
<file path=[Content_Types].xml><?xml version="1.0" encoding="utf-8"?>
<Types xmlns="http://schemas.openxmlformats.org/package/2006/content-types">
  <Default Extension="jpeg" ContentType="image/jpeg"/>
  <Default Extension="png" ContentType="image/png"/>
  <Default Extension="mid" ContentType="audio/unknown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8" r:id="rId3"/>
    <p:sldId id="277" r:id="rId4"/>
    <p:sldId id="258" r:id="rId5"/>
    <p:sldId id="260" r:id="rId6"/>
    <p:sldId id="261" r:id="rId7"/>
    <p:sldId id="264" r:id="rId8"/>
    <p:sldId id="268" r:id="rId9"/>
    <p:sldId id="265" r:id="rId10"/>
    <p:sldId id="267" r:id="rId11"/>
    <p:sldId id="269" r:id="rId12"/>
    <p:sldId id="273" r:id="rId13"/>
    <p:sldId id="259" r:id="rId14"/>
    <p:sldId id="276" r:id="rId15"/>
    <p:sldId id="279" r:id="rId16"/>
  </p:sldIdLst>
  <p:sldSz cx="9144000" cy="5715000" type="screen16x1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C090"/>
    <a:srgbClr val="FBCFAB"/>
    <a:srgbClr val="EAFC3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275" autoAdjust="0"/>
    <p:restoredTop sz="97974" autoAdjust="0"/>
  </p:normalViewPr>
  <p:slideViewPr>
    <p:cSldViewPr showGuides="1">
      <p:cViewPr>
        <p:scale>
          <a:sx n="66" d="100"/>
          <a:sy n="66" d="100"/>
        </p:scale>
        <p:origin x="-1710" y="-408"/>
      </p:cViewPr>
      <p:guideLst>
        <p:guide orient="horz" pos="1839"/>
        <p:guide pos="287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" Type="http://schemas.openxmlformats.org/officeDocument/2006/relationships/theme" Target="theme/theme1.xml"/><Relationship Id="rId19" Type="http://schemas.openxmlformats.org/officeDocument/2006/relationships/tableStyles" Target="tableStyles.xml"/><Relationship Id="rId18" Type="http://schemas.openxmlformats.org/officeDocument/2006/relationships/viewProps" Target="viewProps.xml"/><Relationship Id="rId17" Type="http://schemas.openxmlformats.org/officeDocument/2006/relationships/presProps" Target="presProps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1775355"/>
            <a:ext cx="7772400" cy="1225021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238500"/>
            <a:ext cx="6400800" cy="14605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190500"/>
            <a:ext cx="2057400" cy="4064000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190500"/>
            <a:ext cx="6019800" cy="4064000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3672417"/>
            <a:ext cx="7772400" cy="113506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422261"/>
            <a:ext cx="7772400" cy="125015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111250"/>
            <a:ext cx="4038600" cy="31432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111250"/>
            <a:ext cx="4038600" cy="31432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28865"/>
            <a:ext cx="8229600" cy="9525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279261"/>
            <a:ext cx="4040188" cy="53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1812396"/>
            <a:ext cx="4040188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6" y="1279261"/>
            <a:ext cx="4041775" cy="53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6" y="1812396"/>
            <a:ext cx="4041775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1" y="227542"/>
            <a:ext cx="3008313" cy="968375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27542"/>
            <a:ext cx="5111750" cy="487759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1" y="1195917"/>
            <a:ext cx="3008313" cy="390921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000500"/>
            <a:ext cx="5486400" cy="472282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510646"/>
            <a:ext cx="5486400" cy="34290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4472782"/>
            <a:ext cx="5486400" cy="67071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28865"/>
            <a:ext cx="8229600" cy="9525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333500"/>
            <a:ext cx="8229600" cy="37716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5296959"/>
            <a:ext cx="21336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AB0111-4294-44C9-A14A-653B4E7DB87B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5296959"/>
            <a:ext cx="28956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5296959"/>
            <a:ext cx="21336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0ED41D-5965-4298-94AD-EF8723006517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3" Type="http://schemas.microsoft.com/office/2007/relationships/media" Target="../media/media1.mid"/><Relationship Id="rId2" Type="http://schemas.openxmlformats.org/officeDocument/2006/relationships/audio" Target="../media/media1.mid"/><Relationship Id="rId1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矩形 82"/>
          <p:cNvSpPr/>
          <p:nvPr/>
        </p:nvSpPr>
        <p:spPr>
          <a:xfrm>
            <a:off x="0" y="285749"/>
            <a:ext cx="9144000" cy="5473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CN" altLang="en-US"/>
          </a:p>
        </p:txBody>
      </p:sp>
      <p:sp>
        <p:nvSpPr>
          <p:cNvPr id="84" name="矩形 83"/>
          <p:cNvSpPr/>
          <p:nvPr/>
        </p:nvSpPr>
        <p:spPr>
          <a:xfrm>
            <a:off x="0" y="-22860"/>
            <a:ext cx="9144000" cy="5759449"/>
          </a:xfrm>
          <a:prstGeom prst="rect">
            <a:avLst/>
          </a:prstGeom>
          <a:solidFill>
            <a:srgbClr val="99D0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85" name="文本框 6"/>
          <p:cNvSpPr txBox="1">
            <a:spLocks noChangeArrowheads="1"/>
          </p:cNvSpPr>
          <p:nvPr/>
        </p:nvSpPr>
        <p:spPr bwMode="auto">
          <a:xfrm>
            <a:off x="4356283" y="2784926"/>
            <a:ext cx="4593092" cy="58102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2400" b="1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defRPr>
            </a:lvl1pPr>
          </a:lstStyle>
          <a:p>
            <a:r>
              <a:rPr lang="zh-CN" altLang="en-US" sz="3000" dirty="0"/>
              <a:t>胜利奖杯</a:t>
            </a:r>
            <a:endParaRPr lang="zh-CN" altLang="en-US" sz="3000" dirty="0"/>
          </a:p>
        </p:txBody>
      </p:sp>
      <p:grpSp>
        <p:nvGrpSpPr>
          <p:cNvPr id="112" name="组合 111"/>
          <p:cNvGrpSpPr/>
          <p:nvPr/>
        </p:nvGrpSpPr>
        <p:grpSpPr>
          <a:xfrm rot="0">
            <a:off x="1215390" y="1982470"/>
            <a:ext cx="2139950" cy="2668270"/>
            <a:chOff x="3165475" y="815975"/>
            <a:chExt cx="2816225" cy="3511551"/>
          </a:xfrm>
        </p:grpSpPr>
        <p:sp>
          <p:nvSpPr>
            <p:cNvPr id="114" name="AutoShape 11"/>
            <p:cNvSpPr>
              <a:spLocks noChangeAspect="1" noChangeArrowheads="1" noTextEdit="1"/>
            </p:cNvSpPr>
            <p:nvPr/>
          </p:nvSpPr>
          <p:spPr bwMode="auto">
            <a:xfrm>
              <a:off x="3165475" y="815975"/>
              <a:ext cx="2813050" cy="3511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3"/>
            <p:cNvSpPr/>
            <p:nvPr/>
          </p:nvSpPr>
          <p:spPr bwMode="auto">
            <a:xfrm>
              <a:off x="3654425" y="1000125"/>
              <a:ext cx="1838325" cy="1946275"/>
            </a:xfrm>
            <a:custGeom>
              <a:avLst/>
              <a:gdLst>
                <a:gd name="T0" fmla="*/ 0 w 1158"/>
                <a:gd name="T1" fmla="*/ 0 h 1226"/>
                <a:gd name="T2" fmla="*/ 0 w 1158"/>
                <a:gd name="T3" fmla="*/ 998 h 1226"/>
                <a:gd name="T4" fmla="*/ 266 w 1158"/>
                <a:gd name="T5" fmla="*/ 1148 h 1226"/>
                <a:gd name="T6" fmla="*/ 354 w 1158"/>
                <a:gd name="T7" fmla="*/ 1148 h 1226"/>
                <a:gd name="T8" fmla="*/ 354 w 1158"/>
                <a:gd name="T9" fmla="*/ 1226 h 1226"/>
                <a:gd name="T10" fmla="*/ 804 w 1158"/>
                <a:gd name="T11" fmla="*/ 1226 h 1226"/>
                <a:gd name="T12" fmla="*/ 804 w 1158"/>
                <a:gd name="T13" fmla="*/ 1148 h 1226"/>
                <a:gd name="T14" fmla="*/ 892 w 1158"/>
                <a:gd name="T15" fmla="*/ 1148 h 1226"/>
                <a:gd name="T16" fmla="*/ 1158 w 1158"/>
                <a:gd name="T17" fmla="*/ 998 h 1226"/>
                <a:gd name="T18" fmla="*/ 1158 w 1158"/>
                <a:gd name="T19" fmla="*/ 0 h 1226"/>
                <a:gd name="T20" fmla="*/ 0 w 1158"/>
                <a:gd name="T21" fmla="*/ 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8" h="1226">
                  <a:moveTo>
                    <a:pt x="0" y="0"/>
                  </a:moveTo>
                  <a:lnTo>
                    <a:pt x="0" y="998"/>
                  </a:lnTo>
                  <a:lnTo>
                    <a:pt x="266" y="1148"/>
                  </a:lnTo>
                  <a:lnTo>
                    <a:pt x="354" y="1148"/>
                  </a:lnTo>
                  <a:lnTo>
                    <a:pt x="354" y="1226"/>
                  </a:lnTo>
                  <a:lnTo>
                    <a:pt x="804" y="1226"/>
                  </a:lnTo>
                  <a:lnTo>
                    <a:pt x="804" y="1148"/>
                  </a:lnTo>
                  <a:lnTo>
                    <a:pt x="892" y="1148"/>
                  </a:lnTo>
                  <a:lnTo>
                    <a:pt x="1158" y="998"/>
                  </a:lnTo>
                  <a:lnTo>
                    <a:pt x="1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4"/>
            <p:cNvSpPr/>
            <p:nvPr/>
          </p:nvSpPr>
          <p:spPr bwMode="auto">
            <a:xfrm>
              <a:off x="3654425" y="1000125"/>
              <a:ext cx="1838325" cy="1946275"/>
            </a:xfrm>
            <a:custGeom>
              <a:avLst/>
              <a:gdLst>
                <a:gd name="T0" fmla="*/ 0 w 1158"/>
                <a:gd name="T1" fmla="*/ 0 h 1226"/>
                <a:gd name="T2" fmla="*/ 0 w 1158"/>
                <a:gd name="T3" fmla="*/ 998 h 1226"/>
                <a:gd name="T4" fmla="*/ 266 w 1158"/>
                <a:gd name="T5" fmla="*/ 1148 h 1226"/>
                <a:gd name="T6" fmla="*/ 354 w 1158"/>
                <a:gd name="T7" fmla="*/ 1148 h 1226"/>
                <a:gd name="T8" fmla="*/ 354 w 1158"/>
                <a:gd name="T9" fmla="*/ 1226 h 1226"/>
                <a:gd name="T10" fmla="*/ 804 w 1158"/>
                <a:gd name="T11" fmla="*/ 1226 h 1226"/>
                <a:gd name="T12" fmla="*/ 804 w 1158"/>
                <a:gd name="T13" fmla="*/ 1148 h 1226"/>
                <a:gd name="T14" fmla="*/ 892 w 1158"/>
                <a:gd name="T15" fmla="*/ 1148 h 1226"/>
                <a:gd name="T16" fmla="*/ 1158 w 1158"/>
                <a:gd name="T17" fmla="*/ 998 h 1226"/>
                <a:gd name="T18" fmla="*/ 1158 w 1158"/>
                <a:gd name="T19" fmla="*/ 0 h 1226"/>
                <a:gd name="T20" fmla="*/ 0 w 1158"/>
                <a:gd name="T21" fmla="*/ 0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8" h="1226">
                  <a:moveTo>
                    <a:pt x="0" y="0"/>
                  </a:moveTo>
                  <a:lnTo>
                    <a:pt x="0" y="998"/>
                  </a:lnTo>
                  <a:lnTo>
                    <a:pt x="266" y="1148"/>
                  </a:lnTo>
                  <a:lnTo>
                    <a:pt x="354" y="1148"/>
                  </a:lnTo>
                  <a:lnTo>
                    <a:pt x="354" y="1226"/>
                  </a:lnTo>
                  <a:lnTo>
                    <a:pt x="804" y="1226"/>
                  </a:lnTo>
                  <a:lnTo>
                    <a:pt x="804" y="1148"/>
                  </a:lnTo>
                  <a:lnTo>
                    <a:pt x="892" y="1148"/>
                  </a:lnTo>
                  <a:lnTo>
                    <a:pt x="1158" y="998"/>
                  </a:lnTo>
                  <a:lnTo>
                    <a:pt x="115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5"/>
            <p:cNvSpPr/>
            <p:nvPr/>
          </p:nvSpPr>
          <p:spPr bwMode="auto">
            <a:xfrm>
              <a:off x="3654425" y="1000125"/>
              <a:ext cx="1838325" cy="285750"/>
            </a:xfrm>
            <a:custGeom>
              <a:avLst/>
              <a:gdLst>
                <a:gd name="T0" fmla="*/ 0 w 1158"/>
                <a:gd name="T1" fmla="*/ 0 h 180"/>
                <a:gd name="T2" fmla="*/ 1158 w 1158"/>
                <a:gd name="T3" fmla="*/ 180 h 180"/>
                <a:gd name="T4" fmla="*/ 1158 w 1158"/>
                <a:gd name="T5" fmla="*/ 0 h 180"/>
                <a:gd name="T6" fmla="*/ 0 w 1158"/>
                <a:gd name="T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8" h="180">
                  <a:moveTo>
                    <a:pt x="0" y="0"/>
                  </a:moveTo>
                  <a:lnTo>
                    <a:pt x="1158" y="180"/>
                  </a:lnTo>
                  <a:lnTo>
                    <a:pt x="1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6"/>
            <p:cNvSpPr/>
            <p:nvPr/>
          </p:nvSpPr>
          <p:spPr bwMode="auto">
            <a:xfrm>
              <a:off x="3654425" y="1000125"/>
              <a:ext cx="1838325" cy="285750"/>
            </a:xfrm>
            <a:custGeom>
              <a:avLst/>
              <a:gdLst>
                <a:gd name="T0" fmla="*/ 0 w 1158"/>
                <a:gd name="T1" fmla="*/ 0 h 180"/>
                <a:gd name="T2" fmla="*/ 1158 w 1158"/>
                <a:gd name="T3" fmla="*/ 180 h 180"/>
                <a:gd name="T4" fmla="*/ 1158 w 1158"/>
                <a:gd name="T5" fmla="*/ 0 h 180"/>
                <a:gd name="T6" fmla="*/ 0 w 1158"/>
                <a:gd name="T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8" h="180">
                  <a:moveTo>
                    <a:pt x="0" y="0"/>
                  </a:moveTo>
                  <a:lnTo>
                    <a:pt x="1158" y="180"/>
                  </a:lnTo>
                  <a:lnTo>
                    <a:pt x="115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Rectangle 17"/>
            <p:cNvSpPr>
              <a:spLocks noChangeArrowheads="1"/>
            </p:cNvSpPr>
            <p:nvPr/>
          </p:nvSpPr>
          <p:spPr bwMode="auto">
            <a:xfrm>
              <a:off x="3516313" y="819150"/>
              <a:ext cx="2116138" cy="180975"/>
            </a:xfrm>
            <a:prstGeom prst="rect">
              <a:avLst/>
            </a:prstGeom>
            <a:solidFill>
              <a:srgbClr val="FFC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Rectangle 18"/>
            <p:cNvSpPr>
              <a:spLocks noChangeArrowheads="1"/>
            </p:cNvSpPr>
            <p:nvPr/>
          </p:nvSpPr>
          <p:spPr bwMode="auto">
            <a:xfrm>
              <a:off x="3516313" y="819150"/>
              <a:ext cx="2116138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9"/>
            <p:cNvSpPr/>
            <p:nvPr/>
          </p:nvSpPr>
          <p:spPr bwMode="auto">
            <a:xfrm>
              <a:off x="3767138" y="819150"/>
              <a:ext cx="260350" cy="180975"/>
            </a:xfrm>
            <a:custGeom>
              <a:avLst/>
              <a:gdLst>
                <a:gd name="T0" fmla="*/ 164 w 164"/>
                <a:gd name="T1" fmla="*/ 0 h 114"/>
                <a:gd name="T2" fmla="*/ 0 w 164"/>
                <a:gd name="T3" fmla="*/ 0 h 114"/>
                <a:gd name="T4" fmla="*/ 0 w 164"/>
                <a:gd name="T5" fmla="*/ 114 h 114"/>
                <a:gd name="T6" fmla="*/ 34 w 164"/>
                <a:gd name="T7" fmla="*/ 114 h 114"/>
                <a:gd name="T8" fmla="*/ 164 w 164"/>
                <a:gd name="T9" fmla="*/ 114 h 114"/>
                <a:gd name="T10" fmla="*/ 164 w 164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" h="114">
                  <a:moveTo>
                    <a:pt x="164" y="0"/>
                  </a:moveTo>
                  <a:lnTo>
                    <a:pt x="0" y="0"/>
                  </a:lnTo>
                  <a:lnTo>
                    <a:pt x="0" y="114"/>
                  </a:lnTo>
                  <a:lnTo>
                    <a:pt x="34" y="114"/>
                  </a:lnTo>
                  <a:lnTo>
                    <a:pt x="164" y="114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FFD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0"/>
            <p:cNvSpPr/>
            <p:nvPr/>
          </p:nvSpPr>
          <p:spPr bwMode="auto">
            <a:xfrm>
              <a:off x="3767138" y="819150"/>
              <a:ext cx="260350" cy="180975"/>
            </a:xfrm>
            <a:custGeom>
              <a:avLst/>
              <a:gdLst>
                <a:gd name="T0" fmla="*/ 164 w 164"/>
                <a:gd name="T1" fmla="*/ 0 h 114"/>
                <a:gd name="T2" fmla="*/ 0 w 164"/>
                <a:gd name="T3" fmla="*/ 0 h 114"/>
                <a:gd name="T4" fmla="*/ 0 w 164"/>
                <a:gd name="T5" fmla="*/ 114 h 114"/>
                <a:gd name="T6" fmla="*/ 34 w 164"/>
                <a:gd name="T7" fmla="*/ 114 h 114"/>
                <a:gd name="T8" fmla="*/ 164 w 164"/>
                <a:gd name="T9" fmla="*/ 114 h 114"/>
                <a:gd name="T10" fmla="*/ 164 w 164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4" h="114">
                  <a:moveTo>
                    <a:pt x="164" y="0"/>
                  </a:moveTo>
                  <a:lnTo>
                    <a:pt x="0" y="0"/>
                  </a:lnTo>
                  <a:lnTo>
                    <a:pt x="0" y="114"/>
                  </a:lnTo>
                  <a:lnTo>
                    <a:pt x="34" y="114"/>
                  </a:lnTo>
                  <a:lnTo>
                    <a:pt x="164" y="114"/>
                  </a:lnTo>
                  <a:lnTo>
                    <a:pt x="1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1"/>
            <p:cNvSpPr/>
            <p:nvPr/>
          </p:nvSpPr>
          <p:spPr bwMode="auto">
            <a:xfrm>
              <a:off x="3821113" y="1027113"/>
              <a:ext cx="677863" cy="1919288"/>
            </a:xfrm>
            <a:custGeom>
              <a:avLst/>
              <a:gdLst>
                <a:gd name="T0" fmla="*/ 0 w 427"/>
                <a:gd name="T1" fmla="*/ 0 h 1209"/>
                <a:gd name="T2" fmla="*/ 0 w 427"/>
                <a:gd name="T3" fmla="*/ 981 h 1209"/>
                <a:gd name="T4" fmla="*/ 265 w 427"/>
                <a:gd name="T5" fmla="*/ 1131 h 1209"/>
                <a:gd name="T6" fmla="*/ 265 w 427"/>
                <a:gd name="T7" fmla="*/ 1131 h 1209"/>
                <a:gd name="T8" fmla="*/ 265 w 427"/>
                <a:gd name="T9" fmla="*/ 1209 h 1209"/>
                <a:gd name="T10" fmla="*/ 334 w 427"/>
                <a:gd name="T11" fmla="*/ 1209 h 1209"/>
                <a:gd name="T12" fmla="*/ 374 w 427"/>
                <a:gd name="T13" fmla="*/ 1209 h 1209"/>
                <a:gd name="T14" fmla="*/ 427 w 427"/>
                <a:gd name="T15" fmla="*/ 1209 h 1209"/>
                <a:gd name="T16" fmla="*/ 427 w 427"/>
                <a:gd name="T17" fmla="*/ 1131 h 1209"/>
                <a:gd name="T18" fmla="*/ 163 w 427"/>
                <a:gd name="T19" fmla="*/ 981 h 1209"/>
                <a:gd name="T20" fmla="*/ 163 w 427"/>
                <a:gd name="T21" fmla="*/ 26 h 1209"/>
                <a:gd name="T22" fmla="*/ 0 w 427"/>
                <a:gd name="T23" fmla="*/ 0 h 1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7" h="1209">
                  <a:moveTo>
                    <a:pt x="0" y="0"/>
                  </a:moveTo>
                  <a:lnTo>
                    <a:pt x="0" y="981"/>
                  </a:lnTo>
                  <a:lnTo>
                    <a:pt x="265" y="1131"/>
                  </a:lnTo>
                  <a:lnTo>
                    <a:pt x="265" y="1131"/>
                  </a:lnTo>
                  <a:lnTo>
                    <a:pt x="265" y="1209"/>
                  </a:lnTo>
                  <a:lnTo>
                    <a:pt x="334" y="1209"/>
                  </a:lnTo>
                  <a:lnTo>
                    <a:pt x="374" y="1209"/>
                  </a:lnTo>
                  <a:lnTo>
                    <a:pt x="427" y="1209"/>
                  </a:lnTo>
                  <a:lnTo>
                    <a:pt x="427" y="1131"/>
                  </a:lnTo>
                  <a:lnTo>
                    <a:pt x="163" y="981"/>
                  </a:lnTo>
                  <a:lnTo>
                    <a:pt x="163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2"/>
            <p:cNvSpPr/>
            <p:nvPr/>
          </p:nvSpPr>
          <p:spPr bwMode="auto">
            <a:xfrm>
              <a:off x="3821113" y="1027113"/>
              <a:ext cx="677863" cy="1919288"/>
            </a:xfrm>
            <a:custGeom>
              <a:avLst/>
              <a:gdLst>
                <a:gd name="T0" fmla="*/ 0 w 427"/>
                <a:gd name="T1" fmla="*/ 0 h 1209"/>
                <a:gd name="T2" fmla="*/ 0 w 427"/>
                <a:gd name="T3" fmla="*/ 981 h 1209"/>
                <a:gd name="T4" fmla="*/ 265 w 427"/>
                <a:gd name="T5" fmla="*/ 1131 h 1209"/>
                <a:gd name="T6" fmla="*/ 265 w 427"/>
                <a:gd name="T7" fmla="*/ 1131 h 1209"/>
                <a:gd name="T8" fmla="*/ 265 w 427"/>
                <a:gd name="T9" fmla="*/ 1209 h 1209"/>
                <a:gd name="T10" fmla="*/ 334 w 427"/>
                <a:gd name="T11" fmla="*/ 1209 h 1209"/>
                <a:gd name="T12" fmla="*/ 374 w 427"/>
                <a:gd name="T13" fmla="*/ 1209 h 1209"/>
                <a:gd name="T14" fmla="*/ 427 w 427"/>
                <a:gd name="T15" fmla="*/ 1209 h 1209"/>
                <a:gd name="T16" fmla="*/ 427 w 427"/>
                <a:gd name="T17" fmla="*/ 1131 h 1209"/>
                <a:gd name="T18" fmla="*/ 163 w 427"/>
                <a:gd name="T19" fmla="*/ 981 h 1209"/>
                <a:gd name="T20" fmla="*/ 163 w 427"/>
                <a:gd name="T21" fmla="*/ 26 h 1209"/>
                <a:gd name="T22" fmla="*/ 0 w 427"/>
                <a:gd name="T23" fmla="*/ 0 h 1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7" h="1209">
                  <a:moveTo>
                    <a:pt x="0" y="0"/>
                  </a:moveTo>
                  <a:lnTo>
                    <a:pt x="0" y="981"/>
                  </a:lnTo>
                  <a:lnTo>
                    <a:pt x="265" y="1131"/>
                  </a:lnTo>
                  <a:lnTo>
                    <a:pt x="265" y="1131"/>
                  </a:lnTo>
                  <a:lnTo>
                    <a:pt x="265" y="1209"/>
                  </a:lnTo>
                  <a:lnTo>
                    <a:pt x="334" y="1209"/>
                  </a:lnTo>
                  <a:lnTo>
                    <a:pt x="374" y="1209"/>
                  </a:lnTo>
                  <a:lnTo>
                    <a:pt x="427" y="1209"/>
                  </a:lnTo>
                  <a:lnTo>
                    <a:pt x="427" y="1131"/>
                  </a:lnTo>
                  <a:lnTo>
                    <a:pt x="163" y="981"/>
                  </a:lnTo>
                  <a:lnTo>
                    <a:pt x="163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3"/>
            <p:cNvSpPr/>
            <p:nvPr/>
          </p:nvSpPr>
          <p:spPr bwMode="auto">
            <a:xfrm>
              <a:off x="3821113" y="1000125"/>
              <a:ext cx="258763" cy="68263"/>
            </a:xfrm>
            <a:custGeom>
              <a:avLst/>
              <a:gdLst>
                <a:gd name="T0" fmla="*/ 163 w 163"/>
                <a:gd name="T1" fmla="*/ 0 h 43"/>
                <a:gd name="T2" fmla="*/ 0 w 163"/>
                <a:gd name="T3" fmla="*/ 0 h 43"/>
                <a:gd name="T4" fmla="*/ 0 w 163"/>
                <a:gd name="T5" fmla="*/ 17 h 43"/>
                <a:gd name="T6" fmla="*/ 163 w 163"/>
                <a:gd name="T7" fmla="*/ 43 h 43"/>
                <a:gd name="T8" fmla="*/ 163 w 16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43">
                  <a:moveTo>
                    <a:pt x="163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63" y="4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BB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4"/>
            <p:cNvSpPr/>
            <p:nvPr/>
          </p:nvSpPr>
          <p:spPr bwMode="auto">
            <a:xfrm>
              <a:off x="3821113" y="1000125"/>
              <a:ext cx="258763" cy="68263"/>
            </a:xfrm>
            <a:custGeom>
              <a:avLst/>
              <a:gdLst>
                <a:gd name="T0" fmla="*/ 163 w 163"/>
                <a:gd name="T1" fmla="*/ 0 h 43"/>
                <a:gd name="T2" fmla="*/ 0 w 163"/>
                <a:gd name="T3" fmla="*/ 0 h 43"/>
                <a:gd name="T4" fmla="*/ 0 w 163"/>
                <a:gd name="T5" fmla="*/ 17 h 43"/>
                <a:gd name="T6" fmla="*/ 163 w 163"/>
                <a:gd name="T7" fmla="*/ 43 h 43"/>
                <a:gd name="T8" fmla="*/ 163 w 16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43">
                  <a:moveTo>
                    <a:pt x="163" y="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163" y="4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5"/>
            <p:cNvSpPr/>
            <p:nvPr/>
          </p:nvSpPr>
          <p:spPr bwMode="auto">
            <a:xfrm>
              <a:off x="3821113" y="1000125"/>
              <a:ext cx="258763" cy="0"/>
            </a:xfrm>
            <a:custGeom>
              <a:avLst/>
              <a:gdLst>
                <a:gd name="T0" fmla="*/ 163 w 163"/>
                <a:gd name="T1" fmla="*/ 130 w 163"/>
                <a:gd name="T2" fmla="*/ 0 w 163"/>
                <a:gd name="T3" fmla="*/ 163 w 16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63">
                  <a:moveTo>
                    <a:pt x="163" y="0"/>
                  </a:moveTo>
                  <a:lnTo>
                    <a:pt x="130" y="0"/>
                  </a:lnTo>
                  <a:lnTo>
                    <a:pt x="0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FD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6"/>
            <p:cNvSpPr/>
            <p:nvPr/>
          </p:nvSpPr>
          <p:spPr bwMode="auto">
            <a:xfrm>
              <a:off x="3821113" y="1000125"/>
              <a:ext cx="258763" cy="0"/>
            </a:xfrm>
            <a:custGeom>
              <a:avLst/>
              <a:gdLst>
                <a:gd name="T0" fmla="*/ 163 w 163"/>
                <a:gd name="T1" fmla="*/ 130 w 163"/>
                <a:gd name="T2" fmla="*/ 0 w 163"/>
                <a:gd name="T3" fmla="*/ 163 w 16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63">
                  <a:moveTo>
                    <a:pt x="163" y="0"/>
                  </a:moveTo>
                  <a:lnTo>
                    <a:pt x="130" y="0"/>
                  </a:lnTo>
                  <a:lnTo>
                    <a:pt x="0" y="0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"/>
            <p:cNvSpPr/>
            <p:nvPr/>
          </p:nvSpPr>
          <p:spPr bwMode="auto">
            <a:xfrm>
              <a:off x="4295775" y="2946400"/>
              <a:ext cx="557213" cy="658813"/>
            </a:xfrm>
            <a:custGeom>
              <a:avLst/>
              <a:gdLst>
                <a:gd name="T0" fmla="*/ 315 w 351"/>
                <a:gd name="T1" fmla="*/ 88 h 415"/>
                <a:gd name="T2" fmla="*/ 315 w 351"/>
                <a:gd name="T3" fmla="*/ 0 h 415"/>
                <a:gd name="T4" fmla="*/ 35 w 351"/>
                <a:gd name="T5" fmla="*/ 0 h 415"/>
                <a:gd name="T6" fmla="*/ 35 w 351"/>
                <a:gd name="T7" fmla="*/ 88 h 415"/>
                <a:gd name="T8" fmla="*/ 0 w 351"/>
                <a:gd name="T9" fmla="*/ 133 h 415"/>
                <a:gd name="T10" fmla="*/ 0 w 351"/>
                <a:gd name="T11" fmla="*/ 282 h 415"/>
                <a:gd name="T12" fmla="*/ 35 w 351"/>
                <a:gd name="T13" fmla="*/ 330 h 415"/>
                <a:gd name="T14" fmla="*/ 35 w 351"/>
                <a:gd name="T15" fmla="*/ 415 h 415"/>
                <a:gd name="T16" fmla="*/ 315 w 351"/>
                <a:gd name="T17" fmla="*/ 415 h 415"/>
                <a:gd name="T18" fmla="*/ 315 w 351"/>
                <a:gd name="T19" fmla="*/ 330 h 415"/>
                <a:gd name="T20" fmla="*/ 351 w 351"/>
                <a:gd name="T21" fmla="*/ 282 h 415"/>
                <a:gd name="T22" fmla="*/ 351 w 351"/>
                <a:gd name="T23" fmla="*/ 133 h 415"/>
                <a:gd name="T24" fmla="*/ 315 w 351"/>
                <a:gd name="T25" fmla="*/ 88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1" h="415">
                  <a:moveTo>
                    <a:pt x="315" y="88"/>
                  </a:moveTo>
                  <a:lnTo>
                    <a:pt x="315" y="0"/>
                  </a:lnTo>
                  <a:lnTo>
                    <a:pt x="35" y="0"/>
                  </a:lnTo>
                  <a:lnTo>
                    <a:pt x="35" y="88"/>
                  </a:lnTo>
                  <a:lnTo>
                    <a:pt x="0" y="133"/>
                  </a:lnTo>
                  <a:lnTo>
                    <a:pt x="0" y="282"/>
                  </a:lnTo>
                  <a:lnTo>
                    <a:pt x="35" y="330"/>
                  </a:lnTo>
                  <a:lnTo>
                    <a:pt x="35" y="415"/>
                  </a:lnTo>
                  <a:lnTo>
                    <a:pt x="315" y="415"/>
                  </a:lnTo>
                  <a:lnTo>
                    <a:pt x="315" y="330"/>
                  </a:lnTo>
                  <a:lnTo>
                    <a:pt x="351" y="282"/>
                  </a:lnTo>
                  <a:lnTo>
                    <a:pt x="351" y="133"/>
                  </a:lnTo>
                  <a:lnTo>
                    <a:pt x="315" y="88"/>
                  </a:lnTo>
                  <a:close/>
                </a:path>
              </a:pathLst>
            </a:custGeom>
            <a:solidFill>
              <a:srgbClr val="FFC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8"/>
            <p:cNvSpPr/>
            <p:nvPr/>
          </p:nvSpPr>
          <p:spPr bwMode="auto">
            <a:xfrm>
              <a:off x="4295775" y="2946400"/>
              <a:ext cx="557213" cy="658813"/>
            </a:xfrm>
            <a:custGeom>
              <a:avLst/>
              <a:gdLst>
                <a:gd name="T0" fmla="*/ 315 w 351"/>
                <a:gd name="T1" fmla="*/ 88 h 415"/>
                <a:gd name="T2" fmla="*/ 315 w 351"/>
                <a:gd name="T3" fmla="*/ 0 h 415"/>
                <a:gd name="T4" fmla="*/ 35 w 351"/>
                <a:gd name="T5" fmla="*/ 0 h 415"/>
                <a:gd name="T6" fmla="*/ 35 w 351"/>
                <a:gd name="T7" fmla="*/ 88 h 415"/>
                <a:gd name="T8" fmla="*/ 0 w 351"/>
                <a:gd name="T9" fmla="*/ 133 h 415"/>
                <a:gd name="T10" fmla="*/ 0 w 351"/>
                <a:gd name="T11" fmla="*/ 282 h 415"/>
                <a:gd name="T12" fmla="*/ 35 w 351"/>
                <a:gd name="T13" fmla="*/ 330 h 415"/>
                <a:gd name="T14" fmla="*/ 35 w 351"/>
                <a:gd name="T15" fmla="*/ 415 h 415"/>
                <a:gd name="T16" fmla="*/ 315 w 351"/>
                <a:gd name="T17" fmla="*/ 415 h 415"/>
                <a:gd name="T18" fmla="*/ 315 w 351"/>
                <a:gd name="T19" fmla="*/ 330 h 415"/>
                <a:gd name="T20" fmla="*/ 351 w 351"/>
                <a:gd name="T21" fmla="*/ 282 h 415"/>
                <a:gd name="T22" fmla="*/ 351 w 351"/>
                <a:gd name="T23" fmla="*/ 133 h 415"/>
                <a:gd name="T24" fmla="*/ 315 w 351"/>
                <a:gd name="T25" fmla="*/ 88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1" h="415">
                  <a:moveTo>
                    <a:pt x="315" y="88"/>
                  </a:moveTo>
                  <a:lnTo>
                    <a:pt x="315" y="0"/>
                  </a:lnTo>
                  <a:lnTo>
                    <a:pt x="35" y="0"/>
                  </a:lnTo>
                  <a:lnTo>
                    <a:pt x="35" y="88"/>
                  </a:lnTo>
                  <a:lnTo>
                    <a:pt x="0" y="133"/>
                  </a:lnTo>
                  <a:lnTo>
                    <a:pt x="0" y="282"/>
                  </a:lnTo>
                  <a:lnTo>
                    <a:pt x="35" y="330"/>
                  </a:lnTo>
                  <a:lnTo>
                    <a:pt x="35" y="415"/>
                  </a:lnTo>
                  <a:lnTo>
                    <a:pt x="315" y="415"/>
                  </a:lnTo>
                  <a:lnTo>
                    <a:pt x="315" y="330"/>
                  </a:lnTo>
                  <a:lnTo>
                    <a:pt x="351" y="282"/>
                  </a:lnTo>
                  <a:lnTo>
                    <a:pt x="351" y="133"/>
                  </a:lnTo>
                  <a:lnTo>
                    <a:pt x="315" y="8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9"/>
            <p:cNvSpPr/>
            <p:nvPr/>
          </p:nvSpPr>
          <p:spPr bwMode="auto">
            <a:xfrm>
              <a:off x="4356100" y="2946400"/>
              <a:ext cx="244475" cy="658813"/>
            </a:xfrm>
            <a:custGeom>
              <a:avLst/>
              <a:gdLst>
                <a:gd name="T0" fmla="*/ 154 w 154"/>
                <a:gd name="T1" fmla="*/ 0 h 415"/>
                <a:gd name="T2" fmla="*/ 90 w 154"/>
                <a:gd name="T3" fmla="*/ 0 h 415"/>
                <a:gd name="T4" fmla="*/ 37 w 154"/>
                <a:gd name="T5" fmla="*/ 0 h 415"/>
                <a:gd name="T6" fmla="*/ 37 w 154"/>
                <a:gd name="T7" fmla="*/ 88 h 415"/>
                <a:gd name="T8" fmla="*/ 0 w 154"/>
                <a:gd name="T9" fmla="*/ 133 h 415"/>
                <a:gd name="T10" fmla="*/ 0 w 154"/>
                <a:gd name="T11" fmla="*/ 282 h 415"/>
                <a:gd name="T12" fmla="*/ 37 w 154"/>
                <a:gd name="T13" fmla="*/ 330 h 415"/>
                <a:gd name="T14" fmla="*/ 37 w 154"/>
                <a:gd name="T15" fmla="*/ 415 h 415"/>
                <a:gd name="T16" fmla="*/ 154 w 154"/>
                <a:gd name="T17" fmla="*/ 415 h 415"/>
                <a:gd name="T18" fmla="*/ 154 w 154"/>
                <a:gd name="T19" fmla="*/ 330 h 415"/>
                <a:gd name="T20" fmla="*/ 118 w 154"/>
                <a:gd name="T21" fmla="*/ 282 h 415"/>
                <a:gd name="T22" fmla="*/ 118 w 154"/>
                <a:gd name="T23" fmla="*/ 133 h 415"/>
                <a:gd name="T24" fmla="*/ 154 w 154"/>
                <a:gd name="T25" fmla="*/ 88 h 415"/>
                <a:gd name="T26" fmla="*/ 154 w 154"/>
                <a:gd name="T27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4" h="415">
                  <a:moveTo>
                    <a:pt x="154" y="0"/>
                  </a:moveTo>
                  <a:lnTo>
                    <a:pt x="90" y="0"/>
                  </a:lnTo>
                  <a:lnTo>
                    <a:pt x="37" y="0"/>
                  </a:lnTo>
                  <a:lnTo>
                    <a:pt x="37" y="88"/>
                  </a:lnTo>
                  <a:lnTo>
                    <a:pt x="0" y="133"/>
                  </a:lnTo>
                  <a:lnTo>
                    <a:pt x="0" y="282"/>
                  </a:lnTo>
                  <a:lnTo>
                    <a:pt x="37" y="330"/>
                  </a:lnTo>
                  <a:lnTo>
                    <a:pt x="37" y="415"/>
                  </a:lnTo>
                  <a:lnTo>
                    <a:pt x="154" y="415"/>
                  </a:lnTo>
                  <a:lnTo>
                    <a:pt x="154" y="330"/>
                  </a:lnTo>
                  <a:lnTo>
                    <a:pt x="118" y="282"/>
                  </a:lnTo>
                  <a:lnTo>
                    <a:pt x="118" y="133"/>
                  </a:lnTo>
                  <a:lnTo>
                    <a:pt x="154" y="88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FFD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30"/>
            <p:cNvSpPr/>
            <p:nvPr/>
          </p:nvSpPr>
          <p:spPr bwMode="auto">
            <a:xfrm>
              <a:off x="4356100" y="2946400"/>
              <a:ext cx="244475" cy="658813"/>
            </a:xfrm>
            <a:custGeom>
              <a:avLst/>
              <a:gdLst>
                <a:gd name="T0" fmla="*/ 154 w 154"/>
                <a:gd name="T1" fmla="*/ 0 h 415"/>
                <a:gd name="T2" fmla="*/ 90 w 154"/>
                <a:gd name="T3" fmla="*/ 0 h 415"/>
                <a:gd name="T4" fmla="*/ 37 w 154"/>
                <a:gd name="T5" fmla="*/ 0 h 415"/>
                <a:gd name="T6" fmla="*/ 37 w 154"/>
                <a:gd name="T7" fmla="*/ 88 h 415"/>
                <a:gd name="T8" fmla="*/ 0 w 154"/>
                <a:gd name="T9" fmla="*/ 133 h 415"/>
                <a:gd name="T10" fmla="*/ 0 w 154"/>
                <a:gd name="T11" fmla="*/ 282 h 415"/>
                <a:gd name="T12" fmla="*/ 37 w 154"/>
                <a:gd name="T13" fmla="*/ 330 h 415"/>
                <a:gd name="T14" fmla="*/ 37 w 154"/>
                <a:gd name="T15" fmla="*/ 415 h 415"/>
                <a:gd name="T16" fmla="*/ 154 w 154"/>
                <a:gd name="T17" fmla="*/ 415 h 415"/>
                <a:gd name="T18" fmla="*/ 154 w 154"/>
                <a:gd name="T19" fmla="*/ 330 h 415"/>
                <a:gd name="T20" fmla="*/ 118 w 154"/>
                <a:gd name="T21" fmla="*/ 282 h 415"/>
                <a:gd name="T22" fmla="*/ 118 w 154"/>
                <a:gd name="T23" fmla="*/ 133 h 415"/>
                <a:gd name="T24" fmla="*/ 154 w 154"/>
                <a:gd name="T25" fmla="*/ 88 h 415"/>
                <a:gd name="T26" fmla="*/ 154 w 154"/>
                <a:gd name="T27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4" h="415">
                  <a:moveTo>
                    <a:pt x="154" y="0"/>
                  </a:moveTo>
                  <a:lnTo>
                    <a:pt x="90" y="0"/>
                  </a:lnTo>
                  <a:lnTo>
                    <a:pt x="37" y="0"/>
                  </a:lnTo>
                  <a:lnTo>
                    <a:pt x="37" y="88"/>
                  </a:lnTo>
                  <a:lnTo>
                    <a:pt x="0" y="133"/>
                  </a:lnTo>
                  <a:lnTo>
                    <a:pt x="0" y="282"/>
                  </a:lnTo>
                  <a:lnTo>
                    <a:pt x="37" y="330"/>
                  </a:lnTo>
                  <a:lnTo>
                    <a:pt x="37" y="415"/>
                  </a:lnTo>
                  <a:lnTo>
                    <a:pt x="154" y="415"/>
                  </a:lnTo>
                  <a:lnTo>
                    <a:pt x="154" y="330"/>
                  </a:lnTo>
                  <a:lnTo>
                    <a:pt x="118" y="282"/>
                  </a:lnTo>
                  <a:lnTo>
                    <a:pt x="118" y="133"/>
                  </a:lnTo>
                  <a:lnTo>
                    <a:pt x="154" y="88"/>
                  </a:lnTo>
                  <a:lnTo>
                    <a:pt x="1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32"/>
            <p:cNvSpPr/>
            <p:nvPr/>
          </p:nvSpPr>
          <p:spPr bwMode="auto">
            <a:xfrm>
              <a:off x="3165475" y="1177925"/>
              <a:ext cx="488950" cy="1406525"/>
            </a:xfrm>
            <a:custGeom>
              <a:avLst/>
              <a:gdLst>
                <a:gd name="T0" fmla="*/ 154 w 308"/>
                <a:gd name="T1" fmla="*/ 140 h 886"/>
                <a:gd name="T2" fmla="*/ 168 w 308"/>
                <a:gd name="T3" fmla="*/ 123 h 886"/>
                <a:gd name="T4" fmla="*/ 308 w 308"/>
                <a:gd name="T5" fmla="*/ 123 h 886"/>
                <a:gd name="T6" fmla="*/ 308 w 308"/>
                <a:gd name="T7" fmla="*/ 0 h 886"/>
                <a:gd name="T8" fmla="*/ 81 w 308"/>
                <a:gd name="T9" fmla="*/ 0 h 886"/>
                <a:gd name="T10" fmla="*/ 0 w 308"/>
                <a:gd name="T11" fmla="*/ 80 h 886"/>
                <a:gd name="T12" fmla="*/ 308 w 308"/>
                <a:gd name="T13" fmla="*/ 886 h 886"/>
                <a:gd name="T14" fmla="*/ 308 w 308"/>
                <a:gd name="T15" fmla="*/ 550 h 886"/>
                <a:gd name="T16" fmla="*/ 154 w 308"/>
                <a:gd name="T17" fmla="*/ 140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886">
                  <a:moveTo>
                    <a:pt x="154" y="140"/>
                  </a:moveTo>
                  <a:lnTo>
                    <a:pt x="168" y="123"/>
                  </a:lnTo>
                  <a:lnTo>
                    <a:pt x="308" y="123"/>
                  </a:lnTo>
                  <a:lnTo>
                    <a:pt x="308" y="0"/>
                  </a:lnTo>
                  <a:lnTo>
                    <a:pt x="81" y="0"/>
                  </a:lnTo>
                  <a:lnTo>
                    <a:pt x="0" y="80"/>
                  </a:lnTo>
                  <a:lnTo>
                    <a:pt x="308" y="886"/>
                  </a:lnTo>
                  <a:lnTo>
                    <a:pt x="308" y="550"/>
                  </a:lnTo>
                  <a:lnTo>
                    <a:pt x="154" y="140"/>
                  </a:lnTo>
                  <a:close/>
                </a:path>
              </a:pathLst>
            </a:custGeom>
            <a:solidFill>
              <a:srgbClr val="FFC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33"/>
            <p:cNvSpPr/>
            <p:nvPr/>
          </p:nvSpPr>
          <p:spPr bwMode="auto">
            <a:xfrm>
              <a:off x="5492750" y="1177925"/>
              <a:ext cx="488950" cy="1406525"/>
            </a:xfrm>
            <a:custGeom>
              <a:avLst/>
              <a:gdLst>
                <a:gd name="T0" fmla="*/ 154 w 308"/>
                <a:gd name="T1" fmla="*/ 140 h 886"/>
                <a:gd name="T2" fmla="*/ 140 w 308"/>
                <a:gd name="T3" fmla="*/ 123 h 886"/>
                <a:gd name="T4" fmla="*/ 0 w 308"/>
                <a:gd name="T5" fmla="*/ 123 h 886"/>
                <a:gd name="T6" fmla="*/ 0 w 308"/>
                <a:gd name="T7" fmla="*/ 0 h 886"/>
                <a:gd name="T8" fmla="*/ 228 w 308"/>
                <a:gd name="T9" fmla="*/ 0 h 886"/>
                <a:gd name="T10" fmla="*/ 308 w 308"/>
                <a:gd name="T11" fmla="*/ 80 h 886"/>
                <a:gd name="T12" fmla="*/ 0 w 308"/>
                <a:gd name="T13" fmla="*/ 886 h 886"/>
                <a:gd name="T14" fmla="*/ 0 w 308"/>
                <a:gd name="T15" fmla="*/ 550 h 886"/>
                <a:gd name="T16" fmla="*/ 154 w 308"/>
                <a:gd name="T17" fmla="*/ 140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886">
                  <a:moveTo>
                    <a:pt x="154" y="140"/>
                  </a:moveTo>
                  <a:lnTo>
                    <a:pt x="140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228" y="0"/>
                  </a:lnTo>
                  <a:lnTo>
                    <a:pt x="308" y="80"/>
                  </a:lnTo>
                  <a:lnTo>
                    <a:pt x="0" y="886"/>
                  </a:lnTo>
                  <a:lnTo>
                    <a:pt x="0" y="550"/>
                  </a:lnTo>
                  <a:lnTo>
                    <a:pt x="154" y="140"/>
                  </a:lnTo>
                  <a:close/>
                </a:path>
              </a:pathLst>
            </a:custGeom>
            <a:solidFill>
              <a:srgbClr val="FFC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34"/>
            <p:cNvSpPr/>
            <p:nvPr/>
          </p:nvSpPr>
          <p:spPr bwMode="auto">
            <a:xfrm>
              <a:off x="3360738" y="1331913"/>
              <a:ext cx="293688" cy="835025"/>
            </a:xfrm>
            <a:custGeom>
              <a:avLst/>
              <a:gdLst>
                <a:gd name="T0" fmla="*/ 185 w 185"/>
                <a:gd name="T1" fmla="*/ 26 h 526"/>
                <a:gd name="T2" fmla="*/ 185 w 185"/>
                <a:gd name="T3" fmla="*/ 0 h 526"/>
                <a:gd name="T4" fmla="*/ 36 w 185"/>
                <a:gd name="T5" fmla="*/ 0 h 526"/>
                <a:gd name="T6" fmla="*/ 29 w 185"/>
                <a:gd name="T7" fmla="*/ 7 h 526"/>
                <a:gd name="T8" fmla="*/ 12 w 185"/>
                <a:gd name="T9" fmla="*/ 24 h 526"/>
                <a:gd name="T10" fmla="*/ 0 w 185"/>
                <a:gd name="T11" fmla="*/ 35 h 526"/>
                <a:gd name="T12" fmla="*/ 5 w 185"/>
                <a:gd name="T13" fmla="*/ 52 h 526"/>
                <a:gd name="T14" fmla="*/ 185 w 185"/>
                <a:gd name="T15" fmla="*/ 526 h 526"/>
                <a:gd name="T16" fmla="*/ 185 w 185"/>
                <a:gd name="T17" fmla="*/ 453 h 526"/>
                <a:gd name="T18" fmla="*/ 31 w 185"/>
                <a:gd name="T19" fmla="*/ 43 h 526"/>
                <a:gd name="T20" fmla="*/ 45 w 185"/>
                <a:gd name="T21" fmla="*/ 26 h 526"/>
                <a:gd name="T22" fmla="*/ 185 w 185"/>
                <a:gd name="T23" fmla="*/ 2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26">
                  <a:moveTo>
                    <a:pt x="185" y="26"/>
                  </a:moveTo>
                  <a:lnTo>
                    <a:pt x="185" y="0"/>
                  </a:lnTo>
                  <a:lnTo>
                    <a:pt x="36" y="0"/>
                  </a:lnTo>
                  <a:lnTo>
                    <a:pt x="29" y="7"/>
                  </a:lnTo>
                  <a:lnTo>
                    <a:pt x="12" y="24"/>
                  </a:lnTo>
                  <a:lnTo>
                    <a:pt x="0" y="35"/>
                  </a:lnTo>
                  <a:lnTo>
                    <a:pt x="5" y="52"/>
                  </a:lnTo>
                  <a:lnTo>
                    <a:pt x="185" y="526"/>
                  </a:lnTo>
                  <a:lnTo>
                    <a:pt x="185" y="453"/>
                  </a:lnTo>
                  <a:lnTo>
                    <a:pt x="31" y="43"/>
                  </a:lnTo>
                  <a:lnTo>
                    <a:pt x="45" y="26"/>
                  </a:lnTo>
                  <a:lnTo>
                    <a:pt x="185" y="26"/>
                  </a:lnTo>
                  <a:close/>
                </a:path>
              </a:pathLst>
            </a:custGeom>
            <a:solidFill>
              <a:srgbClr val="F9A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35"/>
            <p:cNvSpPr/>
            <p:nvPr/>
          </p:nvSpPr>
          <p:spPr bwMode="auto">
            <a:xfrm>
              <a:off x="5492750" y="1331913"/>
              <a:ext cx="293688" cy="835025"/>
            </a:xfrm>
            <a:custGeom>
              <a:avLst/>
              <a:gdLst>
                <a:gd name="T0" fmla="*/ 0 w 185"/>
                <a:gd name="T1" fmla="*/ 26 h 526"/>
                <a:gd name="T2" fmla="*/ 0 w 185"/>
                <a:gd name="T3" fmla="*/ 0 h 526"/>
                <a:gd name="T4" fmla="*/ 149 w 185"/>
                <a:gd name="T5" fmla="*/ 0 h 526"/>
                <a:gd name="T6" fmla="*/ 156 w 185"/>
                <a:gd name="T7" fmla="*/ 7 h 526"/>
                <a:gd name="T8" fmla="*/ 173 w 185"/>
                <a:gd name="T9" fmla="*/ 24 h 526"/>
                <a:gd name="T10" fmla="*/ 185 w 185"/>
                <a:gd name="T11" fmla="*/ 35 h 526"/>
                <a:gd name="T12" fmla="*/ 180 w 185"/>
                <a:gd name="T13" fmla="*/ 52 h 526"/>
                <a:gd name="T14" fmla="*/ 0 w 185"/>
                <a:gd name="T15" fmla="*/ 526 h 526"/>
                <a:gd name="T16" fmla="*/ 0 w 185"/>
                <a:gd name="T17" fmla="*/ 453 h 526"/>
                <a:gd name="T18" fmla="*/ 154 w 185"/>
                <a:gd name="T19" fmla="*/ 43 h 526"/>
                <a:gd name="T20" fmla="*/ 140 w 185"/>
                <a:gd name="T21" fmla="*/ 26 h 526"/>
                <a:gd name="T22" fmla="*/ 0 w 185"/>
                <a:gd name="T23" fmla="*/ 2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526">
                  <a:moveTo>
                    <a:pt x="0" y="26"/>
                  </a:moveTo>
                  <a:lnTo>
                    <a:pt x="0" y="0"/>
                  </a:lnTo>
                  <a:lnTo>
                    <a:pt x="149" y="0"/>
                  </a:lnTo>
                  <a:lnTo>
                    <a:pt x="156" y="7"/>
                  </a:lnTo>
                  <a:lnTo>
                    <a:pt x="173" y="24"/>
                  </a:lnTo>
                  <a:lnTo>
                    <a:pt x="185" y="35"/>
                  </a:lnTo>
                  <a:lnTo>
                    <a:pt x="180" y="52"/>
                  </a:lnTo>
                  <a:lnTo>
                    <a:pt x="0" y="526"/>
                  </a:lnTo>
                  <a:lnTo>
                    <a:pt x="0" y="453"/>
                  </a:lnTo>
                  <a:lnTo>
                    <a:pt x="154" y="43"/>
                  </a:lnTo>
                  <a:lnTo>
                    <a:pt x="14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9A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Rectangle 36"/>
            <p:cNvSpPr>
              <a:spLocks noChangeArrowheads="1"/>
            </p:cNvSpPr>
            <p:nvPr/>
          </p:nvSpPr>
          <p:spPr bwMode="auto">
            <a:xfrm>
              <a:off x="4103688" y="3605213"/>
              <a:ext cx="941388" cy="71438"/>
            </a:xfrm>
            <a:prstGeom prst="rect">
              <a:avLst/>
            </a:prstGeom>
            <a:solidFill>
              <a:srgbClr val="0A9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Rectangle 37"/>
            <p:cNvSpPr>
              <a:spLocks noChangeArrowheads="1"/>
            </p:cNvSpPr>
            <p:nvPr/>
          </p:nvSpPr>
          <p:spPr bwMode="auto">
            <a:xfrm>
              <a:off x="3986213" y="3676650"/>
              <a:ext cx="1174750" cy="538163"/>
            </a:xfrm>
            <a:prstGeom prst="rect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Rectangle 38"/>
            <p:cNvSpPr>
              <a:spLocks noChangeArrowheads="1"/>
            </p:cNvSpPr>
            <p:nvPr/>
          </p:nvSpPr>
          <p:spPr bwMode="auto">
            <a:xfrm>
              <a:off x="3986213" y="3676650"/>
              <a:ext cx="1174750" cy="538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Rectangle 39"/>
            <p:cNvSpPr>
              <a:spLocks noChangeArrowheads="1"/>
            </p:cNvSpPr>
            <p:nvPr/>
          </p:nvSpPr>
          <p:spPr bwMode="auto">
            <a:xfrm>
              <a:off x="4103688" y="3789363"/>
              <a:ext cx="944563" cy="307975"/>
            </a:xfrm>
            <a:prstGeom prst="rect">
              <a:avLst/>
            </a:prstGeom>
            <a:solidFill>
              <a:srgbClr val="73C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Rectangle 40"/>
            <p:cNvSpPr>
              <a:spLocks noChangeArrowheads="1"/>
            </p:cNvSpPr>
            <p:nvPr/>
          </p:nvSpPr>
          <p:spPr bwMode="auto">
            <a:xfrm>
              <a:off x="4103688" y="3789363"/>
              <a:ext cx="944563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Rectangle 41"/>
            <p:cNvSpPr>
              <a:spLocks noChangeArrowheads="1"/>
            </p:cNvSpPr>
            <p:nvPr/>
          </p:nvSpPr>
          <p:spPr bwMode="auto">
            <a:xfrm>
              <a:off x="3827463" y="4214813"/>
              <a:ext cx="1492250" cy="112713"/>
            </a:xfrm>
            <a:prstGeom prst="rect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42"/>
            <p:cNvSpPr/>
            <p:nvPr/>
          </p:nvSpPr>
          <p:spPr bwMode="auto">
            <a:xfrm>
              <a:off x="4103688" y="3789363"/>
              <a:ext cx="771525" cy="307975"/>
            </a:xfrm>
            <a:custGeom>
              <a:avLst/>
              <a:gdLst>
                <a:gd name="T0" fmla="*/ 486 w 486"/>
                <a:gd name="T1" fmla="*/ 0 h 194"/>
                <a:gd name="T2" fmla="*/ 194 w 486"/>
                <a:gd name="T3" fmla="*/ 0 h 194"/>
                <a:gd name="T4" fmla="*/ 0 w 486"/>
                <a:gd name="T5" fmla="*/ 194 h 194"/>
                <a:gd name="T6" fmla="*/ 294 w 486"/>
                <a:gd name="T7" fmla="*/ 194 h 194"/>
                <a:gd name="T8" fmla="*/ 486 w 486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194">
                  <a:moveTo>
                    <a:pt x="486" y="0"/>
                  </a:moveTo>
                  <a:lnTo>
                    <a:pt x="194" y="0"/>
                  </a:lnTo>
                  <a:lnTo>
                    <a:pt x="0" y="194"/>
                  </a:lnTo>
                  <a:lnTo>
                    <a:pt x="294" y="194"/>
                  </a:lnTo>
                  <a:lnTo>
                    <a:pt x="486" y="0"/>
                  </a:lnTo>
                  <a:close/>
                </a:path>
              </a:pathLst>
            </a:custGeom>
            <a:solidFill>
              <a:srgbClr val="9D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3"/>
            <p:cNvSpPr/>
            <p:nvPr/>
          </p:nvSpPr>
          <p:spPr bwMode="auto">
            <a:xfrm>
              <a:off x="4103688" y="3789363"/>
              <a:ext cx="771525" cy="307975"/>
            </a:xfrm>
            <a:custGeom>
              <a:avLst/>
              <a:gdLst>
                <a:gd name="T0" fmla="*/ 486 w 486"/>
                <a:gd name="T1" fmla="*/ 0 h 194"/>
                <a:gd name="T2" fmla="*/ 194 w 486"/>
                <a:gd name="T3" fmla="*/ 0 h 194"/>
                <a:gd name="T4" fmla="*/ 0 w 486"/>
                <a:gd name="T5" fmla="*/ 194 h 194"/>
                <a:gd name="T6" fmla="*/ 294 w 486"/>
                <a:gd name="T7" fmla="*/ 194 h 194"/>
                <a:gd name="T8" fmla="*/ 486 w 486"/>
                <a:gd name="T9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6" h="194">
                  <a:moveTo>
                    <a:pt x="486" y="0"/>
                  </a:moveTo>
                  <a:lnTo>
                    <a:pt x="194" y="0"/>
                  </a:lnTo>
                  <a:lnTo>
                    <a:pt x="0" y="194"/>
                  </a:lnTo>
                  <a:lnTo>
                    <a:pt x="294" y="194"/>
                  </a:lnTo>
                  <a:lnTo>
                    <a:pt x="4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4"/>
            <p:cNvSpPr/>
            <p:nvPr/>
          </p:nvSpPr>
          <p:spPr bwMode="auto">
            <a:xfrm>
              <a:off x="3678238" y="1106488"/>
              <a:ext cx="330200" cy="330200"/>
            </a:xfrm>
            <a:custGeom>
              <a:avLst/>
              <a:gdLst>
                <a:gd name="T0" fmla="*/ 44 w 88"/>
                <a:gd name="T1" fmla="*/ 88 h 88"/>
                <a:gd name="T2" fmla="*/ 88 w 88"/>
                <a:gd name="T3" fmla="*/ 44 h 88"/>
                <a:gd name="T4" fmla="*/ 44 w 88"/>
                <a:gd name="T5" fmla="*/ 0 h 88"/>
                <a:gd name="T6" fmla="*/ 0 w 88"/>
                <a:gd name="T7" fmla="*/ 44 h 88"/>
                <a:gd name="T8" fmla="*/ 44 w 88"/>
                <a:gd name="T9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8">
                  <a:moveTo>
                    <a:pt x="44" y="88"/>
                  </a:moveTo>
                  <a:cubicBezTo>
                    <a:pt x="48" y="58"/>
                    <a:pt x="65" y="46"/>
                    <a:pt x="88" y="44"/>
                  </a:cubicBezTo>
                  <a:cubicBezTo>
                    <a:pt x="65" y="42"/>
                    <a:pt x="48" y="30"/>
                    <a:pt x="44" y="0"/>
                  </a:cubicBezTo>
                  <a:cubicBezTo>
                    <a:pt x="40" y="30"/>
                    <a:pt x="23" y="42"/>
                    <a:pt x="0" y="44"/>
                  </a:cubicBezTo>
                  <a:cubicBezTo>
                    <a:pt x="23" y="46"/>
                    <a:pt x="40" y="58"/>
                    <a:pt x="44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5"/>
            <p:cNvSpPr/>
            <p:nvPr/>
          </p:nvSpPr>
          <p:spPr bwMode="auto">
            <a:xfrm>
              <a:off x="3914775" y="1381125"/>
              <a:ext cx="139700" cy="138113"/>
            </a:xfrm>
            <a:custGeom>
              <a:avLst/>
              <a:gdLst>
                <a:gd name="T0" fmla="*/ 19 w 37"/>
                <a:gd name="T1" fmla="*/ 37 h 37"/>
                <a:gd name="T2" fmla="*/ 37 w 37"/>
                <a:gd name="T3" fmla="*/ 18 h 37"/>
                <a:gd name="T4" fmla="*/ 19 w 37"/>
                <a:gd name="T5" fmla="*/ 0 h 37"/>
                <a:gd name="T6" fmla="*/ 0 w 37"/>
                <a:gd name="T7" fmla="*/ 18 h 37"/>
                <a:gd name="T8" fmla="*/ 19 w 37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19" y="37"/>
                  </a:moveTo>
                  <a:cubicBezTo>
                    <a:pt x="20" y="24"/>
                    <a:pt x="28" y="19"/>
                    <a:pt x="37" y="18"/>
                  </a:cubicBezTo>
                  <a:cubicBezTo>
                    <a:pt x="28" y="18"/>
                    <a:pt x="20" y="12"/>
                    <a:pt x="19" y="0"/>
                  </a:cubicBezTo>
                  <a:cubicBezTo>
                    <a:pt x="17" y="12"/>
                    <a:pt x="10" y="18"/>
                    <a:pt x="0" y="18"/>
                  </a:cubicBezTo>
                  <a:cubicBezTo>
                    <a:pt x="10" y="19"/>
                    <a:pt x="17" y="24"/>
                    <a:pt x="19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5"/>
            <p:cNvSpPr/>
            <p:nvPr/>
          </p:nvSpPr>
          <p:spPr bwMode="auto">
            <a:xfrm>
              <a:off x="4168399" y="1556685"/>
              <a:ext cx="1327554" cy="1035449"/>
            </a:xfrm>
            <a:custGeom>
              <a:avLst/>
              <a:gdLst>
                <a:gd name="T0" fmla="*/ 0 w 1158"/>
                <a:gd name="T1" fmla="*/ 0 h 180"/>
                <a:gd name="T2" fmla="*/ 1158 w 1158"/>
                <a:gd name="T3" fmla="*/ 180 h 180"/>
                <a:gd name="T4" fmla="*/ 1158 w 1158"/>
                <a:gd name="T5" fmla="*/ 0 h 180"/>
                <a:gd name="T6" fmla="*/ 0 w 1158"/>
                <a:gd name="T7" fmla="*/ 0 h 180"/>
                <a:gd name="connsiteX0" fmla="*/ 0 w 10000"/>
                <a:gd name="connsiteY0" fmla="*/ 428 h 10428"/>
                <a:gd name="connsiteX1" fmla="*/ 10000 w 10000"/>
                <a:gd name="connsiteY1" fmla="*/ 10428 h 10428"/>
                <a:gd name="connsiteX2" fmla="*/ 10000 w 10000"/>
                <a:gd name="connsiteY2" fmla="*/ 428 h 10428"/>
                <a:gd name="connsiteX3" fmla="*/ 2368 w 10000"/>
                <a:gd name="connsiteY3" fmla="*/ 0 h 10428"/>
                <a:gd name="connsiteX4" fmla="*/ 0 w 10000"/>
                <a:gd name="connsiteY4" fmla="*/ 428 h 10428"/>
                <a:gd name="connsiteX0-1" fmla="*/ 0 w 10000"/>
                <a:gd name="connsiteY0-2" fmla="*/ 22069 h 32069"/>
                <a:gd name="connsiteX1-3" fmla="*/ 10000 w 10000"/>
                <a:gd name="connsiteY1-4" fmla="*/ 32069 h 32069"/>
                <a:gd name="connsiteX2-5" fmla="*/ 10000 w 10000"/>
                <a:gd name="connsiteY2-6" fmla="*/ 22069 h 32069"/>
                <a:gd name="connsiteX3-7" fmla="*/ 4641 w 10000"/>
                <a:gd name="connsiteY3-8" fmla="*/ 0 h 32069"/>
                <a:gd name="connsiteX4-9" fmla="*/ 0 w 10000"/>
                <a:gd name="connsiteY4-10" fmla="*/ 22069 h 32069"/>
                <a:gd name="connsiteX0-11" fmla="*/ 0 w 10000"/>
                <a:gd name="connsiteY0-12" fmla="*/ 21484 h 31484"/>
                <a:gd name="connsiteX1-13" fmla="*/ 10000 w 10000"/>
                <a:gd name="connsiteY1-14" fmla="*/ 31484 h 31484"/>
                <a:gd name="connsiteX2-15" fmla="*/ 10000 w 10000"/>
                <a:gd name="connsiteY2-16" fmla="*/ 21484 h 31484"/>
                <a:gd name="connsiteX3-17" fmla="*/ 4414 w 10000"/>
                <a:gd name="connsiteY3-18" fmla="*/ 0 h 31484"/>
                <a:gd name="connsiteX4-19" fmla="*/ 0 w 10000"/>
                <a:gd name="connsiteY4-20" fmla="*/ 21484 h 31484"/>
                <a:gd name="connsiteX0-21" fmla="*/ 0 w 10000"/>
                <a:gd name="connsiteY0-22" fmla="*/ 21484 h 31484"/>
                <a:gd name="connsiteX1-23" fmla="*/ 10000 w 10000"/>
                <a:gd name="connsiteY1-24" fmla="*/ 31484 h 31484"/>
                <a:gd name="connsiteX2-25" fmla="*/ 10000 w 10000"/>
                <a:gd name="connsiteY2-26" fmla="*/ 21484 h 31484"/>
                <a:gd name="connsiteX3-27" fmla="*/ 4414 w 10000"/>
                <a:gd name="connsiteY3-28" fmla="*/ 0 h 31484"/>
                <a:gd name="connsiteX4-29" fmla="*/ 0 w 10000"/>
                <a:gd name="connsiteY4-30" fmla="*/ 21484 h 31484"/>
                <a:gd name="connsiteX0-31" fmla="*/ 0 w 10000"/>
                <a:gd name="connsiteY0-32" fmla="*/ 21484 h 35578"/>
                <a:gd name="connsiteX1-33" fmla="*/ 7136 w 10000"/>
                <a:gd name="connsiteY1-34" fmla="*/ 35578 h 35578"/>
                <a:gd name="connsiteX2-35" fmla="*/ 10000 w 10000"/>
                <a:gd name="connsiteY2-36" fmla="*/ 21484 h 35578"/>
                <a:gd name="connsiteX3-37" fmla="*/ 4414 w 10000"/>
                <a:gd name="connsiteY3-38" fmla="*/ 0 h 35578"/>
                <a:gd name="connsiteX4-39" fmla="*/ 0 w 10000"/>
                <a:gd name="connsiteY4-40" fmla="*/ 21484 h 35578"/>
                <a:gd name="connsiteX0-41" fmla="*/ 0 w 7727"/>
                <a:gd name="connsiteY0-42" fmla="*/ 21484 h 35578"/>
                <a:gd name="connsiteX1-43" fmla="*/ 7136 w 7727"/>
                <a:gd name="connsiteY1-44" fmla="*/ 35578 h 35578"/>
                <a:gd name="connsiteX2-45" fmla="*/ 7727 w 7727"/>
                <a:gd name="connsiteY2-46" fmla="*/ 20607 h 35578"/>
                <a:gd name="connsiteX3-47" fmla="*/ 4414 w 7727"/>
                <a:gd name="connsiteY3-48" fmla="*/ 0 h 35578"/>
                <a:gd name="connsiteX4-49" fmla="*/ 0 w 7727"/>
                <a:gd name="connsiteY4-50" fmla="*/ 21484 h 35578"/>
                <a:gd name="connsiteX0-51" fmla="*/ 0 w 10294"/>
                <a:gd name="connsiteY0-52" fmla="*/ 6039 h 10000"/>
                <a:gd name="connsiteX1-53" fmla="*/ 9235 w 10294"/>
                <a:gd name="connsiteY1-54" fmla="*/ 10000 h 10000"/>
                <a:gd name="connsiteX2-55" fmla="*/ 10294 w 10294"/>
                <a:gd name="connsiteY2-56" fmla="*/ 6778 h 10000"/>
                <a:gd name="connsiteX3-57" fmla="*/ 5712 w 10294"/>
                <a:gd name="connsiteY3-58" fmla="*/ 0 h 10000"/>
                <a:gd name="connsiteX4-59" fmla="*/ 0 w 10294"/>
                <a:gd name="connsiteY4-60" fmla="*/ 6039 h 10000"/>
                <a:gd name="connsiteX0-61" fmla="*/ 0 w 9522"/>
                <a:gd name="connsiteY0-62" fmla="*/ 6039 h 10000"/>
                <a:gd name="connsiteX1-63" fmla="*/ 9235 w 9522"/>
                <a:gd name="connsiteY1-64" fmla="*/ 10000 h 10000"/>
                <a:gd name="connsiteX2-65" fmla="*/ 9522 w 9522"/>
                <a:gd name="connsiteY2-66" fmla="*/ 1877 h 10000"/>
                <a:gd name="connsiteX3-67" fmla="*/ 5712 w 9522"/>
                <a:gd name="connsiteY3-68" fmla="*/ 0 h 10000"/>
                <a:gd name="connsiteX4-69" fmla="*/ 0 w 9522"/>
                <a:gd name="connsiteY4-70" fmla="*/ 6039 h 10000"/>
                <a:gd name="connsiteX0-71" fmla="*/ 0 w 10000"/>
                <a:gd name="connsiteY0-72" fmla="*/ 6193 h 10154"/>
                <a:gd name="connsiteX1-73" fmla="*/ 9699 w 10000"/>
                <a:gd name="connsiteY1-74" fmla="*/ 10154 h 10154"/>
                <a:gd name="connsiteX2-75" fmla="*/ 10000 w 10000"/>
                <a:gd name="connsiteY2-76" fmla="*/ 2031 h 10154"/>
                <a:gd name="connsiteX3-77" fmla="*/ 6184 w 10000"/>
                <a:gd name="connsiteY3-78" fmla="*/ 0 h 10154"/>
                <a:gd name="connsiteX4-79" fmla="*/ 0 w 10000"/>
                <a:gd name="connsiteY4-80" fmla="*/ 6193 h 10154"/>
                <a:gd name="connsiteX0-81" fmla="*/ 0 w 10000"/>
                <a:gd name="connsiteY0-82" fmla="*/ 6193 h 10185"/>
                <a:gd name="connsiteX1-83" fmla="*/ 9908 w 10000"/>
                <a:gd name="connsiteY1-84" fmla="*/ 10185 h 10185"/>
                <a:gd name="connsiteX2-85" fmla="*/ 10000 w 10000"/>
                <a:gd name="connsiteY2-86" fmla="*/ 2031 h 10185"/>
                <a:gd name="connsiteX3-87" fmla="*/ 6184 w 10000"/>
                <a:gd name="connsiteY3-88" fmla="*/ 0 h 10185"/>
                <a:gd name="connsiteX4-89" fmla="*/ 0 w 10000"/>
                <a:gd name="connsiteY4-90" fmla="*/ 6193 h 10185"/>
                <a:gd name="connsiteX0-91" fmla="*/ 0 w 9815"/>
                <a:gd name="connsiteY0-92" fmla="*/ 6162 h 10185"/>
                <a:gd name="connsiteX1-93" fmla="*/ 9723 w 9815"/>
                <a:gd name="connsiteY1-94" fmla="*/ 10185 h 10185"/>
                <a:gd name="connsiteX2-95" fmla="*/ 9815 w 9815"/>
                <a:gd name="connsiteY2-96" fmla="*/ 2031 h 10185"/>
                <a:gd name="connsiteX3-97" fmla="*/ 5999 w 9815"/>
                <a:gd name="connsiteY3-98" fmla="*/ 0 h 10185"/>
                <a:gd name="connsiteX4-99" fmla="*/ 0 w 9815"/>
                <a:gd name="connsiteY4-100" fmla="*/ 6162 h 10185"/>
              </a:gdLst>
              <a:ahLst/>
              <a:cxnLst>
                <a:cxn ang="0">
                  <a:pos x="connsiteX0-91" y="connsiteY0-92"/>
                </a:cxn>
                <a:cxn ang="0">
                  <a:pos x="connsiteX1-93" y="connsiteY1-94"/>
                </a:cxn>
                <a:cxn ang="0">
                  <a:pos x="connsiteX2-95" y="connsiteY2-96"/>
                </a:cxn>
                <a:cxn ang="0">
                  <a:pos x="connsiteX3-97" y="connsiteY3-98"/>
                </a:cxn>
                <a:cxn ang="0">
                  <a:pos x="connsiteX4-99" y="connsiteY4-100"/>
                </a:cxn>
              </a:cxnLst>
              <a:rect l="l" t="t" r="r" b="b"/>
              <a:pathLst>
                <a:path w="9815" h="10185">
                  <a:moveTo>
                    <a:pt x="0" y="6162"/>
                  </a:moveTo>
                  <a:lnTo>
                    <a:pt x="9723" y="10185"/>
                  </a:lnTo>
                  <a:cubicBezTo>
                    <a:pt x="9823" y="7477"/>
                    <a:pt x="9714" y="4739"/>
                    <a:pt x="9815" y="2031"/>
                  </a:cubicBezTo>
                  <a:lnTo>
                    <a:pt x="5999" y="0"/>
                  </a:lnTo>
                  <a:lnTo>
                    <a:pt x="0" y="6162"/>
                  </a:lnTo>
                  <a:close/>
                </a:path>
              </a:pathLst>
            </a:custGeom>
            <a:solidFill>
              <a:srgbClr val="F9A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8" name="组合 147"/>
          <p:cNvGrpSpPr/>
          <p:nvPr/>
        </p:nvGrpSpPr>
        <p:grpSpPr>
          <a:xfrm>
            <a:off x="3183519" y="5073539"/>
            <a:ext cx="2836967" cy="200876"/>
            <a:chOff x="4344988" y="3325813"/>
            <a:chExt cx="4013200" cy="284162"/>
          </a:xfrm>
        </p:grpSpPr>
        <p:sp>
          <p:nvSpPr>
            <p:cNvPr id="149" name="Rectangle 8"/>
            <p:cNvSpPr>
              <a:spLocks noChangeArrowheads="1"/>
            </p:cNvSpPr>
            <p:nvPr/>
          </p:nvSpPr>
          <p:spPr bwMode="auto">
            <a:xfrm>
              <a:off x="4344988" y="3363913"/>
              <a:ext cx="4013200" cy="150813"/>
            </a:xfrm>
            <a:prstGeom prst="rect">
              <a:avLst/>
            </a:prstGeom>
            <a:solidFill>
              <a:srgbClr val="27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Rectangle 9"/>
            <p:cNvSpPr>
              <a:spLocks noChangeArrowheads="1"/>
            </p:cNvSpPr>
            <p:nvPr/>
          </p:nvSpPr>
          <p:spPr bwMode="auto">
            <a:xfrm>
              <a:off x="4416425" y="3514725"/>
              <a:ext cx="3870325" cy="95250"/>
            </a:xfrm>
            <a:prstGeom prst="rect">
              <a:avLst/>
            </a:prstGeom>
            <a:solidFill>
              <a:srgbClr val="0A9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Rectangle 10"/>
            <p:cNvSpPr>
              <a:spLocks noChangeArrowheads="1"/>
            </p:cNvSpPr>
            <p:nvPr/>
          </p:nvSpPr>
          <p:spPr bwMode="auto">
            <a:xfrm>
              <a:off x="4487863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Rectangle 11"/>
            <p:cNvSpPr>
              <a:spLocks noChangeArrowheads="1"/>
            </p:cNvSpPr>
            <p:nvPr/>
          </p:nvSpPr>
          <p:spPr bwMode="auto">
            <a:xfrm>
              <a:off x="4710113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Rectangle 12"/>
            <p:cNvSpPr>
              <a:spLocks noChangeArrowheads="1"/>
            </p:cNvSpPr>
            <p:nvPr/>
          </p:nvSpPr>
          <p:spPr bwMode="auto">
            <a:xfrm>
              <a:off x="4935538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Rectangle 13"/>
            <p:cNvSpPr>
              <a:spLocks noChangeArrowheads="1"/>
            </p:cNvSpPr>
            <p:nvPr/>
          </p:nvSpPr>
          <p:spPr bwMode="auto">
            <a:xfrm>
              <a:off x="5157788" y="3325813"/>
              <a:ext cx="17160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Rectangle 14"/>
            <p:cNvSpPr>
              <a:spLocks noChangeArrowheads="1"/>
            </p:cNvSpPr>
            <p:nvPr/>
          </p:nvSpPr>
          <p:spPr bwMode="auto">
            <a:xfrm>
              <a:off x="6945313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Rectangle 15"/>
            <p:cNvSpPr>
              <a:spLocks noChangeArrowheads="1"/>
            </p:cNvSpPr>
            <p:nvPr/>
          </p:nvSpPr>
          <p:spPr bwMode="auto">
            <a:xfrm>
              <a:off x="7167563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Rectangle 16"/>
            <p:cNvSpPr>
              <a:spLocks noChangeArrowheads="1"/>
            </p:cNvSpPr>
            <p:nvPr/>
          </p:nvSpPr>
          <p:spPr bwMode="auto">
            <a:xfrm>
              <a:off x="7392988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Rectangle 17"/>
            <p:cNvSpPr>
              <a:spLocks noChangeArrowheads="1"/>
            </p:cNvSpPr>
            <p:nvPr/>
          </p:nvSpPr>
          <p:spPr bwMode="auto">
            <a:xfrm>
              <a:off x="7613650" y="3325813"/>
              <a:ext cx="155575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Rectangle 18"/>
            <p:cNvSpPr>
              <a:spLocks noChangeArrowheads="1"/>
            </p:cNvSpPr>
            <p:nvPr/>
          </p:nvSpPr>
          <p:spPr bwMode="auto">
            <a:xfrm>
              <a:off x="7839075" y="3325813"/>
              <a:ext cx="155575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Rectangle 19"/>
            <p:cNvSpPr>
              <a:spLocks noChangeArrowheads="1"/>
            </p:cNvSpPr>
            <p:nvPr/>
          </p:nvSpPr>
          <p:spPr bwMode="auto">
            <a:xfrm>
              <a:off x="8061325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-11329" y="4619733"/>
            <a:ext cx="9155329" cy="887002"/>
            <a:chOff x="-3290888" y="-1842033"/>
            <a:chExt cx="14949190" cy="1448331"/>
          </a:xfrm>
        </p:grpSpPr>
        <p:sp>
          <p:nvSpPr>
            <p:cNvPr id="162" name="Rectangle 76"/>
            <p:cNvSpPr>
              <a:spLocks noChangeArrowheads="1"/>
            </p:cNvSpPr>
            <p:nvPr/>
          </p:nvSpPr>
          <p:spPr bwMode="auto">
            <a:xfrm>
              <a:off x="-3290888" y="-1842033"/>
              <a:ext cx="14949190" cy="465671"/>
            </a:xfrm>
            <a:prstGeom prst="rect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Rectangle 77"/>
            <p:cNvSpPr>
              <a:spLocks noChangeArrowheads="1"/>
            </p:cNvSpPr>
            <p:nvPr/>
          </p:nvSpPr>
          <p:spPr bwMode="auto">
            <a:xfrm>
              <a:off x="1080870" y="-775213"/>
              <a:ext cx="6255573" cy="381511"/>
            </a:xfrm>
            <a:prstGeom prst="rect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Rectangle 78"/>
            <p:cNvSpPr>
              <a:spLocks noChangeArrowheads="1"/>
            </p:cNvSpPr>
            <p:nvPr/>
          </p:nvSpPr>
          <p:spPr bwMode="auto">
            <a:xfrm>
              <a:off x="1581530" y="-1376362"/>
              <a:ext cx="285750" cy="679451"/>
            </a:xfrm>
            <a:prstGeom prst="rect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Rectangle 79"/>
            <p:cNvSpPr>
              <a:spLocks noChangeArrowheads="1"/>
            </p:cNvSpPr>
            <p:nvPr/>
          </p:nvSpPr>
          <p:spPr bwMode="auto">
            <a:xfrm>
              <a:off x="6616609" y="-1376362"/>
              <a:ext cx="282574" cy="679451"/>
            </a:xfrm>
            <a:prstGeom prst="rect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540568" y="3664810"/>
            <a:ext cx="10205731" cy="2793090"/>
            <a:chOff x="9544050" y="1781175"/>
            <a:chExt cx="9144000" cy="2408238"/>
          </a:xfrm>
          <a:effectLst>
            <a:outerShdw blurRad="114300" dist="38100" dir="13500000" sx="102000" sy="102000" algn="br" rotWithShape="0">
              <a:prstClr val="black">
                <a:alpha val="82000"/>
              </a:prstClr>
            </a:outerShdw>
          </a:effectLst>
        </p:grpSpPr>
        <p:sp>
          <p:nvSpPr>
            <p:cNvPr id="6" name="Freeform 5"/>
            <p:cNvSpPr/>
            <p:nvPr/>
          </p:nvSpPr>
          <p:spPr bwMode="auto">
            <a:xfrm>
              <a:off x="9747250" y="2319338"/>
              <a:ext cx="20638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9758363" y="2408238"/>
              <a:ext cx="22225" cy="125412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9804400" y="2525713"/>
              <a:ext cx="20638" cy="214312"/>
            </a:xfrm>
            <a:custGeom>
              <a:avLst/>
              <a:gdLst>
                <a:gd name="T0" fmla="*/ 0 w 7"/>
                <a:gd name="T1" fmla="*/ 0 h 72"/>
                <a:gd name="T2" fmla="*/ 3 w 7"/>
                <a:gd name="T3" fmla="*/ 72 h 72"/>
                <a:gd name="T4" fmla="*/ 0 w 7"/>
                <a:gd name="T5" fmla="*/ 72 h 72"/>
                <a:gd name="T6" fmla="*/ 0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0" y="0"/>
                  </a:moveTo>
                  <a:cubicBezTo>
                    <a:pt x="7" y="18"/>
                    <a:pt x="1" y="49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Freeform 10"/>
            <p:cNvSpPr/>
            <p:nvPr/>
          </p:nvSpPr>
          <p:spPr bwMode="auto">
            <a:xfrm>
              <a:off x="18470563" y="2722563"/>
              <a:ext cx="20638" cy="312737"/>
            </a:xfrm>
            <a:custGeom>
              <a:avLst/>
              <a:gdLst>
                <a:gd name="T0" fmla="*/ 7 w 7"/>
                <a:gd name="T1" fmla="*/ 0 h 105"/>
                <a:gd name="T2" fmla="*/ 7 w 7"/>
                <a:gd name="T3" fmla="*/ 105 h 105"/>
                <a:gd name="T4" fmla="*/ 4 w 7"/>
                <a:gd name="T5" fmla="*/ 105 h 105"/>
                <a:gd name="T6" fmla="*/ 7 w 7"/>
                <a:gd name="T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5">
                  <a:moveTo>
                    <a:pt x="7" y="0"/>
                  </a:moveTo>
                  <a:cubicBezTo>
                    <a:pt x="7" y="35"/>
                    <a:pt x="7" y="70"/>
                    <a:pt x="7" y="105"/>
                  </a:cubicBezTo>
                  <a:cubicBezTo>
                    <a:pt x="6" y="105"/>
                    <a:pt x="5" y="105"/>
                    <a:pt x="4" y="105"/>
                  </a:cubicBezTo>
                  <a:cubicBezTo>
                    <a:pt x="6" y="71"/>
                    <a:pt x="0" y="29"/>
                    <a:pt x="7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Freeform 11"/>
            <p:cNvSpPr/>
            <p:nvPr/>
          </p:nvSpPr>
          <p:spPr bwMode="auto">
            <a:xfrm>
              <a:off x="9804400" y="2740025"/>
              <a:ext cx="7938" cy="511175"/>
            </a:xfrm>
            <a:custGeom>
              <a:avLst/>
              <a:gdLst>
                <a:gd name="T0" fmla="*/ 0 w 3"/>
                <a:gd name="T1" fmla="*/ 0 h 171"/>
                <a:gd name="T2" fmla="*/ 3 w 3"/>
                <a:gd name="T3" fmla="*/ 0 h 171"/>
                <a:gd name="T4" fmla="*/ 3 w 3"/>
                <a:gd name="T5" fmla="*/ 171 h 171"/>
                <a:gd name="T6" fmla="*/ 0 w 3"/>
                <a:gd name="T7" fmla="*/ 171 h 171"/>
                <a:gd name="T8" fmla="*/ 0 w 3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7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7"/>
                    <a:pt x="3" y="114"/>
                    <a:pt x="3" y="171"/>
                  </a:cubicBezTo>
                  <a:cubicBezTo>
                    <a:pt x="2" y="171"/>
                    <a:pt x="1" y="171"/>
                    <a:pt x="0" y="171"/>
                  </a:cubicBezTo>
                  <a:cubicBezTo>
                    <a:pt x="0" y="114"/>
                    <a:pt x="0" y="57"/>
                    <a:pt x="0" y="0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Freeform 12"/>
            <p:cNvSpPr/>
            <p:nvPr/>
          </p:nvSpPr>
          <p:spPr bwMode="auto">
            <a:xfrm>
              <a:off x="18526125" y="2767013"/>
              <a:ext cx="9525" cy="169862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14"/>
            <p:cNvSpPr/>
            <p:nvPr/>
          </p:nvSpPr>
          <p:spPr bwMode="auto">
            <a:xfrm>
              <a:off x="18526125" y="2936875"/>
              <a:ext cx="9525" cy="403225"/>
            </a:xfrm>
            <a:custGeom>
              <a:avLst/>
              <a:gdLst>
                <a:gd name="T0" fmla="*/ 0 w 3"/>
                <a:gd name="T1" fmla="*/ 0 h 135"/>
                <a:gd name="T2" fmla="*/ 3 w 3"/>
                <a:gd name="T3" fmla="*/ 0 h 135"/>
                <a:gd name="T4" fmla="*/ 3 w 3"/>
                <a:gd name="T5" fmla="*/ 30 h 135"/>
                <a:gd name="T6" fmla="*/ 3 w 3"/>
                <a:gd name="T7" fmla="*/ 135 h 135"/>
                <a:gd name="T8" fmla="*/ 0 w 3"/>
                <a:gd name="T9" fmla="*/ 135 h 135"/>
                <a:gd name="T10" fmla="*/ 0 w 3"/>
                <a:gd name="T1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3" y="65"/>
                    <a:pt x="3" y="100"/>
                    <a:pt x="3" y="135"/>
                  </a:cubicBezTo>
                  <a:cubicBezTo>
                    <a:pt x="2" y="135"/>
                    <a:pt x="1" y="135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15"/>
            <p:cNvSpPr/>
            <p:nvPr/>
          </p:nvSpPr>
          <p:spPr bwMode="auto">
            <a:xfrm>
              <a:off x="18481675" y="3035300"/>
              <a:ext cx="9525" cy="196850"/>
            </a:xfrm>
            <a:custGeom>
              <a:avLst/>
              <a:gdLst>
                <a:gd name="T0" fmla="*/ 0 w 3"/>
                <a:gd name="T1" fmla="*/ 0 h 66"/>
                <a:gd name="T2" fmla="*/ 3 w 3"/>
                <a:gd name="T3" fmla="*/ 0 h 66"/>
                <a:gd name="T4" fmla="*/ 3 w 3"/>
                <a:gd name="T5" fmla="*/ 66 h 66"/>
                <a:gd name="T6" fmla="*/ 0 w 3"/>
                <a:gd name="T7" fmla="*/ 66 h 66"/>
                <a:gd name="T8" fmla="*/ 0 w 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16"/>
            <p:cNvSpPr/>
            <p:nvPr/>
          </p:nvSpPr>
          <p:spPr bwMode="auto">
            <a:xfrm>
              <a:off x="18470563" y="3232150"/>
              <a:ext cx="20638" cy="100012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7"/>
            <p:cNvSpPr/>
            <p:nvPr/>
          </p:nvSpPr>
          <p:spPr bwMode="auto">
            <a:xfrm>
              <a:off x="9804400" y="3251200"/>
              <a:ext cx="20638" cy="268287"/>
            </a:xfrm>
            <a:custGeom>
              <a:avLst/>
              <a:gdLst>
                <a:gd name="T0" fmla="*/ 0 w 7"/>
                <a:gd name="T1" fmla="*/ 0 h 90"/>
                <a:gd name="T2" fmla="*/ 3 w 7"/>
                <a:gd name="T3" fmla="*/ 0 h 90"/>
                <a:gd name="T4" fmla="*/ 0 w 7"/>
                <a:gd name="T5" fmla="*/ 90 h 90"/>
                <a:gd name="T6" fmla="*/ 0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9"/>
                    <a:pt x="7" y="66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18526125" y="3340100"/>
              <a:ext cx="9525" cy="223837"/>
            </a:xfrm>
            <a:custGeom>
              <a:avLst/>
              <a:gdLst>
                <a:gd name="T0" fmla="*/ 0 w 3"/>
                <a:gd name="T1" fmla="*/ 0 h 75"/>
                <a:gd name="T2" fmla="*/ 3 w 3"/>
                <a:gd name="T3" fmla="*/ 0 h 75"/>
                <a:gd name="T4" fmla="*/ 3 w 3"/>
                <a:gd name="T5" fmla="*/ 75 h 75"/>
                <a:gd name="T6" fmla="*/ 0 w 3"/>
                <a:gd name="T7" fmla="*/ 75 h 75"/>
                <a:gd name="T8" fmla="*/ 0 w 3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5"/>
                    <a:pt x="3" y="50"/>
                    <a:pt x="3" y="75"/>
                  </a:cubicBezTo>
                  <a:cubicBezTo>
                    <a:pt x="2" y="75"/>
                    <a:pt x="1" y="75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9"/>
            <p:cNvSpPr/>
            <p:nvPr/>
          </p:nvSpPr>
          <p:spPr bwMode="auto">
            <a:xfrm>
              <a:off x="9758363" y="3349625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20"/>
            <p:cNvSpPr/>
            <p:nvPr/>
          </p:nvSpPr>
          <p:spPr bwMode="auto">
            <a:xfrm>
              <a:off x="18491200" y="3430588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75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21"/>
            <p:cNvSpPr/>
            <p:nvPr/>
          </p:nvSpPr>
          <p:spPr bwMode="auto">
            <a:xfrm>
              <a:off x="18491200" y="3529013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22"/>
            <p:cNvSpPr/>
            <p:nvPr/>
          </p:nvSpPr>
          <p:spPr bwMode="auto">
            <a:xfrm>
              <a:off x="18478500" y="3627438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28"/>
            <p:cNvSpPr/>
            <p:nvPr/>
          </p:nvSpPr>
          <p:spPr bwMode="auto">
            <a:xfrm>
              <a:off x="9794875" y="1781175"/>
              <a:ext cx="8696325" cy="995362"/>
            </a:xfrm>
            <a:custGeom>
              <a:avLst/>
              <a:gdLst>
                <a:gd name="T0" fmla="*/ 51 w 2913"/>
                <a:gd name="T1" fmla="*/ 114 h 333"/>
                <a:gd name="T2" fmla="*/ 123 w 2913"/>
                <a:gd name="T3" fmla="*/ 117 h 333"/>
                <a:gd name="T4" fmla="*/ 252 w 2913"/>
                <a:gd name="T5" fmla="*/ 33 h 333"/>
                <a:gd name="T6" fmla="*/ 600 w 2913"/>
                <a:gd name="T7" fmla="*/ 255 h 333"/>
                <a:gd name="T8" fmla="*/ 720 w 2913"/>
                <a:gd name="T9" fmla="*/ 162 h 333"/>
                <a:gd name="T10" fmla="*/ 762 w 2913"/>
                <a:gd name="T11" fmla="*/ 135 h 333"/>
                <a:gd name="T12" fmla="*/ 864 w 2913"/>
                <a:gd name="T13" fmla="*/ 177 h 333"/>
                <a:gd name="T14" fmla="*/ 960 w 2913"/>
                <a:gd name="T15" fmla="*/ 222 h 333"/>
                <a:gd name="T16" fmla="*/ 1134 w 2913"/>
                <a:gd name="T17" fmla="*/ 162 h 333"/>
                <a:gd name="T18" fmla="*/ 1188 w 2913"/>
                <a:gd name="T19" fmla="*/ 141 h 333"/>
                <a:gd name="T20" fmla="*/ 1326 w 2913"/>
                <a:gd name="T21" fmla="*/ 183 h 333"/>
                <a:gd name="T22" fmla="*/ 1593 w 2913"/>
                <a:gd name="T23" fmla="*/ 273 h 333"/>
                <a:gd name="T24" fmla="*/ 1740 w 2913"/>
                <a:gd name="T25" fmla="*/ 303 h 333"/>
                <a:gd name="T26" fmla="*/ 1872 w 2913"/>
                <a:gd name="T27" fmla="*/ 243 h 333"/>
                <a:gd name="T28" fmla="*/ 2163 w 2913"/>
                <a:gd name="T29" fmla="*/ 54 h 333"/>
                <a:gd name="T30" fmla="*/ 2220 w 2913"/>
                <a:gd name="T31" fmla="*/ 18 h 333"/>
                <a:gd name="T32" fmla="*/ 2319 w 2913"/>
                <a:gd name="T33" fmla="*/ 69 h 333"/>
                <a:gd name="T34" fmla="*/ 2403 w 2913"/>
                <a:gd name="T35" fmla="*/ 132 h 333"/>
                <a:gd name="T36" fmla="*/ 2649 w 2913"/>
                <a:gd name="T37" fmla="*/ 0 h 333"/>
                <a:gd name="T38" fmla="*/ 2835 w 2913"/>
                <a:gd name="T39" fmla="*/ 201 h 333"/>
                <a:gd name="T40" fmla="*/ 2889 w 2913"/>
                <a:gd name="T41" fmla="*/ 207 h 333"/>
                <a:gd name="T42" fmla="*/ 2913 w 2913"/>
                <a:gd name="T43" fmla="*/ 207 h 333"/>
                <a:gd name="T44" fmla="*/ 2913 w 2913"/>
                <a:gd name="T45" fmla="*/ 252 h 333"/>
                <a:gd name="T46" fmla="*/ 2886 w 2913"/>
                <a:gd name="T47" fmla="*/ 252 h 333"/>
                <a:gd name="T48" fmla="*/ 2853 w 2913"/>
                <a:gd name="T49" fmla="*/ 252 h 333"/>
                <a:gd name="T50" fmla="*/ 2817 w 2913"/>
                <a:gd name="T51" fmla="*/ 246 h 333"/>
                <a:gd name="T52" fmla="*/ 2643 w 2913"/>
                <a:gd name="T53" fmla="*/ 42 h 333"/>
                <a:gd name="T54" fmla="*/ 2406 w 2913"/>
                <a:gd name="T55" fmla="*/ 174 h 333"/>
                <a:gd name="T56" fmla="*/ 2232 w 2913"/>
                <a:gd name="T57" fmla="*/ 57 h 333"/>
                <a:gd name="T58" fmla="*/ 1764 w 2913"/>
                <a:gd name="T59" fmla="*/ 333 h 333"/>
                <a:gd name="T60" fmla="*/ 1470 w 2913"/>
                <a:gd name="T61" fmla="*/ 264 h 333"/>
                <a:gd name="T62" fmla="*/ 1332 w 2913"/>
                <a:gd name="T63" fmla="*/ 219 h 333"/>
                <a:gd name="T64" fmla="*/ 1194 w 2913"/>
                <a:gd name="T65" fmla="*/ 177 h 333"/>
                <a:gd name="T66" fmla="*/ 1068 w 2913"/>
                <a:gd name="T67" fmla="*/ 213 h 333"/>
                <a:gd name="T68" fmla="*/ 954 w 2913"/>
                <a:gd name="T69" fmla="*/ 258 h 333"/>
                <a:gd name="T70" fmla="*/ 861 w 2913"/>
                <a:gd name="T71" fmla="*/ 213 h 333"/>
                <a:gd name="T72" fmla="*/ 768 w 2913"/>
                <a:gd name="T73" fmla="*/ 171 h 333"/>
                <a:gd name="T74" fmla="*/ 681 w 2913"/>
                <a:gd name="T75" fmla="*/ 225 h 333"/>
                <a:gd name="T76" fmla="*/ 603 w 2913"/>
                <a:gd name="T77" fmla="*/ 288 h 333"/>
                <a:gd name="T78" fmla="*/ 339 w 2913"/>
                <a:gd name="T79" fmla="*/ 111 h 333"/>
                <a:gd name="T80" fmla="*/ 243 w 2913"/>
                <a:gd name="T81" fmla="*/ 60 h 333"/>
                <a:gd name="T82" fmla="*/ 135 w 2913"/>
                <a:gd name="T83" fmla="*/ 147 h 333"/>
                <a:gd name="T84" fmla="*/ 24 w 2913"/>
                <a:gd name="T85" fmla="*/ 147 h 333"/>
                <a:gd name="T86" fmla="*/ 0 w 2913"/>
                <a:gd name="T87" fmla="*/ 138 h 333"/>
                <a:gd name="T88" fmla="*/ 0 w 2913"/>
                <a:gd name="T89" fmla="*/ 117 h 333"/>
                <a:gd name="T90" fmla="*/ 18 w 2913"/>
                <a:gd name="T91" fmla="*/ 114 h 333"/>
                <a:gd name="T92" fmla="*/ 51 w 2913"/>
                <a:gd name="T93" fmla="*/ 114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13" h="333">
                  <a:moveTo>
                    <a:pt x="51" y="114"/>
                  </a:moveTo>
                  <a:cubicBezTo>
                    <a:pt x="80" y="109"/>
                    <a:pt x="102" y="121"/>
                    <a:pt x="123" y="117"/>
                  </a:cubicBezTo>
                  <a:cubicBezTo>
                    <a:pt x="167" y="109"/>
                    <a:pt x="206" y="45"/>
                    <a:pt x="252" y="33"/>
                  </a:cubicBezTo>
                  <a:cubicBezTo>
                    <a:pt x="367" y="108"/>
                    <a:pt x="486" y="179"/>
                    <a:pt x="600" y="255"/>
                  </a:cubicBezTo>
                  <a:cubicBezTo>
                    <a:pt x="636" y="224"/>
                    <a:pt x="674" y="193"/>
                    <a:pt x="720" y="162"/>
                  </a:cubicBezTo>
                  <a:cubicBezTo>
                    <a:pt x="734" y="153"/>
                    <a:pt x="750" y="136"/>
                    <a:pt x="762" y="135"/>
                  </a:cubicBezTo>
                  <a:cubicBezTo>
                    <a:pt x="792" y="131"/>
                    <a:pt x="835" y="163"/>
                    <a:pt x="864" y="177"/>
                  </a:cubicBezTo>
                  <a:cubicBezTo>
                    <a:pt x="899" y="195"/>
                    <a:pt x="931" y="205"/>
                    <a:pt x="960" y="222"/>
                  </a:cubicBezTo>
                  <a:cubicBezTo>
                    <a:pt x="1022" y="205"/>
                    <a:pt x="1074" y="184"/>
                    <a:pt x="1134" y="162"/>
                  </a:cubicBezTo>
                  <a:cubicBezTo>
                    <a:pt x="1152" y="155"/>
                    <a:pt x="1174" y="142"/>
                    <a:pt x="1188" y="141"/>
                  </a:cubicBezTo>
                  <a:cubicBezTo>
                    <a:pt x="1215" y="140"/>
                    <a:pt x="1296" y="173"/>
                    <a:pt x="1326" y="183"/>
                  </a:cubicBezTo>
                  <a:cubicBezTo>
                    <a:pt x="1416" y="215"/>
                    <a:pt x="1491" y="247"/>
                    <a:pt x="1593" y="273"/>
                  </a:cubicBezTo>
                  <a:cubicBezTo>
                    <a:pt x="1641" y="285"/>
                    <a:pt x="1698" y="306"/>
                    <a:pt x="1740" y="303"/>
                  </a:cubicBezTo>
                  <a:cubicBezTo>
                    <a:pt x="1777" y="300"/>
                    <a:pt x="1834" y="263"/>
                    <a:pt x="1872" y="243"/>
                  </a:cubicBezTo>
                  <a:cubicBezTo>
                    <a:pt x="1981" y="185"/>
                    <a:pt x="2058" y="123"/>
                    <a:pt x="2163" y="54"/>
                  </a:cubicBezTo>
                  <a:cubicBezTo>
                    <a:pt x="2184" y="40"/>
                    <a:pt x="2206" y="19"/>
                    <a:pt x="2220" y="18"/>
                  </a:cubicBezTo>
                  <a:cubicBezTo>
                    <a:pt x="2248" y="16"/>
                    <a:pt x="2294" y="52"/>
                    <a:pt x="2319" y="69"/>
                  </a:cubicBezTo>
                  <a:cubicBezTo>
                    <a:pt x="2353" y="92"/>
                    <a:pt x="2379" y="116"/>
                    <a:pt x="2403" y="132"/>
                  </a:cubicBezTo>
                  <a:cubicBezTo>
                    <a:pt x="2490" y="93"/>
                    <a:pt x="2565" y="42"/>
                    <a:pt x="2649" y="0"/>
                  </a:cubicBezTo>
                  <a:cubicBezTo>
                    <a:pt x="2721" y="57"/>
                    <a:pt x="2778" y="129"/>
                    <a:pt x="2835" y="201"/>
                  </a:cubicBezTo>
                  <a:cubicBezTo>
                    <a:pt x="2843" y="213"/>
                    <a:pt x="2872" y="204"/>
                    <a:pt x="2889" y="207"/>
                  </a:cubicBezTo>
                  <a:cubicBezTo>
                    <a:pt x="2897" y="207"/>
                    <a:pt x="2905" y="207"/>
                    <a:pt x="2913" y="207"/>
                  </a:cubicBezTo>
                  <a:cubicBezTo>
                    <a:pt x="2913" y="222"/>
                    <a:pt x="2913" y="237"/>
                    <a:pt x="2913" y="252"/>
                  </a:cubicBezTo>
                  <a:cubicBezTo>
                    <a:pt x="2904" y="252"/>
                    <a:pt x="2895" y="252"/>
                    <a:pt x="2886" y="252"/>
                  </a:cubicBezTo>
                  <a:cubicBezTo>
                    <a:pt x="2875" y="252"/>
                    <a:pt x="2864" y="252"/>
                    <a:pt x="2853" y="252"/>
                  </a:cubicBezTo>
                  <a:cubicBezTo>
                    <a:pt x="2847" y="244"/>
                    <a:pt x="2823" y="254"/>
                    <a:pt x="2817" y="246"/>
                  </a:cubicBezTo>
                  <a:cubicBezTo>
                    <a:pt x="2765" y="172"/>
                    <a:pt x="2709" y="102"/>
                    <a:pt x="2643" y="42"/>
                  </a:cubicBezTo>
                  <a:cubicBezTo>
                    <a:pt x="2557" y="79"/>
                    <a:pt x="2484" y="129"/>
                    <a:pt x="2406" y="174"/>
                  </a:cubicBezTo>
                  <a:cubicBezTo>
                    <a:pt x="2352" y="131"/>
                    <a:pt x="2293" y="93"/>
                    <a:pt x="2232" y="57"/>
                  </a:cubicBezTo>
                  <a:cubicBezTo>
                    <a:pt x="2071" y="144"/>
                    <a:pt x="1921" y="242"/>
                    <a:pt x="1764" y="333"/>
                  </a:cubicBezTo>
                  <a:cubicBezTo>
                    <a:pt x="1671" y="301"/>
                    <a:pt x="1571" y="295"/>
                    <a:pt x="1470" y="264"/>
                  </a:cubicBezTo>
                  <a:cubicBezTo>
                    <a:pt x="1427" y="251"/>
                    <a:pt x="1379" y="235"/>
                    <a:pt x="1332" y="219"/>
                  </a:cubicBezTo>
                  <a:cubicBezTo>
                    <a:pt x="1289" y="204"/>
                    <a:pt x="1231" y="178"/>
                    <a:pt x="1194" y="177"/>
                  </a:cubicBezTo>
                  <a:cubicBezTo>
                    <a:pt x="1156" y="176"/>
                    <a:pt x="1106" y="199"/>
                    <a:pt x="1068" y="213"/>
                  </a:cubicBezTo>
                  <a:cubicBezTo>
                    <a:pt x="1028" y="227"/>
                    <a:pt x="991" y="244"/>
                    <a:pt x="954" y="258"/>
                  </a:cubicBezTo>
                  <a:cubicBezTo>
                    <a:pt x="926" y="241"/>
                    <a:pt x="895" y="228"/>
                    <a:pt x="861" y="213"/>
                  </a:cubicBezTo>
                  <a:cubicBezTo>
                    <a:pt x="832" y="200"/>
                    <a:pt x="796" y="171"/>
                    <a:pt x="768" y="171"/>
                  </a:cubicBezTo>
                  <a:cubicBezTo>
                    <a:pt x="740" y="171"/>
                    <a:pt x="702" y="209"/>
                    <a:pt x="681" y="225"/>
                  </a:cubicBezTo>
                  <a:cubicBezTo>
                    <a:pt x="651" y="247"/>
                    <a:pt x="626" y="266"/>
                    <a:pt x="603" y="288"/>
                  </a:cubicBezTo>
                  <a:cubicBezTo>
                    <a:pt x="525" y="239"/>
                    <a:pt x="429" y="172"/>
                    <a:pt x="339" y="111"/>
                  </a:cubicBezTo>
                  <a:cubicBezTo>
                    <a:pt x="311" y="92"/>
                    <a:pt x="275" y="57"/>
                    <a:pt x="243" y="60"/>
                  </a:cubicBezTo>
                  <a:cubicBezTo>
                    <a:pt x="197" y="65"/>
                    <a:pt x="180" y="133"/>
                    <a:pt x="135" y="147"/>
                  </a:cubicBezTo>
                  <a:cubicBezTo>
                    <a:pt x="97" y="152"/>
                    <a:pt x="61" y="156"/>
                    <a:pt x="24" y="147"/>
                  </a:cubicBezTo>
                  <a:cubicBezTo>
                    <a:pt x="20" y="140"/>
                    <a:pt x="1" y="148"/>
                    <a:pt x="0" y="138"/>
                  </a:cubicBezTo>
                  <a:cubicBezTo>
                    <a:pt x="0" y="131"/>
                    <a:pt x="0" y="124"/>
                    <a:pt x="0" y="117"/>
                  </a:cubicBezTo>
                  <a:cubicBezTo>
                    <a:pt x="4" y="114"/>
                    <a:pt x="11" y="114"/>
                    <a:pt x="18" y="114"/>
                  </a:cubicBezTo>
                  <a:cubicBezTo>
                    <a:pt x="29" y="114"/>
                    <a:pt x="40" y="114"/>
                    <a:pt x="51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29"/>
            <p:cNvSpPr/>
            <p:nvPr/>
          </p:nvSpPr>
          <p:spPr bwMode="auto">
            <a:xfrm>
              <a:off x="18203863" y="2509838"/>
              <a:ext cx="107950" cy="39687"/>
            </a:xfrm>
            <a:custGeom>
              <a:avLst/>
              <a:gdLst>
                <a:gd name="T0" fmla="*/ 0 w 36"/>
                <a:gd name="T1" fmla="*/ 2 h 13"/>
                <a:gd name="T2" fmla="*/ 36 w 36"/>
                <a:gd name="T3" fmla="*/ 8 h 13"/>
                <a:gd name="T4" fmla="*/ 0 w 36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3">
                  <a:moveTo>
                    <a:pt x="0" y="2"/>
                  </a:moveTo>
                  <a:cubicBezTo>
                    <a:pt x="6" y="10"/>
                    <a:pt x="30" y="0"/>
                    <a:pt x="36" y="8"/>
                  </a:cubicBezTo>
                  <a:cubicBezTo>
                    <a:pt x="24" y="6"/>
                    <a:pt x="3" y="13"/>
                    <a:pt x="0" y="2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30"/>
            <p:cNvSpPr/>
            <p:nvPr/>
          </p:nvSpPr>
          <p:spPr bwMode="auto">
            <a:xfrm>
              <a:off x="9782175" y="2193925"/>
              <a:ext cx="84138" cy="44450"/>
            </a:xfrm>
            <a:custGeom>
              <a:avLst/>
              <a:gdLst>
                <a:gd name="T0" fmla="*/ 4 w 28"/>
                <a:gd name="T1" fmla="*/ 0 h 15"/>
                <a:gd name="T2" fmla="*/ 28 w 28"/>
                <a:gd name="T3" fmla="*/ 9 h 15"/>
                <a:gd name="T4" fmla="*/ 4 w 2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4" y="0"/>
                  </a:moveTo>
                  <a:cubicBezTo>
                    <a:pt x="5" y="10"/>
                    <a:pt x="24" y="2"/>
                    <a:pt x="28" y="9"/>
                  </a:cubicBezTo>
                  <a:cubicBezTo>
                    <a:pt x="19" y="7"/>
                    <a:pt x="0" y="15"/>
                    <a:pt x="4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31"/>
            <p:cNvSpPr>
              <a:spLocks noEditPoints="1"/>
            </p:cNvSpPr>
            <p:nvPr/>
          </p:nvSpPr>
          <p:spPr bwMode="auto">
            <a:xfrm>
              <a:off x="9544050" y="1906588"/>
              <a:ext cx="9144000" cy="2079625"/>
            </a:xfrm>
            <a:custGeom>
              <a:avLst/>
              <a:gdLst>
                <a:gd name="T0" fmla="*/ 219 w 3063"/>
                <a:gd name="T1" fmla="*/ 105 h 696"/>
                <a:gd name="T2" fmla="*/ 423 w 3063"/>
                <a:gd name="T3" fmla="*/ 69 h 696"/>
                <a:gd name="T4" fmla="*/ 765 w 3063"/>
                <a:gd name="T5" fmla="*/ 183 h 696"/>
                <a:gd name="T6" fmla="*/ 945 w 3063"/>
                <a:gd name="T7" fmla="*/ 171 h 696"/>
                <a:gd name="T8" fmla="*/ 1152 w 3063"/>
                <a:gd name="T9" fmla="*/ 171 h 696"/>
                <a:gd name="T10" fmla="*/ 1416 w 3063"/>
                <a:gd name="T11" fmla="*/ 177 h 696"/>
                <a:gd name="T12" fmla="*/ 1848 w 3063"/>
                <a:gd name="T13" fmla="*/ 291 h 696"/>
                <a:gd name="T14" fmla="*/ 2490 w 3063"/>
                <a:gd name="T15" fmla="*/ 132 h 696"/>
                <a:gd name="T16" fmla="*/ 2901 w 3063"/>
                <a:gd name="T17" fmla="*/ 204 h 696"/>
                <a:gd name="T18" fmla="*/ 2970 w 3063"/>
                <a:gd name="T19" fmla="*/ 210 h 696"/>
                <a:gd name="T20" fmla="*/ 3000 w 3063"/>
                <a:gd name="T21" fmla="*/ 165 h 696"/>
                <a:gd name="T22" fmla="*/ 3006 w 3063"/>
                <a:gd name="T23" fmla="*/ 213 h 696"/>
                <a:gd name="T24" fmla="*/ 3063 w 3063"/>
                <a:gd name="T25" fmla="*/ 216 h 696"/>
                <a:gd name="T26" fmla="*/ 3018 w 3063"/>
                <a:gd name="T27" fmla="*/ 225 h 696"/>
                <a:gd name="T28" fmla="*/ 3009 w 3063"/>
                <a:gd name="T29" fmla="*/ 243 h 696"/>
                <a:gd name="T30" fmla="*/ 3009 w 3063"/>
                <a:gd name="T31" fmla="*/ 345 h 696"/>
                <a:gd name="T32" fmla="*/ 3009 w 3063"/>
                <a:gd name="T33" fmla="*/ 555 h 696"/>
                <a:gd name="T34" fmla="*/ 3009 w 3063"/>
                <a:gd name="T35" fmla="*/ 624 h 696"/>
                <a:gd name="T36" fmla="*/ 3063 w 3063"/>
                <a:gd name="T37" fmla="*/ 633 h 696"/>
                <a:gd name="T38" fmla="*/ 3030 w 3063"/>
                <a:gd name="T39" fmla="*/ 642 h 696"/>
                <a:gd name="T40" fmla="*/ 3003 w 3063"/>
                <a:gd name="T41" fmla="*/ 693 h 696"/>
                <a:gd name="T42" fmla="*/ 3000 w 3063"/>
                <a:gd name="T43" fmla="*/ 645 h 696"/>
                <a:gd name="T44" fmla="*/ 87 w 3063"/>
                <a:gd name="T45" fmla="*/ 642 h 696"/>
                <a:gd name="T46" fmla="*/ 84 w 3063"/>
                <a:gd name="T47" fmla="*/ 696 h 696"/>
                <a:gd name="T48" fmla="*/ 69 w 3063"/>
                <a:gd name="T49" fmla="*/ 645 h 696"/>
                <a:gd name="T50" fmla="*/ 75 w 3063"/>
                <a:gd name="T51" fmla="*/ 570 h 696"/>
                <a:gd name="T52" fmla="*/ 75 w 3063"/>
                <a:gd name="T53" fmla="*/ 483 h 696"/>
                <a:gd name="T54" fmla="*/ 72 w 3063"/>
                <a:gd name="T55" fmla="*/ 210 h 696"/>
                <a:gd name="T56" fmla="*/ 75 w 3063"/>
                <a:gd name="T57" fmla="*/ 138 h 696"/>
                <a:gd name="T58" fmla="*/ 48 w 3063"/>
                <a:gd name="T59" fmla="*/ 132 h 696"/>
                <a:gd name="T60" fmla="*/ 0 w 3063"/>
                <a:gd name="T61" fmla="*/ 123 h 696"/>
                <a:gd name="T62" fmla="*/ 72 w 3063"/>
                <a:gd name="T63" fmla="*/ 105 h 696"/>
                <a:gd name="T64" fmla="*/ 78 w 3063"/>
                <a:gd name="T65" fmla="*/ 60 h 696"/>
                <a:gd name="T66" fmla="*/ 84 w 3063"/>
                <a:gd name="T67" fmla="*/ 96 h 696"/>
                <a:gd name="T68" fmla="*/ 2931 w 3063"/>
                <a:gd name="T69" fmla="*/ 219 h 696"/>
                <a:gd name="T70" fmla="*/ 2925 w 3063"/>
                <a:gd name="T71" fmla="*/ 246 h 696"/>
                <a:gd name="T72" fmla="*/ 2373 w 3063"/>
                <a:gd name="T73" fmla="*/ 213 h 696"/>
                <a:gd name="T74" fmla="*/ 2316 w 3063"/>
                <a:gd name="T75" fmla="*/ 33 h 696"/>
                <a:gd name="T76" fmla="*/ 2064 w 3063"/>
                <a:gd name="T77" fmla="*/ 351 h 696"/>
                <a:gd name="T78" fmla="*/ 1272 w 3063"/>
                <a:gd name="T79" fmla="*/ 147 h 696"/>
                <a:gd name="T80" fmla="*/ 1023 w 3063"/>
                <a:gd name="T81" fmla="*/ 237 h 696"/>
                <a:gd name="T82" fmla="*/ 939 w 3063"/>
                <a:gd name="T83" fmla="*/ 180 h 696"/>
                <a:gd name="T84" fmla="*/ 774 w 3063"/>
                <a:gd name="T85" fmla="*/ 192 h 696"/>
                <a:gd name="T86" fmla="*/ 765 w 3063"/>
                <a:gd name="T87" fmla="*/ 294 h 696"/>
                <a:gd name="T88" fmla="*/ 327 w 3063"/>
                <a:gd name="T89" fmla="*/ 30 h 696"/>
                <a:gd name="T90" fmla="*/ 291 w 3063"/>
                <a:gd name="T91" fmla="*/ 66 h 696"/>
                <a:gd name="T92" fmla="*/ 300 w 3063"/>
                <a:gd name="T93" fmla="*/ 105 h 696"/>
                <a:gd name="T94" fmla="*/ 93 w 3063"/>
                <a:gd name="T95" fmla="*/ 123 h 696"/>
                <a:gd name="T96" fmla="*/ 87 w 3063"/>
                <a:gd name="T97" fmla="*/ 279 h 696"/>
                <a:gd name="T98" fmla="*/ 87 w 3063"/>
                <a:gd name="T99" fmla="*/ 540 h 696"/>
                <a:gd name="T100" fmla="*/ 156 w 3063"/>
                <a:gd name="T101" fmla="*/ 627 h 696"/>
                <a:gd name="T102" fmla="*/ 432 w 3063"/>
                <a:gd name="T103" fmla="*/ 627 h 696"/>
                <a:gd name="T104" fmla="*/ 1533 w 3063"/>
                <a:gd name="T105" fmla="*/ 627 h 696"/>
                <a:gd name="T106" fmla="*/ 3000 w 3063"/>
                <a:gd name="T107" fmla="*/ 609 h 696"/>
                <a:gd name="T108" fmla="*/ 3000 w 3063"/>
                <a:gd name="T109" fmla="*/ 543 h 696"/>
                <a:gd name="T110" fmla="*/ 2997 w 3063"/>
                <a:gd name="T111" fmla="*/ 477 h 696"/>
                <a:gd name="T112" fmla="*/ 2997 w 3063"/>
                <a:gd name="T113" fmla="*/ 378 h 696"/>
                <a:gd name="T114" fmla="*/ 2997 w 3063"/>
                <a:gd name="T115" fmla="*/ 222 h 696"/>
                <a:gd name="T116" fmla="*/ 2931 w 3063"/>
                <a:gd name="T117" fmla="*/ 219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63" h="696">
                  <a:moveTo>
                    <a:pt x="108" y="105"/>
                  </a:moveTo>
                  <a:cubicBezTo>
                    <a:pt x="145" y="114"/>
                    <a:pt x="181" y="110"/>
                    <a:pt x="219" y="105"/>
                  </a:cubicBezTo>
                  <a:cubicBezTo>
                    <a:pt x="264" y="91"/>
                    <a:pt x="281" y="23"/>
                    <a:pt x="327" y="18"/>
                  </a:cubicBezTo>
                  <a:cubicBezTo>
                    <a:pt x="359" y="15"/>
                    <a:pt x="395" y="50"/>
                    <a:pt x="423" y="69"/>
                  </a:cubicBezTo>
                  <a:cubicBezTo>
                    <a:pt x="513" y="130"/>
                    <a:pt x="609" y="197"/>
                    <a:pt x="687" y="246"/>
                  </a:cubicBezTo>
                  <a:cubicBezTo>
                    <a:pt x="710" y="224"/>
                    <a:pt x="735" y="205"/>
                    <a:pt x="765" y="183"/>
                  </a:cubicBezTo>
                  <a:cubicBezTo>
                    <a:pt x="786" y="167"/>
                    <a:pt x="824" y="129"/>
                    <a:pt x="852" y="129"/>
                  </a:cubicBezTo>
                  <a:cubicBezTo>
                    <a:pt x="880" y="129"/>
                    <a:pt x="916" y="158"/>
                    <a:pt x="945" y="171"/>
                  </a:cubicBezTo>
                  <a:cubicBezTo>
                    <a:pt x="979" y="186"/>
                    <a:pt x="1010" y="199"/>
                    <a:pt x="1038" y="216"/>
                  </a:cubicBezTo>
                  <a:cubicBezTo>
                    <a:pt x="1075" y="202"/>
                    <a:pt x="1112" y="185"/>
                    <a:pt x="1152" y="171"/>
                  </a:cubicBezTo>
                  <a:cubicBezTo>
                    <a:pt x="1190" y="157"/>
                    <a:pt x="1240" y="134"/>
                    <a:pt x="1278" y="135"/>
                  </a:cubicBezTo>
                  <a:cubicBezTo>
                    <a:pt x="1315" y="136"/>
                    <a:pt x="1373" y="162"/>
                    <a:pt x="1416" y="177"/>
                  </a:cubicBezTo>
                  <a:cubicBezTo>
                    <a:pt x="1463" y="193"/>
                    <a:pt x="1511" y="209"/>
                    <a:pt x="1554" y="222"/>
                  </a:cubicBezTo>
                  <a:cubicBezTo>
                    <a:pt x="1655" y="253"/>
                    <a:pt x="1755" y="259"/>
                    <a:pt x="1848" y="291"/>
                  </a:cubicBezTo>
                  <a:cubicBezTo>
                    <a:pt x="2005" y="200"/>
                    <a:pt x="2155" y="102"/>
                    <a:pt x="2316" y="15"/>
                  </a:cubicBezTo>
                  <a:cubicBezTo>
                    <a:pt x="2377" y="51"/>
                    <a:pt x="2436" y="89"/>
                    <a:pt x="2490" y="132"/>
                  </a:cubicBezTo>
                  <a:cubicBezTo>
                    <a:pt x="2568" y="87"/>
                    <a:pt x="2641" y="37"/>
                    <a:pt x="2727" y="0"/>
                  </a:cubicBezTo>
                  <a:cubicBezTo>
                    <a:pt x="2793" y="60"/>
                    <a:pt x="2849" y="130"/>
                    <a:pt x="2901" y="204"/>
                  </a:cubicBezTo>
                  <a:cubicBezTo>
                    <a:pt x="2904" y="215"/>
                    <a:pt x="2925" y="208"/>
                    <a:pt x="2937" y="210"/>
                  </a:cubicBezTo>
                  <a:cubicBezTo>
                    <a:pt x="2948" y="210"/>
                    <a:pt x="2959" y="210"/>
                    <a:pt x="2970" y="210"/>
                  </a:cubicBezTo>
                  <a:cubicBezTo>
                    <a:pt x="2973" y="217"/>
                    <a:pt x="2989" y="211"/>
                    <a:pt x="2997" y="213"/>
                  </a:cubicBezTo>
                  <a:cubicBezTo>
                    <a:pt x="3004" y="203"/>
                    <a:pt x="2998" y="180"/>
                    <a:pt x="3000" y="165"/>
                  </a:cubicBezTo>
                  <a:cubicBezTo>
                    <a:pt x="3002" y="165"/>
                    <a:pt x="3004" y="165"/>
                    <a:pt x="3006" y="165"/>
                  </a:cubicBezTo>
                  <a:cubicBezTo>
                    <a:pt x="3006" y="181"/>
                    <a:pt x="3006" y="197"/>
                    <a:pt x="3006" y="213"/>
                  </a:cubicBezTo>
                  <a:cubicBezTo>
                    <a:pt x="3010" y="213"/>
                    <a:pt x="3014" y="213"/>
                    <a:pt x="3018" y="213"/>
                  </a:cubicBezTo>
                  <a:cubicBezTo>
                    <a:pt x="3036" y="211"/>
                    <a:pt x="3045" y="218"/>
                    <a:pt x="3063" y="216"/>
                  </a:cubicBezTo>
                  <a:cubicBezTo>
                    <a:pt x="3063" y="219"/>
                    <a:pt x="3063" y="222"/>
                    <a:pt x="3063" y="225"/>
                  </a:cubicBezTo>
                  <a:cubicBezTo>
                    <a:pt x="3048" y="225"/>
                    <a:pt x="3033" y="225"/>
                    <a:pt x="3018" y="225"/>
                  </a:cubicBezTo>
                  <a:cubicBezTo>
                    <a:pt x="3018" y="221"/>
                    <a:pt x="3013" y="222"/>
                    <a:pt x="3009" y="222"/>
                  </a:cubicBezTo>
                  <a:cubicBezTo>
                    <a:pt x="3009" y="229"/>
                    <a:pt x="3009" y="236"/>
                    <a:pt x="3009" y="243"/>
                  </a:cubicBezTo>
                  <a:cubicBezTo>
                    <a:pt x="3009" y="258"/>
                    <a:pt x="3009" y="273"/>
                    <a:pt x="3009" y="288"/>
                  </a:cubicBezTo>
                  <a:cubicBezTo>
                    <a:pt x="3009" y="307"/>
                    <a:pt x="3009" y="326"/>
                    <a:pt x="3009" y="345"/>
                  </a:cubicBezTo>
                  <a:cubicBezTo>
                    <a:pt x="3009" y="390"/>
                    <a:pt x="3009" y="435"/>
                    <a:pt x="3009" y="480"/>
                  </a:cubicBezTo>
                  <a:cubicBezTo>
                    <a:pt x="3009" y="505"/>
                    <a:pt x="3009" y="530"/>
                    <a:pt x="3009" y="555"/>
                  </a:cubicBezTo>
                  <a:cubicBezTo>
                    <a:pt x="3009" y="571"/>
                    <a:pt x="3009" y="587"/>
                    <a:pt x="3009" y="603"/>
                  </a:cubicBezTo>
                  <a:cubicBezTo>
                    <a:pt x="3009" y="610"/>
                    <a:pt x="3009" y="617"/>
                    <a:pt x="3009" y="624"/>
                  </a:cubicBezTo>
                  <a:cubicBezTo>
                    <a:pt x="3010" y="631"/>
                    <a:pt x="3024" y="625"/>
                    <a:pt x="3030" y="627"/>
                  </a:cubicBezTo>
                  <a:cubicBezTo>
                    <a:pt x="3044" y="626"/>
                    <a:pt x="3052" y="631"/>
                    <a:pt x="3063" y="633"/>
                  </a:cubicBezTo>
                  <a:cubicBezTo>
                    <a:pt x="3063" y="634"/>
                    <a:pt x="3063" y="635"/>
                    <a:pt x="3063" y="636"/>
                  </a:cubicBezTo>
                  <a:cubicBezTo>
                    <a:pt x="3052" y="638"/>
                    <a:pt x="3043" y="642"/>
                    <a:pt x="3030" y="642"/>
                  </a:cubicBezTo>
                  <a:cubicBezTo>
                    <a:pt x="3023" y="642"/>
                    <a:pt x="3016" y="642"/>
                    <a:pt x="3009" y="642"/>
                  </a:cubicBezTo>
                  <a:cubicBezTo>
                    <a:pt x="3000" y="652"/>
                    <a:pt x="3012" y="683"/>
                    <a:pt x="3003" y="693"/>
                  </a:cubicBezTo>
                  <a:cubicBezTo>
                    <a:pt x="3001" y="682"/>
                    <a:pt x="3007" y="663"/>
                    <a:pt x="3000" y="657"/>
                  </a:cubicBezTo>
                  <a:cubicBezTo>
                    <a:pt x="3000" y="653"/>
                    <a:pt x="3000" y="649"/>
                    <a:pt x="3000" y="645"/>
                  </a:cubicBezTo>
                  <a:cubicBezTo>
                    <a:pt x="3000" y="644"/>
                    <a:pt x="3000" y="643"/>
                    <a:pt x="3000" y="642"/>
                  </a:cubicBezTo>
                  <a:cubicBezTo>
                    <a:pt x="2029" y="642"/>
                    <a:pt x="1058" y="642"/>
                    <a:pt x="87" y="642"/>
                  </a:cubicBezTo>
                  <a:cubicBezTo>
                    <a:pt x="83" y="643"/>
                    <a:pt x="85" y="650"/>
                    <a:pt x="84" y="654"/>
                  </a:cubicBezTo>
                  <a:cubicBezTo>
                    <a:pt x="84" y="668"/>
                    <a:pt x="84" y="682"/>
                    <a:pt x="84" y="696"/>
                  </a:cubicBezTo>
                  <a:cubicBezTo>
                    <a:pt x="76" y="696"/>
                    <a:pt x="86" y="678"/>
                    <a:pt x="78" y="678"/>
                  </a:cubicBezTo>
                  <a:cubicBezTo>
                    <a:pt x="77" y="667"/>
                    <a:pt x="83" y="633"/>
                    <a:pt x="69" y="645"/>
                  </a:cubicBezTo>
                  <a:cubicBezTo>
                    <a:pt x="64" y="645"/>
                    <a:pt x="64" y="627"/>
                    <a:pt x="69" y="627"/>
                  </a:cubicBezTo>
                  <a:cubicBezTo>
                    <a:pt x="82" y="619"/>
                    <a:pt x="71" y="587"/>
                    <a:pt x="75" y="570"/>
                  </a:cubicBezTo>
                  <a:cubicBezTo>
                    <a:pt x="75" y="557"/>
                    <a:pt x="75" y="544"/>
                    <a:pt x="75" y="531"/>
                  </a:cubicBezTo>
                  <a:cubicBezTo>
                    <a:pt x="75" y="515"/>
                    <a:pt x="75" y="499"/>
                    <a:pt x="75" y="483"/>
                  </a:cubicBezTo>
                  <a:cubicBezTo>
                    <a:pt x="73" y="462"/>
                    <a:pt x="79" y="433"/>
                    <a:pt x="72" y="417"/>
                  </a:cubicBezTo>
                  <a:cubicBezTo>
                    <a:pt x="72" y="348"/>
                    <a:pt x="72" y="279"/>
                    <a:pt x="72" y="210"/>
                  </a:cubicBezTo>
                  <a:cubicBezTo>
                    <a:pt x="79" y="202"/>
                    <a:pt x="73" y="181"/>
                    <a:pt x="75" y="168"/>
                  </a:cubicBezTo>
                  <a:cubicBezTo>
                    <a:pt x="75" y="158"/>
                    <a:pt x="75" y="148"/>
                    <a:pt x="75" y="138"/>
                  </a:cubicBezTo>
                  <a:cubicBezTo>
                    <a:pt x="75" y="135"/>
                    <a:pt x="75" y="132"/>
                    <a:pt x="75" y="129"/>
                  </a:cubicBezTo>
                  <a:cubicBezTo>
                    <a:pt x="67" y="120"/>
                    <a:pt x="61" y="136"/>
                    <a:pt x="48" y="132"/>
                  </a:cubicBezTo>
                  <a:cubicBezTo>
                    <a:pt x="29" y="133"/>
                    <a:pt x="14" y="130"/>
                    <a:pt x="0" y="126"/>
                  </a:cubicBezTo>
                  <a:cubicBezTo>
                    <a:pt x="0" y="125"/>
                    <a:pt x="0" y="124"/>
                    <a:pt x="0" y="123"/>
                  </a:cubicBezTo>
                  <a:cubicBezTo>
                    <a:pt x="15" y="116"/>
                    <a:pt x="31" y="110"/>
                    <a:pt x="51" y="108"/>
                  </a:cubicBezTo>
                  <a:cubicBezTo>
                    <a:pt x="60" y="109"/>
                    <a:pt x="62" y="103"/>
                    <a:pt x="72" y="105"/>
                  </a:cubicBezTo>
                  <a:cubicBezTo>
                    <a:pt x="79" y="102"/>
                    <a:pt x="73" y="86"/>
                    <a:pt x="75" y="78"/>
                  </a:cubicBezTo>
                  <a:cubicBezTo>
                    <a:pt x="77" y="73"/>
                    <a:pt x="71" y="60"/>
                    <a:pt x="78" y="60"/>
                  </a:cubicBezTo>
                  <a:cubicBezTo>
                    <a:pt x="88" y="57"/>
                    <a:pt x="83" y="69"/>
                    <a:pt x="84" y="75"/>
                  </a:cubicBezTo>
                  <a:cubicBezTo>
                    <a:pt x="84" y="82"/>
                    <a:pt x="84" y="89"/>
                    <a:pt x="84" y="96"/>
                  </a:cubicBezTo>
                  <a:cubicBezTo>
                    <a:pt x="80" y="111"/>
                    <a:pt x="99" y="103"/>
                    <a:pt x="108" y="105"/>
                  </a:cubicBezTo>
                  <a:close/>
                  <a:moveTo>
                    <a:pt x="2931" y="219"/>
                  </a:moveTo>
                  <a:cubicBezTo>
                    <a:pt x="2926" y="219"/>
                    <a:pt x="2921" y="219"/>
                    <a:pt x="2916" y="219"/>
                  </a:cubicBezTo>
                  <a:cubicBezTo>
                    <a:pt x="2914" y="233"/>
                    <a:pt x="2927" y="232"/>
                    <a:pt x="2925" y="246"/>
                  </a:cubicBezTo>
                  <a:cubicBezTo>
                    <a:pt x="2854" y="176"/>
                    <a:pt x="2789" y="100"/>
                    <a:pt x="2733" y="15"/>
                  </a:cubicBezTo>
                  <a:cubicBezTo>
                    <a:pt x="2607" y="75"/>
                    <a:pt x="2498" y="152"/>
                    <a:pt x="2373" y="213"/>
                  </a:cubicBezTo>
                  <a:cubicBezTo>
                    <a:pt x="2401" y="184"/>
                    <a:pt x="2440" y="166"/>
                    <a:pt x="2472" y="141"/>
                  </a:cubicBezTo>
                  <a:cubicBezTo>
                    <a:pt x="2419" y="106"/>
                    <a:pt x="2374" y="63"/>
                    <a:pt x="2316" y="33"/>
                  </a:cubicBezTo>
                  <a:cubicBezTo>
                    <a:pt x="2160" y="114"/>
                    <a:pt x="2018" y="209"/>
                    <a:pt x="1869" y="297"/>
                  </a:cubicBezTo>
                  <a:cubicBezTo>
                    <a:pt x="1933" y="316"/>
                    <a:pt x="2006" y="326"/>
                    <a:pt x="2064" y="351"/>
                  </a:cubicBezTo>
                  <a:cubicBezTo>
                    <a:pt x="1831" y="312"/>
                    <a:pt x="1581" y="247"/>
                    <a:pt x="1368" y="177"/>
                  </a:cubicBezTo>
                  <a:cubicBezTo>
                    <a:pt x="1335" y="166"/>
                    <a:pt x="1298" y="146"/>
                    <a:pt x="1272" y="147"/>
                  </a:cubicBezTo>
                  <a:cubicBezTo>
                    <a:pt x="1253" y="148"/>
                    <a:pt x="1230" y="160"/>
                    <a:pt x="1209" y="168"/>
                  </a:cubicBezTo>
                  <a:cubicBezTo>
                    <a:pt x="1143" y="192"/>
                    <a:pt x="1084" y="213"/>
                    <a:pt x="1023" y="237"/>
                  </a:cubicBezTo>
                  <a:cubicBezTo>
                    <a:pt x="1019" y="228"/>
                    <a:pt x="1034" y="219"/>
                    <a:pt x="1020" y="219"/>
                  </a:cubicBezTo>
                  <a:cubicBezTo>
                    <a:pt x="994" y="205"/>
                    <a:pt x="969" y="194"/>
                    <a:pt x="939" y="180"/>
                  </a:cubicBezTo>
                  <a:cubicBezTo>
                    <a:pt x="915" y="169"/>
                    <a:pt x="883" y="141"/>
                    <a:pt x="858" y="141"/>
                  </a:cubicBezTo>
                  <a:cubicBezTo>
                    <a:pt x="831" y="140"/>
                    <a:pt x="795" y="175"/>
                    <a:pt x="774" y="192"/>
                  </a:cubicBezTo>
                  <a:cubicBezTo>
                    <a:pt x="746" y="215"/>
                    <a:pt x="721" y="233"/>
                    <a:pt x="699" y="255"/>
                  </a:cubicBezTo>
                  <a:cubicBezTo>
                    <a:pt x="719" y="267"/>
                    <a:pt x="743" y="280"/>
                    <a:pt x="765" y="294"/>
                  </a:cubicBezTo>
                  <a:cubicBezTo>
                    <a:pt x="787" y="307"/>
                    <a:pt x="815" y="321"/>
                    <a:pt x="825" y="336"/>
                  </a:cubicBezTo>
                  <a:cubicBezTo>
                    <a:pt x="625" y="268"/>
                    <a:pt x="510" y="115"/>
                    <a:pt x="327" y="30"/>
                  </a:cubicBezTo>
                  <a:cubicBezTo>
                    <a:pt x="326" y="33"/>
                    <a:pt x="324" y="35"/>
                    <a:pt x="321" y="36"/>
                  </a:cubicBezTo>
                  <a:cubicBezTo>
                    <a:pt x="310" y="45"/>
                    <a:pt x="300" y="55"/>
                    <a:pt x="291" y="66"/>
                  </a:cubicBezTo>
                  <a:cubicBezTo>
                    <a:pt x="278" y="77"/>
                    <a:pt x="263" y="86"/>
                    <a:pt x="252" y="99"/>
                  </a:cubicBezTo>
                  <a:cubicBezTo>
                    <a:pt x="268" y="99"/>
                    <a:pt x="294" y="88"/>
                    <a:pt x="300" y="105"/>
                  </a:cubicBezTo>
                  <a:cubicBezTo>
                    <a:pt x="248" y="115"/>
                    <a:pt x="195" y="124"/>
                    <a:pt x="132" y="123"/>
                  </a:cubicBezTo>
                  <a:cubicBezTo>
                    <a:pt x="126" y="118"/>
                    <a:pt x="99" y="118"/>
                    <a:pt x="93" y="123"/>
                  </a:cubicBezTo>
                  <a:cubicBezTo>
                    <a:pt x="79" y="139"/>
                    <a:pt x="91" y="181"/>
                    <a:pt x="87" y="207"/>
                  </a:cubicBezTo>
                  <a:cubicBezTo>
                    <a:pt x="87" y="231"/>
                    <a:pt x="87" y="255"/>
                    <a:pt x="87" y="279"/>
                  </a:cubicBezTo>
                  <a:cubicBezTo>
                    <a:pt x="87" y="336"/>
                    <a:pt x="87" y="393"/>
                    <a:pt x="87" y="450"/>
                  </a:cubicBezTo>
                  <a:cubicBezTo>
                    <a:pt x="87" y="480"/>
                    <a:pt x="87" y="510"/>
                    <a:pt x="87" y="540"/>
                  </a:cubicBezTo>
                  <a:cubicBezTo>
                    <a:pt x="87" y="559"/>
                    <a:pt x="87" y="578"/>
                    <a:pt x="87" y="597"/>
                  </a:cubicBezTo>
                  <a:cubicBezTo>
                    <a:pt x="66" y="639"/>
                    <a:pt x="127" y="625"/>
                    <a:pt x="156" y="627"/>
                  </a:cubicBezTo>
                  <a:cubicBezTo>
                    <a:pt x="187" y="627"/>
                    <a:pt x="218" y="627"/>
                    <a:pt x="249" y="627"/>
                  </a:cubicBezTo>
                  <a:cubicBezTo>
                    <a:pt x="310" y="627"/>
                    <a:pt x="371" y="627"/>
                    <a:pt x="432" y="627"/>
                  </a:cubicBezTo>
                  <a:cubicBezTo>
                    <a:pt x="554" y="627"/>
                    <a:pt x="676" y="627"/>
                    <a:pt x="798" y="627"/>
                  </a:cubicBezTo>
                  <a:cubicBezTo>
                    <a:pt x="1043" y="627"/>
                    <a:pt x="1288" y="627"/>
                    <a:pt x="1533" y="627"/>
                  </a:cubicBezTo>
                  <a:cubicBezTo>
                    <a:pt x="2021" y="625"/>
                    <a:pt x="2517" y="631"/>
                    <a:pt x="3000" y="624"/>
                  </a:cubicBezTo>
                  <a:cubicBezTo>
                    <a:pt x="3000" y="619"/>
                    <a:pt x="3000" y="614"/>
                    <a:pt x="3000" y="609"/>
                  </a:cubicBezTo>
                  <a:cubicBezTo>
                    <a:pt x="3000" y="598"/>
                    <a:pt x="3000" y="587"/>
                    <a:pt x="3000" y="576"/>
                  </a:cubicBezTo>
                  <a:cubicBezTo>
                    <a:pt x="3000" y="565"/>
                    <a:pt x="3000" y="554"/>
                    <a:pt x="3000" y="543"/>
                  </a:cubicBezTo>
                  <a:cubicBezTo>
                    <a:pt x="2998" y="533"/>
                    <a:pt x="3004" y="515"/>
                    <a:pt x="2997" y="510"/>
                  </a:cubicBezTo>
                  <a:cubicBezTo>
                    <a:pt x="2997" y="499"/>
                    <a:pt x="2997" y="488"/>
                    <a:pt x="2997" y="477"/>
                  </a:cubicBezTo>
                  <a:cubicBezTo>
                    <a:pt x="2997" y="466"/>
                    <a:pt x="2997" y="455"/>
                    <a:pt x="2997" y="444"/>
                  </a:cubicBezTo>
                  <a:cubicBezTo>
                    <a:pt x="2997" y="422"/>
                    <a:pt x="2997" y="400"/>
                    <a:pt x="2997" y="378"/>
                  </a:cubicBezTo>
                  <a:cubicBezTo>
                    <a:pt x="2997" y="343"/>
                    <a:pt x="2997" y="308"/>
                    <a:pt x="2997" y="273"/>
                  </a:cubicBezTo>
                  <a:cubicBezTo>
                    <a:pt x="2997" y="256"/>
                    <a:pt x="2997" y="239"/>
                    <a:pt x="2997" y="222"/>
                  </a:cubicBezTo>
                  <a:cubicBezTo>
                    <a:pt x="2986" y="222"/>
                    <a:pt x="2975" y="222"/>
                    <a:pt x="2964" y="222"/>
                  </a:cubicBezTo>
                  <a:cubicBezTo>
                    <a:pt x="2959" y="215"/>
                    <a:pt x="2941" y="221"/>
                    <a:pt x="2931" y="219"/>
                  </a:cubicBezTo>
                  <a:close/>
                </a:path>
              </a:pathLst>
            </a:custGeom>
            <a:solidFill>
              <a:srgbClr val="335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32"/>
            <p:cNvSpPr/>
            <p:nvPr/>
          </p:nvSpPr>
          <p:spPr bwMode="auto">
            <a:xfrm>
              <a:off x="10412413" y="2014538"/>
              <a:ext cx="90488" cy="88900"/>
            </a:xfrm>
            <a:custGeom>
              <a:avLst/>
              <a:gdLst>
                <a:gd name="T0" fmla="*/ 0 w 30"/>
                <a:gd name="T1" fmla="*/ 30 h 30"/>
                <a:gd name="T2" fmla="*/ 30 w 30"/>
                <a:gd name="T3" fmla="*/ 0 h 30"/>
                <a:gd name="T4" fmla="*/ 0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33"/>
            <p:cNvSpPr/>
            <p:nvPr/>
          </p:nvSpPr>
          <p:spPr bwMode="auto">
            <a:xfrm>
              <a:off x="9740900" y="3689350"/>
              <a:ext cx="8758238" cy="125412"/>
            </a:xfrm>
            <a:custGeom>
              <a:avLst/>
              <a:gdLst>
                <a:gd name="T0" fmla="*/ 21 w 2934"/>
                <a:gd name="T1" fmla="*/ 0 h 42"/>
                <a:gd name="T2" fmla="*/ 45 w 2934"/>
                <a:gd name="T3" fmla="*/ 27 h 42"/>
                <a:gd name="T4" fmla="*/ 90 w 2934"/>
                <a:gd name="T5" fmla="*/ 27 h 42"/>
                <a:gd name="T6" fmla="*/ 183 w 2934"/>
                <a:gd name="T7" fmla="*/ 27 h 42"/>
                <a:gd name="T8" fmla="*/ 366 w 2934"/>
                <a:gd name="T9" fmla="*/ 27 h 42"/>
                <a:gd name="T10" fmla="*/ 732 w 2934"/>
                <a:gd name="T11" fmla="*/ 27 h 42"/>
                <a:gd name="T12" fmla="*/ 1467 w 2934"/>
                <a:gd name="T13" fmla="*/ 27 h 42"/>
                <a:gd name="T14" fmla="*/ 2934 w 2934"/>
                <a:gd name="T15" fmla="*/ 27 h 42"/>
                <a:gd name="T16" fmla="*/ 1467 w 2934"/>
                <a:gd name="T17" fmla="*/ 30 h 42"/>
                <a:gd name="T18" fmla="*/ 732 w 2934"/>
                <a:gd name="T19" fmla="*/ 30 h 42"/>
                <a:gd name="T20" fmla="*/ 366 w 2934"/>
                <a:gd name="T21" fmla="*/ 30 h 42"/>
                <a:gd name="T22" fmla="*/ 183 w 2934"/>
                <a:gd name="T23" fmla="*/ 30 h 42"/>
                <a:gd name="T24" fmla="*/ 90 w 2934"/>
                <a:gd name="T25" fmla="*/ 30 h 42"/>
                <a:gd name="T26" fmla="*/ 21 w 2934"/>
                <a:gd name="T2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34" h="42">
                  <a:moveTo>
                    <a:pt x="21" y="0"/>
                  </a:moveTo>
                  <a:cubicBezTo>
                    <a:pt x="17" y="21"/>
                    <a:pt x="22" y="33"/>
                    <a:pt x="45" y="27"/>
                  </a:cubicBezTo>
                  <a:cubicBezTo>
                    <a:pt x="60" y="27"/>
                    <a:pt x="75" y="27"/>
                    <a:pt x="90" y="27"/>
                  </a:cubicBezTo>
                  <a:cubicBezTo>
                    <a:pt x="121" y="27"/>
                    <a:pt x="152" y="27"/>
                    <a:pt x="183" y="27"/>
                  </a:cubicBezTo>
                  <a:cubicBezTo>
                    <a:pt x="244" y="27"/>
                    <a:pt x="305" y="27"/>
                    <a:pt x="366" y="27"/>
                  </a:cubicBezTo>
                  <a:cubicBezTo>
                    <a:pt x="488" y="27"/>
                    <a:pt x="610" y="27"/>
                    <a:pt x="732" y="27"/>
                  </a:cubicBezTo>
                  <a:cubicBezTo>
                    <a:pt x="977" y="27"/>
                    <a:pt x="1222" y="27"/>
                    <a:pt x="1467" y="27"/>
                  </a:cubicBezTo>
                  <a:cubicBezTo>
                    <a:pt x="1956" y="27"/>
                    <a:pt x="2445" y="27"/>
                    <a:pt x="2934" y="27"/>
                  </a:cubicBezTo>
                  <a:cubicBezTo>
                    <a:pt x="2451" y="34"/>
                    <a:pt x="1955" y="28"/>
                    <a:pt x="1467" y="30"/>
                  </a:cubicBezTo>
                  <a:cubicBezTo>
                    <a:pt x="1222" y="30"/>
                    <a:pt x="977" y="30"/>
                    <a:pt x="732" y="30"/>
                  </a:cubicBezTo>
                  <a:cubicBezTo>
                    <a:pt x="610" y="30"/>
                    <a:pt x="488" y="30"/>
                    <a:pt x="366" y="30"/>
                  </a:cubicBezTo>
                  <a:cubicBezTo>
                    <a:pt x="305" y="30"/>
                    <a:pt x="244" y="30"/>
                    <a:pt x="183" y="30"/>
                  </a:cubicBezTo>
                  <a:cubicBezTo>
                    <a:pt x="152" y="30"/>
                    <a:pt x="121" y="30"/>
                    <a:pt x="90" y="30"/>
                  </a:cubicBezTo>
                  <a:cubicBezTo>
                    <a:pt x="61" y="28"/>
                    <a:pt x="0" y="42"/>
                    <a:pt x="21" y="0"/>
                  </a:cubicBezTo>
                  <a:close/>
                </a:path>
              </a:pathLst>
            </a:custGeom>
            <a:solidFill>
              <a:srgbClr val="375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34"/>
            <p:cNvSpPr/>
            <p:nvPr/>
          </p:nvSpPr>
          <p:spPr bwMode="auto">
            <a:xfrm>
              <a:off x="9750425" y="3797300"/>
              <a:ext cx="41275" cy="239712"/>
            </a:xfrm>
            <a:custGeom>
              <a:avLst/>
              <a:gdLst>
                <a:gd name="T0" fmla="*/ 0 w 14"/>
                <a:gd name="T1" fmla="*/ 12 h 80"/>
                <a:gd name="T2" fmla="*/ 9 w 14"/>
                <a:gd name="T3" fmla="*/ 45 h 80"/>
                <a:gd name="T4" fmla="*/ 3 w 14"/>
                <a:gd name="T5" fmla="*/ 57 h 80"/>
                <a:gd name="T6" fmla="*/ 0 w 14"/>
                <a:gd name="T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0">
                  <a:moveTo>
                    <a:pt x="0" y="12"/>
                  </a:moveTo>
                  <a:cubicBezTo>
                    <a:pt x="14" y="0"/>
                    <a:pt x="8" y="34"/>
                    <a:pt x="9" y="45"/>
                  </a:cubicBezTo>
                  <a:cubicBezTo>
                    <a:pt x="9" y="65"/>
                    <a:pt x="9" y="80"/>
                    <a:pt x="3" y="57"/>
                  </a:cubicBezTo>
                  <a:cubicBezTo>
                    <a:pt x="4" y="40"/>
                    <a:pt x="2" y="26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35"/>
            <p:cNvSpPr/>
            <p:nvPr/>
          </p:nvSpPr>
          <p:spPr bwMode="auto">
            <a:xfrm>
              <a:off x="9791700" y="3824288"/>
              <a:ext cx="8707438" cy="36512"/>
            </a:xfrm>
            <a:custGeom>
              <a:avLst/>
              <a:gdLst>
                <a:gd name="T0" fmla="*/ 1 w 2917"/>
                <a:gd name="T1" fmla="*/ 12 h 12"/>
                <a:gd name="T2" fmla="*/ 4 w 2917"/>
                <a:gd name="T3" fmla="*/ 0 h 12"/>
                <a:gd name="T4" fmla="*/ 2917 w 2917"/>
                <a:gd name="T5" fmla="*/ 0 h 12"/>
                <a:gd name="T6" fmla="*/ 2917 w 2917"/>
                <a:gd name="T7" fmla="*/ 3 h 12"/>
                <a:gd name="T8" fmla="*/ 4 w 2917"/>
                <a:gd name="T9" fmla="*/ 3 h 12"/>
                <a:gd name="T10" fmla="*/ 1 w 2917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17" h="12">
                  <a:moveTo>
                    <a:pt x="1" y="12"/>
                  </a:moveTo>
                  <a:cubicBezTo>
                    <a:pt x="2" y="8"/>
                    <a:pt x="0" y="1"/>
                    <a:pt x="4" y="0"/>
                  </a:cubicBezTo>
                  <a:cubicBezTo>
                    <a:pt x="975" y="0"/>
                    <a:pt x="1946" y="0"/>
                    <a:pt x="2917" y="0"/>
                  </a:cubicBezTo>
                  <a:cubicBezTo>
                    <a:pt x="2917" y="1"/>
                    <a:pt x="2917" y="2"/>
                    <a:pt x="2917" y="3"/>
                  </a:cubicBezTo>
                  <a:cubicBezTo>
                    <a:pt x="1946" y="3"/>
                    <a:pt x="975" y="3"/>
                    <a:pt x="4" y="3"/>
                  </a:cubicBezTo>
                  <a:cubicBezTo>
                    <a:pt x="4" y="7"/>
                    <a:pt x="4" y="11"/>
                    <a:pt x="1" y="12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38"/>
            <p:cNvSpPr/>
            <p:nvPr/>
          </p:nvSpPr>
          <p:spPr bwMode="auto">
            <a:xfrm>
              <a:off x="9690100" y="2139950"/>
              <a:ext cx="90488" cy="92075"/>
            </a:xfrm>
            <a:custGeom>
              <a:avLst/>
              <a:gdLst>
                <a:gd name="T0" fmla="*/ 26 w 30"/>
                <a:gd name="T1" fmla="*/ 0 h 31"/>
                <a:gd name="T2" fmla="*/ 23 w 30"/>
                <a:gd name="T3" fmla="*/ 27 h 31"/>
                <a:gd name="T4" fmla="*/ 2 w 30"/>
                <a:gd name="T5" fmla="*/ 30 h 31"/>
                <a:gd name="T6" fmla="*/ 5 w 30"/>
                <a:gd name="T7" fmla="*/ 0 h 31"/>
                <a:gd name="T8" fmla="*/ 26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26" y="0"/>
                  </a:moveTo>
                  <a:cubicBezTo>
                    <a:pt x="24" y="8"/>
                    <a:pt x="30" y="24"/>
                    <a:pt x="23" y="27"/>
                  </a:cubicBezTo>
                  <a:cubicBezTo>
                    <a:pt x="13" y="25"/>
                    <a:pt x="11" y="31"/>
                    <a:pt x="2" y="30"/>
                  </a:cubicBezTo>
                  <a:cubicBezTo>
                    <a:pt x="0" y="17"/>
                    <a:pt x="4" y="10"/>
                    <a:pt x="5" y="0"/>
                  </a:cubicBezTo>
                  <a:cubicBezTo>
                    <a:pt x="12" y="0"/>
                    <a:pt x="19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39"/>
            <p:cNvSpPr/>
            <p:nvPr/>
          </p:nvSpPr>
          <p:spPr bwMode="auto">
            <a:xfrm>
              <a:off x="9821863" y="2259013"/>
              <a:ext cx="115888" cy="14287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42"/>
            <p:cNvSpPr/>
            <p:nvPr/>
          </p:nvSpPr>
          <p:spPr bwMode="auto">
            <a:xfrm>
              <a:off x="18410238" y="2400300"/>
              <a:ext cx="101600" cy="153987"/>
            </a:xfrm>
            <a:custGeom>
              <a:avLst/>
              <a:gdLst>
                <a:gd name="T0" fmla="*/ 30 w 34"/>
                <a:gd name="T1" fmla="*/ 0 h 52"/>
                <a:gd name="T2" fmla="*/ 27 w 34"/>
                <a:gd name="T3" fmla="*/ 48 h 52"/>
                <a:gd name="T4" fmla="*/ 0 w 34"/>
                <a:gd name="T5" fmla="*/ 45 h 52"/>
                <a:gd name="T6" fmla="*/ 27 w 34"/>
                <a:gd name="T7" fmla="*/ 45 h 52"/>
                <a:gd name="T8" fmla="*/ 27 w 34"/>
                <a:gd name="T9" fmla="*/ 0 h 52"/>
                <a:gd name="T10" fmla="*/ 30 w 34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2">
                  <a:moveTo>
                    <a:pt x="30" y="0"/>
                  </a:moveTo>
                  <a:cubicBezTo>
                    <a:pt x="28" y="15"/>
                    <a:pt x="34" y="38"/>
                    <a:pt x="27" y="48"/>
                  </a:cubicBezTo>
                  <a:cubicBezTo>
                    <a:pt x="19" y="46"/>
                    <a:pt x="3" y="52"/>
                    <a:pt x="0" y="45"/>
                  </a:cubicBezTo>
                  <a:cubicBezTo>
                    <a:pt x="9" y="45"/>
                    <a:pt x="18" y="45"/>
                    <a:pt x="27" y="45"/>
                  </a:cubicBezTo>
                  <a:cubicBezTo>
                    <a:pt x="27" y="30"/>
                    <a:pt x="27" y="15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43"/>
            <p:cNvSpPr/>
            <p:nvPr/>
          </p:nvSpPr>
          <p:spPr bwMode="auto">
            <a:xfrm>
              <a:off x="18518188" y="2393950"/>
              <a:ext cx="41275" cy="149225"/>
            </a:xfrm>
            <a:custGeom>
              <a:avLst/>
              <a:gdLst>
                <a:gd name="T0" fmla="*/ 12 w 14"/>
                <a:gd name="T1" fmla="*/ 50 h 50"/>
                <a:gd name="T2" fmla="*/ 0 w 14"/>
                <a:gd name="T3" fmla="*/ 50 h 50"/>
                <a:gd name="T4" fmla="*/ 0 w 14"/>
                <a:gd name="T5" fmla="*/ 2 h 50"/>
                <a:gd name="T6" fmla="*/ 12 w 14"/>
                <a:gd name="T7" fmla="*/ 14 h 50"/>
                <a:gd name="T8" fmla="*/ 12 w 14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0">
                  <a:moveTo>
                    <a:pt x="12" y="50"/>
                  </a:moveTo>
                  <a:cubicBezTo>
                    <a:pt x="8" y="50"/>
                    <a:pt x="4" y="50"/>
                    <a:pt x="0" y="50"/>
                  </a:cubicBezTo>
                  <a:cubicBezTo>
                    <a:pt x="0" y="34"/>
                    <a:pt x="0" y="18"/>
                    <a:pt x="0" y="2"/>
                  </a:cubicBezTo>
                  <a:cubicBezTo>
                    <a:pt x="10" y="0"/>
                    <a:pt x="14" y="4"/>
                    <a:pt x="12" y="14"/>
                  </a:cubicBezTo>
                  <a:cubicBezTo>
                    <a:pt x="12" y="26"/>
                    <a:pt x="12" y="38"/>
                    <a:pt x="12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44"/>
            <p:cNvSpPr/>
            <p:nvPr/>
          </p:nvSpPr>
          <p:spPr bwMode="auto">
            <a:xfrm>
              <a:off x="18294350" y="2549525"/>
              <a:ext cx="98425" cy="31750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75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45"/>
            <p:cNvSpPr/>
            <p:nvPr/>
          </p:nvSpPr>
          <p:spPr bwMode="auto">
            <a:xfrm>
              <a:off x="18532475" y="2597150"/>
              <a:ext cx="20638" cy="169862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57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47"/>
            <p:cNvSpPr/>
            <p:nvPr/>
          </p:nvSpPr>
          <p:spPr bwMode="auto">
            <a:xfrm>
              <a:off x="18535650" y="2936875"/>
              <a:ext cx="9525" cy="90487"/>
            </a:xfrm>
            <a:custGeom>
              <a:avLst/>
              <a:gdLst>
                <a:gd name="T0" fmla="*/ 0 w 3"/>
                <a:gd name="T1" fmla="*/ 30 h 30"/>
                <a:gd name="T2" fmla="*/ 0 w 3"/>
                <a:gd name="T3" fmla="*/ 0 h 30"/>
                <a:gd name="T4" fmla="*/ 3 w 3"/>
                <a:gd name="T5" fmla="*/ 0 h 30"/>
                <a:gd name="T6" fmla="*/ 3 w 3"/>
                <a:gd name="T7" fmla="*/ 30 h 30"/>
                <a:gd name="T8" fmla="*/ 0 w 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48"/>
            <p:cNvSpPr/>
            <p:nvPr/>
          </p:nvSpPr>
          <p:spPr bwMode="auto">
            <a:xfrm>
              <a:off x="18526125" y="3027363"/>
              <a:ext cx="66675" cy="763587"/>
            </a:xfrm>
            <a:custGeom>
              <a:avLst/>
              <a:gdLst>
                <a:gd name="T0" fmla="*/ 6 w 22"/>
                <a:gd name="T1" fmla="*/ 0 h 256"/>
                <a:gd name="T2" fmla="*/ 21 w 22"/>
                <a:gd name="T3" fmla="*/ 252 h 256"/>
                <a:gd name="T4" fmla="*/ 0 w 22"/>
                <a:gd name="T5" fmla="*/ 249 h 256"/>
                <a:gd name="T6" fmla="*/ 0 w 22"/>
                <a:gd name="T7" fmla="*/ 228 h 256"/>
                <a:gd name="T8" fmla="*/ 3 w 22"/>
                <a:gd name="T9" fmla="*/ 180 h 256"/>
                <a:gd name="T10" fmla="*/ 3 w 22"/>
                <a:gd name="T11" fmla="*/ 105 h 256"/>
                <a:gd name="T12" fmla="*/ 3 w 22"/>
                <a:gd name="T13" fmla="*/ 0 h 256"/>
                <a:gd name="T14" fmla="*/ 6 w 22"/>
                <a:gd name="T1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56">
                  <a:moveTo>
                    <a:pt x="6" y="0"/>
                  </a:moveTo>
                  <a:cubicBezTo>
                    <a:pt x="9" y="86"/>
                    <a:pt x="22" y="162"/>
                    <a:pt x="21" y="252"/>
                  </a:cubicBezTo>
                  <a:cubicBezTo>
                    <a:pt x="15" y="250"/>
                    <a:pt x="1" y="256"/>
                    <a:pt x="0" y="249"/>
                  </a:cubicBezTo>
                  <a:cubicBezTo>
                    <a:pt x="0" y="242"/>
                    <a:pt x="0" y="235"/>
                    <a:pt x="0" y="228"/>
                  </a:cubicBezTo>
                  <a:cubicBezTo>
                    <a:pt x="7" y="218"/>
                    <a:pt x="1" y="195"/>
                    <a:pt x="3" y="180"/>
                  </a:cubicBezTo>
                  <a:cubicBezTo>
                    <a:pt x="3" y="155"/>
                    <a:pt x="3" y="130"/>
                    <a:pt x="3" y="105"/>
                  </a:cubicBezTo>
                  <a:cubicBezTo>
                    <a:pt x="3" y="70"/>
                    <a:pt x="3" y="35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50"/>
            <p:cNvSpPr/>
            <p:nvPr/>
          </p:nvSpPr>
          <p:spPr bwMode="auto">
            <a:xfrm>
              <a:off x="9747250" y="3492500"/>
              <a:ext cx="20638" cy="117475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4 w 7"/>
                <a:gd name="T5" fmla="*/ 0 h 39"/>
                <a:gd name="T6" fmla="*/ 7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51"/>
            <p:cNvSpPr/>
            <p:nvPr/>
          </p:nvSpPr>
          <p:spPr bwMode="auto">
            <a:xfrm>
              <a:off x="9686925" y="2265363"/>
              <a:ext cx="101600" cy="1514475"/>
            </a:xfrm>
            <a:custGeom>
              <a:avLst/>
              <a:gdLst>
                <a:gd name="T0" fmla="*/ 21 w 34"/>
                <a:gd name="T1" fmla="*/ 507 h 507"/>
                <a:gd name="T2" fmla="*/ 3 w 34"/>
                <a:gd name="T3" fmla="*/ 177 h 507"/>
                <a:gd name="T4" fmla="*/ 3 w 34"/>
                <a:gd name="T5" fmla="*/ 147 h 507"/>
                <a:gd name="T6" fmla="*/ 0 w 34"/>
                <a:gd name="T7" fmla="*/ 105 h 507"/>
                <a:gd name="T8" fmla="*/ 0 w 34"/>
                <a:gd name="T9" fmla="*/ 12 h 507"/>
                <a:gd name="T10" fmla="*/ 27 w 34"/>
                <a:gd name="T11" fmla="*/ 9 h 507"/>
                <a:gd name="T12" fmla="*/ 27 w 34"/>
                <a:gd name="T13" fmla="*/ 18 h 507"/>
                <a:gd name="T14" fmla="*/ 24 w 34"/>
                <a:gd name="T15" fmla="*/ 48 h 507"/>
                <a:gd name="T16" fmla="*/ 24 w 34"/>
                <a:gd name="T17" fmla="*/ 90 h 507"/>
                <a:gd name="T18" fmla="*/ 24 w 34"/>
                <a:gd name="T19" fmla="*/ 297 h 507"/>
                <a:gd name="T20" fmla="*/ 24 w 34"/>
                <a:gd name="T21" fmla="*/ 363 h 507"/>
                <a:gd name="T22" fmla="*/ 24 w 34"/>
                <a:gd name="T23" fmla="*/ 411 h 507"/>
                <a:gd name="T24" fmla="*/ 27 w 34"/>
                <a:gd name="T25" fmla="*/ 450 h 507"/>
                <a:gd name="T26" fmla="*/ 21 w 34"/>
                <a:gd name="T2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507">
                  <a:moveTo>
                    <a:pt x="21" y="507"/>
                  </a:moveTo>
                  <a:cubicBezTo>
                    <a:pt x="14" y="398"/>
                    <a:pt x="4" y="292"/>
                    <a:pt x="3" y="177"/>
                  </a:cubicBezTo>
                  <a:cubicBezTo>
                    <a:pt x="3" y="167"/>
                    <a:pt x="3" y="157"/>
                    <a:pt x="3" y="147"/>
                  </a:cubicBezTo>
                  <a:cubicBezTo>
                    <a:pt x="1" y="134"/>
                    <a:pt x="7" y="113"/>
                    <a:pt x="0" y="105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13" y="16"/>
                    <a:pt x="19" y="0"/>
                    <a:pt x="27" y="9"/>
                  </a:cubicBezTo>
                  <a:cubicBezTo>
                    <a:pt x="27" y="12"/>
                    <a:pt x="27" y="15"/>
                    <a:pt x="27" y="18"/>
                  </a:cubicBezTo>
                  <a:cubicBezTo>
                    <a:pt x="20" y="22"/>
                    <a:pt x="26" y="39"/>
                    <a:pt x="24" y="48"/>
                  </a:cubicBezTo>
                  <a:cubicBezTo>
                    <a:pt x="24" y="62"/>
                    <a:pt x="24" y="76"/>
                    <a:pt x="24" y="90"/>
                  </a:cubicBezTo>
                  <a:cubicBezTo>
                    <a:pt x="24" y="159"/>
                    <a:pt x="24" y="228"/>
                    <a:pt x="24" y="297"/>
                  </a:cubicBezTo>
                  <a:cubicBezTo>
                    <a:pt x="24" y="319"/>
                    <a:pt x="24" y="341"/>
                    <a:pt x="24" y="363"/>
                  </a:cubicBezTo>
                  <a:cubicBezTo>
                    <a:pt x="24" y="379"/>
                    <a:pt x="24" y="395"/>
                    <a:pt x="24" y="411"/>
                  </a:cubicBezTo>
                  <a:cubicBezTo>
                    <a:pt x="26" y="423"/>
                    <a:pt x="20" y="443"/>
                    <a:pt x="27" y="450"/>
                  </a:cubicBezTo>
                  <a:cubicBezTo>
                    <a:pt x="23" y="467"/>
                    <a:pt x="34" y="499"/>
                    <a:pt x="21" y="5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52"/>
            <p:cNvSpPr/>
            <p:nvPr/>
          </p:nvSpPr>
          <p:spPr bwMode="auto">
            <a:xfrm>
              <a:off x="18526125" y="3563938"/>
              <a:ext cx="20638" cy="144462"/>
            </a:xfrm>
            <a:custGeom>
              <a:avLst/>
              <a:gdLst>
                <a:gd name="T0" fmla="*/ 0 w 7"/>
                <a:gd name="T1" fmla="*/ 48 h 48"/>
                <a:gd name="T2" fmla="*/ 0 w 7"/>
                <a:gd name="T3" fmla="*/ 0 h 48"/>
                <a:gd name="T4" fmla="*/ 3 w 7"/>
                <a:gd name="T5" fmla="*/ 0 h 48"/>
                <a:gd name="T6" fmla="*/ 0 w 7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53"/>
            <p:cNvSpPr/>
            <p:nvPr/>
          </p:nvSpPr>
          <p:spPr bwMode="auto">
            <a:xfrm>
              <a:off x="18488025" y="3868738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54"/>
            <p:cNvSpPr/>
            <p:nvPr/>
          </p:nvSpPr>
          <p:spPr bwMode="auto">
            <a:xfrm>
              <a:off x="18568988" y="3860800"/>
              <a:ext cx="31750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63"/>
            <p:cNvSpPr/>
            <p:nvPr/>
          </p:nvSpPr>
          <p:spPr bwMode="auto">
            <a:xfrm>
              <a:off x="9794875" y="3824288"/>
              <a:ext cx="8794750" cy="365125"/>
            </a:xfrm>
            <a:custGeom>
              <a:avLst/>
              <a:gdLst>
                <a:gd name="T0" fmla="*/ 2943 w 2946"/>
                <a:gd name="T1" fmla="*/ 63 h 122"/>
                <a:gd name="T2" fmla="*/ 2943 w 2946"/>
                <a:gd name="T3" fmla="*/ 105 h 122"/>
                <a:gd name="T4" fmla="*/ 2913 w 2946"/>
                <a:gd name="T5" fmla="*/ 114 h 122"/>
                <a:gd name="T6" fmla="*/ 2856 w 2946"/>
                <a:gd name="T7" fmla="*/ 114 h 122"/>
                <a:gd name="T8" fmla="*/ 2814 w 2946"/>
                <a:gd name="T9" fmla="*/ 114 h 122"/>
                <a:gd name="T10" fmla="*/ 2772 w 2946"/>
                <a:gd name="T11" fmla="*/ 114 h 122"/>
                <a:gd name="T12" fmla="*/ 2736 w 2946"/>
                <a:gd name="T13" fmla="*/ 117 h 122"/>
                <a:gd name="T14" fmla="*/ 2700 w 2946"/>
                <a:gd name="T15" fmla="*/ 117 h 122"/>
                <a:gd name="T16" fmla="*/ 2667 w 2946"/>
                <a:gd name="T17" fmla="*/ 117 h 122"/>
                <a:gd name="T18" fmla="*/ 2595 w 2946"/>
                <a:gd name="T19" fmla="*/ 120 h 122"/>
                <a:gd name="T20" fmla="*/ 2271 w 2946"/>
                <a:gd name="T21" fmla="*/ 114 h 122"/>
                <a:gd name="T22" fmla="*/ 2223 w 2946"/>
                <a:gd name="T23" fmla="*/ 111 h 122"/>
                <a:gd name="T24" fmla="*/ 2175 w 2946"/>
                <a:gd name="T25" fmla="*/ 111 h 122"/>
                <a:gd name="T26" fmla="*/ 2127 w 2946"/>
                <a:gd name="T27" fmla="*/ 108 h 122"/>
                <a:gd name="T28" fmla="*/ 2079 w 2946"/>
                <a:gd name="T29" fmla="*/ 108 h 122"/>
                <a:gd name="T30" fmla="*/ 2031 w 2946"/>
                <a:gd name="T31" fmla="*/ 105 h 122"/>
                <a:gd name="T32" fmla="*/ 1983 w 2946"/>
                <a:gd name="T33" fmla="*/ 105 h 122"/>
                <a:gd name="T34" fmla="*/ 1935 w 2946"/>
                <a:gd name="T35" fmla="*/ 102 h 122"/>
                <a:gd name="T36" fmla="*/ 1887 w 2946"/>
                <a:gd name="T37" fmla="*/ 102 h 122"/>
                <a:gd name="T38" fmla="*/ 1842 w 2946"/>
                <a:gd name="T39" fmla="*/ 99 h 122"/>
                <a:gd name="T40" fmla="*/ 1794 w 2946"/>
                <a:gd name="T41" fmla="*/ 99 h 122"/>
                <a:gd name="T42" fmla="*/ 1746 w 2946"/>
                <a:gd name="T43" fmla="*/ 96 h 122"/>
                <a:gd name="T44" fmla="*/ 1698 w 2946"/>
                <a:gd name="T45" fmla="*/ 96 h 122"/>
                <a:gd name="T46" fmla="*/ 1662 w 2946"/>
                <a:gd name="T47" fmla="*/ 93 h 122"/>
                <a:gd name="T48" fmla="*/ 1275 w 2946"/>
                <a:gd name="T49" fmla="*/ 69 h 122"/>
                <a:gd name="T50" fmla="*/ 1236 w 2946"/>
                <a:gd name="T51" fmla="*/ 66 h 122"/>
                <a:gd name="T52" fmla="*/ 1026 w 2946"/>
                <a:gd name="T53" fmla="*/ 60 h 122"/>
                <a:gd name="T54" fmla="*/ 987 w 2946"/>
                <a:gd name="T55" fmla="*/ 57 h 122"/>
                <a:gd name="T56" fmla="*/ 786 w 2946"/>
                <a:gd name="T57" fmla="*/ 51 h 122"/>
                <a:gd name="T58" fmla="*/ 753 w 2946"/>
                <a:gd name="T59" fmla="*/ 54 h 122"/>
                <a:gd name="T60" fmla="*/ 663 w 2946"/>
                <a:gd name="T61" fmla="*/ 57 h 122"/>
                <a:gd name="T62" fmla="*/ 630 w 2946"/>
                <a:gd name="T63" fmla="*/ 60 h 122"/>
                <a:gd name="T64" fmla="*/ 477 w 2946"/>
                <a:gd name="T65" fmla="*/ 66 h 122"/>
                <a:gd name="T66" fmla="*/ 447 w 2946"/>
                <a:gd name="T67" fmla="*/ 69 h 122"/>
                <a:gd name="T68" fmla="*/ 0 w 2946"/>
                <a:gd name="T69" fmla="*/ 66 h 122"/>
                <a:gd name="T70" fmla="*/ 0 w 2946"/>
                <a:gd name="T71" fmla="*/ 54 h 122"/>
                <a:gd name="T72" fmla="*/ 0 w 2946"/>
                <a:gd name="T73" fmla="*/ 12 h 122"/>
                <a:gd name="T74" fmla="*/ 3 w 2946"/>
                <a:gd name="T75" fmla="*/ 3 h 122"/>
                <a:gd name="T76" fmla="*/ 2916 w 2946"/>
                <a:gd name="T77" fmla="*/ 3 h 122"/>
                <a:gd name="T78" fmla="*/ 2916 w 2946"/>
                <a:gd name="T79" fmla="*/ 15 h 122"/>
                <a:gd name="T80" fmla="*/ 2919 w 2946"/>
                <a:gd name="T81" fmla="*/ 51 h 122"/>
                <a:gd name="T82" fmla="*/ 2925 w 2946"/>
                <a:gd name="T83" fmla="*/ 0 h 122"/>
                <a:gd name="T84" fmla="*/ 2946 w 2946"/>
                <a:gd name="T85" fmla="*/ 0 h 122"/>
                <a:gd name="T86" fmla="*/ 2946 w 2946"/>
                <a:gd name="T87" fmla="*/ 12 h 122"/>
                <a:gd name="T88" fmla="*/ 2943 w 2946"/>
                <a:gd name="T89" fmla="*/ 6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46" h="122">
                  <a:moveTo>
                    <a:pt x="2943" y="63"/>
                  </a:moveTo>
                  <a:cubicBezTo>
                    <a:pt x="2943" y="77"/>
                    <a:pt x="2943" y="91"/>
                    <a:pt x="2943" y="105"/>
                  </a:cubicBezTo>
                  <a:cubicBezTo>
                    <a:pt x="2942" y="117"/>
                    <a:pt x="2918" y="106"/>
                    <a:pt x="2913" y="114"/>
                  </a:cubicBezTo>
                  <a:cubicBezTo>
                    <a:pt x="2894" y="114"/>
                    <a:pt x="2875" y="114"/>
                    <a:pt x="2856" y="114"/>
                  </a:cubicBezTo>
                  <a:cubicBezTo>
                    <a:pt x="2842" y="114"/>
                    <a:pt x="2828" y="114"/>
                    <a:pt x="2814" y="114"/>
                  </a:cubicBezTo>
                  <a:cubicBezTo>
                    <a:pt x="2800" y="114"/>
                    <a:pt x="2786" y="114"/>
                    <a:pt x="2772" y="114"/>
                  </a:cubicBezTo>
                  <a:cubicBezTo>
                    <a:pt x="2761" y="116"/>
                    <a:pt x="2742" y="110"/>
                    <a:pt x="2736" y="117"/>
                  </a:cubicBezTo>
                  <a:cubicBezTo>
                    <a:pt x="2724" y="117"/>
                    <a:pt x="2712" y="117"/>
                    <a:pt x="2700" y="117"/>
                  </a:cubicBezTo>
                  <a:cubicBezTo>
                    <a:pt x="2689" y="117"/>
                    <a:pt x="2678" y="117"/>
                    <a:pt x="2667" y="117"/>
                  </a:cubicBezTo>
                  <a:cubicBezTo>
                    <a:pt x="2644" y="119"/>
                    <a:pt x="2613" y="113"/>
                    <a:pt x="2595" y="120"/>
                  </a:cubicBezTo>
                  <a:cubicBezTo>
                    <a:pt x="2483" y="122"/>
                    <a:pt x="2380" y="115"/>
                    <a:pt x="2271" y="114"/>
                  </a:cubicBezTo>
                  <a:cubicBezTo>
                    <a:pt x="2261" y="107"/>
                    <a:pt x="2238" y="113"/>
                    <a:pt x="2223" y="111"/>
                  </a:cubicBezTo>
                  <a:cubicBezTo>
                    <a:pt x="2207" y="111"/>
                    <a:pt x="2191" y="111"/>
                    <a:pt x="2175" y="111"/>
                  </a:cubicBezTo>
                  <a:cubicBezTo>
                    <a:pt x="2165" y="104"/>
                    <a:pt x="2142" y="110"/>
                    <a:pt x="2127" y="108"/>
                  </a:cubicBezTo>
                  <a:cubicBezTo>
                    <a:pt x="2111" y="108"/>
                    <a:pt x="2095" y="108"/>
                    <a:pt x="2079" y="108"/>
                  </a:cubicBezTo>
                  <a:cubicBezTo>
                    <a:pt x="2069" y="101"/>
                    <a:pt x="2046" y="107"/>
                    <a:pt x="2031" y="105"/>
                  </a:cubicBezTo>
                  <a:cubicBezTo>
                    <a:pt x="2015" y="105"/>
                    <a:pt x="1999" y="105"/>
                    <a:pt x="1983" y="105"/>
                  </a:cubicBezTo>
                  <a:cubicBezTo>
                    <a:pt x="1973" y="98"/>
                    <a:pt x="1950" y="104"/>
                    <a:pt x="1935" y="102"/>
                  </a:cubicBezTo>
                  <a:cubicBezTo>
                    <a:pt x="1919" y="102"/>
                    <a:pt x="1903" y="102"/>
                    <a:pt x="1887" y="102"/>
                  </a:cubicBezTo>
                  <a:cubicBezTo>
                    <a:pt x="1878" y="95"/>
                    <a:pt x="1856" y="101"/>
                    <a:pt x="1842" y="99"/>
                  </a:cubicBezTo>
                  <a:cubicBezTo>
                    <a:pt x="1826" y="99"/>
                    <a:pt x="1810" y="99"/>
                    <a:pt x="1794" y="99"/>
                  </a:cubicBezTo>
                  <a:cubicBezTo>
                    <a:pt x="1784" y="92"/>
                    <a:pt x="1761" y="98"/>
                    <a:pt x="1746" y="96"/>
                  </a:cubicBezTo>
                  <a:cubicBezTo>
                    <a:pt x="1730" y="96"/>
                    <a:pt x="1714" y="96"/>
                    <a:pt x="1698" y="96"/>
                  </a:cubicBezTo>
                  <a:cubicBezTo>
                    <a:pt x="1692" y="89"/>
                    <a:pt x="1673" y="95"/>
                    <a:pt x="1662" y="93"/>
                  </a:cubicBezTo>
                  <a:cubicBezTo>
                    <a:pt x="1533" y="85"/>
                    <a:pt x="1405" y="76"/>
                    <a:pt x="1275" y="69"/>
                  </a:cubicBezTo>
                  <a:cubicBezTo>
                    <a:pt x="1268" y="62"/>
                    <a:pt x="1248" y="68"/>
                    <a:pt x="1236" y="66"/>
                  </a:cubicBezTo>
                  <a:cubicBezTo>
                    <a:pt x="1164" y="66"/>
                    <a:pt x="1098" y="60"/>
                    <a:pt x="1026" y="60"/>
                  </a:cubicBezTo>
                  <a:cubicBezTo>
                    <a:pt x="1019" y="53"/>
                    <a:pt x="999" y="59"/>
                    <a:pt x="987" y="57"/>
                  </a:cubicBezTo>
                  <a:cubicBezTo>
                    <a:pt x="918" y="57"/>
                    <a:pt x="855" y="51"/>
                    <a:pt x="786" y="51"/>
                  </a:cubicBezTo>
                  <a:cubicBezTo>
                    <a:pt x="776" y="53"/>
                    <a:pt x="758" y="47"/>
                    <a:pt x="753" y="54"/>
                  </a:cubicBezTo>
                  <a:cubicBezTo>
                    <a:pt x="720" y="52"/>
                    <a:pt x="696" y="59"/>
                    <a:pt x="663" y="57"/>
                  </a:cubicBezTo>
                  <a:cubicBezTo>
                    <a:pt x="653" y="59"/>
                    <a:pt x="635" y="53"/>
                    <a:pt x="630" y="60"/>
                  </a:cubicBezTo>
                  <a:cubicBezTo>
                    <a:pt x="577" y="60"/>
                    <a:pt x="530" y="66"/>
                    <a:pt x="477" y="66"/>
                  </a:cubicBezTo>
                  <a:cubicBezTo>
                    <a:pt x="468" y="68"/>
                    <a:pt x="451" y="62"/>
                    <a:pt x="447" y="69"/>
                  </a:cubicBezTo>
                  <a:cubicBezTo>
                    <a:pt x="303" y="73"/>
                    <a:pt x="140" y="75"/>
                    <a:pt x="0" y="66"/>
                  </a:cubicBezTo>
                  <a:cubicBezTo>
                    <a:pt x="0" y="62"/>
                    <a:pt x="0" y="58"/>
                    <a:pt x="0" y="54"/>
                  </a:cubicBezTo>
                  <a:cubicBezTo>
                    <a:pt x="0" y="40"/>
                    <a:pt x="0" y="26"/>
                    <a:pt x="0" y="12"/>
                  </a:cubicBezTo>
                  <a:cubicBezTo>
                    <a:pt x="3" y="11"/>
                    <a:pt x="3" y="7"/>
                    <a:pt x="3" y="3"/>
                  </a:cubicBezTo>
                  <a:cubicBezTo>
                    <a:pt x="974" y="3"/>
                    <a:pt x="1945" y="3"/>
                    <a:pt x="2916" y="3"/>
                  </a:cubicBezTo>
                  <a:cubicBezTo>
                    <a:pt x="2916" y="7"/>
                    <a:pt x="2916" y="11"/>
                    <a:pt x="2916" y="15"/>
                  </a:cubicBezTo>
                  <a:cubicBezTo>
                    <a:pt x="2918" y="26"/>
                    <a:pt x="2912" y="45"/>
                    <a:pt x="2919" y="51"/>
                  </a:cubicBezTo>
                  <a:cubicBezTo>
                    <a:pt x="2928" y="41"/>
                    <a:pt x="2916" y="10"/>
                    <a:pt x="2925" y="0"/>
                  </a:cubicBezTo>
                  <a:cubicBezTo>
                    <a:pt x="2932" y="0"/>
                    <a:pt x="2939" y="0"/>
                    <a:pt x="2946" y="0"/>
                  </a:cubicBezTo>
                  <a:cubicBezTo>
                    <a:pt x="2946" y="4"/>
                    <a:pt x="2946" y="8"/>
                    <a:pt x="2946" y="12"/>
                  </a:cubicBezTo>
                  <a:cubicBezTo>
                    <a:pt x="2939" y="23"/>
                    <a:pt x="2945" y="47"/>
                    <a:pt x="2943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69"/>
            <p:cNvSpPr/>
            <p:nvPr/>
          </p:nvSpPr>
          <p:spPr bwMode="auto">
            <a:xfrm>
              <a:off x="9780588" y="1951038"/>
              <a:ext cx="8718550" cy="1836737"/>
            </a:xfrm>
            <a:custGeom>
              <a:avLst/>
              <a:gdLst>
                <a:gd name="T0" fmla="*/ 242 w 2921"/>
                <a:gd name="T1" fmla="*/ 21 h 615"/>
                <a:gd name="T2" fmla="*/ 248 w 2921"/>
                <a:gd name="T3" fmla="*/ 15 h 615"/>
                <a:gd name="T4" fmla="*/ 746 w 2921"/>
                <a:gd name="T5" fmla="*/ 321 h 615"/>
                <a:gd name="T6" fmla="*/ 686 w 2921"/>
                <a:gd name="T7" fmla="*/ 279 h 615"/>
                <a:gd name="T8" fmla="*/ 620 w 2921"/>
                <a:gd name="T9" fmla="*/ 240 h 615"/>
                <a:gd name="T10" fmla="*/ 695 w 2921"/>
                <a:gd name="T11" fmla="*/ 177 h 615"/>
                <a:gd name="T12" fmla="*/ 779 w 2921"/>
                <a:gd name="T13" fmla="*/ 126 h 615"/>
                <a:gd name="T14" fmla="*/ 860 w 2921"/>
                <a:gd name="T15" fmla="*/ 165 h 615"/>
                <a:gd name="T16" fmla="*/ 941 w 2921"/>
                <a:gd name="T17" fmla="*/ 204 h 615"/>
                <a:gd name="T18" fmla="*/ 944 w 2921"/>
                <a:gd name="T19" fmla="*/ 222 h 615"/>
                <a:gd name="T20" fmla="*/ 1130 w 2921"/>
                <a:gd name="T21" fmla="*/ 153 h 615"/>
                <a:gd name="T22" fmla="*/ 1193 w 2921"/>
                <a:gd name="T23" fmla="*/ 132 h 615"/>
                <a:gd name="T24" fmla="*/ 1289 w 2921"/>
                <a:gd name="T25" fmla="*/ 162 h 615"/>
                <a:gd name="T26" fmla="*/ 1985 w 2921"/>
                <a:gd name="T27" fmla="*/ 336 h 615"/>
                <a:gd name="T28" fmla="*/ 1790 w 2921"/>
                <a:gd name="T29" fmla="*/ 282 h 615"/>
                <a:gd name="T30" fmla="*/ 2237 w 2921"/>
                <a:gd name="T31" fmla="*/ 18 h 615"/>
                <a:gd name="T32" fmla="*/ 2393 w 2921"/>
                <a:gd name="T33" fmla="*/ 126 h 615"/>
                <a:gd name="T34" fmla="*/ 2294 w 2921"/>
                <a:gd name="T35" fmla="*/ 198 h 615"/>
                <a:gd name="T36" fmla="*/ 2654 w 2921"/>
                <a:gd name="T37" fmla="*/ 0 h 615"/>
                <a:gd name="T38" fmla="*/ 2846 w 2921"/>
                <a:gd name="T39" fmla="*/ 231 h 615"/>
                <a:gd name="T40" fmla="*/ 2837 w 2921"/>
                <a:gd name="T41" fmla="*/ 204 h 615"/>
                <a:gd name="T42" fmla="*/ 2852 w 2921"/>
                <a:gd name="T43" fmla="*/ 204 h 615"/>
                <a:gd name="T44" fmla="*/ 2885 w 2921"/>
                <a:gd name="T45" fmla="*/ 207 h 615"/>
                <a:gd name="T46" fmla="*/ 2918 w 2921"/>
                <a:gd name="T47" fmla="*/ 207 h 615"/>
                <a:gd name="T48" fmla="*/ 2918 w 2921"/>
                <a:gd name="T49" fmla="*/ 258 h 615"/>
                <a:gd name="T50" fmla="*/ 2915 w 2921"/>
                <a:gd name="T51" fmla="*/ 363 h 615"/>
                <a:gd name="T52" fmla="*/ 2915 w 2921"/>
                <a:gd name="T53" fmla="*/ 429 h 615"/>
                <a:gd name="T54" fmla="*/ 2918 w 2921"/>
                <a:gd name="T55" fmla="*/ 462 h 615"/>
                <a:gd name="T56" fmla="*/ 2918 w 2921"/>
                <a:gd name="T57" fmla="*/ 495 h 615"/>
                <a:gd name="T58" fmla="*/ 2918 w 2921"/>
                <a:gd name="T59" fmla="*/ 528 h 615"/>
                <a:gd name="T60" fmla="*/ 2918 w 2921"/>
                <a:gd name="T61" fmla="*/ 561 h 615"/>
                <a:gd name="T62" fmla="*/ 2921 w 2921"/>
                <a:gd name="T63" fmla="*/ 594 h 615"/>
                <a:gd name="T64" fmla="*/ 2921 w 2921"/>
                <a:gd name="T65" fmla="*/ 609 h 615"/>
                <a:gd name="T66" fmla="*/ 1454 w 2921"/>
                <a:gd name="T67" fmla="*/ 609 h 615"/>
                <a:gd name="T68" fmla="*/ 719 w 2921"/>
                <a:gd name="T69" fmla="*/ 609 h 615"/>
                <a:gd name="T70" fmla="*/ 353 w 2921"/>
                <a:gd name="T71" fmla="*/ 609 h 615"/>
                <a:gd name="T72" fmla="*/ 170 w 2921"/>
                <a:gd name="T73" fmla="*/ 609 h 615"/>
                <a:gd name="T74" fmla="*/ 77 w 2921"/>
                <a:gd name="T75" fmla="*/ 609 h 615"/>
                <a:gd name="T76" fmla="*/ 32 w 2921"/>
                <a:gd name="T77" fmla="*/ 609 h 615"/>
                <a:gd name="T78" fmla="*/ 8 w 2921"/>
                <a:gd name="T79" fmla="*/ 582 h 615"/>
                <a:gd name="T80" fmla="*/ 8 w 2921"/>
                <a:gd name="T81" fmla="*/ 525 h 615"/>
                <a:gd name="T82" fmla="*/ 11 w 2921"/>
                <a:gd name="T83" fmla="*/ 435 h 615"/>
                <a:gd name="T84" fmla="*/ 11 w 2921"/>
                <a:gd name="T85" fmla="*/ 264 h 615"/>
                <a:gd name="T86" fmla="*/ 8 w 2921"/>
                <a:gd name="T87" fmla="*/ 192 h 615"/>
                <a:gd name="T88" fmla="*/ 14 w 2921"/>
                <a:gd name="T89" fmla="*/ 108 h 615"/>
                <a:gd name="T90" fmla="*/ 53 w 2921"/>
                <a:gd name="T91" fmla="*/ 108 h 615"/>
                <a:gd name="T92" fmla="*/ 221 w 2921"/>
                <a:gd name="T93" fmla="*/ 90 h 615"/>
                <a:gd name="T94" fmla="*/ 173 w 2921"/>
                <a:gd name="T95" fmla="*/ 84 h 615"/>
                <a:gd name="T96" fmla="*/ 212 w 2921"/>
                <a:gd name="T97" fmla="*/ 51 h 615"/>
                <a:gd name="T98" fmla="*/ 242 w 2921"/>
                <a:gd name="T99" fmla="*/ 21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21" h="615">
                  <a:moveTo>
                    <a:pt x="242" y="21"/>
                  </a:moveTo>
                  <a:cubicBezTo>
                    <a:pt x="245" y="20"/>
                    <a:pt x="247" y="18"/>
                    <a:pt x="248" y="15"/>
                  </a:cubicBezTo>
                  <a:cubicBezTo>
                    <a:pt x="431" y="100"/>
                    <a:pt x="546" y="253"/>
                    <a:pt x="746" y="321"/>
                  </a:cubicBezTo>
                  <a:cubicBezTo>
                    <a:pt x="736" y="306"/>
                    <a:pt x="708" y="292"/>
                    <a:pt x="686" y="279"/>
                  </a:cubicBezTo>
                  <a:cubicBezTo>
                    <a:pt x="664" y="265"/>
                    <a:pt x="640" y="252"/>
                    <a:pt x="620" y="240"/>
                  </a:cubicBezTo>
                  <a:cubicBezTo>
                    <a:pt x="642" y="218"/>
                    <a:pt x="667" y="200"/>
                    <a:pt x="695" y="177"/>
                  </a:cubicBezTo>
                  <a:cubicBezTo>
                    <a:pt x="716" y="160"/>
                    <a:pt x="752" y="125"/>
                    <a:pt x="779" y="126"/>
                  </a:cubicBezTo>
                  <a:cubicBezTo>
                    <a:pt x="804" y="126"/>
                    <a:pt x="836" y="154"/>
                    <a:pt x="860" y="165"/>
                  </a:cubicBezTo>
                  <a:cubicBezTo>
                    <a:pt x="890" y="179"/>
                    <a:pt x="915" y="190"/>
                    <a:pt x="941" y="204"/>
                  </a:cubicBezTo>
                  <a:cubicBezTo>
                    <a:pt x="955" y="204"/>
                    <a:pt x="940" y="213"/>
                    <a:pt x="944" y="222"/>
                  </a:cubicBezTo>
                  <a:cubicBezTo>
                    <a:pt x="1005" y="198"/>
                    <a:pt x="1064" y="177"/>
                    <a:pt x="1130" y="153"/>
                  </a:cubicBezTo>
                  <a:cubicBezTo>
                    <a:pt x="1151" y="145"/>
                    <a:pt x="1174" y="133"/>
                    <a:pt x="1193" y="132"/>
                  </a:cubicBezTo>
                  <a:cubicBezTo>
                    <a:pt x="1219" y="131"/>
                    <a:pt x="1256" y="151"/>
                    <a:pt x="1289" y="162"/>
                  </a:cubicBezTo>
                  <a:cubicBezTo>
                    <a:pt x="1502" y="232"/>
                    <a:pt x="1752" y="297"/>
                    <a:pt x="1985" y="336"/>
                  </a:cubicBezTo>
                  <a:cubicBezTo>
                    <a:pt x="1927" y="311"/>
                    <a:pt x="1854" y="301"/>
                    <a:pt x="1790" y="282"/>
                  </a:cubicBezTo>
                  <a:cubicBezTo>
                    <a:pt x="1939" y="194"/>
                    <a:pt x="2081" y="99"/>
                    <a:pt x="2237" y="18"/>
                  </a:cubicBezTo>
                  <a:cubicBezTo>
                    <a:pt x="2295" y="48"/>
                    <a:pt x="2340" y="91"/>
                    <a:pt x="2393" y="126"/>
                  </a:cubicBezTo>
                  <a:cubicBezTo>
                    <a:pt x="2361" y="151"/>
                    <a:pt x="2322" y="169"/>
                    <a:pt x="2294" y="198"/>
                  </a:cubicBezTo>
                  <a:cubicBezTo>
                    <a:pt x="2419" y="137"/>
                    <a:pt x="2528" y="60"/>
                    <a:pt x="2654" y="0"/>
                  </a:cubicBezTo>
                  <a:cubicBezTo>
                    <a:pt x="2710" y="85"/>
                    <a:pt x="2775" y="161"/>
                    <a:pt x="2846" y="231"/>
                  </a:cubicBezTo>
                  <a:cubicBezTo>
                    <a:pt x="2848" y="217"/>
                    <a:pt x="2835" y="218"/>
                    <a:pt x="2837" y="204"/>
                  </a:cubicBezTo>
                  <a:cubicBezTo>
                    <a:pt x="2842" y="204"/>
                    <a:pt x="2847" y="204"/>
                    <a:pt x="2852" y="204"/>
                  </a:cubicBezTo>
                  <a:cubicBezTo>
                    <a:pt x="2857" y="211"/>
                    <a:pt x="2875" y="205"/>
                    <a:pt x="2885" y="207"/>
                  </a:cubicBezTo>
                  <a:cubicBezTo>
                    <a:pt x="2896" y="207"/>
                    <a:pt x="2907" y="207"/>
                    <a:pt x="2918" y="207"/>
                  </a:cubicBezTo>
                  <a:cubicBezTo>
                    <a:pt x="2918" y="224"/>
                    <a:pt x="2918" y="241"/>
                    <a:pt x="2918" y="258"/>
                  </a:cubicBezTo>
                  <a:cubicBezTo>
                    <a:pt x="2911" y="287"/>
                    <a:pt x="2917" y="329"/>
                    <a:pt x="2915" y="363"/>
                  </a:cubicBezTo>
                  <a:cubicBezTo>
                    <a:pt x="2915" y="385"/>
                    <a:pt x="2915" y="407"/>
                    <a:pt x="2915" y="429"/>
                  </a:cubicBezTo>
                  <a:cubicBezTo>
                    <a:pt x="2917" y="439"/>
                    <a:pt x="2911" y="457"/>
                    <a:pt x="2918" y="462"/>
                  </a:cubicBezTo>
                  <a:cubicBezTo>
                    <a:pt x="2918" y="473"/>
                    <a:pt x="2918" y="484"/>
                    <a:pt x="2918" y="495"/>
                  </a:cubicBezTo>
                  <a:cubicBezTo>
                    <a:pt x="2918" y="506"/>
                    <a:pt x="2918" y="517"/>
                    <a:pt x="2918" y="528"/>
                  </a:cubicBezTo>
                  <a:cubicBezTo>
                    <a:pt x="2918" y="539"/>
                    <a:pt x="2918" y="550"/>
                    <a:pt x="2918" y="561"/>
                  </a:cubicBezTo>
                  <a:cubicBezTo>
                    <a:pt x="2920" y="571"/>
                    <a:pt x="2914" y="589"/>
                    <a:pt x="2921" y="594"/>
                  </a:cubicBezTo>
                  <a:cubicBezTo>
                    <a:pt x="2921" y="599"/>
                    <a:pt x="2921" y="604"/>
                    <a:pt x="2921" y="609"/>
                  </a:cubicBezTo>
                  <a:cubicBezTo>
                    <a:pt x="2432" y="609"/>
                    <a:pt x="1943" y="609"/>
                    <a:pt x="1454" y="609"/>
                  </a:cubicBezTo>
                  <a:cubicBezTo>
                    <a:pt x="1209" y="609"/>
                    <a:pt x="964" y="609"/>
                    <a:pt x="719" y="609"/>
                  </a:cubicBezTo>
                  <a:cubicBezTo>
                    <a:pt x="597" y="609"/>
                    <a:pt x="475" y="609"/>
                    <a:pt x="353" y="609"/>
                  </a:cubicBezTo>
                  <a:cubicBezTo>
                    <a:pt x="292" y="609"/>
                    <a:pt x="231" y="609"/>
                    <a:pt x="170" y="609"/>
                  </a:cubicBezTo>
                  <a:cubicBezTo>
                    <a:pt x="139" y="609"/>
                    <a:pt x="108" y="609"/>
                    <a:pt x="77" y="609"/>
                  </a:cubicBezTo>
                  <a:cubicBezTo>
                    <a:pt x="62" y="609"/>
                    <a:pt x="47" y="609"/>
                    <a:pt x="32" y="609"/>
                  </a:cubicBezTo>
                  <a:cubicBezTo>
                    <a:pt x="9" y="615"/>
                    <a:pt x="4" y="603"/>
                    <a:pt x="8" y="582"/>
                  </a:cubicBezTo>
                  <a:cubicBezTo>
                    <a:pt x="8" y="563"/>
                    <a:pt x="8" y="544"/>
                    <a:pt x="8" y="525"/>
                  </a:cubicBezTo>
                  <a:cubicBezTo>
                    <a:pt x="15" y="501"/>
                    <a:pt x="9" y="464"/>
                    <a:pt x="11" y="435"/>
                  </a:cubicBezTo>
                  <a:cubicBezTo>
                    <a:pt x="11" y="378"/>
                    <a:pt x="11" y="321"/>
                    <a:pt x="11" y="264"/>
                  </a:cubicBezTo>
                  <a:cubicBezTo>
                    <a:pt x="9" y="241"/>
                    <a:pt x="15" y="210"/>
                    <a:pt x="8" y="192"/>
                  </a:cubicBezTo>
                  <a:cubicBezTo>
                    <a:pt x="12" y="166"/>
                    <a:pt x="0" y="124"/>
                    <a:pt x="14" y="108"/>
                  </a:cubicBezTo>
                  <a:cubicBezTo>
                    <a:pt x="27" y="108"/>
                    <a:pt x="40" y="108"/>
                    <a:pt x="53" y="108"/>
                  </a:cubicBezTo>
                  <a:cubicBezTo>
                    <a:pt x="116" y="109"/>
                    <a:pt x="169" y="100"/>
                    <a:pt x="221" y="90"/>
                  </a:cubicBezTo>
                  <a:cubicBezTo>
                    <a:pt x="215" y="73"/>
                    <a:pt x="189" y="84"/>
                    <a:pt x="173" y="84"/>
                  </a:cubicBezTo>
                  <a:cubicBezTo>
                    <a:pt x="184" y="71"/>
                    <a:pt x="199" y="62"/>
                    <a:pt x="212" y="51"/>
                  </a:cubicBezTo>
                  <a:cubicBezTo>
                    <a:pt x="223" y="42"/>
                    <a:pt x="233" y="32"/>
                    <a:pt x="242" y="21"/>
                  </a:cubicBezTo>
                  <a:close/>
                </a:path>
              </a:pathLst>
            </a:custGeom>
            <a:solidFill>
              <a:srgbClr val="43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70"/>
            <p:cNvSpPr/>
            <p:nvPr/>
          </p:nvSpPr>
          <p:spPr bwMode="auto">
            <a:xfrm>
              <a:off x="18526125" y="2632075"/>
              <a:ext cx="20638" cy="134937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72"/>
            <p:cNvSpPr/>
            <p:nvPr/>
          </p:nvSpPr>
          <p:spPr bwMode="auto">
            <a:xfrm>
              <a:off x="9758363" y="3152775"/>
              <a:ext cx="22225" cy="196850"/>
            </a:xfrm>
            <a:custGeom>
              <a:avLst/>
              <a:gdLst>
                <a:gd name="T0" fmla="*/ 0 w 7"/>
                <a:gd name="T1" fmla="*/ 0 h 66"/>
                <a:gd name="T2" fmla="*/ 3 w 7"/>
                <a:gd name="T3" fmla="*/ 66 h 66"/>
                <a:gd name="T4" fmla="*/ 0 w 7"/>
                <a:gd name="T5" fmla="*/ 66 h 66"/>
                <a:gd name="T6" fmla="*/ 0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0" y="0"/>
                  </a:move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73"/>
            <p:cNvSpPr/>
            <p:nvPr/>
          </p:nvSpPr>
          <p:spPr bwMode="auto">
            <a:xfrm>
              <a:off x="18526125" y="2566988"/>
              <a:ext cx="26988" cy="369887"/>
            </a:xfrm>
            <a:custGeom>
              <a:avLst/>
              <a:gdLst>
                <a:gd name="T0" fmla="*/ 9 w 9"/>
                <a:gd name="T1" fmla="*/ 4 h 124"/>
                <a:gd name="T2" fmla="*/ 9 w 9"/>
                <a:gd name="T3" fmla="*/ 10 h 124"/>
                <a:gd name="T4" fmla="*/ 6 w 9"/>
                <a:gd name="T5" fmla="*/ 67 h 124"/>
                <a:gd name="T6" fmla="*/ 6 w 9"/>
                <a:gd name="T7" fmla="*/ 97 h 124"/>
                <a:gd name="T8" fmla="*/ 6 w 9"/>
                <a:gd name="T9" fmla="*/ 124 h 124"/>
                <a:gd name="T10" fmla="*/ 3 w 9"/>
                <a:gd name="T11" fmla="*/ 124 h 124"/>
                <a:gd name="T12" fmla="*/ 3 w 9"/>
                <a:gd name="T13" fmla="*/ 67 h 124"/>
                <a:gd name="T14" fmla="*/ 0 w 9"/>
                <a:gd name="T15" fmla="*/ 22 h 124"/>
                <a:gd name="T16" fmla="*/ 0 w 9"/>
                <a:gd name="T17" fmla="*/ 1 h 124"/>
                <a:gd name="T18" fmla="*/ 9 w 9"/>
                <a:gd name="T19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24">
                  <a:moveTo>
                    <a:pt x="9" y="4"/>
                  </a:moveTo>
                  <a:cubicBezTo>
                    <a:pt x="9" y="6"/>
                    <a:pt x="9" y="8"/>
                    <a:pt x="9" y="10"/>
                  </a:cubicBezTo>
                  <a:cubicBezTo>
                    <a:pt x="2" y="23"/>
                    <a:pt x="8" y="49"/>
                    <a:pt x="6" y="67"/>
                  </a:cubicBezTo>
                  <a:cubicBezTo>
                    <a:pt x="6" y="77"/>
                    <a:pt x="6" y="87"/>
                    <a:pt x="6" y="97"/>
                  </a:cubicBezTo>
                  <a:cubicBezTo>
                    <a:pt x="6" y="106"/>
                    <a:pt x="6" y="115"/>
                    <a:pt x="6" y="124"/>
                  </a:cubicBezTo>
                  <a:cubicBezTo>
                    <a:pt x="5" y="124"/>
                    <a:pt x="4" y="124"/>
                    <a:pt x="3" y="124"/>
                  </a:cubicBezTo>
                  <a:cubicBezTo>
                    <a:pt x="3" y="105"/>
                    <a:pt x="3" y="86"/>
                    <a:pt x="3" y="67"/>
                  </a:cubicBezTo>
                  <a:cubicBezTo>
                    <a:pt x="1" y="53"/>
                    <a:pt x="7" y="31"/>
                    <a:pt x="0" y="22"/>
                  </a:cubicBezTo>
                  <a:cubicBezTo>
                    <a:pt x="0" y="15"/>
                    <a:pt x="0" y="8"/>
                    <a:pt x="0" y="1"/>
                  </a:cubicBezTo>
                  <a:cubicBezTo>
                    <a:pt x="4" y="1"/>
                    <a:pt x="9" y="0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3059832" y="3721596"/>
            <a:ext cx="2571785" cy="3541035"/>
            <a:chOff x="-339725" y="5716588"/>
            <a:chExt cx="4119563" cy="5672137"/>
          </a:xfrm>
          <a:effectLst>
            <a:outerShdw blurRad="177800" dist="63500" dir="21594000" sx="102000" sy="102000" algn="bl" rotWithShape="0">
              <a:prstClr val="black">
                <a:alpha val="76000"/>
              </a:prstClr>
            </a:outerShdw>
          </a:effectLst>
        </p:grpSpPr>
        <p:sp>
          <p:nvSpPr>
            <p:cNvPr id="48" name="Freeform 59"/>
            <p:cNvSpPr/>
            <p:nvPr/>
          </p:nvSpPr>
          <p:spPr bwMode="auto">
            <a:xfrm>
              <a:off x="2441575" y="5756275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8A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60"/>
            <p:cNvSpPr/>
            <p:nvPr/>
          </p:nvSpPr>
          <p:spPr bwMode="auto">
            <a:xfrm>
              <a:off x="973138" y="5827713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61"/>
            <p:cNvSpPr/>
            <p:nvPr/>
          </p:nvSpPr>
          <p:spPr bwMode="auto">
            <a:xfrm>
              <a:off x="1036638" y="5862638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62"/>
            <p:cNvSpPr/>
            <p:nvPr/>
          </p:nvSpPr>
          <p:spPr bwMode="auto">
            <a:xfrm>
              <a:off x="1393825" y="5905500"/>
              <a:ext cx="1738313" cy="1738312"/>
            </a:xfrm>
            <a:custGeom>
              <a:avLst/>
              <a:gdLst>
                <a:gd name="T0" fmla="*/ 417 w 582"/>
                <a:gd name="T1" fmla="*/ 6 h 582"/>
                <a:gd name="T2" fmla="*/ 396 w 582"/>
                <a:gd name="T3" fmla="*/ 36 h 582"/>
                <a:gd name="T4" fmla="*/ 579 w 582"/>
                <a:gd name="T5" fmla="*/ 348 h 582"/>
                <a:gd name="T6" fmla="*/ 567 w 582"/>
                <a:gd name="T7" fmla="*/ 345 h 582"/>
                <a:gd name="T8" fmla="*/ 390 w 582"/>
                <a:gd name="T9" fmla="*/ 567 h 582"/>
                <a:gd name="T10" fmla="*/ 402 w 582"/>
                <a:gd name="T11" fmla="*/ 531 h 582"/>
                <a:gd name="T12" fmla="*/ 318 w 582"/>
                <a:gd name="T13" fmla="*/ 582 h 582"/>
                <a:gd name="T14" fmla="*/ 300 w 582"/>
                <a:gd name="T15" fmla="*/ 558 h 582"/>
                <a:gd name="T16" fmla="*/ 276 w 582"/>
                <a:gd name="T17" fmla="*/ 576 h 582"/>
                <a:gd name="T18" fmla="*/ 246 w 582"/>
                <a:gd name="T19" fmla="*/ 552 h 582"/>
                <a:gd name="T20" fmla="*/ 237 w 582"/>
                <a:gd name="T21" fmla="*/ 570 h 582"/>
                <a:gd name="T22" fmla="*/ 93 w 582"/>
                <a:gd name="T23" fmla="*/ 468 h 582"/>
                <a:gd name="T24" fmla="*/ 69 w 582"/>
                <a:gd name="T25" fmla="*/ 480 h 582"/>
                <a:gd name="T26" fmla="*/ 105 w 582"/>
                <a:gd name="T27" fmla="*/ 105 h 582"/>
                <a:gd name="T28" fmla="*/ 69 w 582"/>
                <a:gd name="T29" fmla="*/ 111 h 582"/>
                <a:gd name="T30" fmla="*/ 189 w 582"/>
                <a:gd name="T31" fmla="*/ 36 h 582"/>
                <a:gd name="T32" fmla="*/ 222 w 582"/>
                <a:gd name="T33" fmla="*/ 39 h 582"/>
                <a:gd name="T34" fmla="*/ 312 w 582"/>
                <a:gd name="T35" fmla="*/ 6 h 582"/>
                <a:gd name="T36" fmla="*/ 417 w 582"/>
                <a:gd name="T37" fmla="*/ 6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582">
                  <a:moveTo>
                    <a:pt x="417" y="6"/>
                  </a:moveTo>
                  <a:cubicBezTo>
                    <a:pt x="422" y="17"/>
                    <a:pt x="397" y="21"/>
                    <a:pt x="396" y="36"/>
                  </a:cubicBezTo>
                  <a:cubicBezTo>
                    <a:pt x="529" y="68"/>
                    <a:pt x="582" y="180"/>
                    <a:pt x="579" y="348"/>
                  </a:cubicBezTo>
                  <a:cubicBezTo>
                    <a:pt x="579" y="362"/>
                    <a:pt x="572" y="344"/>
                    <a:pt x="567" y="345"/>
                  </a:cubicBezTo>
                  <a:cubicBezTo>
                    <a:pt x="564" y="475"/>
                    <a:pt x="500" y="544"/>
                    <a:pt x="390" y="567"/>
                  </a:cubicBezTo>
                  <a:cubicBezTo>
                    <a:pt x="396" y="558"/>
                    <a:pt x="407" y="541"/>
                    <a:pt x="402" y="531"/>
                  </a:cubicBezTo>
                  <a:cubicBezTo>
                    <a:pt x="370" y="544"/>
                    <a:pt x="345" y="564"/>
                    <a:pt x="318" y="582"/>
                  </a:cubicBezTo>
                  <a:cubicBezTo>
                    <a:pt x="309" y="577"/>
                    <a:pt x="306" y="566"/>
                    <a:pt x="300" y="558"/>
                  </a:cubicBezTo>
                  <a:cubicBezTo>
                    <a:pt x="290" y="562"/>
                    <a:pt x="289" y="575"/>
                    <a:pt x="276" y="576"/>
                  </a:cubicBezTo>
                  <a:cubicBezTo>
                    <a:pt x="262" y="572"/>
                    <a:pt x="258" y="558"/>
                    <a:pt x="246" y="552"/>
                  </a:cubicBezTo>
                  <a:cubicBezTo>
                    <a:pt x="235" y="555"/>
                    <a:pt x="242" y="566"/>
                    <a:pt x="237" y="570"/>
                  </a:cubicBezTo>
                  <a:cubicBezTo>
                    <a:pt x="151" y="574"/>
                    <a:pt x="113" y="530"/>
                    <a:pt x="93" y="468"/>
                  </a:cubicBezTo>
                  <a:cubicBezTo>
                    <a:pt x="80" y="467"/>
                    <a:pt x="79" y="488"/>
                    <a:pt x="69" y="480"/>
                  </a:cubicBezTo>
                  <a:cubicBezTo>
                    <a:pt x="9" y="377"/>
                    <a:pt x="0" y="166"/>
                    <a:pt x="105" y="105"/>
                  </a:cubicBezTo>
                  <a:cubicBezTo>
                    <a:pt x="96" y="99"/>
                    <a:pt x="82" y="111"/>
                    <a:pt x="69" y="111"/>
                  </a:cubicBezTo>
                  <a:cubicBezTo>
                    <a:pt x="99" y="76"/>
                    <a:pt x="128" y="41"/>
                    <a:pt x="189" y="36"/>
                  </a:cubicBezTo>
                  <a:cubicBezTo>
                    <a:pt x="198" y="35"/>
                    <a:pt x="211" y="41"/>
                    <a:pt x="222" y="39"/>
                  </a:cubicBezTo>
                  <a:cubicBezTo>
                    <a:pt x="250" y="35"/>
                    <a:pt x="277" y="12"/>
                    <a:pt x="312" y="6"/>
                  </a:cubicBezTo>
                  <a:cubicBezTo>
                    <a:pt x="347" y="0"/>
                    <a:pt x="381" y="4"/>
                    <a:pt x="417" y="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63"/>
            <p:cNvSpPr/>
            <p:nvPr/>
          </p:nvSpPr>
          <p:spPr bwMode="auto">
            <a:xfrm>
              <a:off x="1430338" y="7318375"/>
              <a:ext cx="88900" cy="55562"/>
            </a:xfrm>
            <a:custGeom>
              <a:avLst/>
              <a:gdLst>
                <a:gd name="T0" fmla="*/ 0 w 30"/>
                <a:gd name="T1" fmla="*/ 4 h 19"/>
                <a:gd name="T2" fmla="*/ 24 w 30"/>
                <a:gd name="T3" fmla="*/ 19 h 19"/>
                <a:gd name="T4" fmla="*/ 21 w 30"/>
                <a:gd name="T5" fmla="*/ 19 h 19"/>
                <a:gd name="T6" fmla="*/ 0 w 30"/>
                <a:gd name="T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9">
                  <a:moveTo>
                    <a:pt x="0" y="4"/>
                  </a:moveTo>
                  <a:cubicBezTo>
                    <a:pt x="13" y="4"/>
                    <a:pt x="30" y="0"/>
                    <a:pt x="24" y="19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28" y="0"/>
                    <a:pt x="4" y="12"/>
                    <a:pt x="0" y="4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64"/>
            <p:cNvSpPr/>
            <p:nvPr/>
          </p:nvSpPr>
          <p:spPr bwMode="auto">
            <a:xfrm>
              <a:off x="1230313" y="7661275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65"/>
            <p:cNvSpPr/>
            <p:nvPr/>
          </p:nvSpPr>
          <p:spPr bwMode="auto">
            <a:xfrm>
              <a:off x="1044575" y="7796213"/>
              <a:ext cx="107950" cy="14287"/>
            </a:xfrm>
            <a:custGeom>
              <a:avLst/>
              <a:gdLst>
                <a:gd name="T0" fmla="*/ 36 w 36"/>
                <a:gd name="T1" fmla="*/ 0 h 5"/>
                <a:gd name="T2" fmla="*/ 0 w 36"/>
                <a:gd name="T3" fmla="*/ 0 h 5"/>
                <a:gd name="T4" fmla="*/ 36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66"/>
            <p:cNvSpPr/>
            <p:nvPr/>
          </p:nvSpPr>
          <p:spPr bwMode="auto">
            <a:xfrm>
              <a:off x="2952750" y="8251825"/>
              <a:ext cx="254000" cy="547687"/>
            </a:xfrm>
            <a:custGeom>
              <a:avLst/>
              <a:gdLst>
                <a:gd name="T0" fmla="*/ 21 w 85"/>
                <a:gd name="T1" fmla="*/ 0 h 183"/>
                <a:gd name="T2" fmla="*/ 6 w 85"/>
                <a:gd name="T3" fmla="*/ 183 h 183"/>
                <a:gd name="T4" fmla="*/ 21 w 85"/>
                <a:gd name="T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83">
                  <a:moveTo>
                    <a:pt x="21" y="0"/>
                  </a:moveTo>
                  <a:cubicBezTo>
                    <a:pt x="85" y="32"/>
                    <a:pt x="33" y="148"/>
                    <a:pt x="6" y="183"/>
                  </a:cubicBezTo>
                  <a:cubicBezTo>
                    <a:pt x="0" y="135"/>
                    <a:pt x="19" y="60"/>
                    <a:pt x="21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67"/>
            <p:cNvSpPr/>
            <p:nvPr/>
          </p:nvSpPr>
          <p:spPr bwMode="auto">
            <a:xfrm>
              <a:off x="266700" y="8755063"/>
              <a:ext cx="1279525" cy="360362"/>
            </a:xfrm>
            <a:custGeom>
              <a:avLst/>
              <a:gdLst>
                <a:gd name="T0" fmla="*/ 231 w 429"/>
                <a:gd name="T1" fmla="*/ 54 h 121"/>
                <a:gd name="T2" fmla="*/ 429 w 429"/>
                <a:gd name="T3" fmla="*/ 0 h 121"/>
                <a:gd name="T4" fmla="*/ 306 w 429"/>
                <a:gd name="T5" fmla="*/ 102 h 121"/>
                <a:gd name="T6" fmla="*/ 228 w 429"/>
                <a:gd name="T7" fmla="*/ 87 h 121"/>
                <a:gd name="T8" fmla="*/ 126 w 429"/>
                <a:gd name="T9" fmla="*/ 117 h 121"/>
                <a:gd name="T10" fmla="*/ 0 w 429"/>
                <a:gd name="T11" fmla="*/ 27 h 121"/>
                <a:gd name="T12" fmla="*/ 132 w 429"/>
                <a:gd name="T13" fmla="*/ 54 h 121"/>
                <a:gd name="T14" fmla="*/ 231 w 429"/>
                <a:gd name="T15" fmla="*/ 5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9" h="121">
                  <a:moveTo>
                    <a:pt x="231" y="54"/>
                  </a:moveTo>
                  <a:cubicBezTo>
                    <a:pt x="313" y="52"/>
                    <a:pt x="373" y="28"/>
                    <a:pt x="429" y="0"/>
                  </a:cubicBezTo>
                  <a:cubicBezTo>
                    <a:pt x="426" y="61"/>
                    <a:pt x="377" y="102"/>
                    <a:pt x="306" y="102"/>
                  </a:cubicBezTo>
                  <a:cubicBezTo>
                    <a:pt x="279" y="102"/>
                    <a:pt x="253" y="86"/>
                    <a:pt x="228" y="87"/>
                  </a:cubicBezTo>
                  <a:cubicBezTo>
                    <a:pt x="197" y="88"/>
                    <a:pt x="163" y="115"/>
                    <a:pt x="126" y="117"/>
                  </a:cubicBezTo>
                  <a:cubicBezTo>
                    <a:pt x="56" y="121"/>
                    <a:pt x="16" y="83"/>
                    <a:pt x="0" y="27"/>
                  </a:cubicBezTo>
                  <a:cubicBezTo>
                    <a:pt x="34" y="34"/>
                    <a:pt x="79" y="56"/>
                    <a:pt x="132" y="54"/>
                  </a:cubicBezTo>
                  <a:cubicBezTo>
                    <a:pt x="158" y="59"/>
                    <a:pt x="205" y="59"/>
                    <a:pt x="231" y="54"/>
                  </a:cubicBezTo>
                  <a:close/>
                </a:path>
              </a:pathLst>
            </a:custGeom>
            <a:solidFill>
              <a:srgbClr val="9C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68"/>
            <p:cNvSpPr/>
            <p:nvPr/>
          </p:nvSpPr>
          <p:spPr bwMode="auto">
            <a:xfrm>
              <a:off x="1063625" y="9094788"/>
              <a:ext cx="160338" cy="14287"/>
            </a:xfrm>
            <a:custGeom>
              <a:avLst/>
              <a:gdLst>
                <a:gd name="T0" fmla="*/ 0 w 54"/>
                <a:gd name="T1" fmla="*/ 0 h 5"/>
                <a:gd name="T2" fmla="*/ 54 w 54"/>
                <a:gd name="T3" fmla="*/ 0 h 5"/>
                <a:gd name="T4" fmla="*/ 0 w 5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69"/>
            <p:cNvSpPr/>
            <p:nvPr/>
          </p:nvSpPr>
          <p:spPr bwMode="auto">
            <a:xfrm>
              <a:off x="2478088" y="9104313"/>
              <a:ext cx="98425" cy="14287"/>
            </a:xfrm>
            <a:custGeom>
              <a:avLst/>
              <a:gdLst>
                <a:gd name="T0" fmla="*/ 33 w 33"/>
                <a:gd name="T1" fmla="*/ 0 h 5"/>
                <a:gd name="T2" fmla="*/ 0 w 33"/>
                <a:gd name="T3" fmla="*/ 0 h 5"/>
                <a:gd name="T4" fmla="*/ 33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71"/>
            <p:cNvSpPr/>
            <p:nvPr/>
          </p:nvSpPr>
          <p:spPr bwMode="auto">
            <a:xfrm>
              <a:off x="3159125" y="6227763"/>
              <a:ext cx="187325" cy="104775"/>
            </a:xfrm>
            <a:custGeom>
              <a:avLst/>
              <a:gdLst>
                <a:gd name="T0" fmla="*/ 0 w 63"/>
                <a:gd name="T1" fmla="*/ 27 h 35"/>
                <a:gd name="T2" fmla="*/ 63 w 63"/>
                <a:gd name="T3" fmla="*/ 15 h 35"/>
                <a:gd name="T4" fmla="*/ 0 w 63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35">
                  <a:moveTo>
                    <a:pt x="0" y="27"/>
                  </a:moveTo>
                  <a:cubicBezTo>
                    <a:pt x="10" y="26"/>
                    <a:pt x="36" y="0"/>
                    <a:pt x="63" y="15"/>
                  </a:cubicBezTo>
                  <a:cubicBezTo>
                    <a:pt x="30" y="3"/>
                    <a:pt x="9" y="35"/>
                    <a:pt x="0" y="27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72"/>
            <p:cNvSpPr>
              <a:spLocks noEditPoints="1"/>
            </p:cNvSpPr>
            <p:nvPr/>
          </p:nvSpPr>
          <p:spPr bwMode="auto">
            <a:xfrm>
              <a:off x="-339725" y="5716588"/>
              <a:ext cx="4119563" cy="5672137"/>
            </a:xfrm>
            <a:custGeom>
              <a:avLst/>
              <a:gdLst>
                <a:gd name="T0" fmla="*/ 506 w 1380"/>
                <a:gd name="T1" fmla="*/ 0 h 1899"/>
                <a:gd name="T2" fmla="*/ 578 w 1380"/>
                <a:gd name="T3" fmla="*/ 72 h 1899"/>
                <a:gd name="T4" fmla="*/ 743 w 1380"/>
                <a:gd name="T5" fmla="*/ 57 h 1899"/>
                <a:gd name="T6" fmla="*/ 932 w 1380"/>
                <a:gd name="T7" fmla="*/ 18 h 1899"/>
                <a:gd name="T8" fmla="*/ 1097 w 1380"/>
                <a:gd name="T9" fmla="*/ 78 h 1899"/>
                <a:gd name="T10" fmla="*/ 1235 w 1380"/>
                <a:gd name="T11" fmla="*/ 186 h 1899"/>
                <a:gd name="T12" fmla="*/ 1340 w 1380"/>
                <a:gd name="T13" fmla="*/ 300 h 1899"/>
                <a:gd name="T14" fmla="*/ 1157 w 1380"/>
                <a:gd name="T15" fmla="*/ 750 h 1899"/>
                <a:gd name="T16" fmla="*/ 1205 w 1380"/>
                <a:gd name="T17" fmla="*/ 879 h 1899"/>
                <a:gd name="T18" fmla="*/ 974 w 1380"/>
                <a:gd name="T19" fmla="*/ 1164 h 1899"/>
                <a:gd name="T20" fmla="*/ 863 w 1380"/>
                <a:gd name="T21" fmla="*/ 1140 h 1899"/>
                <a:gd name="T22" fmla="*/ 653 w 1380"/>
                <a:gd name="T23" fmla="*/ 1899 h 1899"/>
                <a:gd name="T24" fmla="*/ 626 w 1380"/>
                <a:gd name="T25" fmla="*/ 1116 h 1899"/>
                <a:gd name="T26" fmla="*/ 431 w 1380"/>
                <a:gd name="T27" fmla="*/ 1155 h 1899"/>
                <a:gd name="T28" fmla="*/ 296 w 1380"/>
                <a:gd name="T29" fmla="*/ 1182 h 1899"/>
                <a:gd name="T30" fmla="*/ 170 w 1380"/>
                <a:gd name="T31" fmla="*/ 1071 h 1899"/>
                <a:gd name="T32" fmla="*/ 152 w 1380"/>
                <a:gd name="T33" fmla="*/ 939 h 1899"/>
                <a:gd name="T34" fmla="*/ 128 w 1380"/>
                <a:gd name="T35" fmla="*/ 747 h 1899"/>
                <a:gd name="T36" fmla="*/ 89 w 1380"/>
                <a:gd name="T37" fmla="*/ 369 h 1899"/>
                <a:gd name="T38" fmla="*/ 80 w 1380"/>
                <a:gd name="T39" fmla="*/ 219 h 1899"/>
                <a:gd name="T40" fmla="*/ 293 w 1380"/>
                <a:gd name="T41" fmla="*/ 42 h 1899"/>
                <a:gd name="T42" fmla="*/ 416 w 1380"/>
                <a:gd name="T43" fmla="*/ 0 h 1899"/>
                <a:gd name="T44" fmla="*/ 131 w 1380"/>
                <a:gd name="T45" fmla="*/ 186 h 1899"/>
                <a:gd name="T46" fmla="*/ 116 w 1380"/>
                <a:gd name="T47" fmla="*/ 345 h 1899"/>
                <a:gd name="T48" fmla="*/ 116 w 1380"/>
                <a:gd name="T49" fmla="*/ 411 h 1899"/>
                <a:gd name="T50" fmla="*/ 74 w 1380"/>
                <a:gd name="T51" fmla="*/ 444 h 1899"/>
                <a:gd name="T52" fmla="*/ 113 w 1380"/>
                <a:gd name="T53" fmla="*/ 552 h 1899"/>
                <a:gd name="T54" fmla="*/ 176 w 1380"/>
                <a:gd name="T55" fmla="*/ 543 h 1899"/>
                <a:gd name="T56" fmla="*/ 158 w 1380"/>
                <a:gd name="T57" fmla="*/ 723 h 1899"/>
                <a:gd name="T58" fmla="*/ 155 w 1380"/>
                <a:gd name="T59" fmla="*/ 819 h 1899"/>
                <a:gd name="T60" fmla="*/ 170 w 1380"/>
                <a:gd name="T61" fmla="*/ 1005 h 1899"/>
                <a:gd name="T62" fmla="*/ 425 w 1380"/>
                <a:gd name="T63" fmla="*/ 1119 h 1899"/>
                <a:gd name="T64" fmla="*/ 524 w 1380"/>
                <a:gd name="T65" fmla="*/ 1131 h 1899"/>
                <a:gd name="T66" fmla="*/ 761 w 1380"/>
                <a:gd name="T67" fmla="*/ 1134 h 1899"/>
                <a:gd name="T68" fmla="*/ 875 w 1380"/>
                <a:gd name="T69" fmla="*/ 1107 h 1899"/>
                <a:gd name="T70" fmla="*/ 977 w 1380"/>
                <a:gd name="T71" fmla="*/ 1134 h 1899"/>
                <a:gd name="T72" fmla="*/ 1124 w 1380"/>
                <a:gd name="T73" fmla="*/ 837 h 1899"/>
                <a:gd name="T74" fmla="*/ 1121 w 1380"/>
                <a:gd name="T75" fmla="*/ 744 h 1899"/>
                <a:gd name="T76" fmla="*/ 1151 w 1380"/>
                <a:gd name="T77" fmla="*/ 717 h 1899"/>
                <a:gd name="T78" fmla="*/ 1244 w 1380"/>
                <a:gd name="T79" fmla="*/ 453 h 1899"/>
                <a:gd name="T80" fmla="*/ 1316 w 1380"/>
                <a:gd name="T81" fmla="*/ 381 h 1899"/>
                <a:gd name="T82" fmla="*/ 1286 w 1380"/>
                <a:gd name="T83" fmla="*/ 297 h 1899"/>
                <a:gd name="T84" fmla="*/ 1181 w 1380"/>
                <a:gd name="T85" fmla="*/ 294 h 1899"/>
                <a:gd name="T86" fmla="*/ 1169 w 1380"/>
                <a:gd name="T87" fmla="*/ 336 h 1899"/>
                <a:gd name="T88" fmla="*/ 1028 w 1380"/>
                <a:gd name="T89" fmla="*/ 69 h 1899"/>
                <a:gd name="T90" fmla="*/ 899 w 1380"/>
                <a:gd name="T91" fmla="*/ 57 h 1899"/>
                <a:gd name="T92" fmla="*/ 752 w 1380"/>
                <a:gd name="T93" fmla="*/ 90 h 1899"/>
                <a:gd name="T94" fmla="*/ 524 w 1380"/>
                <a:gd name="T95" fmla="*/ 81 h 1899"/>
                <a:gd name="T96" fmla="*/ 482 w 1380"/>
                <a:gd name="T97" fmla="*/ 42 h 1899"/>
                <a:gd name="T98" fmla="*/ 362 w 1380"/>
                <a:gd name="T99" fmla="*/ 72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80" h="1899">
                  <a:moveTo>
                    <a:pt x="416" y="0"/>
                  </a:moveTo>
                  <a:cubicBezTo>
                    <a:pt x="446" y="0"/>
                    <a:pt x="476" y="0"/>
                    <a:pt x="506" y="0"/>
                  </a:cubicBezTo>
                  <a:cubicBezTo>
                    <a:pt x="551" y="11"/>
                    <a:pt x="582" y="36"/>
                    <a:pt x="602" y="72"/>
                  </a:cubicBezTo>
                  <a:cubicBezTo>
                    <a:pt x="594" y="72"/>
                    <a:pt x="586" y="72"/>
                    <a:pt x="578" y="72"/>
                  </a:cubicBezTo>
                  <a:cubicBezTo>
                    <a:pt x="599" y="85"/>
                    <a:pt x="621" y="97"/>
                    <a:pt x="638" y="114"/>
                  </a:cubicBezTo>
                  <a:cubicBezTo>
                    <a:pt x="675" y="93"/>
                    <a:pt x="699" y="62"/>
                    <a:pt x="743" y="57"/>
                  </a:cubicBezTo>
                  <a:cubicBezTo>
                    <a:pt x="759" y="55"/>
                    <a:pt x="775" y="64"/>
                    <a:pt x="791" y="63"/>
                  </a:cubicBezTo>
                  <a:cubicBezTo>
                    <a:pt x="839" y="60"/>
                    <a:pt x="881" y="12"/>
                    <a:pt x="932" y="18"/>
                  </a:cubicBezTo>
                  <a:cubicBezTo>
                    <a:pt x="946" y="18"/>
                    <a:pt x="960" y="18"/>
                    <a:pt x="974" y="18"/>
                  </a:cubicBezTo>
                  <a:cubicBezTo>
                    <a:pt x="1021" y="23"/>
                    <a:pt x="1065" y="52"/>
                    <a:pt x="1097" y="78"/>
                  </a:cubicBezTo>
                  <a:cubicBezTo>
                    <a:pt x="1133" y="108"/>
                    <a:pt x="1156" y="158"/>
                    <a:pt x="1172" y="198"/>
                  </a:cubicBezTo>
                  <a:cubicBezTo>
                    <a:pt x="1181" y="206"/>
                    <a:pt x="1202" y="174"/>
                    <a:pt x="1235" y="186"/>
                  </a:cubicBezTo>
                  <a:cubicBezTo>
                    <a:pt x="1265" y="198"/>
                    <a:pt x="1290" y="215"/>
                    <a:pt x="1289" y="258"/>
                  </a:cubicBezTo>
                  <a:cubicBezTo>
                    <a:pt x="1309" y="272"/>
                    <a:pt x="1330" y="281"/>
                    <a:pt x="1340" y="300"/>
                  </a:cubicBezTo>
                  <a:cubicBezTo>
                    <a:pt x="1380" y="377"/>
                    <a:pt x="1316" y="471"/>
                    <a:pt x="1265" y="495"/>
                  </a:cubicBezTo>
                  <a:cubicBezTo>
                    <a:pt x="1272" y="611"/>
                    <a:pt x="1210" y="684"/>
                    <a:pt x="1157" y="750"/>
                  </a:cubicBezTo>
                  <a:cubicBezTo>
                    <a:pt x="1155" y="774"/>
                    <a:pt x="1162" y="789"/>
                    <a:pt x="1160" y="813"/>
                  </a:cubicBezTo>
                  <a:cubicBezTo>
                    <a:pt x="1187" y="823"/>
                    <a:pt x="1206" y="841"/>
                    <a:pt x="1205" y="879"/>
                  </a:cubicBezTo>
                  <a:cubicBezTo>
                    <a:pt x="1205" y="895"/>
                    <a:pt x="1205" y="911"/>
                    <a:pt x="1205" y="927"/>
                  </a:cubicBezTo>
                  <a:cubicBezTo>
                    <a:pt x="1177" y="1055"/>
                    <a:pt x="1102" y="1136"/>
                    <a:pt x="974" y="1164"/>
                  </a:cubicBezTo>
                  <a:cubicBezTo>
                    <a:pt x="956" y="1164"/>
                    <a:pt x="938" y="1164"/>
                    <a:pt x="920" y="1164"/>
                  </a:cubicBezTo>
                  <a:cubicBezTo>
                    <a:pt x="898" y="1159"/>
                    <a:pt x="881" y="1149"/>
                    <a:pt x="863" y="1140"/>
                  </a:cubicBezTo>
                  <a:cubicBezTo>
                    <a:pt x="809" y="1174"/>
                    <a:pt x="702" y="1189"/>
                    <a:pt x="653" y="1140"/>
                  </a:cubicBezTo>
                  <a:cubicBezTo>
                    <a:pt x="653" y="1393"/>
                    <a:pt x="653" y="1646"/>
                    <a:pt x="653" y="1899"/>
                  </a:cubicBezTo>
                  <a:cubicBezTo>
                    <a:pt x="644" y="1899"/>
                    <a:pt x="635" y="1899"/>
                    <a:pt x="626" y="1899"/>
                  </a:cubicBezTo>
                  <a:cubicBezTo>
                    <a:pt x="626" y="1638"/>
                    <a:pt x="626" y="1377"/>
                    <a:pt x="626" y="1116"/>
                  </a:cubicBezTo>
                  <a:cubicBezTo>
                    <a:pt x="621" y="1116"/>
                    <a:pt x="618" y="1118"/>
                    <a:pt x="617" y="1122"/>
                  </a:cubicBezTo>
                  <a:cubicBezTo>
                    <a:pt x="585" y="1162"/>
                    <a:pt x="489" y="1195"/>
                    <a:pt x="431" y="1155"/>
                  </a:cubicBezTo>
                  <a:cubicBezTo>
                    <a:pt x="409" y="1165"/>
                    <a:pt x="392" y="1180"/>
                    <a:pt x="362" y="1182"/>
                  </a:cubicBezTo>
                  <a:cubicBezTo>
                    <a:pt x="340" y="1182"/>
                    <a:pt x="318" y="1182"/>
                    <a:pt x="296" y="1182"/>
                  </a:cubicBezTo>
                  <a:cubicBezTo>
                    <a:pt x="241" y="1173"/>
                    <a:pt x="199" y="1159"/>
                    <a:pt x="179" y="1116"/>
                  </a:cubicBezTo>
                  <a:cubicBezTo>
                    <a:pt x="173" y="1102"/>
                    <a:pt x="175" y="1086"/>
                    <a:pt x="170" y="1071"/>
                  </a:cubicBezTo>
                  <a:cubicBezTo>
                    <a:pt x="164" y="1053"/>
                    <a:pt x="146" y="1036"/>
                    <a:pt x="143" y="1014"/>
                  </a:cubicBezTo>
                  <a:cubicBezTo>
                    <a:pt x="139" y="988"/>
                    <a:pt x="153" y="965"/>
                    <a:pt x="152" y="939"/>
                  </a:cubicBezTo>
                  <a:cubicBezTo>
                    <a:pt x="150" y="895"/>
                    <a:pt x="119" y="857"/>
                    <a:pt x="128" y="813"/>
                  </a:cubicBezTo>
                  <a:cubicBezTo>
                    <a:pt x="128" y="791"/>
                    <a:pt x="128" y="769"/>
                    <a:pt x="128" y="747"/>
                  </a:cubicBezTo>
                  <a:cubicBezTo>
                    <a:pt x="129" y="688"/>
                    <a:pt x="160" y="643"/>
                    <a:pt x="158" y="591"/>
                  </a:cubicBezTo>
                  <a:cubicBezTo>
                    <a:pt x="53" y="624"/>
                    <a:pt x="0" y="413"/>
                    <a:pt x="89" y="369"/>
                  </a:cubicBezTo>
                  <a:cubicBezTo>
                    <a:pt x="81" y="309"/>
                    <a:pt x="98" y="256"/>
                    <a:pt x="116" y="213"/>
                  </a:cubicBezTo>
                  <a:cubicBezTo>
                    <a:pt x="101" y="212"/>
                    <a:pt x="92" y="217"/>
                    <a:pt x="80" y="219"/>
                  </a:cubicBezTo>
                  <a:cubicBezTo>
                    <a:pt x="106" y="129"/>
                    <a:pt x="147" y="54"/>
                    <a:pt x="251" y="42"/>
                  </a:cubicBezTo>
                  <a:cubicBezTo>
                    <a:pt x="265" y="42"/>
                    <a:pt x="279" y="42"/>
                    <a:pt x="293" y="42"/>
                  </a:cubicBezTo>
                  <a:cubicBezTo>
                    <a:pt x="310" y="42"/>
                    <a:pt x="323" y="46"/>
                    <a:pt x="335" y="51"/>
                  </a:cubicBezTo>
                  <a:cubicBezTo>
                    <a:pt x="362" y="34"/>
                    <a:pt x="385" y="13"/>
                    <a:pt x="416" y="0"/>
                  </a:cubicBezTo>
                  <a:close/>
                  <a:moveTo>
                    <a:pt x="260" y="75"/>
                  </a:moveTo>
                  <a:cubicBezTo>
                    <a:pt x="203" y="98"/>
                    <a:pt x="150" y="125"/>
                    <a:pt x="131" y="186"/>
                  </a:cubicBezTo>
                  <a:cubicBezTo>
                    <a:pt x="149" y="181"/>
                    <a:pt x="160" y="169"/>
                    <a:pt x="179" y="165"/>
                  </a:cubicBezTo>
                  <a:cubicBezTo>
                    <a:pt x="141" y="208"/>
                    <a:pt x="118" y="266"/>
                    <a:pt x="116" y="345"/>
                  </a:cubicBezTo>
                  <a:cubicBezTo>
                    <a:pt x="111" y="350"/>
                    <a:pt x="111" y="376"/>
                    <a:pt x="116" y="381"/>
                  </a:cubicBezTo>
                  <a:cubicBezTo>
                    <a:pt x="116" y="391"/>
                    <a:pt x="116" y="401"/>
                    <a:pt x="116" y="411"/>
                  </a:cubicBezTo>
                  <a:cubicBezTo>
                    <a:pt x="107" y="407"/>
                    <a:pt x="95" y="407"/>
                    <a:pt x="86" y="411"/>
                  </a:cubicBezTo>
                  <a:cubicBezTo>
                    <a:pt x="81" y="421"/>
                    <a:pt x="75" y="430"/>
                    <a:pt x="74" y="444"/>
                  </a:cubicBezTo>
                  <a:cubicBezTo>
                    <a:pt x="69" y="450"/>
                    <a:pt x="69" y="477"/>
                    <a:pt x="74" y="483"/>
                  </a:cubicBezTo>
                  <a:cubicBezTo>
                    <a:pt x="75" y="518"/>
                    <a:pt x="91" y="538"/>
                    <a:pt x="113" y="552"/>
                  </a:cubicBezTo>
                  <a:cubicBezTo>
                    <a:pt x="138" y="552"/>
                    <a:pt x="151" y="546"/>
                    <a:pt x="158" y="564"/>
                  </a:cubicBezTo>
                  <a:cubicBezTo>
                    <a:pt x="163" y="556"/>
                    <a:pt x="166" y="546"/>
                    <a:pt x="176" y="543"/>
                  </a:cubicBezTo>
                  <a:cubicBezTo>
                    <a:pt x="178" y="566"/>
                    <a:pt x="187" y="582"/>
                    <a:pt x="194" y="600"/>
                  </a:cubicBezTo>
                  <a:cubicBezTo>
                    <a:pt x="171" y="630"/>
                    <a:pt x="161" y="673"/>
                    <a:pt x="158" y="723"/>
                  </a:cubicBezTo>
                  <a:cubicBezTo>
                    <a:pt x="151" y="729"/>
                    <a:pt x="157" y="748"/>
                    <a:pt x="155" y="759"/>
                  </a:cubicBezTo>
                  <a:cubicBezTo>
                    <a:pt x="155" y="779"/>
                    <a:pt x="155" y="799"/>
                    <a:pt x="155" y="819"/>
                  </a:cubicBezTo>
                  <a:cubicBezTo>
                    <a:pt x="157" y="828"/>
                    <a:pt x="151" y="845"/>
                    <a:pt x="158" y="849"/>
                  </a:cubicBezTo>
                  <a:cubicBezTo>
                    <a:pt x="173" y="897"/>
                    <a:pt x="162" y="953"/>
                    <a:pt x="170" y="1005"/>
                  </a:cubicBezTo>
                  <a:cubicBezTo>
                    <a:pt x="173" y="1022"/>
                    <a:pt x="197" y="1077"/>
                    <a:pt x="206" y="1092"/>
                  </a:cubicBezTo>
                  <a:cubicBezTo>
                    <a:pt x="245" y="1158"/>
                    <a:pt x="352" y="1157"/>
                    <a:pt x="425" y="1119"/>
                  </a:cubicBezTo>
                  <a:cubicBezTo>
                    <a:pt x="437" y="1126"/>
                    <a:pt x="454" y="1128"/>
                    <a:pt x="470" y="1131"/>
                  </a:cubicBezTo>
                  <a:cubicBezTo>
                    <a:pt x="481" y="1136"/>
                    <a:pt x="513" y="1136"/>
                    <a:pt x="524" y="1131"/>
                  </a:cubicBezTo>
                  <a:cubicBezTo>
                    <a:pt x="584" y="1127"/>
                    <a:pt x="622" y="1101"/>
                    <a:pt x="641" y="1056"/>
                  </a:cubicBezTo>
                  <a:cubicBezTo>
                    <a:pt x="669" y="1094"/>
                    <a:pt x="702" y="1127"/>
                    <a:pt x="761" y="1134"/>
                  </a:cubicBezTo>
                  <a:cubicBezTo>
                    <a:pt x="769" y="1139"/>
                    <a:pt x="798" y="1139"/>
                    <a:pt x="806" y="1134"/>
                  </a:cubicBezTo>
                  <a:cubicBezTo>
                    <a:pt x="838" y="1134"/>
                    <a:pt x="855" y="1119"/>
                    <a:pt x="875" y="1107"/>
                  </a:cubicBezTo>
                  <a:cubicBezTo>
                    <a:pt x="897" y="1117"/>
                    <a:pt x="915" y="1131"/>
                    <a:pt x="944" y="1134"/>
                  </a:cubicBezTo>
                  <a:cubicBezTo>
                    <a:pt x="948" y="1139"/>
                    <a:pt x="973" y="1139"/>
                    <a:pt x="977" y="1134"/>
                  </a:cubicBezTo>
                  <a:cubicBezTo>
                    <a:pt x="1023" y="1126"/>
                    <a:pt x="1080" y="1099"/>
                    <a:pt x="1112" y="1062"/>
                  </a:cubicBezTo>
                  <a:cubicBezTo>
                    <a:pt x="1148" y="1020"/>
                    <a:pt x="1205" y="852"/>
                    <a:pt x="1124" y="837"/>
                  </a:cubicBezTo>
                  <a:cubicBezTo>
                    <a:pt x="1124" y="817"/>
                    <a:pt x="1124" y="797"/>
                    <a:pt x="1124" y="777"/>
                  </a:cubicBezTo>
                  <a:cubicBezTo>
                    <a:pt x="1122" y="767"/>
                    <a:pt x="1128" y="749"/>
                    <a:pt x="1121" y="744"/>
                  </a:cubicBezTo>
                  <a:cubicBezTo>
                    <a:pt x="1121" y="741"/>
                    <a:pt x="1121" y="738"/>
                    <a:pt x="1121" y="735"/>
                  </a:cubicBezTo>
                  <a:cubicBezTo>
                    <a:pt x="1130" y="733"/>
                    <a:pt x="1141" y="726"/>
                    <a:pt x="1151" y="717"/>
                  </a:cubicBezTo>
                  <a:cubicBezTo>
                    <a:pt x="1188" y="681"/>
                    <a:pt x="1259" y="554"/>
                    <a:pt x="1226" y="498"/>
                  </a:cubicBezTo>
                  <a:cubicBezTo>
                    <a:pt x="1229" y="480"/>
                    <a:pt x="1239" y="469"/>
                    <a:pt x="1244" y="453"/>
                  </a:cubicBezTo>
                  <a:cubicBezTo>
                    <a:pt x="1249" y="446"/>
                    <a:pt x="1270" y="455"/>
                    <a:pt x="1274" y="447"/>
                  </a:cubicBezTo>
                  <a:cubicBezTo>
                    <a:pt x="1303" y="440"/>
                    <a:pt x="1312" y="413"/>
                    <a:pt x="1316" y="381"/>
                  </a:cubicBezTo>
                  <a:cubicBezTo>
                    <a:pt x="1321" y="376"/>
                    <a:pt x="1321" y="350"/>
                    <a:pt x="1316" y="345"/>
                  </a:cubicBezTo>
                  <a:cubicBezTo>
                    <a:pt x="1314" y="321"/>
                    <a:pt x="1301" y="308"/>
                    <a:pt x="1286" y="297"/>
                  </a:cubicBezTo>
                  <a:cubicBezTo>
                    <a:pt x="1275" y="295"/>
                    <a:pt x="1256" y="301"/>
                    <a:pt x="1250" y="294"/>
                  </a:cubicBezTo>
                  <a:cubicBezTo>
                    <a:pt x="1277" y="194"/>
                    <a:pt x="1168" y="204"/>
                    <a:pt x="1181" y="294"/>
                  </a:cubicBezTo>
                  <a:cubicBezTo>
                    <a:pt x="1171" y="304"/>
                    <a:pt x="1186" y="339"/>
                    <a:pt x="1172" y="345"/>
                  </a:cubicBezTo>
                  <a:cubicBezTo>
                    <a:pt x="1172" y="341"/>
                    <a:pt x="1173" y="336"/>
                    <a:pt x="1169" y="336"/>
                  </a:cubicBezTo>
                  <a:cubicBezTo>
                    <a:pt x="1144" y="222"/>
                    <a:pt x="1131" y="96"/>
                    <a:pt x="992" y="96"/>
                  </a:cubicBezTo>
                  <a:cubicBezTo>
                    <a:pt x="1002" y="85"/>
                    <a:pt x="1019" y="81"/>
                    <a:pt x="1028" y="69"/>
                  </a:cubicBezTo>
                  <a:cubicBezTo>
                    <a:pt x="1019" y="64"/>
                    <a:pt x="1010" y="59"/>
                    <a:pt x="998" y="57"/>
                  </a:cubicBezTo>
                  <a:cubicBezTo>
                    <a:pt x="972" y="52"/>
                    <a:pt x="925" y="52"/>
                    <a:pt x="899" y="57"/>
                  </a:cubicBezTo>
                  <a:cubicBezTo>
                    <a:pt x="859" y="58"/>
                    <a:pt x="832" y="72"/>
                    <a:pt x="806" y="87"/>
                  </a:cubicBezTo>
                  <a:cubicBezTo>
                    <a:pt x="789" y="89"/>
                    <a:pt x="764" y="83"/>
                    <a:pt x="752" y="90"/>
                  </a:cubicBezTo>
                  <a:cubicBezTo>
                    <a:pt x="699" y="102"/>
                    <a:pt x="667" y="135"/>
                    <a:pt x="635" y="168"/>
                  </a:cubicBezTo>
                  <a:cubicBezTo>
                    <a:pt x="612" y="125"/>
                    <a:pt x="570" y="101"/>
                    <a:pt x="524" y="81"/>
                  </a:cubicBezTo>
                  <a:cubicBezTo>
                    <a:pt x="533" y="79"/>
                    <a:pt x="544" y="79"/>
                    <a:pt x="551" y="75"/>
                  </a:cubicBezTo>
                  <a:cubicBezTo>
                    <a:pt x="540" y="52"/>
                    <a:pt x="515" y="43"/>
                    <a:pt x="482" y="42"/>
                  </a:cubicBezTo>
                  <a:cubicBezTo>
                    <a:pt x="475" y="37"/>
                    <a:pt x="447" y="37"/>
                    <a:pt x="440" y="42"/>
                  </a:cubicBezTo>
                  <a:cubicBezTo>
                    <a:pt x="407" y="45"/>
                    <a:pt x="382" y="56"/>
                    <a:pt x="362" y="72"/>
                  </a:cubicBezTo>
                  <a:cubicBezTo>
                    <a:pt x="329" y="74"/>
                    <a:pt x="288" y="68"/>
                    <a:pt x="260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73"/>
            <p:cNvSpPr/>
            <p:nvPr/>
          </p:nvSpPr>
          <p:spPr bwMode="auto">
            <a:xfrm>
              <a:off x="3149600" y="6594475"/>
              <a:ext cx="50800" cy="165100"/>
            </a:xfrm>
            <a:custGeom>
              <a:avLst/>
              <a:gdLst>
                <a:gd name="T0" fmla="*/ 0 w 17"/>
                <a:gd name="T1" fmla="*/ 42 h 55"/>
                <a:gd name="T2" fmla="*/ 3 w 17"/>
                <a:gd name="T3" fmla="*/ 51 h 55"/>
                <a:gd name="T4" fmla="*/ 12 w 17"/>
                <a:gd name="T5" fmla="*/ 0 h 55"/>
                <a:gd name="T6" fmla="*/ 15 w 17"/>
                <a:gd name="T7" fmla="*/ 39 h 55"/>
                <a:gd name="T8" fmla="*/ 15 w 17"/>
                <a:gd name="T9" fmla="*/ 45 h 55"/>
                <a:gd name="T10" fmla="*/ 0 w 17"/>
                <a:gd name="T11" fmla="*/ 54 h 55"/>
                <a:gd name="T12" fmla="*/ 0 w 17"/>
                <a:gd name="T13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5">
                  <a:moveTo>
                    <a:pt x="0" y="42"/>
                  </a:moveTo>
                  <a:cubicBezTo>
                    <a:pt x="4" y="42"/>
                    <a:pt x="3" y="47"/>
                    <a:pt x="3" y="51"/>
                  </a:cubicBezTo>
                  <a:cubicBezTo>
                    <a:pt x="17" y="45"/>
                    <a:pt x="2" y="10"/>
                    <a:pt x="12" y="0"/>
                  </a:cubicBezTo>
                  <a:cubicBezTo>
                    <a:pt x="14" y="12"/>
                    <a:pt x="8" y="32"/>
                    <a:pt x="15" y="39"/>
                  </a:cubicBezTo>
                  <a:cubicBezTo>
                    <a:pt x="15" y="41"/>
                    <a:pt x="15" y="43"/>
                    <a:pt x="15" y="45"/>
                  </a:cubicBezTo>
                  <a:cubicBezTo>
                    <a:pt x="8" y="46"/>
                    <a:pt x="9" y="55"/>
                    <a:pt x="0" y="54"/>
                  </a:cubicBezTo>
                  <a:cubicBezTo>
                    <a:pt x="0" y="50"/>
                    <a:pt x="0" y="46"/>
                    <a:pt x="0" y="42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74"/>
            <p:cNvSpPr>
              <a:spLocks noEditPoints="1"/>
            </p:cNvSpPr>
            <p:nvPr/>
          </p:nvSpPr>
          <p:spPr bwMode="auto">
            <a:xfrm>
              <a:off x="-176213" y="5842000"/>
              <a:ext cx="3763963" cy="3333750"/>
            </a:xfrm>
            <a:custGeom>
              <a:avLst/>
              <a:gdLst>
                <a:gd name="T0" fmla="*/ 469 w 1261"/>
                <a:gd name="T1" fmla="*/ 39 h 1116"/>
                <a:gd name="T2" fmla="*/ 844 w 1261"/>
                <a:gd name="T3" fmla="*/ 15 h 1116"/>
                <a:gd name="T4" fmla="*/ 1114 w 1261"/>
                <a:gd name="T5" fmla="*/ 294 h 1116"/>
                <a:gd name="T6" fmla="*/ 1159 w 1261"/>
                <a:gd name="T7" fmla="*/ 447 h 1116"/>
                <a:gd name="T8" fmla="*/ 1180 w 1261"/>
                <a:gd name="T9" fmla="*/ 270 h 1116"/>
                <a:gd name="T10" fmla="*/ 1195 w 1261"/>
                <a:gd name="T11" fmla="*/ 252 h 1116"/>
                <a:gd name="T12" fmla="*/ 1219 w 1261"/>
                <a:gd name="T13" fmla="*/ 405 h 1116"/>
                <a:gd name="T14" fmla="*/ 1066 w 1261"/>
                <a:gd name="T15" fmla="*/ 693 h 1116"/>
                <a:gd name="T16" fmla="*/ 1057 w 1261"/>
                <a:gd name="T17" fmla="*/ 1020 h 1116"/>
                <a:gd name="T18" fmla="*/ 751 w 1261"/>
                <a:gd name="T19" fmla="*/ 1092 h 1116"/>
                <a:gd name="T20" fmla="*/ 415 w 1261"/>
                <a:gd name="T21" fmla="*/ 1089 h 1116"/>
                <a:gd name="T22" fmla="*/ 103 w 1261"/>
                <a:gd name="T23" fmla="*/ 807 h 1116"/>
                <a:gd name="T24" fmla="*/ 139 w 1261"/>
                <a:gd name="T25" fmla="*/ 558 h 1116"/>
                <a:gd name="T26" fmla="*/ 19 w 1261"/>
                <a:gd name="T27" fmla="*/ 441 h 1116"/>
                <a:gd name="T28" fmla="*/ 61 w 1261"/>
                <a:gd name="T29" fmla="*/ 339 h 1116"/>
                <a:gd name="T30" fmla="*/ 205 w 1261"/>
                <a:gd name="T31" fmla="*/ 33 h 1116"/>
                <a:gd name="T32" fmla="*/ 106 w 1261"/>
                <a:gd name="T33" fmla="*/ 111 h 1116"/>
                <a:gd name="T34" fmla="*/ 235 w 1261"/>
                <a:gd name="T35" fmla="*/ 699 h 1116"/>
                <a:gd name="T36" fmla="*/ 346 w 1261"/>
                <a:gd name="T37" fmla="*/ 624 h 1116"/>
                <a:gd name="T38" fmla="*/ 478 w 1261"/>
                <a:gd name="T39" fmla="*/ 609 h 1116"/>
                <a:gd name="T40" fmla="*/ 559 w 1261"/>
                <a:gd name="T41" fmla="*/ 513 h 1116"/>
                <a:gd name="T42" fmla="*/ 586 w 1261"/>
                <a:gd name="T43" fmla="*/ 150 h 1116"/>
                <a:gd name="T44" fmla="*/ 469 w 1261"/>
                <a:gd name="T45" fmla="*/ 27 h 1116"/>
                <a:gd name="T46" fmla="*/ 259 w 1261"/>
                <a:gd name="T47" fmla="*/ 45 h 1116"/>
                <a:gd name="T48" fmla="*/ 595 w 1261"/>
                <a:gd name="T49" fmla="*/ 132 h 1116"/>
                <a:gd name="T50" fmla="*/ 763 w 1261"/>
                <a:gd name="T51" fmla="*/ 591 h 1116"/>
                <a:gd name="T52" fmla="*/ 844 w 1261"/>
                <a:gd name="T53" fmla="*/ 603 h 1116"/>
                <a:gd name="T54" fmla="*/ 1105 w 1261"/>
                <a:gd name="T55" fmla="*/ 369 h 1116"/>
                <a:gd name="T56" fmla="*/ 1120 w 1261"/>
                <a:gd name="T57" fmla="*/ 312 h 1116"/>
                <a:gd name="T58" fmla="*/ 1120 w 1261"/>
                <a:gd name="T59" fmla="*/ 312 h 1116"/>
                <a:gd name="T60" fmla="*/ 541 w 1261"/>
                <a:gd name="T61" fmla="*/ 378 h 1116"/>
                <a:gd name="T62" fmla="*/ 1168 w 1261"/>
                <a:gd name="T63" fmla="*/ 474 h 1116"/>
                <a:gd name="T64" fmla="*/ 835 w 1261"/>
                <a:gd name="T65" fmla="*/ 615 h 1116"/>
                <a:gd name="T66" fmla="*/ 772 w 1261"/>
                <a:gd name="T67" fmla="*/ 609 h 1116"/>
                <a:gd name="T68" fmla="*/ 511 w 1261"/>
                <a:gd name="T69" fmla="*/ 780 h 1116"/>
                <a:gd name="T70" fmla="*/ 1036 w 1261"/>
                <a:gd name="T71" fmla="*/ 990 h 1116"/>
                <a:gd name="T72" fmla="*/ 1096 w 1261"/>
                <a:gd name="T73" fmla="*/ 657 h 1116"/>
                <a:gd name="T74" fmla="*/ 583 w 1261"/>
                <a:gd name="T75" fmla="*/ 573 h 1116"/>
                <a:gd name="T76" fmla="*/ 580 w 1261"/>
                <a:gd name="T77" fmla="*/ 489 h 1116"/>
                <a:gd name="T78" fmla="*/ 559 w 1261"/>
                <a:gd name="T79" fmla="*/ 585 h 1116"/>
                <a:gd name="T80" fmla="*/ 145 w 1261"/>
                <a:gd name="T81" fmla="*/ 573 h 1116"/>
                <a:gd name="T82" fmla="*/ 523 w 1261"/>
                <a:gd name="T83" fmla="*/ 600 h 1116"/>
                <a:gd name="T84" fmla="*/ 256 w 1261"/>
                <a:gd name="T85" fmla="*/ 726 h 1116"/>
                <a:gd name="T86" fmla="*/ 133 w 1261"/>
                <a:gd name="T87" fmla="*/ 978 h 1116"/>
                <a:gd name="T88" fmla="*/ 484 w 1261"/>
                <a:gd name="T89" fmla="*/ 729 h 1116"/>
                <a:gd name="T90" fmla="*/ 484 w 1261"/>
                <a:gd name="T91" fmla="*/ 720 h 1116"/>
                <a:gd name="T92" fmla="*/ 367 w 1261"/>
                <a:gd name="T93" fmla="*/ 645 h 1116"/>
                <a:gd name="T94" fmla="*/ 268 w 1261"/>
                <a:gd name="T95" fmla="*/ 696 h 1116"/>
                <a:gd name="T96" fmla="*/ 583 w 1261"/>
                <a:gd name="T97" fmla="*/ 819 h 1116"/>
                <a:gd name="T98" fmla="*/ 586 w 1261"/>
                <a:gd name="T99" fmla="*/ 933 h 1116"/>
                <a:gd name="T100" fmla="*/ 583 w 1261"/>
                <a:gd name="T101" fmla="*/ 819 h 1116"/>
                <a:gd name="T102" fmla="*/ 280 w 1261"/>
                <a:gd name="T103" fmla="*/ 1029 h 1116"/>
                <a:gd name="T104" fmla="*/ 454 w 1261"/>
                <a:gd name="T105" fmla="*/ 1077 h 1116"/>
                <a:gd name="T106" fmla="*/ 796 w 1261"/>
                <a:gd name="T107" fmla="*/ 1068 h 1116"/>
                <a:gd name="T108" fmla="*/ 592 w 1261"/>
                <a:gd name="T109" fmla="*/ 984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1" h="1116">
                  <a:moveTo>
                    <a:pt x="385" y="0"/>
                  </a:moveTo>
                  <a:cubicBezTo>
                    <a:pt x="399" y="0"/>
                    <a:pt x="413" y="0"/>
                    <a:pt x="427" y="0"/>
                  </a:cubicBezTo>
                  <a:cubicBezTo>
                    <a:pt x="460" y="1"/>
                    <a:pt x="485" y="10"/>
                    <a:pt x="496" y="33"/>
                  </a:cubicBezTo>
                  <a:cubicBezTo>
                    <a:pt x="489" y="37"/>
                    <a:pt x="478" y="37"/>
                    <a:pt x="469" y="39"/>
                  </a:cubicBezTo>
                  <a:cubicBezTo>
                    <a:pt x="515" y="59"/>
                    <a:pt x="557" y="83"/>
                    <a:pt x="580" y="126"/>
                  </a:cubicBezTo>
                  <a:cubicBezTo>
                    <a:pt x="612" y="93"/>
                    <a:pt x="644" y="60"/>
                    <a:pt x="697" y="48"/>
                  </a:cubicBezTo>
                  <a:cubicBezTo>
                    <a:pt x="714" y="46"/>
                    <a:pt x="739" y="52"/>
                    <a:pt x="751" y="45"/>
                  </a:cubicBezTo>
                  <a:cubicBezTo>
                    <a:pt x="777" y="30"/>
                    <a:pt x="804" y="16"/>
                    <a:pt x="844" y="15"/>
                  </a:cubicBezTo>
                  <a:cubicBezTo>
                    <a:pt x="877" y="15"/>
                    <a:pt x="910" y="15"/>
                    <a:pt x="943" y="15"/>
                  </a:cubicBezTo>
                  <a:cubicBezTo>
                    <a:pt x="955" y="17"/>
                    <a:pt x="964" y="22"/>
                    <a:pt x="973" y="27"/>
                  </a:cubicBezTo>
                  <a:cubicBezTo>
                    <a:pt x="964" y="39"/>
                    <a:pt x="947" y="43"/>
                    <a:pt x="937" y="54"/>
                  </a:cubicBezTo>
                  <a:cubicBezTo>
                    <a:pt x="1076" y="54"/>
                    <a:pt x="1089" y="180"/>
                    <a:pt x="1114" y="294"/>
                  </a:cubicBezTo>
                  <a:cubicBezTo>
                    <a:pt x="1114" y="298"/>
                    <a:pt x="1114" y="302"/>
                    <a:pt x="1114" y="306"/>
                  </a:cubicBezTo>
                  <a:cubicBezTo>
                    <a:pt x="1123" y="307"/>
                    <a:pt x="1122" y="298"/>
                    <a:pt x="1129" y="297"/>
                  </a:cubicBezTo>
                  <a:cubicBezTo>
                    <a:pt x="1201" y="290"/>
                    <a:pt x="1191" y="422"/>
                    <a:pt x="1138" y="429"/>
                  </a:cubicBezTo>
                  <a:cubicBezTo>
                    <a:pt x="1139" y="441"/>
                    <a:pt x="1152" y="441"/>
                    <a:pt x="1159" y="447"/>
                  </a:cubicBezTo>
                  <a:cubicBezTo>
                    <a:pt x="1165" y="432"/>
                    <a:pt x="1184" y="419"/>
                    <a:pt x="1177" y="399"/>
                  </a:cubicBezTo>
                  <a:cubicBezTo>
                    <a:pt x="1215" y="401"/>
                    <a:pt x="1248" y="386"/>
                    <a:pt x="1252" y="345"/>
                  </a:cubicBezTo>
                  <a:cubicBezTo>
                    <a:pt x="1257" y="340"/>
                    <a:pt x="1257" y="314"/>
                    <a:pt x="1252" y="309"/>
                  </a:cubicBezTo>
                  <a:cubicBezTo>
                    <a:pt x="1252" y="273"/>
                    <a:pt x="1205" y="263"/>
                    <a:pt x="1180" y="270"/>
                  </a:cubicBezTo>
                  <a:cubicBezTo>
                    <a:pt x="1181" y="242"/>
                    <a:pt x="1196" y="198"/>
                    <a:pt x="1171" y="189"/>
                  </a:cubicBezTo>
                  <a:cubicBezTo>
                    <a:pt x="1132" y="174"/>
                    <a:pt x="1128" y="247"/>
                    <a:pt x="1129" y="291"/>
                  </a:cubicBezTo>
                  <a:cubicBezTo>
                    <a:pt x="1122" y="284"/>
                    <a:pt x="1128" y="264"/>
                    <a:pt x="1126" y="252"/>
                  </a:cubicBezTo>
                  <a:cubicBezTo>
                    <a:pt x="1113" y="162"/>
                    <a:pt x="1222" y="152"/>
                    <a:pt x="1195" y="252"/>
                  </a:cubicBezTo>
                  <a:cubicBezTo>
                    <a:pt x="1201" y="259"/>
                    <a:pt x="1220" y="253"/>
                    <a:pt x="1231" y="255"/>
                  </a:cubicBezTo>
                  <a:cubicBezTo>
                    <a:pt x="1246" y="266"/>
                    <a:pt x="1259" y="279"/>
                    <a:pt x="1261" y="303"/>
                  </a:cubicBezTo>
                  <a:cubicBezTo>
                    <a:pt x="1261" y="315"/>
                    <a:pt x="1261" y="327"/>
                    <a:pt x="1261" y="339"/>
                  </a:cubicBezTo>
                  <a:cubicBezTo>
                    <a:pt x="1257" y="371"/>
                    <a:pt x="1248" y="398"/>
                    <a:pt x="1219" y="405"/>
                  </a:cubicBezTo>
                  <a:cubicBezTo>
                    <a:pt x="1209" y="407"/>
                    <a:pt x="1191" y="401"/>
                    <a:pt x="1189" y="411"/>
                  </a:cubicBezTo>
                  <a:cubicBezTo>
                    <a:pt x="1184" y="427"/>
                    <a:pt x="1174" y="438"/>
                    <a:pt x="1171" y="456"/>
                  </a:cubicBezTo>
                  <a:cubicBezTo>
                    <a:pt x="1204" y="512"/>
                    <a:pt x="1133" y="639"/>
                    <a:pt x="1096" y="675"/>
                  </a:cubicBezTo>
                  <a:cubicBezTo>
                    <a:pt x="1086" y="684"/>
                    <a:pt x="1075" y="691"/>
                    <a:pt x="1066" y="693"/>
                  </a:cubicBezTo>
                  <a:cubicBezTo>
                    <a:pt x="1066" y="696"/>
                    <a:pt x="1066" y="699"/>
                    <a:pt x="1066" y="702"/>
                  </a:cubicBezTo>
                  <a:cubicBezTo>
                    <a:pt x="1068" y="712"/>
                    <a:pt x="1062" y="730"/>
                    <a:pt x="1069" y="735"/>
                  </a:cubicBezTo>
                  <a:cubicBezTo>
                    <a:pt x="1069" y="755"/>
                    <a:pt x="1069" y="775"/>
                    <a:pt x="1069" y="795"/>
                  </a:cubicBezTo>
                  <a:cubicBezTo>
                    <a:pt x="1150" y="810"/>
                    <a:pt x="1093" y="978"/>
                    <a:pt x="1057" y="1020"/>
                  </a:cubicBezTo>
                  <a:cubicBezTo>
                    <a:pt x="1025" y="1057"/>
                    <a:pt x="968" y="1084"/>
                    <a:pt x="922" y="1092"/>
                  </a:cubicBezTo>
                  <a:cubicBezTo>
                    <a:pt x="911" y="1092"/>
                    <a:pt x="900" y="1092"/>
                    <a:pt x="889" y="1092"/>
                  </a:cubicBezTo>
                  <a:cubicBezTo>
                    <a:pt x="860" y="1089"/>
                    <a:pt x="842" y="1075"/>
                    <a:pt x="820" y="1065"/>
                  </a:cubicBezTo>
                  <a:cubicBezTo>
                    <a:pt x="800" y="1077"/>
                    <a:pt x="783" y="1092"/>
                    <a:pt x="751" y="1092"/>
                  </a:cubicBezTo>
                  <a:cubicBezTo>
                    <a:pt x="736" y="1092"/>
                    <a:pt x="721" y="1092"/>
                    <a:pt x="706" y="1092"/>
                  </a:cubicBezTo>
                  <a:cubicBezTo>
                    <a:pt x="647" y="1085"/>
                    <a:pt x="614" y="1052"/>
                    <a:pt x="586" y="1014"/>
                  </a:cubicBezTo>
                  <a:cubicBezTo>
                    <a:pt x="567" y="1059"/>
                    <a:pt x="529" y="1085"/>
                    <a:pt x="469" y="1089"/>
                  </a:cubicBezTo>
                  <a:cubicBezTo>
                    <a:pt x="451" y="1089"/>
                    <a:pt x="433" y="1089"/>
                    <a:pt x="415" y="1089"/>
                  </a:cubicBezTo>
                  <a:cubicBezTo>
                    <a:pt x="399" y="1086"/>
                    <a:pt x="382" y="1084"/>
                    <a:pt x="370" y="1077"/>
                  </a:cubicBezTo>
                  <a:cubicBezTo>
                    <a:pt x="297" y="1115"/>
                    <a:pt x="190" y="1116"/>
                    <a:pt x="151" y="1050"/>
                  </a:cubicBezTo>
                  <a:cubicBezTo>
                    <a:pt x="142" y="1035"/>
                    <a:pt x="118" y="980"/>
                    <a:pt x="115" y="963"/>
                  </a:cubicBezTo>
                  <a:cubicBezTo>
                    <a:pt x="107" y="911"/>
                    <a:pt x="118" y="855"/>
                    <a:pt x="103" y="807"/>
                  </a:cubicBezTo>
                  <a:cubicBezTo>
                    <a:pt x="101" y="798"/>
                    <a:pt x="107" y="781"/>
                    <a:pt x="100" y="777"/>
                  </a:cubicBezTo>
                  <a:cubicBezTo>
                    <a:pt x="100" y="757"/>
                    <a:pt x="100" y="737"/>
                    <a:pt x="100" y="717"/>
                  </a:cubicBezTo>
                  <a:cubicBezTo>
                    <a:pt x="107" y="711"/>
                    <a:pt x="101" y="692"/>
                    <a:pt x="103" y="681"/>
                  </a:cubicBezTo>
                  <a:cubicBezTo>
                    <a:pt x="106" y="631"/>
                    <a:pt x="116" y="588"/>
                    <a:pt x="139" y="558"/>
                  </a:cubicBezTo>
                  <a:cubicBezTo>
                    <a:pt x="132" y="540"/>
                    <a:pt x="123" y="524"/>
                    <a:pt x="121" y="501"/>
                  </a:cubicBezTo>
                  <a:cubicBezTo>
                    <a:pt x="111" y="504"/>
                    <a:pt x="108" y="514"/>
                    <a:pt x="103" y="522"/>
                  </a:cubicBezTo>
                  <a:cubicBezTo>
                    <a:pt x="96" y="504"/>
                    <a:pt x="83" y="510"/>
                    <a:pt x="58" y="510"/>
                  </a:cubicBezTo>
                  <a:cubicBezTo>
                    <a:pt x="36" y="496"/>
                    <a:pt x="20" y="476"/>
                    <a:pt x="19" y="441"/>
                  </a:cubicBezTo>
                  <a:cubicBezTo>
                    <a:pt x="19" y="428"/>
                    <a:pt x="19" y="415"/>
                    <a:pt x="19" y="402"/>
                  </a:cubicBezTo>
                  <a:cubicBezTo>
                    <a:pt x="20" y="388"/>
                    <a:pt x="26" y="379"/>
                    <a:pt x="31" y="369"/>
                  </a:cubicBezTo>
                  <a:cubicBezTo>
                    <a:pt x="40" y="365"/>
                    <a:pt x="52" y="365"/>
                    <a:pt x="61" y="369"/>
                  </a:cubicBezTo>
                  <a:cubicBezTo>
                    <a:pt x="61" y="359"/>
                    <a:pt x="61" y="349"/>
                    <a:pt x="61" y="339"/>
                  </a:cubicBezTo>
                  <a:cubicBezTo>
                    <a:pt x="61" y="327"/>
                    <a:pt x="61" y="315"/>
                    <a:pt x="61" y="303"/>
                  </a:cubicBezTo>
                  <a:cubicBezTo>
                    <a:pt x="63" y="224"/>
                    <a:pt x="86" y="166"/>
                    <a:pt x="124" y="123"/>
                  </a:cubicBezTo>
                  <a:cubicBezTo>
                    <a:pt x="105" y="127"/>
                    <a:pt x="94" y="139"/>
                    <a:pt x="76" y="144"/>
                  </a:cubicBezTo>
                  <a:cubicBezTo>
                    <a:pt x="95" y="83"/>
                    <a:pt x="148" y="56"/>
                    <a:pt x="205" y="33"/>
                  </a:cubicBezTo>
                  <a:cubicBezTo>
                    <a:pt x="238" y="31"/>
                    <a:pt x="279" y="37"/>
                    <a:pt x="307" y="30"/>
                  </a:cubicBezTo>
                  <a:cubicBezTo>
                    <a:pt x="327" y="14"/>
                    <a:pt x="352" y="3"/>
                    <a:pt x="385" y="0"/>
                  </a:cubicBezTo>
                  <a:close/>
                  <a:moveTo>
                    <a:pt x="259" y="45"/>
                  </a:moveTo>
                  <a:cubicBezTo>
                    <a:pt x="179" y="38"/>
                    <a:pt x="139" y="71"/>
                    <a:pt x="106" y="111"/>
                  </a:cubicBezTo>
                  <a:cubicBezTo>
                    <a:pt x="124" y="113"/>
                    <a:pt x="140" y="107"/>
                    <a:pt x="151" y="111"/>
                  </a:cubicBezTo>
                  <a:cubicBezTo>
                    <a:pt x="63" y="172"/>
                    <a:pt x="49" y="374"/>
                    <a:pt x="97" y="492"/>
                  </a:cubicBezTo>
                  <a:cubicBezTo>
                    <a:pt x="115" y="485"/>
                    <a:pt x="116" y="461"/>
                    <a:pt x="127" y="447"/>
                  </a:cubicBezTo>
                  <a:cubicBezTo>
                    <a:pt x="131" y="563"/>
                    <a:pt x="194" y="620"/>
                    <a:pt x="235" y="699"/>
                  </a:cubicBezTo>
                  <a:cubicBezTo>
                    <a:pt x="243" y="663"/>
                    <a:pt x="248" y="624"/>
                    <a:pt x="265" y="597"/>
                  </a:cubicBezTo>
                  <a:cubicBezTo>
                    <a:pt x="271" y="610"/>
                    <a:pt x="268" y="632"/>
                    <a:pt x="277" y="642"/>
                  </a:cubicBezTo>
                  <a:cubicBezTo>
                    <a:pt x="289" y="631"/>
                    <a:pt x="318" y="637"/>
                    <a:pt x="331" y="642"/>
                  </a:cubicBezTo>
                  <a:cubicBezTo>
                    <a:pt x="333" y="633"/>
                    <a:pt x="335" y="624"/>
                    <a:pt x="346" y="624"/>
                  </a:cubicBezTo>
                  <a:cubicBezTo>
                    <a:pt x="375" y="626"/>
                    <a:pt x="368" y="664"/>
                    <a:pt x="409" y="654"/>
                  </a:cubicBezTo>
                  <a:cubicBezTo>
                    <a:pt x="414" y="659"/>
                    <a:pt x="440" y="659"/>
                    <a:pt x="445" y="654"/>
                  </a:cubicBezTo>
                  <a:cubicBezTo>
                    <a:pt x="461" y="657"/>
                    <a:pt x="464" y="647"/>
                    <a:pt x="475" y="645"/>
                  </a:cubicBezTo>
                  <a:cubicBezTo>
                    <a:pt x="482" y="639"/>
                    <a:pt x="476" y="620"/>
                    <a:pt x="478" y="609"/>
                  </a:cubicBezTo>
                  <a:cubicBezTo>
                    <a:pt x="487" y="604"/>
                    <a:pt x="503" y="606"/>
                    <a:pt x="514" y="603"/>
                  </a:cubicBezTo>
                  <a:cubicBezTo>
                    <a:pt x="521" y="586"/>
                    <a:pt x="525" y="566"/>
                    <a:pt x="535" y="552"/>
                  </a:cubicBezTo>
                  <a:cubicBezTo>
                    <a:pt x="538" y="561"/>
                    <a:pt x="543" y="568"/>
                    <a:pt x="553" y="570"/>
                  </a:cubicBezTo>
                  <a:cubicBezTo>
                    <a:pt x="558" y="554"/>
                    <a:pt x="560" y="535"/>
                    <a:pt x="559" y="513"/>
                  </a:cubicBezTo>
                  <a:cubicBezTo>
                    <a:pt x="560" y="513"/>
                    <a:pt x="561" y="513"/>
                    <a:pt x="562" y="513"/>
                  </a:cubicBezTo>
                  <a:cubicBezTo>
                    <a:pt x="568" y="494"/>
                    <a:pt x="551" y="498"/>
                    <a:pt x="538" y="498"/>
                  </a:cubicBezTo>
                  <a:cubicBezTo>
                    <a:pt x="470" y="502"/>
                    <a:pt x="449" y="345"/>
                    <a:pt x="538" y="366"/>
                  </a:cubicBezTo>
                  <a:cubicBezTo>
                    <a:pt x="528" y="279"/>
                    <a:pt x="548" y="199"/>
                    <a:pt x="586" y="150"/>
                  </a:cubicBezTo>
                  <a:cubicBezTo>
                    <a:pt x="578" y="150"/>
                    <a:pt x="577" y="156"/>
                    <a:pt x="574" y="147"/>
                  </a:cubicBezTo>
                  <a:cubicBezTo>
                    <a:pt x="554" y="99"/>
                    <a:pt x="505" y="52"/>
                    <a:pt x="445" y="51"/>
                  </a:cubicBezTo>
                  <a:cubicBezTo>
                    <a:pt x="430" y="51"/>
                    <a:pt x="421" y="63"/>
                    <a:pt x="406" y="51"/>
                  </a:cubicBezTo>
                  <a:cubicBezTo>
                    <a:pt x="411" y="27"/>
                    <a:pt x="456" y="43"/>
                    <a:pt x="469" y="27"/>
                  </a:cubicBezTo>
                  <a:cubicBezTo>
                    <a:pt x="461" y="23"/>
                    <a:pt x="455" y="17"/>
                    <a:pt x="448" y="12"/>
                  </a:cubicBezTo>
                  <a:cubicBezTo>
                    <a:pt x="441" y="7"/>
                    <a:pt x="413" y="7"/>
                    <a:pt x="406" y="12"/>
                  </a:cubicBezTo>
                  <a:cubicBezTo>
                    <a:pt x="359" y="9"/>
                    <a:pt x="332" y="26"/>
                    <a:pt x="307" y="45"/>
                  </a:cubicBezTo>
                  <a:cubicBezTo>
                    <a:pt x="296" y="42"/>
                    <a:pt x="269" y="39"/>
                    <a:pt x="259" y="45"/>
                  </a:cubicBezTo>
                  <a:close/>
                  <a:moveTo>
                    <a:pt x="838" y="27"/>
                  </a:moveTo>
                  <a:cubicBezTo>
                    <a:pt x="803" y="33"/>
                    <a:pt x="776" y="56"/>
                    <a:pt x="748" y="60"/>
                  </a:cubicBezTo>
                  <a:cubicBezTo>
                    <a:pt x="737" y="62"/>
                    <a:pt x="724" y="56"/>
                    <a:pt x="715" y="57"/>
                  </a:cubicBezTo>
                  <a:cubicBezTo>
                    <a:pt x="654" y="62"/>
                    <a:pt x="625" y="97"/>
                    <a:pt x="595" y="132"/>
                  </a:cubicBezTo>
                  <a:cubicBezTo>
                    <a:pt x="608" y="132"/>
                    <a:pt x="622" y="120"/>
                    <a:pt x="631" y="126"/>
                  </a:cubicBezTo>
                  <a:cubicBezTo>
                    <a:pt x="526" y="187"/>
                    <a:pt x="535" y="398"/>
                    <a:pt x="595" y="501"/>
                  </a:cubicBezTo>
                  <a:cubicBezTo>
                    <a:pt x="605" y="509"/>
                    <a:pt x="606" y="488"/>
                    <a:pt x="619" y="489"/>
                  </a:cubicBezTo>
                  <a:cubicBezTo>
                    <a:pt x="639" y="551"/>
                    <a:pt x="677" y="595"/>
                    <a:pt x="763" y="591"/>
                  </a:cubicBezTo>
                  <a:cubicBezTo>
                    <a:pt x="768" y="587"/>
                    <a:pt x="761" y="576"/>
                    <a:pt x="772" y="573"/>
                  </a:cubicBezTo>
                  <a:cubicBezTo>
                    <a:pt x="784" y="579"/>
                    <a:pt x="788" y="593"/>
                    <a:pt x="802" y="597"/>
                  </a:cubicBezTo>
                  <a:cubicBezTo>
                    <a:pt x="815" y="596"/>
                    <a:pt x="816" y="583"/>
                    <a:pt x="826" y="579"/>
                  </a:cubicBezTo>
                  <a:cubicBezTo>
                    <a:pt x="832" y="587"/>
                    <a:pt x="835" y="598"/>
                    <a:pt x="844" y="603"/>
                  </a:cubicBezTo>
                  <a:cubicBezTo>
                    <a:pt x="871" y="585"/>
                    <a:pt x="896" y="565"/>
                    <a:pt x="928" y="552"/>
                  </a:cubicBezTo>
                  <a:cubicBezTo>
                    <a:pt x="933" y="562"/>
                    <a:pt x="922" y="579"/>
                    <a:pt x="916" y="588"/>
                  </a:cubicBezTo>
                  <a:cubicBezTo>
                    <a:pt x="1026" y="565"/>
                    <a:pt x="1090" y="496"/>
                    <a:pt x="1093" y="366"/>
                  </a:cubicBezTo>
                  <a:cubicBezTo>
                    <a:pt x="1098" y="365"/>
                    <a:pt x="1105" y="383"/>
                    <a:pt x="1105" y="369"/>
                  </a:cubicBezTo>
                  <a:cubicBezTo>
                    <a:pt x="1108" y="201"/>
                    <a:pt x="1055" y="89"/>
                    <a:pt x="922" y="57"/>
                  </a:cubicBezTo>
                  <a:cubicBezTo>
                    <a:pt x="923" y="42"/>
                    <a:pt x="948" y="38"/>
                    <a:pt x="943" y="27"/>
                  </a:cubicBezTo>
                  <a:cubicBezTo>
                    <a:pt x="907" y="25"/>
                    <a:pt x="873" y="21"/>
                    <a:pt x="838" y="27"/>
                  </a:cubicBezTo>
                  <a:close/>
                  <a:moveTo>
                    <a:pt x="1120" y="312"/>
                  </a:moveTo>
                  <a:cubicBezTo>
                    <a:pt x="1113" y="324"/>
                    <a:pt x="1119" y="349"/>
                    <a:pt x="1117" y="366"/>
                  </a:cubicBezTo>
                  <a:cubicBezTo>
                    <a:pt x="1115" y="383"/>
                    <a:pt x="1115" y="402"/>
                    <a:pt x="1111" y="417"/>
                  </a:cubicBezTo>
                  <a:cubicBezTo>
                    <a:pt x="1174" y="427"/>
                    <a:pt x="1183" y="332"/>
                    <a:pt x="1144" y="309"/>
                  </a:cubicBezTo>
                  <a:cubicBezTo>
                    <a:pt x="1134" y="308"/>
                    <a:pt x="1127" y="310"/>
                    <a:pt x="1120" y="312"/>
                  </a:cubicBezTo>
                  <a:close/>
                  <a:moveTo>
                    <a:pt x="61" y="378"/>
                  </a:moveTo>
                  <a:cubicBezTo>
                    <a:pt x="0" y="375"/>
                    <a:pt x="26" y="520"/>
                    <a:pt x="88" y="495"/>
                  </a:cubicBezTo>
                  <a:cubicBezTo>
                    <a:pt x="76" y="459"/>
                    <a:pt x="66" y="421"/>
                    <a:pt x="61" y="378"/>
                  </a:cubicBezTo>
                  <a:close/>
                  <a:moveTo>
                    <a:pt x="541" y="378"/>
                  </a:moveTo>
                  <a:cubicBezTo>
                    <a:pt x="445" y="360"/>
                    <a:pt x="501" y="535"/>
                    <a:pt x="571" y="477"/>
                  </a:cubicBezTo>
                  <a:cubicBezTo>
                    <a:pt x="561" y="444"/>
                    <a:pt x="546" y="416"/>
                    <a:pt x="541" y="378"/>
                  </a:cubicBezTo>
                  <a:close/>
                  <a:moveTo>
                    <a:pt x="1096" y="657"/>
                  </a:moveTo>
                  <a:cubicBezTo>
                    <a:pt x="1134" y="610"/>
                    <a:pt x="1168" y="559"/>
                    <a:pt x="1168" y="474"/>
                  </a:cubicBezTo>
                  <a:cubicBezTo>
                    <a:pt x="1156" y="448"/>
                    <a:pt x="1120" y="443"/>
                    <a:pt x="1096" y="438"/>
                  </a:cubicBezTo>
                  <a:cubicBezTo>
                    <a:pt x="1068" y="531"/>
                    <a:pt x="1008" y="592"/>
                    <a:pt x="898" y="603"/>
                  </a:cubicBezTo>
                  <a:cubicBezTo>
                    <a:pt x="896" y="592"/>
                    <a:pt x="900" y="587"/>
                    <a:pt x="904" y="582"/>
                  </a:cubicBezTo>
                  <a:cubicBezTo>
                    <a:pt x="880" y="591"/>
                    <a:pt x="860" y="617"/>
                    <a:pt x="835" y="615"/>
                  </a:cubicBezTo>
                  <a:cubicBezTo>
                    <a:pt x="826" y="614"/>
                    <a:pt x="835" y="595"/>
                    <a:pt x="823" y="597"/>
                  </a:cubicBezTo>
                  <a:cubicBezTo>
                    <a:pt x="814" y="604"/>
                    <a:pt x="812" y="618"/>
                    <a:pt x="796" y="618"/>
                  </a:cubicBezTo>
                  <a:cubicBezTo>
                    <a:pt x="788" y="610"/>
                    <a:pt x="783" y="599"/>
                    <a:pt x="772" y="594"/>
                  </a:cubicBezTo>
                  <a:cubicBezTo>
                    <a:pt x="768" y="601"/>
                    <a:pt x="779" y="609"/>
                    <a:pt x="772" y="609"/>
                  </a:cubicBezTo>
                  <a:cubicBezTo>
                    <a:pt x="701" y="614"/>
                    <a:pt x="668" y="581"/>
                    <a:pt x="634" y="549"/>
                  </a:cubicBezTo>
                  <a:cubicBezTo>
                    <a:pt x="597" y="583"/>
                    <a:pt x="558" y="615"/>
                    <a:pt x="490" y="618"/>
                  </a:cubicBezTo>
                  <a:cubicBezTo>
                    <a:pt x="485" y="628"/>
                    <a:pt x="485" y="659"/>
                    <a:pt x="490" y="669"/>
                  </a:cubicBezTo>
                  <a:cubicBezTo>
                    <a:pt x="495" y="708"/>
                    <a:pt x="501" y="746"/>
                    <a:pt x="511" y="780"/>
                  </a:cubicBezTo>
                  <a:cubicBezTo>
                    <a:pt x="554" y="779"/>
                    <a:pt x="591" y="742"/>
                    <a:pt x="622" y="750"/>
                  </a:cubicBezTo>
                  <a:cubicBezTo>
                    <a:pt x="614" y="760"/>
                    <a:pt x="596" y="762"/>
                    <a:pt x="592" y="777"/>
                  </a:cubicBezTo>
                  <a:cubicBezTo>
                    <a:pt x="580" y="818"/>
                    <a:pt x="615" y="925"/>
                    <a:pt x="601" y="978"/>
                  </a:cubicBezTo>
                  <a:cubicBezTo>
                    <a:pt x="709" y="1053"/>
                    <a:pt x="917" y="1024"/>
                    <a:pt x="1036" y="990"/>
                  </a:cubicBezTo>
                  <a:cubicBezTo>
                    <a:pt x="1044" y="908"/>
                    <a:pt x="1063" y="815"/>
                    <a:pt x="1057" y="726"/>
                  </a:cubicBezTo>
                  <a:cubicBezTo>
                    <a:pt x="1054" y="681"/>
                    <a:pt x="1047" y="632"/>
                    <a:pt x="1051" y="594"/>
                  </a:cubicBezTo>
                  <a:cubicBezTo>
                    <a:pt x="1066" y="614"/>
                    <a:pt x="1060" y="655"/>
                    <a:pt x="1066" y="684"/>
                  </a:cubicBezTo>
                  <a:cubicBezTo>
                    <a:pt x="1074" y="685"/>
                    <a:pt x="1088" y="666"/>
                    <a:pt x="1096" y="657"/>
                  </a:cubicBezTo>
                  <a:close/>
                  <a:moveTo>
                    <a:pt x="580" y="489"/>
                  </a:moveTo>
                  <a:cubicBezTo>
                    <a:pt x="572" y="472"/>
                    <a:pt x="574" y="501"/>
                    <a:pt x="574" y="510"/>
                  </a:cubicBezTo>
                  <a:cubicBezTo>
                    <a:pt x="571" y="528"/>
                    <a:pt x="568" y="546"/>
                    <a:pt x="565" y="564"/>
                  </a:cubicBezTo>
                  <a:cubicBezTo>
                    <a:pt x="578" y="560"/>
                    <a:pt x="573" y="574"/>
                    <a:pt x="583" y="573"/>
                  </a:cubicBezTo>
                  <a:cubicBezTo>
                    <a:pt x="599" y="563"/>
                    <a:pt x="612" y="550"/>
                    <a:pt x="628" y="540"/>
                  </a:cubicBezTo>
                  <a:cubicBezTo>
                    <a:pt x="626" y="530"/>
                    <a:pt x="622" y="522"/>
                    <a:pt x="616" y="516"/>
                  </a:cubicBezTo>
                  <a:cubicBezTo>
                    <a:pt x="612" y="522"/>
                    <a:pt x="611" y="531"/>
                    <a:pt x="601" y="531"/>
                  </a:cubicBezTo>
                  <a:cubicBezTo>
                    <a:pt x="596" y="515"/>
                    <a:pt x="586" y="504"/>
                    <a:pt x="580" y="489"/>
                  </a:cubicBezTo>
                  <a:close/>
                  <a:moveTo>
                    <a:pt x="559" y="585"/>
                  </a:moveTo>
                  <a:cubicBezTo>
                    <a:pt x="565" y="586"/>
                    <a:pt x="566" y="582"/>
                    <a:pt x="571" y="582"/>
                  </a:cubicBezTo>
                  <a:cubicBezTo>
                    <a:pt x="572" y="574"/>
                    <a:pt x="566" y="573"/>
                    <a:pt x="562" y="570"/>
                  </a:cubicBezTo>
                  <a:cubicBezTo>
                    <a:pt x="563" y="577"/>
                    <a:pt x="562" y="582"/>
                    <a:pt x="559" y="585"/>
                  </a:cubicBezTo>
                  <a:close/>
                  <a:moveTo>
                    <a:pt x="112" y="804"/>
                  </a:moveTo>
                  <a:cubicBezTo>
                    <a:pt x="115" y="817"/>
                    <a:pt x="112" y="836"/>
                    <a:pt x="121" y="843"/>
                  </a:cubicBezTo>
                  <a:cubicBezTo>
                    <a:pt x="119" y="818"/>
                    <a:pt x="130" y="806"/>
                    <a:pt x="127" y="780"/>
                  </a:cubicBezTo>
                  <a:cubicBezTo>
                    <a:pt x="132" y="714"/>
                    <a:pt x="165" y="634"/>
                    <a:pt x="145" y="573"/>
                  </a:cubicBezTo>
                  <a:cubicBezTo>
                    <a:pt x="135" y="619"/>
                    <a:pt x="115" y="655"/>
                    <a:pt x="112" y="708"/>
                  </a:cubicBezTo>
                  <a:cubicBezTo>
                    <a:pt x="107" y="733"/>
                    <a:pt x="107" y="779"/>
                    <a:pt x="112" y="804"/>
                  </a:cubicBezTo>
                  <a:close/>
                  <a:moveTo>
                    <a:pt x="538" y="576"/>
                  </a:moveTo>
                  <a:cubicBezTo>
                    <a:pt x="535" y="586"/>
                    <a:pt x="526" y="590"/>
                    <a:pt x="523" y="600"/>
                  </a:cubicBezTo>
                  <a:cubicBezTo>
                    <a:pt x="533" y="598"/>
                    <a:pt x="542" y="595"/>
                    <a:pt x="550" y="591"/>
                  </a:cubicBezTo>
                  <a:cubicBezTo>
                    <a:pt x="550" y="582"/>
                    <a:pt x="543" y="580"/>
                    <a:pt x="538" y="576"/>
                  </a:cubicBezTo>
                  <a:close/>
                  <a:moveTo>
                    <a:pt x="313" y="771"/>
                  </a:moveTo>
                  <a:cubicBezTo>
                    <a:pt x="283" y="767"/>
                    <a:pt x="268" y="748"/>
                    <a:pt x="256" y="726"/>
                  </a:cubicBezTo>
                  <a:cubicBezTo>
                    <a:pt x="253" y="709"/>
                    <a:pt x="264" y="697"/>
                    <a:pt x="250" y="693"/>
                  </a:cubicBezTo>
                  <a:cubicBezTo>
                    <a:pt x="244" y="705"/>
                    <a:pt x="247" y="726"/>
                    <a:pt x="235" y="732"/>
                  </a:cubicBezTo>
                  <a:cubicBezTo>
                    <a:pt x="212" y="693"/>
                    <a:pt x="190" y="653"/>
                    <a:pt x="166" y="615"/>
                  </a:cubicBezTo>
                  <a:cubicBezTo>
                    <a:pt x="163" y="748"/>
                    <a:pt x="110" y="861"/>
                    <a:pt x="133" y="978"/>
                  </a:cubicBezTo>
                  <a:cubicBezTo>
                    <a:pt x="248" y="1052"/>
                    <a:pt x="461" y="1014"/>
                    <a:pt x="571" y="963"/>
                  </a:cubicBezTo>
                  <a:cubicBezTo>
                    <a:pt x="580" y="900"/>
                    <a:pt x="551" y="851"/>
                    <a:pt x="550" y="789"/>
                  </a:cubicBezTo>
                  <a:cubicBezTo>
                    <a:pt x="544" y="784"/>
                    <a:pt x="517" y="784"/>
                    <a:pt x="511" y="789"/>
                  </a:cubicBezTo>
                  <a:cubicBezTo>
                    <a:pt x="496" y="787"/>
                    <a:pt x="490" y="750"/>
                    <a:pt x="484" y="729"/>
                  </a:cubicBezTo>
                  <a:cubicBezTo>
                    <a:pt x="439" y="745"/>
                    <a:pt x="373" y="740"/>
                    <a:pt x="343" y="771"/>
                  </a:cubicBezTo>
                  <a:cubicBezTo>
                    <a:pt x="333" y="771"/>
                    <a:pt x="323" y="771"/>
                    <a:pt x="313" y="771"/>
                  </a:cubicBezTo>
                  <a:close/>
                  <a:moveTo>
                    <a:pt x="454" y="729"/>
                  </a:moveTo>
                  <a:cubicBezTo>
                    <a:pt x="470" y="732"/>
                    <a:pt x="475" y="724"/>
                    <a:pt x="484" y="720"/>
                  </a:cubicBezTo>
                  <a:cubicBezTo>
                    <a:pt x="481" y="700"/>
                    <a:pt x="480" y="678"/>
                    <a:pt x="478" y="657"/>
                  </a:cubicBezTo>
                  <a:cubicBezTo>
                    <a:pt x="457" y="669"/>
                    <a:pt x="428" y="665"/>
                    <a:pt x="400" y="663"/>
                  </a:cubicBezTo>
                  <a:cubicBezTo>
                    <a:pt x="383" y="662"/>
                    <a:pt x="359" y="670"/>
                    <a:pt x="355" y="654"/>
                  </a:cubicBezTo>
                  <a:cubicBezTo>
                    <a:pt x="354" y="646"/>
                    <a:pt x="372" y="657"/>
                    <a:pt x="367" y="645"/>
                  </a:cubicBezTo>
                  <a:cubicBezTo>
                    <a:pt x="363" y="642"/>
                    <a:pt x="356" y="642"/>
                    <a:pt x="355" y="636"/>
                  </a:cubicBezTo>
                  <a:cubicBezTo>
                    <a:pt x="343" y="636"/>
                    <a:pt x="345" y="650"/>
                    <a:pt x="337" y="654"/>
                  </a:cubicBezTo>
                  <a:cubicBezTo>
                    <a:pt x="309" y="637"/>
                    <a:pt x="265" y="654"/>
                    <a:pt x="259" y="678"/>
                  </a:cubicBezTo>
                  <a:cubicBezTo>
                    <a:pt x="257" y="689"/>
                    <a:pt x="270" y="685"/>
                    <a:pt x="268" y="696"/>
                  </a:cubicBezTo>
                  <a:cubicBezTo>
                    <a:pt x="251" y="759"/>
                    <a:pt x="354" y="785"/>
                    <a:pt x="379" y="732"/>
                  </a:cubicBezTo>
                  <a:cubicBezTo>
                    <a:pt x="383" y="732"/>
                    <a:pt x="387" y="732"/>
                    <a:pt x="391" y="732"/>
                  </a:cubicBezTo>
                  <a:cubicBezTo>
                    <a:pt x="411" y="730"/>
                    <a:pt x="439" y="736"/>
                    <a:pt x="454" y="729"/>
                  </a:cubicBezTo>
                  <a:close/>
                  <a:moveTo>
                    <a:pt x="583" y="819"/>
                  </a:moveTo>
                  <a:cubicBezTo>
                    <a:pt x="581" y="805"/>
                    <a:pt x="587" y="783"/>
                    <a:pt x="580" y="774"/>
                  </a:cubicBezTo>
                  <a:cubicBezTo>
                    <a:pt x="576" y="780"/>
                    <a:pt x="567" y="781"/>
                    <a:pt x="559" y="783"/>
                  </a:cubicBezTo>
                  <a:cubicBezTo>
                    <a:pt x="570" y="827"/>
                    <a:pt x="577" y="875"/>
                    <a:pt x="583" y="924"/>
                  </a:cubicBezTo>
                  <a:cubicBezTo>
                    <a:pt x="583" y="928"/>
                    <a:pt x="582" y="933"/>
                    <a:pt x="586" y="933"/>
                  </a:cubicBezTo>
                  <a:cubicBezTo>
                    <a:pt x="584" y="966"/>
                    <a:pt x="591" y="952"/>
                    <a:pt x="589" y="927"/>
                  </a:cubicBezTo>
                  <a:cubicBezTo>
                    <a:pt x="587" y="919"/>
                    <a:pt x="593" y="903"/>
                    <a:pt x="586" y="900"/>
                  </a:cubicBezTo>
                  <a:cubicBezTo>
                    <a:pt x="586" y="889"/>
                    <a:pt x="586" y="878"/>
                    <a:pt x="586" y="867"/>
                  </a:cubicBezTo>
                  <a:cubicBezTo>
                    <a:pt x="584" y="852"/>
                    <a:pt x="590" y="829"/>
                    <a:pt x="583" y="819"/>
                  </a:cubicBezTo>
                  <a:close/>
                  <a:moveTo>
                    <a:pt x="1054" y="990"/>
                  </a:moveTo>
                  <a:cubicBezTo>
                    <a:pt x="1081" y="955"/>
                    <a:pt x="1133" y="839"/>
                    <a:pt x="1069" y="807"/>
                  </a:cubicBezTo>
                  <a:cubicBezTo>
                    <a:pt x="1067" y="867"/>
                    <a:pt x="1048" y="942"/>
                    <a:pt x="1054" y="990"/>
                  </a:cubicBezTo>
                  <a:close/>
                  <a:moveTo>
                    <a:pt x="280" y="1029"/>
                  </a:moveTo>
                  <a:cubicBezTo>
                    <a:pt x="227" y="1031"/>
                    <a:pt x="182" y="1009"/>
                    <a:pt x="148" y="1002"/>
                  </a:cubicBezTo>
                  <a:cubicBezTo>
                    <a:pt x="164" y="1058"/>
                    <a:pt x="204" y="1096"/>
                    <a:pt x="274" y="1092"/>
                  </a:cubicBezTo>
                  <a:cubicBezTo>
                    <a:pt x="311" y="1090"/>
                    <a:pt x="345" y="1063"/>
                    <a:pt x="376" y="1062"/>
                  </a:cubicBezTo>
                  <a:cubicBezTo>
                    <a:pt x="401" y="1061"/>
                    <a:pt x="427" y="1077"/>
                    <a:pt x="454" y="1077"/>
                  </a:cubicBezTo>
                  <a:cubicBezTo>
                    <a:pt x="525" y="1077"/>
                    <a:pt x="574" y="1036"/>
                    <a:pt x="577" y="975"/>
                  </a:cubicBezTo>
                  <a:cubicBezTo>
                    <a:pt x="521" y="1003"/>
                    <a:pt x="461" y="1027"/>
                    <a:pt x="379" y="1029"/>
                  </a:cubicBezTo>
                  <a:cubicBezTo>
                    <a:pt x="346" y="1029"/>
                    <a:pt x="313" y="1029"/>
                    <a:pt x="280" y="1029"/>
                  </a:cubicBezTo>
                  <a:close/>
                  <a:moveTo>
                    <a:pt x="796" y="1068"/>
                  </a:moveTo>
                  <a:cubicBezTo>
                    <a:pt x="810" y="1062"/>
                    <a:pt x="816" y="1043"/>
                    <a:pt x="835" y="1050"/>
                  </a:cubicBezTo>
                  <a:cubicBezTo>
                    <a:pt x="843" y="1053"/>
                    <a:pt x="825" y="1053"/>
                    <a:pt x="835" y="1059"/>
                  </a:cubicBezTo>
                  <a:cubicBezTo>
                    <a:pt x="905" y="1103"/>
                    <a:pt x="1004" y="1066"/>
                    <a:pt x="1033" y="1008"/>
                  </a:cubicBezTo>
                  <a:cubicBezTo>
                    <a:pt x="900" y="1047"/>
                    <a:pt x="700" y="1048"/>
                    <a:pt x="592" y="984"/>
                  </a:cubicBezTo>
                  <a:cubicBezTo>
                    <a:pt x="594" y="974"/>
                    <a:pt x="588" y="967"/>
                    <a:pt x="589" y="981"/>
                  </a:cubicBezTo>
                  <a:cubicBezTo>
                    <a:pt x="607" y="1058"/>
                    <a:pt x="714" y="1104"/>
                    <a:pt x="796" y="106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75"/>
            <p:cNvSpPr/>
            <p:nvPr/>
          </p:nvSpPr>
          <p:spPr bwMode="auto">
            <a:xfrm>
              <a:off x="596900" y="5957888"/>
              <a:ext cx="142875" cy="26987"/>
            </a:xfrm>
            <a:custGeom>
              <a:avLst/>
              <a:gdLst>
                <a:gd name="T0" fmla="*/ 0 w 48"/>
                <a:gd name="T1" fmla="*/ 6 h 9"/>
                <a:gd name="T2" fmla="*/ 48 w 48"/>
                <a:gd name="T3" fmla="*/ 6 h 9"/>
                <a:gd name="T4" fmla="*/ 0 w 48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9">
                  <a:moveTo>
                    <a:pt x="0" y="6"/>
                  </a:moveTo>
                  <a:cubicBezTo>
                    <a:pt x="10" y="0"/>
                    <a:pt x="37" y="3"/>
                    <a:pt x="48" y="6"/>
                  </a:cubicBezTo>
                  <a:cubicBezTo>
                    <a:pt x="41" y="9"/>
                    <a:pt x="16" y="4"/>
                    <a:pt x="0" y="6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76"/>
            <p:cNvSpPr/>
            <p:nvPr/>
          </p:nvSpPr>
          <p:spPr bwMode="auto">
            <a:xfrm>
              <a:off x="3006725" y="7804150"/>
              <a:ext cx="88900" cy="84137"/>
            </a:xfrm>
            <a:custGeom>
              <a:avLst/>
              <a:gdLst>
                <a:gd name="T0" fmla="*/ 0 w 30"/>
                <a:gd name="T1" fmla="*/ 27 h 28"/>
                <a:gd name="T2" fmla="*/ 30 w 30"/>
                <a:gd name="T3" fmla="*/ 0 h 28"/>
                <a:gd name="T4" fmla="*/ 0 w 30"/>
                <a:gd name="T5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467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77"/>
            <p:cNvSpPr/>
            <p:nvPr/>
          </p:nvSpPr>
          <p:spPr bwMode="auto">
            <a:xfrm>
              <a:off x="1287463" y="7150100"/>
              <a:ext cx="2024063" cy="1836737"/>
            </a:xfrm>
            <a:custGeom>
              <a:avLst/>
              <a:gdLst>
                <a:gd name="T0" fmla="*/ 0 w 678"/>
                <a:gd name="T1" fmla="*/ 180 h 615"/>
                <a:gd name="T2" fmla="*/ 144 w 678"/>
                <a:gd name="T3" fmla="*/ 111 h 615"/>
                <a:gd name="T4" fmla="*/ 282 w 678"/>
                <a:gd name="T5" fmla="*/ 171 h 615"/>
                <a:gd name="T6" fmla="*/ 282 w 678"/>
                <a:gd name="T7" fmla="*/ 156 h 615"/>
                <a:gd name="T8" fmla="*/ 306 w 678"/>
                <a:gd name="T9" fmla="*/ 180 h 615"/>
                <a:gd name="T10" fmla="*/ 333 w 678"/>
                <a:gd name="T11" fmla="*/ 159 h 615"/>
                <a:gd name="T12" fmla="*/ 345 w 678"/>
                <a:gd name="T13" fmla="*/ 177 h 615"/>
                <a:gd name="T14" fmla="*/ 414 w 678"/>
                <a:gd name="T15" fmla="*/ 144 h 615"/>
                <a:gd name="T16" fmla="*/ 408 w 678"/>
                <a:gd name="T17" fmla="*/ 165 h 615"/>
                <a:gd name="T18" fmla="*/ 606 w 678"/>
                <a:gd name="T19" fmla="*/ 0 h 615"/>
                <a:gd name="T20" fmla="*/ 678 w 678"/>
                <a:gd name="T21" fmla="*/ 36 h 615"/>
                <a:gd name="T22" fmla="*/ 606 w 678"/>
                <a:gd name="T23" fmla="*/ 219 h 615"/>
                <a:gd name="T24" fmla="*/ 576 w 678"/>
                <a:gd name="T25" fmla="*/ 246 h 615"/>
                <a:gd name="T26" fmla="*/ 561 w 678"/>
                <a:gd name="T27" fmla="*/ 156 h 615"/>
                <a:gd name="T28" fmla="*/ 567 w 678"/>
                <a:gd name="T29" fmla="*/ 288 h 615"/>
                <a:gd name="T30" fmla="*/ 546 w 678"/>
                <a:gd name="T31" fmla="*/ 552 h 615"/>
                <a:gd name="T32" fmla="*/ 111 w 678"/>
                <a:gd name="T33" fmla="*/ 540 h 615"/>
                <a:gd name="T34" fmla="*/ 102 w 678"/>
                <a:gd name="T35" fmla="*/ 339 h 615"/>
                <a:gd name="T36" fmla="*/ 132 w 678"/>
                <a:gd name="T37" fmla="*/ 312 h 615"/>
                <a:gd name="T38" fmla="*/ 21 w 678"/>
                <a:gd name="T39" fmla="*/ 342 h 615"/>
                <a:gd name="T40" fmla="*/ 0 w 678"/>
                <a:gd name="T41" fmla="*/ 231 h 615"/>
                <a:gd name="T42" fmla="*/ 0 w 678"/>
                <a:gd name="T43" fmla="*/ 18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8" h="615">
                  <a:moveTo>
                    <a:pt x="0" y="180"/>
                  </a:moveTo>
                  <a:cubicBezTo>
                    <a:pt x="68" y="177"/>
                    <a:pt x="107" y="145"/>
                    <a:pt x="144" y="111"/>
                  </a:cubicBezTo>
                  <a:cubicBezTo>
                    <a:pt x="178" y="143"/>
                    <a:pt x="211" y="176"/>
                    <a:pt x="282" y="171"/>
                  </a:cubicBezTo>
                  <a:cubicBezTo>
                    <a:pt x="289" y="171"/>
                    <a:pt x="278" y="163"/>
                    <a:pt x="282" y="156"/>
                  </a:cubicBezTo>
                  <a:cubicBezTo>
                    <a:pt x="293" y="161"/>
                    <a:pt x="298" y="172"/>
                    <a:pt x="306" y="180"/>
                  </a:cubicBezTo>
                  <a:cubicBezTo>
                    <a:pt x="322" y="180"/>
                    <a:pt x="324" y="166"/>
                    <a:pt x="333" y="159"/>
                  </a:cubicBezTo>
                  <a:cubicBezTo>
                    <a:pt x="345" y="157"/>
                    <a:pt x="336" y="176"/>
                    <a:pt x="345" y="177"/>
                  </a:cubicBezTo>
                  <a:cubicBezTo>
                    <a:pt x="370" y="179"/>
                    <a:pt x="390" y="153"/>
                    <a:pt x="414" y="144"/>
                  </a:cubicBezTo>
                  <a:cubicBezTo>
                    <a:pt x="410" y="149"/>
                    <a:pt x="406" y="154"/>
                    <a:pt x="408" y="165"/>
                  </a:cubicBezTo>
                  <a:cubicBezTo>
                    <a:pt x="518" y="154"/>
                    <a:pt x="578" y="93"/>
                    <a:pt x="606" y="0"/>
                  </a:cubicBezTo>
                  <a:cubicBezTo>
                    <a:pt x="630" y="5"/>
                    <a:pt x="666" y="10"/>
                    <a:pt x="678" y="36"/>
                  </a:cubicBezTo>
                  <a:cubicBezTo>
                    <a:pt x="678" y="121"/>
                    <a:pt x="644" y="172"/>
                    <a:pt x="606" y="219"/>
                  </a:cubicBezTo>
                  <a:cubicBezTo>
                    <a:pt x="594" y="226"/>
                    <a:pt x="588" y="239"/>
                    <a:pt x="576" y="246"/>
                  </a:cubicBezTo>
                  <a:cubicBezTo>
                    <a:pt x="570" y="217"/>
                    <a:pt x="576" y="176"/>
                    <a:pt x="561" y="156"/>
                  </a:cubicBezTo>
                  <a:cubicBezTo>
                    <a:pt x="557" y="194"/>
                    <a:pt x="564" y="243"/>
                    <a:pt x="567" y="288"/>
                  </a:cubicBezTo>
                  <a:cubicBezTo>
                    <a:pt x="573" y="377"/>
                    <a:pt x="554" y="470"/>
                    <a:pt x="546" y="552"/>
                  </a:cubicBezTo>
                  <a:cubicBezTo>
                    <a:pt x="427" y="586"/>
                    <a:pt x="219" y="615"/>
                    <a:pt x="111" y="540"/>
                  </a:cubicBezTo>
                  <a:cubicBezTo>
                    <a:pt x="125" y="487"/>
                    <a:pt x="90" y="380"/>
                    <a:pt x="102" y="339"/>
                  </a:cubicBezTo>
                  <a:cubicBezTo>
                    <a:pt x="106" y="324"/>
                    <a:pt x="124" y="322"/>
                    <a:pt x="132" y="312"/>
                  </a:cubicBezTo>
                  <a:cubicBezTo>
                    <a:pt x="101" y="304"/>
                    <a:pt x="64" y="341"/>
                    <a:pt x="21" y="342"/>
                  </a:cubicBezTo>
                  <a:cubicBezTo>
                    <a:pt x="11" y="308"/>
                    <a:pt x="5" y="270"/>
                    <a:pt x="0" y="231"/>
                  </a:cubicBezTo>
                  <a:cubicBezTo>
                    <a:pt x="0" y="214"/>
                    <a:pt x="0" y="197"/>
                    <a:pt x="0" y="180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79"/>
            <p:cNvSpPr/>
            <p:nvPr/>
          </p:nvSpPr>
          <p:spPr bwMode="auto">
            <a:xfrm>
              <a:off x="409575" y="5827713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80"/>
            <p:cNvSpPr/>
            <p:nvPr/>
          </p:nvSpPr>
          <p:spPr bwMode="auto">
            <a:xfrm>
              <a:off x="2343150" y="5872163"/>
              <a:ext cx="295275" cy="14287"/>
            </a:xfrm>
            <a:custGeom>
              <a:avLst/>
              <a:gdLst>
                <a:gd name="T0" fmla="*/ 0 w 99"/>
                <a:gd name="T1" fmla="*/ 5 h 5"/>
                <a:gd name="T2" fmla="*/ 99 w 99"/>
                <a:gd name="T3" fmla="*/ 5 h 5"/>
                <a:gd name="T4" fmla="*/ 0 w 9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5">
                  <a:moveTo>
                    <a:pt x="0" y="5"/>
                  </a:moveTo>
                  <a:cubicBezTo>
                    <a:pt x="26" y="0"/>
                    <a:pt x="73" y="0"/>
                    <a:pt x="99" y="5"/>
                  </a:cubicBezTo>
                  <a:cubicBezTo>
                    <a:pt x="66" y="5"/>
                    <a:pt x="33" y="5"/>
                    <a:pt x="0" y="5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81"/>
            <p:cNvSpPr/>
            <p:nvPr/>
          </p:nvSpPr>
          <p:spPr bwMode="auto">
            <a:xfrm>
              <a:off x="1905000" y="5964238"/>
              <a:ext cx="160338" cy="33337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82"/>
            <p:cNvSpPr/>
            <p:nvPr/>
          </p:nvSpPr>
          <p:spPr bwMode="auto">
            <a:xfrm>
              <a:off x="3190875" y="6361113"/>
              <a:ext cx="371475" cy="815975"/>
            </a:xfrm>
            <a:custGeom>
              <a:avLst/>
              <a:gdLst>
                <a:gd name="T0" fmla="*/ 1 w 124"/>
                <a:gd name="T1" fmla="*/ 117 h 273"/>
                <a:gd name="T2" fmla="*/ 43 w 124"/>
                <a:gd name="T3" fmla="*/ 15 h 273"/>
                <a:gd name="T4" fmla="*/ 52 w 124"/>
                <a:gd name="T5" fmla="*/ 96 h 273"/>
                <a:gd name="T6" fmla="*/ 124 w 124"/>
                <a:gd name="T7" fmla="*/ 135 h 273"/>
                <a:gd name="T8" fmla="*/ 124 w 124"/>
                <a:gd name="T9" fmla="*/ 171 h 273"/>
                <a:gd name="T10" fmla="*/ 49 w 124"/>
                <a:gd name="T11" fmla="*/ 225 h 273"/>
                <a:gd name="T12" fmla="*/ 31 w 124"/>
                <a:gd name="T13" fmla="*/ 273 h 273"/>
                <a:gd name="T14" fmla="*/ 10 w 124"/>
                <a:gd name="T15" fmla="*/ 255 h 273"/>
                <a:gd name="T16" fmla="*/ 1 w 124"/>
                <a:gd name="T17" fmla="*/ 123 h 273"/>
                <a:gd name="T18" fmla="*/ 1 w 124"/>
                <a:gd name="T19" fmla="*/ 11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273">
                  <a:moveTo>
                    <a:pt x="1" y="117"/>
                  </a:moveTo>
                  <a:cubicBezTo>
                    <a:pt x="0" y="73"/>
                    <a:pt x="4" y="0"/>
                    <a:pt x="43" y="15"/>
                  </a:cubicBezTo>
                  <a:cubicBezTo>
                    <a:pt x="68" y="24"/>
                    <a:pt x="53" y="68"/>
                    <a:pt x="52" y="96"/>
                  </a:cubicBezTo>
                  <a:cubicBezTo>
                    <a:pt x="77" y="89"/>
                    <a:pt x="124" y="99"/>
                    <a:pt x="124" y="135"/>
                  </a:cubicBezTo>
                  <a:cubicBezTo>
                    <a:pt x="124" y="147"/>
                    <a:pt x="124" y="159"/>
                    <a:pt x="124" y="171"/>
                  </a:cubicBezTo>
                  <a:cubicBezTo>
                    <a:pt x="120" y="212"/>
                    <a:pt x="87" y="227"/>
                    <a:pt x="49" y="225"/>
                  </a:cubicBezTo>
                  <a:cubicBezTo>
                    <a:pt x="56" y="245"/>
                    <a:pt x="37" y="258"/>
                    <a:pt x="31" y="273"/>
                  </a:cubicBezTo>
                  <a:cubicBezTo>
                    <a:pt x="24" y="267"/>
                    <a:pt x="11" y="267"/>
                    <a:pt x="10" y="255"/>
                  </a:cubicBezTo>
                  <a:cubicBezTo>
                    <a:pt x="63" y="248"/>
                    <a:pt x="73" y="116"/>
                    <a:pt x="1" y="123"/>
                  </a:cubicBezTo>
                  <a:cubicBezTo>
                    <a:pt x="1" y="121"/>
                    <a:pt x="1" y="119"/>
                    <a:pt x="1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83"/>
            <p:cNvSpPr/>
            <p:nvPr/>
          </p:nvSpPr>
          <p:spPr bwMode="auto">
            <a:xfrm>
              <a:off x="3562350" y="6764338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84"/>
            <p:cNvSpPr/>
            <p:nvPr/>
          </p:nvSpPr>
          <p:spPr bwMode="auto">
            <a:xfrm>
              <a:off x="3140075" y="6762750"/>
              <a:ext cx="215900" cy="355600"/>
            </a:xfrm>
            <a:custGeom>
              <a:avLst/>
              <a:gdLst>
                <a:gd name="T0" fmla="*/ 9 w 72"/>
                <a:gd name="T1" fmla="*/ 4 h 119"/>
                <a:gd name="T2" fmla="*/ 33 w 72"/>
                <a:gd name="T3" fmla="*/ 1 h 119"/>
                <a:gd name="T4" fmla="*/ 0 w 72"/>
                <a:gd name="T5" fmla="*/ 109 h 119"/>
                <a:gd name="T6" fmla="*/ 6 w 72"/>
                <a:gd name="T7" fmla="*/ 58 h 119"/>
                <a:gd name="T8" fmla="*/ 9 w 72"/>
                <a:gd name="T9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19">
                  <a:moveTo>
                    <a:pt x="9" y="4"/>
                  </a:moveTo>
                  <a:cubicBezTo>
                    <a:pt x="16" y="2"/>
                    <a:pt x="23" y="0"/>
                    <a:pt x="33" y="1"/>
                  </a:cubicBezTo>
                  <a:cubicBezTo>
                    <a:pt x="72" y="24"/>
                    <a:pt x="63" y="119"/>
                    <a:pt x="0" y="109"/>
                  </a:cubicBezTo>
                  <a:cubicBezTo>
                    <a:pt x="4" y="94"/>
                    <a:pt x="4" y="75"/>
                    <a:pt x="6" y="58"/>
                  </a:cubicBezTo>
                  <a:cubicBezTo>
                    <a:pt x="13" y="46"/>
                    <a:pt x="7" y="21"/>
                    <a:pt x="9" y="4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85"/>
            <p:cNvSpPr/>
            <p:nvPr/>
          </p:nvSpPr>
          <p:spPr bwMode="auto">
            <a:xfrm>
              <a:off x="3587750" y="6746875"/>
              <a:ext cx="15875" cy="107950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86"/>
            <p:cNvSpPr/>
            <p:nvPr/>
          </p:nvSpPr>
          <p:spPr bwMode="auto">
            <a:xfrm>
              <a:off x="-176213" y="6962775"/>
              <a:ext cx="263525" cy="431800"/>
            </a:xfrm>
            <a:custGeom>
              <a:avLst/>
              <a:gdLst>
                <a:gd name="T0" fmla="*/ 88 w 88"/>
                <a:gd name="T1" fmla="*/ 120 h 145"/>
                <a:gd name="T2" fmla="*/ 61 w 88"/>
                <a:gd name="T3" fmla="*/ 3 h 145"/>
                <a:gd name="T4" fmla="*/ 88 w 88"/>
                <a:gd name="T5" fmla="*/ 12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145">
                  <a:moveTo>
                    <a:pt x="88" y="120"/>
                  </a:moveTo>
                  <a:cubicBezTo>
                    <a:pt x="26" y="145"/>
                    <a:pt x="0" y="0"/>
                    <a:pt x="61" y="3"/>
                  </a:cubicBezTo>
                  <a:cubicBezTo>
                    <a:pt x="66" y="46"/>
                    <a:pt x="76" y="84"/>
                    <a:pt x="88" y="12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87"/>
            <p:cNvSpPr/>
            <p:nvPr/>
          </p:nvSpPr>
          <p:spPr bwMode="auto">
            <a:xfrm>
              <a:off x="-133350" y="7042150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88"/>
            <p:cNvSpPr/>
            <p:nvPr/>
          </p:nvSpPr>
          <p:spPr bwMode="auto">
            <a:xfrm>
              <a:off x="3373438" y="7040563"/>
              <a:ext cx="88900" cy="34925"/>
            </a:xfrm>
            <a:custGeom>
              <a:avLst/>
              <a:gdLst>
                <a:gd name="T0" fmla="*/ 0 w 30"/>
                <a:gd name="T1" fmla="*/ 10 h 12"/>
                <a:gd name="T2" fmla="*/ 30 w 30"/>
                <a:gd name="T3" fmla="*/ 4 h 12"/>
                <a:gd name="T4" fmla="*/ 0 w 30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10"/>
                  </a:moveTo>
                  <a:cubicBezTo>
                    <a:pt x="2" y="0"/>
                    <a:pt x="20" y="6"/>
                    <a:pt x="30" y="4"/>
                  </a:cubicBezTo>
                  <a:cubicBezTo>
                    <a:pt x="26" y="12"/>
                    <a:pt x="5" y="3"/>
                    <a:pt x="0" y="1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89"/>
            <p:cNvSpPr/>
            <p:nvPr/>
          </p:nvSpPr>
          <p:spPr bwMode="auto">
            <a:xfrm>
              <a:off x="1528763" y="7251700"/>
              <a:ext cx="36513" cy="114300"/>
            </a:xfrm>
            <a:custGeom>
              <a:avLst/>
              <a:gdLst>
                <a:gd name="T0" fmla="*/ 3 w 12"/>
                <a:gd name="T1" fmla="*/ 38 h 38"/>
                <a:gd name="T2" fmla="*/ 9 w 12"/>
                <a:gd name="T3" fmla="*/ 17 h 38"/>
                <a:gd name="T4" fmla="*/ 3 w 12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8">
                  <a:moveTo>
                    <a:pt x="3" y="38"/>
                  </a:moveTo>
                  <a:cubicBezTo>
                    <a:pt x="3" y="29"/>
                    <a:pt x="1" y="0"/>
                    <a:pt x="9" y="17"/>
                  </a:cubicBezTo>
                  <a:cubicBezTo>
                    <a:pt x="0" y="17"/>
                    <a:pt x="12" y="38"/>
                    <a:pt x="3" y="38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90"/>
            <p:cNvSpPr/>
            <p:nvPr/>
          </p:nvSpPr>
          <p:spPr bwMode="auto">
            <a:xfrm>
              <a:off x="1492250" y="7545388"/>
              <a:ext cx="39688" cy="47625"/>
            </a:xfrm>
            <a:custGeom>
              <a:avLst/>
              <a:gdLst>
                <a:gd name="T0" fmla="*/ 3 w 13"/>
                <a:gd name="T1" fmla="*/ 0 h 16"/>
                <a:gd name="T2" fmla="*/ 12 w 13"/>
                <a:gd name="T3" fmla="*/ 12 h 16"/>
                <a:gd name="T4" fmla="*/ 0 w 13"/>
                <a:gd name="T5" fmla="*/ 15 h 16"/>
                <a:gd name="T6" fmla="*/ 3 w 1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3" y="0"/>
                  </a:moveTo>
                  <a:cubicBezTo>
                    <a:pt x="7" y="3"/>
                    <a:pt x="13" y="4"/>
                    <a:pt x="12" y="12"/>
                  </a:cubicBezTo>
                  <a:cubicBezTo>
                    <a:pt x="7" y="12"/>
                    <a:pt x="6" y="16"/>
                    <a:pt x="0" y="15"/>
                  </a:cubicBezTo>
                  <a:cubicBezTo>
                    <a:pt x="3" y="12"/>
                    <a:pt x="4" y="7"/>
                    <a:pt x="3" y="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91"/>
            <p:cNvSpPr/>
            <p:nvPr/>
          </p:nvSpPr>
          <p:spPr bwMode="auto">
            <a:xfrm>
              <a:off x="1385888" y="7562850"/>
              <a:ext cx="79375" cy="71437"/>
            </a:xfrm>
            <a:custGeom>
              <a:avLst/>
              <a:gdLst>
                <a:gd name="T0" fmla="*/ 27 w 27"/>
                <a:gd name="T1" fmla="*/ 15 h 24"/>
                <a:gd name="T2" fmla="*/ 0 w 27"/>
                <a:gd name="T3" fmla="*/ 24 h 24"/>
                <a:gd name="T4" fmla="*/ 15 w 27"/>
                <a:gd name="T5" fmla="*/ 0 h 24"/>
                <a:gd name="T6" fmla="*/ 27 w 27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4">
                  <a:moveTo>
                    <a:pt x="27" y="15"/>
                  </a:moveTo>
                  <a:cubicBezTo>
                    <a:pt x="19" y="19"/>
                    <a:pt x="10" y="22"/>
                    <a:pt x="0" y="24"/>
                  </a:cubicBezTo>
                  <a:cubicBezTo>
                    <a:pt x="3" y="14"/>
                    <a:pt x="12" y="10"/>
                    <a:pt x="15" y="0"/>
                  </a:cubicBezTo>
                  <a:cubicBezTo>
                    <a:pt x="20" y="4"/>
                    <a:pt x="27" y="6"/>
                    <a:pt x="27" y="1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92"/>
            <p:cNvSpPr/>
            <p:nvPr/>
          </p:nvSpPr>
          <p:spPr bwMode="auto">
            <a:xfrm>
              <a:off x="152400" y="7678738"/>
              <a:ext cx="1403350" cy="1304925"/>
            </a:xfrm>
            <a:custGeom>
              <a:avLst/>
              <a:gdLst>
                <a:gd name="T0" fmla="*/ 440 w 470"/>
                <a:gd name="T1" fmla="*/ 174 h 437"/>
                <a:gd name="T2" fmla="*/ 461 w 470"/>
                <a:gd name="T3" fmla="*/ 348 h 437"/>
                <a:gd name="T4" fmla="*/ 23 w 470"/>
                <a:gd name="T5" fmla="*/ 363 h 437"/>
                <a:gd name="T6" fmla="*/ 56 w 470"/>
                <a:gd name="T7" fmla="*/ 0 h 437"/>
                <a:gd name="T8" fmla="*/ 125 w 470"/>
                <a:gd name="T9" fmla="*/ 117 h 437"/>
                <a:gd name="T10" fmla="*/ 140 w 470"/>
                <a:gd name="T11" fmla="*/ 78 h 437"/>
                <a:gd name="T12" fmla="*/ 146 w 470"/>
                <a:gd name="T13" fmla="*/ 111 h 437"/>
                <a:gd name="T14" fmla="*/ 203 w 470"/>
                <a:gd name="T15" fmla="*/ 156 h 437"/>
                <a:gd name="T16" fmla="*/ 233 w 470"/>
                <a:gd name="T17" fmla="*/ 156 h 437"/>
                <a:gd name="T18" fmla="*/ 374 w 470"/>
                <a:gd name="T19" fmla="*/ 114 h 437"/>
                <a:gd name="T20" fmla="*/ 401 w 470"/>
                <a:gd name="T21" fmla="*/ 174 h 437"/>
                <a:gd name="T22" fmla="*/ 440 w 470"/>
                <a:gd name="T23" fmla="*/ 174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0" h="437">
                  <a:moveTo>
                    <a:pt x="440" y="174"/>
                  </a:moveTo>
                  <a:cubicBezTo>
                    <a:pt x="441" y="236"/>
                    <a:pt x="470" y="285"/>
                    <a:pt x="461" y="348"/>
                  </a:cubicBezTo>
                  <a:cubicBezTo>
                    <a:pt x="351" y="399"/>
                    <a:pt x="138" y="437"/>
                    <a:pt x="23" y="363"/>
                  </a:cubicBezTo>
                  <a:cubicBezTo>
                    <a:pt x="0" y="246"/>
                    <a:pt x="53" y="133"/>
                    <a:pt x="56" y="0"/>
                  </a:cubicBezTo>
                  <a:cubicBezTo>
                    <a:pt x="80" y="38"/>
                    <a:pt x="102" y="78"/>
                    <a:pt x="125" y="117"/>
                  </a:cubicBezTo>
                  <a:cubicBezTo>
                    <a:pt x="137" y="111"/>
                    <a:pt x="134" y="90"/>
                    <a:pt x="140" y="78"/>
                  </a:cubicBezTo>
                  <a:cubicBezTo>
                    <a:pt x="154" y="82"/>
                    <a:pt x="143" y="94"/>
                    <a:pt x="146" y="111"/>
                  </a:cubicBezTo>
                  <a:cubicBezTo>
                    <a:pt x="158" y="133"/>
                    <a:pt x="173" y="152"/>
                    <a:pt x="203" y="156"/>
                  </a:cubicBezTo>
                  <a:cubicBezTo>
                    <a:pt x="206" y="161"/>
                    <a:pt x="230" y="161"/>
                    <a:pt x="233" y="156"/>
                  </a:cubicBezTo>
                  <a:cubicBezTo>
                    <a:pt x="263" y="125"/>
                    <a:pt x="329" y="130"/>
                    <a:pt x="374" y="114"/>
                  </a:cubicBezTo>
                  <a:cubicBezTo>
                    <a:pt x="380" y="135"/>
                    <a:pt x="386" y="172"/>
                    <a:pt x="401" y="174"/>
                  </a:cubicBezTo>
                  <a:cubicBezTo>
                    <a:pt x="414" y="174"/>
                    <a:pt x="427" y="174"/>
                    <a:pt x="440" y="17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93"/>
            <p:cNvSpPr/>
            <p:nvPr/>
          </p:nvSpPr>
          <p:spPr bwMode="auto">
            <a:xfrm>
              <a:off x="573088" y="7742238"/>
              <a:ext cx="695325" cy="444500"/>
            </a:xfrm>
            <a:custGeom>
              <a:avLst/>
              <a:gdLst>
                <a:gd name="T0" fmla="*/ 140 w 233"/>
                <a:gd name="T1" fmla="*/ 96 h 149"/>
                <a:gd name="T2" fmla="*/ 128 w 233"/>
                <a:gd name="T3" fmla="*/ 96 h 149"/>
                <a:gd name="T4" fmla="*/ 17 w 233"/>
                <a:gd name="T5" fmla="*/ 60 h 149"/>
                <a:gd name="T6" fmla="*/ 8 w 233"/>
                <a:gd name="T7" fmla="*/ 42 h 149"/>
                <a:gd name="T8" fmla="*/ 86 w 233"/>
                <a:gd name="T9" fmla="*/ 18 h 149"/>
                <a:gd name="T10" fmla="*/ 104 w 233"/>
                <a:gd name="T11" fmla="*/ 0 h 149"/>
                <a:gd name="T12" fmla="*/ 116 w 233"/>
                <a:gd name="T13" fmla="*/ 9 h 149"/>
                <a:gd name="T14" fmla="*/ 104 w 233"/>
                <a:gd name="T15" fmla="*/ 18 h 149"/>
                <a:gd name="T16" fmla="*/ 149 w 233"/>
                <a:gd name="T17" fmla="*/ 27 h 149"/>
                <a:gd name="T18" fmla="*/ 227 w 233"/>
                <a:gd name="T19" fmla="*/ 21 h 149"/>
                <a:gd name="T20" fmla="*/ 233 w 233"/>
                <a:gd name="T21" fmla="*/ 84 h 149"/>
                <a:gd name="T22" fmla="*/ 203 w 233"/>
                <a:gd name="T23" fmla="*/ 93 h 149"/>
                <a:gd name="T24" fmla="*/ 140 w 233"/>
                <a:gd name="T25" fmla="*/ 9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" h="149">
                  <a:moveTo>
                    <a:pt x="140" y="96"/>
                  </a:moveTo>
                  <a:cubicBezTo>
                    <a:pt x="136" y="96"/>
                    <a:pt x="132" y="96"/>
                    <a:pt x="128" y="96"/>
                  </a:cubicBezTo>
                  <a:cubicBezTo>
                    <a:pt x="103" y="149"/>
                    <a:pt x="0" y="123"/>
                    <a:pt x="17" y="60"/>
                  </a:cubicBezTo>
                  <a:cubicBezTo>
                    <a:pt x="19" y="49"/>
                    <a:pt x="6" y="53"/>
                    <a:pt x="8" y="42"/>
                  </a:cubicBezTo>
                  <a:cubicBezTo>
                    <a:pt x="14" y="18"/>
                    <a:pt x="58" y="1"/>
                    <a:pt x="86" y="18"/>
                  </a:cubicBezTo>
                  <a:cubicBezTo>
                    <a:pt x="94" y="14"/>
                    <a:pt x="92" y="0"/>
                    <a:pt x="104" y="0"/>
                  </a:cubicBezTo>
                  <a:cubicBezTo>
                    <a:pt x="105" y="6"/>
                    <a:pt x="112" y="6"/>
                    <a:pt x="116" y="9"/>
                  </a:cubicBezTo>
                  <a:cubicBezTo>
                    <a:pt x="121" y="21"/>
                    <a:pt x="103" y="10"/>
                    <a:pt x="104" y="18"/>
                  </a:cubicBezTo>
                  <a:cubicBezTo>
                    <a:pt x="108" y="34"/>
                    <a:pt x="132" y="26"/>
                    <a:pt x="149" y="27"/>
                  </a:cubicBezTo>
                  <a:cubicBezTo>
                    <a:pt x="177" y="29"/>
                    <a:pt x="206" y="33"/>
                    <a:pt x="227" y="21"/>
                  </a:cubicBezTo>
                  <a:cubicBezTo>
                    <a:pt x="229" y="42"/>
                    <a:pt x="230" y="64"/>
                    <a:pt x="233" y="84"/>
                  </a:cubicBezTo>
                  <a:cubicBezTo>
                    <a:pt x="224" y="88"/>
                    <a:pt x="219" y="96"/>
                    <a:pt x="203" y="93"/>
                  </a:cubicBezTo>
                  <a:cubicBezTo>
                    <a:pt x="183" y="95"/>
                    <a:pt x="155" y="89"/>
                    <a:pt x="140" y="96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94"/>
            <p:cNvSpPr/>
            <p:nvPr/>
          </p:nvSpPr>
          <p:spPr bwMode="auto">
            <a:xfrm>
              <a:off x="1271588" y="7688263"/>
              <a:ext cx="15875" cy="152400"/>
            </a:xfrm>
            <a:custGeom>
              <a:avLst/>
              <a:gdLst>
                <a:gd name="T0" fmla="*/ 5 w 5"/>
                <a:gd name="T1" fmla="*/ 51 h 51"/>
                <a:gd name="T2" fmla="*/ 5 w 5"/>
                <a:gd name="T3" fmla="*/ 0 h 51"/>
                <a:gd name="T4" fmla="*/ 5 w 5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95"/>
            <p:cNvSpPr/>
            <p:nvPr/>
          </p:nvSpPr>
          <p:spPr bwMode="auto">
            <a:xfrm>
              <a:off x="111125" y="7875588"/>
              <a:ext cx="31750" cy="107950"/>
            </a:xfrm>
            <a:custGeom>
              <a:avLst/>
              <a:gdLst>
                <a:gd name="T0" fmla="*/ 4 w 11"/>
                <a:gd name="T1" fmla="*/ 36 h 36"/>
                <a:gd name="T2" fmla="*/ 7 w 11"/>
                <a:gd name="T3" fmla="*/ 0 h 36"/>
                <a:gd name="T4" fmla="*/ 4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96"/>
            <p:cNvSpPr/>
            <p:nvPr/>
          </p:nvSpPr>
          <p:spPr bwMode="auto">
            <a:xfrm>
              <a:off x="2994025" y="7939088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97"/>
            <p:cNvSpPr/>
            <p:nvPr/>
          </p:nvSpPr>
          <p:spPr bwMode="auto">
            <a:xfrm>
              <a:off x="990600" y="8007350"/>
              <a:ext cx="188913" cy="33337"/>
            </a:xfrm>
            <a:custGeom>
              <a:avLst/>
              <a:gdLst>
                <a:gd name="T0" fmla="*/ 0 w 63"/>
                <a:gd name="T1" fmla="*/ 7 h 11"/>
                <a:gd name="T2" fmla="*/ 63 w 63"/>
                <a:gd name="T3" fmla="*/ 4 h 11"/>
                <a:gd name="T4" fmla="*/ 0 w 6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98"/>
            <p:cNvSpPr/>
            <p:nvPr/>
          </p:nvSpPr>
          <p:spPr bwMode="auto">
            <a:xfrm>
              <a:off x="26988" y="7948613"/>
              <a:ext cx="14288" cy="196850"/>
            </a:xfrm>
            <a:custGeom>
              <a:avLst/>
              <a:gdLst>
                <a:gd name="T0" fmla="*/ 5 w 5"/>
                <a:gd name="T1" fmla="*/ 0 h 66"/>
                <a:gd name="T2" fmla="*/ 5 w 5"/>
                <a:gd name="T3" fmla="*/ 66 h 66"/>
                <a:gd name="T4" fmla="*/ 5 w 5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6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99"/>
            <p:cNvSpPr/>
            <p:nvPr/>
          </p:nvSpPr>
          <p:spPr bwMode="auto">
            <a:xfrm>
              <a:off x="758825" y="8145463"/>
              <a:ext cx="88900" cy="14287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100"/>
            <p:cNvSpPr/>
            <p:nvPr/>
          </p:nvSpPr>
          <p:spPr bwMode="auto">
            <a:xfrm>
              <a:off x="111125" y="8162925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101"/>
            <p:cNvSpPr/>
            <p:nvPr/>
          </p:nvSpPr>
          <p:spPr bwMode="auto">
            <a:xfrm>
              <a:off x="142875" y="7956550"/>
              <a:ext cx="15875" cy="287337"/>
            </a:xfrm>
            <a:custGeom>
              <a:avLst/>
              <a:gdLst>
                <a:gd name="T0" fmla="*/ 5 w 5"/>
                <a:gd name="T1" fmla="*/ 0 h 96"/>
                <a:gd name="T2" fmla="*/ 5 w 5"/>
                <a:gd name="T3" fmla="*/ 96 h 96"/>
                <a:gd name="T4" fmla="*/ 5 w 5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6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102"/>
            <p:cNvSpPr/>
            <p:nvPr/>
          </p:nvSpPr>
          <p:spPr bwMode="auto">
            <a:xfrm>
              <a:off x="1552575" y="8288338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103"/>
            <p:cNvSpPr/>
            <p:nvPr/>
          </p:nvSpPr>
          <p:spPr bwMode="auto">
            <a:xfrm>
              <a:off x="1492250" y="8153400"/>
              <a:ext cx="93663" cy="449262"/>
            </a:xfrm>
            <a:custGeom>
              <a:avLst/>
              <a:gdLst>
                <a:gd name="T0" fmla="*/ 27 w 31"/>
                <a:gd name="T1" fmla="*/ 93 h 150"/>
                <a:gd name="T2" fmla="*/ 27 w 31"/>
                <a:gd name="T3" fmla="*/ 126 h 150"/>
                <a:gd name="T4" fmla="*/ 24 w 31"/>
                <a:gd name="T5" fmla="*/ 150 h 150"/>
                <a:gd name="T6" fmla="*/ 0 w 31"/>
                <a:gd name="T7" fmla="*/ 9 h 150"/>
                <a:gd name="T8" fmla="*/ 21 w 31"/>
                <a:gd name="T9" fmla="*/ 0 h 150"/>
                <a:gd name="T10" fmla="*/ 24 w 31"/>
                <a:gd name="T11" fmla="*/ 45 h 150"/>
                <a:gd name="T12" fmla="*/ 27 w 31"/>
                <a:gd name="T13" fmla="*/ 9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50">
                  <a:moveTo>
                    <a:pt x="27" y="93"/>
                  </a:moveTo>
                  <a:cubicBezTo>
                    <a:pt x="27" y="104"/>
                    <a:pt x="27" y="115"/>
                    <a:pt x="27" y="126"/>
                  </a:cubicBezTo>
                  <a:cubicBezTo>
                    <a:pt x="25" y="133"/>
                    <a:pt x="31" y="148"/>
                    <a:pt x="24" y="150"/>
                  </a:cubicBezTo>
                  <a:cubicBezTo>
                    <a:pt x="18" y="101"/>
                    <a:pt x="11" y="53"/>
                    <a:pt x="0" y="9"/>
                  </a:cubicBezTo>
                  <a:cubicBezTo>
                    <a:pt x="8" y="7"/>
                    <a:pt x="17" y="6"/>
                    <a:pt x="21" y="0"/>
                  </a:cubicBezTo>
                  <a:cubicBezTo>
                    <a:pt x="28" y="9"/>
                    <a:pt x="22" y="31"/>
                    <a:pt x="24" y="45"/>
                  </a:cubicBezTo>
                  <a:cubicBezTo>
                    <a:pt x="26" y="60"/>
                    <a:pt x="20" y="83"/>
                    <a:pt x="27" y="93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104"/>
            <p:cNvSpPr/>
            <p:nvPr/>
          </p:nvSpPr>
          <p:spPr bwMode="auto">
            <a:xfrm>
              <a:off x="1562100" y="8529638"/>
              <a:ext cx="31750" cy="100012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27 h 33"/>
                <a:gd name="T4" fmla="*/ 4 w 11"/>
                <a:gd name="T5" fmla="*/ 33 h 33"/>
                <a:gd name="T6" fmla="*/ 1 w 11"/>
                <a:gd name="T7" fmla="*/ 24 h 33"/>
                <a:gd name="T8" fmla="*/ 4 w 1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3"/>
                    <a:pt x="5" y="19"/>
                    <a:pt x="7" y="27"/>
                  </a:cubicBezTo>
                  <a:cubicBezTo>
                    <a:pt x="4" y="27"/>
                    <a:pt x="5" y="31"/>
                    <a:pt x="4" y="33"/>
                  </a:cubicBezTo>
                  <a:cubicBezTo>
                    <a:pt x="0" y="33"/>
                    <a:pt x="1" y="28"/>
                    <a:pt x="1" y="24"/>
                  </a:cubicBezTo>
                  <a:cubicBezTo>
                    <a:pt x="8" y="22"/>
                    <a:pt x="2" y="7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105"/>
            <p:cNvSpPr/>
            <p:nvPr/>
          </p:nvSpPr>
          <p:spPr bwMode="auto">
            <a:xfrm>
              <a:off x="1566863" y="8610600"/>
              <a:ext cx="22225" cy="117475"/>
            </a:xfrm>
            <a:custGeom>
              <a:avLst/>
              <a:gdLst>
                <a:gd name="T0" fmla="*/ 5 w 7"/>
                <a:gd name="T1" fmla="*/ 0 h 39"/>
                <a:gd name="T2" fmla="*/ 2 w 7"/>
                <a:gd name="T3" fmla="*/ 6 h 39"/>
                <a:gd name="T4" fmla="*/ 5 w 7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9">
                  <a:moveTo>
                    <a:pt x="5" y="0"/>
                  </a:moveTo>
                  <a:cubicBezTo>
                    <a:pt x="7" y="25"/>
                    <a:pt x="0" y="39"/>
                    <a:pt x="2" y="6"/>
                  </a:cubicBezTo>
                  <a:cubicBezTo>
                    <a:pt x="3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106"/>
            <p:cNvSpPr/>
            <p:nvPr/>
          </p:nvSpPr>
          <p:spPr bwMode="auto">
            <a:xfrm>
              <a:off x="1579563" y="8731250"/>
              <a:ext cx="1328738" cy="407987"/>
            </a:xfrm>
            <a:custGeom>
              <a:avLst/>
              <a:gdLst>
                <a:gd name="T0" fmla="*/ 1 w 445"/>
                <a:gd name="T1" fmla="*/ 14 h 137"/>
                <a:gd name="T2" fmla="*/ 4 w 445"/>
                <a:gd name="T3" fmla="*/ 17 h 137"/>
                <a:gd name="T4" fmla="*/ 445 w 445"/>
                <a:gd name="T5" fmla="*/ 41 h 137"/>
                <a:gd name="T6" fmla="*/ 247 w 445"/>
                <a:gd name="T7" fmla="*/ 92 h 137"/>
                <a:gd name="T8" fmla="*/ 247 w 445"/>
                <a:gd name="T9" fmla="*/ 83 h 137"/>
                <a:gd name="T10" fmla="*/ 208 w 445"/>
                <a:gd name="T11" fmla="*/ 101 h 137"/>
                <a:gd name="T12" fmla="*/ 1 w 445"/>
                <a:gd name="T1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5" h="137">
                  <a:moveTo>
                    <a:pt x="1" y="14"/>
                  </a:moveTo>
                  <a:cubicBezTo>
                    <a:pt x="0" y="0"/>
                    <a:pt x="6" y="7"/>
                    <a:pt x="4" y="17"/>
                  </a:cubicBezTo>
                  <a:cubicBezTo>
                    <a:pt x="112" y="81"/>
                    <a:pt x="312" y="80"/>
                    <a:pt x="445" y="41"/>
                  </a:cubicBezTo>
                  <a:cubicBezTo>
                    <a:pt x="416" y="99"/>
                    <a:pt x="317" y="136"/>
                    <a:pt x="247" y="92"/>
                  </a:cubicBezTo>
                  <a:cubicBezTo>
                    <a:pt x="237" y="86"/>
                    <a:pt x="255" y="86"/>
                    <a:pt x="247" y="83"/>
                  </a:cubicBezTo>
                  <a:cubicBezTo>
                    <a:pt x="228" y="76"/>
                    <a:pt x="222" y="95"/>
                    <a:pt x="208" y="101"/>
                  </a:cubicBezTo>
                  <a:cubicBezTo>
                    <a:pt x="126" y="137"/>
                    <a:pt x="19" y="91"/>
                    <a:pt x="1" y="14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110"/>
            <p:cNvSpPr/>
            <p:nvPr/>
          </p:nvSpPr>
          <p:spPr bwMode="auto">
            <a:xfrm>
              <a:off x="1511300" y="7302500"/>
              <a:ext cx="187325" cy="254000"/>
            </a:xfrm>
            <a:custGeom>
              <a:avLst/>
              <a:gdLst>
                <a:gd name="T0" fmla="*/ 9 w 63"/>
                <a:gd name="T1" fmla="*/ 21 h 85"/>
                <a:gd name="T2" fmla="*/ 15 w 63"/>
                <a:gd name="T3" fmla="*/ 0 h 85"/>
                <a:gd name="T4" fmla="*/ 36 w 63"/>
                <a:gd name="T5" fmla="*/ 42 h 85"/>
                <a:gd name="T6" fmla="*/ 51 w 63"/>
                <a:gd name="T7" fmla="*/ 27 h 85"/>
                <a:gd name="T8" fmla="*/ 63 w 63"/>
                <a:gd name="T9" fmla="*/ 51 h 85"/>
                <a:gd name="T10" fmla="*/ 18 w 63"/>
                <a:gd name="T11" fmla="*/ 84 h 85"/>
                <a:gd name="T12" fmla="*/ 0 w 63"/>
                <a:gd name="T13" fmla="*/ 75 h 85"/>
                <a:gd name="T14" fmla="*/ 9 w 63"/>
                <a:gd name="T15" fmla="*/ 2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85">
                  <a:moveTo>
                    <a:pt x="9" y="21"/>
                  </a:moveTo>
                  <a:cubicBezTo>
                    <a:pt x="18" y="21"/>
                    <a:pt x="6" y="0"/>
                    <a:pt x="15" y="0"/>
                  </a:cubicBezTo>
                  <a:cubicBezTo>
                    <a:pt x="21" y="15"/>
                    <a:pt x="31" y="26"/>
                    <a:pt x="36" y="42"/>
                  </a:cubicBezTo>
                  <a:cubicBezTo>
                    <a:pt x="46" y="42"/>
                    <a:pt x="47" y="33"/>
                    <a:pt x="51" y="27"/>
                  </a:cubicBezTo>
                  <a:cubicBezTo>
                    <a:pt x="57" y="33"/>
                    <a:pt x="61" y="41"/>
                    <a:pt x="63" y="51"/>
                  </a:cubicBezTo>
                  <a:cubicBezTo>
                    <a:pt x="47" y="61"/>
                    <a:pt x="34" y="74"/>
                    <a:pt x="18" y="84"/>
                  </a:cubicBezTo>
                  <a:cubicBezTo>
                    <a:pt x="8" y="85"/>
                    <a:pt x="13" y="71"/>
                    <a:pt x="0" y="75"/>
                  </a:cubicBezTo>
                  <a:cubicBezTo>
                    <a:pt x="3" y="57"/>
                    <a:pt x="6" y="39"/>
                    <a:pt x="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111"/>
            <p:cNvSpPr/>
            <p:nvPr/>
          </p:nvSpPr>
          <p:spPr bwMode="auto">
            <a:xfrm>
              <a:off x="1152525" y="6916738"/>
              <a:ext cx="376238" cy="523875"/>
            </a:xfrm>
            <a:custGeom>
              <a:avLst/>
              <a:gdLst>
                <a:gd name="T0" fmla="*/ 126 w 126"/>
                <a:gd name="T1" fmla="*/ 117 h 175"/>
                <a:gd name="T2" fmla="*/ 96 w 126"/>
                <a:gd name="T3" fmla="*/ 18 h 175"/>
                <a:gd name="T4" fmla="*/ 126 w 126"/>
                <a:gd name="T5" fmla="*/ 1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75">
                  <a:moveTo>
                    <a:pt x="126" y="117"/>
                  </a:moveTo>
                  <a:cubicBezTo>
                    <a:pt x="56" y="175"/>
                    <a:pt x="0" y="0"/>
                    <a:pt x="96" y="18"/>
                  </a:cubicBezTo>
                  <a:cubicBezTo>
                    <a:pt x="101" y="56"/>
                    <a:pt x="116" y="84"/>
                    <a:pt x="126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112"/>
            <p:cNvSpPr/>
            <p:nvPr/>
          </p:nvSpPr>
          <p:spPr bwMode="auto">
            <a:xfrm>
              <a:off x="158750" y="7553325"/>
              <a:ext cx="157163" cy="806450"/>
            </a:xfrm>
            <a:custGeom>
              <a:avLst/>
              <a:gdLst>
                <a:gd name="T0" fmla="*/ 0 w 53"/>
                <a:gd name="T1" fmla="*/ 135 h 270"/>
                <a:gd name="T2" fmla="*/ 33 w 53"/>
                <a:gd name="T3" fmla="*/ 0 h 270"/>
                <a:gd name="T4" fmla="*/ 15 w 53"/>
                <a:gd name="T5" fmla="*/ 207 h 270"/>
                <a:gd name="T6" fmla="*/ 9 w 53"/>
                <a:gd name="T7" fmla="*/ 270 h 270"/>
                <a:gd name="T8" fmla="*/ 0 w 53"/>
                <a:gd name="T9" fmla="*/ 231 h 270"/>
                <a:gd name="T10" fmla="*/ 0 w 53"/>
                <a:gd name="T11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70">
                  <a:moveTo>
                    <a:pt x="0" y="135"/>
                  </a:moveTo>
                  <a:cubicBezTo>
                    <a:pt x="3" y="82"/>
                    <a:pt x="23" y="46"/>
                    <a:pt x="33" y="0"/>
                  </a:cubicBezTo>
                  <a:cubicBezTo>
                    <a:pt x="53" y="61"/>
                    <a:pt x="20" y="141"/>
                    <a:pt x="15" y="207"/>
                  </a:cubicBezTo>
                  <a:cubicBezTo>
                    <a:pt x="18" y="233"/>
                    <a:pt x="7" y="245"/>
                    <a:pt x="9" y="270"/>
                  </a:cubicBezTo>
                  <a:cubicBezTo>
                    <a:pt x="0" y="263"/>
                    <a:pt x="3" y="244"/>
                    <a:pt x="0" y="231"/>
                  </a:cubicBezTo>
                  <a:cubicBezTo>
                    <a:pt x="0" y="199"/>
                    <a:pt x="0" y="167"/>
                    <a:pt x="0" y="13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113"/>
            <p:cNvSpPr/>
            <p:nvPr/>
          </p:nvSpPr>
          <p:spPr bwMode="auto">
            <a:xfrm>
              <a:off x="436563" y="5919788"/>
              <a:ext cx="303213" cy="33337"/>
            </a:xfrm>
            <a:custGeom>
              <a:avLst/>
              <a:gdLst>
                <a:gd name="T0" fmla="*/ 0 w 102"/>
                <a:gd name="T1" fmla="*/ 7 h 11"/>
                <a:gd name="T2" fmla="*/ 102 w 102"/>
                <a:gd name="T3" fmla="*/ 4 h 11"/>
                <a:gd name="T4" fmla="*/ 0 w 10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1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74" y="11"/>
                    <a:pt x="33" y="5"/>
                    <a:pt x="0" y="7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114"/>
            <p:cNvSpPr/>
            <p:nvPr/>
          </p:nvSpPr>
          <p:spPr bwMode="auto">
            <a:xfrm>
              <a:off x="-7938" y="6746875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115"/>
            <p:cNvSpPr/>
            <p:nvPr/>
          </p:nvSpPr>
          <p:spPr bwMode="auto">
            <a:xfrm>
              <a:off x="3146425" y="6773863"/>
              <a:ext cx="33338" cy="161925"/>
            </a:xfrm>
            <a:custGeom>
              <a:avLst/>
              <a:gdLst>
                <a:gd name="T0" fmla="*/ 7 w 11"/>
                <a:gd name="T1" fmla="*/ 0 h 54"/>
                <a:gd name="T2" fmla="*/ 4 w 11"/>
                <a:gd name="T3" fmla="*/ 54 h 54"/>
                <a:gd name="T4" fmla="*/ 7 w 11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116"/>
            <p:cNvSpPr/>
            <p:nvPr/>
          </p:nvSpPr>
          <p:spPr bwMode="auto">
            <a:xfrm>
              <a:off x="1931988" y="9104313"/>
              <a:ext cx="133350" cy="14287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118"/>
            <p:cNvSpPr/>
            <p:nvPr/>
          </p:nvSpPr>
          <p:spPr bwMode="auto">
            <a:xfrm>
              <a:off x="660400" y="8915400"/>
              <a:ext cx="295275" cy="15875"/>
            </a:xfrm>
            <a:custGeom>
              <a:avLst/>
              <a:gdLst>
                <a:gd name="T0" fmla="*/ 0 w 99"/>
                <a:gd name="T1" fmla="*/ 0 h 5"/>
                <a:gd name="T2" fmla="*/ 99 w 99"/>
                <a:gd name="T3" fmla="*/ 0 h 5"/>
                <a:gd name="T4" fmla="*/ 0 w 9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5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73" y="5"/>
                    <a:pt x="26" y="5"/>
                    <a:pt x="0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119"/>
            <p:cNvSpPr/>
            <p:nvPr/>
          </p:nvSpPr>
          <p:spPr bwMode="auto">
            <a:xfrm>
              <a:off x="-30163" y="5868988"/>
              <a:ext cx="1603375" cy="2060575"/>
            </a:xfrm>
            <a:custGeom>
              <a:avLst/>
              <a:gdLst>
                <a:gd name="T0" fmla="*/ 258 w 537"/>
                <a:gd name="T1" fmla="*/ 36 h 690"/>
                <a:gd name="T2" fmla="*/ 357 w 537"/>
                <a:gd name="T3" fmla="*/ 3 h 690"/>
                <a:gd name="T4" fmla="*/ 399 w 537"/>
                <a:gd name="T5" fmla="*/ 3 h 690"/>
                <a:gd name="T6" fmla="*/ 420 w 537"/>
                <a:gd name="T7" fmla="*/ 18 h 690"/>
                <a:gd name="T8" fmla="*/ 357 w 537"/>
                <a:gd name="T9" fmla="*/ 42 h 690"/>
                <a:gd name="T10" fmla="*/ 396 w 537"/>
                <a:gd name="T11" fmla="*/ 42 h 690"/>
                <a:gd name="T12" fmla="*/ 525 w 537"/>
                <a:gd name="T13" fmla="*/ 138 h 690"/>
                <a:gd name="T14" fmla="*/ 537 w 537"/>
                <a:gd name="T15" fmla="*/ 141 h 690"/>
                <a:gd name="T16" fmla="*/ 489 w 537"/>
                <a:gd name="T17" fmla="*/ 357 h 690"/>
                <a:gd name="T18" fmla="*/ 489 w 537"/>
                <a:gd name="T19" fmla="*/ 489 h 690"/>
                <a:gd name="T20" fmla="*/ 510 w 537"/>
                <a:gd name="T21" fmla="*/ 504 h 690"/>
                <a:gd name="T22" fmla="*/ 504 w 537"/>
                <a:gd name="T23" fmla="*/ 561 h 690"/>
                <a:gd name="T24" fmla="*/ 486 w 537"/>
                <a:gd name="T25" fmla="*/ 543 h 690"/>
                <a:gd name="T26" fmla="*/ 465 w 537"/>
                <a:gd name="T27" fmla="*/ 594 h 690"/>
                <a:gd name="T28" fmla="*/ 429 w 537"/>
                <a:gd name="T29" fmla="*/ 600 h 690"/>
                <a:gd name="T30" fmla="*/ 426 w 537"/>
                <a:gd name="T31" fmla="*/ 636 h 690"/>
                <a:gd name="T32" fmla="*/ 396 w 537"/>
                <a:gd name="T33" fmla="*/ 645 h 690"/>
                <a:gd name="T34" fmla="*/ 360 w 537"/>
                <a:gd name="T35" fmla="*/ 645 h 690"/>
                <a:gd name="T36" fmla="*/ 297 w 537"/>
                <a:gd name="T37" fmla="*/ 615 h 690"/>
                <a:gd name="T38" fmla="*/ 282 w 537"/>
                <a:gd name="T39" fmla="*/ 633 h 690"/>
                <a:gd name="T40" fmla="*/ 228 w 537"/>
                <a:gd name="T41" fmla="*/ 633 h 690"/>
                <a:gd name="T42" fmla="*/ 216 w 537"/>
                <a:gd name="T43" fmla="*/ 588 h 690"/>
                <a:gd name="T44" fmla="*/ 186 w 537"/>
                <a:gd name="T45" fmla="*/ 690 h 690"/>
                <a:gd name="T46" fmla="*/ 78 w 537"/>
                <a:gd name="T47" fmla="*/ 438 h 690"/>
                <a:gd name="T48" fmla="*/ 48 w 537"/>
                <a:gd name="T49" fmla="*/ 483 h 690"/>
                <a:gd name="T50" fmla="*/ 102 w 537"/>
                <a:gd name="T51" fmla="*/ 102 h 690"/>
                <a:gd name="T52" fmla="*/ 57 w 537"/>
                <a:gd name="T53" fmla="*/ 102 h 690"/>
                <a:gd name="T54" fmla="*/ 210 w 537"/>
                <a:gd name="T55" fmla="*/ 36 h 690"/>
                <a:gd name="T56" fmla="*/ 258 w 537"/>
                <a:gd name="T57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7" h="690">
                  <a:moveTo>
                    <a:pt x="258" y="36"/>
                  </a:moveTo>
                  <a:cubicBezTo>
                    <a:pt x="283" y="17"/>
                    <a:pt x="310" y="0"/>
                    <a:pt x="357" y="3"/>
                  </a:cubicBezTo>
                  <a:cubicBezTo>
                    <a:pt x="371" y="3"/>
                    <a:pt x="385" y="3"/>
                    <a:pt x="399" y="3"/>
                  </a:cubicBezTo>
                  <a:cubicBezTo>
                    <a:pt x="406" y="8"/>
                    <a:pt x="412" y="14"/>
                    <a:pt x="420" y="18"/>
                  </a:cubicBezTo>
                  <a:cubicBezTo>
                    <a:pt x="407" y="34"/>
                    <a:pt x="362" y="18"/>
                    <a:pt x="357" y="42"/>
                  </a:cubicBezTo>
                  <a:cubicBezTo>
                    <a:pt x="372" y="54"/>
                    <a:pt x="381" y="42"/>
                    <a:pt x="396" y="42"/>
                  </a:cubicBezTo>
                  <a:cubicBezTo>
                    <a:pt x="456" y="43"/>
                    <a:pt x="505" y="90"/>
                    <a:pt x="525" y="138"/>
                  </a:cubicBezTo>
                  <a:cubicBezTo>
                    <a:pt x="528" y="147"/>
                    <a:pt x="529" y="141"/>
                    <a:pt x="537" y="141"/>
                  </a:cubicBezTo>
                  <a:cubicBezTo>
                    <a:pt x="499" y="190"/>
                    <a:pt x="479" y="270"/>
                    <a:pt x="489" y="357"/>
                  </a:cubicBezTo>
                  <a:cubicBezTo>
                    <a:pt x="400" y="336"/>
                    <a:pt x="421" y="493"/>
                    <a:pt x="489" y="489"/>
                  </a:cubicBezTo>
                  <a:cubicBezTo>
                    <a:pt x="493" y="497"/>
                    <a:pt x="517" y="485"/>
                    <a:pt x="510" y="504"/>
                  </a:cubicBezTo>
                  <a:cubicBezTo>
                    <a:pt x="511" y="526"/>
                    <a:pt x="509" y="545"/>
                    <a:pt x="504" y="561"/>
                  </a:cubicBezTo>
                  <a:cubicBezTo>
                    <a:pt x="494" y="559"/>
                    <a:pt x="489" y="552"/>
                    <a:pt x="486" y="543"/>
                  </a:cubicBezTo>
                  <a:cubicBezTo>
                    <a:pt x="476" y="557"/>
                    <a:pt x="472" y="577"/>
                    <a:pt x="465" y="594"/>
                  </a:cubicBezTo>
                  <a:cubicBezTo>
                    <a:pt x="454" y="597"/>
                    <a:pt x="438" y="595"/>
                    <a:pt x="429" y="600"/>
                  </a:cubicBezTo>
                  <a:cubicBezTo>
                    <a:pt x="422" y="606"/>
                    <a:pt x="428" y="625"/>
                    <a:pt x="426" y="636"/>
                  </a:cubicBezTo>
                  <a:cubicBezTo>
                    <a:pt x="415" y="638"/>
                    <a:pt x="412" y="648"/>
                    <a:pt x="396" y="645"/>
                  </a:cubicBezTo>
                  <a:cubicBezTo>
                    <a:pt x="384" y="645"/>
                    <a:pt x="372" y="645"/>
                    <a:pt x="360" y="645"/>
                  </a:cubicBezTo>
                  <a:cubicBezTo>
                    <a:pt x="319" y="655"/>
                    <a:pt x="326" y="617"/>
                    <a:pt x="297" y="615"/>
                  </a:cubicBezTo>
                  <a:cubicBezTo>
                    <a:pt x="286" y="615"/>
                    <a:pt x="284" y="624"/>
                    <a:pt x="282" y="633"/>
                  </a:cubicBezTo>
                  <a:cubicBezTo>
                    <a:pt x="269" y="628"/>
                    <a:pt x="240" y="622"/>
                    <a:pt x="228" y="633"/>
                  </a:cubicBezTo>
                  <a:cubicBezTo>
                    <a:pt x="219" y="623"/>
                    <a:pt x="222" y="601"/>
                    <a:pt x="216" y="588"/>
                  </a:cubicBezTo>
                  <a:cubicBezTo>
                    <a:pt x="199" y="615"/>
                    <a:pt x="194" y="654"/>
                    <a:pt x="186" y="690"/>
                  </a:cubicBezTo>
                  <a:cubicBezTo>
                    <a:pt x="145" y="611"/>
                    <a:pt x="82" y="554"/>
                    <a:pt x="78" y="438"/>
                  </a:cubicBezTo>
                  <a:cubicBezTo>
                    <a:pt x="67" y="452"/>
                    <a:pt x="66" y="476"/>
                    <a:pt x="48" y="483"/>
                  </a:cubicBezTo>
                  <a:cubicBezTo>
                    <a:pt x="0" y="365"/>
                    <a:pt x="14" y="163"/>
                    <a:pt x="102" y="102"/>
                  </a:cubicBezTo>
                  <a:cubicBezTo>
                    <a:pt x="91" y="98"/>
                    <a:pt x="75" y="104"/>
                    <a:pt x="57" y="102"/>
                  </a:cubicBezTo>
                  <a:cubicBezTo>
                    <a:pt x="90" y="62"/>
                    <a:pt x="130" y="29"/>
                    <a:pt x="210" y="36"/>
                  </a:cubicBezTo>
                  <a:cubicBezTo>
                    <a:pt x="226" y="34"/>
                    <a:pt x="251" y="39"/>
                    <a:pt x="258" y="36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120"/>
            <p:cNvSpPr/>
            <p:nvPr/>
          </p:nvSpPr>
          <p:spPr bwMode="auto">
            <a:xfrm>
              <a:off x="1349375" y="8183563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-2556380" y="-2895295"/>
            <a:ext cx="2472876" cy="7184270"/>
            <a:chOff x="13054013" y="-2252662"/>
            <a:chExt cx="1943100" cy="5645150"/>
          </a:xfrm>
          <a:effectLst>
            <a:outerShdw blurRad="76200" dist="50800" dir="12000000" sx="102000" sy="102000" algn="br" rotWithShape="0">
              <a:prstClr val="black">
                <a:alpha val="93000"/>
              </a:prstClr>
            </a:outerShdw>
          </a:effectLst>
        </p:grpSpPr>
        <p:sp>
          <p:nvSpPr>
            <p:cNvPr id="105" name="Freeform 82"/>
            <p:cNvSpPr/>
            <p:nvPr/>
          </p:nvSpPr>
          <p:spPr bwMode="auto">
            <a:xfrm>
              <a:off x="13142913" y="2936875"/>
              <a:ext cx="366713" cy="366713"/>
            </a:xfrm>
            <a:custGeom>
              <a:avLst/>
              <a:gdLst>
                <a:gd name="T0" fmla="*/ 0 w 123"/>
                <a:gd name="T1" fmla="*/ 57 h 123"/>
                <a:gd name="T2" fmla="*/ 48 w 123"/>
                <a:gd name="T3" fmla="*/ 0 h 123"/>
                <a:gd name="T4" fmla="*/ 81 w 123"/>
                <a:gd name="T5" fmla="*/ 33 h 123"/>
                <a:gd name="T6" fmla="*/ 123 w 123"/>
                <a:gd name="T7" fmla="*/ 27 h 123"/>
                <a:gd name="T8" fmla="*/ 108 w 123"/>
                <a:gd name="T9" fmla="*/ 117 h 123"/>
                <a:gd name="T10" fmla="*/ 66 w 123"/>
                <a:gd name="T11" fmla="*/ 96 h 123"/>
                <a:gd name="T12" fmla="*/ 30 w 123"/>
                <a:gd name="T13" fmla="*/ 123 h 123"/>
                <a:gd name="T14" fmla="*/ 24 w 123"/>
                <a:gd name="T15" fmla="*/ 90 h 123"/>
                <a:gd name="T16" fmla="*/ 3 w 123"/>
                <a:gd name="T17" fmla="*/ 63 h 123"/>
                <a:gd name="T18" fmla="*/ 0 w 123"/>
                <a:gd name="T1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23">
                  <a:moveTo>
                    <a:pt x="0" y="57"/>
                  </a:moveTo>
                  <a:cubicBezTo>
                    <a:pt x="34" y="56"/>
                    <a:pt x="33" y="20"/>
                    <a:pt x="48" y="0"/>
                  </a:cubicBezTo>
                  <a:cubicBezTo>
                    <a:pt x="60" y="10"/>
                    <a:pt x="71" y="21"/>
                    <a:pt x="81" y="33"/>
                  </a:cubicBezTo>
                  <a:cubicBezTo>
                    <a:pt x="93" y="29"/>
                    <a:pt x="107" y="27"/>
                    <a:pt x="123" y="27"/>
                  </a:cubicBezTo>
                  <a:cubicBezTo>
                    <a:pt x="110" y="56"/>
                    <a:pt x="111" y="80"/>
                    <a:pt x="108" y="117"/>
                  </a:cubicBezTo>
                  <a:cubicBezTo>
                    <a:pt x="95" y="109"/>
                    <a:pt x="78" y="105"/>
                    <a:pt x="66" y="96"/>
                  </a:cubicBezTo>
                  <a:cubicBezTo>
                    <a:pt x="53" y="104"/>
                    <a:pt x="42" y="114"/>
                    <a:pt x="30" y="123"/>
                  </a:cubicBezTo>
                  <a:cubicBezTo>
                    <a:pt x="21" y="119"/>
                    <a:pt x="33" y="94"/>
                    <a:pt x="24" y="90"/>
                  </a:cubicBezTo>
                  <a:cubicBezTo>
                    <a:pt x="23" y="75"/>
                    <a:pt x="7" y="75"/>
                    <a:pt x="3" y="63"/>
                  </a:cubicBezTo>
                  <a:cubicBezTo>
                    <a:pt x="3" y="60"/>
                    <a:pt x="1" y="59"/>
                    <a:pt x="0" y="57"/>
                  </a:cubicBezTo>
                  <a:close/>
                </a:path>
              </a:pathLst>
            </a:custGeom>
            <a:solidFill>
              <a:srgbClr val="FAF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84"/>
            <p:cNvSpPr>
              <a:spLocks noEditPoints="1"/>
            </p:cNvSpPr>
            <p:nvPr/>
          </p:nvSpPr>
          <p:spPr bwMode="auto">
            <a:xfrm>
              <a:off x="13054013" y="-2252662"/>
              <a:ext cx="1943100" cy="5645150"/>
            </a:xfrm>
            <a:custGeom>
              <a:avLst/>
              <a:gdLst>
                <a:gd name="T0" fmla="*/ 129 w 651"/>
                <a:gd name="T1" fmla="*/ 1731 h 1890"/>
                <a:gd name="T2" fmla="*/ 579 w 651"/>
                <a:gd name="T3" fmla="*/ 1527 h 1890"/>
                <a:gd name="T4" fmla="*/ 564 w 651"/>
                <a:gd name="T5" fmla="*/ 1560 h 1890"/>
                <a:gd name="T6" fmla="*/ 588 w 651"/>
                <a:gd name="T7" fmla="*/ 1557 h 1890"/>
                <a:gd name="T8" fmla="*/ 576 w 651"/>
                <a:gd name="T9" fmla="*/ 1566 h 1890"/>
                <a:gd name="T10" fmla="*/ 609 w 651"/>
                <a:gd name="T11" fmla="*/ 1569 h 1890"/>
                <a:gd name="T12" fmla="*/ 639 w 651"/>
                <a:gd name="T13" fmla="*/ 1566 h 1890"/>
                <a:gd name="T14" fmla="*/ 651 w 651"/>
                <a:gd name="T15" fmla="*/ 1566 h 1890"/>
                <a:gd name="T16" fmla="*/ 588 w 651"/>
                <a:gd name="T17" fmla="*/ 1617 h 1890"/>
                <a:gd name="T18" fmla="*/ 609 w 651"/>
                <a:gd name="T19" fmla="*/ 1620 h 1890"/>
                <a:gd name="T20" fmla="*/ 588 w 651"/>
                <a:gd name="T21" fmla="*/ 1632 h 1890"/>
                <a:gd name="T22" fmla="*/ 627 w 651"/>
                <a:gd name="T23" fmla="*/ 1644 h 1890"/>
                <a:gd name="T24" fmla="*/ 603 w 651"/>
                <a:gd name="T25" fmla="*/ 1656 h 1890"/>
                <a:gd name="T26" fmla="*/ 627 w 651"/>
                <a:gd name="T27" fmla="*/ 1683 h 1890"/>
                <a:gd name="T28" fmla="*/ 159 w 651"/>
                <a:gd name="T29" fmla="*/ 1821 h 1890"/>
                <a:gd name="T30" fmla="*/ 159 w 651"/>
                <a:gd name="T31" fmla="*/ 1836 h 1890"/>
                <a:gd name="T32" fmla="*/ 156 w 651"/>
                <a:gd name="T33" fmla="*/ 1881 h 1890"/>
                <a:gd name="T34" fmla="*/ 102 w 651"/>
                <a:gd name="T35" fmla="*/ 1857 h 1890"/>
                <a:gd name="T36" fmla="*/ 51 w 651"/>
                <a:gd name="T37" fmla="*/ 1890 h 1890"/>
                <a:gd name="T38" fmla="*/ 0 w 651"/>
                <a:gd name="T39" fmla="*/ 1785 h 1890"/>
                <a:gd name="T40" fmla="*/ 81 w 651"/>
                <a:gd name="T41" fmla="*/ 1698 h 1890"/>
                <a:gd name="T42" fmla="*/ 114 w 651"/>
                <a:gd name="T43" fmla="*/ 1737 h 1890"/>
                <a:gd name="T44" fmla="*/ 117 w 651"/>
                <a:gd name="T45" fmla="*/ 1740 h 1890"/>
                <a:gd name="T46" fmla="*/ 117 w 651"/>
                <a:gd name="T47" fmla="*/ 525 h 1890"/>
                <a:gd name="T48" fmla="*/ 117 w 651"/>
                <a:gd name="T49" fmla="*/ 321 h 1890"/>
                <a:gd name="T50" fmla="*/ 117 w 651"/>
                <a:gd name="T51" fmla="*/ 96 h 1890"/>
                <a:gd name="T52" fmla="*/ 117 w 651"/>
                <a:gd name="T53" fmla="*/ 39 h 1890"/>
                <a:gd name="T54" fmla="*/ 120 w 651"/>
                <a:gd name="T55" fmla="*/ 0 h 1890"/>
                <a:gd name="T56" fmla="*/ 126 w 651"/>
                <a:gd name="T57" fmla="*/ 48 h 1890"/>
                <a:gd name="T58" fmla="*/ 123 w 651"/>
                <a:gd name="T59" fmla="*/ 318 h 1890"/>
                <a:gd name="T60" fmla="*/ 123 w 651"/>
                <a:gd name="T61" fmla="*/ 462 h 1890"/>
                <a:gd name="T62" fmla="*/ 123 w 651"/>
                <a:gd name="T63" fmla="*/ 1734 h 1890"/>
                <a:gd name="T64" fmla="*/ 129 w 651"/>
                <a:gd name="T65" fmla="*/ 1731 h 1890"/>
                <a:gd name="T66" fmla="*/ 567 w 651"/>
                <a:gd name="T67" fmla="*/ 1623 h 1890"/>
                <a:gd name="T68" fmla="*/ 552 w 651"/>
                <a:gd name="T69" fmla="*/ 1620 h 1890"/>
                <a:gd name="T70" fmla="*/ 618 w 651"/>
                <a:gd name="T71" fmla="*/ 1578 h 1890"/>
                <a:gd name="T72" fmla="*/ 537 w 651"/>
                <a:gd name="T73" fmla="*/ 1587 h 1890"/>
                <a:gd name="T74" fmla="*/ 528 w 651"/>
                <a:gd name="T75" fmla="*/ 1575 h 1890"/>
                <a:gd name="T76" fmla="*/ 561 w 651"/>
                <a:gd name="T77" fmla="*/ 1548 h 1890"/>
                <a:gd name="T78" fmla="*/ 360 w 651"/>
                <a:gd name="T79" fmla="*/ 1623 h 1890"/>
                <a:gd name="T80" fmla="*/ 357 w 651"/>
                <a:gd name="T81" fmla="*/ 1626 h 1890"/>
                <a:gd name="T82" fmla="*/ 321 w 651"/>
                <a:gd name="T83" fmla="*/ 1641 h 1890"/>
                <a:gd name="T84" fmla="*/ 318 w 651"/>
                <a:gd name="T85" fmla="*/ 1644 h 1890"/>
                <a:gd name="T86" fmla="*/ 285 w 651"/>
                <a:gd name="T87" fmla="*/ 1659 h 1890"/>
                <a:gd name="T88" fmla="*/ 108 w 651"/>
                <a:gd name="T89" fmla="*/ 1758 h 1890"/>
                <a:gd name="T90" fmla="*/ 78 w 651"/>
                <a:gd name="T91" fmla="*/ 1728 h 1890"/>
                <a:gd name="T92" fmla="*/ 27 w 651"/>
                <a:gd name="T93" fmla="*/ 1791 h 1890"/>
                <a:gd name="T94" fmla="*/ 48 w 651"/>
                <a:gd name="T95" fmla="*/ 1821 h 1890"/>
                <a:gd name="T96" fmla="*/ 51 w 651"/>
                <a:gd name="T97" fmla="*/ 1860 h 1890"/>
                <a:gd name="T98" fmla="*/ 60 w 651"/>
                <a:gd name="T99" fmla="*/ 1869 h 1890"/>
                <a:gd name="T100" fmla="*/ 63 w 651"/>
                <a:gd name="T101" fmla="*/ 1863 h 1890"/>
                <a:gd name="T102" fmla="*/ 96 w 651"/>
                <a:gd name="T103" fmla="*/ 1842 h 1890"/>
                <a:gd name="T104" fmla="*/ 141 w 651"/>
                <a:gd name="T105" fmla="*/ 1863 h 1890"/>
                <a:gd name="T106" fmla="*/ 144 w 651"/>
                <a:gd name="T107" fmla="*/ 1812 h 1890"/>
                <a:gd name="T108" fmla="*/ 507 w 651"/>
                <a:gd name="T109" fmla="*/ 1686 h 1890"/>
                <a:gd name="T110" fmla="*/ 597 w 651"/>
                <a:gd name="T111" fmla="*/ 1665 h 1890"/>
                <a:gd name="T112" fmla="*/ 582 w 651"/>
                <a:gd name="T113" fmla="*/ 1659 h 1890"/>
                <a:gd name="T114" fmla="*/ 600 w 651"/>
                <a:gd name="T115" fmla="*/ 1647 h 1890"/>
                <a:gd name="T116" fmla="*/ 573 w 651"/>
                <a:gd name="T117" fmla="*/ 1641 h 1890"/>
                <a:gd name="T118" fmla="*/ 567 w 651"/>
                <a:gd name="T119" fmla="*/ 1635 h 1890"/>
                <a:gd name="T120" fmla="*/ 576 w 651"/>
                <a:gd name="T121" fmla="*/ 1629 h 1890"/>
                <a:gd name="T122" fmla="*/ 567 w 651"/>
                <a:gd name="T123" fmla="*/ 1623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1" h="1890">
                  <a:moveTo>
                    <a:pt x="129" y="1731"/>
                  </a:moveTo>
                  <a:cubicBezTo>
                    <a:pt x="270" y="1654"/>
                    <a:pt x="407" y="1573"/>
                    <a:pt x="579" y="1527"/>
                  </a:cubicBezTo>
                  <a:cubicBezTo>
                    <a:pt x="593" y="1534"/>
                    <a:pt x="566" y="1549"/>
                    <a:pt x="564" y="1560"/>
                  </a:cubicBezTo>
                  <a:cubicBezTo>
                    <a:pt x="575" y="1562"/>
                    <a:pt x="577" y="1555"/>
                    <a:pt x="588" y="1557"/>
                  </a:cubicBezTo>
                  <a:cubicBezTo>
                    <a:pt x="587" y="1563"/>
                    <a:pt x="580" y="1563"/>
                    <a:pt x="576" y="1566"/>
                  </a:cubicBezTo>
                  <a:cubicBezTo>
                    <a:pt x="581" y="1573"/>
                    <a:pt x="599" y="1567"/>
                    <a:pt x="609" y="1569"/>
                  </a:cubicBezTo>
                  <a:cubicBezTo>
                    <a:pt x="618" y="1567"/>
                    <a:pt x="635" y="1573"/>
                    <a:pt x="639" y="1566"/>
                  </a:cubicBezTo>
                  <a:cubicBezTo>
                    <a:pt x="643" y="1566"/>
                    <a:pt x="647" y="1566"/>
                    <a:pt x="651" y="1566"/>
                  </a:cubicBezTo>
                  <a:cubicBezTo>
                    <a:pt x="633" y="1586"/>
                    <a:pt x="605" y="1596"/>
                    <a:pt x="588" y="1617"/>
                  </a:cubicBezTo>
                  <a:cubicBezTo>
                    <a:pt x="598" y="1615"/>
                    <a:pt x="600" y="1621"/>
                    <a:pt x="609" y="1620"/>
                  </a:cubicBezTo>
                  <a:cubicBezTo>
                    <a:pt x="604" y="1626"/>
                    <a:pt x="595" y="1628"/>
                    <a:pt x="588" y="1632"/>
                  </a:cubicBezTo>
                  <a:cubicBezTo>
                    <a:pt x="596" y="1641"/>
                    <a:pt x="613" y="1641"/>
                    <a:pt x="627" y="1644"/>
                  </a:cubicBezTo>
                  <a:cubicBezTo>
                    <a:pt x="622" y="1651"/>
                    <a:pt x="614" y="1655"/>
                    <a:pt x="603" y="1656"/>
                  </a:cubicBezTo>
                  <a:cubicBezTo>
                    <a:pt x="606" y="1668"/>
                    <a:pt x="632" y="1673"/>
                    <a:pt x="627" y="1683"/>
                  </a:cubicBezTo>
                  <a:cubicBezTo>
                    <a:pt x="441" y="1699"/>
                    <a:pt x="292" y="1752"/>
                    <a:pt x="159" y="1821"/>
                  </a:cubicBezTo>
                  <a:cubicBezTo>
                    <a:pt x="159" y="1826"/>
                    <a:pt x="159" y="1831"/>
                    <a:pt x="159" y="1836"/>
                  </a:cubicBezTo>
                  <a:cubicBezTo>
                    <a:pt x="152" y="1845"/>
                    <a:pt x="158" y="1867"/>
                    <a:pt x="156" y="1881"/>
                  </a:cubicBezTo>
                  <a:cubicBezTo>
                    <a:pt x="137" y="1874"/>
                    <a:pt x="119" y="1866"/>
                    <a:pt x="102" y="1857"/>
                  </a:cubicBezTo>
                  <a:cubicBezTo>
                    <a:pt x="81" y="1864"/>
                    <a:pt x="71" y="1882"/>
                    <a:pt x="51" y="1890"/>
                  </a:cubicBezTo>
                  <a:cubicBezTo>
                    <a:pt x="47" y="1842"/>
                    <a:pt x="26" y="1811"/>
                    <a:pt x="0" y="1785"/>
                  </a:cubicBezTo>
                  <a:cubicBezTo>
                    <a:pt x="52" y="1781"/>
                    <a:pt x="62" y="1735"/>
                    <a:pt x="81" y="1698"/>
                  </a:cubicBezTo>
                  <a:cubicBezTo>
                    <a:pt x="98" y="1705"/>
                    <a:pt x="101" y="1726"/>
                    <a:pt x="114" y="1737"/>
                  </a:cubicBezTo>
                  <a:cubicBezTo>
                    <a:pt x="113" y="1740"/>
                    <a:pt x="115" y="1740"/>
                    <a:pt x="117" y="1740"/>
                  </a:cubicBezTo>
                  <a:cubicBezTo>
                    <a:pt x="117" y="1335"/>
                    <a:pt x="117" y="930"/>
                    <a:pt x="117" y="525"/>
                  </a:cubicBezTo>
                  <a:cubicBezTo>
                    <a:pt x="117" y="457"/>
                    <a:pt x="117" y="389"/>
                    <a:pt x="117" y="321"/>
                  </a:cubicBezTo>
                  <a:cubicBezTo>
                    <a:pt x="117" y="246"/>
                    <a:pt x="117" y="171"/>
                    <a:pt x="117" y="96"/>
                  </a:cubicBezTo>
                  <a:cubicBezTo>
                    <a:pt x="117" y="77"/>
                    <a:pt x="117" y="58"/>
                    <a:pt x="117" y="39"/>
                  </a:cubicBezTo>
                  <a:cubicBezTo>
                    <a:pt x="115" y="23"/>
                    <a:pt x="119" y="13"/>
                    <a:pt x="120" y="0"/>
                  </a:cubicBezTo>
                  <a:cubicBezTo>
                    <a:pt x="125" y="13"/>
                    <a:pt x="126" y="30"/>
                    <a:pt x="126" y="48"/>
                  </a:cubicBezTo>
                  <a:cubicBezTo>
                    <a:pt x="119" y="132"/>
                    <a:pt x="125" y="229"/>
                    <a:pt x="123" y="318"/>
                  </a:cubicBezTo>
                  <a:cubicBezTo>
                    <a:pt x="123" y="366"/>
                    <a:pt x="123" y="414"/>
                    <a:pt x="123" y="462"/>
                  </a:cubicBezTo>
                  <a:cubicBezTo>
                    <a:pt x="123" y="886"/>
                    <a:pt x="123" y="1310"/>
                    <a:pt x="123" y="1734"/>
                  </a:cubicBezTo>
                  <a:cubicBezTo>
                    <a:pt x="126" y="1734"/>
                    <a:pt x="128" y="1733"/>
                    <a:pt x="129" y="1731"/>
                  </a:cubicBezTo>
                  <a:close/>
                  <a:moveTo>
                    <a:pt x="567" y="1623"/>
                  </a:moveTo>
                  <a:cubicBezTo>
                    <a:pt x="563" y="1621"/>
                    <a:pt x="551" y="1627"/>
                    <a:pt x="552" y="1620"/>
                  </a:cubicBezTo>
                  <a:cubicBezTo>
                    <a:pt x="576" y="1608"/>
                    <a:pt x="600" y="1596"/>
                    <a:pt x="618" y="1578"/>
                  </a:cubicBezTo>
                  <a:cubicBezTo>
                    <a:pt x="586" y="1576"/>
                    <a:pt x="561" y="1581"/>
                    <a:pt x="537" y="1587"/>
                  </a:cubicBezTo>
                  <a:cubicBezTo>
                    <a:pt x="549" y="1575"/>
                    <a:pt x="534" y="1578"/>
                    <a:pt x="528" y="1575"/>
                  </a:cubicBezTo>
                  <a:cubicBezTo>
                    <a:pt x="541" y="1568"/>
                    <a:pt x="551" y="1558"/>
                    <a:pt x="561" y="1548"/>
                  </a:cubicBezTo>
                  <a:cubicBezTo>
                    <a:pt x="487" y="1566"/>
                    <a:pt x="424" y="1595"/>
                    <a:pt x="360" y="1623"/>
                  </a:cubicBezTo>
                  <a:cubicBezTo>
                    <a:pt x="358" y="1623"/>
                    <a:pt x="356" y="1623"/>
                    <a:pt x="357" y="1626"/>
                  </a:cubicBezTo>
                  <a:cubicBezTo>
                    <a:pt x="343" y="1629"/>
                    <a:pt x="335" y="1638"/>
                    <a:pt x="321" y="1641"/>
                  </a:cubicBezTo>
                  <a:cubicBezTo>
                    <a:pt x="319" y="1641"/>
                    <a:pt x="317" y="1641"/>
                    <a:pt x="318" y="1644"/>
                  </a:cubicBezTo>
                  <a:cubicBezTo>
                    <a:pt x="306" y="1648"/>
                    <a:pt x="294" y="1652"/>
                    <a:pt x="285" y="1659"/>
                  </a:cubicBezTo>
                  <a:cubicBezTo>
                    <a:pt x="223" y="1689"/>
                    <a:pt x="165" y="1723"/>
                    <a:pt x="108" y="1758"/>
                  </a:cubicBezTo>
                  <a:cubicBezTo>
                    <a:pt x="97" y="1749"/>
                    <a:pt x="94" y="1732"/>
                    <a:pt x="78" y="1728"/>
                  </a:cubicBezTo>
                  <a:cubicBezTo>
                    <a:pt x="62" y="1750"/>
                    <a:pt x="59" y="1785"/>
                    <a:pt x="27" y="1791"/>
                  </a:cubicBezTo>
                  <a:cubicBezTo>
                    <a:pt x="15" y="1799"/>
                    <a:pt x="41" y="1813"/>
                    <a:pt x="48" y="1821"/>
                  </a:cubicBezTo>
                  <a:cubicBezTo>
                    <a:pt x="48" y="1835"/>
                    <a:pt x="47" y="1850"/>
                    <a:pt x="51" y="1860"/>
                  </a:cubicBezTo>
                  <a:cubicBezTo>
                    <a:pt x="50" y="1867"/>
                    <a:pt x="53" y="1870"/>
                    <a:pt x="60" y="1869"/>
                  </a:cubicBezTo>
                  <a:cubicBezTo>
                    <a:pt x="60" y="1866"/>
                    <a:pt x="62" y="1865"/>
                    <a:pt x="63" y="1863"/>
                  </a:cubicBezTo>
                  <a:cubicBezTo>
                    <a:pt x="78" y="1860"/>
                    <a:pt x="82" y="1846"/>
                    <a:pt x="96" y="1842"/>
                  </a:cubicBezTo>
                  <a:cubicBezTo>
                    <a:pt x="110" y="1850"/>
                    <a:pt x="126" y="1856"/>
                    <a:pt x="141" y="1863"/>
                  </a:cubicBezTo>
                  <a:cubicBezTo>
                    <a:pt x="152" y="1849"/>
                    <a:pt x="143" y="1832"/>
                    <a:pt x="144" y="1812"/>
                  </a:cubicBezTo>
                  <a:cubicBezTo>
                    <a:pt x="253" y="1762"/>
                    <a:pt x="372" y="1708"/>
                    <a:pt x="507" y="1686"/>
                  </a:cubicBezTo>
                  <a:cubicBezTo>
                    <a:pt x="537" y="1681"/>
                    <a:pt x="572" y="1683"/>
                    <a:pt x="597" y="1665"/>
                  </a:cubicBezTo>
                  <a:cubicBezTo>
                    <a:pt x="592" y="1663"/>
                    <a:pt x="585" y="1663"/>
                    <a:pt x="582" y="1659"/>
                  </a:cubicBezTo>
                  <a:cubicBezTo>
                    <a:pt x="591" y="1658"/>
                    <a:pt x="600" y="1657"/>
                    <a:pt x="600" y="1647"/>
                  </a:cubicBezTo>
                  <a:cubicBezTo>
                    <a:pt x="590" y="1646"/>
                    <a:pt x="586" y="1639"/>
                    <a:pt x="573" y="1641"/>
                  </a:cubicBezTo>
                  <a:cubicBezTo>
                    <a:pt x="573" y="1637"/>
                    <a:pt x="568" y="1638"/>
                    <a:pt x="567" y="1635"/>
                  </a:cubicBezTo>
                  <a:cubicBezTo>
                    <a:pt x="571" y="1634"/>
                    <a:pt x="572" y="1630"/>
                    <a:pt x="576" y="1629"/>
                  </a:cubicBezTo>
                  <a:cubicBezTo>
                    <a:pt x="586" y="1626"/>
                    <a:pt x="573" y="1620"/>
                    <a:pt x="567" y="16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85"/>
            <p:cNvSpPr/>
            <p:nvPr/>
          </p:nvSpPr>
          <p:spPr bwMode="auto">
            <a:xfrm>
              <a:off x="13098463" y="3097213"/>
              <a:ext cx="98425" cy="90488"/>
            </a:xfrm>
            <a:custGeom>
              <a:avLst/>
              <a:gdLst>
                <a:gd name="T0" fmla="*/ 33 w 33"/>
                <a:gd name="T1" fmla="*/ 30 h 30"/>
                <a:gd name="T2" fmla="*/ 12 w 33"/>
                <a:gd name="T3" fmla="*/ 0 h 30"/>
                <a:gd name="T4" fmla="*/ 15 w 33"/>
                <a:gd name="T5" fmla="*/ 3 h 30"/>
                <a:gd name="T6" fmla="*/ 18 w 33"/>
                <a:gd name="T7" fmla="*/ 9 h 30"/>
                <a:gd name="T8" fmla="*/ 33 w 3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33" y="30"/>
                  </a:moveTo>
                  <a:cubicBezTo>
                    <a:pt x="26" y="22"/>
                    <a:pt x="0" y="8"/>
                    <a:pt x="12" y="0"/>
                  </a:cubicBezTo>
                  <a:cubicBezTo>
                    <a:pt x="9" y="6"/>
                    <a:pt x="9" y="6"/>
                    <a:pt x="15" y="3"/>
                  </a:cubicBezTo>
                  <a:cubicBezTo>
                    <a:pt x="16" y="5"/>
                    <a:pt x="18" y="6"/>
                    <a:pt x="18" y="9"/>
                  </a:cubicBezTo>
                  <a:cubicBezTo>
                    <a:pt x="12" y="15"/>
                    <a:pt x="31" y="22"/>
                    <a:pt x="33" y="30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86"/>
            <p:cNvSpPr/>
            <p:nvPr/>
          </p:nvSpPr>
          <p:spPr bwMode="auto">
            <a:xfrm>
              <a:off x="14128751" y="2371725"/>
              <a:ext cx="769938" cy="239713"/>
            </a:xfrm>
            <a:custGeom>
              <a:avLst/>
              <a:gdLst>
                <a:gd name="T0" fmla="*/ 0 w 258"/>
                <a:gd name="T1" fmla="*/ 75 h 80"/>
                <a:gd name="T2" fmla="*/ 201 w 258"/>
                <a:gd name="T3" fmla="*/ 0 h 80"/>
                <a:gd name="T4" fmla="*/ 168 w 258"/>
                <a:gd name="T5" fmla="*/ 27 h 80"/>
                <a:gd name="T6" fmla="*/ 177 w 258"/>
                <a:gd name="T7" fmla="*/ 39 h 80"/>
                <a:gd name="T8" fmla="*/ 258 w 258"/>
                <a:gd name="T9" fmla="*/ 30 h 80"/>
                <a:gd name="T10" fmla="*/ 192 w 258"/>
                <a:gd name="T11" fmla="*/ 72 h 80"/>
                <a:gd name="T12" fmla="*/ 207 w 258"/>
                <a:gd name="T13" fmla="*/ 75 h 80"/>
                <a:gd name="T14" fmla="*/ 180 w 258"/>
                <a:gd name="T15" fmla="*/ 75 h 80"/>
                <a:gd name="T16" fmla="*/ 237 w 258"/>
                <a:gd name="T17" fmla="*/ 42 h 80"/>
                <a:gd name="T18" fmla="*/ 156 w 258"/>
                <a:gd name="T19" fmla="*/ 51 h 80"/>
                <a:gd name="T20" fmla="*/ 168 w 258"/>
                <a:gd name="T21" fmla="*/ 39 h 80"/>
                <a:gd name="T22" fmla="*/ 147 w 258"/>
                <a:gd name="T23" fmla="*/ 42 h 80"/>
                <a:gd name="T24" fmla="*/ 171 w 258"/>
                <a:gd name="T25" fmla="*/ 21 h 80"/>
                <a:gd name="T26" fmla="*/ 0 w 258"/>
                <a:gd name="T27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8" h="80">
                  <a:moveTo>
                    <a:pt x="0" y="75"/>
                  </a:moveTo>
                  <a:cubicBezTo>
                    <a:pt x="64" y="47"/>
                    <a:pt x="127" y="18"/>
                    <a:pt x="201" y="0"/>
                  </a:cubicBezTo>
                  <a:cubicBezTo>
                    <a:pt x="191" y="10"/>
                    <a:pt x="181" y="20"/>
                    <a:pt x="168" y="27"/>
                  </a:cubicBezTo>
                  <a:cubicBezTo>
                    <a:pt x="174" y="30"/>
                    <a:pt x="189" y="27"/>
                    <a:pt x="177" y="39"/>
                  </a:cubicBezTo>
                  <a:cubicBezTo>
                    <a:pt x="201" y="33"/>
                    <a:pt x="226" y="28"/>
                    <a:pt x="258" y="30"/>
                  </a:cubicBezTo>
                  <a:cubicBezTo>
                    <a:pt x="240" y="48"/>
                    <a:pt x="216" y="60"/>
                    <a:pt x="192" y="72"/>
                  </a:cubicBezTo>
                  <a:cubicBezTo>
                    <a:pt x="191" y="79"/>
                    <a:pt x="203" y="73"/>
                    <a:pt x="207" y="75"/>
                  </a:cubicBezTo>
                  <a:cubicBezTo>
                    <a:pt x="205" y="80"/>
                    <a:pt x="182" y="80"/>
                    <a:pt x="180" y="75"/>
                  </a:cubicBezTo>
                  <a:cubicBezTo>
                    <a:pt x="199" y="64"/>
                    <a:pt x="215" y="50"/>
                    <a:pt x="237" y="42"/>
                  </a:cubicBezTo>
                  <a:cubicBezTo>
                    <a:pt x="213" y="36"/>
                    <a:pt x="185" y="52"/>
                    <a:pt x="156" y="51"/>
                  </a:cubicBezTo>
                  <a:cubicBezTo>
                    <a:pt x="155" y="42"/>
                    <a:pt x="164" y="43"/>
                    <a:pt x="168" y="39"/>
                  </a:cubicBezTo>
                  <a:cubicBezTo>
                    <a:pt x="165" y="33"/>
                    <a:pt x="156" y="45"/>
                    <a:pt x="147" y="42"/>
                  </a:cubicBezTo>
                  <a:cubicBezTo>
                    <a:pt x="154" y="34"/>
                    <a:pt x="159" y="24"/>
                    <a:pt x="171" y="21"/>
                  </a:cubicBezTo>
                  <a:cubicBezTo>
                    <a:pt x="115" y="26"/>
                    <a:pt x="52" y="66"/>
                    <a:pt x="0" y="75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87"/>
            <p:cNvSpPr/>
            <p:nvPr/>
          </p:nvSpPr>
          <p:spPr bwMode="auto">
            <a:xfrm>
              <a:off x="13411201" y="2433638"/>
              <a:ext cx="1423988" cy="708025"/>
            </a:xfrm>
            <a:custGeom>
              <a:avLst/>
              <a:gdLst>
                <a:gd name="T0" fmla="*/ 240 w 477"/>
                <a:gd name="T1" fmla="*/ 54 h 237"/>
                <a:gd name="T2" fmla="*/ 411 w 477"/>
                <a:gd name="T3" fmla="*/ 0 h 237"/>
                <a:gd name="T4" fmla="*/ 387 w 477"/>
                <a:gd name="T5" fmla="*/ 21 h 237"/>
                <a:gd name="T6" fmla="*/ 408 w 477"/>
                <a:gd name="T7" fmla="*/ 18 h 237"/>
                <a:gd name="T8" fmla="*/ 396 w 477"/>
                <a:gd name="T9" fmla="*/ 30 h 237"/>
                <a:gd name="T10" fmla="*/ 477 w 477"/>
                <a:gd name="T11" fmla="*/ 21 h 237"/>
                <a:gd name="T12" fmla="*/ 420 w 477"/>
                <a:gd name="T13" fmla="*/ 54 h 237"/>
                <a:gd name="T14" fmla="*/ 414 w 477"/>
                <a:gd name="T15" fmla="*/ 57 h 237"/>
                <a:gd name="T16" fmla="*/ 444 w 477"/>
                <a:gd name="T17" fmla="*/ 63 h 237"/>
                <a:gd name="T18" fmla="*/ 441 w 477"/>
                <a:gd name="T19" fmla="*/ 63 h 237"/>
                <a:gd name="T20" fmla="*/ 432 w 477"/>
                <a:gd name="T21" fmla="*/ 72 h 237"/>
                <a:gd name="T22" fmla="*/ 450 w 477"/>
                <a:gd name="T23" fmla="*/ 75 h 237"/>
                <a:gd name="T24" fmla="*/ 459 w 477"/>
                <a:gd name="T25" fmla="*/ 78 h 237"/>
                <a:gd name="T26" fmla="*/ 405 w 477"/>
                <a:gd name="T27" fmla="*/ 99 h 237"/>
                <a:gd name="T28" fmla="*/ 435 w 477"/>
                <a:gd name="T29" fmla="*/ 102 h 237"/>
                <a:gd name="T30" fmla="*/ 30 w 477"/>
                <a:gd name="T31" fmla="*/ 237 h 237"/>
                <a:gd name="T32" fmla="*/ 42 w 477"/>
                <a:gd name="T33" fmla="*/ 192 h 237"/>
                <a:gd name="T34" fmla="*/ 0 w 477"/>
                <a:gd name="T35" fmla="*/ 192 h 237"/>
                <a:gd name="T36" fmla="*/ 165 w 477"/>
                <a:gd name="T37" fmla="*/ 96 h 237"/>
                <a:gd name="T38" fmla="*/ 198 w 477"/>
                <a:gd name="T39" fmla="*/ 75 h 237"/>
                <a:gd name="T40" fmla="*/ 201 w 477"/>
                <a:gd name="T41" fmla="*/ 72 h 237"/>
                <a:gd name="T42" fmla="*/ 237 w 477"/>
                <a:gd name="T43" fmla="*/ 57 h 237"/>
                <a:gd name="T44" fmla="*/ 240 w 477"/>
                <a:gd name="T45" fmla="*/ 5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7" h="237">
                  <a:moveTo>
                    <a:pt x="240" y="54"/>
                  </a:moveTo>
                  <a:cubicBezTo>
                    <a:pt x="292" y="45"/>
                    <a:pt x="355" y="5"/>
                    <a:pt x="411" y="0"/>
                  </a:cubicBezTo>
                  <a:cubicBezTo>
                    <a:pt x="399" y="3"/>
                    <a:pt x="394" y="13"/>
                    <a:pt x="387" y="21"/>
                  </a:cubicBezTo>
                  <a:cubicBezTo>
                    <a:pt x="396" y="24"/>
                    <a:pt x="405" y="12"/>
                    <a:pt x="408" y="18"/>
                  </a:cubicBezTo>
                  <a:cubicBezTo>
                    <a:pt x="404" y="22"/>
                    <a:pt x="395" y="21"/>
                    <a:pt x="396" y="30"/>
                  </a:cubicBezTo>
                  <a:cubicBezTo>
                    <a:pt x="425" y="31"/>
                    <a:pt x="453" y="15"/>
                    <a:pt x="477" y="21"/>
                  </a:cubicBezTo>
                  <a:cubicBezTo>
                    <a:pt x="455" y="29"/>
                    <a:pt x="439" y="43"/>
                    <a:pt x="420" y="54"/>
                  </a:cubicBezTo>
                  <a:cubicBezTo>
                    <a:pt x="418" y="55"/>
                    <a:pt x="417" y="57"/>
                    <a:pt x="414" y="57"/>
                  </a:cubicBezTo>
                  <a:cubicBezTo>
                    <a:pt x="417" y="66"/>
                    <a:pt x="441" y="54"/>
                    <a:pt x="444" y="63"/>
                  </a:cubicBezTo>
                  <a:cubicBezTo>
                    <a:pt x="443" y="63"/>
                    <a:pt x="442" y="63"/>
                    <a:pt x="441" y="63"/>
                  </a:cubicBezTo>
                  <a:cubicBezTo>
                    <a:pt x="437" y="65"/>
                    <a:pt x="434" y="68"/>
                    <a:pt x="432" y="72"/>
                  </a:cubicBezTo>
                  <a:cubicBezTo>
                    <a:pt x="436" y="75"/>
                    <a:pt x="443" y="75"/>
                    <a:pt x="450" y="75"/>
                  </a:cubicBezTo>
                  <a:cubicBezTo>
                    <a:pt x="452" y="77"/>
                    <a:pt x="455" y="78"/>
                    <a:pt x="459" y="78"/>
                  </a:cubicBezTo>
                  <a:cubicBezTo>
                    <a:pt x="445" y="89"/>
                    <a:pt x="422" y="91"/>
                    <a:pt x="405" y="99"/>
                  </a:cubicBezTo>
                  <a:cubicBezTo>
                    <a:pt x="409" y="106"/>
                    <a:pt x="426" y="100"/>
                    <a:pt x="435" y="102"/>
                  </a:cubicBezTo>
                  <a:cubicBezTo>
                    <a:pt x="281" y="128"/>
                    <a:pt x="144" y="171"/>
                    <a:pt x="30" y="237"/>
                  </a:cubicBezTo>
                  <a:cubicBezTo>
                    <a:pt x="26" y="226"/>
                    <a:pt x="41" y="208"/>
                    <a:pt x="42" y="192"/>
                  </a:cubicBezTo>
                  <a:cubicBezTo>
                    <a:pt x="33" y="186"/>
                    <a:pt x="9" y="189"/>
                    <a:pt x="0" y="192"/>
                  </a:cubicBezTo>
                  <a:cubicBezTo>
                    <a:pt x="50" y="155"/>
                    <a:pt x="107" y="125"/>
                    <a:pt x="165" y="96"/>
                  </a:cubicBezTo>
                  <a:cubicBezTo>
                    <a:pt x="173" y="88"/>
                    <a:pt x="200" y="83"/>
                    <a:pt x="198" y="75"/>
                  </a:cubicBezTo>
                  <a:cubicBezTo>
                    <a:pt x="197" y="72"/>
                    <a:pt x="199" y="72"/>
                    <a:pt x="201" y="72"/>
                  </a:cubicBezTo>
                  <a:cubicBezTo>
                    <a:pt x="211" y="78"/>
                    <a:pt x="237" y="60"/>
                    <a:pt x="237" y="57"/>
                  </a:cubicBezTo>
                  <a:cubicBezTo>
                    <a:pt x="236" y="54"/>
                    <a:pt x="238" y="54"/>
                    <a:pt x="240" y="54"/>
                  </a:cubicBezTo>
                  <a:close/>
                </a:path>
              </a:pathLst>
            </a:custGeom>
            <a:solidFill>
              <a:srgbClr val="FDF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88"/>
            <p:cNvSpPr/>
            <p:nvPr/>
          </p:nvSpPr>
          <p:spPr bwMode="auto">
            <a:xfrm>
              <a:off x="14701838" y="2622550"/>
              <a:ext cx="61913" cy="36513"/>
            </a:xfrm>
            <a:custGeom>
              <a:avLst/>
              <a:gdLst>
                <a:gd name="T0" fmla="*/ 18 w 21"/>
                <a:gd name="T1" fmla="*/ 12 h 12"/>
                <a:gd name="T2" fmla="*/ 0 w 21"/>
                <a:gd name="T3" fmla="*/ 9 h 12"/>
                <a:gd name="T4" fmla="*/ 9 w 21"/>
                <a:gd name="T5" fmla="*/ 0 h 12"/>
                <a:gd name="T6" fmla="*/ 3 w 21"/>
                <a:gd name="T7" fmla="*/ 9 h 12"/>
                <a:gd name="T8" fmla="*/ 15 w 21"/>
                <a:gd name="T9" fmla="*/ 3 h 12"/>
                <a:gd name="T10" fmla="*/ 21 w 21"/>
                <a:gd name="T11" fmla="*/ 9 h 12"/>
                <a:gd name="T12" fmla="*/ 18 w 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2">
                  <a:moveTo>
                    <a:pt x="18" y="12"/>
                  </a:moveTo>
                  <a:cubicBezTo>
                    <a:pt x="11" y="12"/>
                    <a:pt x="4" y="12"/>
                    <a:pt x="0" y="9"/>
                  </a:cubicBezTo>
                  <a:cubicBezTo>
                    <a:pt x="2" y="5"/>
                    <a:pt x="5" y="2"/>
                    <a:pt x="9" y="0"/>
                  </a:cubicBezTo>
                  <a:cubicBezTo>
                    <a:pt x="8" y="4"/>
                    <a:pt x="4" y="5"/>
                    <a:pt x="3" y="9"/>
                  </a:cubicBezTo>
                  <a:cubicBezTo>
                    <a:pt x="11" y="11"/>
                    <a:pt x="9" y="3"/>
                    <a:pt x="15" y="3"/>
                  </a:cubicBezTo>
                  <a:cubicBezTo>
                    <a:pt x="16" y="6"/>
                    <a:pt x="21" y="5"/>
                    <a:pt x="21" y="9"/>
                  </a:cubicBezTo>
                  <a:cubicBezTo>
                    <a:pt x="19" y="9"/>
                    <a:pt x="17" y="9"/>
                    <a:pt x="18" y="12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89"/>
            <p:cNvSpPr/>
            <p:nvPr/>
          </p:nvSpPr>
          <p:spPr bwMode="auto">
            <a:xfrm>
              <a:off x="13125451" y="2643188"/>
              <a:ext cx="1719263" cy="673100"/>
            </a:xfrm>
            <a:custGeom>
              <a:avLst/>
              <a:gdLst>
                <a:gd name="T0" fmla="*/ 3 w 576"/>
                <a:gd name="T1" fmla="*/ 152 h 225"/>
                <a:gd name="T2" fmla="*/ 54 w 576"/>
                <a:gd name="T3" fmla="*/ 89 h 225"/>
                <a:gd name="T4" fmla="*/ 84 w 576"/>
                <a:gd name="T5" fmla="*/ 119 h 225"/>
                <a:gd name="T6" fmla="*/ 261 w 576"/>
                <a:gd name="T7" fmla="*/ 20 h 225"/>
                <a:gd name="T8" fmla="*/ 261 w 576"/>
                <a:gd name="T9" fmla="*/ 26 h 225"/>
                <a:gd name="T10" fmla="*/ 96 w 576"/>
                <a:gd name="T11" fmla="*/ 122 h 225"/>
                <a:gd name="T12" fmla="*/ 138 w 576"/>
                <a:gd name="T13" fmla="*/ 122 h 225"/>
                <a:gd name="T14" fmla="*/ 126 w 576"/>
                <a:gd name="T15" fmla="*/ 167 h 225"/>
                <a:gd name="T16" fmla="*/ 531 w 576"/>
                <a:gd name="T17" fmla="*/ 32 h 225"/>
                <a:gd name="T18" fmla="*/ 501 w 576"/>
                <a:gd name="T19" fmla="*/ 29 h 225"/>
                <a:gd name="T20" fmla="*/ 555 w 576"/>
                <a:gd name="T21" fmla="*/ 8 h 225"/>
                <a:gd name="T22" fmla="*/ 546 w 576"/>
                <a:gd name="T23" fmla="*/ 5 h 225"/>
                <a:gd name="T24" fmla="*/ 549 w 576"/>
                <a:gd name="T25" fmla="*/ 2 h 225"/>
                <a:gd name="T26" fmla="*/ 576 w 576"/>
                <a:gd name="T27" fmla="*/ 8 h 225"/>
                <a:gd name="T28" fmla="*/ 558 w 576"/>
                <a:gd name="T29" fmla="*/ 20 h 225"/>
                <a:gd name="T30" fmla="*/ 573 w 576"/>
                <a:gd name="T31" fmla="*/ 26 h 225"/>
                <a:gd name="T32" fmla="*/ 483 w 576"/>
                <a:gd name="T33" fmla="*/ 47 h 225"/>
                <a:gd name="T34" fmla="*/ 120 w 576"/>
                <a:gd name="T35" fmla="*/ 173 h 225"/>
                <a:gd name="T36" fmla="*/ 117 w 576"/>
                <a:gd name="T37" fmla="*/ 224 h 225"/>
                <a:gd name="T38" fmla="*/ 72 w 576"/>
                <a:gd name="T39" fmla="*/ 203 h 225"/>
                <a:gd name="T40" fmla="*/ 39 w 576"/>
                <a:gd name="T41" fmla="*/ 224 h 225"/>
                <a:gd name="T42" fmla="*/ 36 w 576"/>
                <a:gd name="T43" fmla="*/ 221 h 225"/>
                <a:gd name="T44" fmla="*/ 72 w 576"/>
                <a:gd name="T45" fmla="*/ 194 h 225"/>
                <a:gd name="T46" fmla="*/ 114 w 576"/>
                <a:gd name="T47" fmla="*/ 215 h 225"/>
                <a:gd name="T48" fmla="*/ 129 w 576"/>
                <a:gd name="T49" fmla="*/ 125 h 225"/>
                <a:gd name="T50" fmla="*/ 87 w 576"/>
                <a:gd name="T51" fmla="*/ 131 h 225"/>
                <a:gd name="T52" fmla="*/ 54 w 576"/>
                <a:gd name="T53" fmla="*/ 98 h 225"/>
                <a:gd name="T54" fmla="*/ 6 w 576"/>
                <a:gd name="T55" fmla="*/ 155 h 225"/>
                <a:gd name="T56" fmla="*/ 3 w 576"/>
                <a:gd name="T57" fmla="*/ 15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6" h="225">
                  <a:moveTo>
                    <a:pt x="3" y="152"/>
                  </a:moveTo>
                  <a:cubicBezTo>
                    <a:pt x="35" y="146"/>
                    <a:pt x="38" y="111"/>
                    <a:pt x="54" y="89"/>
                  </a:cubicBezTo>
                  <a:cubicBezTo>
                    <a:pt x="70" y="93"/>
                    <a:pt x="73" y="110"/>
                    <a:pt x="84" y="119"/>
                  </a:cubicBezTo>
                  <a:cubicBezTo>
                    <a:pt x="141" y="84"/>
                    <a:pt x="199" y="50"/>
                    <a:pt x="261" y="20"/>
                  </a:cubicBezTo>
                  <a:cubicBezTo>
                    <a:pt x="265" y="21"/>
                    <a:pt x="263" y="23"/>
                    <a:pt x="261" y="26"/>
                  </a:cubicBezTo>
                  <a:cubicBezTo>
                    <a:pt x="203" y="55"/>
                    <a:pt x="146" y="85"/>
                    <a:pt x="96" y="122"/>
                  </a:cubicBezTo>
                  <a:cubicBezTo>
                    <a:pt x="105" y="119"/>
                    <a:pt x="129" y="116"/>
                    <a:pt x="138" y="122"/>
                  </a:cubicBezTo>
                  <a:cubicBezTo>
                    <a:pt x="137" y="138"/>
                    <a:pt x="122" y="156"/>
                    <a:pt x="126" y="167"/>
                  </a:cubicBezTo>
                  <a:cubicBezTo>
                    <a:pt x="240" y="101"/>
                    <a:pt x="377" y="58"/>
                    <a:pt x="531" y="32"/>
                  </a:cubicBezTo>
                  <a:cubicBezTo>
                    <a:pt x="522" y="30"/>
                    <a:pt x="505" y="36"/>
                    <a:pt x="501" y="29"/>
                  </a:cubicBezTo>
                  <a:cubicBezTo>
                    <a:pt x="518" y="21"/>
                    <a:pt x="541" y="19"/>
                    <a:pt x="555" y="8"/>
                  </a:cubicBezTo>
                  <a:cubicBezTo>
                    <a:pt x="551" y="8"/>
                    <a:pt x="548" y="7"/>
                    <a:pt x="546" y="5"/>
                  </a:cubicBezTo>
                  <a:cubicBezTo>
                    <a:pt x="545" y="2"/>
                    <a:pt x="547" y="2"/>
                    <a:pt x="549" y="2"/>
                  </a:cubicBezTo>
                  <a:cubicBezTo>
                    <a:pt x="562" y="0"/>
                    <a:pt x="566" y="7"/>
                    <a:pt x="576" y="8"/>
                  </a:cubicBezTo>
                  <a:cubicBezTo>
                    <a:pt x="576" y="18"/>
                    <a:pt x="567" y="19"/>
                    <a:pt x="558" y="20"/>
                  </a:cubicBezTo>
                  <a:cubicBezTo>
                    <a:pt x="561" y="24"/>
                    <a:pt x="568" y="24"/>
                    <a:pt x="573" y="26"/>
                  </a:cubicBezTo>
                  <a:cubicBezTo>
                    <a:pt x="548" y="44"/>
                    <a:pt x="513" y="42"/>
                    <a:pt x="483" y="47"/>
                  </a:cubicBezTo>
                  <a:cubicBezTo>
                    <a:pt x="348" y="69"/>
                    <a:pt x="229" y="123"/>
                    <a:pt x="120" y="173"/>
                  </a:cubicBezTo>
                  <a:cubicBezTo>
                    <a:pt x="119" y="193"/>
                    <a:pt x="128" y="210"/>
                    <a:pt x="117" y="224"/>
                  </a:cubicBezTo>
                  <a:cubicBezTo>
                    <a:pt x="102" y="217"/>
                    <a:pt x="86" y="211"/>
                    <a:pt x="72" y="203"/>
                  </a:cubicBezTo>
                  <a:cubicBezTo>
                    <a:pt x="58" y="207"/>
                    <a:pt x="54" y="221"/>
                    <a:pt x="39" y="224"/>
                  </a:cubicBezTo>
                  <a:cubicBezTo>
                    <a:pt x="36" y="225"/>
                    <a:pt x="36" y="223"/>
                    <a:pt x="36" y="221"/>
                  </a:cubicBezTo>
                  <a:cubicBezTo>
                    <a:pt x="48" y="212"/>
                    <a:pt x="59" y="202"/>
                    <a:pt x="72" y="194"/>
                  </a:cubicBezTo>
                  <a:cubicBezTo>
                    <a:pt x="84" y="203"/>
                    <a:pt x="101" y="207"/>
                    <a:pt x="114" y="215"/>
                  </a:cubicBezTo>
                  <a:cubicBezTo>
                    <a:pt x="117" y="178"/>
                    <a:pt x="116" y="154"/>
                    <a:pt x="129" y="125"/>
                  </a:cubicBezTo>
                  <a:cubicBezTo>
                    <a:pt x="113" y="125"/>
                    <a:pt x="99" y="127"/>
                    <a:pt x="87" y="131"/>
                  </a:cubicBezTo>
                  <a:cubicBezTo>
                    <a:pt x="77" y="119"/>
                    <a:pt x="66" y="108"/>
                    <a:pt x="54" y="98"/>
                  </a:cubicBezTo>
                  <a:cubicBezTo>
                    <a:pt x="39" y="118"/>
                    <a:pt x="40" y="154"/>
                    <a:pt x="6" y="155"/>
                  </a:cubicBezTo>
                  <a:cubicBezTo>
                    <a:pt x="0" y="158"/>
                    <a:pt x="0" y="158"/>
                    <a:pt x="3" y="152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90"/>
            <p:cNvSpPr/>
            <p:nvPr/>
          </p:nvSpPr>
          <p:spPr bwMode="auto">
            <a:xfrm>
              <a:off x="13904913" y="2659063"/>
              <a:ext cx="104775" cy="61913"/>
            </a:xfrm>
            <a:custGeom>
              <a:avLst/>
              <a:gdLst>
                <a:gd name="T0" fmla="*/ 33 w 35"/>
                <a:gd name="T1" fmla="*/ 0 h 21"/>
                <a:gd name="T2" fmla="*/ 0 w 35"/>
                <a:gd name="T3" fmla="*/ 21 h 21"/>
                <a:gd name="T4" fmla="*/ 0 w 35"/>
                <a:gd name="T5" fmla="*/ 15 h 21"/>
                <a:gd name="T6" fmla="*/ 33 w 3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1">
                  <a:moveTo>
                    <a:pt x="33" y="0"/>
                  </a:moveTo>
                  <a:cubicBezTo>
                    <a:pt x="35" y="8"/>
                    <a:pt x="8" y="13"/>
                    <a:pt x="0" y="21"/>
                  </a:cubicBezTo>
                  <a:cubicBezTo>
                    <a:pt x="2" y="18"/>
                    <a:pt x="4" y="16"/>
                    <a:pt x="0" y="15"/>
                  </a:cubicBezTo>
                  <a:cubicBezTo>
                    <a:pt x="9" y="8"/>
                    <a:pt x="21" y="4"/>
                    <a:pt x="33" y="0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91"/>
            <p:cNvSpPr/>
            <p:nvPr/>
          </p:nvSpPr>
          <p:spPr bwMode="auto">
            <a:xfrm>
              <a:off x="14647863" y="2586038"/>
              <a:ext cx="155575" cy="46038"/>
            </a:xfrm>
            <a:custGeom>
              <a:avLst/>
              <a:gdLst>
                <a:gd name="T0" fmla="*/ 6 w 52"/>
                <a:gd name="T1" fmla="*/ 3 h 15"/>
                <a:gd name="T2" fmla="*/ 33 w 52"/>
                <a:gd name="T3" fmla="*/ 3 h 15"/>
                <a:gd name="T4" fmla="*/ 42 w 52"/>
                <a:gd name="T5" fmla="*/ 9 h 15"/>
                <a:gd name="T6" fmla="*/ 30 w 52"/>
                <a:gd name="T7" fmla="*/ 12 h 15"/>
                <a:gd name="T8" fmla="*/ 0 w 52"/>
                <a:gd name="T9" fmla="*/ 6 h 15"/>
                <a:gd name="T10" fmla="*/ 6 w 52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5">
                  <a:moveTo>
                    <a:pt x="6" y="3"/>
                  </a:moveTo>
                  <a:cubicBezTo>
                    <a:pt x="8" y="8"/>
                    <a:pt x="31" y="8"/>
                    <a:pt x="33" y="3"/>
                  </a:cubicBezTo>
                  <a:cubicBezTo>
                    <a:pt x="39" y="0"/>
                    <a:pt x="52" y="6"/>
                    <a:pt x="42" y="9"/>
                  </a:cubicBezTo>
                  <a:cubicBezTo>
                    <a:pt x="39" y="0"/>
                    <a:pt x="32" y="10"/>
                    <a:pt x="30" y="12"/>
                  </a:cubicBezTo>
                  <a:cubicBezTo>
                    <a:pt x="27" y="3"/>
                    <a:pt x="3" y="15"/>
                    <a:pt x="0" y="6"/>
                  </a:cubicBezTo>
                  <a:cubicBezTo>
                    <a:pt x="3" y="6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92"/>
            <p:cNvSpPr/>
            <p:nvPr/>
          </p:nvSpPr>
          <p:spPr bwMode="auto">
            <a:xfrm>
              <a:off x="14709776" y="2586038"/>
              <a:ext cx="63500" cy="69850"/>
            </a:xfrm>
            <a:custGeom>
              <a:avLst/>
              <a:gdLst>
                <a:gd name="T0" fmla="*/ 9 w 21"/>
                <a:gd name="T1" fmla="*/ 12 h 23"/>
                <a:gd name="T2" fmla="*/ 21 w 21"/>
                <a:gd name="T3" fmla="*/ 9 h 23"/>
                <a:gd name="T4" fmla="*/ 12 w 21"/>
                <a:gd name="T5" fmla="*/ 15 h 23"/>
                <a:gd name="T6" fmla="*/ 0 w 21"/>
                <a:gd name="T7" fmla="*/ 21 h 23"/>
                <a:gd name="T8" fmla="*/ 6 w 21"/>
                <a:gd name="T9" fmla="*/ 12 h 23"/>
                <a:gd name="T10" fmla="*/ 9 w 21"/>
                <a:gd name="T1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9" y="12"/>
                  </a:moveTo>
                  <a:cubicBezTo>
                    <a:pt x="11" y="10"/>
                    <a:pt x="18" y="0"/>
                    <a:pt x="21" y="9"/>
                  </a:cubicBezTo>
                  <a:cubicBezTo>
                    <a:pt x="17" y="10"/>
                    <a:pt x="16" y="14"/>
                    <a:pt x="12" y="15"/>
                  </a:cubicBezTo>
                  <a:cubicBezTo>
                    <a:pt x="6" y="15"/>
                    <a:pt x="8" y="23"/>
                    <a:pt x="0" y="21"/>
                  </a:cubicBezTo>
                  <a:cubicBezTo>
                    <a:pt x="1" y="17"/>
                    <a:pt x="5" y="16"/>
                    <a:pt x="6" y="12"/>
                  </a:cubicBezTo>
                  <a:cubicBezTo>
                    <a:pt x="7" y="12"/>
                    <a:pt x="8" y="12"/>
                    <a:pt x="9" y="12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93"/>
            <p:cNvSpPr/>
            <p:nvPr/>
          </p:nvSpPr>
          <p:spPr bwMode="auto">
            <a:xfrm>
              <a:off x="13203238" y="3205163"/>
              <a:ext cx="38100" cy="128588"/>
            </a:xfrm>
            <a:custGeom>
              <a:avLst/>
              <a:gdLst>
                <a:gd name="T0" fmla="*/ 4 w 13"/>
                <a:gd name="T1" fmla="*/ 0 h 43"/>
                <a:gd name="T2" fmla="*/ 10 w 13"/>
                <a:gd name="T3" fmla="*/ 33 h 43"/>
                <a:gd name="T4" fmla="*/ 13 w 13"/>
                <a:gd name="T5" fmla="*/ 36 h 43"/>
                <a:gd name="T6" fmla="*/ 10 w 13"/>
                <a:gd name="T7" fmla="*/ 42 h 43"/>
                <a:gd name="T8" fmla="*/ 1 w 13"/>
                <a:gd name="T9" fmla="*/ 33 h 43"/>
                <a:gd name="T10" fmla="*/ 4 w 13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3">
                  <a:moveTo>
                    <a:pt x="4" y="0"/>
                  </a:moveTo>
                  <a:cubicBezTo>
                    <a:pt x="13" y="4"/>
                    <a:pt x="1" y="29"/>
                    <a:pt x="10" y="33"/>
                  </a:cubicBezTo>
                  <a:cubicBezTo>
                    <a:pt x="10" y="35"/>
                    <a:pt x="10" y="37"/>
                    <a:pt x="13" y="36"/>
                  </a:cubicBezTo>
                  <a:cubicBezTo>
                    <a:pt x="12" y="38"/>
                    <a:pt x="10" y="39"/>
                    <a:pt x="10" y="42"/>
                  </a:cubicBezTo>
                  <a:cubicBezTo>
                    <a:pt x="3" y="43"/>
                    <a:pt x="0" y="40"/>
                    <a:pt x="1" y="33"/>
                  </a:cubicBezTo>
                  <a:cubicBezTo>
                    <a:pt x="8" y="28"/>
                    <a:pt x="2" y="10"/>
                    <a:pt x="4" y="0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94"/>
            <p:cNvSpPr/>
            <p:nvPr/>
          </p:nvSpPr>
          <p:spPr bwMode="auto">
            <a:xfrm>
              <a:off x="13134976" y="3124200"/>
              <a:ext cx="92075" cy="179388"/>
            </a:xfrm>
            <a:custGeom>
              <a:avLst/>
              <a:gdLst>
                <a:gd name="T0" fmla="*/ 21 w 31"/>
                <a:gd name="T1" fmla="*/ 21 h 60"/>
                <a:gd name="T2" fmla="*/ 6 w 31"/>
                <a:gd name="T3" fmla="*/ 0 h 60"/>
                <a:gd name="T4" fmla="*/ 27 w 31"/>
                <a:gd name="T5" fmla="*/ 27 h 60"/>
                <a:gd name="T6" fmla="*/ 24 w 31"/>
                <a:gd name="T7" fmla="*/ 60 h 60"/>
                <a:gd name="T8" fmla="*/ 21 w 31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0">
                  <a:moveTo>
                    <a:pt x="21" y="21"/>
                  </a:moveTo>
                  <a:cubicBezTo>
                    <a:pt x="19" y="13"/>
                    <a:pt x="0" y="6"/>
                    <a:pt x="6" y="0"/>
                  </a:cubicBezTo>
                  <a:cubicBezTo>
                    <a:pt x="10" y="12"/>
                    <a:pt x="26" y="12"/>
                    <a:pt x="27" y="27"/>
                  </a:cubicBezTo>
                  <a:cubicBezTo>
                    <a:pt x="25" y="37"/>
                    <a:pt x="31" y="55"/>
                    <a:pt x="24" y="60"/>
                  </a:cubicBezTo>
                  <a:cubicBezTo>
                    <a:pt x="20" y="50"/>
                    <a:pt x="21" y="35"/>
                    <a:pt x="21" y="21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96"/>
            <p:cNvSpPr/>
            <p:nvPr/>
          </p:nvSpPr>
          <p:spPr bwMode="auto">
            <a:xfrm>
              <a:off x="14011276" y="2605088"/>
              <a:ext cx="107950" cy="61913"/>
            </a:xfrm>
            <a:custGeom>
              <a:avLst/>
              <a:gdLst>
                <a:gd name="T0" fmla="*/ 0 w 36"/>
                <a:gd name="T1" fmla="*/ 15 h 21"/>
                <a:gd name="T2" fmla="*/ 36 w 36"/>
                <a:gd name="T3" fmla="*/ 0 h 21"/>
                <a:gd name="T4" fmla="*/ 0 w 36"/>
                <a:gd name="T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1">
                  <a:moveTo>
                    <a:pt x="0" y="15"/>
                  </a:moveTo>
                  <a:cubicBezTo>
                    <a:pt x="14" y="12"/>
                    <a:pt x="22" y="3"/>
                    <a:pt x="36" y="0"/>
                  </a:cubicBezTo>
                  <a:cubicBezTo>
                    <a:pt x="36" y="3"/>
                    <a:pt x="10" y="21"/>
                    <a:pt x="0" y="15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3999981" y="2859692"/>
            <a:ext cx="572019" cy="572180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19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582"/>
            <p:cNvSpPr/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673663" y="-2831132"/>
            <a:ext cx="1954121" cy="6045822"/>
            <a:chOff x="14116050" y="214313"/>
            <a:chExt cx="1843088" cy="5702299"/>
          </a:xfrm>
          <a:effectLst>
            <a:outerShdw blurRad="114300" dist="63500" dir="10200000" sx="101000" sy="101000" algn="tr" rotWithShape="0">
              <a:prstClr val="black">
                <a:alpha val="87000"/>
              </a:prstClr>
            </a:outerShdw>
          </a:effectLst>
        </p:grpSpPr>
        <p:sp>
          <p:nvSpPr>
            <p:cNvPr id="122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2051720" y="-2039044"/>
            <a:ext cx="1312767" cy="4061548"/>
            <a:chOff x="14116050" y="214313"/>
            <a:chExt cx="1843088" cy="5702299"/>
          </a:xfrm>
          <a:effectLst>
            <a:outerShdw blurRad="114300" dist="63500" dir="10200000" sx="101000" sy="101000" algn="tr" rotWithShape="0">
              <a:prstClr val="black">
                <a:alpha val="87000"/>
              </a:prstClr>
            </a:outerShdw>
          </a:effectLst>
        </p:grpSpPr>
        <p:sp>
          <p:nvSpPr>
            <p:cNvPr id="145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5066151" y="-3404346"/>
            <a:ext cx="1954121" cy="6045822"/>
            <a:chOff x="14116050" y="214313"/>
            <a:chExt cx="1843088" cy="5702299"/>
          </a:xfrm>
          <a:effectLst>
            <a:outerShdw blurRad="114300" dist="63500" dir="10200000" sx="101000" sy="101000" algn="tr" rotWithShape="0">
              <a:prstClr val="black">
                <a:alpha val="87000"/>
              </a:prstClr>
            </a:outerShdw>
          </a:effectLst>
        </p:grpSpPr>
        <p:sp>
          <p:nvSpPr>
            <p:cNvPr id="191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3" name="组合 212"/>
          <p:cNvGrpSpPr/>
          <p:nvPr/>
        </p:nvGrpSpPr>
        <p:grpSpPr>
          <a:xfrm>
            <a:off x="7075657" y="-844008"/>
            <a:ext cx="1312767" cy="4061548"/>
            <a:chOff x="14116050" y="214313"/>
            <a:chExt cx="1843088" cy="5702299"/>
          </a:xfrm>
          <a:effectLst>
            <a:outerShdw blurRad="114300" dist="63500" dir="10200000" sx="101000" sy="101000" algn="tr" rotWithShape="0">
              <a:prstClr val="black">
                <a:alpha val="87000"/>
              </a:prstClr>
            </a:outerShdw>
          </a:effectLst>
        </p:grpSpPr>
        <p:sp>
          <p:nvSpPr>
            <p:cNvPr id="214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4915417" y="-166836"/>
            <a:ext cx="1312767" cy="4061548"/>
            <a:chOff x="14116050" y="214313"/>
            <a:chExt cx="1843088" cy="5702299"/>
          </a:xfrm>
          <a:effectLst>
            <a:outerShdw blurRad="114300" dist="63500" dir="10200000" sx="101000" sy="101000" algn="tr" rotWithShape="0">
              <a:prstClr val="black">
                <a:alpha val="87000"/>
              </a:prstClr>
            </a:outerShdw>
          </a:effectLst>
        </p:grpSpPr>
        <p:sp>
          <p:nvSpPr>
            <p:cNvPr id="168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-346618" y="4241750"/>
            <a:ext cx="9865096" cy="2216150"/>
            <a:chOff x="-4281488" y="1751013"/>
            <a:chExt cx="9147176" cy="2216150"/>
          </a:xfrm>
          <a:effectLst>
            <a:outerShdw blurRad="114300" dist="50800" dir="16200000" sx="101000" sy="101000" algn="bl" rotWithShape="0">
              <a:prstClr val="black">
                <a:alpha val="87000"/>
              </a:prstClr>
            </a:outerShdw>
          </a:effectLst>
        </p:grpSpPr>
        <p:sp>
          <p:nvSpPr>
            <p:cNvPr id="237" name="Freeform 5"/>
            <p:cNvSpPr/>
            <p:nvPr/>
          </p:nvSpPr>
          <p:spPr bwMode="auto">
            <a:xfrm>
              <a:off x="-3332163" y="1992313"/>
              <a:ext cx="41275" cy="125413"/>
            </a:xfrm>
            <a:custGeom>
              <a:avLst/>
              <a:gdLst>
                <a:gd name="T0" fmla="*/ 3 w 14"/>
                <a:gd name="T1" fmla="*/ 9 h 42"/>
                <a:gd name="T2" fmla="*/ 9 w 14"/>
                <a:gd name="T3" fmla="*/ 42 h 42"/>
                <a:gd name="T4" fmla="*/ 3 w 14"/>
                <a:gd name="T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2">
                  <a:moveTo>
                    <a:pt x="3" y="9"/>
                  </a:moveTo>
                  <a:cubicBezTo>
                    <a:pt x="14" y="0"/>
                    <a:pt x="7" y="33"/>
                    <a:pt x="9" y="42"/>
                  </a:cubicBezTo>
                  <a:cubicBezTo>
                    <a:pt x="0" y="38"/>
                    <a:pt x="12" y="13"/>
                    <a:pt x="3" y="9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Freeform 6"/>
            <p:cNvSpPr/>
            <p:nvPr/>
          </p:nvSpPr>
          <p:spPr bwMode="auto">
            <a:xfrm>
              <a:off x="-3146425" y="2090738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Freeform 7"/>
            <p:cNvSpPr/>
            <p:nvPr/>
          </p:nvSpPr>
          <p:spPr bwMode="auto">
            <a:xfrm>
              <a:off x="-4227513" y="2162176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Freeform 8"/>
            <p:cNvSpPr/>
            <p:nvPr/>
          </p:nvSpPr>
          <p:spPr bwMode="auto">
            <a:xfrm>
              <a:off x="-4227513" y="2252663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Freeform 9"/>
            <p:cNvSpPr/>
            <p:nvPr/>
          </p:nvSpPr>
          <p:spPr bwMode="auto">
            <a:xfrm>
              <a:off x="-4240213" y="2351088"/>
              <a:ext cx="20638" cy="90488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BB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Freeform 10"/>
            <p:cNvSpPr/>
            <p:nvPr/>
          </p:nvSpPr>
          <p:spPr bwMode="auto">
            <a:xfrm>
              <a:off x="-4216400" y="2387601"/>
              <a:ext cx="15875" cy="142875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C4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Freeform 11"/>
            <p:cNvSpPr/>
            <p:nvPr/>
          </p:nvSpPr>
          <p:spPr bwMode="auto">
            <a:xfrm>
              <a:off x="4665663" y="2466976"/>
              <a:ext cx="14288" cy="100013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Freeform 12"/>
            <p:cNvSpPr/>
            <p:nvPr/>
          </p:nvSpPr>
          <p:spPr bwMode="auto">
            <a:xfrm>
              <a:off x="-4094163" y="3282951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Freeform 13"/>
            <p:cNvSpPr/>
            <p:nvPr/>
          </p:nvSpPr>
          <p:spPr bwMode="auto">
            <a:xfrm>
              <a:off x="4056063" y="3498851"/>
              <a:ext cx="125413" cy="20638"/>
            </a:xfrm>
            <a:custGeom>
              <a:avLst/>
              <a:gdLst>
                <a:gd name="T0" fmla="*/ 0 w 42"/>
                <a:gd name="T1" fmla="*/ 3 h 7"/>
                <a:gd name="T2" fmla="*/ 0 w 42"/>
                <a:gd name="T3" fmla="*/ 0 h 7"/>
                <a:gd name="T4" fmla="*/ 42 w 42"/>
                <a:gd name="T5" fmla="*/ 0 h 7"/>
                <a:gd name="T6" fmla="*/ 0 w 4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Freeform 14"/>
            <p:cNvSpPr/>
            <p:nvPr/>
          </p:nvSpPr>
          <p:spPr bwMode="auto">
            <a:xfrm>
              <a:off x="3527425" y="3495676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Freeform 15"/>
            <p:cNvSpPr/>
            <p:nvPr/>
          </p:nvSpPr>
          <p:spPr bwMode="auto">
            <a:xfrm>
              <a:off x="-4048125" y="3509963"/>
              <a:ext cx="384175" cy="15875"/>
            </a:xfrm>
            <a:custGeom>
              <a:avLst/>
              <a:gdLst>
                <a:gd name="T0" fmla="*/ 0 w 129"/>
                <a:gd name="T1" fmla="*/ 5 h 5"/>
                <a:gd name="T2" fmla="*/ 129 w 129"/>
                <a:gd name="T3" fmla="*/ 5 h 5"/>
                <a:gd name="T4" fmla="*/ 0 w 12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5">
                  <a:moveTo>
                    <a:pt x="0" y="5"/>
                  </a:moveTo>
                  <a:cubicBezTo>
                    <a:pt x="36" y="0"/>
                    <a:pt x="93" y="0"/>
                    <a:pt x="129" y="5"/>
                  </a:cubicBezTo>
                  <a:cubicBezTo>
                    <a:pt x="86" y="5"/>
                    <a:pt x="43" y="5"/>
                    <a:pt x="0" y="5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Freeform 16"/>
            <p:cNvSpPr/>
            <p:nvPr/>
          </p:nvSpPr>
          <p:spPr bwMode="auto">
            <a:xfrm>
              <a:off x="3348038" y="3505201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Freeform 17"/>
            <p:cNvSpPr/>
            <p:nvPr/>
          </p:nvSpPr>
          <p:spPr bwMode="auto">
            <a:xfrm>
              <a:off x="3751263" y="3529013"/>
              <a:ext cx="698500" cy="14288"/>
            </a:xfrm>
            <a:custGeom>
              <a:avLst/>
              <a:gdLst>
                <a:gd name="T0" fmla="*/ 0 w 234"/>
                <a:gd name="T1" fmla="*/ 5 h 5"/>
                <a:gd name="T2" fmla="*/ 234 w 234"/>
                <a:gd name="T3" fmla="*/ 5 h 5"/>
                <a:gd name="T4" fmla="*/ 0 w 23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4" h="5">
                  <a:moveTo>
                    <a:pt x="0" y="5"/>
                  </a:moveTo>
                  <a:cubicBezTo>
                    <a:pt x="71" y="0"/>
                    <a:pt x="163" y="0"/>
                    <a:pt x="234" y="5"/>
                  </a:cubicBezTo>
                  <a:cubicBezTo>
                    <a:pt x="156" y="5"/>
                    <a:pt x="78" y="5"/>
                    <a:pt x="0" y="5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Freeform 18"/>
            <p:cNvSpPr/>
            <p:nvPr/>
          </p:nvSpPr>
          <p:spPr bwMode="auto">
            <a:xfrm>
              <a:off x="3170238" y="3530601"/>
              <a:ext cx="98425" cy="22225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Freeform 19"/>
            <p:cNvSpPr/>
            <p:nvPr/>
          </p:nvSpPr>
          <p:spPr bwMode="auto">
            <a:xfrm>
              <a:off x="3268663" y="3543301"/>
              <a:ext cx="160338" cy="9525"/>
            </a:xfrm>
            <a:custGeom>
              <a:avLst/>
              <a:gdLst>
                <a:gd name="T0" fmla="*/ 0 w 54"/>
                <a:gd name="T1" fmla="*/ 3 h 3"/>
                <a:gd name="T2" fmla="*/ 0 w 54"/>
                <a:gd name="T3" fmla="*/ 0 h 3"/>
                <a:gd name="T4" fmla="*/ 54 w 54"/>
                <a:gd name="T5" fmla="*/ 0 h 3"/>
                <a:gd name="T6" fmla="*/ 54 w 54"/>
                <a:gd name="T7" fmla="*/ 3 h 3"/>
                <a:gd name="T8" fmla="*/ 0 w 5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Freeform 20"/>
            <p:cNvSpPr/>
            <p:nvPr/>
          </p:nvSpPr>
          <p:spPr bwMode="auto">
            <a:xfrm>
              <a:off x="3429000" y="3543301"/>
              <a:ext cx="161925" cy="20638"/>
            </a:xfrm>
            <a:custGeom>
              <a:avLst/>
              <a:gdLst>
                <a:gd name="T0" fmla="*/ 0 w 54"/>
                <a:gd name="T1" fmla="*/ 3 h 7"/>
                <a:gd name="T2" fmla="*/ 0 w 54"/>
                <a:gd name="T3" fmla="*/ 0 h 7"/>
                <a:gd name="T4" fmla="*/ 54 w 54"/>
                <a:gd name="T5" fmla="*/ 0 h 7"/>
                <a:gd name="T6" fmla="*/ 0 w 54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42" y="7"/>
                    <a:pt x="17" y="1"/>
                    <a:pt x="0" y="3"/>
                  </a:cubicBezTo>
                  <a:close/>
                </a:path>
              </a:pathLst>
            </a:custGeom>
            <a:solidFill>
              <a:srgbClr val="C4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Freeform 21"/>
            <p:cNvSpPr/>
            <p:nvPr/>
          </p:nvSpPr>
          <p:spPr bwMode="auto">
            <a:xfrm>
              <a:off x="2794000" y="3540126"/>
              <a:ext cx="88900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Freeform 22"/>
            <p:cNvSpPr/>
            <p:nvPr/>
          </p:nvSpPr>
          <p:spPr bwMode="auto">
            <a:xfrm>
              <a:off x="2882900" y="3552826"/>
              <a:ext cx="98425" cy="7938"/>
            </a:xfrm>
            <a:custGeom>
              <a:avLst/>
              <a:gdLst>
                <a:gd name="T0" fmla="*/ 0 w 33"/>
                <a:gd name="T1" fmla="*/ 3 h 3"/>
                <a:gd name="T2" fmla="*/ 0 w 33"/>
                <a:gd name="T3" fmla="*/ 0 h 3"/>
                <a:gd name="T4" fmla="*/ 33 w 33"/>
                <a:gd name="T5" fmla="*/ 0 h 3"/>
                <a:gd name="T6" fmla="*/ 33 w 33"/>
                <a:gd name="T7" fmla="*/ 3 h 3"/>
                <a:gd name="T8" fmla="*/ 0 w 3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Freeform 23"/>
            <p:cNvSpPr/>
            <p:nvPr/>
          </p:nvSpPr>
          <p:spPr bwMode="auto">
            <a:xfrm>
              <a:off x="2981325" y="3552826"/>
              <a:ext cx="90488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C4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Freeform 24"/>
            <p:cNvSpPr/>
            <p:nvPr/>
          </p:nvSpPr>
          <p:spPr bwMode="auto">
            <a:xfrm>
              <a:off x="3679825" y="3638551"/>
              <a:ext cx="152400" cy="20638"/>
            </a:xfrm>
            <a:custGeom>
              <a:avLst/>
              <a:gdLst>
                <a:gd name="T0" fmla="*/ 0 w 51"/>
                <a:gd name="T1" fmla="*/ 7 h 7"/>
                <a:gd name="T2" fmla="*/ 51 w 51"/>
                <a:gd name="T3" fmla="*/ 4 h 7"/>
                <a:gd name="T4" fmla="*/ 51 w 51"/>
                <a:gd name="T5" fmla="*/ 7 h 7"/>
                <a:gd name="T6" fmla="*/ 0 w 5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Freeform 25"/>
            <p:cNvSpPr/>
            <p:nvPr/>
          </p:nvSpPr>
          <p:spPr bwMode="auto">
            <a:xfrm>
              <a:off x="3832225" y="3651251"/>
              <a:ext cx="590550" cy="7938"/>
            </a:xfrm>
            <a:custGeom>
              <a:avLst/>
              <a:gdLst>
                <a:gd name="T0" fmla="*/ 0 w 198"/>
                <a:gd name="T1" fmla="*/ 3 h 3"/>
                <a:gd name="T2" fmla="*/ 0 w 198"/>
                <a:gd name="T3" fmla="*/ 0 h 3"/>
                <a:gd name="T4" fmla="*/ 198 w 198"/>
                <a:gd name="T5" fmla="*/ 0 h 3"/>
                <a:gd name="T6" fmla="*/ 198 w 198"/>
                <a:gd name="T7" fmla="*/ 3 h 3"/>
                <a:gd name="T8" fmla="*/ 0 w 19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6" y="0"/>
                    <a:pt x="132" y="0"/>
                    <a:pt x="198" y="0"/>
                  </a:cubicBezTo>
                  <a:cubicBezTo>
                    <a:pt x="198" y="1"/>
                    <a:pt x="198" y="2"/>
                    <a:pt x="198" y="3"/>
                  </a:cubicBezTo>
                  <a:cubicBezTo>
                    <a:pt x="132" y="3"/>
                    <a:pt x="66" y="3"/>
                    <a:pt x="0" y="3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Freeform 26"/>
            <p:cNvSpPr/>
            <p:nvPr/>
          </p:nvSpPr>
          <p:spPr bwMode="auto">
            <a:xfrm>
              <a:off x="-2024063" y="3838576"/>
              <a:ext cx="115888" cy="15875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Freeform 28"/>
            <p:cNvSpPr/>
            <p:nvPr/>
          </p:nvSpPr>
          <p:spPr bwMode="auto">
            <a:xfrm>
              <a:off x="-849313" y="1930401"/>
              <a:ext cx="36513" cy="133350"/>
            </a:xfrm>
            <a:custGeom>
              <a:avLst/>
              <a:gdLst>
                <a:gd name="T0" fmla="*/ 5 w 12"/>
                <a:gd name="T1" fmla="*/ 0 h 45"/>
                <a:gd name="T2" fmla="*/ 8 w 12"/>
                <a:gd name="T3" fmla="*/ 36 h 45"/>
                <a:gd name="T4" fmla="*/ 11 w 12"/>
                <a:gd name="T5" fmla="*/ 36 h 45"/>
                <a:gd name="T6" fmla="*/ 5 w 12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Freeform 29"/>
            <p:cNvSpPr>
              <a:spLocks noEditPoints="1"/>
            </p:cNvSpPr>
            <p:nvPr/>
          </p:nvSpPr>
          <p:spPr bwMode="auto">
            <a:xfrm>
              <a:off x="-4281488" y="1751013"/>
              <a:ext cx="9144001" cy="2205038"/>
            </a:xfrm>
            <a:custGeom>
              <a:avLst/>
              <a:gdLst>
                <a:gd name="T0" fmla="*/ 2682 w 3063"/>
                <a:gd name="T1" fmla="*/ 27 h 738"/>
                <a:gd name="T2" fmla="*/ 2847 w 3063"/>
                <a:gd name="T3" fmla="*/ 15 h 738"/>
                <a:gd name="T4" fmla="*/ 2907 w 3063"/>
                <a:gd name="T5" fmla="*/ 57 h 738"/>
                <a:gd name="T6" fmla="*/ 3060 w 3063"/>
                <a:gd name="T7" fmla="*/ 348 h 738"/>
                <a:gd name="T8" fmla="*/ 2967 w 3063"/>
                <a:gd name="T9" fmla="*/ 639 h 738"/>
                <a:gd name="T10" fmla="*/ 2640 w 3063"/>
                <a:gd name="T11" fmla="*/ 639 h 738"/>
                <a:gd name="T12" fmla="*/ 2448 w 3063"/>
                <a:gd name="T13" fmla="*/ 645 h 738"/>
                <a:gd name="T14" fmla="*/ 2319 w 3063"/>
                <a:gd name="T15" fmla="*/ 651 h 738"/>
                <a:gd name="T16" fmla="*/ 1911 w 3063"/>
                <a:gd name="T17" fmla="*/ 672 h 738"/>
                <a:gd name="T18" fmla="*/ 675 w 3063"/>
                <a:gd name="T19" fmla="*/ 735 h 738"/>
                <a:gd name="T20" fmla="*/ 21 w 3063"/>
                <a:gd name="T21" fmla="*/ 231 h 738"/>
                <a:gd name="T22" fmla="*/ 141 w 3063"/>
                <a:gd name="T23" fmla="*/ 0 h 738"/>
                <a:gd name="T24" fmla="*/ 348 w 3063"/>
                <a:gd name="T25" fmla="*/ 24 h 738"/>
                <a:gd name="T26" fmla="*/ 507 w 3063"/>
                <a:gd name="T27" fmla="*/ 36 h 738"/>
                <a:gd name="T28" fmla="*/ 690 w 3063"/>
                <a:gd name="T29" fmla="*/ 45 h 738"/>
                <a:gd name="T30" fmla="*/ 855 w 3063"/>
                <a:gd name="T31" fmla="*/ 45 h 738"/>
                <a:gd name="T32" fmla="*/ 1056 w 3063"/>
                <a:gd name="T33" fmla="*/ 54 h 738"/>
                <a:gd name="T34" fmla="*/ 1263 w 3063"/>
                <a:gd name="T35" fmla="*/ 57 h 738"/>
                <a:gd name="T36" fmla="*/ 1416 w 3063"/>
                <a:gd name="T37" fmla="*/ 60 h 738"/>
                <a:gd name="T38" fmla="*/ 1635 w 3063"/>
                <a:gd name="T39" fmla="*/ 51 h 738"/>
                <a:gd name="T40" fmla="*/ 1788 w 3063"/>
                <a:gd name="T41" fmla="*/ 45 h 738"/>
                <a:gd name="T42" fmla="*/ 1995 w 3063"/>
                <a:gd name="T43" fmla="*/ 42 h 738"/>
                <a:gd name="T44" fmla="*/ 2184 w 3063"/>
                <a:gd name="T45" fmla="*/ 57 h 738"/>
                <a:gd name="T46" fmla="*/ 2292 w 3063"/>
                <a:gd name="T47" fmla="*/ 93 h 738"/>
                <a:gd name="T48" fmla="*/ 2490 w 3063"/>
                <a:gd name="T49" fmla="*/ 78 h 738"/>
                <a:gd name="T50" fmla="*/ 2877 w 3063"/>
                <a:gd name="T51" fmla="*/ 66 h 738"/>
                <a:gd name="T52" fmla="*/ 2751 w 3063"/>
                <a:gd name="T53" fmla="*/ 72 h 738"/>
                <a:gd name="T54" fmla="*/ 2571 w 3063"/>
                <a:gd name="T55" fmla="*/ 90 h 738"/>
                <a:gd name="T56" fmla="*/ 2376 w 3063"/>
                <a:gd name="T57" fmla="*/ 93 h 738"/>
                <a:gd name="T58" fmla="*/ 2247 w 3063"/>
                <a:gd name="T59" fmla="*/ 129 h 738"/>
                <a:gd name="T60" fmla="*/ 2055 w 3063"/>
                <a:gd name="T61" fmla="*/ 99 h 738"/>
                <a:gd name="T62" fmla="*/ 1821 w 3063"/>
                <a:gd name="T63" fmla="*/ 135 h 738"/>
                <a:gd name="T64" fmla="*/ 1596 w 3063"/>
                <a:gd name="T65" fmla="*/ 135 h 738"/>
                <a:gd name="T66" fmla="*/ 1401 w 3063"/>
                <a:gd name="T67" fmla="*/ 132 h 738"/>
                <a:gd name="T68" fmla="*/ 1224 w 3063"/>
                <a:gd name="T69" fmla="*/ 123 h 738"/>
                <a:gd name="T70" fmla="*/ 1023 w 3063"/>
                <a:gd name="T71" fmla="*/ 135 h 738"/>
                <a:gd name="T72" fmla="*/ 828 w 3063"/>
                <a:gd name="T73" fmla="*/ 132 h 738"/>
                <a:gd name="T74" fmla="*/ 657 w 3063"/>
                <a:gd name="T75" fmla="*/ 132 h 738"/>
                <a:gd name="T76" fmla="*/ 504 w 3063"/>
                <a:gd name="T77" fmla="*/ 129 h 738"/>
                <a:gd name="T78" fmla="*/ 336 w 3063"/>
                <a:gd name="T79" fmla="*/ 129 h 738"/>
                <a:gd name="T80" fmla="*/ 171 w 3063"/>
                <a:gd name="T81" fmla="*/ 117 h 738"/>
                <a:gd name="T82" fmla="*/ 27 w 3063"/>
                <a:gd name="T83" fmla="*/ 261 h 738"/>
                <a:gd name="T84" fmla="*/ 288 w 3063"/>
                <a:gd name="T85" fmla="*/ 615 h 738"/>
                <a:gd name="T86" fmla="*/ 873 w 3063"/>
                <a:gd name="T87" fmla="*/ 696 h 738"/>
                <a:gd name="T88" fmla="*/ 1032 w 3063"/>
                <a:gd name="T89" fmla="*/ 690 h 738"/>
                <a:gd name="T90" fmla="*/ 1194 w 3063"/>
                <a:gd name="T91" fmla="*/ 684 h 738"/>
                <a:gd name="T92" fmla="*/ 2175 w 3063"/>
                <a:gd name="T93" fmla="*/ 612 h 738"/>
                <a:gd name="T94" fmla="*/ 2319 w 3063"/>
                <a:gd name="T95" fmla="*/ 606 h 738"/>
                <a:gd name="T96" fmla="*/ 2463 w 3063"/>
                <a:gd name="T97" fmla="*/ 603 h 738"/>
                <a:gd name="T98" fmla="*/ 2637 w 3063"/>
                <a:gd name="T99" fmla="*/ 600 h 738"/>
                <a:gd name="T100" fmla="*/ 2982 w 3063"/>
                <a:gd name="T101" fmla="*/ 603 h 738"/>
                <a:gd name="T102" fmla="*/ 2994 w 3063"/>
                <a:gd name="T103" fmla="*/ 351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63" h="738">
                  <a:moveTo>
                    <a:pt x="2490" y="78"/>
                  </a:moveTo>
                  <a:cubicBezTo>
                    <a:pt x="2534" y="64"/>
                    <a:pt x="2571" y="43"/>
                    <a:pt x="2613" y="27"/>
                  </a:cubicBezTo>
                  <a:cubicBezTo>
                    <a:pt x="2618" y="46"/>
                    <a:pt x="2604" y="62"/>
                    <a:pt x="2610" y="72"/>
                  </a:cubicBezTo>
                  <a:cubicBezTo>
                    <a:pt x="2632" y="55"/>
                    <a:pt x="2656" y="40"/>
                    <a:pt x="2682" y="27"/>
                  </a:cubicBezTo>
                  <a:cubicBezTo>
                    <a:pt x="2683" y="42"/>
                    <a:pt x="2675" y="48"/>
                    <a:pt x="2676" y="63"/>
                  </a:cubicBezTo>
                  <a:cubicBezTo>
                    <a:pt x="2714" y="49"/>
                    <a:pt x="2749" y="16"/>
                    <a:pt x="2781" y="6"/>
                  </a:cubicBezTo>
                  <a:cubicBezTo>
                    <a:pt x="2781" y="24"/>
                    <a:pt x="2777" y="38"/>
                    <a:pt x="2772" y="51"/>
                  </a:cubicBezTo>
                  <a:cubicBezTo>
                    <a:pt x="2799" y="41"/>
                    <a:pt x="2817" y="22"/>
                    <a:pt x="2847" y="15"/>
                  </a:cubicBezTo>
                  <a:cubicBezTo>
                    <a:pt x="2852" y="20"/>
                    <a:pt x="2849" y="33"/>
                    <a:pt x="2850" y="42"/>
                  </a:cubicBezTo>
                  <a:cubicBezTo>
                    <a:pt x="2873" y="40"/>
                    <a:pt x="2879" y="21"/>
                    <a:pt x="2901" y="18"/>
                  </a:cubicBezTo>
                  <a:cubicBezTo>
                    <a:pt x="2902" y="18"/>
                    <a:pt x="2903" y="18"/>
                    <a:pt x="2904" y="18"/>
                  </a:cubicBezTo>
                  <a:cubicBezTo>
                    <a:pt x="2906" y="30"/>
                    <a:pt x="2900" y="50"/>
                    <a:pt x="2907" y="57"/>
                  </a:cubicBezTo>
                  <a:cubicBezTo>
                    <a:pt x="2946" y="44"/>
                    <a:pt x="2980" y="26"/>
                    <a:pt x="3021" y="15"/>
                  </a:cubicBezTo>
                  <a:cubicBezTo>
                    <a:pt x="3027" y="90"/>
                    <a:pt x="3054" y="144"/>
                    <a:pt x="3063" y="216"/>
                  </a:cubicBezTo>
                  <a:cubicBezTo>
                    <a:pt x="3063" y="240"/>
                    <a:pt x="3063" y="264"/>
                    <a:pt x="3063" y="288"/>
                  </a:cubicBezTo>
                  <a:cubicBezTo>
                    <a:pt x="3056" y="302"/>
                    <a:pt x="3062" y="329"/>
                    <a:pt x="3060" y="348"/>
                  </a:cubicBezTo>
                  <a:cubicBezTo>
                    <a:pt x="3060" y="360"/>
                    <a:pt x="3060" y="372"/>
                    <a:pt x="3060" y="384"/>
                  </a:cubicBezTo>
                  <a:cubicBezTo>
                    <a:pt x="3053" y="388"/>
                    <a:pt x="3059" y="405"/>
                    <a:pt x="3057" y="414"/>
                  </a:cubicBezTo>
                  <a:cubicBezTo>
                    <a:pt x="3056" y="501"/>
                    <a:pt x="3037" y="570"/>
                    <a:pt x="3018" y="639"/>
                  </a:cubicBezTo>
                  <a:cubicBezTo>
                    <a:pt x="3001" y="639"/>
                    <a:pt x="2984" y="639"/>
                    <a:pt x="2967" y="639"/>
                  </a:cubicBezTo>
                  <a:cubicBezTo>
                    <a:pt x="2956" y="632"/>
                    <a:pt x="2932" y="638"/>
                    <a:pt x="2916" y="636"/>
                  </a:cubicBezTo>
                  <a:cubicBezTo>
                    <a:pt x="2850" y="636"/>
                    <a:pt x="2784" y="636"/>
                    <a:pt x="2718" y="636"/>
                  </a:cubicBezTo>
                  <a:cubicBezTo>
                    <a:pt x="2702" y="638"/>
                    <a:pt x="2678" y="632"/>
                    <a:pt x="2667" y="639"/>
                  </a:cubicBezTo>
                  <a:cubicBezTo>
                    <a:pt x="2658" y="639"/>
                    <a:pt x="2649" y="639"/>
                    <a:pt x="2640" y="639"/>
                  </a:cubicBezTo>
                  <a:cubicBezTo>
                    <a:pt x="2628" y="641"/>
                    <a:pt x="2608" y="635"/>
                    <a:pt x="2601" y="642"/>
                  </a:cubicBezTo>
                  <a:cubicBezTo>
                    <a:pt x="2577" y="642"/>
                    <a:pt x="2553" y="642"/>
                    <a:pt x="2529" y="642"/>
                  </a:cubicBezTo>
                  <a:cubicBezTo>
                    <a:pt x="2517" y="644"/>
                    <a:pt x="2497" y="638"/>
                    <a:pt x="2490" y="645"/>
                  </a:cubicBezTo>
                  <a:cubicBezTo>
                    <a:pt x="2476" y="645"/>
                    <a:pt x="2462" y="645"/>
                    <a:pt x="2448" y="645"/>
                  </a:cubicBezTo>
                  <a:cubicBezTo>
                    <a:pt x="2438" y="647"/>
                    <a:pt x="2420" y="641"/>
                    <a:pt x="2415" y="648"/>
                  </a:cubicBezTo>
                  <a:cubicBezTo>
                    <a:pt x="2406" y="648"/>
                    <a:pt x="2397" y="648"/>
                    <a:pt x="2388" y="648"/>
                  </a:cubicBezTo>
                  <a:cubicBezTo>
                    <a:pt x="2377" y="650"/>
                    <a:pt x="2358" y="644"/>
                    <a:pt x="2352" y="651"/>
                  </a:cubicBezTo>
                  <a:cubicBezTo>
                    <a:pt x="2341" y="651"/>
                    <a:pt x="2330" y="651"/>
                    <a:pt x="2319" y="651"/>
                  </a:cubicBezTo>
                  <a:cubicBezTo>
                    <a:pt x="2309" y="653"/>
                    <a:pt x="2291" y="647"/>
                    <a:pt x="2286" y="654"/>
                  </a:cubicBezTo>
                  <a:cubicBezTo>
                    <a:pt x="2193" y="656"/>
                    <a:pt x="2106" y="664"/>
                    <a:pt x="2013" y="666"/>
                  </a:cubicBezTo>
                  <a:cubicBezTo>
                    <a:pt x="2004" y="668"/>
                    <a:pt x="1987" y="662"/>
                    <a:pt x="1983" y="669"/>
                  </a:cubicBezTo>
                  <a:cubicBezTo>
                    <a:pt x="1957" y="668"/>
                    <a:pt x="1938" y="674"/>
                    <a:pt x="1911" y="672"/>
                  </a:cubicBezTo>
                  <a:cubicBezTo>
                    <a:pt x="1902" y="674"/>
                    <a:pt x="1885" y="668"/>
                    <a:pt x="1881" y="675"/>
                  </a:cubicBezTo>
                  <a:cubicBezTo>
                    <a:pt x="1503" y="693"/>
                    <a:pt x="1140" y="726"/>
                    <a:pt x="756" y="738"/>
                  </a:cubicBezTo>
                  <a:cubicBezTo>
                    <a:pt x="746" y="731"/>
                    <a:pt x="723" y="737"/>
                    <a:pt x="708" y="735"/>
                  </a:cubicBezTo>
                  <a:cubicBezTo>
                    <a:pt x="697" y="735"/>
                    <a:pt x="686" y="735"/>
                    <a:pt x="675" y="735"/>
                  </a:cubicBezTo>
                  <a:cubicBezTo>
                    <a:pt x="670" y="728"/>
                    <a:pt x="652" y="734"/>
                    <a:pt x="642" y="732"/>
                  </a:cubicBezTo>
                  <a:cubicBezTo>
                    <a:pt x="399" y="725"/>
                    <a:pt x="209" y="665"/>
                    <a:pt x="0" y="624"/>
                  </a:cubicBezTo>
                  <a:cubicBezTo>
                    <a:pt x="0" y="591"/>
                    <a:pt x="0" y="558"/>
                    <a:pt x="0" y="525"/>
                  </a:cubicBezTo>
                  <a:cubicBezTo>
                    <a:pt x="8" y="428"/>
                    <a:pt x="17" y="332"/>
                    <a:pt x="21" y="231"/>
                  </a:cubicBezTo>
                  <a:cubicBezTo>
                    <a:pt x="21" y="221"/>
                    <a:pt x="21" y="211"/>
                    <a:pt x="21" y="201"/>
                  </a:cubicBezTo>
                  <a:cubicBezTo>
                    <a:pt x="21" y="190"/>
                    <a:pt x="21" y="179"/>
                    <a:pt x="21" y="168"/>
                  </a:cubicBezTo>
                  <a:cubicBezTo>
                    <a:pt x="19" y="159"/>
                    <a:pt x="25" y="142"/>
                    <a:pt x="18" y="138"/>
                  </a:cubicBezTo>
                  <a:cubicBezTo>
                    <a:pt x="10" y="43"/>
                    <a:pt x="87" y="33"/>
                    <a:pt x="141" y="0"/>
                  </a:cubicBezTo>
                  <a:cubicBezTo>
                    <a:pt x="153" y="27"/>
                    <a:pt x="174" y="45"/>
                    <a:pt x="186" y="72"/>
                  </a:cubicBezTo>
                  <a:cubicBezTo>
                    <a:pt x="210" y="58"/>
                    <a:pt x="230" y="40"/>
                    <a:pt x="255" y="27"/>
                  </a:cubicBezTo>
                  <a:cubicBezTo>
                    <a:pt x="260" y="41"/>
                    <a:pt x="265" y="55"/>
                    <a:pt x="270" y="69"/>
                  </a:cubicBezTo>
                  <a:cubicBezTo>
                    <a:pt x="299" y="57"/>
                    <a:pt x="320" y="37"/>
                    <a:pt x="348" y="24"/>
                  </a:cubicBezTo>
                  <a:cubicBezTo>
                    <a:pt x="352" y="40"/>
                    <a:pt x="355" y="57"/>
                    <a:pt x="357" y="75"/>
                  </a:cubicBezTo>
                  <a:cubicBezTo>
                    <a:pt x="379" y="69"/>
                    <a:pt x="388" y="50"/>
                    <a:pt x="408" y="42"/>
                  </a:cubicBezTo>
                  <a:cubicBezTo>
                    <a:pt x="413" y="56"/>
                    <a:pt x="422" y="66"/>
                    <a:pt x="420" y="87"/>
                  </a:cubicBezTo>
                  <a:cubicBezTo>
                    <a:pt x="447" y="68"/>
                    <a:pt x="478" y="53"/>
                    <a:pt x="507" y="36"/>
                  </a:cubicBezTo>
                  <a:cubicBezTo>
                    <a:pt x="507" y="50"/>
                    <a:pt x="508" y="63"/>
                    <a:pt x="519" y="66"/>
                  </a:cubicBezTo>
                  <a:cubicBezTo>
                    <a:pt x="540" y="60"/>
                    <a:pt x="556" y="49"/>
                    <a:pt x="579" y="45"/>
                  </a:cubicBezTo>
                  <a:cubicBezTo>
                    <a:pt x="584" y="58"/>
                    <a:pt x="588" y="72"/>
                    <a:pt x="594" y="84"/>
                  </a:cubicBezTo>
                  <a:cubicBezTo>
                    <a:pt x="634" y="79"/>
                    <a:pt x="653" y="53"/>
                    <a:pt x="690" y="45"/>
                  </a:cubicBezTo>
                  <a:cubicBezTo>
                    <a:pt x="691" y="57"/>
                    <a:pt x="695" y="66"/>
                    <a:pt x="696" y="78"/>
                  </a:cubicBezTo>
                  <a:cubicBezTo>
                    <a:pt x="724" y="72"/>
                    <a:pt x="741" y="55"/>
                    <a:pt x="771" y="51"/>
                  </a:cubicBezTo>
                  <a:cubicBezTo>
                    <a:pt x="772" y="61"/>
                    <a:pt x="776" y="68"/>
                    <a:pt x="774" y="81"/>
                  </a:cubicBezTo>
                  <a:cubicBezTo>
                    <a:pt x="803" y="71"/>
                    <a:pt x="817" y="46"/>
                    <a:pt x="855" y="45"/>
                  </a:cubicBezTo>
                  <a:cubicBezTo>
                    <a:pt x="855" y="56"/>
                    <a:pt x="855" y="67"/>
                    <a:pt x="855" y="78"/>
                  </a:cubicBezTo>
                  <a:cubicBezTo>
                    <a:pt x="882" y="69"/>
                    <a:pt x="904" y="55"/>
                    <a:pt x="933" y="48"/>
                  </a:cubicBezTo>
                  <a:cubicBezTo>
                    <a:pt x="944" y="56"/>
                    <a:pt x="950" y="69"/>
                    <a:pt x="951" y="87"/>
                  </a:cubicBezTo>
                  <a:cubicBezTo>
                    <a:pt x="990" y="81"/>
                    <a:pt x="1024" y="57"/>
                    <a:pt x="1056" y="54"/>
                  </a:cubicBezTo>
                  <a:cubicBezTo>
                    <a:pt x="1056" y="71"/>
                    <a:pt x="1060" y="84"/>
                    <a:pt x="1065" y="96"/>
                  </a:cubicBezTo>
                  <a:cubicBezTo>
                    <a:pt x="1096" y="85"/>
                    <a:pt x="1115" y="62"/>
                    <a:pt x="1155" y="60"/>
                  </a:cubicBezTo>
                  <a:cubicBezTo>
                    <a:pt x="1157" y="70"/>
                    <a:pt x="1150" y="105"/>
                    <a:pt x="1161" y="96"/>
                  </a:cubicBezTo>
                  <a:cubicBezTo>
                    <a:pt x="1197" y="85"/>
                    <a:pt x="1230" y="71"/>
                    <a:pt x="1263" y="57"/>
                  </a:cubicBezTo>
                  <a:cubicBezTo>
                    <a:pt x="1263" y="66"/>
                    <a:pt x="1255" y="80"/>
                    <a:pt x="1263" y="87"/>
                  </a:cubicBezTo>
                  <a:cubicBezTo>
                    <a:pt x="1285" y="70"/>
                    <a:pt x="1312" y="58"/>
                    <a:pt x="1344" y="51"/>
                  </a:cubicBezTo>
                  <a:cubicBezTo>
                    <a:pt x="1344" y="62"/>
                    <a:pt x="1344" y="73"/>
                    <a:pt x="1344" y="84"/>
                  </a:cubicBezTo>
                  <a:cubicBezTo>
                    <a:pt x="1369" y="77"/>
                    <a:pt x="1386" y="62"/>
                    <a:pt x="1416" y="60"/>
                  </a:cubicBezTo>
                  <a:cubicBezTo>
                    <a:pt x="1418" y="71"/>
                    <a:pt x="1423" y="79"/>
                    <a:pt x="1422" y="93"/>
                  </a:cubicBezTo>
                  <a:cubicBezTo>
                    <a:pt x="1452" y="87"/>
                    <a:pt x="1472" y="71"/>
                    <a:pt x="1500" y="63"/>
                  </a:cubicBezTo>
                  <a:cubicBezTo>
                    <a:pt x="1500" y="71"/>
                    <a:pt x="1500" y="79"/>
                    <a:pt x="1500" y="87"/>
                  </a:cubicBezTo>
                  <a:cubicBezTo>
                    <a:pt x="1547" y="77"/>
                    <a:pt x="1588" y="61"/>
                    <a:pt x="1635" y="51"/>
                  </a:cubicBezTo>
                  <a:cubicBezTo>
                    <a:pt x="1637" y="68"/>
                    <a:pt x="1632" y="78"/>
                    <a:pt x="1632" y="93"/>
                  </a:cubicBezTo>
                  <a:cubicBezTo>
                    <a:pt x="1666" y="85"/>
                    <a:pt x="1690" y="67"/>
                    <a:pt x="1731" y="66"/>
                  </a:cubicBezTo>
                  <a:cubicBezTo>
                    <a:pt x="1745" y="63"/>
                    <a:pt x="1727" y="74"/>
                    <a:pt x="1737" y="75"/>
                  </a:cubicBezTo>
                  <a:cubicBezTo>
                    <a:pt x="1754" y="65"/>
                    <a:pt x="1770" y="54"/>
                    <a:pt x="1788" y="45"/>
                  </a:cubicBezTo>
                  <a:cubicBezTo>
                    <a:pt x="1796" y="60"/>
                    <a:pt x="1806" y="73"/>
                    <a:pt x="1815" y="87"/>
                  </a:cubicBezTo>
                  <a:cubicBezTo>
                    <a:pt x="1844" y="74"/>
                    <a:pt x="1862" y="50"/>
                    <a:pt x="1893" y="39"/>
                  </a:cubicBezTo>
                  <a:cubicBezTo>
                    <a:pt x="1892" y="57"/>
                    <a:pt x="1900" y="66"/>
                    <a:pt x="1899" y="84"/>
                  </a:cubicBezTo>
                  <a:cubicBezTo>
                    <a:pt x="1926" y="67"/>
                    <a:pt x="1964" y="45"/>
                    <a:pt x="1995" y="42"/>
                  </a:cubicBezTo>
                  <a:cubicBezTo>
                    <a:pt x="1993" y="58"/>
                    <a:pt x="2000" y="65"/>
                    <a:pt x="1998" y="81"/>
                  </a:cubicBezTo>
                  <a:cubicBezTo>
                    <a:pt x="2023" y="73"/>
                    <a:pt x="2040" y="57"/>
                    <a:pt x="2064" y="48"/>
                  </a:cubicBezTo>
                  <a:cubicBezTo>
                    <a:pt x="2063" y="66"/>
                    <a:pt x="2070" y="76"/>
                    <a:pt x="2073" y="90"/>
                  </a:cubicBezTo>
                  <a:cubicBezTo>
                    <a:pt x="2111" y="80"/>
                    <a:pt x="2144" y="65"/>
                    <a:pt x="2184" y="57"/>
                  </a:cubicBezTo>
                  <a:cubicBezTo>
                    <a:pt x="2185" y="57"/>
                    <a:pt x="2186" y="57"/>
                    <a:pt x="2187" y="57"/>
                  </a:cubicBezTo>
                  <a:cubicBezTo>
                    <a:pt x="2189" y="72"/>
                    <a:pt x="2184" y="110"/>
                    <a:pt x="2190" y="111"/>
                  </a:cubicBezTo>
                  <a:cubicBezTo>
                    <a:pt x="2226" y="97"/>
                    <a:pt x="2260" y="81"/>
                    <a:pt x="2295" y="66"/>
                  </a:cubicBezTo>
                  <a:cubicBezTo>
                    <a:pt x="2296" y="77"/>
                    <a:pt x="2295" y="86"/>
                    <a:pt x="2292" y="93"/>
                  </a:cubicBezTo>
                  <a:cubicBezTo>
                    <a:pt x="2325" y="76"/>
                    <a:pt x="2353" y="54"/>
                    <a:pt x="2385" y="36"/>
                  </a:cubicBezTo>
                  <a:cubicBezTo>
                    <a:pt x="2386" y="45"/>
                    <a:pt x="2383" y="58"/>
                    <a:pt x="2388" y="63"/>
                  </a:cubicBezTo>
                  <a:cubicBezTo>
                    <a:pt x="2420" y="53"/>
                    <a:pt x="2457" y="32"/>
                    <a:pt x="2484" y="27"/>
                  </a:cubicBezTo>
                  <a:cubicBezTo>
                    <a:pt x="2487" y="41"/>
                    <a:pt x="2478" y="83"/>
                    <a:pt x="2490" y="78"/>
                  </a:cubicBezTo>
                  <a:close/>
                  <a:moveTo>
                    <a:pt x="2997" y="240"/>
                  </a:moveTo>
                  <a:cubicBezTo>
                    <a:pt x="2996" y="170"/>
                    <a:pt x="2982" y="113"/>
                    <a:pt x="2970" y="54"/>
                  </a:cubicBezTo>
                  <a:cubicBezTo>
                    <a:pt x="2936" y="68"/>
                    <a:pt x="2910" y="90"/>
                    <a:pt x="2877" y="105"/>
                  </a:cubicBezTo>
                  <a:cubicBezTo>
                    <a:pt x="2874" y="90"/>
                    <a:pt x="2885" y="77"/>
                    <a:pt x="2877" y="66"/>
                  </a:cubicBezTo>
                  <a:cubicBezTo>
                    <a:pt x="2851" y="66"/>
                    <a:pt x="2845" y="86"/>
                    <a:pt x="2826" y="93"/>
                  </a:cubicBezTo>
                  <a:cubicBezTo>
                    <a:pt x="2829" y="78"/>
                    <a:pt x="2822" y="73"/>
                    <a:pt x="2820" y="63"/>
                  </a:cubicBezTo>
                  <a:cubicBezTo>
                    <a:pt x="2786" y="65"/>
                    <a:pt x="2774" y="105"/>
                    <a:pt x="2751" y="108"/>
                  </a:cubicBezTo>
                  <a:cubicBezTo>
                    <a:pt x="2751" y="96"/>
                    <a:pt x="2751" y="84"/>
                    <a:pt x="2751" y="72"/>
                  </a:cubicBezTo>
                  <a:cubicBezTo>
                    <a:pt x="2698" y="65"/>
                    <a:pt x="2685" y="113"/>
                    <a:pt x="2658" y="123"/>
                  </a:cubicBezTo>
                  <a:cubicBezTo>
                    <a:pt x="2658" y="111"/>
                    <a:pt x="2658" y="99"/>
                    <a:pt x="2658" y="87"/>
                  </a:cubicBezTo>
                  <a:cubicBezTo>
                    <a:pt x="2613" y="86"/>
                    <a:pt x="2606" y="123"/>
                    <a:pt x="2568" y="129"/>
                  </a:cubicBezTo>
                  <a:cubicBezTo>
                    <a:pt x="2567" y="114"/>
                    <a:pt x="2573" y="106"/>
                    <a:pt x="2571" y="90"/>
                  </a:cubicBezTo>
                  <a:cubicBezTo>
                    <a:pt x="2524" y="82"/>
                    <a:pt x="2498" y="120"/>
                    <a:pt x="2460" y="132"/>
                  </a:cubicBezTo>
                  <a:cubicBezTo>
                    <a:pt x="2458" y="113"/>
                    <a:pt x="2470" y="90"/>
                    <a:pt x="2457" y="78"/>
                  </a:cubicBezTo>
                  <a:cubicBezTo>
                    <a:pt x="2427" y="74"/>
                    <a:pt x="2406" y="103"/>
                    <a:pt x="2391" y="123"/>
                  </a:cubicBezTo>
                  <a:cubicBezTo>
                    <a:pt x="2389" y="110"/>
                    <a:pt x="2390" y="94"/>
                    <a:pt x="2376" y="93"/>
                  </a:cubicBezTo>
                  <a:cubicBezTo>
                    <a:pt x="2350" y="96"/>
                    <a:pt x="2348" y="123"/>
                    <a:pt x="2331" y="135"/>
                  </a:cubicBezTo>
                  <a:cubicBezTo>
                    <a:pt x="2324" y="133"/>
                    <a:pt x="2329" y="119"/>
                    <a:pt x="2316" y="123"/>
                  </a:cubicBezTo>
                  <a:cubicBezTo>
                    <a:pt x="2290" y="134"/>
                    <a:pt x="2268" y="149"/>
                    <a:pt x="2238" y="156"/>
                  </a:cubicBezTo>
                  <a:cubicBezTo>
                    <a:pt x="2241" y="147"/>
                    <a:pt x="2250" y="144"/>
                    <a:pt x="2247" y="129"/>
                  </a:cubicBezTo>
                  <a:cubicBezTo>
                    <a:pt x="2205" y="131"/>
                    <a:pt x="2178" y="148"/>
                    <a:pt x="2142" y="156"/>
                  </a:cubicBezTo>
                  <a:cubicBezTo>
                    <a:pt x="2141" y="139"/>
                    <a:pt x="2145" y="117"/>
                    <a:pt x="2139" y="105"/>
                  </a:cubicBezTo>
                  <a:cubicBezTo>
                    <a:pt x="2099" y="107"/>
                    <a:pt x="2070" y="136"/>
                    <a:pt x="2043" y="141"/>
                  </a:cubicBezTo>
                  <a:cubicBezTo>
                    <a:pt x="2047" y="127"/>
                    <a:pt x="2056" y="118"/>
                    <a:pt x="2055" y="99"/>
                  </a:cubicBezTo>
                  <a:cubicBezTo>
                    <a:pt x="2011" y="95"/>
                    <a:pt x="1992" y="132"/>
                    <a:pt x="1965" y="135"/>
                  </a:cubicBezTo>
                  <a:cubicBezTo>
                    <a:pt x="1969" y="122"/>
                    <a:pt x="1969" y="109"/>
                    <a:pt x="1965" y="96"/>
                  </a:cubicBezTo>
                  <a:cubicBezTo>
                    <a:pt x="1934" y="107"/>
                    <a:pt x="1910" y="125"/>
                    <a:pt x="1878" y="135"/>
                  </a:cubicBezTo>
                  <a:cubicBezTo>
                    <a:pt x="1878" y="79"/>
                    <a:pt x="1830" y="105"/>
                    <a:pt x="1821" y="135"/>
                  </a:cubicBezTo>
                  <a:cubicBezTo>
                    <a:pt x="1807" y="115"/>
                    <a:pt x="1799" y="90"/>
                    <a:pt x="1776" y="90"/>
                  </a:cubicBezTo>
                  <a:cubicBezTo>
                    <a:pt x="1747" y="90"/>
                    <a:pt x="1741" y="132"/>
                    <a:pt x="1716" y="141"/>
                  </a:cubicBezTo>
                  <a:cubicBezTo>
                    <a:pt x="1717" y="130"/>
                    <a:pt x="1720" y="121"/>
                    <a:pt x="1719" y="108"/>
                  </a:cubicBezTo>
                  <a:cubicBezTo>
                    <a:pt x="1671" y="110"/>
                    <a:pt x="1635" y="124"/>
                    <a:pt x="1596" y="135"/>
                  </a:cubicBezTo>
                  <a:cubicBezTo>
                    <a:pt x="1599" y="118"/>
                    <a:pt x="1620" y="119"/>
                    <a:pt x="1620" y="99"/>
                  </a:cubicBezTo>
                  <a:cubicBezTo>
                    <a:pt x="1560" y="89"/>
                    <a:pt x="1514" y="117"/>
                    <a:pt x="1473" y="135"/>
                  </a:cubicBezTo>
                  <a:cubicBezTo>
                    <a:pt x="1473" y="126"/>
                    <a:pt x="1475" y="115"/>
                    <a:pt x="1470" y="111"/>
                  </a:cubicBezTo>
                  <a:cubicBezTo>
                    <a:pt x="1442" y="113"/>
                    <a:pt x="1432" y="133"/>
                    <a:pt x="1401" y="132"/>
                  </a:cubicBezTo>
                  <a:cubicBezTo>
                    <a:pt x="1400" y="121"/>
                    <a:pt x="1404" y="105"/>
                    <a:pt x="1398" y="99"/>
                  </a:cubicBezTo>
                  <a:cubicBezTo>
                    <a:pt x="1352" y="101"/>
                    <a:pt x="1332" y="129"/>
                    <a:pt x="1293" y="138"/>
                  </a:cubicBezTo>
                  <a:cubicBezTo>
                    <a:pt x="1297" y="129"/>
                    <a:pt x="1296" y="115"/>
                    <a:pt x="1296" y="102"/>
                  </a:cubicBezTo>
                  <a:cubicBezTo>
                    <a:pt x="1266" y="103"/>
                    <a:pt x="1252" y="120"/>
                    <a:pt x="1224" y="123"/>
                  </a:cubicBezTo>
                  <a:cubicBezTo>
                    <a:pt x="1222" y="117"/>
                    <a:pt x="1229" y="102"/>
                    <a:pt x="1218" y="105"/>
                  </a:cubicBezTo>
                  <a:cubicBezTo>
                    <a:pt x="1186" y="112"/>
                    <a:pt x="1158" y="123"/>
                    <a:pt x="1128" y="132"/>
                  </a:cubicBezTo>
                  <a:cubicBezTo>
                    <a:pt x="1121" y="129"/>
                    <a:pt x="1131" y="109"/>
                    <a:pt x="1119" y="111"/>
                  </a:cubicBezTo>
                  <a:cubicBezTo>
                    <a:pt x="1083" y="115"/>
                    <a:pt x="1058" y="130"/>
                    <a:pt x="1023" y="135"/>
                  </a:cubicBezTo>
                  <a:cubicBezTo>
                    <a:pt x="1024" y="123"/>
                    <a:pt x="1035" y="109"/>
                    <a:pt x="1026" y="96"/>
                  </a:cubicBezTo>
                  <a:cubicBezTo>
                    <a:pt x="984" y="104"/>
                    <a:pt x="952" y="122"/>
                    <a:pt x="915" y="135"/>
                  </a:cubicBezTo>
                  <a:cubicBezTo>
                    <a:pt x="916" y="120"/>
                    <a:pt x="927" y="103"/>
                    <a:pt x="921" y="90"/>
                  </a:cubicBezTo>
                  <a:cubicBezTo>
                    <a:pt x="890" y="93"/>
                    <a:pt x="863" y="123"/>
                    <a:pt x="828" y="132"/>
                  </a:cubicBezTo>
                  <a:cubicBezTo>
                    <a:pt x="826" y="120"/>
                    <a:pt x="826" y="106"/>
                    <a:pt x="816" y="102"/>
                  </a:cubicBezTo>
                  <a:cubicBezTo>
                    <a:pt x="780" y="101"/>
                    <a:pt x="774" y="130"/>
                    <a:pt x="741" y="132"/>
                  </a:cubicBezTo>
                  <a:cubicBezTo>
                    <a:pt x="744" y="122"/>
                    <a:pt x="750" y="113"/>
                    <a:pt x="744" y="102"/>
                  </a:cubicBezTo>
                  <a:cubicBezTo>
                    <a:pt x="708" y="103"/>
                    <a:pt x="680" y="128"/>
                    <a:pt x="657" y="132"/>
                  </a:cubicBezTo>
                  <a:cubicBezTo>
                    <a:pt x="663" y="117"/>
                    <a:pt x="675" y="108"/>
                    <a:pt x="672" y="84"/>
                  </a:cubicBezTo>
                  <a:cubicBezTo>
                    <a:pt x="633" y="95"/>
                    <a:pt x="606" y="118"/>
                    <a:pt x="567" y="129"/>
                  </a:cubicBezTo>
                  <a:cubicBezTo>
                    <a:pt x="565" y="116"/>
                    <a:pt x="561" y="105"/>
                    <a:pt x="561" y="90"/>
                  </a:cubicBezTo>
                  <a:cubicBezTo>
                    <a:pt x="536" y="97"/>
                    <a:pt x="527" y="120"/>
                    <a:pt x="504" y="129"/>
                  </a:cubicBezTo>
                  <a:cubicBezTo>
                    <a:pt x="496" y="114"/>
                    <a:pt x="492" y="95"/>
                    <a:pt x="489" y="75"/>
                  </a:cubicBezTo>
                  <a:cubicBezTo>
                    <a:pt x="461" y="83"/>
                    <a:pt x="433" y="117"/>
                    <a:pt x="399" y="129"/>
                  </a:cubicBezTo>
                  <a:cubicBezTo>
                    <a:pt x="401" y="114"/>
                    <a:pt x="395" y="107"/>
                    <a:pt x="393" y="96"/>
                  </a:cubicBezTo>
                  <a:cubicBezTo>
                    <a:pt x="370" y="103"/>
                    <a:pt x="360" y="123"/>
                    <a:pt x="336" y="129"/>
                  </a:cubicBezTo>
                  <a:cubicBezTo>
                    <a:pt x="336" y="110"/>
                    <a:pt x="336" y="91"/>
                    <a:pt x="336" y="72"/>
                  </a:cubicBezTo>
                  <a:cubicBezTo>
                    <a:pt x="307" y="70"/>
                    <a:pt x="278" y="110"/>
                    <a:pt x="261" y="120"/>
                  </a:cubicBezTo>
                  <a:cubicBezTo>
                    <a:pt x="252" y="106"/>
                    <a:pt x="255" y="80"/>
                    <a:pt x="246" y="66"/>
                  </a:cubicBezTo>
                  <a:cubicBezTo>
                    <a:pt x="221" y="83"/>
                    <a:pt x="201" y="105"/>
                    <a:pt x="171" y="117"/>
                  </a:cubicBezTo>
                  <a:cubicBezTo>
                    <a:pt x="153" y="96"/>
                    <a:pt x="159" y="62"/>
                    <a:pt x="135" y="54"/>
                  </a:cubicBezTo>
                  <a:cubicBezTo>
                    <a:pt x="106" y="44"/>
                    <a:pt x="66" y="82"/>
                    <a:pt x="45" y="102"/>
                  </a:cubicBezTo>
                  <a:cubicBezTo>
                    <a:pt x="48" y="148"/>
                    <a:pt x="24" y="167"/>
                    <a:pt x="27" y="213"/>
                  </a:cubicBezTo>
                  <a:cubicBezTo>
                    <a:pt x="22" y="222"/>
                    <a:pt x="22" y="252"/>
                    <a:pt x="27" y="261"/>
                  </a:cubicBezTo>
                  <a:cubicBezTo>
                    <a:pt x="37" y="330"/>
                    <a:pt x="41" y="401"/>
                    <a:pt x="45" y="474"/>
                  </a:cubicBezTo>
                  <a:cubicBezTo>
                    <a:pt x="49" y="536"/>
                    <a:pt x="38" y="566"/>
                    <a:pt x="21" y="606"/>
                  </a:cubicBezTo>
                  <a:cubicBezTo>
                    <a:pt x="37" y="611"/>
                    <a:pt x="56" y="613"/>
                    <a:pt x="78" y="612"/>
                  </a:cubicBezTo>
                  <a:cubicBezTo>
                    <a:pt x="142" y="619"/>
                    <a:pt x="219" y="613"/>
                    <a:pt x="288" y="615"/>
                  </a:cubicBezTo>
                  <a:cubicBezTo>
                    <a:pt x="457" y="630"/>
                    <a:pt x="595" y="676"/>
                    <a:pt x="756" y="699"/>
                  </a:cubicBezTo>
                  <a:cubicBezTo>
                    <a:pt x="762" y="704"/>
                    <a:pt x="789" y="704"/>
                    <a:pt x="795" y="699"/>
                  </a:cubicBezTo>
                  <a:cubicBezTo>
                    <a:pt x="808" y="699"/>
                    <a:pt x="821" y="699"/>
                    <a:pt x="834" y="699"/>
                  </a:cubicBezTo>
                  <a:cubicBezTo>
                    <a:pt x="846" y="697"/>
                    <a:pt x="866" y="703"/>
                    <a:pt x="873" y="696"/>
                  </a:cubicBezTo>
                  <a:cubicBezTo>
                    <a:pt x="887" y="696"/>
                    <a:pt x="901" y="696"/>
                    <a:pt x="915" y="696"/>
                  </a:cubicBezTo>
                  <a:cubicBezTo>
                    <a:pt x="927" y="694"/>
                    <a:pt x="947" y="700"/>
                    <a:pt x="954" y="693"/>
                  </a:cubicBezTo>
                  <a:cubicBezTo>
                    <a:pt x="967" y="693"/>
                    <a:pt x="980" y="693"/>
                    <a:pt x="993" y="693"/>
                  </a:cubicBezTo>
                  <a:cubicBezTo>
                    <a:pt x="1005" y="691"/>
                    <a:pt x="1025" y="697"/>
                    <a:pt x="1032" y="690"/>
                  </a:cubicBezTo>
                  <a:cubicBezTo>
                    <a:pt x="1046" y="690"/>
                    <a:pt x="1060" y="690"/>
                    <a:pt x="1074" y="690"/>
                  </a:cubicBezTo>
                  <a:cubicBezTo>
                    <a:pt x="1086" y="688"/>
                    <a:pt x="1106" y="694"/>
                    <a:pt x="1113" y="687"/>
                  </a:cubicBezTo>
                  <a:cubicBezTo>
                    <a:pt x="1127" y="687"/>
                    <a:pt x="1141" y="687"/>
                    <a:pt x="1155" y="687"/>
                  </a:cubicBezTo>
                  <a:cubicBezTo>
                    <a:pt x="1167" y="685"/>
                    <a:pt x="1187" y="691"/>
                    <a:pt x="1194" y="684"/>
                  </a:cubicBezTo>
                  <a:cubicBezTo>
                    <a:pt x="1487" y="662"/>
                    <a:pt x="1768" y="628"/>
                    <a:pt x="2073" y="618"/>
                  </a:cubicBezTo>
                  <a:cubicBezTo>
                    <a:pt x="2083" y="616"/>
                    <a:pt x="2101" y="622"/>
                    <a:pt x="2106" y="615"/>
                  </a:cubicBezTo>
                  <a:cubicBezTo>
                    <a:pt x="2118" y="615"/>
                    <a:pt x="2130" y="615"/>
                    <a:pt x="2142" y="615"/>
                  </a:cubicBezTo>
                  <a:cubicBezTo>
                    <a:pt x="2152" y="613"/>
                    <a:pt x="2170" y="619"/>
                    <a:pt x="2175" y="612"/>
                  </a:cubicBezTo>
                  <a:cubicBezTo>
                    <a:pt x="2187" y="612"/>
                    <a:pt x="2199" y="612"/>
                    <a:pt x="2211" y="612"/>
                  </a:cubicBezTo>
                  <a:cubicBezTo>
                    <a:pt x="2220" y="610"/>
                    <a:pt x="2237" y="616"/>
                    <a:pt x="2241" y="609"/>
                  </a:cubicBezTo>
                  <a:cubicBezTo>
                    <a:pt x="2251" y="609"/>
                    <a:pt x="2261" y="609"/>
                    <a:pt x="2271" y="609"/>
                  </a:cubicBezTo>
                  <a:cubicBezTo>
                    <a:pt x="2286" y="607"/>
                    <a:pt x="2309" y="613"/>
                    <a:pt x="2319" y="606"/>
                  </a:cubicBezTo>
                  <a:cubicBezTo>
                    <a:pt x="2336" y="606"/>
                    <a:pt x="2353" y="606"/>
                    <a:pt x="2370" y="606"/>
                  </a:cubicBezTo>
                  <a:cubicBezTo>
                    <a:pt x="2380" y="606"/>
                    <a:pt x="2390" y="606"/>
                    <a:pt x="2400" y="606"/>
                  </a:cubicBezTo>
                  <a:cubicBezTo>
                    <a:pt x="2411" y="606"/>
                    <a:pt x="2422" y="606"/>
                    <a:pt x="2433" y="606"/>
                  </a:cubicBezTo>
                  <a:cubicBezTo>
                    <a:pt x="2442" y="604"/>
                    <a:pt x="2459" y="610"/>
                    <a:pt x="2463" y="603"/>
                  </a:cubicBezTo>
                  <a:cubicBezTo>
                    <a:pt x="2474" y="603"/>
                    <a:pt x="2485" y="603"/>
                    <a:pt x="2496" y="603"/>
                  </a:cubicBezTo>
                  <a:cubicBezTo>
                    <a:pt x="2507" y="603"/>
                    <a:pt x="2518" y="603"/>
                    <a:pt x="2529" y="603"/>
                  </a:cubicBezTo>
                  <a:cubicBezTo>
                    <a:pt x="2547" y="603"/>
                    <a:pt x="2565" y="603"/>
                    <a:pt x="2583" y="603"/>
                  </a:cubicBezTo>
                  <a:cubicBezTo>
                    <a:pt x="2600" y="601"/>
                    <a:pt x="2625" y="607"/>
                    <a:pt x="2637" y="600"/>
                  </a:cubicBezTo>
                  <a:cubicBezTo>
                    <a:pt x="2655" y="600"/>
                    <a:pt x="2673" y="600"/>
                    <a:pt x="2691" y="600"/>
                  </a:cubicBezTo>
                  <a:cubicBezTo>
                    <a:pt x="2769" y="600"/>
                    <a:pt x="2847" y="600"/>
                    <a:pt x="2925" y="600"/>
                  </a:cubicBezTo>
                  <a:cubicBezTo>
                    <a:pt x="2953" y="596"/>
                    <a:pt x="2966" y="604"/>
                    <a:pt x="2979" y="609"/>
                  </a:cubicBezTo>
                  <a:cubicBezTo>
                    <a:pt x="2981" y="608"/>
                    <a:pt x="2982" y="606"/>
                    <a:pt x="2982" y="603"/>
                  </a:cubicBezTo>
                  <a:cubicBezTo>
                    <a:pt x="2989" y="599"/>
                    <a:pt x="2983" y="582"/>
                    <a:pt x="2985" y="573"/>
                  </a:cubicBezTo>
                  <a:cubicBezTo>
                    <a:pt x="2984" y="522"/>
                    <a:pt x="2990" y="478"/>
                    <a:pt x="2991" y="429"/>
                  </a:cubicBezTo>
                  <a:cubicBezTo>
                    <a:pt x="2998" y="423"/>
                    <a:pt x="2992" y="404"/>
                    <a:pt x="2994" y="393"/>
                  </a:cubicBezTo>
                  <a:cubicBezTo>
                    <a:pt x="2994" y="379"/>
                    <a:pt x="2994" y="365"/>
                    <a:pt x="2994" y="351"/>
                  </a:cubicBezTo>
                  <a:cubicBezTo>
                    <a:pt x="3001" y="345"/>
                    <a:pt x="2995" y="326"/>
                    <a:pt x="2997" y="315"/>
                  </a:cubicBezTo>
                  <a:cubicBezTo>
                    <a:pt x="2997" y="301"/>
                    <a:pt x="2997" y="287"/>
                    <a:pt x="2997" y="273"/>
                  </a:cubicBezTo>
                  <a:cubicBezTo>
                    <a:pt x="3002" y="269"/>
                    <a:pt x="3002" y="244"/>
                    <a:pt x="2997" y="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Freeform 31"/>
            <p:cNvSpPr>
              <a:spLocks noEditPoints="1"/>
            </p:cNvSpPr>
            <p:nvPr/>
          </p:nvSpPr>
          <p:spPr bwMode="auto">
            <a:xfrm>
              <a:off x="-4219575" y="1882776"/>
              <a:ext cx="8885238" cy="1955800"/>
            </a:xfrm>
            <a:custGeom>
              <a:avLst/>
              <a:gdLst>
                <a:gd name="T0" fmla="*/ 150 w 2976"/>
                <a:gd name="T1" fmla="*/ 73 h 655"/>
                <a:gd name="T2" fmla="*/ 315 w 2976"/>
                <a:gd name="T3" fmla="*/ 85 h 655"/>
                <a:gd name="T4" fmla="*/ 483 w 2976"/>
                <a:gd name="T5" fmla="*/ 85 h 655"/>
                <a:gd name="T6" fmla="*/ 636 w 2976"/>
                <a:gd name="T7" fmla="*/ 88 h 655"/>
                <a:gd name="T8" fmla="*/ 807 w 2976"/>
                <a:gd name="T9" fmla="*/ 88 h 655"/>
                <a:gd name="T10" fmla="*/ 1002 w 2976"/>
                <a:gd name="T11" fmla="*/ 91 h 655"/>
                <a:gd name="T12" fmla="*/ 1203 w 2976"/>
                <a:gd name="T13" fmla="*/ 79 h 655"/>
                <a:gd name="T14" fmla="*/ 1380 w 2976"/>
                <a:gd name="T15" fmla="*/ 88 h 655"/>
                <a:gd name="T16" fmla="*/ 1575 w 2976"/>
                <a:gd name="T17" fmla="*/ 91 h 655"/>
                <a:gd name="T18" fmla="*/ 1800 w 2976"/>
                <a:gd name="T19" fmla="*/ 91 h 655"/>
                <a:gd name="T20" fmla="*/ 2034 w 2976"/>
                <a:gd name="T21" fmla="*/ 55 h 655"/>
                <a:gd name="T22" fmla="*/ 2226 w 2976"/>
                <a:gd name="T23" fmla="*/ 85 h 655"/>
                <a:gd name="T24" fmla="*/ 2355 w 2976"/>
                <a:gd name="T25" fmla="*/ 49 h 655"/>
                <a:gd name="T26" fmla="*/ 2550 w 2976"/>
                <a:gd name="T27" fmla="*/ 46 h 655"/>
                <a:gd name="T28" fmla="*/ 2730 w 2976"/>
                <a:gd name="T29" fmla="*/ 28 h 655"/>
                <a:gd name="T30" fmla="*/ 2856 w 2976"/>
                <a:gd name="T31" fmla="*/ 22 h 655"/>
                <a:gd name="T32" fmla="*/ 2976 w 2976"/>
                <a:gd name="T33" fmla="*/ 229 h 655"/>
                <a:gd name="T34" fmla="*/ 2970 w 2976"/>
                <a:gd name="T35" fmla="*/ 385 h 655"/>
                <a:gd name="T36" fmla="*/ 2904 w 2976"/>
                <a:gd name="T37" fmla="*/ 556 h 655"/>
                <a:gd name="T38" fmla="*/ 2508 w 2976"/>
                <a:gd name="T39" fmla="*/ 556 h 655"/>
                <a:gd name="T40" fmla="*/ 2379 w 2976"/>
                <a:gd name="T41" fmla="*/ 559 h 655"/>
                <a:gd name="T42" fmla="*/ 2220 w 2976"/>
                <a:gd name="T43" fmla="*/ 565 h 655"/>
                <a:gd name="T44" fmla="*/ 2085 w 2976"/>
                <a:gd name="T45" fmla="*/ 571 h 655"/>
                <a:gd name="T46" fmla="*/ 1092 w 2976"/>
                <a:gd name="T47" fmla="*/ 643 h 655"/>
                <a:gd name="T48" fmla="*/ 933 w 2976"/>
                <a:gd name="T49" fmla="*/ 649 h 655"/>
                <a:gd name="T50" fmla="*/ 774 w 2976"/>
                <a:gd name="T51" fmla="*/ 655 h 655"/>
                <a:gd name="T52" fmla="*/ 0 w 2976"/>
                <a:gd name="T53" fmla="*/ 562 h 655"/>
                <a:gd name="T54" fmla="*/ 780 w 2976"/>
                <a:gd name="T55" fmla="*/ 637 h 655"/>
                <a:gd name="T56" fmla="*/ 2628 w 2976"/>
                <a:gd name="T57" fmla="*/ 547 h 655"/>
                <a:gd name="T58" fmla="*/ 2814 w 2976"/>
                <a:gd name="T59" fmla="*/ 541 h 655"/>
                <a:gd name="T60" fmla="*/ 2841 w 2976"/>
                <a:gd name="T61" fmla="*/ 82 h 655"/>
                <a:gd name="T62" fmla="*/ 2760 w 2976"/>
                <a:gd name="T63" fmla="*/ 67 h 655"/>
                <a:gd name="T64" fmla="*/ 2625 w 2976"/>
                <a:gd name="T65" fmla="*/ 103 h 655"/>
                <a:gd name="T66" fmla="*/ 2427 w 2976"/>
                <a:gd name="T67" fmla="*/ 109 h 655"/>
                <a:gd name="T68" fmla="*/ 2307 w 2976"/>
                <a:gd name="T69" fmla="*/ 118 h 655"/>
                <a:gd name="T70" fmla="*/ 2109 w 2976"/>
                <a:gd name="T71" fmla="*/ 127 h 655"/>
                <a:gd name="T72" fmla="*/ 1923 w 2976"/>
                <a:gd name="T73" fmla="*/ 121 h 655"/>
                <a:gd name="T74" fmla="*/ 1803 w 2976"/>
                <a:gd name="T75" fmla="*/ 118 h 655"/>
                <a:gd name="T76" fmla="*/ 1680 w 2976"/>
                <a:gd name="T77" fmla="*/ 82 h 655"/>
                <a:gd name="T78" fmla="*/ 1437 w 2976"/>
                <a:gd name="T79" fmla="*/ 85 h 655"/>
                <a:gd name="T80" fmla="*/ 1260 w 2976"/>
                <a:gd name="T81" fmla="*/ 73 h 655"/>
                <a:gd name="T82" fmla="*/ 1089 w 2976"/>
                <a:gd name="T83" fmla="*/ 82 h 655"/>
                <a:gd name="T84" fmla="*/ 879 w 2976"/>
                <a:gd name="T85" fmla="*/ 67 h 655"/>
                <a:gd name="T86" fmla="*/ 708 w 2976"/>
                <a:gd name="T87" fmla="*/ 76 h 655"/>
                <a:gd name="T88" fmla="*/ 534 w 2976"/>
                <a:gd name="T89" fmla="*/ 67 h 655"/>
                <a:gd name="T90" fmla="*/ 363 w 2976"/>
                <a:gd name="T91" fmla="*/ 70 h 655"/>
                <a:gd name="T92" fmla="*/ 243 w 2976"/>
                <a:gd name="T93" fmla="*/ 94 h 655"/>
                <a:gd name="T94" fmla="*/ 72 w 2976"/>
                <a:gd name="T95" fmla="*/ 118 h 655"/>
                <a:gd name="T96" fmla="*/ 42 w 2976"/>
                <a:gd name="T97" fmla="*/ 469 h 655"/>
                <a:gd name="T98" fmla="*/ 186 w 2976"/>
                <a:gd name="T99" fmla="*/ 55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76" h="655">
                  <a:moveTo>
                    <a:pt x="6" y="169"/>
                  </a:moveTo>
                  <a:cubicBezTo>
                    <a:pt x="3" y="123"/>
                    <a:pt x="27" y="104"/>
                    <a:pt x="24" y="58"/>
                  </a:cubicBezTo>
                  <a:cubicBezTo>
                    <a:pt x="45" y="38"/>
                    <a:pt x="85" y="0"/>
                    <a:pt x="114" y="10"/>
                  </a:cubicBezTo>
                  <a:cubicBezTo>
                    <a:pt x="138" y="18"/>
                    <a:pt x="132" y="52"/>
                    <a:pt x="150" y="73"/>
                  </a:cubicBezTo>
                  <a:cubicBezTo>
                    <a:pt x="180" y="61"/>
                    <a:pt x="200" y="39"/>
                    <a:pt x="225" y="22"/>
                  </a:cubicBezTo>
                  <a:cubicBezTo>
                    <a:pt x="234" y="36"/>
                    <a:pt x="231" y="62"/>
                    <a:pt x="240" y="76"/>
                  </a:cubicBezTo>
                  <a:cubicBezTo>
                    <a:pt x="257" y="66"/>
                    <a:pt x="286" y="26"/>
                    <a:pt x="315" y="28"/>
                  </a:cubicBezTo>
                  <a:cubicBezTo>
                    <a:pt x="315" y="47"/>
                    <a:pt x="315" y="66"/>
                    <a:pt x="315" y="85"/>
                  </a:cubicBezTo>
                  <a:cubicBezTo>
                    <a:pt x="339" y="79"/>
                    <a:pt x="349" y="59"/>
                    <a:pt x="372" y="52"/>
                  </a:cubicBezTo>
                  <a:cubicBezTo>
                    <a:pt x="374" y="63"/>
                    <a:pt x="380" y="70"/>
                    <a:pt x="378" y="85"/>
                  </a:cubicBezTo>
                  <a:cubicBezTo>
                    <a:pt x="412" y="73"/>
                    <a:pt x="440" y="39"/>
                    <a:pt x="468" y="31"/>
                  </a:cubicBezTo>
                  <a:cubicBezTo>
                    <a:pt x="471" y="51"/>
                    <a:pt x="475" y="70"/>
                    <a:pt x="483" y="85"/>
                  </a:cubicBezTo>
                  <a:cubicBezTo>
                    <a:pt x="506" y="76"/>
                    <a:pt x="515" y="53"/>
                    <a:pt x="540" y="46"/>
                  </a:cubicBezTo>
                  <a:cubicBezTo>
                    <a:pt x="540" y="61"/>
                    <a:pt x="544" y="72"/>
                    <a:pt x="546" y="85"/>
                  </a:cubicBezTo>
                  <a:cubicBezTo>
                    <a:pt x="585" y="74"/>
                    <a:pt x="612" y="51"/>
                    <a:pt x="651" y="40"/>
                  </a:cubicBezTo>
                  <a:cubicBezTo>
                    <a:pt x="654" y="64"/>
                    <a:pt x="642" y="73"/>
                    <a:pt x="636" y="88"/>
                  </a:cubicBezTo>
                  <a:cubicBezTo>
                    <a:pt x="659" y="84"/>
                    <a:pt x="687" y="59"/>
                    <a:pt x="723" y="58"/>
                  </a:cubicBezTo>
                  <a:cubicBezTo>
                    <a:pt x="729" y="69"/>
                    <a:pt x="723" y="78"/>
                    <a:pt x="720" y="88"/>
                  </a:cubicBezTo>
                  <a:cubicBezTo>
                    <a:pt x="753" y="86"/>
                    <a:pt x="759" y="57"/>
                    <a:pt x="795" y="58"/>
                  </a:cubicBezTo>
                  <a:cubicBezTo>
                    <a:pt x="805" y="62"/>
                    <a:pt x="805" y="76"/>
                    <a:pt x="807" y="88"/>
                  </a:cubicBezTo>
                  <a:cubicBezTo>
                    <a:pt x="842" y="79"/>
                    <a:pt x="869" y="49"/>
                    <a:pt x="900" y="46"/>
                  </a:cubicBezTo>
                  <a:cubicBezTo>
                    <a:pt x="906" y="59"/>
                    <a:pt x="895" y="76"/>
                    <a:pt x="894" y="91"/>
                  </a:cubicBezTo>
                  <a:cubicBezTo>
                    <a:pt x="931" y="78"/>
                    <a:pt x="963" y="60"/>
                    <a:pt x="1005" y="52"/>
                  </a:cubicBezTo>
                  <a:cubicBezTo>
                    <a:pt x="1014" y="65"/>
                    <a:pt x="1003" y="79"/>
                    <a:pt x="1002" y="91"/>
                  </a:cubicBezTo>
                  <a:cubicBezTo>
                    <a:pt x="1037" y="86"/>
                    <a:pt x="1062" y="71"/>
                    <a:pt x="1098" y="67"/>
                  </a:cubicBezTo>
                  <a:cubicBezTo>
                    <a:pt x="1110" y="65"/>
                    <a:pt x="1100" y="85"/>
                    <a:pt x="1107" y="88"/>
                  </a:cubicBezTo>
                  <a:cubicBezTo>
                    <a:pt x="1137" y="79"/>
                    <a:pt x="1165" y="68"/>
                    <a:pt x="1197" y="61"/>
                  </a:cubicBezTo>
                  <a:cubicBezTo>
                    <a:pt x="1208" y="58"/>
                    <a:pt x="1201" y="73"/>
                    <a:pt x="1203" y="79"/>
                  </a:cubicBezTo>
                  <a:cubicBezTo>
                    <a:pt x="1231" y="76"/>
                    <a:pt x="1245" y="59"/>
                    <a:pt x="1275" y="58"/>
                  </a:cubicBezTo>
                  <a:cubicBezTo>
                    <a:pt x="1275" y="71"/>
                    <a:pt x="1276" y="85"/>
                    <a:pt x="1272" y="94"/>
                  </a:cubicBezTo>
                  <a:cubicBezTo>
                    <a:pt x="1311" y="85"/>
                    <a:pt x="1331" y="57"/>
                    <a:pt x="1377" y="55"/>
                  </a:cubicBezTo>
                  <a:cubicBezTo>
                    <a:pt x="1383" y="61"/>
                    <a:pt x="1379" y="77"/>
                    <a:pt x="1380" y="88"/>
                  </a:cubicBezTo>
                  <a:cubicBezTo>
                    <a:pt x="1411" y="89"/>
                    <a:pt x="1421" y="69"/>
                    <a:pt x="1449" y="67"/>
                  </a:cubicBezTo>
                  <a:cubicBezTo>
                    <a:pt x="1454" y="71"/>
                    <a:pt x="1452" y="82"/>
                    <a:pt x="1452" y="91"/>
                  </a:cubicBezTo>
                  <a:cubicBezTo>
                    <a:pt x="1493" y="73"/>
                    <a:pt x="1539" y="45"/>
                    <a:pt x="1599" y="55"/>
                  </a:cubicBezTo>
                  <a:cubicBezTo>
                    <a:pt x="1599" y="75"/>
                    <a:pt x="1578" y="74"/>
                    <a:pt x="1575" y="91"/>
                  </a:cubicBezTo>
                  <a:cubicBezTo>
                    <a:pt x="1614" y="80"/>
                    <a:pt x="1650" y="66"/>
                    <a:pt x="1698" y="64"/>
                  </a:cubicBezTo>
                  <a:cubicBezTo>
                    <a:pt x="1699" y="77"/>
                    <a:pt x="1696" y="86"/>
                    <a:pt x="1695" y="97"/>
                  </a:cubicBezTo>
                  <a:cubicBezTo>
                    <a:pt x="1720" y="88"/>
                    <a:pt x="1726" y="46"/>
                    <a:pt x="1755" y="46"/>
                  </a:cubicBezTo>
                  <a:cubicBezTo>
                    <a:pt x="1778" y="46"/>
                    <a:pt x="1786" y="71"/>
                    <a:pt x="1800" y="91"/>
                  </a:cubicBezTo>
                  <a:cubicBezTo>
                    <a:pt x="1809" y="61"/>
                    <a:pt x="1857" y="35"/>
                    <a:pt x="1857" y="91"/>
                  </a:cubicBezTo>
                  <a:cubicBezTo>
                    <a:pt x="1889" y="81"/>
                    <a:pt x="1913" y="63"/>
                    <a:pt x="1944" y="52"/>
                  </a:cubicBezTo>
                  <a:cubicBezTo>
                    <a:pt x="1948" y="65"/>
                    <a:pt x="1948" y="78"/>
                    <a:pt x="1944" y="91"/>
                  </a:cubicBezTo>
                  <a:cubicBezTo>
                    <a:pt x="1971" y="88"/>
                    <a:pt x="1990" y="51"/>
                    <a:pt x="2034" y="55"/>
                  </a:cubicBezTo>
                  <a:cubicBezTo>
                    <a:pt x="2035" y="74"/>
                    <a:pt x="2026" y="83"/>
                    <a:pt x="2022" y="97"/>
                  </a:cubicBezTo>
                  <a:cubicBezTo>
                    <a:pt x="2049" y="92"/>
                    <a:pt x="2078" y="63"/>
                    <a:pt x="2118" y="61"/>
                  </a:cubicBezTo>
                  <a:cubicBezTo>
                    <a:pt x="2124" y="73"/>
                    <a:pt x="2120" y="95"/>
                    <a:pt x="2121" y="112"/>
                  </a:cubicBezTo>
                  <a:cubicBezTo>
                    <a:pt x="2157" y="104"/>
                    <a:pt x="2184" y="87"/>
                    <a:pt x="2226" y="85"/>
                  </a:cubicBezTo>
                  <a:cubicBezTo>
                    <a:pt x="2229" y="100"/>
                    <a:pt x="2220" y="103"/>
                    <a:pt x="2217" y="112"/>
                  </a:cubicBezTo>
                  <a:cubicBezTo>
                    <a:pt x="2247" y="105"/>
                    <a:pt x="2269" y="90"/>
                    <a:pt x="2295" y="79"/>
                  </a:cubicBezTo>
                  <a:cubicBezTo>
                    <a:pt x="2308" y="75"/>
                    <a:pt x="2303" y="89"/>
                    <a:pt x="2310" y="91"/>
                  </a:cubicBezTo>
                  <a:cubicBezTo>
                    <a:pt x="2327" y="79"/>
                    <a:pt x="2329" y="52"/>
                    <a:pt x="2355" y="49"/>
                  </a:cubicBezTo>
                  <a:cubicBezTo>
                    <a:pt x="2369" y="50"/>
                    <a:pt x="2368" y="66"/>
                    <a:pt x="2370" y="79"/>
                  </a:cubicBezTo>
                  <a:cubicBezTo>
                    <a:pt x="2385" y="59"/>
                    <a:pt x="2406" y="30"/>
                    <a:pt x="2436" y="34"/>
                  </a:cubicBezTo>
                  <a:cubicBezTo>
                    <a:pt x="2449" y="46"/>
                    <a:pt x="2437" y="69"/>
                    <a:pt x="2439" y="88"/>
                  </a:cubicBezTo>
                  <a:cubicBezTo>
                    <a:pt x="2477" y="76"/>
                    <a:pt x="2503" y="38"/>
                    <a:pt x="2550" y="46"/>
                  </a:cubicBezTo>
                  <a:cubicBezTo>
                    <a:pt x="2552" y="62"/>
                    <a:pt x="2546" y="70"/>
                    <a:pt x="2547" y="85"/>
                  </a:cubicBezTo>
                  <a:cubicBezTo>
                    <a:pt x="2585" y="79"/>
                    <a:pt x="2592" y="42"/>
                    <a:pt x="2637" y="43"/>
                  </a:cubicBezTo>
                  <a:cubicBezTo>
                    <a:pt x="2637" y="55"/>
                    <a:pt x="2637" y="67"/>
                    <a:pt x="2637" y="79"/>
                  </a:cubicBezTo>
                  <a:cubicBezTo>
                    <a:pt x="2664" y="69"/>
                    <a:pt x="2677" y="21"/>
                    <a:pt x="2730" y="28"/>
                  </a:cubicBezTo>
                  <a:cubicBezTo>
                    <a:pt x="2730" y="40"/>
                    <a:pt x="2730" y="52"/>
                    <a:pt x="2730" y="64"/>
                  </a:cubicBezTo>
                  <a:cubicBezTo>
                    <a:pt x="2753" y="61"/>
                    <a:pt x="2765" y="21"/>
                    <a:pt x="2799" y="19"/>
                  </a:cubicBezTo>
                  <a:cubicBezTo>
                    <a:pt x="2801" y="29"/>
                    <a:pt x="2808" y="34"/>
                    <a:pt x="2805" y="49"/>
                  </a:cubicBezTo>
                  <a:cubicBezTo>
                    <a:pt x="2824" y="42"/>
                    <a:pt x="2830" y="22"/>
                    <a:pt x="2856" y="22"/>
                  </a:cubicBezTo>
                  <a:cubicBezTo>
                    <a:pt x="2864" y="33"/>
                    <a:pt x="2853" y="46"/>
                    <a:pt x="2856" y="61"/>
                  </a:cubicBezTo>
                  <a:cubicBezTo>
                    <a:pt x="2889" y="46"/>
                    <a:pt x="2915" y="24"/>
                    <a:pt x="2949" y="10"/>
                  </a:cubicBezTo>
                  <a:cubicBezTo>
                    <a:pt x="2961" y="69"/>
                    <a:pt x="2975" y="126"/>
                    <a:pt x="2976" y="196"/>
                  </a:cubicBezTo>
                  <a:cubicBezTo>
                    <a:pt x="2976" y="207"/>
                    <a:pt x="2976" y="218"/>
                    <a:pt x="2976" y="229"/>
                  </a:cubicBezTo>
                  <a:cubicBezTo>
                    <a:pt x="2976" y="243"/>
                    <a:pt x="2976" y="257"/>
                    <a:pt x="2976" y="271"/>
                  </a:cubicBezTo>
                  <a:cubicBezTo>
                    <a:pt x="2969" y="277"/>
                    <a:pt x="2975" y="296"/>
                    <a:pt x="2973" y="307"/>
                  </a:cubicBezTo>
                  <a:cubicBezTo>
                    <a:pt x="2973" y="321"/>
                    <a:pt x="2973" y="335"/>
                    <a:pt x="2973" y="349"/>
                  </a:cubicBezTo>
                  <a:cubicBezTo>
                    <a:pt x="2966" y="355"/>
                    <a:pt x="2972" y="374"/>
                    <a:pt x="2970" y="385"/>
                  </a:cubicBezTo>
                  <a:cubicBezTo>
                    <a:pt x="2969" y="434"/>
                    <a:pt x="2963" y="478"/>
                    <a:pt x="2964" y="529"/>
                  </a:cubicBezTo>
                  <a:cubicBezTo>
                    <a:pt x="2957" y="533"/>
                    <a:pt x="2963" y="550"/>
                    <a:pt x="2961" y="559"/>
                  </a:cubicBezTo>
                  <a:cubicBezTo>
                    <a:pt x="2961" y="562"/>
                    <a:pt x="2960" y="564"/>
                    <a:pt x="2958" y="565"/>
                  </a:cubicBezTo>
                  <a:cubicBezTo>
                    <a:pt x="2945" y="560"/>
                    <a:pt x="2932" y="552"/>
                    <a:pt x="2904" y="556"/>
                  </a:cubicBezTo>
                  <a:cubicBezTo>
                    <a:pt x="2833" y="551"/>
                    <a:pt x="2741" y="551"/>
                    <a:pt x="2670" y="556"/>
                  </a:cubicBezTo>
                  <a:cubicBezTo>
                    <a:pt x="2652" y="556"/>
                    <a:pt x="2634" y="556"/>
                    <a:pt x="2616" y="556"/>
                  </a:cubicBezTo>
                  <a:cubicBezTo>
                    <a:pt x="2598" y="556"/>
                    <a:pt x="2580" y="556"/>
                    <a:pt x="2562" y="556"/>
                  </a:cubicBezTo>
                  <a:cubicBezTo>
                    <a:pt x="2544" y="556"/>
                    <a:pt x="2526" y="556"/>
                    <a:pt x="2508" y="556"/>
                  </a:cubicBezTo>
                  <a:cubicBezTo>
                    <a:pt x="2498" y="558"/>
                    <a:pt x="2480" y="552"/>
                    <a:pt x="2475" y="559"/>
                  </a:cubicBezTo>
                  <a:cubicBezTo>
                    <a:pt x="2464" y="559"/>
                    <a:pt x="2453" y="559"/>
                    <a:pt x="2442" y="559"/>
                  </a:cubicBezTo>
                  <a:cubicBezTo>
                    <a:pt x="2432" y="559"/>
                    <a:pt x="2422" y="559"/>
                    <a:pt x="2412" y="559"/>
                  </a:cubicBezTo>
                  <a:cubicBezTo>
                    <a:pt x="2401" y="559"/>
                    <a:pt x="2390" y="559"/>
                    <a:pt x="2379" y="559"/>
                  </a:cubicBezTo>
                  <a:cubicBezTo>
                    <a:pt x="2370" y="561"/>
                    <a:pt x="2353" y="555"/>
                    <a:pt x="2349" y="562"/>
                  </a:cubicBezTo>
                  <a:cubicBezTo>
                    <a:pt x="2332" y="562"/>
                    <a:pt x="2315" y="562"/>
                    <a:pt x="2298" y="562"/>
                  </a:cubicBezTo>
                  <a:cubicBezTo>
                    <a:pt x="2283" y="564"/>
                    <a:pt x="2260" y="558"/>
                    <a:pt x="2250" y="565"/>
                  </a:cubicBezTo>
                  <a:cubicBezTo>
                    <a:pt x="2240" y="565"/>
                    <a:pt x="2230" y="565"/>
                    <a:pt x="2220" y="565"/>
                  </a:cubicBezTo>
                  <a:cubicBezTo>
                    <a:pt x="2211" y="567"/>
                    <a:pt x="2194" y="561"/>
                    <a:pt x="2190" y="568"/>
                  </a:cubicBezTo>
                  <a:cubicBezTo>
                    <a:pt x="2178" y="568"/>
                    <a:pt x="2166" y="568"/>
                    <a:pt x="2154" y="568"/>
                  </a:cubicBezTo>
                  <a:cubicBezTo>
                    <a:pt x="2144" y="570"/>
                    <a:pt x="2126" y="564"/>
                    <a:pt x="2121" y="571"/>
                  </a:cubicBezTo>
                  <a:cubicBezTo>
                    <a:pt x="2109" y="571"/>
                    <a:pt x="2097" y="571"/>
                    <a:pt x="2085" y="571"/>
                  </a:cubicBezTo>
                  <a:cubicBezTo>
                    <a:pt x="2075" y="573"/>
                    <a:pt x="2057" y="567"/>
                    <a:pt x="2052" y="574"/>
                  </a:cubicBezTo>
                  <a:cubicBezTo>
                    <a:pt x="1747" y="584"/>
                    <a:pt x="1466" y="618"/>
                    <a:pt x="1173" y="640"/>
                  </a:cubicBezTo>
                  <a:cubicBezTo>
                    <a:pt x="1161" y="642"/>
                    <a:pt x="1141" y="636"/>
                    <a:pt x="1134" y="643"/>
                  </a:cubicBezTo>
                  <a:cubicBezTo>
                    <a:pt x="1120" y="643"/>
                    <a:pt x="1106" y="643"/>
                    <a:pt x="1092" y="643"/>
                  </a:cubicBezTo>
                  <a:cubicBezTo>
                    <a:pt x="1080" y="645"/>
                    <a:pt x="1060" y="639"/>
                    <a:pt x="1053" y="646"/>
                  </a:cubicBezTo>
                  <a:cubicBezTo>
                    <a:pt x="1039" y="646"/>
                    <a:pt x="1025" y="646"/>
                    <a:pt x="1011" y="646"/>
                  </a:cubicBezTo>
                  <a:cubicBezTo>
                    <a:pt x="999" y="648"/>
                    <a:pt x="979" y="642"/>
                    <a:pt x="972" y="649"/>
                  </a:cubicBezTo>
                  <a:cubicBezTo>
                    <a:pt x="959" y="649"/>
                    <a:pt x="946" y="649"/>
                    <a:pt x="933" y="649"/>
                  </a:cubicBezTo>
                  <a:cubicBezTo>
                    <a:pt x="921" y="651"/>
                    <a:pt x="901" y="645"/>
                    <a:pt x="894" y="652"/>
                  </a:cubicBezTo>
                  <a:cubicBezTo>
                    <a:pt x="880" y="652"/>
                    <a:pt x="866" y="652"/>
                    <a:pt x="852" y="652"/>
                  </a:cubicBezTo>
                  <a:cubicBezTo>
                    <a:pt x="840" y="654"/>
                    <a:pt x="820" y="648"/>
                    <a:pt x="813" y="655"/>
                  </a:cubicBezTo>
                  <a:cubicBezTo>
                    <a:pt x="800" y="655"/>
                    <a:pt x="787" y="655"/>
                    <a:pt x="774" y="655"/>
                  </a:cubicBezTo>
                  <a:cubicBezTo>
                    <a:pt x="761" y="655"/>
                    <a:pt x="748" y="655"/>
                    <a:pt x="735" y="655"/>
                  </a:cubicBezTo>
                  <a:cubicBezTo>
                    <a:pt x="574" y="632"/>
                    <a:pt x="436" y="586"/>
                    <a:pt x="267" y="571"/>
                  </a:cubicBezTo>
                  <a:cubicBezTo>
                    <a:pt x="203" y="564"/>
                    <a:pt x="126" y="570"/>
                    <a:pt x="57" y="568"/>
                  </a:cubicBezTo>
                  <a:cubicBezTo>
                    <a:pt x="35" y="569"/>
                    <a:pt x="16" y="567"/>
                    <a:pt x="0" y="562"/>
                  </a:cubicBezTo>
                  <a:cubicBezTo>
                    <a:pt x="17" y="522"/>
                    <a:pt x="28" y="492"/>
                    <a:pt x="24" y="430"/>
                  </a:cubicBezTo>
                  <a:cubicBezTo>
                    <a:pt x="20" y="357"/>
                    <a:pt x="16" y="286"/>
                    <a:pt x="6" y="217"/>
                  </a:cubicBezTo>
                  <a:cubicBezTo>
                    <a:pt x="6" y="201"/>
                    <a:pt x="6" y="185"/>
                    <a:pt x="6" y="169"/>
                  </a:cubicBezTo>
                  <a:close/>
                  <a:moveTo>
                    <a:pt x="780" y="637"/>
                  </a:moveTo>
                  <a:cubicBezTo>
                    <a:pt x="1364" y="607"/>
                    <a:pt x="1936" y="565"/>
                    <a:pt x="2535" y="550"/>
                  </a:cubicBezTo>
                  <a:cubicBezTo>
                    <a:pt x="2544" y="548"/>
                    <a:pt x="2561" y="554"/>
                    <a:pt x="2565" y="547"/>
                  </a:cubicBezTo>
                  <a:cubicBezTo>
                    <a:pt x="2575" y="547"/>
                    <a:pt x="2585" y="547"/>
                    <a:pt x="2595" y="547"/>
                  </a:cubicBezTo>
                  <a:cubicBezTo>
                    <a:pt x="2606" y="547"/>
                    <a:pt x="2617" y="547"/>
                    <a:pt x="2628" y="547"/>
                  </a:cubicBezTo>
                  <a:cubicBezTo>
                    <a:pt x="2647" y="545"/>
                    <a:pt x="2674" y="551"/>
                    <a:pt x="2688" y="544"/>
                  </a:cubicBezTo>
                  <a:cubicBezTo>
                    <a:pt x="2697" y="544"/>
                    <a:pt x="2706" y="544"/>
                    <a:pt x="2715" y="544"/>
                  </a:cubicBezTo>
                  <a:cubicBezTo>
                    <a:pt x="2734" y="544"/>
                    <a:pt x="2753" y="544"/>
                    <a:pt x="2772" y="544"/>
                  </a:cubicBezTo>
                  <a:cubicBezTo>
                    <a:pt x="2785" y="542"/>
                    <a:pt x="2806" y="548"/>
                    <a:pt x="2814" y="541"/>
                  </a:cubicBezTo>
                  <a:cubicBezTo>
                    <a:pt x="2859" y="541"/>
                    <a:pt x="2904" y="541"/>
                    <a:pt x="2949" y="541"/>
                  </a:cubicBezTo>
                  <a:cubicBezTo>
                    <a:pt x="2949" y="465"/>
                    <a:pt x="2955" y="395"/>
                    <a:pt x="2958" y="325"/>
                  </a:cubicBezTo>
                  <a:cubicBezTo>
                    <a:pt x="2963" y="208"/>
                    <a:pt x="2947" y="136"/>
                    <a:pt x="2940" y="31"/>
                  </a:cubicBezTo>
                  <a:cubicBezTo>
                    <a:pt x="2900" y="41"/>
                    <a:pt x="2885" y="76"/>
                    <a:pt x="2841" y="82"/>
                  </a:cubicBezTo>
                  <a:cubicBezTo>
                    <a:pt x="2841" y="70"/>
                    <a:pt x="2841" y="58"/>
                    <a:pt x="2841" y="46"/>
                  </a:cubicBezTo>
                  <a:cubicBezTo>
                    <a:pt x="2819" y="54"/>
                    <a:pt x="2813" y="78"/>
                    <a:pt x="2784" y="79"/>
                  </a:cubicBezTo>
                  <a:cubicBezTo>
                    <a:pt x="2778" y="69"/>
                    <a:pt x="2789" y="55"/>
                    <a:pt x="2790" y="43"/>
                  </a:cubicBezTo>
                  <a:cubicBezTo>
                    <a:pt x="2779" y="38"/>
                    <a:pt x="2768" y="59"/>
                    <a:pt x="2760" y="67"/>
                  </a:cubicBezTo>
                  <a:cubicBezTo>
                    <a:pt x="2754" y="78"/>
                    <a:pt x="2742" y="83"/>
                    <a:pt x="2736" y="94"/>
                  </a:cubicBezTo>
                  <a:cubicBezTo>
                    <a:pt x="2730" y="96"/>
                    <a:pt x="2727" y="101"/>
                    <a:pt x="2718" y="100"/>
                  </a:cubicBezTo>
                  <a:cubicBezTo>
                    <a:pt x="2708" y="83"/>
                    <a:pt x="2723" y="58"/>
                    <a:pt x="2715" y="43"/>
                  </a:cubicBezTo>
                  <a:cubicBezTo>
                    <a:pt x="2672" y="48"/>
                    <a:pt x="2656" y="96"/>
                    <a:pt x="2625" y="103"/>
                  </a:cubicBezTo>
                  <a:cubicBezTo>
                    <a:pt x="2615" y="92"/>
                    <a:pt x="2629" y="66"/>
                    <a:pt x="2622" y="58"/>
                  </a:cubicBezTo>
                  <a:cubicBezTo>
                    <a:pt x="2589" y="72"/>
                    <a:pt x="2570" y="100"/>
                    <a:pt x="2532" y="109"/>
                  </a:cubicBezTo>
                  <a:cubicBezTo>
                    <a:pt x="2521" y="95"/>
                    <a:pt x="2539" y="71"/>
                    <a:pt x="2532" y="61"/>
                  </a:cubicBezTo>
                  <a:cubicBezTo>
                    <a:pt x="2493" y="73"/>
                    <a:pt x="2469" y="100"/>
                    <a:pt x="2427" y="109"/>
                  </a:cubicBezTo>
                  <a:cubicBezTo>
                    <a:pt x="2419" y="91"/>
                    <a:pt x="2428" y="70"/>
                    <a:pt x="2427" y="49"/>
                  </a:cubicBezTo>
                  <a:cubicBezTo>
                    <a:pt x="2391" y="54"/>
                    <a:pt x="2391" y="95"/>
                    <a:pt x="2364" y="109"/>
                  </a:cubicBezTo>
                  <a:cubicBezTo>
                    <a:pt x="2355" y="101"/>
                    <a:pt x="2354" y="85"/>
                    <a:pt x="2355" y="67"/>
                  </a:cubicBezTo>
                  <a:cubicBezTo>
                    <a:pt x="2333" y="78"/>
                    <a:pt x="2329" y="107"/>
                    <a:pt x="2307" y="118"/>
                  </a:cubicBezTo>
                  <a:cubicBezTo>
                    <a:pt x="2299" y="113"/>
                    <a:pt x="2299" y="100"/>
                    <a:pt x="2289" y="97"/>
                  </a:cubicBezTo>
                  <a:cubicBezTo>
                    <a:pt x="2262" y="107"/>
                    <a:pt x="2233" y="129"/>
                    <a:pt x="2205" y="127"/>
                  </a:cubicBezTo>
                  <a:cubicBezTo>
                    <a:pt x="2188" y="120"/>
                    <a:pt x="2215" y="101"/>
                    <a:pt x="2202" y="100"/>
                  </a:cubicBezTo>
                  <a:cubicBezTo>
                    <a:pt x="2169" y="105"/>
                    <a:pt x="2135" y="125"/>
                    <a:pt x="2109" y="127"/>
                  </a:cubicBezTo>
                  <a:cubicBezTo>
                    <a:pt x="2114" y="113"/>
                    <a:pt x="2111" y="91"/>
                    <a:pt x="2112" y="73"/>
                  </a:cubicBezTo>
                  <a:cubicBezTo>
                    <a:pt x="2074" y="84"/>
                    <a:pt x="2037" y="111"/>
                    <a:pt x="2007" y="121"/>
                  </a:cubicBezTo>
                  <a:cubicBezTo>
                    <a:pt x="1990" y="109"/>
                    <a:pt x="2016" y="88"/>
                    <a:pt x="2007" y="76"/>
                  </a:cubicBezTo>
                  <a:cubicBezTo>
                    <a:pt x="1974" y="86"/>
                    <a:pt x="1965" y="120"/>
                    <a:pt x="1923" y="121"/>
                  </a:cubicBezTo>
                  <a:cubicBezTo>
                    <a:pt x="1923" y="106"/>
                    <a:pt x="1930" y="85"/>
                    <a:pt x="1926" y="76"/>
                  </a:cubicBezTo>
                  <a:cubicBezTo>
                    <a:pt x="1899" y="87"/>
                    <a:pt x="1883" y="109"/>
                    <a:pt x="1851" y="115"/>
                  </a:cubicBezTo>
                  <a:cubicBezTo>
                    <a:pt x="1835" y="111"/>
                    <a:pt x="1842" y="84"/>
                    <a:pt x="1830" y="76"/>
                  </a:cubicBezTo>
                  <a:cubicBezTo>
                    <a:pt x="1825" y="94"/>
                    <a:pt x="1821" y="113"/>
                    <a:pt x="1803" y="118"/>
                  </a:cubicBezTo>
                  <a:cubicBezTo>
                    <a:pt x="1783" y="106"/>
                    <a:pt x="1774" y="83"/>
                    <a:pt x="1758" y="67"/>
                  </a:cubicBezTo>
                  <a:cubicBezTo>
                    <a:pt x="1744" y="79"/>
                    <a:pt x="1731" y="92"/>
                    <a:pt x="1719" y="106"/>
                  </a:cubicBezTo>
                  <a:cubicBezTo>
                    <a:pt x="1710" y="113"/>
                    <a:pt x="1702" y="121"/>
                    <a:pt x="1683" y="118"/>
                  </a:cubicBezTo>
                  <a:cubicBezTo>
                    <a:pt x="1675" y="113"/>
                    <a:pt x="1675" y="90"/>
                    <a:pt x="1680" y="82"/>
                  </a:cubicBezTo>
                  <a:cubicBezTo>
                    <a:pt x="1632" y="86"/>
                    <a:pt x="1592" y="114"/>
                    <a:pt x="1551" y="115"/>
                  </a:cubicBezTo>
                  <a:cubicBezTo>
                    <a:pt x="1548" y="92"/>
                    <a:pt x="1560" y="84"/>
                    <a:pt x="1566" y="70"/>
                  </a:cubicBezTo>
                  <a:cubicBezTo>
                    <a:pt x="1518" y="78"/>
                    <a:pt x="1481" y="97"/>
                    <a:pt x="1443" y="115"/>
                  </a:cubicBezTo>
                  <a:cubicBezTo>
                    <a:pt x="1432" y="109"/>
                    <a:pt x="1442" y="92"/>
                    <a:pt x="1437" y="85"/>
                  </a:cubicBezTo>
                  <a:cubicBezTo>
                    <a:pt x="1412" y="90"/>
                    <a:pt x="1389" y="113"/>
                    <a:pt x="1368" y="112"/>
                  </a:cubicBezTo>
                  <a:cubicBezTo>
                    <a:pt x="1362" y="105"/>
                    <a:pt x="1366" y="88"/>
                    <a:pt x="1365" y="76"/>
                  </a:cubicBezTo>
                  <a:cubicBezTo>
                    <a:pt x="1315" y="75"/>
                    <a:pt x="1299" y="108"/>
                    <a:pt x="1263" y="121"/>
                  </a:cubicBezTo>
                  <a:cubicBezTo>
                    <a:pt x="1251" y="109"/>
                    <a:pt x="1262" y="92"/>
                    <a:pt x="1260" y="73"/>
                  </a:cubicBezTo>
                  <a:cubicBezTo>
                    <a:pt x="1227" y="78"/>
                    <a:pt x="1214" y="103"/>
                    <a:pt x="1182" y="109"/>
                  </a:cubicBezTo>
                  <a:cubicBezTo>
                    <a:pt x="1179" y="94"/>
                    <a:pt x="1186" y="89"/>
                    <a:pt x="1188" y="79"/>
                  </a:cubicBezTo>
                  <a:cubicBezTo>
                    <a:pt x="1152" y="86"/>
                    <a:pt x="1127" y="104"/>
                    <a:pt x="1092" y="112"/>
                  </a:cubicBezTo>
                  <a:cubicBezTo>
                    <a:pt x="1087" y="106"/>
                    <a:pt x="1090" y="92"/>
                    <a:pt x="1089" y="82"/>
                  </a:cubicBezTo>
                  <a:cubicBezTo>
                    <a:pt x="1048" y="87"/>
                    <a:pt x="1016" y="117"/>
                    <a:pt x="978" y="115"/>
                  </a:cubicBezTo>
                  <a:cubicBezTo>
                    <a:pt x="977" y="96"/>
                    <a:pt x="988" y="89"/>
                    <a:pt x="990" y="73"/>
                  </a:cubicBezTo>
                  <a:cubicBezTo>
                    <a:pt x="940" y="71"/>
                    <a:pt x="913" y="108"/>
                    <a:pt x="882" y="115"/>
                  </a:cubicBezTo>
                  <a:cubicBezTo>
                    <a:pt x="874" y="103"/>
                    <a:pt x="884" y="75"/>
                    <a:pt x="879" y="67"/>
                  </a:cubicBezTo>
                  <a:cubicBezTo>
                    <a:pt x="844" y="77"/>
                    <a:pt x="832" y="110"/>
                    <a:pt x="798" y="121"/>
                  </a:cubicBezTo>
                  <a:cubicBezTo>
                    <a:pt x="791" y="110"/>
                    <a:pt x="791" y="92"/>
                    <a:pt x="789" y="76"/>
                  </a:cubicBezTo>
                  <a:cubicBezTo>
                    <a:pt x="760" y="79"/>
                    <a:pt x="734" y="111"/>
                    <a:pt x="699" y="118"/>
                  </a:cubicBezTo>
                  <a:cubicBezTo>
                    <a:pt x="696" y="98"/>
                    <a:pt x="705" y="90"/>
                    <a:pt x="708" y="76"/>
                  </a:cubicBezTo>
                  <a:cubicBezTo>
                    <a:pt x="664" y="74"/>
                    <a:pt x="659" y="111"/>
                    <a:pt x="618" y="112"/>
                  </a:cubicBezTo>
                  <a:cubicBezTo>
                    <a:pt x="615" y="92"/>
                    <a:pt x="633" y="77"/>
                    <a:pt x="627" y="64"/>
                  </a:cubicBezTo>
                  <a:cubicBezTo>
                    <a:pt x="597" y="79"/>
                    <a:pt x="573" y="100"/>
                    <a:pt x="537" y="109"/>
                  </a:cubicBezTo>
                  <a:cubicBezTo>
                    <a:pt x="531" y="100"/>
                    <a:pt x="535" y="81"/>
                    <a:pt x="534" y="67"/>
                  </a:cubicBezTo>
                  <a:cubicBezTo>
                    <a:pt x="514" y="67"/>
                    <a:pt x="505" y="102"/>
                    <a:pt x="477" y="103"/>
                  </a:cubicBezTo>
                  <a:cubicBezTo>
                    <a:pt x="470" y="87"/>
                    <a:pt x="464" y="70"/>
                    <a:pt x="459" y="52"/>
                  </a:cubicBezTo>
                  <a:cubicBezTo>
                    <a:pt x="421" y="63"/>
                    <a:pt x="402" y="93"/>
                    <a:pt x="366" y="106"/>
                  </a:cubicBezTo>
                  <a:cubicBezTo>
                    <a:pt x="364" y="95"/>
                    <a:pt x="370" y="76"/>
                    <a:pt x="363" y="70"/>
                  </a:cubicBezTo>
                  <a:cubicBezTo>
                    <a:pt x="346" y="83"/>
                    <a:pt x="331" y="98"/>
                    <a:pt x="306" y="103"/>
                  </a:cubicBezTo>
                  <a:cubicBezTo>
                    <a:pt x="306" y="95"/>
                    <a:pt x="306" y="87"/>
                    <a:pt x="306" y="79"/>
                  </a:cubicBezTo>
                  <a:cubicBezTo>
                    <a:pt x="304" y="70"/>
                    <a:pt x="311" y="37"/>
                    <a:pt x="300" y="46"/>
                  </a:cubicBezTo>
                  <a:cubicBezTo>
                    <a:pt x="273" y="54"/>
                    <a:pt x="262" y="78"/>
                    <a:pt x="243" y="94"/>
                  </a:cubicBezTo>
                  <a:cubicBezTo>
                    <a:pt x="218" y="94"/>
                    <a:pt x="225" y="62"/>
                    <a:pt x="219" y="43"/>
                  </a:cubicBezTo>
                  <a:cubicBezTo>
                    <a:pt x="189" y="49"/>
                    <a:pt x="177" y="91"/>
                    <a:pt x="150" y="88"/>
                  </a:cubicBezTo>
                  <a:cubicBezTo>
                    <a:pt x="124" y="85"/>
                    <a:pt x="129" y="45"/>
                    <a:pt x="108" y="28"/>
                  </a:cubicBezTo>
                  <a:cubicBezTo>
                    <a:pt x="102" y="64"/>
                    <a:pt x="97" y="101"/>
                    <a:pt x="72" y="118"/>
                  </a:cubicBezTo>
                  <a:cubicBezTo>
                    <a:pt x="62" y="115"/>
                    <a:pt x="42" y="93"/>
                    <a:pt x="39" y="103"/>
                  </a:cubicBezTo>
                  <a:cubicBezTo>
                    <a:pt x="31" y="122"/>
                    <a:pt x="25" y="143"/>
                    <a:pt x="24" y="169"/>
                  </a:cubicBezTo>
                  <a:cubicBezTo>
                    <a:pt x="19" y="182"/>
                    <a:pt x="19" y="216"/>
                    <a:pt x="24" y="229"/>
                  </a:cubicBezTo>
                  <a:cubicBezTo>
                    <a:pt x="35" y="304"/>
                    <a:pt x="39" y="386"/>
                    <a:pt x="42" y="469"/>
                  </a:cubicBezTo>
                  <a:cubicBezTo>
                    <a:pt x="42" y="480"/>
                    <a:pt x="42" y="491"/>
                    <a:pt x="42" y="502"/>
                  </a:cubicBezTo>
                  <a:cubicBezTo>
                    <a:pt x="38" y="521"/>
                    <a:pt x="25" y="531"/>
                    <a:pt x="21" y="550"/>
                  </a:cubicBezTo>
                  <a:cubicBezTo>
                    <a:pt x="33" y="550"/>
                    <a:pt x="45" y="550"/>
                    <a:pt x="57" y="550"/>
                  </a:cubicBezTo>
                  <a:cubicBezTo>
                    <a:pt x="100" y="550"/>
                    <a:pt x="143" y="550"/>
                    <a:pt x="186" y="550"/>
                  </a:cubicBezTo>
                  <a:cubicBezTo>
                    <a:pt x="398" y="546"/>
                    <a:pt x="542" y="610"/>
                    <a:pt x="723" y="637"/>
                  </a:cubicBezTo>
                  <a:cubicBezTo>
                    <a:pt x="735" y="642"/>
                    <a:pt x="768" y="642"/>
                    <a:pt x="780" y="637"/>
                  </a:cubicBezTo>
                  <a:close/>
                </a:path>
              </a:pathLst>
            </a:custGeom>
            <a:solidFill>
              <a:srgbClr val="263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Freeform 32"/>
            <p:cNvSpPr/>
            <p:nvPr/>
          </p:nvSpPr>
          <p:spPr bwMode="auto">
            <a:xfrm>
              <a:off x="4021138" y="1995488"/>
              <a:ext cx="88900" cy="87313"/>
            </a:xfrm>
            <a:custGeom>
              <a:avLst/>
              <a:gdLst>
                <a:gd name="T0" fmla="*/ 0 w 30"/>
                <a:gd name="T1" fmla="*/ 29 h 29"/>
                <a:gd name="T2" fmla="*/ 30 w 30"/>
                <a:gd name="T3" fmla="*/ 5 h 29"/>
                <a:gd name="T4" fmla="*/ 12 w 30"/>
                <a:gd name="T5" fmla="*/ 20 h 29"/>
                <a:gd name="T6" fmla="*/ 0 w 30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8" y="21"/>
                    <a:pt x="19" y="0"/>
                    <a:pt x="30" y="5"/>
                  </a:cubicBezTo>
                  <a:cubicBezTo>
                    <a:pt x="20" y="6"/>
                    <a:pt x="17" y="14"/>
                    <a:pt x="12" y="20"/>
                  </a:cubicBezTo>
                  <a:cubicBezTo>
                    <a:pt x="6" y="21"/>
                    <a:pt x="6" y="28"/>
                    <a:pt x="0" y="29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Freeform 33"/>
            <p:cNvSpPr/>
            <p:nvPr/>
          </p:nvSpPr>
          <p:spPr bwMode="auto">
            <a:xfrm>
              <a:off x="912813" y="2082801"/>
              <a:ext cx="115888" cy="115888"/>
            </a:xfrm>
            <a:custGeom>
              <a:avLst/>
              <a:gdLst>
                <a:gd name="T0" fmla="*/ 0 w 39"/>
                <a:gd name="T1" fmla="*/ 39 h 39"/>
                <a:gd name="T2" fmla="*/ 39 w 39"/>
                <a:gd name="T3" fmla="*/ 0 h 39"/>
                <a:gd name="T4" fmla="*/ 0 w 3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Freeform 34"/>
            <p:cNvSpPr/>
            <p:nvPr/>
          </p:nvSpPr>
          <p:spPr bwMode="auto">
            <a:xfrm>
              <a:off x="-4156075" y="1965326"/>
              <a:ext cx="8782051" cy="1819275"/>
            </a:xfrm>
            <a:custGeom>
              <a:avLst/>
              <a:gdLst>
                <a:gd name="T0" fmla="*/ 438 w 2942"/>
                <a:gd name="T1" fmla="*/ 24 h 609"/>
                <a:gd name="T2" fmla="*/ 513 w 2942"/>
                <a:gd name="T3" fmla="*/ 39 h 609"/>
                <a:gd name="T4" fmla="*/ 606 w 2942"/>
                <a:gd name="T5" fmla="*/ 36 h 609"/>
                <a:gd name="T6" fmla="*/ 687 w 2942"/>
                <a:gd name="T7" fmla="*/ 48 h 609"/>
                <a:gd name="T8" fmla="*/ 768 w 2942"/>
                <a:gd name="T9" fmla="*/ 48 h 609"/>
                <a:gd name="T10" fmla="*/ 858 w 2942"/>
                <a:gd name="T11" fmla="*/ 39 h 609"/>
                <a:gd name="T12" fmla="*/ 969 w 2942"/>
                <a:gd name="T13" fmla="*/ 45 h 609"/>
                <a:gd name="T14" fmla="*/ 1068 w 2942"/>
                <a:gd name="T15" fmla="*/ 54 h 609"/>
                <a:gd name="T16" fmla="*/ 1167 w 2942"/>
                <a:gd name="T17" fmla="*/ 51 h 609"/>
                <a:gd name="T18" fmla="*/ 1239 w 2942"/>
                <a:gd name="T19" fmla="*/ 45 h 609"/>
                <a:gd name="T20" fmla="*/ 1344 w 2942"/>
                <a:gd name="T21" fmla="*/ 48 h 609"/>
                <a:gd name="T22" fmla="*/ 1416 w 2942"/>
                <a:gd name="T23" fmla="*/ 57 h 609"/>
                <a:gd name="T24" fmla="*/ 1545 w 2942"/>
                <a:gd name="T25" fmla="*/ 42 h 609"/>
                <a:gd name="T26" fmla="*/ 1659 w 2942"/>
                <a:gd name="T27" fmla="*/ 54 h 609"/>
                <a:gd name="T28" fmla="*/ 1698 w 2942"/>
                <a:gd name="T29" fmla="*/ 78 h 609"/>
                <a:gd name="T30" fmla="*/ 1782 w 2942"/>
                <a:gd name="T31" fmla="*/ 90 h 609"/>
                <a:gd name="T32" fmla="*/ 1830 w 2942"/>
                <a:gd name="T33" fmla="*/ 87 h 609"/>
                <a:gd name="T34" fmla="*/ 1902 w 2942"/>
                <a:gd name="T35" fmla="*/ 93 h 609"/>
                <a:gd name="T36" fmla="*/ 1986 w 2942"/>
                <a:gd name="T37" fmla="*/ 93 h 609"/>
                <a:gd name="T38" fmla="*/ 2088 w 2942"/>
                <a:gd name="T39" fmla="*/ 99 h 609"/>
                <a:gd name="T40" fmla="*/ 2184 w 2942"/>
                <a:gd name="T41" fmla="*/ 99 h 609"/>
                <a:gd name="T42" fmla="*/ 2286 w 2942"/>
                <a:gd name="T43" fmla="*/ 90 h 609"/>
                <a:gd name="T44" fmla="*/ 2343 w 2942"/>
                <a:gd name="T45" fmla="*/ 81 h 609"/>
                <a:gd name="T46" fmla="*/ 2406 w 2942"/>
                <a:gd name="T47" fmla="*/ 81 h 609"/>
                <a:gd name="T48" fmla="*/ 2511 w 2942"/>
                <a:gd name="T49" fmla="*/ 81 h 609"/>
                <a:gd name="T50" fmla="*/ 2604 w 2942"/>
                <a:gd name="T51" fmla="*/ 75 h 609"/>
                <a:gd name="T52" fmla="*/ 2697 w 2942"/>
                <a:gd name="T53" fmla="*/ 72 h 609"/>
                <a:gd name="T54" fmla="*/ 2751 w 2942"/>
                <a:gd name="T55" fmla="*/ 30 h 609"/>
                <a:gd name="T56" fmla="*/ 2763 w 2942"/>
                <a:gd name="T57" fmla="*/ 51 h 609"/>
                <a:gd name="T58" fmla="*/ 2820 w 2942"/>
                <a:gd name="T59" fmla="*/ 54 h 609"/>
                <a:gd name="T60" fmla="*/ 2937 w 2942"/>
                <a:gd name="T61" fmla="*/ 297 h 609"/>
                <a:gd name="T62" fmla="*/ 2793 w 2942"/>
                <a:gd name="T63" fmla="*/ 513 h 609"/>
                <a:gd name="T64" fmla="*/ 2694 w 2942"/>
                <a:gd name="T65" fmla="*/ 516 h 609"/>
                <a:gd name="T66" fmla="*/ 2607 w 2942"/>
                <a:gd name="T67" fmla="*/ 516 h 609"/>
                <a:gd name="T68" fmla="*/ 2544 w 2942"/>
                <a:gd name="T69" fmla="*/ 519 h 609"/>
                <a:gd name="T70" fmla="*/ 759 w 2942"/>
                <a:gd name="T71" fmla="*/ 609 h 609"/>
                <a:gd name="T72" fmla="*/ 165 w 2942"/>
                <a:gd name="T73" fmla="*/ 522 h 609"/>
                <a:gd name="T74" fmla="*/ 0 w 2942"/>
                <a:gd name="T75" fmla="*/ 522 h 609"/>
                <a:gd name="T76" fmla="*/ 21 w 2942"/>
                <a:gd name="T77" fmla="*/ 441 h 609"/>
                <a:gd name="T78" fmla="*/ 3 w 2942"/>
                <a:gd name="T79" fmla="*/ 141 h 609"/>
                <a:gd name="T80" fmla="*/ 51 w 2942"/>
                <a:gd name="T81" fmla="*/ 90 h 609"/>
                <a:gd name="T82" fmla="*/ 129 w 2942"/>
                <a:gd name="T83" fmla="*/ 60 h 609"/>
                <a:gd name="T84" fmla="*/ 222 w 2942"/>
                <a:gd name="T85" fmla="*/ 66 h 609"/>
                <a:gd name="T86" fmla="*/ 285 w 2942"/>
                <a:gd name="T87" fmla="*/ 51 h 609"/>
                <a:gd name="T88" fmla="*/ 342 w 2942"/>
                <a:gd name="T89" fmla="*/ 42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42" h="609">
                  <a:moveTo>
                    <a:pt x="345" y="78"/>
                  </a:moveTo>
                  <a:cubicBezTo>
                    <a:pt x="381" y="65"/>
                    <a:pt x="400" y="35"/>
                    <a:pt x="438" y="24"/>
                  </a:cubicBezTo>
                  <a:cubicBezTo>
                    <a:pt x="443" y="42"/>
                    <a:pt x="449" y="59"/>
                    <a:pt x="456" y="75"/>
                  </a:cubicBezTo>
                  <a:cubicBezTo>
                    <a:pt x="484" y="74"/>
                    <a:pt x="493" y="39"/>
                    <a:pt x="513" y="39"/>
                  </a:cubicBezTo>
                  <a:cubicBezTo>
                    <a:pt x="514" y="53"/>
                    <a:pt x="510" y="72"/>
                    <a:pt x="516" y="81"/>
                  </a:cubicBezTo>
                  <a:cubicBezTo>
                    <a:pt x="552" y="72"/>
                    <a:pt x="576" y="51"/>
                    <a:pt x="606" y="36"/>
                  </a:cubicBezTo>
                  <a:cubicBezTo>
                    <a:pt x="612" y="49"/>
                    <a:pt x="594" y="64"/>
                    <a:pt x="597" y="84"/>
                  </a:cubicBezTo>
                  <a:cubicBezTo>
                    <a:pt x="638" y="83"/>
                    <a:pt x="643" y="46"/>
                    <a:pt x="687" y="48"/>
                  </a:cubicBezTo>
                  <a:cubicBezTo>
                    <a:pt x="684" y="62"/>
                    <a:pt x="675" y="70"/>
                    <a:pt x="678" y="90"/>
                  </a:cubicBezTo>
                  <a:cubicBezTo>
                    <a:pt x="713" y="83"/>
                    <a:pt x="739" y="51"/>
                    <a:pt x="768" y="48"/>
                  </a:cubicBezTo>
                  <a:cubicBezTo>
                    <a:pt x="770" y="64"/>
                    <a:pt x="770" y="82"/>
                    <a:pt x="777" y="93"/>
                  </a:cubicBezTo>
                  <a:cubicBezTo>
                    <a:pt x="811" y="82"/>
                    <a:pt x="823" y="49"/>
                    <a:pt x="858" y="39"/>
                  </a:cubicBezTo>
                  <a:cubicBezTo>
                    <a:pt x="863" y="47"/>
                    <a:pt x="853" y="75"/>
                    <a:pt x="861" y="87"/>
                  </a:cubicBezTo>
                  <a:cubicBezTo>
                    <a:pt x="892" y="80"/>
                    <a:pt x="919" y="43"/>
                    <a:pt x="969" y="45"/>
                  </a:cubicBezTo>
                  <a:cubicBezTo>
                    <a:pt x="967" y="61"/>
                    <a:pt x="956" y="68"/>
                    <a:pt x="957" y="87"/>
                  </a:cubicBezTo>
                  <a:cubicBezTo>
                    <a:pt x="995" y="89"/>
                    <a:pt x="1027" y="59"/>
                    <a:pt x="1068" y="54"/>
                  </a:cubicBezTo>
                  <a:cubicBezTo>
                    <a:pt x="1069" y="64"/>
                    <a:pt x="1066" y="78"/>
                    <a:pt x="1071" y="84"/>
                  </a:cubicBezTo>
                  <a:cubicBezTo>
                    <a:pt x="1106" y="76"/>
                    <a:pt x="1131" y="58"/>
                    <a:pt x="1167" y="51"/>
                  </a:cubicBezTo>
                  <a:cubicBezTo>
                    <a:pt x="1165" y="61"/>
                    <a:pt x="1158" y="66"/>
                    <a:pt x="1161" y="81"/>
                  </a:cubicBezTo>
                  <a:cubicBezTo>
                    <a:pt x="1193" y="75"/>
                    <a:pt x="1206" y="50"/>
                    <a:pt x="1239" y="45"/>
                  </a:cubicBezTo>
                  <a:cubicBezTo>
                    <a:pt x="1241" y="64"/>
                    <a:pt x="1230" y="81"/>
                    <a:pt x="1242" y="93"/>
                  </a:cubicBezTo>
                  <a:cubicBezTo>
                    <a:pt x="1278" y="80"/>
                    <a:pt x="1294" y="47"/>
                    <a:pt x="1344" y="48"/>
                  </a:cubicBezTo>
                  <a:cubicBezTo>
                    <a:pt x="1345" y="60"/>
                    <a:pt x="1341" y="77"/>
                    <a:pt x="1347" y="84"/>
                  </a:cubicBezTo>
                  <a:cubicBezTo>
                    <a:pt x="1368" y="85"/>
                    <a:pt x="1391" y="62"/>
                    <a:pt x="1416" y="57"/>
                  </a:cubicBezTo>
                  <a:cubicBezTo>
                    <a:pt x="1421" y="64"/>
                    <a:pt x="1411" y="81"/>
                    <a:pt x="1422" y="87"/>
                  </a:cubicBezTo>
                  <a:cubicBezTo>
                    <a:pt x="1460" y="69"/>
                    <a:pt x="1497" y="50"/>
                    <a:pt x="1545" y="42"/>
                  </a:cubicBezTo>
                  <a:cubicBezTo>
                    <a:pt x="1539" y="56"/>
                    <a:pt x="1527" y="64"/>
                    <a:pt x="1530" y="87"/>
                  </a:cubicBezTo>
                  <a:cubicBezTo>
                    <a:pt x="1571" y="86"/>
                    <a:pt x="1611" y="58"/>
                    <a:pt x="1659" y="54"/>
                  </a:cubicBezTo>
                  <a:cubicBezTo>
                    <a:pt x="1654" y="62"/>
                    <a:pt x="1654" y="85"/>
                    <a:pt x="1662" y="90"/>
                  </a:cubicBezTo>
                  <a:cubicBezTo>
                    <a:pt x="1681" y="93"/>
                    <a:pt x="1689" y="85"/>
                    <a:pt x="1698" y="78"/>
                  </a:cubicBezTo>
                  <a:cubicBezTo>
                    <a:pt x="1712" y="66"/>
                    <a:pt x="1725" y="53"/>
                    <a:pt x="1737" y="39"/>
                  </a:cubicBezTo>
                  <a:cubicBezTo>
                    <a:pt x="1753" y="55"/>
                    <a:pt x="1762" y="78"/>
                    <a:pt x="1782" y="90"/>
                  </a:cubicBezTo>
                  <a:cubicBezTo>
                    <a:pt x="1800" y="85"/>
                    <a:pt x="1804" y="66"/>
                    <a:pt x="1809" y="48"/>
                  </a:cubicBezTo>
                  <a:cubicBezTo>
                    <a:pt x="1821" y="56"/>
                    <a:pt x="1814" y="83"/>
                    <a:pt x="1830" y="87"/>
                  </a:cubicBezTo>
                  <a:cubicBezTo>
                    <a:pt x="1862" y="81"/>
                    <a:pt x="1878" y="59"/>
                    <a:pt x="1905" y="48"/>
                  </a:cubicBezTo>
                  <a:cubicBezTo>
                    <a:pt x="1909" y="57"/>
                    <a:pt x="1902" y="78"/>
                    <a:pt x="1902" y="93"/>
                  </a:cubicBezTo>
                  <a:cubicBezTo>
                    <a:pt x="1944" y="92"/>
                    <a:pt x="1953" y="58"/>
                    <a:pt x="1986" y="48"/>
                  </a:cubicBezTo>
                  <a:cubicBezTo>
                    <a:pt x="1995" y="60"/>
                    <a:pt x="1969" y="81"/>
                    <a:pt x="1986" y="93"/>
                  </a:cubicBezTo>
                  <a:cubicBezTo>
                    <a:pt x="2016" y="83"/>
                    <a:pt x="2053" y="56"/>
                    <a:pt x="2091" y="45"/>
                  </a:cubicBezTo>
                  <a:cubicBezTo>
                    <a:pt x="2090" y="63"/>
                    <a:pt x="2093" y="85"/>
                    <a:pt x="2088" y="99"/>
                  </a:cubicBezTo>
                  <a:cubicBezTo>
                    <a:pt x="2114" y="97"/>
                    <a:pt x="2148" y="77"/>
                    <a:pt x="2181" y="72"/>
                  </a:cubicBezTo>
                  <a:cubicBezTo>
                    <a:pt x="2194" y="73"/>
                    <a:pt x="2167" y="92"/>
                    <a:pt x="2184" y="99"/>
                  </a:cubicBezTo>
                  <a:cubicBezTo>
                    <a:pt x="2212" y="101"/>
                    <a:pt x="2241" y="79"/>
                    <a:pt x="2268" y="69"/>
                  </a:cubicBezTo>
                  <a:cubicBezTo>
                    <a:pt x="2278" y="72"/>
                    <a:pt x="2278" y="85"/>
                    <a:pt x="2286" y="90"/>
                  </a:cubicBezTo>
                  <a:cubicBezTo>
                    <a:pt x="2308" y="79"/>
                    <a:pt x="2312" y="50"/>
                    <a:pt x="2334" y="39"/>
                  </a:cubicBezTo>
                  <a:cubicBezTo>
                    <a:pt x="2333" y="57"/>
                    <a:pt x="2334" y="73"/>
                    <a:pt x="2343" y="81"/>
                  </a:cubicBezTo>
                  <a:cubicBezTo>
                    <a:pt x="2370" y="67"/>
                    <a:pt x="2370" y="26"/>
                    <a:pt x="2406" y="21"/>
                  </a:cubicBezTo>
                  <a:cubicBezTo>
                    <a:pt x="2407" y="42"/>
                    <a:pt x="2398" y="63"/>
                    <a:pt x="2406" y="81"/>
                  </a:cubicBezTo>
                  <a:cubicBezTo>
                    <a:pt x="2448" y="72"/>
                    <a:pt x="2472" y="45"/>
                    <a:pt x="2511" y="33"/>
                  </a:cubicBezTo>
                  <a:cubicBezTo>
                    <a:pt x="2518" y="43"/>
                    <a:pt x="2500" y="67"/>
                    <a:pt x="2511" y="81"/>
                  </a:cubicBezTo>
                  <a:cubicBezTo>
                    <a:pt x="2549" y="72"/>
                    <a:pt x="2568" y="44"/>
                    <a:pt x="2601" y="30"/>
                  </a:cubicBezTo>
                  <a:cubicBezTo>
                    <a:pt x="2608" y="38"/>
                    <a:pt x="2594" y="64"/>
                    <a:pt x="2604" y="75"/>
                  </a:cubicBezTo>
                  <a:cubicBezTo>
                    <a:pt x="2635" y="68"/>
                    <a:pt x="2651" y="20"/>
                    <a:pt x="2694" y="15"/>
                  </a:cubicBezTo>
                  <a:cubicBezTo>
                    <a:pt x="2702" y="30"/>
                    <a:pt x="2687" y="55"/>
                    <a:pt x="2697" y="72"/>
                  </a:cubicBezTo>
                  <a:cubicBezTo>
                    <a:pt x="2706" y="73"/>
                    <a:pt x="2709" y="68"/>
                    <a:pt x="2715" y="66"/>
                  </a:cubicBezTo>
                  <a:cubicBezTo>
                    <a:pt x="2728" y="55"/>
                    <a:pt x="2740" y="43"/>
                    <a:pt x="2751" y="30"/>
                  </a:cubicBezTo>
                  <a:cubicBezTo>
                    <a:pt x="2756" y="24"/>
                    <a:pt x="2759" y="16"/>
                    <a:pt x="2769" y="15"/>
                  </a:cubicBezTo>
                  <a:cubicBezTo>
                    <a:pt x="2768" y="27"/>
                    <a:pt x="2757" y="41"/>
                    <a:pt x="2763" y="51"/>
                  </a:cubicBezTo>
                  <a:cubicBezTo>
                    <a:pt x="2792" y="50"/>
                    <a:pt x="2798" y="26"/>
                    <a:pt x="2820" y="18"/>
                  </a:cubicBezTo>
                  <a:cubicBezTo>
                    <a:pt x="2820" y="30"/>
                    <a:pt x="2820" y="42"/>
                    <a:pt x="2820" y="54"/>
                  </a:cubicBezTo>
                  <a:cubicBezTo>
                    <a:pt x="2864" y="48"/>
                    <a:pt x="2879" y="13"/>
                    <a:pt x="2919" y="3"/>
                  </a:cubicBezTo>
                  <a:cubicBezTo>
                    <a:pt x="2926" y="108"/>
                    <a:pt x="2942" y="180"/>
                    <a:pt x="2937" y="297"/>
                  </a:cubicBezTo>
                  <a:cubicBezTo>
                    <a:pt x="2934" y="367"/>
                    <a:pt x="2928" y="437"/>
                    <a:pt x="2928" y="513"/>
                  </a:cubicBezTo>
                  <a:cubicBezTo>
                    <a:pt x="2883" y="513"/>
                    <a:pt x="2838" y="513"/>
                    <a:pt x="2793" y="513"/>
                  </a:cubicBezTo>
                  <a:cubicBezTo>
                    <a:pt x="2779" y="513"/>
                    <a:pt x="2765" y="513"/>
                    <a:pt x="2751" y="513"/>
                  </a:cubicBezTo>
                  <a:cubicBezTo>
                    <a:pt x="2733" y="515"/>
                    <a:pt x="2707" y="509"/>
                    <a:pt x="2694" y="516"/>
                  </a:cubicBezTo>
                  <a:cubicBezTo>
                    <a:pt x="2685" y="516"/>
                    <a:pt x="2676" y="516"/>
                    <a:pt x="2667" y="516"/>
                  </a:cubicBezTo>
                  <a:cubicBezTo>
                    <a:pt x="2647" y="516"/>
                    <a:pt x="2627" y="516"/>
                    <a:pt x="2607" y="516"/>
                  </a:cubicBezTo>
                  <a:cubicBezTo>
                    <a:pt x="2597" y="518"/>
                    <a:pt x="2579" y="512"/>
                    <a:pt x="2574" y="519"/>
                  </a:cubicBezTo>
                  <a:cubicBezTo>
                    <a:pt x="2564" y="519"/>
                    <a:pt x="2554" y="519"/>
                    <a:pt x="2544" y="519"/>
                  </a:cubicBezTo>
                  <a:cubicBezTo>
                    <a:pt x="2535" y="521"/>
                    <a:pt x="2518" y="515"/>
                    <a:pt x="2514" y="522"/>
                  </a:cubicBezTo>
                  <a:cubicBezTo>
                    <a:pt x="1915" y="537"/>
                    <a:pt x="1343" y="579"/>
                    <a:pt x="759" y="609"/>
                  </a:cubicBezTo>
                  <a:cubicBezTo>
                    <a:pt x="740" y="609"/>
                    <a:pt x="721" y="609"/>
                    <a:pt x="702" y="609"/>
                  </a:cubicBezTo>
                  <a:cubicBezTo>
                    <a:pt x="521" y="582"/>
                    <a:pt x="377" y="518"/>
                    <a:pt x="165" y="522"/>
                  </a:cubicBezTo>
                  <a:cubicBezTo>
                    <a:pt x="129" y="517"/>
                    <a:pt x="72" y="517"/>
                    <a:pt x="36" y="522"/>
                  </a:cubicBezTo>
                  <a:cubicBezTo>
                    <a:pt x="24" y="522"/>
                    <a:pt x="12" y="522"/>
                    <a:pt x="0" y="522"/>
                  </a:cubicBezTo>
                  <a:cubicBezTo>
                    <a:pt x="4" y="503"/>
                    <a:pt x="17" y="493"/>
                    <a:pt x="21" y="474"/>
                  </a:cubicBezTo>
                  <a:cubicBezTo>
                    <a:pt x="26" y="470"/>
                    <a:pt x="26" y="445"/>
                    <a:pt x="21" y="441"/>
                  </a:cubicBezTo>
                  <a:cubicBezTo>
                    <a:pt x="18" y="358"/>
                    <a:pt x="14" y="276"/>
                    <a:pt x="3" y="201"/>
                  </a:cubicBezTo>
                  <a:cubicBezTo>
                    <a:pt x="3" y="181"/>
                    <a:pt x="3" y="161"/>
                    <a:pt x="3" y="141"/>
                  </a:cubicBezTo>
                  <a:cubicBezTo>
                    <a:pt x="4" y="115"/>
                    <a:pt x="10" y="94"/>
                    <a:pt x="18" y="75"/>
                  </a:cubicBezTo>
                  <a:cubicBezTo>
                    <a:pt x="21" y="65"/>
                    <a:pt x="41" y="87"/>
                    <a:pt x="51" y="90"/>
                  </a:cubicBezTo>
                  <a:cubicBezTo>
                    <a:pt x="76" y="73"/>
                    <a:pt x="81" y="36"/>
                    <a:pt x="87" y="0"/>
                  </a:cubicBezTo>
                  <a:cubicBezTo>
                    <a:pt x="108" y="17"/>
                    <a:pt x="103" y="57"/>
                    <a:pt x="129" y="60"/>
                  </a:cubicBezTo>
                  <a:cubicBezTo>
                    <a:pt x="156" y="63"/>
                    <a:pt x="168" y="21"/>
                    <a:pt x="198" y="15"/>
                  </a:cubicBezTo>
                  <a:cubicBezTo>
                    <a:pt x="204" y="34"/>
                    <a:pt x="197" y="66"/>
                    <a:pt x="222" y="66"/>
                  </a:cubicBezTo>
                  <a:cubicBezTo>
                    <a:pt x="241" y="50"/>
                    <a:pt x="252" y="26"/>
                    <a:pt x="279" y="18"/>
                  </a:cubicBezTo>
                  <a:cubicBezTo>
                    <a:pt x="288" y="22"/>
                    <a:pt x="276" y="47"/>
                    <a:pt x="285" y="51"/>
                  </a:cubicBezTo>
                  <a:cubicBezTo>
                    <a:pt x="285" y="59"/>
                    <a:pt x="285" y="67"/>
                    <a:pt x="285" y="75"/>
                  </a:cubicBezTo>
                  <a:cubicBezTo>
                    <a:pt x="310" y="70"/>
                    <a:pt x="325" y="55"/>
                    <a:pt x="342" y="42"/>
                  </a:cubicBezTo>
                  <a:cubicBezTo>
                    <a:pt x="344" y="53"/>
                    <a:pt x="338" y="72"/>
                    <a:pt x="345" y="78"/>
                  </a:cubicBezTo>
                  <a:close/>
                </a:path>
              </a:pathLst>
            </a:custGeom>
            <a:solidFill>
              <a:srgbClr val="389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Freeform 35"/>
            <p:cNvSpPr/>
            <p:nvPr/>
          </p:nvSpPr>
          <p:spPr bwMode="auto">
            <a:xfrm>
              <a:off x="3948113" y="2055813"/>
              <a:ext cx="107950" cy="106363"/>
            </a:xfrm>
            <a:custGeom>
              <a:avLst/>
              <a:gdLst>
                <a:gd name="T0" fmla="*/ 0 w 36"/>
                <a:gd name="T1" fmla="*/ 36 h 36"/>
                <a:gd name="T2" fmla="*/ 24 w 36"/>
                <a:gd name="T3" fmla="*/ 9 h 36"/>
                <a:gd name="T4" fmla="*/ 36 w 36"/>
                <a:gd name="T5" fmla="*/ 0 h 36"/>
                <a:gd name="T6" fmla="*/ 0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6" y="25"/>
                    <a:pt x="18" y="20"/>
                    <a:pt x="24" y="9"/>
                  </a:cubicBezTo>
                  <a:cubicBezTo>
                    <a:pt x="30" y="8"/>
                    <a:pt x="30" y="1"/>
                    <a:pt x="36" y="0"/>
                  </a:cubicBezTo>
                  <a:cubicBezTo>
                    <a:pt x="25" y="13"/>
                    <a:pt x="13" y="25"/>
                    <a:pt x="0" y="36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Freeform 37"/>
            <p:cNvSpPr/>
            <p:nvPr/>
          </p:nvSpPr>
          <p:spPr bwMode="auto">
            <a:xfrm>
              <a:off x="2238375" y="1911351"/>
              <a:ext cx="17463" cy="171450"/>
            </a:xfrm>
            <a:custGeom>
              <a:avLst/>
              <a:gdLst>
                <a:gd name="T0" fmla="*/ 6 w 6"/>
                <a:gd name="T1" fmla="*/ 57 h 57"/>
                <a:gd name="T2" fmla="*/ 3 w 6"/>
                <a:gd name="T3" fmla="*/ 3 h 57"/>
                <a:gd name="T4" fmla="*/ 0 w 6"/>
                <a:gd name="T5" fmla="*/ 3 h 57"/>
                <a:gd name="T6" fmla="*/ 6 w 6"/>
                <a:gd name="T7" fmla="*/ 0 h 57"/>
                <a:gd name="T8" fmla="*/ 6 w 6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7">
                  <a:moveTo>
                    <a:pt x="6" y="57"/>
                  </a:moveTo>
                  <a:cubicBezTo>
                    <a:pt x="0" y="56"/>
                    <a:pt x="5" y="18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6" y="19"/>
                    <a:pt x="6" y="38"/>
                    <a:pt x="6" y="5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Freeform 38"/>
            <p:cNvSpPr/>
            <p:nvPr/>
          </p:nvSpPr>
          <p:spPr bwMode="auto">
            <a:xfrm>
              <a:off x="4841875" y="2611438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Freeform 39"/>
            <p:cNvSpPr/>
            <p:nvPr/>
          </p:nvSpPr>
          <p:spPr bwMode="auto">
            <a:xfrm>
              <a:off x="4645025" y="2692401"/>
              <a:ext cx="31750" cy="106363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Freeform 40"/>
            <p:cNvSpPr/>
            <p:nvPr/>
          </p:nvSpPr>
          <p:spPr bwMode="auto">
            <a:xfrm>
              <a:off x="4832350" y="2897188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Freeform 41"/>
            <p:cNvSpPr/>
            <p:nvPr/>
          </p:nvSpPr>
          <p:spPr bwMode="auto">
            <a:xfrm>
              <a:off x="4635500" y="2924176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Freeform 42"/>
            <p:cNvSpPr/>
            <p:nvPr/>
          </p:nvSpPr>
          <p:spPr bwMode="auto">
            <a:xfrm>
              <a:off x="3886200" y="3486151"/>
              <a:ext cx="169863" cy="20638"/>
            </a:xfrm>
            <a:custGeom>
              <a:avLst/>
              <a:gdLst>
                <a:gd name="T0" fmla="*/ 0 w 57"/>
                <a:gd name="T1" fmla="*/ 7 h 7"/>
                <a:gd name="T2" fmla="*/ 57 w 57"/>
                <a:gd name="T3" fmla="*/ 4 h 7"/>
                <a:gd name="T4" fmla="*/ 57 w 57"/>
                <a:gd name="T5" fmla="*/ 7 h 7"/>
                <a:gd name="T6" fmla="*/ 0 w 5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Freeform 43"/>
            <p:cNvSpPr/>
            <p:nvPr/>
          </p:nvSpPr>
          <p:spPr bwMode="auto">
            <a:xfrm>
              <a:off x="3625850" y="3506788"/>
              <a:ext cx="179388" cy="22225"/>
            </a:xfrm>
            <a:custGeom>
              <a:avLst/>
              <a:gdLst>
                <a:gd name="T0" fmla="*/ 0 w 60"/>
                <a:gd name="T1" fmla="*/ 0 h 7"/>
                <a:gd name="T2" fmla="*/ 60 w 60"/>
                <a:gd name="T3" fmla="*/ 0 h 7"/>
                <a:gd name="T4" fmla="*/ 0 w 60"/>
                <a:gd name="T5" fmla="*/ 3 h 7"/>
                <a:gd name="T6" fmla="*/ 0 w 6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Freeform 44"/>
            <p:cNvSpPr/>
            <p:nvPr/>
          </p:nvSpPr>
          <p:spPr bwMode="auto">
            <a:xfrm>
              <a:off x="4608513" y="3462338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Freeform 45"/>
            <p:cNvSpPr/>
            <p:nvPr/>
          </p:nvSpPr>
          <p:spPr bwMode="auto">
            <a:xfrm>
              <a:off x="2319338" y="3557588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Freeform 46"/>
            <p:cNvSpPr/>
            <p:nvPr/>
          </p:nvSpPr>
          <p:spPr bwMode="auto">
            <a:xfrm>
              <a:off x="-4048125" y="3567113"/>
              <a:ext cx="627063" cy="33338"/>
            </a:xfrm>
            <a:custGeom>
              <a:avLst/>
              <a:gdLst>
                <a:gd name="T0" fmla="*/ 0 w 210"/>
                <a:gd name="T1" fmla="*/ 4 h 11"/>
                <a:gd name="T2" fmla="*/ 210 w 210"/>
                <a:gd name="T3" fmla="*/ 7 h 11"/>
                <a:gd name="T4" fmla="*/ 0 w 21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0" h="11">
                  <a:moveTo>
                    <a:pt x="0" y="4"/>
                  </a:moveTo>
                  <a:cubicBezTo>
                    <a:pt x="69" y="6"/>
                    <a:pt x="146" y="0"/>
                    <a:pt x="210" y="7"/>
                  </a:cubicBezTo>
                  <a:cubicBezTo>
                    <a:pt x="141" y="5"/>
                    <a:pt x="64" y="11"/>
                    <a:pt x="0" y="4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Freeform 47"/>
            <p:cNvSpPr/>
            <p:nvPr/>
          </p:nvSpPr>
          <p:spPr bwMode="auto">
            <a:xfrm>
              <a:off x="2112963" y="3567113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Freeform 48"/>
            <p:cNvSpPr/>
            <p:nvPr/>
          </p:nvSpPr>
          <p:spPr bwMode="auto">
            <a:xfrm>
              <a:off x="1906588" y="3576638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Freeform 50"/>
            <p:cNvSpPr/>
            <p:nvPr/>
          </p:nvSpPr>
          <p:spPr bwMode="auto">
            <a:xfrm>
              <a:off x="4422775" y="3638551"/>
              <a:ext cx="152400" cy="20638"/>
            </a:xfrm>
            <a:custGeom>
              <a:avLst/>
              <a:gdLst>
                <a:gd name="T0" fmla="*/ 0 w 51"/>
                <a:gd name="T1" fmla="*/ 4 h 7"/>
                <a:gd name="T2" fmla="*/ 51 w 51"/>
                <a:gd name="T3" fmla="*/ 7 h 7"/>
                <a:gd name="T4" fmla="*/ 0 w 51"/>
                <a:gd name="T5" fmla="*/ 7 h 7"/>
                <a:gd name="T6" fmla="*/ 0 w 51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Freeform 51"/>
            <p:cNvSpPr/>
            <p:nvPr/>
          </p:nvSpPr>
          <p:spPr bwMode="auto">
            <a:xfrm>
              <a:off x="3482975" y="3648076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Freeform 52"/>
            <p:cNvSpPr/>
            <p:nvPr/>
          </p:nvSpPr>
          <p:spPr bwMode="auto">
            <a:xfrm>
              <a:off x="3151188" y="3657601"/>
              <a:ext cx="117475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Freeform 53"/>
            <p:cNvSpPr/>
            <p:nvPr/>
          </p:nvSpPr>
          <p:spPr bwMode="auto">
            <a:xfrm>
              <a:off x="2927350" y="3665538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Freeform 54"/>
            <p:cNvSpPr/>
            <p:nvPr/>
          </p:nvSpPr>
          <p:spPr bwMode="auto">
            <a:xfrm>
              <a:off x="2740025" y="3675063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Freeform 55"/>
            <p:cNvSpPr/>
            <p:nvPr/>
          </p:nvSpPr>
          <p:spPr bwMode="auto">
            <a:xfrm>
              <a:off x="2543175" y="3683001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Freeform 56"/>
            <p:cNvSpPr/>
            <p:nvPr/>
          </p:nvSpPr>
          <p:spPr bwMode="auto">
            <a:xfrm>
              <a:off x="1638300" y="3729038"/>
              <a:ext cx="88900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Freeform 57"/>
            <p:cNvSpPr/>
            <p:nvPr/>
          </p:nvSpPr>
          <p:spPr bwMode="auto">
            <a:xfrm>
              <a:off x="1333500" y="3746501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8B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Freeform 58"/>
            <p:cNvSpPr/>
            <p:nvPr/>
          </p:nvSpPr>
          <p:spPr bwMode="auto">
            <a:xfrm>
              <a:off x="-833438" y="3783013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Freeform 59"/>
            <p:cNvSpPr/>
            <p:nvPr/>
          </p:nvSpPr>
          <p:spPr bwMode="auto">
            <a:xfrm>
              <a:off x="-1074738" y="3790951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Freeform 60"/>
            <p:cNvSpPr/>
            <p:nvPr/>
          </p:nvSpPr>
          <p:spPr bwMode="auto">
            <a:xfrm>
              <a:off x="-1317625" y="3800476"/>
              <a:ext cx="117475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Freeform 61"/>
            <p:cNvSpPr/>
            <p:nvPr/>
          </p:nvSpPr>
          <p:spPr bwMode="auto">
            <a:xfrm>
              <a:off x="-1549400" y="3810001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Freeform 62"/>
            <p:cNvSpPr/>
            <p:nvPr/>
          </p:nvSpPr>
          <p:spPr bwMode="auto">
            <a:xfrm>
              <a:off x="-1792288" y="3817938"/>
              <a:ext cx="117475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Freeform 63"/>
            <p:cNvSpPr/>
            <p:nvPr/>
          </p:nvSpPr>
          <p:spPr bwMode="auto">
            <a:xfrm>
              <a:off x="-2365375" y="3925888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Freeform 64"/>
            <p:cNvSpPr/>
            <p:nvPr/>
          </p:nvSpPr>
          <p:spPr bwMode="auto">
            <a:xfrm>
              <a:off x="-2168525" y="3935413"/>
              <a:ext cx="144463" cy="31750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Freeform 65"/>
            <p:cNvSpPr/>
            <p:nvPr/>
          </p:nvSpPr>
          <p:spPr bwMode="auto">
            <a:xfrm>
              <a:off x="2497138" y="3549651"/>
              <a:ext cx="144463" cy="31750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Freeform 66"/>
            <p:cNvSpPr/>
            <p:nvPr/>
          </p:nvSpPr>
          <p:spPr bwMode="auto">
            <a:xfrm>
              <a:off x="-4162425" y="2387601"/>
              <a:ext cx="15875" cy="179388"/>
            </a:xfrm>
            <a:custGeom>
              <a:avLst/>
              <a:gdLst>
                <a:gd name="T0" fmla="*/ 5 w 5"/>
                <a:gd name="T1" fmla="*/ 0 h 60"/>
                <a:gd name="T2" fmla="*/ 5 w 5"/>
                <a:gd name="T3" fmla="*/ 60 h 60"/>
                <a:gd name="T4" fmla="*/ 5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5" y="0"/>
                  </a:moveTo>
                  <a:cubicBezTo>
                    <a:pt x="5" y="20"/>
                    <a:pt x="5" y="40"/>
                    <a:pt x="5" y="60"/>
                  </a:cubicBezTo>
                  <a:cubicBezTo>
                    <a:pt x="0" y="47"/>
                    <a:pt x="0" y="13"/>
                    <a:pt x="5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Freeform 67"/>
            <p:cNvSpPr/>
            <p:nvPr/>
          </p:nvSpPr>
          <p:spPr bwMode="auto">
            <a:xfrm>
              <a:off x="-2060575" y="3784601"/>
              <a:ext cx="169863" cy="15875"/>
            </a:xfrm>
            <a:custGeom>
              <a:avLst/>
              <a:gdLst>
                <a:gd name="T0" fmla="*/ 0 w 57"/>
                <a:gd name="T1" fmla="*/ 0 h 5"/>
                <a:gd name="T2" fmla="*/ 57 w 57"/>
                <a:gd name="T3" fmla="*/ 0 h 5"/>
                <a:gd name="T4" fmla="*/ 0 w 5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96" name="组合 295"/>
          <p:cNvGrpSpPr/>
          <p:nvPr/>
        </p:nvGrpSpPr>
        <p:grpSpPr>
          <a:xfrm>
            <a:off x="2500496" y="-3767236"/>
            <a:ext cx="868363" cy="5661025"/>
            <a:chOff x="13474700" y="-804863"/>
            <a:chExt cx="868363" cy="5661025"/>
          </a:xfrm>
          <a:effectLst>
            <a:outerShdw blurRad="114300" dist="38100" dir="14400000" sx="102000" sy="102000" algn="tr" rotWithShape="0">
              <a:prstClr val="black">
                <a:alpha val="76000"/>
              </a:prstClr>
            </a:outerShdw>
          </a:effectLst>
        </p:grpSpPr>
        <p:sp>
          <p:nvSpPr>
            <p:cNvPr id="297" name="Freeform 351"/>
            <p:cNvSpPr/>
            <p:nvPr/>
          </p:nvSpPr>
          <p:spPr bwMode="auto">
            <a:xfrm>
              <a:off x="13627100" y="4176712"/>
              <a:ext cx="555625" cy="503238"/>
            </a:xfrm>
            <a:custGeom>
              <a:avLst/>
              <a:gdLst>
                <a:gd name="T0" fmla="*/ 96 w 186"/>
                <a:gd name="T1" fmla="*/ 0 h 168"/>
                <a:gd name="T2" fmla="*/ 126 w 186"/>
                <a:gd name="T3" fmla="*/ 48 h 168"/>
                <a:gd name="T4" fmla="*/ 186 w 186"/>
                <a:gd name="T5" fmla="*/ 45 h 168"/>
                <a:gd name="T6" fmla="*/ 171 w 186"/>
                <a:gd name="T7" fmla="*/ 138 h 168"/>
                <a:gd name="T8" fmla="*/ 114 w 186"/>
                <a:gd name="T9" fmla="*/ 123 h 168"/>
                <a:gd name="T10" fmla="*/ 57 w 186"/>
                <a:gd name="T11" fmla="*/ 168 h 168"/>
                <a:gd name="T12" fmla="*/ 51 w 186"/>
                <a:gd name="T13" fmla="*/ 117 h 168"/>
                <a:gd name="T14" fmla="*/ 0 w 186"/>
                <a:gd name="T15" fmla="*/ 72 h 168"/>
                <a:gd name="T16" fmla="*/ 57 w 186"/>
                <a:gd name="T17" fmla="*/ 63 h 168"/>
                <a:gd name="T18" fmla="*/ 96 w 18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" h="168">
                  <a:moveTo>
                    <a:pt x="96" y="0"/>
                  </a:moveTo>
                  <a:cubicBezTo>
                    <a:pt x="102" y="20"/>
                    <a:pt x="113" y="35"/>
                    <a:pt x="126" y="48"/>
                  </a:cubicBezTo>
                  <a:cubicBezTo>
                    <a:pt x="145" y="47"/>
                    <a:pt x="170" y="41"/>
                    <a:pt x="186" y="45"/>
                  </a:cubicBezTo>
                  <a:cubicBezTo>
                    <a:pt x="170" y="71"/>
                    <a:pt x="146" y="103"/>
                    <a:pt x="171" y="138"/>
                  </a:cubicBezTo>
                  <a:cubicBezTo>
                    <a:pt x="154" y="143"/>
                    <a:pt x="132" y="127"/>
                    <a:pt x="114" y="123"/>
                  </a:cubicBezTo>
                  <a:cubicBezTo>
                    <a:pt x="91" y="134"/>
                    <a:pt x="82" y="159"/>
                    <a:pt x="57" y="168"/>
                  </a:cubicBezTo>
                  <a:cubicBezTo>
                    <a:pt x="58" y="148"/>
                    <a:pt x="54" y="133"/>
                    <a:pt x="51" y="117"/>
                  </a:cubicBezTo>
                  <a:cubicBezTo>
                    <a:pt x="34" y="102"/>
                    <a:pt x="10" y="94"/>
                    <a:pt x="0" y="72"/>
                  </a:cubicBezTo>
                  <a:cubicBezTo>
                    <a:pt x="22" y="72"/>
                    <a:pt x="39" y="67"/>
                    <a:pt x="57" y="63"/>
                  </a:cubicBezTo>
                  <a:cubicBezTo>
                    <a:pt x="71" y="43"/>
                    <a:pt x="77" y="15"/>
                    <a:pt x="96" y="0"/>
                  </a:cubicBezTo>
                  <a:close/>
                </a:path>
              </a:pathLst>
            </a:custGeom>
            <a:solidFill>
              <a:srgbClr val="FEF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Freeform 353"/>
            <p:cNvSpPr>
              <a:spLocks noEditPoints="1"/>
            </p:cNvSpPr>
            <p:nvPr/>
          </p:nvSpPr>
          <p:spPr bwMode="auto">
            <a:xfrm>
              <a:off x="13474700" y="-804863"/>
              <a:ext cx="868363" cy="5661025"/>
            </a:xfrm>
            <a:custGeom>
              <a:avLst/>
              <a:gdLst>
                <a:gd name="T0" fmla="*/ 132 w 291"/>
                <a:gd name="T1" fmla="*/ 0 h 1895"/>
                <a:gd name="T2" fmla="*/ 144 w 291"/>
                <a:gd name="T3" fmla="*/ 0 h 1895"/>
                <a:gd name="T4" fmla="*/ 147 w 291"/>
                <a:gd name="T5" fmla="*/ 1512 h 1895"/>
                <a:gd name="T6" fmla="*/ 147 w 291"/>
                <a:gd name="T7" fmla="*/ 1587 h 1895"/>
                <a:gd name="T8" fmla="*/ 150 w 291"/>
                <a:gd name="T9" fmla="*/ 1629 h 1895"/>
                <a:gd name="T10" fmla="*/ 198 w 291"/>
                <a:gd name="T11" fmla="*/ 1686 h 1895"/>
                <a:gd name="T12" fmla="*/ 291 w 291"/>
                <a:gd name="T13" fmla="*/ 1680 h 1895"/>
                <a:gd name="T14" fmla="*/ 246 w 291"/>
                <a:gd name="T15" fmla="*/ 1758 h 1895"/>
                <a:gd name="T16" fmla="*/ 258 w 291"/>
                <a:gd name="T17" fmla="*/ 1854 h 1895"/>
                <a:gd name="T18" fmla="*/ 174 w 291"/>
                <a:gd name="T19" fmla="*/ 1830 h 1895"/>
                <a:gd name="T20" fmla="*/ 81 w 291"/>
                <a:gd name="T21" fmla="*/ 1893 h 1895"/>
                <a:gd name="T22" fmla="*/ 72 w 291"/>
                <a:gd name="T23" fmla="*/ 1800 h 1895"/>
                <a:gd name="T24" fmla="*/ 0 w 291"/>
                <a:gd name="T25" fmla="*/ 1728 h 1895"/>
                <a:gd name="T26" fmla="*/ 90 w 291"/>
                <a:gd name="T27" fmla="*/ 1707 h 1895"/>
                <a:gd name="T28" fmla="*/ 132 w 291"/>
                <a:gd name="T29" fmla="*/ 1560 h 1895"/>
                <a:gd name="T30" fmla="*/ 132 w 291"/>
                <a:gd name="T31" fmla="*/ 1410 h 1895"/>
                <a:gd name="T32" fmla="*/ 132 w 291"/>
                <a:gd name="T33" fmla="*/ 0 h 1895"/>
                <a:gd name="T34" fmla="*/ 102 w 291"/>
                <a:gd name="T35" fmla="*/ 1728 h 1895"/>
                <a:gd name="T36" fmla="*/ 39 w 291"/>
                <a:gd name="T37" fmla="*/ 1737 h 1895"/>
                <a:gd name="T38" fmla="*/ 99 w 291"/>
                <a:gd name="T39" fmla="*/ 1791 h 1895"/>
                <a:gd name="T40" fmla="*/ 105 w 291"/>
                <a:gd name="T41" fmla="*/ 1845 h 1895"/>
                <a:gd name="T42" fmla="*/ 165 w 291"/>
                <a:gd name="T43" fmla="*/ 1797 h 1895"/>
                <a:gd name="T44" fmla="*/ 228 w 291"/>
                <a:gd name="T45" fmla="*/ 1818 h 1895"/>
                <a:gd name="T46" fmla="*/ 216 w 291"/>
                <a:gd name="T47" fmla="*/ 1758 h 1895"/>
                <a:gd name="T48" fmla="*/ 252 w 291"/>
                <a:gd name="T49" fmla="*/ 1704 h 1895"/>
                <a:gd name="T50" fmla="*/ 174 w 291"/>
                <a:gd name="T51" fmla="*/ 1710 h 1895"/>
                <a:gd name="T52" fmla="*/ 141 w 291"/>
                <a:gd name="T53" fmla="*/ 1659 h 1895"/>
                <a:gd name="T54" fmla="*/ 102 w 291"/>
                <a:gd name="T55" fmla="*/ 1728 h 1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1" h="1895">
                  <a:moveTo>
                    <a:pt x="132" y="0"/>
                  </a:moveTo>
                  <a:cubicBezTo>
                    <a:pt x="136" y="0"/>
                    <a:pt x="140" y="0"/>
                    <a:pt x="144" y="0"/>
                  </a:cubicBezTo>
                  <a:cubicBezTo>
                    <a:pt x="146" y="503"/>
                    <a:pt x="140" y="1014"/>
                    <a:pt x="147" y="1512"/>
                  </a:cubicBezTo>
                  <a:cubicBezTo>
                    <a:pt x="147" y="1537"/>
                    <a:pt x="147" y="1562"/>
                    <a:pt x="147" y="1587"/>
                  </a:cubicBezTo>
                  <a:cubicBezTo>
                    <a:pt x="149" y="1600"/>
                    <a:pt x="143" y="1621"/>
                    <a:pt x="150" y="1629"/>
                  </a:cubicBezTo>
                  <a:cubicBezTo>
                    <a:pt x="167" y="1644"/>
                    <a:pt x="173" y="1679"/>
                    <a:pt x="198" y="1686"/>
                  </a:cubicBezTo>
                  <a:cubicBezTo>
                    <a:pt x="224" y="1694"/>
                    <a:pt x="257" y="1677"/>
                    <a:pt x="291" y="1680"/>
                  </a:cubicBezTo>
                  <a:cubicBezTo>
                    <a:pt x="280" y="1708"/>
                    <a:pt x="248" y="1728"/>
                    <a:pt x="246" y="1758"/>
                  </a:cubicBezTo>
                  <a:cubicBezTo>
                    <a:pt x="243" y="1792"/>
                    <a:pt x="260" y="1820"/>
                    <a:pt x="258" y="1854"/>
                  </a:cubicBezTo>
                  <a:cubicBezTo>
                    <a:pt x="223" y="1855"/>
                    <a:pt x="202" y="1827"/>
                    <a:pt x="174" y="1830"/>
                  </a:cubicBezTo>
                  <a:cubicBezTo>
                    <a:pt x="137" y="1833"/>
                    <a:pt x="120" y="1895"/>
                    <a:pt x="81" y="1893"/>
                  </a:cubicBezTo>
                  <a:cubicBezTo>
                    <a:pt x="77" y="1863"/>
                    <a:pt x="73" y="1833"/>
                    <a:pt x="72" y="1800"/>
                  </a:cubicBezTo>
                  <a:cubicBezTo>
                    <a:pt x="53" y="1773"/>
                    <a:pt x="5" y="1759"/>
                    <a:pt x="0" y="1728"/>
                  </a:cubicBezTo>
                  <a:cubicBezTo>
                    <a:pt x="34" y="1725"/>
                    <a:pt x="59" y="1713"/>
                    <a:pt x="90" y="1707"/>
                  </a:cubicBezTo>
                  <a:cubicBezTo>
                    <a:pt x="119" y="1665"/>
                    <a:pt x="147" y="1633"/>
                    <a:pt x="132" y="1560"/>
                  </a:cubicBezTo>
                  <a:cubicBezTo>
                    <a:pt x="132" y="1510"/>
                    <a:pt x="132" y="1460"/>
                    <a:pt x="132" y="1410"/>
                  </a:cubicBezTo>
                  <a:cubicBezTo>
                    <a:pt x="132" y="940"/>
                    <a:pt x="132" y="470"/>
                    <a:pt x="132" y="0"/>
                  </a:cubicBezTo>
                  <a:close/>
                  <a:moveTo>
                    <a:pt x="102" y="1728"/>
                  </a:moveTo>
                  <a:cubicBezTo>
                    <a:pt x="78" y="1728"/>
                    <a:pt x="61" y="1735"/>
                    <a:pt x="39" y="1737"/>
                  </a:cubicBezTo>
                  <a:cubicBezTo>
                    <a:pt x="52" y="1762"/>
                    <a:pt x="76" y="1776"/>
                    <a:pt x="99" y="1791"/>
                  </a:cubicBezTo>
                  <a:cubicBezTo>
                    <a:pt x="97" y="1813"/>
                    <a:pt x="101" y="1829"/>
                    <a:pt x="105" y="1845"/>
                  </a:cubicBezTo>
                  <a:cubicBezTo>
                    <a:pt x="125" y="1841"/>
                    <a:pt x="145" y="1811"/>
                    <a:pt x="165" y="1797"/>
                  </a:cubicBezTo>
                  <a:cubicBezTo>
                    <a:pt x="183" y="1807"/>
                    <a:pt x="207" y="1811"/>
                    <a:pt x="228" y="1818"/>
                  </a:cubicBezTo>
                  <a:cubicBezTo>
                    <a:pt x="227" y="1795"/>
                    <a:pt x="216" y="1782"/>
                    <a:pt x="216" y="1758"/>
                  </a:cubicBezTo>
                  <a:cubicBezTo>
                    <a:pt x="228" y="1740"/>
                    <a:pt x="242" y="1724"/>
                    <a:pt x="252" y="1704"/>
                  </a:cubicBezTo>
                  <a:cubicBezTo>
                    <a:pt x="222" y="1702"/>
                    <a:pt x="200" y="1708"/>
                    <a:pt x="174" y="1710"/>
                  </a:cubicBezTo>
                  <a:cubicBezTo>
                    <a:pt x="164" y="1692"/>
                    <a:pt x="155" y="1673"/>
                    <a:pt x="141" y="1659"/>
                  </a:cubicBezTo>
                  <a:cubicBezTo>
                    <a:pt x="126" y="1680"/>
                    <a:pt x="119" y="1709"/>
                    <a:pt x="102" y="1728"/>
                  </a:cubicBezTo>
                  <a:close/>
                </a:path>
              </a:pathLst>
            </a:custGeom>
            <a:solidFill>
              <a:srgbClr val="FD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Freeform 354"/>
            <p:cNvSpPr>
              <a:spLocks noEditPoints="1"/>
            </p:cNvSpPr>
            <p:nvPr/>
          </p:nvSpPr>
          <p:spPr bwMode="auto">
            <a:xfrm>
              <a:off x="13590588" y="4151312"/>
              <a:ext cx="636588" cy="555625"/>
            </a:xfrm>
            <a:custGeom>
              <a:avLst/>
              <a:gdLst>
                <a:gd name="T0" fmla="*/ 102 w 213"/>
                <a:gd name="T1" fmla="*/ 0 h 186"/>
                <a:gd name="T2" fmla="*/ 135 w 213"/>
                <a:gd name="T3" fmla="*/ 51 h 186"/>
                <a:gd name="T4" fmla="*/ 213 w 213"/>
                <a:gd name="T5" fmla="*/ 45 h 186"/>
                <a:gd name="T6" fmla="*/ 177 w 213"/>
                <a:gd name="T7" fmla="*/ 99 h 186"/>
                <a:gd name="T8" fmla="*/ 189 w 213"/>
                <a:gd name="T9" fmla="*/ 159 h 186"/>
                <a:gd name="T10" fmla="*/ 126 w 213"/>
                <a:gd name="T11" fmla="*/ 138 h 186"/>
                <a:gd name="T12" fmla="*/ 66 w 213"/>
                <a:gd name="T13" fmla="*/ 186 h 186"/>
                <a:gd name="T14" fmla="*/ 60 w 213"/>
                <a:gd name="T15" fmla="*/ 132 h 186"/>
                <a:gd name="T16" fmla="*/ 0 w 213"/>
                <a:gd name="T17" fmla="*/ 78 h 186"/>
                <a:gd name="T18" fmla="*/ 63 w 213"/>
                <a:gd name="T19" fmla="*/ 69 h 186"/>
                <a:gd name="T20" fmla="*/ 102 w 213"/>
                <a:gd name="T21" fmla="*/ 0 h 186"/>
                <a:gd name="T22" fmla="*/ 69 w 213"/>
                <a:gd name="T23" fmla="*/ 72 h 186"/>
                <a:gd name="T24" fmla="*/ 12 w 213"/>
                <a:gd name="T25" fmla="*/ 81 h 186"/>
                <a:gd name="T26" fmla="*/ 63 w 213"/>
                <a:gd name="T27" fmla="*/ 126 h 186"/>
                <a:gd name="T28" fmla="*/ 69 w 213"/>
                <a:gd name="T29" fmla="*/ 177 h 186"/>
                <a:gd name="T30" fmla="*/ 126 w 213"/>
                <a:gd name="T31" fmla="*/ 132 h 186"/>
                <a:gd name="T32" fmla="*/ 183 w 213"/>
                <a:gd name="T33" fmla="*/ 147 h 186"/>
                <a:gd name="T34" fmla="*/ 198 w 213"/>
                <a:gd name="T35" fmla="*/ 54 h 186"/>
                <a:gd name="T36" fmla="*/ 138 w 213"/>
                <a:gd name="T37" fmla="*/ 57 h 186"/>
                <a:gd name="T38" fmla="*/ 108 w 213"/>
                <a:gd name="T39" fmla="*/ 9 h 186"/>
                <a:gd name="T40" fmla="*/ 69 w 213"/>
                <a:gd name="T41" fmla="*/ 7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3" h="186">
                  <a:moveTo>
                    <a:pt x="102" y="0"/>
                  </a:moveTo>
                  <a:cubicBezTo>
                    <a:pt x="116" y="14"/>
                    <a:pt x="125" y="33"/>
                    <a:pt x="135" y="51"/>
                  </a:cubicBezTo>
                  <a:cubicBezTo>
                    <a:pt x="161" y="49"/>
                    <a:pt x="183" y="43"/>
                    <a:pt x="213" y="45"/>
                  </a:cubicBezTo>
                  <a:cubicBezTo>
                    <a:pt x="203" y="65"/>
                    <a:pt x="189" y="81"/>
                    <a:pt x="177" y="99"/>
                  </a:cubicBezTo>
                  <a:cubicBezTo>
                    <a:pt x="177" y="123"/>
                    <a:pt x="188" y="136"/>
                    <a:pt x="189" y="159"/>
                  </a:cubicBezTo>
                  <a:cubicBezTo>
                    <a:pt x="168" y="152"/>
                    <a:pt x="144" y="148"/>
                    <a:pt x="126" y="138"/>
                  </a:cubicBezTo>
                  <a:cubicBezTo>
                    <a:pt x="106" y="152"/>
                    <a:pt x="86" y="182"/>
                    <a:pt x="66" y="186"/>
                  </a:cubicBezTo>
                  <a:cubicBezTo>
                    <a:pt x="62" y="170"/>
                    <a:pt x="58" y="154"/>
                    <a:pt x="60" y="132"/>
                  </a:cubicBezTo>
                  <a:cubicBezTo>
                    <a:pt x="37" y="117"/>
                    <a:pt x="13" y="103"/>
                    <a:pt x="0" y="78"/>
                  </a:cubicBezTo>
                  <a:cubicBezTo>
                    <a:pt x="22" y="76"/>
                    <a:pt x="39" y="69"/>
                    <a:pt x="63" y="69"/>
                  </a:cubicBezTo>
                  <a:cubicBezTo>
                    <a:pt x="80" y="50"/>
                    <a:pt x="87" y="21"/>
                    <a:pt x="102" y="0"/>
                  </a:cubicBezTo>
                  <a:close/>
                  <a:moveTo>
                    <a:pt x="69" y="72"/>
                  </a:moveTo>
                  <a:cubicBezTo>
                    <a:pt x="51" y="76"/>
                    <a:pt x="34" y="81"/>
                    <a:pt x="12" y="81"/>
                  </a:cubicBezTo>
                  <a:cubicBezTo>
                    <a:pt x="22" y="103"/>
                    <a:pt x="46" y="111"/>
                    <a:pt x="63" y="126"/>
                  </a:cubicBezTo>
                  <a:cubicBezTo>
                    <a:pt x="66" y="142"/>
                    <a:pt x="70" y="157"/>
                    <a:pt x="69" y="177"/>
                  </a:cubicBezTo>
                  <a:cubicBezTo>
                    <a:pt x="94" y="168"/>
                    <a:pt x="103" y="143"/>
                    <a:pt x="126" y="132"/>
                  </a:cubicBezTo>
                  <a:cubicBezTo>
                    <a:pt x="144" y="136"/>
                    <a:pt x="166" y="152"/>
                    <a:pt x="183" y="147"/>
                  </a:cubicBezTo>
                  <a:cubicBezTo>
                    <a:pt x="158" y="112"/>
                    <a:pt x="182" y="80"/>
                    <a:pt x="198" y="54"/>
                  </a:cubicBezTo>
                  <a:cubicBezTo>
                    <a:pt x="182" y="50"/>
                    <a:pt x="157" y="56"/>
                    <a:pt x="138" y="57"/>
                  </a:cubicBezTo>
                  <a:cubicBezTo>
                    <a:pt x="125" y="44"/>
                    <a:pt x="114" y="29"/>
                    <a:pt x="108" y="9"/>
                  </a:cubicBezTo>
                  <a:cubicBezTo>
                    <a:pt x="89" y="24"/>
                    <a:pt x="83" y="52"/>
                    <a:pt x="69" y="72"/>
                  </a:cubicBezTo>
                  <a:close/>
                </a:path>
              </a:pathLst>
            </a:custGeom>
            <a:solidFill>
              <a:srgbClr val="B3B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00" name="组合 299"/>
          <p:cNvGrpSpPr/>
          <p:nvPr/>
        </p:nvGrpSpPr>
        <p:grpSpPr>
          <a:xfrm>
            <a:off x="4062026" y="-2039044"/>
            <a:ext cx="3391667" cy="5652816"/>
            <a:chOff x="2711497" y="-2255068"/>
            <a:chExt cx="3391667" cy="5652816"/>
          </a:xfrm>
        </p:grpSpPr>
        <p:sp>
          <p:nvSpPr>
            <p:cNvPr id="301" name="矩形 300"/>
            <p:cNvSpPr/>
            <p:nvPr/>
          </p:nvSpPr>
          <p:spPr>
            <a:xfrm>
              <a:off x="4944935" y="-2255068"/>
              <a:ext cx="72000" cy="28539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88900" dist="38100" sx="102000" sy="102000" algn="l" rotWithShape="0">
                <a:prstClr val="black">
                  <a:alpha val="40000"/>
                </a:prstClr>
              </a:outerShdw>
            </a:effectLst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椭圆 55"/>
            <p:cNvSpPr/>
            <p:nvPr/>
          </p:nvSpPr>
          <p:spPr>
            <a:xfrm>
              <a:off x="2711497" y="180080"/>
              <a:ext cx="3391667" cy="3217668"/>
            </a:xfrm>
            <a:custGeom>
              <a:avLst/>
              <a:gdLst/>
              <a:ahLst/>
              <a:cxnLst/>
              <a:rect l="l" t="t" r="r" b="b"/>
              <a:pathLst>
                <a:path w="3659526" h="3788742">
                  <a:moveTo>
                    <a:pt x="1765155" y="0"/>
                  </a:moveTo>
                  <a:cubicBezTo>
                    <a:pt x="2811387" y="0"/>
                    <a:pt x="3659526" y="848139"/>
                    <a:pt x="3659526" y="1894371"/>
                  </a:cubicBezTo>
                  <a:cubicBezTo>
                    <a:pt x="3659526" y="2940603"/>
                    <a:pt x="2811387" y="3788742"/>
                    <a:pt x="1765155" y="3788742"/>
                  </a:cubicBezTo>
                  <a:cubicBezTo>
                    <a:pt x="960249" y="3788742"/>
                    <a:pt x="272591" y="3286745"/>
                    <a:pt x="0" y="2578049"/>
                  </a:cubicBezTo>
                  <a:cubicBezTo>
                    <a:pt x="142985" y="2698924"/>
                    <a:pt x="310407" y="2797227"/>
                    <a:pt x="497399" y="2866938"/>
                  </a:cubicBezTo>
                  <a:cubicBezTo>
                    <a:pt x="1343696" y="3182439"/>
                    <a:pt x="2270360" y="2792809"/>
                    <a:pt x="2567160" y="1996675"/>
                  </a:cubicBezTo>
                  <a:cubicBezTo>
                    <a:pt x="2857492" y="1217889"/>
                    <a:pt x="2437567" y="338608"/>
                    <a:pt x="1626269" y="7013"/>
                  </a:cubicBezTo>
                  <a:cubicBezTo>
                    <a:pt x="1672034" y="1694"/>
                    <a:pt x="1718397" y="0"/>
                    <a:pt x="1765155" y="0"/>
                  </a:cubicBezTo>
                  <a:close/>
                </a:path>
              </a:pathLst>
            </a:custGeom>
            <a:solidFill>
              <a:srgbClr val="FFC000"/>
            </a:solidFill>
            <a:effectLst>
              <a:outerShdw blurRad="152400" dist="50800" dir="2400000" sx="101000" sy="101000" algn="tl" rotWithShape="0">
                <a:prstClr val="black">
                  <a:alpha val="50000"/>
                </a:prstClr>
              </a:outerShdw>
            </a:effectLst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2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fill="hold" nodeType="afterEffect" p14:presetBounceEnd="2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1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2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2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0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3" presetID="64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2.22222E-6 L 0 -0.07584 " pathEditMode="relative" rAng="0" ptsTypes="AA">
                                          <p:cBhvr>
                                            <p:cTn id="24" dur="18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8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25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29" presetID="2" presetClass="exit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2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2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2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2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2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2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2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2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2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2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125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" dur="12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125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12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125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73" presetID="2" presetClass="entr" presetSubtype="4" fill="hold" nodeType="after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7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7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8500"/>
                                </p:stCondLst>
                                <p:childTnLst>
                                  <p:par>
                                    <p:cTn id="78" presetID="2" presetClass="entr" presetSubtype="1" fill="hold" nodeType="afterEffect" p14:presetBounceEnd="2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80" dur="75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81" dur="75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2" fill="hold">
                                <p:stCondLst>
                                  <p:cond delay="9500"/>
                                </p:stCondLst>
                                <p:childTnLst>
                                  <p:par>
                                    <p:cTn id="83" presetID="2" presetClass="entr" presetSubtype="1" fill="hold" nodeType="afterEffect" p14:presetBounceEnd="3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4000">
                                          <p:cBhvr additive="base">
                                            <p:cTn id="85" dur="75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4000">
                                          <p:cBhvr additive="base">
                                            <p:cTn id="86" dur="75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500"/>
                                </p:stCondLst>
                                <p:childTnLst>
                                  <p:par>
                                    <p:cTn id="88" presetID="2" presetClass="exit" presetSubtype="2" fill="hold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9" dur="1500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1500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1500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1500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8" presetClass="emp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97" dur="150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" presetID="0" presetClass="pat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7 -1.11111E-6 L -0.08958 0.18889 L -0.1677 0.39389 L -0.21458 0.59389 L -0.2302 0.87389 L -0.18958 1.14889 L -0.13645 1.32389 L -0.0802 1.50389 L 0.0073 1.71889 " pathEditMode="relative" rAng="0" ptsTypes="AAAAAAAAA">
                                          <p:cBhvr>
                                            <p:cTn id="99" dur="150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128" y="8594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2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2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0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3" presetID="64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2.22222E-6 L 0 -0.07584 " pathEditMode="relative" rAng="0" ptsTypes="AA">
                                          <p:cBhvr>
                                            <p:cTn id="24" dur="18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8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25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6000"/>
                                </p:stCondLst>
                                <p:childTnLst>
                                  <p:par>
                                    <p:cTn id="29" presetID="2" presetClass="exit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2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2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2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2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2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2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2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2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2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2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125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" dur="12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125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12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125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7000"/>
                                </p:stCondLst>
                                <p:childTnLst>
                                  <p:par>
                                    <p:cTn id="73" presetID="2" presetClass="entr" presetSubtype="4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8500"/>
                                </p:stCondLst>
                                <p:childTnLst>
                                  <p:par>
                                    <p:cTn id="78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2" fill="hold">
                                <p:stCondLst>
                                  <p:cond delay="9500"/>
                                </p:stCondLst>
                                <p:childTnLst>
                                  <p:par>
                                    <p:cTn id="8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500"/>
                                </p:stCondLst>
                                <p:childTnLst>
                                  <p:par>
                                    <p:cTn id="88" presetID="2" presetClass="exit" presetSubtype="2" fill="hold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9" dur="1500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1500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1500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1500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8" presetClass="emp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97" dur="150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" presetID="0" presetClass="pat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7 -1.11111E-6 L -0.08958 0.18889 L -0.1677 0.39389 L -0.21458 0.59389 L -0.2302 0.87389 L -0.18958 1.14889 L -0.13645 1.32389 L -0.0802 1.50389 L 0.0073 1.71889 " pathEditMode="relative" rAng="0" ptsTypes="AAAAAAAAA">
                                          <p:cBhvr>
                                            <p:cTn id="99" dur="150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128" y="8594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" name="组合 418"/>
          <p:cNvGrpSpPr/>
          <p:nvPr/>
        </p:nvGrpSpPr>
        <p:grpSpPr>
          <a:xfrm>
            <a:off x="4068946" y="3782438"/>
            <a:ext cx="1687465" cy="2099398"/>
            <a:chOff x="-4791075" y="-473075"/>
            <a:chExt cx="4584701" cy="5703888"/>
          </a:xfrm>
          <a:effectLst>
            <a:outerShdw blurRad="114300" dist="50800" dir="7200000" sx="102000" sy="102000" algn="r" rotWithShape="0">
              <a:prstClr val="black">
                <a:alpha val="79000"/>
              </a:prstClr>
            </a:outerShdw>
          </a:effectLst>
        </p:grpSpPr>
        <p:sp>
          <p:nvSpPr>
            <p:cNvPr id="420" name="Freeform 120"/>
            <p:cNvSpPr/>
            <p:nvPr/>
          </p:nvSpPr>
          <p:spPr bwMode="auto">
            <a:xfrm>
              <a:off x="-3579813" y="36513"/>
              <a:ext cx="161925" cy="15875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Freeform 121"/>
            <p:cNvSpPr/>
            <p:nvPr/>
          </p:nvSpPr>
          <p:spPr bwMode="auto">
            <a:xfrm>
              <a:off x="-3417888" y="920750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Freeform 123"/>
            <p:cNvSpPr/>
            <p:nvPr/>
          </p:nvSpPr>
          <p:spPr bwMode="auto">
            <a:xfrm>
              <a:off x="-4284663" y="1423988"/>
              <a:ext cx="15875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Freeform 124"/>
            <p:cNvSpPr/>
            <p:nvPr/>
          </p:nvSpPr>
          <p:spPr bwMode="auto">
            <a:xfrm>
              <a:off x="-3203575" y="1811338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ECD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Freeform 125"/>
            <p:cNvSpPr/>
            <p:nvPr/>
          </p:nvSpPr>
          <p:spPr bwMode="auto">
            <a:xfrm>
              <a:off x="-3471863" y="1824038"/>
              <a:ext cx="509588" cy="339725"/>
            </a:xfrm>
            <a:custGeom>
              <a:avLst/>
              <a:gdLst>
                <a:gd name="T0" fmla="*/ 123 w 171"/>
                <a:gd name="T1" fmla="*/ 1 h 114"/>
                <a:gd name="T2" fmla="*/ 150 w 171"/>
                <a:gd name="T3" fmla="*/ 10 h 114"/>
                <a:gd name="T4" fmla="*/ 0 w 171"/>
                <a:gd name="T5" fmla="*/ 79 h 114"/>
                <a:gd name="T6" fmla="*/ 0 w 171"/>
                <a:gd name="T7" fmla="*/ 46 h 114"/>
                <a:gd name="T8" fmla="*/ 90 w 171"/>
                <a:gd name="T9" fmla="*/ 1 h 114"/>
                <a:gd name="T10" fmla="*/ 123 w 171"/>
                <a:gd name="T11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" h="114">
                  <a:moveTo>
                    <a:pt x="123" y="1"/>
                  </a:moveTo>
                  <a:cubicBezTo>
                    <a:pt x="136" y="0"/>
                    <a:pt x="143" y="5"/>
                    <a:pt x="150" y="10"/>
                  </a:cubicBezTo>
                  <a:cubicBezTo>
                    <a:pt x="171" y="87"/>
                    <a:pt x="54" y="114"/>
                    <a:pt x="0" y="79"/>
                  </a:cubicBezTo>
                  <a:cubicBezTo>
                    <a:pt x="0" y="68"/>
                    <a:pt x="0" y="57"/>
                    <a:pt x="0" y="46"/>
                  </a:cubicBezTo>
                  <a:cubicBezTo>
                    <a:pt x="21" y="22"/>
                    <a:pt x="49" y="5"/>
                    <a:pt x="90" y="1"/>
                  </a:cubicBezTo>
                  <a:cubicBezTo>
                    <a:pt x="101" y="1"/>
                    <a:pt x="112" y="1"/>
                    <a:pt x="123" y="1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Freeform 126"/>
            <p:cNvSpPr/>
            <p:nvPr/>
          </p:nvSpPr>
          <p:spPr bwMode="auto">
            <a:xfrm>
              <a:off x="-681037" y="2381250"/>
              <a:ext cx="20638" cy="161925"/>
            </a:xfrm>
            <a:custGeom>
              <a:avLst/>
              <a:gdLst>
                <a:gd name="T0" fmla="*/ 4 w 7"/>
                <a:gd name="T1" fmla="*/ 54 h 54"/>
                <a:gd name="T2" fmla="*/ 7 w 7"/>
                <a:gd name="T3" fmla="*/ 0 h 54"/>
                <a:gd name="T4" fmla="*/ 7 w 7"/>
                <a:gd name="T5" fmla="*/ 54 h 54"/>
                <a:gd name="T6" fmla="*/ 4 w 7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6" y="54"/>
                    <a:pt x="5" y="54"/>
                    <a:pt x="4" y="54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Freeform 127"/>
            <p:cNvSpPr/>
            <p:nvPr/>
          </p:nvSpPr>
          <p:spPr bwMode="auto">
            <a:xfrm>
              <a:off x="-3132138" y="2587625"/>
              <a:ext cx="179388" cy="15875"/>
            </a:xfrm>
            <a:custGeom>
              <a:avLst/>
              <a:gdLst>
                <a:gd name="T0" fmla="*/ 60 w 60"/>
                <a:gd name="T1" fmla="*/ 0 h 5"/>
                <a:gd name="T2" fmla="*/ 0 w 60"/>
                <a:gd name="T3" fmla="*/ 0 h 5"/>
                <a:gd name="T4" fmla="*/ 6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60" y="0"/>
                  </a:moveTo>
                  <a:cubicBezTo>
                    <a:pt x="47" y="5"/>
                    <a:pt x="13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Freeform 128"/>
            <p:cNvSpPr/>
            <p:nvPr/>
          </p:nvSpPr>
          <p:spPr bwMode="auto">
            <a:xfrm>
              <a:off x="-3756025" y="2865438"/>
              <a:ext cx="15875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Freeform 129"/>
            <p:cNvSpPr/>
            <p:nvPr/>
          </p:nvSpPr>
          <p:spPr bwMode="auto">
            <a:xfrm>
              <a:off x="-739775" y="3430588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503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Freeform 130"/>
            <p:cNvSpPr/>
            <p:nvPr/>
          </p:nvSpPr>
          <p:spPr bwMode="auto">
            <a:xfrm>
              <a:off x="-2209800" y="3511550"/>
              <a:ext cx="107950" cy="14288"/>
            </a:xfrm>
            <a:custGeom>
              <a:avLst/>
              <a:gdLst>
                <a:gd name="T0" fmla="*/ 36 w 36"/>
                <a:gd name="T1" fmla="*/ 0 h 5"/>
                <a:gd name="T2" fmla="*/ 0 w 36"/>
                <a:gd name="T3" fmla="*/ 0 h 5"/>
                <a:gd name="T4" fmla="*/ 36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Freeform 131"/>
            <p:cNvSpPr/>
            <p:nvPr/>
          </p:nvSpPr>
          <p:spPr bwMode="auto">
            <a:xfrm>
              <a:off x="-752475" y="3609975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Freeform 132"/>
            <p:cNvSpPr/>
            <p:nvPr/>
          </p:nvSpPr>
          <p:spPr bwMode="auto">
            <a:xfrm>
              <a:off x="-3579813" y="3698875"/>
              <a:ext cx="15875" cy="161925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C9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Freeform 133"/>
            <p:cNvSpPr/>
            <p:nvPr/>
          </p:nvSpPr>
          <p:spPr bwMode="auto">
            <a:xfrm>
              <a:off x="-681037" y="4121150"/>
              <a:ext cx="33338" cy="133350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Freeform 134"/>
            <p:cNvSpPr/>
            <p:nvPr/>
          </p:nvSpPr>
          <p:spPr bwMode="auto">
            <a:xfrm>
              <a:off x="-3803650" y="4227513"/>
              <a:ext cx="155575" cy="138113"/>
            </a:xfrm>
            <a:custGeom>
              <a:avLst/>
              <a:gdLst>
                <a:gd name="T0" fmla="*/ 51 w 52"/>
                <a:gd name="T1" fmla="*/ 3 h 46"/>
                <a:gd name="T2" fmla="*/ 42 w 52"/>
                <a:gd name="T3" fmla="*/ 45 h 46"/>
                <a:gd name="T4" fmla="*/ 9 w 52"/>
                <a:gd name="T5" fmla="*/ 36 h 46"/>
                <a:gd name="T6" fmla="*/ 51 w 52"/>
                <a:gd name="T7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6">
                  <a:moveTo>
                    <a:pt x="51" y="3"/>
                  </a:moveTo>
                  <a:cubicBezTo>
                    <a:pt x="52" y="21"/>
                    <a:pt x="50" y="36"/>
                    <a:pt x="42" y="45"/>
                  </a:cubicBezTo>
                  <a:cubicBezTo>
                    <a:pt x="27" y="46"/>
                    <a:pt x="17" y="42"/>
                    <a:pt x="9" y="36"/>
                  </a:cubicBezTo>
                  <a:cubicBezTo>
                    <a:pt x="0" y="2"/>
                    <a:pt x="23" y="0"/>
                    <a:pt x="51" y="3"/>
                  </a:cubicBezTo>
                  <a:close/>
                </a:path>
              </a:pathLst>
            </a:custGeom>
            <a:solidFill>
              <a:srgbClr val="D69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Freeform 135"/>
            <p:cNvSpPr/>
            <p:nvPr/>
          </p:nvSpPr>
          <p:spPr bwMode="auto">
            <a:xfrm>
              <a:off x="-1295400" y="4318000"/>
              <a:ext cx="590550" cy="708025"/>
            </a:xfrm>
            <a:custGeom>
              <a:avLst/>
              <a:gdLst>
                <a:gd name="T0" fmla="*/ 198 w 198"/>
                <a:gd name="T1" fmla="*/ 0 h 237"/>
                <a:gd name="T2" fmla="*/ 153 w 198"/>
                <a:gd name="T3" fmla="*/ 237 h 237"/>
                <a:gd name="T4" fmla="*/ 3 w 198"/>
                <a:gd name="T5" fmla="*/ 237 h 237"/>
                <a:gd name="T6" fmla="*/ 0 w 198"/>
                <a:gd name="T7" fmla="*/ 60 h 237"/>
                <a:gd name="T8" fmla="*/ 198 w 198"/>
                <a:gd name="T9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237">
                  <a:moveTo>
                    <a:pt x="198" y="0"/>
                  </a:moveTo>
                  <a:cubicBezTo>
                    <a:pt x="189" y="73"/>
                    <a:pt x="162" y="154"/>
                    <a:pt x="153" y="237"/>
                  </a:cubicBezTo>
                  <a:cubicBezTo>
                    <a:pt x="103" y="237"/>
                    <a:pt x="53" y="237"/>
                    <a:pt x="3" y="237"/>
                  </a:cubicBezTo>
                  <a:cubicBezTo>
                    <a:pt x="2" y="178"/>
                    <a:pt x="6" y="114"/>
                    <a:pt x="0" y="60"/>
                  </a:cubicBezTo>
                  <a:cubicBezTo>
                    <a:pt x="76" y="50"/>
                    <a:pt x="144" y="32"/>
                    <a:pt x="198" y="0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Freeform 136"/>
            <p:cNvSpPr/>
            <p:nvPr/>
          </p:nvSpPr>
          <p:spPr bwMode="auto">
            <a:xfrm>
              <a:off x="-2209800" y="4460875"/>
              <a:ext cx="690563" cy="565150"/>
            </a:xfrm>
            <a:custGeom>
              <a:avLst/>
              <a:gdLst>
                <a:gd name="T0" fmla="*/ 12 w 231"/>
                <a:gd name="T1" fmla="*/ 0 h 189"/>
                <a:gd name="T2" fmla="*/ 231 w 231"/>
                <a:gd name="T3" fmla="*/ 21 h 189"/>
                <a:gd name="T4" fmla="*/ 186 w 231"/>
                <a:gd name="T5" fmla="*/ 189 h 189"/>
                <a:gd name="T6" fmla="*/ 0 w 231"/>
                <a:gd name="T7" fmla="*/ 189 h 189"/>
                <a:gd name="T8" fmla="*/ 12 w 231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189">
                  <a:moveTo>
                    <a:pt x="12" y="0"/>
                  </a:moveTo>
                  <a:cubicBezTo>
                    <a:pt x="71" y="21"/>
                    <a:pt x="149" y="23"/>
                    <a:pt x="231" y="21"/>
                  </a:cubicBezTo>
                  <a:cubicBezTo>
                    <a:pt x="216" y="77"/>
                    <a:pt x="202" y="134"/>
                    <a:pt x="186" y="189"/>
                  </a:cubicBezTo>
                  <a:cubicBezTo>
                    <a:pt x="124" y="189"/>
                    <a:pt x="62" y="189"/>
                    <a:pt x="0" y="189"/>
                  </a:cubicBezTo>
                  <a:cubicBezTo>
                    <a:pt x="4" y="126"/>
                    <a:pt x="11" y="66"/>
                    <a:pt x="12" y="0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Freeform 137"/>
            <p:cNvSpPr/>
            <p:nvPr/>
          </p:nvSpPr>
          <p:spPr bwMode="auto">
            <a:xfrm>
              <a:off x="-3713163" y="4630738"/>
              <a:ext cx="1476375" cy="484188"/>
            </a:xfrm>
            <a:custGeom>
              <a:avLst/>
              <a:gdLst>
                <a:gd name="T0" fmla="*/ 261 w 495"/>
                <a:gd name="T1" fmla="*/ 60 h 162"/>
                <a:gd name="T2" fmla="*/ 495 w 495"/>
                <a:gd name="T3" fmla="*/ 0 h 162"/>
                <a:gd name="T4" fmla="*/ 489 w 495"/>
                <a:gd name="T5" fmla="*/ 132 h 162"/>
                <a:gd name="T6" fmla="*/ 231 w 495"/>
                <a:gd name="T7" fmla="*/ 162 h 162"/>
                <a:gd name="T8" fmla="*/ 0 w 495"/>
                <a:gd name="T9" fmla="*/ 141 h 162"/>
                <a:gd name="T10" fmla="*/ 9 w 495"/>
                <a:gd name="T11" fmla="*/ 96 h 162"/>
                <a:gd name="T12" fmla="*/ 156 w 495"/>
                <a:gd name="T13" fmla="*/ 48 h 162"/>
                <a:gd name="T14" fmla="*/ 192 w 495"/>
                <a:gd name="T15" fmla="*/ 60 h 162"/>
                <a:gd name="T16" fmla="*/ 261 w 495"/>
                <a:gd name="T17" fmla="*/ 6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5" h="162">
                  <a:moveTo>
                    <a:pt x="261" y="60"/>
                  </a:moveTo>
                  <a:cubicBezTo>
                    <a:pt x="360" y="61"/>
                    <a:pt x="438" y="41"/>
                    <a:pt x="495" y="0"/>
                  </a:cubicBezTo>
                  <a:cubicBezTo>
                    <a:pt x="492" y="34"/>
                    <a:pt x="488" y="91"/>
                    <a:pt x="489" y="132"/>
                  </a:cubicBezTo>
                  <a:cubicBezTo>
                    <a:pt x="430" y="152"/>
                    <a:pt x="318" y="162"/>
                    <a:pt x="231" y="162"/>
                  </a:cubicBezTo>
                  <a:cubicBezTo>
                    <a:pt x="145" y="162"/>
                    <a:pt x="60" y="154"/>
                    <a:pt x="0" y="141"/>
                  </a:cubicBezTo>
                  <a:cubicBezTo>
                    <a:pt x="5" y="128"/>
                    <a:pt x="5" y="109"/>
                    <a:pt x="9" y="96"/>
                  </a:cubicBezTo>
                  <a:cubicBezTo>
                    <a:pt x="75" y="105"/>
                    <a:pt x="140" y="98"/>
                    <a:pt x="156" y="48"/>
                  </a:cubicBezTo>
                  <a:cubicBezTo>
                    <a:pt x="165" y="55"/>
                    <a:pt x="175" y="61"/>
                    <a:pt x="192" y="60"/>
                  </a:cubicBezTo>
                  <a:cubicBezTo>
                    <a:pt x="208" y="65"/>
                    <a:pt x="245" y="65"/>
                    <a:pt x="261" y="60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Freeform 138"/>
            <p:cNvSpPr/>
            <p:nvPr/>
          </p:nvSpPr>
          <p:spPr bwMode="auto">
            <a:xfrm>
              <a:off x="-3140075" y="4810125"/>
              <a:ext cx="204788" cy="15875"/>
            </a:xfrm>
            <a:custGeom>
              <a:avLst/>
              <a:gdLst>
                <a:gd name="T0" fmla="*/ 0 w 69"/>
                <a:gd name="T1" fmla="*/ 0 h 5"/>
                <a:gd name="T2" fmla="*/ 69 w 69"/>
                <a:gd name="T3" fmla="*/ 0 h 5"/>
                <a:gd name="T4" fmla="*/ 0 w 6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Freeform 139"/>
            <p:cNvSpPr/>
            <p:nvPr/>
          </p:nvSpPr>
          <p:spPr bwMode="auto">
            <a:xfrm>
              <a:off x="-3606800" y="4873625"/>
              <a:ext cx="179388" cy="14288"/>
            </a:xfrm>
            <a:custGeom>
              <a:avLst/>
              <a:gdLst>
                <a:gd name="T0" fmla="*/ 60 w 60"/>
                <a:gd name="T1" fmla="*/ 0 h 5"/>
                <a:gd name="T2" fmla="*/ 0 w 60"/>
                <a:gd name="T3" fmla="*/ 0 h 5"/>
                <a:gd name="T4" fmla="*/ 6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60" y="0"/>
                  </a:moveTo>
                  <a:cubicBezTo>
                    <a:pt x="47" y="5"/>
                    <a:pt x="13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lose/>
                </a:path>
              </a:pathLst>
            </a:custGeom>
            <a:solidFill>
              <a:srgbClr val="A66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Freeform 140"/>
            <p:cNvSpPr/>
            <p:nvPr/>
          </p:nvSpPr>
          <p:spPr bwMode="auto">
            <a:xfrm>
              <a:off x="-623887" y="5013325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117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Freeform 141"/>
            <p:cNvSpPr/>
            <p:nvPr/>
          </p:nvSpPr>
          <p:spPr bwMode="auto">
            <a:xfrm>
              <a:off x="-633412" y="5060950"/>
              <a:ext cx="169863" cy="9525"/>
            </a:xfrm>
            <a:custGeom>
              <a:avLst/>
              <a:gdLst>
                <a:gd name="T0" fmla="*/ 0 w 57"/>
                <a:gd name="T1" fmla="*/ 3 h 3"/>
                <a:gd name="T2" fmla="*/ 0 w 57"/>
                <a:gd name="T3" fmla="*/ 0 h 3"/>
                <a:gd name="T4" fmla="*/ 57 w 57"/>
                <a:gd name="T5" fmla="*/ 0 h 3"/>
                <a:gd name="T6" fmla="*/ 57 w 57"/>
                <a:gd name="T7" fmla="*/ 3 h 3"/>
                <a:gd name="T8" fmla="*/ 0 w 5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Freeform 142"/>
            <p:cNvSpPr/>
            <p:nvPr/>
          </p:nvSpPr>
          <p:spPr bwMode="auto">
            <a:xfrm>
              <a:off x="-463550" y="5060950"/>
              <a:ext cx="179388" cy="20638"/>
            </a:xfrm>
            <a:custGeom>
              <a:avLst/>
              <a:gdLst>
                <a:gd name="T0" fmla="*/ 0 w 60"/>
                <a:gd name="T1" fmla="*/ 3 h 7"/>
                <a:gd name="T2" fmla="*/ 0 w 60"/>
                <a:gd name="T3" fmla="*/ 0 h 7"/>
                <a:gd name="T4" fmla="*/ 60 w 60"/>
                <a:gd name="T5" fmla="*/ 0 h 7"/>
                <a:gd name="T6" fmla="*/ 0 w 6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lose/>
                </a:path>
              </a:pathLst>
            </a:custGeom>
            <a:solidFill>
              <a:srgbClr val="117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2" name="Freeform 143"/>
            <p:cNvSpPr/>
            <p:nvPr/>
          </p:nvSpPr>
          <p:spPr bwMode="auto">
            <a:xfrm>
              <a:off x="-2755900" y="-242887"/>
              <a:ext cx="104775" cy="115888"/>
            </a:xfrm>
            <a:custGeom>
              <a:avLst/>
              <a:gdLst>
                <a:gd name="T0" fmla="*/ 0 w 35"/>
                <a:gd name="T1" fmla="*/ 0 h 39"/>
                <a:gd name="T2" fmla="*/ 33 w 35"/>
                <a:gd name="T3" fmla="*/ 39 h 39"/>
                <a:gd name="T4" fmla="*/ 0 w 3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39">
                  <a:moveTo>
                    <a:pt x="0" y="0"/>
                  </a:moveTo>
                  <a:cubicBezTo>
                    <a:pt x="11" y="12"/>
                    <a:pt x="35" y="25"/>
                    <a:pt x="33" y="39"/>
                  </a:cubicBezTo>
                  <a:cubicBezTo>
                    <a:pt x="27" y="21"/>
                    <a:pt x="9" y="15"/>
                    <a:pt x="0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Freeform 144"/>
            <p:cNvSpPr/>
            <p:nvPr/>
          </p:nvSpPr>
          <p:spPr bwMode="auto">
            <a:xfrm>
              <a:off x="-4791075" y="-473075"/>
              <a:ext cx="4584701" cy="5703888"/>
            </a:xfrm>
            <a:custGeom>
              <a:avLst/>
              <a:gdLst>
                <a:gd name="T0" fmla="*/ 679 w 1536"/>
                <a:gd name="T1" fmla="*/ 65 h 1910"/>
                <a:gd name="T2" fmla="*/ 1096 w 1536"/>
                <a:gd name="T3" fmla="*/ 95 h 1910"/>
                <a:gd name="T4" fmla="*/ 1225 w 1536"/>
                <a:gd name="T5" fmla="*/ 89 h 1910"/>
                <a:gd name="T6" fmla="*/ 1534 w 1536"/>
                <a:gd name="T7" fmla="*/ 305 h 1910"/>
                <a:gd name="T8" fmla="*/ 1528 w 1536"/>
                <a:gd name="T9" fmla="*/ 566 h 1910"/>
                <a:gd name="T10" fmla="*/ 1462 w 1536"/>
                <a:gd name="T11" fmla="*/ 782 h 1910"/>
                <a:gd name="T12" fmla="*/ 1381 w 1536"/>
                <a:gd name="T13" fmla="*/ 1010 h 1910"/>
                <a:gd name="T14" fmla="*/ 1402 w 1536"/>
                <a:gd name="T15" fmla="*/ 1253 h 1910"/>
                <a:gd name="T16" fmla="*/ 1441 w 1536"/>
                <a:gd name="T17" fmla="*/ 1553 h 1910"/>
                <a:gd name="T18" fmla="*/ 1339 w 1536"/>
                <a:gd name="T19" fmla="*/ 1838 h 1910"/>
                <a:gd name="T20" fmla="*/ 1384 w 1536"/>
                <a:gd name="T21" fmla="*/ 1583 h 1910"/>
                <a:gd name="T22" fmla="*/ 1342 w 1536"/>
                <a:gd name="T23" fmla="*/ 1013 h 1910"/>
                <a:gd name="T24" fmla="*/ 1333 w 1536"/>
                <a:gd name="T25" fmla="*/ 920 h 1910"/>
                <a:gd name="T26" fmla="*/ 1462 w 1536"/>
                <a:gd name="T27" fmla="*/ 701 h 1910"/>
                <a:gd name="T28" fmla="*/ 1486 w 1536"/>
                <a:gd name="T29" fmla="*/ 509 h 1910"/>
                <a:gd name="T30" fmla="*/ 1441 w 1536"/>
                <a:gd name="T31" fmla="*/ 269 h 1910"/>
                <a:gd name="T32" fmla="*/ 1189 w 1536"/>
                <a:gd name="T33" fmla="*/ 128 h 1910"/>
                <a:gd name="T34" fmla="*/ 1099 w 1536"/>
                <a:gd name="T35" fmla="*/ 134 h 1910"/>
                <a:gd name="T36" fmla="*/ 910 w 1536"/>
                <a:gd name="T37" fmla="*/ 65 h 1910"/>
                <a:gd name="T38" fmla="*/ 733 w 1536"/>
                <a:gd name="T39" fmla="*/ 80 h 1910"/>
                <a:gd name="T40" fmla="*/ 661 w 1536"/>
                <a:gd name="T41" fmla="*/ 179 h 1910"/>
                <a:gd name="T42" fmla="*/ 526 w 1536"/>
                <a:gd name="T43" fmla="*/ 182 h 1910"/>
                <a:gd name="T44" fmla="*/ 394 w 1536"/>
                <a:gd name="T45" fmla="*/ 164 h 1910"/>
                <a:gd name="T46" fmla="*/ 244 w 1536"/>
                <a:gd name="T47" fmla="*/ 230 h 1910"/>
                <a:gd name="T48" fmla="*/ 166 w 1536"/>
                <a:gd name="T49" fmla="*/ 866 h 1910"/>
                <a:gd name="T50" fmla="*/ 274 w 1536"/>
                <a:gd name="T51" fmla="*/ 1106 h 1910"/>
                <a:gd name="T52" fmla="*/ 286 w 1536"/>
                <a:gd name="T53" fmla="*/ 998 h 1910"/>
                <a:gd name="T54" fmla="*/ 355 w 1536"/>
                <a:gd name="T55" fmla="*/ 1064 h 1910"/>
                <a:gd name="T56" fmla="*/ 352 w 1536"/>
                <a:gd name="T57" fmla="*/ 1157 h 1910"/>
                <a:gd name="T58" fmla="*/ 394 w 1536"/>
                <a:gd name="T59" fmla="*/ 1415 h 1910"/>
                <a:gd name="T60" fmla="*/ 277 w 1536"/>
                <a:gd name="T61" fmla="*/ 1604 h 1910"/>
                <a:gd name="T62" fmla="*/ 343 w 1536"/>
                <a:gd name="T63" fmla="*/ 1862 h 1910"/>
                <a:gd name="T64" fmla="*/ 535 w 1536"/>
                <a:gd name="T65" fmla="*/ 1886 h 1910"/>
                <a:gd name="T66" fmla="*/ 688 w 1536"/>
                <a:gd name="T67" fmla="*/ 1883 h 1910"/>
                <a:gd name="T68" fmla="*/ 847 w 1536"/>
                <a:gd name="T69" fmla="*/ 1886 h 1910"/>
                <a:gd name="T70" fmla="*/ 955 w 1536"/>
                <a:gd name="T71" fmla="*/ 1859 h 1910"/>
                <a:gd name="T72" fmla="*/ 1048 w 1536"/>
                <a:gd name="T73" fmla="*/ 1880 h 1910"/>
                <a:gd name="T74" fmla="*/ 1165 w 1536"/>
                <a:gd name="T75" fmla="*/ 1859 h 1910"/>
                <a:gd name="T76" fmla="*/ 1180 w 1536"/>
                <a:gd name="T77" fmla="*/ 1856 h 1910"/>
                <a:gd name="T78" fmla="*/ 1333 w 1536"/>
                <a:gd name="T79" fmla="*/ 1856 h 1910"/>
                <a:gd name="T80" fmla="*/ 1363 w 1536"/>
                <a:gd name="T81" fmla="*/ 1910 h 1910"/>
                <a:gd name="T82" fmla="*/ 322 w 1536"/>
                <a:gd name="T83" fmla="*/ 1910 h 1910"/>
                <a:gd name="T84" fmla="*/ 319 w 1536"/>
                <a:gd name="T85" fmla="*/ 1817 h 1910"/>
                <a:gd name="T86" fmla="*/ 250 w 1536"/>
                <a:gd name="T87" fmla="*/ 1568 h 1910"/>
                <a:gd name="T88" fmla="*/ 358 w 1536"/>
                <a:gd name="T89" fmla="*/ 1433 h 1910"/>
                <a:gd name="T90" fmla="*/ 292 w 1536"/>
                <a:gd name="T91" fmla="*/ 1232 h 1910"/>
                <a:gd name="T92" fmla="*/ 250 w 1536"/>
                <a:gd name="T93" fmla="*/ 1169 h 1910"/>
                <a:gd name="T94" fmla="*/ 58 w 1536"/>
                <a:gd name="T95" fmla="*/ 704 h 1910"/>
                <a:gd name="T96" fmla="*/ 37 w 1536"/>
                <a:gd name="T97" fmla="*/ 542 h 1910"/>
                <a:gd name="T98" fmla="*/ 154 w 1536"/>
                <a:gd name="T99" fmla="*/ 227 h 1910"/>
                <a:gd name="T100" fmla="*/ 694 w 1536"/>
                <a:gd name="T101" fmla="*/ 125 h 1910"/>
                <a:gd name="T102" fmla="*/ 682 w 1536"/>
                <a:gd name="T103" fmla="*/ 77 h 1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36" h="1910">
                  <a:moveTo>
                    <a:pt x="682" y="77"/>
                  </a:moveTo>
                  <a:cubicBezTo>
                    <a:pt x="688" y="71"/>
                    <a:pt x="683" y="69"/>
                    <a:pt x="679" y="65"/>
                  </a:cubicBezTo>
                  <a:cubicBezTo>
                    <a:pt x="759" y="0"/>
                    <a:pt x="950" y="10"/>
                    <a:pt x="1039" y="59"/>
                  </a:cubicBezTo>
                  <a:cubicBezTo>
                    <a:pt x="1059" y="70"/>
                    <a:pt x="1079" y="91"/>
                    <a:pt x="1096" y="95"/>
                  </a:cubicBezTo>
                  <a:cubicBezTo>
                    <a:pt x="1120" y="100"/>
                    <a:pt x="1146" y="85"/>
                    <a:pt x="1165" y="89"/>
                  </a:cubicBezTo>
                  <a:cubicBezTo>
                    <a:pt x="1185" y="89"/>
                    <a:pt x="1205" y="89"/>
                    <a:pt x="1225" y="89"/>
                  </a:cubicBezTo>
                  <a:cubicBezTo>
                    <a:pt x="1292" y="101"/>
                    <a:pt x="1380" y="127"/>
                    <a:pt x="1435" y="161"/>
                  </a:cubicBezTo>
                  <a:cubicBezTo>
                    <a:pt x="1482" y="189"/>
                    <a:pt x="1516" y="248"/>
                    <a:pt x="1534" y="305"/>
                  </a:cubicBezTo>
                  <a:cubicBezTo>
                    <a:pt x="1510" y="305"/>
                    <a:pt x="1491" y="300"/>
                    <a:pt x="1471" y="296"/>
                  </a:cubicBezTo>
                  <a:cubicBezTo>
                    <a:pt x="1514" y="357"/>
                    <a:pt x="1536" y="455"/>
                    <a:pt x="1528" y="566"/>
                  </a:cubicBezTo>
                  <a:cubicBezTo>
                    <a:pt x="1522" y="649"/>
                    <a:pt x="1491" y="730"/>
                    <a:pt x="1471" y="791"/>
                  </a:cubicBezTo>
                  <a:cubicBezTo>
                    <a:pt x="1460" y="796"/>
                    <a:pt x="1469" y="781"/>
                    <a:pt x="1462" y="782"/>
                  </a:cubicBezTo>
                  <a:cubicBezTo>
                    <a:pt x="1446" y="850"/>
                    <a:pt x="1389" y="877"/>
                    <a:pt x="1384" y="956"/>
                  </a:cubicBezTo>
                  <a:cubicBezTo>
                    <a:pt x="1377" y="968"/>
                    <a:pt x="1383" y="993"/>
                    <a:pt x="1381" y="1010"/>
                  </a:cubicBezTo>
                  <a:cubicBezTo>
                    <a:pt x="1383" y="1027"/>
                    <a:pt x="1377" y="1052"/>
                    <a:pt x="1384" y="1064"/>
                  </a:cubicBezTo>
                  <a:cubicBezTo>
                    <a:pt x="1387" y="1130"/>
                    <a:pt x="1401" y="1185"/>
                    <a:pt x="1402" y="1253"/>
                  </a:cubicBezTo>
                  <a:cubicBezTo>
                    <a:pt x="1402" y="1276"/>
                    <a:pt x="1402" y="1299"/>
                    <a:pt x="1402" y="1322"/>
                  </a:cubicBezTo>
                  <a:cubicBezTo>
                    <a:pt x="1396" y="1406"/>
                    <a:pt x="1447" y="1465"/>
                    <a:pt x="1441" y="1553"/>
                  </a:cubicBezTo>
                  <a:cubicBezTo>
                    <a:pt x="1435" y="1651"/>
                    <a:pt x="1395" y="1748"/>
                    <a:pt x="1381" y="1841"/>
                  </a:cubicBezTo>
                  <a:cubicBezTo>
                    <a:pt x="1368" y="1839"/>
                    <a:pt x="1347" y="1845"/>
                    <a:pt x="1339" y="1838"/>
                  </a:cubicBezTo>
                  <a:cubicBezTo>
                    <a:pt x="1354" y="1762"/>
                    <a:pt x="1379" y="1665"/>
                    <a:pt x="1390" y="1592"/>
                  </a:cubicBezTo>
                  <a:cubicBezTo>
                    <a:pt x="1391" y="1587"/>
                    <a:pt x="1387" y="1584"/>
                    <a:pt x="1384" y="1583"/>
                  </a:cubicBezTo>
                  <a:cubicBezTo>
                    <a:pt x="1382" y="1569"/>
                    <a:pt x="1388" y="1547"/>
                    <a:pt x="1381" y="1538"/>
                  </a:cubicBezTo>
                  <a:cubicBezTo>
                    <a:pt x="1376" y="1357"/>
                    <a:pt x="1348" y="1183"/>
                    <a:pt x="1342" y="1013"/>
                  </a:cubicBezTo>
                  <a:cubicBezTo>
                    <a:pt x="1347" y="1007"/>
                    <a:pt x="1347" y="980"/>
                    <a:pt x="1342" y="974"/>
                  </a:cubicBezTo>
                  <a:cubicBezTo>
                    <a:pt x="1345" y="950"/>
                    <a:pt x="1338" y="936"/>
                    <a:pt x="1333" y="920"/>
                  </a:cubicBezTo>
                  <a:cubicBezTo>
                    <a:pt x="1385" y="852"/>
                    <a:pt x="1438" y="785"/>
                    <a:pt x="1441" y="668"/>
                  </a:cubicBezTo>
                  <a:cubicBezTo>
                    <a:pt x="1451" y="676"/>
                    <a:pt x="1451" y="694"/>
                    <a:pt x="1462" y="701"/>
                  </a:cubicBezTo>
                  <a:cubicBezTo>
                    <a:pt x="1480" y="657"/>
                    <a:pt x="1480" y="595"/>
                    <a:pt x="1486" y="539"/>
                  </a:cubicBezTo>
                  <a:cubicBezTo>
                    <a:pt x="1491" y="536"/>
                    <a:pt x="1491" y="512"/>
                    <a:pt x="1486" y="509"/>
                  </a:cubicBezTo>
                  <a:cubicBezTo>
                    <a:pt x="1482" y="400"/>
                    <a:pt x="1433" y="320"/>
                    <a:pt x="1384" y="266"/>
                  </a:cubicBezTo>
                  <a:cubicBezTo>
                    <a:pt x="1401" y="269"/>
                    <a:pt x="1420" y="270"/>
                    <a:pt x="1441" y="269"/>
                  </a:cubicBezTo>
                  <a:cubicBezTo>
                    <a:pt x="1444" y="223"/>
                    <a:pt x="1398" y="201"/>
                    <a:pt x="1366" y="182"/>
                  </a:cubicBezTo>
                  <a:cubicBezTo>
                    <a:pt x="1317" y="154"/>
                    <a:pt x="1263" y="132"/>
                    <a:pt x="1189" y="128"/>
                  </a:cubicBezTo>
                  <a:cubicBezTo>
                    <a:pt x="1184" y="123"/>
                    <a:pt x="1158" y="123"/>
                    <a:pt x="1153" y="128"/>
                  </a:cubicBezTo>
                  <a:cubicBezTo>
                    <a:pt x="1133" y="127"/>
                    <a:pt x="1117" y="137"/>
                    <a:pt x="1099" y="134"/>
                  </a:cubicBezTo>
                  <a:cubicBezTo>
                    <a:pt x="1077" y="130"/>
                    <a:pt x="1046" y="96"/>
                    <a:pt x="1018" y="86"/>
                  </a:cubicBezTo>
                  <a:cubicBezTo>
                    <a:pt x="983" y="73"/>
                    <a:pt x="957" y="69"/>
                    <a:pt x="910" y="65"/>
                  </a:cubicBezTo>
                  <a:cubicBezTo>
                    <a:pt x="888" y="60"/>
                    <a:pt x="845" y="60"/>
                    <a:pt x="823" y="65"/>
                  </a:cubicBezTo>
                  <a:cubicBezTo>
                    <a:pt x="790" y="67"/>
                    <a:pt x="756" y="68"/>
                    <a:pt x="733" y="80"/>
                  </a:cubicBezTo>
                  <a:cubicBezTo>
                    <a:pt x="742" y="102"/>
                    <a:pt x="767" y="124"/>
                    <a:pt x="772" y="140"/>
                  </a:cubicBezTo>
                  <a:cubicBezTo>
                    <a:pt x="725" y="141"/>
                    <a:pt x="704" y="184"/>
                    <a:pt x="661" y="179"/>
                  </a:cubicBezTo>
                  <a:cubicBezTo>
                    <a:pt x="647" y="178"/>
                    <a:pt x="671" y="171"/>
                    <a:pt x="670" y="164"/>
                  </a:cubicBezTo>
                  <a:cubicBezTo>
                    <a:pt x="626" y="146"/>
                    <a:pt x="555" y="158"/>
                    <a:pt x="526" y="182"/>
                  </a:cubicBezTo>
                  <a:cubicBezTo>
                    <a:pt x="512" y="172"/>
                    <a:pt x="495" y="165"/>
                    <a:pt x="472" y="164"/>
                  </a:cubicBezTo>
                  <a:cubicBezTo>
                    <a:pt x="453" y="159"/>
                    <a:pt x="413" y="159"/>
                    <a:pt x="394" y="164"/>
                  </a:cubicBezTo>
                  <a:cubicBezTo>
                    <a:pt x="319" y="164"/>
                    <a:pt x="274" y="194"/>
                    <a:pt x="229" y="224"/>
                  </a:cubicBezTo>
                  <a:cubicBezTo>
                    <a:pt x="232" y="228"/>
                    <a:pt x="239" y="228"/>
                    <a:pt x="244" y="230"/>
                  </a:cubicBezTo>
                  <a:cubicBezTo>
                    <a:pt x="114" y="302"/>
                    <a:pt x="37" y="519"/>
                    <a:pt x="103" y="704"/>
                  </a:cubicBezTo>
                  <a:cubicBezTo>
                    <a:pt x="59" y="756"/>
                    <a:pt x="89" y="870"/>
                    <a:pt x="166" y="866"/>
                  </a:cubicBezTo>
                  <a:cubicBezTo>
                    <a:pt x="201" y="938"/>
                    <a:pt x="259" y="987"/>
                    <a:pt x="274" y="1079"/>
                  </a:cubicBezTo>
                  <a:cubicBezTo>
                    <a:pt x="274" y="1088"/>
                    <a:pt x="274" y="1097"/>
                    <a:pt x="274" y="1106"/>
                  </a:cubicBezTo>
                  <a:cubicBezTo>
                    <a:pt x="277" y="1106"/>
                    <a:pt x="279" y="1105"/>
                    <a:pt x="280" y="1103"/>
                  </a:cubicBezTo>
                  <a:cubicBezTo>
                    <a:pt x="279" y="1065"/>
                    <a:pt x="285" y="1034"/>
                    <a:pt x="286" y="998"/>
                  </a:cubicBezTo>
                  <a:cubicBezTo>
                    <a:pt x="308" y="1033"/>
                    <a:pt x="308" y="1090"/>
                    <a:pt x="307" y="1148"/>
                  </a:cubicBezTo>
                  <a:cubicBezTo>
                    <a:pt x="328" y="1125"/>
                    <a:pt x="340" y="1093"/>
                    <a:pt x="355" y="1064"/>
                  </a:cubicBezTo>
                  <a:cubicBezTo>
                    <a:pt x="361" y="1077"/>
                    <a:pt x="348" y="1097"/>
                    <a:pt x="352" y="1118"/>
                  </a:cubicBezTo>
                  <a:cubicBezTo>
                    <a:pt x="347" y="1124"/>
                    <a:pt x="347" y="1151"/>
                    <a:pt x="352" y="1157"/>
                  </a:cubicBezTo>
                  <a:cubicBezTo>
                    <a:pt x="353" y="1236"/>
                    <a:pt x="389" y="1280"/>
                    <a:pt x="394" y="1355"/>
                  </a:cubicBezTo>
                  <a:cubicBezTo>
                    <a:pt x="394" y="1375"/>
                    <a:pt x="394" y="1395"/>
                    <a:pt x="394" y="1415"/>
                  </a:cubicBezTo>
                  <a:cubicBezTo>
                    <a:pt x="394" y="1442"/>
                    <a:pt x="393" y="1468"/>
                    <a:pt x="388" y="1490"/>
                  </a:cubicBezTo>
                  <a:cubicBezTo>
                    <a:pt x="316" y="1465"/>
                    <a:pt x="285" y="1540"/>
                    <a:pt x="277" y="1604"/>
                  </a:cubicBezTo>
                  <a:cubicBezTo>
                    <a:pt x="265" y="1697"/>
                    <a:pt x="286" y="1777"/>
                    <a:pt x="355" y="1799"/>
                  </a:cubicBezTo>
                  <a:cubicBezTo>
                    <a:pt x="350" y="1819"/>
                    <a:pt x="346" y="1840"/>
                    <a:pt x="343" y="1862"/>
                  </a:cubicBezTo>
                  <a:cubicBezTo>
                    <a:pt x="385" y="1877"/>
                    <a:pt x="440" y="1879"/>
                    <a:pt x="493" y="1883"/>
                  </a:cubicBezTo>
                  <a:cubicBezTo>
                    <a:pt x="501" y="1890"/>
                    <a:pt x="522" y="1884"/>
                    <a:pt x="535" y="1886"/>
                  </a:cubicBezTo>
                  <a:cubicBezTo>
                    <a:pt x="575" y="1886"/>
                    <a:pt x="615" y="1886"/>
                    <a:pt x="655" y="1886"/>
                  </a:cubicBezTo>
                  <a:cubicBezTo>
                    <a:pt x="665" y="1884"/>
                    <a:pt x="683" y="1890"/>
                    <a:pt x="688" y="1883"/>
                  </a:cubicBezTo>
                  <a:cubicBezTo>
                    <a:pt x="751" y="1884"/>
                    <a:pt x="799" y="1870"/>
                    <a:pt x="847" y="1856"/>
                  </a:cubicBezTo>
                  <a:cubicBezTo>
                    <a:pt x="850" y="1869"/>
                    <a:pt x="840" y="1878"/>
                    <a:pt x="847" y="1886"/>
                  </a:cubicBezTo>
                  <a:cubicBezTo>
                    <a:pt x="860" y="1885"/>
                    <a:pt x="854" y="1865"/>
                    <a:pt x="862" y="1859"/>
                  </a:cubicBezTo>
                  <a:cubicBezTo>
                    <a:pt x="893" y="1859"/>
                    <a:pt x="924" y="1859"/>
                    <a:pt x="955" y="1859"/>
                  </a:cubicBezTo>
                  <a:cubicBezTo>
                    <a:pt x="985" y="1866"/>
                    <a:pt x="1045" y="1843"/>
                    <a:pt x="1048" y="1877"/>
                  </a:cubicBezTo>
                  <a:cubicBezTo>
                    <a:pt x="1048" y="1878"/>
                    <a:pt x="1048" y="1879"/>
                    <a:pt x="1048" y="1880"/>
                  </a:cubicBezTo>
                  <a:cubicBezTo>
                    <a:pt x="1060" y="1880"/>
                    <a:pt x="1056" y="1864"/>
                    <a:pt x="1063" y="1859"/>
                  </a:cubicBezTo>
                  <a:cubicBezTo>
                    <a:pt x="1097" y="1859"/>
                    <a:pt x="1131" y="1859"/>
                    <a:pt x="1165" y="1859"/>
                  </a:cubicBezTo>
                  <a:cubicBezTo>
                    <a:pt x="1165" y="1862"/>
                    <a:pt x="1165" y="1865"/>
                    <a:pt x="1165" y="1868"/>
                  </a:cubicBezTo>
                  <a:cubicBezTo>
                    <a:pt x="1178" y="1872"/>
                    <a:pt x="1169" y="1854"/>
                    <a:pt x="1180" y="1856"/>
                  </a:cubicBezTo>
                  <a:cubicBezTo>
                    <a:pt x="1216" y="1870"/>
                    <a:pt x="1295" y="1838"/>
                    <a:pt x="1324" y="1856"/>
                  </a:cubicBezTo>
                  <a:cubicBezTo>
                    <a:pt x="1328" y="1859"/>
                    <a:pt x="1328" y="1871"/>
                    <a:pt x="1333" y="1856"/>
                  </a:cubicBezTo>
                  <a:cubicBezTo>
                    <a:pt x="1347" y="1856"/>
                    <a:pt x="1361" y="1856"/>
                    <a:pt x="1375" y="1856"/>
                  </a:cubicBezTo>
                  <a:cubicBezTo>
                    <a:pt x="1372" y="1875"/>
                    <a:pt x="1367" y="1892"/>
                    <a:pt x="1363" y="1910"/>
                  </a:cubicBezTo>
                  <a:cubicBezTo>
                    <a:pt x="1020" y="1910"/>
                    <a:pt x="677" y="1910"/>
                    <a:pt x="334" y="1910"/>
                  </a:cubicBezTo>
                  <a:cubicBezTo>
                    <a:pt x="335" y="1898"/>
                    <a:pt x="326" y="1910"/>
                    <a:pt x="322" y="1910"/>
                  </a:cubicBezTo>
                  <a:cubicBezTo>
                    <a:pt x="321" y="1910"/>
                    <a:pt x="320" y="1910"/>
                    <a:pt x="319" y="1910"/>
                  </a:cubicBezTo>
                  <a:cubicBezTo>
                    <a:pt x="318" y="1886"/>
                    <a:pt x="328" y="1846"/>
                    <a:pt x="319" y="1817"/>
                  </a:cubicBezTo>
                  <a:cubicBezTo>
                    <a:pt x="307" y="1781"/>
                    <a:pt x="246" y="1749"/>
                    <a:pt x="238" y="1688"/>
                  </a:cubicBezTo>
                  <a:cubicBezTo>
                    <a:pt x="233" y="1648"/>
                    <a:pt x="243" y="1604"/>
                    <a:pt x="250" y="1568"/>
                  </a:cubicBezTo>
                  <a:cubicBezTo>
                    <a:pt x="258" y="1527"/>
                    <a:pt x="264" y="1482"/>
                    <a:pt x="295" y="1463"/>
                  </a:cubicBezTo>
                  <a:cubicBezTo>
                    <a:pt x="315" y="1450"/>
                    <a:pt x="339" y="1457"/>
                    <a:pt x="358" y="1433"/>
                  </a:cubicBezTo>
                  <a:cubicBezTo>
                    <a:pt x="373" y="1340"/>
                    <a:pt x="334" y="1278"/>
                    <a:pt x="316" y="1208"/>
                  </a:cubicBezTo>
                  <a:cubicBezTo>
                    <a:pt x="308" y="1204"/>
                    <a:pt x="306" y="1232"/>
                    <a:pt x="292" y="1232"/>
                  </a:cubicBezTo>
                  <a:cubicBezTo>
                    <a:pt x="290" y="1210"/>
                    <a:pt x="282" y="1194"/>
                    <a:pt x="280" y="1172"/>
                  </a:cubicBezTo>
                  <a:cubicBezTo>
                    <a:pt x="274" y="1167"/>
                    <a:pt x="260" y="1170"/>
                    <a:pt x="250" y="1169"/>
                  </a:cubicBezTo>
                  <a:cubicBezTo>
                    <a:pt x="242" y="1052"/>
                    <a:pt x="204" y="965"/>
                    <a:pt x="142" y="902"/>
                  </a:cubicBezTo>
                  <a:cubicBezTo>
                    <a:pt x="65" y="889"/>
                    <a:pt x="0" y="793"/>
                    <a:pt x="58" y="704"/>
                  </a:cubicBezTo>
                  <a:cubicBezTo>
                    <a:pt x="52" y="659"/>
                    <a:pt x="40" y="620"/>
                    <a:pt x="37" y="572"/>
                  </a:cubicBezTo>
                  <a:cubicBezTo>
                    <a:pt x="37" y="562"/>
                    <a:pt x="37" y="552"/>
                    <a:pt x="37" y="542"/>
                  </a:cubicBezTo>
                  <a:cubicBezTo>
                    <a:pt x="46" y="400"/>
                    <a:pt x="94" y="297"/>
                    <a:pt x="187" y="239"/>
                  </a:cubicBezTo>
                  <a:cubicBezTo>
                    <a:pt x="184" y="227"/>
                    <a:pt x="159" y="237"/>
                    <a:pt x="154" y="227"/>
                  </a:cubicBezTo>
                  <a:cubicBezTo>
                    <a:pt x="197" y="122"/>
                    <a:pt x="402" y="90"/>
                    <a:pt x="523" y="146"/>
                  </a:cubicBezTo>
                  <a:cubicBezTo>
                    <a:pt x="567" y="128"/>
                    <a:pt x="633" y="108"/>
                    <a:pt x="694" y="125"/>
                  </a:cubicBezTo>
                  <a:cubicBezTo>
                    <a:pt x="702" y="123"/>
                    <a:pt x="706" y="117"/>
                    <a:pt x="715" y="116"/>
                  </a:cubicBezTo>
                  <a:cubicBezTo>
                    <a:pt x="717" y="102"/>
                    <a:pt x="693" y="89"/>
                    <a:pt x="682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Freeform 145"/>
            <p:cNvSpPr/>
            <p:nvPr/>
          </p:nvSpPr>
          <p:spPr bwMode="auto">
            <a:xfrm>
              <a:off x="-3006725" y="258763"/>
              <a:ext cx="98425" cy="98425"/>
            </a:xfrm>
            <a:custGeom>
              <a:avLst/>
              <a:gdLst>
                <a:gd name="T0" fmla="*/ 0 w 33"/>
                <a:gd name="T1" fmla="*/ 33 h 33"/>
                <a:gd name="T2" fmla="*/ 33 w 33"/>
                <a:gd name="T3" fmla="*/ 0 h 33"/>
                <a:gd name="T4" fmla="*/ 0 w 33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cubicBezTo>
                    <a:pt x="10" y="21"/>
                    <a:pt x="21" y="10"/>
                    <a:pt x="33" y="0"/>
                  </a:cubicBezTo>
                  <a:cubicBezTo>
                    <a:pt x="23" y="12"/>
                    <a:pt x="12" y="23"/>
                    <a:pt x="0" y="33"/>
                  </a:cubicBezTo>
                  <a:close/>
                </a:path>
              </a:pathLst>
            </a:custGeom>
            <a:solidFill>
              <a:srgbClr val="47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Freeform 146"/>
            <p:cNvSpPr/>
            <p:nvPr/>
          </p:nvSpPr>
          <p:spPr bwMode="auto">
            <a:xfrm>
              <a:off x="-3311525" y="-282575"/>
              <a:ext cx="2955925" cy="2638425"/>
            </a:xfrm>
            <a:custGeom>
              <a:avLst/>
              <a:gdLst>
                <a:gd name="T0" fmla="*/ 135 w 990"/>
                <a:gd name="T1" fmla="*/ 181 h 883"/>
                <a:gd name="T2" fmla="*/ 285 w 990"/>
                <a:gd name="T3" fmla="*/ 88 h 883"/>
                <a:gd name="T4" fmla="*/ 303 w 990"/>
                <a:gd name="T5" fmla="*/ 94 h 883"/>
                <a:gd name="T6" fmla="*/ 258 w 990"/>
                <a:gd name="T7" fmla="*/ 22 h 883"/>
                <a:gd name="T8" fmla="*/ 597 w 990"/>
                <a:gd name="T9" fmla="*/ 85 h 883"/>
                <a:gd name="T10" fmla="*/ 723 w 990"/>
                <a:gd name="T11" fmla="*/ 79 h 883"/>
                <a:gd name="T12" fmla="*/ 924 w 990"/>
                <a:gd name="T13" fmla="*/ 184 h 883"/>
                <a:gd name="T14" fmla="*/ 846 w 990"/>
                <a:gd name="T15" fmla="*/ 187 h 883"/>
                <a:gd name="T16" fmla="*/ 930 w 990"/>
                <a:gd name="T17" fmla="*/ 283 h 883"/>
                <a:gd name="T18" fmla="*/ 966 w 990"/>
                <a:gd name="T19" fmla="*/ 604 h 883"/>
                <a:gd name="T20" fmla="*/ 933 w 990"/>
                <a:gd name="T21" fmla="*/ 568 h 883"/>
                <a:gd name="T22" fmla="*/ 936 w 990"/>
                <a:gd name="T23" fmla="*/ 592 h 883"/>
                <a:gd name="T24" fmla="*/ 843 w 990"/>
                <a:gd name="T25" fmla="*/ 820 h 883"/>
                <a:gd name="T26" fmla="*/ 822 w 990"/>
                <a:gd name="T27" fmla="*/ 787 h 883"/>
                <a:gd name="T28" fmla="*/ 807 w 990"/>
                <a:gd name="T29" fmla="*/ 829 h 883"/>
                <a:gd name="T30" fmla="*/ 678 w 990"/>
                <a:gd name="T31" fmla="*/ 883 h 883"/>
                <a:gd name="T32" fmla="*/ 552 w 990"/>
                <a:gd name="T33" fmla="*/ 820 h 883"/>
                <a:gd name="T34" fmla="*/ 546 w 990"/>
                <a:gd name="T35" fmla="*/ 808 h 883"/>
                <a:gd name="T36" fmla="*/ 513 w 990"/>
                <a:gd name="T37" fmla="*/ 847 h 883"/>
                <a:gd name="T38" fmla="*/ 483 w 990"/>
                <a:gd name="T39" fmla="*/ 874 h 883"/>
                <a:gd name="T40" fmla="*/ 489 w 990"/>
                <a:gd name="T41" fmla="*/ 868 h 883"/>
                <a:gd name="T42" fmla="*/ 480 w 990"/>
                <a:gd name="T43" fmla="*/ 874 h 883"/>
                <a:gd name="T44" fmla="*/ 396 w 990"/>
                <a:gd name="T45" fmla="*/ 670 h 883"/>
                <a:gd name="T46" fmla="*/ 342 w 990"/>
                <a:gd name="T47" fmla="*/ 742 h 883"/>
                <a:gd name="T48" fmla="*/ 246 w 990"/>
                <a:gd name="T49" fmla="*/ 529 h 883"/>
                <a:gd name="T50" fmla="*/ 84 w 990"/>
                <a:gd name="T51" fmla="*/ 631 h 883"/>
                <a:gd name="T52" fmla="*/ 60 w 990"/>
                <a:gd name="T53" fmla="*/ 445 h 883"/>
                <a:gd name="T54" fmla="*/ 72 w 990"/>
                <a:gd name="T55" fmla="*/ 376 h 883"/>
                <a:gd name="T56" fmla="*/ 0 w 990"/>
                <a:gd name="T57" fmla="*/ 415 h 883"/>
                <a:gd name="T58" fmla="*/ 102 w 990"/>
                <a:gd name="T59" fmla="*/ 214 h 883"/>
                <a:gd name="T60" fmla="*/ 135 w 990"/>
                <a:gd name="T61" fmla="*/ 181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0" h="883">
                  <a:moveTo>
                    <a:pt x="135" y="181"/>
                  </a:moveTo>
                  <a:cubicBezTo>
                    <a:pt x="178" y="143"/>
                    <a:pt x="230" y="114"/>
                    <a:pt x="285" y="88"/>
                  </a:cubicBezTo>
                  <a:cubicBezTo>
                    <a:pt x="296" y="86"/>
                    <a:pt x="295" y="102"/>
                    <a:pt x="303" y="94"/>
                  </a:cubicBezTo>
                  <a:cubicBezTo>
                    <a:pt x="294" y="64"/>
                    <a:pt x="270" y="49"/>
                    <a:pt x="258" y="22"/>
                  </a:cubicBezTo>
                  <a:cubicBezTo>
                    <a:pt x="389" y="0"/>
                    <a:pt x="528" y="18"/>
                    <a:pt x="597" y="85"/>
                  </a:cubicBezTo>
                  <a:cubicBezTo>
                    <a:pt x="617" y="75"/>
                    <a:pt x="689" y="77"/>
                    <a:pt x="723" y="79"/>
                  </a:cubicBezTo>
                  <a:cubicBezTo>
                    <a:pt x="817" y="86"/>
                    <a:pt x="877" y="136"/>
                    <a:pt x="924" y="184"/>
                  </a:cubicBezTo>
                  <a:cubicBezTo>
                    <a:pt x="904" y="191"/>
                    <a:pt x="871" y="185"/>
                    <a:pt x="846" y="187"/>
                  </a:cubicBezTo>
                  <a:cubicBezTo>
                    <a:pt x="872" y="220"/>
                    <a:pt x="903" y="246"/>
                    <a:pt x="930" y="283"/>
                  </a:cubicBezTo>
                  <a:cubicBezTo>
                    <a:pt x="982" y="356"/>
                    <a:pt x="990" y="479"/>
                    <a:pt x="966" y="604"/>
                  </a:cubicBezTo>
                  <a:cubicBezTo>
                    <a:pt x="951" y="596"/>
                    <a:pt x="947" y="569"/>
                    <a:pt x="933" y="568"/>
                  </a:cubicBezTo>
                  <a:cubicBezTo>
                    <a:pt x="919" y="574"/>
                    <a:pt x="937" y="581"/>
                    <a:pt x="936" y="592"/>
                  </a:cubicBezTo>
                  <a:cubicBezTo>
                    <a:pt x="920" y="683"/>
                    <a:pt x="894" y="764"/>
                    <a:pt x="843" y="820"/>
                  </a:cubicBezTo>
                  <a:cubicBezTo>
                    <a:pt x="838" y="807"/>
                    <a:pt x="836" y="791"/>
                    <a:pt x="822" y="787"/>
                  </a:cubicBezTo>
                  <a:cubicBezTo>
                    <a:pt x="812" y="796"/>
                    <a:pt x="808" y="811"/>
                    <a:pt x="807" y="829"/>
                  </a:cubicBezTo>
                  <a:cubicBezTo>
                    <a:pt x="761" y="773"/>
                    <a:pt x="719" y="868"/>
                    <a:pt x="678" y="883"/>
                  </a:cubicBezTo>
                  <a:cubicBezTo>
                    <a:pt x="638" y="860"/>
                    <a:pt x="591" y="844"/>
                    <a:pt x="552" y="820"/>
                  </a:cubicBezTo>
                  <a:cubicBezTo>
                    <a:pt x="543" y="823"/>
                    <a:pt x="547" y="813"/>
                    <a:pt x="546" y="808"/>
                  </a:cubicBezTo>
                  <a:cubicBezTo>
                    <a:pt x="535" y="816"/>
                    <a:pt x="524" y="833"/>
                    <a:pt x="513" y="847"/>
                  </a:cubicBezTo>
                  <a:cubicBezTo>
                    <a:pt x="504" y="859"/>
                    <a:pt x="494" y="881"/>
                    <a:pt x="483" y="874"/>
                  </a:cubicBezTo>
                  <a:cubicBezTo>
                    <a:pt x="486" y="873"/>
                    <a:pt x="488" y="871"/>
                    <a:pt x="489" y="868"/>
                  </a:cubicBezTo>
                  <a:cubicBezTo>
                    <a:pt x="487" y="871"/>
                    <a:pt x="481" y="870"/>
                    <a:pt x="480" y="874"/>
                  </a:cubicBezTo>
                  <a:cubicBezTo>
                    <a:pt x="440" y="819"/>
                    <a:pt x="403" y="748"/>
                    <a:pt x="396" y="670"/>
                  </a:cubicBezTo>
                  <a:cubicBezTo>
                    <a:pt x="373" y="689"/>
                    <a:pt x="369" y="727"/>
                    <a:pt x="342" y="742"/>
                  </a:cubicBezTo>
                  <a:cubicBezTo>
                    <a:pt x="316" y="679"/>
                    <a:pt x="312" y="538"/>
                    <a:pt x="246" y="529"/>
                  </a:cubicBezTo>
                  <a:cubicBezTo>
                    <a:pt x="176" y="520"/>
                    <a:pt x="116" y="584"/>
                    <a:pt x="84" y="631"/>
                  </a:cubicBezTo>
                  <a:cubicBezTo>
                    <a:pt x="75" y="578"/>
                    <a:pt x="56" y="506"/>
                    <a:pt x="60" y="445"/>
                  </a:cubicBezTo>
                  <a:cubicBezTo>
                    <a:pt x="62" y="419"/>
                    <a:pt x="77" y="398"/>
                    <a:pt x="72" y="376"/>
                  </a:cubicBezTo>
                  <a:cubicBezTo>
                    <a:pt x="52" y="393"/>
                    <a:pt x="29" y="407"/>
                    <a:pt x="0" y="415"/>
                  </a:cubicBezTo>
                  <a:cubicBezTo>
                    <a:pt x="28" y="342"/>
                    <a:pt x="54" y="267"/>
                    <a:pt x="102" y="214"/>
                  </a:cubicBezTo>
                  <a:cubicBezTo>
                    <a:pt x="114" y="204"/>
                    <a:pt x="125" y="193"/>
                    <a:pt x="135" y="181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Freeform 147"/>
            <p:cNvSpPr/>
            <p:nvPr/>
          </p:nvSpPr>
          <p:spPr bwMode="auto">
            <a:xfrm>
              <a:off x="-2997200" y="1503363"/>
              <a:ext cx="1084263" cy="846138"/>
            </a:xfrm>
            <a:custGeom>
              <a:avLst/>
              <a:gdLst>
                <a:gd name="T0" fmla="*/ 237 w 363"/>
                <a:gd name="T1" fmla="*/ 282 h 283"/>
                <a:gd name="T2" fmla="*/ 0 w 363"/>
                <a:gd name="T3" fmla="*/ 36 h 283"/>
                <a:gd name="T4" fmla="*/ 36 w 363"/>
                <a:gd name="T5" fmla="*/ 0 h 283"/>
                <a:gd name="T6" fmla="*/ 147 w 363"/>
                <a:gd name="T7" fmla="*/ 144 h 283"/>
                <a:gd name="T8" fmla="*/ 213 w 363"/>
                <a:gd name="T9" fmla="*/ 93 h 283"/>
                <a:gd name="T10" fmla="*/ 231 w 363"/>
                <a:gd name="T11" fmla="*/ 165 h 283"/>
                <a:gd name="T12" fmla="*/ 279 w 363"/>
                <a:gd name="T13" fmla="*/ 114 h 283"/>
                <a:gd name="T14" fmla="*/ 363 w 363"/>
                <a:gd name="T15" fmla="*/ 279 h 283"/>
                <a:gd name="T16" fmla="*/ 330 w 363"/>
                <a:gd name="T17" fmla="*/ 282 h 283"/>
                <a:gd name="T18" fmla="*/ 237 w 363"/>
                <a:gd name="T19" fmla="*/ 28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3" h="283">
                  <a:moveTo>
                    <a:pt x="237" y="282"/>
                  </a:moveTo>
                  <a:cubicBezTo>
                    <a:pt x="90" y="268"/>
                    <a:pt x="31" y="166"/>
                    <a:pt x="0" y="36"/>
                  </a:cubicBezTo>
                  <a:cubicBezTo>
                    <a:pt x="7" y="21"/>
                    <a:pt x="26" y="2"/>
                    <a:pt x="36" y="0"/>
                  </a:cubicBezTo>
                  <a:cubicBezTo>
                    <a:pt x="16" y="85"/>
                    <a:pt x="69" y="159"/>
                    <a:pt x="147" y="144"/>
                  </a:cubicBezTo>
                  <a:cubicBezTo>
                    <a:pt x="177" y="138"/>
                    <a:pt x="188" y="109"/>
                    <a:pt x="213" y="93"/>
                  </a:cubicBezTo>
                  <a:cubicBezTo>
                    <a:pt x="217" y="119"/>
                    <a:pt x="227" y="139"/>
                    <a:pt x="231" y="165"/>
                  </a:cubicBezTo>
                  <a:cubicBezTo>
                    <a:pt x="256" y="157"/>
                    <a:pt x="266" y="134"/>
                    <a:pt x="279" y="114"/>
                  </a:cubicBezTo>
                  <a:cubicBezTo>
                    <a:pt x="305" y="171"/>
                    <a:pt x="334" y="225"/>
                    <a:pt x="363" y="279"/>
                  </a:cubicBezTo>
                  <a:cubicBezTo>
                    <a:pt x="352" y="280"/>
                    <a:pt x="343" y="283"/>
                    <a:pt x="330" y="282"/>
                  </a:cubicBezTo>
                  <a:cubicBezTo>
                    <a:pt x="299" y="282"/>
                    <a:pt x="268" y="282"/>
                    <a:pt x="237" y="28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Freeform 148"/>
            <p:cNvSpPr/>
            <p:nvPr/>
          </p:nvSpPr>
          <p:spPr bwMode="auto">
            <a:xfrm>
              <a:off x="-4576763" y="1554163"/>
              <a:ext cx="495300" cy="504825"/>
            </a:xfrm>
            <a:custGeom>
              <a:avLst/>
              <a:gdLst>
                <a:gd name="T0" fmla="*/ 76 w 166"/>
                <a:gd name="T1" fmla="*/ 169 h 169"/>
                <a:gd name="T2" fmla="*/ 103 w 166"/>
                <a:gd name="T3" fmla="*/ 25 h 169"/>
                <a:gd name="T4" fmla="*/ 109 w 166"/>
                <a:gd name="T5" fmla="*/ 55 h 169"/>
                <a:gd name="T6" fmla="*/ 73 w 166"/>
                <a:gd name="T7" fmla="*/ 112 h 169"/>
                <a:gd name="T8" fmla="*/ 115 w 166"/>
                <a:gd name="T9" fmla="*/ 64 h 169"/>
                <a:gd name="T10" fmla="*/ 109 w 166"/>
                <a:gd name="T11" fmla="*/ 130 h 169"/>
                <a:gd name="T12" fmla="*/ 136 w 166"/>
                <a:gd name="T13" fmla="*/ 130 h 169"/>
                <a:gd name="T14" fmla="*/ 115 w 166"/>
                <a:gd name="T15" fmla="*/ 100 h 169"/>
                <a:gd name="T16" fmla="*/ 133 w 166"/>
                <a:gd name="T17" fmla="*/ 94 h 169"/>
                <a:gd name="T18" fmla="*/ 136 w 166"/>
                <a:gd name="T19" fmla="*/ 58 h 169"/>
                <a:gd name="T20" fmla="*/ 166 w 166"/>
                <a:gd name="T21" fmla="*/ 124 h 169"/>
                <a:gd name="T22" fmla="*/ 115 w 166"/>
                <a:gd name="T23" fmla="*/ 169 h 169"/>
                <a:gd name="T24" fmla="*/ 76 w 166"/>
                <a:gd name="T25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6" h="169">
                  <a:moveTo>
                    <a:pt x="76" y="169"/>
                  </a:moveTo>
                  <a:cubicBezTo>
                    <a:pt x="6" y="160"/>
                    <a:pt x="0" y="0"/>
                    <a:pt x="103" y="25"/>
                  </a:cubicBezTo>
                  <a:cubicBezTo>
                    <a:pt x="106" y="34"/>
                    <a:pt x="108" y="44"/>
                    <a:pt x="109" y="55"/>
                  </a:cubicBezTo>
                  <a:cubicBezTo>
                    <a:pt x="77" y="52"/>
                    <a:pt x="64" y="84"/>
                    <a:pt x="73" y="112"/>
                  </a:cubicBezTo>
                  <a:cubicBezTo>
                    <a:pt x="78" y="87"/>
                    <a:pt x="85" y="64"/>
                    <a:pt x="115" y="64"/>
                  </a:cubicBezTo>
                  <a:cubicBezTo>
                    <a:pt x="108" y="73"/>
                    <a:pt x="89" y="110"/>
                    <a:pt x="109" y="130"/>
                  </a:cubicBezTo>
                  <a:cubicBezTo>
                    <a:pt x="117" y="134"/>
                    <a:pt x="128" y="134"/>
                    <a:pt x="136" y="130"/>
                  </a:cubicBezTo>
                  <a:cubicBezTo>
                    <a:pt x="134" y="115"/>
                    <a:pt x="113" y="119"/>
                    <a:pt x="115" y="100"/>
                  </a:cubicBezTo>
                  <a:cubicBezTo>
                    <a:pt x="121" y="92"/>
                    <a:pt x="127" y="97"/>
                    <a:pt x="133" y="94"/>
                  </a:cubicBezTo>
                  <a:cubicBezTo>
                    <a:pt x="132" y="80"/>
                    <a:pt x="138" y="73"/>
                    <a:pt x="136" y="58"/>
                  </a:cubicBezTo>
                  <a:cubicBezTo>
                    <a:pt x="151" y="75"/>
                    <a:pt x="153" y="105"/>
                    <a:pt x="166" y="124"/>
                  </a:cubicBezTo>
                  <a:cubicBezTo>
                    <a:pt x="158" y="148"/>
                    <a:pt x="143" y="165"/>
                    <a:pt x="115" y="169"/>
                  </a:cubicBezTo>
                  <a:cubicBezTo>
                    <a:pt x="102" y="169"/>
                    <a:pt x="89" y="169"/>
                    <a:pt x="76" y="16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Freeform 149"/>
            <p:cNvSpPr/>
            <p:nvPr/>
          </p:nvSpPr>
          <p:spPr bwMode="auto">
            <a:xfrm>
              <a:off x="-4241800" y="1987550"/>
              <a:ext cx="600075" cy="860425"/>
            </a:xfrm>
            <a:custGeom>
              <a:avLst/>
              <a:gdLst>
                <a:gd name="T0" fmla="*/ 141 w 201"/>
                <a:gd name="T1" fmla="*/ 111 h 288"/>
                <a:gd name="T2" fmla="*/ 201 w 201"/>
                <a:gd name="T3" fmla="*/ 168 h 288"/>
                <a:gd name="T4" fmla="*/ 132 w 201"/>
                <a:gd name="T5" fmla="*/ 288 h 288"/>
                <a:gd name="T6" fmla="*/ 96 w 201"/>
                <a:gd name="T7" fmla="*/ 138 h 288"/>
                <a:gd name="T8" fmla="*/ 93 w 201"/>
                <a:gd name="T9" fmla="*/ 222 h 288"/>
                <a:gd name="T10" fmla="*/ 0 w 201"/>
                <a:gd name="T11" fmla="*/ 39 h 288"/>
                <a:gd name="T12" fmla="*/ 54 w 201"/>
                <a:gd name="T13" fmla="*/ 0 h 288"/>
                <a:gd name="T14" fmla="*/ 102 w 201"/>
                <a:gd name="T15" fmla="*/ 72 h 288"/>
                <a:gd name="T16" fmla="*/ 141 w 201"/>
                <a:gd name="T17" fmla="*/ 11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288">
                  <a:moveTo>
                    <a:pt x="141" y="111"/>
                  </a:moveTo>
                  <a:cubicBezTo>
                    <a:pt x="162" y="129"/>
                    <a:pt x="177" y="153"/>
                    <a:pt x="201" y="168"/>
                  </a:cubicBezTo>
                  <a:cubicBezTo>
                    <a:pt x="168" y="190"/>
                    <a:pt x="163" y="255"/>
                    <a:pt x="132" y="288"/>
                  </a:cubicBezTo>
                  <a:cubicBezTo>
                    <a:pt x="131" y="227"/>
                    <a:pt x="122" y="174"/>
                    <a:pt x="96" y="138"/>
                  </a:cubicBezTo>
                  <a:cubicBezTo>
                    <a:pt x="97" y="159"/>
                    <a:pt x="99" y="194"/>
                    <a:pt x="93" y="222"/>
                  </a:cubicBezTo>
                  <a:cubicBezTo>
                    <a:pt x="71" y="152"/>
                    <a:pt x="36" y="95"/>
                    <a:pt x="0" y="39"/>
                  </a:cubicBezTo>
                  <a:cubicBezTo>
                    <a:pt x="24" y="32"/>
                    <a:pt x="43" y="20"/>
                    <a:pt x="54" y="0"/>
                  </a:cubicBezTo>
                  <a:cubicBezTo>
                    <a:pt x="75" y="19"/>
                    <a:pt x="78" y="56"/>
                    <a:pt x="102" y="72"/>
                  </a:cubicBezTo>
                  <a:cubicBezTo>
                    <a:pt x="114" y="86"/>
                    <a:pt x="127" y="99"/>
                    <a:pt x="141" y="111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Freeform 150"/>
            <p:cNvSpPr/>
            <p:nvPr/>
          </p:nvSpPr>
          <p:spPr bwMode="auto">
            <a:xfrm>
              <a:off x="-3937000" y="2203450"/>
              <a:ext cx="115888" cy="115888"/>
            </a:xfrm>
            <a:custGeom>
              <a:avLst/>
              <a:gdLst>
                <a:gd name="T0" fmla="*/ 0 w 39"/>
                <a:gd name="T1" fmla="*/ 0 h 39"/>
                <a:gd name="T2" fmla="*/ 39 w 39"/>
                <a:gd name="T3" fmla="*/ 39 h 39"/>
                <a:gd name="T4" fmla="*/ 0 w 39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0"/>
                  </a:moveTo>
                  <a:cubicBezTo>
                    <a:pt x="14" y="12"/>
                    <a:pt x="27" y="25"/>
                    <a:pt x="39" y="39"/>
                  </a:cubicBezTo>
                  <a:cubicBezTo>
                    <a:pt x="25" y="27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Freeform 151"/>
            <p:cNvSpPr/>
            <p:nvPr/>
          </p:nvSpPr>
          <p:spPr bwMode="auto">
            <a:xfrm>
              <a:off x="-1116012" y="2176463"/>
              <a:ext cx="133350" cy="125413"/>
            </a:xfrm>
            <a:custGeom>
              <a:avLst/>
              <a:gdLst>
                <a:gd name="T0" fmla="*/ 0 w 45"/>
                <a:gd name="T1" fmla="*/ 42 h 42"/>
                <a:gd name="T2" fmla="*/ 45 w 45"/>
                <a:gd name="T3" fmla="*/ 0 h 42"/>
                <a:gd name="T4" fmla="*/ 0 w 4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cubicBezTo>
                    <a:pt x="13" y="28"/>
                    <a:pt x="32" y="4"/>
                    <a:pt x="45" y="0"/>
                  </a:cubicBezTo>
                  <a:cubicBezTo>
                    <a:pt x="28" y="12"/>
                    <a:pt x="17" y="30"/>
                    <a:pt x="0" y="42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Freeform 152"/>
            <p:cNvSpPr/>
            <p:nvPr/>
          </p:nvSpPr>
          <p:spPr bwMode="auto">
            <a:xfrm>
              <a:off x="-2593975" y="2176463"/>
              <a:ext cx="1906588" cy="2352675"/>
            </a:xfrm>
            <a:custGeom>
              <a:avLst/>
              <a:gdLst>
                <a:gd name="T0" fmla="*/ 495 w 639"/>
                <a:gd name="T1" fmla="*/ 42 h 788"/>
                <a:gd name="T2" fmla="*/ 540 w 639"/>
                <a:gd name="T3" fmla="*/ 0 h 788"/>
                <a:gd name="T4" fmla="*/ 543 w 639"/>
                <a:gd name="T5" fmla="*/ 0 h 788"/>
                <a:gd name="T6" fmla="*/ 573 w 639"/>
                <a:gd name="T7" fmla="*/ 27 h 788"/>
                <a:gd name="T8" fmla="*/ 594 w 639"/>
                <a:gd name="T9" fmla="*/ 168 h 788"/>
                <a:gd name="T10" fmla="*/ 621 w 639"/>
                <a:gd name="T11" fmla="*/ 420 h 788"/>
                <a:gd name="T12" fmla="*/ 621 w 639"/>
                <a:gd name="T13" fmla="*/ 480 h 788"/>
                <a:gd name="T14" fmla="*/ 624 w 639"/>
                <a:gd name="T15" fmla="*/ 522 h 788"/>
                <a:gd name="T16" fmla="*/ 639 w 639"/>
                <a:gd name="T17" fmla="*/ 699 h 788"/>
                <a:gd name="T18" fmla="*/ 189 w 639"/>
                <a:gd name="T19" fmla="*/ 762 h 788"/>
                <a:gd name="T20" fmla="*/ 132 w 639"/>
                <a:gd name="T21" fmla="*/ 750 h 788"/>
                <a:gd name="T22" fmla="*/ 126 w 639"/>
                <a:gd name="T23" fmla="*/ 456 h 788"/>
                <a:gd name="T24" fmla="*/ 174 w 639"/>
                <a:gd name="T25" fmla="*/ 459 h 788"/>
                <a:gd name="T26" fmla="*/ 228 w 639"/>
                <a:gd name="T27" fmla="*/ 360 h 788"/>
                <a:gd name="T28" fmla="*/ 297 w 639"/>
                <a:gd name="T29" fmla="*/ 276 h 788"/>
                <a:gd name="T30" fmla="*/ 243 w 639"/>
                <a:gd name="T31" fmla="*/ 342 h 788"/>
                <a:gd name="T32" fmla="*/ 282 w 639"/>
                <a:gd name="T33" fmla="*/ 240 h 788"/>
                <a:gd name="T34" fmla="*/ 165 w 639"/>
                <a:gd name="T35" fmla="*/ 447 h 788"/>
                <a:gd name="T36" fmla="*/ 129 w 639"/>
                <a:gd name="T37" fmla="*/ 447 h 788"/>
                <a:gd name="T38" fmla="*/ 0 w 639"/>
                <a:gd name="T39" fmla="*/ 396 h 788"/>
                <a:gd name="T40" fmla="*/ 228 w 639"/>
                <a:gd name="T41" fmla="*/ 60 h 788"/>
                <a:gd name="T42" fmla="*/ 249 w 639"/>
                <a:gd name="T43" fmla="*/ 78 h 788"/>
                <a:gd name="T44" fmla="*/ 303 w 639"/>
                <a:gd name="T45" fmla="*/ 9 h 788"/>
                <a:gd name="T46" fmla="*/ 495 w 639"/>
                <a:gd name="T47" fmla="*/ 42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9" h="788">
                  <a:moveTo>
                    <a:pt x="495" y="42"/>
                  </a:moveTo>
                  <a:cubicBezTo>
                    <a:pt x="512" y="30"/>
                    <a:pt x="523" y="12"/>
                    <a:pt x="540" y="0"/>
                  </a:cubicBezTo>
                  <a:cubicBezTo>
                    <a:pt x="541" y="0"/>
                    <a:pt x="542" y="0"/>
                    <a:pt x="543" y="0"/>
                  </a:cubicBezTo>
                  <a:cubicBezTo>
                    <a:pt x="548" y="14"/>
                    <a:pt x="559" y="22"/>
                    <a:pt x="573" y="27"/>
                  </a:cubicBezTo>
                  <a:cubicBezTo>
                    <a:pt x="598" y="62"/>
                    <a:pt x="591" y="108"/>
                    <a:pt x="594" y="168"/>
                  </a:cubicBezTo>
                  <a:cubicBezTo>
                    <a:pt x="598" y="254"/>
                    <a:pt x="614" y="339"/>
                    <a:pt x="621" y="420"/>
                  </a:cubicBezTo>
                  <a:cubicBezTo>
                    <a:pt x="621" y="440"/>
                    <a:pt x="621" y="460"/>
                    <a:pt x="621" y="480"/>
                  </a:cubicBezTo>
                  <a:cubicBezTo>
                    <a:pt x="623" y="493"/>
                    <a:pt x="617" y="514"/>
                    <a:pt x="624" y="522"/>
                  </a:cubicBezTo>
                  <a:cubicBezTo>
                    <a:pt x="625" y="585"/>
                    <a:pt x="627" y="647"/>
                    <a:pt x="639" y="699"/>
                  </a:cubicBezTo>
                  <a:cubicBezTo>
                    <a:pt x="536" y="759"/>
                    <a:pt x="344" y="788"/>
                    <a:pt x="189" y="762"/>
                  </a:cubicBezTo>
                  <a:cubicBezTo>
                    <a:pt x="167" y="758"/>
                    <a:pt x="145" y="749"/>
                    <a:pt x="132" y="750"/>
                  </a:cubicBezTo>
                  <a:cubicBezTo>
                    <a:pt x="141" y="657"/>
                    <a:pt x="123" y="539"/>
                    <a:pt x="126" y="456"/>
                  </a:cubicBezTo>
                  <a:cubicBezTo>
                    <a:pt x="143" y="456"/>
                    <a:pt x="161" y="455"/>
                    <a:pt x="174" y="459"/>
                  </a:cubicBezTo>
                  <a:cubicBezTo>
                    <a:pt x="199" y="433"/>
                    <a:pt x="214" y="397"/>
                    <a:pt x="228" y="360"/>
                  </a:cubicBezTo>
                  <a:cubicBezTo>
                    <a:pt x="256" y="337"/>
                    <a:pt x="276" y="306"/>
                    <a:pt x="297" y="276"/>
                  </a:cubicBezTo>
                  <a:cubicBezTo>
                    <a:pt x="280" y="287"/>
                    <a:pt x="259" y="320"/>
                    <a:pt x="243" y="342"/>
                  </a:cubicBezTo>
                  <a:cubicBezTo>
                    <a:pt x="247" y="311"/>
                    <a:pt x="271" y="274"/>
                    <a:pt x="282" y="240"/>
                  </a:cubicBezTo>
                  <a:cubicBezTo>
                    <a:pt x="240" y="294"/>
                    <a:pt x="205" y="381"/>
                    <a:pt x="165" y="447"/>
                  </a:cubicBezTo>
                  <a:cubicBezTo>
                    <a:pt x="153" y="447"/>
                    <a:pt x="141" y="447"/>
                    <a:pt x="129" y="447"/>
                  </a:cubicBezTo>
                  <a:cubicBezTo>
                    <a:pt x="72" y="444"/>
                    <a:pt x="45" y="411"/>
                    <a:pt x="0" y="396"/>
                  </a:cubicBezTo>
                  <a:cubicBezTo>
                    <a:pt x="53" y="260"/>
                    <a:pt x="67" y="87"/>
                    <a:pt x="228" y="60"/>
                  </a:cubicBezTo>
                  <a:cubicBezTo>
                    <a:pt x="241" y="60"/>
                    <a:pt x="242" y="72"/>
                    <a:pt x="249" y="78"/>
                  </a:cubicBezTo>
                  <a:cubicBezTo>
                    <a:pt x="269" y="57"/>
                    <a:pt x="284" y="31"/>
                    <a:pt x="303" y="9"/>
                  </a:cubicBezTo>
                  <a:cubicBezTo>
                    <a:pt x="367" y="27"/>
                    <a:pt x="439" y="120"/>
                    <a:pt x="495" y="42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Freeform 153"/>
            <p:cNvSpPr/>
            <p:nvPr/>
          </p:nvSpPr>
          <p:spPr bwMode="auto">
            <a:xfrm>
              <a:off x="-2495550" y="2508250"/>
              <a:ext cx="107950" cy="423863"/>
            </a:xfrm>
            <a:custGeom>
              <a:avLst/>
              <a:gdLst>
                <a:gd name="T0" fmla="*/ 9 w 36"/>
                <a:gd name="T1" fmla="*/ 24 h 142"/>
                <a:gd name="T2" fmla="*/ 9 w 36"/>
                <a:gd name="T3" fmla="*/ 0 h 142"/>
                <a:gd name="T4" fmla="*/ 36 w 36"/>
                <a:gd name="T5" fmla="*/ 0 h 142"/>
                <a:gd name="T6" fmla="*/ 3 w 36"/>
                <a:gd name="T7" fmla="*/ 141 h 142"/>
                <a:gd name="T8" fmla="*/ 0 w 36"/>
                <a:gd name="T9" fmla="*/ 138 h 142"/>
                <a:gd name="T10" fmla="*/ 9 w 36"/>
                <a:gd name="T11" fmla="*/ 69 h 142"/>
                <a:gd name="T12" fmla="*/ 9 w 36"/>
                <a:gd name="T13" fmla="*/ 2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42">
                  <a:moveTo>
                    <a:pt x="9" y="24"/>
                  </a:moveTo>
                  <a:cubicBezTo>
                    <a:pt x="9" y="16"/>
                    <a:pt x="9" y="8"/>
                    <a:pt x="9" y="0"/>
                  </a:cubicBezTo>
                  <a:cubicBezTo>
                    <a:pt x="18" y="0"/>
                    <a:pt x="27" y="0"/>
                    <a:pt x="36" y="0"/>
                  </a:cubicBezTo>
                  <a:cubicBezTo>
                    <a:pt x="29" y="51"/>
                    <a:pt x="21" y="101"/>
                    <a:pt x="3" y="141"/>
                  </a:cubicBezTo>
                  <a:cubicBezTo>
                    <a:pt x="0" y="142"/>
                    <a:pt x="0" y="140"/>
                    <a:pt x="0" y="138"/>
                  </a:cubicBezTo>
                  <a:cubicBezTo>
                    <a:pt x="3" y="115"/>
                    <a:pt x="10" y="96"/>
                    <a:pt x="9" y="69"/>
                  </a:cubicBezTo>
                  <a:cubicBezTo>
                    <a:pt x="14" y="61"/>
                    <a:pt x="14" y="32"/>
                    <a:pt x="9" y="24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Freeform 154"/>
            <p:cNvSpPr/>
            <p:nvPr/>
          </p:nvSpPr>
          <p:spPr bwMode="auto">
            <a:xfrm>
              <a:off x="-3736975" y="2587625"/>
              <a:ext cx="855663" cy="1862138"/>
            </a:xfrm>
            <a:custGeom>
              <a:avLst/>
              <a:gdLst>
                <a:gd name="T0" fmla="*/ 224 w 287"/>
                <a:gd name="T1" fmla="*/ 549 h 623"/>
                <a:gd name="T2" fmla="*/ 272 w 287"/>
                <a:gd name="T3" fmla="*/ 621 h 623"/>
                <a:gd name="T4" fmla="*/ 182 w 287"/>
                <a:gd name="T5" fmla="*/ 582 h 623"/>
                <a:gd name="T6" fmla="*/ 155 w 287"/>
                <a:gd name="T7" fmla="*/ 489 h 623"/>
                <a:gd name="T8" fmla="*/ 71 w 287"/>
                <a:gd name="T9" fmla="*/ 333 h 623"/>
                <a:gd name="T10" fmla="*/ 11 w 287"/>
                <a:gd name="T11" fmla="*/ 96 h 623"/>
                <a:gd name="T12" fmla="*/ 35 w 287"/>
                <a:gd name="T13" fmla="*/ 0 h 623"/>
                <a:gd name="T14" fmla="*/ 230 w 287"/>
                <a:gd name="T15" fmla="*/ 426 h 623"/>
                <a:gd name="T16" fmla="*/ 221 w 287"/>
                <a:gd name="T17" fmla="*/ 444 h 623"/>
                <a:gd name="T18" fmla="*/ 287 w 287"/>
                <a:gd name="T19" fmla="*/ 438 h 623"/>
                <a:gd name="T20" fmla="*/ 224 w 287"/>
                <a:gd name="T21" fmla="*/ 513 h 623"/>
                <a:gd name="T22" fmla="*/ 224 w 287"/>
                <a:gd name="T23" fmla="*/ 54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7" h="623">
                  <a:moveTo>
                    <a:pt x="224" y="549"/>
                  </a:moveTo>
                  <a:cubicBezTo>
                    <a:pt x="229" y="584"/>
                    <a:pt x="246" y="607"/>
                    <a:pt x="272" y="621"/>
                  </a:cubicBezTo>
                  <a:cubicBezTo>
                    <a:pt x="234" y="623"/>
                    <a:pt x="202" y="609"/>
                    <a:pt x="182" y="582"/>
                  </a:cubicBezTo>
                  <a:cubicBezTo>
                    <a:pt x="164" y="557"/>
                    <a:pt x="167" y="519"/>
                    <a:pt x="155" y="489"/>
                  </a:cubicBezTo>
                  <a:cubicBezTo>
                    <a:pt x="135" y="438"/>
                    <a:pt x="98" y="388"/>
                    <a:pt x="71" y="333"/>
                  </a:cubicBezTo>
                  <a:cubicBezTo>
                    <a:pt x="40" y="268"/>
                    <a:pt x="0" y="190"/>
                    <a:pt x="11" y="96"/>
                  </a:cubicBezTo>
                  <a:cubicBezTo>
                    <a:pt x="15" y="63"/>
                    <a:pt x="34" y="33"/>
                    <a:pt x="35" y="0"/>
                  </a:cubicBezTo>
                  <a:cubicBezTo>
                    <a:pt x="160" y="82"/>
                    <a:pt x="152" y="297"/>
                    <a:pt x="230" y="426"/>
                  </a:cubicBezTo>
                  <a:cubicBezTo>
                    <a:pt x="230" y="435"/>
                    <a:pt x="224" y="438"/>
                    <a:pt x="221" y="444"/>
                  </a:cubicBezTo>
                  <a:cubicBezTo>
                    <a:pt x="231" y="437"/>
                    <a:pt x="257" y="437"/>
                    <a:pt x="287" y="438"/>
                  </a:cubicBezTo>
                  <a:cubicBezTo>
                    <a:pt x="255" y="452"/>
                    <a:pt x="228" y="471"/>
                    <a:pt x="224" y="513"/>
                  </a:cubicBezTo>
                  <a:cubicBezTo>
                    <a:pt x="219" y="518"/>
                    <a:pt x="219" y="544"/>
                    <a:pt x="224" y="54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Freeform 155"/>
            <p:cNvSpPr>
              <a:spLocks noEditPoints="1"/>
            </p:cNvSpPr>
            <p:nvPr/>
          </p:nvSpPr>
          <p:spPr bwMode="auto">
            <a:xfrm>
              <a:off x="-4681538" y="-282575"/>
              <a:ext cx="4441825" cy="5441950"/>
            </a:xfrm>
            <a:custGeom>
              <a:avLst/>
              <a:gdLst>
                <a:gd name="T0" fmla="*/ 696 w 1488"/>
                <a:gd name="T1" fmla="*/ 16 h 1822"/>
                <a:gd name="T2" fmla="*/ 1152 w 1488"/>
                <a:gd name="T3" fmla="*/ 64 h 1822"/>
                <a:gd name="T4" fmla="*/ 1425 w 1488"/>
                <a:gd name="T5" fmla="*/ 637 h 1822"/>
                <a:gd name="T6" fmla="*/ 1347 w 1488"/>
                <a:gd name="T7" fmla="*/ 1519 h 1822"/>
                <a:gd name="T8" fmla="*/ 1488 w 1488"/>
                <a:gd name="T9" fmla="*/ 1783 h 1822"/>
                <a:gd name="T10" fmla="*/ 1143 w 1488"/>
                <a:gd name="T11" fmla="*/ 1792 h 1822"/>
                <a:gd name="T12" fmla="*/ 1011 w 1488"/>
                <a:gd name="T13" fmla="*/ 1792 h 1822"/>
                <a:gd name="T14" fmla="*/ 618 w 1488"/>
                <a:gd name="T15" fmla="*/ 1822 h 1822"/>
                <a:gd name="T16" fmla="*/ 351 w 1488"/>
                <a:gd name="T17" fmla="*/ 1426 h 1822"/>
                <a:gd name="T18" fmla="*/ 270 w 1488"/>
                <a:gd name="T19" fmla="*/ 1084 h 1822"/>
                <a:gd name="T20" fmla="*/ 207 w 1488"/>
                <a:gd name="T21" fmla="*/ 166 h 1822"/>
                <a:gd name="T22" fmla="*/ 942 w 1488"/>
                <a:gd name="T23" fmla="*/ 1165 h 1822"/>
                <a:gd name="T24" fmla="*/ 888 w 1488"/>
                <a:gd name="T25" fmla="*/ 1585 h 1822"/>
                <a:gd name="T26" fmla="*/ 1272 w 1488"/>
                <a:gd name="T27" fmla="*/ 850 h 1822"/>
                <a:gd name="T28" fmla="*/ 927 w 1488"/>
                <a:gd name="T29" fmla="*/ 883 h 1822"/>
                <a:gd name="T30" fmla="*/ 312 w 1488"/>
                <a:gd name="T31" fmla="*/ 157 h 1822"/>
                <a:gd name="T32" fmla="*/ 198 w 1488"/>
                <a:gd name="T33" fmla="*/ 373 h 1822"/>
                <a:gd name="T34" fmla="*/ 387 w 1488"/>
                <a:gd name="T35" fmla="*/ 436 h 1822"/>
                <a:gd name="T36" fmla="*/ 438 w 1488"/>
                <a:gd name="T37" fmla="*/ 451 h 1822"/>
                <a:gd name="T38" fmla="*/ 489 w 1488"/>
                <a:gd name="T39" fmla="*/ 136 h 1822"/>
                <a:gd name="T40" fmla="*/ 477 w 1488"/>
                <a:gd name="T41" fmla="*/ 505 h 1822"/>
                <a:gd name="T42" fmla="*/ 519 w 1488"/>
                <a:gd name="T43" fmla="*/ 445 h 1822"/>
                <a:gd name="T44" fmla="*/ 948 w 1488"/>
                <a:gd name="T45" fmla="*/ 868 h 1822"/>
                <a:gd name="T46" fmla="*/ 1266 w 1488"/>
                <a:gd name="T47" fmla="*/ 829 h 1822"/>
                <a:gd name="T48" fmla="*/ 1389 w 1488"/>
                <a:gd name="T49" fmla="*/ 283 h 1822"/>
                <a:gd name="T50" fmla="*/ 762 w 1488"/>
                <a:gd name="T51" fmla="*/ 94 h 1822"/>
                <a:gd name="T52" fmla="*/ 510 w 1488"/>
                <a:gd name="T53" fmla="*/ 511 h 1822"/>
                <a:gd name="T54" fmla="*/ 219 w 1488"/>
                <a:gd name="T55" fmla="*/ 766 h 1822"/>
                <a:gd name="T56" fmla="*/ 522 w 1488"/>
                <a:gd name="T57" fmla="*/ 625 h 1822"/>
                <a:gd name="T58" fmla="*/ 843 w 1488"/>
                <a:gd name="T59" fmla="*/ 712 h 1822"/>
                <a:gd name="T60" fmla="*/ 801 w 1488"/>
                <a:gd name="T61" fmla="*/ 880 h 1822"/>
                <a:gd name="T62" fmla="*/ 150 w 1488"/>
                <a:gd name="T63" fmla="*/ 784 h 1822"/>
                <a:gd name="T64" fmla="*/ 144 w 1488"/>
                <a:gd name="T65" fmla="*/ 745 h 1822"/>
                <a:gd name="T66" fmla="*/ 150 w 1488"/>
                <a:gd name="T67" fmla="*/ 784 h 1822"/>
                <a:gd name="T68" fmla="*/ 279 w 1488"/>
                <a:gd name="T69" fmla="*/ 1048 h 1822"/>
                <a:gd name="T70" fmla="*/ 774 w 1488"/>
                <a:gd name="T71" fmla="*/ 925 h 1822"/>
                <a:gd name="T72" fmla="*/ 699 w 1488"/>
                <a:gd name="T73" fmla="*/ 937 h 1822"/>
                <a:gd name="T74" fmla="*/ 741 w 1488"/>
                <a:gd name="T75" fmla="*/ 1003 h 1822"/>
                <a:gd name="T76" fmla="*/ 354 w 1488"/>
                <a:gd name="T77" fmla="*/ 949 h 1822"/>
                <a:gd name="T78" fmla="*/ 519 w 1488"/>
                <a:gd name="T79" fmla="*/ 961 h 1822"/>
                <a:gd name="T80" fmla="*/ 519 w 1488"/>
                <a:gd name="T81" fmla="*/ 961 h 1822"/>
                <a:gd name="T82" fmla="*/ 327 w 1488"/>
                <a:gd name="T83" fmla="*/ 1057 h 1822"/>
                <a:gd name="T84" fmla="*/ 540 w 1488"/>
                <a:gd name="T85" fmla="*/ 1474 h 1822"/>
                <a:gd name="T86" fmla="*/ 711 w 1488"/>
                <a:gd name="T87" fmla="*/ 1249 h 1822"/>
                <a:gd name="T88" fmla="*/ 810 w 1488"/>
                <a:gd name="T89" fmla="*/ 1273 h 1822"/>
                <a:gd name="T90" fmla="*/ 366 w 1488"/>
                <a:gd name="T91" fmla="*/ 1432 h 1822"/>
                <a:gd name="T92" fmla="*/ 816 w 1488"/>
                <a:gd name="T93" fmla="*/ 1336 h 1822"/>
                <a:gd name="T94" fmla="*/ 495 w 1488"/>
                <a:gd name="T95" fmla="*/ 1624 h 1822"/>
                <a:gd name="T96" fmla="*/ 816 w 1488"/>
                <a:gd name="T97" fmla="*/ 1336 h 1822"/>
                <a:gd name="T98" fmla="*/ 354 w 1488"/>
                <a:gd name="T99" fmla="*/ 1618 h 1822"/>
                <a:gd name="T100" fmla="*/ 360 w 1488"/>
                <a:gd name="T101" fmla="*/ 1726 h 1822"/>
                <a:gd name="T102" fmla="*/ 555 w 1488"/>
                <a:gd name="T103" fmla="*/ 1807 h 1822"/>
                <a:gd name="T104" fmla="*/ 432 w 1488"/>
                <a:gd name="T105" fmla="*/ 1609 h 1822"/>
                <a:gd name="T106" fmla="*/ 1332 w 1488"/>
                <a:gd name="T107" fmla="*/ 1540 h 1822"/>
                <a:gd name="T108" fmla="*/ 828 w 1488"/>
                <a:gd name="T109" fmla="*/ 1777 h 1822"/>
                <a:gd name="T110" fmla="*/ 1119 w 1488"/>
                <a:gd name="T111" fmla="*/ 1723 h 1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88" h="1822">
                  <a:moveTo>
                    <a:pt x="435" y="100"/>
                  </a:moveTo>
                  <a:cubicBezTo>
                    <a:pt x="458" y="101"/>
                    <a:pt x="475" y="108"/>
                    <a:pt x="489" y="118"/>
                  </a:cubicBezTo>
                  <a:cubicBezTo>
                    <a:pt x="518" y="94"/>
                    <a:pt x="589" y="82"/>
                    <a:pt x="633" y="100"/>
                  </a:cubicBezTo>
                  <a:cubicBezTo>
                    <a:pt x="634" y="107"/>
                    <a:pt x="610" y="114"/>
                    <a:pt x="624" y="115"/>
                  </a:cubicBezTo>
                  <a:cubicBezTo>
                    <a:pt x="667" y="120"/>
                    <a:pt x="688" y="77"/>
                    <a:pt x="735" y="76"/>
                  </a:cubicBezTo>
                  <a:cubicBezTo>
                    <a:pt x="730" y="60"/>
                    <a:pt x="705" y="38"/>
                    <a:pt x="696" y="16"/>
                  </a:cubicBezTo>
                  <a:cubicBezTo>
                    <a:pt x="719" y="4"/>
                    <a:pt x="753" y="3"/>
                    <a:pt x="786" y="1"/>
                  </a:cubicBezTo>
                  <a:cubicBezTo>
                    <a:pt x="815" y="1"/>
                    <a:pt x="844" y="1"/>
                    <a:pt x="873" y="1"/>
                  </a:cubicBezTo>
                  <a:cubicBezTo>
                    <a:pt x="920" y="5"/>
                    <a:pt x="946" y="9"/>
                    <a:pt x="981" y="22"/>
                  </a:cubicBezTo>
                  <a:cubicBezTo>
                    <a:pt x="1009" y="32"/>
                    <a:pt x="1040" y="66"/>
                    <a:pt x="1062" y="70"/>
                  </a:cubicBezTo>
                  <a:cubicBezTo>
                    <a:pt x="1080" y="73"/>
                    <a:pt x="1096" y="63"/>
                    <a:pt x="1116" y="64"/>
                  </a:cubicBezTo>
                  <a:cubicBezTo>
                    <a:pt x="1128" y="64"/>
                    <a:pt x="1140" y="64"/>
                    <a:pt x="1152" y="64"/>
                  </a:cubicBezTo>
                  <a:cubicBezTo>
                    <a:pt x="1226" y="68"/>
                    <a:pt x="1280" y="90"/>
                    <a:pt x="1329" y="118"/>
                  </a:cubicBezTo>
                  <a:cubicBezTo>
                    <a:pt x="1361" y="137"/>
                    <a:pt x="1407" y="159"/>
                    <a:pt x="1404" y="205"/>
                  </a:cubicBezTo>
                  <a:cubicBezTo>
                    <a:pt x="1383" y="206"/>
                    <a:pt x="1364" y="205"/>
                    <a:pt x="1347" y="202"/>
                  </a:cubicBezTo>
                  <a:cubicBezTo>
                    <a:pt x="1396" y="256"/>
                    <a:pt x="1445" y="336"/>
                    <a:pt x="1449" y="445"/>
                  </a:cubicBezTo>
                  <a:cubicBezTo>
                    <a:pt x="1449" y="455"/>
                    <a:pt x="1449" y="465"/>
                    <a:pt x="1449" y="475"/>
                  </a:cubicBezTo>
                  <a:cubicBezTo>
                    <a:pt x="1443" y="531"/>
                    <a:pt x="1443" y="593"/>
                    <a:pt x="1425" y="637"/>
                  </a:cubicBezTo>
                  <a:cubicBezTo>
                    <a:pt x="1414" y="630"/>
                    <a:pt x="1414" y="612"/>
                    <a:pt x="1404" y="604"/>
                  </a:cubicBezTo>
                  <a:cubicBezTo>
                    <a:pt x="1401" y="721"/>
                    <a:pt x="1348" y="788"/>
                    <a:pt x="1296" y="856"/>
                  </a:cubicBezTo>
                  <a:cubicBezTo>
                    <a:pt x="1301" y="872"/>
                    <a:pt x="1308" y="886"/>
                    <a:pt x="1305" y="910"/>
                  </a:cubicBezTo>
                  <a:cubicBezTo>
                    <a:pt x="1305" y="923"/>
                    <a:pt x="1305" y="936"/>
                    <a:pt x="1305" y="949"/>
                  </a:cubicBezTo>
                  <a:cubicBezTo>
                    <a:pt x="1311" y="1119"/>
                    <a:pt x="1339" y="1293"/>
                    <a:pt x="1344" y="1474"/>
                  </a:cubicBezTo>
                  <a:cubicBezTo>
                    <a:pt x="1346" y="1488"/>
                    <a:pt x="1340" y="1510"/>
                    <a:pt x="1347" y="1519"/>
                  </a:cubicBezTo>
                  <a:cubicBezTo>
                    <a:pt x="1350" y="1520"/>
                    <a:pt x="1354" y="1523"/>
                    <a:pt x="1353" y="1528"/>
                  </a:cubicBezTo>
                  <a:cubicBezTo>
                    <a:pt x="1342" y="1601"/>
                    <a:pt x="1317" y="1698"/>
                    <a:pt x="1302" y="1774"/>
                  </a:cubicBezTo>
                  <a:cubicBezTo>
                    <a:pt x="1299" y="1773"/>
                    <a:pt x="1299" y="1775"/>
                    <a:pt x="1299" y="1777"/>
                  </a:cubicBezTo>
                  <a:cubicBezTo>
                    <a:pt x="1313" y="1784"/>
                    <a:pt x="1340" y="1778"/>
                    <a:pt x="1359" y="1780"/>
                  </a:cubicBezTo>
                  <a:cubicBezTo>
                    <a:pt x="1379" y="1780"/>
                    <a:pt x="1399" y="1780"/>
                    <a:pt x="1419" y="1780"/>
                  </a:cubicBezTo>
                  <a:cubicBezTo>
                    <a:pt x="1442" y="1781"/>
                    <a:pt x="1470" y="1777"/>
                    <a:pt x="1488" y="1783"/>
                  </a:cubicBezTo>
                  <a:cubicBezTo>
                    <a:pt x="1485" y="1787"/>
                    <a:pt x="1480" y="1789"/>
                    <a:pt x="1473" y="1789"/>
                  </a:cubicBezTo>
                  <a:cubicBezTo>
                    <a:pt x="1453" y="1789"/>
                    <a:pt x="1433" y="1789"/>
                    <a:pt x="1413" y="1789"/>
                  </a:cubicBezTo>
                  <a:cubicBezTo>
                    <a:pt x="1394" y="1789"/>
                    <a:pt x="1375" y="1789"/>
                    <a:pt x="1356" y="1789"/>
                  </a:cubicBezTo>
                  <a:cubicBezTo>
                    <a:pt x="1337" y="1791"/>
                    <a:pt x="1310" y="1785"/>
                    <a:pt x="1296" y="1792"/>
                  </a:cubicBezTo>
                  <a:cubicBezTo>
                    <a:pt x="1291" y="1807"/>
                    <a:pt x="1291" y="1795"/>
                    <a:pt x="1287" y="1792"/>
                  </a:cubicBezTo>
                  <a:cubicBezTo>
                    <a:pt x="1258" y="1774"/>
                    <a:pt x="1179" y="1806"/>
                    <a:pt x="1143" y="1792"/>
                  </a:cubicBezTo>
                  <a:cubicBezTo>
                    <a:pt x="1132" y="1790"/>
                    <a:pt x="1141" y="1808"/>
                    <a:pt x="1128" y="1804"/>
                  </a:cubicBezTo>
                  <a:cubicBezTo>
                    <a:pt x="1128" y="1801"/>
                    <a:pt x="1128" y="1798"/>
                    <a:pt x="1128" y="1795"/>
                  </a:cubicBezTo>
                  <a:cubicBezTo>
                    <a:pt x="1101" y="1790"/>
                    <a:pt x="1053" y="1790"/>
                    <a:pt x="1026" y="1795"/>
                  </a:cubicBezTo>
                  <a:cubicBezTo>
                    <a:pt x="1019" y="1800"/>
                    <a:pt x="1023" y="1816"/>
                    <a:pt x="1011" y="1816"/>
                  </a:cubicBezTo>
                  <a:cubicBezTo>
                    <a:pt x="1011" y="1815"/>
                    <a:pt x="1011" y="1814"/>
                    <a:pt x="1011" y="1813"/>
                  </a:cubicBezTo>
                  <a:cubicBezTo>
                    <a:pt x="1011" y="1806"/>
                    <a:pt x="1011" y="1799"/>
                    <a:pt x="1011" y="1792"/>
                  </a:cubicBezTo>
                  <a:cubicBezTo>
                    <a:pt x="980" y="1792"/>
                    <a:pt x="949" y="1792"/>
                    <a:pt x="918" y="1792"/>
                  </a:cubicBezTo>
                  <a:cubicBezTo>
                    <a:pt x="888" y="1794"/>
                    <a:pt x="850" y="1788"/>
                    <a:pt x="825" y="1795"/>
                  </a:cubicBezTo>
                  <a:cubicBezTo>
                    <a:pt x="817" y="1801"/>
                    <a:pt x="823" y="1821"/>
                    <a:pt x="810" y="1822"/>
                  </a:cubicBezTo>
                  <a:cubicBezTo>
                    <a:pt x="803" y="1814"/>
                    <a:pt x="813" y="1805"/>
                    <a:pt x="810" y="1792"/>
                  </a:cubicBezTo>
                  <a:cubicBezTo>
                    <a:pt x="762" y="1806"/>
                    <a:pt x="714" y="1820"/>
                    <a:pt x="651" y="1819"/>
                  </a:cubicBezTo>
                  <a:cubicBezTo>
                    <a:pt x="641" y="1821"/>
                    <a:pt x="623" y="1815"/>
                    <a:pt x="618" y="1822"/>
                  </a:cubicBezTo>
                  <a:cubicBezTo>
                    <a:pt x="578" y="1822"/>
                    <a:pt x="538" y="1822"/>
                    <a:pt x="498" y="1822"/>
                  </a:cubicBezTo>
                  <a:cubicBezTo>
                    <a:pt x="490" y="1815"/>
                    <a:pt x="469" y="1821"/>
                    <a:pt x="456" y="1819"/>
                  </a:cubicBezTo>
                  <a:cubicBezTo>
                    <a:pt x="403" y="1815"/>
                    <a:pt x="348" y="1813"/>
                    <a:pt x="306" y="1798"/>
                  </a:cubicBezTo>
                  <a:cubicBezTo>
                    <a:pt x="309" y="1776"/>
                    <a:pt x="313" y="1755"/>
                    <a:pt x="318" y="1735"/>
                  </a:cubicBezTo>
                  <a:cubicBezTo>
                    <a:pt x="249" y="1713"/>
                    <a:pt x="228" y="1633"/>
                    <a:pt x="240" y="1540"/>
                  </a:cubicBezTo>
                  <a:cubicBezTo>
                    <a:pt x="248" y="1476"/>
                    <a:pt x="279" y="1401"/>
                    <a:pt x="351" y="1426"/>
                  </a:cubicBezTo>
                  <a:cubicBezTo>
                    <a:pt x="356" y="1404"/>
                    <a:pt x="357" y="1378"/>
                    <a:pt x="357" y="1351"/>
                  </a:cubicBezTo>
                  <a:cubicBezTo>
                    <a:pt x="362" y="1338"/>
                    <a:pt x="362" y="1304"/>
                    <a:pt x="357" y="1291"/>
                  </a:cubicBezTo>
                  <a:cubicBezTo>
                    <a:pt x="352" y="1216"/>
                    <a:pt x="316" y="1172"/>
                    <a:pt x="315" y="1093"/>
                  </a:cubicBezTo>
                  <a:cubicBezTo>
                    <a:pt x="315" y="1080"/>
                    <a:pt x="315" y="1067"/>
                    <a:pt x="315" y="1054"/>
                  </a:cubicBezTo>
                  <a:cubicBezTo>
                    <a:pt x="311" y="1033"/>
                    <a:pt x="324" y="1013"/>
                    <a:pt x="318" y="1000"/>
                  </a:cubicBezTo>
                  <a:cubicBezTo>
                    <a:pt x="303" y="1029"/>
                    <a:pt x="291" y="1061"/>
                    <a:pt x="270" y="1084"/>
                  </a:cubicBezTo>
                  <a:cubicBezTo>
                    <a:pt x="271" y="1026"/>
                    <a:pt x="271" y="969"/>
                    <a:pt x="249" y="934"/>
                  </a:cubicBezTo>
                  <a:cubicBezTo>
                    <a:pt x="248" y="970"/>
                    <a:pt x="242" y="1001"/>
                    <a:pt x="243" y="1039"/>
                  </a:cubicBezTo>
                  <a:cubicBezTo>
                    <a:pt x="234" y="1038"/>
                    <a:pt x="246" y="1016"/>
                    <a:pt x="237" y="1015"/>
                  </a:cubicBezTo>
                  <a:cubicBezTo>
                    <a:pt x="222" y="923"/>
                    <a:pt x="164" y="874"/>
                    <a:pt x="129" y="802"/>
                  </a:cubicBezTo>
                  <a:cubicBezTo>
                    <a:pt x="52" y="806"/>
                    <a:pt x="22" y="692"/>
                    <a:pt x="66" y="640"/>
                  </a:cubicBezTo>
                  <a:cubicBezTo>
                    <a:pt x="0" y="455"/>
                    <a:pt x="77" y="238"/>
                    <a:pt x="207" y="166"/>
                  </a:cubicBezTo>
                  <a:cubicBezTo>
                    <a:pt x="202" y="164"/>
                    <a:pt x="195" y="164"/>
                    <a:pt x="192" y="160"/>
                  </a:cubicBezTo>
                  <a:cubicBezTo>
                    <a:pt x="237" y="130"/>
                    <a:pt x="282" y="100"/>
                    <a:pt x="357" y="100"/>
                  </a:cubicBezTo>
                  <a:cubicBezTo>
                    <a:pt x="383" y="100"/>
                    <a:pt x="409" y="100"/>
                    <a:pt x="435" y="100"/>
                  </a:cubicBezTo>
                  <a:close/>
                  <a:moveTo>
                    <a:pt x="864" y="1270"/>
                  </a:moveTo>
                  <a:cubicBezTo>
                    <a:pt x="904" y="1204"/>
                    <a:pt x="939" y="1117"/>
                    <a:pt x="981" y="1063"/>
                  </a:cubicBezTo>
                  <a:cubicBezTo>
                    <a:pt x="970" y="1097"/>
                    <a:pt x="946" y="1134"/>
                    <a:pt x="942" y="1165"/>
                  </a:cubicBezTo>
                  <a:cubicBezTo>
                    <a:pt x="958" y="1143"/>
                    <a:pt x="979" y="1110"/>
                    <a:pt x="996" y="1099"/>
                  </a:cubicBezTo>
                  <a:cubicBezTo>
                    <a:pt x="975" y="1129"/>
                    <a:pt x="955" y="1160"/>
                    <a:pt x="927" y="1183"/>
                  </a:cubicBezTo>
                  <a:cubicBezTo>
                    <a:pt x="913" y="1220"/>
                    <a:pt x="898" y="1256"/>
                    <a:pt x="873" y="1282"/>
                  </a:cubicBezTo>
                  <a:cubicBezTo>
                    <a:pt x="860" y="1278"/>
                    <a:pt x="842" y="1279"/>
                    <a:pt x="825" y="1279"/>
                  </a:cubicBezTo>
                  <a:cubicBezTo>
                    <a:pt x="822" y="1362"/>
                    <a:pt x="840" y="1480"/>
                    <a:pt x="831" y="1573"/>
                  </a:cubicBezTo>
                  <a:cubicBezTo>
                    <a:pt x="844" y="1572"/>
                    <a:pt x="866" y="1581"/>
                    <a:pt x="888" y="1585"/>
                  </a:cubicBezTo>
                  <a:cubicBezTo>
                    <a:pt x="1043" y="1611"/>
                    <a:pt x="1235" y="1582"/>
                    <a:pt x="1338" y="1522"/>
                  </a:cubicBezTo>
                  <a:cubicBezTo>
                    <a:pt x="1326" y="1470"/>
                    <a:pt x="1324" y="1408"/>
                    <a:pt x="1323" y="1345"/>
                  </a:cubicBezTo>
                  <a:cubicBezTo>
                    <a:pt x="1323" y="1331"/>
                    <a:pt x="1323" y="1317"/>
                    <a:pt x="1323" y="1303"/>
                  </a:cubicBezTo>
                  <a:cubicBezTo>
                    <a:pt x="1321" y="1284"/>
                    <a:pt x="1327" y="1257"/>
                    <a:pt x="1320" y="1243"/>
                  </a:cubicBezTo>
                  <a:cubicBezTo>
                    <a:pt x="1313" y="1162"/>
                    <a:pt x="1297" y="1077"/>
                    <a:pt x="1293" y="991"/>
                  </a:cubicBezTo>
                  <a:cubicBezTo>
                    <a:pt x="1290" y="931"/>
                    <a:pt x="1297" y="885"/>
                    <a:pt x="1272" y="850"/>
                  </a:cubicBezTo>
                  <a:cubicBezTo>
                    <a:pt x="1258" y="845"/>
                    <a:pt x="1247" y="837"/>
                    <a:pt x="1242" y="823"/>
                  </a:cubicBezTo>
                  <a:cubicBezTo>
                    <a:pt x="1241" y="823"/>
                    <a:pt x="1240" y="823"/>
                    <a:pt x="1239" y="823"/>
                  </a:cubicBezTo>
                  <a:cubicBezTo>
                    <a:pt x="1226" y="827"/>
                    <a:pt x="1207" y="851"/>
                    <a:pt x="1194" y="865"/>
                  </a:cubicBezTo>
                  <a:cubicBezTo>
                    <a:pt x="1138" y="943"/>
                    <a:pt x="1066" y="850"/>
                    <a:pt x="1002" y="832"/>
                  </a:cubicBezTo>
                  <a:cubicBezTo>
                    <a:pt x="983" y="854"/>
                    <a:pt x="968" y="880"/>
                    <a:pt x="948" y="901"/>
                  </a:cubicBezTo>
                  <a:cubicBezTo>
                    <a:pt x="941" y="895"/>
                    <a:pt x="940" y="883"/>
                    <a:pt x="927" y="883"/>
                  </a:cubicBezTo>
                  <a:cubicBezTo>
                    <a:pt x="766" y="910"/>
                    <a:pt x="752" y="1083"/>
                    <a:pt x="699" y="1219"/>
                  </a:cubicBezTo>
                  <a:cubicBezTo>
                    <a:pt x="744" y="1234"/>
                    <a:pt x="771" y="1267"/>
                    <a:pt x="828" y="1270"/>
                  </a:cubicBezTo>
                  <a:cubicBezTo>
                    <a:pt x="833" y="1275"/>
                    <a:pt x="859" y="1275"/>
                    <a:pt x="864" y="1270"/>
                  </a:cubicBezTo>
                  <a:close/>
                  <a:moveTo>
                    <a:pt x="369" y="112"/>
                  </a:moveTo>
                  <a:cubicBezTo>
                    <a:pt x="311" y="114"/>
                    <a:pt x="261" y="124"/>
                    <a:pt x="228" y="151"/>
                  </a:cubicBezTo>
                  <a:cubicBezTo>
                    <a:pt x="253" y="149"/>
                    <a:pt x="296" y="142"/>
                    <a:pt x="312" y="157"/>
                  </a:cubicBezTo>
                  <a:cubicBezTo>
                    <a:pt x="157" y="163"/>
                    <a:pt x="60" y="332"/>
                    <a:pt x="51" y="472"/>
                  </a:cubicBezTo>
                  <a:cubicBezTo>
                    <a:pt x="47" y="536"/>
                    <a:pt x="69" y="582"/>
                    <a:pt x="72" y="640"/>
                  </a:cubicBezTo>
                  <a:cubicBezTo>
                    <a:pt x="91" y="632"/>
                    <a:pt x="108" y="622"/>
                    <a:pt x="138" y="625"/>
                  </a:cubicBezTo>
                  <a:cubicBezTo>
                    <a:pt x="138" y="618"/>
                    <a:pt x="138" y="611"/>
                    <a:pt x="138" y="604"/>
                  </a:cubicBezTo>
                  <a:cubicBezTo>
                    <a:pt x="138" y="593"/>
                    <a:pt x="138" y="582"/>
                    <a:pt x="138" y="571"/>
                  </a:cubicBezTo>
                  <a:cubicBezTo>
                    <a:pt x="146" y="495"/>
                    <a:pt x="153" y="402"/>
                    <a:pt x="198" y="373"/>
                  </a:cubicBezTo>
                  <a:cubicBezTo>
                    <a:pt x="176" y="456"/>
                    <a:pt x="127" y="570"/>
                    <a:pt x="165" y="667"/>
                  </a:cubicBezTo>
                  <a:cubicBezTo>
                    <a:pt x="167" y="634"/>
                    <a:pt x="169" y="601"/>
                    <a:pt x="186" y="583"/>
                  </a:cubicBezTo>
                  <a:cubicBezTo>
                    <a:pt x="163" y="676"/>
                    <a:pt x="206" y="744"/>
                    <a:pt x="264" y="775"/>
                  </a:cubicBezTo>
                  <a:cubicBezTo>
                    <a:pt x="247" y="741"/>
                    <a:pt x="228" y="681"/>
                    <a:pt x="249" y="637"/>
                  </a:cubicBezTo>
                  <a:cubicBezTo>
                    <a:pt x="249" y="651"/>
                    <a:pt x="250" y="664"/>
                    <a:pt x="255" y="673"/>
                  </a:cubicBezTo>
                  <a:cubicBezTo>
                    <a:pt x="279" y="577"/>
                    <a:pt x="350" y="517"/>
                    <a:pt x="387" y="436"/>
                  </a:cubicBezTo>
                  <a:cubicBezTo>
                    <a:pt x="400" y="408"/>
                    <a:pt x="403" y="376"/>
                    <a:pt x="420" y="346"/>
                  </a:cubicBezTo>
                  <a:cubicBezTo>
                    <a:pt x="418" y="368"/>
                    <a:pt x="425" y="381"/>
                    <a:pt x="423" y="403"/>
                  </a:cubicBezTo>
                  <a:cubicBezTo>
                    <a:pt x="423" y="414"/>
                    <a:pt x="423" y="425"/>
                    <a:pt x="423" y="436"/>
                  </a:cubicBezTo>
                  <a:cubicBezTo>
                    <a:pt x="410" y="513"/>
                    <a:pt x="371" y="564"/>
                    <a:pt x="336" y="619"/>
                  </a:cubicBezTo>
                  <a:cubicBezTo>
                    <a:pt x="425" y="579"/>
                    <a:pt x="463" y="488"/>
                    <a:pt x="513" y="409"/>
                  </a:cubicBezTo>
                  <a:cubicBezTo>
                    <a:pt x="484" y="419"/>
                    <a:pt x="467" y="441"/>
                    <a:pt x="438" y="451"/>
                  </a:cubicBezTo>
                  <a:cubicBezTo>
                    <a:pt x="433" y="419"/>
                    <a:pt x="450" y="388"/>
                    <a:pt x="462" y="361"/>
                  </a:cubicBezTo>
                  <a:cubicBezTo>
                    <a:pt x="488" y="299"/>
                    <a:pt x="519" y="238"/>
                    <a:pt x="558" y="193"/>
                  </a:cubicBezTo>
                  <a:cubicBezTo>
                    <a:pt x="580" y="168"/>
                    <a:pt x="612" y="151"/>
                    <a:pt x="627" y="124"/>
                  </a:cubicBezTo>
                  <a:cubicBezTo>
                    <a:pt x="602" y="120"/>
                    <a:pt x="590" y="127"/>
                    <a:pt x="573" y="124"/>
                  </a:cubicBezTo>
                  <a:cubicBezTo>
                    <a:pt x="577" y="114"/>
                    <a:pt x="591" y="114"/>
                    <a:pt x="594" y="103"/>
                  </a:cubicBezTo>
                  <a:cubicBezTo>
                    <a:pt x="547" y="102"/>
                    <a:pt x="511" y="112"/>
                    <a:pt x="489" y="136"/>
                  </a:cubicBezTo>
                  <a:cubicBezTo>
                    <a:pt x="479" y="116"/>
                    <a:pt x="452" y="113"/>
                    <a:pt x="423" y="112"/>
                  </a:cubicBezTo>
                  <a:cubicBezTo>
                    <a:pt x="412" y="107"/>
                    <a:pt x="380" y="107"/>
                    <a:pt x="369" y="112"/>
                  </a:cubicBezTo>
                  <a:close/>
                  <a:moveTo>
                    <a:pt x="507" y="484"/>
                  </a:moveTo>
                  <a:cubicBezTo>
                    <a:pt x="505" y="470"/>
                    <a:pt x="511" y="448"/>
                    <a:pt x="504" y="439"/>
                  </a:cubicBezTo>
                  <a:cubicBezTo>
                    <a:pt x="504" y="446"/>
                    <a:pt x="504" y="453"/>
                    <a:pt x="501" y="457"/>
                  </a:cubicBezTo>
                  <a:cubicBezTo>
                    <a:pt x="496" y="476"/>
                    <a:pt x="485" y="489"/>
                    <a:pt x="477" y="505"/>
                  </a:cubicBezTo>
                  <a:cubicBezTo>
                    <a:pt x="490" y="503"/>
                    <a:pt x="494" y="510"/>
                    <a:pt x="507" y="508"/>
                  </a:cubicBezTo>
                  <a:cubicBezTo>
                    <a:pt x="507" y="500"/>
                    <a:pt x="507" y="492"/>
                    <a:pt x="507" y="484"/>
                  </a:cubicBezTo>
                  <a:close/>
                  <a:moveTo>
                    <a:pt x="561" y="214"/>
                  </a:moveTo>
                  <a:cubicBezTo>
                    <a:pt x="513" y="267"/>
                    <a:pt x="487" y="342"/>
                    <a:pt x="459" y="415"/>
                  </a:cubicBezTo>
                  <a:cubicBezTo>
                    <a:pt x="488" y="407"/>
                    <a:pt x="511" y="393"/>
                    <a:pt x="531" y="376"/>
                  </a:cubicBezTo>
                  <a:cubicBezTo>
                    <a:pt x="536" y="398"/>
                    <a:pt x="521" y="419"/>
                    <a:pt x="519" y="445"/>
                  </a:cubicBezTo>
                  <a:cubicBezTo>
                    <a:pt x="515" y="506"/>
                    <a:pt x="534" y="578"/>
                    <a:pt x="543" y="631"/>
                  </a:cubicBezTo>
                  <a:cubicBezTo>
                    <a:pt x="575" y="584"/>
                    <a:pt x="635" y="520"/>
                    <a:pt x="705" y="529"/>
                  </a:cubicBezTo>
                  <a:cubicBezTo>
                    <a:pt x="771" y="538"/>
                    <a:pt x="775" y="679"/>
                    <a:pt x="801" y="742"/>
                  </a:cubicBezTo>
                  <a:cubicBezTo>
                    <a:pt x="828" y="727"/>
                    <a:pt x="832" y="689"/>
                    <a:pt x="855" y="670"/>
                  </a:cubicBezTo>
                  <a:cubicBezTo>
                    <a:pt x="862" y="748"/>
                    <a:pt x="899" y="819"/>
                    <a:pt x="939" y="874"/>
                  </a:cubicBezTo>
                  <a:cubicBezTo>
                    <a:pt x="940" y="870"/>
                    <a:pt x="946" y="871"/>
                    <a:pt x="948" y="868"/>
                  </a:cubicBezTo>
                  <a:cubicBezTo>
                    <a:pt x="947" y="871"/>
                    <a:pt x="945" y="873"/>
                    <a:pt x="942" y="874"/>
                  </a:cubicBezTo>
                  <a:cubicBezTo>
                    <a:pt x="953" y="881"/>
                    <a:pt x="963" y="859"/>
                    <a:pt x="972" y="847"/>
                  </a:cubicBezTo>
                  <a:cubicBezTo>
                    <a:pt x="983" y="833"/>
                    <a:pt x="994" y="816"/>
                    <a:pt x="1005" y="808"/>
                  </a:cubicBezTo>
                  <a:cubicBezTo>
                    <a:pt x="1006" y="813"/>
                    <a:pt x="1002" y="823"/>
                    <a:pt x="1011" y="820"/>
                  </a:cubicBezTo>
                  <a:cubicBezTo>
                    <a:pt x="1050" y="844"/>
                    <a:pt x="1097" y="860"/>
                    <a:pt x="1137" y="883"/>
                  </a:cubicBezTo>
                  <a:cubicBezTo>
                    <a:pt x="1178" y="868"/>
                    <a:pt x="1220" y="773"/>
                    <a:pt x="1266" y="829"/>
                  </a:cubicBezTo>
                  <a:cubicBezTo>
                    <a:pt x="1267" y="811"/>
                    <a:pt x="1271" y="796"/>
                    <a:pt x="1281" y="787"/>
                  </a:cubicBezTo>
                  <a:cubicBezTo>
                    <a:pt x="1295" y="791"/>
                    <a:pt x="1297" y="807"/>
                    <a:pt x="1302" y="820"/>
                  </a:cubicBezTo>
                  <a:cubicBezTo>
                    <a:pt x="1353" y="764"/>
                    <a:pt x="1379" y="683"/>
                    <a:pt x="1395" y="592"/>
                  </a:cubicBezTo>
                  <a:cubicBezTo>
                    <a:pt x="1396" y="581"/>
                    <a:pt x="1378" y="574"/>
                    <a:pt x="1392" y="568"/>
                  </a:cubicBezTo>
                  <a:cubicBezTo>
                    <a:pt x="1406" y="569"/>
                    <a:pt x="1410" y="596"/>
                    <a:pt x="1425" y="604"/>
                  </a:cubicBezTo>
                  <a:cubicBezTo>
                    <a:pt x="1449" y="479"/>
                    <a:pt x="1441" y="356"/>
                    <a:pt x="1389" y="283"/>
                  </a:cubicBezTo>
                  <a:cubicBezTo>
                    <a:pt x="1362" y="246"/>
                    <a:pt x="1331" y="220"/>
                    <a:pt x="1305" y="187"/>
                  </a:cubicBezTo>
                  <a:cubicBezTo>
                    <a:pt x="1330" y="185"/>
                    <a:pt x="1363" y="191"/>
                    <a:pt x="1383" y="184"/>
                  </a:cubicBezTo>
                  <a:cubicBezTo>
                    <a:pt x="1336" y="136"/>
                    <a:pt x="1276" y="86"/>
                    <a:pt x="1182" y="79"/>
                  </a:cubicBezTo>
                  <a:cubicBezTo>
                    <a:pt x="1148" y="77"/>
                    <a:pt x="1076" y="75"/>
                    <a:pt x="1056" y="85"/>
                  </a:cubicBezTo>
                  <a:cubicBezTo>
                    <a:pt x="987" y="18"/>
                    <a:pt x="848" y="0"/>
                    <a:pt x="717" y="22"/>
                  </a:cubicBezTo>
                  <a:cubicBezTo>
                    <a:pt x="729" y="49"/>
                    <a:pt x="753" y="64"/>
                    <a:pt x="762" y="94"/>
                  </a:cubicBezTo>
                  <a:cubicBezTo>
                    <a:pt x="754" y="102"/>
                    <a:pt x="755" y="86"/>
                    <a:pt x="744" y="88"/>
                  </a:cubicBezTo>
                  <a:cubicBezTo>
                    <a:pt x="689" y="114"/>
                    <a:pt x="637" y="143"/>
                    <a:pt x="594" y="181"/>
                  </a:cubicBezTo>
                  <a:cubicBezTo>
                    <a:pt x="582" y="191"/>
                    <a:pt x="571" y="202"/>
                    <a:pt x="561" y="214"/>
                  </a:cubicBezTo>
                  <a:close/>
                  <a:moveTo>
                    <a:pt x="492" y="622"/>
                  </a:moveTo>
                  <a:cubicBezTo>
                    <a:pt x="504" y="622"/>
                    <a:pt x="513" y="619"/>
                    <a:pt x="519" y="613"/>
                  </a:cubicBezTo>
                  <a:cubicBezTo>
                    <a:pt x="512" y="583"/>
                    <a:pt x="511" y="547"/>
                    <a:pt x="510" y="511"/>
                  </a:cubicBezTo>
                  <a:cubicBezTo>
                    <a:pt x="497" y="517"/>
                    <a:pt x="487" y="526"/>
                    <a:pt x="465" y="523"/>
                  </a:cubicBezTo>
                  <a:cubicBezTo>
                    <a:pt x="420" y="569"/>
                    <a:pt x="386" y="642"/>
                    <a:pt x="303" y="640"/>
                  </a:cubicBezTo>
                  <a:cubicBezTo>
                    <a:pt x="348" y="591"/>
                    <a:pt x="393" y="526"/>
                    <a:pt x="399" y="448"/>
                  </a:cubicBezTo>
                  <a:cubicBezTo>
                    <a:pt x="344" y="529"/>
                    <a:pt x="278" y="599"/>
                    <a:pt x="258" y="715"/>
                  </a:cubicBezTo>
                  <a:cubicBezTo>
                    <a:pt x="265" y="741"/>
                    <a:pt x="282" y="773"/>
                    <a:pt x="282" y="796"/>
                  </a:cubicBezTo>
                  <a:cubicBezTo>
                    <a:pt x="250" y="797"/>
                    <a:pt x="236" y="780"/>
                    <a:pt x="219" y="766"/>
                  </a:cubicBezTo>
                  <a:cubicBezTo>
                    <a:pt x="268" y="870"/>
                    <a:pt x="357" y="934"/>
                    <a:pt x="501" y="943"/>
                  </a:cubicBezTo>
                  <a:cubicBezTo>
                    <a:pt x="525" y="948"/>
                    <a:pt x="570" y="948"/>
                    <a:pt x="594" y="943"/>
                  </a:cubicBezTo>
                  <a:cubicBezTo>
                    <a:pt x="665" y="936"/>
                    <a:pt x="725" y="918"/>
                    <a:pt x="774" y="889"/>
                  </a:cubicBezTo>
                  <a:cubicBezTo>
                    <a:pt x="651" y="857"/>
                    <a:pt x="588" y="765"/>
                    <a:pt x="555" y="643"/>
                  </a:cubicBezTo>
                  <a:cubicBezTo>
                    <a:pt x="548" y="636"/>
                    <a:pt x="545" y="659"/>
                    <a:pt x="531" y="655"/>
                  </a:cubicBezTo>
                  <a:cubicBezTo>
                    <a:pt x="530" y="643"/>
                    <a:pt x="520" y="640"/>
                    <a:pt x="522" y="625"/>
                  </a:cubicBezTo>
                  <a:cubicBezTo>
                    <a:pt x="494" y="638"/>
                    <a:pt x="436" y="646"/>
                    <a:pt x="420" y="616"/>
                  </a:cubicBezTo>
                  <a:cubicBezTo>
                    <a:pt x="436" y="616"/>
                    <a:pt x="446" y="622"/>
                    <a:pt x="462" y="622"/>
                  </a:cubicBezTo>
                  <a:cubicBezTo>
                    <a:pt x="465" y="627"/>
                    <a:pt x="489" y="627"/>
                    <a:pt x="492" y="622"/>
                  </a:cubicBezTo>
                  <a:close/>
                  <a:moveTo>
                    <a:pt x="894" y="880"/>
                  </a:moveTo>
                  <a:cubicBezTo>
                    <a:pt x="907" y="881"/>
                    <a:pt x="916" y="878"/>
                    <a:pt x="927" y="877"/>
                  </a:cubicBezTo>
                  <a:cubicBezTo>
                    <a:pt x="898" y="823"/>
                    <a:pt x="869" y="769"/>
                    <a:pt x="843" y="712"/>
                  </a:cubicBezTo>
                  <a:cubicBezTo>
                    <a:pt x="830" y="732"/>
                    <a:pt x="820" y="755"/>
                    <a:pt x="795" y="763"/>
                  </a:cubicBezTo>
                  <a:cubicBezTo>
                    <a:pt x="791" y="737"/>
                    <a:pt x="781" y="717"/>
                    <a:pt x="777" y="691"/>
                  </a:cubicBezTo>
                  <a:cubicBezTo>
                    <a:pt x="752" y="707"/>
                    <a:pt x="741" y="736"/>
                    <a:pt x="711" y="742"/>
                  </a:cubicBezTo>
                  <a:cubicBezTo>
                    <a:pt x="633" y="757"/>
                    <a:pt x="580" y="683"/>
                    <a:pt x="600" y="598"/>
                  </a:cubicBezTo>
                  <a:cubicBezTo>
                    <a:pt x="590" y="600"/>
                    <a:pt x="571" y="619"/>
                    <a:pt x="564" y="634"/>
                  </a:cubicBezTo>
                  <a:cubicBezTo>
                    <a:pt x="595" y="764"/>
                    <a:pt x="654" y="866"/>
                    <a:pt x="801" y="880"/>
                  </a:cubicBezTo>
                  <a:cubicBezTo>
                    <a:pt x="825" y="885"/>
                    <a:pt x="870" y="885"/>
                    <a:pt x="894" y="880"/>
                  </a:cubicBezTo>
                  <a:close/>
                  <a:moveTo>
                    <a:pt x="717" y="724"/>
                  </a:moveTo>
                  <a:cubicBezTo>
                    <a:pt x="739" y="712"/>
                    <a:pt x="757" y="696"/>
                    <a:pt x="774" y="679"/>
                  </a:cubicBezTo>
                  <a:cubicBezTo>
                    <a:pt x="758" y="633"/>
                    <a:pt x="739" y="590"/>
                    <a:pt x="720" y="547"/>
                  </a:cubicBezTo>
                  <a:cubicBezTo>
                    <a:pt x="581" y="505"/>
                    <a:pt x="575" y="754"/>
                    <a:pt x="717" y="724"/>
                  </a:cubicBezTo>
                  <a:close/>
                  <a:moveTo>
                    <a:pt x="150" y="784"/>
                  </a:moveTo>
                  <a:cubicBezTo>
                    <a:pt x="178" y="780"/>
                    <a:pt x="193" y="763"/>
                    <a:pt x="201" y="739"/>
                  </a:cubicBezTo>
                  <a:cubicBezTo>
                    <a:pt x="188" y="720"/>
                    <a:pt x="186" y="690"/>
                    <a:pt x="171" y="673"/>
                  </a:cubicBezTo>
                  <a:cubicBezTo>
                    <a:pt x="173" y="688"/>
                    <a:pt x="167" y="695"/>
                    <a:pt x="168" y="709"/>
                  </a:cubicBezTo>
                  <a:cubicBezTo>
                    <a:pt x="162" y="712"/>
                    <a:pt x="156" y="707"/>
                    <a:pt x="150" y="715"/>
                  </a:cubicBezTo>
                  <a:cubicBezTo>
                    <a:pt x="148" y="734"/>
                    <a:pt x="169" y="730"/>
                    <a:pt x="171" y="745"/>
                  </a:cubicBezTo>
                  <a:cubicBezTo>
                    <a:pt x="163" y="749"/>
                    <a:pt x="152" y="749"/>
                    <a:pt x="144" y="745"/>
                  </a:cubicBezTo>
                  <a:cubicBezTo>
                    <a:pt x="124" y="725"/>
                    <a:pt x="143" y="688"/>
                    <a:pt x="150" y="679"/>
                  </a:cubicBezTo>
                  <a:cubicBezTo>
                    <a:pt x="120" y="679"/>
                    <a:pt x="113" y="702"/>
                    <a:pt x="108" y="727"/>
                  </a:cubicBezTo>
                  <a:cubicBezTo>
                    <a:pt x="99" y="699"/>
                    <a:pt x="112" y="667"/>
                    <a:pt x="144" y="670"/>
                  </a:cubicBezTo>
                  <a:cubicBezTo>
                    <a:pt x="143" y="659"/>
                    <a:pt x="141" y="649"/>
                    <a:pt x="138" y="640"/>
                  </a:cubicBezTo>
                  <a:cubicBezTo>
                    <a:pt x="35" y="615"/>
                    <a:pt x="41" y="775"/>
                    <a:pt x="111" y="784"/>
                  </a:cubicBezTo>
                  <a:cubicBezTo>
                    <a:pt x="117" y="789"/>
                    <a:pt x="144" y="789"/>
                    <a:pt x="150" y="784"/>
                  </a:cubicBezTo>
                  <a:close/>
                  <a:moveTo>
                    <a:pt x="249" y="832"/>
                  </a:moveTo>
                  <a:cubicBezTo>
                    <a:pt x="225" y="816"/>
                    <a:pt x="222" y="779"/>
                    <a:pt x="201" y="760"/>
                  </a:cubicBezTo>
                  <a:cubicBezTo>
                    <a:pt x="190" y="780"/>
                    <a:pt x="171" y="792"/>
                    <a:pt x="147" y="799"/>
                  </a:cubicBezTo>
                  <a:cubicBezTo>
                    <a:pt x="183" y="855"/>
                    <a:pt x="218" y="912"/>
                    <a:pt x="240" y="982"/>
                  </a:cubicBezTo>
                  <a:cubicBezTo>
                    <a:pt x="246" y="954"/>
                    <a:pt x="244" y="919"/>
                    <a:pt x="243" y="898"/>
                  </a:cubicBezTo>
                  <a:cubicBezTo>
                    <a:pt x="269" y="934"/>
                    <a:pt x="278" y="987"/>
                    <a:pt x="279" y="1048"/>
                  </a:cubicBezTo>
                  <a:cubicBezTo>
                    <a:pt x="310" y="1015"/>
                    <a:pt x="315" y="950"/>
                    <a:pt x="348" y="928"/>
                  </a:cubicBezTo>
                  <a:cubicBezTo>
                    <a:pt x="324" y="913"/>
                    <a:pt x="309" y="889"/>
                    <a:pt x="288" y="871"/>
                  </a:cubicBezTo>
                  <a:cubicBezTo>
                    <a:pt x="276" y="857"/>
                    <a:pt x="263" y="844"/>
                    <a:pt x="249" y="832"/>
                  </a:cubicBezTo>
                  <a:close/>
                  <a:moveTo>
                    <a:pt x="840" y="895"/>
                  </a:moveTo>
                  <a:cubicBezTo>
                    <a:pt x="792" y="886"/>
                    <a:pt x="766" y="901"/>
                    <a:pt x="741" y="922"/>
                  </a:cubicBezTo>
                  <a:cubicBezTo>
                    <a:pt x="755" y="920"/>
                    <a:pt x="762" y="925"/>
                    <a:pt x="774" y="925"/>
                  </a:cubicBezTo>
                  <a:cubicBezTo>
                    <a:pt x="776" y="936"/>
                    <a:pt x="774" y="934"/>
                    <a:pt x="783" y="940"/>
                  </a:cubicBezTo>
                  <a:cubicBezTo>
                    <a:pt x="807" y="930"/>
                    <a:pt x="819" y="908"/>
                    <a:pt x="840" y="895"/>
                  </a:cubicBezTo>
                  <a:close/>
                  <a:moveTo>
                    <a:pt x="717" y="1036"/>
                  </a:moveTo>
                  <a:cubicBezTo>
                    <a:pt x="717" y="1036"/>
                    <a:pt x="717" y="1076"/>
                    <a:pt x="720" y="1048"/>
                  </a:cubicBezTo>
                  <a:cubicBezTo>
                    <a:pt x="728" y="1012"/>
                    <a:pt x="734" y="962"/>
                    <a:pt x="720" y="928"/>
                  </a:cubicBezTo>
                  <a:cubicBezTo>
                    <a:pt x="714" y="932"/>
                    <a:pt x="707" y="935"/>
                    <a:pt x="699" y="937"/>
                  </a:cubicBezTo>
                  <a:cubicBezTo>
                    <a:pt x="706" y="959"/>
                    <a:pt x="713" y="1008"/>
                    <a:pt x="717" y="1036"/>
                  </a:cubicBezTo>
                  <a:close/>
                  <a:moveTo>
                    <a:pt x="735" y="1075"/>
                  </a:moveTo>
                  <a:cubicBezTo>
                    <a:pt x="753" y="1035"/>
                    <a:pt x="761" y="985"/>
                    <a:pt x="768" y="934"/>
                  </a:cubicBezTo>
                  <a:cubicBezTo>
                    <a:pt x="759" y="934"/>
                    <a:pt x="750" y="934"/>
                    <a:pt x="741" y="934"/>
                  </a:cubicBezTo>
                  <a:cubicBezTo>
                    <a:pt x="741" y="942"/>
                    <a:pt x="741" y="950"/>
                    <a:pt x="741" y="958"/>
                  </a:cubicBezTo>
                  <a:cubicBezTo>
                    <a:pt x="741" y="973"/>
                    <a:pt x="741" y="988"/>
                    <a:pt x="741" y="1003"/>
                  </a:cubicBezTo>
                  <a:cubicBezTo>
                    <a:pt x="742" y="1030"/>
                    <a:pt x="735" y="1049"/>
                    <a:pt x="732" y="1072"/>
                  </a:cubicBezTo>
                  <a:cubicBezTo>
                    <a:pt x="729" y="1081"/>
                    <a:pt x="719" y="1096"/>
                    <a:pt x="726" y="1105"/>
                  </a:cubicBezTo>
                  <a:cubicBezTo>
                    <a:pt x="726" y="1092"/>
                    <a:pt x="733" y="1086"/>
                    <a:pt x="735" y="1075"/>
                  </a:cubicBezTo>
                  <a:close/>
                  <a:moveTo>
                    <a:pt x="459" y="958"/>
                  </a:moveTo>
                  <a:cubicBezTo>
                    <a:pt x="432" y="947"/>
                    <a:pt x="392" y="947"/>
                    <a:pt x="360" y="940"/>
                  </a:cubicBezTo>
                  <a:cubicBezTo>
                    <a:pt x="359" y="944"/>
                    <a:pt x="355" y="945"/>
                    <a:pt x="354" y="949"/>
                  </a:cubicBezTo>
                  <a:cubicBezTo>
                    <a:pt x="486" y="1023"/>
                    <a:pt x="482" y="1233"/>
                    <a:pt x="552" y="1369"/>
                  </a:cubicBezTo>
                  <a:cubicBezTo>
                    <a:pt x="580" y="1365"/>
                    <a:pt x="589" y="1333"/>
                    <a:pt x="603" y="1312"/>
                  </a:cubicBezTo>
                  <a:cubicBezTo>
                    <a:pt x="644" y="1247"/>
                    <a:pt x="687" y="1172"/>
                    <a:pt x="705" y="1096"/>
                  </a:cubicBezTo>
                  <a:cubicBezTo>
                    <a:pt x="660" y="1107"/>
                    <a:pt x="604" y="1107"/>
                    <a:pt x="555" y="1114"/>
                  </a:cubicBezTo>
                  <a:cubicBezTo>
                    <a:pt x="531" y="1059"/>
                    <a:pt x="517" y="981"/>
                    <a:pt x="459" y="958"/>
                  </a:cubicBezTo>
                  <a:close/>
                  <a:moveTo>
                    <a:pt x="519" y="961"/>
                  </a:moveTo>
                  <a:cubicBezTo>
                    <a:pt x="511" y="961"/>
                    <a:pt x="503" y="961"/>
                    <a:pt x="495" y="961"/>
                  </a:cubicBezTo>
                  <a:cubicBezTo>
                    <a:pt x="515" y="994"/>
                    <a:pt x="544" y="1044"/>
                    <a:pt x="558" y="1093"/>
                  </a:cubicBezTo>
                  <a:cubicBezTo>
                    <a:pt x="609" y="1092"/>
                    <a:pt x="651" y="1082"/>
                    <a:pt x="699" y="1078"/>
                  </a:cubicBezTo>
                  <a:cubicBezTo>
                    <a:pt x="713" y="1031"/>
                    <a:pt x="686" y="994"/>
                    <a:pt x="687" y="943"/>
                  </a:cubicBezTo>
                  <a:cubicBezTo>
                    <a:pt x="651" y="949"/>
                    <a:pt x="620" y="960"/>
                    <a:pt x="579" y="961"/>
                  </a:cubicBezTo>
                  <a:cubicBezTo>
                    <a:pt x="559" y="961"/>
                    <a:pt x="539" y="961"/>
                    <a:pt x="519" y="961"/>
                  </a:cubicBezTo>
                  <a:close/>
                  <a:moveTo>
                    <a:pt x="540" y="1474"/>
                  </a:moveTo>
                  <a:cubicBezTo>
                    <a:pt x="544" y="1432"/>
                    <a:pt x="571" y="1413"/>
                    <a:pt x="603" y="1399"/>
                  </a:cubicBezTo>
                  <a:cubicBezTo>
                    <a:pt x="573" y="1398"/>
                    <a:pt x="547" y="1398"/>
                    <a:pt x="537" y="1405"/>
                  </a:cubicBezTo>
                  <a:cubicBezTo>
                    <a:pt x="540" y="1399"/>
                    <a:pt x="546" y="1396"/>
                    <a:pt x="546" y="1387"/>
                  </a:cubicBezTo>
                  <a:cubicBezTo>
                    <a:pt x="468" y="1258"/>
                    <a:pt x="476" y="1043"/>
                    <a:pt x="351" y="961"/>
                  </a:cubicBezTo>
                  <a:cubicBezTo>
                    <a:pt x="350" y="994"/>
                    <a:pt x="331" y="1024"/>
                    <a:pt x="327" y="1057"/>
                  </a:cubicBezTo>
                  <a:cubicBezTo>
                    <a:pt x="316" y="1151"/>
                    <a:pt x="356" y="1229"/>
                    <a:pt x="387" y="1294"/>
                  </a:cubicBezTo>
                  <a:cubicBezTo>
                    <a:pt x="414" y="1349"/>
                    <a:pt x="451" y="1399"/>
                    <a:pt x="471" y="1450"/>
                  </a:cubicBezTo>
                  <a:cubicBezTo>
                    <a:pt x="483" y="1480"/>
                    <a:pt x="480" y="1518"/>
                    <a:pt x="498" y="1543"/>
                  </a:cubicBezTo>
                  <a:cubicBezTo>
                    <a:pt x="518" y="1570"/>
                    <a:pt x="550" y="1584"/>
                    <a:pt x="588" y="1582"/>
                  </a:cubicBezTo>
                  <a:cubicBezTo>
                    <a:pt x="562" y="1568"/>
                    <a:pt x="545" y="1545"/>
                    <a:pt x="540" y="1510"/>
                  </a:cubicBezTo>
                  <a:cubicBezTo>
                    <a:pt x="540" y="1498"/>
                    <a:pt x="540" y="1486"/>
                    <a:pt x="540" y="1474"/>
                  </a:cubicBezTo>
                  <a:close/>
                  <a:moveTo>
                    <a:pt x="693" y="1189"/>
                  </a:moveTo>
                  <a:cubicBezTo>
                    <a:pt x="694" y="1180"/>
                    <a:pt x="707" y="1169"/>
                    <a:pt x="699" y="1162"/>
                  </a:cubicBezTo>
                  <a:cubicBezTo>
                    <a:pt x="697" y="1172"/>
                    <a:pt x="691" y="1178"/>
                    <a:pt x="690" y="1189"/>
                  </a:cubicBezTo>
                  <a:cubicBezTo>
                    <a:pt x="656" y="1255"/>
                    <a:pt x="616" y="1315"/>
                    <a:pt x="573" y="1372"/>
                  </a:cubicBezTo>
                  <a:cubicBezTo>
                    <a:pt x="614" y="1366"/>
                    <a:pt x="614" y="1405"/>
                    <a:pt x="648" y="1396"/>
                  </a:cubicBezTo>
                  <a:cubicBezTo>
                    <a:pt x="685" y="1386"/>
                    <a:pt x="702" y="1284"/>
                    <a:pt x="711" y="1249"/>
                  </a:cubicBezTo>
                  <a:cubicBezTo>
                    <a:pt x="689" y="1241"/>
                    <a:pt x="675" y="1212"/>
                    <a:pt x="693" y="1189"/>
                  </a:cubicBezTo>
                  <a:close/>
                  <a:moveTo>
                    <a:pt x="552" y="1507"/>
                  </a:moveTo>
                  <a:cubicBezTo>
                    <a:pt x="561" y="1540"/>
                    <a:pt x="577" y="1573"/>
                    <a:pt x="606" y="1582"/>
                  </a:cubicBezTo>
                  <a:cubicBezTo>
                    <a:pt x="613" y="1584"/>
                    <a:pt x="639" y="1586"/>
                    <a:pt x="648" y="1585"/>
                  </a:cubicBezTo>
                  <a:cubicBezTo>
                    <a:pt x="729" y="1578"/>
                    <a:pt x="724" y="1466"/>
                    <a:pt x="756" y="1396"/>
                  </a:cubicBezTo>
                  <a:cubicBezTo>
                    <a:pt x="779" y="1346"/>
                    <a:pt x="803" y="1308"/>
                    <a:pt x="810" y="1273"/>
                  </a:cubicBezTo>
                  <a:cubicBezTo>
                    <a:pt x="776" y="1272"/>
                    <a:pt x="754" y="1259"/>
                    <a:pt x="723" y="1255"/>
                  </a:cubicBezTo>
                  <a:cubicBezTo>
                    <a:pt x="709" y="1318"/>
                    <a:pt x="701" y="1377"/>
                    <a:pt x="651" y="1402"/>
                  </a:cubicBezTo>
                  <a:cubicBezTo>
                    <a:pt x="613" y="1420"/>
                    <a:pt x="553" y="1418"/>
                    <a:pt x="552" y="1477"/>
                  </a:cubicBezTo>
                  <a:cubicBezTo>
                    <a:pt x="547" y="1480"/>
                    <a:pt x="547" y="1504"/>
                    <a:pt x="552" y="1507"/>
                  </a:cubicBezTo>
                  <a:close/>
                  <a:moveTo>
                    <a:pt x="369" y="1387"/>
                  </a:moveTo>
                  <a:cubicBezTo>
                    <a:pt x="371" y="1405"/>
                    <a:pt x="365" y="1415"/>
                    <a:pt x="366" y="1432"/>
                  </a:cubicBezTo>
                  <a:cubicBezTo>
                    <a:pt x="380" y="1439"/>
                    <a:pt x="399" y="1440"/>
                    <a:pt x="414" y="1447"/>
                  </a:cubicBezTo>
                  <a:cubicBezTo>
                    <a:pt x="434" y="1457"/>
                    <a:pt x="450" y="1480"/>
                    <a:pt x="462" y="1477"/>
                  </a:cubicBezTo>
                  <a:cubicBezTo>
                    <a:pt x="446" y="1395"/>
                    <a:pt x="397" y="1346"/>
                    <a:pt x="366" y="1279"/>
                  </a:cubicBezTo>
                  <a:cubicBezTo>
                    <a:pt x="366" y="1298"/>
                    <a:pt x="371" y="1312"/>
                    <a:pt x="369" y="1333"/>
                  </a:cubicBezTo>
                  <a:cubicBezTo>
                    <a:pt x="369" y="1351"/>
                    <a:pt x="369" y="1369"/>
                    <a:pt x="369" y="1387"/>
                  </a:cubicBezTo>
                  <a:close/>
                  <a:moveTo>
                    <a:pt x="816" y="1336"/>
                  </a:moveTo>
                  <a:cubicBezTo>
                    <a:pt x="816" y="1329"/>
                    <a:pt x="817" y="1321"/>
                    <a:pt x="810" y="1321"/>
                  </a:cubicBezTo>
                  <a:cubicBezTo>
                    <a:pt x="804" y="1357"/>
                    <a:pt x="768" y="1396"/>
                    <a:pt x="750" y="1447"/>
                  </a:cubicBezTo>
                  <a:cubicBezTo>
                    <a:pt x="739" y="1478"/>
                    <a:pt x="745" y="1512"/>
                    <a:pt x="732" y="1537"/>
                  </a:cubicBezTo>
                  <a:cubicBezTo>
                    <a:pt x="723" y="1554"/>
                    <a:pt x="678" y="1597"/>
                    <a:pt x="660" y="1600"/>
                  </a:cubicBezTo>
                  <a:cubicBezTo>
                    <a:pt x="628" y="1606"/>
                    <a:pt x="571" y="1594"/>
                    <a:pt x="537" y="1588"/>
                  </a:cubicBezTo>
                  <a:cubicBezTo>
                    <a:pt x="529" y="1606"/>
                    <a:pt x="512" y="1615"/>
                    <a:pt x="495" y="1624"/>
                  </a:cubicBezTo>
                  <a:cubicBezTo>
                    <a:pt x="496" y="1647"/>
                    <a:pt x="491" y="1664"/>
                    <a:pt x="486" y="1681"/>
                  </a:cubicBezTo>
                  <a:cubicBezTo>
                    <a:pt x="615" y="1702"/>
                    <a:pt x="749" y="1682"/>
                    <a:pt x="825" y="1624"/>
                  </a:cubicBezTo>
                  <a:cubicBezTo>
                    <a:pt x="824" y="1610"/>
                    <a:pt x="830" y="1603"/>
                    <a:pt x="828" y="1588"/>
                  </a:cubicBezTo>
                  <a:cubicBezTo>
                    <a:pt x="827" y="1579"/>
                    <a:pt x="812" y="1584"/>
                    <a:pt x="813" y="1573"/>
                  </a:cubicBezTo>
                  <a:cubicBezTo>
                    <a:pt x="821" y="1503"/>
                    <a:pt x="821" y="1442"/>
                    <a:pt x="816" y="1369"/>
                  </a:cubicBezTo>
                  <a:cubicBezTo>
                    <a:pt x="816" y="1358"/>
                    <a:pt x="816" y="1347"/>
                    <a:pt x="816" y="1336"/>
                  </a:cubicBezTo>
                  <a:close/>
                  <a:moveTo>
                    <a:pt x="354" y="1618"/>
                  </a:moveTo>
                  <a:cubicBezTo>
                    <a:pt x="407" y="1618"/>
                    <a:pt x="405" y="1577"/>
                    <a:pt x="423" y="1543"/>
                  </a:cubicBezTo>
                  <a:cubicBezTo>
                    <a:pt x="434" y="1522"/>
                    <a:pt x="455" y="1515"/>
                    <a:pt x="459" y="1495"/>
                  </a:cubicBezTo>
                  <a:cubicBezTo>
                    <a:pt x="417" y="1463"/>
                    <a:pt x="372" y="1434"/>
                    <a:pt x="294" y="1438"/>
                  </a:cubicBezTo>
                  <a:cubicBezTo>
                    <a:pt x="261" y="1477"/>
                    <a:pt x="217" y="1610"/>
                    <a:pt x="306" y="1618"/>
                  </a:cubicBezTo>
                  <a:cubicBezTo>
                    <a:pt x="315" y="1623"/>
                    <a:pt x="345" y="1623"/>
                    <a:pt x="354" y="1618"/>
                  </a:cubicBezTo>
                  <a:close/>
                  <a:moveTo>
                    <a:pt x="420" y="1726"/>
                  </a:moveTo>
                  <a:cubicBezTo>
                    <a:pt x="444" y="1726"/>
                    <a:pt x="458" y="1716"/>
                    <a:pt x="471" y="1705"/>
                  </a:cubicBezTo>
                  <a:cubicBezTo>
                    <a:pt x="473" y="1682"/>
                    <a:pt x="475" y="1659"/>
                    <a:pt x="474" y="1633"/>
                  </a:cubicBezTo>
                  <a:cubicBezTo>
                    <a:pt x="435" y="1638"/>
                    <a:pt x="424" y="1615"/>
                    <a:pt x="411" y="1594"/>
                  </a:cubicBezTo>
                  <a:cubicBezTo>
                    <a:pt x="381" y="1642"/>
                    <a:pt x="260" y="1651"/>
                    <a:pt x="246" y="1582"/>
                  </a:cubicBezTo>
                  <a:cubicBezTo>
                    <a:pt x="241" y="1661"/>
                    <a:pt x="285" y="1717"/>
                    <a:pt x="360" y="1726"/>
                  </a:cubicBezTo>
                  <a:cubicBezTo>
                    <a:pt x="373" y="1731"/>
                    <a:pt x="407" y="1731"/>
                    <a:pt x="420" y="1726"/>
                  </a:cubicBezTo>
                  <a:close/>
                  <a:moveTo>
                    <a:pt x="516" y="1705"/>
                  </a:moveTo>
                  <a:cubicBezTo>
                    <a:pt x="499" y="1706"/>
                    <a:pt x="489" y="1700"/>
                    <a:pt x="480" y="1693"/>
                  </a:cubicBezTo>
                  <a:cubicBezTo>
                    <a:pt x="464" y="1743"/>
                    <a:pt x="399" y="1750"/>
                    <a:pt x="333" y="1741"/>
                  </a:cubicBezTo>
                  <a:cubicBezTo>
                    <a:pt x="329" y="1754"/>
                    <a:pt x="329" y="1773"/>
                    <a:pt x="324" y="1786"/>
                  </a:cubicBezTo>
                  <a:cubicBezTo>
                    <a:pt x="384" y="1799"/>
                    <a:pt x="469" y="1807"/>
                    <a:pt x="555" y="1807"/>
                  </a:cubicBezTo>
                  <a:cubicBezTo>
                    <a:pt x="642" y="1807"/>
                    <a:pt x="754" y="1797"/>
                    <a:pt x="813" y="1777"/>
                  </a:cubicBezTo>
                  <a:cubicBezTo>
                    <a:pt x="812" y="1736"/>
                    <a:pt x="816" y="1679"/>
                    <a:pt x="819" y="1645"/>
                  </a:cubicBezTo>
                  <a:cubicBezTo>
                    <a:pt x="762" y="1686"/>
                    <a:pt x="684" y="1706"/>
                    <a:pt x="585" y="1705"/>
                  </a:cubicBezTo>
                  <a:cubicBezTo>
                    <a:pt x="562" y="1705"/>
                    <a:pt x="539" y="1705"/>
                    <a:pt x="516" y="1705"/>
                  </a:cubicBezTo>
                  <a:close/>
                  <a:moveTo>
                    <a:pt x="468" y="1501"/>
                  </a:moveTo>
                  <a:cubicBezTo>
                    <a:pt x="446" y="1513"/>
                    <a:pt x="411" y="1563"/>
                    <a:pt x="432" y="1609"/>
                  </a:cubicBezTo>
                  <a:cubicBezTo>
                    <a:pt x="466" y="1631"/>
                    <a:pt x="516" y="1609"/>
                    <a:pt x="525" y="1579"/>
                  </a:cubicBezTo>
                  <a:cubicBezTo>
                    <a:pt x="496" y="1563"/>
                    <a:pt x="481" y="1533"/>
                    <a:pt x="468" y="1501"/>
                  </a:cubicBezTo>
                  <a:close/>
                  <a:moveTo>
                    <a:pt x="1134" y="1600"/>
                  </a:moveTo>
                  <a:cubicBezTo>
                    <a:pt x="1140" y="1654"/>
                    <a:pt x="1136" y="1718"/>
                    <a:pt x="1137" y="1777"/>
                  </a:cubicBezTo>
                  <a:cubicBezTo>
                    <a:pt x="1187" y="1777"/>
                    <a:pt x="1237" y="1777"/>
                    <a:pt x="1287" y="1777"/>
                  </a:cubicBezTo>
                  <a:cubicBezTo>
                    <a:pt x="1296" y="1694"/>
                    <a:pt x="1323" y="1613"/>
                    <a:pt x="1332" y="1540"/>
                  </a:cubicBezTo>
                  <a:cubicBezTo>
                    <a:pt x="1278" y="1572"/>
                    <a:pt x="1210" y="1590"/>
                    <a:pt x="1134" y="1600"/>
                  </a:cubicBezTo>
                  <a:close/>
                  <a:moveTo>
                    <a:pt x="828" y="1777"/>
                  </a:moveTo>
                  <a:cubicBezTo>
                    <a:pt x="890" y="1777"/>
                    <a:pt x="952" y="1777"/>
                    <a:pt x="1014" y="1777"/>
                  </a:cubicBezTo>
                  <a:cubicBezTo>
                    <a:pt x="1030" y="1722"/>
                    <a:pt x="1044" y="1665"/>
                    <a:pt x="1059" y="1609"/>
                  </a:cubicBezTo>
                  <a:cubicBezTo>
                    <a:pt x="977" y="1611"/>
                    <a:pt x="899" y="1609"/>
                    <a:pt x="840" y="1588"/>
                  </a:cubicBezTo>
                  <a:cubicBezTo>
                    <a:pt x="839" y="1654"/>
                    <a:pt x="832" y="1714"/>
                    <a:pt x="828" y="1777"/>
                  </a:cubicBezTo>
                  <a:close/>
                  <a:moveTo>
                    <a:pt x="1098" y="1606"/>
                  </a:moveTo>
                  <a:cubicBezTo>
                    <a:pt x="1088" y="1606"/>
                    <a:pt x="1078" y="1606"/>
                    <a:pt x="1068" y="1606"/>
                  </a:cubicBezTo>
                  <a:cubicBezTo>
                    <a:pt x="1065" y="1669"/>
                    <a:pt x="1050" y="1720"/>
                    <a:pt x="1032" y="1768"/>
                  </a:cubicBezTo>
                  <a:cubicBezTo>
                    <a:pt x="1021" y="1783"/>
                    <a:pt x="1059" y="1775"/>
                    <a:pt x="1071" y="1777"/>
                  </a:cubicBezTo>
                  <a:cubicBezTo>
                    <a:pt x="1087" y="1775"/>
                    <a:pt x="1111" y="1781"/>
                    <a:pt x="1122" y="1774"/>
                  </a:cubicBezTo>
                  <a:cubicBezTo>
                    <a:pt x="1119" y="1759"/>
                    <a:pt x="1118" y="1742"/>
                    <a:pt x="1119" y="1723"/>
                  </a:cubicBezTo>
                  <a:cubicBezTo>
                    <a:pt x="1117" y="1712"/>
                    <a:pt x="1123" y="1693"/>
                    <a:pt x="1116" y="1687"/>
                  </a:cubicBezTo>
                  <a:cubicBezTo>
                    <a:pt x="1116" y="1676"/>
                    <a:pt x="1116" y="1665"/>
                    <a:pt x="1116" y="1654"/>
                  </a:cubicBezTo>
                  <a:cubicBezTo>
                    <a:pt x="1116" y="1637"/>
                    <a:pt x="1116" y="1620"/>
                    <a:pt x="1116" y="1603"/>
                  </a:cubicBezTo>
                  <a:cubicBezTo>
                    <a:pt x="1111" y="1605"/>
                    <a:pt x="1098" y="1599"/>
                    <a:pt x="1098" y="160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Freeform 156"/>
            <p:cNvSpPr/>
            <p:nvPr/>
          </p:nvSpPr>
          <p:spPr bwMode="auto">
            <a:xfrm>
              <a:off x="-2620963" y="3187700"/>
              <a:ext cx="50800" cy="80963"/>
            </a:xfrm>
            <a:custGeom>
              <a:avLst/>
              <a:gdLst>
                <a:gd name="T0" fmla="*/ 0 w 17"/>
                <a:gd name="T1" fmla="*/ 27 h 27"/>
                <a:gd name="T2" fmla="*/ 9 w 17"/>
                <a:gd name="T3" fmla="*/ 0 h 27"/>
                <a:gd name="T4" fmla="*/ 3 w 17"/>
                <a:gd name="T5" fmla="*/ 27 h 27"/>
                <a:gd name="T6" fmla="*/ 0 w 17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7">
                  <a:moveTo>
                    <a:pt x="0" y="27"/>
                  </a:moveTo>
                  <a:cubicBezTo>
                    <a:pt x="1" y="16"/>
                    <a:pt x="7" y="10"/>
                    <a:pt x="9" y="0"/>
                  </a:cubicBezTo>
                  <a:cubicBezTo>
                    <a:pt x="17" y="7"/>
                    <a:pt x="4" y="18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997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Freeform 157"/>
            <p:cNvSpPr/>
            <p:nvPr/>
          </p:nvSpPr>
          <p:spPr bwMode="auto">
            <a:xfrm>
              <a:off x="-2970213" y="3268663"/>
              <a:ext cx="411163" cy="646113"/>
            </a:xfrm>
            <a:custGeom>
              <a:avLst/>
              <a:gdLst>
                <a:gd name="T0" fmla="*/ 120 w 138"/>
                <a:gd name="T1" fmla="*/ 0 h 216"/>
                <a:gd name="T2" fmla="*/ 138 w 138"/>
                <a:gd name="T3" fmla="*/ 60 h 216"/>
                <a:gd name="T4" fmla="*/ 75 w 138"/>
                <a:gd name="T5" fmla="*/ 207 h 216"/>
                <a:gd name="T6" fmla="*/ 0 w 138"/>
                <a:gd name="T7" fmla="*/ 183 h 216"/>
                <a:gd name="T8" fmla="*/ 117 w 138"/>
                <a:gd name="T9" fmla="*/ 0 h 216"/>
                <a:gd name="T10" fmla="*/ 120 w 138"/>
                <a:gd name="T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216">
                  <a:moveTo>
                    <a:pt x="120" y="0"/>
                  </a:moveTo>
                  <a:cubicBezTo>
                    <a:pt x="102" y="23"/>
                    <a:pt x="116" y="52"/>
                    <a:pt x="138" y="60"/>
                  </a:cubicBezTo>
                  <a:cubicBezTo>
                    <a:pt x="129" y="95"/>
                    <a:pt x="112" y="197"/>
                    <a:pt x="75" y="207"/>
                  </a:cubicBezTo>
                  <a:cubicBezTo>
                    <a:pt x="41" y="216"/>
                    <a:pt x="41" y="177"/>
                    <a:pt x="0" y="183"/>
                  </a:cubicBezTo>
                  <a:cubicBezTo>
                    <a:pt x="43" y="126"/>
                    <a:pt x="83" y="66"/>
                    <a:pt x="117" y="0"/>
                  </a:cubicBezTo>
                  <a:cubicBezTo>
                    <a:pt x="118" y="0"/>
                    <a:pt x="119" y="0"/>
                    <a:pt x="120" y="0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Freeform 158"/>
            <p:cNvSpPr/>
            <p:nvPr/>
          </p:nvSpPr>
          <p:spPr bwMode="auto">
            <a:xfrm>
              <a:off x="-3590925" y="3538538"/>
              <a:ext cx="288925" cy="600075"/>
            </a:xfrm>
            <a:custGeom>
              <a:avLst/>
              <a:gdLst>
                <a:gd name="T0" fmla="*/ 4 w 97"/>
                <a:gd name="T1" fmla="*/ 54 h 201"/>
                <a:gd name="T2" fmla="*/ 1 w 97"/>
                <a:gd name="T3" fmla="*/ 0 h 201"/>
                <a:gd name="T4" fmla="*/ 97 w 97"/>
                <a:gd name="T5" fmla="*/ 198 h 201"/>
                <a:gd name="T6" fmla="*/ 49 w 97"/>
                <a:gd name="T7" fmla="*/ 168 h 201"/>
                <a:gd name="T8" fmla="*/ 1 w 97"/>
                <a:gd name="T9" fmla="*/ 153 h 201"/>
                <a:gd name="T10" fmla="*/ 4 w 97"/>
                <a:gd name="T11" fmla="*/ 108 h 201"/>
                <a:gd name="T12" fmla="*/ 4 w 97"/>
                <a:gd name="T13" fmla="*/ 5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201">
                  <a:moveTo>
                    <a:pt x="4" y="54"/>
                  </a:moveTo>
                  <a:cubicBezTo>
                    <a:pt x="6" y="33"/>
                    <a:pt x="1" y="19"/>
                    <a:pt x="1" y="0"/>
                  </a:cubicBezTo>
                  <a:cubicBezTo>
                    <a:pt x="32" y="67"/>
                    <a:pt x="81" y="116"/>
                    <a:pt x="97" y="198"/>
                  </a:cubicBezTo>
                  <a:cubicBezTo>
                    <a:pt x="85" y="201"/>
                    <a:pt x="69" y="178"/>
                    <a:pt x="49" y="168"/>
                  </a:cubicBezTo>
                  <a:cubicBezTo>
                    <a:pt x="34" y="161"/>
                    <a:pt x="15" y="160"/>
                    <a:pt x="1" y="153"/>
                  </a:cubicBezTo>
                  <a:cubicBezTo>
                    <a:pt x="0" y="136"/>
                    <a:pt x="6" y="126"/>
                    <a:pt x="4" y="108"/>
                  </a:cubicBezTo>
                  <a:cubicBezTo>
                    <a:pt x="9" y="97"/>
                    <a:pt x="9" y="65"/>
                    <a:pt x="4" y="5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Freeform 159"/>
            <p:cNvSpPr/>
            <p:nvPr/>
          </p:nvSpPr>
          <p:spPr bwMode="auto">
            <a:xfrm>
              <a:off x="-3340100" y="4422775"/>
              <a:ext cx="55563" cy="47625"/>
            </a:xfrm>
            <a:custGeom>
              <a:avLst/>
              <a:gdLst>
                <a:gd name="T0" fmla="*/ 4 w 19"/>
                <a:gd name="T1" fmla="*/ 1 h 16"/>
                <a:gd name="T2" fmla="*/ 19 w 19"/>
                <a:gd name="T3" fmla="*/ 4 h 16"/>
                <a:gd name="T4" fmla="*/ 4 w 19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6">
                  <a:moveTo>
                    <a:pt x="4" y="1"/>
                  </a:moveTo>
                  <a:cubicBezTo>
                    <a:pt x="11" y="0"/>
                    <a:pt x="16" y="1"/>
                    <a:pt x="19" y="4"/>
                  </a:cubicBezTo>
                  <a:cubicBezTo>
                    <a:pt x="17" y="9"/>
                    <a:pt x="0" y="16"/>
                    <a:pt x="4" y="1"/>
                  </a:cubicBezTo>
                  <a:close/>
                </a:path>
              </a:pathLst>
            </a:custGeom>
            <a:solidFill>
              <a:srgbClr val="A66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Freeform 160"/>
            <p:cNvSpPr/>
            <p:nvPr/>
          </p:nvSpPr>
          <p:spPr bwMode="auto">
            <a:xfrm>
              <a:off x="-1403350" y="4494213"/>
              <a:ext cx="53975" cy="163513"/>
            </a:xfrm>
            <a:custGeom>
              <a:avLst/>
              <a:gdLst>
                <a:gd name="T0" fmla="*/ 0 w 18"/>
                <a:gd name="T1" fmla="*/ 7 h 55"/>
                <a:gd name="T2" fmla="*/ 18 w 18"/>
                <a:gd name="T3" fmla="*/ 4 h 55"/>
                <a:gd name="T4" fmla="*/ 18 w 18"/>
                <a:gd name="T5" fmla="*/ 55 h 55"/>
                <a:gd name="T6" fmla="*/ 15 w 18"/>
                <a:gd name="T7" fmla="*/ 7 h 55"/>
                <a:gd name="T8" fmla="*/ 0 w 18"/>
                <a:gd name="T9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5">
                  <a:moveTo>
                    <a:pt x="0" y="7"/>
                  </a:moveTo>
                  <a:cubicBezTo>
                    <a:pt x="0" y="0"/>
                    <a:pt x="13" y="6"/>
                    <a:pt x="18" y="4"/>
                  </a:cubicBezTo>
                  <a:cubicBezTo>
                    <a:pt x="18" y="21"/>
                    <a:pt x="18" y="38"/>
                    <a:pt x="18" y="55"/>
                  </a:cubicBezTo>
                  <a:cubicBezTo>
                    <a:pt x="11" y="45"/>
                    <a:pt x="17" y="22"/>
                    <a:pt x="15" y="7"/>
                  </a:cubicBezTo>
                  <a:cubicBezTo>
                    <a:pt x="10" y="7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Freeform 161"/>
            <p:cNvSpPr/>
            <p:nvPr/>
          </p:nvSpPr>
          <p:spPr bwMode="auto">
            <a:xfrm>
              <a:off x="-2335212" y="-293687"/>
              <a:ext cx="260350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Freeform 162"/>
            <p:cNvSpPr/>
            <p:nvPr/>
          </p:nvSpPr>
          <p:spPr bwMode="auto">
            <a:xfrm>
              <a:off x="-3194050" y="1028700"/>
              <a:ext cx="38100" cy="134938"/>
            </a:xfrm>
            <a:custGeom>
              <a:avLst/>
              <a:gdLst>
                <a:gd name="T0" fmla="*/ 3 w 13"/>
                <a:gd name="T1" fmla="*/ 18 h 45"/>
                <a:gd name="T2" fmla="*/ 6 w 13"/>
                <a:gd name="T3" fmla="*/ 0 h 45"/>
                <a:gd name="T4" fmla="*/ 9 w 13"/>
                <a:gd name="T5" fmla="*/ 45 h 45"/>
                <a:gd name="T6" fmla="*/ 3 w 13"/>
                <a:gd name="T7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5">
                  <a:moveTo>
                    <a:pt x="3" y="18"/>
                  </a:moveTo>
                  <a:cubicBezTo>
                    <a:pt x="6" y="14"/>
                    <a:pt x="6" y="7"/>
                    <a:pt x="6" y="0"/>
                  </a:cubicBezTo>
                  <a:cubicBezTo>
                    <a:pt x="13" y="9"/>
                    <a:pt x="7" y="31"/>
                    <a:pt x="9" y="45"/>
                  </a:cubicBezTo>
                  <a:cubicBezTo>
                    <a:pt x="0" y="43"/>
                    <a:pt x="12" y="20"/>
                    <a:pt x="3" y="18"/>
                  </a:cubicBezTo>
                  <a:close/>
                </a:path>
              </a:pathLst>
            </a:custGeom>
            <a:solidFill>
              <a:srgbClr val="9C8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Freeform 163"/>
            <p:cNvSpPr/>
            <p:nvPr/>
          </p:nvSpPr>
          <p:spPr bwMode="auto">
            <a:xfrm>
              <a:off x="-355600" y="1046163"/>
              <a:ext cx="15875" cy="90488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Freeform 164"/>
            <p:cNvSpPr>
              <a:spLocks noEditPoints="1"/>
            </p:cNvSpPr>
            <p:nvPr/>
          </p:nvSpPr>
          <p:spPr bwMode="auto">
            <a:xfrm>
              <a:off x="-4027488" y="1055688"/>
              <a:ext cx="1657350" cy="1477963"/>
            </a:xfrm>
            <a:custGeom>
              <a:avLst/>
              <a:gdLst>
                <a:gd name="T0" fmla="*/ 282 w 555"/>
                <a:gd name="T1" fmla="*/ 495 h 495"/>
                <a:gd name="T2" fmla="*/ 0 w 555"/>
                <a:gd name="T3" fmla="*/ 318 h 495"/>
                <a:gd name="T4" fmla="*/ 63 w 555"/>
                <a:gd name="T5" fmla="*/ 348 h 495"/>
                <a:gd name="T6" fmla="*/ 39 w 555"/>
                <a:gd name="T7" fmla="*/ 267 h 495"/>
                <a:gd name="T8" fmla="*/ 180 w 555"/>
                <a:gd name="T9" fmla="*/ 0 h 495"/>
                <a:gd name="T10" fmla="*/ 84 w 555"/>
                <a:gd name="T11" fmla="*/ 192 h 495"/>
                <a:gd name="T12" fmla="*/ 246 w 555"/>
                <a:gd name="T13" fmla="*/ 75 h 495"/>
                <a:gd name="T14" fmla="*/ 291 w 555"/>
                <a:gd name="T15" fmla="*/ 63 h 495"/>
                <a:gd name="T16" fmla="*/ 300 w 555"/>
                <a:gd name="T17" fmla="*/ 165 h 495"/>
                <a:gd name="T18" fmla="*/ 273 w 555"/>
                <a:gd name="T19" fmla="*/ 174 h 495"/>
                <a:gd name="T20" fmla="*/ 243 w 555"/>
                <a:gd name="T21" fmla="*/ 174 h 495"/>
                <a:gd name="T22" fmla="*/ 201 w 555"/>
                <a:gd name="T23" fmla="*/ 168 h 495"/>
                <a:gd name="T24" fmla="*/ 303 w 555"/>
                <a:gd name="T25" fmla="*/ 177 h 495"/>
                <a:gd name="T26" fmla="*/ 312 w 555"/>
                <a:gd name="T27" fmla="*/ 207 h 495"/>
                <a:gd name="T28" fmla="*/ 336 w 555"/>
                <a:gd name="T29" fmla="*/ 195 h 495"/>
                <a:gd name="T30" fmla="*/ 555 w 555"/>
                <a:gd name="T31" fmla="*/ 441 h 495"/>
                <a:gd name="T32" fmla="*/ 375 w 555"/>
                <a:gd name="T33" fmla="*/ 495 h 495"/>
                <a:gd name="T34" fmla="*/ 282 w 555"/>
                <a:gd name="T35" fmla="*/ 495 h 495"/>
                <a:gd name="T36" fmla="*/ 276 w 555"/>
                <a:gd name="T37" fmla="*/ 258 h 495"/>
                <a:gd name="T38" fmla="*/ 186 w 555"/>
                <a:gd name="T39" fmla="*/ 303 h 495"/>
                <a:gd name="T40" fmla="*/ 186 w 555"/>
                <a:gd name="T41" fmla="*/ 336 h 495"/>
                <a:gd name="T42" fmla="*/ 336 w 555"/>
                <a:gd name="T43" fmla="*/ 267 h 495"/>
                <a:gd name="T44" fmla="*/ 309 w 555"/>
                <a:gd name="T45" fmla="*/ 258 h 495"/>
                <a:gd name="T46" fmla="*/ 276 w 555"/>
                <a:gd name="T47" fmla="*/ 258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5" h="495">
                  <a:moveTo>
                    <a:pt x="282" y="495"/>
                  </a:moveTo>
                  <a:cubicBezTo>
                    <a:pt x="138" y="486"/>
                    <a:pt x="49" y="422"/>
                    <a:pt x="0" y="318"/>
                  </a:cubicBezTo>
                  <a:cubicBezTo>
                    <a:pt x="17" y="332"/>
                    <a:pt x="31" y="349"/>
                    <a:pt x="63" y="348"/>
                  </a:cubicBezTo>
                  <a:cubicBezTo>
                    <a:pt x="63" y="325"/>
                    <a:pt x="46" y="293"/>
                    <a:pt x="39" y="267"/>
                  </a:cubicBezTo>
                  <a:cubicBezTo>
                    <a:pt x="59" y="151"/>
                    <a:pt x="125" y="81"/>
                    <a:pt x="180" y="0"/>
                  </a:cubicBezTo>
                  <a:cubicBezTo>
                    <a:pt x="174" y="78"/>
                    <a:pt x="129" y="143"/>
                    <a:pt x="84" y="192"/>
                  </a:cubicBezTo>
                  <a:cubicBezTo>
                    <a:pt x="167" y="194"/>
                    <a:pt x="201" y="121"/>
                    <a:pt x="246" y="75"/>
                  </a:cubicBezTo>
                  <a:cubicBezTo>
                    <a:pt x="268" y="78"/>
                    <a:pt x="278" y="69"/>
                    <a:pt x="291" y="63"/>
                  </a:cubicBezTo>
                  <a:cubicBezTo>
                    <a:pt x="292" y="99"/>
                    <a:pt x="293" y="135"/>
                    <a:pt x="300" y="165"/>
                  </a:cubicBezTo>
                  <a:cubicBezTo>
                    <a:pt x="294" y="171"/>
                    <a:pt x="285" y="174"/>
                    <a:pt x="273" y="174"/>
                  </a:cubicBezTo>
                  <a:cubicBezTo>
                    <a:pt x="263" y="174"/>
                    <a:pt x="253" y="174"/>
                    <a:pt x="243" y="174"/>
                  </a:cubicBezTo>
                  <a:cubicBezTo>
                    <a:pt x="227" y="174"/>
                    <a:pt x="217" y="168"/>
                    <a:pt x="201" y="168"/>
                  </a:cubicBezTo>
                  <a:cubicBezTo>
                    <a:pt x="217" y="198"/>
                    <a:pt x="275" y="190"/>
                    <a:pt x="303" y="177"/>
                  </a:cubicBezTo>
                  <a:cubicBezTo>
                    <a:pt x="301" y="192"/>
                    <a:pt x="311" y="195"/>
                    <a:pt x="312" y="207"/>
                  </a:cubicBezTo>
                  <a:cubicBezTo>
                    <a:pt x="326" y="211"/>
                    <a:pt x="329" y="188"/>
                    <a:pt x="336" y="195"/>
                  </a:cubicBezTo>
                  <a:cubicBezTo>
                    <a:pt x="369" y="317"/>
                    <a:pt x="432" y="409"/>
                    <a:pt x="555" y="441"/>
                  </a:cubicBezTo>
                  <a:cubicBezTo>
                    <a:pt x="506" y="470"/>
                    <a:pt x="446" y="488"/>
                    <a:pt x="375" y="495"/>
                  </a:cubicBezTo>
                  <a:cubicBezTo>
                    <a:pt x="344" y="495"/>
                    <a:pt x="313" y="495"/>
                    <a:pt x="282" y="495"/>
                  </a:cubicBezTo>
                  <a:close/>
                  <a:moveTo>
                    <a:pt x="276" y="258"/>
                  </a:moveTo>
                  <a:cubicBezTo>
                    <a:pt x="235" y="262"/>
                    <a:pt x="207" y="279"/>
                    <a:pt x="186" y="303"/>
                  </a:cubicBezTo>
                  <a:cubicBezTo>
                    <a:pt x="186" y="314"/>
                    <a:pt x="186" y="325"/>
                    <a:pt x="186" y="336"/>
                  </a:cubicBezTo>
                  <a:cubicBezTo>
                    <a:pt x="240" y="371"/>
                    <a:pt x="357" y="344"/>
                    <a:pt x="336" y="267"/>
                  </a:cubicBezTo>
                  <a:cubicBezTo>
                    <a:pt x="329" y="262"/>
                    <a:pt x="322" y="257"/>
                    <a:pt x="309" y="258"/>
                  </a:cubicBezTo>
                  <a:cubicBezTo>
                    <a:pt x="305" y="253"/>
                    <a:pt x="280" y="253"/>
                    <a:pt x="276" y="25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Freeform 165"/>
            <p:cNvSpPr/>
            <p:nvPr/>
          </p:nvSpPr>
          <p:spPr bwMode="auto">
            <a:xfrm>
              <a:off x="-3302000" y="1574800"/>
              <a:ext cx="90488" cy="1587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9C8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Freeform 166"/>
            <p:cNvSpPr/>
            <p:nvPr/>
          </p:nvSpPr>
          <p:spPr bwMode="auto">
            <a:xfrm>
              <a:off x="-4349750" y="2058988"/>
              <a:ext cx="115888" cy="15875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Freeform 167"/>
            <p:cNvSpPr/>
            <p:nvPr/>
          </p:nvSpPr>
          <p:spPr bwMode="auto">
            <a:xfrm>
              <a:off x="-2289175" y="2346325"/>
              <a:ext cx="276225" cy="14288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Freeform 168"/>
            <p:cNvSpPr/>
            <p:nvPr/>
          </p:nvSpPr>
          <p:spPr bwMode="auto">
            <a:xfrm>
              <a:off x="-2468563" y="2363788"/>
              <a:ext cx="295275" cy="161925"/>
            </a:xfrm>
            <a:custGeom>
              <a:avLst/>
              <a:gdLst>
                <a:gd name="T0" fmla="*/ 42 w 99"/>
                <a:gd name="T1" fmla="*/ 54 h 54"/>
                <a:gd name="T2" fmla="*/ 33 w 99"/>
                <a:gd name="T3" fmla="*/ 39 h 54"/>
                <a:gd name="T4" fmla="*/ 0 w 99"/>
                <a:gd name="T5" fmla="*/ 36 h 54"/>
                <a:gd name="T6" fmla="*/ 99 w 99"/>
                <a:gd name="T7" fmla="*/ 9 h 54"/>
                <a:gd name="T8" fmla="*/ 42 w 99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4">
                  <a:moveTo>
                    <a:pt x="42" y="54"/>
                  </a:moveTo>
                  <a:cubicBezTo>
                    <a:pt x="33" y="48"/>
                    <a:pt x="35" y="50"/>
                    <a:pt x="33" y="39"/>
                  </a:cubicBezTo>
                  <a:cubicBezTo>
                    <a:pt x="21" y="39"/>
                    <a:pt x="14" y="34"/>
                    <a:pt x="0" y="36"/>
                  </a:cubicBezTo>
                  <a:cubicBezTo>
                    <a:pt x="25" y="15"/>
                    <a:pt x="51" y="0"/>
                    <a:pt x="99" y="9"/>
                  </a:cubicBezTo>
                  <a:cubicBezTo>
                    <a:pt x="78" y="22"/>
                    <a:pt x="66" y="44"/>
                    <a:pt x="42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Freeform 169"/>
            <p:cNvSpPr/>
            <p:nvPr/>
          </p:nvSpPr>
          <p:spPr bwMode="auto">
            <a:xfrm>
              <a:off x="-3186113" y="2533650"/>
              <a:ext cx="277813" cy="15875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Freeform 170"/>
            <p:cNvSpPr/>
            <p:nvPr/>
          </p:nvSpPr>
          <p:spPr bwMode="auto">
            <a:xfrm>
              <a:off x="-785812" y="2435225"/>
              <a:ext cx="15875" cy="117475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Freeform 171"/>
            <p:cNvSpPr/>
            <p:nvPr/>
          </p:nvSpPr>
          <p:spPr bwMode="auto">
            <a:xfrm>
              <a:off x="-2468563" y="2579688"/>
              <a:ext cx="14288" cy="1333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0 h 45"/>
                <a:gd name="T4" fmla="*/ 0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86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Freeform 173"/>
            <p:cNvSpPr/>
            <p:nvPr/>
          </p:nvSpPr>
          <p:spPr bwMode="auto">
            <a:xfrm>
              <a:off x="-2593975" y="2489200"/>
              <a:ext cx="104775" cy="442913"/>
            </a:xfrm>
            <a:custGeom>
              <a:avLst/>
              <a:gdLst>
                <a:gd name="T0" fmla="*/ 0 w 35"/>
                <a:gd name="T1" fmla="*/ 9 h 148"/>
                <a:gd name="T2" fmla="*/ 21 w 35"/>
                <a:gd name="T3" fmla="*/ 0 h 148"/>
                <a:gd name="T4" fmla="*/ 21 w 35"/>
                <a:gd name="T5" fmla="*/ 120 h 148"/>
                <a:gd name="T6" fmla="*/ 18 w 35"/>
                <a:gd name="T7" fmla="*/ 108 h 148"/>
                <a:gd name="T8" fmla="*/ 0 w 35"/>
                <a:gd name="T9" fmla="*/ 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48">
                  <a:moveTo>
                    <a:pt x="0" y="9"/>
                  </a:moveTo>
                  <a:cubicBezTo>
                    <a:pt x="8" y="7"/>
                    <a:pt x="15" y="4"/>
                    <a:pt x="21" y="0"/>
                  </a:cubicBezTo>
                  <a:cubicBezTo>
                    <a:pt x="35" y="34"/>
                    <a:pt x="29" y="84"/>
                    <a:pt x="21" y="120"/>
                  </a:cubicBezTo>
                  <a:cubicBezTo>
                    <a:pt x="18" y="148"/>
                    <a:pt x="18" y="108"/>
                    <a:pt x="18" y="108"/>
                  </a:cubicBezTo>
                  <a:cubicBezTo>
                    <a:pt x="14" y="80"/>
                    <a:pt x="7" y="31"/>
                    <a:pt x="0" y="9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Freeform 174"/>
            <p:cNvSpPr/>
            <p:nvPr/>
          </p:nvSpPr>
          <p:spPr bwMode="auto">
            <a:xfrm>
              <a:off x="-3983038" y="2749550"/>
              <a:ext cx="36513" cy="80963"/>
            </a:xfrm>
            <a:custGeom>
              <a:avLst/>
              <a:gdLst>
                <a:gd name="T0" fmla="*/ 3 w 12"/>
                <a:gd name="T1" fmla="*/ 0 h 27"/>
                <a:gd name="T2" fmla="*/ 9 w 12"/>
                <a:gd name="T3" fmla="*/ 24 h 27"/>
                <a:gd name="T4" fmla="*/ 3 w 12"/>
                <a:gd name="T5" fmla="*/ 27 h 27"/>
                <a:gd name="T6" fmla="*/ 3 w 12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7">
                  <a:moveTo>
                    <a:pt x="3" y="0"/>
                  </a:moveTo>
                  <a:cubicBezTo>
                    <a:pt x="12" y="1"/>
                    <a:pt x="0" y="23"/>
                    <a:pt x="9" y="24"/>
                  </a:cubicBezTo>
                  <a:cubicBezTo>
                    <a:pt x="8" y="26"/>
                    <a:pt x="6" y="27"/>
                    <a:pt x="3" y="27"/>
                  </a:cubicBezTo>
                  <a:cubicBezTo>
                    <a:pt x="3" y="18"/>
                    <a:pt x="3" y="9"/>
                    <a:pt x="3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Freeform 175"/>
            <p:cNvSpPr/>
            <p:nvPr/>
          </p:nvSpPr>
          <p:spPr bwMode="auto">
            <a:xfrm>
              <a:off x="-2535238" y="2919413"/>
              <a:ext cx="47625" cy="98425"/>
            </a:xfrm>
            <a:custGeom>
              <a:avLst/>
              <a:gdLst>
                <a:gd name="T0" fmla="*/ 16 w 16"/>
                <a:gd name="T1" fmla="*/ 3 h 33"/>
                <a:gd name="T2" fmla="*/ 7 w 16"/>
                <a:gd name="T3" fmla="*/ 33 h 33"/>
                <a:gd name="T4" fmla="*/ 13 w 16"/>
                <a:gd name="T5" fmla="*/ 0 h 33"/>
                <a:gd name="T6" fmla="*/ 16 w 16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3">
                  <a:moveTo>
                    <a:pt x="16" y="3"/>
                  </a:moveTo>
                  <a:cubicBezTo>
                    <a:pt x="14" y="14"/>
                    <a:pt x="7" y="20"/>
                    <a:pt x="7" y="33"/>
                  </a:cubicBezTo>
                  <a:cubicBezTo>
                    <a:pt x="0" y="24"/>
                    <a:pt x="10" y="9"/>
                    <a:pt x="13" y="0"/>
                  </a:cubicBezTo>
                  <a:cubicBezTo>
                    <a:pt x="13" y="2"/>
                    <a:pt x="13" y="4"/>
                    <a:pt x="16" y="3"/>
                  </a:cubicBezTo>
                  <a:close/>
                </a:path>
              </a:pathLst>
            </a:custGeom>
            <a:solidFill>
              <a:srgbClr val="86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Freeform 176"/>
            <p:cNvSpPr/>
            <p:nvPr/>
          </p:nvSpPr>
          <p:spPr bwMode="auto">
            <a:xfrm>
              <a:off x="-3033713" y="3465513"/>
              <a:ext cx="771525" cy="989013"/>
            </a:xfrm>
            <a:custGeom>
              <a:avLst/>
              <a:gdLst>
                <a:gd name="T0" fmla="*/ 0 w 258"/>
                <a:gd name="T1" fmla="*/ 222 h 331"/>
                <a:gd name="T2" fmla="*/ 99 w 258"/>
                <a:gd name="T3" fmla="*/ 147 h 331"/>
                <a:gd name="T4" fmla="*/ 171 w 258"/>
                <a:gd name="T5" fmla="*/ 0 h 331"/>
                <a:gd name="T6" fmla="*/ 258 w 258"/>
                <a:gd name="T7" fmla="*/ 18 h 331"/>
                <a:gd name="T8" fmla="*/ 204 w 258"/>
                <a:gd name="T9" fmla="*/ 141 h 331"/>
                <a:gd name="T10" fmla="*/ 96 w 258"/>
                <a:gd name="T11" fmla="*/ 330 h 331"/>
                <a:gd name="T12" fmla="*/ 54 w 258"/>
                <a:gd name="T13" fmla="*/ 327 h 331"/>
                <a:gd name="T14" fmla="*/ 0 w 258"/>
                <a:gd name="T15" fmla="*/ 252 h 331"/>
                <a:gd name="T16" fmla="*/ 0 w 258"/>
                <a:gd name="T17" fmla="*/ 222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31">
                  <a:moveTo>
                    <a:pt x="0" y="222"/>
                  </a:moveTo>
                  <a:cubicBezTo>
                    <a:pt x="1" y="163"/>
                    <a:pt x="61" y="165"/>
                    <a:pt x="99" y="147"/>
                  </a:cubicBezTo>
                  <a:cubicBezTo>
                    <a:pt x="149" y="122"/>
                    <a:pt x="157" y="63"/>
                    <a:pt x="171" y="0"/>
                  </a:cubicBezTo>
                  <a:cubicBezTo>
                    <a:pt x="202" y="4"/>
                    <a:pt x="224" y="17"/>
                    <a:pt x="258" y="18"/>
                  </a:cubicBezTo>
                  <a:cubicBezTo>
                    <a:pt x="251" y="53"/>
                    <a:pt x="227" y="91"/>
                    <a:pt x="204" y="141"/>
                  </a:cubicBezTo>
                  <a:cubicBezTo>
                    <a:pt x="172" y="211"/>
                    <a:pt x="177" y="323"/>
                    <a:pt x="96" y="330"/>
                  </a:cubicBezTo>
                  <a:cubicBezTo>
                    <a:pt x="87" y="331"/>
                    <a:pt x="61" y="329"/>
                    <a:pt x="54" y="327"/>
                  </a:cubicBezTo>
                  <a:cubicBezTo>
                    <a:pt x="25" y="318"/>
                    <a:pt x="9" y="285"/>
                    <a:pt x="0" y="252"/>
                  </a:cubicBezTo>
                  <a:cubicBezTo>
                    <a:pt x="0" y="242"/>
                    <a:pt x="0" y="232"/>
                    <a:pt x="0" y="22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Freeform 177"/>
            <p:cNvSpPr/>
            <p:nvPr/>
          </p:nvSpPr>
          <p:spPr bwMode="auto">
            <a:xfrm>
              <a:off x="-3614738" y="3573463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Freeform 178"/>
            <p:cNvSpPr/>
            <p:nvPr/>
          </p:nvSpPr>
          <p:spPr bwMode="auto">
            <a:xfrm>
              <a:off x="-2260600" y="3708400"/>
              <a:ext cx="15875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Freeform 179"/>
            <p:cNvSpPr>
              <a:spLocks noEditPoints="1"/>
            </p:cNvSpPr>
            <p:nvPr/>
          </p:nvSpPr>
          <p:spPr bwMode="auto">
            <a:xfrm>
              <a:off x="-4033838" y="4000500"/>
              <a:ext cx="722313" cy="549275"/>
            </a:xfrm>
            <a:custGeom>
              <a:avLst/>
              <a:gdLst>
                <a:gd name="T0" fmla="*/ 89 w 242"/>
                <a:gd name="T1" fmla="*/ 184 h 184"/>
                <a:gd name="T2" fmla="*/ 77 w 242"/>
                <a:gd name="T3" fmla="*/ 4 h 184"/>
                <a:gd name="T4" fmla="*/ 242 w 242"/>
                <a:gd name="T5" fmla="*/ 61 h 184"/>
                <a:gd name="T6" fmla="*/ 206 w 242"/>
                <a:gd name="T7" fmla="*/ 109 h 184"/>
                <a:gd name="T8" fmla="*/ 137 w 242"/>
                <a:gd name="T9" fmla="*/ 184 h 184"/>
                <a:gd name="T10" fmla="*/ 89 w 242"/>
                <a:gd name="T11" fmla="*/ 184 h 184"/>
                <a:gd name="T12" fmla="*/ 86 w 242"/>
                <a:gd name="T13" fmla="*/ 112 h 184"/>
                <a:gd name="T14" fmla="*/ 119 w 242"/>
                <a:gd name="T15" fmla="*/ 121 h 184"/>
                <a:gd name="T16" fmla="*/ 128 w 242"/>
                <a:gd name="T17" fmla="*/ 79 h 184"/>
                <a:gd name="T18" fmla="*/ 86 w 242"/>
                <a:gd name="T19" fmla="*/ 11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" h="184">
                  <a:moveTo>
                    <a:pt x="89" y="184"/>
                  </a:moveTo>
                  <a:cubicBezTo>
                    <a:pt x="0" y="176"/>
                    <a:pt x="44" y="43"/>
                    <a:pt x="77" y="4"/>
                  </a:cubicBezTo>
                  <a:cubicBezTo>
                    <a:pt x="155" y="0"/>
                    <a:pt x="200" y="29"/>
                    <a:pt x="242" y="61"/>
                  </a:cubicBezTo>
                  <a:cubicBezTo>
                    <a:pt x="238" y="81"/>
                    <a:pt x="217" y="88"/>
                    <a:pt x="206" y="109"/>
                  </a:cubicBezTo>
                  <a:cubicBezTo>
                    <a:pt x="188" y="143"/>
                    <a:pt x="190" y="184"/>
                    <a:pt x="137" y="184"/>
                  </a:cubicBezTo>
                  <a:cubicBezTo>
                    <a:pt x="121" y="184"/>
                    <a:pt x="105" y="184"/>
                    <a:pt x="89" y="184"/>
                  </a:cubicBezTo>
                  <a:close/>
                  <a:moveTo>
                    <a:pt x="86" y="112"/>
                  </a:moveTo>
                  <a:cubicBezTo>
                    <a:pt x="94" y="118"/>
                    <a:pt x="104" y="122"/>
                    <a:pt x="119" y="121"/>
                  </a:cubicBezTo>
                  <a:cubicBezTo>
                    <a:pt x="127" y="112"/>
                    <a:pt x="129" y="97"/>
                    <a:pt x="128" y="79"/>
                  </a:cubicBezTo>
                  <a:cubicBezTo>
                    <a:pt x="100" y="76"/>
                    <a:pt x="77" y="78"/>
                    <a:pt x="86" y="112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Freeform 180"/>
            <p:cNvSpPr/>
            <p:nvPr/>
          </p:nvSpPr>
          <p:spPr bwMode="auto">
            <a:xfrm>
              <a:off x="-3084513" y="4121150"/>
              <a:ext cx="15875" cy="106363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Freeform 181"/>
            <p:cNvSpPr/>
            <p:nvPr/>
          </p:nvSpPr>
          <p:spPr bwMode="auto">
            <a:xfrm>
              <a:off x="-3048000" y="4129088"/>
              <a:ext cx="14288" cy="90488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9C8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Freeform 182"/>
            <p:cNvSpPr>
              <a:spLocks noEditPoints="1"/>
            </p:cNvSpPr>
            <p:nvPr/>
          </p:nvSpPr>
          <p:spPr bwMode="auto">
            <a:xfrm>
              <a:off x="-3454400" y="4200525"/>
              <a:ext cx="341313" cy="388938"/>
            </a:xfrm>
            <a:custGeom>
              <a:avLst/>
              <a:gdLst>
                <a:gd name="T0" fmla="*/ 114 w 114"/>
                <a:gd name="T1" fmla="*/ 78 h 130"/>
                <a:gd name="T2" fmla="*/ 21 w 114"/>
                <a:gd name="T3" fmla="*/ 108 h 130"/>
                <a:gd name="T4" fmla="*/ 57 w 114"/>
                <a:gd name="T5" fmla="*/ 0 h 130"/>
                <a:gd name="T6" fmla="*/ 114 w 114"/>
                <a:gd name="T7" fmla="*/ 78 h 130"/>
                <a:gd name="T8" fmla="*/ 36 w 114"/>
                <a:gd name="T9" fmla="*/ 66 h 130"/>
                <a:gd name="T10" fmla="*/ 33 w 114"/>
                <a:gd name="T11" fmla="*/ 72 h 130"/>
                <a:gd name="T12" fmla="*/ 54 w 114"/>
                <a:gd name="T13" fmla="*/ 96 h 130"/>
                <a:gd name="T14" fmla="*/ 36 w 114"/>
                <a:gd name="T15" fmla="*/ 6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30">
                  <a:moveTo>
                    <a:pt x="114" y="78"/>
                  </a:moveTo>
                  <a:cubicBezTo>
                    <a:pt x="105" y="108"/>
                    <a:pt x="55" y="130"/>
                    <a:pt x="21" y="108"/>
                  </a:cubicBezTo>
                  <a:cubicBezTo>
                    <a:pt x="0" y="62"/>
                    <a:pt x="35" y="12"/>
                    <a:pt x="57" y="0"/>
                  </a:cubicBezTo>
                  <a:cubicBezTo>
                    <a:pt x="70" y="32"/>
                    <a:pt x="85" y="62"/>
                    <a:pt x="114" y="78"/>
                  </a:cubicBezTo>
                  <a:close/>
                  <a:moveTo>
                    <a:pt x="36" y="66"/>
                  </a:moveTo>
                  <a:cubicBezTo>
                    <a:pt x="35" y="68"/>
                    <a:pt x="36" y="72"/>
                    <a:pt x="33" y="72"/>
                  </a:cubicBezTo>
                  <a:cubicBezTo>
                    <a:pt x="31" y="89"/>
                    <a:pt x="44" y="91"/>
                    <a:pt x="54" y="96"/>
                  </a:cubicBezTo>
                  <a:cubicBezTo>
                    <a:pt x="79" y="86"/>
                    <a:pt x="67" y="49"/>
                    <a:pt x="36" y="66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Freeform 183"/>
            <p:cNvSpPr>
              <a:spLocks noEditPoints="1"/>
            </p:cNvSpPr>
            <p:nvPr/>
          </p:nvSpPr>
          <p:spPr bwMode="auto">
            <a:xfrm>
              <a:off x="-3360738" y="4348163"/>
              <a:ext cx="142875" cy="139700"/>
            </a:xfrm>
            <a:custGeom>
              <a:avLst/>
              <a:gdLst>
                <a:gd name="T0" fmla="*/ 23 w 48"/>
                <a:gd name="T1" fmla="*/ 47 h 47"/>
                <a:gd name="T2" fmla="*/ 2 w 48"/>
                <a:gd name="T3" fmla="*/ 23 h 47"/>
                <a:gd name="T4" fmla="*/ 5 w 48"/>
                <a:gd name="T5" fmla="*/ 17 h 47"/>
                <a:gd name="T6" fmla="*/ 23 w 48"/>
                <a:gd name="T7" fmla="*/ 47 h 47"/>
                <a:gd name="T8" fmla="*/ 26 w 48"/>
                <a:gd name="T9" fmla="*/ 29 h 47"/>
                <a:gd name="T10" fmla="*/ 11 w 48"/>
                <a:gd name="T11" fmla="*/ 26 h 47"/>
                <a:gd name="T12" fmla="*/ 26 w 48"/>
                <a:gd name="T13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7">
                  <a:moveTo>
                    <a:pt x="23" y="47"/>
                  </a:moveTo>
                  <a:cubicBezTo>
                    <a:pt x="13" y="42"/>
                    <a:pt x="0" y="40"/>
                    <a:pt x="2" y="23"/>
                  </a:cubicBezTo>
                  <a:cubicBezTo>
                    <a:pt x="5" y="23"/>
                    <a:pt x="4" y="19"/>
                    <a:pt x="5" y="17"/>
                  </a:cubicBezTo>
                  <a:cubicBezTo>
                    <a:pt x="36" y="0"/>
                    <a:pt x="48" y="37"/>
                    <a:pt x="23" y="47"/>
                  </a:cubicBezTo>
                  <a:close/>
                  <a:moveTo>
                    <a:pt x="26" y="29"/>
                  </a:moveTo>
                  <a:cubicBezTo>
                    <a:pt x="23" y="26"/>
                    <a:pt x="18" y="25"/>
                    <a:pt x="11" y="26"/>
                  </a:cubicBezTo>
                  <a:cubicBezTo>
                    <a:pt x="7" y="41"/>
                    <a:pt x="24" y="34"/>
                    <a:pt x="26" y="2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Freeform 184"/>
            <p:cNvSpPr/>
            <p:nvPr/>
          </p:nvSpPr>
          <p:spPr bwMode="auto">
            <a:xfrm>
              <a:off x="-1362075" y="4756150"/>
              <a:ext cx="33338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86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Freeform 185"/>
            <p:cNvSpPr/>
            <p:nvPr/>
          </p:nvSpPr>
          <p:spPr bwMode="auto">
            <a:xfrm>
              <a:off x="-1600200" y="4514850"/>
              <a:ext cx="268288" cy="525463"/>
            </a:xfrm>
            <a:custGeom>
              <a:avLst/>
              <a:gdLst>
                <a:gd name="T0" fmla="*/ 0 w 90"/>
                <a:gd name="T1" fmla="*/ 162 h 176"/>
                <a:gd name="T2" fmla="*/ 36 w 90"/>
                <a:gd name="T3" fmla="*/ 0 h 176"/>
                <a:gd name="T4" fmla="*/ 66 w 90"/>
                <a:gd name="T5" fmla="*/ 0 h 176"/>
                <a:gd name="T6" fmla="*/ 81 w 90"/>
                <a:gd name="T7" fmla="*/ 0 h 176"/>
                <a:gd name="T8" fmla="*/ 84 w 90"/>
                <a:gd name="T9" fmla="*/ 48 h 176"/>
                <a:gd name="T10" fmla="*/ 84 w 90"/>
                <a:gd name="T11" fmla="*/ 81 h 176"/>
                <a:gd name="T12" fmla="*/ 87 w 90"/>
                <a:gd name="T13" fmla="*/ 117 h 176"/>
                <a:gd name="T14" fmla="*/ 90 w 90"/>
                <a:gd name="T15" fmla="*/ 168 h 176"/>
                <a:gd name="T16" fmla="*/ 0 w 90"/>
                <a:gd name="T17" fmla="*/ 16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76">
                  <a:moveTo>
                    <a:pt x="0" y="162"/>
                  </a:moveTo>
                  <a:cubicBezTo>
                    <a:pt x="18" y="114"/>
                    <a:pt x="33" y="63"/>
                    <a:pt x="36" y="0"/>
                  </a:cubicBezTo>
                  <a:cubicBezTo>
                    <a:pt x="46" y="0"/>
                    <a:pt x="56" y="0"/>
                    <a:pt x="66" y="0"/>
                  </a:cubicBezTo>
                  <a:cubicBezTo>
                    <a:pt x="71" y="0"/>
                    <a:pt x="76" y="0"/>
                    <a:pt x="81" y="0"/>
                  </a:cubicBezTo>
                  <a:cubicBezTo>
                    <a:pt x="83" y="15"/>
                    <a:pt x="77" y="38"/>
                    <a:pt x="84" y="48"/>
                  </a:cubicBezTo>
                  <a:cubicBezTo>
                    <a:pt x="84" y="59"/>
                    <a:pt x="84" y="70"/>
                    <a:pt x="84" y="81"/>
                  </a:cubicBezTo>
                  <a:cubicBezTo>
                    <a:pt x="86" y="92"/>
                    <a:pt x="80" y="111"/>
                    <a:pt x="87" y="117"/>
                  </a:cubicBezTo>
                  <a:cubicBezTo>
                    <a:pt x="86" y="136"/>
                    <a:pt x="87" y="153"/>
                    <a:pt x="90" y="168"/>
                  </a:cubicBezTo>
                  <a:cubicBezTo>
                    <a:pt x="62" y="164"/>
                    <a:pt x="18" y="176"/>
                    <a:pt x="0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Freeform 186"/>
            <p:cNvSpPr/>
            <p:nvPr/>
          </p:nvSpPr>
          <p:spPr bwMode="auto">
            <a:xfrm>
              <a:off x="-1633537" y="4999038"/>
              <a:ext cx="301625" cy="44450"/>
            </a:xfrm>
            <a:custGeom>
              <a:avLst/>
              <a:gdLst>
                <a:gd name="T0" fmla="*/ 11 w 101"/>
                <a:gd name="T1" fmla="*/ 0 h 15"/>
                <a:gd name="T2" fmla="*/ 101 w 101"/>
                <a:gd name="T3" fmla="*/ 6 h 15"/>
                <a:gd name="T4" fmla="*/ 50 w 101"/>
                <a:gd name="T5" fmla="*/ 9 h 15"/>
                <a:gd name="T6" fmla="*/ 11 w 101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5">
                  <a:moveTo>
                    <a:pt x="11" y="0"/>
                  </a:moveTo>
                  <a:cubicBezTo>
                    <a:pt x="29" y="14"/>
                    <a:pt x="73" y="2"/>
                    <a:pt x="101" y="6"/>
                  </a:cubicBezTo>
                  <a:cubicBezTo>
                    <a:pt x="90" y="13"/>
                    <a:pt x="66" y="7"/>
                    <a:pt x="50" y="9"/>
                  </a:cubicBezTo>
                  <a:cubicBezTo>
                    <a:pt x="38" y="7"/>
                    <a:pt x="0" y="15"/>
                    <a:pt x="11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Freeform 187"/>
            <p:cNvSpPr/>
            <p:nvPr/>
          </p:nvSpPr>
          <p:spPr bwMode="auto">
            <a:xfrm>
              <a:off x="-803275" y="5013325"/>
              <a:ext cx="179388" cy="33338"/>
            </a:xfrm>
            <a:custGeom>
              <a:avLst/>
              <a:gdLst>
                <a:gd name="T0" fmla="*/ 60 w 60"/>
                <a:gd name="T1" fmla="*/ 7 h 11"/>
                <a:gd name="T2" fmla="*/ 0 w 60"/>
                <a:gd name="T3" fmla="*/ 4 h 11"/>
                <a:gd name="T4" fmla="*/ 3 w 60"/>
                <a:gd name="T5" fmla="*/ 1 h 11"/>
                <a:gd name="T6" fmla="*/ 45 w 60"/>
                <a:gd name="T7" fmla="*/ 4 h 11"/>
                <a:gd name="T8" fmla="*/ 60 w 60"/>
                <a:gd name="T9" fmla="*/ 4 h 11"/>
                <a:gd name="T10" fmla="*/ 60 w 60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1">
                  <a:moveTo>
                    <a:pt x="60" y="7"/>
                  </a:moveTo>
                  <a:cubicBezTo>
                    <a:pt x="41" y="5"/>
                    <a:pt x="14" y="11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11" y="8"/>
                    <a:pt x="32" y="2"/>
                    <a:pt x="45" y="4"/>
                  </a:cubicBezTo>
                  <a:cubicBezTo>
                    <a:pt x="50" y="4"/>
                    <a:pt x="55" y="4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Freeform 189"/>
            <p:cNvSpPr/>
            <p:nvPr/>
          </p:nvSpPr>
          <p:spPr bwMode="auto">
            <a:xfrm>
              <a:off x="-2217737" y="5057775"/>
              <a:ext cx="277813" cy="22225"/>
            </a:xfrm>
            <a:custGeom>
              <a:avLst/>
              <a:gdLst>
                <a:gd name="T0" fmla="*/ 0 w 93"/>
                <a:gd name="T1" fmla="*/ 7 h 7"/>
                <a:gd name="T2" fmla="*/ 93 w 93"/>
                <a:gd name="T3" fmla="*/ 4 h 7"/>
                <a:gd name="T4" fmla="*/ 93 w 93"/>
                <a:gd name="T5" fmla="*/ 7 h 7"/>
                <a:gd name="T6" fmla="*/ 0 w 9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7"/>
                  </a:moveTo>
                  <a:cubicBezTo>
                    <a:pt x="25" y="0"/>
                    <a:pt x="63" y="6"/>
                    <a:pt x="93" y="4"/>
                  </a:cubicBezTo>
                  <a:cubicBezTo>
                    <a:pt x="93" y="5"/>
                    <a:pt x="93" y="6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Freeform 190"/>
            <p:cNvSpPr/>
            <p:nvPr/>
          </p:nvSpPr>
          <p:spPr bwMode="auto">
            <a:xfrm>
              <a:off x="-1617662" y="5064125"/>
              <a:ext cx="304800" cy="15875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Freeform 191"/>
            <p:cNvSpPr/>
            <p:nvPr/>
          </p:nvSpPr>
          <p:spPr bwMode="auto">
            <a:xfrm>
              <a:off x="-1939925" y="5030788"/>
              <a:ext cx="276225" cy="101600"/>
            </a:xfrm>
            <a:custGeom>
              <a:avLst/>
              <a:gdLst>
                <a:gd name="T0" fmla="*/ 0 w 93"/>
                <a:gd name="T1" fmla="*/ 13 h 34"/>
                <a:gd name="T2" fmla="*/ 93 w 93"/>
                <a:gd name="T3" fmla="*/ 13 h 34"/>
                <a:gd name="T4" fmla="*/ 93 w 93"/>
                <a:gd name="T5" fmla="*/ 34 h 34"/>
                <a:gd name="T6" fmla="*/ 0 w 93"/>
                <a:gd name="T7" fmla="*/ 16 h 34"/>
                <a:gd name="T8" fmla="*/ 0 w 93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34">
                  <a:moveTo>
                    <a:pt x="0" y="13"/>
                  </a:moveTo>
                  <a:cubicBezTo>
                    <a:pt x="31" y="13"/>
                    <a:pt x="62" y="13"/>
                    <a:pt x="93" y="13"/>
                  </a:cubicBezTo>
                  <a:cubicBezTo>
                    <a:pt x="93" y="20"/>
                    <a:pt x="93" y="27"/>
                    <a:pt x="93" y="34"/>
                  </a:cubicBezTo>
                  <a:cubicBezTo>
                    <a:pt x="90" y="0"/>
                    <a:pt x="30" y="23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Freeform 192"/>
            <p:cNvSpPr/>
            <p:nvPr/>
          </p:nvSpPr>
          <p:spPr bwMode="auto">
            <a:xfrm>
              <a:off x="-3319463" y="5138738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Freeform 193"/>
            <p:cNvSpPr/>
            <p:nvPr/>
          </p:nvSpPr>
          <p:spPr bwMode="auto">
            <a:xfrm>
              <a:off x="-2836863" y="5138738"/>
              <a:ext cx="100013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Freeform 194"/>
            <p:cNvSpPr/>
            <p:nvPr/>
          </p:nvSpPr>
          <p:spPr bwMode="auto">
            <a:xfrm>
              <a:off x="-3257550" y="1082675"/>
              <a:ext cx="98425" cy="158750"/>
            </a:xfrm>
            <a:custGeom>
              <a:avLst/>
              <a:gdLst>
                <a:gd name="T0" fmla="*/ 30 w 33"/>
                <a:gd name="T1" fmla="*/ 27 h 53"/>
                <a:gd name="T2" fmla="*/ 30 w 33"/>
                <a:gd name="T3" fmla="*/ 51 h 53"/>
                <a:gd name="T4" fmla="*/ 0 w 33"/>
                <a:gd name="T5" fmla="*/ 48 h 53"/>
                <a:gd name="T6" fmla="*/ 24 w 33"/>
                <a:gd name="T7" fmla="*/ 0 h 53"/>
                <a:gd name="T8" fmla="*/ 30 w 33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3">
                  <a:moveTo>
                    <a:pt x="30" y="27"/>
                  </a:moveTo>
                  <a:cubicBezTo>
                    <a:pt x="30" y="35"/>
                    <a:pt x="30" y="43"/>
                    <a:pt x="30" y="51"/>
                  </a:cubicBezTo>
                  <a:cubicBezTo>
                    <a:pt x="17" y="53"/>
                    <a:pt x="13" y="46"/>
                    <a:pt x="0" y="48"/>
                  </a:cubicBezTo>
                  <a:cubicBezTo>
                    <a:pt x="8" y="32"/>
                    <a:pt x="19" y="19"/>
                    <a:pt x="24" y="0"/>
                  </a:cubicBezTo>
                  <a:cubicBezTo>
                    <a:pt x="33" y="2"/>
                    <a:pt x="21" y="25"/>
                    <a:pt x="30" y="2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Freeform 195"/>
            <p:cNvSpPr/>
            <p:nvPr/>
          </p:nvSpPr>
          <p:spPr bwMode="auto">
            <a:xfrm>
              <a:off x="-3203575" y="2533650"/>
              <a:ext cx="650875" cy="449263"/>
            </a:xfrm>
            <a:custGeom>
              <a:avLst/>
              <a:gdLst>
                <a:gd name="T0" fmla="*/ 84 w 218"/>
                <a:gd name="T1" fmla="*/ 18 h 150"/>
                <a:gd name="T2" fmla="*/ 192 w 218"/>
                <a:gd name="T3" fmla="*/ 0 h 150"/>
                <a:gd name="T4" fmla="*/ 204 w 218"/>
                <a:gd name="T5" fmla="*/ 135 h 150"/>
                <a:gd name="T6" fmla="*/ 63 w 218"/>
                <a:gd name="T7" fmla="*/ 150 h 150"/>
                <a:gd name="T8" fmla="*/ 0 w 218"/>
                <a:gd name="T9" fmla="*/ 18 h 150"/>
                <a:gd name="T10" fmla="*/ 24 w 218"/>
                <a:gd name="T11" fmla="*/ 18 h 150"/>
                <a:gd name="T12" fmla="*/ 84 w 218"/>
                <a:gd name="T13" fmla="*/ 1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150">
                  <a:moveTo>
                    <a:pt x="84" y="18"/>
                  </a:moveTo>
                  <a:cubicBezTo>
                    <a:pt x="125" y="17"/>
                    <a:pt x="156" y="6"/>
                    <a:pt x="192" y="0"/>
                  </a:cubicBezTo>
                  <a:cubicBezTo>
                    <a:pt x="191" y="51"/>
                    <a:pt x="218" y="88"/>
                    <a:pt x="204" y="135"/>
                  </a:cubicBezTo>
                  <a:cubicBezTo>
                    <a:pt x="156" y="139"/>
                    <a:pt x="114" y="149"/>
                    <a:pt x="63" y="150"/>
                  </a:cubicBezTo>
                  <a:cubicBezTo>
                    <a:pt x="49" y="101"/>
                    <a:pt x="20" y="51"/>
                    <a:pt x="0" y="18"/>
                  </a:cubicBezTo>
                  <a:cubicBezTo>
                    <a:pt x="8" y="18"/>
                    <a:pt x="16" y="18"/>
                    <a:pt x="24" y="18"/>
                  </a:cubicBezTo>
                  <a:cubicBezTo>
                    <a:pt x="37" y="23"/>
                    <a:pt x="71" y="23"/>
                    <a:pt x="84" y="1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Freeform 196"/>
            <p:cNvSpPr/>
            <p:nvPr/>
          </p:nvSpPr>
          <p:spPr bwMode="auto">
            <a:xfrm>
              <a:off x="-2963863" y="1225550"/>
              <a:ext cx="593725" cy="744538"/>
            </a:xfrm>
            <a:custGeom>
              <a:avLst/>
              <a:gdLst>
                <a:gd name="T0" fmla="*/ 145 w 199"/>
                <a:gd name="T1" fmla="*/ 42 h 249"/>
                <a:gd name="T2" fmla="*/ 199 w 199"/>
                <a:gd name="T3" fmla="*/ 174 h 249"/>
                <a:gd name="T4" fmla="*/ 142 w 199"/>
                <a:gd name="T5" fmla="*/ 219 h 249"/>
                <a:gd name="T6" fmla="*/ 145 w 199"/>
                <a:gd name="T7" fmla="*/ 4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249">
                  <a:moveTo>
                    <a:pt x="145" y="42"/>
                  </a:moveTo>
                  <a:cubicBezTo>
                    <a:pt x="164" y="85"/>
                    <a:pt x="183" y="128"/>
                    <a:pt x="199" y="174"/>
                  </a:cubicBezTo>
                  <a:cubicBezTo>
                    <a:pt x="182" y="191"/>
                    <a:pt x="164" y="207"/>
                    <a:pt x="142" y="219"/>
                  </a:cubicBezTo>
                  <a:cubicBezTo>
                    <a:pt x="0" y="249"/>
                    <a:pt x="6" y="0"/>
                    <a:pt x="145" y="4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Freeform 197"/>
            <p:cNvSpPr/>
            <p:nvPr/>
          </p:nvSpPr>
          <p:spPr bwMode="auto">
            <a:xfrm>
              <a:off x="-3624263" y="2525713"/>
              <a:ext cx="1047750" cy="1281113"/>
            </a:xfrm>
            <a:custGeom>
              <a:avLst/>
              <a:gdLst>
                <a:gd name="T0" fmla="*/ 201 w 351"/>
                <a:gd name="T1" fmla="*/ 174 h 429"/>
                <a:gd name="T2" fmla="*/ 351 w 351"/>
                <a:gd name="T3" fmla="*/ 156 h 429"/>
                <a:gd name="T4" fmla="*/ 249 w 351"/>
                <a:gd name="T5" fmla="*/ 372 h 429"/>
                <a:gd name="T6" fmla="*/ 198 w 351"/>
                <a:gd name="T7" fmla="*/ 429 h 429"/>
                <a:gd name="T8" fmla="*/ 0 w 351"/>
                <a:gd name="T9" fmla="*/ 9 h 429"/>
                <a:gd name="T10" fmla="*/ 6 w 351"/>
                <a:gd name="T11" fmla="*/ 0 h 429"/>
                <a:gd name="T12" fmla="*/ 105 w 351"/>
                <a:gd name="T13" fmla="*/ 18 h 429"/>
                <a:gd name="T14" fmla="*/ 201 w 351"/>
                <a:gd name="T15" fmla="*/ 17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1" h="429">
                  <a:moveTo>
                    <a:pt x="201" y="174"/>
                  </a:moveTo>
                  <a:cubicBezTo>
                    <a:pt x="250" y="167"/>
                    <a:pt x="306" y="167"/>
                    <a:pt x="351" y="156"/>
                  </a:cubicBezTo>
                  <a:cubicBezTo>
                    <a:pt x="333" y="232"/>
                    <a:pt x="290" y="307"/>
                    <a:pt x="249" y="372"/>
                  </a:cubicBezTo>
                  <a:cubicBezTo>
                    <a:pt x="235" y="393"/>
                    <a:pt x="226" y="425"/>
                    <a:pt x="198" y="429"/>
                  </a:cubicBezTo>
                  <a:cubicBezTo>
                    <a:pt x="128" y="293"/>
                    <a:pt x="132" y="83"/>
                    <a:pt x="0" y="9"/>
                  </a:cubicBezTo>
                  <a:cubicBezTo>
                    <a:pt x="1" y="5"/>
                    <a:pt x="5" y="4"/>
                    <a:pt x="6" y="0"/>
                  </a:cubicBezTo>
                  <a:cubicBezTo>
                    <a:pt x="38" y="7"/>
                    <a:pt x="78" y="7"/>
                    <a:pt x="105" y="18"/>
                  </a:cubicBezTo>
                  <a:cubicBezTo>
                    <a:pt x="163" y="41"/>
                    <a:pt x="177" y="119"/>
                    <a:pt x="201" y="17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Freeform 198"/>
            <p:cNvSpPr/>
            <p:nvPr/>
          </p:nvSpPr>
          <p:spPr bwMode="auto">
            <a:xfrm>
              <a:off x="-3230563" y="3663950"/>
              <a:ext cx="1027113" cy="1138238"/>
            </a:xfrm>
            <a:custGeom>
              <a:avLst/>
              <a:gdLst>
                <a:gd name="T0" fmla="*/ 330 w 344"/>
                <a:gd name="T1" fmla="*/ 48 h 381"/>
                <a:gd name="T2" fmla="*/ 327 w 344"/>
                <a:gd name="T3" fmla="*/ 252 h 381"/>
                <a:gd name="T4" fmla="*/ 342 w 344"/>
                <a:gd name="T5" fmla="*/ 267 h 381"/>
                <a:gd name="T6" fmla="*/ 339 w 344"/>
                <a:gd name="T7" fmla="*/ 303 h 381"/>
                <a:gd name="T8" fmla="*/ 0 w 344"/>
                <a:gd name="T9" fmla="*/ 360 h 381"/>
                <a:gd name="T10" fmla="*/ 9 w 344"/>
                <a:gd name="T11" fmla="*/ 303 h 381"/>
                <a:gd name="T12" fmla="*/ 51 w 344"/>
                <a:gd name="T13" fmla="*/ 267 h 381"/>
                <a:gd name="T14" fmla="*/ 174 w 344"/>
                <a:gd name="T15" fmla="*/ 279 h 381"/>
                <a:gd name="T16" fmla="*/ 246 w 344"/>
                <a:gd name="T17" fmla="*/ 216 h 381"/>
                <a:gd name="T18" fmla="*/ 264 w 344"/>
                <a:gd name="T19" fmla="*/ 126 h 381"/>
                <a:gd name="T20" fmla="*/ 324 w 344"/>
                <a:gd name="T21" fmla="*/ 0 h 381"/>
                <a:gd name="T22" fmla="*/ 330 w 344"/>
                <a:gd name="T23" fmla="*/ 15 h 381"/>
                <a:gd name="T24" fmla="*/ 330 w 344"/>
                <a:gd name="T25" fmla="*/ 4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4" h="381">
                  <a:moveTo>
                    <a:pt x="330" y="48"/>
                  </a:moveTo>
                  <a:cubicBezTo>
                    <a:pt x="335" y="121"/>
                    <a:pt x="335" y="182"/>
                    <a:pt x="327" y="252"/>
                  </a:cubicBezTo>
                  <a:cubicBezTo>
                    <a:pt x="326" y="263"/>
                    <a:pt x="341" y="258"/>
                    <a:pt x="342" y="267"/>
                  </a:cubicBezTo>
                  <a:cubicBezTo>
                    <a:pt x="344" y="282"/>
                    <a:pt x="338" y="289"/>
                    <a:pt x="339" y="303"/>
                  </a:cubicBezTo>
                  <a:cubicBezTo>
                    <a:pt x="263" y="361"/>
                    <a:pt x="129" y="381"/>
                    <a:pt x="0" y="360"/>
                  </a:cubicBezTo>
                  <a:cubicBezTo>
                    <a:pt x="5" y="343"/>
                    <a:pt x="10" y="326"/>
                    <a:pt x="9" y="303"/>
                  </a:cubicBezTo>
                  <a:cubicBezTo>
                    <a:pt x="26" y="294"/>
                    <a:pt x="43" y="285"/>
                    <a:pt x="51" y="267"/>
                  </a:cubicBezTo>
                  <a:cubicBezTo>
                    <a:pt x="85" y="273"/>
                    <a:pt x="142" y="285"/>
                    <a:pt x="174" y="279"/>
                  </a:cubicBezTo>
                  <a:cubicBezTo>
                    <a:pt x="192" y="276"/>
                    <a:pt x="237" y="233"/>
                    <a:pt x="246" y="216"/>
                  </a:cubicBezTo>
                  <a:cubicBezTo>
                    <a:pt x="259" y="191"/>
                    <a:pt x="253" y="157"/>
                    <a:pt x="264" y="126"/>
                  </a:cubicBezTo>
                  <a:cubicBezTo>
                    <a:pt x="282" y="75"/>
                    <a:pt x="318" y="36"/>
                    <a:pt x="324" y="0"/>
                  </a:cubicBezTo>
                  <a:cubicBezTo>
                    <a:pt x="331" y="0"/>
                    <a:pt x="330" y="8"/>
                    <a:pt x="330" y="15"/>
                  </a:cubicBezTo>
                  <a:cubicBezTo>
                    <a:pt x="325" y="19"/>
                    <a:pt x="325" y="44"/>
                    <a:pt x="330" y="48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Freeform 199"/>
            <p:cNvSpPr/>
            <p:nvPr/>
          </p:nvSpPr>
          <p:spPr bwMode="auto">
            <a:xfrm>
              <a:off x="-3614738" y="1588"/>
              <a:ext cx="231775" cy="14288"/>
            </a:xfrm>
            <a:custGeom>
              <a:avLst/>
              <a:gdLst>
                <a:gd name="T0" fmla="*/ 0 w 78"/>
                <a:gd name="T1" fmla="*/ 5 h 5"/>
                <a:gd name="T2" fmla="*/ 78 w 78"/>
                <a:gd name="T3" fmla="*/ 5 h 5"/>
                <a:gd name="T4" fmla="*/ 0 w 7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Freeform 200"/>
            <p:cNvSpPr/>
            <p:nvPr/>
          </p:nvSpPr>
          <p:spPr bwMode="auto">
            <a:xfrm>
              <a:off x="-1349375" y="-106362"/>
              <a:ext cx="107950" cy="15875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Freeform 201"/>
            <p:cNvSpPr/>
            <p:nvPr/>
          </p:nvSpPr>
          <p:spPr bwMode="auto">
            <a:xfrm>
              <a:off x="-812800" y="5049838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42 w 60"/>
                <a:gd name="T7" fmla="*/ 7 h 7"/>
                <a:gd name="T8" fmla="*/ 0 w 6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54" y="7"/>
                    <a:pt x="48" y="7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Freeform 202"/>
            <p:cNvSpPr/>
            <p:nvPr/>
          </p:nvSpPr>
          <p:spPr bwMode="auto">
            <a:xfrm>
              <a:off x="-606425" y="3268663"/>
              <a:ext cx="15875" cy="206375"/>
            </a:xfrm>
            <a:custGeom>
              <a:avLst/>
              <a:gdLst>
                <a:gd name="T0" fmla="*/ 0 w 5"/>
                <a:gd name="T1" fmla="*/ 0 h 69"/>
                <a:gd name="T2" fmla="*/ 0 w 5"/>
                <a:gd name="T3" fmla="*/ 69 h 69"/>
                <a:gd name="T4" fmla="*/ 0 w 5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0" y="0"/>
                  </a:moveTo>
                  <a:cubicBezTo>
                    <a:pt x="5" y="16"/>
                    <a:pt x="5" y="53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Freeform 203"/>
            <p:cNvSpPr/>
            <p:nvPr/>
          </p:nvSpPr>
          <p:spPr bwMode="auto">
            <a:xfrm>
              <a:off x="-4540250" y="22225"/>
              <a:ext cx="1730375" cy="2009775"/>
            </a:xfrm>
            <a:custGeom>
              <a:avLst/>
              <a:gdLst>
                <a:gd name="T0" fmla="*/ 376 w 580"/>
                <a:gd name="T1" fmla="*/ 10 h 673"/>
                <a:gd name="T2" fmla="*/ 442 w 580"/>
                <a:gd name="T3" fmla="*/ 34 h 673"/>
                <a:gd name="T4" fmla="*/ 547 w 580"/>
                <a:gd name="T5" fmla="*/ 1 h 673"/>
                <a:gd name="T6" fmla="*/ 526 w 580"/>
                <a:gd name="T7" fmla="*/ 22 h 673"/>
                <a:gd name="T8" fmla="*/ 580 w 580"/>
                <a:gd name="T9" fmla="*/ 22 h 673"/>
                <a:gd name="T10" fmla="*/ 511 w 580"/>
                <a:gd name="T11" fmla="*/ 91 h 673"/>
                <a:gd name="T12" fmla="*/ 415 w 580"/>
                <a:gd name="T13" fmla="*/ 259 h 673"/>
                <a:gd name="T14" fmla="*/ 391 w 580"/>
                <a:gd name="T15" fmla="*/ 349 h 673"/>
                <a:gd name="T16" fmla="*/ 466 w 580"/>
                <a:gd name="T17" fmla="*/ 307 h 673"/>
                <a:gd name="T18" fmla="*/ 289 w 580"/>
                <a:gd name="T19" fmla="*/ 517 h 673"/>
                <a:gd name="T20" fmla="*/ 376 w 580"/>
                <a:gd name="T21" fmla="*/ 334 h 673"/>
                <a:gd name="T22" fmla="*/ 376 w 580"/>
                <a:gd name="T23" fmla="*/ 301 h 673"/>
                <a:gd name="T24" fmla="*/ 373 w 580"/>
                <a:gd name="T25" fmla="*/ 244 h 673"/>
                <a:gd name="T26" fmla="*/ 340 w 580"/>
                <a:gd name="T27" fmla="*/ 334 h 673"/>
                <a:gd name="T28" fmla="*/ 208 w 580"/>
                <a:gd name="T29" fmla="*/ 571 h 673"/>
                <a:gd name="T30" fmla="*/ 202 w 580"/>
                <a:gd name="T31" fmla="*/ 535 h 673"/>
                <a:gd name="T32" fmla="*/ 217 w 580"/>
                <a:gd name="T33" fmla="*/ 673 h 673"/>
                <a:gd name="T34" fmla="*/ 139 w 580"/>
                <a:gd name="T35" fmla="*/ 481 h 673"/>
                <a:gd name="T36" fmla="*/ 118 w 580"/>
                <a:gd name="T37" fmla="*/ 565 h 673"/>
                <a:gd name="T38" fmla="*/ 151 w 580"/>
                <a:gd name="T39" fmla="*/ 271 h 673"/>
                <a:gd name="T40" fmla="*/ 91 w 580"/>
                <a:gd name="T41" fmla="*/ 469 h 673"/>
                <a:gd name="T42" fmla="*/ 91 w 580"/>
                <a:gd name="T43" fmla="*/ 502 h 673"/>
                <a:gd name="T44" fmla="*/ 91 w 580"/>
                <a:gd name="T45" fmla="*/ 523 h 673"/>
                <a:gd name="T46" fmla="*/ 25 w 580"/>
                <a:gd name="T47" fmla="*/ 538 h 673"/>
                <a:gd name="T48" fmla="*/ 4 w 580"/>
                <a:gd name="T49" fmla="*/ 370 h 673"/>
                <a:gd name="T50" fmla="*/ 265 w 580"/>
                <a:gd name="T51" fmla="*/ 55 h 673"/>
                <a:gd name="T52" fmla="*/ 181 w 580"/>
                <a:gd name="T53" fmla="*/ 49 h 673"/>
                <a:gd name="T54" fmla="*/ 322 w 580"/>
                <a:gd name="T55" fmla="*/ 10 h 673"/>
                <a:gd name="T56" fmla="*/ 376 w 580"/>
                <a:gd name="T57" fmla="*/ 10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0" h="673">
                  <a:moveTo>
                    <a:pt x="376" y="10"/>
                  </a:moveTo>
                  <a:cubicBezTo>
                    <a:pt x="405" y="11"/>
                    <a:pt x="432" y="14"/>
                    <a:pt x="442" y="34"/>
                  </a:cubicBezTo>
                  <a:cubicBezTo>
                    <a:pt x="464" y="10"/>
                    <a:pt x="500" y="0"/>
                    <a:pt x="547" y="1"/>
                  </a:cubicBezTo>
                  <a:cubicBezTo>
                    <a:pt x="544" y="12"/>
                    <a:pt x="530" y="12"/>
                    <a:pt x="526" y="22"/>
                  </a:cubicBezTo>
                  <a:cubicBezTo>
                    <a:pt x="543" y="25"/>
                    <a:pt x="555" y="18"/>
                    <a:pt x="580" y="22"/>
                  </a:cubicBezTo>
                  <a:cubicBezTo>
                    <a:pt x="565" y="49"/>
                    <a:pt x="533" y="66"/>
                    <a:pt x="511" y="91"/>
                  </a:cubicBezTo>
                  <a:cubicBezTo>
                    <a:pt x="472" y="136"/>
                    <a:pt x="441" y="197"/>
                    <a:pt x="415" y="259"/>
                  </a:cubicBezTo>
                  <a:cubicBezTo>
                    <a:pt x="403" y="286"/>
                    <a:pt x="386" y="317"/>
                    <a:pt x="391" y="349"/>
                  </a:cubicBezTo>
                  <a:cubicBezTo>
                    <a:pt x="420" y="339"/>
                    <a:pt x="437" y="317"/>
                    <a:pt x="466" y="307"/>
                  </a:cubicBezTo>
                  <a:cubicBezTo>
                    <a:pt x="416" y="386"/>
                    <a:pt x="378" y="477"/>
                    <a:pt x="289" y="517"/>
                  </a:cubicBezTo>
                  <a:cubicBezTo>
                    <a:pt x="324" y="462"/>
                    <a:pt x="363" y="411"/>
                    <a:pt x="376" y="334"/>
                  </a:cubicBezTo>
                  <a:cubicBezTo>
                    <a:pt x="381" y="330"/>
                    <a:pt x="381" y="305"/>
                    <a:pt x="376" y="301"/>
                  </a:cubicBezTo>
                  <a:cubicBezTo>
                    <a:pt x="378" y="279"/>
                    <a:pt x="371" y="266"/>
                    <a:pt x="373" y="244"/>
                  </a:cubicBezTo>
                  <a:cubicBezTo>
                    <a:pt x="356" y="274"/>
                    <a:pt x="353" y="306"/>
                    <a:pt x="340" y="334"/>
                  </a:cubicBezTo>
                  <a:cubicBezTo>
                    <a:pt x="303" y="415"/>
                    <a:pt x="232" y="475"/>
                    <a:pt x="208" y="571"/>
                  </a:cubicBezTo>
                  <a:cubicBezTo>
                    <a:pt x="203" y="562"/>
                    <a:pt x="202" y="549"/>
                    <a:pt x="202" y="535"/>
                  </a:cubicBezTo>
                  <a:cubicBezTo>
                    <a:pt x="181" y="579"/>
                    <a:pt x="200" y="639"/>
                    <a:pt x="217" y="673"/>
                  </a:cubicBezTo>
                  <a:cubicBezTo>
                    <a:pt x="159" y="642"/>
                    <a:pt x="116" y="574"/>
                    <a:pt x="139" y="481"/>
                  </a:cubicBezTo>
                  <a:cubicBezTo>
                    <a:pt x="122" y="499"/>
                    <a:pt x="120" y="532"/>
                    <a:pt x="118" y="565"/>
                  </a:cubicBezTo>
                  <a:cubicBezTo>
                    <a:pt x="80" y="468"/>
                    <a:pt x="129" y="354"/>
                    <a:pt x="151" y="271"/>
                  </a:cubicBezTo>
                  <a:cubicBezTo>
                    <a:pt x="106" y="300"/>
                    <a:pt x="99" y="393"/>
                    <a:pt x="91" y="469"/>
                  </a:cubicBezTo>
                  <a:cubicBezTo>
                    <a:pt x="86" y="473"/>
                    <a:pt x="86" y="498"/>
                    <a:pt x="91" y="502"/>
                  </a:cubicBezTo>
                  <a:cubicBezTo>
                    <a:pt x="91" y="509"/>
                    <a:pt x="91" y="516"/>
                    <a:pt x="91" y="523"/>
                  </a:cubicBezTo>
                  <a:cubicBezTo>
                    <a:pt x="61" y="520"/>
                    <a:pt x="44" y="530"/>
                    <a:pt x="25" y="538"/>
                  </a:cubicBezTo>
                  <a:cubicBezTo>
                    <a:pt x="22" y="480"/>
                    <a:pt x="0" y="434"/>
                    <a:pt x="4" y="370"/>
                  </a:cubicBezTo>
                  <a:cubicBezTo>
                    <a:pt x="13" y="230"/>
                    <a:pt x="110" y="61"/>
                    <a:pt x="265" y="55"/>
                  </a:cubicBezTo>
                  <a:cubicBezTo>
                    <a:pt x="249" y="40"/>
                    <a:pt x="206" y="47"/>
                    <a:pt x="181" y="49"/>
                  </a:cubicBezTo>
                  <a:cubicBezTo>
                    <a:pt x="214" y="22"/>
                    <a:pt x="264" y="12"/>
                    <a:pt x="322" y="10"/>
                  </a:cubicBezTo>
                  <a:cubicBezTo>
                    <a:pt x="340" y="10"/>
                    <a:pt x="358" y="10"/>
                    <a:pt x="376" y="10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Freeform 204"/>
            <p:cNvSpPr/>
            <p:nvPr/>
          </p:nvSpPr>
          <p:spPr bwMode="auto">
            <a:xfrm>
              <a:off x="-3960813" y="4443413"/>
              <a:ext cx="698500" cy="430213"/>
            </a:xfrm>
            <a:custGeom>
              <a:avLst/>
              <a:gdLst>
                <a:gd name="T0" fmla="*/ 119 w 234"/>
                <a:gd name="T1" fmla="*/ 144 h 144"/>
                <a:gd name="T2" fmla="*/ 5 w 234"/>
                <a:gd name="T3" fmla="*/ 0 h 144"/>
                <a:gd name="T4" fmla="*/ 170 w 234"/>
                <a:gd name="T5" fmla="*/ 12 h 144"/>
                <a:gd name="T6" fmla="*/ 233 w 234"/>
                <a:gd name="T7" fmla="*/ 51 h 144"/>
                <a:gd name="T8" fmla="*/ 230 w 234"/>
                <a:gd name="T9" fmla="*/ 123 h 144"/>
                <a:gd name="T10" fmla="*/ 179 w 234"/>
                <a:gd name="T11" fmla="*/ 144 h 144"/>
                <a:gd name="T12" fmla="*/ 119 w 234"/>
                <a:gd name="T1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144">
                  <a:moveTo>
                    <a:pt x="119" y="144"/>
                  </a:moveTo>
                  <a:cubicBezTo>
                    <a:pt x="44" y="135"/>
                    <a:pt x="0" y="79"/>
                    <a:pt x="5" y="0"/>
                  </a:cubicBezTo>
                  <a:cubicBezTo>
                    <a:pt x="19" y="69"/>
                    <a:pt x="140" y="60"/>
                    <a:pt x="170" y="12"/>
                  </a:cubicBezTo>
                  <a:cubicBezTo>
                    <a:pt x="183" y="33"/>
                    <a:pt x="194" y="56"/>
                    <a:pt x="233" y="51"/>
                  </a:cubicBezTo>
                  <a:cubicBezTo>
                    <a:pt x="234" y="77"/>
                    <a:pt x="232" y="100"/>
                    <a:pt x="230" y="123"/>
                  </a:cubicBezTo>
                  <a:cubicBezTo>
                    <a:pt x="217" y="134"/>
                    <a:pt x="203" y="144"/>
                    <a:pt x="179" y="144"/>
                  </a:cubicBezTo>
                  <a:cubicBezTo>
                    <a:pt x="159" y="144"/>
                    <a:pt x="139" y="144"/>
                    <a:pt x="119" y="144"/>
                  </a:cubicBezTo>
                  <a:close/>
                </a:path>
              </a:pathLst>
            </a:custGeom>
            <a:solidFill>
              <a:srgbClr val="D69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Freeform 205"/>
            <p:cNvSpPr/>
            <p:nvPr/>
          </p:nvSpPr>
          <p:spPr bwMode="auto">
            <a:xfrm>
              <a:off x="-3767138" y="4549775"/>
              <a:ext cx="142875" cy="15875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997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1" name="组合 190"/>
          <p:cNvGrpSpPr/>
          <p:nvPr/>
        </p:nvGrpSpPr>
        <p:grpSpPr>
          <a:xfrm rot="20030850">
            <a:off x="4797787" y="2271898"/>
            <a:ext cx="720019" cy="449955"/>
            <a:chOff x="-10045624" y="-1777395"/>
            <a:chExt cx="9309907" cy="5817960"/>
          </a:xfrm>
          <a:effectLst>
            <a:outerShdw blurRad="76200" dist="50800" dir="2400000" sx="102000" sy="102000" algn="l" rotWithShape="0">
              <a:prstClr val="black">
                <a:alpha val="91000"/>
              </a:prstClr>
            </a:outerShdw>
          </a:effectLst>
        </p:grpSpPr>
        <p:sp>
          <p:nvSpPr>
            <p:cNvPr id="192" name="任意多边形 191"/>
            <p:cNvSpPr/>
            <p:nvPr/>
          </p:nvSpPr>
          <p:spPr>
            <a:xfrm rot="21398975">
              <a:off x="-10045624" y="-1777395"/>
              <a:ext cx="9309907" cy="5817960"/>
            </a:xfrm>
            <a:custGeom>
              <a:avLst/>
              <a:gdLst>
                <a:gd name="connsiteX0" fmla="*/ 9164409 w 9309907"/>
                <a:gd name="connsiteY0" fmla="*/ 576899 h 5817960"/>
                <a:gd name="connsiteX1" fmla="*/ 8678634 w 9309907"/>
                <a:gd name="connsiteY1" fmla="*/ 319724 h 5817960"/>
                <a:gd name="connsiteX2" fmla="*/ 7849959 w 9309907"/>
                <a:gd name="connsiteY2" fmla="*/ 33974 h 5817960"/>
                <a:gd name="connsiteX3" fmla="*/ 6935559 w 9309907"/>
                <a:gd name="connsiteY3" fmla="*/ 5399 h 5817960"/>
                <a:gd name="connsiteX4" fmla="*/ 6021159 w 9309907"/>
                <a:gd name="connsiteY4" fmla="*/ 33974 h 5817960"/>
                <a:gd name="connsiteX5" fmla="*/ 4792434 w 9309907"/>
                <a:gd name="connsiteY5" fmla="*/ 291149 h 5817960"/>
                <a:gd name="connsiteX6" fmla="*/ 3763734 w 9309907"/>
                <a:gd name="connsiteY6" fmla="*/ 691199 h 5817960"/>
                <a:gd name="connsiteX7" fmla="*/ 2192109 w 9309907"/>
                <a:gd name="connsiteY7" fmla="*/ 1719899 h 5817960"/>
                <a:gd name="connsiteX8" fmla="*/ 906234 w 9309907"/>
                <a:gd name="connsiteY8" fmla="*/ 2805749 h 5817960"/>
                <a:gd name="connsiteX9" fmla="*/ 77559 w 9309907"/>
                <a:gd name="connsiteY9" fmla="*/ 3462974 h 5817960"/>
                <a:gd name="connsiteX10" fmla="*/ 77559 w 9309907"/>
                <a:gd name="connsiteY10" fmla="*/ 3948749 h 5817960"/>
                <a:gd name="connsiteX11" fmla="*/ 449034 w 9309907"/>
                <a:gd name="connsiteY11" fmla="*/ 4291649 h 5817960"/>
                <a:gd name="connsiteX12" fmla="*/ 1649184 w 9309907"/>
                <a:gd name="connsiteY12" fmla="*/ 5120324 h 5817960"/>
                <a:gd name="connsiteX13" fmla="*/ 2849334 w 9309907"/>
                <a:gd name="connsiteY13" fmla="*/ 5606099 h 5817960"/>
                <a:gd name="connsiteX14" fmla="*/ 3592284 w 9309907"/>
                <a:gd name="connsiteY14" fmla="*/ 5806124 h 5817960"/>
                <a:gd name="connsiteX15" fmla="*/ 4763859 w 9309907"/>
                <a:gd name="connsiteY15" fmla="*/ 5777549 h 5817960"/>
                <a:gd name="connsiteX16" fmla="*/ 5763984 w 9309907"/>
                <a:gd name="connsiteY16" fmla="*/ 5634674 h 5817960"/>
                <a:gd name="connsiteX17" fmla="*/ 6964134 w 9309907"/>
                <a:gd name="connsiteY17" fmla="*/ 5034599 h 5817960"/>
                <a:gd name="connsiteX18" fmla="*/ 8021409 w 9309907"/>
                <a:gd name="connsiteY18" fmla="*/ 4005899 h 5817960"/>
                <a:gd name="connsiteX19" fmla="*/ 8621484 w 9309907"/>
                <a:gd name="connsiteY19" fmla="*/ 2805749 h 5817960"/>
                <a:gd name="connsiteX20" fmla="*/ 9164409 w 9309907"/>
                <a:gd name="connsiteY20" fmla="*/ 1605599 h 5817960"/>
                <a:gd name="connsiteX21" fmla="*/ 9307284 w 9309907"/>
                <a:gd name="connsiteY21" fmla="*/ 919799 h 5817960"/>
                <a:gd name="connsiteX22" fmla="*/ 9250134 w 9309907"/>
                <a:gd name="connsiteY22" fmla="*/ 576899 h 5817960"/>
                <a:gd name="connsiteX23" fmla="*/ 9164409 w 9309907"/>
                <a:gd name="connsiteY23" fmla="*/ 576899 h 581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09907" h="5817960">
                  <a:moveTo>
                    <a:pt x="9164409" y="576899"/>
                  </a:moveTo>
                  <a:cubicBezTo>
                    <a:pt x="9069159" y="534036"/>
                    <a:pt x="8897709" y="410211"/>
                    <a:pt x="8678634" y="319724"/>
                  </a:cubicBezTo>
                  <a:cubicBezTo>
                    <a:pt x="8459559" y="229236"/>
                    <a:pt x="8140471" y="86361"/>
                    <a:pt x="7849959" y="33974"/>
                  </a:cubicBezTo>
                  <a:cubicBezTo>
                    <a:pt x="7559447" y="-18413"/>
                    <a:pt x="7240359" y="5399"/>
                    <a:pt x="6935559" y="5399"/>
                  </a:cubicBezTo>
                  <a:cubicBezTo>
                    <a:pt x="6630759" y="5399"/>
                    <a:pt x="6378346" y="-13651"/>
                    <a:pt x="6021159" y="33974"/>
                  </a:cubicBezTo>
                  <a:cubicBezTo>
                    <a:pt x="5663971" y="81599"/>
                    <a:pt x="5168671" y="181611"/>
                    <a:pt x="4792434" y="291149"/>
                  </a:cubicBezTo>
                  <a:cubicBezTo>
                    <a:pt x="4416196" y="400686"/>
                    <a:pt x="4197121" y="453074"/>
                    <a:pt x="3763734" y="691199"/>
                  </a:cubicBezTo>
                  <a:cubicBezTo>
                    <a:pt x="3330347" y="929324"/>
                    <a:pt x="2668359" y="1367474"/>
                    <a:pt x="2192109" y="1719899"/>
                  </a:cubicBezTo>
                  <a:cubicBezTo>
                    <a:pt x="1715859" y="2072324"/>
                    <a:pt x="1258659" y="2515237"/>
                    <a:pt x="906234" y="2805749"/>
                  </a:cubicBezTo>
                  <a:cubicBezTo>
                    <a:pt x="553809" y="3096261"/>
                    <a:pt x="215671" y="3272474"/>
                    <a:pt x="77559" y="3462974"/>
                  </a:cubicBezTo>
                  <a:cubicBezTo>
                    <a:pt x="-60553" y="3653474"/>
                    <a:pt x="15646" y="3810637"/>
                    <a:pt x="77559" y="3948749"/>
                  </a:cubicBezTo>
                  <a:cubicBezTo>
                    <a:pt x="139471" y="4086862"/>
                    <a:pt x="187097" y="4096387"/>
                    <a:pt x="449034" y="4291649"/>
                  </a:cubicBezTo>
                  <a:cubicBezTo>
                    <a:pt x="710971" y="4486911"/>
                    <a:pt x="1249134" y="4901249"/>
                    <a:pt x="1649184" y="5120324"/>
                  </a:cubicBezTo>
                  <a:cubicBezTo>
                    <a:pt x="2049234" y="5339399"/>
                    <a:pt x="2525484" y="5491799"/>
                    <a:pt x="2849334" y="5606099"/>
                  </a:cubicBezTo>
                  <a:cubicBezTo>
                    <a:pt x="3173184" y="5720399"/>
                    <a:pt x="3273196" y="5777549"/>
                    <a:pt x="3592284" y="5806124"/>
                  </a:cubicBezTo>
                  <a:cubicBezTo>
                    <a:pt x="3911371" y="5834699"/>
                    <a:pt x="4401909" y="5806124"/>
                    <a:pt x="4763859" y="5777549"/>
                  </a:cubicBezTo>
                  <a:cubicBezTo>
                    <a:pt x="5125809" y="5748974"/>
                    <a:pt x="5397272" y="5758499"/>
                    <a:pt x="5763984" y="5634674"/>
                  </a:cubicBezTo>
                  <a:cubicBezTo>
                    <a:pt x="6130696" y="5510849"/>
                    <a:pt x="6587897" y="5306061"/>
                    <a:pt x="6964134" y="5034599"/>
                  </a:cubicBezTo>
                  <a:cubicBezTo>
                    <a:pt x="7340371" y="4763137"/>
                    <a:pt x="7745184" y="4377374"/>
                    <a:pt x="8021409" y="4005899"/>
                  </a:cubicBezTo>
                  <a:cubicBezTo>
                    <a:pt x="8297634" y="3634424"/>
                    <a:pt x="8430984" y="3205799"/>
                    <a:pt x="8621484" y="2805749"/>
                  </a:cubicBezTo>
                  <a:cubicBezTo>
                    <a:pt x="8811984" y="2405699"/>
                    <a:pt x="9050109" y="1919924"/>
                    <a:pt x="9164409" y="1605599"/>
                  </a:cubicBezTo>
                  <a:cubicBezTo>
                    <a:pt x="9278709" y="1291274"/>
                    <a:pt x="9292997" y="1091249"/>
                    <a:pt x="9307284" y="919799"/>
                  </a:cubicBezTo>
                  <a:cubicBezTo>
                    <a:pt x="9321571" y="748349"/>
                    <a:pt x="9273946" y="638811"/>
                    <a:pt x="9250134" y="576899"/>
                  </a:cubicBezTo>
                  <a:cubicBezTo>
                    <a:pt x="9226322" y="514987"/>
                    <a:pt x="9259659" y="619762"/>
                    <a:pt x="9164409" y="576899"/>
                  </a:cubicBezTo>
                  <a:close/>
                </a:path>
              </a:pathLst>
            </a:custGeom>
            <a:solidFill>
              <a:sysClr val="window" lastClr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sp>
          <p:nvSpPr>
            <p:cNvPr id="193" name="Freeform 212"/>
            <p:cNvSpPr/>
            <p:nvPr/>
          </p:nvSpPr>
          <p:spPr bwMode="auto">
            <a:xfrm>
              <a:off x="-4059238" y="-769938"/>
              <a:ext cx="420688" cy="14288"/>
            </a:xfrm>
            <a:custGeom>
              <a:avLst/>
              <a:gdLst>
                <a:gd name="T0" fmla="*/ 0 w 141"/>
                <a:gd name="T1" fmla="*/ 5 h 5"/>
                <a:gd name="T2" fmla="*/ 141 w 141"/>
                <a:gd name="T3" fmla="*/ 5 h 5"/>
                <a:gd name="T4" fmla="*/ 0 w 14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1" h="5">
                  <a:moveTo>
                    <a:pt x="0" y="5"/>
                  </a:moveTo>
                  <a:cubicBezTo>
                    <a:pt x="40" y="0"/>
                    <a:pt x="101" y="0"/>
                    <a:pt x="141" y="5"/>
                  </a:cubicBezTo>
                  <a:cubicBezTo>
                    <a:pt x="94" y="5"/>
                    <a:pt x="47" y="5"/>
                    <a:pt x="0" y="5"/>
                  </a:cubicBezTo>
                  <a:close/>
                </a:path>
              </a:pathLst>
            </a:custGeom>
            <a:solidFill>
              <a:srgbClr val="362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213"/>
            <p:cNvSpPr/>
            <p:nvPr/>
          </p:nvSpPr>
          <p:spPr bwMode="auto">
            <a:xfrm>
              <a:off x="-3414713" y="-755650"/>
              <a:ext cx="241300" cy="22225"/>
            </a:xfrm>
            <a:custGeom>
              <a:avLst/>
              <a:gdLst>
                <a:gd name="T0" fmla="*/ 0 w 81"/>
                <a:gd name="T1" fmla="*/ 0 h 7"/>
                <a:gd name="T2" fmla="*/ 81 w 81"/>
                <a:gd name="T3" fmla="*/ 0 h 7"/>
                <a:gd name="T4" fmla="*/ 81 w 81"/>
                <a:gd name="T5" fmla="*/ 3 h 7"/>
                <a:gd name="T6" fmla="*/ 0 w 8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5" y="1"/>
                    <a:pt x="21" y="7"/>
                    <a:pt x="0" y="0"/>
                  </a:cubicBezTo>
                  <a:close/>
                </a:path>
              </a:pathLst>
            </a:custGeom>
            <a:solidFill>
              <a:srgbClr val="414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214"/>
            <p:cNvSpPr/>
            <p:nvPr/>
          </p:nvSpPr>
          <p:spPr bwMode="auto">
            <a:xfrm>
              <a:off x="-3173413" y="-755650"/>
              <a:ext cx="233363" cy="9525"/>
            </a:xfrm>
            <a:custGeom>
              <a:avLst/>
              <a:gdLst>
                <a:gd name="T0" fmla="*/ 0 w 78"/>
                <a:gd name="T1" fmla="*/ 3 h 3"/>
                <a:gd name="T2" fmla="*/ 0 w 78"/>
                <a:gd name="T3" fmla="*/ 0 h 3"/>
                <a:gd name="T4" fmla="*/ 78 w 78"/>
                <a:gd name="T5" fmla="*/ 0 h 3"/>
                <a:gd name="T6" fmla="*/ 78 w 78"/>
                <a:gd name="T7" fmla="*/ 3 h 3"/>
                <a:gd name="T8" fmla="*/ 0 w 7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6" y="0"/>
                    <a:pt x="52" y="0"/>
                    <a:pt x="78" y="0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52" y="3"/>
                    <a:pt x="26" y="3"/>
                    <a:pt x="0" y="3"/>
                  </a:cubicBezTo>
                  <a:close/>
                </a:path>
              </a:pathLst>
            </a:custGeom>
            <a:solidFill>
              <a:srgbClr val="3C3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215"/>
            <p:cNvSpPr/>
            <p:nvPr/>
          </p:nvSpPr>
          <p:spPr bwMode="auto">
            <a:xfrm>
              <a:off x="-2940050" y="-766763"/>
              <a:ext cx="233363" cy="20638"/>
            </a:xfrm>
            <a:custGeom>
              <a:avLst/>
              <a:gdLst>
                <a:gd name="T0" fmla="*/ 0 w 78"/>
                <a:gd name="T1" fmla="*/ 7 h 7"/>
                <a:gd name="T2" fmla="*/ 0 w 78"/>
                <a:gd name="T3" fmla="*/ 4 h 7"/>
                <a:gd name="T4" fmla="*/ 78 w 78"/>
                <a:gd name="T5" fmla="*/ 7 h 7"/>
                <a:gd name="T6" fmla="*/ 0 w 7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5" y="6"/>
                    <a:pt x="58" y="0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lose/>
                </a:path>
              </a:pathLst>
            </a:custGeom>
            <a:solidFill>
              <a:srgbClr val="362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224"/>
            <p:cNvSpPr/>
            <p:nvPr/>
          </p:nvSpPr>
          <p:spPr bwMode="auto">
            <a:xfrm>
              <a:off x="-8205788" y="-779463"/>
              <a:ext cx="6207125" cy="3865563"/>
            </a:xfrm>
            <a:custGeom>
              <a:avLst/>
              <a:gdLst>
                <a:gd name="T0" fmla="*/ 2016 w 2079"/>
                <a:gd name="T1" fmla="*/ 83 h 1294"/>
                <a:gd name="T2" fmla="*/ 558 w 2079"/>
                <a:gd name="T3" fmla="*/ 794 h 1294"/>
                <a:gd name="T4" fmla="*/ 669 w 2079"/>
                <a:gd name="T5" fmla="*/ 800 h 1294"/>
                <a:gd name="T6" fmla="*/ 1395 w 2079"/>
                <a:gd name="T7" fmla="*/ 557 h 1294"/>
                <a:gd name="T8" fmla="*/ 2079 w 2079"/>
                <a:gd name="T9" fmla="*/ 140 h 1294"/>
                <a:gd name="T10" fmla="*/ 1689 w 2079"/>
                <a:gd name="T11" fmla="*/ 863 h 1294"/>
                <a:gd name="T12" fmla="*/ 996 w 2079"/>
                <a:gd name="T13" fmla="*/ 1280 h 1294"/>
                <a:gd name="T14" fmla="*/ 435 w 2079"/>
                <a:gd name="T15" fmla="*/ 1202 h 1294"/>
                <a:gd name="T16" fmla="*/ 0 w 2079"/>
                <a:gd name="T17" fmla="*/ 998 h 1294"/>
                <a:gd name="T18" fmla="*/ 411 w 2079"/>
                <a:gd name="T19" fmla="*/ 440 h 1294"/>
                <a:gd name="T20" fmla="*/ 450 w 2079"/>
                <a:gd name="T21" fmla="*/ 401 h 1294"/>
                <a:gd name="T22" fmla="*/ 1389 w 2079"/>
                <a:gd name="T23" fmla="*/ 8 h 1294"/>
                <a:gd name="T24" fmla="*/ 1530 w 2079"/>
                <a:gd name="T25" fmla="*/ 8 h 1294"/>
                <a:gd name="T26" fmla="*/ 1605 w 2079"/>
                <a:gd name="T27" fmla="*/ 8 h 1294"/>
                <a:gd name="T28" fmla="*/ 1686 w 2079"/>
                <a:gd name="T29" fmla="*/ 11 h 1294"/>
                <a:gd name="T30" fmla="*/ 1764 w 2079"/>
                <a:gd name="T31" fmla="*/ 11 h 1294"/>
                <a:gd name="T32" fmla="*/ 1842 w 2079"/>
                <a:gd name="T33" fmla="*/ 11 h 1294"/>
                <a:gd name="T34" fmla="*/ 2019 w 2079"/>
                <a:gd name="T35" fmla="*/ 65 h 1294"/>
                <a:gd name="T36" fmla="*/ 2016 w 2079"/>
                <a:gd name="T37" fmla="*/ 83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79" h="1294">
                  <a:moveTo>
                    <a:pt x="2016" y="83"/>
                  </a:moveTo>
                  <a:cubicBezTo>
                    <a:pt x="1589" y="379"/>
                    <a:pt x="1095" y="608"/>
                    <a:pt x="558" y="794"/>
                  </a:cubicBezTo>
                  <a:cubicBezTo>
                    <a:pt x="587" y="830"/>
                    <a:pt x="636" y="807"/>
                    <a:pt x="669" y="800"/>
                  </a:cubicBezTo>
                  <a:cubicBezTo>
                    <a:pt x="939" y="746"/>
                    <a:pt x="1181" y="663"/>
                    <a:pt x="1395" y="557"/>
                  </a:cubicBezTo>
                  <a:cubicBezTo>
                    <a:pt x="1641" y="435"/>
                    <a:pt x="1855" y="263"/>
                    <a:pt x="2079" y="140"/>
                  </a:cubicBezTo>
                  <a:cubicBezTo>
                    <a:pt x="1995" y="415"/>
                    <a:pt x="1862" y="652"/>
                    <a:pt x="1689" y="863"/>
                  </a:cubicBezTo>
                  <a:cubicBezTo>
                    <a:pt x="1528" y="1058"/>
                    <a:pt x="1318" y="1258"/>
                    <a:pt x="996" y="1280"/>
                  </a:cubicBezTo>
                  <a:cubicBezTo>
                    <a:pt x="787" y="1294"/>
                    <a:pt x="594" y="1254"/>
                    <a:pt x="435" y="1202"/>
                  </a:cubicBezTo>
                  <a:cubicBezTo>
                    <a:pt x="272" y="1149"/>
                    <a:pt x="132" y="1077"/>
                    <a:pt x="0" y="998"/>
                  </a:cubicBezTo>
                  <a:cubicBezTo>
                    <a:pt x="126" y="801"/>
                    <a:pt x="250" y="602"/>
                    <a:pt x="411" y="440"/>
                  </a:cubicBezTo>
                  <a:cubicBezTo>
                    <a:pt x="425" y="428"/>
                    <a:pt x="438" y="415"/>
                    <a:pt x="450" y="401"/>
                  </a:cubicBezTo>
                  <a:cubicBezTo>
                    <a:pt x="680" y="187"/>
                    <a:pt x="961" y="24"/>
                    <a:pt x="1389" y="8"/>
                  </a:cubicBezTo>
                  <a:cubicBezTo>
                    <a:pt x="1436" y="8"/>
                    <a:pt x="1483" y="8"/>
                    <a:pt x="1530" y="8"/>
                  </a:cubicBezTo>
                  <a:cubicBezTo>
                    <a:pt x="1555" y="8"/>
                    <a:pt x="1580" y="8"/>
                    <a:pt x="1605" y="8"/>
                  </a:cubicBezTo>
                  <a:cubicBezTo>
                    <a:pt x="1626" y="15"/>
                    <a:pt x="1660" y="9"/>
                    <a:pt x="1686" y="11"/>
                  </a:cubicBezTo>
                  <a:cubicBezTo>
                    <a:pt x="1712" y="11"/>
                    <a:pt x="1738" y="11"/>
                    <a:pt x="1764" y="11"/>
                  </a:cubicBezTo>
                  <a:cubicBezTo>
                    <a:pt x="1790" y="11"/>
                    <a:pt x="1816" y="11"/>
                    <a:pt x="1842" y="11"/>
                  </a:cubicBezTo>
                  <a:cubicBezTo>
                    <a:pt x="1930" y="0"/>
                    <a:pt x="1971" y="36"/>
                    <a:pt x="2019" y="65"/>
                  </a:cubicBezTo>
                  <a:cubicBezTo>
                    <a:pt x="2016" y="69"/>
                    <a:pt x="2016" y="76"/>
                    <a:pt x="2016" y="83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Freeform 227"/>
            <p:cNvSpPr/>
            <p:nvPr/>
          </p:nvSpPr>
          <p:spPr bwMode="auto">
            <a:xfrm>
              <a:off x="-2187575" y="-584200"/>
              <a:ext cx="214313" cy="160338"/>
            </a:xfrm>
            <a:custGeom>
              <a:avLst/>
              <a:gdLst>
                <a:gd name="T0" fmla="*/ 3 w 72"/>
                <a:gd name="T1" fmla="*/ 0 h 54"/>
                <a:gd name="T2" fmla="*/ 69 w 72"/>
                <a:gd name="T3" fmla="*/ 54 h 54"/>
                <a:gd name="T4" fmla="*/ 0 w 72"/>
                <a:gd name="T5" fmla="*/ 18 h 54"/>
                <a:gd name="T6" fmla="*/ 3 w 72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54">
                  <a:moveTo>
                    <a:pt x="3" y="0"/>
                  </a:moveTo>
                  <a:cubicBezTo>
                    <a:pt x="25" y="16"/>
                    <a:pt x="72" y="23"/>
                    <a:pt x="69" y="54"/>
                  </a:cubicBezTo>
                  <a:cubicBezTo>
                    <a:pt x="56" y="32"/>
                    <a:pt x="37" y="16"/>
                    <a:pt x="0" y="18"/>
                  </a:cubicBezTo>
                  <a:cubicBezTo>
                    <a:pt x="0" y="11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Freeform 233"/>
            <p:cNvSpPr>
              <a:spLocks noEditPoints="1"/>
            </p:cNvSpPr>
            <p:nvPr/>
          </p:nvSpPr>
          <p:spPr bwMode="auto">
            <a:xfrm>
              <a:off x="-8724900" y="-1060450"/>
              <a:ext cx="7137400" cy="4445000"/>
            </a:xfrm>
            <a:custGeom>
              <a:avLst/>
              <a:gdLst>
                <a:gd name="T0" fmla="*/ 1710 w 2391"/>
                <a:gd name="T1" fmla="*/ 0 h 1488"/>
                <a:gd name="T2" fmla="*/ 1725 w 2391"/>
                <a:gd name="T3" fmla="*/ 0 h 1488"/>
                <a:gd name="T4" fmla="*/ 1758 w 2391"/>
                <a:gd name="T5" fmla="*/ 0 h 1488"/>
                <a:gd name="T6" fmla="*/ 1890 w 2391"/>
                <a:gd name="T7" fmla="*/ 0 h 1488"/>
                <a:gd name="T8" fmla="*/ 2175 w 2391"/>
                <a:gd name="T9" fmla="*/ 57 h 1488"/>
                <a:gd name="T10" fmla="*/ 2391 w 2391"/>
                <a:gd name="T11" fmla="*/ 153 h 1488"/>
                <a:gd name="T12" fmla="*/ 2292 w 2391"/>
                <a:gd name="T13" fmla="*/ 453 h 1488"/>
                <a:gd name="T14" fmla="*/ 1812 w 2391"/>
                <a:gd name="T15" fmla="*/ 1167 h 1488"/>
                <a:gd name="T16" fmla="*/ 1770 w 2391"/>
                <a:gd name="T17" fmla="*/ 1209 h 1488"/>
                <a:gd name="T18" fmla="*/ 1206 w 2391"/>
                <a:gd name="T19" fmla="*/ 1488 h 1488"/>
                <a:gd name="T20" fmla="*/ 1107 w 2391"/>
                <a:gd name="T21" fmla="*/ 1488 h 1488"/>
                <a:gd name="T22" fmla="*/ 1056 w 2391"/>
                <a:gd name="T23" fmla="*/ 1488 h 1488"/>
                <a:gd name="T24" fmla="*/ 462 w 2391"/>
                <a:gd name="T25" fmla="*/ 1377 h 1488"/>
                <a:gd name="T26" fmla="*/ 231 w 2391"/>
                <a:gd name="T27" fmla="*/ 1254 h 1488"/>
                <a:gd name="T28" fmla="*/ 0 w 2391"/>
                <a:gd name="T29" fmla="*/ 1134 h 1488"/>
                <a:gd name="T30" fmla="*/ 450 w 2391"/>
                <a:gd name="T31" fmla="*/ 609 h 1488"/>
                <a:gd name="T32" fmla="*/ 453 w 2391"/>
                <a:gd name="T33" fmla="*/ 609 h 1488"/>
                <a:gd name="T34" fmla="*/ 483 w 2391"/>
                <a:gd name="T35" fmla="*/ 579 h 1488"/>
                <a:gd name="T36" fmla="*/ 513 w 2391"/>
                <a:gd name="T37" fmla="*/ 549 h 1488"/>
                <a:gd name="T38" fmla="*/ 1680 w 2391"/>
                <a:gd name="T39" fmla="*/ 3 h 1488"/>
                <a:gd name="T40" fmla="*/ 1710 w 2391"/>
                <a:gd name="T41" fmla="*/ 0 h 1488"/>
                <a:gd name="T42" fmla="*/ 1563 w 2391"/>
                <a:gd name="T43" fmla="*/ 102 h 1488"/>
                <a:gd name="T44" fmla="*/ 624 w 2391"/>
                <a:gd name="T45" fmla="*/ 495 h 1488"/>
                <a:gd name="T46" fmla="*/ 585 w 2391"/>
                <a:gd name="T47" fmla="*/ 534 h 1488"/>
                <a:gd name="T48" fmla="*/ 174 w 2391"/>
                <a:gd name="T49" fmla="*/ 1092 h 1488"/>
                <a:gd name="T50" fmla="*/ 609 w 2391"/>
                <a:gd name="T51" fmla="*/ 1296 h 1488"/>
                <a:gd name="T52" fmla="*/ 1170 w 2391"/>
                <a:gd name="T53" fmla="*/ 1374 h 1488"/>
                <a:gd name="T54" fmla="*/ 1863 w 2391"/>
                <a:gd name="T55" fmla="*/ 957 h 1488"/>
                <a:gd name="T56" fmla="*/ 2253 w 2391"/>
                <a:gd name="T57" fmla="*/ 234 h 1488"/>
                <a:gd name="T58" fmla="*/ 1569 w 2391"/>
                <a:gd name="T59" fmla="*/ 651 h 1488"/>
                <a:gd name="T60" fmla="*/ 843 w 2391"/>
                <a:gd name="T61" fmla="*/ 894 h 1488"/>
                <a:gd name="T62" fmla="*/ 732 w 2391"/>
                <a:gd name="T63" fmla="*/ 888 h 1488"/>
                <a:gd name="T64" fmla="*/ 2190 w 2391"/>
                <a:gd name="T65" fmla="*/ 177 h 1488"/>
                <a:gd name="T66" fmla="*/ 2259 w 2391"/>
                <a:gd name="T67" fmla="*/ 213 h 1488"/>
                <a:gd name="T68" fmla="*/ 2193 w 2391"/>
                <a:gd name="T69" fmla="*/ 159 h 1488"/>
                <a:gd name="T70" fmla="*/ 2016 w 2391"/>
                <a:gd name="T71" fmla="*/ 105 h 1488"/>
                <a:gd name="T72" fmla="*/ 1938 w 2391"/>
                <a:gd name="T73" fmla="*/ 102 h 1488"/>
                <a:gd name="T74" fmla="*/ 1860 w 2391"/>
                <a:gd name="T75" fmla="*/ 102 h 1488"/>
                <a:gd name="T76" fmla="*/ 1779 w 2391"/>
                <a:gd name="T77" fmla="*/ 102 h 1488"/>
                <a:gd name="T78" fmla="*/ 1704 w 2391"/>
                <a:gd name="T79" fmla="*/ 102 h 1488"/>
                <a:gd name="T80" fmla="*/ 1563 w 2391"/>
                <a:gd name="T81" fmla="*/ 10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91" h="1488">
                  <a:moveTo>
                    <a:pt x="1710" y="0"/>
                  </a:moveTo>
                  <a:cubicBezTo>
                    <a:pt x="1715" y="0"/>
                    <a:pt x="1720" y="0"/>
                    <a:pt x="1725" y="0"/>
                  </a:cubicBezTo>
                  <a:cubicBezTo>
                    <a:pt x="1736" y="0"/>
                    <a:pt x="1747" y="0"/>
                    <a:pt x="1758" y="0"/>
                  </a:cubicBezTo>
                  <a:cubicBezTo>
                    <a:pt x="1802" y="0"/>
                    <a:pt x="1846" y="0"/>
                    <a:pt x="1890" y="0"/>
                  </a:cubicBezTo>
                  <a:cubicBezTo>
                    <a:pt x="1992" y="3"/>
                    <a:pt x="2087" y="31"/>
                    <a:pt x="2175" y="57"/>
                  </a:cubicBezTo>
                  <a:cubicBezTo>
                    <a:pt x="2256" y="81"/>
                    <a:pt x="2339" y="100"/>
                    <a:pt x="2391" y="153"/>
                  </a:cubicBezTo>
                  <a:cubicBezTo>
                    <a:pt x="2386" y="269"/>
                    <a:pt x="2337" y="364"/>
                    <a:pt x="2292" y="453"/>
                  </a:cubicBezTo>
                  <a:cubicBezTo>
                    <a:pt x="2160" y="715"/>
                    <a:pt x="2004" y="957"/>
                    <a:pt x="1812" y="1167"/>
                  </a:cubicBezTo>
                  <a:cubicBezTo>
                    <a:pt x="1797" y="1180"/>
                    <a:pt x="1783" y="1194"/>
                    <a:pt x="1770" y="1209"/>
                  </a:cubicBezTo>
                  <a:cubicBezTo>
                    <a:pt x="1623" y="1343"/>
                    <a:pt x="1463" y="1464"/>
                    <a:pt x="1206" y="1488"/>
                  </a:cubicBezTo>
                  <a:cubicBezTo>
                    <a:pt x="1173" y="1488"/>
                    <a:pt x="1140" y="1488"/>
                    <a:pt x="1107" y="1488"/>
                  </a:cubicBezTo>
                  <a:cubicBezTo>
                    <a:pt x="1090" y="1488"/>
                    <a:pt x="1073" y="1488"/>
                    <a:pt x="1056" y="1488"/>
                  </a:cubicBezTo>
                  <a:cubicBezTo>
                    <a:pt x="824" y="1473"/>
                    <a:pt x="631" y="1448"/>
                    <a:pt x="462" y="1377"/>
                  </a:cubicBezTo>
                  <a:cubicBezTo>
                    <a:pt x="381" y="1343"/>
                    <a:pt x="307" y="1294"/>
                    <a:pt x="231" y="1254"/>
                  </a:cubicBezTo>
                  <a:cubicBezTo>
                    <a:pt x="153" y="1213"/>
                    <a:pt x="76" y="1176"/>
                    <a:pt x="0" y="1134"/>
                  </a:cubicBezTo>
                  <a:cubicBezTo>
                    <a:pt x="135" y="944"/>
                    <a:pt x="290" y="774"/>
                    <a:pt x="450" y="609"/>
                  </a:cubicBezTo>
                  <a:cubicBezTo>
                    <a:pt x="451" y="609"/>
                    <a:pt x="452" y="609"/>
                    <a:pt x="453" y="609"/>
                  </a:cubicBezTo>
                  <a:cubicBezTo>
                    <a:pt x="464" y="600"/>
                    <a:pt x="474" y="590"/>
                    <a:pt x="483" y="579"/>
                  </a:cubicBezTo>
                  <a:cubicBezTo>
                    <a:pt x="494" y="570"/>
                    <a:pt x="504" y="560"/>
                    <a:pt x="513" y="549"/>
                  </a:cubicBezTo>
                  <a:cubicBezTo>
                    <a:pt x="805" y="270"/>
                    <a:pt x="1138" y="32"/>
                    <a:pt x="1680" y="3"/>
                  </a:cubicBezTo>
                  <a:cubicBezTo>
                    <a:pt x="1689" y="1"/>
                    <a:pt x="1706" y="7"/>
                    <a:pt x="1710" y="0"/>
                  </a:cubicBezTo>
                  <a:close/>
                  <a:moveTo>
                    <a:pt x="1563" y="102"/>
                  </a:moveTo>
                  <a:cubicBezTo>
                    <a:pt x="1135" y="118"/>
                    <a:pt x="854" y="281"/>
                    <a:pt x="624" y="495"/>
                  </a:cubicBezTo>
                  <a:cubicBezTo>
                    <a:pt x="610" y="507"/>
                    <a:pt x="597" y="520"/>
                    <a:pt x="585" y="534"/>
                  </a:cubicBezTo>
                  <a:cubicBezTo>
                    <a:pt x="424" y="696"/>
                    <a:pt x="300" y="895"/>
                    <a:pt x="174" y="1092"/>
                  </a:cubicBezTo>
                  <a:cubicBezTo>
                    <a:pt x="306" y="1171"/>
                    <a:pt x="446" y="1243"/>
                    <a:pt x="609" y="1296"/>
                  </a:cubicBezTo>
                  <a:cubicBezTo>
                    <a:pt x="768" y="1348"/>
                    <a:pt x="961" y="1388"/>
                    <a:pt x="1170" y="1374"/>
                  </a:cubicBezTo>
                  <a:cubicBezTo>
                    <a:pt x="1492" y="1352"/>
                    <a:pt x="1702" y="1152"/>
                    <a:pt x="1863" y="957"/>
                  </a:cubicBezTo>
                  <a:cubicBezTo>
                    <a:pt x="2036" y="746"/>
                    <a:pt x="2169" y="509"/>
                    <a:pt x="2253" y="234"/>
                  </a:cubicBezTo>
                  <a:cubicBezTo>
                    <a:pt x="2029" y="357"/>
                    <a:pt x="1815" y="529"/>
                    <a:pt x="1569" y="651"/>
                  </a:cubicBezTo>
                  <a:cubicBezTo>
                    <a:pt x="1355" y="757"/>
                    <a:pt x="1113" y="840"/>
                    <a:pt x="843" y="894"/>
                  </a:cubicBezTo>
                  <a:cubicBezTo>
                    <a:pt x="810" y="901"/>
                    <a:pt x="761" y="924"/>
                    <a:pt x="732" y="888"/>
                  </a:cubicBezTo>
                  <a:cubicBezTo>
                    <a:pt x="1269" y="702"/>
                    <a:pt x="1763" y="473"/>
                    <a:pt x="2190" y="177"/>
                  </a:cubicBezTo>
                  <a:cubicBezTo>
                    <a:pt x="2227" y="175"/>
                    <a:pt x="2246" y="191"/>
                    <a:pt x="2259" y="213"/>
                  </a:cubicBezTo>
                  <a:cubicBezTo>
                    <a:pt x="2262" y="182"/>
                    <a:pt x="2215" y="175"/>
                    <a:pt x="2193" y="159"/>
                  </a:cubicBezTo>
                  <a:cubicBezTo>
                    <a:pt x="2145" y="130"/>
                    <a:pt x="2104" y="94"/>
                    <a:pt x="2016" y="105"/>
                  </a:cubicBezTo>
                  <a:cubicBezTo>
                    <a:pt x="1996" y="98"/>
                    <a:pt x="1963" y="104"/>
                    <a:pt x="1938" y="102"/>
                  </a:cubicBezTo>
                  <a:cubicBezTo>
                    <a:pt x="1912" y="102"/>
                    <a:pt x="1886" y="102"/>
                    <a:pt x="1860" y="102"/>
                  </a:cubicBezTo>
                  <a:cubicBezTo>
                    <a:pt x="1833" y="102"/>
                    <a:pt x="1806" y="102"/>
                    <a:pt x="1779" y="102"/>
                  </a:cubicBezTo>
                  <a:cubicBezTo>
                    <a:pt x="1754" y="102"/>
                    <a:pt x="1729" y="102"/>
                    <a:pt x="1704" y="102"/>
                  </a:cubicBezTo>
                  <a:cubicBezTo>
                    <a:pt x="1664" y="97"/>
                    <a:pt x="1603" y="97"/>
                    <a:pt x="1563" y="10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628103" y="-246579"/>
            <a:ext cx="5200481" cy="6251828"/>
            <a:chOff x="7265561" y="-518513"/>
            <a:chExt cx="5586011" cy="6715298"/>
          </a:xfrm>
          <a:effectLst>
            <a:outerShdw blurRad="88900" dist="76200" dir="6000000" sx="102000" sy="102000" algn="r" rotWithShape="0">
              <a:prstClr val="black">
                <a:alpha val="79000"/>
              </a:prstClr>
            </a:outerShdw>
          </a:effectLst>
        </p:grpSpPr>
        <p:sp>
          <p:nvSpPr>
            <p:cNvPr id="6" name="Freeform 6"/>
            <p:cNvSpPr/>
            <p:nvPr/>
          </p:nvSpPr>
          <p:spPr bwMode="auto">
            <a:xfrm>
              <a:off x="10009467" y="569229"/>
              <a:ext cx="18884" cy="105753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9339070" y="750520"/>
              <a:ext cx="117083" cy="16997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CD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11352148" y="1296279"/>
              <a:ext cx="160518" cy="18884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11395583" y="1328383"/>
              <a:ext cx="158629" cy="18884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11235065" y="1420916"/>
              <a:ext cx="169960" cy="18884"/>
            </a:xfrm>
            <a:custGeom>
              <a:avLst/>
              <a:gdLst>
                <a:gd name="T0" fmla="*/ 48 w 48"/>
                <a:gd name="T1" fmla="*/ 0 h 5"/>
                <a:gd name="T2" fmla="*/ 3 w 48"/>
                <a:gd name="T3" fmla="*/ 0 h 5"/>
                <a:gd name="T4" fmla="*/ 48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48" y="0"/>
                  </a:moveTo>
                  <a:cubicBezTo>
                    <a:pt x="41" y="5"/>
                    <a:pt x="0" y="4"/>
                    <a:pt x="3" y="0"/>
                  </a:cubicBezTo>
                  <a:cubicBezTo>
                    <a:pt x="18" y="0"/>
                    <a:pt x="33" y="0"/>
                    <a:pt x="48" y="0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11223734" y="1439800"/>
              <a:ext cx="224725" cy="37769"/>
            </a:xfrm>
            <a:custGeom>
              <a:avLst/>
              <a:gdLst>
                <a:gd name="T0" fmla="*/ 0 w 63"/>
                <a:gd name="T1" fmla="*/ 7 h 11"/>
                <a:gd name="T2" fmla="*/ 63 w 63"/>
                <a:gd name="T3" fmla="*/ 4 h 11"/>
                <a:gd name="T4" fmla="*/ 0 w 6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8060595" y="1755171"/>
              <a:ext cx="330478" cy="18884"/>
            </a:xfrm>
            <a:custGeom>
              <a:avLst/>
              <a:gdLst>
                <a:gd name="T0" fmla="*/ 0 w 93"/>
                <a:gd name="T1" fmla="*/ 5 h 5"/>
                <a:gd name="T2" fmla="*/ 93 w 93"/>
                <a:gd name="T3" fmla="*/ 5 h 5"/>
                <a:gd name="T4" fmla="*/ 0 w 9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5"/>
                  </a:moveTo>
                  <a:cubicBezTo>
                    <a:pt x="24" y="0"/>
                    <a:pt x="69" y="0"/>
                    <a:pt x="93" y="5"/>
                  </a:cubicBezTo>
                  <a:cubicBezTo>
                    <a:pt x="62" y="5"/>
                    <a:pt x="31" y="5"/>
                    <a:pt x="0" y="5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14"/>
            <p:cNvSpPr/>
            <p:nvPr/>
          </p:nvSpPr>
          <p:spPr bwMode="auto">
            <a:xfrm>
              <a:off x="11544769" y="3137510"/>
              <a:ext cx="105753" cy="24550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24 w 30"/>
                <a:gd name="T7" fmla="*/ 3 h 7"/>
                <a:gd name="T8" fmla="*/ 0 w 3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8" y="3"/>
                    <a:pt x="26" y="3"/>
                    <a:pt x="24" y="3"/>
                  </a:cubicBezTo>
                  <a:cubicBezTo>
                    <a:pt x="17" y="1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3926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15"/>
            <p:cNvSpPr/>
            <p:nvPr/>
          </p:nvSpPr>
          <p:spPr bwMode="auto">
            <a:xfrm>
              <a:off x="10158653" y="3148840"/>
              <a:ext cx="18884" cy="158629"/>
            </a:xfrm>
            <a:custGeom>
              <a:avLst/>
              <a:gdLst>
                <a:gd name="T0" fmla="*/ 0 w 5"/>
                <a:gd name="T1" fmla="*/ 0 h 45"/>
                <a:gd name="T2" fmla="*/ 0 w 5"/>
                <a:gd name="T3" fmla="*/ 45 h 45"/>
                <a:gd name="T4" fmla="*/ 0 w 5"/>
                <a:gd name="T5" fmla="*/ 15 h 45"/>
                <a:gd name="T6" fmla="*/ 0 w 5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5"/>
                    <a:pt x="0" y="2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9945260" y="3585070"/>
              <a:ext cx="18884" cy="2247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7"/>
            <p:cNvSpPr/>
            <p:nvPr/>
          </p:nvSpPr>
          <p:spPr bwMode="auto">
            <a:xfrm>
              <a:off x="10919696" y="3968424"/>
              <a:ext cx="16997" cy="236056"/>
            </a:xfrm>
            <a:custGeom>
              <a:avLst/>
              <a:gdLst>
                <a:gd name="T0" fmla="*/ 5 w 5"/>
                <a:gd name="T1" fmla="*/ 66 h 66"/>
                <a:gd name="T2" fmla="*/ 5 w 5"/>
                <a:gd name="T3" fmla="*/ 0 h 66"/>
                <a:gd name="T4" fmla="*/ 5 w 5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6">
                  <a:moveTo>
                    <a:pt x="5" y="66"/>
                  </a:moveTo>
                  <a:cubicBezTo>
                    <a:pt x="0" y="51"/>
                    <a:pt x="0" y="15"/>
                    <a:pt x="5" y="0"/>
                  </a:cubicBezTo>
                  <a:cubicBezTo>
                    <a:pt x="5" y="22"/>
                    <a:pt x="5" y="44"/>
                    <a:pt x="5" y="66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10307841" y="5024062"/>
              <a:ext cx="15108" cy="139745"/>
            </a:xfrm>
            <a:custGeom>
              <a:avLst/>
              <a:gdLst>
                <a:gd name="T0" fmla="*/ 0 w 4"/>
                <a:gd name="T1" fmla="*/ 0 h 39"/>
                <a:gd name="T2" fmla="*/ 3 w 4"/>
                <a:gd name="T3" fmla="*/ 0 h 39"/>
                <a:gd name="T4" fmla="*/ 3 w 4"/>
                <a:gd name="T5" fmla="*/ 36 h 39"/>
                <a:gd name="T6" fmla="*/ 0 w 4"/>
                <a:gd name="T7" fmla="*/ 39 h 39"/>
                <a:gd name="T8" fmla="*/ 0 w 4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4" y="39"/>
                    <a:pt x="2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9892384" y="6123135"/>
              <a:ext cx="234167" cy="24550"/>
            </a:xfrm>
            <a:custGeom>
              <a:avLst/>
              <a:gdLst>
                <a:gd name="T0" fmla="*/ 66 w 66"/>
                <a:gd name="T1" fmla="*/ 3 h 7"/>
                <a:gd name="T2" fmla="*/ 0 w 66"/>
                <a:gd name="T3" fmla="*/ 0 h 7"/>
                <a:gd name="T4" fmla="*/ 66 w 66"/>
                <a:gd name="T5" fmla="*/ 0 h 7"/>
                <a:gd name="T6" fmla="*/ 66 w 6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66" y="3"/>
                  </a:moveTo>
                  <a:cubicBezTo>
                    <a:pt x="45" y="1"/>
                    <a:pt x="16" y="7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lose/>
                </a:path>
              </a:pathLst>
            </a:custGeom>
            <a:solidFill>
              <a:srgbClr val="CD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10126550" y="6123135"/>
              <a:ext cx="245497" cy="9443"/>
            </a:xfrm>
            <a:custGeom>
              <a:avLst/>
              <a:gdLst>
                <a:gd name="T0" fmla="*/ 0 w 69"/>
                <a:gd name="T1" fmla="*/ 3 h 3"/>
                <a:gd name="T2" fmla="*/ 0 w 69"/>
                <a:gd name="T3" fmla="*/ 0 h 3"/>
                <a:gd name="T4" fmla="*/ 69 w 69"/>
                <a:gd name="T5" fmla="*/ 0 h 3"/>
                <a:gd name="T6" fmla="*/ 69 w 69"/>
                <a:gd name="T7" fmla="*/ 3 h 3"/>
                <a:gd name="T8" fmla="*/ 0 w 6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10372048" y="6108028"/>
              <a:ext cx="936667" cy="24550"/>
            </a:xfrm>
            <a:custGeom>
              <a:avLst/>
              <a:gdLst>
                <a:gd name="T0" fmla="*/ 0 w 264"/>
                <a:gd name="T1" fmla="*/ 7 h 7"/>
                <a:gd name="T2" fmla="*/ 0 w 264"/>
                <a:gd name="T3" fmla="*/ 4 h 7"/>
                <a:gd name="T4" fmla="*/ 264 w 264"/>
                <a:gd name="T5" fmla="*/ 7 h 7"/>
                <a:gd name="T6" fmla="*/ 0 w 26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4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87" y="6"/>
                    <a:pt x="182" y="0"/>
                    <a:pt x="264" y="7"/>
                  </a:cubicBezTo>
                  <a:cubicBezTo>
                    <a:pt x="176" y="7"/>
                    <a:pt x="88" y="7"/>
                    <a:pt x="0" y="7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23"/>
            <p:cNvSpPr/>
            <p:nvPr/>
          </p:nvSpPr>
          <p:spPr bwMode="auto">
            <a:xfrm>
              <a:off x="10872484" y="367165"/>
              <a:ext cx="96311" cy="105753"/>
            </a:xfrm>
            <a:custGeom>
              <a:avLst/>
              <a:gdLst>
                <a:gd name="T0" fmla="*/ 0 w 27"/>
                <a:gd name="T1" fmla="*/ 24 h 30"/>
                <a:gd name="T2" fmla="*/ 27 w 27"/>
                <a:gd name="T3" fmla="*/ 0 h 30"/>
                <a:gd name="T4" fmla="*/ 0 w 27"/>
                <a:gd name="T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0">
                  <a:moveTo>
                    <a:pt x="0" y="24"/>
                  </a:moveTo>
                  <a:cubicBezTo>
                    <a:pt x="11" y="18"/>
                    <a:pt x="16" y="6"/>
                    <a:pt x="27" y="0"/>
                  </a:cubicBezTo>
                  <a:cubicBezTo>
                    <a:pt x="21" y="8"/>
                    <a:pt x="0" y="30"/>
                    <a:pt x="0" y="24"/>
                  </a:cubicBezTo>
                  <a:close/>
                </a:path>
              </a:pathLst>
            </a:custGeom>
            <a:solidFill>
              <a:srgbClr val="5AB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26"/>
            <p:cNvSpPr/>
            <p:nvPr/>
          </p:nvSpPr>
          <p:spPr bwMode="auto">
            <a:xfrm>
              <a:off x="11969669" y="-70953"/>
              <a:ext cx="202064" cy="202064"/>
            </a:xfrm>
            <a:custGeom>
              <a:avLst/>
              <a:gdLst>
                <a:gd name="T0" fmla="*/ 0 w 57"/>
                <a:gd name="T1" fmla="*/ 57 h 57"/>
                <a:gd name="T2" fmla="*/ 57 w 57"/>
                <a:gd name="T3" fmla="*/ 0 h 57"/>
                <a:gd name="T4" fmla="*/ 57 w 57"/>
                <a:gd name="T5" fmla="*/ 3 h 57"/>
                <a:gd name="T6" fmla="*/ 0 w 5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57">
                  <a:moveTo>
                    <a:pt x="0" y="57"/>
                  </a:moveTo>
                  <a:cubicBezTo>
                    <a:pt x="18" y="37"/>
                    <a:pt x="37" y="18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6" y="19"/>
                    <a:pt x="21" y="41"/>
                    <a:pt x="0" y="57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27"/>
            <p:cNvSpPr/>
            <p:nvPr/>
          </p:nvSpPr>
          <p:spPr bwMode="auto">
            <a:xfrm>
              <a:off x="10670422" y="-518513"/>
              <a:ext cx="1601398" cy="1427662"/>
            </a:xfrm>
            <a:custGeom>
              <a:avLst/>
              <a:gdLst>
                <a:gd name="T0" fmla="*/ 369 w 451"/>
                <a:gd name="T1" fmla="*/ 21 h 402"/>
                <a:gd name="T2" fmla="*/ 363 w 451"/>
                <a:gd name="T3" fmla="*/ 3 h 402"/>
                <a:gd name="T4" fmla="*/ 405 w 451"/>
                <a:gd name="T5" fmla="*/ 0 h 402"/>
                <a:gd name="T6" fmla="*/ 387 w 451"/>
                <a:gd name="T7" fmla="*/ 21 h 402"/>
                <a:gd name="T8" fmla="*/ 438 w 451"/>
                <a:gd name="T9" fmla="*/ 207 h 402"/>
                <a:gd name="T10" fmla="*/ 423 w 451"/>
                <a:gd name="T11" fmla="*/ 129 h 402"/>
                <a:gd name="T12" fmla="*/ 423 w 451"/>
                <a:gd name="T13" fmla="*/ 126 h 402"/>
                <a:gd name="T14" fmla="*/ 408 w 451"/>
                <a:gd name="T15" fmla="*/ 105 h 402"/>
                <a:gd name="T16" fmla="*/ 378 w 451"/>
                <a:gd name="T17" fmla="*/ 30 h 402"/>
                <a:gd name="T18" fmla="*/ 9 w 451"/>
                <a:gd name="T19" fmla="*/ 402 h 402"/>
                <a:gd name="T20" fmla="*/ 93 w 451"/>
                <a:gd name="T21" fmla="*/ 33 h 402"/>
                <a:gd name="T22" fmla="*/ 96 w 451"/>
                <a:gd name="T23" fmla="*/ 30 h 402"/>
                <a:gd name="T24" fmla="*/ 51 w 451"/>
                <a:gd name="T25" fmla="*/ 33 h 402"/>
                <a:gd name="T26" fmla="*/ 27 w 451"/>
                <a:gd name="T27" fmla="*/ 33 h 402"/>
                <a:gd name="T28" fmla="*/ 9 w 451"/>
                <a:gd name="T29" fmla="*/ 33 h 402"/>
                <a:gd name="T30" fmla="*/ 0 w 451"/>
                <a:gd name="T31" fmla="*/ 27 h 402"/>
                <a:gd name="T32" fmla="*/ 12 w 451"/>
                <a:gd name="T33" fmla="*/ 27 h 402"/>
                <a:gd name="T34" fmla="*/ 111 w 451"/>
                <a:gd name="T35" fmla="*/ 9 h 402"/>
                <a:gd name="T36" fmla="*/ 117 w 451"/>
                <a:gd name="T37" fmla="*/ 9 h 402"/>
                <a:gd name="T38" fmla="*/ 114 w 451"/>
                <a:gd name="T39" fmla="*/ 21 h 402"/>
                <a:gd name="T40" fmla="*/ 135 w 451"/>
                <a:gd name="T41" fmla="*/ 21 h 402"/>
                <a:gd name="T42" fmla="*/ 156 w 451"/>
                <a:gd name="T43" fmla="*/ 21 h 402"/>
                <a:gd name="T44" fmla="*/ 183 w 451"/>
                <a:gd name="T45" fmla="*/ 27 h 402"/>
                <a:gd name="T46" fmla="*/ 153 w 451"/>
                <a:gd name="T47" fmla="*/ 30 h 402"/>
                <a:gd name="T48" fmla="*/ 132 w 451"/>
                <a:gd name="T49" fmla="*/ 30 h 402"/>
                <a:gd name="T50" fmla="*/ 108 w 451"/>
                <a:gd name="T51" fmla="*/ 30 h 402"/>
                <a:gd name="T52" fmla="*/ 12 w 451"/>
                <a:gd name="T53" fmla="*/ 378 h 402"/>
                <a:gd name="T54" fmla="*/ 369 w 451"/>
                <a:gd name="T55" fmla="*/ 2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1" h="402">
                  <a:moveTo>
                    <a:pt x="369" y="21"/>
                  </a:moveTo>
                  <a:cubicBezTo>
                    <a:pt x="376" y="18"/>
                    <a:pt x="360" y="12"/>
                    <a:pt x="363" y="3"/>
                  </a:cubicBezTo>
                  <a:cubicBezTo>
                    <a:pt x="377" y="4"/>
                    <a:pt x="388" y="17"/>
                    <a:pt x="405" y="0"/>
                  </a:cubicBezTo>
                  <a:cubicBezTo>
                    <a:pt x="401" y="9"/>
                    <a:pt x="391" y="12"/>
                    <a:pt x="387" y="21"/>
                  </a:cubicBezTo>
                  <a:cubicBezTo>
                    <a:pt x="415" y="70"/>
                    <a:pt x="451" y="136"/>
                    <a:pt x="438" y="207"/>
                  </a:cubicBezTo>
                  <a:cubicBezTo>
                    <a:pt x="438" y="176"/>
                    <a:pt x="433" y="150"/>
                    <a:pt x="423" y="129"/>
                  </a:cubicBezTo>
                  <a:cubicBezTo>
                    <a:pt x="423" y="128"/>
                    <a:pt x="423" y="127"/>
                    <a:pt x="423" y="126"/>
                  </a:cubicBezTo>
                  <a:cubicBezTo>
                    <a:pt x="420" y="117"/>
                    <a:pt x="418" y="97"/>
                    <a:pt x="408" y="105"/>
                  </a:cubicBezTo>
                  <a:cubicBezTo>
                    <a:pt x="413" y="77"/>
                    <a:pt x="387" y="55"/>
                    <a:pt x="378" y="30"/>
                  </a:cubicBezTo>
                  <a:cubicBezTo>
                    <a:pt x="249" y="148"/>
                    <a:pt x="105" y="251"/>
                    <a:pt x="9" y="402"/>
                  </a:cubicBezTo>
                  <a:cubicBezTo>
                    <a:pt x="10" y="264"/>
                    <a:pt x="55" y="144"/>
                    <a:pt x="93" y="33"/>
                  </a:cubicBezTo>
                  <a:cubicBezTo>
                    <a:pt x="96" y="34"/>
                    <a:pt x="96" y="32"/>
                    <a:pt x="96" y="30"/>
                  </a:cubicBezTo>
                  <a:cubicBezTo>
                    <a:pt x="82" y="32"/>
                    <a:pt x="60" y="26"/>
                    <a:pt x="51" y="33"/>
                  </a:cubicBezTo>
                  <a:cubicBezTo>
                    <a:pt x="43" y="33"/>
                    <a:pt x="35" y="33"/>
                    <a:pt x="27" y="33"/>
                  </a:cubicBezTo>
                  <a:cubicBezTo>
                    <a:pt x="21" y="33"/>
                    <a:pt x="15" y="33"/>
                    <a:pt x="9" y="33"/>
                  </a:cubicBezTo>
                  <a:cubicBezTo>
                    <a:pt x="9" y="28"/>
                    <a:pt x="1" y="31"/>
                    <a:pt x="0" y="27"/>
                  </a:cubicBezTo>
                  <a:cubicBezTo>
                    <a:pt x="4" y="27"/>
                    <a:pt x="8" y="27"/>
                    <a:pt x="12" y="27"/>
                  </a:cubicBezTo>
                  <a:cubicBezTo>
                    <a:pt x="45" y="21"/>
                    <a:pt x="93" y="30"/>
                    <a:pt x="111" y="9"/>
                  </a:cubicBezTo>
                  <a:cubicBezTo>
                    <a:pt x="113" y="9"/>
                    <a:pt x="115" y="9"/>
                    <a:pt x="117" y="9"/>
                  </a:cubicBezTo>
                  <a:cubicBezTo>
                    <a:pt x="115" y="12"/>
                    <a:pt x="114" y="16"/>
                    <a:pt x="114" y="21"/>
                  </a:cubicBezTo>
                  <a:cubicBezTo>
                    <a:pt x="121" y="21"/>
                    <a:pt x="128" y="21"/>
                    <a:pt x="135" y="21"/>
                  </a:cubicBezTo>
                  <a:cubicBezTo>
                    <a:pt x="142" y="21"/>
                    <a:pt x="149" y="21"/>
                    <a:pt x="156" y="21"/>
                  </a:cubicBezTo>
                  <a:cubicBezTo>
                    <a:pt x="158" y="30"/>
                    <a:pt x="181" y="18"/>
                    <a:pt x="183" y="27"/>
                  </a:cubicBezTo>
                  <a:cubicBezTo>
                    <a:pt x="174" y="29"/>
                    <a:pt x="157" y="23"/>
                    <a:pt x="153" y="30"/>
                  </a:cubicBezTo>
                  <a:cubicBezTo>
                    <a:pt x="146" y="30"/>
                    <a:pt x="139" y="30"/>
                    <a:pt x="132" y="30"/>
                  </a:cubicBezTo>
                  <a:cubicBezTo>
                    <a:pt x="124" y="30"/>
                    <a:pt x="116" y="30"/>
                    <a:pt x="108" y="30"/>
                  </a:cubicBezTo>
                  <a:cubicBezTo>
                    <a:pt x="54" y="124"/>
                    <a:pt x="39" y="257"/>
                    <a:pt x="12" y="378"/>
                  </a:cubicBezTo>
                  <a:cubicBezTo>
                    <a:pt x="113" y="253"/>
                    <a:pt x="241" y="129"/>
                    <a:pt x="369" y="21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28"/>
            <p:cNvSpPr/>
            <p:nvPr/>
          </p:nvSpPr>
          <p:spPr bwMode="auto">
            <a:xfrm>
              <a:off x="10713855" y="-486410"/>
              <a:ext cx="1267145" cy="1310578"/>
            </a:xfrm>
            <a:custGeom>
              <a:avLst/>
              <a:gdLst>
                <a:gd name="T0" fmla="*/ 357 w 357"/>
                <a:gd name="T1" fmla="*/ 12 h 369"/>
                <a:gd name="T2" fmla="*/ 0 w 357"/>
                <a:gd name="T3" fmla="*/ 369 h 369"/>
                <a:gd name="T4" fmla="*/ 96 w 357"/>
                <a:gd name="T5" fmla="*/ 21 h 369"/>
                <a:gd name="T6" fmla="*/ 120 w 357"/>
                <a:gd name="T7" fmla="*/ 21 h 369"/>
                <a:gd name="T8" fmla="*/ 45 w 357"/>
                <a:gd name="T9" fmla="*/ 264 h 369"/>
                <a:gd name="T10" fmla="*/ 72 w 357"/>
                <a:gd name="T11" fmla="*/ 240 h 369"/>
                <a:gd name="T12" fmla="*/ 345 w 357"/>
                <a:gd name="T13" fmla="*/ 0 h 369"/>
                <a:gd name="T14" fmla="*/ 357 w 357"/>
                <a:gd name="T15" fmla="*/ 12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369">
                  <a:moveTo>
                    <a:pt x="357" y="12"/>
                  </a:moveTo>
                  <a:cubicBezTo>
                    <a:pt x="229" y="120"/>
                    <a:pt x="101" y="244"/>
                    <a:pt x="0" y="369"/>
                  </a:cubicBezTo>
                  <a:cubicBezTo>
                    <a:pt x="27" y="248"/>
                    <a:pt x="42" y="115"/>
                    <a:pt x="96" y="21"/>
                  </a:cubicBezTo>
                  <a:cubicBezTo>
                    <a:pt x="104" y="21"/>
                    <a:pt x="112" y="21"/>
                    <a:pt x="120" y="21"/>
                  </a:cubicBezTo>
                  <a:cubicBezTo>
                    <a:pt x="85" y="92"/>
                    <a:pt x="63" y="176"/>
                    <a:pt x="45" y="264"/>
                  </a:cubicBezTo>
                  <a:cubicBezTo>
                    <a:pt x="45" y="270"/>
                    <a:pt x="66" y="248"/>
                    <a:pt x="72" y="240"/>
                  </a:cubicBezTo>
                  <a:cubicBezTo>
                    <a:pt x="158" y="155"/>
                    <a:pt x="232" y="58"/>
                    <a:pt x="345" y="0"/>
                  </a:cubicBezTo>
                  <a:cubicBezTo>
                    <a:pt x="353" y="0"/>
                    <a:pt x="349" y="12"/>
                    <a:pt x="3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29"/>
            <p:cNvSpPr/>
            <p:nvPr/>
          </p:nvSpPr>
          <p:spPr bwMode="auto">
            <a:xfrm>
              <a:off x="7265561" y="-401430"/>
              <a:ext cx="4203671" cy="6598215"/>
            </a:xfrm>
            <a:custGeom>
              <a:avLst/>
              <a:gdLst>
                <a:gd name="T0" fmla="*/ 986 w 1184"/>
                <a:gd name="T1" fmla="*/ 0 h 1857"/>
                <a:gd name="T2" fmla="*/ 845 w 1184"/>
                <a:gd name="T3" fmla="*/ 396 h 1857"/>
                <a:gd name="T4" fmla="*/ 773 w 1184"/>
                <a:gd name="T5" fmla="*/ 318 h 1857"/>
                <a:gd name="T6" fmla="*/ 773 w 1184"/>
                <a:gd name="T7" fmla="*/ 273 h 1857"/>
                <a:gd name="T8" fmla="*/ 767 w 1184"/>
                <a:gd name="T9" fmla="*/ 231 h 1857"/>
                <a:gd name="T10" fmla="*/ 740 w 1184"/>
                <a:gd name="T11" fmla="*/ 276 h 1857"/>
                <a:gd name="T12" fmla="*/ 611 w 1184"/>
                <a:gd name="T13" fmla="*/ 255 h 1857"/>
                <a:gd name="T14" fmla="*/ 584 w 1184"/>
                <a:gd name="T15" fmla="*/ 324 h 1857"/>
                <a:gd name="T16" fmla="*/ 653 w 1184"/>
                <a:gd name="T17" fmla="*/ 297 h 1857"/>
                <a:gd name="T18" fmla="*/ 779 w 1184"/>
                <a:gd name="T19" fmla="*/ 666 h 1857"/>
                <a:gd name="T20" fmla="*/ 638 w 1184"/>
                <a:gd name="T21" fmla="*/ 489 h 1857"/>
                <a:gd name="T22" fmla="*/ 428 w 1184"/>
                <a:gd name="T23" fmla="*/ 579 h 1857"/>
                <a:gd name="T24" fmla="*/ 371 w 1184"/>
                <a:gd name="T25" fmla="*/ 534 h 1857"/>
                <a:gd name="T26" fmla="*/ 335 w 1184"/>
                <a:gd name="T27" fmla="*/ 423 h 1857"/>
                <a:gd name="T28" fmla="*/ 215 w 1184"/>
                <a:gd name="T29" fmla="*/ 501 h 1857"/>
                <a:gd name="T30" fmla="*/ 167 w 1184"/>
                <a:gd name="T31" fmla="*/ 588 h 1857"/>
                <a:gd name="T32" fmla="*/ 44 w 1184"/>
                <a:gd name="T33" fmla="*/ 486 h 1857"/>
                <a:gd name="T34" fmla="*/ 89 w 1184"/>
                <a:gd name="T35" fmla="*/ 603 h 1857"/>
                <a:gd name="T36" fmla="*/ 113 w 1184"/>
                <a:gd name="T37" fmla="*/ 633 h 1857"/>
                <a:gd name="T38" fmla="*/ 326 w 1184"/>
                <a:gd name="T39" fmla="*/ 621 h 1857"/>
                <a:gd name="T40" fmla="*/ 218 w 1184"/>
                <a:gd name="T41" fmla="*/ 729 h 1857"/>
                <a:gd name="T42" fmla="*/ 710 w 1184"/>
                <a:gd name="T43" fmla="*/ 759 h 1857"/>
                <a:gd name="T44" fmla="*/ 740 w 1184"/>
                <a:gd name="T45" fmla="*/ 993 h 1857"/>
                <a:gd name="T46" fmla="*/ 743 w 1184"/>
                <a:gd name="T47" fmla="*/ 1068 h 1857"/>
                <a:gd name="T48" fmla="*/ 746 w 1184"/>
                <a:gd name="T49" fmla="*/ 1128 h 1857"/>
                <a:gd name="T50" fmla="*/ 668 w 1184"/>
                <a:gd name="T51" fmla="*/ 1824 h 1857"/>
                <a:gd name="T52" fmla="*/ 662 w 1184"/>
                <a:gd name="T53" fmla="*/ 1848 h 1857"/>
                <a:gd name="T54" fmla="*/ 806 w 1184"/>
                <a:gd name="T55" fmla="*/ 1839 h 1857"/>
                <a:gd name="T56" fmla="*/ 1139 w 1184"/>
                <a:gd name="T57" fmla="*/ 1839 h 1857"/>
                <a:gd name="T58" fmla="*/ 1178 w 1184"/>
                <a:gd name="T59" fmla="*/ 1839 h 1857"/>
                <a:gd name="T60" fmla="*/ 635 w 1184"/>
                <a:gd name="T61" fmla="*/ 1857 h 1857"/>
                <a:gd name="T62" fmla="*/ 722 w 1184"/>
                <a:gd name="T63" fmla="*/ 1119 h 1857"/>
                <a:gd name="T64" fmla="*/ 722 w 1184"/>
                <a:gd name="T65" fmla="*/ 1032 h 1857"/>
                <a:gd name="T66" fmla="*/ 173 w 1184"/>
                <a:gd name="T67" fmla="*/ 756 h 1857"/>
                <a:gd name="T68" fmla="*/ 29 w 1184"/>
                <a:gd name="T69" fmla="*/ 663 h 1857"/>
                <a:gd name="T70" fmla="*/ 20 w 1184"/>
                <a:gd name="T71" fmla="*/ 465 h 1857"/>
                <a:gd name="T72" fmla="*/ 224 w 1184"/>
                <a:gd name="T73" fmla="*/ 564 h 1857"/>
                <a:gd name="T74" fmla="*/ 236 w 1184"/>
                <a:gd name="T75" fmla="*/ 492 h 1857"/>
                <a:gd name="T76" fmla="*/ 323 w 1184"/>
                <a:gd name="T77" fmla="*/ 387 h 1857"/>
                <a:gd name="T78" fmla="*/ 596 w 1184"/>
                <a:gd name="T79" fmla="*/ 582 h 1857"/>
                <a:gd name="T80" fmla="*/ 713 w 1184"/>
                <a:gd name="T81" fmla="*/ 618 h 1857"/>
                <a:gd name="T82" fmla="*/ 788 w 1184"/>
                <a:gd name="T83" fmla="*/ 531 h 1857"/>
                <a:gd name="T84" fmla="*/ 662 w 1184"/>
                <a:gd name="T85" fmla="*/ 339 h 1857"/>
                <a:gd name="T86" fmla="*/ 506 w 1184"/>
                <a:gd name="T87" fmla="*/ 303 h 1857"/>
                <a:gd name="T88" fmla="*/ 548 w 1184"/>
                <a:gd name="T89" fmla="*/ 243 h 1857"/>
                <a:gd name="T90" fmla="*/ 575 w 1184"/>
                <a:gd name="T91" fmla="*/ 216 h 1857"/>
                <a:gd name="T92" fmla="*/ 770 w 1184"/>
                <a:gd name="T93" fmla="*/ 204 h 1857"/>
                <a:gd name="T94" fmla="*/ 968 w 1184"/>
                <a:gd name="T95" fmla="*/ 0 h 1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4" h="1857">
                  <a:moveTo>
                    <a:pt x="968" y="0"/>
                  </a:moveTo>
                  <a:cubicBezTo>
                    <a:pt x="974" y="0"/>
                    <a:pt x="980" y="0"/>
                    <a:pt x="986" y="0"/>
                  </a:cubicBezTo>
                  <a:cubicBezTo>
                    <a:pt x="987" y="12"/>
                    <a:pt x="980" y="16"/>
                    <a:pt x="977" y="24"/>
                  </a:cubicBezTo>
                  <a:cubicBezTo>
                    <a:pt x="926" y="141"/>
                    <a:pt x="883" y="266"/>
                    <a:pt x="845" y="396"/>
                  </a:cubicBezTo>
                  <a:cubicBezTo>
                    <a:pt x="834" y="400"/>
                    <a:pt x="820" y="377"/>
                    <a:pt x="809" y="363"/>
                  </a:cubicBezTo>
                  <a:cubicBezTo>
                    <a:pt x="796" y="348"/>
                    <a:pt x="781" y="332"/>
                    <a:pt x="773" y="318"/>
                  </a:cubicBezTo>
                  <a:cubicBezTo>
                    <a:pt x="773" y="313"/>
                    <a:pt x="773" y="308"/>
                    <a:pt x="773" y="303"/>
                  </a:cubicBezTo>
                  <a:cubicBezTo>
                    <a:pt x="778" y="300"/>
                    <a:pt x="778" y="276"/>
                    <a:pt x="773" y="273"/>
                  </a:cubicBezTo>
                  <a:cubicBezTo>
                    <a:pt x="775" y="258"/>
                    <a:pt x="768" y="252"/>
                    <a:pt x="770" y="237"/>
                  </a:cubicBezTo>
                  <a:cubicBezTo>
                    <a:pt x="769" y="235"/>
                    <a:pt x="767" y="234"/>
                    <a:pt x="767" y="231"/>
                  </a:cubicBezTo>
                  <a:cubicBezTo>
                    <a:pt x="767" y="229"/>
                    <a:pt x="767" y="227"/>
                    <a:pt x="767" y="225"/>
                  </a:cubicBezTo>
                  <a:cubicBezTo>
                    <a:pt x="751" y="235"/>
                    <a:pt x="742" y="252"/>
                    <a:pt x="740" y="276"/>
                  </a:cubicBezTo>
                  <a:cubicBezTo>
                    <a:pt x="702" y="252"/>
                    <a:pt x="658" y="218"/>
                    <a:pt x="599" y="225"/>
                  </a:cubicBezTo>
                  <a:cubicBezTo>
                    <a:pt x="587" y="238"/>
                    <a:pt x="621" y="244"/>
                    <a:pt x="611" y="255"/>
                  </a:cubicBezTo>
                  <a:cubicBezTo>
                    <a:pt x="582" y="248"/>
                    <a:pt x="558" y="259"/>
                    <a:pt x="530" y="261"/>
                  </a:cubicBezTo>
                  <a:cubicBezTo>
                    <a:pt x="523" y="307"/>
                    <a:pt x="547" y="322"/>
                    <a:pt x="584" y="324"/>
                  </a:cubicBezTo>
                  <a:cubicBezTo>
                    <a:pt x="588" y="329"/>
                    <a:pt x="613" y="329"/>
                    <a:pt x="617" y="324"/>
                  </a:cubicBezTo>
                  <a:cubicBezTo>
                    <a:pt x="634" y="320"/>
                    <a:pt x="644" y="309"/>
                    <a:pt x="653" y="297"/>
                  </a:cubicBezTo>
                  <a:cubicBezTo>
                    <a:pt x="721" y="358"/>
                    <a:pt x="779" y="429"/>
                    <a:pt x="812" y="525"/>
                  </a:cubicBezTo>
                  <a:cubicBezTo>
                    <a:pt x="794" y="565"/>
                    <a:pt x="782" y="611"/>
                    <a:pt x="779" y="666"/>
                  </a:cubicBezTo>
                  <a:cubicBezTo>
                    <a:pt x="741" y="657"/>
                    <a:pt x="716" y="635"/>
                    <a:pt x="680" y="624"/>
                  </a:cubicBezTo>
                  <a:cubicBezTo>
                    <a:pt x="727" y="580"/>
                    <a:pt x="677" y="510"/>
                    <a:pt x="638" y="489"/>
                  </a:cubicBezTo>
                  <a:cubicBezTo>
                    <a:pt x="605" y="512"/>
                    <a:pt x="608" y="573"/>
                    <a:pt x="629" y="606"/>
                  </a:cubicBezTo>
                  <a:cubicBezTo>
                    <a:pt x="565" y="594"/>
                    <a:pt x="503" y="580"/>
                    <a:pt x="428" y="579"/>
                  </a:cubicBezTo>
                  <a:cubicBezTo>
                    <a:pt x="406" y="572"/>
                    <a:pt x="371" y="578"/>
                    <a:pt x="344" y="576"/>
                  </a:cubicBezTo>
                  <a:cubicBezTo>
                    <a:pt x="356" y="565"/>
                    <a:pt x="368" y="554"/>
                    <a:pt x="371" y="534"/>
                  </a:cubicBezTo>
                  <a:cubicBezTo>
                    <a:pt x="376" y="528"/>
                    <a:pt x="376" y="501"/>
                    <a:pt x="371" y="495"/>
                  </a:cubicBezTo>
                  <a:cubicBezTo>
                    <a:pt x="369" y="461"/>
                    <a:pt x="353" y="441"/>
                    <a:pt x="335" y="423"/>
                  </a:cubicBezTo>
                  <a:cubicBezTo>
                    <a:pt x="307" y="453"/>
                    <a:pt x="274" y="503"/>
                    <a:pt x="302" y="555"/>
                  </a:cubicBezTo>
                  <a:cubicBezTo>
                    <a:pt x="272" y="538"/>
                    <a:pt x="249" y="514"/>
                    <a:pt x="215" y="501"/>
                  </a:cubicBezTo>
                  <a:cubicBezTo>
                    <a:pt x="212" y="539"/>
                    <a:pt x="252" y="560"/>
                    <a:pt x="278" y="579"/>
                  </a:cubicBezTo>
                  <a:cubicBezTo>
                    <a:pt x="243" y="584"/>
                    <a:pt x="203" y="584"/>
                    <a:pt x="167" y="588"/>
                  </a:cubicBezTo>
                  <a:cubicBezTo>
                    <a:pt x="154" y="535"/>
                    <a:pt x="126" y="497"/>
                    <a:pt x="68" y="489"/>
                  </a:cubicBezTo>
                  <a:cubicBezTo>
                    <a:pt x="66" y="482"/>
                    <a:pt x="51" y="488"/>
                    <a:pt x="44" y="486"/>
                  </a:cubicBezTo>
                  <a:cubicBezTo>
                    <a:pt x="39" y="498"/>
                    <a:pt x="39" y="531"/>
                    <a:pt x="44" y="543"/>
                  </a:cubicBezTo>
                  <a:cubicBezTo>
                    <a:pt x="52" y="570"/>
                    <a:pt x="63" y="594"/>
                    <a:pt x="89" y="603"/>
                  </a:cubicBezTo>
                  <a:cubicBezTo>
                    <a:pt x="78" y="618"/>
                    <a:pt x="43" y="609"/>
                    <a:pt x="41" y="633"/>
                  </a:cubicBezTo>
                  <a:cubicBezTo>
                    <a:pt x="58" y="649"/>
                    <a:pt x="88" y="637"/>
                    <a:pt x="113" y="633"/>
                  </a:cubicBezTo>
                  <a:cubicBezTo>
                    <a:pt x="147" y="628"/>
                    <a:pt x="178" y="620"/>
                    <a:pt x="221" y="621"/>
                  </a:cubicBezTo>
                  <a:cubicBezTo>
                    <a:pt x="256" y="621"/>
                    <a:pt x="291" y="621"/>
                    <a:pt x="326" y="621"/>
                  </a:cubicBezTo>
                  <a:cubicBezTo>
                    <a:pt x="367" y="620"/>
                    <a:pt x="399" y="628"/>
                    <a:pt x="431" y="636"/>
                  </a:cubicBezTo>
                  <a:cubicBezTo>
                    <a:pt x="355" y="662"/>
                    <a:pt x="267" y="676"/>
                    <a:pt x="218" y="729"/>
                  </a:cubicBezTo>
                  <a:cubicBezTo>
                    <a:pt x="306" y="710"/>
                    <a:pt x="419" y="661"/>
                    <a:pt x="533" y="675"/>
                  </a:cubicBezTo>
                  <a:cubicBezTo>
                    <a:pt x="579" y="681"/>
                    <a:pt x="691" y="718"/>
                    <a:pt x="710" y="759"/>
                  </a:cubicBezTo>
                  <a:cubicBezTo>
                    <a:pt x="720" y="779"/>
                    <a:pt x="723" y="818"/>
                    <a:pt x="728" y="849"/>
                  </a:cubicBezTo>
                  <a:cubicBezTo>
                    <a:pt x="735" y="897"/>
                    <a:pt x="741" y="937"/>
                    <a:pt x="740" y="993"/>
                  </a:cubicBezTo>
                  <a:cubicBezTo>
                    <a:pt x="742" y="1005"/>
                    <a:pt x="736" y="1025"/>
                    <a:pt x="743" y="1032"/>
                  </a:cubicBezTo>
                  <a:cubicBezTo>
                    <a:pt x="743" y="1044"/>
                    <a:pt x="743" y="1056"/>
                    <a:pt x="743" y="1068"/>
                  </a:cubicBezTo>
                  <a:cubicBezTo>
                    <a:pt x="745" y="1079"/>
                    <a:pt x="739" y="1098"/>
                    <a:pt x="746" y="1104"/>
                  </a:cubicBezTo>
                  <a:cubicBezTo>
                    <a:pt x="746" y="1112"/>
                    <a:pt x="746" y="1120"/>
                    <a:pt x="746" y="1128"/>
                  </a:cubicBezTo>
                  <a:cubicBezTo>
                    <a:pt x="746" y="1140"/>
                    <a:pt x="746" y="1152"/>
                    <a:pt x="746" y="1164"/>
                  </a:cubicBezTo>
                  <a:cubicBezTo>
                    <a:pt x="738" y="1402"/>
                    <a:pt x="700" y="1610"/>
                    <a:pt x="668" y="1824"/>
                  </a:cubicBezTo>
                  <a:cubicBezTo>
                    <a:pt x="666" y="1831"/>
                    <a:pt x="654" y="1828"/>
                    <a:pt x="653" y="1836"/>
                  </a:cubicBezTo>
                  <a:cubicBezTo>
                    <a:pt x="663" y="1833"/>
                    <a:pt x="663" y="1840"/>
                    <a:pt x="662" y="1848"/>
                  </a:cubicBezTo>
                  <a:cubicBezTo>
                    <a:pt x="664" y="1832"/>
                    <a:pt x="712" y="1836"/>
                    <a:pt x="740" y="1836"/>
                  </a:cubicBezTo>
                  <a:cubicBezTo>
                    <a:pt x="756" y="1843"/>
                    <a:pt x="785" y="1837"/>
                    <a:pt x="806" y="1839"/>
                  </a:cubicBezTo>
                  <a:cubicBezTo>
                    <a:pt x="829" y="1839"/>
                    <a:pt x="852" y="1839"/>
                    <a:pt x="875" y="1839"/>
                  </a:cubicBezTo>
                  <a:cubicBezTo>
                    <a:pt x="963" y="1839"/>
                    <a:pt x="1051" y="1839"/>
                    <a:pt x="1139" y="1839"/>
                  </a:cubicBezTo>
                  <a:cubicBezTo>
                    <a:pt x="1143" y="1843"/>
                    <a:pt x="1144" y="1840"/>
                    <a:pt x="1148" y="1839"/>
                  </a:cubicBezTo>
                  <a:cubicBezTo>
                    <a:pt x="1158" y="1839"/>
                    <a:pt x="1168" y="1839"/>
                    <a:pt x="1178" y="1839"/>
                  </a:cubicBezTo>
                  <a:cubicBezTo>
                    <a:pt x="1180" y="1845"/>
                    <a:pt x="1183" y="1850"/>
                    <a:pt x="1184" y="1857"/>
                  </a:cubicBezTo>
                  <a:cubicBezTo>
                    <a:pt x="1001" y="1857"/>
                    <a:pt x="818" y="1857"/>
                    <a:pt x="635" y="1857"/>
                  </a:cubicBezTo>
                  <a:cubicBezTo>
                    <a:pt x="664" y="1637"/>
                    <a:pt x="712" y="1436"/>
                    <a:pt x="722" y="1197"/>
                  </a:cubicBezTo>
                  <a:cubicBezTo>
                    <a:pt x="727" y="1178"/>
                    <a:pt x="727" y="1138"/>
                    <a:pt x="722" y="1119"/>
                  </a:cubicBezTo>
                  <a:cubicBezTo>
                    <a:pt x="722" y="1113"/>
                    <a:pt x="722" y="1107"/>
                    <a:pt x="722" y="1101"/>
                  </a:cubicBezTo>
                  <a:cubicBezTo>
                    <a:pt x="727" y="1085"/>
                    <a:pt x="727" y="1048"/>
                    <a:pt x="722" y="1032"/>
                  </a:cubicBezTo>
                  <a:cubicBezTo>
                    <a:pt x="718" y="935"/>
                    <a:pt x="707" y="845"/>
                    <a:pt x="686" y="765"/>
                  </a:cubicBezTo>
                  <a:cubicBezTo>
                    <a:pt x="582" y="651"/>
                    <a:pt x="314" y="712"/>
                    <a:pt x="173" y="756"/>
                  </a:cubicBezTo>
                  <a:cubicBezTo>
                    <a:pt x="203" y="692"/>
                    <a:pt x="273" y="668"/>
                    <a:pt x="341" y="642"/>
                  </a:cubicBezTo>
                  <a:cubicBezTo>
                    <a:pt x="233" y="627"/>
                    <a:pt x="128" y="661"/>
                    <a:pt x="29" y="663"/>
                  </a:cubicBezTo>
                  <a:cubicBezTo>
                    <a:pt x="0" y="636"/>
                    <a:pt x="34" y="608"/>
                    <a:pt x="56" y="597"/>
                  </a:cubicBezTo>
                  <a:cubicBezTo>
                    <a:pt x="28" y="571"/>
                    <a:pt x="7" y="522"/>
                    <a:pt x="20" y="465"/>
                  </a:cubicBezTo>
                  <a:cubicBezTo>
                    <a:pt x="86" y="474"/>
                    <a:pt x="137" y="487"/>
                    <a:pt x="167" y="531"/>
                  </a:cubicBezTo>
                  <a:cubicBezTo>
                    <a:pt x="182" y="554"/>
                    <a:pt x="187" y="586"/>
                    <a:pt x="224" y="564"/>
                  </a:cubicBezTo>
                  <a:cubicBezTo>
                    <a:pt x="208" y="543"/>
                    <a:pt x="178" y="496"/>
                    <a:pt x="203" y="462"/>
                  </a:cubicBezTo>
                  <a:cubicBezTo>
                    <a:pt x="207" y="476"/>
                    <a:pt x="222" y="483"/>
                    <a:pt x="236" y="492"/>
                  </a:cubicBezTo>
                  <a:cubicBezTo>
                    <a:pt x="248" y="500"/>
                    <a:pt x="264" y="516"/>
                    <a:pt x="272" y="510"/>
                  </a:cubicBezTo>
                  <a:cubicBezTo>
                    <a:pt x="267" y="447"/>
                    <a:pt x="296" y="418"/>
                    <a:pt x="323" y="387"/>
                  </a:cubicBezTo>
                  <a:cubicBezTo>
                    <a:pt x="358" y="433"/>
                    <a:pt x="424" y="486"/>
                    <a:pt x="383" y="564"/>
                  </a:cubicBezTo>
                  <a:cubicBezTo>
                    <a:pt x="460" y="552"/>
                    <a:pt x="532" y="570"/>
                    <a:pt x="596" y="582"/>
                  </a:cubicBezTo>
                  <a:cubicBezTo>
                    <a:pt x="572" y="521"/>
                    <a:pt x="614" y="480"/>
                    <a:pt x="644" y="453"/>
                  </a:cubicBezTo>
                  <a:cubicBezTo>
                    <a:pt x="667" y="506"/>
                    <a:pt x="745" y="529"/>
                    <a:pt x="713" y="618"/>
                  </a:cubicBezTo>
                  <a:cubicBezTo>
                    <a:pt x="729" y="627"/>
                    <a:pt x="746" y="635"/>
                    <a:pt x="764" y="642"/>
                  </a:cubicBezTo>
                  <a:cubicBezTo>
                    <a:pt x="756" y="599"/>
                    <a:pt x="789" y="561"/>
                    <a:pt x="788" y="531"/>
                  </a:cubicBezTo>
                  <a:cubicBezTo>
                    <a:pt x="787" y="518"/>
                    <a:pt x="772" y="494"/>
                    <a:pt x="764" y="477"/>
                  </a:cubicBezTo>
                  <a:cubicBezTo>
                    <a:pt x="738" y="419"/>
                    <a:pt x="707" y="367"/>
                    <a:pt x="662" y="339"/>
                  </a:cubicBezTo>
                  <a:cubicBezTo>
                    <a:pt x="647" y="339"/>
                    <a:pt x="654" y="361"/>
                    <a:pt x="638" y="360"/>
                  </a:cubicBezTo>
                  <a:cubicBezTo>
                    <a:pt x="584" y="351"/>
                    <a:pt x="516" y="356"/>
                    <a:pt x="506" y="303"/>
                  </a:cubicBezTo>
                  <a:cubicBezTo>
                    <a:pt x="506" y="284"/>
                    <a:pt x="506" y="265"/>
                    <a:pt x="506" y="246"/>
                  </a:cubicBezTo>
                  <a:cubicBezTo>
                    <a:pt x="519" y="244"/>
                    <a:pt x="540" y="250"/>
                    <a:pt x="548" y="243"/>
                  </a:cubicBezTo>
                  <a:cubicBezTo>
                    <a:pt x="562" y="245"/>
                    <a:pt x="567" y="238"/>
                    <a:pt x="581" y="240"/>
                  </a:cubicBezTo>
                  <a:cubicBezTo>
                    <a:pt x="591" y="232"/>
                    <a:pt x="563" y="226"/>
                    <a:pt x="575" y="216"/>
                  </a:cubicBezTo>
                  <a:cubicBezTo>
                    <a:pt x="628" y="193"/>
                    <a:pt x="682" y="234"/>
                    <a:pt x="728" y="246"/>
                  </a:cubicBezTo>
                  <a:cubicBezTo>
                    <a:pt x="744" y="234"/>
                    <a:pt x="749" y="211"/>
                    <a:pt x="770" y="204"/>
                  </a:cubicBezTo>
                  <a:cubicBezTo>
                    <a:pt x="817" y="229"/>
                    <a:pt x="776" y="342"/>
                    <a:pt x="839" y="351"/>
                  </a:cubicBezTo>
                  <a:cubicBezTo>
                    <a:pt x="876" y="228"/>
                    <a:pt x="921" y="113"/>
                    <a:pt x="9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30"/>
            <p:cNvSpPr/>
            <p:nvPr/>
          </p:nvSpPr>
          <p:spPr bwMode="auto">
            <a:xfrm>
              <a:off x="11671295" y="99007"/>
              <a:ext cx="160518" cy="160518"/>
            </a:xfrm>
            <a:custGeom>
              <a:avLst/>
              <a:gdLst>
                <a:gd name="T0" fmla="*/ 0 w 45"/>
                <a:gd name="T1" fmla="*/ 45 h 45"/>
                <a:gd name="T2" fmla="*/ 45 w 45"/>
                <a:gd name="T3" fmla="*/ 0 h 45"/>
                <a:gd name="T4" fmla="*/ 0 w 4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cubicBezTo>
                    <a:pt x="14" y="29"/>
                    <a:pt x="29" y="14"/>
                    <a:pt x="45" y="0"/>
                  </a:cubicBezTo>
                  <a:cubicBezTo>
                    <a:pt x="31" y="16"/>
                    <a:pt x="16" y="31"/>
                    <a:pt x="0" y="45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31"/>
            <p:cNvSpPr/>
            <p:nvPr/>
          </p:nvSpPr>
          <p:spPr bwMode="auto">
            <a:xfrm>
              <a:off x="10915919" y="1475681"/>
              <a:ext cx="98199" cy="162406"/>
            </a:xfrm>
            <a:custGeom>
              <a:avLst/>
              <a:gdLst>
                <a:gd name="T0" fmla="*/ 18 w 28"/>
                <a:gd name="T1" fmla="*/ 0 h 46"/>
                <a:gd name="T2" fmla="*/ 0 w 28"/>
                <a:gd name="T3" fmla="*/ 45 h 46"/>
                <a:gd name="T4" fmla="*/ 15 w 28"/>
                <a:gd name="T5" fmla="*/ 21 h 46"/>
                <a:gd name="T6" fmla="*/ 18 w 2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6">
                  <a:moveTo>
                    <a:pt x="18" y="0"/>
                  </a:moveTo>
                  <a:cubicBezTo>
                    <a:pt x="28" y="8"/>
                    <a:pt x="18" y="46"/>
                    <a:pt x="0" y="45"/>
                  </a:cubicBezTo>
                  <a:cubicBezTo>
                    <a:pt x="3" y="31"/>
                    <a:pt x="23" y="28"/>
                    <a:pt x="15" y="21"/>
                  </a:cubicBezTo>
                  <a:cubicBezTo>
                    <a:pt x="22" y="20"/>
                    <a:pt x="16" y="6"/>
                    <a:pt x="18" y="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32"/>
            <p:cNvSpPr/>
            <p:nvPr/>
          </p:nvSpPr>
          <p:spPr bwMode="auto">
            <a:xfrm>
              <a:off x="11182189" y="2892012"/>
              <a:ext cx="137857" cy="139745"/>
            </a:xfrm>
            <a:custGeom>
              <a:avLst/>
              <a:gdLst>
                <a:gd name="T0" fmla="*/ 0 w 39"/>
                <a:gd name="T1" fmla="*/ 39 h 39"/>
                <a:gd name="T2" fmla="*/ 39 w 39"/>
                <a:gd name="T3" fmla="*/ 0 h 39"/>
                <a:gd name="T4" fmla="*/ 0 w 3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573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33"/>
            <p:cNvSpPr/>
            <p:nvPr/>
          </p:nvSpPr>
          <p:spPr bwMode="auto">
            <a:xfrm>
              <a:off x="9497699" y="493692"/>
              <a:ext cx="117083" cy="117083"/>
            </a:xfrm>
            <a:custGeom>
              <a:avLst/>
              <a:gdLst>
                <a:gd name="T0" fmla="*/ 0 w 33"/>
                <a:gd name="T1" fmla="*/ 0 h 33"/>
                <a:gd name="T2" fmla="*/ 33 w 33"/>
                <a:gd name="T3" fmla="*/ 33 h 33"/>
                <a:gd name="T4" fmla="*/ 0 w 33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3">
                  <a:moveTo>
                    <a:pt x="0" y="0"/>
                  </a:moveTo>
                  <a:cubicBezTo>
                    <a:pt x="12" y="10"/>
                    <a:pt x="23" y="21"/>
                    <a:pt x="33" y="33"/>
                  </a:cubicBezTo>
                  <a:cubicBezTo>
                    <a:pt x="21" y="23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34"/>
            <p:cNvSpPr>
              <a:spLocks noEditPoints="1"/>
            </p:cNvSpPr>
            <p:nvPr/>
          </p:nvSpPr>
          <p:spPr bwMode="auto">
            <a:xfrm>
              <a:off x="7431744" y="-412760"/>
              <a:ext cx="5283859" cy="6503793"/>
            </a:xfrm>
            <a:custGeom>
              <a:avLst/>
              <a:gdLst>
                <a:gd name="T0" fmla="*/ 801 w 1488"/>
                <a:gd name="T1" fmla="*/ 408 h 1830"/>
                <a:gd name="T2" fmla="*/ 1005 w 1488"/>
                <a:gd name="T3" fmla="*/ 3 h 1830"/>
                <a:gd name="T4" fmla="*/ 1299 w 1488"/>
                <a:gd name="T5" fmla="*/ 93 h 1830"/>
                <a:gd name="T6" fmla="*/ 1083 w 1488"/>
                <a:gd name="T7" fmla="*/ 321 h 1830"/>
                <a:gd name="T8" fmla="*/ 969 w 1488"/>
                <a:gd name="T9" fmla="*/ 453 h 1830"/>
                <a:gd name="T10" fmla="*/ 996 w 1488"/>
                <a:gd name="T11" fmla="*/ 552 h 1830"/>
                <a:gd name="T12" fmla="*/ 996 w 1488"/>
                <a:gd name="T13" fmla="*/ 507 h 1830"/>
                <a:gd name="T14" fmla="*/ 1008 w 1488"/>
                <a:gd name="T15" fmla="*/ 450 h 1830"/>
                <a:gd name="T16" fmla="*/ 1071 w 1488"/>
                <a:gd name="T17" fmla="*/ 477 h 1830"/>
                <a:gd name="T18" fmla="*/ 1116 w 1488"/>
                <a:gd name="T19" fmla="*/ 759 h 1830"/>
                <a:gd name="T20" fmla="*/ 1407 w 1488"/>
                <a:gd name="T21" fmla="*/ 684 h 1830"/>
                <a:gd name="T22" fmla="*/ 987 w 1488"/>
                <a:gd name="T23" fmla="*/ 1233 h 1830"/>
                <a:gd name="T24" fmla="*/ 1086 w 1488"/>
                <a:gd name="T25" fmla="*/ 1827 h 1830"/>
                <a:gd name="T26" fmla="*/ 705 w 1488"/>
                <a:gd name="T27" fmla="*/ 1239 h 1830"/>
                <a:gd name="T28" fmla="*/ 705 w 1488"/>
                <a:gd name="T29" fmla="*/ 1038 h 1830"/>
                <a:gd name="T30" fmla="*/ 210 w 1488"/>
                <a:gd name="T31" fmla="*/ 711 h 1830"/>
                <a:gd name="T32" fmla="*/ 165 w 1488"/>
                <a:gd name="T33" fmla="*/ 615 h 1830"/>
                <a:gd name="T34" fmla="*/ 246 w 1488"/>
                <a:gd name="T35" fmla="*/ 588 h 1830"/>
                <a:gd name="T36" fmla="*/ 582 w 1488"/>
                <a:gd name="T37" fmla="*/ 615 h 1830"/>
                <a:gd name="T38" fmla="*/ 702 w 1488"/>
                <a:gd name="T39" fmla="*/ 390 h 1830"/>
                <a:gd name="T40" fmla="*/ 693 w 1488"/>
                <a:gd name="T41" fmla="*/ 288 h 1830"/>
                <a:gd name="T42" fmla="*/ 798 w 1488"/>
                <a:gd name="T43" fmla="*/ 687 h 1830"/>
                <a:gd name="T44" fmla="*/ 993 w 1488"/>
                <a:gd name="T45" fmla="*/ 396 h 1830"/>
                <a:gd name="T46" fmla="*/ 807 w 1488"/>
                <a:gd name="T47" fmla="*/ 657 h 1830"/>
                <a:gd name="T48" fmla="*/ 990 w 1488"/>
                <a:gd name="T49" fmla="*/ 708 h 1830"/>
                <a:gd name="T50" fmla="*/ 762 w 1488"/>
                <a:gd name="T51" fmla="*/ 972 h 1830"/>
                <a:gd name="T52" fmla="*/ 765 w 1488"/>
                <a:gd name="T53" fmla="*/ 1017 h 1830"/>
                <a:gd name="T54" fmla="*/ 726 w 1488"/>
                <a:gd name="T55" fmla="*/ 1335 h 1830"/>
                <a:gd name="T56" fmla="*/ 723 w 1488"/>
                <a:gd name="T57" fmla="*/ 1425 h 1830"/>
                <a:gd name="T58" fmla="*/ 723 w 1488"/>
                <a:gd name="T59" fmla="*/ 1434 h 1830"/>
                <a:gd name="T60" fmla="*/ 726 w 1488"/>
                <a:gd name="T61" fmla="*/ 1512 h 1830"/>
                <a:gd name="T62" fmla="*/ 732 w 1488"/>
                <a:gd name="T63" fmla="*/ 1563 h 1830"/>
                <a:gd name="T64" fmla="*/ 732 w 1488"/>
                <a:gd name="T65" fmla="*/ 1608 h 1830"/>
                <a:gd name="T66" fmla="*/ 732 w 1488"/>
                <a:gd name="T67" fmla="*/ 1686 h 1830"/>
                <a:gd name="T68" fmla="*/ 741 w 1488"/>
                <a:gd name="T69" fmla="*/ 1638 h 1830"/>
                <a:gd name="T70" fmla="*/ 747 w 1488"/>
                <a:gd name="T71" fmla="*/ 1545 h 1830"/>
                <a:gd name="T72" fmla="*/ 744 w 1488"/>
                <a:gd name="T73" fmla="*/ 1461 h 1830"/>
                <a:gd name="T74" fmla="*/ 726 w 1488"/>
                <a:gd name="T75" fmla="*/ 1377 h 1830"/>
                <a:gd name="T76" fmla="*/ 750 w 1488"/>
                <a:gd name="T77" fmla="*/ 1302 h 1830"/>
                <a:gd name="T78" fmla="*/ 744 w 1488"/>
                <a:gd name="T79" fmla="*/ 1227 h 1830"/>
                <a:gd name="T80" fmla="*/ 765 w 1488"/>
                <a:gd name="T81" fmla="*/ 1098 h 1830"/>
                <a:gd name="T82" fmla="*/ 819 w 1488"/>
                <a:gd name="T83" fmla="*/ 1353 h 1830"/>
                <a:gd name="T84" fmla="*/ 813 w 1488"/>
                <a:gd name="T85" fmla="*/ 1353 h 1830"/>
                <a:gd name="T86" fmla="*/ 810 w 1488"/>
                <a:gd name="T87" fmla="*/ 1389 h 1830"/>
                <a:gd name="T88" fmla="*/ 807 w 1488"/>
                <a:gd name="T89" fmla="*/ 1479 h 1830"/>
                <a:gd name="T90" fmla="*/ 795 w 1488"/>
                <a:gd name="T91" fmla="*/ 1521 h 1830"/>
                <a:gd name="T92" fmla="*/ 813 w 1488"/>
                <a:gd name="T93" fmla="*/ 1605 h 1830"/>
                <a:gd name="T94" fmla="*/ 813 w 1488"/>
                <a:gd name="T95" fmla="*/ 1482 h 1830"/>
                <a:gd name="T96" fmla="*/ 816 w 1488"/>
                <a:gd name="T97" fmla="*/ 1353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8" h="1830">
                  <a:moveTo>
                    <a:pt x="720" y="315"/>
                  </a:moveTo>
                  <a:cubicBezTo>
                    <a:pt x="720" y="320"/>
                    <a:pt x="720" y="325"/>
                    <a:pt x="720" y="330"/>
                  </a:cubicBezTo>
                  <a:cubicBezTo>
                    <a:pt x="750" y="369"/>
                    <a:pt x="779" y="409"/>
                    <a:pt x="819" y="438"/>
                  </a:cubicBezTo>
                  <a:cubicBezTo>
                    <a:pt x="819" y="422"/>
                    <a:pt x="803" y="422"/>
                    <a:pt x="801" y="408"/>
                  </a:cubicBezTo>
                  <a:cubicBezTo>
                    <a:pt x="836" y="275"/>
                    <a:pt x="895" y="150"/>
                    <a:pt x="930" y="27"/>
                  </a:cubicBezTo>
                  <a:cubicBezTo>
                    <a:pt x="933" y="19"/>
                    <a:pt x="940" y="15"/>
                    <a:pt x="939" y="3"/>
                  </a:cubicBezTo>
                  <a:cubicBezTo>
                    <a:pt x="947" y="3"/>
                    <a:pt x="955" y="3"/>
                    <a:pt x="963" y="3"/>
                  </a:cubicBezTo>
                  <a:cubicBezTo>
                    <a:pt x="977" y="3"/>
                    <a:pt x="991" y="3"/>
                    <a:pt x="1005" y="3"/>
                  </a:cubicBezTo>
                  <a:cubicBezTo>
                    <a:pt x="967" y="114"/>
                    <a:pt x="922" y="234"/>
                    <a:pt x="921" y="372"/>
                  </a:cubicBezTo>
                  <a:cubicBezTo>
                    <a:pt x="1017" y="221"/>
                    <a:pt x="1161" y="118"/>
                    <a:pt x="1290" y="0"/>
                  </a:cubicBezTo>
                  <a:cubicBezTo>
                    <a:pt x="1299" y="25"/>
                    <a:pt x="1325" y="47"/>
                    <a:pt x="1320" y="75"/>
                  </a:cubicBezTo>
                  <a:cubicBezTo>
                    <a:pt x="1315" y="83"/>
                    <a:pt x="1308" y="89"/>
                    <a:pt x="1299" y="93"/>
                  </a:cubicBezTo>
                  <a:cubicBezTo>
                    <a:pt x="1293" y="98"/>
                    <a:pt x="1284" y="100"/>
                    <a:pt x="1281" y="108"/>
                  </a:cubicBezTo>
                  <a:cubicBezTo>
                    <a:pt x="1265" y="118"/>
                    <a:pt x="1254" y="133"/>
                    <a:pt x="1239" y="144"/>
                  </a:cubicBezTo>
                  <a:cubicBezTo>
                    <a:pt x="1223" y="158"/>
                    <a:pt x="1208" y="173"/>
                    <a:pt x="1194" y="189"/>
                  </a:cubicBezTo>
                  <a:cubicBezTo>
                    <a:pt x="1157" y="232"/>
                    <a:pt x="1117" y="272"/>
                    <a:pt x="1083" y="321"/>
                  </a:cubicBezTo>
                  <a:cubicBezTo>
                    <a:pt x="1050" y="368"/>
                    <a:pt x="1033" y="431"/>
                    <a:pt x="984" y="465"/>
                  </a:cubicBezTo>
                  <a:cubicBezTo>
                    <a:pt x="991" y="442"/>
                    <a:pt x="977" y="434"/>
                    <a:pt x="993" y="420"/>
                  </a:cubicBezTo>
                  <a:cubicBezTo>
                    <a:pt x="982" y="418"/>
                    <a:pt x="978" y="423"/>
                    <a:pt x="972" y="426"/>
                  </a:cubicBezTo>
                  <a:cubicBezTo>
                    <a:pt x="989" y="430"/>
                    <a:pt x="978" y="449"/>
                    <a:pt x="969" y="453"/>
                  </a:cubicBezTo>
                  <a:cubicBezTo>
                    <a:pt x="974" y="453"/>
                    <a:pt x="975" y="449"/>
                    <a:pt x="981" y="450"/>
                  </a:cubicBezTo>
                  <a:cubicBezTo>
                    <a:pt x="981" y="469"/>
                    <a:pt x="975" y="479"/>
                    <a:pt x="987" y="489"/>
                  </a:cubicBezTo>
                  <a:cubicBezTo>
                    <a:pt x="987" y="494"/>
                    <a:pt x="986" y="500"/>
                    <a:pt x="990" y="501"/>
                  </a:cubicBezTo>
                  <a:cubicBezTo>
                    <a:pt x="992" y="526"/>
                    <a:pt x="987" y="538"/>
                    <a:pt x="996" y="552"/>
                  </a:cubicBezTo>
                  <a:cubicBezTo>
                    <a:pt x="1004" y="559"/>
                    <a:pt x="984" y="562"/>
                    <a:pt x="981" y="576"/>
                  </a:cubicBezTo>
                  <a:cubicBezTo>
                    <a:pt x="999" y="577"/>
                    <a:pt x="1009" y="539"/>
                    <a:pt x="999" y="531"/>
                  </a:cubicBezTo>
                  <a:cubicBezTo>
                    <a:pt x="991" y="517"/>
                    <a:pt x="1002" y="509"/>
                    <a:pt x="1008" y="501"/>
                  </a:cubicBezTo>
                  <a:cubicBezTo>
                    <a:pt x="1002" y="501"/>
                    <a:pt x="998" y="503"/>
                    <a:pt x="996" y="507"/>
                  </a:cubicBezTo>
                  <a:cubicBezTo>
                    <a:pt x="992" y="507"/>
                    <a:pt x="993" y="502"/>
                    <a:pt x="993" y="498"/>
                  </a:cubicBezTo>
                  <a:cubicBezTo>
                    <a:pt x="992" y="486"/>
                    <a:pt x="1007" y="490"/>
                    <a:pt x="1008" y="480"/>
                  </a:cubicBezTo>
                  <a:cubicBezTo>
                    <a:pt x="999" y="477"/>
                    <a:pt x="996" y="496"/>
                    <a:pt x="990" y="486"/>
                  </a:cubicBezTo>
                  <a:cubicBezTo>
                    <a:pt x="987" y="465"/>
                    <a:pt x="1008" y="468"/>
                    <a:pt x="1008" y="450"/>
                  </a:cubicBezTo>
                  <a:cubicBezTo>
                    <a:pt x="1075" y="401"/>
                    <a:pt x="1139" y="349"/>
                    <a:pt x="1230" y="324"/>
                  </a:cubicBezTo>
                  <a:cubicBezTo>
                    <a:pt x="1239" y="326"/>
                    <a:pt x="1225" y="329"/>
                    <a:pt x="1227" y="333"/>
                  </a:cubicBezTo>
                  <a:cubicBezTo>
                    <a:pt x="1170" y="381"/>
                    <a:pt x="1105" y="421"/>
                    <a:pt x="1062" y="483"/>
                  </a:cubicBezTo>
                  <a:cubicBezTo>
                    <a:pt x="1063" y="490"/>
                    <a:pt x="1070" y="480"/>
                    <a:pt x="1071" y="477"/>
                  </a:cubicBezTo>
                  <a:cubicBezTo>
                    <a:pt x="1045" y="573"/>
                    <a:pt x="1014" y="690"/>
                    <a:pt x="1005" y="813"/>
                  </a:cubicBezTo>
                  <a:cubicBezTo>
                    <a:pt x="1000" y="834"/>
                    <a:pt x="1000" y="876"/>
                    <a:pt x="1005" y="897"/>
                  </a:cubicBezTo>
                  <a:cubicBezTo>
                    <a:pt x="1005" y="898"/>
                    <a:pt x="1005" y="899"/>
                    <a:pt x="1005" y="900"/>
                  </a:cubicBezTo>
                  <a:cubicBezTo>
                    <a:pt x="1049" y="869"/>
                    <a:pt x="1090" y="816"/>
                    <a:pt x="1116" y="759"/>
                  </a:cubicBezTo>
                  <a:cubicBezTo>
                    <a:pt x="1123" y="745"/>
                    <a:pt x="1124" y="723"/>
                    <a:pt x="1140" y="714"/>
                  </a:cubicBezTo>
                  <a:cubicBezTo>
                    <a:pt x="1147" y="741"/>
                    <a:pt x="1123" y="786"/>
                    <a:pt x="1116" y="819"/>
                  </a:cubicBezTo>
                  <a:cubicBezTo>
                    <a:pt x="1170" y="771"/>
                    <a:pt x="1258" y="726"/>
                    <a:pt x="1344" y="699"/>
                  </a:cubicBezTo>
                  <a:cubicBezTo>
                    <a:pt x="1363" y="693"/>
                    <a:pt x="1388" y="686"/>
                    <a:pt x="1407" y="684"/>
                  </a:cubicBezTo>
                  <a:cubicBezTo>
                    <a:pt x="1429" y="681"/>
                    <a:pt x="1473" y="675"/>
                    <a:pt x="1488" y="693"/>
                  </a:cubicBezTo>
                  <a:cubicBezTo>
                    <a:pt x="1324" y="739"/>
                    <a:pt x="1207" y="831"/>
                    <a:pt x="1095" y="930"/>
                  </a:cubicBezTo>
                  <a:cubicBezTo>
                    <a:pt x="1081" y="942"/>
                    <a:pt x="1068" y="955"/>
                    <a:pt x="1056" y="969"/>
                  </a:cubicBezTo>
                  <a:cubicBezTo>
                    <a:pt x="990" y="1014"/>
                    <a:pt x="997" y="1132"/>
                    <a:pt x="987" y="1233"/>
                  </a:cubicBezTo>
                  <a:cubicBezTo>
                    <a:pt x="982" y="1248"/>
                    <a:pt x="982" y="1284"/>
                    <a:pt x="987" y="1299"/>
                  </a:cubicBezTo>
                  <a:cubicBezTo>
                    <a:pt x="987" y="1309"/>
                    <a:pt x="987" y="1319"/>
                    <a:pt x="987" y="1329"/>
                  </a:cubicBezTo>
                  <a:cubicBezTo>
                    <a:pt x="989" y="1340"/>
                    <a:pt x="983" y="1359"/>
                    <a:pt x="990" y="1365"/>
                  </a:cubicBezTo>
                  <a:cubicBezTo>
                    <a:pt x="997" y="1544"/>
                    <a:pt x="1037" y="1690"/>
                    <a:pt x="1086" y="1827"/>
                  </a:cubicBezTo>
                  <a:cubicBezTo>
                    <a:pt x="1086" y="1828"/>
                    <a:pt x="1086" y="1829"/>
                    <a:pt x="1086" y="1830"/>
                  </a:cubicBezTo>
                  <a:cubicBezTo>
                    <a:pt x="933" y="1830"/>
                    <a:pt x="780" y="1830"/>
                    <a:pt x="627" y="1830"/>
                  </a:cubicBezTo>
                  <a:cubicBezTo>
                    <a:pt x="627" y="1827"/>
                    <a:pt x="627" y="1824"/>
                    <a:pt x="627" y="1821"/>
                  </a:cubicBezTo>
                  <a:cubicBezTo>
                    <a:pt x="657" y="1631"/>
                    <a:pt x="695" y="1449"/>
                    <a:pt x="705" y="1239"/>
                  </a:cubicBezTo>
                  <a:cubicBezTo>
                    <a:pt x="712" y="1228"/>
                    <a:pt x="706" y="1204"/>
                    <a:pt x="708" y="1188"/>
                  </a:cubicBezTo>
                  <a:cubicBezTo>
                    <a:pt x="713" y="1174"/>
                    <a:pt x="713" y="1139"/>
                    <a:pt x="708" y="1125"/>
                  </a:cubicBezTo>
                  <a:cubicBezTo>
                    <a:pt x="708" y="1113"/>
                    <a:pt x="708" y="1101"/>
                    <a:pt x="708" y="1089"/>
                  </a:cubicBezTo>
                  <a:cubicBezTo>
                    <a:pt x="706" y="1073"/>
                    <a:pt x="712" y="1049"/>
                    <a:pt x="705" y="1038"/>
                  </a:cubicBezTo>
                  <a:cubicBezTo>
                    <a:pt x="704" y="927"/>
                    <a:pt x="693" y="826"/>
                    <a:pt x="660" y="747"/>
                  </a:cubicBezTo>
                  <a:cubicBezTo>
                    <a:pt x="615" y="721"/>
                    <a:pt x="565" y="677"/>
                    <a:pt x="489" y="672"/>
                  </a:cubicBezTo>
                  <a:cubicBezTo>
                    <a:pt x="483" y="665"/>
                    <a:pt x="464" y="671"/>
                    <a:pt x="453" y="669"/>
                  </a:cubicBezTo>
                  <a:cubicBezTo>
                    <a:pt x="358" y="669"/>
                    <a:pt x="290" y="696"/>
                    <a:pt x="210" y="711"/>
                  </a:cubicBezTo>
                  <a:cubicBezTo>
                    <a:pt x="269" y="673"/>
                    <a:pt x="347" y="654"/>
                    <a:pt x="435" y="645"/>
                  </a:cubicBezTo>
                  <a:cubicBezTo>
                    <a:pt x="379" y="636"/>
                    <a:pt x="338" y="612"/>
                    <a:pt x="270" y="615"/>
                  </a:cubicBezTo>
                  <a:cubicBezTo>
                    <a:pt x="246" y="610"/>
                    <a:pt x="201" y="610"/>
                    <a:pt x="177" y="615"/>
                  </a:cubicBezTo>
                  <a:cubicBezTo>
                    <a:pt x="173" y="615"/>
                    <a:pt x="169" y="615"/>
                    <a:pt x="165" y="615"/>
                  </a:cubicBezTo>
                  <a:cubicBezTo>
                    <a:pt x="155" y="617"/>
                    <a:pt x="137" y="611"/>
                    <a:pt x="132" y="618"/>
                  </a:cubicBezTo>
                  <a:cubicBezTo>
                    <a:pt x="84" y="620"/>
                    <a:pt x="48" y="634"/>
                    <a:pt x="0" y="636"/>
                  </a:cubicBezTo>
                  <a:cubicBezTo>
                    <a:pt x="18" y="618"/>
                    <a:pt x="51" y="619"/>
                    <a:pt x="78" y="612"/>
                  </a:cubicBezTo>
                  <a:cubicBezTo>
                    <a:pt x="118" y="602"/>
                    <a:pt x="189" y="592"/>
                    <a:pt x="246" y="588"/>
                  </a:cubicBezTo>
                  <a:cubicBezTo>
                    <a:pt x="216" y="572"/>
                    <a:pt x="191" y="551"/>
                    <a:pt x="174" y="522"/>
                  </a:cubicBezTo>
                  <a:cubicBezTo>
                    <a:pt x="224" y="546"/>
                    <a:pt x="269" y="601"/>
                    <a:pt x="366" y="588"/>
                  </a:cubicBezTo>
                  <a:cubicBezTo>
                    <a:pt x="370" y="595"/>
                    <a:pt x="387" y="589"/>
                    <a:pt x="396" y="591"/>
                  </a:cubicBezTo>
                  <a:cubicBezTo>
                    <a:pt x="460" y="598"/>
                    <a:pt x="530" y="602"/>
                    <a:pt x="582" y="615"/>
                  </a:cubicBezTo>
                  <a:cubicBezTo>
                    <a:pt x="659" y="635"/>
                    <a:pt x="715" y="693"/>
                    <a:pt x="795" y="708"/>
                  </a:cubicBezTo>
                  <a:cubicBezTo>
                    <a:pt x="791" y="695"/>
                    <a:pt x="763" y="680"/>
                    <a:pt x="741" y="675"/>
                  </a:cubicBezTo>
                  <a:cubicBezTo>
                    <a:pt x="739" y="612"/>
                    <a:pt x="774" y="569"/>
                    <a:pt x="768" y="516"/>
                  </a:cubicBezTo>
                  <a:cubicBezTo>
                    <a:pt x="764" y="482"/>
                    <a:pt x="721" y="418"/>
                    <a:pt x="702" y="390"/>
                  </a:cubicBezTo>
                  <a:cubicBezTo>
                    <a:pt x="676" y="350"/>
                    <a:pt x="640" y="317"/>
                    <a:pt x="615" y="288"/>
                  </a:cubicBezTo>
                  <a:cubicBezTo>
                    <a:pt x="605" y="276"/>
                    <a:pt x="594" y="265"/>
                    <a:pt x="582" y="255"/>
                  </a:cubicBezTo>
                  <a:cubicBezTo>
                    <a:pt x="574" y="248"/>
                    <a:pt x="564" y="243"/>
                    <a:pt x="561" y="231"/>
                  </a:cubicBezTo>
                  <a:cubicBezTo>
                    <a:pt x="615" y="240"/>
                    <a:pt x="650" y="268"/>
                    <a:pt x="693" y="288"/>
                  </a:cubicBezTo>
                  <a:cubicBezTo>
                    <a:pt x="705" y="277"/>
                    <a:pt x="706" y="255"/>
                    <a:pt x="714" y="240"/>
                  </a:cubicBezTo>
                  <a:cubicBezTo>
                    <a:pt x="723" y="258"/>
                    <a:pt x="711" y="297"/>
                    <a:pt x="720" y="315"/>
                  </a:cubicBezTo>
                  <a:close/>
                  <a:moveTo>
                    <a:pt x="765" y="681"/>
                  </a:moveTo>
                  <a:cubicBezTo>
                    <a:pt x="780" y="679"/>
                    <a:pt x="783" y="689"/>
                    <a:pt x="798" y="687"/>
                  </a:cubicBezTo>
                  <a:cubicBezTo>
                    <a:pt x="796" y="678"/>
                    <a:pt x="772" y="675"/>
                    <a:pt x="765" y="681"/>
                  </a:cubicBezTo>
                  <a:close/>
                  <a:moveTo>
                    <a:pt x="1011" y="366"/>
                  </a:moveTo>
                  <a:cubicBezTo>
                    <a:pt x="1004" y="386"/>
                    <a:pt x="977" y="386"/>
                    <a:pt x="966" y="402"/>
                  </a:cubicBezTo>
                  <a:cubicBezTo>
                    <a:pt x="977" y="402"/>
                    <a:pt x="984" y="388"/>
                    <a:pt x="993" y="396"/>
                  </a:cubicBezTo>
                  <a:cubicBezTo>
                    <a:pt x="996" y="385"/>
                    <a:pt x="1016" y="375"/>
                    <a:pt x="1011" y="366"/>
                  </a:cubicBezTo>
                  <a:close/>
                  <a:moveTo>
                    <a:pt x="807" y="657"/>
                  </a:moveTo>
                  <a:cubicBezTo>
                    <a:pt x="815" y="658"/>
                    <a:pt x="816" y="666"/>
                    <a:pt x="825" y="666"/>
                  </a:cubicBezTo>
                  <a:cubicBezTo>
                    <a:pt x="830" y="654"/>
                    <a:pt x="811" y="650"/>
                    <a:pt x="807" y="657"/>
                  </a:cubicBezTo>
                  <a:close/>
                  <a:moveTo>
                    <a:pt x="786" y="660"/>
                  </a:moveTo>
                  <a:cubicBezTo>
                    <a:pt x="794" y="663"/>
                    <a:pt x="803" y="679"/>
                    <a:pt x="810" y="672"/>
                  </a:cubicBezTo>
                  <a:cubicBezTo>
                    <a:pt x="804" y="668"/>
                    <a:pt x="796" y="650"/>
                    <a:pt x="786" y="660"/>
                  </a:cubicBezTo>
                  <a:close/>
                  <a:moveTo>
                    <a:pt x="990" y="708"/>
                  </a:moveTo>
                  <a:cubicBezTo>
                    <a:pt x="990" y="703"/>
                    <a:pt x="990" y="698"/>
                    <a:pt x="990" y="693"/>
                  </a:cubicBezTo>
                  <a:cubicBezTo>
                    <a:pt x="981" y="688"/>
                    <a:pt x="981" y="713"/>
                    <a:pt x="990" y="708"/>
                  </a:cubicBezTo>
                  <a:close/>
                  <a:moveTo>
                    <a:pt x="756" y="945"/>
                  </a:moveTo>
                  <a:cubicBezTo>
                    <a:pt x="756" y="956"/>
                    <a:pt x="754" y="969"/>
                    <a:pt x="762" y="972"/>
                  </a:cubicBezTo>
                  <a:cubicBezTo>
                    <a:pt x="762" y="961"/>
                    <a:pt x="761" y="951"/>
                    <a:pt x="756" y="945"/>
                  </a:cubicBezTo>
                  <a:close/>
                  <a:moveTo>
                    <a:pt x="768" y="1002"/>
                  </a:moveTo>
                  <a:cubicBezTo>
                    <a:pt x="768" y="991"/>
                    <a:pt x="768" y="980"/>
                    <a:pt x="762" y="975"/>
                  </a:cubicBezTo>
                  <a:cubicBezTo>
                    <a:pt x="763" y="989"/>
                    <a:pt x="767" y="1000"/>
                    <a:pt x="765" y="1017"/>
                  </a:cubicBezTo>
                  <a:cubicBezTo>
                    <a:pt x="753" y="1106"/>
                    <a:pt x="745" y="1214"/>
                    <a:pt x="726" y="1278"/>
                  </a:cubicBezTo>
                  <a:cubicBezTo>
                    <a:pt x="731" y="1267"/>
                    <a:pt x="734" y="1284"/>
                    <a:pt x="732" y="1290"/>
                  </a:cubicBezTo>
                  <a:cubicBezTo>
                    <a:pt x="725" y="1289"/>
                    <a:pt x="731" y="1301"/>
                    <a:pt x="729" y="1305"/>
                  </a:cubicBezTo>
                  <a:cubicBezTo>
                    <a:pt x="729" y="1318"/>
                    <a:pt x="719" y="1323"/>
                    <a:pt x="726" y="1335"/>
                  </a:cubicBezTo>
                  <a:cubicBezTo>
                    <a:pt x="725" y="1345"/>
                    <a:pt x="721" y="1352"/>
                    <a:pt x="723" y="1365"/>
                  </a:cubicBezTo>
                  <a:cubicBezTo>
                    <a:pt x="723" y="1370"/>
                    <a:pt x="722" y="1374"/>
                    <a:pt x="720" y="1377"/>
                  </a:cubicBezTo>
                  <a:cubicBezTo>
                    <a:pt x="715" y="1381"/>
                    <a:pt x="720" y="1401"/>
                    <a:pt x="723" y="1407"/>
                  </a:cubicBezTo>
                  <a:cubicBezTo>
                    <a:pt x="723" y="1413"/>
                    <a:pt x="723" y="1419"/>
                    <a:pt x="723" y="1425"/>
                  </a:cubicBezTo>
                  <a:cubicBezTo>
                    <a:pt x="712" y="1427"/>
                    <a:pt x="707" y="1435"/>
                    <a:pt x="705" y="1446"/>
                  </a:cubicBezTo>
                  <a:cubicBezTo>
                    <a:pt x="713" y="1447"/>
                    <a:pt x="714" y="1441"/>
                    <a:pt x="717" y="1437"/>
                  </a:cubicBezTo>
                  <a:cubicBezTo>
                    <a:pt x="718" y="1437"/>
                    <a:pt x="719" y="1437"/>
                    <a:pt x="720" y="1437"/>
                  </a:cubicBezTo>
                  <a:cubicBezTo>
                    <a:pt x="720" y="1435"/>
                    <a:pt x="720" y="1433"/>
                    <a:pt x="723" y="1434"/>
                  </a:cubicBezTo>
                  <a:cubicBezTo>
                    <a:pt x="721" y="1446"/>
                    <a:pt x="726" y="1451"/>
                    <a:pt x="726" y="1461"/>
                  </a:cubicBezTo>
                  <a:cubicBezTo>
                    <a:pt x="730" y="1481"/>
                    <a:pt x="713" y="1480"/>
                    <a:pt x="714" y="1497"/>
                  </a:cubicBezTo>
                  <a:cubicBezTo>
                    <a:pt x="724" y="1501"/>
                    <a:pt x="720" y="1475"/>
                    <a:pt x="726" y="1485"/>
                  </a:cubicBezTo>
                  <a:cubicBezTo>
                    <a:pt x="726" y="1494"/>
                    <a:pt x="726" y="1503"/>
                    <a:pt x="726" y="1512"/>
                  </a:cubicBezTo>
                  <a:cubicBezTo>
                    <a:pt x="724" y="1520"/>
                    <a:pt x="704" y="1526"/>
                    <a:pt x="714" y="1536"/>
                  </a:cubicBezTo>
                  <a:cubicBezTo>
                    <a:pt x="716" y="1530"/>
                    <a:pt x="725" y="1515"/>
                    <a:pt x="729" y="1521"/>
                  </a:cubicBezTo>
                  <a:cubicBezTo>
                    <a:pt x="739" y="1553"/>
                    <a:pt x="711" y="1563"/>
                    <a:pt x="717" y="1581"/>
                  </a:cubicBezTo>
                  <a:cubicBezTo>
                    <a:pt x="722" y="1575"/>
                    <a:pt x="724" y="1566"/>
                    <a:pt x="732" y="1563"/>
                  </a:cubicBezTo>
                  <a:cubicBezTo>
                    <a:pt x="732" y="1574"/>
                    <a:pt x="732" y="1585"/>
                    <a:pt x="732" y="1596"/>
                  </a:cubicBezTo>
                  <a:cubicBezTo>
                    <a:pt x="727" y="1604"/>
                    <a:pt x="710" y="1615"/>
                    <a:pt x="720" y="1629"/>
                  </a:cubicBezTo>
                  <a:cubicBezTo>
                    <a:pt x="719" y="1620"/>
                    <a:pt x="724" y="1617"/>
                    <a:pt x="726" y="1611"/>
                  </a:cubicBezTo>
                  <a:cubicBezTo>
                    <a:pt x="729" y="1611"/>
                    <a:pt x="730" y="1609"/>
                    <a:pt x="732" y="1608"/>
                  </a:cubicBezTo>
                  <a:cubicBezTo>
                    <a:pt x="732" y="1619"/>
                    <a:pt x="732" y="1630"/>
                    <a:pt x="732" y="1641"/>
                  </a:cubicBezTo>
                  <a:cubicBezTo>
                    <a:pt x="729" y="1646"/>
                    <a:pt x="716" y="1657"/>
                    <a:pt x="726" y="1665"/>
                  </a:cubicBezTo>
                  <a:cubicBezTo>
                    <a:pt x="726" y="1662"/>
                    <a:pt x="728" y="1661"/>
                    <a:pt x="729" y="1659"/>
                  </a:cubicBezTo>
                  <a:cubicBezTo>
                    <a:pt x="736" y="1662"/>
                    <a:pt x="730" y="1678"/>
                    <a:pt x="732" y="1686"/>
                  </a:cubicBezTo>
                  <a:cubicBezTo>
                    <a:pt x="727" y="1694"/>
                    <a:pt x="725" y="1705"/>
                    <a:pt x="726" y="1719"/>
                  </a:cubicBezTo>
                  <a:cubicBezTo>
                    <a:pt x="741" y="1718"/>
                    <a:pt x="737" y="1698"/>
                    <a:pt x="738" y="1683"/>
                  </a:cubicBezTo>
                  <a:cubicBezTo>
                    <a:pt x="738" y="1670"/>
                    <a:pt x="738" y="1657"/>
                    <a:pt x="738" y="1644"/>
                  </a:cubicBezTo>
                  <a:cubicBezTo>
                    <a:pt x="738" y="1641"/>
                    <a:pt x="740" y="1640"/>
                    <a:pt x="741" y="1638"/>
                  </a:cubicBezTo>
                  <a:cubicBezTo>
                    <a:pt x="740" y="1638"/>
                    <a:pt x="737" y="1614"/>
                    <a:pt x="735" y="1605"/>
                  </a:cubicBezTo>
                  <a:cubicBezTo>
                    <a:pt x="738" y="1601"/>
                    <a:pt x="751" y="1586"/>
                    <a:pt x="738" y="1593"/>
                  </a:cubicBezTo>
                  <a:cubicBezTo>
                    <a:pt x="731" y="1587"/>
                    <a:pt x="737" y="1568"/>
                    <a:pt x="735" y="1557"/>
                  </a:cubicBezTo>
                  <a:cubicBezTo>
                    <a:pt x="738" y="1552"/>
                    <a:pt x="746" y="1552"/>
                    <a:pt x="747" y="1545"/>
                  </a:cubicBezTo>
                  <a:cubicBezTo>
                    <a:pt x="742" y="1545"/>
                    <a:pt x="738" y="1546"/>
                    <a:pt x="735" y="1548"/>
                  </a:cubicBezTo>
                  <a:cubicBezTo>
                    <a:pt x="720" y="1533"/>
                    <a:pt x="749" y="1498"/>
                    <a:pt x="732" y="1509"/>
                  </a:cubicBezTo>
                  <a:cubicBezTo>
                    <a:pt x="733" y="1496"/>
                    <a:pt x="729" y="1478"/>
                    <a:pt x="735" y="1470"/>
                  </a:cubicBezTo>
                  <a:cubicBezTo>
                    <a:pt x="739" y="1468"/>
                    <a:pt x="742" y="1465"/>
                    <a:pt x="744" y="1461"/>
                  </a:cubicBezTo>
                  <a:cubicBezTo>
                    <a:pt x="735" y="1459"/>
                    <a:pt x="738" y="1469"/>
                    <a:pt x="729" y="1467"/>
                  </a:cubicBezTo>
                  <a:cubicBezTo>
                    <a:pt x="729" y="1465"/>
                    <a:pt x="729" y="1463"/>
                    <a:pt x="729" y="1461"/>
                  </a:cubicBezTo>
                  <a:cubicBezTo>
                    <a:pt x="730" y="1446"/>
                    <a:pt x="726" y="1426"/>
                    <a:pt x="735" y="1419"/>
                  </a:cubicBezTo>
                  <a:cubicBezTo>
                    <a:pt x="722" y="1424"/>
                    <a:pt x="727" y="1393"/>
                    <a:pt x="726" y="1377"/>
                  </a:cubicBezTo>
                  <a:cubicBezTo>
                    <a:pt x="736" y="1370"/>
                    <a:pt x="747" y="1364"/>
                    <a:pt x="753" y="1353"/>
                  </a:cubicBezTo>
                  <a:cubicBezTo>
                    <a:pt x="741" y="1352"/>
                    <a:pt x="731" y="1369"/>
                    <a:pt x="726" y="1365"/>
                  </a:cubicBezTo>
                  <a:cubicBezTo>
                    <a:pt x="724" y="1352"/>
                    <a:pt x="731" y="1348"/>
                    <a:pt x="729" y="1335"/>
                  </a:cubicBezTo>
                  <a:cubicBezTo>
                    <a:pt x="727" y="1315"/>
                    <a:pt x="742" y="1312"/>
                    <a:pt x="750" y="1302"/>
                  </a:cubicBezTo>
                  <a:cubicBezTo>
                    <a:pt x="745" y="1302"/>
                    <a:pt x="741" y="1303"/>
                    <a:pt x="738" y="1305"/>
                  </a:cubicBezTo>
                  <a:cubicBezTo>
                    <a:pt x="734" y="1304"/>
                    <a:pt x="735" y="1298"/>
                    <a:pt x="735" y="1293"/>
                  </a:cubicBezTo>
                  <a:cubicBezTo>
                    <a:pt x="735" y="1278"/>
                    <a:pt x="738" y="1266"/>
                    <a:pt x="747" y="1260"/>
                  </a:cubicBezTo>
                  <a:cubicBezTo>
                    <a:pt x="732" y="1257"/>
                    <a:pt x="748" y="1239"/>
                    <a:pt x="744" y="1227"/>
                  </a:cubicBezTo>
                  <a:cubicBezTo>
                    <a:pt x="751" y="1217"/>
                    <a:pt x="752" y="1215"/>
                    <a:pt x="750" y="1200"/>
                  </a:cubicBezTo>
                  <a:cubicBezTo>
                    <a:pt x="756" y="1167"/>
                    <a:pt x="758" y="1149"/>
                    <a:pt x="762" y="1116"/>
                  </a:cubicBezTo>
                  <a:cubicBezTo>
                    <a:pt x="769" y="1115"/>
                    <a:pt x="775" y="1113"/>
                    <a:pt x="777" y="1107"/>
                  </a:cubicBezTo>
                  <a:cubicBezTo>
                    <a:pt x="768" y="1110"/>
                    <a:pt x="763" y="1112"/>
                    <a:pt x="765" y="1098"/>
                  </a:cubicBezTo>
                  <a:cubicBezTo>
                    <a:pt x="765" y="1080"/>
                    <a:pt x="770" y="1067"/>
                    <a:pt x="768" y="1047"/>
                  </a:cubicBezTo>
                  <a:cubicBezTo>
                    <a:pt x="773" y="1039"/>
                    <a:pt x="773" y="1010"/>
                    <a:pt x="768" y="1002"/>
                  </a:cubicBezTo>
                  <a:close/>
                  <a:moveTo>
                    <a:pt x="816" y="1353"/>
                  </a:moveTo>
                  <a:cubicBezTo>
                    <a:pt x="817" y="1353"/>
                    <a:pt x="818" y="1353"/>
                    <a:pt x="819" y="1353"/>
                  </a:cubicBezTo>
                  <a:cubicBezTo>
                    <a:pt x="817" y="1343"/>
                    <a:pt x="822" y="1340"/>
                    <a:pt x="825" y="1335"/>
                  </a:cubicBezTo>
                  <a:cubicBezTo>
                    <a:pt x="820" y="1335"/>
                    <a:pt x="820" y="1334"/>
                    <a:pt x="819" y="1329"/>
                  </a:cubicBezTo>
                  <a:cubicBezTo>
                    <a:pt x="813" y="1285"/>
                    <a:pt x="827" y="1329"/>
                    <a:pt x="804" y="1335"/>
                  </a:cubicBezTo>
                  <a:cubicBezTo>
                    <a:pt x="801" y="1347"/>
                    <a:pt x="817" y="1340"/>
                    <a:pt x="813" y="1353"/>
                  </a:cubicBezTo>
                  <a:cubicBezTo>
                    <a:pt x="813" y="1357"/>
                    <a:pt x="813" y="1361"/>
                    <a:pt x="813" y="1365"/>
                  </a:cubicBezTo>
                  <a:cubicBezTo>
                    <a:pt x="802" y="1365"/>
                    <a:pt x="792" y="1366"/>
                    <a:pt x="789" y="1374"/>
                  </a:cubicBezTo>
                  <a:cubicBezTo>
                    <a:pt x="800" y="1376"/>
                    <a:pt x="803" y="1370"/>
                    <a:pt x="813" y="1371"/>
                  </a:cubicBezTo>
                  <a:cubicBezTo>
                    <a:pt x="813" y="1378"/>
                    <a:pt x="808" y="1380"/>
                    <a:pt x="810" y="1389"/>
                  </a:cubicBezTo>
                  <a:cubicBezTo>
                    <a:pt x="817" y="1409"/>
                    <a:pt x="801" y="1406"/>
                    <a:pt x="792" y="1410"/>
                  </a:cubicBezTo>
                  <a:cubicBezTo>
                    <a:pt x="786" y="1410"/>
                    <a:pt x="780" y="1410"/>
                    <a:pt x="774" y="1410"/>
                  </a:cubicBezTo>
                  <a:cubicBezTo>
                    <a:pt x="775" y="1423"/>
                    <a:pt x="800" y="1414"/>
                    <a:pt x="807" y="1413"/>
                  </a:cubicBezTo>
                  <a:cubicBezTo>
                    <a:pt x="809" y="1425"/>
                    <a:pt x="806" y="1458"/>
                    <a:pt x="807" y="1479"/>
                  </a:cubicBezTo>
                  <a:cubicBezTo>
                    <a:pt x="793" y="1479"/>
                    <a:pt x="780" y="1480"/>
                    <a:pt x="771" y="1485"/>
                  </a:cubicBezTo>
                  <a:cubicBezTo>
                    <a:pt x="780" y="1485"/>
                    <a:pt x="789" y="1485"/>
                    <a:pt x="798" y="1485"/>
                  </a:cubicBezTo>
                  <a:cubicBezTo>
                    <a:pt x="815" y="1481"/>
                    <a:pt x="804" y="1505"/>
                    <a:pt x="807" y="1515"/>
                  </a:cubicBezTo>
                  <a:cubicBezTo>
                    <a:pt x="800" y="1514"/>
                    <a:pt x="796" y="1516"/>
                    <a:pt x="795" y="1521"/>
                  </a:cubicBezTo>
                  <a:cubicBezTo>
                    <a:pt x="807" y="1517"/>
                    <a:pt x="806" y="1526"/>
                    <a:pt x="810" y="1530"/>
                  </a:cubicBezTo>
                  <a:cubicBezTo>
                    <a:pt x="810" y="1543"/>
                    <a:pt x="810" y="1556"/>
                    <a:pt x="810" y="1569"/>
                  </a:cubicBezTo>
                  <a:cubicBezTo>
                    <a:pt x="816" y="1585"/>
                    <a:pt x="800" y="1595"/>
                    <a:pt x="807" y="1602"/>
                  </a:cubicBezTo>
                  <a:cubicBezTo>
                    <a:pt x="809" y="1603"/>
                    <a:pt x="813" y="1602"/>
                    <a:pt x="813" y="1605"/>
                  </a:cubicBezTo>
                  <a:cubicBezTo>
                    <a:pt x="813" y="1672"/>
                    <a:pt x="819" y="1604"/>
                    <a:pt x="816" y="1593"/>
                  </a:cubicBezTo>
                  <a:cubicBezTo>
                    <a:pt x="814" y="1585"/>
                    <a:pt x="820" y="1569"/>
                    <a:pt x="813" y="1566"/>
                  </a:cubicBezTo>
                  <a:cubicBezTo>
                    <a:pt x="813" y="1554"/>
                    <a:pt x="813" y="1542"/>
                    <a:pt x="813" y="1530"/>
                  </a:cubicBezTo>
                  <a:cubicBezTo>
                    <a:pt x="821" y="1515"/>
                    <a:pt x="807" y="1499"/>
                    <a:pt x="813" y="1482"/>
                  </a:cubicBezTo>
                  <a:cubicBezTo>
                    <a:pt x="826" y="1480"/>
                    <a:pt x="811" y="1480"/>
                    <a:pt x="810" y="1476"/>
                  </a:cubicBezTo>
                  <a:cubicBezTo>
                    <a:pt x="803" y="1455"/>
                    <a:pt x="816" y="1417"/>
                    <a:pt x="813" y="1389"/>
                  </a:cubicBezTo>
                  <a:cubicBezTo>
                    <a:pt x="814" y="1382"/>
                    <a:pt x="820" y="1367"/>
                    <a:pt x="816" y="1365"/>
                  </a:cubicBezTo>
                  <a:cubicBezTo>
                    <a:pt x="816" y="1361"/>
                    <a:pt x="816" y="1357"/>
                    <a:pt x="816" y="1353"/>
                  </a:cubicBezTo>
                  <a:close/>
                </a:path>
              </a:pathLst>
            </a:custGeom>
            <a:solidFill>
              <a:srgbClr val="6B4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35"/>
            <p:cNvSpPr/>
            <p:nvPr/>
          </p:nvSpPr>
          <p:spPr bwMode="auto">
            <a:xfrm>
              <a:off x="9973586" y="-316450"/>
              <a:ext cx="761042" cy="1461654"/>
            </a:xfrm>
            <a:custGeom>
              <a:avLst/>
              <a:gdLst>
                <a:gd name="T0" fmla="*/ 10 w 214"/>
                <a:gd name="T1" fmla="*/ 279 h 411"/>
                <a:gd name="T2" fmla="*/ 10 w 214"/>
                <a:gd name="T3" fmla="*/ 294 h 411"/>
                <a:gd name="T4" fmla="*/ 46 w 214"/>
                <a:gd name="T5" fmla="*/ 339 h 411"/>
                <a:gd name="T6" fmla="*/ 82 w 214"/>
                <a:gd name="T7" fmla="*/ 372 h 411"/>
                <a:gd name="T8" fmla="*/ 214 w 214"/>
                <a:gd name="T9" fmla="*/ 0 h 411"/>
                <a:gd name="T10" fmla="*/ 85 w 214"/>
                <a:gd name="T11" fmla="*/ 381 h 411"/>
                <a:gd name="T12" fmla="*/ 103 w 214"/>
                <a:gd name="T13" fmla="*/ 411 h 411"/>
                <a:gd name="T14" fmla="*/ 4 w 214"/>
                <a:gd name="T15" fmla="*/ 303 h 411"/>
                <a:gd name="T16" fmla="*/ 4 w 214"/>
                <a:gd name="T17" fmla="*/ 288 h 411"/>
                <a:gd name="T18" fmla="*/ 7 w 214"/>
                <a:gd name="T19" fmla="*/ 213 h 411"/>
                <a:gd name="T20" fmla="*/ 10 w 214"/>
                <a:gd name="T21" fmla="*/ 249 h 411"/>
                <a:gd name="T22" fmla="*/ 10 w 214"/>
                <a:gd name="T23" fmla="*/ 279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4" h="411">
                  <a:moveTo>
                    <a:pt x="10" y="279"/>
                  </a:moveTo>
                  <a:cubicBezTo>
                    <a:pt x="10" y="284"/>
                    <a:pt x="10" y="289"/>
                    <a:pt x="10" y="294"/>
                  </a:cubicBezTo>
                  <a:cubicBezTo>
                    <a:pt x="18" y="308"/>
                    <a:pt x="33" y="324"/>
                    <a:pt x="46" y="339"/>
                  </a:cubicBezTo>
                  <a:cubicBezTo>
                    <a:pt x="57" y="353"/>
                    <a:pt x="71" y="376"/>
                    <a:pt x="82" y="372"/>
                  </a:cubicBezTo>
                  <a:cubicBezTo>
                    <a:pt x="120" y="242"/>
                    <a:pt x="163" y="117"/>
                    <a:pt x="214" y="0"/>
                  </a:cubicBezTo>
                  <a:cubicBezTo>
                    <a:pt x="179" y="123"/>
                    <a:pt x="120" y="248"/>
                    <a:pt x="85" y="381"/>
                  </a:cubicBezTo>
                  <a:cubicBezTo>
                    <a:pt x="87" y="395"/>
                    <a:pt x="103" y="395"/>
                    <a:pt x="103" y="411"/>
                  </a:cubicBezTo>
                  <a:cubicBezTo>
                    <a:pt x="63" y="382"/>
                    <a:pt x="34" y="342"/>
                    <a:pt x="4" y="303"/>
                  </a:cubicBezTo>
                  <a:cubicBezTo>
                    <a:pt x="4" y="298"/>
                    <a:pt x="4" y="293"/>
                    <a:pt x="4" y="288"/>
                  </a:cubicBezTo>
                  <a:cubicBezTo>
                    <a:pt x="6" y="264"/>
                    <a:pt x="0" y="232"/>
                    <a:pt x="7" y="213"/>
                  </a:cubicBezTo>
                  <a:cubicBezTo>
                    <a:pt x="5" y="228"/>
                    <a:pt x="12" y="234"/>
                    <a:pt x="10" y="249"/>
                  </a:cubicBezTo>
                  <a:cubicBezTo>
                    <a:pt x="10" y="259"/>
                    <a:pt x="10" y="269"/>
                    <a:pt x="10" y="279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36"/>
            <p:cNvSpPr/>
            <p:nvPr/>
          </p:nvSpPr>
          <p:spPr bwMode="auto">
            <a:xfrm>
              <a:off x="10961242" y="-172929"/>
              <a:ext cx="1890330" cy="6269626"/>
            </a:xfrm>
            <a:custGeom>
              <a:avLst/>
              <a:gdLst>
                <a:gd name="T0" fmla="*/ 113 w 532"/>
                <a:gd name="T1" fmla="*/ 281 h 1765"/>
                <a:gd name="T2" fmla="*/ 224 w 532"/>
                <a:gd name="T3" fmla="*/ 308 h 1765"/>
                <a:gd name="T4" fmla="*/ 131 w 532"/>
                <a:gd name="T5" fmla="*/ 398 h 1765"/>
                <a:gd name="T6" fmla="*/ 149 w 532"/>
                <a:gd name="T7" fmla="*/ 521 h 1765"/>
                <a:gd name="T8" fmla="*/ 80 w 532"/>
                <a:gd name="T9" fmla="*/ 518 h 1765"/>
                <a:gd name="T10" fmla="*/ 107 w 532"/>
                <a:gd name="T11" fmla="*/ 626 h 1765"/>
                <a:gd name="T12" fmla="*/ 179 w 532"/>
                <a:gd name="T13" fmla="*/ 671 h 1765"/>
                <a:gd name="T14" fmla="*/ 470 w 532"/>
                <a:gd name="T15" fmla="*/ 590 h 1765"/>
                <a:gd name="T16" fmla="*/ 449 w 532"/>
                <a:gd name="T17" fmla="*/ 686 h 1765"/>
                <a:gd name="T18" fmla="*/ 248 w 532"/>
                <a:gd name="T19" fmla="*/ 926 h 1765"/>
                <a:gd name="T20" fmla="*/ 38 w 532"/>
                <a:gd name="T21" fmla="*/ 1004 h 1765"/>
                <a:gd name="T22" fmla="*/ 23 w 532"/>
                <a:gd name="T23" fmla="*/ 1214 h 1765"/>
                <a:gd name="T24" fmla="*/ 101 w 532"/>
                <a:gd name="T25" fmla="*/ 1760 h 1765"/>
                <a:gd name="T26" fmla="*/ 2 w 532"/>
                <a:gd name="T27" fmla="*/ 1175 h 1765"/>
                <a:gd name="T28" fmla="*/ 98 w 532"/>
                <a:gd name="T29" fmla="*/ 878 h 1765"/>
                <a:gd name="T30" fmla="*/ 179 w 532"/>
                <a:gd name="T31" fmla="*/ 938 h 1765"/>
                <a:gd name="T32" fmla="*/ 194 w 532"/>
                <a:gd name="T33" fmla="*/ 935 h 1765"/>
                <a:gd name="T34" fmla="*/ 155 w 532"/>
                <a:gd name="T35" fmla="*/ 818 h 1765"/>
                <a:gd name="T36" fmla="*/ 500 w 532"/>
                <a:gd name="T37" fmla="*/ 623 h 1765"/>
                <a:gd name="T38" fmla="*/ 149 w 532"/>
                <a:gd name="T39" fmla="*/ 716 h 1765"/>
                <a:gd name="T40" fmla="*/ 161 w 532"/>
                <a:gd name="T41" fmla="*/ 644 h 1765"/>
                <a:gd name="T42" fmla="*/ 131 w 532"/>
                <a:gd name="T43" fmla="*/ 641 h 1765"/>
                <a:gd name="T44" fmla="*/ 20 w 532"/>
                <a:gd name="T45" fmla="*/ 812 h 1765"/>
                <a:gd name="T46" fmla="*/ 77 w 532"/>
                <a:gd name="T47" fmla="*/ 482 h 1765"/>
                <a:gd name="T48" fmla="*/ 95 w 532"/>
                <a:gd name="T49" fmla="*/ 491 h 1765"/>
                <a:gd name="T50" fmla="*/ 155 w 532"/>
                <a:gd name="T51" fmla="*/ 419 h 1765"/>
                <a:gd name="T52" fmla="*/ 80 w 532"/>
                <a:gd name="T53" fmla="*/ 434 h 1765"/>
                <a:gd name="T54" fmla="*/ 230 w 532"/>
                <a:gd name="T55" fmla="*/ 272 h 1765"/>
                <a:gd name="T56" fmla="*/ 254 w 532"/>
                <a:gd name="T57" fmla="*/ 245 h 1765"/>
                <a:gd name="T58" fmla="*/ 284 w 532"/>
                <a:gd name="T59" fmla="*/ 47 h 1765"/>
                <a:gd name="T60" fmla="*/ 326 w 532"/>
                <a:gd name="T61" fmla="*/ 8 h 1765"/>
                <a:gd name="T62" fmla="*/ 284 w 532"/>
                <a:gd name="T63" fmla="*/ 86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2" h="1765">
                  <a:moveTo>
                    <a:pt x="284" y="86"/>
                  </a:moveTo>
                  <a:cubicBezTo>
                    <a:pt x="227" y="149"/>
                    <a:pt x="159" y="217"/>
                    <a:pt x="113" y="281"/>
                  </a:cubicBezTo>
                  <a:cubicBezTo>
                    <a:pt x="163" y="243"/>
                    <a:pt x="234" y="210"/>
                    <a:pt x="299" y="197"/>
                  </a:cubicBezTo>
                  <a:cubicBezTo>
                    <a:pt x="301" y="246"/>
                    <a:pt x="255" y="277"/>
                    <a:pt x="224" y="308"/>
                  </a:cubicBezTo>
                  <a:cubicBezTo>
                    <a:pt x="199" y="332"/>
                    <a:pt x="172" y="356"/>
                    <a:pt x="149" y="377"/>
                  </a:cubicBezTo>
                  <a:cubicBezTo>
                    <a:pt x="142" y="383"/>
                    <a:pt x="129" y="389"/>
                    <a:pt x="131" y="398"/>
                  </a:cubicBezTo>
                  <a:cubicBezTo>
                    <a:pt x="171" y="387"/>
                    <a:pt x="187" y="424"/>
                    <a:pt x="227" y="422"/>
                  </a:cubicBezTo>
                  <a:cubicBezTo>
                    <a:pt x="208" y="462"/>
                    <a:pt x="204" y="517"/>
                    <a:pt x="149" y="521"/>
                  </a:cubicBezTo>
                  <a:cubicBezTo>
                    <a:pt x="134" y="521"/>
                    <a:pt x="119" y="521"/>
                    <a:pt x="104" y="521"/>
                  </a:cubicBezTo>
                  <a:cubicBezTo>
                    <a:pt x="93" y="523"/>
                    <a:pt x="91" y="516"/>
                    <a:pt x="80" y="518"/>
                  </a:cubicBezTo>
                  <a:cubicBezTo>
                    <a:pt x="56" y="591"/>
                    <a:pt x="44" y="676"/>
                    <a:pt x="38" y="767"/>
                  </a:cubicBezTo>
                  <a:cubicBezTo>
                    <a:pt x="70" y="741"/>
                    <a:pt x="94" y="681"/>
                    <a:pt x="107" y="626"/>
                  </a:cubicBezTo>
                  <a:cubicBezTo>
                    <a:pt x="121" y="616"/>
                    <a:pt x="174" y="601"/>
                    <a:pt x="173" y="635"/>
                  </a:cubicBezTo>
                  <a:cubicBezTo>
                    <a:pt x="175" y="645"/>
                    <a:pt x="168" y="680"/>
                    <a:pt x="179" y="671"/>
                  </a:cubicBezTo>
                  <a:cubicBezTo>
                    <a:pt x="256" y="637"/>
                    <a:pt x="331" y="601"/>
                    <a:pt x="431" y="590"/>
                  </a:cubicBezTo>
                  <a:cubicBezTo>
                    <a:pt x="444" y="590"/>
                    <a:pt x="457" y="590"/>
                    <a:pt x="470" y="590"/>
                  </a:cubicBezTo>
                  <a:cubicBezTo>
                    <a:pt x="496" y="589"/>
                    <a:pt x="529" y="599"/>
                    <a:pt x="530" y="623"/>
                  </a:cubicBezTo>
                  <a:cubicBezTo>
                    <a:pt x="532" y="655"/>
                    <a:pt x="479" y="673"/>
                    <a:pt x="449" y="686"/>
                  </a:cubicBezTo>
                  <a:cubicBezTo>
                    <a:pt x="343" y="732"/>
                    <a:pt x="232" y="780"/>
                    <a:pt x="170" y="845"/>
                  </a:cubicBezTo>
                  <a:cubicBezTo>
                    <a:pt x="215" y="853"/>
                    <a:pt x="235" y="886"/>
                    <a:pt x="248" y="926"/>
                  </a:cubicBezTo>
                  <a:cubicBezTo>
                    <a:pt x="223" y="978"/>
                    <a:pt x="110" y="993"/>
                    <a:pt x="80" y="935"/>
                  </a:cubicBezTo>
                  <a:cubicBezTo>
                    <a:pt x="73" y="959"/>
                    <a:pt x="45" y="974"/>
                    <a:pt x="38" y="1004"/>
                  </a:cubicBezTo>
                  <a:cubicBezTo>
                    <a:pt x="25" y="1057"/>
                    <a:pt x="38" y="1125"/>
                    <a:pt x="26" y="1184"/>
                  </a:cubicBezTo>
                  <a:cubicBezTo>
                    <a:pt x="19" y="1188"/>
                    <a:pt x="25" y="1205"/>
                    <a:pt x="23" y="1214"/>
                  </a:cubicBezTo>
                  <a:cubicBezTo>
                    <a:pt x="31" y="1425"/>
                    <a:pt x="70" y="1605"/>
                    <a:pt x="131" y="1763"/>
                  </a:cubicBezTo>
                  <a:cubicBezTo>
                    <a:pt x="121" y="1762"/>
                    <a:pt x="107" y="1765"/>
                    <a:pt x="101" y="1760"/>
                  </a:cubicBezTo>
                  <a:cubicBezTo>
                    <a:pt x="56" y="1603"/>
                    <a:pt x="3" y="1454"/>
                    <a:pt x="2" y="1253"/>
                  </a:cubicBezTo>
                  <a:cubicBezTo>
                    <a:pt x="2" y="1227"/>
                    <a:pt x="2" y="1201"/>
                    <a:pt x="2" y="1175"/>
                  </a:cubicBezTo>
                  <a:cubicBezTo>
                    <a:pt x="11" y="1111"/>
                    <a:pt x="0" y="1051"/>
                    <a:pt x="11" y="995"/>
                  </a:cubicBezTo>
                  <a:cubicBezTo>
                    <a:pt x="22" y="942"/>
                    <a:pt x="74" y="906"/>
                    <a:pt x="98" y="878"/>
                  </a:cubicBezTo>
                  <a:cubicBezTo>
                    <a:pt x="97" y="913"/>
                    <a:pt x="107" y="937"/>
                    <a:pt x="140" y="938"/>
                  </a:cubicBezTo>
                  <a:cubicBezTo>
                    <a:pt x="146" y="943"/>
                    <a:pt x="173" y="943"/>
                    <a:pt x="179" y="938"/>
                  </a:cubicBezTo>
                  <a:cubicBezTo>
                    <a:pt x="183" y="938"/>
                    <a:pt x="187" y="938"/>
                    <a:pt x="188" y="935"/>
                  </a:cubicBezTo>
                  <a:cubicBezTo>
                    <a:pt x="190" y="935"/>
                    <a:pt x="192" y="935"/>
                    <a:pt x="194" y="935"/>
                  </a:cubicBezTo>
                  <a:cubicBezTo>
                    <a:pt x="248" y="901"/>
                    <a:pt x="174" y="850"/>
                    <a:pt x="125" y="854"/>
                  </a:cubicBezTo>
                  <a:cubicBezTo>
                    <a:pt x="121" y="846"/>
                    <a:pt x="142" y="829"/>
                    <a:pt x="155" y="818"/>
                  </a:cubicBezTo>
                  <a:cubicBezTo>
                    <a:pt x="236" y="751"/>
                    <a:pt x="344" y="693"/>
                    <a:pt x="449" y="647"/>
                  </a:cubicBezTo>
                  <a:cubicBezTo>
                    <a:pt x="467" y="639"/>
                    <a:pt x="488" y="639"/>
                    <a:pt x="500" y="623"/>
                  </a:cubicBezTo>
                  <a:cubicBezTo>
                    <a:pt x="489" y="598"/>
                    <a:pt x="436" y="609"/>
                    <a:pt x="416" y="611"/>
                  </a:cubicBezTo>
                  <a:cubicBezTo>
                    <a:pt x="318" y="623"/>
                    <a:pt x="218" y="678"/>
                    <a:pt x="149" y="716"/>
                  </a:cubicBezTo>
                  <a:cubicBezTo>
                    <a:pt x="143" y="704"/>
                    <a:pt x="158" y="687"/>
                    <a:pt x="158" y="671"/>
                  </a:cubicBezTo>
                  <a:cubicBezTo>
                    <a:pt x="165" y="668"/>
                    <a:pt x="159" y="652"/>
                    <a:pt x="161" y="644"/>
                  </a:cubicBezTo>
                  <a:cubicBezTo>
                    <a:pt x="159" y="642"/>
                    <a:pt x="156" y="641"/>
                    <a:pt x="152" y="641"/>
                  </a:cubicBezTo>
                  <a:cubicBezTo>
                    <a:pt x="145" y="641"/>
                    <a:pt x="138" y="641"/>
                    <a:pt x="131" y="641"/>
                  </a:cubicBezTo>
                  <a:cubicBezTo>
                    <a:pt x="114" y="692"/>
                    <a:pt x="92" y="738"/>
                    <a:pt x="59" y="773"/>
                  </a:cubicBezTo>
                  <a:cubicBezTo>
                    <a:pt x="45" y="785"/>
                    <a:pt x="32" y="798"/>
                    <a:pt x="20" y="812"/>
                  </a:cubicBezTo>
                  <a:cubicBezTo>
                    <a:pt x="10" y="687"/>
                    <a:pt x="45" y="581"/>
                    <a:pt x="68" y="479"/>
                  </a:cubicBezTo>
                  <a:cubicBezTo>
                    <a:pt x="73" y="478"/>
                    <a:pt x="73" y="482"/>
                    <a:pt x="77" y="482"/>
                  </a:cubicBezTo>
                  <a:cubicBezTo>
                    <a:pt x="78" y="486"/>
                    <a:pt x="81" y="488"/>
                    <a:pt x="86" y="488"/>
                  </a:cubicBezTo>
                  <a:cubicBezTo>
                    <a:pt x="86" y="492"/>
                    <a:pt x="91" y="491"/>
                    <a:pt x="95" y="491"/>
                  </a:cubicBezTo>
                  <a:cubicBezTo>
                    <a:pt x="150" y="514"/>
                    <a:pt x="193" y="473"/>
                    <a:pt x="200" y="428"/>
                  </a:cubicBezTo>
                  <a:cubicBezTo>
                    <a:pt x="185" y="425"/>
                    <a:pt x="173" y="419"/>
                    <a:pt x="155" y="419"/>
                  </a:cubicBezTo>
                  <a:cubicBezTo>
                    <a:pt x="147" y="414"/>
                    <a:pt x="118" y="414"/>
                    <a:pt x="110" y="419"/>
                  </a:cubicBezTo>
                  <a:cubicBezTo>
                    <a:pt x="97" y="421"/>
                    <a:pt x="94" y="433"/>
                    <a:pt x="80" y="434"/>
                  </a:cubicBezTo>
                  <a:cubicBezTo>
                    <a:pt x="83" y="390"/>
                    <a:pt x="124" y="369"/>
                    <a:pt x="149" y="347"/>
                  </a:cubicBezTo>
                  <a:cubicBezTo>
                    <a:pt x="177" y="322"/>
                    <a:pt x="203" y="297"/>
                    <a:pt x="230" y="272"/>
                  </a:cubicBezTo>
                  <a:cubicBezTo>
                    <a:pt x="235" y="269"/>
                    <a:pt x="239" y="265"/>
                    <a:pt x="242" y="260"/>
                  </a:cubicBezTo>
                  <a:cubicBezTo>
                    <a:pt x="247" y="256"/>
                    <a:pt x="254" y="254"/>
                    <a:pt x="254" y="245"/>
                  </a:cubicBezTo>
                  <a:cubicBezTo>
                    <a:pt x="167" y="267"/>
                    <a:pt x="102" y="311"/>
                    <a:pt x="38" y="356"/>
                  </a:cubicBezTo>
                  <a:cubicBezTo>
                    <a:pt x="105" y="238"/>
                    <a:pt x="192" y="140"/>
                    <a:pt x="284" y="47"/>
                  </a:cubicBezTo>
                  <a:cubicBezTo>
                    <a:pt x="292" y="41"/>
                    <a:pt x="299" y="34"/>
                    <a:pt x="305" y="26"/>
                  </a:cubicBezTo>
                  <a:cubicBezTo>
                    <a:pt x="314" y="22"/>
                    <a:pt x="321" y="16"/>
                    <a:pt x="326" y="8"/>
                  </a:cubicBezTo>
                  <a:cubicBezTo>
                    <a:pt x="336" y="0"/>
                    <a:pt x="338" y="20"/>
                    <a:pt x="341" y="29"/>
                  </a:cubicBezTo>
                  <a:cubicBezTo>
                    <a:pt x="321" y="47"/>
                    <a:pt x="302" y="66"/>
                    <a:pt x="284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37"/>
            <p:cNvSpPr/>
            <p:nvPr/>
          </p:nvSpPr>
          <p:spPr bwMode="auto">
            <a:xfrm>
              <a:off x="11969669" y="-82284"/>
              <a:ext cx="75538" cy="75538"/>
            </a:xfrm>
            <a:custGeom>
              <a:avLst/>
              <a:gdLst>
                <a:gd name="T0" fmla="*/ 3 w 21"/>
                <a:gd name="T1" fmla="*/ 15 h 21"/>
                <a:gd name="T2" fmla="*/ 21 w 21"/>
                <a:gd name="T3" fmla="*/ 0 h 21"/>
                <a:gd name="T4" fmla="*/ 0 w 21"/>
                <a:gd name="T5" fmla="*/ 21 h 21"/>
                <a:gd name="T6" fmla="*/ 3 w 21"/>
                <a:gd name="T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5"/>
                  </a:moveTo>
                  <a:cubicBezTo>
                    <a:pt x="6" y="7"/>
                    <a:pt x="15" y="5"/>
                    <a:pt x="21" y="0"/>
                  </a:cubicBezTo>
                  <a:cubicBezTo>
                    <a:pt x="15" y="8"/>
                    <a:pt x="8" y="15"/>
                    <a:pt x="0" y="21"/>
                  </a:cubicBezTo>
                  <a:cubicBezTo>
                    <a:pt x="1" y="19"/>
                    <a:pt x="3" y="18"/>
                    <a:pt x="3" y="15"/>
                  </a:cubicBezTo>
                  <a:close/>
                </a:path>
              </a:pathLst>
            </a:custGeom>
            <a:solidFill>
              <a:srgbClr val="3D2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38"/>
            <p:cNvSpPr/>
            <p:nvPr/>
          </p:nvSpPr>
          <p:spPr bwMode="auto">
            <a:xfrm>
              <a:off x="9125676" y="472918"/>
              <a:ext cx="436231" cy="330478"/>
            </a:xfrm>
            <a:custGeom>
              <a:avLst/>
              <a:gdLst>
                <a:gd name="T0" fmla="*/ 111 w 123"/>
                <a:gd name="T1" fmla="*/ 27 h 93"/>
                <a:gd name="T2" fmla="*/ 57 w 123"/>
                <a:gd name="T3" fmla="*/ 39 h 93"/>
                <a:gd name="T4" fmla="*/ 123 w 123"/>
                <a:gd name="T5" fmla="*/ 42 h 93"/>
                <a:gd name="T6" fmla="*/ 12 w 123"/>
                <a:gd name="T7" fmla="*/ 21 h 93"/>
                <a:gd name="T8" fmla="*/ 111 w 123"/>
                <a:gd name="T9" fmla="*/ 2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3">
                  <a:moveTo>
                    <a:pt x="111" y="27"/>
                  </a:moveTo>
                  <a:cubicBezTo>
                    <a:pt x="95" y="33"/>
                    <a:pt x="68" y="28"/>
                    <a:pt x="57" y="39"/>
                  </a:cubicBezTo>
                  <a:cubicBezTo>
                    <a:pt x="75" y="56"/>
                    <a:pt x="109" y="29"/>
                    <a:pt x="123" y="42"/>
                  </a:cubicBezTo>
                  <a:cubicBezTo>
                    <a:pt x="114" y="93"/>
                    <a:pt x="0" y="80"/>
                    <a:pt x="12" y="21"/>
                  </a:cubicBezTo>
                  <a:cubicBezTo>
                    <a:pt x="45" y="18"/>
                    <a:pt x="90" y="0"/>
                    <a:pt x="111" y="27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39"/>
            <p:cNvSpPr/>
            <p:nvPr/>
          </p:nvSpPr>
          <p:spPr bwMode="auto">
            <a:xfrm>
              <a:off x="10872484" y="-27518"/>
              <a:ext cx="1108516" cy="1354013"/>
            </a:xfrm>
            <a:custGeom>
              <a:avLst/>
              <a:gdLst>
                <a:gd name="T0" fmla="*/ 309 w 312"/>
                <a:gd name="T1" fmla="*/ 6 h 381"/>
                <a:gd name="T2" fmla="*/ 63 w 312"/>
                <a:gd name="T3" fmla="*/ 315 h 381"/>
                <a:gd name="T4" fmla="*/ 279 w 312"/>
                <a:gd name="T5" fmla="*/ 204 h 381"/>
                <a:gd name="T6" fmla="*/ 267 w 312"/>
                <a:gd name="T7" fmla="*/ 219 h 381"/>
                <a:gd name="T8" fmla="*/ 261 w 312"/>
                <a:gd name="T9" fmla="*/ 216 h 381"/>
                <a:gd name="T10" fmla="*/ 39 w 312"/>
                <a:gd name="T11" fmla="*/ 342 h 381"/>
                <a:gd name="T12" fmla="*/ 21 w 312"/>
                <a:gd name="T13" fmla="*/ 378 h 381"/>
                <a:gd name="T14" fmla="*/ 18 w 312"/>
                <a:gd name="T15" fmla="*/ 381 h 381"/>
                <a:gd name="T16" fmla="*/ 12 w 312"/>
                <a:gd name="T17" fmla="*/ 342 h 381"/>
                <a:gd name="T18" fmla="*/ 0 w 312"/>
                <a:gd name="T19" fmla="*/ 345 h 381"/>
                <a:gd name="T20" fmla="*/ 3 w 312"/>
                <a:gd name="T21" fmla="*/ 318 h 381"/>
                <a:gd name="T22" fmla="*/ 24 w 312"/>
                <a:gd name="T23" fmla="*/ 312 h 381"/>
                <a:gd name="T24" fmla="*/ 15 w 312"/>
                <a:gd name="T25" fmla="*/ 357 h 381"/>
                <a:gd name="T26" fmla="*/ 114 w 312"/>
                <a:gd name="T27" fmla="*/ 213 h 381"/>
                <a:gd name="T28" fmla="*/ 225 w 312"/>
                <a:gd name="T29" fmla="*/ 81 h 381"/>
                <a:gd name="T30" fmla="*/ 270 w 312"/>
                <a:gd name="T31" fmla="*/ 36 h 381"/>
                <a:gd name="T32" fmla="*/ 312 w 312"/>
                <a:gd name="T33" fmla="*/ 0 h 381"/>
                <a:gd name="T34" fmla="*/ 309 w 312"/>
                <a:gd name="T35" fmla="*/ 6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2" h="381">
                  <a:moveTo>
                    <a:pt x="309" y="6"/>
                  </a:moveTo>
                  <a:cubicBezTo>
                    <a:pt x="217" y="99"/>
                    <a:pt x="130" y="197"/>
                    <a:pt x="63" y="315"/>
                  </a:cubicBezTo>
                  <a:cubicBezTo>
                    <a:pt x="127" y="270"/>
                    <a:pt x="192" y="226"/>
                    <a:pt x="279" y="204"/>
                  </a:cubicBezTo>
                  <a:cubicBezTo>
                    <a:pt x="279" y="213"/>
                    <a:pt x="272" y="215"/>
                    <a:pt x="267" y="219"/>
                  </a:cubicBezTo>
                  <a:cubicBezTo>
                    <a:pt x="275" y="214"/>
                    <a:pt x="263" y="209"/>
                    <a:pt x="261" y="216"/>
                  </a:cubicBezTo>
                  <a:cubicBezTo>
                    <a:pt x="170" y="241"/>
                    <a:pt x="106" y="293"/>
                    <a:pt x="39" y="342"/>
                  </a:cubicBezTo>
                  <a:cubicBezTo>
                    <a:pt x="39" y="360"/>
                    <a:pt x="18" y="357"/>
                    <a:pt x="21" y="378"/>
                  </a:cubicBezTo>
                  <a:cubicBezTo>
                    <a:pt x="18" y="377"/>
                    <a:pt x="18" y="379"/>
                    <a:pt x="18" y="381"/>
                  </a:cubicBezTo>
                  <a:cubicBezTo>
                    <a:pt x="6" y="371"/>
                    <a:pt x="12" y="361"/>
                    <a:pt x="12" y="342"/>
                  </a:cubicBezTo>
                  <a:cubicBezTo>
                    <a:pt x="6" y="341"/>
                    <a:pt x="5" y="345"/>
                    <a:pt x="0" y="345"/>
                  </a:cubicBezTo>
                  <a:cubicBezTo>
                    <a:pt x="9" y="341"/>
                    <a:pt x="20" y="322"/>
                    <a:pt x="3" y="318"/>
                  </a:cubicBezTo>
                  <a:cubicBezTo>
                    <a:pt x="9" y="315"/>
                    <a:pt x="13" y="310"/>
                    <a:pt x="24" y="312"/>
                  </a:cubicBezTo>
                  <a:cubicBezTo>
                    <a:pt x="8" y="326"/>
                    <a:pt x="22" y="334"/>
                    <a:pt x="15" y="357"/>
                  </a:cubicBezTo>
                  <a:cubicBezTo>
                    <a:pt x="64" y="323"/>
                    <a:pt x="81" y="260"/>
                    <a:pt x="114" y="213"/>
                  </a:cubicBezTo>
                  <a:cubicBezTo>
                    <a:pt x="148" y="164"/>
                    <a:pt x="188" y="124"/>
                    <a:pt x="225" y="81"/>
                  </a:cubicBezTo>
                  <a:cubicBezTo>
                    <a:pt x="241" y="67"/>
                    <a:pt x="256" y="52"/>
                    <a:pt x="270" y="36"/>
                  </a:cubicBezTo>
                  <a:cubicBezTo>
                    <a:pt x="285" y="25"/>
                    <a:pt x="296" y="10"/>
                    <a:pt x="312" y="0"/>
                  </a:cubicBezTo>
                  <a:cubicBezTo>
                    <a:pt x="312" y="3"/>
                    <a:pt x="310" y="4"/>
                    <a:pt x="309" y="6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40"/>
            <p:cNvSpPr/>
            <p:nvPr/>
          </p:nvSpPr>
          <p:spPr bwMode="auto">
            <a:xfrm>
              <a:off x="11778936" y="714639"/>
              <a:ext cx="69873" cy="77427"/>
            </a:xfrm>
            <a:custGeom>
              <a:avLst/>
              <a:gdLst>
                <a:gd name="T0" fmla="*/ 12 w 20"/>
                <a:gd name="T1" fmla="*/ 10 h 22"/>
                <a:gd name="T2" fmla="*/ 0 w 20"/>
                <a:gd name="T3" fmla="*/ 22 h 22"/>
                <a:gd name="T4" fmla="*/ 3 w 20"/>
                <a:gd name="T5" fmla="*/ 16 h 22"/>
                <a:gd name="T6" fmla="*/ 6 w 20"/>
                <a:gd name="T7" fmla="*/ 7 h 22"/>
                <a:gd name="T8" fmla="*/ 12 w 20"/>
                <a:gd name="T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12" y="10"/>
                  </a:moveTo>
                  <a:cubicBezTo>
                    <a:pt x="9" y="15"/>
                    <a:pt x="5" y="19"/>
                    <a:pt x="0" y="22"/>
                  </a:cubicBezTo>
                  <a:cubicBezTo>
                    <a:pt x="1" y="20"/>
                    <a:pt x="3" y="19"/>
                    <a:pt x="3" y="16"/>
                  </a:cubicBezTo>
                  <a:cubicBezTo>
                    <a:pt x="1" y="12"/>
                    <a:pt x="15" y="9"/>
                    <a:pt x="6" y="7"/>
                  </a:cubicBezTo>
                  <a:cubicBezTo>
                    <a:pt x="8" y="0"/>
                    <a:pt x="20" y="5"/>
                    <a:pt x="12" y="10"/>
                  </a:cubicBezTo>
                  <a:close/>
                </a:path>
              </a:pathLst>
            </a:custGeom>
            <a:solidFill>
              <a:srgbClr val="3D2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41"/>
            <p:cNvSpPr>
              <a:spLocks noEditPoints="1"/>
            </p:cNvSpPr>
            <p:nvPr/>
          </p:nvSpPr>
          <p:spPr bwMode="auto">
            <a:xfrm>
              <a:off x="7395864" y="372831"/>
              <a:ext cx="5340512" cy="5791851"/>
            </a:xfrm>
            <a:custGeom>
              <a:avLst/>
              <a:gdLst>
                <a:gd name="T0" fmla="*/ 1072 w 1504"/>
                <a:gd name="T1" fmla="*/ 262 h 1630"/>
                <a:gd name="T2" fmla="*/ 1153 w 1504"/>
                <a:gd name="T3" fmla="*/ 193 h 1630"/>
                <a:gd name="T4" fmla="*/ 1159 w 1504"/>
                <a:gd name="T5" fmla="*/ 265 h 1630"/>
                <a:gd name="T6" fmla="*/ 1126 w 1504"/>
                <a:gd name="T7" fmla="*/ 334 h 1630"/>
                <a:gd name="T8" fmla="*/ 1126 w 1504"/>
                <a:gd name="T9" fmla="*/ 274 h 1630"/>
                <a:gd name="T10" fmla="*/ 1162 w 1504"/>
                <a:gd name="T11" fmla="*/ 292 h 1630"/>
                <a:gd name="T12" fmla="*/ 1081 w 1504"/>
                <a:gd name="T13" fmla="*/ 328 h 1630"/>
                <a:gd name="T14" fmla="*/ 1063 w 1504"/>
                <a:gd name="T15" fmla="*/ 619 h 1630"/>
                <a:gd name="T16" fmla="*/ 1162 w 1504"/>
                <a:gd name="T17" fmla="*/ 490 h 1630"/>
                <a:gd name="T18" fmla="*/ 1420 w 1504"/>
                <a:gd name="T19" fmla="*/ 457 h 1630"/>
                <a:gd name="T20" fmla="*/ 1159 w 1504"/>
                <a:gd name="T21" fmla="*/ 664 h 1630"/>
                <a:gd name="T22" fmla="*/ 1198 w 1504"/>
                <a:gd name="T23" fmla="*/ 778 h 1630"/>
                <a:gd name="T24" fmla="*/ 1120 w 1504"/>
                <a:gd name="T25" fmla="*/ 721 h 1630"/>
                <a:gd name="T26" fmla="*/ 1129 w 1504"/>
                <a:gd name="T27" fmla="*/ 772 h 1630"/>
                <a:gd name="T28" fmla="*/ 1183 w 1504"/>
                <a:gd name="T29" fmla="*/ 784 h 1630"/>
                <a:gd name="T30" fmla="*/ 1015 w 1504"/>
                <a:gd name="T31" fmla="*/ 841 h 1630"/>
                <a:gd name="T32" fmla="*/ 1105 w 1504"/>
                <a:gd name="T33" fmla="*/ 1606 h 1630"/>
                <a:gd name="T34" fmla="*/ 1177 w 1504"/>
                <a:gd name="T35" fmla="*/ 1612 h 1630"/>
                <a:gd name="T36" fmla="*/ 1111 w 1504"/>
                <a:gd name="T37" fmla="*/ 1621 h 1630"/>
                <a:gd name="T38" fmla="*/ 769 w 1504"/>
                <a:gd name="T39" fmla="*/ 1618 h 1630"/>
                <a:gd name="T40" fmla="*/ 616 w 1504"/>
                <a:gd name="T41" fmla="*/ 1618 h 1630"/>
                <a:gd name="T42" fmla="*/ 709 w 1504"/>
                <a:gd name="T43" fmla="*/ 910 h 1630"/>
                <a:gd name="T44" fmla="*/ 706 w 1504"/>
                <a:gd name="T45" fmla="*/ 814 h 1630"/>
                <a:gd name="T46" fmla="*/ 673 w 1504"/>
                <a:gd name="T47" fmla="*/ 541 h 1630"/>
                <a:gd name="T48" fmla="*/ 394 w 1504"/>
                <a:gd name="T49" fmla="*/ 418 h 1630"/>
                <a:gd name="T50" fmla="*/ 76 w 1504"/>
                <a:gd name="T51" fmla="*/ 415 h 1630"/>
                <a:gd name="T52" fmla="*/ 7 w 1504"/>
                <a:gd name="T53" fmla="*/ 325 h 1630"/>
                <a:gd name="T54" fmla="*/ 130 w 1504"/>
                <a:gd name="T55" fmla="*/ 370 h 1630"/>
                <a:gd name="T56" fmla="*/ 265 w 1504"/>
                <a:gd name="T57" fmla="*/ 337 h 1630"/>
                <a:gd name="T58" fmla="*/ 334 w 1504"/>
                <a:gd name="T59" fmla="*/ 316 h 1630"/>
                <a:gd name="T60" fmla="*/ 592 w 1504"/>
                <a:gd name="T61" fmla="*/ 388 h 1630"/>
                <a:gd name="T62" fmla="*/ 742 w 1504"/>
                <a:gd name="T63" fmla="*/ 448 h 1630"/>
                <a:gd name="T64" fmla="*/ 580 w 1504"/>
                <a:gd name="T65" fmla="*/ 106 h 1630"/>
                <a:gd name="T66" fmla="*/ 574 w 1504"/>
                <a:gd name="T67" fmla="*/ 37 h 1630"/>
                <a:gd name="T68" fmla="*/ 730 w 1504"/>
                <a:gd name="T69" fmla="*/ 7 h 1630"/>
                <a:gd name="T70" fmla="*/ 703 w 1504"/>
                <a:gd name="T71" fmla="*/ 67 h 1630"/>
                <a:gd name="T72" fmla="*/ 625 w 1504"/>
                <a:gd name="T73" fmla="*/ 67 h 1630"/>
                <a:gd name="T74" fmla="*/ 751 w 1504"/>
                <a:gd name="T75" fmla="*/ 454 h 1630"/>
                <a:gd name="T76" fmla="*/ 406 w 1504"/>
                <a:gd name="T77" fmla="*/ 370 h 1630"/>
                <a:gd name="T78" fmla="*/ 256 w 1504"/>
                <a:gd name="T79" fmla="*/ 367 h 1630"/>
                <a:gd name="T80" fmla="*/ 142 w 1504"/>
                <a:gd name="T81" fmla="*/ 397 h 1630"/>
                <a:gd name="T82" fmla="*/ 280 w 1504"/>
                <a:gd name="T83" fmla="*/ 394 h 1630"/>
                <a:gd name="T84" fmla="*/ 463 w 1504"/>
                <a:gd name="T85" fmla="*/ 448 h 1630"/>
                <a:gd name="T86" fmla="*/ 715 w 1504"/>
                <a:gd name="T87" fmla="*/ 817 h 1630"/>
                <a:gd name="T88" fmla="*/ 718 w 1504"/>
                <a:gd name="T89" fmla="*/ 967 h 1630"/>
                <a:gd name="T90" fmla="*/ 634 w 1504"/>
                <a:gd name="T91" fmla="*/ 1609 h 1630"/>
                <a:gd name="T92" fmla="*/ 1000 w 1504"/>
                <a:gd name="T93" fmla="*/ 1144 h 1630"/>
                <a:gd name="T94" fmla="*/ 997 w 1504"/>
                <a:gd name="T95" fmla="*/ 1012 h 1630"/>
                <a:gd name="T96" fmla="*/ 1498 w 1504"/>
                <a:gd name="T97" fmla="*/ 472 h 1630"/>
                <a:gd name="T98" fmla="*/ 1126 w 1504"/>
                <a:gd name="T99" fmla="*/ 598 h 1630"/>
                <a:gd name="T100" fmla="*/ 1015 w 1504"/>
                <a:gd name="T101" fmla="*/ 679 h 1630"/>
                <a:gd name="T102" fmla="*/ 61 w 1504"/>
                <a:gd name="T103" fmla="*/ 331 h 1630"/>
                <a:gd name="T104" fmla="*/ 109 w 1504"/>
                <a:gd name="T105" fmla="*/ 376 h 1630"/>
                <a:gd name="T106" fmla="*/ 286 w 1504"/>
                <a:gd name="T107" fmla="*/ 343 h 1630"/>
                <a:gd name="T108" fmla="*/ 292 w 1504"/>
                <a:gd name="T109" fmla="*/ 220 h 1630"/>
                <a:gd name="T110" fmla="*/ 544 w 1504"/>
                <a:gd name="T111" fmla="*/ 67 h 1630"/>
                <a:gd name="T112" fmla="*/ 637 w 1504"/>
                <a:gd name="T113" fmla="*/ 40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4" h="1630">
                  <a:moveTo>
                    <a:pt x="1015" y="592"/>
                  </a:moveTo>
                  <a:cubicBezTo>
                    <a:pt x="1024" y="469"/>
                    <a:pt x="1055" y="352"/>
                    <a:pt x="1081" y="256"/>
                  </a:cubicBezTo>
                  <a:cubicBezTo>
                    <a:pt x="1080" y="259"/>
                    <a:pt x="1073" y="269"/>
                    <a:pt x="1072" y="262"/>
                  </a:cubicBezTo>
                  <a:cubicBezTo>
                    <a:pt x="1115" y="200"/>
                    <a:pt x="1180" y="160"/>
                    <a:pt x="1237" y="112"/>
                  </a:cubicBezTo>
                  <a:cubicBezTo>
                    <a:pt x="1237" y="115"/>
                    <a:pt x="1235" y="116"/>
                    <a:pt x="1234" y="118"/>
                  </a:cubicBezTo>
                  <a:cubicBezTo>
                    <a:pt x="1207" y="143"/>
                    <a:pt x="1181" y="168"/>
                    <a:pt x="1153" y="193"/>
                  </a:cubicBezTo>
                  <a:cubicBezTo>
                    <a:pt x="1128" y="215"/>
                    <a:pt x="1087" y="236"/>
                    <a:pt x="1084" y="280"/>
                  </a:cubicBezTo>
                  <a:cubicBezTo>
                    <a:pt x="1098" y="279"/>
                    <a:pt x="1101" y="267"/>
                    <a:pt x="1114" y="265"/>
                  </a:cubicBezTo>
                  <a:cubicBezTo>
                    <a:pt x="1129" y="265"/>
                    <a:pt x="1144" y="265"/>
                    <a:pt x="1159" y="265"/>
                  </a:cubicBezTo>
                  <a:cubicBezTo>
                    <a:pt x="1177" y="265"/>
                    <a:pt x="1189" y="271"/>
                    <a:pt x="1204" y="274"/>
                  </a:cubicBezTo>
                  <a:cubicBezTo>
                    <a:pt x="1197" y="319"/>
                    <a:pt x="1154" y="360"/>
                    <a:pt x="1099" y="337"/>
                  </a:cubicBezTo>
                  <a:cubicBezTo>
                    <a:pt x="1107" y="335"/>
                    <a:pt x="1123" y="341"/>
                    <a:pt x="1126" y="334"/>
                  </a:cubicBezTo>
                  <a:cubicBezTo>
                    <a:pt x="1168" y="336"/>
                    <a:pt x="1187" y="315"/>
                    <a:pt x="1195" y="283"/>
                  </a:cubicBezTo>
                  <a:cubicBezTo>
                    <a:pt x="1192" y="275"/>
                    <a:pt x="1180" y="276"/>
                    <a:pt x="1171" y="274"/>
                  </a:cubicBezTo>
                  <a:cubicBezTo>
                    <a:pt x="1163" y="269"/>
                    <a:pt x="1134" y="269"/>
                    <a:pt x="1126" y="274"/>
                  </a:cubicBezTo>
                  <a:cubicBezTo>
                    <a:pt x="1105" y="274"/>
                    <a:pt x="1087" y="277"/>
                    <a:pt x="1084" y="295"/>
                  </a:cubicBezTo>
                  <a:cubicBezTo>
                    <a:pt x="1081" y="299"/>
                    <a:pt x="1122" y="300"/>
                    <a:pt x="1129" y="295"/>
                  </a:cubicBezTo>
                  <a:cubicBezTo>
                    <a:pt x="1141" y="295"/>
                    <a:pt x="1154" y="296"/>
                    <a:pt x="1162" y="292"/>
                  </a:cubicBezTo>
                  <a:cubicBezTo>
                    <a:pt x="1158" y="299"/>
                    <a:pt x="1150" y="302"/>
                    <a:pt x="1141" y="304"/>
                  </a:cubicBezTo>
                  <a:cubicBezTo>
                    <a:pt x="1121" y="306"/>
                    <a:pt x="1093" y="300"/>
                    <a:pt x="1078" y="307"/>
                  </a:cubicBezTo>
                  <a:cubicBezTo>
                    <a:pt x="1078" y="315"/>
                    <a:pt x="1077" y="324"/>
                    <a:pt x="1081" y="328"/>
                  </a:cubicBezTo>
                  <a:cubicBezTo>
                    <a:pt x="1077" y="328"/>
                    <a:pt x="1077" y="324"/>
                    <a:pt x="1072" y="325"/>
                  </a:cubicBezTo>
                  <a:cubicBezTo>
                    <a:pt x="1049" y="427"/>
                    <a:pt x="1014" y="533"/>
                    <a:pt x="1024" y="658"/>
                  </a:cubicBezTo>
                  <a:cubicBezTo>
                    <a:pt x="1038" y="646"/>
                    <a:pt x="1051" y="633"/>
                    <a:pt x="1063" y="619"/>
                  </a:cubicBezTo>
                  <a:cubicBezTo>
                    <a:pt x="1096" y="584"/>
                    <a:pt x="1118" y="538"/>
                    <a:pt x="1135" y="487"/>
                  </a:cubicBezTo>
                  <a:cubicBezTo>
                    <a:pt x="1142" y="487"/>
                    <a:pt x="1149" y="487"/>
                    <a:pt x="1156" y="487"/>
                  </a:cubicBezTo>
                  <a:cubicBezTo>
                    <a:pt x="1156" y="490"/>
                    <a:pt x="1160" y="489"/>
                    <a:pt x="1162" y="490"/>
                  </a:cubicBezTo>
                  <a:cubicBezTo>
                    <a:pt x="1162" y="499"/>
                    <a:pt x="1162" y="508"/>
                    <a:pt x="1162" y="517"/>
                  </a:cubicBezTo>
                  <a:cubicBezTo>
                    <a:pt x="1162" y="533"/>
                    <a:pt x="1147" y="550"/>
                    <a:pt x="1153" y="562"/>
                  </a:cubicBezTo>
                  <a:cubicBezTo>
                    <a:pt x="1222" y="524"/>
                    <a:pt x="1322" y="469"/>
                    <a:pt x="1420" y="457"/>
                  </a:cubicBezTo>
                  <a:cubicBezTo>
                    <a:pt x="1440" y="455"/>
                    <a:pt x="1493" y="444"/>
                    <a:pt x="1504" y="469"/>
                  </a:cubicBezTo>
                  <a:cubicBezTo>
                    <a:pt x="1492" y="485"/>
                    <a:pt x="1471" y="485"/>
                    <a:pt x="1453" y="493"/>
                  </a:cubicBezTo>
                  <a:cubicBezTo>
                    <a:pt x="1348" y="539"/>
                    <a:pt x="1240" y="597"/>
                    <a:pt x="1159" y="664"/>
                  </a:cubicBezTo>
                  <a:cubicBezTo>
                    <a:pt x="1146" y="675"/>
                    <a:pt x="1125" y="692"/>
                    <a:pt x="1129" y="700"/>
                  </a:cubicBezTo>
                  <a:cubicBezTo>
                    <a:pt x="1178" y="696"/>
                    <a:pt x="1252" y="747"/>
                    <a:pt x="1198" y="781"/>
                  </a:cubicBezTo>
                  <a:cubicBezTo>
                    <a:pt x="1198" y="780"/>
                    <a:pt x="1198" y="779"/>
                    <a:pt x="1198" y="778"/>
                  </a:cubicBezTo>
                  <a:cubicBezTo>
                    <a:pt x="1230" y="749"/>
                    <a:pt x="1185" y="712"/>
                    <a:pt x="1150" y="712"/>
                  </a:cubicBezTo>
                  <a:cubicBezTo>
                    <a:pt x="1145" y="706"/>
                    <a:pt x="1122" y="708"/>
                    <a:pt x="1117" y="712"/>
                  </a:cubicBezTo>
                  <a:cubicBezTo>
                    <a:pt x="1117" y="716"/>
                    <a:pt x="1117" y="720"/>
                    <a:pt x="1120" y="721"/>
                  </a:cubicBezTo>
                  <a:cubicBezTo>
                    <a:pt x="1130" y="742"/>
                    <a:pt x="1150" y="753"/>
                    <a:pt x="1171" y="763"/>
                  </a:cubicBezTo>
                  <a:cubicBezTo>
                    <a:pt x="1136" y="775"/>
                    <a:pt x="1121" y="741"/>
                    <a:pt x="1108" y="721"/>
                  </a:cubicBezTo>
                  <a:cubicBezTo>
                    <a:pt x="1109" y="744"/>
                    <a:pt x="1121" y="756"/>
                    <a:pt x="1129" y="772"/>
                  </a:cubicBezTo>
                  <a:cubicBezTo>
                    <a:pt x="1143" y="773"/>
                    <a:pt x="1151" y="780"/>
                    <a:pt x="1168" y="778"/>
                  </a:cubicBezTo>
                  <a:cubicBezTo>
                    <a:pt x="1170" y="785"/>
                    <a:pt x="1185" y="779"/>
                    <a:pt x="1192" y="781"/>
                  </a:cubicBezTo>
                  <a:cubicBezTo>
                    <a:pt x="1191" y="784"/>
                    <a:pt x="1187" y="784"/>
                    <a:pt x="1183" y="784"/>
                  </a:cubicBezTo>
                  <a:cubicBezTo>
                    <a:pt x="1170" y="784"/>
                    <a:pt x="1157" y="784"/>
                    <a:pt x="1144" y="784"/>
                  </a:cubicBezTo>
                  <a:cubicBezTo>
                    <a:pt x="1111" y="783"/>
                    <a:pt x="1101" y="759"/>
                    <a:pt x="1102" y="724"/>
                  </a:cubicBezTo>
                  <a:cubicBezTo>
                    <a:pt x="1078" y="752"/>
                    <a:pt x="1026" y="788"/>
                    <a:pt x="1015" y="841"/>
                  </a:cubicBezTo>
                  <a:cubicBezTo>
                    <a:pt x="1004" y="897"/>
                    <a:pt x="1015" y="957"/>
                    <a:pt x="1006" y="1021"/>
                  </a:cubicBezTo>
                  <a:cubicBezTo>
                    <a:pt x="1001" y="1040"/>
                    <a:pt x="1001" y="1080"/>
                    <a:pt x="1006" y="1099"/>
                  </a:cubicBezTo>
                  <a:cubicBezTo>
                    <a:pt x="1007" y="1300"/>
                    <a:pt x="1060" y="1449"/>
                    <a:pt x="1105" y="1606"/>
                  </a:cubicBezTo>
                  <a:cubicBezTo>
                    <a:pt x="1106" y="1608"/>
                    <a:pt x="1108" y="1609"/>
                    <a:pt x="1108" y="1612"/>
                  </a:cubicBezTo>
                  <a:cubicBezTo>
                    <a:pt x="1118" y="1612"/>
                    <a:pt x="1128" y="1612"/>
                    <a:pt x="1138" y="1612"/>
                  </a:cubicBezTo>
                  <a:cubicBezTo>
                    <a:pt x="1151" y="1612"/>
                    <a:pt x="1164" y="1612"/>
                    <a:pt x="1177" y="1612"/>
                  </a:cubicBezTo>
                  <a:cubicBezTo>
                    <a:pt x="1184" y="1610"/>
                    <a:pt x="1199" y="1615"/>
                    <a:pt x="1192" y="1618"/>
                  </a:cubicBezTo>
                  <a:cubicBezTo>
                    <a:pt x="1175" y="1618"/>
                    <a:pt x="1158" y="1618"/>
                    <a:pt x="1141" y="1618"/>
                  </a:cubicBezTo>
                  <a:cubicBezTo>
                    <a:pt x="1132" y="1620"/>
                    <a:pt x="1115" y="1614"/>
                    <a:pt x="1111" y="1621"/>
                  </a:cubicBezTo>
                  <a:cubicBezTo>
                    <a:pt x="1107" y="1622"/>
                    <a:pt x="1106" y="1625"/>
                    <a:pt x="1102" y="1621"/>
                  </a:cubicBezTo>
                  <a:cubicBezTo>
                    <a:pt x="1020" y="1614"/>
                    <a:pt x="925" y="1620"/>
                    <a:pt x="838" y="1618"/>
                  </a:cubicBezTo>
                  <a:cubicBezTo>
                    <a:pt x="815" y="1618"/>
                    <a:pt x="792" y="1618"/>
                    <a:pt x="769" y="1618"/>
                  </a:cubicBezTo>
                  <a:cubicBezTo>
                    <a:pt x="747" y="1618"/>
                    <a:pt x="725" y="1618"/>
                    <a:pt x="703" y="1618"/>
                  </a:cubicBezTo>
                  <a:cubicBezTo>
                    <a:pt x="675" y="1618"/>
                    <a:pt x="627" y="1614"/>
                    <a:pt x="625" y="1630"/>
                  </a:cubicBezTo>
                  <a:cubicBezTo>
                    <a:pt x="626" y="1622"/>
                    <a:pt x="626" y="1615"/>
                    <a:pt x="616" y="1618"/>
                  </a:cubicBezTo>
                  <a:cubicBezTo>
                    <a:pt x="617" y="1610"/>
                    <a:pt x="629" y="1613"/>
                    <a:pt x="631" y="1606"/>
                  </a:cubicBezTo>
                  <a:cubicBezTo>
                    <a:pt x="663" y="1392"/>
                    <a:pt x="701" y="1184"/>
                    <a:pt x="709" y="946"/>
                  </a:cubicBezTo>
                  <a:cubicBezTo>
                    <a:pt x="714" y="941"/>
                    <a:pt x="714" y="915"/>
                    <a:pt x="709" y="910"/>
                  </a:cubicBezTo>
                  <a:cubicBezTo>
                    <a:pt x="709" y="902"/>
                    <a:pt x="709" y="894"/>
                    <a:pt x="709" y="886"/>
                  </a:cubicBezTo>
                  <a:cubicBezTo>
                    <a:pt x="707" y="875"/>
                    <a:pt x="713" y="856"/>
                    <a:pt x="706" y="850"/>
                  </a:cubicBezTo>
                  <a:cubicBezTo>
                    <a:pt x="706" y="838"/>
                    <a:pt x="706" y="826"/>
                    <a:pt x="706" y="814"/>
                  </a:cubicBezTo>
                  <a:cubicBezTo>
                    <a:pt x="704" y="802"/>
                    <a:pt x="710" y="782"/>
                    <a:pt x="703" y="775"/>
                  </a:cubicBezTo>
                  <a:cubicBezTo>
                    <a:pt x="704" y="719"/>
                    <a:pt x="698" y="679"/>
                    <a:pt x="691" y="631"/>
                  </a:cubicBezTo>
                  <a:cubicBezTo>
                    <a:pt x="686" y="600"/>
                    <a:pt x="683" y="561"/>
                    <a:pt x="673" y="541"/>
                  </a:cubicBezTo>
                  <a:cubicBezTo>
                    <a:pt x="654" y="500"/>
                    <a:pt x="542" y="463"/>
                    <a:pt x="496" y="457"/>
                  </a:cubicBezTo>
                  <a:cubicBezTo>
                    <a:pt x="382" y="443"/>
                    <a:pt x="269" y="492"/>
                    <a:pt x="181" y="511"/>
                  </a:cubicBezTo>
                  <a:cubicBezTo>
                    <a:pt x="230" y="458"/>
                    <a:pt x="318" y="444"/>
                    <a:pt x="394" y="418"/>
                  </a:cubicBezTo>
                  <a:cubicBezTo>
                    <a:pt x="362" y="410"/>
                    <a:pt x="330" y="402"/>
                    <a:pt x="289" y="403"/>
                  </a:cubicBezTo>
                  <a:cubicBezTo>
                    <a:pt x="261" y="398"/>
                    <a:pt x="212" y="398"/>
                    <a:pt x="184" y="403"/>
                  </a:cubicBezTo>
                  <a:cubicBezTo>
                    <a:pt x="141" y="402"/>
                    <a:pt x="110" y="410"/>
                    <a:pt x="76" y="415"/>
                  </a:cubicBezTo>
                  <a:cubicBezTo>
                    <a:pt x="51" y="419"/>
                    <a:pt x="21" y="431"/>
                    <a:pt x="4" y="415"/>
                  </a:cubicBezTo>
                  <a:cubicBezTo>
                    <a:pt x="6" y="391"/>
                    <a:pt x="41" y="400"/>
                    <a:pt x="52" y="385"/>
                  </a:cubicBezTo>
                  <a:cubicBezTo>
                    <a:pt x="26" y="376"/>
                    <a:pt x="15" y="352"/>
                    <a:pt x="7" y="325"/>
                  </a:cubicBezTo>
                  <a:cubicBezTo>
                    <a:pt x="7" y="307"/>
                    <a:pt x="7" y="289"/>
                    <a:pt x="7" y="271"/>
                  </a:cubicBezTo>
                  <a:cubicBezTo>
                    <a:pt x="15" y="271"/>
                    <a:pt x="23" y="271"/>
                    <a:pt x="31" y="271"/>
                  </a:cubicBezTo>
                  <a:cubicBezTo>
                    <a:pt x="89" y="279"/>
                    <a:pt x="117" y="317"/>
                    <a:pt x="130" y="370"/>
                  </a:cubicBezTo>
                  <a:cubicBezTo>
                    <a:pt x="166" y="366"/>
                    <a:pt x="206" y="366"/>
                    <a:pt x="241" y="361"/>
                  </a:cubicBezTo>
                  <a:cubicBezTo>
                    <a:pt x="215" y="342"/>
                    <a:pt x="175" y="321"/>
                    <a:pt x="178" y="283"/>
                  </a:cubicBezTo>
                  <a:cubicBezTo>
                    <a:pt x="212" y="296"/>
                    <a:pt x="235" y="320"/>
                    <a:pt x="265" y="337"/>
                  </a:cubicBezTo>
                  <a:cubicBezTo>
                    <a:pt x="237" y="285"/>
                    <a:pt x="270" y="235"/>
                    <a:pt x="298" y="205"/>
                  </a:cubicBezTo>
                  <a:cubicBezTo>
                    <a:pt x="316" y="223"/>
                    <a:pt x="332" y="243"/>
                    <a:pt x="334" y="277"/>
                  </a:cubicBezTo>
                  <a:cubicBezTo>
                    <a:pt x="334" y="290"/>
                    <a:pt x="334" y="303"/>
                    <a:pt x="334" y="316"/>
                  </a:cubicBezTo>
                  <a:cubicBezTo>
                    <a:pt x="331" y="336"/>
                    <a:pt x="319" y="347"/>
                    <a:pt x="307" y="358"/>
                  </a:cubicBezTo>
                  <a:cubicBezTo>
                    <a:pt x="329" y="365"/>
                    <a:pt x="364" y="359"/>
                    <a:pt x="391" y="361"/>
                  </a:cubicBezTo>
                  <a:cubicBezTo>
                    <a:pt x="466" y="362"/>
                    <a:pt x="528" y="376"/>
                    <a:pt x="592" y="388"/>
                  </a:cubicBezTo>
                  <a:cubicBezTo>
                    <a:pt x="571" y="355"/>
                    <a:pt x="568" y="294"/>
                    <a:pt x="601" y="271"/>
                  </a:cubicBezTo>
                  <a:cubicBezTo>
                    <a:pt x="640" y="292"/>
                    <a:pt x="690" y="362"/>
                    <a:pt x="643" y="406"/>
                  </a:cubicBezTo>
                  <a:cubicBezTo>
                    <a:pt x="679" y="417"/>
                    <a:pt x="704" y="439"/>
                    <a:pt x="742" y="448"/>
                  </a:cubicBezTo>
                  <a:cubicBezTo>
                    <a:pt x="745" y="393"/>
                    <a:pt x="757" y="347"/>
                    <a:pt x="775" y="307"/>
                  </a:cubicBezTo>
                  <a:cubicBezTo>
                    <a:pt x="742" y="211"/>
                    <a:pt x="684" y="140"/>
                    <a:pt x="616" y="79"/>
                  </a:cubicBezTo>
                  <a:cubicBezTo>
                    <a:pt x="607" y="91"/>
                    <a:pt x="597" y="102"/>
                    <a:pt x="580" y="106"/>
                  </a:cubicBezTo>
                  <a:cubicBezTo>
                    <a:pt x="569" y="106"/>
                    <a:pt x="558" y="106"/>
                    <a:pt x="547" y="106"/>
                  </a:cubicBezTo>
                  <a:cubicBezTo>
                    <a:pt x="510" y="104"/>
                    <a:pt x="486" y="89"/>
                    <a:pt x="493" y="43"/>
                  </a:cubicBezTo>
                  <a:cubicBezTo>
                    <a:pt x="521" y="41"/>
                    <a:pt x="545" y="30"/>
                    <a:pt x="574" y="37"/>
                  </a:cubicBezTo>
                  <a:cubicBezTo>
                    <a:pt x="584" y="26"/>
                    <a:pt x="550" y="20"/>
                    <a:pt x="562" y="7"/>
                  </a:cubicBezTo>
                  <a:cubicBezTo>
                    <a:pt x="621" y="0"/>
                    <a:pt x="665" y="34"/>
                    <a:pt x="703" y="58"/>
                  </a:cubicBezTo>
                  <a:cubicBezTo>
                    <a:pt x="705" y="34"/>
                    <a:pt x="714" y="17"/>
                    <a:pt x="730" y="7"/>
                  </a:cubicBezTo>
                  <a:cubicBezTo>
                    <a:pt x="730" y="9"/>
                    <a:pt x="730" y="11"/>
                    <a:pt x="730" y="13"/>
                  </a:cubicBezTo>
                  <a:cubicBezTo>
                    <a:pt x="727" y="14"/>
                    <a:pt x="725" y="16"/>
                    <a:pt x="724" y="19"/>
                  </a:cubicBezTo>
                  <a:cubicBezTo>
                    <a:pt x="716" y="34"/>
                    <a:pt x="715" y="56"/>
                    <a:pt x="703" y="67"/>
                  </a:cubicBezTo>
                  <a:cubicBezTo>
                    <a:pt x="660" y="47"/>
                    <a:pt x="625" y="19"/>
                    <a:pt x="571" y="10"/>
                  </a:cubicBezTo>
                  <a:cubicBezTo>
                    <a:pt x="574" y="22"/>
                    <a:pt x="584" y="27"/>
                    <a:pt x="592" y="34"/>
                  </a:cubicBezTo>
                  <a:cubicBezTo>
                    <a:pt x="602" y="46"/>
                    <a:pt x="613" y="57"/>
                    <a:pt x="625" y="67"/>
                  </a:cubicBezTo>
                  <a:cubicBezTo>
                    <a:pt x="650" y="96"/>
                    <a:pt x="686" y="129"/>
                    <a:pt x="712" y="169"/>
                  </a:cubicBezTo>
                  <a:cubicBezTo>
                    <a:pt x="731" y="197"/>
                    <a:pt x="774" y="261"/>
                    <a:pt x="778" y="295"/>
                  </a:cubicBezTo>
                  <a:cubicBezTo>
                    <a:pt x="784" y="348"/>
                    <a:pt x="749" y="391"/>
                    <a:pt x="751" y="454"/>
                  </a:cubicBezTo>
                  <a:cubicBezTo>
                    <a:pt x="773" y="459"/>
                    <a:pt x="801" y="474"/>
                    <a:pt x="805" y="487"/>
                  </a:cubicBezTo>
                  <a:cubicBezTo>
                    <a:pt x="725" y="472"/>
                    <a:pt x="669" y="414"/>
                    <a:pt x="592" y="394"/>
                  </a:cubicBezTo>
                  <a:cubicBezTo>
                    <a:pt x="540" y="381"/>
                    <a:pt x="470" y="377"/>
                    <a:pt x="406" y="370"/>
                  </a:cubicBezTo>
                  <a:cubicBezTo>
                    <a:pt x="402" y="363"/>
                    <a:pt x="385" y="369"/>
                    <a:pt x="376" y="367"/>
                  </a:cubicBezTo>
                  <a:cubicBezTo>
                    <a:pt x="279" y="380"/>
                    <a:pt x="234" y="325"/>
                    <a:pt x="184" y="301"/>
                  </a:cubicBezTo>
                  <a:cubicBezTo>
                    <a:pt x="201" y="330"/>
                    <a:pt x="226" y="351"/>
                    <a:pt x="256" y="367"/>
                  </a:cubicBezTo>
                  <a:cubicBezTo>
                    <a:pt x="199" y="371"/>
                    <a:pt x="128" y="381"/>
                    <a:pt x="88" y="391"/>
                  </a:cubicBezTo>
                  <a:cubicBezTo>
                    <a:pt x="61" y="398"/>
                    <a:pt x="28" y="397"/>
                    <a:pt x="10" y="415"/>
                  </a:cubicBezTo>
                  <a:cubicBezTo>
                    <a:pt x="58" y="413"/>
                    <a:pt x="94" y="399"/>
                    <a:pt x="142" y="397"/>
                  </a:cubicBezTo>
                  <a:cubicBezTo>
                    <a:pt x="152" y="395"/>
                    <a:pt x="170" y="401"/>
                    <a:pt x="175" y="394"/>
                  </a:cubicBezTo>
                  <a:cubicBezTo>
                    <a:pt x="179" y="394"/>
                    <a:pt x="183" y="394"/>
                    <a:pt x="187" y="394"/>
                  </a:cubicBezTo>
                  <a:cubicBezTo>
                    <a:pt x="218" y="394"/>
                    <a:pt x="249" y="394"/>
                    <a:pt x="280" y="394"/>
                  </a:cubicBezTo>
                  <a:cubicBezTo>
                    <a:pt x="348" y="391"/>
                    <a:pt x="389" y="415"/>
                    <a:pt x="445" y="424"/>
                  </a:cubicBezTo>
                  <a:cubicBezTo>
                    <a:pt x="357" y="433"/>
                    <a:pt x="279" y="452"/>
                    <a:pt x="220" y="490"/>
                  </a:cubicBezTo>
                  <a:cubicBezTo>
                    <a:pt x="300" y="475"/>
                    <a:pt x="368" y="448"/>
                    <a:pt x="463" y="448"/>
                  </a:cubicBezTo>
                  <a:cubicBezTo>
                    <a:pt x="469" y="455"/>
                    <a:pt x="488" y="449"/>
                    <a:pt x="499" y="451"/>
                  </a:cubicBezTo>
                  <a:cubicBezTo>
                    <a:pt x="575" y="456"/>
                    <a:pt x="625" y="500"/>
                    <a:pt x="670" y="526"/>
                  </a:cubicBezTo>
                  <a:cubicBezTo>
                    <a:pt x="703" y="605"/>
                    <a:pt x="714" y="706"/>
                    <a:pt x="715" y="817"/>
                  </a:cubicBezTo>
                  <a:cubicBezTo>
                    <a:pt x="717" y="833"/>
                    <a:pt x="711" y="857"/>
                    <a:pt x="718" y="868"/>
                  </a:cubicBezTo>
                  <a:cubicBezTo>
                    <a:pt x="718" y="880"/>
                    <a:pt x="718" y="892"/>
                    <a:pt x="718" y="904"/>
                  </a:cubicBezTo>
                  <a:cubicBezTo>
                    <a:pt x="718" y="925"/>
                    <a:pt x="718" y="946"/>
                    <a:pt x="718" y="967"/>
                  </a:cubicBezTo>
                  <a:cubicBezTo>
                    <a:pt x="711" y="978"/>
                    <a:pt x="717" y="1002"/>
                    <a:pt x="715" y="1018"/>
                  </a:cubicBezTo>
                  <a:cubicBezTo>
                    <a:pt x="705" y="1228"/>
                    <a:pt x="667" y="1410"/>
                    <a:pt x="637" y="1600"/>
                  </a:cubicBezTo>
                  <a:cubicBezTo>
                    <a:pt x="633" y="1600"/>
                    <a:pt x="634" y="1605"/>
                    <a:pt x="634" y="1609"/>
                  </a:cubicBezTo>
                  <a:cubicBezTo>
                    <a:pt x="783" y="1616"/>
                    <a:pt x="945" y="1610"/>
                    <a:pt x="1099" y="1612"/>
                  </a:cubicBezTo>
                  <a:cubicBezTo>
                    <a:pt x="1099" y="1609"/>
                    <a:pt x="1098" y="1607"/>
                    <a:pt x="1096" y="1606"/>
                  </a:cubicBezTo>
                  <a:cubicBezTo>
                    <a:pt x="1047" y="1469"/>
                    <a:pt x="1007" y="1323"/>
                    <a:pt x="1000" y="1144"/>
                  </a:cubicBezTo>
                  <a:cubicBezTo>
                    <a:pt x="998" y="1133"/>
                    <a:pt x="1004" y="1114"/>
                    <a:pt x="997" y="1108"/>
                  </a:cubicBezTo>
                  <a:cubicBezTo>
                    <a:pt x="997" y="1098"/>
                    <a:pt x="997" y="1088"/>
                    <a:pt x="997" y="1078"/>
                  </a:cubicBezTo>
                  <a:cubicBezTo>
                    <a:pt x="997" y="1056"/>
                    <a:pt x="997" y="1034"/>
                    <a:pt x="997" y="1012"/>
                  </a:cubicBezTo>
                  <a:cubicBezTo>
                    <a:pt x="1007" y="911"/>
                    <a:pt x="1000" y="793"/>
                    <a:pt x="1066" y="748"/>
                  </a:cubicBezTo>
                  <a:cubicBezTo>
                    <a:pt x="1080" y="736"/>
                    <a:pt x="1093" y="723"/>
                    <a:pt x="1105" y="709"/>
                  </a:cubicBezTo>
                  <a:cubicBezTo>
                    <a:pt x="1217" y="610"/>
                    <a:pt x="1334" y="518"/>
                    <a:pt x="1498" y="472"/>
                  </a:cubicBezTo>
                  <a:cubicBezTo>
                    <a:pt x="1483" y="454"/>
                    <a:pt x="1439" y="460"/>
                    <a:pt x="1417" y="463"/>
                  </a:cubicBezTo>
                  <a:cubicBezTo>
                    <a:pt x="1398" y="465"/>
                    <a:pt x="1373" y="472"/>
                    <a:pt x="1354" y="478"/>
                  </a:cubicBezTo>
                  <a:cubicBezTo>
                    <a:pt x="1268" y="505"/>
                    <a:pt x="1180" y="550"/>
                    <a:pt x="1126" y="598"/>
                  </a:cubicBezTo>
                  <a:cubicBezTo>
                    <a:pt x="1133" y="565"/>
                    <a:pt x="1157" y="520"/>
                    <a:pt x="1150" y="493"/>
                  </a:cubicBezTo>
                  <a:cubicBezTo>
                    <a:pt x="1134" y="502"/>
                    <a:pt x="1133" y="524"/>
                    <a:pt x="1126" y="538"/>
                  </a:cubicBezTo>
                  <a:cubicBezTo>
                    <a:pt x="1100" y="595"/>
                    <a:pt x="1059" y="648"/>
                    <a:pt x="1015" y="679"/>
                  </a:cubicBezTo>
                  <a:cubicBezTo>
                    <a:pt x="1015" y="678"/>
                    <a:pt x="1015" y="677"/>
                    <a:pt x="1015" y="676"/>
                  </a:cubicBezTo>
                  <a:cubicBezTo>
                    <a:pt x="1015" y="648"/>
                    <a:pt x="1015" y="620"/>
                    <a:pt x="1015" y="592"/>
                  </a:cubicBezTo>
                  <a:close/>
                  <a:moveTo>
                    <a:pt x="61" y="331"/>
                  </a:moveTo>
                  <a:cubicBezTo>
                    <a:pt x="82" y="345"/>
                    <a:pt x="101" y="361"/>
                    <a:pt x="124" y="373"/>
                  </a:cubicBezTo>
                  <a:cubicBezTo>
                    <a:pt x="113" y="317"/>
                    <a:pt x="81" y="282"/>
                    <a:pt x="16" y="280"/>
                  </a:cubicBezTo>
                  <a:cubicBezTo>
                    <a:pt x="0" y="346"/>
                    <a:pt x="45" y="399"/>
                    <a:pt x="109" y="376"/>
                  </a:cubicBezTo>
                  <a:cubicBezTo>
                    <a:pt x="97" y="359"/>
                    <a:pt x="63" y="348"/>
                    <a:pt x="61" y="331"/>
                  </a:cubicBezTo>
                  <a:close/>
                  <a:moveTo>
                    <a:pt x="292" y="220"/>
                  </a:moveTo>
                  <a:cubicBezTo>
                    <a:pt x="265" y="251"/>
                    <a:pt x="244" y="312"/>
                    <a:pt x="286" y="343"/>
                  </a:cubicBezTo>
                  <a:cubicBezTo>
                    <a:pt x="286" y="318"/>
                    <a:pt x="287" y="294"/>
                    <a:pt x="292" y="274"/>
                  </a:cubicBezTo>
                  <a:cubicBezTo>
                    <a:pt x="296" y="303"/>
                    <a:pt x="293" y="327"/>
                    <a:pt x="289" y="355"/>
                  </a:cubicBezTo>
                  <a:cubicBezTo>
                    <a:pt x="342" y="341"/>
                    <a:pt x="337" y="240"/>
                    <a:pt x="292" y="220"/>
                  </a:cubicBezTo>
                  <a:close/>
                  <a:moveTo>
                    <a:pt x="499" y="49"/>
                  </a:moveTo>
                  <a:cubicBezTo>
                    <a:pt x="487" y="108"/>
                    <a:pt x="601" y="121"/>
                    <a:pt x="610" y="70"/>
                  </a:cubicBezTo>
                  <a:cubicBezTo>
                    <a:pt x="596" y="57"/>
                    <a:pt x="562" y="84"/>
                    <a:pt x="544" y="67"/>
                  </a:cubicBezTo>
                  <a:cubicBezTo>
                    <a:pt x="555" y="56"/>
                    <a:pt x="582" y="61"/>
                    <a:pt x="598" y="55"/>
                  </a:cubicBezTo>
                  <a:cubicBezTo>
                    <a:pt x="577" y="28"/>
                    <a:pt x="532" y="46"/>
                    <a:pt x="499" y="49"/>
                  </a:cubicBezTo>
                  <a:close/>
                  <a:moveTo>
                    <a:pt x="637" y="403"/>
                  </a:moveTo>
                  <a:cubicBezTo>
                    <a:pt x="680" y="359"/>
                    <a:pt x="637" y="304"/>
                    <a:pt x="601" y="280"/>
                  </a:cubicBezTo>
                  <a:cubicBezTo>
                    <a:pt x="569" y="319"/>
                    <a:pt x="578" y="399"/>
                    <a:pt x="637" y="403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42"/>
            <p:cNvSpPr/>
            <p:nvPr/>
          </p:nvSpPr>
          <p:spPr bwMode="auto">
            <a:xfrm>
              <a:off x="10863043" y="888375"/>
              <a:ext cx="177513" cy="128414"/>
            </a:xfrm>
            <a:custGeom>
              <a:avLst/>
              <a:gdLst>
                <a:gd name="T0" fmla="*/ 27 w 50"/>
                <a:gd name="T1" fmla="*/ 30 h 36"/>
                <a:gd name="T2" fmla="*/ 0 w 50"/>
                <a:gd name="T3" fmla="*/ 36 h 36"/>
                <a:gd name="T4" fmla="*/ 45 w 50"/>
                <a:gd name="T5" fmla="*/ 0 h 36"/>
                <a:gd name="T6" fmla="*/ 27 w 50"/>
                <a:gd name="T7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36">
                  <a:moveTo>
                    <a:pt x="27" y="30"/>
                  </a:moveTo>
                  <a:cubicBezTo>
                    <a:pt x="18" y="22"/>
                    <a:pt x="11" y="36"/>
                    <a:pt x="0" y="36"/>
                  </a:cubicBezTo>
                  <a:cubicBezTo>
                    <a:pt x="11" y="20"/>
                    <a:pt x="38" y="20"/>
                    <a:pt x="45" y="0"/>
                  </a:cubicBezTo>
                  <a:cubicBezTo>
                    <a:pt x="50" y="9"/>
                    <a:pt x="30" y="19"/>
                    <a:pt x="27" y="3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43"/>
            <p:cNvSpPr/>
            <p:nvPr/>
          </p:nvSpPr>
          <p:spPr bwMode="auto">
            <a:xfrm>
              <a:off x="8262658" y="1154646"/>
              <a:ext cx="347473" cy="479664"/>
            </a:xfrm>
            <a:custGeom>
              <a:avLst/>
              <a:gdLst>
                <a:gd name="T0" fmla="*/ 45 w 98"/>
                <a:gd name="T1" fmla="*/ 135 h 135"/>
                <a:gd name="T2" fmla="*/ 48 w 98"/>
                <a:gd name="T3" fmla="*/ 54 h 135"/>
                <a:gd name="T4" fmla="*/ 42 w 98"/>
                <a:gd name="T5" fmla="*/ 123 h 135"/>
                <a:gd name="T6" fmla="*/ 48 w 98"/>
                <a:gd name="T7" fmla="*/ 0 h 135"/>
                <a:gd name="T8" fmla="*/ 45 w 98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35">
                  <a:moveTo>
                    <a:pt x="45" y="135"/>
                  </a:moveTo>
                  <a:cubicBezTo>
                    <a:pt x="49" y="107"/>
                    <a:pt x="52" y="83"/>
                    <a:pt x="48" y="54"/>
                  </a:cubicBezTo>
                  <a:cubicBezTo>
                    <a:pt x="43" y="74"/>
                    <a:pt x="42" y="98"/>
                    <a:pt x="42" y="123"/>
                  </a:cubicBezTo>
                  <a:cubicBezTo>
                    <a:pt x="0" y="92"/>
                    <a:pt x="21" y="31"/>
                    <a:pt x="48" y="0"/>
                  </a:cubicBezTo>
                  <a:cubicBezTo>
                    <a:pt x="93" y="20"/>
                    <a:pt x="98" y="121"/>
                    <a:pt x="45" y="135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44"/>
            <p:cNvSpPr/>
            <p:nvPr/>
          </p:nvSpPr>
          <p:spPr bwMode="auto">
            <a:xfrm>
              <a:off x="11033002" y="2572865"/>
              <a:ext cx="137857" cy="137857"/>
            </a:xfrm>
            <a:custGeom>
              <a:avLst/>
              <a:gdLst>
                <a:gd name="T0" fmla="*/ 0 w 39"/>
                <a:gd name="T1" fmla="*/ 39 h 39"/>
                <a:gd name="T2" fmla="*/ 39 w 39"/>
                <a:gd name="T3" fmla="*/ 0 h 39"/>
                <a:gd name="T4" fmla="*/ 0 w 3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45"/>
            <p:cNvSpPr/>
            <p:nvPr/>
          </p:nvSpPr>
          <p:spPr bwMode="auto">
            <a:xfrm>
              <a:off x="11501336" y="2104532"/>
              <a:ext cx="45323" cy="105753"/>
            </a:xfrm>
            <a:custGeom>
              <a:avLst/>
              <a:gdLst>
                <a:gd name="T0" fmla="*/ 0 w 13"/>
                <a:gd name="T1" fmla="*/ 0 h 30"/>
                <a:gd name="T2" fmla="*/ 9 w 13"/>
                <a:gd name="T3" fmla="*/ 3 h 30"/>
                <a:gd name="T4" fmla="*/ 6 w 13"/>
                <a:gd name="T5" fmla="*/ 30 h 30"/>
                <a:gd name="T6" fmla="*/ 6 w 13"/>
                <a:gd name="T7" fmla="*/ 3 h 30"/>
                <a:gd name="T8" fmla="*/ 0 w 1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0">
                  <a:moveTo>
                    <a:pt x="0" y="0"/>
                  </a:moveTo>
                  <a:cubicBezTo>
                    <a:pt x="4" y="0"/>
                    <a:pt x="7" y="1"/>
                    <a:pt x="9" y="3"/>
                  </a:cubicBezTo>
                  <a:cubicBezTo>
                    <a:pt x="7" y="11"/>
                    <a:pt x="13" y="27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ubicBezTo>
                    <a:pt x="4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47"/>
            <p:cNvSpPr/>
            <p:nvPr/>
          </p:nvSpPr>
          <p:spPr bwMode="auto">
            <a:xfrm>
              <a:off x="7395864" y="1368039"/>
              <a:ext cx="440007" cy="423011"/>
            </a:xfrm>
            <a:custGeom>
              <a:avLst/>
              <a:gdLst>
                <a:gd name="T0" fmla="*/ 109 w 124"/>
                <a:gd name="T1" fmla="*/ 96 h 119"/>
                <a:gd name="T2" fmla="*/ 16 w 124"/>
                <a:gd name="T3" fmla="*/ 0 h 119"/>
                <a:gd name="T4" fmla="*/ 124 w 124"/>
                <a:gd name="T5" fmla="*/ 93 h 119"/>
                <a:gd name="T6" fmla="*/ 61 w 124"/>
                <a:gd name="T7" fmla="*/ 51 h 119"/>
                <a:gd name="T8" fmla="*/ 109 w 124"/>
                <a:gd name="T9" fmla="*/ 9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19">
                  <a:moveTo>
                    <a:pt x="109" y="96"/>
                  </a:moveTo>
                  <a:cubicBezTo>
                    <a:pt x="45" y="119"/>
                    <a:pt x="0" y="66"/>
                    <a:pt x="16" y="0"/>
                  </a:cubicBezTo>
                  <a:cubicBezTo>
                    <a:pt x="81" y="2"/>
                    <a:pt x="113" y="37"/>
                    <a:pt x="124" y="93"/>
                  </a:cubicBezTo>
                  <a:cubicBezTo>
                    <a:pt x="101" y="81"/>
                    <a:pt x="82" y="65"/>
                    <a:pt x="61" y="51"/>
                  </a:cubicBezTo>
                  <a:cubicBezTo>
                    <a:pt x="63" y="68"/>
                    <a:pt x="97" y="79"/>
                    <a:pt x="109" y="96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48"/>
            <p:cNvSpPr>
              <a:spLocks noEditPoints="1"/>
            </p:cNvSpPr>
            <p:nvPr/>
          </p:nvSpPr>
          <p:spPr bwMode="auto">
            <a:xfrm>
              <a:off x="9416496" y="1368039"/>
              <a:ext cx="394685" cy="438118"/>
            </a:xfrm>
            <a:custGeom>
              <a:avLst/>
              <a:gdLst>
                <a:gd name="T0" fmla="*/ 32 w 111"/>
                <a:gd name="T1" fmla="*/ 0 h 123"/>
                <a:gd name="T2" fmla="*/ 68 w 111"/>
                <a:gd name="T3" fmla="*/ 123 h 123"/>
                <a:gd name="T4" fmla="*/ 32 w 111"/>
                <a:gd name="T5" fmla="*/ 0 h 123"/>
                <a:gd name="T6" fmla="*/ 56 w 111"/>
                <a:gd name="T7" fmla="*/ 93 h 123"/>
                <a:gd name="T8" fmla="*/ 62 w 111"/>
                <a:gd name="T9" fmla="*/ 117 h 123"/>
                <a:gd name="T10" fmla="*/ 56 w 111"/>
                <a:gd name="T11" fmla="*/ 9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123">
                  <a:moveTo>
                    <a:pt x="32" y="0"/>
                  </a:moveTo>
                  <a:cubicBezTo>
                    <a:pt x="68" y="24"/>
                    <a:pt x="111" y="79"/>
                    <a:pt x="68" y="123"/>
                  </a:cubicBezTo>
                  <a:cubicBezTo>
                    <a:pt x="9" y="119"/>
                    <a:pt x="0" y="39"/>
                    <a:pt x="32" y="0"/>
                  </a:cubicBezTo>
                  <a:close/>
                  <a:moveTo>
                    <a:pt x="56" y="93"/>
                  </a:moveTo>
                  <a:cubicBezTo>
                    <a:pt x="57" y="102"/>
                    <a:pt x="53" y="116"/>
                    <a:pt x="62" y="117"/>
                  </a:cubicBezTo>
                  <a:cubicBezTo>
                    <a:pt x="62" y="107"/>
                    <a:pt x="60" y="99"/>
                    <a:pt x="56" y="93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49"/>
            <p:cNvSpPr/>
            <p:nvPr/>
          </p:nvSpPr>
          <p:spPr bwMode="auto">
            <a:xfrm>
              <a:off x="11219957" y="1347267"/>
              <a:ext cx="419234" cy="219059"/>
            </a:xfrm>
            <a:custGeom>
              <a:avLst/>
              <a:gdLst>
                <a:gd name="T0" fmla="*/ 7 w 118"/>
                <a:gd name="T1" fmla="*/ 21 h 62"/>
                <a:gd name="T2" fmla="*/ 49 w 118"/>
                <a:gd name="T3" fmla="*/ 0 h 62"/>
                <a:gd name="T4" fmla="*/ 94 w 118"/>
                <a:gd name="T5" fmla="*/ 0 h 62"/>
                <a:gd name="T6" fmla="*/ 118 w 118"/>
                <a:gd name="T7" fmla="*/ 9 h 62"/>
                <a:gd name="T8" fmla="*/ 49 w 118"/>
                <a:gd name="T9" fmla="*/ 60 h 62"/>
                <a:gd name="T10" fmla="*/ 13 w 118"/>
                <a:gd name="T11" fmla="*/ 60 h 62"/>
                <a:gd name="T12" fmla="*/ 4 w 118"/>
                <a:gd name="T13" fmla="*/ 54 h 62"/>
                <a:gd name="T14" fmla="*/ 1 w 118"/>
                <a:gd name="T15" fmla="*/ 33 h 62"/>
                <a:gd name="T16" fmla="*/ 64 w 118"/>
                <a:gd name="T17" fmla="*/ 30 h 62"/>
                <a:gd name="T18" fmla="*/ 85 w 118"/>
                <a:gd name="T19" fmla="*/ 18 h 62"/>
                <a:gd name="T20" fmla="*/ 52 w 118"/>
                <a:gd name="T21" fmla="*/ 21 h 62"/>
                <a:gd name="T22" fmla="*/ 7 w 118"/>
                <a:gd name="T23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62">
                  <a:moveTo>
                    <a:pt x="7" y="21"/>
                  </a:moveTo>
                  <a:cubicBezTo>
                    <a:pt x="10" y="3"/>
                    <a:pt x="28" y="0"/>
                    <a:pt x="49" y="0"/>
                  </a:cubicBezTo>
                  <a:cubicBezTo>
                    <a:pt x="64" y="0"/>
                    <a:pt x="79" y="0"/>
                    <a:pt x="94" y="0"/>
                  </a:cubicBezTo>
                  <a:cubicBezTo>
                    <a:pt x="103" y="2"/>
                    <a:pt x="115" y="1"/>
                    <a:pt x="118" y="9"/>
                  </a:cubicBezTo>
                  <a:cubicBezTo>
                    <a:pt x="110" y="41"/>
                    <a:pt x="91" y="62"/>
                    <a:pt x="49" y="60"/>
                  </a:cubicBezTo>
                  <a:cubicBezTo>
                    <a:pt x="37" y="60"/>
                    <a:pt x="25" y="60"/>
                    <a:pt x="13" y="60"/>
                  </a:cubicBezTo>
                  <a:cubicBezTo>
                    <a:pt x="8" y="60"/>
                    <a:pt x="5" y="58"/>
                    <a:pt x="4" y="54"/>
                  </a:cubicBezTo>
                  <a:cubicBezTo>
                    <a:pt x="0" y="50"/>
                    <a:pt x="1" y="41"/>
                    <a:pt x="1" y="33"/>
                  </a:cubicBezTo>
                  <a:cubicBezTo>
                    <a:pt x="21" y="31"/>
                    <a:pt x="49" y="37"/>
                    <a:pt x="64" y="30"/>
                  </a:cubicBezTo>
                  <a:cubicBezTo>
                    <a:pt x="73" y="28"/>
                    <a:pt x="81" y="25"/>
                    <a:pt x="85" y="18"/>
                  </a:cubicBezTo>
                  <a:cubicBezTo>
                    <a:pt x="77" y="22"/>
                    <a:pt x="64" y="21"/>
                    <a:pt x="52" y="21"/>
                  </a:cubicBezTo>
                  <a:cubicBezTo>
                    <a:pt x="37" y="21"/>
                    <a:pt x="22" y="21"/>
                    <a:pt x="7" y="21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50"/>
            <p:cNvSpPr/>
            <p:nvPr/>
          </p:nvSpPr>
          <p:spPr bwMode="auto">
            <a:xfrm>
              <a:off x="10936691" y="1356709"/>
              <a:ext cx="73650" cy="192621"/>
            </a:xfrm>
            <a:custGeom>
              <a:avLst/>
              <a:gdLst>
                <a:gd name="T0" fmla="*/ 6 w 21"/>
                <a:gd name="T1" fmla="*/ 0 h 54"/>
                <a:gd name="T2" fmla="*/ 9 w 21"/>
                <a:gd name="T3" fmla="*/ 9 h 54"/>
                <a:gd name="T4" fmla="*/ 21 w 21"/>
                <a:gd name="T5" fmla="*/ 3 h 54"/>
                <a:gd name="T6" fmla="*/ 12 w 21"/>
                <a:gd name="T7" fmla="*/ 33 h 54"/>
                <a:gd name="T8" fmla="*/ 9 w 21"/>
                <a:gd name="T9" fmla="*/ 54 h 54"/>
                <a:gd name="T10" fmla="*/ 3 w 21"/>
                <a:gd name="T11" fmla="*/ 3 h 54"/>
                <a:gd name="T12" fmla="*/ 6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6" y="0"/>
                  </a:moveTo>
                  <a:cubicBezTo>
                    <a:pt x="6" y="4"/>
                    <a:pt x="5" y="9"/>
                    <a:pt x="9" y="9"/>
                  </a:cubicBezTo>
                  <a:cubicBezTo>
                    <a:pt x="11" y="5"/>
                    <a:pt x="15" y="3"/>
                    <a:pt x="21" y="3"/>
                  </a:cubicBezTo>
                  <a:cubicBezTo>
                    <a:pt x="15" y="11"/>
                    <a:pt x="4" y="19"/>
                    <a:pt x="12" y="33"/>
                  </a:cubicBezTo>
                  <a:cubicBezTo>
                    <a:pt x="10" y="39"/>
                    <a:pt x="16" y="53"/>
                    <a:pt x="9" y="54"/>
                  </a:cubicBezTo>
                  <a:cubicBezTo>
                    <a:pt x="0" y="40"/>
                    <a:pt x="5" y="28"/>
                    <a:pt x="3" y="3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51"/>
            <p:cNvSpPr/>
            <p:nvPr/>
          </p:nvSpPr>
          <p:spPr bwMode="auto">
            <a:xfrm>
              <a:off x="9605341" y="1698517"/>
              <a:ext cx="32104" cy="84980"/>
            </a:xfrm>
            <a:custGeom>
              <a:avLst/>
              <a:gdLst>
                <a:gd name="T0" fmla="*/ 9 w 9"/>
                <a:gd name="T1" fmla="*/ 24 h 24"/>
                <a:gd name="T2" fmla="*/ 3 w 9"/>
                <a:gd name="T3" fmla="*/ 0 h 24"/>
                <a:gd name="T4" fmla="*/ 9 w 9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4">
                  <a:moveTo>
                    <a:pt x="9" y="24"/>
                  </a:moveTo>
                  <a:cubicBezTo>
                    <a:pt x="0" y="23"/>
                    <a:pt x="4" y="9"/>
                    <a:pt x="3" y="0"/>
                  </a:cubicBezTo>
                  <a:cubicBezTo>
                    <a:pt x="7" y="6"/>
                    <a:pt x="9" y="14"/>
                    <a:pt x="9" y="24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52"/>
            <p:cNvSpPr/>
            <p:nvPr/>
          </p:nvSpPr>
          <p:spPr bwMode="auto">
            <a:xfrm>
              <a:off x="10222860" y="1896803"/>
              <a:ext cx="84980" cy="103865"/>
            </a:xfrm>
            <a:custGeom>
              <a:avLst/>
              <a:gdLst>
                <a:gd name="T0" fmla="*/ 24 w 24"/>
                <a:gd name="T1" fmla="*/ 22 h 29"/>
                <a:gd name="T2" fmla="*/ 0 w 24"/>
                <a:gd name="T3" fmla="*/ 10 h 29"/>
                <a:gd name="T4" fmla="*/ 24 w 24"/>
                <a:gd name="T5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9">
                  <a:moveTo>
                    <a:pt x="24" y="22"/>
                  </a:moveTo>
                  <a:cubicBezTo>
                    <a:pt x="17" y="29"/>
                    <a:pt x="8" y="13"/>
                    <a:pt x="0" y="10"/>
                  </a:cubicBezTo>
                  <a:cubicBezTo>
                    <a:pt x="10" y="0"/>
                    <a:pt x="18" y="18"/>
                    <a:pt x="24" y="2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53"/>
            <p:cNvSpPr/>
            <p:nvPr/>
          </p:nvSpPr>
          <p:spPr bwMode="auto">
            <a:xfrm>
              <a:off x="10149212" y="1985560"/>
              <a:ext cx="117083" cy="50989"/>
            </a:xfrm>
            <a:custGeom>
              <a:avLst/>
              <a:gdLst>
                <a:gd name="T0" fmla="*/ 33 w 33"/>
                <a:gd name="T1" fmla="*/ 12 h 14"/>
                <a:gd name="T2" fmla="*/ 0 w 33"/>
                <a:gd name="T3" fmla="*/ 6 h 14"/>
                <a:gd name="T4" fmla="*/ 33 w 3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4">
                  <a:moveTo>
                    <a:pt x="33" y="12"/>
                  </a:moveTo>
                  <a:cubicBezTo>
                    <a:pt x="18" y="14"/>
                    <a:pt x="15" y="4"/>
                    <a:pt x="0" y="6"/>
                  </a:cubicBezTo>
                  <a:cubicBezTo>
                    <a:pt x="7" y="0"/>
                    <a:pt x="31" y="3"/>
                    <a:pt x="33" y="1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54"/>
            <p:cNvSpPr/>
            <p:nvPr/>
          </p:nvSpPr>
          <p:spPr bwMode="auto">
            <a:xfrm>
              <a:off x="10915919" y="2032771"/>
              <a:ext cx="32104" cy="88757"/>
            </a:xfrm>
            <a:custGeom>
              <a:avLst/>
              <a:gdLst>
                <a:gd name="T0" fmla="*/ 9 w 9"/>
                <a:gd name="T1" fmla="*/ 5 h 25"/>
                <a:gd name="T2" fmla="*/ 9 w 9"/>
                <a:gd name="T3" fmla="*/ 20 h 25"/>
                <a:gd name="T4" fmla="*/ 9 w 9"/>
                <a:gd name="T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5">
                  <a:moveTo>
                    <a:pt x="9" y="5"/>
                  </a:moveTo>
                  <a:cubicBezTo>
                    <a:pt x="9" y="10"/>
                    <a:pt x="9" y="15"/>
                    <a:pt x="9" y="20"/>
                  </a:cubicBezTo>
                  <a:cubicBezTo>
                    <a:pt x="0" y="25"/>
                    <a:pt x="0" y="0"/>
                    <a:pt x="9" y="5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55"/>
            <p:cNvSpPr/>
            <p:nvPr/>
          </p:nvSpPr>
          <p:spPr bwMode="auto">
            <a:xfrm>
              <a:off x="11359702" y="2875016"/>
              <a:ext cx="120860" cy="60430"/>
            </a:xfrm>
            <a:custGeom>
              <a:avLst/>
              <a:gdLst>
                <a:gd name="T0" fmla="*/ 4 w 34"/>
                <a:gd name="T1" fmla="*/ 17 h 17"/>
                <a:gd name="T2" fmla="*/ 1 w 34"/>
                <a:gd name="T3" fmla="*/ 8 h 17"/>
                <a:gd name="T4" fmla="*/ 34 w 34"/>
                <a:gd name="T5" fmla="*/ 8 h 17"/>
                <a:gd name="T6" fmla="*/ 4 w 3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7">
                  <a:moveTo>
                    <a:pt x="4" y="17"/>
                  </a:moveTo>
                  <a:cubicBezTo>
                    <a:pt x="1" y="16"/>
                    <a:pt x="1" y="12"/>
                    <a:pt x="1" y="8"/>
                  </a:cubicBezTo>
                  <a:cubicBezTo>
                    <a:pt x="6" y="4"/>
                    <a:pt x="29" y="2"/>
                    <a:pt x="34" y="8"/>
                  </a:cubicBezTo>
                  <a:cubicBezTo>
                    <a:pt x="24" y="11"/>
                    <a:pt x="0" y="0"/>
                    <a:pt x="4" y="17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56"/>
            <p:cNvSpPr/>
            <p:nvPr/>
          </p:nvSpPr>
          <p:spPr bwMode="auto">
            <a:xfrm>
              <a:off x="9971698" y="4480191"/>
              <a:ext cx="30215" cy="107642"/>
            </a:xfrm>
            <a:custGeom>
              <a:avLst/>
              <a:gdLst>
                <a:gd name="T0" fmla="*/ 5 w 9"/>
                <a:gd name="T1" fmla="*/ 0 h 30"/>
                <a:gd name="T2" fmla="*/ 8 w 9"/>
                <a:gd name="T3" fmla="*/ 30 h 30"/>
                <a:gd name="T4" fmla="*/ 5 w 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0">
                  <a:moveTo>
                    <a:pt x="5" y="0"/>
                  </a:moveTo>
                  <a:cubicBezTo>
                    <a:pt x="8" y="8"/>
                    <a:pt x="9" y="18"/>
                    <a:pt x="8" y="30"/>
                  </a:cubicBezTo>
                  <a:cubicBezTo>
                    <a:pt x="5" y="24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57"/>
            <p:cNvSpPr/>
            <p:nvPr/>
          </p:nvSpPr>
          <p:spPr bwMode="auto">
            <a:xfrm>
              <a:off x="9977363" y="4629379"/>
              <a:ext cx="64207" cy="149187"/>
            </a:xfrm>
            <a:custGeom>
              <a:avLst/>
              <a:gdLst>
                <a:gd name="T0" fmla="*/ 0 w 18"/>
                <a:gd name="T1" fmla="*/ 18 h 42"/>
                <a:gd name="T2" fmla="*/ 18 w 18"/>
                <a:gd name="T3" fmla="*/ 0 h 42"/>
                <a:gd name="T4" fmla="*/ 12 w 18"/>
                <a:gd name="T5" fmla="*/ 42 h 42"/>
                <a:gd name="T6" fmla="*/ 9 w 18"/>
                <a:gd name="T7" fmla="*/ 42 h 42"/>
                <a:gd name="T8" fmla="*/ 6 w 18"/>
                <a:gd name="T9" fmla="*/ 15 h 42"/>
                <a:gd name="T10" fmla="*/ 3 w 18"/>
                <a:gd name="T11" fmla="*/ 18 h 42"/>
                <a:gd name="T12" fmla="*/ 0 w 18"/>
                <a:gd name="T13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2">
                  <a:moveTo>
                    <a:pt x="0" y="18"/>
                  </a:moveTo>
                  <a:cubicBezTo>
                    <a:pt x="6" y="12"/>
                    <a:pt x="11" y="5"/>
                    <a:pt x="18" y="0"/>
                  </a:cubicBezTo>
                  <a:cubicBezTo>
                    <a:pt x="9" y="7"/>
                    <a:pt x="13" y="27"/>
                    <a:pt x="12" y="42"/>
                  </a:cubicBezTo>
                  <a:cubicBezTo>
                    <a:pt x="11" y="42"/>
                    <a:pt x="10" y="42"/>
                    <a:pt x="9" y="42"/>
                  </a:cubicBezTo>
                  <a:cubicBezTo>
                    <a:pt x="9" y="32"/>
                    <a:pt x="4" y="27"/>
                    <a:pt x="6" y="15"/>
                  </a:cubicBezTo>
                  <a:cubicBezTo>
                    <a:pt x="3" y="14"/>
                    <a:pt x="3" y="16"/>
                    <a:pt x="3" y="18"/>
                  </a:cubicBezTo>
                  <a:cubicBezTo>
                    <a:pt x="2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58"/>
            <p:cNvSpPr/>
            <p:nvPr/>
          </p:nvSpPr>
          <p:spPr bwMode="auto">
            <a:xfrm>
              <a:off x="10073674" y="3851341"/>
              <a:ext cx="28327" cy="96311"/>
            </a:xfrm>
            <a:custGeom>
              <a:avLst/>
              <a:gdLst>
                <a:gd name="T0" fmla="*/ 0 w 8"/>
                <a:gd name="T1" fmla="*/ 27 h 27"/>
                <a:gd name="T2" fmla="*/ 6 w 8"/>
                <a:gd name="T3" fmla="*/ 0 h 27"/>
                <a:gd name="T4" fmla="*/ 0 w 8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7">
                  <a:moveTo>
                    <a:pt x="0" y="27"/>
                  </a:moveTo>
                  <a:cubicBezTo>
                    <a:pt x="3" y="19"/>
                    <a:pt x="1" y="6"/>
                    <a:pt x="6" y="0"/>
                  </a:cubicBezTo>
                  <a:cubicBezTo>
                    <a:pt x="8" y="15"/>
                    <a:pt x="7" y="17"/>
                    <a:pt x="0" y="27"/>
                  </a:cubicBezTo>
                  <a:close/>
                </a:path>
              </a:pathLst>
            </a:custGeom>
            <a:solidFill>
              <a:srgbClr val="3926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59"/>
            <p:cNvSpPr/>
            <p:nvPr/>
          </p:nvSpPr>
          <p:spPr bwMode="auto">
            <a:xfrm>
              <a:off x="10009467" y="3201717"/>
              <a:ext cx="156741" cy="983879"/>
            </a:xfrm>
            <a:custGeom>
              <a:avLst/>
              <a:gdLst>
                <a:gd name="T0" fmla="*/ 39 w 44"/>
                <a:gd name="T1" fmla="*/ 0 h 277"/>
                <a:gd name="T2" fmla="*/ 42 w 44"/>
                <a:gd name="T3" fmla="*/ 0 h 277"/>
                <a:gd name="T4" fmla="*/ 42 w 44"/>
                <a:gd name="T5" fmla="*/ 30 h 277"/>
                <a:gd name="T6" fmla="*/ 39 w 44"/>
                <a:gd name="T7" fmla="*/ 81 h 277"/>
                <a:gd name="T8" fmla="*/ 36 w 44"/>
                <a:gd name="T9" fmla="*/ 99 h 277"/>
                <a:gd name="T10" fmla="*/ 24 w 44"/>
                <a:gd name="T11" fmla="*/ 183 h 277"/>
                <a:gd name="T12" fmla="*/ 18 w 44"/>
                <a:gd name="T13" fmla="*/ 210 h 277"/>
                <a:gd name="T14" fmla="*/ 21 w 44"/>
                <a:gd name="T15" fmla="*/ 243 h 277"/>
                <a:gd name="T16" fmla="*/ 9 w 44"/>
                <a:gd name="T17" fmla="*/ 276 h 277"/>
                <a:gd name="T18" fmla="*/ 6 w 44"/>
                <a:gd name="T19" fmla="*/ 273 h 277"/>
                <a:gd name="T20" fmla="*/ 0 w 44"/>
                <a:gd name="T21" fmla="*/ 261 h 277"/>
                <a:gd name="T22" fmla="*/ 39 w 44"/>
                <a:gd name="T23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277">
                  <a:moveTo>
                    <a:pt x="39" y="0"/>
                  </a:moveTo>
                  <a:cubicBezTo>
                    <a:pt x="40" y="0"/>
                    <a:pt x="41" y="0"/>
                    <a:pt x="42" y="0"/>
                  </a:cubicBezTo>
                  <a:cubicBezTo>
                    <a:pt x="42" y="10"/>
                    <a:pt x="42" y="20"/>
                    <a:pt x="42" y="30"/>
                  </a:cubicBezTo>
                  <a:cubicBezTo>
                    <a:pt x="44" y="50"/>
                    <a:pt x="39" y="63"/>
                    <a:pt x="39" y="81"/>
                  </a:cubicBezTo>
                  <a:cubicBezTo>
                    <a:pt x="32" y="81"/>
                    <a:pt x="38" y="94"/>
                    <a:pt x="36" y="99"/>
                  </a:cubicBezTo>
                  <a:cubicBezTo>
                    <a:pt x="32" y="132"/>
                    <a:pt x="30" y="150"/>
                    <a:pt x="24" y="183"/>
                  </a:cubicBezTo>
                  <a:cubicBezTo>
                    <a:pt x="19" y="189"/>
                    <a:pt x="21" y="202"/>
                    <a:pt x="18" y="210"/>
                  </a:cubicBezTo>
                  <a:cubicBezTo>
                    <a:pt x="22" y="222"/>
                    <a:pt x="6" y="240"/>
                    <a:pt x="21" y="243"/>
                  </a:cubicBezTo>
                  <a:cubicBezTo>
                    <a:pt x="12" y="249"/>
                    <a:pt x="9" y="261"/>
                    <a:pt x="9" y="276"/>
                  </a:cubicBezTo>
                  <a:cubicBezTo>
                    <a:pt x="6" y="277"/>
                    <a:pt x="6" y="275"/>
                    <a:pt x="6" y="273"/>
                  </a:cubicBezTo>
                  <a:cubicBezTo>
                    <a:pt x="8" y="267"/>
                    <a:pt x="5" y="250"/>
                    <a:pt x="0" y="261"/>
                  </a:cubicBezTo>
                  <a:cubicBezTo>
                    <a:pt x="19" y="197"/>
                    <a:pt x="27" y="89"/>
                    <a:pt x="39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60"/>
            <p:cNvSpPr/>
            <p:nvPr/>
          </p:nvSpPr>
          <p:spPr bwMode="auto">
            <a:xfrm>
              <a:off x="9984917" y="4213921"/>
              <a:ext cx="109530" cy="117083"/>
            </a:xfrm>
            <a:custGeom>
              <a:avLst/>
              <a:gdLst>
                <a:gd name="T0" fmla="*/ 19 w 31"/>
                <a:gd name="T1" fmla="*/ 3 h 33"/>
                <a:gd name="T2" fmla="*/ 31 w 31"/>
                <a:gd name="T3" fmla="*/ 0 h 33"/>
                <a:gd name="T4" fmla="*/ 10 w 31"/>
                <a:gd name="T5" fmla="*/ 33 h 33"/>
                <a:gd name="T6" fmla="*/ 7 w 31"/>
                <a:gd name="T7" fmla="*/ 33 h 33"/>
                <a:gd name="T8" fmla="*/ 10 w 31"/>
                <a:gd name="T9" fmla="*/ 3 h 33"/>
                <a:gd name="T10" fmla="*/ 19 w 31"/>
                <a:gd name="T1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3">
                  <a:moveTo>
                    <a:pt x="19" y="3"/>
                  </a:moveTo>
                  <a:cubicBezTo>
                    <a:pt x="22" y="1"/>
                    <a:pt x="26" y="0"/>
                    <a:pt x="31" y="0"/>
                  </a:cubicBezTo>
                  <a:cubicBezTo>
                    <a:pt x="23" y="10"/>
                    <a:pt x="8" y="13"/>
                    <a:pt x="10" y="33"/>
                  </a:cubicBezTo>
                  <a:cubicBezTo>
                    <a:pt x="9" y="33"/>
                    <a:pt x="8" y="33"/>
                    <a:pt x="7" y="33"/>
                  </a:cubicBezTo>
                  <a:cubicBezTo>
                    <a:pt x="0" y="21"/>
                    <a:pt x="10" y="16"/>
                    <a:pt x="10" y="3"/>
                  </a:cubicBezTo>
                  <a:cubicBezTo>
                    <a:pt x="14" y="3"/>
                    <a:pt x="17" y="8"/>
                    <a:pt x="19" y="3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61"/>
            <p:cNvSpPr/>
            <p:nvPr/>
          </p:nvSpPr>
          <p:spPr bwMode="auto">
            <a:xfrm>
              <a:off x="10169984" y="4523626"/>
              <a:ext cx="194510" cy="341809"/>
            </a:xfrm>
            <a:custGeom>
              <a:avLst/>
              <a:gdLst>
                <a:gd name="T0" fmla="*/ 21 w 55"/>
                <a:gd name="T1" fmla="*/ 21 h 96"/>
                <a:gd name="T2" fmla="*/ 39 w 55"/>
                <a:gd name="T3" fmla="*/ 0 h 96"/>
                <a:gd name="T4" fmla="*/ 42 w 55"/>
                <a:gd name="T5" fmla="*/ 0 h 96"/>
                <a:gd name="T6" fmla="*/ 39 w 55"/>
                <a:gd name="T7" fmla="*/ 87 h 96"/>
                <a:gd name="T8" fmla="*/ 42 w 55"/>
                <a:gd name="T9" fmla="*/ 93 h 96"/>
                <a:gd name="T10" fmla="*/ 27 w 55"/>
                <a:gd name="T11" fmla="*/ 96 h 96"/>
                <a:gd name="T12" fmla="*/ 0 w 55"/>
                <a:gd name="T13" fmla="*/ 96 h 96"/>
                <a:gd name="T14" fmla="*/ 36 w 55"/>
                <a:gd name="T15" fmla="*/ 90 h 96"/>
                <a:gd name="T16" fmla="*/ 36 w 55"/>
                <a:gd name="T17" fmla="*/ 24 h 96"/>
                <a:gd name="T18" fmla="*/ 21 w 55"/>
                <a:gd name="T19" fmla="*/ 2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96">
                  <a:moveTo>
                    <a:pt x="21" y="21"/>
                  </a:moveTo>
                  <a:cubicBezTo>
                    <a:pt x="30" y="17"/>
                    <a:pt x="46" y="2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5" y="28"/>
                    <a:pt x="32" y="66"/>
                    <a:pt x="39" y="87"/>
                  </a:cubicBezTo>
                  <a:cubicBezTo>
                    <a:pt x="40" y="91"/>
                    <a:pt x="55" y="91"/>
                    <a:pt x="42" y="93"/>
                  </a:cubicBezTo>
                  <a:cubicBezTo>
                    <a:pt x="38" y="95"/>
                    <a:pt x="26" y="89"/>
                    <a:pt x="27" y="96"/>
                  </a:cubicBezTo>
                  <a:cubicBezTo>
                    <a:pt x="18" y="96"/>
                    <a:pt x="9" y="96"/>
                    <a:pt x="0" y="96"/>
                  </a:cubicBezTo>
                  <a:cubicBezTo>
                    <a:pt x="9" y="91"/>
                    <a:pt x="22" y="90"/>
                    <a:pt x="36" y="90"/>
                  </a:cubicBezTo>
                  <a:cubicBezTo>
                    <a:pt x="35" y="69"/>
                    <a:pt x="38" y="36"/>
                    <a:pt x="36" y="24"/>
                  </a:cubicBezTo>
                  <a:cubicBezTo>
                    <a:pt x="37" y="17"/>
                    <a:pt x="25" y="23"/>
                    <a:pt x="21" y="21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62"/>
            <p:cNvSpPr/>
            <p:nvPr/>
          </p:nvSpPr>
          <p:spPr bwMode="auto">
            <a:xfrm>
              <a:off x="10275737" y="4153491"/>
              <a:ext cx="92534" cy="241721"/>
            </a:xfrm>
            <a:custGeom>
              <a:avLst/>
              <a:gdLst>
                <a:gd name="T0" fmla="*/ 12 w 26"/>
                <a:gd name="T1" fmla="*/ 68 h 68"/>
                <a:gd name="T2" fmla="*/ 3 w 26"/>
                <a:gd name="T3" fmla="*/ 50 h 68"/>
                <a:gd name="T4" fmla="*/ 18 w 26"/>
                <a:gd name="T5" fmla="*/ 44 h 68"/>
                <a:gd name="T6" fmla="*/ 24 w 26"/>
                <a:gd name="T7" fmla="*/ 50 h 68"/>
                <a:gd name="T8" fmla="*/ 18 w 26"/>
                <a:gd name="T9" fmla="*/ 68 h 68"/>
                <a:gd name="T10" fmla="*/ 15 w 26"/>
                <a:gd name="T11" fmla="*/ 68 h 68"/>
                <a:gd name="T12" fmla="*/ 12 w 26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8">
                  <a:moveTo>
                    <a:pt x="12" y="68"/>
                  </a:moveTo>
                  <a:cubicBezTo>
                    <a:pt x="16" y="55"/>
                    <a:pt x="0" y="62"/>
                    <a:pt x="3" y="50"/>
                  </a:cubicBezTo>
                  <a:cubicBezTo>
                    <a:pt x="26" y="44"/>
                    <a:pt x="12" y="0"/>
                    <a:pt x="18" y="44"/>
                  </a:cubicBezTo>
                  <a:cubicBezTo>
                    <a:pt x="19" y="49"/>
                    <a:pt x="19" y="50"/>
                    <a:pt x="24" y="50"/>
                  </a:cubicBezTo>
                  <a:cubicBezTo>
                    <a:pt x="21" y="55"/>
                    <a:pt x="16" y="58"/>
                    <a:pt x="18" y="68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4" y="68"/>
                    <a:pt x="13" y="68"/>
                    <a:pt x="12" y="68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63"/>
            <p:cNvSpPr/>
            <p:nvPr/>
          </p:nvSpPr>
          <p:spPr bwMode="auto">
            <a:xfrm>
              <a:off x="10300287" y="4438645"/>
              <a:ext cx="43435" cy="84980"/>
            </a:xfrm>
            <a:custGeom>
              <a:avLst/>
              <a:gdLst>
                <a:gd name="T0" fmla="*/ 5 w 12"/>
                <a:gd name="T1" fmla="*/ 6 h 24"/>
                <a:gd name="T2" fmla="*/ 8 w 12"/>
                <a:gd name="T3" fmla="*/ 0 h 24"/>
                <a:gd name="T4" fmla="*/ 5 w 12"/>
                <a:gd name="T5" fmla="*/ 24 h 24"/>
                <a:gd name="T6" fmla="*/ 2 w 12"/>
                <a:gd name="T7" fmla="*/ 24 h 24"/>
                <a:gd name="T8" fmla="*/ 5 w 12"/>
                <a:gd name="T9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5" y="6"/>
                  </a:moveTo>
                  <a:cubicBezTo>
                    <a:pt x="5" y="3"/>
                    <a:pt x="7" y="2"/>
                    <a:pt x="8" y="0"/>
                  </a:cubicBezTo>
                  <a:cubicBezTo>
                    <a:pt x="12" y="2"/>
                    <a:pt x="6" y="17"/>
                    <a:pt x="5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0" y="15"/>
                    <a:pt x="5" y="13"/>
                    <a:pt x="5" y="6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64"/>
            <p:cNvSpPr/>
            <p:nvPr/>
          </p:nvSpPr>
          <p:spPr bwMode="auto">
            <a:xfrm>
              <a:off x="9935817" y="4391435"/>
              <a:ext cx="169960" cy="338032"/>
            </a:xfrm>
            <a:custGeom>
              <a:avLst/>
              <a:gdLst>
                <a:gd name="T0" fmla="*/ 21 w 48"/>
                <a:gd name="T1" fmla="*/ 13 h 95"/>
                <a:gd name="T2" fmla="*/ 48 w 48"/>
                <a:gd name="T3" fmla="*/ 1 h 95"/>
                <a:gd name="T4" fmla="*/ 21 w 48"/>
                <a:gd name="T5" fmla="*/ 25 h 95"/>
                <a:gd name="T6" fmla="*/ 30 w 48"/>
                <a:gd name="T7" fmla="*/ 67 h 95"/>
                <a:gd name="T8" fmla="*/ 12 w 48"/>
                <a:gd name="T9" fmla="*/ 85 h 95"/>
                <a:gd name="T10" fmla="*/ 0 w 48"/>
                <a:gd name="T11" fmla="*/ 94 h 95"/>
                <a:gd name="T12" fmla="*/ 18 w 48"/>
                <a:gd name="T13" fmla="*/ 73 h 95"/>
                <a:gd name="T14" fmla="*/ 18 w 48"/>
                <a:gd name="T15" fmla="*/ 55 h 95"/>
                <a:gd name="T16" fmla="*/ 15 w 48"/>
                <a:gd name="T17" fmla="*/ 25 h 95"/>
                <a:gd name="T18" fmla="*/ 18 w 48"/>
                <a:gd name="T19" fmla="*/ 13 h 95"/>
                <a:gd name="T20" fmla="*/ 21 w 48"/>
                <a:gd name="T21" fmla="*/ 1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95">
                  <a:moveTo>
                    <a:pt x="21" y="13"/>
                  </a:moveTo>
                  <a:cubicBezTo>
                    <a:pt x="26" y="17"/>
                    <a:pt x="36" y="0"/>
                    <a:pt x="48" y="1"/>
                  </a:cubicBezTo>
                  <a:cubicBezTo>
                    <a:pt x="42" y="12"/>
                    <a:pt x="31" y="18"/>
                    <a:pt x="21" y="25"/>
                  </a:cubicBezTo>
                  <a:cubicBezTo>
                    <a:pt x="22" y="41"/>
                    <a:pt x="17" y="72"/>
                    <a:pt x="30" y="67"/>
                  </a:cubicBezTo>
                  <a:cubicBezTo>
                    <a:pt x="23" y="72"/>
                    <a:pt x="18" y="79"/>
                    <a:pt x="12" y="85"/>
                  </a:cubicBezTo>
                  <a:cubicBezTo>
                    <a:pt x="9" y="89"/>
                    <a:pt x="8" y="95"/>
                    <a:pt x="0" y="94"/>
                  </a:cubicBezTo>
                  <a:cubicBezTo>
                    <a:pt x="2" y="83"/>
                    <a:pt x="7" y="75"/>
                    <a:pt x="18" y="73"/>
                  </a:cubicBezTo>
                  <a:cubicBezTo>
                    <a:pt x="18" y="67"/>
                    <a:pt x="18" y="61"/>
                    <a:pt x="18" y="55"/>
                  </a:cubicBezTo>
                  <a:cubicBezTo>
                    <a:pt x="19" y="43"/>
                    <a:pt x="18" y="33"/>
                    <a:pt x="15" y="25"/>
                  </a:cubicBezTo>
                  <a:cubicBezTo>
                    <a:pt x="17" y="22"/>
                    <a:pt x="18" y="18"/>
                    <a:pt x="18" y="13"/>
                  </a:cubicBezTo>
                  <a:cubicBezTo>
                    <a:pt x="19" y="13"/>
                    <a:pt x="20" y="13"/>
                    <a:pt x="21" y="13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65"/>
            <p:cNvSpPr/>
            <p:nvPr/>
          </p:nvSpPr>
          <p:spPr bwMode="auto">
            <a:xfrm>
              <a:off x="9964144" y="4772900"/>
              <a:ext cx="109530" cy="149187"/>
            </a:xfrm>
            <a:custGeom>
              <a:avLst/>
              <a:gdLst>
                <a:gd name="T0" fmla="*/ 16 w 31"/>
                <a:gd name="T1" fmla="*/ 2 h 42"/>
                <a:gd name="T2" fmla="*/ 16 w 31"/>
                <a:gd name="T3" fmla="*/ 8 h 42"/>
                <a:gd name="T4" fmla="*/ 31 w 31"/>
                <a:gd name="T5" fmla="*/ 2 h 42"/>
                <a:gd name="T6" fmla="*/ 22 w 31"/>
                <a:gd name="T7" fmla="*/ 11 h 42"/>
                <a:gd name="T8" fmla="*/ 13 w 31"/>
                <a:gd name="T9" fmla="*/ 26 h 42"/>
                <a:gd name="T10" fmla="*/ 1 w 31"/>
                <a:gd name="T11" fmla="*/ 38 h 42"/>
                <a:gd name="T12" fmla="*/ 13 w 31"/>
                <a:gd name="T13" fmla="*/ 2 h 42"/>
                <a:gd name="T14" fmla="*/ 16 w 31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2">
                  <a:moveTo>
                    <a:pt x="16" y="2"/>
                  </a:moveTo>
                  <a:cubicBezTo>
                    <a:pt x="16" y="4"/>
                    <a:pt x="16" y="6"/>
                    <a:pt x="16" y="8"/>
                  </a:cubicBezTo>
                  <a:cubicBezTo>
                    <a:pt x="25" y="10"/>
                    <a:pt x="22" y="0"/>
                    <a:pt x="31" y="2"/>
                  </a:cubicBezTo>
                  <a:cubicBezTo>
                    <a:pt x="29" y="6"/>
                    <a:pt x="26" y="9"/>
                    <a:pt x="22" y="11"/>
                  </a:cubicBezTo>
                  <a:cubicBezTo>
                    <a:pt x="13" y="10"/>
                    <a:pt x="20" y="25"/>
                    <a:pt x="13" y="26"/>
                  </a:cubicBezTo>
                  <a:cubicBezTo>
                    <a:pt x="7" y="16"/>
                    <a:pt x="11" y="42"/>
                    <a:pt x="1" y="38"/>
                  </a:cubicBezTo>
                  <a:cubicBezTo>
                    <a:pt x="0" y="21"/>
                    <a:pt x="17" y="22"/>
                    <a:pt x="13" y="2"/>
                  </a:cubicBezTo>
                  <a:cubicBezTo>
                    <a:pt x="14" y="2"/>
                    <a:pt x="15" y="2"/>
                    <a:pt x="16" y="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66"/>
            <p:cNvSpPr/>
            <p:nvPr/>
          </p:nvSpPr>
          <p:spPr bwMode="auto">
            <a:xfrm>
              <a:off x="9932040" y="4910756"/>
              <a:ext cx="158629" cy="294597"/>
            </a:xfrm>
            <a:custGeom>
              <a:avLst/>
              <a:gdLst>
                <a:gd name="T0" fmla="*/ 28 w 45"/>
                <a:gd name="T1" fmla="*/ 11 h 83"/>
                <a:gd name="T2" fmla="*/ 31 w 45"/>
                <a:gd name="T3" fmla="*/ 50 h 83"/>
                <a:gd name="T4" fmla="*/ 43 w 45"/>
                <a:gd name="T5" fmla="*/ 47 h 83"/>
                <a:gd name="T6" fmla="*/ 31 w 45"/>
                <a:gd name="T7" fmla="*/ 59 h 83"/>
                <a:gd name="T8" fmla="*/ 28 w 45"/>
                <a:gd name="T9" fmla="*/ 65 h 83"/>
                <a:gd name="T10" fmla="*/ 13 w 45"/>
                <a:gd name="T11" fmla="*/ 83 h 83"/>
                <a:gd name="T12" fmla="*/ 25 w 45"/>
                <a:gd name="T13" fmla="*/ 23 h 83"/>
                <a:gd name="T14" fmla="*/ 10 w 45"/>
                <a:gd name="T15" fmla="*/ 38 h 83"/>
                <a:gd name="T16" fmla="*/ 22 w 45"/>
                <a:gd name="T17" fmla="*/ 14 h 83"/>
                <a:gd name="T18" fmla="*/ 28 w 45"/>
                <a:gd name="T19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83">
                  <a:moveTo>
                    <a:pt x="28" y="11"/>
                  </a:moveTo>
                  <a:cubicBezTo>
                    <a:pt x="45" y="0"/>
                    <a:pt x="16" y="35"/>
                    <a:pt x="31" y="50"/>
                  </a:cubicBezTo>
                  <a:cubicBezTo>
                    <a:pt x="34" y="48"/>
                    <a:pt x="38" y="47"/>
                    <a:pt x="43" y="47"/>
                  </a:cubicBezTo>
                  <a:cubicBezTo>
                    <a:pt x="42" y="54"/>
                    <a:pt x="34" y="54"/>
                    <a:pt x="31" y="59"/>
                  </a:cubicBezTo>
                  <a:cubicBezTo>
                    <a:pt x="28" y="59"/>
                    <a:pt x="29" y="63"/>
                    <a:pt x="28" y="65"/>
                  </a:cubicBezTo>
                  <a:cubicBezTo>
                    <a:pt x="20" y="68"/>
                    <a:pt x="18" y="77"/>
                    <a:pt x="13" y="83"/>
                  </a:cubicBezTo>
                  <a:cubicBezTo>
                    <a:pt x="7" y="65"/>
                    <a:pt x="35" y="55"/>
                    <a:pt x="25" y="23"/>
                  </a:cubicBezTo>
                  <a:cubicBezTo>
                    <a:pt x="21" y="17"/>
                    <a:pt x="12" y="32"/>
                    <a:pt x="10" y="38"/>
                  </a:cubicBezTo>
                  <a:cubicBezTo>
                    <a:pt x="0" y="28"/>
                    <a:pt x="20" y="22"/>
                    <a:pt x="22" y="14"/>
                  </a:cubicBezTo>
                  <a:cubicBezTo>
                    <a:pt x="25" y="14"/>
                    <a:pt x="26" y="12"/>
                    <a:pt x="28" y="11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67"/>
            <p:cNvSpPr/>
            <p:nvPr/>
          </p:nvSpPr>
          <p:spPr bwMode="auto">
            <a:xfrm>
              <a:off x="9952814" y="5224237"/>
              <a:ext cx="145411" cy="151075"/>
            </a:xfrm>
            <a:custGeom>
              <a:avLst/>
              <a:gdLst>
                <a:gd name="T0" fmla="*/ 28 w 41"/>
                <a:gd name="T1" fmla="*/ 7 h 43"/>
                <a:gd name="T2" fmla="*/ 25 w 41"/>
                <a:gd name="T3" fmla="*/ 19 h 43"/>
                <a:gd name="T4" fmla="*/ 16 w 41"/>
                <a:gd name="T5" fmla="*/ 25 h 43"/>
                <a:gd name="T6" fmla="*/ 10 w 41"/>
                <a:gd name="T7" fmla="*/ 43 h 43"/>
                <a:gd name="T8" fmla="*/ 22 w 41"/>
                <a:gd name="T9" fmla="*/ 10 h 43"/>
                <a:gd name="T10" fmla="*/ 28 w 41"/>
                <a:gd name="T1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3">
                  <a:moveTo>
                    <a:pt x="28" y="7"/>
                  </a:moveTo>
                  <a:cubicBezTo>
                    <a:pt x="41" y="0"/>
                    <a:pt x="28" y="15"/>
                    <a:pt x="25" y="19"/>
                  </a:cubicBezTo>
                  <a:cubicBezTo>
                    <a:pt x="20" y="19"/>
                    <a:pt x="17" y="21"/>
                    <a:pt x="16" y="25"/>
                  </a:cubicBezTo>
                  <a:cubicBezTo>
                    <a:pt x="14" y="31"/>
                    <a:pt x="9" y="34"/>
                    <a:pt x="10" y="43"/>
                  </a:cubicBezTo>
                  <a:cubicBezTo>
                    <a:pt x="0" y="29"/>
                    <a:pt x="17" y="18"/>
                    <a:pt x="22" y="10"/>
                  </a:cubicBezTo>
                  <a:cubicBezTo>
                    <a:pt x="24" y="9"/>
                    <a:pt x="28" y="10"/>
                    <a:pt x="28" y="7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68"/>
            <p:cNvSpPr/>
            <p:nvPr/>
          </p:nvSpPr>
          <p:spPr bwMode="auto">
            <a:xfrm>
              <a:off x="10713855" y="-514736"/>
              <a:ext cx="351250" cy="101976"/>
            </a:xfrm>
            <a:custGeom>
              <a:avLst/>
              <a:gdLst>
                <a:gd name="T0" fmla="*/ 99 w 99"/>
                <a:gd name="T1" fmla="*/ 8 h 29"/>
                <a:gd name="T2" fmla="*/ 0 w 99"/>
                <a:gd name="T3" fmla="*/ 26 h 29"/>
                <a:gd name="T4" fmla="*/ 99 w 99"/>
                <a:gd name="T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29">
                  <a:moveTo>
                    <a:pt x="99" y="8"/>
                  </a:moveTo>
                  <a:cubicBezTo>
                    <a:pt x="81" y="29"/>
                    <a:pt x="33" y="20"/>
                    <a:pt x="0" y="26"/>
                  </a:cubicBezTo>
                  <a:cubicBezTo>
                    <a:pt x="11" y="0"/>
                    <a:pt x="73" y="9"/>
                    <a:pt x="9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69"/>
            <p:cNvSpPr/>
            <p:nvPr/>
          </p:nvSpPr>
          <p:spPr bwMode="auto">
            <a:xfrm>
              <a:off x="10851712" y="-425980"/>
              <a:ext cx="158629" cy="28327"/>
            </a:xfrm>
            <a:custGeom>
              <a:avLst/>
              <a:gdLst>
                <a:gd name="T0" fmla="*/ 0 w 45"/>
                <a:gd name="T1" fmla="*/ 7 h 8"/>
                <a:gd name="T2" fmla="*/ 45 w 45"/>
                <a:gd name="T3" fmla="*/ 4 h 8"/>
                <a:gd name="T4" fmla="*/ 42 w 45"/>
                <a:gd name="T5" fmla="*/ 7 h 8"/>
                <a:gd name="T6" fmla="*/ 0 w 4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8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6"/>
                    <a:pt x="45" y="8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71"/>
            <p:cNvSpPr/>
            <p:nvPr/>
          </p:nvSpPr>
          <p:spPr bwMode="auto">
            <a:xfrm>
              <a:off x="10932914" y="1283060"/>
              <a:ext cx="77427" cy="84980"/>
            </a:xfrm>
            <a:custGeom>
              <a:avLst/>
              <a:gdLst>
                <a:gd name="T0" fmla="*/ 4 w 22"/>
                <a:gd name="T1" fmla="*/ 9 h 24"/>
                <a:gd name="T2" fmla="*/ 22 w 22"/>
                <a:gd name="T3" fmla="*/ 3 h 24"/>
                <a:gd name="T4" fmla="*/ 7 w 22"/>
                <a:gd name="T5" fmla="*/ 21 h 24"/>
                <a:gd name="T6" fmla="*/ 4 w 22"/>
                <a:gd name="T7" fmla="*/ 24 h 24"/>
                <a:gd name="T8" fmla="*/ 1 w 22"/>
                <a:gd name="T9" fmla="*/ 12 h 24"/>
                <a:gd name="T10" fmla="*/ 4 w 22"/>
                <a:gd name="T1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4">
                  <a:moveTo>
                    <a:pt x="4" y="9"/>
                  </a:moveTo>
                  <a:cubicBezTo>
                    <a:pt x="10" y="19"/>
                    <a:pt x="13" y="0"/>
                    <a:pt x="22" y="3"/>
                  </a:cubicBezTo>
                  <a:cubicBezTo>
                    <a:pt x="21" y="13"/>
                    <a:pt x="6" y="9"/>
                    <a:pt x="7" y="21"/>
                  </a:cubicBezTo>
                  <a:cubicBezTo>
                    <a:pt x="5" y="21"/>
                    <a:pt x="3" y="21"/>
                    <a:pt x="4" y="24"/>
                  </a:cubicBezTo>
                  <a:cubicBezTo>
                    <a:pt x="0" y="23"/>
                    <a:pt x="1" y="17"/>
                    <a:pt x="1" y="12"/>
                  </a:cubicBezTo>
                  <a:cubicBezTo>
                    <a:pt x="1" y="10"/>
                    <a:pt x="1" y="8"/>
                    <a:pt x="4" y="9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72"/>
            <p:cNvSpPr/>
            <p:nvPr/>
          </p:nvSpPr>
          <p:spPr bwMode="auto">
            <a:xfrm>
              <a:off x="7403418" y="1311386"/>
              <a:ext cx="101976" cy="217171"/>
            </a:xfrm>
            <a:custGeom>
              <a:avLst/>
              <a:gdLst>
                <a:gd name="T0" fmla="*/ 5 w 29"/>
                <a:gd name="T1" fmla="*/ 61 h 61"/>
                <a:gd name="T2" fmla="*/ 5 w 29"/>
                <a:gd name="T3" fmla="*/ 4 h 61"/>
                <a:gd name="T4" fmla="*/ 29 w 29"/>
                <a:gd name="T5" fmla="*/ 7 h 61"/>
                <a:gd name="T6" fmla="*/ 5 w 29"/>
                <a:gd name="T7" fmla="*/ 7 h 61"/>
                <a:gd name="T8" fmla="*/ 5 w 29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1">
                  <a:moveTo>
                    <a:pt x="5" y="61"/>
                  </a:moveTo>
                  <a:cubicBezTo>
                    <a:pt x="0" y="49"/>
                    <a:pt x="0" y="16"/>
                    <a:pt x="5" y="4"/>
                  </a:cubicBezTo>
                  <a:cubicBezTo>
                    <a:pt x="12" y="6"/>
                    <a:pt x="27" y="0"/>
                    <a:pt x="29" y="7"/>
                  </a:cubicBezTo>
                  <a:cubicBezTo>
                    <a:pt x="21" y="7"/>
                    <a:pt x="13" y="7"/>
                    <a:pt x="5" y="7"/>
                  </a:cubicBezTo>
                  <a:cubicBezTo>
                    <a:pt x="5" y="25"/>
                    <a:pt x="5" y="43"/>
                    <a:pt x="5" y="61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73"/>
            <p:cNvSpPr/>
            <p:nvPr/>
          </p:nvSpPr>
          <p:spPr bwMode="auto">
            <a:xfrm>
              <a:off x="8581805" y="1356709"/>
              <a:ext cx="18884" cy="139745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74"/>
            <p:cNvSpPr/>
            <p:nvPr/>
          </p:nvSpPr>
          <p:spPr bwMode="auto">
            <a:xfrm>
              <a:off x="8485494" y="1630533"/>
              <a:ext cx="298374" cy="39658"/>
            </a:xfrm>
            <a:custGeom>
              <a:avLst/>
              <a:gdLst>
                <a:gd name="T0" fmla="*/ 0 w 84"/>
                <a:gd name="T1" fmla="*/ 4 h 11"/>
                <a:gd name="T2" fmla="*/ 84 w 84"/>
                <a:gd name="T3" fmla="*/ 7 h 11"/>
                <a:gd name="T4" fmla="*/ 0 w 8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1">
                  <a:moveTo>
                    <a:pt x="0" y="4"/>
                  </a:moveTo>
                  <a:cubicBezTo>
                    <a:pt x="27" y="6"/>
                    <a:pt x="62" y="0"/>
                    <a:pt x="84" y="7"/>
                  </a:cubicBezTo>
                  <a:cubicBezTo>
                    <a:pt x="57" y="5"/>
                    <a:pt x="22" y="11"/>
                    <a:pt x="0" y="4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75"/>
            <p:cNvSpPr/>
            <p:nvPr/>
          </p:nvSpPr>
          <p:spPr bwMode="auto">
            <a:xfrm>
              <a:off x="8730992" y="1662636"/>
              <a:ext cx="107642" cy="39658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76"/>
            <p:cNvSpPr/>
            <p:nvPr/>
          </p:nvSpPr>
          <p:spPr bwMode="auto">
            <a:xfrm>
              <a:off x="11331376" y="1677744"/>
              <a:ext cx="158629" cy="16997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77"/>
            <p:cNvSpPr/>
            <p:nvPr/>
          </p:nvSpPr>
          <p:spPr bwMode="auto">
            <a:xfrm>
              <a:off x="7900077" y="1758947"/>
              <a:ext cx="117083" cy="3965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78"/>
            <p:cNvSpPr/>
            <p:nvPr/>
          </p:nvSpPr>
          <p:spPr bwMode="auto">
            <a:xfrm>
              <a:off x="8049265" y="1787273"/>
              <a:ext cx="373911" cy="18884"/>
            </a:xfrm>
            <a:custGeom>
              <a:avLst/>
              <a:gdLst>
                <a:gd name="T0" fmla="*/ 0 w 105"/>
                <a:gd name="T1" fmla="*/ 5 h 5"/>
                <a:gd name="T2" fmla="*/ 105 w 105"/>
                <a:gd name="T3" fmla="*/ 5 h 5"/>
                <a:gd name="T4" fmla="*/ 0 w 10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5">
                  <a:moveTo>
                    <a:pt x="0" y="5"/>
                  </a:moveTo>
                  <a:cubicBezTo>
                    <a:pt x="28" y="0"/>
                    <a:pt x="77" y="0"/>
                    <a:pt x="105" y="5"/>
                  </a:cubicBezTo>
                  <a:cubicBezTo>
                    <a:pt x="70" y="5"/>
                    <a:pt x="35" y="5"/>
                    <a:pt x="0" y="5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79"/>
            <p:cNvSpPr/>
            <p:nvPr/>
          </p:nvSpPr>
          <p:spPr bwMode="auto">
            <a:xfrm>
              <a:off x="9040696" y="1951568"/>
              <a:ext cx="128414" cy="37769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80"/>
            <p:cNvSpPr/>
            <p:nvPr/>
          </p:nvSpPr>
          <p:spPr bwMode="auto">
            <a:xfrm>
              <a:off x="11557989" y="2081870"/>
              <a:ext cx="43435" cy="160518"/>
            </a:xfrm>
            <a:custGeom>
              <a:avLst/>
              <a:gdLst>
                <a:gd name="T0" fmla="*/ 5 w 12"/>
                <a:gd name="T1" fmla="*/ 0 h 45"/>
                <a:gd name="T2" fmla="*/ 8 w 12"/>
                <a:gd name="T3" fmla="*/ 36 h 45"/>
                <a:gd name="T4" fmla="*/ 11 w 12"/>
                <a:gd name="T5" fmla="*/ 36 h 45"/>
                <a:gd name="T6" fmla="*/ 5 w 12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81"/>
            <p:cNvSpPr/>
            <p:nvPr/>
          </p:nvSpPr>
          <p:spPr bwMode="auto">
            <a:xfrm>
              <a:off x="11331376" y="2875016"/>
              <a:ext cx="432454" cy="270048"/>
            </a:xfrm>
            <a:custGeom>
              <a:avLst/>
              <a:gdLst>
                <a:gd name="T0" fmla="*/ 42 w 122"/>
                <a:gd name="T1" fmla="*/ 8 h 76"/>
                <a:gd name="T2" fmla="*/ 90 w 122"/>
                <a:gd name="T3" fmla="*/ 74 h 76"/>
                <a:gd name="T4" fmla="*/ 60 w 122"/>
                <a:gd name="T5" fmla="*/ 74 h 76"/>
                <a:gd name="T6" fmla="*/ 21 w 122"/>
                <a:gd name="T7" fmla="*/ 68 h 76"/>
                <a:gd name="T8" fmla="*/ 0 w 122"/>
                <a:gd name="T9" fmla="*/ 17 h 76"/>
                <a:gd name="T10" fmla="*/ 63 w 122"/>
                <a:gd name="T11" fmla="*/ 59 h 76"/>
                <a:gd name="T12" fmla="*/ 12 w 122"/>
                <a:gd name="T13" fmla="*/ 17 h 76"/>
                <a:gd name="T14" fmla="*/ 42 w 122"/>
                <a:gd name="T15" fmla="*/ 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76">
                  <a:moveTo>
                    <a:pt x="42" y="8"/>
                  </a:moveTo>
                  <a:cubicBezTo>
                    <a:pt x="77" y="8"/>
                    <a:pt x="122" y="45"/>
                    <a:pt x="90" y="74"/>
                  </a:cubicBezTo>
                  <a:cubicBezTo>
                    <a:pt x="80" y="74"/>
                    <a:pt x="70" y="74"/>
                    <a:pt x="60" y="74"/>
                  </a:cubicBezTo>
                  <a:cubicBezTo>
                    <a:pt x="43" y="76"/>
                    <a:pt x="35" y="69"/>
                    <a:pt x="21" y="68"/>
                  </a:cubicBezTo>
                  <a:cubicBezTo>
                    <a:pt x="13" y="52"/>
                    <a:pt x="1" y="40"/>
                    <a:pt x="0" y="17"/>
                  </a:cubicBezTo>
                  <a:cubicBezTo>
                    <a:pt x="13" y="37"/>
                    <a:pt x="28" y="71"/>
                    <a:pt x="63" y="59"/>
                  </a:cubicBezTo>
                  <a:cubicBezTo>
                    <a:pt x="42" y="49"/>
                    <a:pt x="22" y="38"/>
                    <a:pt x="12" y="17"/>
                  </a:cubicBezTo>
                  <a:cubicBezTo>
                    <a:pt x="8" y="0"/>
                    <a:pt x="32" y="11"/>
                    <a:pt x="42" y="8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82"/>
            <p:cNvSpPr/>
            <p:nvPr/>
          </p:nvSpPr>
          <p:spPr bwMode="auto">
            <a:xfrm>
              <a:off x="10109554" y="2946777"/>
              <a:ext cx="28327" cy="94422"/>
            </a:xfrm>
            <a:custGeom>
              <a:avLst/>
              <a:gdLst>
                <a:gd name="T0" fmla="*/ 8 w 8"/>
                <a:gd name="T1" fmla="*/ 27 h 27"/>
                <a:gd name="T2" fmla="*/ 2 w 8"/>
                <a:gd name="T3" fmla="*/ 0 h 27"/>
                <a:gd name="T4" fmla="*/ 8 w 8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7">
                  <a:moveTo>
                    <a:pt x="8" y="27"/>
                  </a:moveTo>
                  <a:cubicBezTo>
                    <a:pt x="0" y="24"/>
                    <a:pt x="2" y="11"/>
                    <a:pt x="2" y="0"/>
                  </a:cubicBezTo>
                  <a:cubicBezTo>
                    <a:pt x="7" y="6"/>
                    <a:pt x="8" y="16"/>
                    <a:pt x="8" y="27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83"/>
            <p:cNvSpPr/>
            <p:nvPr/>
          </p:nvSpPr>
          <p:spPr bwMode="auto">
            <a:xfrm>
              <a:off x="10137881" y="3052529"/>
              <a:ext cx="20773" cy="149187"/>
            </a:xfrm>
            <a:custGeom>
              <a:avLst/>
              <a:gdLst>
                <a:gd name="T0" fmla="*/ 3 w 6"/>
                <a:gd name="T1" fmla="*/ 42 h 42"/>
                <a:gd name="T2" fmla="*/ 0 w 6"/>
                <a:gd name="T3" fmla="*/ 0 h 42"/>
                <a:gd name="T4" fmla="*/ 6 w 6"/>
                <a:gd name="T5" fmla="*/ 27 h 42"/>
                <a:gd name="T6" fmla="*/ 6 w 6"/>
                <a:gd name="T7" fmla="*/ 42 h 42"/>
                <a:gd name="T8" fmla="*/ 3 w 6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2">
                  <a:moveTo>
                    <a:pt x="3" y="42"/>
                  </a:moveTo>
                  <a:cubicBezTo>
                    <a:pt x="5" y="25"/>
                    <a:pt x="1" y="14"/>
                    <a:pt x="0" y="0"/>
                  </a:cubicBezTo>
                  <a:cubicBezTo>
                    <a:pt x="6" y="5"/>
                    <a:pt x="6" y="16"/>
                    <a:pt x="6" y="27"/>
                  </a:cubicBezTo>
                  <a:cubicBezTo>
                    <a:pt x="6" y="32"/>
                    <a:pt x="6" y="37"/>
                    <a:pt x="6" y="42"/>
                  </a:cubicBezTo>
                  <a:cubicBezTo>
                    <a:pt x="5" y="42"/>
                    <a:pt x="4" y="42"/>
                    <a:pt x="3" y="42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84"/>
            <p:cNvSpPr/>
            <p:nvPr/>
          </p:nvSpPr>
          <p:spPr bwMode="auto">
            <a:xfrm>
              <a:off x="11457901" y="3158282"/>
              <a:ext cx="139745" cy="18884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85"/>
            <p:cNvSpPr/>
            <p:nvPr/>
          </p:nvSpPr>
          <p:spPr bwMode="auto">
            <a:xfrm>
              <a:off x="9879164" y="3126179"/>
              <a:ext cx="37769" cy="139745"/>
            </a:xfrm>
            <a:custGeom>
              <a:avLst/>
              <a:gdLst>
                <a:gd name="T0" fmla="*/ 7 w 11"/>
                <a:gd name="T1" fmla="*/ 39 h 39"/>
                <a:gd name="T2" fmla="*/ 4 w 11"/>
                <a:gd name="T3" fmla="*/ 0 h 39"/>
                <a:gd name="T4" fmla="*/ 7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39"/>
                  </a:moveTo>
                  <a:cubicBezTo>
                    <a:pt x="0" y="32"/>
                    <a:pt x="6" y="12"/>
                    <a:pt x="4" y="0"/>
                  </a:cubicBezTo>
                  <a:cubicBezTo>
                    <a:pt x="11" y="7"/>
                    <a:pt x="5" y="27"/>
                    <a:pt x="7" y="39"/>
                  </a:cubicBezTo>
                  <a:close/>
                </a:path>
              </a:pathLst>
            </a:custGeom>
            <a:solidFill>
              <a:srgbClr val="7E7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86"/>
            <p:cNvSpPr/>
            <p:nvPr/>
          </p:nvSpPr>
          <p:spPr bwMode="auto">
            <a:xfrm>
              <a:off x="9920710" y="3275365"/>
              <a:ext cx="39658" cy="18129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87"/>
            <p:cNvSpPr/>
            <p:nvPr/>
          </p:nvSpPr>
          <p:spPr bwMode="auto">
            <a:xfrm>
              <a:off x="9888607" y="3394338"/>
              <a:ext cx="39658" cy="126526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88"/>
            <p:cNvSpPr/>
            <p:nvPr/>
          </p:nvSpPr>
          <p:spPr bwMode="auto">
            <a:xfrm>
              <a:off x="10122774" y="3488760"/>
              <a:ext cx="67984" cy="64207"/>
            </a:xfrm>
            <a:custGeom>
              <a:avLst/>
              <a:gdLst>
                <a:gd name="T0" fmla="*/ 4 w 19"/>
                <a:gd name="T1" fmla="*/ 18 h 18"/>
                <a:gd name="T2" fmla="*/ 7 w 19"/>
                <a:gd name="T3" fmla="*/ 0 h 18"/>
                <a:gd name="T4" fmla="*/ 19 w 19"/>
                <a:gd name="T5" fmla="*/ 9 h 18"/>
                <a:gd name="T6" fmla="*/ 4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4" y="18"/>
                  </a:moveTo>
                  <a:cubicBezTo>
                    <a:pt x="6" y="13"/>
                    <a:pt x="0" y="0"/>
                    <a:pt x="7" y="0"/>
                  </a:cubicBezTo>
                  <a:cubicBezTo>
                    <a:pt x="5" y="14"/>
                    <a:pt x="10" y="12"/>
                    <a:pt x="19" y="9"/>
                  </a:cubicBezTo>
                  <a:cubicBezTo>
                    <a:pt x="17" y="15"/>
                    <a:pt x="11" y="17"/>
                    <a:pt x="4" y="18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89"/>
            <p:cNvSpPr/>
            <p:nvPr/>
          </p:nvSpPr>
          <p:spPr bwMode="auto">
            <a:xfrm>
              <a:off x="9913156" y="3605843"/>
              <a:ext cx="18884" cy="128414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90"/>
            <p:cNvSpPr/>
            <p:nvPr/>
          </p:nvSpPr>
          <p:spPr bwMode="auto">
            <a:xfrm>
              <a:off x="9920710" y="3809795"/>
              <a:ext cx="39658" cy="18129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91"/>
            <p:cNvSpPr/>
            <p:nvPr/>
          </p:nvSpPr>
          <p:spPr bwMode="auto">
            <a:xfrm>
              <a:off x="11029225" y="4032631"/>
              <a:ext cx="39658" cy="107642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92"/>
            <p:cNvSpPr/>
            <p:nvPr/>
          </p:nvSpPr>
          <p:spPr bwMode="auto">
            <a:xfrm>
              <a:off x="10005690" y="4168599"/>
              <a:ext cx="47212" cy="73650"/>
            </a:xfrm>
            <a:custGeom>
              <a:avLst/>
              <a:gdLst>
                <a:gd name="T0" fmla="*/ 10 w 13"/>
                <a:gd name="T1" fmla="*/ 4 h 21"/>
                <a:gd name="T2" fmla="*/ 13 w 13"/>
                <a:gd name="T3" fmla="*/ 16 h 21"/>
                <a:gd name="T4" fmla="*/ 4 w 13"/>
                <a:gd name="T5" fmla="*/ 16 h 21"/>
                <a:gd name="T6" fmla="*/ 7 w 13"/>
                <a:gd name="T7" fmla="*/ 1 h 21"/>
                <a:gd name="T8" fmla="*/ 10 w 13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10" y="4"/>
                  </a:moveTo>
                  <a:cubicBezTo>
                    <a:pt x="10" y="9"/>
                    <a:pt x="9" y="15"/>
                    <a:pt x="13" y="16"/>
                  </a:cubicBezTo>
                  <a:cubicBezTo>
                    <a:pt x="11" y="21"/>
                    <a:pt x="8" y="16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ubicBezTo>
                    <a:pt x="7" y="3"/>
                    <a:pt x="7" y="5"/>
                    <a:pt x="10" y="4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93"/>
            <p:cNvSpPr/>
            <p:nvPr/>
          </p:nvSpPr>
          <p:spPr bwMode="auto">
            <a:xfrm>
              <a:off x="10951799" y="4000527"/>
              <a:ext cx="16997" cy="277601"/>
            </a:xfrm>
            <a:custGeom>
              <a:avLst/>
              <a:gdLst>
                <a:gd name="T0" fmla="*/ 5 w 5"/>
                <a:gd name="T1" fmla="*/ 0 h 78"/>
                <a:gd name="T2" fmla="*/ 5 w 5"/>
                <a:gd name="T3" fmla="*/ 78 h 78"/>
                <a:gd name="T4" fmla="*/ 5 w 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5" y="0"/>
                  </a:moveTo>
                  <a:cubicBezTo>
                    <a:pt x="5" y="26"/>
                    <a:pt x="5" y="52"/>
                    <a:pt x="5" y="78"/>
                  </a:cubicBezTo>
                  <a:cubicBezTo>
                    <a:pt x="0" y="59"/>
                    <a:pt x="0" y="19"/>
                    <a:pt x="5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94"/>
            <p:cNvSpPr/>
            <p:nvPr/>
          </p:nvSpPr>
          <p:spPr bwMode="auto">
            <a:xfrm>
              <a:off x="10921584" y="4310231"/>
              <a:ext cx="39658" cy="128414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95"/>
            <p:cNvSpPr/>
            <p:nvPr/>
          </p:nvSpPr>
          <p:spPr bwMode="auto">
            <a:xfrm>
              <a:off x="9992470" y="4331005"/>
              <a:ext cx="35881" cy="107642"/>
            </a:xfrm>
            <a:custGeom>
              <a:avLst/>
              <a:gdLst>
                <a:gd name="T0" fmla="*/ 2 w 10"/>
                <a:gd name="T1" fmla="*/ 30 h 30"/>
                <a:gd name="T2" fmla="*/ 5 w 10"/>
                <a:gd name="T3" fmla="*/ 0 h 30"/>
                <a:gd name="T4" fmla="*/ 8 w 10"/>
                <a:gd name="T5" fmla="*/ 0 h 30"/>
                <a:gd name="T6" fmla="*/ 5 w 10"/>
                <a:gd name="T7" fmla="*/ 30 h 30"/>
                <a:gd name="T8" fmla="*/ 2 w 10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0">
                  <a:moveTo>
                    <a:pt x="2" y="30"/>
                  </a:moveTo>
                  <a:cubicBezTo>
                    <a:pt x="0" y="17"/>
                    <a:pt x="4" y="1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13"/>
                    <a:pt x="3" y="17"/>
                    <a:pt x="5" y="30"/>
                  </a:cubicBezTo>
                  <a:cubicBezTo>
                    <a:pt x="4" y="30"/>
                    <a:pt x="3" y="30"/>
                    <a:pt x="2" y="3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96"/>
            <p:cNvSpPr/>
            <p:nvPr/>
          </p:nvSpPr>
          <p:spPr bwMode="auto">
            <a:xfrm>
              <a:off x="10234191" y="4395212"/>
              <a:ext cx="94422" cy="81204"/>
            </a:xfrm>
            <a:custGeom>
              <a:avLst/>
              <a:gdLst>
                <a:gd name="T0" fmla="*/ 24 w 27"/>
                <a:gd name="T1" fmla="*/ 18 h 23"/>
                <a:gd name="T2" fmla="*/ 0 w 27"/>
                <a:gd name="T3" fmla="*/ 21 h 23"/>
                <a:gd name="T4" fmla="*/ 24 w 27"/>
                <a:gd name="T5" fmla="*/ 12 h 23"/>
                <a:gd name="T6" fmla="*/ 24 w 27"/>
                <a:gd name="T7" fmla="*/ 0 h 23"/>
                <a:gd name="T8" fmla="*/ 27 w 27"/>
                <a:gd name="T9" fmla="*/ 0 h 23"/>
                <a:gd name="T10" fmla="*/ 27 w 27"/>
                <a:gd name="T11" fmla="*/ 12 h 23"/>
                <a:gd name="T12" fmla="*/ 24 w 27"/>
                <a:gd name="T13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3">
                  <a:moveTo>
                    <a:pt x="24" y="18"/>
                  </a:moveTo>
                  <a:cubicBezTo>
                    <a:pt x="14" y="17"/>
                    <a:pt x="11" y="23"/>
                    <a:pt x="0" y="21"/>
                  </a:cubicBezTo>
                  <a:cubicBezTo>
                    <a:pt x="3" y="13"/>
                    <a:pt x="13" y="12"/>
                    <a:pt x="24" y="12"/>
                  </a:cubicBezTo>
                  <a:cubicBezTo>
                    <a:pt x="24" y="8"/>
                    <a:pt x="24" y="4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4"/>
                    <a:pt x="27" y="8"/>
                    <a:pt x="27" y="12"/>
                  </a:cubicBezTo>
                  <a:cubicBezTo>
                    <a:pt x="26" y="14"/>
                    <a:pt x="24" y="15"/>
                    <a:pt x="24" y="18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97"/>
            <p:cNvSpPr/>
            <p:nvPr/>
          </p:nvSpPr>
          <p:spPr bwMode="auto">
            <a:xfrm>
              <a:off x="10179427" y="4584056"/>
              <a:ext cx="120860" cy="60430"/>
            </a:xfrm>
            <a:custGeom>
              <a:avLst/>
              <a:gdLst>
                <a:gd name="T0" fmla="*/ 33 w 34"/>
                <a:gd name="T1" fmla="*/ 7 h 17"/>
                <a:gd name="T2" fmla="*/ 0 w 34"/>
                <a:gd name="T3" fmla="*/ 4 h 17"/>
                <a:gd name="T4" fmla="*/ 18 w 34"/>
                <a:gd name="T5" fmla="*/ 4 h 17"/>
                <a:gd name="T6" fmla="*/ 33 w 34"/>
                <a:gd name="T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7">
                  <a:moveTo>
                    <a:pt x="33" y="7"/>
                  </a:moveTo>
                  <a:cubicBezTo>
                    <a:pt x="26" y="8"/>
                    <a:pt x="1" y="17"/>
                    <a:pt x="0" y="4"/>
                  </a:cubicBezTo>
                  <a:cubicBezTo>
                    <a:pt x="6" y="4"/>
                    <a:pt x="12" y="4"/>
                    <a:pt x="18" y="4"/>
                  </a:cubicBezTo>
                  <a:cubicBezTo>
                    <a:pt x="22" y="6"/>
                    <a:pt x="34" y="0"/>
                    <a:pt x="33" y="7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98"/>
            <p:cNvSpPr/>
            <p:nvPr/>
          </p:nvSpPr>
          <p:spPr bwMode="auto">
            <a:xfrm>
              <a:off x="10009467" y="4806892"/>
              <a:ext cx="32104" cy="152964"/>
            </a:xfrm>
            <a:custGeom>
              <a:avLst/>
              <a:gdLst>
                <a:gd name="T0" fmla="*/ 0 w 9"/>
                <a:gd name="T1" fmla="*/ 16 h 43"/>
                <a:gd name="T2" fmla="*/ 9 w 9"/>
                <a:gd name="T3" fmla="*/ 1 h 43"/>
                <a:gd name="T4" fmla="*/ 6 w 9"/>
                <a:gd name="T5" fmla="*/ 40 h 43"/>
                <a:gd name="T6" fmla="*/ 0 w 9"/>
                <a:gd name="T7" fmla="*/ 43 h 43"/>
                <a:gd name="T8" fmla="*/ 0 w 9"/>
                <a:gd name="T9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3">
                  <a:moveTo>
                    <a:pt x="0" y="16"/>
                  </a:moveTo>
                  <a:cubicBezTo>
                    <a:pt x="7" y="15"/>
                    <a:pt x="0" y="0"/>
                    <a:pt x="9" y="1"/>
                  </a:cubicBezTo>
                  <a:cubicBezTo>
                    <a:pt x="3" y="9"/>
                    <a:pt x="7" y="27"/>
                    <a:pt x="6" y="40"/>
                  </a:cubicBezTo>
                  <a:cubicBezTo>
                    <a:pt x="4" y="41"/>
                    <a:pt x="3" y="43"/>
                    <a:pt x="0" y="43"/>
                  </a:cubicBezTo>
                  <a:cubicBezTo>
                    <a:pt x="0" y="34"/>
                    <a:pt x="0" y="25"/>
                    <a:pt x="0" y="16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99"/>
            <p:cNvSpPr/>
            <p:nvPr/>
          </p:nvSpPr>
          <p:spPr bwMode="auto">
            <a:xfrm>
              <a:off x="10254964" y="4838995"/>
              <a:ext cx="92534" cy="185067"/>
            </a:xfrm>
            <a:custGeom>
              <a:avLst/>
              <a:gdLst>
                <a:gd name="T0" fmla="*/ 18 w 26"/>
                <a:gd name="T1" fmla="*/ 4 h 52"/>
                <a:gd name="T2" fmla="*/ 18 w 26"/>
                <a:gd name="T3" fmla="*/ 52 h 52"/>
                <a:gd name="T4" fmla="*/ 15 w 26"/>
                <a:gd name="T5" fmla="*/ 52 h 52"/>
                <a:gd name="T6" fmla="*/ 0 w 26"/>
                <a:gd name="T7" fmla="*/ 43 h 52"/>
                <a:gd name="T8" fmla="*/ 12 w 26"/>
                <a:gd name="T9" fmla="*/ 37 h 52"/>
                <a:gd name="T10" fmla="*/ 3 w 26"/>
                <a:gd name="T11" fmla="*/ 7 h 52"/>
                <a:gd name="T12" fmla="*/ 18 w 26"/>
                <a:gd name="T13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2">
                  <a:moveTo>
                    <a:pt x="18" y="4"/>
                  </a:moveTo>
                  <a:cubicBezTo>
                    <a:pt x="12" y="21"/>
                    <a:pt x="26" y="37"/>
                    <a:pt x="18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1" y="48"/>
                    <a:pt x="12" y="39"/>
                    <a:pt x="0" y="43"/>
                  </a:cubicBezTo>
                  <a:cubicBezTo>
                    <a:pt x="1" y="38"/>
                    <a:pt x="5" y="36"/>
                    <a:pt x="12" y="37"/>
                  </a:cubicBezTo>
                  <a:cubicBezTo>
                    <a:pt x="9" y="27"/>
                    <a:pt x="20" y="3"/>
                    <a:pt x="3" y="7"/>
                  </a:cubicBezTo>
                  <a:cubicBezTo>
                    <a:pt x="2" y="0"/>
                    <a:pt x="14" y="6"/>
                    <a:pt x="18" y="4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100"/>
            <p:cNvSpPr/>
            <p:nvPr/>
          </p:nvSpPr>
          <p:spPr bwMode="auto">
            <a:xfrm>
              <a:off x="10271960" y="5152476"/>
              <a:ext cx="71761" cy="128414"/>
            </a:xfrm>
            <a:custGeom>
              <a:avLst/>
              <a:gdLst>
                <a:gd name="T0" fmla="*/ 13 w 20"/>
                <a:gd name="T1" fmla="*/ 0 h 36"/>
                <a:gd name="T2" fmla="*/ 16 w 20"/>
                <a:gd name="T3" fmla="*/ 27 h 36"/>
                <a:gd name="T4" fmla="*/ 13 w 20"/>
                <a:gd name="T5" fmla="*/ 33 h 36"/>
                <a:gd name="T6" fmla="*/ 7 w 20"/>
                <a:gd name="T7" fmla="*/ 36 h 36"/>
                <a:gd name="T8" fmla="*/ 10 w 20"/>
                <a:gd name="T9" fmla="*/ 3 h 36"/>
                <a:gd name="T10" fmla="*/ 13 w 20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6">
                  <a:moveTo>
                    <a:pt x="13" y="0"/>
                  </a:moveTo>
                  <a:cubicBezTo>
                    <a:pt x="20" y="3"/>
                    <a:pt x="14" y="19"/>
                    <a:pt x="16" y="27"/>
                  </a:cubicBezTo>
                  <a:cubicBezTo>
                    <a:pt x="13" y="27"/>
                    <a:pt x="14" y="31"/>
                    <a:pt x="13" y="33"/>
                  </a:cubicBezTo>
                  <a:cubicBezTo>
                    <a:pt x="9" y="30"/>
                    <a:pt x="7" y="30"/>
                    <a:pt x="7" y="36"/>
                  </a:cubicBezTo>
                  <a:cubicBezTo>
                    <a:pt x="0" y="29"/>
                    <a:pt x="16" y="19"/>
                    <a:pt x="10" y="3"/>
                  </a:cubicBezTo>
                  <a:cubicBezTo>
                    <a:pt x="12" y="3"/>
                    <a:pt x="14" y="3"/>
                    <a:pt x="13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101"/>
            <p:cNvSpPr/>
            <p:nvPr/>
          </p:nvSpPr>
          <p:spPr bwMode="auto">
            <a:xfrm>
              <a:off x="10028351" y="5120373"/>
              <a:ext cx="24550" cy="137857"/>
            </a:xfrm>
            <a:custGeom>
              <a:avLst/>
              <a:gdLst>
                <a:gd name="T0" fmla="*/ 4 w 7"/>
                <a:gd name="T1" fmla="*/ 0 h 39"/>
                <a:gd name="T2" fmla="*/ 7 w 7"/>
                <a:gd name="T3" fmla="*/ 36 h 39"/>
                <a:gd name="T4" fmla="*/ 1 w 7"/>
                <a:gd name="T5" fmla="*/ 39 h 39"/>
                <a:gd name="T6" fmla="*/ 1 w 7"/>
                <a:gd name="T7" fmla="*/ 6 h 39"/>
                <a:gd name="T8" fmla="*/ 4 w 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6" y="11"/>
                    <a:pt x="0" y="30"/>
                    <a:pt x="7" y="36"/>
                  </a:cubicBezTo>
                  <a:cubicBezTo>
                    <a:pt x="7" y="39"/>
                    <a:pt x="3" y="38"/>
                    <a:pt x="1" y="39"/>
                  </a:cubicBezTo>
                  <a:cubicBezTo>
                    <a:pt x="1" y="28"/>
                    <a:pt x="1" y="17"/>
                    <a:pt x="1" y="6"/>
                  </a:cubicBezTo>
                  <a:cubicBezTo>
                    <a:pt x="2" y="4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102"/>
            <p:cNvSpPr/>
            <p:nvPr/>
          </p:nvSpPr>
          <p:spPr bwMode="auto">
            <a:xfrm>
              <a:off x="10009467" y="5290333"/>
              <a:ext cx="52876" cy="128414"/>
            </a:xfrm>
            <a:custGeom>
              <a:avLst/>
              <a:gdLst>
                <a:gd name="T0" fmla="*/ 9 w 15"/>
                <a:gd name="T1" fmla="*/ 0 h 36"/>
                <a:gd name="T2" fmla="*/ 15 w 15"/>
                <a:gd name="T3" fmla="*/ 33 h 36"/>
                <a:gd name="T4" fmla="*/ 6 w 15"/>
                <a:gd name="T5" fmla="*/ 36 h 36"/>
                <a:gd name="T6" fmla="*/ 6 w 15"/>
                <a:gd name="T7" fmla="*/ 3 h 36"/>
                <a:gd name="T8" fmla="*/ 0 w 15"/>
                <a:gd name="T9" fmla="*/ 6 h 36"/>
                <a:gd name="T10" fmla="*/ 9 w 15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6">
                  <a:moveTo>
                    <a:pt x="9" y="0"/>
                  </a:moveTo>
                  <a:cubicBezTo>
                    <a:pt x="11" y="9"/>
                    <a:pt x="14" y="33"/>
                    <a:pt x="15" y="33"/>
                  </a:cubicBezTo>
                  <a:cubicBezTo>
                    <a:pt x="10" y="32"/>
                    <a:pt x="10" y="36"/>
                    <a:pt x="6" y="36"/>
                  </a:cubicBezTo>
                  <a:cubicBezTo>
                    <a:pt x="6" y="25"/>
                    <a:pt x="6" y="14"/>
                    <a:pt x="6" y="3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1" y="2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103"/>
            <p:cNvSpPr/>
            <p:nvPr/>
          </p:nvSpPr>
          <p:spPr bwMode="auto">
            <a:xfrm>
              <a:off x="10298398" y="5248787"/>
              <a:ext cx="41546" cy="279489"/>
            </a:xfrm>
            <a:custGeom>
              <a:avLst/>
              <a:gdLst>
                <a:gd name="T0" fmla="*/ 9 w 12"/>
                <a:gd name="T1" fmla="*/ 0 h 79"/>
                <a:gd name="T2" fmla="*/ 6 w 12"/>
                <a:gd name="T3" fmla="*/ 12 h 79"/>
                <a:gd name="T4" fmla="*/ 0 w 12"/>
                <a:gd name="T5" fmla="*/ 9 h 79"/>
                <a:gd name="T6" fmla="*/ 6 w 12"/>
                <a:gd name="T7" fmla="*/ 6 h 79"/>
                <a:gd name="T8" fmla="*/ 9 w 12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9">
                  <a:moveTo>
                    <a:pt x="9" y="0"/>
                  </a:moveTo>
                  <a:cubicBezTo>
                    <a:pt x="12" y="11"/>
                    <a:pt x="6" y="79"/>
                    <a:pt x="6" y="12"/>
                  </a:cubicBezTo>
                  <a:cubicBezTo>
                    <a:pt x="6" y="9"/>
                    <a:pt x="2" y="10"/>
                    <a:pt x="0" y="9"/>
                  </a:cubicBezTo>
                  <a:cubicBezTo>
                    <a:pt x="0" y="3"/>
                    <a:pt x="2" y="3"/>
                    <a:pt x="6" y="6"/>
                  </a:cubicBezTo>
                  <a:cubicBezTo>
                    <a:pt x="7" y="4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104"/>
            <p:cNvSpPr/>
            <p:nvPr/>
          </p:nvSpPr>
          <p:spPr bwMode="auto">
            <a:xfrm>
              <a:off x="9973586" y="5405527"/>
              <a:ext cx="88757" cy="98199"/>
            </a:xfrm>
            <a:custGeom>
              <a:avLst/>
              <a:gdLst>
                <a:gd name="T0" fmla="*/ 13 w 25"/>
                <a:gd name="T1" fmla="*/ 22 h 28"/>
                <a:gd name="T2" fmla="*/ 10 w 25"/>
                <a:gd name="T3" fmla="*/ 28 h 28"/>
                <a:gd name="T4" fmla="*/ 16 w 25"/>
                <a:gd name="T5" fmla="*/ 4 h 28"/>
                <a:gd name="T6" fmla="*/ 25 w 25"/>
                <a:gd name="T7" fmla="*/ 1 h 28"/>
                <a:gd name="T8" fmla="*/ 22 w 25"/>
                <a:gd name="T9" fmla="*/ 7 h 28"/>
                <a:gd name="T10" fmla="*/ 13 w 25"/>
                <a:gd name="T1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8">
                  <a:moveTo>
                    <a:pt x="13" y="22"/>
                  </a:moveTo>
                  <a:cubicBezTo>
                    <a:pt x="12" y="24"/>
                    <a:pt x="10" y="25"/>
                    <a:pt x="10" y="28"/>
                  </a:cubicBezTo>
                  <a:cubicBezTo>
                    <a:pt x="0" y="20"/>
                    <a:pt x="13" y="9"/>
                    <a:pt x="16" y="4"/>
                  </a:cubicBezTo>
                  <a:cubicBezTo>
                    <a:pt x="20" y="4"/>
                    <a:pt x="20" y="0"/>
                    <a:pt x="25" y="1"/>
                  </a:cubicBezTo>
                  <a:cubicBezTo>
                    <a:pt x="24" y="3"/>
                    <a:pt x="22" y="4"/>
                    <a:pt x="22" y="7"/>
                  </a:cubicBezTo>
                  <a:cubicBezTo>
                    <a:pt x="19" y="11"/>
                    <a:pt x="13" y="14"/>
                    <a:pt x="13" y="2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105"/>
            <p:cNvSpPr/>
            <p:nvPr/>
          </p:nvSpPr>
          <p:spPr bwMode="auto">
            <a:xfrm>
              <a:off x="10020798" y="5430078"/>
              <a:ext cx="32104" cy="149187"/>
            </a:xfrm>
            <a:custGeom>
              <a:avLst/>
              <a:gdLst>
                <a:gd name="T0" fmla="*/ 9 w 9"/>
                <a:gd name="T1" fmla="*/ 0 h 42"/>
                <a:gd name="T2" fmla="*/ 9 w 9"/>
                <a:gd name="T3" fmla="*/ 39 h 42"/>
                <a:gd name="T4" fmla="*/ 3 w 9"/>
                <a:gd name="T5" fmla="*/ 42 h 42"/>
                <a:gd name="T6" fmla="*/ 0 w 9"/>
                <a:gd name="T7" fmla="*/ 15 h 42"/>
                <a:gd name="T8" fmla="*/ 9 w 9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2">
                  <a:moveTo>
                    <a:pt x="9" y="0"/>
                  </a:moveTo>
                  <a:cubicBezTo>
                    <a:pt x="9" y="13"/>
                    <a:pt x="9" y="26"/>
                    <a:pt x="9" y="39"/>
                  </a:cubicBezTo>
                  <a:cubicBezTo>
                    <a:pt x="7" y="40"/>
                    <a:pt x="6" y="42"/>
                    <a:pt x="3" y="42"/>
                  </a:cubicBezTo>
                  <a:cubicBezTo>
                    <a:pt x="1" y="34"/>
                    <a:pt x="7" y="18"/>
                    <a:pt x="0" y="15"/>
                  </a:cubicBezTo>
                  <a:cubicBezTo>
                    <a:pt x="0" y="7"/>
                    <a:pt x="6" y="4"/>
                    <a:pt x="9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106"/>
            <p:cNvSpPr/>
            <p:nvPr/>
          </p:nvSpPr>
          <p:spPr bwMode="auto">
            <a:xfrm>
              <a:off x="10005690" y="5567933"/>
              <a:ext cx="56653" cy="128414"/>
            </a:xfrm>
            <a:custGeom>
              <a:avLst/>
              <a:gdLst>
                <a:gd name="T0" fmla="*/ 13 w 16"/>
                <a:gd name="T1" fmla="*/ 0 h 36"/>
                <a:gd name="T2" fmla="*/ 1 w 16"/>
                <a:gd name="T3" fmla="*/ 36 h 36"/>
                <a:gd name="T4" fmla="*/ 7 w 16"/>
                <a:gd name="T5" fmla="*/ 3 h 36"/>
                <a:gd name="T6" fmla="*/ 13 w 1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3" y="0"/>
                  </a:moveTo>
                  <a:cubicBezTo>
                    <a:pt x="12" y="15"/>
                    <a:pt x="16" y="35"/>
                    <a:pt x="1" y="36"/>
                  </a:cubicBezTo>
                  <a:cubicBezTo>
                    <a:pt x="0" y="22"/>
                    <a:pt x="2" y="11"/>
                    <a:pt x="7" y="3"/>
                  </a:cubicBezTo>
                  <a:cubicBezTo>
                    <a:pt x="10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107"/>
            <p:cNvSpPr/>
            <p:nvPr/>
          </p:nvSpPr>
          <p:spPr bwMode="auto">
            <a:xfrm>
              <a:off x="9644997" y="6058928"/>
              <a:ext cx="1654275" cy="56653"/>
            </a:xfrm>
            <a:custGeom>
              <a:avLst/>
              <a:gdLst>
                <a:gd name="T0" fmla="*/ 463 w 466"/>
                <a:gd name="T1" fmla="*/ 6 h 16"/>
                <a:gd name="T2" fmla="*/ 466 w 466"/>
                <a:gd name="T3" fmla="*/ 12 h 16"/>
                <a:gd name="T4" fmla="*/ 1 w 466"/>
                <a:gd name="T5" fmla="*/ 9 h 16"/>
                <a:gd name="T6" fmla="*/ 4 w 466"/>
                <a:gd name="T7" fmla="*/ 0 h 16"/>
                <a:gd name="T8" fmla="*/ 4 w 466"/>
                <a:gd name="T9" fmla="*/ 9 h 16"/>
                <a:gd name="T10" fmla="*/ 463 w 466"/>
                <a:gd name="T11" fmla="*/ 9 h 16"/>
                <a:gd name="T12" fmla="*/ 463 w 466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6" h="16">
                  <a:moveTo>
                    <a:pt x="463" y="6"/>
                  </a:moveTo>
                  <a:cubicBezTo>
                    <a:pt x="465" y="7"/>
                    <a:pt x="466" y="9"/>
                    <a:pt x="466" y="12"/>
                  </a:cubicBezTo>
                  <a:cubicBezTo>
                    <a:pt x="312" y="10"/>
                    <a:pt x="150" y="16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ubicBezTo>
                    <a:pt x="4" y="3"/>
                    <a:pt x="4" y="6"/>
                    <a:pt x="4" y="9"/>
                  </a:cubicBezTo>
                  <a:cubicBezTo>
                    <a:pt x="157" y="9"/>
                    <a:pt x="310" y="9"/>
                    <a:pt x="463" y="9"/>
                  </a:cubicBezTo>
                  <a:cubicBezTo>
                    <a:pt x="463" y="8"/>
                    <a:pt x="463" y="7"/>
                    <a:pt x="463" y="6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110"/>
            <p:cNvSpPr/>
            <p:nvPr/>
          </p:nvSpPr>
          <p:spPr bwMode="auto">
            <a:xfrm>
              <a:off x="11074548" y="-503405"/>
              <a:ext cx="107642" cy="60430"/>
            </a:xfrm>
            <a:custGeom>
              <a:avLst/>
              <a:gdLst>
                <a:gd name="T0" fmla="*/ 3 w 30"/>
                <a:gd name="T1" fmla="*/ 5 h 17"/>
                <a:gd name="T2" fmla="*/ 27 w 30"/>
                <a:gd name="T3" fmla="*/ 2 h 17"/>
                <a:gd name="T4" fmla="*/ 21 w 30"/>
                <a:gd name="T5" fmla="*/ 17 h 17"/>
                <a:gd name="T6" fmla="*/ 0 w 30"/>
                <a:gd name="T7" fmla="*/ 17 h 17"/>
                <a:gd name="T8" fmla="*/ 3 w 30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5"/>
                  </a:moveTo>
                  <a:cubicBezTo>
                    <a:pt x="7" y="0"/>
                    <a:pt x="18" y="2"/>
                    <a:pt x="27" y="2"/>
                  </a:cubicBezTo>
                  <a:cubicBezTo>
                    <a:pt x="30" y="12"/>
                    <a:pt x="22" y="11"/>
                    <a:pt x="21" y="17"/>
                  </a:cubicBezTo>
                  <a:cubicBezTo>
                    <a:pt x="14" y="17"/>
                    <a:pt x="7" y="17"/>
                    <a:pt x="0" y="17"/>
                  </a:cubicBezTo>
                  <a:cubicBezTo>
                    <a:pt x="0" y="12"/>
                    <a:pt x="1" y="8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111"/>
            <p:cNvSpPr/>
            <p:nvPr/>
          </p:nvSpPr>
          <p:spPr bwMode="auto">
            <a:xfrm>
              <a:off x="9956591" y="420042"/>
              <a:ext cx="43435" cy="287043"/>
            </a:xfrm>
            <a:custGeom>
              <a:avLst/>
              <a:gdLst>
                <a:gd name="T0" fmla="*/ 12 w 12"/>
                <a:gd name="T1" fmla="*/ 6 h 81"/>
                <a:gd name="T2" fmla="*/ 9 w 12"/>
                <a:gd name="T3" fmla="*/ 81 h 81"/>
                <a:gd name="T4" fmla="*/ 3 w 12"/>
                <a:gd name="T5" fmla="*/ 6 h 81"/>
                <a:gd name="T6" fmla="*/ 9 w 12"/>
                <a:gd name="T7" fmla="*/ 0 h 81"/>
                <a:gd name="T8" fmla="*/ 12 w 12"/>
                <a:gd name="T9" fmla="*/ 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1">
                  <a:moveTo>
                    <a:pt x="12" y="6"/>
                  </a:moveTo>
                  <a:cubicBezTo>
                    <a:pt x="5" y="25"/>
                    <a:pt x="11" y="57"/>
                    <a:pt x="9" y="81"/>
                  </a:cubicBezTo>
                  <a:cubicBezTo>
                    <a:pt x="0" y="63"/>
                    <a:pt x="12" y="24"/>
                    <a:pt x="3" y="6"/>
                  </a:cubicBezTo>
                  <a:cubicBezTo>
                    <a:pt x="4" y="3"/>
                    <a:pt x="6" y="1"/>
                    <a:pt x="9" y="0"/>
                  </a:cubicBezTo>
                  <a:cubicBezTo>
                    <a:pt x="9" y="3"/>
                    <a:pt x="11" y="4"/>
                    <a:pt x="12" y="6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112"/>
            <p:cNvSpPr/>
            <p:nvPr/>
          </p:nvSpPr>
          <p:spPr bwMode="auto">
            <a:xfrm>
              <a:off x="10982014" y="2476555"/>
              <a:ext cx="18884" cy="298374"/>
            </a:xfrm>
            <a:custGeom>
              <a:avLst/>
              <a:gdLst>
                <a:gd name="T0" fmla="*/ 5 w 5"/>
                <a:gd name="T1" fmla="*/ 0 h 84"/>
                <a:gd name="T2" fmla="*/ 5 w 5"/>
                <a:gd name="T3" fmla="*/ 84 h 84"/>
                <a:gd name="T4" fmla="*/ 5 w 5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4">
                  <a:moveTo>
                    <a:pt x="5" y="0"/>
                  </a:moveTo>
                  <a:cubicBezTo>
                    <a:pt x="5" y="28"/>
                    <a:pt x="5" y="56"/>
                    <a:pt x="5" y="84"/>
                  </a:cubicBezTo>
                  <a:cubicBezTo>
                    <a:pt x="0" y="63"/>
                    <a:pt x="0" y="21"/>
                    <a:pt x="5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115"/>
            <p:cNvSpPr/>
            <p:nvPr/>
          </p:nvSpPr>
          <p:spPr bwMode="auto">
            <a:xfrm>
              <a:off x="10298398" y="1896803"/>
              <a:ext cx="81204" cy="58542"/>
            </a:xfrm>
            <a:custGeom>
              <a:avLst/>
              <a:gdLst>
                <a:gd name="T0" fmla="*/ 18 w 23"/>
                <a:gd name="T1" fmla="*/ 16 h 16"/>
                <a:gd name="T2" fmla="*/ 0 w 23"/>
                <a:gd name="T3" fmla="*/ 7 h 16"/>
                <a:gd name="T4" fmla="*/ 18 w 2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18" y="16"/>
                  </a:moveTo>
                  <a:cubicBezTo>
                    <a:pt x="9" y="16"/>
                    <a:pt x="8" y="8"/>
                    <a:pt x="0" y="7"/>
                  </a:cubicBezTo>
                  <a:cubicBezTo>
                    <a:pt x="4" y="0"/>
                    <a:pt x="23" y="4"/>
                    <a:pt x="18" y="16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116"/>
            <p:cNvSpPr/>
            <p:nvPr/>
          </p:nvSpPr>
          <p:spPr bwMode="auto">
            <a:xfrm>
              <a:off x="11267169" y="1560661"/>
              <a:ext cx="128414" cy="24550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9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3" y="7"/>
                    <a:pt x="17" y="1"/>
                    <a:pt x="9" y="3"/>
                  </a:cubicBezTo>
                  <a:cubicBezTo>
                    <a:pt x="5" y="3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0" name="组合 199"/>
          <p:cNvGrpSpPr/>
          <p:nvPr/>
        </p:nvGrpSpPr>
        <p:grpSpPr>
          <a:xfrm>
            <a:off x="3131840" y="2783147"/>
            <a:ext cx="2317310" cy="3098689"/>
            <a:chOff x="2919413" y="657225"/>
            <a:chExt cx="3290888" cy="4400551"/>
          </a:xfrm>
          <a:effectLst>
            <a:outerShdw blurRad="88900" dist="63500" dir="2700000" sx="102000" sy="102000" algn="tl" rotWithShape="0">
              <a:prstClr val="black">
                <a:alpha val="85000"/>
              </a:prstClr>
            </a:outerShdw>
          </a:effectLst>
        </p:grpSpPr>
        <p:sp>
          <p:nvSpPr>
            <p:cNvPr id="201" name="Freeform 5"/>
            <p:cNvSpPr/>
            <p:nvPr/>
          </p:nvSpPr>
          <p:spPr bwMode="auto">
            <a:xfrm>
              <a:off x="5175250" y="763588"/>
              <a:ext cx="146050" cy="12700"/>
            </a:xfrm>
            <a:custGeom>
              <a:avLst/>
              <a:gdLst>
                <a:gd name="T0" fmla="*/ 0 w 63"/>
                <a:gd name="T1" fmla="*/ 5 h 5"/>
                <a:gd name="T2" fmla="*/ 63 w 63"/>
                <a:gd name="T3" fmla="*/ 5 h 5"/>
                <a:gd name="T4" fmla="*/ 0 w 6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5"/>
                  </a:moveTo>
                  <a:cubicBezTo>
                    <a:pt x="14" y="0"/>
                    <a:pt x="49" y="0"/>
                    <a:pt x="63" y="5"/>
                  </a:cubicBezTo>
                  <a:cubicBezTo>
                    <a:pt x="42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" name="Freeform 7"/>
            <p:cNvSpPr/>
            <p:nvPr/>
          </p:nvSpPr>
          <p:spPr bwMode="auto">
            <a:xfrm>
              <a:off x="4164013" y="1644650"/>
              <a:ext cx="11113" cy="111125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Freeform 8"/>
            <p:cNvSpPr/>
            <p:nvPr/>
          </p:nvSpPr>
          <p:spPr bwMode="auto">
            <a:xfrm>
              <a:off x="5932488" y="1651000"/>
              <a:ext cx="11113" cy="11112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4" name="Freeform 9"/>
            <p:cNvSpPr/>
            <p:nvPr/>
          </p:nvSpPr>
          <p:spPr bwMode="auto">
            <a:xfrm>
              <a:off x="5967413" y="1671638"/>
              <a:ext cx="11113" cy="77788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5" name="Freeform 11"/>
            <p:cNvSpPr/>
            <p:nvPr/>
          </p:nvSpPr>
          <p:spPr bwMode="auto">
            <a:xfrm>
              <a:off x="4967288" y="3049588"/>
              <a:ext cx="11113" cy="11112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Freeform 12"/>
            <p:cNvSpPr/>
            <p:nvPr/>
          </p:nvSpPr>
          <p:spPr bwMode="auto">
            <a:xfrm>
              <a:off x="5842000" y="3368675"/>
              <a:ext cx="11113" cy="76200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7" name="Freeform 14"/>
            <p:cNvSpPr/>
            <p:nvPr/>
          </p:nvSpPr>
          <p:spPr bwMode="auto">
            <a:xfrm>
              <a:off x="5665788" y="3549650"/>
              <a:ext cx="25400" cy="82550"/>
            </a:xfrm>
            <a:custGeom>
              <a:avLst/>
              <a:gdLst>
                <a:gd name="T0" fmla="*/ 4 w 11"/>
                <a:gd name="T1" fmla="*/ 36 h 36"/>
                <a:gd name="T2" fmla="*/ 7 w 11"/>
                <a:gd name="T3" fmla="*/ 0 h 36"/>
                <a:gd name="T4" fmla="*/ 4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8" name="Freeform 15"/>
            <p:cNvSpPr/>
            <p:nvPr/>
          </p:nvSpPr>
          <p:spPr bwMode="auto">
            <a:xfrm>
              <a:off x="4352925" y="3695700"/>
              <a:ext cx="25400" cy="904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Freeform 16"/>
            <p:cNvSpPr/>
            <p:nvPr/>
          </p:nvSpPr>
          <p:spPr bwMode="auto">
            <a:xfrm>
              <a:off x="4427538" y="4038600"/>
              <a:ext cx="39688" cy="142875"/>
            </a:xfrm>
            <a:custGeom>
              <a:avLst/>
              <a:gdLst>
                <a:gd name="T0" fmla="*/ 8 w 17"/>
                <a:gd name="T1" fmla="*/ 62 h 62"/>
                <a:gd name="T2" fmla="*/ 17 w 17"/>
                <a:gd name="T3" fmla="*/ 8 h 62"/>
                <a:gd name="T4" fmla="*/ 11 w 17"/>
                <a:gd name="T5" fmla="*/ 62 h 62"/>
                <a:gd name="T6" fmla="*/ 8 w 17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2">
                  <a:moveTo>
                    <a:pt x="8" y="62"/>
                  </a:moveTo>
                  <a:cubicBezTo>
                    <a:pt x="11" y="46"/>
                    <a:pt x="0" y="0"/>
                    <a:pt x="17" y="8"/>
                  </a:cubicBezTo>
                  <a:cubicBezTo>
                    <a:pt x="4" y="15"/>
                    <a:pt x="15" y="46"/>
                    <a:pt x="11" y="62"/>
                  </a:cubicBezTo>
                  <a:cubicBezTo>
                    <a:pt x="10" y="62"/>
                    <a:pt x="9" y="62"/>
                    <a:pt x="8" y="62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0" name="Freeform 17"/>
            <p:cNvSpPr/>
            <p:nvPr/>
          </p:nvSpPr>
          <p:spPr bwMode="auto">
            <a:xfrm>
              <a:off x="4792663" y="4083050"/>
              <a:ext cx="76200" cy="25400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1" name="Freeform 18"/>
            <p:cNvSpPr/>
            <p:nvPr/>
          </p:nvSpPr>
          <p:spPr bwMode="auto">
            <a:xfrm>
              <a:off x="4953000" y="4098925"/>
              <a:ext cx="69850" cy="15875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Freeform 19"/>
            <p:cNvSpPr/>
            <p:nvPr/>
          </p:nvSpPr>
          <p:spPr bwMode="auto">
            <a:xfrm>
              <a:off x="5022850" y="4098925"/>
              <a:ext cx="117475" cy="15875"/>
            </a:xfrm>
            <a:custGeom>
              <a:avLst/>
              <a:gdLst>
                <a:gd name="T0" fmla="*/ 0 w 51"/>
                <a:gd name="T1" fmla="*/ 3 h 7"/>
                <a:gd name="T2" fmla="*/ 0 w 51"/>
                <a:gd name="T3" fmla="*/ 0 h 7"/>
                <a:gd name="T4" fmla="*/ 51 w 51"/>
                <a:gd name="T5" fmla="*/ 0 h 7"/>
                <a:gd name="T6" fmla="*/ 0 w 51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3" name="Freeform 20"/>
            <p:cNvSpPr/>
            <p:nvPr/>
          </p:nvSpPr>
          <p:spPr bwMode="auto">
            <a:xfrm>
              <a:off x="4437063" y="4181475"/>
              <a:ext cx="15875" cy="90488"/>
            </a:xfrm>
            <a:custGeom>
              <a:avLst/>
              <a:gdLst>
                <a:gd name="T0" fmla="*/ 4 w 7"/>
                <a:gd name="T1" fmla="*/ 0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4" name="Freeform 21"/>
            <p:cNvSpPr/>
            <p:nvPr/>
          </p:nvSpPr>
          <p:spPr bwMode="auto">
            <a:xfrm>
              <a:off x="5640388" y="4265613"/>
              <a:ext cx="11113" cy="76200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Freeform 22"/>
            <p:cNvSpPr/>
            <p:nvPr/>
          </p:nvSpPr>
          <p:spPr bwMode="auto">
            <a:xfrm>
              <a:off x="4730750" y="4451350"/>
              <a:ext cx="96838" cy="25400"/>
            </a:xfrm>
            <a:custGeom>
              <a:avLst/>
              <a:gdLst>
                <a:gd name="T0" fmla="*/ 42 w 42"/>
                <a:gd name="T1" fmla="*/ 7 h 11"/>
                <a:gd name="T2" fmla="*/ 0 w 42"/>
                <a:gd name="T3" fmla="*/ 4 h 11"/>
                <a:gd name="T4" fmla="*/ 42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42" y="7"/>
                  </a:moveTo>
                  <a:cubicBezTo>
                    <a:pt x="29" y="5"/>
                    <a:pt x="8" y="11"/>
                    <a:pt x="0" y="4"/>
                  </a:cubicBezTo>
                  <a:cubicBezTo>
                    <a:pt x="13" y="6"/>
                    <a:pt x="34" y="0"/>
                    <a:pt x="42" y="7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6" name="Freeform 23"/>
            <p:cNvSpPr/>
            <p:nvPr/>
          </p:nvSpPr>
          <p:spPr bwMode="auto">
            <a:xfrm>
              <a:off x="4924425" y="4467225"/>
              <a:ext cx="133350" cy="11113"/>
            </a:xfrm>
            <a:custGeom>
              <a:avLst/>
              <a:gdLst>
                <a:gd name="T0" fmla="*/ 57 w 57"/>
                <a:gd name="T1" fmla="*/ 0 h 5"/>
                <a:gd name="T2" fmla="*/ 0 w 57"/>
                <a:gd name="T3" fmla="*/ 0 h 5"/>
                <a:gd name="T4" fmla="*/ 57 w 5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57" y="0"/>
                  </a:moveTo>
                  <a:cubicBezTo>
                    <a:pt x="45" y="5"/>
                    <a:pt x="12" y="5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" name="Freeform 24"/>
            <p:cNvSpPr/>
            <p:nvPr/>
          </p:nvSpPr>
          <p:spPr bwMode="auto">
            <a:xfrm>
              <a:off x="5395913" y="4473575"/>
              <a:ext cx="15875" cy="119063"/>
            </a:xfrm>
            <a:custGeom>
              <a:avLst/>
              <a:gdLst>
                <a:gd name="T0" fmla="*/ 7 w 7"/>
                <a:gd name="T1" fmla="*/ 0 h 51"/>
                <a:gd name="T2" fmla="*/ 7 w 7"/>
                <a:gd name="T3" fmla="*/ 51 h 51"/>
                <a:gd name="T4" fmla="*/ 4 w 7"/>
                <a:gd name="T5" fmla="*/ 51 h 51"/>
                <a:gd name="T6" fmla="*/ 7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6" y="51"/>
                    <a:pt x="5" y="51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" name="Freeform 25"/>
            <p:cNvSpPr/>
            <p:nvPr/>
          </p:nvSpPr>
          <p:spPr bwMode="auto">
            <a:xfrm>
              <a:off x="4868863" y="4891088"/>
              <a:ext cx="180975" cy="15875"/>
            </a:xfrm>
            <a:custGeom>
              <a:avLst/>
              <a:gdLst>
                <a:gd name="T0" fmla="*/ 0 w 78"/>
                <a:gd name="T1" fmla="*/ 3 h 7"/>
                <a:gd name="T2" fmla="*/ 0 w 78"/>
                <a:gd name="T3" fmla="*/ 0 h 7"/>
                <a:gd name="T4" fmla="*/ 78 w 78"/>
                <a:gd name="T5" fmla="*/ 0 h 7"/>
                <a:gd name="T6" fmla="*/ 0 w 7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6" y="0"/>
                    <a:pt x="52" y="0"/>
                    <a:pt x="78" y="0"/>
                  </a:cubicBezTo>
                  <a:cubicBezTo>
                    <a:pt x="58" y="7"/>
                    <a:pt x="25" y="1"/>
                    <a:pt x="0" y="3"/>
                  </a:cubicBezTo>
                  <a:close/>
                </a:path>
              </a:pathLst>
            </a:custGeom>
            <a:solidFill>
              <a:srgbClr val="4D3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" name="Freeform 27"/>
            <p:cNvSpPr/>
            <p:nvPr/>
          </p:nvSpPr>
          <p:spPr bwMode="auto">
            <a:xfrm>
              <a:off x="5953125" y="4889500"/>
              <a:ext cx="96838" cy="25400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4D3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" name="Freeform 28"/>
            <p:cNvSpPr/>
            <p:nvPr/>
          </p:nvSpPr>
          <p:spPr bwMode="auto">
            <a:xfrm>
              <a:off x="4598988" y="4910138"/>
              <a:ext cx="69850" cy="15875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" name="Freeform 31"/>
            <p:cNvSpPr/>
            <p:nvPr/>
          </p:nvSpPr>
          <p:spPr bwMode="auto">
            <a:xfrm>
              <a:off x="2919413" y="657225"/>
              <a:ext cx="3290888" cy="4400550"/>
            </a:xfrm>
            <a:custGeom>
              <a:avLst/>
              <a:gdLst>
                <a:gd name="T0" fmla="*/ 1070 w 1421"/>
                <a:gd name="T1" fmla="*/ 93 h 1899"/>
                <a:gd name="T2" fmla="*/ 998 w 1421"/>
                <a:gd name="T3" fmla="*/ 39 h 1899"/>
                <a:gd name="T4" fmla="*/ 812 w 1421"/>
                <a:gd name="T5" fmla="*/ 93 h 1899"/>
                <a:gd name="T6" fmla="*/ 728 w 1421"/>
                <a:gd name="T7" fmla="*/ 93 h 1899"/>
                <a:gd name="T8" fmla="*/ 641 w 1421"/>
                <a:gd name="T9" fmla="*/ 204 h 1899"/>
                <a:gd name="T10" fmla="*/ 527 w 1421"/>
                <a:gd name="T11" fmla="*/ 474 h 1899"/>
                <a:gd name="T12" fmla="*/ 452 w 1421"/>
                <a:gd name="T13" fmla="*/ 645 h 1899"/>
                <a:gd name="T14" fmla="*/ 686 w 1421"/>
                <a:gd name="T15" fmla="*/ 861 h 1899"/>
                <a:gd name="T16" fmla="*/ 95 w 1421"/>
                <a:gd name="T17" fmla="*/ 537 h 1899"/>
                <a:gd name="T18" fmla="*/ 188 w 1421"/>
                <a:gd name="T19" fmla="*/ 753 h 1899"/>
                <a:gd name="T20" fmla="*/ 221 w 1421"/>
                <a:gd name="T21" fmla="*/ 837 h 1899"/>
                <a:gd name="T22" fmla="*/ 296 w 1421"/>
                <a:gd name="T23" fmla="*/ 894 h 1899"/>
                <a:gd name="T24" fmla="*/ 359 w 1421"/>
                <a:gd name="T25" fmla="*/ 969 h 1899"/>
                <a:gd name="T26" fmla="*/ 440 w 1421"/>
                <a:gd name="T27" fmla="*/ 1044 h 1899"/>
                <a:gd name="T28" fmla="*/ 437 w 1421"/>
                <a:gd name="T29" fmla="*/ 1098 h 1899"/>
                <a:gd name="T30" fmla="*/ 512 w 1421"/>
                <a:gd name="T31" fmla="*/ 1167 h 1899"/>
                <a:gd name="T32" fmla="*/ 587 w 1421"/>
                <a:gd name="T33" fmla="*/ 1170 h 1899"/>
                <a:gd name="T34" fmla="*/ 617 w 1421"/>
                <a:gd name="T35" fmla="*/ 1221 h 1899"/>
                <a:gd name="T36" fmla="*/ 569 w 1421"/>
                <a:gd name="T37" fmla="*/ 1464 h 1899"/>
                <a:gd name="T38" fmla="*/ 650 w 1421"/>
                <a:gd name="T39" fmla="*/ 1542 h 1899"/>
                <a:gd name="T40" fmla="*/ 689 w 1421"/>
                <a:gd name="T41" fmla="*/ 1641 h 1899"/>
                <a:gd name="T42" fmla="*/ 677 w 1421"/>
                <a:gd name="T43" fmla="*/ 1839 h 1899"/>
                <a:gd name="T44" fmla="*/ 716 w 1421"/>
                <a:gd name="T45" fmla="*/ 1866 h 1899"/>
                <a:gd name="T46" fmla="*/ 755 w 1421"/>
                <a:gd name="T47" fmla="*/ 1842 h 1899"/>
                <a:gd name="T48" fmla="*/ 806 w 1421"/>
                <a:gd name="T49" fmla="*/ 1893 h 1899"/>
                <a:gd name="T50" fmla="*/ 812 w 1421"/>
                <a:gd name="T51" fmla="*/ 1842 h 1899"/>
                <a:gd name="T52" fmla="*/ 842 w 1421"/>
                <a:gd name="T53" fmla="*/ 1842 h 1899"/>
                <a:gd name="T54" fmla="*/ 782 w 1421"/>
                <a:gd name="T55" fmla="*/ 1899 h 1899"/>
                <a:gd name="T56" fmla="*/ 632 w 1421"/>
                <a:gd name="T57" fmla="*/ 1668 h 1899"/>
                <a:gd name="T58" fmla="*/ 602 w 1421"/>
                <a:gd name="T59" fmla="*/ 1572 h 1899"/>
                <a:gd name="T60" fmla="*/ 569 w 1421"/>
                <a:gd name="T61" fmla="*/ 1302 h 1899"/>
                <a:gd name="T62" fmla="*/ 461 w 1421"/>
                <a:gd name="T63" fmla="*/ 1224 h 1899"/>
                <a:gd name="T64" fmla="*/ 374 w 1421"/>
                <a:gd name="T65" fmla="*/ 1128 h 1899"/>
                <a:gd name="T66" fmla="*/ 233 w 1421"/>
                <a:gd name="T67" fmla="*/ 984 h 1899"/>
                <a:gd name="T68" fmla="*/ 248 w 1421"/>
                <a:gd name="T69" fmla="*/ 978 h 1899"/>
                <a:gd name="T70" fmla="*/ 200 w 1421"/>
                <a:gd name="T71" fmla="*/ 888 h 1899"/>
                <a:gd name="T72" fmla="*/ 104 w 1421"/>
                <a:gd name="T73" fmla="*/ 723 h 1899"/>
                <a:gd name="T74" fmla="*/ 68 w 1421"/>
                <a:gd name="T75" fmla="*/ 510 h 1899"/>
                <a:gd name="T76" fmla="*/ 428 w 1421"/>
                <a:gd name="T77" fmla="*/ 678 h 1899"/>
                <a:gd name="T78" fmla="*/ 560 w 1421"/>
                <a:gd name="T79" fmla="*/ 222 h 1899"/>
                <a:gd name="T80" fmla="*/ 530 w 1421"/>
                <a:gd name="T81" fmla="*/ 213 h 1899"/>
                <a:gd name="T82" fmla="*/ 764 w 1421"/>
                <a:gd name="T83" fmla="*/ 54 h 1899"/>
                <a:gd name="T84" fmla="*/ 1079 w 1421"/>
                <a:gd name="T85" fmla="*/ 0 h 1899"/>
                <a:gd name="T86" fmla="*/ 1163 w 1421"/>
                <a:gd name="T87" fmla="*/ 78 h 1899"/>
                <a:gd name="T88" fmla="*/ 1352 w 1421"/>
                <a:gd name="T89" fmla="*/ 477 h 1899"/>
                <a:gd name="T90" fmla="*/ 1421 w 1421"/>
                <a:gd name="T91" fmla="*/ 603 h 1899"/>
                <a:gd name="T92" fmla="*/ 1280 w 1421"/>
                <a:gd name="T93" fmla="*/ 759 h 1899"/>
                <a:gd name="T94" fmla="*/ 1295 w 1421"/>
                <a:gd name="T95" fmla="*/ 1059 h 1899"/>
                <a:gd name="T96" fmla="*/ 1283 w 1421"/>
                <a:gd name="T97" fmla="*/ 1245 h 1899"/>
                <a:gd name="T98" fmla="*/ 1334 w 1421"/>
                <a:gd name="T99" fmla="*/ 1434 h 1899"/>
                <a:gd name="T100" fmla="*/ 1190 w 1421"/>
                <a:gd name="T101" fmla="*/ 1644 h 1899"/>
                <a:gd name="T102" fmla="*/ 1178 w 1421"/>
                <a:gd name="T103" fmla="*/ 1827 h 1899"/>
                <a:gd name="T104" fmla="*/ 1151 w 1421"/>
                <a:gd name="T105" fmla="*/ 1632 h 1899"/>
                <a:gd name="T106" fmla="*/ 1196 w 1421"/>
                <a:gd name="T107" fmla="*/ 1548 h 1899"/>
                <a:gd name="T108" fmla="*/ 1289 w 1421"/>
                <a:gd name="T109" fmla="*/ 1386 h 1899"/>
                <a:gd name="T110" fmla="*/ 1262 w 1421"/>
                <a:gd name="T111" fmla="*/ 1203 h 1899"/>
                <a:gd name="T112" fmla="*/ 1262 w 1421"/>
                <a:gd name="T113" fmla="*/ 1137 h 1899"/>
                <a:gd name="T114" fmla="*/ 1205 w 1421"/>
                <a:gd name="T115" fmla="*/ 867 h 1899"/>
                <a:gd name="T116" fmla="*/ 1286 w 1421"/>
                <a:gd name="T117" fmla="*/ 705 h 1899"/>
                <a:gd name="T118" fmla="*/ 1310 w 1421"/>
                <a:gd name="T119" fmla="*/ 552 h 1899"/>
                <a:gd name="T120" fmla="*/ 1316 w 1421"/>
                <a:gd name="T121" fmla="*/ 438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21" h="1899">
                  <a:moveTo>
                    <a:pt x="1316" y="438"/>
                  </a:moveTo>
                  <a:cubicBezTo>
                    <a:pt x="1287" y="270"/>
                    <a:pt x="1245" y="115"/>
                    <a:pt x="1070" y="93"/>
                  </a:cubicBezTo>
                  <a:cubicBezTo>
                    <a:pt x="1079" y="81"/>
                    <a:pt x="1099" y="80"/>
                    <a:pt x="1109" y="69"/>
                  </a:cubicBezTo>
                  <a:cubicBezTo>
                    <a:pt x="1084" y="47"/>
                    <a:pt x="1047" y="37"/>
                    <a:pt x="998" y="39"/>
                  </a:cubicBezTo>
                  <a:cubicBezTo>
                    <a:pt x="982" y="34"/>
                    <a:pt x="945" y="34"/>
                    <a:pt x="929" y="39"/>
                  </a:cubicBezTo>
                  <a:cubicBezTo>
                    <a:pt x="871" y="38"/>
                    <a:pt x="838" y="62"/>
                    <a:pt x="812" y="93"/>
                  </a:cubicBezTo>
                  <a:cubicBezTo>
                    <a:pt x="805" y="93"/>
                    <a:pt x="798" y="93"/>
                    <a:pt x="791" y="93"/>
                  </a:cubicBezTo>
                  <a:cubicBezTo>
                    <a:pt x="777" y="88"/>
                    <a:pt x="742" y="88"/>
                    <a:pt x="728" y="93"/>
                  </a:cubicBezTo>
                  <a:cubicBezTo>
                    <a:pt x="667" y="109"/>
                    <a:pt x="628" y="147"/>
                    <a:pt x="605" y="201"/>
                  </a:cubicBezTo>
                  <a:cubicBezTo>
                    <a:pt x="611" y="208"/>
                    <a:pt x="630" y="202"/>
                    <a:pt x="641" y="204"/>
                  </a:cubicBezTo>
                  <a:cubicBezTo>
                    <a:pt x="570" y="250"/>
                    <a:pt x="535" y="332"/>
                    <a:pt x="530" y="444"/>
                  </a:cubicBezTo>
                  <a:cubicBezTo>
                    <a:pt x="523" y="448"/>
                    <a:pt x="529" y="465"/>
                    <a:pt x="527" y="474"/>
                  </a:cubicBezTo>
                  <a:cubicBezTo>
                    <a:pt x="524" y="519"/>
                    <a:pt x="534" y="551"/>
                    <a:pt x="539" y="588"/>
                  </a:cubicBezTo>
                  <a:cubicBezTo>
                    <a:pt x="491" y="556"/>
                    <a:pt x="455" y="604"/>
                    <a:pt x="452" y="645"/>
                  </a:cubicBezTo>
                  <a:cubicBezTo>
                    <a:pt x="445" y="732"/>
                    <a:pt x="543" y="758"/>
                    <a:pt x="593" y="720"/>
                  </a:cubicBezTo>
                  <a:cubicBezTo>
                    <a:pt x="616" y="775"/>
                    <a:pt x="650" y="819"/>
                    <a:pt x="686" y="861"/>
                  </a:cubicBezTo>
                  <a:cubicBezTo>
                    <a:pt x="647" y="855"/>
                    <a:pt x="609" y="822"/>
                    <a:pt x="554" y="822"/>
                  </a:cubicBezTo>
                  <a:cubicBezTo>
                    <a:pt x="403" y="725"/>
                    <a:pt x="251" y="629"/>
                    <a:pt x="95" y="537"/>
                  </a:cubicBezTo>
                  <a:cubicBezTo>
                    <a:pt x="74" y="545"/>
                    <a:pt x="74" y="580"/>
                    <a:pt x="77" y="597"/>
                  </a:cubicBezTo>
                  <a:cubicBezTo>
                    <a:pt x="87" y="662"/>
                    <a:pt x="165" y="713"/>
                    <a:pt x="188" y="753"/>
                  </a:cubicBezTo>
                  <a:cubicBezTo>
                    <a:pt x="173" y="751"/>
                    <a:pt x="158" y="749"/>
                    <a:pt x="140" y="750"/>
                  </a:cubicBezTo>
                  <a:cubicBezTo>
                    <a:pt x="142" y="801"/>
                    <a:pt x="188" y="818"/>
                    <a:pt x="221" y="837"/>
                  </a:cubicBezTo>
                  <a:cubicBezTo>
                    <a:pt x="257" y="857"/>
                    <a:pt x="295" y="879"/>
                    <a:pt x="332" y="894"/>
                  </a:cubicBezTo>
                  <a:cubicBezTo>
                    <a:pt x="327" y="898"/>
                    <a:pt x="309" y="891"/>
                    <a:pt x="296" y="894"/>
                  </a:cubicBezTo>
                  <a:cubicBezTo>
                    <a:pt x="289" y="889"/>
                    <a:pt x="261" y="889"/>
                    <a:pt x="254" y="894"/>
                  </a:cubicBezTo>
                  <a:cubicBezTo>
                    <a:pt x="213" y="923"/>
                    <a:pt x="328" y="958"/>
                    <a:pt x="359" y="969"/>
                  </a:cubicBezTo>
                  <a:cubicBezTo>
                    <a:pt x="335" y="979"/>
                    <a:pt x="307" y="990"/>
                    <a:pt x="314" y="1017"/>
                  </a:cubicBezTo>
                  <a:cubicBezTo>
                    <a:pt x="323" y="1051"/>
                    <a:pt x="401" y="1036"/>
                    <a:pt x="440" y="1044"/>
                  </a:cubicBezTo>
                  <a:cubicBezTo>
                    <a:pt x="428" y="1058"/>
                    <a:pt x="379" y="1065"/>
                    <a:pt x="386" y="1089"/>
                  </a:cubicBezTo>
                  <a:cubicBezTo>
                    <a:pt x="390" y="1103"/>
                    <a:pt x="414" y="1105"/>
                    <a:pt x="437" y="1098"/>
                  </a:cubicBezTo>
                  <a:cubicBezTo>
                    <a:pt x="425" y="1115"/>
                    <a:pt x="390" y="1174"/>
                    <a:pt x="458" y="1167"/>
                  </a:cubicBezTo>
                  <a:cubicBezTo>
                    <a:pt x="469" y="1172"/>
                    <a:pt x="501" y="1172"/>
                    <a:pt x="512" y="1167"/>
                  </a:cubicBezTo>
                  <a:cubicBezTo>
                    <a:pt x="541" y="1163"/>
                    <a:pt x="568" y="1157"/>
                    <a:pt x="590" y="1146"/>
                  </a:cubicBezTo>
                  <a:cubicBezTo>
                    <a:pt x="605" y="1148"/>
                    <a:pt x="581" y="1157"/>
                    <a:pt x="587" y="1170"/>
                  </a:cubicBezTo>
                  <a:cubicBezTo>
                    <a:pt x="589" y="1183"/>
                    <a:pt x="608" y="1179"/>
                    <a:pt x="617" y="1185"/>
                  </a:cubicBezTo>
                  <a:cubicBezTo>
                    <a:pt x="617" y="1197"/>
                    <a:pt x="617" y="1209"/>
                    <a:pt x="617" y="1221"/>
                  </a:cubicBezTo>
                  <a:cubicBezTo>
                    <a:pt x="610" y="1232"/>
                    <a:pt x="616" y="1256"/>
                    <a:pt x="614" y="1272"/>
                  </a:cubicBezTo>
                  <a:cubicBezTo>
                    <a:pt x="637" y="1344"/>
                    <a:pt x="564" y="1401"/>
                    <a:pt x="569" y="1464"/>
                  </a:cubicBezTo>
                  <a:cubicBezTo>
                    <a:pt x="572" y="1503"/>
                    <a:pt x="593" y="1530"/>
                    <a:pt x="650" y="1536"/>
                  </a:cubicBezTo>
                  <a:cubicBezTo>
                    <a:pt x="650" y="1536"/>
                    <a:pt x="650" y="1542"/>
                    <a:pt x="650" y="1542"/>
                  </a:cubicBezTo>
                  <a:cubicBezTo>
                    <a:pt x="647" y="1565"/>
                    <a:pt x="641" y="1617"/>
                    <a:pt x="653" y="1635"/>
                  </a:cubicBezTo>
                  <a:cubicBezTo>
                    <a:pt x="665" y="1637"/>
                    <a:pt x="677" y="1639"/>
                    <a:pt x="689" y="1641"/>
                  </a:cubicBezTo>
                  <a:cubicBezTo>
                    <a:pt x="687" y="1709"/>
                    <a:pt x="703" y="1759"/>
                    <a:pt x="707" y="1821"/>
                  </a:cubicBezTo>
                  <a:cubicBezTo>
                    <a:pt x="703" y="1833"/>
                    <a:pt x="680" y="1826"/>
                    <a:pt x="677" y="1839"/>
                  </a:cubicBezTo>
                  <a:cubicBezTo>
                    <a:pt x="683" y="1846"/>
                    <a:pt x="702" y="1840"/>
                    <a:pt x="713" y="1842"/>
                  </a:cubicBezTo>
                  <a:cubicBezTo>
                    <a:pt x="711" y="1853"/>
                    <a:pt x="718" y="1855"/>
                    <a:pt x="716" y="1866"/>
                  </a:cubicBezTo>
                  <a:cubicBezTo>
                    <a:pt x="729" y="1868"/>
                    <a:pt x="724" y="1852"/>
                    <a:pt x="725" y="1842"/>
                  </a:cubicBezTo>
                  <a:cubicBezTo>
                    <a:pt x="735" y="1842"/>
                    <a:pt x="745" y="1842"/>
                    <a:pt x="755" y="1842"/>
                  </a:cubicBezTo>
                  <a:cubicBezTo>
                    <a:pt x="766" y="1842"/>
                    <a:pt x="777" y="1842"/>
                    <a:pt x="788" y="1842"/>
                  </a:cubicBezTo>
                  <a:cubicBezTo>
                    <a:pt x="796" y="1857"/>
                    <a:pt x="790" y="1886"/>
                    <a:pt x="806" y="1893"/>
                  </a:cubicBezTo>
                  <a:cubicBezTo>
                    <a:pt x="818" y="1894"/>
                    <a:pt x="809" y="1874"/>
                    <a:pt x="812" y="1866"/>
                  </a:cubicBezTo>
                  <a:cubicBezTo>
                    <a:pt x="812" y="1858"/>
                    <a:pt x="812" y="1850"/>
                    <a:pt x="812" y="1842"/>
                  </a:cubicBezTo>
                  <a:cubicBezTo>
                    <a:pt x="820" y="1842"/>
                    <a:pt x="828" y="1842"/>
                    <a:pt x="836" y="1842"/>
                  </a:cubicBezTo>
                  <a:cubicBezTo>
                    <a:pt x="838" y="1842"/>
                    <a:pt x="840" y="1842"/>
                    <a:pt x="842" y="1842"/>
                  </a:cubicBezTo>
                  <a:cubicBezTo>
                    <a:pt x="843" y="1861"/>
                    <a:pt x="847" y="1877"/>
                    <a:pt x="845" y="1899"/>
                  </a:cubicBezTo>
                  <a:cubicBezTo>
                    <a:pt x="824" y="1899"/>
                    <a:pt x="803" y="1899"/>
                    <a:pt x="782" y="1899"/>
                  </a:cubicBezTo>
                  <a:cubicBezTo>
                    <a:pt x="734" y="1894"/>
                    <a:pt x="690" y="1885"/>
                    <a:pt x="638" y="1884"/>
                  </a:cubicBezTo>
                  <a:cubicBezTo>
                    <a:pt x="634" y="1814"/>
                    <a:pt x="646" y="1728"/>
                    <a:pt x="632" y="1668"/>
                  </a:cubicBezTo>
                  <a:cubicBezTo>
                    <a:pt x="619" y="1661"/>
                    <a:pt x="607" y="1653"/>
                    <a:pt x="593" y="1647"/>
                  </a:cubicBezTo>
                  <a:cubicBezTo>
                    <a:pt x="589" y="1615"/>
                    <a:pt x="605" y="1603"/>
                    <a:pt x="602" y="1572"/>
                  </a:cubicBezTo>
                  <a:cubicBezTo>
                    <a:pt x="583" y="1558"/>
                    <a:pt x="564" y="1560"/>
                    <a:pt x="548" y="1548"/>
                  </a:cubicBezTo>
                  <a:cubicBezTo>
                    <a:pt x="459" y="1486"/>
                    <a:pt x="556" y="1390"/>
                    <a:pt x="569" y="1302"/>
                  </a:cubicBezTo>
                  <a:cubicBezTo>
                    <a:pt x="575" y="1262"/>
                    <a:pt x="560" y="1238"/>
                    <a:pt x="563" y="1203"/>
                  </a:cubicBezTo>
                  <a:cubicBezTo>
                    <a:pt x="526" y="1207"/>
                    <a:pt x="500" y="1222"/>
                    <a:pt x="461" y="1224"/>
                  </a:cubicBezTo>
                  <a:cubicBezTo>
                    <a:pt x="445" y="1224"/>
                    <a:pt x="429" y="1224"/>
                    <a:pt x="413" y="1224"/>
                  </a:cubicBezTo>
                  <a:cubicBezTo>
                    <a:pt x="335" y="1226"/>
                    <a:pt x="307" y="1156"/>
                    <a:pt x="374" y="1128"/>
                  </a:cubicBezTo>
                  <a:cubicBezTo>
                    <a:pt x="329" y="1132"/>
                    <a:pt x="244" y="1090"/>
                    <a:pt x="320" y="1071"/>
                  </a:cubicBezTo>
                  <a:cubicBezTo>
                    <a:pt x="273" y="1063"/>
                    <a:pt x="152" y="1027"/>
                    <a:pt x="233" y="984"/>
                  </a:cubicBezTo>
                  <a:cubicBezTo>
                    <a:pt x="242" y="984"/>
                    <a:pt x="251" y="984"/>
                    <a:pt x="260" y="984"/>
                  </a:cubicBezTo>
                  <a:cubicBezTo>
                    <a:pt x="260" y="978"/>
                    <a:pt x="250" y="982"/>
                    <a:pt x="248" y="978"/>
                  </a:cubicBezTo>
                  <a:cubicBezTo>
                    <a:pt x="207" y="961"/>
                    <a:pt x="138" y="956"/>
                    <a:pt x="149" y="897"/>
                  </a:cubicBezTo>
                  <a:cubicBezTo>
                    <a:pt x="158" y="888"/>
                    <a:pt x="206" y="902"/>
                    <a:pt x="200" y="888"/>
                  </a:cubicBezTo>
                  <a:cubicBezTo>
                    <a:pt x="130" y="859"/>
                    <a:pt x="62" y="828"/>
                    <a:pt x="68" y="723"/>
                  </a:cubicBezTo>
                  <a:cubicBezTo>
                    <a:pt x="76" y="717"/>
                    <a:pt x="96" y="720"/>
                    <a:pt x="104" y="723"/>
                  </a:cubicBezTo>
                  <a:cubicBezTo>
                    <a:pt x="87" y="690"/>
                    <a:pt x="0" y="604"/>
                    <a:pt x="35" y="534"/>
                  </a:cubicBezTo>
                  <a:cubicBezTo>
                    <a:pt x="39" y="526"/>
                    <a:pt x="53" y="513"/>
                    <a:pt x="68" y="510"/>
                  </a:cubicBezTo>
                  <a:cubicBezTo>
                    <a:pt x="79" y="510"/>
                    <a:pt x="90" y="510"/>
                    <a:pt x="101" y="510"/>
                  </a:cubicBezTo>
                  <a:cubicBezTo>
                    <a:pt x="231" y="545"/>
                    <a:pt x="312" y="629"/>
                    <a:pt x="428" y="678"/>
                  </a:cubicBezTo>
                  <a:cubicBezTo>
                    <a:pt x="401" y="614"/>
                    <a:pt x="438" y="534"/>
                    <a:pt x="488" y="510"/>
                  </a:cubicBezTo>
                  <a:cubicBezTo>
                    <a:pt x="474" y="387"/>
                    <a:pt x="502" y="283"/>
                    <a:pt x="560" y="222"/>
                  </a:cubicBezTo>
                  <a:cubicBezTo>
                    <a:pt x="563" y="223"/>
                    <a:pt x="563" y="221"/>
                    <a:pt x="563" y="219"/>
                  </a:cubicBezTo>
                  <a:cubicBezTo>
                    <a:pt x="553" y="216"/>
                    <a:pt x="530" y="226"/>
                    <a:pt x="530" y="213"/>
                  </a:cubicBezTo>
                  <a:cubicBezTo>
                    <a:pt x="560" y="134"/>
                    <a:pt x="595" y="60"/>
                    <a:pt x="698" y="54"/>
                  </a:cubicBezTo>
                  <a:cubicBezTo>
                    <a:pt x="720" y="54"/>
                    <a:pt x="742" y="54"/>
                    <a:pt x="764" y="54"/>
                  </a:cubicBezTo>
                  <a:cubicBezTo>
                    <a:pt x="822" y="45"/>
                    <a:pt x="854" y="10"/>
                    <a:pt x="911" y="0"/>
                  </a:cubicBezTo>
                  <a:cubicBezTo>
                    <a:pt x="967" y="0"/>
                    <a:pt x="1023" y="0"/>
                    <a:pt x="1079" y="0"/>
                  </a:cubicBezTo>
                  <a:cubicBezTo>
                    <a:pt x="1114" y="16"/>
                    <a:pt x="1146" y="35"/>
                    <a:pt x="1175" y="57"/>
                  </a:cubicBezTo>
                  <a:cubicBezTo>
                    <a:pt x="1174" y="67"/>
                    <a:pt x="1166" y="70"/>
                    <a:pt x="1163" y="78"/>
                  </a:cubicBezTo>
                  <a:cubicBezTo>
                    <a:pt x="1291" y="128"/>
                    <a:pt x="1346" y="251"/>
                    <a:pt x="1352" y="423"/>
                  </a:cubicBezTo>
                  <a:cubicBezTo>
                    <a:pt x="1352" y="441"/>
                    <a:pt x="1352" y="459"/>
                    <a:pt x="1352" y="477"/>
                  </a:cubicBezTo>
                  <a:cubicBezTo>
                    <a:pt x="1352" y="491"/>
                    <a:pt x="1352" y="505"/>
                    <a:pt x="1352" y="519"/>
                  </a:cubicBezTo>
                  <a:cubicBezTo>
                    <a:pt x="1397" y="525"/>
                    <a:pt x="1419" y="554"/>
                    <a:pt x="1421" y="603"/>
                  </a:cubicBezTo>
                  <a:cubicBezTo>
                    <a:pt x="1421" y="613"/>
                    <a:pt x="1421" y="623"/>
                    <a:pt x="1421" y="633"/>
                  </a:cubicBezTo>
                  <a:cubicBezTo>
                    <a:pt x="1417" y="718"/>
                    <a:pt x="1363" y="753"/>
                    <a:pt x="1280" y="759"/>
                  </a:cubicBezTo>
                  <a:cubicBezTo>
                    <a:pt x="1270" y="786"/>
                    <a:pt x="1262" y="815"/>
                    <a:pt x="1247" y="837"/>
                  </a:cubicBezTo>
                  <a:cubicBezTo>
                    <a:pt x="1276" y="898"/>
                    <a:pt x="1287" y="977"/>
                    <a:pt x="1295" y="1059"/>
                  </a:cubicBezTo>
                  <a:cubicBezTo>
                    <a:pt x="1295" y="1072"/>
                    <a:pt x="1295" y="1085"/>
                    <a:pt x="1295" y="1098"/>
                  </a:cubicBezTo>
                  <a:cubicBezTo>
                    <a:pt x="1298" y="1159"/>
                    <a:pt x="1285" y="1197"/>
                    <a:pt x="1283" y="1245"/>
                  </a:cubicBezTo>
                  <a:cubicBezTo>
                    <a:pt x="1280" y="1314"/>
                    <a:pt x="1320" y="1341"/>
                    <a:pt x="1334" y="1395"/>
                  </a:cubicBezTo>
                  <a:cubicBezTo>
                    <a:pt x="1334" y="1408"/>
                    <a:pt x="1334" y="1421"/>
                    <a:pt x="1334" y="1434"/>
                  </a:cubicBezTo>
                  <a:cubicBezTo>
                    <a:pt x="1334" y="1502"/>
                    <a:pt x="1290" y="1526"/>
                    <a:pt x="1226" y="1530"/>
                  </a:cubicBezTo>
                  <a:cubicBezTo>
                    <a:pt x="1231" y="1579"/>
                    <a:pt x="1231" y="1633"/>
                    <a:pt x="1190" y="1644"/>
                  </a:cubicBezTo>
                  <a:cubicBezTo>
                    <a:pt x="1188" y="1671"/>
                    <a:pt x="1187" y="1699"/>
                    <a:pt x="1181" y="1722"/>
                  </a:cubicBezTo>
                  <a:cubicBezTo>
                    <a:pt x="1174" y="1751"/>
                    <a:pt x="1180" y="1793"/>
                    <a:pt x="1178" y="1827"/>
                  </a:cubicBezTo>
                  <a:cubicBezTo>
                    <a:pt x="1163" y="1827"/>
                    <a:pt x="1148" y="1827"/>
                    <a:pt x="1133" y="1827"/>
                  </a:cubicBezTo>
                  <a:cubicBezTo>
                    <a:pt x="1140" y="1763"/>
                    <a:pt x="1153" y="1705"/>
                    <a:pt x="1151" y="1632"/>
                  </a:cubicBezTo>
                  <a:cubicBezTo>
                    <a:pt x="1168" y="1625"/>
                    <a:pt x="1186" y="1619"/>
                    <a:pt x="1196" y="1605"/>
                  </a:cubicBezTo>
                  <a:cubicBezTo>
                    <a:pt x="1186" y="1586"/>
                    <a:pt x="1197" y="1574"/>
                    <a:pt x="1196" y="1548"/>
                  </a:cubicBezTo>
                  <a:cubicBezTo>
                    <a:pt x="1203" y="1537"/>
                    <a:pt x="1197" y="1513"/>
                    <a:pt x="1199" y="1497"/>
                  </a:cubicBezTo>
                  <a:cubicBezTo>
                    <a:pt x="1255" y="1516"/>
                    <a:pt x="1298" y="1438"/>
                    <a:pt x="1289" y="1386"/>
                  </a:cubicBezTo>
                  <a:cubicBezTo>
                    <a:pt x="1285" y="1363"/>
                    <a:pt x="1257" y="1349"/>
                    <a:pt x="1253" y="1329"/>
                  </a:cubicBezTo>
                  <a:cubicBezTo>
                    <a:pt x="1245" y="1287"/>
                    <a:pt x="1266" y="1241"/>
                    <a:pt x="1262" y="1203"/>
                  </a:cubicBezTo>
                  <a:cubicBezTo>
                    <a:pt x="1267" y="1199"/>
                    <a:pt x="1267" y="1174"/>
                    <a:pt x="1262" y="1170"/>
                  </a:cubicBezTo>
                  <a:cubicBezTo>
                    <a:pt x="1262" y="1159"/>
                    <a:pt x="1262" y="1148"/>
                    <a:pt x="1262" y="1137"/>
                  </a:cubicBezTo>
                  <a:cubicBezTo>
                    <a:pt x="1260" y="1124"/>
                    <a:pt x="1266" y="1103"/>
                    <a:pt x="1259" y="1095"/>
                  </a:cubicBezTo>
                  <a:cubicBezTo>
                    <a:pt x="1252" y="1008"/>
                    <a:pt x="1259" y="907"/>
                    <a:pt x="1205" y="867"/>
                  </a:cubicBezTo>
                  <a:cubicBezTo>
                    <a:pt x="1215" y="801"/>
                    <a:pt x="1244" y="754"/>
                    <a:pt x="1262" y="696"/>
                  </a:cubicBezTo>
                  <a:cubicBezTo>
                    <a:pt x="1271" y="698"/>
                    <a:pt x="1278" y="702"/>
                    <a:pt x="1286" y="705"/>
                  </a:cubicBezTo>
                  <a:cubicBezTo>
                    <a:pt x="1289" y="710"/>
                    <a:pt x="1313" y="710"/>
                    <a:pt x="1316" y="705"/>
                  </a:cubicBezTo>
                  <a:cubicBezTo>
                    <a:pt x="1382" y="700"/>
                    <a:pt x="1416" y="528"/>
                    <a:pt x="1310" y="552"/>
                  </a:cubicBezTo>
                  <a:cubicBezTo>
                    <a:pt x="1302" y="527"/>
                    <a:pt x="1318" y="500"/>
                    <a:pt x="1316" y="471"/>
                  </a:cubicBezTo>
                  <a:cubicBezTo>
                    <a:pt x="1321" y="467"/>
                    <a:pt x="1321" y="442"/>
                    <a:pt x="1316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" name="Freeform 32"/>
            <p:cNvSpPr>
              <a:spLocks noEditPoints="1"/>
            </p:cNvSpPr>
            <p:nvPr/>
          </p:nvSpPr>
          <p:spPr bwMode="auto">
            <a:xfrm>
              <a:off x="3090863" y="742950"/>
              <a:ext cx="3108325" cy="4308475"/>
            </a:xfrm>
            <a:custGeom>
              <a:avLst/>
              <a:gdLst>
                <a:gd name="T0" fmla="*/ 1035 w 1342"/>
                <a:gd name="T1" fmla="*/ 32 h 1859"/>
                <a:gd name="T2" fmla="*/ 1242 w 1342"/>
                <a:gd name="T3" fmla="*/ 668 h 1859"/>
                <a:gd name="T4" fmla="*/ 1188 w 1342"/>
                <a:gd name="T5" fmla="*/ 1100 h 1859"/>
                <a:gd name="T6" fmla="*/ 1125 w 1342"/>
                <a:gd name="T7" fmla="*/ 1460 h 1859"/>
                <a:gd name="T8" fmla="*/ 1059 w 1342"/>
                <a:gd name="T9" fmla="*/ 1790 h 1859"/>
                <a:gd name="T10" fmla="*/ 1287 w 1342"/>
                <a:gd name="T11" fmla="*/ 1796 h 1859"/>
                <a:gd name="T12" fmla="*/ 1035 w 1342"/>
                <a:gd name="T13" fmla="*/ 1832 h 1859"/>
                <a:gd name="T14" fmla="*/ 738 w 1342"/>
                <a:gd name="T15" fmla="*/ 1829 h 1859"/>
                <a:gd name="T16" fmla="*/ 651 w 1342"/>
                <a:gd name="T17" fmla="*/ 1805 h 1859"/>
                <a:gd name="T18" fmla="*/ 615 w 1342"/>
                <a:gd name="T19" fmla="*/ 1604 h 1859"/>
                <a:gd name="T20" fmla="*/ 540 w 1342"/>
                <a:gd name="T21" fmla="*/ 1235 h 1859"/>
                <a:gd name="T22" fmla="*/ 438 w 1342"/>
                <a:gd name="T23" fmla="*/ 1130 h 1859"/>
                <a:gd name="T24" fmla="*/ 240 w 1342"/>
                <a:gd name="T25" fmla="*/ 980 h 1859"/>
                <a:gd name="T26" fmla="*/ 147 w 1342"/>
                <a:gd name="T27" fmla="*/ 800 h 1859"/>
                <a:gd name="T28" fmla="*/ 480 w 1342"/>
                <a:gd name="T29" fmla="*/ 785 h 1859"/>
                <a:gd name="T30" fmla="*/ 453 w 1342"/>
                <a:gd name="T31" fmla="*/ 437 h 1859"/>
                <a:gd name="T32" fmla="*/ 717 w 1342"/>
                <a:gd name="T33" fmla="*/ 56 h 1859"/>
                <a:gd name="T34" fmla="*/ 252 w 1342"/>
                <a:gd name="T35" fmla="*/ 659 h 1859"/>
                <a:gd name="T36" fmla="*/ 444 w 1342"/>
                <a:gd name="T37" fmla="*/ 893 h 1859"/>
                <a:gd name="T38" fmla="*/ 324 w 1342"/>
                <a:gd name="T39" fmla="*/ 944 h 1859"/>
                <a:gd name="T40" fmla="*/ 468 w 1342"/>
                <a:gd name="T41" fmla="*/ 1016 h 1859"/>
                <a:gd name="T42" fmla="*/ 423 w 1342"/>
                <a:gd name="T43" fmla="*/ 1115 h 1859"/>
                <a:gd name="T44" fmla="*/ 627 w 1342"/>
                <a:gd name="T45" fmla="*/ 842 h 1859"/>
                <a:gd name="T46" fmla="*/ 615 w 1342"/>
                <a:gd name="T47" fmla="*/ 905 h 1859"/>
                <a:gd name="T48" fmla="*/ 645 w 1342"/>
                <a:gd name="T49" fmla="*/ 1010 h 1859"/>
                <a:gd name="T50" fmla="*/ 540 w 1342"/>
                <a:gd name="T51" fmla="*/ 962 h 1859"/>
                <a:gd name="T52" fmla="*/ 570 w 1342"/>
                <a:gd name="T53" fmla="*/ 125 h 1859"/>
                <a:gd name="T54" fmla="*/ 468 w 1342"/>
                <a:gd name="T55" fmla="*/ 437 h 1859"/>
                <a:gd name="T56" fmla="*/ 795 w 1342"/>
                <a:gd name="T57" fmla="*/ 902 h 1859"/>
                <a:gd name="T58" fmla="*/ 939 w 1342"/>
                <a:gd name="T59" fmla="*/ 941 h 1859"/>
                <a:gd name="T60" fmla="*/ 1227 w 1342"/>
                <a:gd name="T61" fmla="*/ 440 h 1859"/>
                <a:gd name="T62" fmla="*/ 900 w 1342"/>
                <a:gd name="T63" fmla="*/ 14 h 1859"/>
                <a:gd name="T64" fmla="*/ 1239 w 1342"/>
                <a:gd name="T65" fmla="*/ 653 h 1859"/>
                <a:gd name="T66" fmla="*/ 429 w 1342"/>
                <a:gd name="T67" fmla="*/ 686 h 1859"/>
                <a:gd name="T68" fmla="*/ 1083 w 1342"/>
                <a:gd name="T69" fmla="*/ 995 h 1859"/>
                <a:gd name="T70" fmla="*/ 831 w 1342"/>
                <a:gd name="T71" fmla="*/ 1076 h 1859"/>
                <a:gd name="T72" fmla="*/ 585 w 1342"/>
                <a:gd name="T73" fmla="*/ 1142 h 1859"/>
                <a:gd name="T74" fmla="*/ 1116 w 1342"/>
                <a:gd name="T75" fmla="*/ 1247 h 1859"/>
                <a:gd name="T76" fmla="*/ 1146 w 1342"/>
                <a:gd name="T77" fmla="*/ 1022 h 1859"/>
                <a:gd name="T78" fmla="*/ 1134 w 1342"/>
                <a:gd name="T79" fmla="*/ 1289 h 1859"/>
                <a:gd name="T80" fmla="*/ 1170 w 1342"/>
                <a:gd name="T81" fmla="*/ 1304 h 1859"/>
                <a:gd name="T82" fmla="*/ 792 w 1342"/>
                <a:gd name="T83" fmla="*/ 935 h 1859"/>
                <a:gd name="T84" fmla="*/ 558 w 1342"/>
                <a:gd name="T85" fmla="*/ 1145 h 1859"/>
                <a:gd name="T86" fmla="*/ 507 w 1342"/>
                <a:gd name="T87" fmla="*/ 1421 h 1859"/>
                <a:gd name="T88" fmla="*/ 573 w 1342"/>
                <a:gd name="T89" fmla="*/ 1199 h 1859"/>
                <a:gd name="T90" fmla="*/ 1101 w 1342"/>
                <a:gd name="T91" fmla="*/ 1409 h 1859"/>
                <a:gd name="T92" fmla="*/ 735 w 1342"/>
                <a:gd name="T93" fmla="*/ 1445 h 1859"/>
                <a:gd name="T94" fmla="*/ 708 w 1342"/>
                <a:gd name="T95" fmla="*/ 1604 h 1859"/>
                <a:gd name="T96" fmla="*/ 1101 w 1342"/>
                <a:gd name="T97" fmla="*/ 1553 h 1859"/>
                <a:gd name="T98" fmla="*/ 1056 w 1342"/>
                <a:gd name="T99" fmla="*/ 1601 h 1859"/>
                <a:gd name="T100" fmla="*/ 699 w 1342"/>
                <a:gd name="T101" fmla="*/ 1619 h 1859"/>
                <a:gd name="T102" fmla="*/ 975 w 1342"/>
                <a:gd name="T103" fmla="*/ 1790 h 1859"/>
                <a:gd name="T104" fmla="*/ 846 w 1342"/>
                <a:gd name="T105" fmla="*/ 1790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2" h="1859">
                  <a:moveTo>
                    <a:pt x="717" y="56"/>
                  </a:moveTo>
                  <a:cubicBezTo>
                    <a:pt x="724" y="56"/>
                    <a:pt x="731" y="56"/>
                    <a:pt x="738" y="56"/>
                  </a:cubicBezTo>
                  <a:cubicBezTo>
                    <a:pt x="764" y="25"/>
                    <a:pt x="797" y="1"/>
                    <a:pt x="855" y="2"/>
                  </a:cubicBezTo>
                  <a:cubicBezTo>
                    <a:pt x="878" y="2"/>
                    <a:pt x="901" y="2"/>
                    <a:pt x="924" y="2"/>
                  </a:cubicBezTo>
                  <a:cubicBezTo>
                    <a:pt x="973" y="0"/>
                    <a:pt x="1010" y="10"/>
                    <a:pt x="1035" y="32"/>
                  </a:cubicBezTo>
                  <a:cubicBezTo>
                    <a:pt x="1025" y="43"/>
                    <a:pt x="1005" y="44"/>
                    <a:pt x="996" y="56"/>
                  </a:cubicBezTo>
                  <a:cubicBezTo>
                    <a:pt x="1171" y="78"/>
                    <a:pt x="1213" y="233"/>
                    <a:pt x="1242" y="401"/>
                  </a:cubicBezTo>
                  <a:cubicBezTo>
                    <a:pt x="1242" y="412"/>
                    <a:pt x="1242" y="423"/>
                    <a:pt x="1242" y="434"/>
                  </a:cubicBezTo>
                  <a:cubicBezTo>
                    <a:pt x="1244" y="463"/>
                    <a:pt x="1228" y="490"/>
                    <a:pt x="1236" y="515"/>
                  </a:cubicBezTo>
                  <a:cubicBezTo>
                    <a:pt x="1342" y="491"/>
                    <a:pt x="1308" y="663"/>
                    <a:pt x="1242" y="668"/>
                  </a:cubicBezTo>
                  <a:cubicBezTo>
                    <a:pt x="1232" y="668"/>
                    <a:pt x="1222" y="668"/>
                    <a:pt x="1212" y="668"/>
                  </a:cubicBezTo>
                  <a:cubicBezTo>
                    <a:pt x="1204" y="665"/>
                    <a:pt x="1197" y="661"/>
                    <a:pt x="1188" y="659"/>
                  </a:cubicBezTo>
                  <a:cubicBezTo>
                    <a:pt x="1170" y="717"/>
                    <a:pt x="1141" y="764"/>
                    <a:pt x="1131" y="830"/>
                  </a:cubicBezTo>
                  <a:cubicBezTo>
                    <a:pt x="1185" y="870"/>
                    <a:pt x="1178" y="971"/>
                    <a:pt x="1185" y="1058"/>
                  </a:cubicBezTo>
                  <a:cubicBezTo>
                    <a:pt x="1187" y="1071"/>
                    <a:pt x="1181" y="1092"/>
                    <a:pt x="1188" y="1100"/>
                  </a:cubicBezTo>
                  <a:cubicBezTo>
                    <a:pt x="1188" y="1111"/>
                    <a:pt x="1188" y="1122"/>
                    <a:pt x="1188" y="1133"/>
                  </a:cubicBezTo>
                  <a:cubicBezTo>
                    <a:pt x="1188" y="1144"/>
                    <a:pt x="1188" y="1155"/>
                    <a:pt x="1188" y="1166"/>
                  </a:cubicBezTo>
                  <a:cubicBezTo>
                    <a:pt x="1192" y="1204"/>
                    <a:pt x="1171" y="1250"/>
                    <a:pt x="1179" y="1292"/>
                  </a:cubicBezTo>
                  <a:cubicBezTo>
                    <a:pt x="1183" y="1312"/>
                    <a:pt x="1211" y="1326"/>
                    <a:pt x="1215" y="1349"/>
                  </a:cubicBezTo>
                  <a:cubicBezTo>
                    <a:pt x="1224" y="1401"/>
                    <a:pt x="1181" y="1479"/>
                    <a:pt x="1125" y="1460"/>
                  </a:cubicBezTo>
                  <a:cubicBezTo>
                    <a:pt x="1124" y="1460"/>
                    <a:pt x="1123" y="1460"/>
                    <a:pt x="1122" y="1460"/>
                  </a:cubicBezTo>
                  <a:cubicBezTo>
                    <a:pt x="1122" y="1477"/>
                    <a:pt x="1122" y="1494"/>
                    <a:pt x="1122" y="1511"/>
                  </a:cubicBezTo>
                  <a:cubicBezTo>
                    <a:pt x="1123" y="1537"/>
                    <a:pt x="1112" y="1549"/>
                    <a:pt x="1122" y="1568"/>
                  </a:cubicBezTo>
                  <a:cubicBezTo>
                    <a:pt x="1112" y="1582"/>
                    <a:pt x="1094" y="1588"/>
                    <a:pt x="1077" y="1595"/>
                  </a:cubicBezTo>
                  <a:cubicBezTo>
                    <a:pt x="1079" y="1668"/>
                    <a:pt x="1066" y="1726"/>
                    <a:pt x="1059" y="1790"/>
                  </a:cubicBezTo>
                  <a:cubicBezTo>
                    <a:pt x="1069" y="1797"/>
                    <a:pt x="1092" y="1791"/>
                    <a:pt x="1107" y="1793"/>
                  </a:cubicBezTo>
                  <a:cubicBezTo>
                    <a:pt x="1121" y="1793"/>
                    <a:pt x="1135" y="1793"/>
                    <a:pt x="1149" y="1793"/>
                  </a:cubicBezTo>
                  <a:cubicBezTo>
                    <a:pt x="1178" y="1793"/>
                    <a:pt x="1207" y="1793"/>
                    <a:pt x="1236" y="1793"/>
                  </a:cubicBezTo>
                  <a:cubicBezTo>
                    <a:pt x="1244" y="1800"/>
                    <a:pt x="1265" y="1794"/>
                    <a:pt x="1278" y="1796"/>
                  </a:cubicBezTo>
                  <a:cubicBezTo>
                    <a:pt x="1281" y="1796"/>
                    <a:pt x="1284" y="1796"/>
                    <a:pt x="1287" y="1796"/>
                  </a:cubicBezTo>
                  <a:cubicBezTo>
                    <a:pt x="1238" y="1819"/>
                    <a:pt x="1170" y="1823"/>
                    <a:pt x="1107" y="1832"/>
                  </a:cubicBezTo>
                  <a:cubicBezTo>
                    <a:pt x="1101" y="1832"/>
                    <a:pt x="1095" y="1832"/>
                    <a:pt x="1089" y="1832"/>
                  </a:cubicBezTo>
                  <a:cubicBezTo>
                    <a:pt x="1078" y="1834"/>
                    <a:pt x="1059" y="1828"/>
                    <a:pt x="1053" y="1835"/>
                  </a:cubicBezTo>
                  <a:cubicBezTo>
                    <a:pt x="1051" y="1844"/>
                    <a:pt x="1052" y="1856"/>
                    <a:pt x="1044" y="1859"/>
                  </a:cubicBezTo>
                  <a:cubicBezTo>
                    <a:pt x="1032" y="1859"/>
                    <a:pt x="1036" y="1843"/>
                    <a:pt x="1035" y="1832"/>
                  </a:cubicBezTo>
                  <a:cubicBezTo>
                    <a:pt x="1002" y="1827"/>
                    <a:pt x="962" y="1829"/>
                    <a:pt x="930" y="1823"/>
                  </a:cubicBezTo>
                  <a:cubicBezTo>
                    <a:pt x="875" y="1818"/>
                    <a:pt x="826" y="1807"/>
                    <a:pt x="768" y="1805"/>
                  </a:cubicBezTo>
                  <a:cubicBezTo>
                    <a:pt x="766" y="1805"/>
                    <a:pt x="764" y="1805"/>
                    <a:pt x="762" y="1805"/>
                  </a:cubicBezTo>
                  <a:cubicBezTo>
                    <a:pt x="759" y="1798"/>
                    <a:pt x="743" y="1804"/>
                    <a:pt x="735" y="1802"/>
                  </a:cubicBezTo>
                  <a:cubicBezTo>
                    <a:pt x="737" y="1810"/>
                    <a:pt x="731" y="1826"/>
                    <a:pt x="738" y="1829"/>
                  </a:cubicBezTo>
                  <a:cubicBezTo>
                    <a:pt x="735" y="1837"/>
                    <a:pt x="744" y="1857"/>
                    <a:pt x="732" y="1856"/>
                  </a:cubicBezTo>
                  <a:cubicBezTo>
                    <a:pt x="716" y="1849"/>
                    <a:pt x="722" y="1820"/>
                    <a:pt x="714" y="1805"/>
                  </a:cubicBezTo>
                  <a:cubicBezTo>
                    <a:pt x="714" y="1804"/>
                    <a:pt x="714" y="1803"/>
                    <a:pt x="714" y="1802"/>
                  </a:cubicBezTo>
                  <a:cubicBezTo>
                    <a:pt x="703" y="1802"/>
                    <a:pt x="692" y="1802"/>
                    <a:pt x="681" y="1802"/>
                  </a:cubicBezTo>
                  <a:cubicBezTo>
                    <a:pt x="672" y="1804"/>
                    <a:pt x="655" y="1798"/>
                    <a:pt x="651" y="1805"/>
                  </a:cubicBezTo>
                  <a:cubicBezTo>
                    <a:pt x="650" y="1815"/>
                    <a:pt x="655" y="1831"/>
                    <a:pt x="642" y="1829"/>
                  </a:cubicBezTo>
                  <a:cubicBezTo>
                    <a:pt x="644" y="1818"/>
                    <a:pt x="637" y="1816"/>
                    <a:pt x="639" y="1805"/>
                  </a:cubicBezTo>
                  <a:cubicBezTo>
                    <a:pt x="628" y="1803"/>
                    <a:pt x="609" y="1809"/>
                    <a:pt x="603" y="1802"/>
                  </a:cubicBezTo>
                  <a:cubicBezTo>
                    <a:pt x="606" y="1789"/>
                    <a:pt x="629" y="1796"/>
                    <a:pt x="633" y="1784"/>
                  </a:cubicBezTo>
                  <a:cubicBezTo>
                    <a:pt x="629" y="1722"/>
                    <a:pt x="613" y="1672"/>
                    <a:pt x="615" y="1604"/>
                  </a:cubicBezTo>
                  <a:cubicBezTo>
                    <a:pt x="603" y="1602"/>
                    <a:pt x="591" y="1600"/>
                    <a:pt x="579" y="1598"/>
                  </a:cubicBezTo>
                  <a:cubicBezTo>
                    <a:pt x="572" y="1573"/>
                    <a:pt x="578" y="1535"/>
                    <a:pt x="576" y="1505"/>
                  </a:cubicBezTo>
                  <a:cubicBezTo>
                    <a:pt x="576" y="1505"/>
                    <a:pt x="576" y="1499"/>
                    <a:pt x="576" y="1499"/>
                  </a:cubicBezTo>
                  <a:cubicBezTo>
                    <a:pt x="519" y="1493"/>
                    <a:pt x="498" y="1466"/>
                    <a:pt x="495" y="1427"/>
                  </a:cubicBezTo>
                  <a:cubicBezTo>
                    <a:pt x="490" y="1364"/>
                    <a:pt x="563" y="1307"/>
                    <a:pt x="540" y="1235"/>
                  </a:cubicBezTo>
                  <a:cubicBezTo>
                    <a:pt x="547" y="1224"/>
                    <a:pt x="541" y="1200"/>
                    <a:pt x="543" y="1184"/>
                  </a:cubicBezTo>
                  <a:cubicBezTo>
                    <a:pt x="543" y="1172"/>
                    <a:pt x="543" y="1160"/>
                    <a:pt x="543" y="1148"/>
                  </a:cubicBezTo>
                  <a:cubicBezTo>
                    <a:pt x="534" y="1142"/>
                    <a:pt x="515" y="1146"/>
                    <a:pt x="513" y="1133"/>
                  </a:cubicBezTo>
                  <a:cubicBezTo>
                    <a:pt x="507" y="1120"/>
                    <a:pt x="531" y="1111"/>
                    <a:pt x="516" y="1109"/>
                  </a:cubicBezTo>
                  <a:cubicBezTo>
                    <a:pt x="494" y="1120"/>
                    <a:pt x="467" y="1126"/>
                    <a:pt x="438" y="1130"/>
                  </a:cubicBezTo>
                  <a:cubicBezTo>
                    <a:pt x="420" y="1130"/>
                    <a:pt x="402" y="1130"/>
                    <a:pt x="384" y="1130"/>
                  </a:cubicBezTo>
                  <a:cubicBezTo>
                    <a:pt x="316" y="1137"/>
                    <a:pt x="351" y="1078"/>
                    <a:pt x="363" y="1061"/>
                  </a:cubicBezTo>
                  <a:cubicBezTo>
                    <a:pt x="340" y="1068"/>
                    <a:pt x="316" y="1066"/>
                    <a:pt x="312" y="1052"/>
                  </a:cubicBezTo>
                  <a:cubicBezTo>
                    <a:pt x="305" y="1028"/>
                    <a:pt x="354" y="1021"/>
                    <a:pt x="366" y="1007"/>
                  </a:cubicBezTo>
                  <a:cubicBezTo>
                    <a:pt x="327" y="999"/>
                    <a:pt x="249" y="1014"/>
                    <a:pt x="240" y="980"/>
                  </a:cubicBezTo>
                  <a:cubicBezTo>
                    <a:pt x="233" y="953"/>
                    <a:pt x="261" y="942"/>
                    <a:pt x="285" y="932"/>
                  </a:cubicBezTo>
                  <a:cubicBezTo>
                    <a:pt x="254" y="921"/>
                    <a:pt x="139" y="886"/>
                    <a:pt x="180" y="857"/>
                  </a:cubicBezTo>
                  <a:cubicBezTo>
                    <a:pt x="194" y="857"/>
                    <a:pt x="208" y="857"/>
                    <a:pt x="222" y="857"/>
                  </a:cubicBezTo>
                  <a:cubicBezTo>
                    <a:pt x="235" y="854"/>
                    <a:pt x="253" y="861"/>
                    <a:pt x="258" y="857"/>
                  </a:cubicBezTo>
                  <a:cubicBezTo>
                    <a:pt x="221" y="842"/>
                    <a:pt x="183" y="820"/>
                    <a:pt x="147" y="800"/>
                  </a:cubicBezTo>
                  <a:cubicBezTo>
                    <a:pt x="114" y="781"/>
                    <a:pt x="68" y="764"/>
                    <a:pt x="66" y="713"/>
                  </a:cubicBezTo>
                  <a:cubicBezTo>
                    <a:pt x="84" y="712"/>
                    <a:pt x="99" y="714"/>
                    <a:pt x="114" y="716"/>
                  </a:cubicBezTo>
                  <a:cubicBezTo>
                    <a:pt x="91" y="676"/>
                    <a:pt x="13" y="625"/>
                    <a:pt x="3" y="560"/>
                  </a:cubicBezTo>
                  <a:cubicBezTo>
                    <a:pt x="0" y="543"/>
                    <a:pt x="0" y="508"/>
                    <a:pt x="21" y="500"/>
                  </a:cubicBezTo>
                  <a:cubicBezTo>
                    <a:pt x="177" y="592"/>
                    <a:pt x="329" y="688"/>
                    <a:pt x="480" y="785"/>
                  </a:cubicBezTo>
                  <a:cubicBezTo>
                    <a:pt x="535" y="785"/>
                    <a:pt x="573" y="818"/>
                    <a:pt x="612" y="824"/>
                  </a:cubicBezTo>
                  <a:cubicBezTo>
                    <a:pt x="576" y="782"/>
                    <a:pt x="542" y="738"/>
                    <a:pt x="519" y="683"/>
                  </a:cubicBezTo>
                  <a:cubicBezTo>
                    <a:pt x="469" y="721"/>
                    <a:pt x="371" y="695"/>
                    <a:pt x="378" y="608"/>
                  </a:cubicBezTo>
                  <a:cubicBezTo>
                    <a:pt x="381" y="567"/>
                    <a:pt x="417" y="519"/>
                    <a:pt x="465" y="551"/>
                  </a:cubicBezTo>
                  <a:cubicBezTo>
                    <a:pt x="460" y="514"/>
                    <a:pt x="450" y="482"/>
                    <a:pt x="453" y="437"/>
                  </a:cubicBezTo>
                  <a:cubicBezTo>
                    <a:pt x="460" y="433"/>
                    <a:pt x="454" y="416"/>
                    <a:pt x="456" y="407"/>
                  </a:cubicBezTo>
                  <a:cubicBezTo>
                    <a:pt x="461" y="295"/>
                    <a:pt x="496" y="213"/>
                    <a:pt x="567" y="167"/>
                  </a:cubicBezTo>
                  <a:cubicBezTo>
                    <a:pt x="556" y="165"/>
                    <a:pt x="537" y="171"/>
                    <a:pt x="531" y="164"/>
                  </a:cubicBezTo>
                  <a:cubicBezTo>
                    <a:pt x="554" y="110"/>
                    <a:pt x="593" y="72"/>
                    <a:pt x="654" y="56"/>
                  </a:cubicBezTo>
                  <a:cubicBezTo>
                    <a:pt x="675" y="56"/>
                    <a:pt x="696" y="56"/>
                    <a:pt x="717" y="56"/>
                  </a:cubicBezTo>
                  <a:close/>
                  <a:moveTo>
                    <a:pt x="522" y="926"/>
                  </a:moveTo>
                  <a:cubicBezTo>
                    <a:pt x="508" y="925"/>
                    <a:pt x="499" y="919"/>
                    <a:pt x="495" y="908"/>
                  </a:cubicBezTo>
                  <a:cubicBezTo>
                    <a:pt x="504" y="879"/>
                    <a:pt x="545" y="882"/>
                    <a:pt x="570" y="869"/>
                  </a:cubicBezTo>
                  <a:cubicBezTo>
                    <a:pt x="535" y="850"/>
                    <a:pt x="499" y="832"/>
                    <a:pt x="483" y="794"/>
                  </a:cubicBezTo>
                  <a:cubicBezTo>
                    <a:pt x="404" y="750"/>
                    <a:pt x="325" y="708"/>
                    <a:pt x="252" y="659"/>
                  </a:cubicBezTo>
                  <a:cubicBezTo>
                    <a:pt x="179" y="610"/>
                    <a:pt x="109" y="556"/>
                    <a:pt x="30" y="515"/>
                  </a:cubicBezTo>
                  <a:cubicBezTo>
                    <a:pt x="11" y="522"/>
                    <a:pt x="15" y="552"/>
                    <a:pt x="15" y="578"/>
                  </a:cubicBezTo>
                  <a:cubicBezTo>
                    <a:pt x="78" y="678"/>
                    <a:pt x="170" y="749"/>
                    <a:pt x="276" y="806"/>
                  </a:cubicBezTo>
                  <a:cubicBezTo>
                    <a:pt x="192" y="797"/>
                    <a:pt x="172" y="724"/>
                    <a:pt x="78" y="725"/>
                  </a:cubicBezTo>
                  <a:cubicBezTo>
                    <a:pt x="150" y="831"/>
                    <a:pt x="294" y="865"/>
                    <a:pt x="444" y="893"/>
                  </a:cubicBezTo>
                  <a:cubicBezTo>
                    <a:pt x="347" y="908"/>
                    <a:pt x="283" y="843"/>
                    <a:pt x="186" y="875"/>
                  </a:cubicBezTo>
                  <a:cubicBezTo>
                    <a:pt x="245" y="904"/>
                    <a:pt x="300" y="937"/>
                    <a:pt x="390" y="935"/>
                  </a:cubicBezTo>
                  <a:cubicBezTo>
                    <a:pt x="389" y="943"/>
                    <a:pt x="406" y="933"/>
                    <a:pt x="405" y="941"/>
                  </a:cubicBezTo>
                  <a:cubicBezTo>
                    <a:pt x="396" y="941"/>
                    <a:pt x="387" y="941"/>
                    <a:pt x="378" y="941"/>
                  </a:cubicBezTo>
                  <a:cubicBezTo>
                    <a:pt x="361" y="943"/>
                    <a:pt x="336" y="937"/>
                    <a:pt x="324" y="944"/>
                  </a:cubicBezTo>
                  <a:cubicBezTo>
                    <a:pt x="296" y="950"/>
                    <a:pt x="264" y="952"/>
                    <a:pt x="252" y="974"/>
                  </a:cubicBezTo>
                  <a:cubicBezTo>
                    <a:pt x="267" y="1011"/>
                    <a:pt x="372" y="983"/>
                    <a:pt x="423" y="992"/>
                  </a:cubicBezTo>
                  <a:cubicBezTo>
                    <a:pt x="427" y="987"/>
                    <a:pt x="432" y="976"/>
                    <a:pt x="441" y="989"/>
                  </a:cubicBezTo>
                  <a:cubicBezTo>
                    <a:pt x="411" y="1018"/>
                    <a:pt x="354" y="1020"/>
                    <a:pt x="324" y="1049"/>
                  </a:cubicBezTo>
                  <a:cubicBezTo>
                    <a:pt x="384" y="1052"/>
                    <a:pt x="417" y="1012"/>
                    <a:pt x="468" y="1016"/>
                  </a:cubicBezTo>
                  <a:cubicBezTo>
                    <a:pt x="430" y="1044"/>
                    <a:pt x="374" y="1054"/>
                    <a:pt x="357" y="1103"/>
                  </a:cubicBezTo>
                  <a:cubicBezTo>
                    <a:pt x="356" y="1103"/>
                    <a:pt x="355" y="1103"/>
                    <a:pt x="354" y="1103"/>
                  </a:cubicBezTo>
                  <a:cubicBezTo>
                    <a:pt x="354" y="1107"/>
                    <a:pt x="354" y="1111"/>
                    <a:pt x="354" y="1115"/>
                  </a:cubicBezTo>
                  <a:cubicBezTo>
                    <a:pt x="362" y="1115"/>
                    <a:pt x="370" y="1115"/>
                    <a:pt x="378" y="1115"/>
                  </a:cubicBezTo>
                  <a:cubicBezTo>
                    <a:pt x="393" y="1115"/>
                    <a:pt x="408" y="1115"/>
                    <a:pt x="423" y="1115"/>
                  </a:cubicBezTo>
                  <a:cubicBezTo>
                    <a:pt x="428" y="1120"/>
                    <a:pt x="454" y="1120"/>
                    <a:pt x="459" y="1115"/>
                  </a:cubicBezTo>
                  <a:cubicBezTo>
                    <a:pt x="529" y="1101"/>
                    <a:pt x="576" y="1064"/>
                    <a:pt x="636" y="1040"/>
                  </a:cubicBezTo>
                  <a:cubicBezTo>
                    <a:pt x="606" y="1075"/>
                    <a:pt x="549" y="1083"/>
                    <a:pt x="528" y="1127"/>
                  </a:cubicBezTo>
                  <a:cubicBezTo>
                    <a:pt x="637" y="1135"/>
                    <a:pt x="687" y="1058"/>
                    <a:pt x="732" y="992"/>
                  </a:cubicBezTo>
                  <a:cubicBezTo>
                    <a:pt x="706" y="933"/>
                    <a:pt x="660" y="894"/>
                    <a:pt x="627" y="842"/>
                  </a:cubicBezTo>
                  <a:cubicBezTo>
                    <a:pt x="571" y="841"/>
                    <a:pt x="542" y="813"/>
                    <a:pt x="498" y="800"/>
                  </a:cubicBezTo>
                  <a:cubicBezTo>
                    <a:pt x="493" y="806"/>
                    <a:pt x="506" y="819"/>
                    <a:pt x="513" y="824"/>
                  </a:cubicBezTo>
                  <a:cubicBezTo>
                    <a:pt x="542" y="848"/>
                    <a:pt x="587" y="862"/>
                    <a:pt x="615" y="881"/>
                  </a:cubicBezTo>
                  <a:cubicBezTo>
                    <a:pt x="573" y="882"/>
                    <a:pt x="540" y="892"/>
                    <a:pt x="507" y="902"/>
                  </a:cubicBezTo>
                  <a:cubicBezTo>
                    <a:pt x="528" y="938"/>
                    <a:pt x="589" y="900"/>
                    <a:pt x="615" y="905"/>
                  </a:cubicBezTo>
                  <a:cubicBezTo>
                    <a:pt x="600" y="922"/>
                    <a:pt x="554" y="939"/>
                    <a:pt x="558" y="956"/>
                  </a:cubicBezTo>
                  <a:cubicBezTo>
                    <a:pt x="597" y="964"/>
                    <a:pt x="619" y="939"/>
                    <a:pt x="639" y="938"/>
                  </a:cubicBezTo>
                  <a:cubicBezTo>
                    <a:pt x="632" y="965"/>
                    <a:pt x="611" y="978"/>
                    <a:pt x="609" y="1010"/>
                  </a:cubicBezTo>
                  <a:cubicBezTo>
                    <a:pt x="633" y="1010"/>
                    <a:pt x="632" y="972"/>
                    <a:pt x="654" y="980"/>
                  </a:cubicBezTo>
                  <a:cubicBezTo>
                    <a:pt x="655" y="994"/>
                    <a:pt x="648" y="1000"/>
                    <a:pt x="645" y="1010"/>
                  </a:cubicBezTo>
                  <a:cubicBezTo>
                    <a:pt x="665" y="1011"/>
                    <a:pt x="665" y="992"/>
                    <a:pt x="678" y="986"/>
                  </a:cubicBezTo>
                  <a:cubicBezTo>
                    <a:pt x="672" y="1000"/>
                    <a:pt x="669" y="1017"/>
                    <a:pt x="654" y="1022"/>
                  </a:cubicBezTo>
                  <a:cubicBezTo>
                    <a:pt x="632" y="1002"/>
                    <a:pt x="626" y="1025"/>
                    <a:pt x="600" y="1019"/>
                  </a:cubicBezTo>
                  <a:cubicBezTo>
                    <a:pt x="596" y="989"/>
                    <a:pt x="609" y="976"/>
                    <a:pt x="615" y="956"/>
                  </a:cubicBezTo>
                  <a:cubicBezTo>
                    <a:pt x="595" y="961"/>
                    <a:pt x="562" y="978"/>
                    <a:pt x="540" y="962"/>
                  </a:cubicBezTo>
                  <a:cubicBezTo>
                    <a:pt x="542" y="947"/>
                    <a:pt x="554" y="942"/>
                    <a:pt x="558" y="929"/>
                  </a:cubicBezTo>
                  <a:cubicBezTo>
                    <a:pt x="552" y="922"/>
                    <a:pt x="533" y="928"/>
                    <a:pt x="522" y="926"/>
                  </a:cubicBezTo>
                  <a:close/>
                  <a:moveTo>
                    <a:pt x="900" y="14"/>
                  </a:moveTo>
                  <a:cubicBezTo>
                    <a:pt x="830" y="12"/>
                    <a:pt x="760" y="23"/>
                    <a:pt x="750" y="71"/>
                  </a:cubicBezTo>
                  <a:cubicBezTo>
                    <a:pt x="661" y="63"/>
                    <a:pt x="604" y="85"/>
                    <a:pt x="570" y="125"/>
                  </a:cubicBezTo>
                  <a:cubicBezTo>
                    <a:pt x="565" y="131"/>
                    <a:pt x="553" y="138"/>
                    <a:pt x="558" y="146"/>
                  </a:cubicBezTo>
                  <a:cubicBezTo>
                    <a:pt x="575" y="147"/>
                    <a:pt x="597" y="143"/>
                    <a:pt x="609" y="149"/>
                  </a:cubicBezTo>
                  <a:cubicBezTo>
                    <a:pt x="604" y="169"/>
                    <a:pt x="584" y="166"/>
                    <a:pt x="570" y="176"/>
                  </a:cubicBezTo>
                  <a:cubicBezTo>
                    <a:pt x="510" y="218"/>
                    <a:pt x="486" y="304"/>
                    <a:pt x="468" y="389"/>
                  </a:cubicBezTo>
                  <a:cubicBezTo>
                    <a:pt x="463" y="398"/>
                    <a:pt x="463" y="428"/>
                    <a:pt x="468" y="437"/>
                  </a:cubicBezTo>
                  <a:cubicBezTo>
                    <a:pt x="467" y="496"/>
                    <a:pt x="475" y="546"/>
                    <a:pt x="483" y="596"/>
                  </a:cubicBezTo>
                  <a:cubicBezTo>
                    <a:pt x="493" y="604"/>
                    <a:pt x="490" y="573"/>
                    <a:pt x="507" y="578"/>
                  </a:cubicBezTo>
                  <a:cubicBezTo>
                    <a:pt x="502" y="649"/>
                    <a:pt x="530" y="682"/>
                    <a:pt x="558" y="728"/>
                  </a:cubicBezTo>
                  <a:cubicBezTo>
                    <a:pt x="619" y="828"/>
                    <a:pt x="691" y="913"/>
                    <a:pt x="756" y="998"/>
                  </a:cubicBezTo>
                  <a:cubicBezTo>
                    <a:pt x="767" y="964"/>
                    <a:pt x="772" y="924"/>
                    <a:pt x="795" y="902"/>
                  </a:cubicBezTo>
                  <a:cubicBezTo>
                    <a:pt x="799" y="934"/>
                    <a:pt x="809" y="960"/>
                    <a:pt x="810" y="995"/>
                  </a:cubicBezTo>
                  <a:cubicBezTo>
                    <a:pt x="810" y="1011"/>
                    <a:pt x="810" y="1027"/>
                    <a:pt x="810" y="1043"/>
                  </a:cubicBezTo>
                  <a:cubicBezTo>
                    <a:pt x="811" y="1057"/>
                    <a:pt x="805" y="1064"/>
                    <a:pt x="807" y="1079"/>
                  </a:cubicBezTo>
                  <a:cubicBezTo>
                    <a:pt x="865" y="1046"/>
                    <a:pt x="898" y="962"/>
                    <a:pt x="921" y="884"/>
                  </a:cubicBezTo>
                  <a:cubicBezTo>
                    <a:pt x="932" y="898"/>
                    <a:pt x="936" y="919"/>
                    <a:pt x="939" y="941"/>
                  </a:cubicBezTo>
                  <a:cubicBezTo>
                    <a:pt x="939" y="965"/>
                    <a:pt x="939" y="989"/>
                    <a:pt x="939" y="1013"/>
                  </a:cubicBezTo>
                  <a:cubicBezTo>
                    <a:pt x="940" y="1015"/>
                    <a:pt x="939" y="1019"/>
                    <a:pt x="942" y="1019"/>
                  </a:cubicBezTo>
                  <a:cubicBezTo>
                    <a:pt x="979" y="970"/>
                    <a:pt x="1012" y="917"/>
                    <a:pt x="1020" y="839"/>
                  </a:cubicBezTo>
                  <a:cubicBezTo>
                    <a:pt x="1030" y="887"/>
                    <a:pt x="1060" y="915"/>
                    <a:pt x="1083" y="950"/>
                  </a:cubicBezTo>
                  <a:cubicBezTo>
                    <a:pt x="1113" y="762"/>
                    <a:pt x="1204" y="635"/>
                    <a:pt x="1227" y="440"/>
                  </a:cubicBezTo>
                  <a:cubicBezTo>
                    <a:pt x="1232" y="431"/>
                    <a:pt x="1232" y="401"/>
                    <a:pt x="1227" y="392"/>
                  </a:cubicBezTo>
                  <a:cubicBezTo>
                    <a:pt x="1214" y="238"/>
                    <a:pt x="1118" y="25"/>
                    <a:pt x="942" y="71"/>
                  </a:cubicBezTo>
                  <a:cubicBezTo>
                    <a:pt x="957" y="49"/>
                    <a:pt x="986" y="41"/>
                    <a:pt x="1008" y="26"/>
                  </a:cubicBezTo>
                  <a:cubicBezTo>
                    <a:pt x="990" y="25"/>
                    <a:pt x="983" y="13"/>
                    <a:pt x="963" y="14"/>
                  </a:cubicBezTo>
                  <a:cubicBezTo>
                    <a:pt x="949" y="9"/>
                    <a:pt x="914" y="9"/>
                    <a:pt x="900" y="14"/>
                  </a:cubicBezTo>
                  <a:close/>
                  <a:moveTo>
                    <a:pt x="1239" y="653"/>
                  </a:moveTo>
                  <a:cubicBezTo>
                    <a:pt x="1302" y="652"/>
                    <a:pt x="1318" y="502"/>
                    <a:pt x="1233" y="524"/>
                  </a:cubicBezTo>
                  <a:cubicBezTo>
                    <a:pt x="1221" y="561"/>
                    <a:pt x="1196" y="619"/>
                    <a:pt x="1200" y="650"/>
                  </a:cubicBezTo>
                  <a:cubicBezTo>
                    <a:pt x="1201" y="652"/>
                    <a:pt x="1203" y="653"/>
                    <a:pt x="1206" y="653"/>
                  </a:cubicBezTo>
                  <a:cubicBezTo>
                    <a:pt x="1210" y="658"/>
                    <a:pt x="1235" y="658"/>
                    <a:pt x="1239" y="653"/>
                  </a:cubicBezTo>
                  <a:close/>
                  <a:moveTo>
                    <a:pt x="462" y="686"/>
                  </a:moveTo>
                  <a:cubicBezTo>
                    <a:pt x="491" y="685"/>
                    <a:pt x="517" y="666"/>
                    <a:pt x="501" y="638"/>
                  </a:cubicBezTo>
                  <a:cubicBezTo>
                    <a:pt x="492" y="633"/>
                    <a:pt x="489" y="649"/>
                    <a:pt x="486" y="641"/>
                  </a:cubicBezTo>
                  <a:cubicBezTo>
                    <a:pt x="472" y="611"/>
                    <a:pt x="480" y="562"/>
                    <a:pt x="450" y="554"/>
                  </a:cubicBezTo>
                  <a:cubicBezTo>
                    <a:pt x="377" y="534"/>
                    <a:pt x="380" y="666"/>
                    <a:pt x="429" y="686"/>
                  </a:cubicBezTo>
                  <a:cubicBezTo>
                    <a:pt x="433" y="691"/>
                    <a:pt x="458" y="691"/>
                    <a:pt x="462" y="686"/>
                  </a:cubicBezTo>
                  <a:close/>
                  <a:moveTo>
                    <a:pt x="1119" y="1211"/>
                  </a:moveTo>
                  <a:cubicBezTo>
                    <a:pt x="1121" y="1081"/>
                    <a:pt x="1142" y="978"/>
                    <a:pt x="1125" y="851"/>
                  </a:cubicBezTo>
                  <a:cubicBezTo>
                    <a:pt x="1114" y="868"/>
                    <a:pt x="1107" y="895"/>
                    <a:pt x="1101" y="920"/>
                  </a:cubicBezTo>
                  <a:cubicBezTo>
                    <a:pt x="1095" y="946"/>
                    <a:pt x="1099" y="977"/>
                    <a:pt x="1083" y="995"/>
                  </a:cubicBezTo>
                  <a:cubicBezTo>
                    <a:pt x="1065" y="955"/>
                    <a:pt x="1047" y="915"/>
                    <a:pt x="1023" y="881"/>
                  </a:cubicBezTo>
                  <a:cubicBezTo>
                    <a:pt x="1001" y="949"/>
                    <a:pt x="972" y="1026"/>
                    <a:pt x="918" y="1052"/>
                  </a:cubicBezTo>
                  <a:cubicBezTo>
                    <a:pt x="914" y="1016"/>
                    <a:pt x="944" y="969"/>
                    <a:pt x="921" y="929"/>
                  </a:cubicBezTo>
                  <a:cubicBezTo>
                    <a:pt x="911" y="978"/>
                    <a:pt x="889" y="1015"/>
                    <a:pt x="861" y="1046"/>
                  </a:cubicBezTo>
                  <a:cubicBezTo>
                    <a:pt x="850" y="1055"/>
                    <a:pt x="840" y="1065"/>
                    <a:pt x="831" y="1076"/>
                  </a:cubicBezTo>
                  <a:cubicBezTo>
                    <a:pt x="817" y="1085"/>
                    <a:pt x="801" y="1107"/>
                    <a:pt x="786" y="1106"/>
                  </a:cubicBezTo>
                  <a:cubicBezTo>
                    <a:pt x="791" y="1076"/>
                    <a:pt x="800" y="1050"/>
                    <a:pt x="801" y="1016"/>
                  </a:cubicBezTo>
                  <a:cubicBezTo>
                    <a:pt x="765" y="1044"/>
                    <a:pt x="746" y="1089"/>
                    <a:pt x="690" y="1097"/>
                  </a:cubicBezTo>
                  <a:cubicBezTo>
                    <a:pt x="678" y="1094"/>
                    <a:pt x="681" y="1082"/>
                    <a:pt x="678" y="1076"/>
                  </a:cubicBezTo>
                  <a:cubicBezTo>
                    <a:pt x="654" y="1105"/>
                    <a:pt x="621" y="1125"/>
                    <a:pt x="585" y="1142"/>
                  </a:cubicBezTo>
                  <a:cubicBezTo>
                    <a:pt x="583" y="1236"/>
                    <a:pt x="591" y="1320"/>
                    <a:pt x="591" y="1412"/>
                  </a:cubicBezTo>
                  <a:cubicBezTo>
                    <a:pt x="680" y="1431"/>
                    <a:pt x="790" y="1429"/>
                    <a:pt x="894" y="1433"/>
                  </a:cubicBezTo>
                  <a:cubicBezTo>
                    <a:pt x="907" y="1438"/>
                    <a:pt x="941" y="1438"/>
                    <a:pt x="954" y="1433"/>
                  </a:cubicBezTo>
                  <a:cubicBezTo>
                    <a:pt x="1019" y="1429"/>
                    <a:pt x="1062" y="1403"/>
                    <a:pt x="1116" y="1388"/>
                  </a:cubicBezTo>
                  <a:cubicBezTo>
                    <a:pt x="1099" y="1340"/>
                    <a:pt x="1120" y="1304"/>
                    <a:pt x="1116" y="1247"/>
                  </a:cubicBezTo>
                  <a:cubicBezTo>
                    <a:pt x="1123" y="1241"/>
                    <a:pt x="1117" y="1222"/>
                    <a:pt x="1119" y="1211"/>
                  </a:cubicBezTo>
                  <a:close/>
                  <a:moveTo>
                    <a:pt x="1173" y="1112"/>
                  </a:moveTo>
                  <a:cubicBezTo>
                    <a:pt x="1170" y="1026"/>
                    <a:pt x="1168" y="939"/>
                    <a:pt x="1140" y="878"/>
                  </a:cubicBezTo>
                  <a:cubicBezTo>
                    <a:pt x="1136" y="896"/>
                    <a:pt x="1147" y="925"/>
                    <a:pt x="1146" y="950"/>
                  </a:cubicBezTo>
                  <a:cubicBezTo>
                    <a:pt x="1146" y="974"/>
                    <a:pt x="1146" y="998"/>
                    <a:pt x="1146" y="1022"/>
                  </a:cubicBezTo>
                  <a:cubicBezTo>
                    <a:pt x="1144" y="1056"/>
                    <a:pt x="1137" y="1085"/>
                    <a:pt x="1140" y="1124"/>
                  </a:cubicBezTo>
                  <a:cubicBezTo>
                    <a:pt x="1133" y="1131"/>
                    <a:pt x="1139" y="1151"/>
                    <a:pt x="1137" y="1163"/>
                  </a:cubicBezTo>
                  <a:cubicBezTo>
                    <a:pt x="1137" y="1177"/>
                    <a:pt x="1137" y="1191"/>
                    <a:pt x="1137" y="1205"/>
                  </a:cubicBezTo>
                  <a:cubicBezTo>
                    <a:pt x="1130" y="1212"/>
                    <a:pt x="1136" y="1232"/>
                    <a:pt x="1134" y="1244"/>
                  </a:cubicBezTo>
                  <a:cubicBezTo>
                    <a:pt x="1134" y="1259"/>
                    <a:pt x="1134" y="1274"/>
                    <a:pt x="1134" y="1289"/>
                  </a:cubicBezTo>
                  <a:cubicBezTo>
                    <a:pt x="1127" y="1296"/>
                    <a:pt x="1133" y="1316"/>
                    <a:pt x="1131" y="1328"/>
                  </a:cubicBezTo>
                  <a:cubicBezTo>
                    <a:pt x="1123" y="1346"/>
                    <a:pt x="1126" y="1362"/>
                    <a:pt x="1131" y="1382"/>
                  </a:cubicBezTo>
                  <a:cubicBezTo>
                    <a:pt x="1114" y="1397"/>
                    <a:pt x="1123" y="1421"/>
                    <a:pt x="1122" y="1451"/>
                  </a:cubicBezTo>
                  <a:cubicBezTo>
                    <a:pt x="1180" y="1451"/>
                    <a:pt x="1212" y="1404"/>
                    <a:pt x="1203" y="1352"/>
                  </a:cubicBezTo>
                  <a:cubicBezTo>
                    <a:pt x="1200" y="1335"/>
                    <a:pt x="1177" y="1326"/>
                    <a:pt x="1170" y="1304"/>
                  </a:cubicBezTo>
                  <a:cubicBezTo>
                    <a:pt x="1161" y="1276"/>
                    <a:pt x="1175" y="1257"/>
                    <a:pt x="1170" y="1226"/>
                  </a:cubicBezTo>
                  <a:cubicBezTo>
                    <a:pt x="1177" y="1222"/>
                    <a:pt x="1171" y="1205"/>
                    <a:pt x="1173" y="1196"/>
                  </a:cubicBezTo>
                  <a:cubicBezTo>
                    <a:pt x="1173" y="1178"/>
                    <a:pt x="1173" y="1160"/>
                    <a:pt x="1173" y="1142"/>
                  </a:cubicBezTo>
                  <a:cubicBezTo>
                    <a:pt x="1178" y="1139"/>
                    <a:pt x="1178" y="1115"/>
                    <a:pt x="1173" y="1112"/>
                  </a:cubicBezTo>
                  <a:close/>
                  <a:moveTo>
                    <a:pt x="792" y="935"/>
                  </a:moveTo>
                  <a:cubicBezTo>
                    <a:pt x="773" y="963"/>
                    <a:pt x="771" y="1008"/>
                    <a:pt x="750" y="1034"/>
                  </a:cubicBezTo>
                  <a:cubicBezTo>
                    <a:pt x="745" y="1024"/>
                    <a:pt x="745" y="1009"/>
                    <a:pt x="735" y="1004"/>
                  </a:cubicBezTo>
                  <a:cubicBezTo>
                    <a:pt x="727" y="1035"/>
                    <a:pt x="693" y="1040"/>
                    <a:pt x="693" y="1079"/>
                  </a:cubicBezTo>
                  <a:cubicBezTo>
                    <a:pt x="751" y="1057"/>
                    <a:pt x="809" y="1022"/>
                    <a:pt x="792" y="935"/>
                  </a:cubicBezTo>
                  <a:close/>
                  <a:moveTo>
                    <a:pt x="558" y="1145"/>
                  </a:moveTo>
                  <a:cubicBezTo>
                    <a:pt x="551" y="1154"/>
                    <a:pt x="557" y="1176"/>
                    <a:pt x="555" y="1190"/>
                  </a:cubicBezTo>
                  <a:cubicBezTo>
                    <a:pt x="548" y="1198"/>
                    <a:pt x="554" y="1219"/>
                    <a:pt x="552" y="1232"/>
                  </a:cubicBezTo>
                  <a:cubicBezTo>
                    <a:pt x="552" y="1246"/>
                    <a:pt x="552" y="1260"/>
                    <a:pt x="552" y="1274"/>
                  </a:cubicBezTo>
                  <a:cubicBezTo>
                    <a:pt x="545" y="1281"/>
                    <a:pt x="551" y="1301"/>
                    <a:pt x="549" y="1313"/>
                  </a:cubicBezTo>
                  <a:cubicBezTo>
                    <a:pt x="550" y="1364"/>
                    <a:pt x="495" y="1359"/>
                    <a:pt x="507" y="1421"/>
                  </a:cubicBezTo>
                  <a:cubicBezTo>
                    <a:pt x="527" y="1440"/>
                    <a:pt x="542" y="1478"/>
                    <a:pt x="567" y="1481"/>
                  </a:cubicBezTo>
                  <a:cubicBezTo>
                    <a:pt x="590" y="1471"/>
                    <a:pt x="577" y="1438"/>
                    <a:pt x="576" y="1412"/>
                  </a:cubicBezTo>
                  <a:cubicBezTo>
                    <a:pt x="574" y="1372"/>
                    <a:pt x="578" y="1327"/>
                    <a:pt x="573" y="1298"/>
                  </a:cubicBezTo>
                  <a:cubicBezTo>
                    <a:pt x="573" y="1275"/>
                    <a:pt x="573" y="1252"/>
                    <a:pt x="573" y="1229"/>
                  </a:cubicBezTo>
                  <a:cubicBezTo>
                    <a:pt x="573" y="1219"/>
                    <a:pt x="573" y="1209"/>
                    <a:pt x="573" y="1199"/>
                  </a:cubicBezTo>
                  <a:cubicBezTo>
                    <a:pt x="573" y="1191"/>
                    <a:pt x="573" y="1183"/>
                    <a:pt x="573" y="1175"/>
                  </a:cubicBezTo>
                  <a:cubicBezTo>
                    <a:pt x="578" y="1171"/>
                    <a:pt x="578" y="1146"/>
                    <a:pt x="573" y="1142"/>
                  </a:cubicBezTo>
                  <a:cubicBezTo>
                    <a:pt x="565" y="1140"/>
                    <a:pt x="565" y="1146"/>
                    <a:pt x="558" y="1145"/>
                  </a:cubicBezTo>
                  <a:close/>
                  <a:moveTo>
                    <a:pt x="1101" y="1520"/>
                  </a:moveTo>
                  <a:cubicBezTo>
                    <a:pt x="1102" y="1482"/>
                    <a:pt x="1093" y="1444"/>
                    <a:pt x="1101" y="1409"/>
                  </a:cubicBezTo>
                  <a:cubicBezTo>
                    <a:pt x="1036" y="1429"/>
                    <a:pt x="967" y="1445"/>
                    <a:pt x="885" y="1448"/>
                  </a:cubicBezTo>
                  <a:cubicBezTo>
                    <a:pt x="868" y="1448"/>
                    <a:pt x="851" y="1448"/>
                    <a:pt x="834" y="1448"/>
                  </a:cubicBezTo>
                  <a:cubicBezTo>
                    <a:pt x="824" y="1448"/>
                    <a:pt x="814" y="1448"/>
                    <a:pt x="804" y="1448"/>
                  </a:cubicBezTo>
                  <a:cubicBezTo>
                    <a:pt x="792" y="1448"/>
                    <a:pt x="780" y="1448"/>
                    <a:pt x="768" y="1448"/>
                  </a:cubicBezTo>
                  <a:cubicBezTo>
                    <a:pt x="763" y="1441"/>
                    <a:pt x="745" y="1447"/>
                    <a:pt x="735" y="1445"/>
                  </a:cubicBezTo>
                  <a:cubicBezTo>
                    <a:pt x="683" y="1445"/>
                    <a:pt x="640" y="1436"/>
                    <a:pt x="594" y="1430"/>
                  </a:cubicBezTo>
                  <a:cubicBezTo>
                    <a:pt x="577" y="1422"/>
                    <a:pt x="588" y="1468"/>
                    <a:pt x="585" y="1484"/>
                  </a:cubicBezTo>
                  <a:cubicBezTo>
                    <a:pt x="587" y="1496"/>
                    <a:pt x="581" y="1516"/>
                    <a:pt x="588" y="1523"/>
                  </a:cubicBezTo>
                  <a:cubicBezTo>
                    <a:pt x="588" y="1542"/>
                    <a:pt x="588" y="1561"/>
                    <a:pt x="588" y="1580"/>
                  </a:cubicBezTo>
                  <a:cubicBezTo>
                    <a:pt x="626" y="1590"/>
                    <a:pt x="659" y="1605"/>
                    <a:pt x="708" y="1604"/>
                  </a:cubicBezTo>
                  <a:cubicBezTo>
                    <a:pt x="716" y="1611"/>
                    <a:pt x="737" y="1605"/>
                    <a:pt x="750" y="1607"/>
                  </a:cubicBezTo>
                  <a:cubicBezTo>
                    <a:pt x="764" y="1607"/>
                    <a:pt x="778" y="1607"/>
                    <a:pt x="792" y="1607"/>
                  </a:cubicBezTo>
                  <a:cubicBezTo>
                    <a:pt x="804" y="1612"/>
                    <a:pt x="837" y="1612"/>
                    <a:pt x="849" y="1607"/>
                  </a:cubicBezTo>
                  <a:cubicBezTo>
                    <a:pt x="950" y="1608"/>
                    <a:pt x="1027" y="1585"/>
                    <a:pt x="1101" y="1559"/>
                  </a:cubicBezTo>
                  <a:cubicBezTo>
                    <a:pt x="1101" y="1557"/>
                    <a:pt x="1101" y="1555"/>
                    <a:pt x="1101" y="1553"/>
                  </a:cubicBezTo>
                  <a:cubicBezTo>
                    <a:pt x="1106" y="1549"/>
                    <a:pt x="1106" y="1524"/>
                    <a:pt x="1101" y="1520"/>
                  </a:cubicBezTo>
                  <a:close/>
                  <a:moveTo>
                    <a:pt x="999" y="1727"/>
                  </a:moveTo>
                  <a:cubicBezTo>
                    <a:pt x="999" y="1751"/>
                    <a:pt x="993" y="1769"/>
                    <a:pt x="990" y="1790"/>
                  </a:cubicBezTo>
                  <a:cubicBezTo>
                    <a:pt x="1007" y="1790"/>
                    <a:pt x="1024" y="1790"/>
                    <a:pt x="1041" y="1790"/>
                  </a:cubicBezTo>
                  <a:cubicBezTo>
                    <a:pt x="1043" y="1724"/>
                    <a:pt x="1056" y="1669"/>
                    <a:pt x="1056" y="1601"/>
                  </a:cubicBezTo>
                  <a:cubicBezTo>
                    <a:pt x="1036" y="1602"/>
                    <a:pt x="1020" y="1607"/>
                    <a:pt x="1002" y="1610"/>
                  </a:cubicBezTo>
                  <a:cubicBezTo>
                    <a:pt x="995" y="1621"/>
                    <a:pt x="1001" y="1645"/>
                    <a:pt x="999" y="1661"/>
                  </a:cubicBezTo>
                  <a:cubicBezTo>
                    <a:pt x="999" y="1683"/>
                    <a:pt x="999" y="1705"/>
                    <a:pt x="999" y="1727"/>
                  </a:cubicBezTo>
                  <a:close/>
                  <a:moveTo>
                    <a:pt x="711" y="1781"/>
                  </a:moveTo>
                  <a:cubicBezTo>
                    <a:pt x="706" y="1728"/>
                    <a:pt x="703" y="1673"/>
                    <a:pt x="699" y="1619"/>
                  </a:cubicBezTo>
                  <a:cubicBezTo>
                    <a:pt x="675" y="1615"/>
                    <a:pt x="651" y="1611"/>
                    <a:pt x="627" y="1607"/>
                  </a:cubicBezTo>
                  <a:cubicBezTo>
                    <a:pt x="635" y="1666"/>
                    <a:pt x="644" y="1724"/>
                    <a:pt x="648" y="1787"/>
                  </a:cubicBezTo>
                  <a:cubicBezTo>
                    <a:pt x="655" y="1796"/>
                    <a:pt x="723" y="1801"/>
                    <a:pt x="711" y="1781"/>
                  </a:cubicBezTo>
                  <a:close/>
                  <a:moveTo>
                    <a:pt x="936" y="1790"/>
                  </a:moveTo>
                  <a:cubicBezTo>
                    <a:pt x="949" y="1790"/>
                    <a:pt x="962" y="1790"/>
                    <a:pt x="975" y="1790"/>
                  </a:cubicBezTo>
                  <a:cubicBezTo>
                    <a:pt x="978" y="1729"/>
                    <a:pt x="983" y="1670"/>
                    <a:pt x="990" y="1613"/>
                  </a:cubicBezTo>
                  <a:cubicBezTo>
                    <a:pt x="897" y="1617"/>
                    <a:pt x="806" y="1628"/>
                    <a:pt x="711" y="1622"/>
                  </a:cubicBezTo>
                  <a:cubicBezTo>
                    <a:pt x="716" y="1680"/>
                    <a:pt x="729" y="1730"/>
                    <a:pt x="732" y="1790"/>
                  </a:cubicBezTo>
                  <a:cubicBezTo>
                    <a:pt x="738" y="1797"/>
                    <a:pt x="757" y="1791"/>
                    <a:pt x="768" y="1793"/>
                  </a:cubicBezTo>
                  <a:cubicBezTo>
                    <a:pt x="793" y="1791"/>
                    <a:pt x="826" y="1797"/>
                    <a:pt x="846" y="1790"/>
                  </a:cubicBezTo>
                  <a:cubicBezTo>
                    <a:pt x="876" y="1790"/>
                    <a:pt x="906" y="1790"/>
                    <a:pt x="936" y="179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3" name="Freeform 33"/>
            <p:cNvSpPr/>
            <p:nvPr/>
          </p:nvSpPr>
          <p:spPr bwMode="auto">
            <a:xfrm>
              <a:off x="4171950" y="771525"/>
              <a:ext cx="1760538" cy="2471738"/>
            </a:xfrm>
            <a:custGeom>
              <a:avLst/>
              <a:gdLst>
                <a:gd name="T0" fmla="*/ 496 w 760"/>
                <a:gd name="T1" fmla="*/ 2 h 1067"/>
                <a:gd name="T2" fmla="*/ 541 w 760"/>
                <a:gd name="T3" fmla="*/ 14 h 1067"/>
                <a:gd name="T4" fmla="*/ 475 w 760"/>
                <a:gd name="T5" fmla="*/ 59 h 1067"/>
                <a:gd name="T6" fmla="*/ 760 w 760"/>
                <a:gd name="T7" fmla="*/ 380 h 1067"/>
                <a:gd name="T8" fmla="*/ 760 w 760"/>
                <a:gd name="T9" fmla="*/ 428 h 1067"/>
                <a:gd name="T10" fmla="*/ 616 w 760"/>
                <a:gd name="T11" fmla="*/ 938 h 1067"/>
                <a:gd name="T12" fmla="*/ 553 w 760"/>
                <a:gd name="T13" fmla="*/ 827 h 1067"/>
                <a:gd name="T14" fmla="*/ 475 w 760"/>
                <a:gd name="T15" fmla="*/ 1007 h 1067"/>
                <a:gd name="T16" fmla="*/ 472 w 760"/>
                <a:gd name="T17" fmla="*/ 1001 h 1067"/>
                <a:gd name="T18" fmla="*/ 472 w 760"/>
                <a:gd name="T19" fmla="*/ 929 h 1067"/>
                <a:gd name="T20" fmla="*/ 454 w 760"/>
                <a:gd name="T21" fmla="*/ 872 h 1067"/>
                <a:gd name="T22" fmla="*/ 340 w 760"/>
                <a:gd name="T23" fmla="*/ 1067 h 1067"/>
                <a:gd name="T24" fmla="*/ 343 w 760"/>
                <a:gd name="T25" fmla="*/ 1031 h 1067"/>
                <a:gd name="T26" fmla="*/ 343 w 760"/>
                <a:gd name="T27" fmla="*/ 983 h 1067"/>
                <a:gd name="T28" fmla="*/ 328 w 760"/>
                <a:gd name="T29" fmla="*/ 890 h 1067"/>
                <a:gd name="T30" fmla="*/ 289 w 760"/>
                <a:gd name="T31" fmla="*/ 986 h 1067"/>
                <a:gd name="T32" fmla="*/ 91 w 760"/>
                <a:gd name="T33" fmla="*/ 716 h 1067"/>
                <a:gd name="T34" fmla="*/ 40 w 760"/>
                <a:gd name="T35" fmla="*/ 566 h 1067"/>
                <a:gd name="T36" fmla="*/ 16 w 760"/>
                <a:gd name="T37" fmla="*/ 584 h 1067"/>
                <a:gd name="T38" fmla="*/ 1 w 760"/>
                <a:gd name="T39" fmla="*/ 425 h 1067"/>
                <a:gd name="T40" fmla="*/ 1 w 760"/>
                <a:gd name="T41" fmla="*/ 377 h 1067"/>
                <a:gd name="T42" fmla="*/ 103 w 760"/>
                <a:gd name="T43" fmla="*/ 164 h 1067"/>
                <a:gd name="T44" fmla="*/ 142 w 760"/>
                <a:gd name="T45" fmla="*/ 137 h 1067"/>
                <a:gd name="T46" fmla="*/ 91 w 760"/>
                <a:gd name="T47" fmla="*/ 134 h 1067"/>
                <a:gd name="T48" fmla="*/ 103 w 760"/>
                <a:gd name="T49" fmla="*/ 113 h 1067"/>
                <a:gd name="T50" fmla="*/ 283 w 760"/>
                <a:gd name="T51" fmla="*/ 59 h 1067"/>
                <a:gd name="T52" fmla="*/ 433 w 760"/>
                <a:gd name="T53" fmla="*/ 2 h 1067"/>
                <a:gd name="T54" fmla="*/ 496 w 760"/>
                <a:gd name="T55" fmla="*/ 2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0" h="1067">
                  <a:moveTo>
                    <a:pt x="496" y="2"/>
                  </a:moveTo>
                  <a:cubicBezTo>
                    <a:pt x="516" y="1"/>
                    <a:pt x="523" y="13"/>
                    <a:pt x="541" y="14"/>
                  </a:cubicBezTo>
                  <a:cubicBezTo>
                    <a:pt x="519" y="29"/>
                    <a:pt x="490" y="37"/>
                    <a:pt x="475" y="59"/>
                  </a:cubicBezTo>
                  <a:cubicBezTo>
                    <a:pt x="651" y="13"/>
                    <a:pt x="747" y="226"/>
                    <a:pt x="760" y="380"/>
                  </a:cubicBezTo>
                  <a:cubicBezTo>
                    <a:pt x="760" y="396"/>
                    <a:pt x="760" y="412"/>
                    <a:pt x="760" y="428"/>
                  </a:cubicBezTo>
                  <a:cubicBezTo>
                    <a:pt x="737" y="623"/>
                    <a:pt x="646" y="750"/>
                    <a:pt x="616" y="938"/>
                  </a:cubicBezTo>
                  <a:cubicBezTo>
                    <a:pt x="593" y="903"/>
                    <a:pt x="563" y="875"/>
                    <a:pt x="553" y="827"/>
                  </a:cubicBezTo>
                  <a:cubicBezTo>
                    <a:pt x="545" y="905"/>
                    <a:pt x="512" y="958"/>
                    <a:pt x="475" y="1007"/>
                  </a:cubicBezTo>
                  <a:cubicBezTo>
                    <a:pt x="472" y="1007"/>
                    <a:pt x="473" y="1003"/>
                    <a:pt x="472" y="1001"/>
                  </a:cubicBezTo>
                  <a:cubicBezTo>
                    <a:pt x="477" y="984"/>
                    <a:pt x="477" y="946"/>
                    <a:pt x="472" y="929"/>
                  </a:cubicBezTo>
                  <a:cubicBezTo>
                    <a:pt x="469" y="907"/>
                    <a:pt x="465" y="886"/>
                    <a:pt x="454" y="872"/>
                  </a:cubicBezTo>
                  <a:cubicBezTo>
                    <a:pt x="431" y="950"/>
                    <a:pt x="398" y="1034"/>
                    <a:pt x="340" y="1067"/>
                  </a:cubicBezTo>
                  <a:cubicBezTo>
                    <a:pt x="338" y="1052"/>
                    <a:pt x="344" y="1045"/>
                    <a:pt x="343" y="1031"/>
                  </a:cubicBezTo>
                  <a:cubicBezTo>
                    <a:pt x="348" y="1022"/>
                    <a:pt x="348" y="992"/>
                    <a:pt x="343" y="983"/>
                  </a:cubicBezTo>
                  <a:cubicBezTo>
                    <a:pt x="342" y="948"/>
                    <a:pt x="332" y="922"/>
                    <a:pt x="328" y="890"/>
                  </a:cubicBezTo>
                  <a:cubicBezTo>
                    <a:pt x="305" y="912"/>
                    <a:pt x="300" y="952"/>
                    <a:pt x="289" y="986"/>
                  </a:cubicBezTo>
                  <a:cubicBezTo>
                    <a:pt x="224" y="901"/>
                    <a:pt x="152" y="816"/>
                    <a:pt x="91" y="716"/>
                  </a:cubicBezTo>
                  <a:cubicBezTo>
                    <a:pt x="63" y="670"/>
                    <a:pt x="35" y="637"/>
                    <a:pt x="40" y="566"/>
                  </a:cubicBezTo>
                  <a:cubicBezTo>
                    <a:pt x="23" y="561"/>
                    <a:pt x="26" y="592"/>
                    <a:pt x="16" y="584"/>
                  </a:cubicBezTo>
                  <a:cubicBezTo>
                    <a:pt x="8" y="534"/>
                    <a:pt x="0" y="484"/>
                    <a:pt x="1" y="425"/>
                  </a:cubicBezTo>
                  <a:cubicBezTo>
                    <a:pt x="1" y="409"/>
                    <a:pt x="1" y="393"/>
                    <a:pt x="1" y="377"/>
                  </a:cubicBezTo>
                  <a:cubicBezTo>
                    <a:pt x="19" y="292"/>
                    <a:pt x="43" y="206"/>
                    <a:pt x="103" y="164"/>
                  </a:cubicBezTo>
                  <a:cubicBezTo>
                    <a:pt x="117" y="154"/>
                    <a:pt x="137" y="157"/>
                    <a:pt x="142" y="137"/>
                  </a:cubicBezTo>
                  <a:cubicBezTo>
                    <a:pt x="130" y="131"/>
                    <a:pt x="108" y="135"/>
                    <a:pt x="91" y="134"/>
                  </a:cubicBezTo>
                  <a:cubicBezTo>
                    <a:pt x="86" y="126"/>
                    <a:pt x="98" y="119"/>
                    <a:pt x="103" y="113"/>
                  </a:cubicBezTo>
                  <a:cubicBezTo>
                    <a:pt x="137" y="73"/>
                    <a:pt x="194" y="51"/>
                    <a:pt x="283" y="59"/>
                  </a:cubicBezTo>
                  <a:cubicBezTo>
                    <a:pt x="293" y="11"/>
                    <a:pt x="363" y="0"/>
                    <a:pt x="433" y="2"/>
                  </a:cubicBezTo>
                  <a:cubicBezTo>
                    <a:pt x="454" y="2"/>
                    <a:pt x="475" y="2"/>
                    <a:pt x="496" y="2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4" name="Freeform 34"/>
            <p:cNvSpPr/>
            <p:nvPr/>
          </p:nvSpPr>
          <p:spPr bwMode="auto">
            <a:xfrm>
              <a:off x="3116263" y="1936750"/>
              <a:ext cx="1670050" cy="1436688"/>
            </a:xfrm>
            <a:custGeom>
              <a:avLst/>
              <a:gdLst>
                <a:gd name="T0" fmla="*/ 547 w 721"/>
                <a:gd name="T1" fmla="*/ 414 h 620"/>
                <a:gd name="T2" fmla="*/ 529 w 721"/>
                <a:gd name="T3" fmla="*/ 447 h 620"/>
                <a:gd name="T4" fmla="*/ 604 w 721"/>
                <a:gd name="T5" fmla="*/ 441 h 620"/>
                <a:gd name="T6" fmla="*/ 589 w 721"/>
                <a:gd name="T7" fmla="*/ 504 h 620"/>
                <a:gd name="T8" fmla="*/ 643 w 721"/>
                <a:gd name="T9" fmla="*/ 507 h 620"/>
                <a:gd name="T10" fmla="*/ 667 w 721"/>
                <a:gd name="T11" fmla="*/ 471 h 620"/>
                <a:gd name="T12" fmla="*/ 634 w 721"/>
                <a:gd name="T13" fmla="*/ 495 h 620"/>
                <a:gd name="T14" fmla="*/ 643 w 721"/>
                <a:gd name="T15" fmla="*/ 465 h 620"/>
                <a:gd name="T16" fmla="*/ 598 w 721"/>
                <a:gd name="T17" fmla="*/ 495 h 620"/>
                <a:gd name="T18" fmla="*/ 628 w 721"/>
                <a:gd name="T19" fmla="*/ 423 h 620"/>
                <a:gd name="T20" fmla="*/ 547 w 721"/>
                <a:gd name="T21" fmla="*/ 441 h 620"/>
                <a:gd name="T22" fmla="*/ 604 w 721"/>
                <a:gd name="T23" fmla="*/ 390 h 620"/>
                <a:gd name="T24" fmla="*/ 496 w 721"/>
                <a:gd name="T25" fmla="*/ 387 h 620"/>
                <a:gd name="T26" fmla="*/ 604 w 721"/>
                <a:gd name="T27" fmla="*/ 366 h 620"/>
                <a:gd name="T28" fmla="*/ 502 w 721"/>
                <a:gd name="T29" fmla="*/ 309 h 620"/>
                <a:gd name="T30" fmla="*/ 487 w 721"/>
                <a:gd name="T31" fmla="*/ 285 h 620"/>
                <a:gd name="T32" fmla="*/ 616 w 721"/>
                <a:gd name="T33" fmla="*/ 327 h 620"/>
                <a:gd name="T34" fmla="*/ 721 w 721"/>
                <a:gd name="T35" fmla="*/ 477 h 620"/>
                <a:gd name="T36" fmla="*/ 517 w 721"/>
                <a:gd name="T37" fmla="*/ 612 h 620"/>
                <a:gd name="T38" fmla="*/ 625 w 721"/>
                <a:gd name="T39" fmla="*/ 525 h 620"/>
                <a:gd name="T40" fmla="*/ 448 w 721"/>
                <a:gd name="T41" fmla="*/ 600 h 620"/>
                <a:gd name="T42" fmla="*/ 412 w 721"/>
                <a:gd name="T43" fmla="*/ 600 h 620"/>
                <a:gd name="T44" fmla="*/ 367 w 721"/>
                <a:gd name="T45" fmla="*/ 600 h 620"/>
                <a:gd name="T46" fmla="*/ 346 w 721"/>
                <a:gd name="T47" fmla="*/ 597 h 620"/>
                <a:gd name="T48" fmla="*/ 346 w 721"/>
                <a:gd name="T49" fmla="*/ 588 h 620"/>
                <a:gd name="T50" fmla="*/ 457 w 721"/>
                <a:gd name="T51" fmla="*/ 501 h 620"/>
                <a:gd name="T52" fmla="*/ 313 w 721"/>
                <a:gd name="T53" fmla="*/ 534 h 620"/>
                <a:gd name="T54" fmla="*/ 430 w 721"/>
                <a:gd name="T55" fmla="*/ 474 h 620"/>
                <a:gd name="T56" fmla="*/ 412 w 721"/>
                <a:gd name="T57" fmla="*/ 477 h 620"/>
                <a:gd name="T58" fmla="*/ 241 w 721"/>
                <a:gd name="T59" fmla="*/ 459 h 620"/>
                <a:gd name="T60" fmla="*/ 313 w 721"/>
                <a:gd name="T61" fmla="*/ 429 h 620"/>
                <a:gd name="T62" fmla="*/ 367 w 721"/>
                <a:gd name="T63" fmla="*/ 426 h 620"/>
                <a:gd name="T64" fmla="*/ 394 w 721"/>
                <a:gd name="T65" fmla="*/ 426 h 620"/>
                <a:gd name="T66" fmla="*/ 403 w 721"/>
                <a:gd name="T67" fmla="*/ 426 h 620"/>
                <a:gd name="T68" fmla="*/ 379 w 721"/>
                <a:gd name="T69" fmla="*/ 420 h 620"/>
                <a:gd name="T70" fmla="*/ 175 w 721"/>
                <a:gd name="T71" fmla="*/ 360 h 620"/>
                <a:gd name="T72" fmla="*/ 433 w 721"/>
                <a:gd name="T73" fmla="*/ 378 h 620"/>
                <a:gd name="T74" fmla="*/ 67 w 721"/>
                <a:gd name="T75" fmla="*/ 210 h 620"/>
                <a:gd name="T76" fmla="*/ 265 w 721"/>
                <a:gd name="T77" fmla="*/ 291 h 620"/>
                <a:gd name="T78" fmla="*/ 4 w 721"/>
                <a:gd name="T79" fmla="*/ 63 h 620"/>
                <a:gd name="T80" fmla="*/ 19 w 721"/>
                <a:gd name="T81" fmla="*/ 0 h 620"/>
                <a:gd name="T82" fmla="*/ 241 w 721"/>
                <a:gd name="T83" fmla="*/ 144 h 620"/>
                <a:gd name="T84" fmla="*/ 472 w 721"/>
                <a:gd name="T85" fmla="*/ 279 h 620"/>
                <a:gd name="T86" fmla="*/ 559 w 721"/>
                <a:gd name="T87" fmla="*/ 354 h 620"/>
                <a:gd name="T88" fmla="*/ 484 w 721"/>
                <a:gd name="T89" fmla="*/ 393 h 620"/>
                <a:gd name="T90" fmla="*/ 511 w 721"/>
                <a:gd name="T91" fmla="*/ 411 h 620"/>
                <a:gd name="T92" fmla="*/ 547 w 721"/>
                <a:gd name="T93" fmla="*/ 41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1" h="620">
                  <a:moveTo>
                    <a:pt x="547" y="414"/>
                  </a:moveTo>
                  <a:cubicBezTo>
                    <a:pt x="543" y="427"/>
                    <a:pt x="531" y="432"/>
                    <a:pt x="529" y="447"/>
                  </a:cubicBezTo>
                  <a:cubicBezTo>
                    <a:pt x="551" y="463"/>
                    <a:pt x="584" y="446"/>
                    <a:pt x="604" y="441"/>
                  </a:cubicBezTo>
                  <a:cubicBezTo>
                    <a:pt x="598" y="461"/>
                    <a:pt x="585" y="474"/>
                    <a:pt x="589" y="504"/>
                  </a:cubicBezTo>
                  <a:cubicBezTo>
                    <a:pt x="615" y="510"/>
                    <a:pt x="621" y="487"/>
                    <a:pt x="643" y="507"/>
                  </a:cubicBezTo>
                  <a:cubicBezTo>
                    <a:pt x="658" y="502"/>
                    <a:pt x="661" y="485"/>
                    <a:pt x="667" y="471"/>
                  </a:cubicBezTo>
                  <a:cubicBezTo>
                    <a:pt x="654" y="477"/>
                    <a:pt x="654" y="496"/>
                    <a:pt x="634" y="495"/>
                  </a:cubicBezTo>
                  <a:cubicBezTo>
                    <a:pt x="637" y="485"/>
                    <a:pt x="644" y="479"/>
                    <a:pt x="643" y="465"/>
                  </a:cubicBezTo>
                  <a:cubicBezTo>
                    <a:pt x="621" y="457"/>
                    <a:pt x="622" y="495"/>
                    <a:pt x="598" y="495"/>
                  </a:cubicBezTo>
                  <a:cubicBezTo>
                    <a:pt x="600" y="463"/>
                    <a:pt x="621" y="450"/>
                    <a:pt x="628" y="423"/>
                  </a:cubicBezTo>
                  <a:cubicBezTo>
                    <a:pt x="608" y="424"/>
                    <a:pt x="586" y="449"/>
                    <a:pt x="547" y="441"/>
                  </a:cubicBezTo>
                  <a:cubicBezTo>
                    <a:pt x="543" y="424"/>
                    <a:pt x="589" y="407"/>
                    <a:pt x="604" y="390"/>
                  </a:cubicBezTo>
                  <a:cubicBezTo>
                    <a:pt x="578" y="385"/>
                    <a:pt x="517" y="423"/>
                    <a:pt x="496" y="387"/>
                  </a:cubicBezTo>
                  <a:cubicBezTo>
                    <a:pt x="529" y="377"/>
                    <a:pt x="562" y="367"/>
                    <a:pt x="604" y="366"/>
                  </a:cubicBezTo>
                  <a:cubicBezTo>
                    <a:pt x="576" y="347"/>
                    <a:pt x="531" y="333"/>
                    <a:pt x="502" y="309"/>
                  </a:cubicBezTo>
                  <a:cubicBezTo>
                    <a:pt x="495" y="304"/>
                    <a:pt x="482" y="291"/>
                    <a:pt x="487" y="285"/>
                  </a:cubicBezTo>
                  <a:cubicBezTo>
                    <a:pt x="531" y="298"/>
                    <a:pt x="560" y="326"/>
                    <a:pt x="616" y="327"/>
                  </a:cubicBezTo>
                  <a:cubicBezTo>
                    <a:pt x="649" y="379"/>
                    <a:pt x="695" y="418"/>
                    <a:pt x="721" y="477"/>
                  </a:cubicBezTo>
                  <a:cubicBezTo>
                    <a:pt x="676" y="543"/>
                    <a:pt x="626" y="620"/>
                    <a:pt x="517" y="612"/>
                  </a:cubicBezTo>
                  <a:cubicBezTo>
                    <a:pt x="538" y="568"/>
                    <a:pt x="595" y="560"/>
                    <a:pt x="625" y="525"/>
                  </a:cubicBezTo>
                  <a:cubicBezTo>
                    <a:pt x="565" y="549"/>
                    <a:pt x="518" y="586"/>
                    <a:pt x="448" y="600"/>
                  </a:cubicBezTo>
                  <a:cubicBezTo>
                    <a:pt x="436" y="600"/>
                    <a:pt x="424" y="600"/>
                    <a:pt x="412" y="600"/>
                  </a:cubicBezTo>
                  <a:cubicBezTo>
                    <a:pt x="397" y="600"/>
                    <a:pt x="382" y="600"/>
                    <a:pt x="367" y="600"/>
                  </a:cubicBezTo>
                  <a:cubicBezTo>
                    <a:pt x="366" y="593"/>
                    <a:pt x="352" y="599"/>
                    <a:pt x="346" y="597"/>
                  </a:cubicBezTo>
                  <a:cubicBezTo>
                    <a:pt x="346" y="594"/>
                    <a:pt x="346" y="591"/>
                    <a:pt x="346" y="588"/>
                  </a:cubicBezTo>
                  <a:cubicBezTo>
                    <a:pt x="363" y="539"/>
                    <a:pt x="419" y="529"/>
                    <a:pt x="457" y="501"/>
                  </a:cubicBezTo>
                  <a:cubicBezTo>
                    <a:pt x="406" y="497"/>
                    <a:pt x="373" y="537"/>
                    <a:pt x="313" y="534"/>
                  </a:cubicBezTo>
                  <a:cubicBezTo>
                    <a:pt x="343" y="505"/>
                    <a:pt x="400" y="503"/>
                    <a:pt x="430" y="474"/>
                  </a:cubicBezTo>
                  <a:cubicBezTo>
                    <a:pt x="421" y="461"/>
                    <a:pt x="416" y="472"/>
                    <a:pt x="412" y="477"/>
                  </a:cubicBezTo>
                  <a:cubicBezTo>
                    <a:pt x="361" y="468"/>
                    <a:pt x="256" y="496"/>
                    <a:pt x="241" y="459"/>
                  </a:cubicBezTo>
                  <a:cubicBezTo>
                    <a:pt x="253" y="437"/>
                    <a:pt x="285" y="435"/>
                    <a:pt x="313" y="429"/>
                  </a:cubicBezTo>
                  <a:cubicBezTo>
                    <a:pt x="330" y="427"/>
                    <a:pt x="355" y="433"/>
                    <a:pt x="367" y="426"/>
                  </a:cubicBezTo>
                  <a:cubicBezTo>
                    <a:pt x="376" y="426"/>
                    <a:pt x="385" y="426"/>
                    <a:pt x="394" y="426"/>
                  </a:cubicBezTo>
                  <a:cubicBezTo>
                    <a:pt x="397" y="426"/>
                    <a:pt x="400" y="426"/>
                    <a:pt x="403" y="426"/>
                  </a:cubicBezTo>
                  <a:cubicBezTo>
                    <a:pt x="405" y="414"/>
                    <a:pt x="387" y="422"/>
                    <a:pt x="379" y="420"/>
                  </a:cubicBezTo>
                  <a:cubicBezTo>
                    <a:pt x="289" y="422"/>
                    <a:pt x="234" y="389"/>
                    <a:pt x="175" y="360"/>
                  </a:cubicBezTo>
                  <a:cubicBezTo>
                    <a:pt x="272" y="328"/>
                    <a:pt x="336" y="393"/>
                    <a:pt x="433" y="378"/>
                  </a:cubicBezTo>
                  <a:cubicBezTo>
                    <a:pt x="283" y="350"/>
                    <a:pt x="139" y="316"/>
                    <a:pt x="67" y="210"/>
                  </a:cubicBezTo>
                  <a:cubicBezTo>
                    <a:pt x="161" y="209"/>
                    <a:pt x="181" y="282"/>
                    <a:pt x="265" y="291"/>
                  </a:cubicBezTo>
                  <a:cubicBezTo>
                    <a:pt x="159" y="234"/>
                    <a:pt x="67" y="163"/>
                    <a:pt x="4" y="63"/>
                  </a:cubicBezTo>
                  <a:cubicBezTo>
                    <a:pt x="4" y="37"/>
                    <a:pt x="0" y="7"/>
                    <a:pt x="19" y="0"/>
                  </a:cubicBezTo>
                  <a:cubicBezTo>
                    <a:pt x="98" y="41"/>
                    <a:pt x="168" y="95"/>
                    <a:pt x="241" y="144"/>
                  </a:cubicBezTo>
                  <a:cubicBezTo>
                    <a:pt x="314" y="193"/>
                    <a:pt x="393" y="235"/>
                    <a:pt x="472" y="279"/>
                  </a:cubicBezTo>
                  <a:cubicBezTo>
                    <a:pt x="488" y="317"/>
                    <a:pt x="524" y="335"/>
                    <a:pt x="559" y="354"/>
                  </a:cubicBezTo>
                  <a:cubicBezTo>
                    <a:pt x="534" y="367"/>
                    <a:pt x="493" y="364"/>
                    <a:pt x="484" y="393"/>
                  </a:cubicBezTo>
                  <a:cubicBezTo>
                    <a:pt x="488" y="404"/>
                    <a:pt x="497" y="410"/>
                    <a:pt x="511" y="411"/>
                  </a:cubicBezTo>
                  <a:cubicBezTo>
                    <a:pt x="517" y="418"/>
                    <a:pt x="536" y="412"/>
                    <a:pt x="547" y="4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5" name="Freeform 35"/>
            <p:cNvSpPr/>
            <p:nvPr/>
          </p:nvSpPr>
          <p:spPr bwMode="auto">
            <a:xfrm>
              <a:off x="3911600" y="3298825"/>
              <a:ext cx="55563" cy="28575"/>
            </a:xfrm>
            <a:custGeom>
              <a:avLst/>
              <a:gdLst>
                <a:gd name="T0" fmla="*/ 3 w 24"/>
                <a:gd name="T1" fmla="*/ 0 h 12"/>
                <a:gd name="T2" fmla="*/ 3 w 24"/>
                <a:gd name="T3" fmla="*/ 9 h 12"/>
                <a:gd name="T4" fmla="*/ 24 w 24"/>
                <a:gd name="T5" fmla="*/ 12 h 12"/>
                <a:gd name="T6" fmla="*/ 0 w 24"/>
                <a:gd name="T7" fmla="*/ 12 h 12"/>
                <a:gd name="T8" fmla="*/ 0 w 24"/>
                <a:gd name="T9" fmla="*/ 0 h 12"/>
                <a:gd name="T10" fmla="*/ 3 w 24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2">
                  <a:moveTo>
                    <a:pt x="3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9" y="11"/>
                    <a:pt x="23" y="5"/>
                    <a:pt x="24" y="12"/>
                  </a:cubicBezTo>
                  <a:cubicBezTo>
                    <a:pt x="16" y="12"/>
                    <a:pt x="8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6" name="Freeform 36"/>
            <p:cNvSpPr/>
            <p:nvPr/>
          </p:nvSpPr>
          <p:spPr bwMode="auto">
            <a:xfrm>
              <a:off x="5014913" y="3167063"/>
              <a:ext cx="69850" cy="69850"/>
            </a:xfrm>
            <a:custGeom>
              <a:avLst/>
              <a:gdLst>
                <a:gd name="T0" fmla="*/ 0 w 30"/>
                <a:gd name="T1" fmla="*/ 30 h 30"/>
                <a:gd name="T2" fmla="*/ 30 w 30"/>
                <a:gd name="T3" fmla="*/ 0 h 30"/>
                <a:gd name="T4" fmla="*/ 0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7" name="Freeform 37"/>
            <p:cNvSpPr/>
            <p:nvPr/>
          </p:nvSpPr>
          <p:spPr bwMode="auto">
            <a:xfrm>
              <a:off x="4695825" y="2909888"/>
              <a:ext cx="268288" cy="333375"/>
            </a:xfrm>
            <a:custGeom>
              <a:avLst/>
              <a:gdLst>
                <a:gd name="T0" fmla="*/ 0 w 116"/>
                <a:gd name="T1" fmla="*/ 144 h 144"/>
                <a:gd name="T2" fmla="*/ 42 w 116"/>
                <a:gd name="T3" fmla="*/ 69 h 144"/>
                <a:gd name="T4" fmla="*/ 57 w 116"/>
                <a:gd name="T5" fmla="*/ 99 h 144"/>
                <a:gd name="T6" fmla="*/ 99 w 116"/>
                <a:gd name="T7" fmla="*/ 0 h 144"/>
                <a:gd name="T8" fmla="*/ 0 w 116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44">
                  <a:moveTo>
                    <a:pt x="0" y="144"/>
                  </a:moveTo>
                  <a:cubicBezTo>
                    <a:pt x="0" y="105"/>
                    <a:pt x="34" y="100"/>
                    <a:pt x="42" y="69"/>
                  </a:cubicBezTo>
                  <a:cubicBezTo>
                    <a:pt x="52" y="74"/>
                    <a:pt x="52" y="89"/>
                    <a:pt x="57" y="99"/>
                  </a:cubicBezTo>
                  <a:cubicBezTo>
                    <a:pt x="78" y="73"/>
                    <a:pt x="80" y="28"/>
                    <a:pt x="99" y="0"/>
                  </a:cubicBezTo>
                  <a:cubicBezTo>
                    <a:pt x="116" y="87"/>
                    <a:pt x="58" y="122"/>
                    <a:pt x="0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8" name="Freeform 38"/>
            <p:cNvSpPr/>
            <p:nvPr/>
          </p:nvSpPr>
          <p:spPr bwMode="auto">
            <a:xfrm>
              <a:off x="4591050" y="4870450"/>
              <a:ext cx="174625" cy="46038"/>
            </a:xfrm>
            <a:custGeom>
              <a:avLst/>
              <a:gdLst>
                <a:gd name="T0" fmla="*/ 0 w 75"/>
                <a:gd name="T1" fmla="*/ 6 h 20"/>
                <a:gd name="T2" fmla="*/ 63 w 75"/>
                <a:gd name="T3" fmla="*/ 0 h 20"/>
                <a:gd name="T4" fmla="*/ 0 w 75"/>
                <a:gd name="T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20">
                  <a:moveTo>
                    <a:pt x="0" y="6"/>
                  </a:moveTo>
                  <a:cubicBezTo>
                    <a:pt x="13" y="8"/>
                    <a:pt x="59" y="18"/>
                    <a:pt x="63" y="0"/>
                  </a:cubicBezTo>
                  <a:cubicBezTo>
                    <a:pt x="75" y="20"/>
                    <a:pt x="7" y="15"/>
                    <a:pt x="0" y="6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9" name="Freeform 39"/>
            <p:cNvSpPr/>
            <p:nvPr/>
          </p:nvSpPr>
          <p:spPr bwMode="auto">
            <a:xfrm>
              <a:off x="5230813" y="4967288"/>
              <a:ext cx="423863" cy="90488"/>
            </a:xfrm>
            <a:custGeom>
              <a:avLst/>
              <a:gdLst>
                <a:gd name="T0" fmla="*/ 6 w 183"/>
                <a:gd name="T1" fmla="*/ 0 h 39"/>
                <a:gd name="T2" fmla="*/ 111 w 183"/>
                <a:gd name="T3" fmla="*/ 9 h 39"/>
                <a:gd name="T4" fmla="*/ 120 w 183"/>
                <a:gd name="T5" fmla="*/ 36 h 39"/>
                <a:gd name="T6" fmla="*/ 129 w 183"/>
                <a:gd name="T7" fmla="*/ 12 h 39"/>
                <a:gd name="T8" fmla="*/ 165 w 183"/>
                <a:gd name="T9" fmla="*/ 9 h 39"/>
                <a:gd name="T10" fmla="*/ 183 w 183"/>
                <a:gd name="T11" fmla="*/ 9 h 39"/>
                <a:gd name="T12" fmla="*/ 183 w 183"/>
                <a:gd name="T13" fmla="*/ 33 h 39"/>
                <a:gd name="T14" fmla="*/ 141 w 183"/>
                <a:gd name="T15" fmla="*/ 39 h 39"/>
                <a:gd name="T16" fmla="*/ 0 w 183"/>
                <a:gd name="T17" fmla="*/ 39 h 39"/>
                <a:gd name="T18" fmla="*/ 6 w 183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39">
                  <a:moveTo>
                    <a:pt x="6" y="0"/>
                  </a:moveTo>
                  <a:cubicBezTo>
                    <a:pt x="38" y="6"/>
                    <a:pt x="78" y="4"/>
                    <a:pt x="111" y="9"/>
                  </a:cubicBezTo>
                  <a:cubicBezTo>
                    <a:pt x="112" y="20"/>
                    <a:pt x="108" y="36"/>
                    <a:pt x="120" y="36"/>
                  </a:cubicBezTo>
                  <a:cubicBezTo>
                    <a:pt x="128" y="33"/>
                    <a:pt x="127" y="21"/>
                    <a:pt x="129" y="12"/>
                  </a:cubicBezTo>
                  <a:cubicBezTo>
                    <a:pt x="140" y="10"/>
                    <a:pt x="159" y="16"/>
                    <a:pt x="165" y="9"/>
                  </a:cubicBezTo>
                  <a:cubicBezTo>
                    <a:pt x="171" y="9"/>
                    <a:pt x="177" y="9"/>
                    <a:pt x="183" y="9"/>
                  </a:cubicBezTo>
                  <a:cubicBezTo>
                    <a:pt x="183" y="17"/>
                    <a:pt x="183" y="25"/>
                    <a:pt x="183" y="33"/>
                  </a:cubicBezTo>
                  <a:cubicBezTo>
                    <a:pt x="171" y="37"/>
                    <a:pt x="151" y="33"/>
                    <a:pt x="141" y="39"/>
                  </a:cubicBezTo>
                  <a:cubicBezTo>
                    <a:pt x="94" y="39"/>
                    <a:pt x="47" y="39"/>
                    <a:pt x="0" y="39"/>
                  </a:cubicBezTo>
                  <a:cubicBezTo>
                    <a:pt x="3" y="27"/>
                    <a:pt x="2" y="1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" name="Freeform 41"/>
            <p:cNvSpPr/>
            <p:nvPr/>
          </p:nvSpPr>
          <p:spPr bwMode="auto">
            <a:xfrm>
              <a:off x="5070475" y="736600"/>
              <a:ext cx="160338" cy="11113"/>
            </a:xfrm>
            <a:custGeom>
              <a:avLst/>
              <a:gdLst>
                <a:gd name="T0" fmla="*/ 0 w 69"/>
                <a:gd name="T1" fmla="*/ 5 h 5"/>
                <a:gd name="T2" fmla="*/ 69 w 69"/>
                <a:gd name="T3" fmla="*/ 5 h 5"/>
                <a:gd name="T4" fmla="*/ 0 w 6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" name="Freeform 42"/>
            <p:cNvSpPr/>
            <p:nvPr/>
          </p:nvSpPr>
          <p:spPr bwMode="auto">
            <a:xfrm>
              <a:off x="4535488" y="771525"/>
              <a:ext cx="153988" cy="11113"/>
            </a:xfrm>
            <a:custGeom>
              <a:avLst/>
              <a:gdLst>
                <a:gd name="T0" fmla="*/ 0 w 66"/>
                <a:gd name="T1" fmla="*/ 5 h 5"/>
                <a:gd name="T2" fmla="*/ 66 w 66"/>
                <a:gd name="T3" fmla="*/ 5 h 5"/>
                <a:gd name="T4" fmla="*/ 0 w 6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5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4" y="5"/>
                    <a:pt x="22" y="5"/>
                    <a:pt x="0" y="5"/>
                  </a:cubicBezTo>
                  <a:close/>
                </a:path>
              </a:pathLst>
            </a:custGeom>
            <a:solidFill>
              <a:srgbClr val="B4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" name="Freeform 43"/>
            <p:cNvSpPr/>
            <p:nvPr/>
          </p:nvSpPr>
          <p:spPr bwMode="auto">
            <a:xfrm>
              <a:off x="4605338" y="862013"/>
              <a:ext cx="146050" cy="11113"/>
            </a:xfrm>
            <a:custGeom>
              <a:avLst/>
              <a:gdLst>
                <a:gd name="T0" fmla="*/ 0 w 63"/>
                <a:gd name="T1" fmla="*/ 5 h 5"/>
                <a:gd name="T2" fmla="*/ 63 w 63"/>
                <a:gd name="T3" fmla="*/ 5 h 5"/>
                <a:gd name="T4" fmla="*/ 0 w 6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5"/>
                  </a:moveTo>
                  <a:cubicBezTo>
                    <a:pt x="14" y="0"/>
                    <a:pt x="49" y="0"/>
                    <a:pt x="63" y="5"/>
                  </a:cubicBezTo>
                  <a:cubicBezTo>
                    <a:pt x="42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3" name="Freeform 44"/>
            <p:cNvSpPr/>
            <p:nvPr/>
          </p:nvSpPr>
          <p:spPr bwMode="auto">
            <a:xfrm>
              <a:off x="4130675" y="1685925"/>
              <a:ext cx="25400" cy="6985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4" name="Freeform 45"/>
            <p:cNvSpPr/>
            <p:nvPr/>
          </p:nvSpPr>
          <p:spPr bwMode="auto">
            <a:xfrm>
              <a:off x="3076575" y="1827213"/>
              <a:ext cx="77788" cy="12700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5" name="Freeform 46"/>
            <p:cNvSpPr/>
            <p:nvPr/>
          </p:nvSpPr>
          <p:spPr bwMode="auto">
            <a:xfrm>
              <a:off x="5883275" y="2255838"/>
              <a:ext cx="76200" cy="12700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6" name="Freeform 47"/>
            <p:cNvSpPr/>
            <p:nvPr/>
          </p:nvSpPr>
          <p:spPr bwMode="auto">
            <a:xfrm>
              <a:off x="5897563" y="2290763"/>
              <a:ext cx="69850" cy="11113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7" name="Freeform 48"/>
            <p:cNvSpPr/>
            <p:nvPr/>
          </p:nvSpPr>
          <p:spPr bwMode="auto">
            <a:xfrm>
              <a:off x="4084638" y="2332038"/>
              <a:ext cx="76200" cy="12700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" name="Freeform 49"/>
            <p:cNvSpPr/>
            <p:nvPr/>
          </p:nvSpPr>
          <p:spPr bwMode="auto">
            <a:xfrm>
              <a:off x="3508375" y="2717800"/>
              <a:ext cx="96838" cy="11113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" name="Freeform 50"/>
            <p:cNvSpPr/>
            <p:nvPr/>
          </p:nvSpPr>
          <p:spPr bwMode="auto">
            <a:xfrm>
              <a:off x="5670550" y="2778125"/>
              <a:ext cx="227013" cy="1327150"/>
            </a:xfrm>
            <a:custGeom>
              <a:avLst/>
              <a:gdLst>
                <a:gd name="T0" fmla="*/ 32 w 98"/>
                <a:gd name="T1" fmla="*/ 72 h 573"/>
                <a:gd name="T2" fmla="*/ 26 w 98"/>
                <a:gd name="T3" fmla="*/ 0 h 573"/>
                <a:gd name="T4" fmla="*/ 59 w 98"/>
                <a:gd name="T5" fmla="*/ 234 h 573"/>
                <a:gd name="T6" fmla="*/ 59 w 98"/>
                <a:gd name="T7" fmla="*/ 264 h 573"/>
                <a:gd name="T8" fmla="*/ 59 w 98"/>
                <a:gd name="T9" fmla="*/ 318 h 573"/>
                <a:gd name="T10" fmla="*/ 56 w 98"/>
                <a:gd name="T11" fmla="*/ 348 h 573"/>
                <a:gd name="T12" fmla="*/ 56 w 98"/>
                <a:gd name="T13" fmla="*/ 426 h 573"/>
                <a:gd name="T14" fmla="*/ 89 w 98"/>
                <a:gd name="T15" fmla="*/ 474 h 573"/>
                <a:gd name="T16" fmla="*/ 8 w 98"/>
                <a:gd name="T17" fmla="*/ 573 h 573"/>
                <a:gd name="T18" fmla="*/ 17 w 98"/>
                <a:gd name="T19" fmla="*/ 504 h 573"/>
                <a:gd name="T20" fmla="*/ 17 w 98"/>
                <a:gd name="T21" fmla="*/ 450 h 573"/>
                <a:gd name="T22" fmla="*/ 20 w 98"/>
                <a:gd name="T23" fmla="*/ 411 h 573"/>
                <a:gd name="T24" fmla="*/ 20 w 98"/>
                <a:gd name="T25" fmla="*/ 366 h 573"/>
                <a:gd name="T26" fmla="*/ 23 w 98"/>
                <a:gd name="T27" fmla="*/ 327 h 573"/>
                <a:gd name="T28" fmla="*/ 23 w 98"/>
                <a:gd name="T29" fmla="*/ 285 h 573"/>
                <a:gd name="T30" fmla="*/ 26 w 98"/>
                <a:gd name="T31" fmla="*/ 246 h 573"/>
                <a:gd name="T32" fmla="*/ 32 w 98"/>
                <a:gd name="T33" fmla="*/ 144 h 573"/>
                <a:gd name="T34" fmla="*/ 32 w 98"/>
                <a:gd name="T35" fmla="*/ 72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573">
                  <a:moveTo>
                    <a:pt x="32" y="72"/>
                  </a:moveTo>
                  <a:cubicBezTo>
                    <a:pt x="33" y="47"/>
                    <a:pt x="22" y="18"/>
                    <a:pt x="26" y="0"/>
                  </a:cubicBezTo>
                  <a:cubicBezTo>
                    <a:pt x="54" y="61"/>
                    <a:pt x="56" y="148"/>
                    <a:pt x="59" y="234"/>
                  </a:cubicBezTo>
                  <a:cubicBezTo>
                    <a:pt x="59" y="244"/>
                    <a:pt x="59" y="254"/>
                    <a:pt x="59" y="264"/>
                  </a:cubicBezTo>
                  <a:cubicBezTo>
                    <a:pt x="59" y="282"/>
                    <a:pt x="59" y="300"/>
                    <a:pt x="59" y="318"/>
                  </a:cubicBezTo>
                  <a:cubicBezTo>
                    <a:pt x="52" y="322"/>
                    <a:pt x="58" y="339"/>
                    <a:pt x="56" y="348"/>
                  </a:cubicBezTo>
                  <a:cubicBezTo>
                    <a:pt x="61" y="379"/>
                    <a:pt x="47" y="398"/>
                    <a:pt x="56" y="426"/>
                  </a:cubicBezTo>
                  <a:cubicBezTo>
                    <a:pt x="63" y="448"/>
                    <a:pt x="86" y="457"/>
                    <a:pt x="89" y="474"/>
                  </a:cubicBezTo>
                  <a:cubicBezTo>
                    <a:pt x="98" y="526"/>
                    <a:pt x="66" y="573"/>
                    <a:pt x="8" y="573"/>
                  </a:cubicBezTo>
                  <a:cubicBezTo>
                    <a:pt x="9" y="543"/>
                    <a:pt x="0" y="519"/>
                    <a:pt x="17" y="504"/>
                  </a:cubicBezTo>
                  <a:cubicBezTo>
                    <a:pt x="12" y="484"/>
                    <a:pt x="9" y="468"/>
                    <a:pt x="17" y="450"/>
                  </a:cubicBezTo>
                  <a:cubicBezTo>
                    <a:pt x="24" y="443"/>
                    <a:pt x="18" y="423"/>
                    <a:pt x="20" y="411"/>
                  </a:cubicBezTo>
                  <a:cubicBezTo>
                    <a:pt x="20" y="396"/>
                    <a:pt x="20" y="381"/>
                    <a:pt x="20" y="366"/>
                  </a:cubicBezTo>
                  <a:cubicBezTo>
                    <a:pt x="27" y="359"/>
                    <a:pt x="21" y="339"/>
                    <a:pt x="23" y="327"/>
                  </a:cubicBezTo>
                  <a:cubicBezTo>
                    <a:pt x="23" y="313"/>
                    <a:pt x="23" y="299"/>
                    <a:pt x="23" y="285"/>
                  </a:cubicBezTo>
                  <a:cubicBezTo>
                    <a:pt x="30" y="278"/>
                    <a:pt x="24" y="258"/>
                    <a:pt x="26" y="246"/>
                  </a:cubicBezTo>
                  <a:cubicBezTo>
                    <a:pt x="23" y="207"/>
                    <a:pt x="30" y="178"/>
                    <a:pt x="32" y="144"/>
                  </a:cubicBezTo>
                  <a:cubicBezTo>
                    <a:pt x="37" y="127"/>
                    <a:pt x="37" y="89"/>
                    <a:pt x="32" y="72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" name="Freeform 51"/>
            <p:cNvSpPr/>
            <p:nvPr/>
          </p:nvSpPr>
          <p:spPr bwMode="auto">
            <a:xfrm>
              <a:off x="4300538" y="2879725"/>
              <a:ext cx="82550" cy="2540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" name="Freeform 52"/>
            <p:cNvSpPr/>
            <p:nvPr/>
          </p:nvSpPr>
          <p:spPr bwMode="auto">
            <a:xfrm>
              <a:off x="3992563" y="2895600"/>
              <a:ext cx="61913" cy="33338"/>
            </a:xfrm>
            <a:custGeom>
              <a:avLst/>
              <a:gdLst>
                <a:gd name="T0" fmla="*/ 1 w 27"/>
                <a:gd name="T1" fmla="*/ 6 h 14"/>
                <a:gd name="T2" fmla="*/ 25 w 27"/>
                <a:gd name="T3" fmla="*/ 12 h 14"/>
                <a:gd name="T4" fmla="*/ 16 w 27"/>
                <a:gd name="T5" fmla="*/ 12 h 14"/>
                <a:gd name="T6" fmla="*/ 1 w 27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4">
                  <a:moveTo>
                    <a:pt x="1" y="6"/>
                  </a:moveTo>
                  <a:cubicBezTo>
                    <a:pt x="9" y="8"/>
                    <a:pt x="27" y="0"/>
                    <a:pt x="25" y="12"/>
                  </a:cubicBezTo>
                  <a:cubicBezTo>
                    <a:pt x="22" y="12"/>
                    <a:pt x="19" y="12"/>
                    <a:pt x="16" y="12"/>
                  </a:cubicBezTo>
                  <a:cubicBezTo>
                    <a:pt x="17" y="4"/>
                    <a:pt x="0" y="14"/>
                    <a:pt x="1" y="6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" name="Freeform 53"/>
            <p:cNvSpPr/>
            <p:nvPr/>
          </p:nvSpPr>
          <p:spPr bwMode="auto">
            <a:xfrm>
              <a:off x="3841750" y="2914650"/>
              <a:ext cx="125413" cy="25400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" name="Freeform 55"/>
            <p:cNvSpPr/>
            <p:nvPr/>
          </p:nvSpPr>
          <p:spPr bwMode="auto">
            <a:xfrm>
              <a:off x="5745163" y="2944813"/>
              <a:ext cx="11113" cy="166688"/>
            </a:xfrm>
            <a:custGeom>
              <a:avLst/>
              <a:gdLst>
                <a:gd name="T0" fmla="*/ 0 w 5"/>
                <a:gd name="T1" fmla="*/ 72 h 72"/>
                <a:gd name="T2" fmla="*/ 0 w 5"/>
                <a:gd name="T3" fmla="*/ 0 h 72"/>
                <a:gd name="T4" fmla="*/ 0 w 5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2">
                  <a:moveTo>
                    <a:pt x="0" y="72"/>
                  </a:moveTo>
                  <a:cubicBezTo>
                    <a:pt x="0" y="48"/>
                    <a:pt x="0" y="24"/>
                    <a:pt x="0" y="0"/>
                  </a:cubicBezTo>
                  <a:cubicBezTo>
                    <a:pt x="5" y="17"/>
                    <a:pt x="5" y="55"/>
                    <a:pt x="0" y="72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" name="Freeform 56"/>
            <p:cNvSpPr/>
            <p:nvPr/>
          </p:nvSpPr>
          <p:spPr bwMode="auto">
            <a:xfrm>
              <a:off x="5826125" y="3194050"/>
              <a:ext cx="25400" cy="98425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" name="Freeform 57"/>
            <p:cNvSpPr/>
            <p:nvPr/>
          </p:nvSpPr>
          <p:spPr bwMode="auto">
            <a:xfrm>
              <a:off x="5807075" y="3319463"/>
              <a:ext cx="11113" cy="6985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" name="Freeform 58"/>
            <p:cNvSpPr/>
            <p:nvPr/>
          </p:nvSpPr>
          <p:spPr bwMode="auto">
            <a:xfrm>
              <a:off x="3979863" y="3362325"/>
              <a:ext cx="125413" cy="11113"/>
            </a:xfrm>
            <a:custGeom>
              <a:avLst/>
              <a:gdLst>
                <a:gd name="T0" fmla="*/ 0 w 54"/>
                <a:gd name="T1" fmla="*/ 0 h 5"/>
                <a:gd name="T2" fmla="*/ 54 w 54"/>
                <a:gd name="T3" fmla="*/ 0 h 5"/>
                <a:gd name="T4" fmla="*/ 0 w 5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" name="Freeform 59"/>
            <p:cNvSpPr/>
            <p:nvPr/>
          </p:nvSpPr>
          <p:spPr bwMode="auto">
            <a:xfrm>
              <a:off x="5715000" y="3348038"/>
              <a:ext cx="25400" cy="904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" name="Freeform 60"/>
            <p:cNvSpPr/>
            <p:nvPr/>
          </p:nvSpPr>
          <p:spPr bwMode="auto">
            <a:xfrm>
              <a:off x="4383088" y="3384550"/>
              <a:ext cx="34925" cy="46038"/>
            </a:xfrm>
            <a:custGeom>
              <a:avLst/>
              <a:gdLst>
                <a:gd name="T0" fmla="*/ 15 w 15"/>
                <a:gd name="T1" fmla="*/ 20 h 20"/>
                <a:gd name="T2" fmla="*/ 0 w 15"/>
                <a:gd name="T3" fmla="*/ 20 h 20"/>
                <a:gd name="T4" fmla="*/ 0 w 15"/>
                <a:gd name="T5" fmla="*/ 5 h 20"/>
                <a:gd name="T6" fmla="*/ 15 w 15"/>
                <a:gd name="T7" fmla="*/ 2 h 20"/>
                <a:gd name="T8" fmla="*/ 15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5" y="20"/>
                  </a:moveTo>
                  <a:cubicBezTo>
                    <a:pt x="10" y="20"/>
                    <a:pt x="5" y="20"/>
                    <a:pt x="0" y="20"/>
                  </a:cubicBezTo>
                  <a:cubicBezTo>
                    <a:pt x="0" y="15"/>
                    <a:pt x="0" y="10"/>
                    <a:pt x="0" y="5"/>
                  </a:cubicBezTo>
                  <a:cubicBezTo>
                    <a:pt x="7" y="6"/>
                    <a:pt x="7" y="0"/>
                    <a:pt x="15" y="2"/>
                  </a:cubicBezTo>
                  <a:cubicBezTo>
                    <a:pt x="15" y="8"/>
                    <a:pt x="15" y="14"/>
                    <a:pt x="1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" name="Freeform 61"/>
            <p:cNvSpPr/>
            <p:nvPr/>
          </p:nvSpPr>
          <p:spPr bwMode="auto">
            <a:xfrm>
              <a:off x="4418013" y="3389313"/>
              <a:ext cx="11113" cy="76200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18 h 33"/>
                <a:gd name="T4" fmla="*/ 0 w 5"/>
                <a:gd name="T5" fmla="*/ 0 h 33"/>
                <a:gd name="T6" fmla="*/ 0 w 5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8"/>
                    <a:pt x="0" y="23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" name="Freeform 62"/>
            <p:cNvSpPr/>
            <p:nvPr/>
          </p:nvSpPr>
          <p:spPr bwMode="auto">
            <a:xfrm>
              <a:off x="4332288" y="3486150"/>
              <a:ext cx="25400" cy="119063"/>
            </a:xfrm>
            <a:custGeom>
              <a:avLst/>
              <a:gdLst>
                <a:gd name="T0" fmla="*/ 4 w 11"/>
                <a:gd name="T1" fmla="*/ 51 h 51"/>
                <a:gd name="T2" fmla="*/ 7 w 11"/>
                <a:gd name="T3" fmla="*/ 0 h 51"/>
                <a:gd name="T4" fmla="*/ 4 w 11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51"/>
                  </a:moveTo>
                  <a:cubicBezTo>
                    <a:pt x="6" y="35"/>
                    <a:pt x="0" y="11"/>
                    <a:pt x="7" y="0"/>
                  </a:cubicBezTo>
                  <a:cubicBezTo>
                    <a:pt x="5" y="16"/>
                    <a:pt x="11" y="40"/>
                    <a:pt x="4" y="51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" name="Freeform 63"/>
            <p:cNvSpPr/>
            <p:nvPr/>
          </p:nvSpPr>
          <p:spPr bwMode="auto">
            <a:xfrm>
              <a:off x="4402138" y="3521075"/>
              <a:ext cx="15875" cy="6985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C1A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" name="Freeform 64"/>
            <p:cNvSpPr/>
            <p:nvPr/>
          </p:nvSpPr>
          <p:spPr bwMode="auto">
            <a:xfrm>
              <a:off x="4360863" y="3500438"/>
              <a:ext cx="25400" cy="96838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" name="Freeform 65"/>
            <p:cNvSpPr/>
            <p:nvPr/>
          </p:nvSpPr>
          <p:spPr bwMode="auto">
            <a:xfrm>
              <a:off x="5791200" y="3514725"/>
              <a:ext cx="25400" cy="6985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" name="Freeform 66"/>
            <p:cNvSpPr/>
            <p:nvPr/>
          </p:nvSpPr>
          <p:spPr bwMode="auto">
            <a:xfrm>
              <a:off x="5707063" y="3535363"/>
              <a:ext cx="25400" cy="904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" name="Freeform 67"/>
            <p:cNvSpPr/>
            <p:nvPr/>
          </p:nvSpPr>
          <p:spPr bwMode="auto">
            <a:xfrm>
              <a:off x="4402138" y="3590925"/>
              <a:ext cx="15875" cy="160338"/>
            </a:xfrm>
            <a:custGeom>
              <a:avLst/>
              <a:gdLst>
                <a:gd name="T0" fmla="*/ 7 w 7"/>
                <a:gd name="T1" fmla="*/ 0 h 69"/>
                <a:gd name="T2" fmla="*/ 7 w 7"/>
                <a:gd name="T3" fmla="*/ 69 h 69"/>
                <a:gd name="T4" fmla="*/ 4 w 7"/>
                <a:gd name="T5" fmla="*/ 0 h 69"/>
                <a:gd name="T6" fmla="*/ 7 w 7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7" y="0"/>
                  </a:moveTo>
                  <a:cubicBezTo>
                    <a:pt x="7" y="23"/>
                    <a:pt x="7" y="46"/>
                    <a:pt x="7" y="69"/>
                  </a:cubicBezTo>
                  <a:cubicBezTo>
                    <a:pt x="0" y="52"/>
                    <a:pt x="6" y="2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" name="Freeform 68"/>
            <p:cNvSpPr/>
            <p:nvPr/>
          </p:nvSpPr>
          <p:spPr bwMode="auto">
            <a:xfrm>
              <a:off x="5700713" y="3730625"/>
              <a:ext cx="25400" cy="904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" name="Freeform 70"/>
            <p:cNvSpPr/>
            <p:nvPr/>
          </p:nvSpPr>
          <p:spPr bwMode="auto">
            <a:xfrm>
              <a:off x="4237038" y="3395663"/>
              <a:ext cx="220663" cy="779463"/>
            </a:xfrm>
            <a:custGeom>
              <a:avLst/>
              <a:gdLst>
                <a:gd name="T0" fmla="*/ 78 w 95"/>
                <a:gd name="T1" fmla="*/ 153 h 336"/>
                <a:gd name="T2" fmla="*/ 81 w 95"/>
                <a:gd name="T3" fmla="*/ 267 h 336"/>
                <a:gd name="T4" fmla="*/ 72 w 95"/>
                <a:gd name="T5" fmla="*/ 336 h 336"/>
                <a:gd name="T6" fmla="*/ 12 w 95"/>
                <a:gd name="T7" fmla="*/ 276 h 336"/>
                <a:gd name="T8" fmla="*/ 54 w 95"/>
                <a:gd name="T9" fmla="*/ 168 h 336"/>
                <a:gd name="T10" fmla="*/ 57 w 95"/>
                <a:gd name="T11" fmla="*/ 129 h 336"/>
                <a:gd name="T12" fmla="*/ 57 w 95"/>
                <a:gd name="T13" fmla="*/ 87 h 336"/>
                <a:gd name="T14" fmla="*/ 60 w 95"/>
                <a:gd name="T15" fmla="*/ 45 h 336"/>
                <a:gd name="T16" fmla="*/ 63 w 95"/>
                <a:gd name="T17" fmla="*/ 0 h 336"/>
                <a:gd name="T18" fmla="*/ 63 w 95"/>
                <a:gd name="T19" fmla="*/ 15 h 336"/>
                <a:gd name="T20" fmla="*/ 78 w 95"/>
                <a:gd name="T21" fmla="*/ 15 h 336"/>
                <a:gd name="T22" fmla="*/ 78 w 95"/>
                <a:gd name="T23" fmla="*/ 30 h 336"/>
                <a:gd name="T24" fmla="*/ 78 w 95"/>
                <a:gd name="T25" fmla="*/ 54 h 336"/>
                <a:gd name="T26" fmla="*/ 75 w 95"/>
                <a:gd name="T27" fmla="*/ 84 h 336"/>
                <a:gd name="T28" fmla="*/ 78 w 95"/>
                <a:gd name="T29" fmla="*/ 15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336">
                  <a:moveTo>
                    <a:pt x="78" y="153"/>
                  </a:moveTo>
                  <a:cubicBezTo>
                    <a:pt x="83" y="182"/>
                    <a:pt x="79" y="227"/>
                    <a:pt x="81" y="267"/>
                  </a:cubicBezTo>
                  <a:cubicBezTo>
                    <a:pt x="82" y="293"/>
                    <a:pt x="95" y="326"/>
                    <a:pt x="72" y="336"/>
                  </a:cubicBezTo>
                  <a:cubicBezTo>
                    <a:pt x="47" y="333"/>
                    <a:pt x="32" y="295"/>
                    <a:pt x="12" y="276"/>
                  </a:cubicBezTo>
                  <a:cubicBezTo>
                    <a:pt x="0" y="214"/>
                    <a:pt x="55" y="219"/>
                    <a:pt x="54" y="168"/>
                  </a:cubicBezTo>
                  <a:cubicBezTo>
                    <a:pt x="61" y="161"/>
                    <a:pt x="55" y="141"/>
                    <a:pt x="57" y="129"/>
                  </a:cubicBezTo>
                  <a:cubicBezTo>
                    <a:pt x="57" y="115"/>
                    <a:pt x="57" y="101"/>
                    <a:pt x="57" y="87"/>
                  </a:cubicBezTo>
                  <a:cubicBezTo>
                    <a:pt x="64" y="79"/>
                    <a:pt x="58" y="58"/>
                    <a:pt x="60" y="45"/>
                  </a:cubicBezTo>
                  <a:cubicBezTo>
                    <a:pt x="62" y="31"/>
                    <a:pt x="56" y="9"/>
                    <a:pt x="63" y="0"/>
                  </a:cubicBezTo>
                  <a:cubicBezTo>
                    <a:pt x="63" y="5"/>
                    <a:pt x="63" y="10"/>
                    <a:pt x="63" y="15"/>
                  </a:cubicBezTo>
                  <a:cubicBezTo>
                    <a:pt x="68" y="15"/>
                    <a:pt x="73" y="15"/>
                    <a:pt x="78" y="15"/>
                  </a:cubicBezTo>
                  <a:cubicBezTo>
                    <a:pt x="78" y="20"/>
                    <a:pt x="78" y="25"/>
                    <a:pt x="78" y="30"/>
                  </a:cubicBezTo>
                  <a:cubicBezTo>
                    <a:pt x="78" y="38"/>
                    <a:pt x="78" y="46"/>
                    <a:pt x="78" y="54"/>
                  </a:cubicBezTo>
                  <a:cubicBezTo>
                    <a:pt x="71" y="58"/>
                    <a:pt x="77" y="75"/>
                    <a:pt x="75" y="84"/>
                  </a:cubicBezTo>
                  <a:cubicBezTo>
                    <a:pt x="77" y="106"/>
                    <a:pt x="71" y="136"/>
                    <a:pt x="78" y="153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" name="Freeform 71"/>
            <p:cNvSpPr/>
            <p:nvPr/>
          </p:nvSpPr>
          <p:spPr bwMode="auto">
            <a:xfrm>
              <a:off x="5689600" y="4125913"/>
              <a:ext cx="15875" cy="119063"/>
            </a:xfrm>
            <a:custGeom>
              <a:avLst/>
              <a:gdLst>
                <a:gd name="T0" fmla="*/ 3 w 7"/>
                <a:gd name="T1" fmla="*/ 0 h 51"/>
                <a:gd name="T2" fmla="*/ 0 w 7"/>
                <a:gd name="T3" fmla="*/ 51 h 51"/>
                <a:gd name="T4" fmla="*/ 0 w 7"/>
                <a:gd name="T5" fmla="*/ 0 h 51"/>
                <a:gd name="T6" fmla="*/ 3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3" y="0"/>
                  </a:moveTo>
                  <a:cubicBezTo>
                    <a:pt x="1" y="16"/>
                    <a:pt x="7" y="40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" name="Freeform 72"/>
            <p:cNvSpPr/>
            <p:nvPr/>
          </p:nvSpPr>
          <p:spPr bwMode="auto">
            <a:xfrm>
              <a:off x="4403725" y="4230688"/>
              <a:ext cx="28575" cy="215900"/>
            </a:xfrm>
            <a:custGeom>
              <a:avLst/>
              <a:gdLst>
                <a:gd name="T0" fmla="*/ 12 w 12"/>
                <a:gd name="T1" fmla="*/ 93 h 93"/>
                <a:gd name="T2" fmla="*/ 9 w 12"/>
                <a:gd name="T3" fmla="*/ 0 h 93"/>
                <a:gd name="T4" fmla="*/ 12 w 12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3">
                  <a:moveTo>
                    <a:pt x="12" y="93"/>
                  </a:moveTo>
                  <a:cubicBezTo>
                    <a:pt x="0" y="75"/>
                    <a:pt x="6" y="23"/>
                    <a:pt x="9" y="0"/>
                  </a:cubicBezTo>
                  <a:cubicBezTo>
                    <a:pt x="11" y="30"/>
                    <a:pt x="5" y="68"/>
                    <a:pt x="12" y="93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" name="Freeform 73"/>
            <p:cNvSpPr/>
            <p:nvPr/>
          </p:nvSpPr>
          <p:spPr bwMode="auto">
            <a:xfrm>
              <a:off x="4543425" y="4467225"/>
              <a:ext cx="193675" cy="444500"/>
            </a:xfrm>
            <a:custGeom>
              <a:avLst/>
              <a:gdLst>
                <a:gd name="T0" fmla="*/ 21 w 84"/>
                <a:gd name="T1" fmla="*/ 180 h 192"/>
                <a:gd name="T2" fmla="*/ 0 w 84"/>
                <a:gd name="T3" fmla="*/ 0 h 192"/>
                <a:gd name="T4" fmla="*/ 72 w 84"/>
                <a:gd name="T5" fmla="*/ 12 h 192"/>
                <a:gd name="T6" fmla="*/ 84 w 84"/>
                <a:gd name="T7" fmla="*/ 174 h 192"/>
                <a:gd name="T8" fmla="*/ 21 w 84"/>
                <a:gd name="T9" fmla="*/ 18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92">
                  <a:moveTo>
                    <a:pt x="21" y="180"/>
                  </a:moveTo>
                  <a:cubicBezTo>
                    <a:pt x="17" y="117"/>
                    <a:pt x="8" y="59"/>
                    <a:pt x="0" y="0"/>
                  </a:cubicBezTo>
                  <a:cubicBezTo>
                    <a:pt x="24" y="4"/>
                    <a:pt x="48" y="8"/>
                    <a:pt x="72" y="12"/>
                  </a:cubicBezTo>
                  <a:cubicBezTo>
                    <a:pt x="76" y="66"/>
                    <a:pt x="79" y="121"/>
                    <a:pt x="84" y="174"/>
                  </a:cubicBezTo>
                  <a:cubicBezTo>
                    <a:pt x="80" y="192"/>
                    <a:pt x="34" y="182"/>
                    <a:pt x="21" y="18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" name="Freeform 74"/>
            <p:cNvSpPr/>
            <p:nvPr/>
          </p:nvSpPr>
          <p:spPr bwMode="auto">
            <a:xfrm>
              <a:off x="4946650" y="4613275"/>
              <a:ext cx="96838" cy="11113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" name="Freeform 75"/>
            <p:cNvSpPr/>
            <p:nvPr/>
          </p:nvSpPr>
          <p:spPr bwMode="auto">
            <a:xfrm>
              <a:off x="5383213" y="4452938"/>
              <a:ext cx="153988" cy="438150"/>
            </a:xfrm>
            <a:custGeom>
              <a:avLst/>
              <a:gdLst>
                <a:gd name="T0" fmla="*/ 12 w 66"/>
                <a:gd name="T1" fmla="*/ 9 h 189"/>
                <a:gd name="T2" fmla="*/ 66 w 66"/>
                <a:gd name="T3" fmla="*/ 0 h 189"/>
                <a:gd name="T4" fmla="*/ 51 w 66"/>
                <a:gd name="T5" fmla="*/ 189 h 189"/>
                <a:gd name="T6" fmla="*/ 0 w 66"/>
                <a:gd name="T7" fmla="*/ 189 h 189"/>
                <a:gd name="T8" fmla="*/ 9 w 66"/>
                <a:gd name="T9" fmla="*/ 126 h 189"/>
                <a:gd name="T10" fmla="*/ 12 w 66"/>
                <a:gd name="T11" fmla="*/ 60 h 189"/>
                <a:gd name="T12" fmla="*/ 12 w 66"/>
                <a:gd name="T13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89">
                  <a:moveTo>
                    <a:pt x="12" y="9"/>
                  </a:moveTo>
                  <a:cubicBezTo>
                    <a:pt x="30" y="6"/>
                    <a:pt x="46" y="1"/>
                    <a:pt x="66" y="0"/>
                  </a:cubicBezTo>
                  <a:cubicBezTo>
                    <a:pt x="66" y="68"/>
                    <a:pt x="53" y="123"/>
                    <a:pt x="51" y="189"/>
                  </a:cubicBezTo>
                  <a:cubicBezTo>
                    <a:pt x="34" y="189"/>
                    <a:pt x="17" y="189"/>
                    <a:pt x="0" y="189"/>
                  </a:cubicBezTo>
                  <a:cubicBezTo>
                    <a:pt x="3" y="168"/>
                    <a:pt x="9" y="150"/>
                    <a:pt x="9" y="126"/>
                  </a:cubicBezTo>
                  <a:cubicBezTo>
                    <a:pt x="16" y="110"/>
                    <a:pt x="10" y="81"/>
                    <a:pt x="12" y="60"/>
                  </a:cubicBezTo>
                  <a:cubicBezTo>
                    <a:pt x="12" y="43"/>
                    <a:pt x="12" y="26"/>
                    <a:pt x="12" y="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" name="Freeform 76"/>
            <p:cNvSpPr/>
            <p:nvPr/>
          </p:nvSpPr>
          <p:spPr bwMode="auto">
            <a:xfrm>
              <a:off x="5403850" y="4592638"/>
              <a:ext cx="17463" cy="152400"/>
            </a:xfrm>
            <a:custGeom>
              <a:avLst/>
              <a:gdLst>
                <a:gd name="T0" fmla="*/ 3 w 7"/>
                <a:gd name="T1" fmla="*/ 0 h 66"/>
                <a:gd name="T2" fmla="*/ 0 w 7"/>
                <a:gd name="T3" fmla="*/ 66 h 66"/>
                <a:gd name="T4" fmla="*/ 0 w 7"/>
                <a:gd name="T5" fmla="*/ 0 h 66"/>
                <a:gd name="T6" fmla="*/ 3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3" y="0"/>
                  </a:moveTo>
                  <a:cubicBezTo>
                    <a:pt x="1" y="21"/>
                    <a:pt x="7" y="50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" name="Freeform 79"/>
            <p:cNvSpPr/>
            <p:nvPr/>
          </p:nvSpPr>
          <p:spPr bwMode="auto">
            <a:xfrm>
              <a:off x="4783138" y="4910138"/>
              <a:ext cx="73025" cy="71438"/>
            </a:xfrm>
            <a:custGeom>
              <a:avLst/>
              <a:gdLst>
                <a:gd name="T0" fmla="*/ 7 w 31"/>
                <a:gd name="T1" fmla="*/ 31 h 31"/>
                <a:gd name="T2" fmla="*/ 4 w 31"/>
                <a:gd name="T3" fmla="*/ 4 h 31"/>
                <a:gd name="T4" fmla="*/ 31 w 31"/>
                <a:gd name="T5" fmla="*/ 7 h 31"/>
                <a:gd name="T6" fmla="*/ 7 w 31"/>
                <a:gd name="T7" fmla="*/ 7 h 31"/>
                <a:gd name="T8" fmla="*/ 7 w 3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7" y="31"/>
                  </a:moveTo>
                  <a:cubicBezTo>
                    <a:pt x="0" y="28"/>
                    <a:pt x="6" y="12"/>
                    <a:pt x="4" y="4"/>
                  </a:cubicBezTo>
                  <a:cubicBezTo>
                    <a:pt x="12" y="6"/>
                    <a:pt x="28" y="0"/>
                    <a:pt x="31" y="7"/>
                  </a:cubicBezTo>
                  <a:cubicBezTo>
                    <a:pt x="23" y="7"/>
                    <a:pt x="15" y="7"/>
                    <a:pt x="7" y="7"/>
                  </a:cubicBezTo>
                  <a:cubicBezTo>
                    <a:pt x="7" y="15"/>
                    <a:pt x="7" y="23"/>
                    <a:pt x="7" y="31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" name="Freeform 81"/>
            <p:cNvSpPr/>
            <p:nvPr/>
          </p:nvSpPr>
          <p:spPr bwMode="auto">
            <a:xfrm>
              <a:off x="4737100" y="4481513"/>
              <a:ext cx="646113" cy="409575"/>
            </a:xfrm>
            <a:custGeom>
              <a:avLst/>
              <a:gdLst>
                <a:gd name="T0" fmla="*/ 21 w 279"/>
                <a:gd name="T1" fmla="*/ 177 h 177"/>
                <a:gd name="T2" fmla="*/ 0 w 279"/>
                <a:gd name="T3" fmla="*/ 9 h 177"/>
                <a:gd name="T4" fmla="*/ 279 w 279"/>
                <a:gd name="T5" fmla="*/ 0 h 177"/>
                <a:gd name="T6" fmla="*/ 264 w 279"/>
                <a:gd name="T7" fmla="*/ 177 h 177"/>
                <a:gd name="T8" fmla="*/ 225 w 279"/>
                <a:gd name="T9" fmla="*/ 177 h 177"/>
                <a:gd name="T10" fmla="*/ 231 w 279"/>
                <a:gd name="T11" fmla="*/ 117 h 177"/>
                <a:gd name="T12" fmla="*/ 231 w 279"/>
                <a:gd name="T13" fmla="*/ 78 h 177"/>
                <a:gd name="T14" fmla="*/ 231 w 279"/>
                <a:gd name="T15" fmla="*/ 51 h 177"/>
                <a:gd name="T16" fmla="*/ 132 w 279"/>
                <a:gd name="T17" fmla="*/ 57 h 177"/>
                <a:gd name="T18" fmla="*/ 90 w 279"/>
                <a:gd name="T19" fmla="*/ 57 h 177"/>
                <a:gd name="T20" fmla="*/ 48 w 279"/>
                <a:gd name="T21" fmla="*/ 54 h 177"/>
                <a:gd name="T22" fmla="*/ 54 w 279"/>
                <a:gd name="T23" fmla="*/ 177 h 177"/>
                <a:gd name="T24" fmla="*/ 21 w 279"/>
                <a:gd name="T25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9" h="177">
                  <a:moveTo>
                    <a:pt x="21" y="177"/>
                  </a:moveTo>
                  <a:cubicBezTo>
                    <a:pt x="18" y="117"/>
                    <a:pt x="5" y="67"/>
                    <a:pt x="0" y="9"/>
                  </a:cubicBezTo>
                  <a:cubicBezTo>
                    <a:pt x="95" y="15"/>
                    <a:pt x="186" y="4"/>
                    <a:pt x="279" y="0"/>
                  </a:cubicBezTo>
                  <a:cubicBezTo>
                    <a:pt x="272" y="57"/>
                    <a:pt x="267" y="116"/>
                    <a:pt x="264" y="177"/>
                  </a:cubicBezTo>
                  <a:cubicBezTo>
                    <a:pt x="251" y="177"/>
                    <a:pt x="238" y="177"/>
                    <a:pt x="225" y="177"/>
                  </a:cubicBezTo>
                  <a:cubicBezTo>
                    <a:pt x="224" y="154"/>
                    <a:pt x="232" y="140"/>
                    <a:pt x="231" y="117"/>
                  </a:cubicBezTo>
                  <a:cubicBezTo>
                    <a:pt x="236" y="111"/>
                    <a:pt x="236" y="84"/>
                    <a:pt x="231" y="78"/>
                  </a:cubicBezTo>
                  <a:cubicBezTo>
                    <a:pt x="231" y="69"/>
                    <a:pt x="231" y="60"/>
                    <a:pt x="231" y="51"/>
                  </a:cubicBezTo>
                  <a:cubicBezTo>
                    <a:pt x="195" y="50"/>
                    <a:pt x="167" y="57"/>
                    <a:pt x="132" y="57"/>
                  </a:cubicBezTo>
                  <a:cubicBezTo>
                    <a:pt x="118" y="57"/>
                    <a:pt x="104" y="57"/>
                    <a:pt x="90" y="57"/>
                  </a:cubicBezTo>
                  <a:cubicBezTo>
                    <a:pt x="74" y="58"/>
                    <a:pt x="60" y="57"/>
                    <a:pt x="48" y="54"/>
                  </a:cubicBezTo>
                  <a:cubicBezTo>
                    <a:pt x="46" y="99"/>
                    <a:pt x="56" y="132"/>
                    <a:pt x="54" y="177"/>
                  </a:cubicBezTo>
                  <a:cubicBezTo>
                    <a:pt x="43" y="177"/>
                    <a:pt x="32" y="177"/>
                    <a:pt x="21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" name="Freeform 82"/>
            <p:cNvSpPr/>
            <p:nvPr/>
          </p:nvSpPr>
          <p:spPr bwMode="auto">
            <a:xfrm>
              <a:off x="5861050" y="1906588"/>
              <a:ext cx="282575" cy="349250"/>
            </a:xfrm>
            <a:custGeom>
              <a:avLst/>
              <a:gdLst>
                <a:gd name="T0" fmla="*/ 10 w 122"/>
                <a:gd name="T1" fmla="*/ 151 h 151"/>
                <a:gd name="T2" fmla="*/ 4 w 122"/>
                <a:gd name="T3" fmla="*/ 148 h 151"/>
                <a:gd name="T4" fmla="*/ 37 w 122"/>
                <a:gd name="T5" fmla="*/ 22 h 151"/>
                <a:gd name="T6" fmla="*/ 43 w 122"/>
                <a:gd name="T7" fmla="*/ 151 h 151"/>
                <a:gd name="T8" fmla="*/ 10 w 122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51">
                  <a:moveTo>
                    <a:pt x="10" y="151"/>
                  </a:moveTo>
                  <a:cubicBezTo>
                    <a:pt x="7" y="151"/>
                    <a:pt x="5" y="150"/>
                    <a:pt x="4" y="148"/>
                  </a:cubicBezTo>
                  <a:cubicBezTo>
                    <a:pt x="0" y="117"/>
                    <a:pt x="25" y="59"/>
                    <a:pt x="37" y="22"/>
                  </a:cubicBezTo>
                  <a:cubicBezTo>
                    <a:pt x="122" y="0"/>
                    <a:pt x="106" y="150"/>
                    <a:pt x="43" y="151"/>
                  </a:cubicBezTo>
                  <a:cubicBezTo>
                    <a:pt x="32" y="151"/>
                    <a:pt x="21" y="151"/>
                    <a:pt x="10" y="151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" name="Freeform 83"/>
            <p:cNvSpPr/>
            <p:nvPr/>
          </p:nvSpPr>
          <p:spPr bwMode="auto">
            <a:xfrm>
              <a:off x="3963988" y="1981200"/>
              <a:ext cx="323850" cy="350838"/>
            </a:xfrm>
            <a:custGeom>
              <a:avLst/>
              <a:gdLst>
                <a:gd name="T0" fmla="*/ 52 w 140"/>
                <a:gd name="T1" fmla="*/ 152 h 152"/>
                <a:gd name="T2" fmla="*/ 73 w 140"/>
                <a:gd name="T3" fmla="*/ 20 h 152"/>
                <a:gd name="T4" fmla="*/ 109 w 140"/>
                <a:gd name="T5" fmla="*/ 107 h 152"/>
                <a:gd name="T6" fmla="*/ 124 w 140"/>
                <a:gd name="T7" fmla="*/ 104 h 152"/>
                <a:gd name="T8" fmla="*/ 85 w 140"/>
                <a:gd name="T9" fmla="*/ 152 h 152"/>
                <a:gd name="T10" fmla="*/ 52 w 140"/>
                <a:gd name="T11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152">
                  <a:moveTo>
                    <a:pt x="52" y="152"/>
                  </a:moveTo>
                  <a:cubicBezTo>
                    <a:pt x="3" y="132"/>
                    <a:pt x="0" y="0"/>
                    <a:pt x="73" y="20"/>
                  </a:cubicBezTo>
                  <a:cubicBezTo>
                    <a:pt x="103" y="28"/>
                    <a:pt x="95" y="77"/>
                    <a:pt x="109" y="107"/>
                  </a:cubicBezTo>
                  <a:cubicBezTo>
                    <a:pt x="112" y="115"/>
                    <a:pt x="115" y="99"/>
                    <a:pt x="124" y="104"/>
                  </a:cubicBezTo>
                  <a:cubicBezTo>
                    <a:pt x="140" y="132"/>
                    <a:pt x="114" y="151"/>
                    <a:pt x="85" y="152"/>
                  </a:cubicBezTo>
                  <a:cubicBezTo>
                    <a:pt x="74" y="152"/>
                    <a:pt x="63" y="152"/>
                    <a:pt x="52" y="152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" name="Freeform 85"/>
            <p:cNvSpPr/>
            <p:nvPr/>
          </p:nvSpPr>
          <p:spPr bwMode="auto">
            <a:xfrm>
              <a:off x="4668838" y="4919663"/>
              <a:ext cx="76200" cy="6350"/>
            </a:xfrm>
            <a:custGeom>
              <a:avLst/>
              <a:gdLst>
                <a:gd name="T0" fmla="*/ 0 w 33"/>
                <a:gd name="T1" fmla="*/ 0 h 3"/>
                <a:gd name="T2" fmla="*/ 33 w 33"/>
                <a:gd name="T3" fmla="*/ 0 h 3"/>
                <a:gd name="T4" fmla="*/ 33 w 33"/>
                <a:gd name="T5" fmla="*/ 3 h 3"/>
                <a:gd name="T6" fmla="*/ 0 w 33"/>
                <a:gd name="T7" fmla="*/ 3 h 3"/>
                <a:gd name="T8" fmla="*/ 0 w 3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" name="Freeform 86"/>
            <p:cNvSpPr/>
            <p:nvPr/>
          </p:nvSpPr>
          <p:spPr bwMode="auto">
            <a:xfrm>
              <a:off x="4441825" y="2714625"/>
              <a:ext cx="1293813" cy="1349375"/>
            </a:xfrm>
            <a:custGeom>
              <a:avLst/>
              <a:gdLst>
                <a:gd name="T0" fmla="*/ 278 w 559"/>
                <a:gd name="T1" fmla="*/ 195 h 582"/>
                <a:gd name="T2" fmla="*/ 338 w 559"/>
                <a:gd name="T3" fmla="*/ 78 h 582"/>
                <a:gd name="T4" fmla="*/ 335 w 559"/>
                <a:gd name="T5" fmla="*/ 201 h 582"/>
                <a:gd name="T6" fmla="*/ 440 w 559"/>
                <a:gd name="T7" fmla="*/ 30 h 582"/>
                <a:gd name="T8" fmla="*/ 500 w 559"/>
                <a:gd name="T9" fmla="*/ 144 h 582"/>
                <a:gd name="T10" fmla="*/ 518 w 559"/>
                <a:gd name="T11" fmla="*/ 69 h 582"/>
                <a:gd name="T12" fmla="*/ 542 w 559"/>
                <a:gd name="T13" fmla="*/ 0 h 582"/>
                <a:gd name="T14" fmla="*/ 536 w 559"/>
                <a:gd name="T15" fmla="*/ 360 h 582"/>
                <a:gd name="T16" fmla="*/ 533 w 559"/>
                <a:gd name="T17" fmla="*/ 396 h 582"/>
                <a:gd name="T18" fmla="*/ 533 w 559"/>
                <a:gd name="T19" fmla="*/ 537 h 582"/>
                <a:gd name="T20" fmla="*/ 371 w 559"/>
                <a:gd name="T21" fmla="*/ 582 h 582"/>
                <a:gd name="T22" fmla="*/ 311 w 559"/>
                <a:gd name="T23" fmla="*/ 582 h 582"/>
                <a:gd name="T24" fmla="*/ 8 w 559"/>
                <a:gd name="T25" fmla="*/ 561 h 582"/>
                <a:gd name="T26" fmla="*/ 2 w 559"/>
                <a:gd name="T27" fmla="*/ 291 h 582"/>
                <a:gd name="T28" fmla="*/ 95 w 559"/>
                <a:gd name="T29" fmla="*/ 225 h 582"/>
                <a:gd name="T30" fmla="*/ 107 w 559"/>
                <a:gd name="T31" fmla="*/ 246 h 582"/>
                <a:gd name="T32" fmla="*/ 218 w 559"/>
                <a:gd name="T33" fmla="*/ 165 h 582"/>
                <a:gd name="T34" fmla="*/ 203 w 559"/>
                <a:gd name="T35" fmla="*/ 255 h 582"/>
                <a:gd name="T36" fmla="*/ 248 w 559"/>
                <a:gd name="T37" fmla="*/ 225 h 582"/>
                <a:gd name="T38" fmla="*/ 278 w 559"/>
                <a:gd name="T39" fmla="*/ 19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9" h="582">
                  <a:moveTo>
                    <a:pt x="278" y="195"/>
                  </a:moveTo>
                  <a:cubicBezTo>
                    <a:pt x="306" y="164"/>
                    <a:pt x="328" y="127"/>
                    <a:pt x="338" y="78"/>
                  </a:cubicBezTo>
                  <a:cubicBezTo>
                    <a:pt x="361" y="118"/>
                    <a:pt x="331" y="165"/>
                    <a:pt x="335" y="201"/>
                  </a:cubicBezTo>
                  <a:cubicBezTo>
                    <a:pt x="389" y="175"/>
                    <a:pt x="418" y="98"/>
                    <a:pt x="440" y="30"/>
                  </a:cubicBezTo>
                  <a:cubicBezTo>
                    <a:pt x="464" y="64"/>
                    <a:pt x="482" y="104"/>
                    <a:pt x="500" y="144"/>
                  </a:cubicBezTo>
                  <a:cubicBezTo>
                    <a:pt x="516" y="126"/>
                    <a:pt x="512" y="95"/>
                    <a:pt x="518" y="69"/>
                  </a:cubicBezTo>
                  <a:cubicBezTo>
                    <a:pt x="524" y="44"/>
                    <a:pt x="531" y="17"/>
                    <a:pt x="542" y="0"/>
                  </a:cubicBezTo>
                  <a:cubicBezTo>
                    <a:pt x="559" y="127"/>
                    <a:pt x="538" y="230"/>
                    <a:pt x="536" y="360"/>
                  </a:cubicBezTo>
                  <a:cubicBezTo>
                    <a:pt x="529" y="366"/>
                    <a:pt x="535" y="385"/>
                    <a:pt x="533" y="396"/>
                  </a:cubicBezTo>
                  <a:cubicBezTo>
                    <a:pt x="537" y="453"/>
                    <a:pt x="516" y="489"/>
                    <a:pt x="533" y="537"/>
                  </a:cubicBezTo>
                  <a:cubicBezTo>
                    <a:pt x="479" y="552"/>
                    <a:pt x="436" y="578"/>
                    <a:pt x="371" y="582"/>
                  </a:cubicBezTo>
                  <a:cubicBezTo>
                    <a:pt x="351" y="582"/>
                    <a:pt x="331" y="582"/>
                    <a:pt x="311" y="582"/>
                  </a:cubicBezTo>
                  <a:cubicBezTo>
                    <a:pt x="207" y="578"/>
                    <a:pt x="97" y="580"/>
                    <a:pt x="8" y="561"/>
                  </a:cubicBezTo>
                  <a:cubicBezTo>
                    <a:pt x="8" y="469"/>
                    <a:pt x="0" y="385"/>
                    <a:pt x="2" y="291"/>
                  </a:cubicBezTo>
                  <a:cubicBezTo>
                    <a:pt x="38" y="274"/>
                    <a:pt x="71" y="254"/>
                    <a:pt x="95" y="225"/>
                  </a:cubicBezTo>
                  <a:cubicBezTo>
                    <a:pt x="98" y="231"/>
                    <a:pt x="95" y="243"/>
                    <a:pt x="107" y="246"/>
                  </a:cubicBezTo>
                  <a:cubicBezTo>
                    <a:pt x="163" y="238"/>
                    <a:pt x="182" y="193"/>
                    <a:pt x="218" y="165"/>
                  </a:cubicBezTo>
                  <a:cubicBezTo>
                    <a:pt x="217" y="199"/>
                    <a:pt x="208" y="225"/>
                    <a:pt x="203" y="255"/>
                  </a:cubicBezTo>
                  <a:cubicBezTo>
                    <a:pt x="218" y="256"/>
                    <a:pt x="234" y="234"/>
                    <a:pt x="248" y="225"/>
                  </a:cubicBezTo>
                  <a:cubicBezTo>
                    <a:pt x="259" y="216"/>
                    <a:pt x="269" y="206"/>
                    <a:pt x="278" y="195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" name="Freeform 89"/>
            <p:cNvSpPr/>
            <p:nvPr/>
          </p:nvSpPr>
          <p:spPr bwMode="auto">
            <a:xfrm>
              <a:off x="5265738" y="2924175"/>
              <a:ext cx="11113" cy="166688"/>
            </a:xfrm>
            <a:custGeom>
              <a:avLst/>
              <a:gdLst>
                <a:gd name="T0" fmla="*/ 0 w 5"/>
                <a:gd name="T1" fmla="*/ 0 h 72"/>
                <a:gd name="T2" fmla="*/ 0 w 5"/>
                <a:gd name="T3" fmla="*/ 72 h 72"/>
                <a:gd name="T4" fmla="*/ 0 w 5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2">
                  <a:moveTo>
                    <a:pt x="0" y="0"/>
                  </a:moveTo>
                  <a:cubicBezTo>
                    <a:pt x="5" y="17"/>
                    <a:pt x="5" y="55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" name="Freeform 90"/>
            <p:cNvSpPr/>
            <p:nvPr/>
          </p:nvSpPr>
          <p:spPr bwMode="auto">
            <a:xfrm>
              <a:off x="5160963" y="4064000"/>
              <a:ext cx="139700" cy="11113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C5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" name="Freeform 91"/>
            <p:cNvSpPr/>
            <p:nvPr/>
          </p:nvSpPr>
          <p:spPr bwMode="auto">
            <a:xfrm>
              <a:off x="4070350" y="3327400"/>
              <a:ext cx="84138" cy="11113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" name="Freeform 92"/>
            <p:cNvSpPr/>
            <p:nvPr/>
          </p:nvSpPr>
          <p:spPr bwMode="auto">
            <a:xfrm>
              <a:off x="4786313" y="4891088"/>
              <a:ext cx="82550" cy="15875"/>
            </a:xfrm>
            <a:custGeom>
              <a:avLst/>
              <a:gdLst>
                <a:gd name="T0" fmla="*/ 0 w 36"/>
                <a:gd name="T1" fmla="*/ 0 h 7"/>
                <a:gd name="T2" fmla="*/ 33 w 36"/>
                <a:gd name="T3" fmla="*/ 0 h 7"/>
                <a:gd name="T4" fmla="*/ 36 w 36"/>
                <a:gd name="T5" fmla="*/ 0 h 7"/>
                <a:gd name="T6" fmla="*/ 36 w 36"/>
                <a:gd name="T7" fmla="*/ 3 h 7"/>
                <a:gd name="T8" fmla="*/ 0 w 3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" name="Freeform 95"/>
            <p:cNvSpPr/>
            <p:nvPr/>
          </p:nvSpPr>
          <p:spPr bwMode="auto">
            <a:xfrm>
              <a:off x="4437063" y="4008438"/>
              <a:ext cx="1206500" cy="460375"/>
            </a:xfrm>
            <a:custGeom>
              <a:avLst/>
              <a:gdLst>
                <a:gd name="T0" fmla="*/ 304 w 521"/>
                <a:gd name="T1" fmla="*/ 39 h 199"/>
                <a:gd name="T2" fmla="*/ 520 w 521"/>
                <a:gd name="T3" fmla="*/ 0 h 199"/>
                <a:gd name="T4" fmla="*/ 520 w 521"/>
                <a:gd name="T5" fmla="*/ 111 h 199"/>
                <a:gd name="T6" fmla="*/ 520 w 521"/>
                <a:gd name="T7" fmla="*/ 144 h 199"/>
                <a:gd name="T8" fmla="*/ 520 w 521"/>
                <a:gd name="T9" fmla="*/ 150 h 199"/>
                <a:gd name="T10" fmla="*/ 268 w 521"/>
                <a:gd name="T11" fmla="*/ 198 h 199"/>
                <a:gd name="T12" fmla="*/ 211 w 521"/>
                <a:gd name="T13" fmla="*/ 198 h 199"/>
                <a:gd name="T14" fmla="*/ 169 w 521"/>
                <a:gd name="T15" fmla="*/ 198 h 199"/>
                <a:gd name="T16" fmla="*/ 127 w 521"/>
                <a:gd name="T17" fmla="*/ 195 h 199"/>
                <a:gd name="T18" fmla="*/ 7 w 521"/>
                <a:gd name="T19" fmla="*/ 171 h 199"/>
                <a:gd name="T20" fmla="*/ 7 w 521"/>
                <a:gd name="T21" fmla="*/ 114 h 199"/>
                <a:gd name="T22" fmla="*/ 7 w 521"/>
                <a:gd name="T23" fmla="*/ 75 h 199"/>
                <a:gd name="T24" fmla="*/ 13 w 521"/>
                <a:gd name="T25" fmla="*/ 21 h 199"/>
                <a:gd name="T26" fmla="*/ 154 w 521"/>
                <a:gd name="T27" fmla="*/ 36 h 199"/>
                <a:gd name="T28" fmla="*/ 187 w 521"/>
                <a:gd name="T29" fmla="*/ 39 h 199"/>
                <a:gd name="T30" fmla="*/ 223 w 521"/>
                <a:gd name="T31" fmla="*/ 39 h 199"/>
                <a:gd name="T32" fmla="*/ 253 w 521"/>
                <a:gd name="T33" fmla="*/ 42 h 199"/>
                <a:gd name="T34" fmla="*/ 304 w 521"/>
                <a:gd name="T35" fmla="*/ 3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1" h="199">
                  <a:moveTo>
                    <a:pt x="304" y="39"/>
                  </a:moveTo>
                  <a:cubicBezTo>
                    <a:pt x="386" y="36"/>
                    <a:pt x="455" y="20"/>
                    <a:pt x="520" y="0"/>
                  </a:cubicBezTo>
                  <a:cubicBezTo>
                    <a:pt x="512" y="35"/>
                    <a:pt x="521" y="73"/>
                    <a:pt x="520" y="111"/>
                  </a:cubicBezTo>
                  <a:cubicBezTo>
                    <a:pt x="520" y="122"/>
                    <a:pt x="520" y="133"/>
                    <a:pt x="520" y="144"/>
                  </a:cubicBezTo>
                  <a:cubicBezTo>
                    <a:pt x="520" y="146"/>
                    <a:pt x="520" y="148"/>
                    <a:pt x="520" y="150"/>
                  </a:cubicBezTo>
                  <a:cubicBezTo>
                    <a:pt x="446" y="176"/>
                    <a:pt x="369" y="199"/>
                    <a:pt x="268" y="198"/>
                  </a:cubicBezTo>
                  <a:cubicBezTo>
                    <a:pt x="249" y="198"/>
                    <a:pt x="230" y="198"/>
                    <a:pt x="211" y="198"/>
                  </a:cubicBezTo>
                  <a:cubicBezTo>
                    <a:pt x="197" y="198"/>
                    <a:pt x="183" y="198"/>
                    <a:pt x="169" y="198"/>
                  </a:cubicBezTo>
                  <a:cubicBezTo>
                    <a:pt x="161" y="191"/>
                    <a:pt x="140" y="197"/>
                    <a:pt x="127" y="195"/>
                  </a:cubicBezTo>
                  <a:cubicBezTo>
                    <a:pt x="78" y="196"/>
                    <a:pt x="45" y="181"/>
                    <a:pt x="7" y="171"/>
                  </a:cubicBezTo>
                  <a:cubicBezTo>
                    <a:pt x="7" y="152"/>
                    <a:pt x="7" y="133"/>
                    <a:pt x="7" y="114"/>
                  </a:cubicBezTo>
                  <a:cubicBezTo>
                    <a:pt x="7" y="101"/>
                    <a:pt x="7" y="88"/>
                    <a:pt x="7" y="75"/>
                  </a:cubicBezTo>
                  <a:cubicBezTo>
                    <a:pt x="11" y="59"/>
                    <a:pt x="0" y="28"/>
                    <a:pt x="13" y="21"/>
                  </a:cubicBezTo>
                  <a:cubicBezTo>
                    <a:pt x="59" y="27"/>
                    <a:pt x="102" y="36"/>
                    <a:pt x="154" y="36"/>
                  </a:cubicBezTo>
                  <a:cubicBezTo>
                    <a:pt x="159" y="43"/>
                    <a:pt x="177" y="37"/>
                    <a:pt x="187" y="39"/>
                  </a:cubicBezTo>
                  <a:cubicBezTo>
                    <a:pt x="199" y="39"/>
                    <a:pt x="211" y="39"/>
                    <a:pt x="223" y="39"/>
                  </a:cubicBezTo>
                  <a:cubicBezTo>
                    <a:pt x="227" y="46"/>
                    <a:pt x="244" y="40"/>
                    <a:pt x="253" y="42"/>
                  </a:cubicBezTo>
                  <a:cubicBezTo>
                    <a:pt x="269" y="40"/>
                    <a:pt x="293" y="46"/>
                    <a:pt x="304" y="39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" name="Freeform 96"/>
            <p:cNvSpPr/>
            <p:nvPr/>
          </p:nvSpPr>
          <p:spPr bwMode="auto">
            <a:xfrm>
              <a:off x="5529263" y="4978400"/>
              <a:ext cx="84138" cy="2698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3419872" y="2137420"/>
            <a:ext cx="3241675" cy="3886200"/>
            <a:chOff x="10013950" y="1139825"/>
            <a:chExt cx="3241675" cy="3886200"/>
          </a:xfrm>
          <a:effectLst>
            <a:outerShdw blurRad="88900" dist="63500" dir="2700000" sx="102000" sy="102000" algn="tl" rotWithShape="0">
              <a:prstClr val="black">
                <a:alpha val="90000"/>
              </a:prstClr>
            </a:outerShdw>
          </a:effectLst>
        </p:grpSpPr>
        <p:sp>
          <p:nvSpPr>
            <p:cNvPr id="277" name="Freeform 100"/>
            <p:cNvSpPr/>
            <p:nvPr/>
          </p:nvSpPr>
          <p:spPr bwMode="auto">
            <a:xfrm>
              <a:off x="10583862" y="1590675"/>
              <a:ext cx="115887" cy="9525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" name="Freeform 101"/>
            <p:cNvSpPr/>
            <p:nvPr/>
          </p:nvSpPr>
          <p:spPr bwMode="auto">
            <a:xfrm>
              <a:off x="11725275" y="1608138"/>
              <a:ext cx="60325" cy="11113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" name="Freeform 102"/>
            <p:cNvSpPr/>
            <p:nvPr/>
          </p:nvSpPr>
          <p:spPr bwMode="auto">
            <a:xfrm>
              <a:off x="11607800" y="1611313"/>
              <a:ext cx="85725" cy="22225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" name="Freeform 103"/>
            <p:cNvSpPr/>
            <p:nvPr/>
          </p:nvSpPr>
          <p:spPr bwMode="auto">
            <a:xfrm>
              <a:off x="10094912" y="2520950"/>
              <a:ext cx="9525" cy="61913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" name="Freeform 104"/>
            <p:cNvSpPr/>
            <p:nvPr/>
          </p:nvSpPr>
          <p:spPr bwMode="auto">
            <a:xfrm>
              <a:off x="11147425" y="2811463"/>
              <a:ext cx="61912" cy="11113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B8A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" name="Freeform 105"/>
            <p:cNvSpPr/>
            <p:nvPr/>
          </p:nvSpPr>
          <p:spPr bwMode="auto">
            <a:xfrm>
              <a:off x="11147425" y="3208338"/>
              <a:ext cx="14287" cy="130175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0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" name="Freeform 106"/>
            <p:cNvSpPr/>
            <p:nvPr/>
          </p:nvSpPr>
          <p:spPr bwMode="auto">
            <a:xfrm>
              <a:off x="11920537" y="3208338"/>
              <a:ext cx="61912" cy="11113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" name="Freeform 107"/>
            <p:cNvSpPr/>
            <p:nvPr/>
          </p:nvSpPr>
          <p:spPr bwMode="auto">
            <a:xfrm>
              <a:off x="10590212" y="3246438"/>
              <a:ext cx="6350" cy="115888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" name="Freeform 108"/>
            <p:cNvSpPr/>
            <p:nvPr/>
          </p:nvSpPr>
          <p:spPr bwMode="auto">
            <a:xfrm>
              <a:off x="11691937" y="3362325"/>
              <a:ext cx="14287" cy="79375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4 w 7"/>
                <a:gd name="T5" fmla="*/ 39 h 39"/>
                <a:gd name="T6" fmla="*/ 7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" name="Freeform 109"/>
            <p:cNvSpPr/>
            <p:nvPr/>
          </p:nvSpPr>
          <p:spPr bwMode="auto">
            <a:xfrm>
              <a:off x="11115675" y="3398838"/>
              <a:ext cx="22225" cy="141288"/>
            </a:xfrm>
            <a:custGeom>
              <a:avLst/>
              <a:gdLst>
                <a:gd name="T0" fmla="*/ 4 w 11"/>
                <a:gd name="T1" fmla="*/ 69 h 69"/>
                <a:gd name="T2" fmla="*/ 7 w 11"/>
                <a:gd name="T3" fmla="*/ 0 h 69"/>
                <a:gd name="T4" fmla="*/ 4 w 11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9">
                  <a:moveTo>
                    <a:pt x="4" y="69"/>
                  </a:moveTo>
                  <a:cubicBezTo>
                    <a:pt x="6" y="47"/>
                    <a:pt x="0" y="17"/>
                    <a:pt x="7" y="0"/>
                  </a:cubicBezTo>
                  <a:cubicBezTo>
                    <a:pt x="5" y="22"/>
                    <a:pt x="11" y="52"/>
                    <a:pt x="4" y="69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" name="Freeform 110"/>
            <p:cNvSpPr/>
            <p:nvPr/>
          </p:nvSpPr>
          <p:spPr bwMode="auto">
            <a:xfrm>
              <a:off x="11699875" y="3441700"/>
              <a:ext cx="6350" cy="7461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" name="Freeform 112"/>
            <p:cNvSpPr/>
            <p:nvPr/>
          </p:nvSpPr>
          <p:spPr bwMode="auto">
            <a:xfrm>
              <a:off x="11661775" y="3467100"/>
              <a:ext cx="14287" cy="60325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" name="Freeform 113"/>
            <p:cNvSpPr/>
            <p:nvPr/>
          </p:nvSpPr>
          <p:spPr bwMode="auto">
            <a:xfrm>
              <a:off x="11669712" y="3527425"/>
              <a:ext cx="6350" cy="7461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" name="Freeform 114"/>
            <p:cNvSpPr/>
            <p:nvPr/>
          </p:nvSpPr>
          <p:spPr bwMode="auto">
            <a:xfrm>
              <a:off x="10575925" y="3713163"/>
              <a:ext cx="14287" cy="6667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" name="Freeform 115"/>
            <p:cNvSpPr/>
            <p:nvPr/>
          </p:nvSpPr>
          <p:spPr bwMode="auto">
            <a:xfrm>
              <a:off x="11104562" y="3756025"/>
              <a:ext cx="61912" cy="9525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" name="Freeform 116"/>
            <p:cNvSpPr/>
            <p:nvPr/>
          </p:nvSpPr>
          <p:spPr bwMode="auto">
            <a:xfrm>
              <a:off x="10583862" y="3779838"/>
              <a:ext cx="14287" cy="68263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" name="Freeform 117"/>
            <p:cNvSpPr/>
            <p:nvPr/>
          </p:nvSpPr>
          <p:spPr bwMode="auto">
            <a:xfrm>
              <a:off x="10847387" y="4154488"/>
              <a:ext cx="85725" cy="6350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" name="Freeform 118"/>
            <p:cNvSpPr/>
            <p:nvPr/>
          </p:nvSpPr>
          <p:spPr bwMode="auto">
            <a:xfrm>
              <a:off x="10933112" y="4154488"/>
              <a:ext cx="79375" cy="14288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" name="Freeform 119"/>
            <p:cNvSpPr/>
            <p:nvPr/>
          </p:nvSpPr>
          <p:spPr bwMode="auto">
            <a:xfrm>
              <a:off x="11295062" y="4189413"/>
              <a:ext cx="153987" cy="22225"/>
            </a:xfrm>
            <a:custGeom>
              <a:avLst/>
              <a:gdLst>
                <a:gd name="T0" fmla="*/ 0 w 75"/>
                <a:gd name="T1" fmla="*/ 7 h 11"/>
                <a:gd name="T2" fmla="*/ 75 w 75"/>
                <a:gd name="T3" fmla="*/ 4 h 11"/>
                <a:gd name="T4" fmla="*/ 0 w 7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11">
                  <a:moveTo>
                    <a:pt x="0" y="7"/>
                  </a:moveTo>
                  <a:cubicBezTo>
                    <a:pt x="19" y="0"/>
                    <a:pt x="51" y="6"/>
                    <a:pt x="75" y="4"/>
                  </a:cubicBezTo>
                  <a:cubicBezTo>
                    <a:pt x="56" y="11"/>
                    <a:pt x="24" y="5"/>
                    <a:pt x="0" y="7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" name="Freeform 121"/>
            <p:cNvSpPr/>
            <p:nvPr/>
          </p:nvSpPr>
          <p:spPr bwMode="auto">
            <a:xfrm>
              <a:off x="11620500" y="4221163"/>
              <a:ext cx="9525" cy="166688"/>
            </a:xfrm>
            <a:custGeom>
              <a:avLst/>
              <a:gdLst>
                <a:gd name="T0" fmla="*/ 0 w 5"/>
                <a:gd name="T1" fmla="*/ 81 h 81"/>
                <a:gd name="T2" fmla="*/ 0 w 5"/>
                <a:gd name="T3" fmla="*/ 0 h 81"/>
                <a:gd name="T4" fmla="*/ 0 w 5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1">
                  <a:moveTo>
                    <a:pt x="0" y="81"/>
                  </a:moveTo>
                  <a:cubicBezTo>
                    <a:pt x="0" y="54"/>
                    <a:pt x="0" y="27"/>
                    <a:pt x="0" y="0"/>
                  </a:cubicBezTo>
                  <a:cubicBezTo>
                    <a:pt x="5" y="20"/>
                    <a:pt x="5" y="61"/>
                    <a:pt x="0" y="81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" name="Freeform 122"/>
            <p:cNvSpPr/>
            <p:nvPr/>
          </p:nvSpPr>
          <p:spPr bwMode="auto">
            <a:xfrm>
              <a:off x="11307762" y="4283075"/>
              <a:ext cx="14287" cy="252413"/>
            </a:xfrm>
            <a:custGeom>
              <a:avLst/>
              <a:gdLst>
                <a:gd name="T0" fmla="*/ 0 w 7"/>
                <a:gd name="T1" fmla="*/ 0 h 123"/>
                <a:gd name="T2" fmla="*/ 3 w 7"/>
                <a:gd name="T3" fmla="*/ 123 h 123"/>
                <a:gd name="T4" fmla="*/ 0 w 7"/>
                <a:gd name="T5" fmla="*/ 123 h 123"/>
                <a:gd name="T6" fmla="*/ 0 w 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3">
                  <a:moveTo>
                    <a:pt x="0" y="0"/>
                  </a:moveTo>
                  <a:cubicBezTo>
                    <a:pt x="7" y="35"/>
                    <a:pt x="1" y="83"/>
                    <a:pt x="3" y="123"/>
                  </a:cubicBezTo>
                  <a:cubicBezTo>
                    <a:pt x="2" y="123"/>
                    <a:pt x="1" y="123"/>
                    <a:pt x="0" y="123"/>
                  </a:cubicBezTo>
                  <a:cubicBezTo>
                    <a:pt x="0" y="82"/>
                    <a:pt x="0" y="41"/>
                    <a:pt x="0" y="0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" name="Freeform 123"/>
            <p:cNvSpPr/>
            <p:nvPr/>
          </p:nvSpPr>
          <p:spPr bwMode="auto">
            <a:xfrm>
              <a:off x="11650662" y="4283075"/>
              <a:ext cx="14287" cy="9842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" name="Freeform 124"/>
            <p:cNvSpPr/>
            <p:nvPr/>
          </p:nvSpPr>
          <p:spPr bwMode="auto">
            <a:xfrm>
              <a:off x="10966450" y="4418013"/>
              <a:ext cx="9525" cy="147638"/>
            </a:xfrm>
            <a:custGeom>
              <a:avLst/>
              <a:gdLst>
                <a:gd name="T0" fmla="*/ 5 w 5"/>
                <a:gd name="T1" fmla="*/ 72 h 72"/>
                <a:gd name="T2" fmla="*/ 5 w 5"/>
                <a:gd name="T3" fmla="*/ 0 h 72"/>
                <a:gd name="T4" fmla="*/ 5 w 5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2">
                  <a:moveTo>
                    <a:pt x="5" y="72"/>
                  </a:moveTo>
                  <a:cubicBezTo>
                    <a:pt x="0" y="55"/>
                    <a:pt x="0" y="17"/>
                    <a:pt x="5" y="0"/>
                  </a:cubicBezTo>
                  <a:cubicBezTo>
                    <a:pt x="5" y="24"/>
                    <a:pt x="5" y="48"/>
                    <a:pt x="5" y="72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" name="Freeform 125"/>
            <p:cNvSpPr/>
            <p:nvPr/>
          </p:nvSpPr>
          <p:spPr bwMode="auto">
            <a:xfrm>
              <a:off x="10634662" y="4430713"/>
              <a:ext cx="11112" cy="73025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" name="Freeform 126"/>
            <p:cNvSpPr/>
            <p:nvPr/>
          </p:nvSpPr>
          <p:spPr bwMode="auto">
            <a:xfrm>
              <a:off x="11201400" y="4460875"/>
              <a:ext cx="22225" cy="7461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4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" name="Freeform 127"/>
            <p:cNvSpPr/>
            <p:nvPr/>
          </p:nvSpPr>
          <p:spPr bwMode="auto">
            <a:xfrm>
              <a:off x="11307762" y="4535488"/>
              <a:ext cx="14287" cy="128588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0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C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" name="Freeform 128"/>
            <p:cNvSpPr/>
            <p:nvPr/>
          </p:nvSpPr>
          <p:spPr bwMode="auto">
            <a:xfrm>
              <a:off x="10675937" y="4867275"/>
              <a:ext cx="319087" cy="9525"/>
            </a:xfrm>
            <a:custGeom>
              <a:avLst/>
              <a:gdLst>
                <a:gd name="T0" fmla="*/ 0 w 156"/>
                <a:gd name="T1" fmla="*/ 0 h 5"/>
                <a:gd name="T2" fmla="*/ 156 w 156"/>
                <a:gd name="T3" fmla="*/ 0 h 5"/>
                <a:gd name="T4" fmla="*/ 0 w 15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5">
                  <a:moveTo>
                    <a:pt x="0" y="0"/>
                  </a:moveTo>
                  <a:cubicBezTo>
                    <a:pt x="52" y="0"/>
                    <a:pt x="104" y="0"/>
                    <a:pt x="156" y="0"/>
                  </a:cubicBezTo>
                  <a:cubicBezTo>
                    <a:pt x="111" y="5"/>
                    <a:pt x="45" y="5"/>
                    <a:pt x="0" y="0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" name="Freeform 130"/>
            <p:cNvSpPr/>
            <p:nvPr/>
          </p:nvSpPr>
          <p:spPr bwMode="auto">
            <a:xfrm>
              <a:off x="11417300" y="4884738"/>
              <a:ext cx="174625" cy="31750"/>
            </a:xfrm>
            <a:custGeom>
              <a:avLst/>
              <a:gdLst>
                <a:gd name="T0" fmla="*/ 0 w 85"/>
                <a:gd name="T1" fmla="*/ 9 h 15"/>
                <a:gd name="T2" fmla="*/ 45 w 85"/>
                <a:gd name="T3" fmla="*/ 6 h 15"/>
                <a:gd name="T4" fmla="*/ 78 w 85"/>
                <a:gd name="T5" fmla="*/ 15 h 15"/>
                <a:gd name="T6" fmla="*/ 0 w 85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15">
                  <a:moveTo>
                    <a:pt x="0" y="9"/>
                  </a:moveTo>
                  <a:cubicBezTo>
                    <a:pt x="9" y="4"/>
                    <a:pt x="30" y="5"/>
                    <a:pt x="45" y="6"/>
                  </a:cubicBezTo>
                  <a:cubicBezTo>
                    <a:pt x="62" y="7"/>
                    <a:pt x="85" y="0"/>
                    <a:pt x="78" y="15"/>
                  </a:cubicBezTo>
                  <a:cubicBezTo>
                    <a:pt x="64" y="1"/>
                    <a:pt x="24" y="13"/>
                    <a:pt x="0" y="9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" name="Freeform 131"/>
            <p:cNvSpPr/>
            <p:nvPr/>
          </p:nvSpPr>
          <p:spPr bwMode="auto">
            <a:xfrm>
              <a:off x="10572750" y="4889500"/>
              <a:ext cx="66675" cy="23813"/>
            </a:xfrm>
            <a:custGeom>
              <a:avLst/>
              <a:gdLst>
                <a:gd name="T0" fmla="*/ 32 w 32"/>
                <a:gd name="T1" fmla="*/ 4 h 12"/>
                <a:gd name="T2" fmla="*/ 2 w 32"/>
                <a:gd name="T3" fmla="*/ 1 h 12"/>
                <a:gd name="T4" fmla="*/ 29 w 32"/>
                <a:gd name="T5" fmla="*/ 1 h 12"/>
                <a:gd name="T6" fmla="*/ 32 w 32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2">
                  <a:moveTo>
                    <a:pt x="32" y="4"/>
                  </a:moveTo>
                  <a:cubicBezTo>
                    <a:pt x="29" y="8"/>
                    <a:pt x="0" y="12"/>
                    <a:pt x="2" y="1"/>
                  </a:cubicBezTo>
                  <a:cubicBezTo>
                    <a:pt x="6" y="4"/>
                    <a:pt x="26" y="7"/>
                    <a:pt x="29" y="1"/>
                  </a:cubicBezTo>
                  <a:cubicBezTo>
                    <a:pt x="32" y="0"/>
                    <a:pt x="32" y="2"/>
                    <a:pt x="32" y="4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" name="Freeform 132"/>
            <p:cNvSpPr/>
            <p:nvPr/>
          </p:nvSpPr>
          <p:spPr bwMode="auto">
            <a:xfrm>
              <a:off x="10013950" y="1139825"/>
              <a:ext cx="3241675" cy="3763963"/>
            </a:xfrm>
            <a:custGeom>
              <a:avLst/>
              <a:gdLst>
                <a:gd name="T0" fmla="*/ 144 w 1586"/>
                <a:gd name="T1" fmla="*/ 1284 h 1839"/>
                <a:gd name="T2" fmla="*/ 6 w 1586"/>
                <a:gd name="T3" fmla="*/ 705 h 1839"/>
                <a:gd name="T4" fmla="*/ 60 w 1586"/>
                <a:gd name="T5" fmla="*/ 411 h 1839"/>
                <a:gd name="T6" fmla="*/ 393 w 1586"/>
                <a:gd name="T7" fmla="*/ 57 h 1839"/>
                <a:gd name="T8" fmla="*/ 618 w 1586"/>
                <a:gd name="T9" fmla="*/ 0 h 1839"/>
                <a:gd name="T10" fmla="*/ 1074 w 1586"/>
                <a:gd name="T11" fmla="*/ 258 h 1839"/>
                <a:gd name="T12" fmla="*/ 1119 w 1586"/>
                <a:gd name="T13" fmla="*/ 678 h 1839"/>
                <a:gd name="T14" fmla="*/ 1539 w 1586"/>
                <a:gd name="T15" fmla="*/ 588 h 1839"/>
                <a:gd name="T16" fmla="*/ 1488 w 1586"/>
                <a:gd name="T17" fmla="*/ 768 h 1839"/>
                <a:gd name="T18" fmla="*/ 1296 w 1586"/>
                <a:gd name="T19" fmla="*/ 1047 h 1839"/>
                <a:gd name="T20" fmla="*/ 1209 w 1586"/>
                <a:gd name="T21" fmla="*/ 1152 h 1839"/>
                <a:gd name="T22" fmla="*/ 1101 w 1586"/>
                <a:gd name="T23" fmla="*/ 1182 h 1839"/>
                <a:gd name="T24" fmla="*/ 948 w 1586"/>
                <a:gd name="T25" fmla="*/ 1242 h 1839"/>
                <a:gd name="T26" fmla="*/ 840 w 1586"/>
                <a:gd name="T27" fmla="*/ 1593 h 1839"/>
                <a:gd name="T28" fmla="*/ 801 w 1586"/>
                <a:gd name="T29" fmla="*/ 1647 h 1839"/>
                <a:gd name="T30" fmla="*/ 801 w 1586"/>
                <a:gd name="T31" fmla="*/ 1527 h 1839"/>
                <a:gd name="T32" fmla="*/ 900 w 1586"/>
                <a:gd name="T33" fmla="*/ 1227 h 1839"/>
                <a:gd name="T34" fmla="*/ 987 w 1586"/>
                <a:gd name="T35" fmla="*/ 1164 h 1839"/>
                <a:gd name="T36" fmla="*/ 1050 w 1586"/>
                <a:gd name="T37" fmla="*/ 1113 h 1839"/>
                <a:gd name="T38" fmla="*/ 1134 w 1586"/>
                <a:gd name="T39" fmla="*/ 1074 h 1839"/>
                <a:gd name="T40" fmla="*/ 1281 w 1586"/>
                <a:gd name="T41" fmla="*/ 972 h 1839"/>
                <a:gd name="T42" fmla="*/ 1320 w 1586"/>
                <a:gd name="T43" fmla="*/ 882 h 1839"/>
                <a:gd name="T44" fmla="*/ 1434 w 1586"/>
                <a:gd name="T45" fmla="*/ 723 h 1839"/>
                <a:gd name="T46" fmla="*/ 1533 w 1586"/>
                <a:gd name="T47" fmla="*/ 408 h 1839"/>
                <a:gd name="T48" fmla="*/ 1335 w 1586"/>
                <a:gd name="T49" fmla="*/ 615 h 1839"/>
                <a:gd name="T50" fmla="*/ 1245 w 1586"/>
                <a:gd name="T51" fmla="*/ 753 h 1839"/>
                <a:gd name="T52" fmla="*/ 1527 w 1586"/>
                <a:gd name="T53" fmla="*/ 408 h 1839"/>
                <a:gd name="T54" fmla="*/ 1341 w 1586"/>
                <a:gd name="T55" fmla="*/ 708 h 1839"/>
                <a:gd name="T56" fmla="*/ 1416 w 1586"/>
                <a:gd name="T57" fmla="*/ 780 h 1839"/>
                <a:gd name="T58" fmla="*/ 1203 w 1586"/>
                <a:gd name="T59" fmla="*/ 969 h 1839"/>
                <a:gd name="T60" fmla="*/ 1302 w 1586"/>
                <a:gd name="T61" fmla="*/ 981 h 1839"/>
                <a:gd name="T62" fmla="*/ 1236 w 1586"/>
                <a:gd name="T63" fmla="*/ 1014 h 1839"/>
                <a:gd name="T64" fmla="*/ 1233 w 1586"/>
                <a:gd name="T65" fmla="*/ 1080 h 1839"/>
                <a:gd name="T66" fmla="*/ 1023 w 1586"/>
                <a:gd name="T67" fmla="*/ 1074 h 1839"/>
                <a:gd name="T68" fmla="*/ 1041 w 1586"/>
                <a:gd name="T69" fmla="*/ 1056 h 1839"/>
                <a:gd name="T70" fmla="*/ 1179 w 1586"/>
                <a:gd name="T71" fmla="*/ 933 h 1839"/>
                <a:gd name="T72" fmla="*/ 1017 w 1586"/>
                <a:gd name="T73" fmla="*/ 900 h 1839"/>
                <a:gd name="T74" fmla="*/ 1005 w 1586"/>
                <a:gd name="T75" fmla="*/ 849 h 1839"/>
                <a:gd name="T76" fmla="*/ 960 w 1586"/>
                <a:gd name="T77" fmla="*/ 747 h 1839"/>
                <a:gd name="T78" fmla="*/ 1062 w 1586"/>
                <a:gd name="T79" fmla="*/ 486 h 1839"/>
                <a:gd name="T80" fmla="*/ 1050 w 1586"/>
                <a:gd name="T81" fmla="*/ 228 h 1839"/>
                <a:gd name="T82" fmla="*/ 474 w 1586"/>
                <a:gd name="T83" fmla="*/ 39 h 1839"/>
                <a:gd name="T84" fmla="*/ 117 w 1586"/>
                <a:gd name="T85" fmla="*/ 390 h 1839"/>
                <a:gd name="T86" fmla="*/ 45 w 1586"/>
                <a:gd name="T87" fmla="*/ 705 h 1839"/>
                <a:gd name="T88" fmla="*/ 315 w 1586"/>
                <a:gd name="T89" fmla="*/ 906 h 1839"/>
                <a:gd name="T90" fmla="*/ 219 w 1586"/>
                <a:gd name="T91" fmla="*/ 1458 h 1839"/>
                <a:gd name="T92" fmla="*/ 315 w 1586"/>
                <a:gd name="T93" fmla="*/ 1824 h 1839"/>
                <a:gd name="T94" fmla="*/ 273 w 1586"/>
                <a:gd name="T95" fmla="*/ 1788 h 1839"/>
                <a:gd name="T96" fmla="*/ 159 w 1586"/>
                <a:gd name="T97" fmla="*/ 1539 h 1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86" h="1839">
                  <a:moveTo>
                    <a:pt x="159" y="1497"/>
                  </a:moveTo>
                  <a:cubicBezTo>
                    <a:pt x="156" y="1466"/>
                    <a:pt x="178" y="1460"/>
                    <a:pt x="192" y="1446"/>
                  </a:cubicBezTo>
                  <a:cubicBezTo>
                    <a:pt x="195" y="1389"/>
                    <a:pt x="187" y="1343"/>
                    <a:pt x="186" y="1290"/>
                  </a:cubicBezTo>
                  <a:cubicBezTo>
                    <a:pt x="176" y="1284"/>
                    <a:pt x="155" y="1289"/>
                    <a:pt x="144" y="1284"/>
                  </a:cubicBezTo>
                  <a:cubicBezTo>
                    <a:pt x="156" y="1138"/>
                    <a:pt x="161" y="985"/>
                    <a:pt x="240" y="906"/>
                  </a:cubicBezTo>
                  <a:cubicBezTo>
                    <a:pt x="214" y="873"/>
                    <a:pt x="176" y="852"/>
                    <a:pt x="159" y="810"/>
                  </a:cubicBezTo>
                  <a:cubicBezTo>
                    <a:pt x="156" y="798"/>
                    <a:pt x="133" y="806"/>
                    <a:pt x="120" y="804"/>
                  </a:cubicBezTo>
                  <a:cubicBezTo>
                    <a:pt x="51" y="802"/>
                    <a:pt x="12" y="770"/>
                    <a:pt x="6" y="705"/>
                  </a:cubicBezTo>
                  <a:cubicBezTo>
                    <a:pt x="6" y="688"/>
                    <a:pt x="6" y="671"/>
                    <a:pt x="6" y="654"/>
                  </a:cubicBezTo>
                  <a:cubicBezTo>
                    <a:pt x="0" y="604"/>
                    <a:pt x="46" y="594"/>
                    <a:pt x="39" y="552"/>
                  </a:cubicBezTo>
                  <a:cubicBezTo>
                    <a:pt x="39" y="539"/>
                    <a:pt x="39" y="526"/>
                    <a:pt x="39" y="513"/>
                  </a:cubicBezTo>
                  <a:cubicBezTo>
                    <a:pt x="45" y="478"/>
                    <a:pt x="47" y="439"/>
                    <a:pt x="60" y="411"/>
                  </a:cubicBezTo>
                  <a:cubicBezTo>
                    <a:pt x="54" y="403"/>
                    <a:pt x="46" y="419"/>
                    <a:pt x="33" y="414"/>
                  </a:cubicBezTo>
                  <a:cubicBezTo>
                    <a:pt x="39" y="306"/>
                    <a:pt x="103" y="220"/>
                    <a:pt x="168" y="156"/>
                  </a:cubicBezTo>
                  <a:cubicBezTo>
                    <a:pt x="212" y="113"/>
                    <a:pt x="276" y="65"/>
                    <a:pt x="351" y="57"/>
                  </a:cubicBezTo>
                  <a:cubicBezTo>
                    <a:pt x="365" y="57"/>
                    <a:pt x="379" y="57"/>
                    <a:pt x="393" y="57"/>
                  </a:cubicBezTo>
                  <a:cubicBezTo>
                    <a:pt x="409" y="55"/>
                    <a:pt x="416" y="62"/>
                    <a:pt x="432" y="60"/>
                  </a:cubicBezTo>
                  <a:cubicBezTo>
                    <a:pt x="432" y="47"/>
                    <a:pt x="406" y="34"/>
                    <a:pt x="402" y="15"/>
                  </a:cubicBezTo>
                  <a:cubicBezTo>
                    <a:pt x="421" y="4"/>
                    <a:pt x="455" y="8"/>
                    <a:pt x="477" y="0"/>
                  </a:cubicBezTo>
                  <a:cubicBezTo>
                    <a:pt x="524" y="0"/>
                    <a:pt x="571" y="0"/>
                    <a:pt x="618" y="0"/>
                  </a:cubicBezTo>
                  <a:cubicBezTo>
                    <a:pt x="695" y="14"/>
                    <a:pt x="756" y="44"/>
                    <a:pt x="795" y="96"/>
                  </a:cubicBezTo>
                  <a:cubicBezTo>
                    <a:pt x="810" y="103"/>
                    <a:pt x="838" y="97"/>
                    <a:pt x="858" y="99"/>
                  </a:cubicBezTo>
                  <a:cubicBezTo>
                    <a:pt x="967" y="127"/>
                    <a:pt x="1089" y="142"/>
                    <a:pt x="1110" y="258"/>
                  </a:cubicBezTo>
                  <a:cubicBezTo>
                    <a:pt x="1098" y="258"/>
                    <a:pt x="1086" y="258"/>
                    <a:pt x="1074" y="258"/>
                  </a:cubicBezTo>
                  <a:cubicBezTo>
                    <a:pt x="1109" y="329"/>
                    <a:pt x="1155" y="429"/>
                    <a:pt x="1140" y="549"/>
                  </a:cubicBezTo>
                  <a:cubicBezTo>
                    <a:pt x="1127" y="547"/>
                    <a:pt x="1121" y="538"/>
                    <a:pt x="1107" y="537"/>
                  </a:cubicBezTo>
                  <a:cubicBezTo>
                    <a:pt x="1101" y="566"/>
                    <a:pt x="1099" y="599"/>
                    <a:pt x="1086" y="621"/>
                  </a:cubicBezTo>
                  <a:cubicBezTo>
                    <a:pt x="1098" y="639"/>
                    <a:pt x="1119" y="648"/>
                    <a:pt x="1119" y="678"/>
                  </a:cubicBezTo>
                  <a:cubicBezTo>
                    <a:pt x="1217" y="597"/>
                    <a:pt x="1322" y="498"/>
                    <a:pt x="1428" y="408"/>
                  </a:cubicBezTo>
                  <a:cubicBezTo>
                    <a:pt x="1459" y="382"/>
                    <a:pt x="1518" y="319"/>
                    <a:pt x="1560" y="342"/>
                  </a:cubicBezTo>
                  <a:cubicBezTo>
                    <a:pt x="1586" y="437"/>
                    <a:pt x="1537" y="527"/>
                    <a:pt x="1506" y="594"/>
                  </a:cubicBezTo>
                  <a:cubicBezTo>
                    <a:pt x="1516" y="591"/>
                    <a:pt x="1524" y="586"/>
                    <a:pt x="1539" y="588"/>
                  </a:cubicBezTo>
                  <a:cubicBezTo>
                    <a:pt x="1542" y="595"/>
                    <a:pt x="1549" y="598"/>
                    <a:pt x="1548" y="609"/>
                  </a:cubicBezTo>
                  <a:cubicBezTo>
                    <a:pt x="1548" y="620"/>
                    <a:pt x="1548" y="631"/>
                    <a:pt x="1548" y="642"/>
                  </a:cubicBezTo>
                  <a:cubicBezTo>
                    <a:pt x="1539" y="698"/>
                    <a:pt x="1498" y="722"/>
                    <a:pt x="1461" y="750"/>
                  </a:cubicBezTo>
                  <a:cubicBezTo>
                    <a:pt x="1472" y="754"/>
                    <a:pt x="1483" y="758"/>
                    <a:pt x="1488" y="768"/>
                  </a:cubicBezTo>
                  <a:cubicBezTo>
                    <a:pt x="1493" y="818"/>
                    <a:pt x="1447" y="817"/>
                    <a:pt x="1425" y="840"/>
                  </a:cubicBezTo>
                  <a:cubicBezTo>
                    <a:pt x="1447" y="838"/>
                    <a:pt x="1460" y="827"/>
                    <a:pt x="1488" y="831"/>
                  </a:cubicBezTo>
                  <a:cubicBezTo>
                    <a:pt x="1505" y="925"/>
                    <a:pt x="1427" y="950"/>
                    <a:pt x="1362" y="972"/>
                  </a:cubicBezTo>
                  <a:cubicBezTo>
                    <a:pt x="1430" y="1004"/>
                    <a:pt x="1353" y="1052"/>
                    <a:pt x="1296" y="1047"/>
                  </a:cubicBezTo>
                  <a:cubicBezTo>
                    <a:pt x="1317" y="1057"/>
                    <a:pt x="1332" y="1128"/>
                    <a:pt x="1281" y="1128"/>
                  </a:cubicBezTo>
                  <a:cubicBezTo>
                    <a:pt x="1267" y="1128"/>
                    <a:pt x="1253" y="1128"/>
                    <a:pt x="1239" y="1128"/>
                  </a:cubicBezTo>
                  <a:cubicBezTo>
                    <a:pt x="1230" y="1128"/>
                    <a:pt x="1221" y="1128"/>
                    <a:pt x="1212" y="1128"/>
                  </a:cubicBezTo>
                  <a:cubicBezTo>
                    <a:pt x="1207" y="1128"/>
                    <a:pt x="1217" y="1148"/>
                    <a:pt x="1209" y="1152"/>
                  </a:cubicBezTo>
                  <a:cubicBezTo>
                    <a:pt x="1200" y="1156"/>
                    <a:pt x="1194" y="1163"/>
                    <a:pt x="1179" y="1161"/>
                  </a:cubicBezTo>
                  <a:cubicBezTo>
                    <a:pt x="1167" y="1161"/>
                    <a:pt x="1155" y="1161"/>
                    <a:pt x="1143" y="1161"/>
                  </a:cubicBezTo>
                  <a:cubicBezTo>
                    <a:pt x="1126" y="1161"/>
                    <a:pt x="1118" y="1152"/>
                    <a:pt x="1104" y="1149"/>
                  </a:cubicBezTo>
                  <a:cubicBezTo>
                    <a:pt x="1099" y="1153"/>
                    <a:pt x="1108" y="1173"/>
                    <a:pt x="1101" y="1182"/>
                  </a:cubicBezTo>
                  <a:cubicBezTo>
                    <a:pt x="1077" y="1201"/>
                    <a:pt x="1039" y="1183"/>
                    <a:pt x="1017" y="1173"/>
                  </a:cubicBezTo>
                  <a:cubicBezTo>
                    <a:pt x="1012" y="1177"/>
                    <a:pt x="1028" y="1186"/>
                    <a:pt x="1023" y="1200"/>
                  </a:cubicBezTo>
                  <a:cubicBezTo>
                    <a:pt x="1007" y="1219"/>
                    <a:pt x="972" y="1204"/>
                    <a:pt x="957" y="1194"/>
                  </a:cubicBezTo>
                  <a:cubicBezTo>
                    <a:pt x="953" y="1209"/>
                    <a:pt x="948" y="1223"/>
                    <a:pt x="948" y="1242"/>
                  </a:cubicBezTo>
                  <a:cubicBezTo>
                    <a:pt x="943" y="1248"/>
                    <a:pt x="940" y="1240"/>
                    <a:pt x="930" y="1242"/>
                  </a:cubicBezTo>
                  <a:cubicBezTo>
                    <a:pt x="922" y="1283"/>
                    <a:pt x="913" y="1322"/>
                    <a:pt x="918" y="1368"/>
                  </a:cubicBezTo>
                  <a:cubicBezTo>
                    <a:pt x="922" y="1410"/>
                    <a:pt x="944" y="1447"/>
                    <a:pt x="948" y="1479"/>
                  </a:cubicBezTo>
                  <a:cubicBezTo>
                    <a:pt x="956" y="1546"/>
                    <a:pt x="908" y="1586"/>
                    <a:pt x="840" y="1593"/>
                  </a:cubicBezTo>
                  <a:cubicBezTo>
                    <a:pt x="843" y="1680"/>
                    <a:pt x="830" y="1751"/>
                    <a:pt x="816" y="1821"/>
                  </a:cubicBezTo>
                  <a:cubicBezTo>
                    <a:pt x="807" y="1818"/>
                    <a:pt x="786" y="1827"/>
                    <a:pt x="786" y="1815"/>
                  </a:cubicBezTo>
                  <a:cubicBezTo>
                    <a:pt x="788" y="1768"/>
                    <a:pt x="796" y="1727"/>
                    <a:pt x="798" y="1680"/>
                  </a:cubicBezTo>
                  <a:cubicBezTo>
                    <a:pt x="805" y="1675"/>
                    <a:pt x="799" y="1657"/>
                    <a:pt x="801" y="1647"/>
                  </a:cubicBezTo>
                  <a:cubicBezTo>
                    <a:pt x="801" y="1640"/>
                    <a:pt x="801" y="1633"/>
                    <a:pt x="801" y="1626"/>
                  </a:cubicBezTo>
                  <a:cubicBezTo>
                    <a:pt x="808" y="1618"/>
                    <a:pt x="802" y="1597"/>
                    <a:pt x="804" y="1584"/>
                  </a:cubicBezTo>
                  <a:cubicBezTo>
                    <a:pt x="802" y="1569"/>
                    <a:pt x="808" y="1546"/>
                    <a:pt x="801" y="1536"/>
                  </a:cubicBezTo>
                  <a:cubicBezTo>
                    <a:pt x="801" y="1533"/>
                    <a:pt x="801" y="1530"/>
                    <a:pt x="801" y="1527"/>
                  </a:cubicBezTo>
                  <a:cubicBezTo>
                    <a:pt x="808" y="1515"/>
                    <a:pt x="819" y="1548"/>
                    <a:pt x="831" y="1551"/>
                  </a:cubicBezTo>
                  <a:cubicBezTo>
                    <a:pt x="878" y="1558"/>
                    <a:pt x="905" y="1527"/>
                    <a:pt x="909" y="1497"/>
                  </a:cubicBezTo>
                  <a:cubicBezTo>
                    <a:pt x="914" y="1461"/>
                    <a:pt x="890" y="1424"/>
                    <a:pt x="888" y="1380"/>
                  </a:cubicBezTo>
                  <a:cubicBezTo>
                    <a:pt x="886" y="1324"/>
                    <a:pt x="904" y="1277"/>
                    <a:pt x="900" y="1227"/>
                  </a:cubicBezTo>
                  <a:cubicBezTo>
                    <a:pt x="909" y="1226"/>
                    <a:pt x="911" y="1232"/>
                    <a:pt x="921" y="1230"/>
                  </a:cubicBezTo>
                  <a:cubicBezTo>
                    <a:pt x="921" y="1204"/>
                    <a:pt x="921" y="1178"/>
                    <a:pt x="921" y="1152"/>
                  </a:cubicBezTo>
                  <a:cubicBezTo>
                    <a:pt x="923" y="1144"/>
                    <a:pt x="917" y="1128"/>
                    <a:pt x="924" y="1125"/>
                  </a:cubicBezTo>
                  <a:cubicBezTo>
                    <a:pt x="940" y="1143"/>
                    <a:pt x="953" y="1164"/>
                    <a:pt x="987" y="1164"/>
                  </a:cubicBezTo>
                  <a:cubicBezTo>
                    <a:pt x="992" y="1156"/>
                    <a:pt x="992" y="1143"/>
                    <a:pt x="993" y="1131"/>
                  </a:cubicBezTo>
                  <a:cubicBezTo>
                    <a:pt x="1002" y="1137"/>
                    <a:pt x="1013" y="1141"/>
                    <a:pt x="1026" y="1143"/>
                  </a:cubicBezTo>
                  <a:cubicBezTo>
                    <a:pt x="1029" y="1148"/>
                    <a:pt x="1053" y="1148"/>
                    <a:pt x="1056" y="1143"/>
                  </a:cubicBezTo>
                  <a:cubicBezTo>
                    <a:pt x="1059" y="1128"/>
                    <a:pt x="1053" y="1122"/>
                    <a:pt x="1050" y="1113"/>
                  </a:cubicBezTo>
                  <a:cubicBezTo>
                    <a:pt x="1072" y="1116"/>
                    <a:pt x="1087" y="1126"/>
                    <a:pt x="1110" y="1128"/>
                  </a:cubicBezTo>
                  <a:cubicBezTo>
                    <a:pt x="1117" y="1133"/>
                    <a:pt x="1145" y="1133"/>
                    <a:pt x="1152" y="1128"/>
                  </a:cubicBezTo>
                  <a:cubicBezTo>
                    <a:pt x="1164" y="1127"/>
                    <a:pt x="1171" y="1121"/>
                    <a:pt x="1176" y="1113"/>
                  </a:cubicBezTo>
                  <a:cubicBezTo>
                    <a:pt x="1171" y="1091"/>
                    <a:pt x="1151" y="1084"/>
                    <a:pt x="1134" y="1074"/>
                  </a:cubicBezTo>
                  <a:cubicBezTo>
                    <a:pt x="1162" y="1083"/>
                    <a:pt x="1238" y="1116"/>
                    <a:pt x="1266" y="1074"/>
                  </a:cubicBezTo>
                  <a:cubicBezTo>
                    <a:pt x="1257" y="1056"/>
                    <a:pt x="1247" y="1039"/>
                    <a:pt x="1227" y="1032"/>
                  </a:cubicBezTo>
                  <a:cubicBezTo>
                    <a:pt x="1264" y="1022"/>
                    <a:pt x="1319" y="1030"/>
                    <a:pt x="1335" y="999"/>
                  </a:cubicBezTo>
                  <a:cubicBezTo>
                    <a:pt x="1330" y="977"/>
                    <a:pt x="1304" y="976"/>
                    <a:pt x="1281" y="972"/>
                  </a:cubicBezTo>
                  <a:cubicBezTo>
                    <a:pt x="1343" y="948"/>
                    <a:pt x="1410" y="929"/>
                    <a:pt x="1437" y="870"/>
                  </a:cubicBezTo>
                  <a:cubicBezTo>
                    <a:pt x="1441" y="870"/>
                    <a:pt x="1440" y="865"/>
                    <a:pt x="1440" y="861"/>
                  </a:cubicBezTo>
                  <a:cubicBezTo>
                    <a:pt x="1439" y="856"/>
                    <a:pt x="1417" y="856"/>
                    <a:pt x="1416" y="861"/>
                  </a:cubicBezTo>
                  <a:cubicBezTo>
                    <a:pt x="1381" y="865"/>
                    <a:pt x="1351" y="874"/>
                    <a:pt x="1320" y="882"/>
                  </a:cubicBezTo>
                  <a:cubicBezTo>
                    <a:pt x="1351" y="843"/>
                    <a:pt x="1428" y="834"/>
                    <a:pt x="1425" y="771"/>
                  </a:cubicBezTo>
                  <a:cubicBezTo>
                    <a:pt x="1394" y="771"/>
                    <a:pt x="1375" y="783"/>
                    <a:pt x="1350" y="789"/>
                  </a:cubicBezTo>
                  <a:cubicBezTo>
                    <a:pt x="1347" y="789"/>
                    <a:pt x="1345" y="788"/>
                    <a:pt x="1344" y="786"/>
                  </a:cubicBezTo>
                  <a:cubicBezTo>
                    <a:pt x="1372" y="775"/>
                    <a:pt x="1400" y="750"/>
                    <a:pt x="1434" y="723"/>
                  </a:cubicBezTo>
                  <a:cubicBezTo>
                    <a:pt x="1459" y="703"/>
                    <a:pt x="1523" y="669"/>
                    <a:pt x="1500" y="633"/>
                  </a:cubicBezTo>
                  <a:cubicBezTo>
                    <a:pt x="1445" y="633"/>
                    <a:pt x="1420" y="663"/>
                    <a:pt x="1380" y="678"/>
                  </a:cubicBezTo>
                  <a:cubicBezTo>
                    <a:pt x="1385" y="668"/>
                    <a:pt x="1396" y="664"/>
                    <a:pt x="1401" y="654"/>
                  </a:cubicBezTo>
                  <a:cubicBezTo>
                    <a:pt x="1458" y="585"/>
                    <a:pt x="1524" y="525"/>
                    <a:pt x="1533" y="408"/>
                  </a:cubicBezTo>
                  <a:cubicBezTo>
                    <a:pt x="1500" y="380"/>
                    <a:pt x="1444" y="452"/>
                    <a:pt x="1416" y="477"/>
                  </a:cubicBezTo>
                  <a:cubicBezTo>
                    <a:pt x="1349" y="536"/>
                    <a:pt x="1299" y="580"/>
                    <a:pt x="1233" y="639"/>
                  </a:cubicBezTo>
                  <a:cubicBezTo>
                    <a:pt x="1158" y="706"/>
                    <a:pt x="1080" y="762"/>
                    <a:pt x="990" y="813"/>
                  </a:cubicBezTo>
                  <a:cubicBezTo>
                    <a:pt x="1111" y="753"/>
                    <a:pt x="1218" y="679"/>
                    <a:pt x="1335" y="615"/>
                  </a:cubicBezTo>
                  <a:cubicBezTo>
                    <a:pt x="1313" y="658"/>
                    <a:pt x="1282" y="692"/>
                    <a:pt x="1251" y="726"/>
                  </a:cubicBezTo>
                  <a:cubicBezTo>
                    <a:pt x="1240" y="735"/>
                    <a:pt x="1230" y="745"/>
                    <a:pt x="1221" y="756"/>
                  </a:cubicBezTo>
                  <a:cubicBezTo>
                    <a:pt x="1187" y="786"/>
                    <a:pt x="1153" y="816"/>
                    <a:pt x="1113" y="840"/>
                  </a:cubicBezTo>
                  <a:cubicBezTo>
                    <a:pt x="1154" y="824"/>
                    <a:pt x="1200" y="790"/>
                    <a:pt x="1245" y="753"/>
                  </a:cubicBezTo>
                  <a:cubicBezTo>
                    <a:pt x="1286" y="719"/>
                    <a:pt x="1349" y="667"/>
                    <a:pt x="1341" y="600"/>
                  </a:cubicBezTo>
                  <a:cubicBezTo>
                    <a:pt x="1291" y="619"/>
                    <a:pt x="1257" y="654"/>
                    <a:pt x="1209" y="675"/>
                  </a:cubicBezTo>
                  <a:cubicBezTo>
                    <a:pt x="1291" y="610"/>
                    <a:pt x="1368" y="541"/>
                    <a:pt x="1446" y="471"/>
                  </a:cubicBezTo>
                  <a:cubicBezTo>
                    <a:pt x="1471" y="449"/>
                    <a:pt x="1495" y="422"/>
                    <a:pt x="1527" y="408"/>
                  </a:cubicBezTo>
                  <a:cubicBezTo>
                    <a:pt x="1490" y="510"/>
                    <a:pt x="1441" y="600"/>
                    <a:pt x="1371" y="669"/>
                  </a:cubicBezTo>
                  <a:cubicBezTo>
                    <a:pt x="1360" y="678"/>
                    <a:pt x="1350" y="688"/>
                    <a:pt x="1341" y="699"/>
                  </a:cubicBezTo>
                  <a:cubicBezTo>
                    <a:pt x="1338" y="708"/>
                    <a:pt x="1326" y="708"/>
                    <a:pt x="1323" y="717"/>
                  </a:cubicBezTo>
                  <a:cubicBezTo>
                    <a:pt x="1331" y="716"/>
                    <a:pt x="1332" y="708"/>
                    <a:pt x="1341" y="708"/>
                  </a:cubicBezTo>
                  <a:cubicBezTo>
                    <a:pt x="1339" y="712"/>
                    <a:pt x="1336" y="715"/>
                    <a:pt x="1332" y="717"/>
                  </a:cubicBezTo>
                  <a:cubicBezTo>
                    <a:pt x="1390" y="706"/>
                    <a:pt x="1428" y="649"/>
                    <a:pt x="1497" y="639"/>
                  </a:cubicBezTo>
                  <a:cubicBezTo>
                    <a:pt x="1429" y="743"/>
                    <a:pt x="1315" y="801"/>
                    <a:pt x="1197" y="855"/>
                  </a:cubicBezTo>
                  <a:cubicBezTo>
                    <a:pt x="1267" y="839"/>
                    <a:pt x="1326" y="786"/>
                    <a:pt x="1416" y="780"/>
                  </a:cubicBezTo>
                  <a:cubicBezTo>
                    <a:pt x="1369" y="847"/>
                    <a:pt x="1298" y="890"/>
                    <a:pt x="1221" y="927"/>
                  </a:cubicBezTo>
                  <a:cubicBezTo>
                    <a:pt x="1284" y="914"/>
                    <a:pt x="1343" y="871"/>
                    <a:pt x="1428" y="870"/>
                  </a:cubicBezTo>
                  <a:cubicBezTo>
                    <a:pt x="1397" y="929"/>
                    <a:pt x="1327" y="949"/>
                    <a:pt x="1254" y="966"/>
                  </a:cubicBezTo>
                  <a:cubicBezTo>
                    <a:pt x="1238" y="968"/>
                    <a:pt x="1214" y="962"/>
                    <a:pt x="1203" y="969"/>
                  </a:cubicBezTo>
                  <a:cubicBezTo>
                    <a:pt x="1191" y="967"/>
                    <a:pt x="1191" y="977"/>
                    <a:pt x="1179" y="975"/>
                  </a:cubicBezTo>
                  <a:cubicBezTo>
                    <a:pt x="1167" y="987"/>
                    <a:pt x="1209" y="987"/>
                    <a:pt x="1215" y="981"/>
                  </a:cubicBezTo>
                  <a:cubicBezTo>
                    <a:pt x="1219" y="981"/>
                    <a:pt x="1223" y="981"/>
                    <a:pt x="1227" y="981"/>
                  </a:cubicBezTo>
                  <a:cubicBezTo>
                    <a:pt x="1252" y="981"/>
                    <a:pt x="1277" y="981"/>
                    <a:pt x="1302" y="981"/>
                  </a:cubicBezTo>
                  <a:cubicBezTo>
                    <a:pt x="1313" y="980"/>
                    <a:pt x="1313" y="990"/>
                    <a:pt x="1320" y="993"/>
                  </a:cubicBezTo>
                  <a:cubicBezTo>
                    <a:pt x="1310" y="1005"/>
                    <a:pt x="1294" y="1011"/>
                    <a:pt x="1275" y="1014"/>
                  </a:cubicBezTo>
                  <a:cubicBezTo>
                    <a:pt x="1263" y="1014"/>
                    <a:pt x="1251" y="1014"/>
                    <a:pt x="1239" y="1014"/>
                  </a:cubicBezTo>
                  <a:cubicBezTo>
                    <a:pt x="1238" y="1014"/>
                    <a:pt x="1237" y="1014"/>
                    <a:pt x="1236" y="1014"/>
                  </a:cubicBezTo>
                  <a:cubicBezTo>
                    <a:pt x="1227" y="1009"/>
                    <a:pt x="1197" y="1009"/>
                    <a:pt x="1188" y="1014"/>
                  </a:cubicBezTo>
                  <a:cubicBezTo>
                    <a:pt x="1176" y="1015"/>
                    <a:pt x="1168" y="1020"/>
                    <a:pt x="1158" y="1023"/>
                  </a:cubicBezTo>
                  <a:cubicBezTo>
                    <a:pt x="1185" y="1044"/>
                    <a:pt x="1235" y="1042"/>
                    <a:pt x="1251" y="1074"/>
                  </a:cubicBezTo>
                  <a:cubicBezTo>
                    <a:pt x="1245" y="1076"/>
                    <a:pt x="1242" y="1081"/>
                    <a:pt x="1233" y="1080"/>
                  </a:cubicBezTo>
                  <a:cubicBezTo>
                    <a:pt x="1222" y="1080"/>
                    <a:pt x="1211" y="1080"/>
                    <a:pt x="1200" y="1080"/>
                  </a:cubicBezTo>
                  <a:cubicBezTo>
                    <a:pt x="1163" y="1076"/>
                    <a:pt x="1139" y="1059"/>
                    <a:pt x="1101" y="1056"/>
                  </a:cubicBezTo>
                  <a:cubicBezTo>
                    <a:pt x="1114" y="1080"/>
                    <a:pt x="1141" y="1090"/>
                    <a:pt x="1164" y="1104"/>
                  </a:cubicBezTo>
                  <a:cubicBezTo>
                    <a:pt x="1124" y="1130"/>
                    <a:pt x="1040" y="1109"/>
                    <a:pt x="1023" y="1074"/>
                  </a:cubicBezTo>
                  <a:cubicBezTo>
                    <a:pt x="1018" y="1078"/>
                    <a:pt x="1030" y="1099"/>
                    <a:pt x="1008" y="1092"/>
                  </a:cubicBezTo>
                  <a:cubicBezTo>
                    <a:pt x="1028" y="1098"/>
                    <a:pt x="1039" y="1113"/>
                    <a:pt x="1044" y="1134"/>
                  </a:cubicBezTo>
                  <a:cubicBezTo>
                    <a:pt x="983" y="1139"/>
                    <a:pt x="978" y="1088"/>
                    <a:pt x="963" y="1047"/>
                  </a:cubicBezTo>
                  <a:cubicBezTo>
                    <a:pt x="989" y="1048"/>
                    <a:pt x="1015" y="1064"/>
                    <a:pt x="1041" y="1056"/>
                  </a:cubicBezTo>
                  <a:cubicBezTo>
                    <a:pt x="1048" y="1042"/>
                    <a:pt x="1035" y="1033"/>
                    <a:pt x="1029" y="1023"/>
                  </a:cubicBezTo>
                  <a:cubicBezTo>
                    <a:pt x="1062" y="1015"/>
                    <a:pt x="1106" y="1018"/>
                    <a:pt x="1119" y="990"/>
                  </a:cubicBezTo>
                  <a:cubicBezTo>
                    <a:pt x="1107" y="983"/>
                    <a:pt x="1095" y="976"/>
                    <a:pt x="1077" y="975"/>
                  </a:cubicBezTo>
                  <a:cubicBezTo>
                    <a:pt x="1107" y="957"/>
                    <a:pt x="1160" y="962"/>
                    <a:pt x="1179" y="933"/>
                  </a:cubicBezTo>
                  <a:cubicBezTo>
                    <a:pt x="1178" y="917"/>
                    <a:pt x="1156" y="922"/>
                    <a:pt x="1140" y="921"/>
                  </a:cubicBezTo>
                  <a:cubicBezTo>
                    <a:pt x="1136" y="914"/>
                    <a:pt x="1119" y="920"/>
                    <a:pt x="1110" y="918"/>
                  </a:cubicBezTo>
                  <a:cubicBezTo>
                    <a:pt x="1063" y="923"/>
                    <a:pt x="1019" y="931"/>
                    <a:pt x="975" y="939"/>
                  </a:cubicBezTo>
                  <a:cubicBezTo>
                    <a:pt x="985" y="923"/>
                    <a:pt x="1026" y="926"/>
                    <a:pt x="1017" y="900"/>
                  </a:cubicBezTo>
                  <a:cubicBezTo>
                    <a:pt x="1006" y="891"/>
                    <a:pt x="974" y="903"/>
                    <a:pt x="963" y="894"/>
                  </a:cubicBezTo>
                  <a:cubicBezTo>
                    <a:pt x="966" y="895"/>
                    <a:pt x="966" y="893"/>
                    <a:pt x="966" y="891"/>
                  </a:cubicBezTo>
                  <a:cubicBezTo>
                    <a:pt x="981" y="885"/>
                    <a:pt x="989" y="872"/>
                    <a:pt x="999" y="861"/>
                  </a:cubicBezTo>
                  <a:cubicBezTo>
                    <a:pt x="997" y="853"/>
                    <a:pt x="1005" y="855"/>
                    <a:pt x="1005" y="849"/>
                  </a:cubicBezTo>
                  <a:cubicBezTo>
                    <a:pt x="980" y="831"/>
                    <a:pt x="951" y="858"/>
                    <a:pt x="933" y="867"/>
                  </a:cubicBezTo>
                  <a:cubicBezTo>
                    <a:pt x="943" y="840"/>
                    <a:pt x="997" y="819"/>
                    <a:pt x="969" y="783"/>
                  </a:cubicBezTo>
                  <a:cubicBezTo>
                    <a:pt x="950" y="787"/>
                    <a:pt x="941" y="801"/>
                    <a:pt x="924" y="807"/>
                  </a:cubicBezTo>
                  <a:cubicBezTo>
                    <a:pt x="934" y="785"/>
                    <a:pt x="951" y="770"/>
                    <a:pt x="960" y="747"/>
                  </a:cubicBezTo>
                  <a:cubicBezTo>
                    <a:pt x="971" y="751"/>
                    <a:pt x="969" y="768"/>
                    <a:pt x="981" y="771"/>
                  </a:cubicBezTo>
                  <a:cubicBezTo>
                    <a:pt x="985" y="776"/>
                    <a:pt x="1010" y="776"/>
                    <a:pt x="1014" y="771"/>
                  </a:cubicBezTo>
                  <a:cubicBezTo>
                    <a:pt x="1081" y="769"/>
                    <a:pt x="1103" y="671"/>
                    <a:pt x="1056" y="630"/>
                  </a:cubicBezTo>
                  <a:cubicBezTo>
                    <a:pt x="1069" y="590"/>
                    <a:pt x="1071" y="531"/>
                    <a:pt x="1062" y="486"/>
                  </a:cubicBezTo>
                  <a:cubicBezTo>
                    <a:pt x="1073" y="491"/>
                    <a:pt x="1082" y="498"/>
                    <a:pt x="1095" y="501"/>
                  </a:cubicBezTo>
                  <a:cubicBezTo>
                    <a:pt x="1105" y="498"/>
                    <a:pt x="1102" y="466"/>
                    <a:pt x="1098" y="459"/>
                  </a:cubicBezTo>
                  <a:cubicBezTo>
                    <a:pt x="1079" y="380"/>
                    <a:pt x="1068" y="293"/>
                    <a:pt x="1020" y="243"/>
                  </a:cubicBezTo>
                  <a:cubicBezTo>
                    <a:pt x="1026" y="234"/>
                    <a:pt x="1043" y="236"/>
                    <a:pt x="1050" y="228"/>
                  </a:cubicBezTo>
                  <a:cubicBezTo>
                    <a:pt x="1003" y="176"/>
                    <a:pt x="943" y="137"/>
                    <a:pt x="858" y="123"/>
                  </a:cubicBezTo>
                  <a:cubicBezTo>
                    <a:pt x="849" y="118"/>
                    <a:pt x="819" y="118"/>
                    <a:pt x="810" y="123"/>
                  </a:cubicBezTo>
                  <a:cubicBezTo>
                    <a:pt x="804" y="125"/>
                    <a:pt x="790" y="119"/>
                    <a:pt x="789" y="126"/>
                  </a:cubicBezTo>
                  <a:cubicBezTo>
                    <a:pt x="725" y="58"/>
                    <a:pt x="605" y="20"/>
                    <a:pt x="474" y="39"/>
                  </a:cubicBezTo>
                  <a:cubicBezTo>
                    <a:pt x="474" y="53"/>
                    <a:pt x="492" y="75"/>
                    <a:pt x="498" y="93"/>
                  </a:cubicBezTo>
                  <a:cubicBezTo>
                    <a:pt x="267" y="78"/>
                    <a:pt x="142" y="194"/>
                    <a:pt x="87" y="366"/>
                  </a:cubicBezTo>
                  <a:cubicBezTo>
                    <a:pt x="103" y="372"/>
                    <a:pt x="121" y="356"/>
                    <a:pt x="141" y="357"/>
                  </a:cubicBezTo>
                  <a:cubicBezTo>
                    <a:pt x="148" y="358"/>
                    <a:pt x="125" y="394"/>
                    <a:pt x="117" y="390"/>
                  </a:cubicBezTo>
                  <a:cubicBezTo>
                    <a:pt x="106" y="446"/>
                    <a:pt x="84" y="491"/>
                    <a:pt x="84" y="558"/>
                  </a:cubicBezTo>
                  <a:cubicBezTo>
                    <a:pt x="79" y="562"/>
                    <a:pt x="79" y="587"/>
                    <a:pt x="84" y="591"/>
                  </a:cubicBezTo>
                  <a:cubicBezTo>
                    <a:pt x="72" y="620"/>
                    <a:pt x="38" y="627"/>
                    <a:pt x="45" y="675"/>
                  </a:cubicBezTo>
                  <a:cubicBezTo>
                    <a:pt x="40" y="678"/>
                    <a:pt x="40" y="702"/>
                    <a:pt x="45" y="705"/>
                  </a:cubicBezTo>
                  <a:cubicBezTo>
                    <a:pt x="47" y="742"/>
                    <a:pt x="69" y="759"/>
                    <a:pt x="102" y="765"/>
                  </a:cubicBezTo>
                  <a:cubicBezTo>
                    <a:pt x="107" y="770"/>
                    <a:pt x="133" y="770"/>
                    <a:pt x="138" y="765"/>
                  </a:cubicBezTo>
                  <a:cubicBezTo>
                    <a:pt x="158" y="764"/>
                    <a:pt x="161" y="746"/>
                    <a:pt x="177" y="741"/>
                  </a:cubicBezTo>
                  <a:cubicBezTo>
                    <a:pt x="205" y="814"/>
                    <a:pt x="252" y="868"/>
                    <a:pt x="315" y="906"/>
                  </a:cubicBezTo>
                  <a:cubicBezTo>
                    <a:pt x="199" y="946"/>
                    <a:pt x="205" y="1108"/>
                    <a:pt x="186" y="1245"/>
                  </a:cubicBezTo>
                  <a:cubicBezTo>
                    <a:pt x="192" y="1255"/>
                    <a:pt x="198" y="1247"/>
                    <a:pt x="210" y="1248"/>
                  </a:cubicBezTo>
                  <a:cubicBezTo>
                    <a:pt x="212" y="1275"/>
                    <a:pt x="221" y="1295"/>
                    <a:pt x="219" y="1326"/>
                  </a:cubicBezTo>
                  <a:cubicBezTo>
                    <a:pt x="219" y="1370"/>
                    <a:pt x="219" y="1414"/>
                    <a:pt x="219" y="1458"/>
                  </a:cubicBezTo>
                  <a:cubicBezTo>
                    <a:pt x="166" y="1505"/>
                    <a:pt x="219" y="1629"/>
                    <a:pt x="291" y="1572"/>
                  </a:cubicBezTo>
                  <a:cubicBezTo>
                    <a:pt x="298" y="1590"/>
                    <a:pt x="292" y="1621"/>
                    <a:pt x="294" y="1644"/>
                  </a:cubicBezTo>
                  <a:cubicBezTo>
                    <a:pt x="296" y="1655"/>
                    <a:pt x="290" y="1674"/>
                    <a:pt x="297" y="1680"/>
                  </a:cubicBezTo>
                  <a:cubicBezTo>
                    <a:pt x="298" y="1733"/>
                    <a:pt x="309" y="1776"/>
                    <a:pt x="315" y="1824"/>
                  </a:cubicBezTo>
                  <a:cubicBezTo>
                    <a:pt x="307" y="1823"/>
                    <a:pt x="300" y="1823"/>
                    <a:pt x="303" y="1833"/>
                  </a:cubicBezTo>
                  <a:cubicBezTo>
                    <a:pt x="300" y="1839"/>
                    <a:pt x="280" y="1836"/>
                    <a:pt x="276" y="1833"/>
                  </a:cubicBezTo>
                  <a:cubicBezTo>
                    <a:pt x="276" y="1829"/>
                    <a:pt x="276" y="1825"/>
                    <a:pt x="276" y="1821"/>
                  </a:cubicBezTo>
                  <a:cubicBezTo>
                    <a:pt x="274" y="1811"/>
                    <a:pt x="280" y="1793"/>
                    <a:pt x="273" y="1788"/>
                  </a:cubicBezTo>
                  <a:cubicBezTo>
                    <a:pt x="271" y="1731"/>
                    <a:pt x="265" y="1678"/>
                    <a:pt x="255" y="1629"/>
                  </a:cubicBezTo>
                  <a:cubicBezTo>
                    <a:pt x="255" y="1628"/>
                    <a:pt x="255" y="1627"/>
                    <a:pt x="255" y="1626"/>
                  </a:cubicBezTo>
                  <a:cubicBezTo>
                    <a:pt x="244" y="1626"/>
                    <a:pt x="233" y="1626"/>
                    <a:pt x="222" y="1626"/>
                  </a:cubicBezTo>
                  <a:cubicBezTo>
                    <a:pt x="178" y="1620"/>
                    <a:pt x="162" y="1586"/>
                    <a:pt x="159" y="1539"/>
                  </a:cubicBezTo>
                  <a:cubicBezTo>
                    <a:pt x="159" y="1525"/>
                    <a:pt x="159" y="1511"/>
                    <a:pt x="159" y="14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" name="Freeform 133"/>
            <p:cNvSpPr/>
            <p:nvPr/>
          </p:nvSpPr>
          <p:spPr bwMode="auto">
            <a:xfrm>
              <a:off x="12252325" y="2079625"/>
              <a:ext cx="20637" cy="85725"/>
            </a:xfrm>
            <a:custGeom>
              <a:avLst/>
              <a:gdLst>
                <a:gd name="T0" fmla="*/ 0 w 10"/>
                <a:gd name="T1" fmla="*/ 42 h 42"/>
                <a:gd name="T2" fmla="*/ 3 w 10"/>
                <a:gd name="T3" fmla="*/ 0 h 42"/>
                <a:gd name="T4" fmla="*/ 0 w 10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2">
                  <a:moveTo>
                    <a:pt x="0" y="42"/>
                  </a:moveTo>
                  <a:cubicBezTo>
                    <a:pt x="6" y="33"/>
                    <a:pt x="2" y="14"/>
                    <a:pt x="3" y="0"/>
                  </a:cubicBezTo>
                  <a:cubicBezTo>
                    <a:pt x="7" y="7"/>
                    <a:pt x="10" y="39"/>
                    <a:pt x="0" y="42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" name="Freeform 134"/>
            <p:cNvSpPr>
              <a:spLocks noEditPoints="1"/>
            </p:cNvSpPr>
            <p:nvPr/>
          </p:nvSpPr>
          <p:spPr bwMode="auto">
            <a:xfrm>
              <a:off x="10090150" y="1181100"/>
              <a:ext cx="3057525" cy="3844925"/>
            </a:xfrm>
            <a:custGeom>
              <a:avLst/>
              <a:gdLst>
                <a:gd name="T0" fmla="*/ 751 w 1495"/>
                <a:gd name="T1" fmla="*/ 106 h 1879"/>
                <a:gd name="T2" fmla="*/ 1024 w 1495"/>
                <a:gd name="T3" fmla="*/ 466 h 1879"/>
                <a:gd name="T4" fmla="*/ 895 w 1495"/>
                <a:gd name="T5" fmla="*/ 847 h 1879"/>
                <a:gd name="T6" fmla="*/ 937 w 1495"/>
                <a:gd name="T7" fmla="*/ 919 h 1879"/>
                <a:gd name="T8" fmla="*/ 1003 w 1495"/>
                <a:gd name="T9" fmla="*/ 1036 h 1879"/>
                <a:gd name="T10" fmla="*/ 1162 w 1495"/>
                <a:gd name="T11" fmla="*/ 1060 h 1879"/>
                <a:gd name="T12" fmla="*/ 1237 w 1495"/>
                <a:gd name="T13" fmla="*/ 994 h 1879"/>
                <a:gd name="T14" fmla="*/ 1216 w 1495"/>
                <a:gd name="T15" fmla="*/ 946 h 1879"/>
                <a:gd name="T16" fmla="*/ 1303 w 1495"/>
                <a:gd name="T17" fmla="*/ 688 h 1879"/>
                <a:gd name="T18" fmla="*/ 1303 w 1495"/>
                <a:gd name="T19" fmla="*/ 580 h 1879"/>
                <a:gd name="T20" fmla="*/ 1195 w 1495"/>
                <a:gd name="T21" fmla="*/ 619 h 1879"/>
                <a:gd name="T22" fmla="*/ 1396 w 1495"/>
                <a:gd name="T23" fmla="*/ 703 h 1879"/>
                <a:gd name="T24" fmla="*/ 1399 w 1495"/>
                <a:gd name="T25" fmla="*/ 841 h 1879"/>
                <a:gd name="T26" fmla="*/ 1138 w 1495"/>
                <a:gd name="T27" fmla="*/ 1093 h 1879"/>
                <a:gd name="T28" fmla="*/ 949 w 1495"/>
                <a:gd name="T29" fmla="*/ 1144 h 1879"/>
                <a:gd name="T30" fmla="*/ 871 w 1495"/>
                <a:gd name="T31" fmla="*/ 1477 h 1879"/>
                <a:gd name="T32" fmla="*/ 760 w 1495"/>
                <a:gd name="T33" fmla="*/ 1660 h 1879"/>
                <a:gd name="T34" fmla="*/ 772 w 1495"/>
                <a:gd name="T35" fmla="*/ 1816 h 1879"/>
                <a:gd name="T36" fmla="*/ 568 w 1495"/>
                <a:gd name="T37" fmla="*/ 1819 h 1879"/>
                <a:gd name="T38" fmla="*/ 268 w 1495"/>
                <a:gd name="T39" fmla="*/ 1816 h 1879"/>
                <a:gd name="T40" fmla="*/ 181 w 1495"/>
                <a:gd name="T41" fmla="*/ 1306 h 1879"/>
                <a:gd name="T42" fmla="*/ 7 w 1495"/>
                <a:gd name="T43" fmla="*/ 685 h 1879"/>
                <a:gd name="T44" fmla="*/ 919 w 1495"/>
                <a:gd name="T45" fmla="*/ 958 h 1879"/>
                <a:gd name="T46" fmla="*/ 982 w 1495"/>
                <a:gd name="T47" fmla="*/ 919 h 1879"/>
                <a:gd name="T48" fmla="*/ 865 w 1495"/>
                <a:gd name="T49" fmla="*/ 871 h 1879"/>
                <a:gd name="T50" fmla="*/ 925 w 1495"/>
                <a:gd name="T51" fmla="*/ 1054 h 1879"/>
                <a:gd name="T52" fmla="*/ 928 w 1495"/>
                <a:gd name="T53" fmla="*/ 979 h 1879"/>
                <a:gd name="T54" fmla="*/ 70 w 1495"/>
                <a:gd name="T55" fmla="*/ 331 h 1879"/>
                <a:gd name="T56" fmla="*/ 256 w 1495"/>
                <a:gd name="T57" fmla="*/ 217 h 1879"/>
                <a:gd name="T58" fmla="*/ 538 w 1495"/>
                <a:gd name="T59" fmla="*/ 187 h 1879"/>
                <a:gd name="T60" fmla="*/ 1009 w 1495"/>
                <a:gd name="T61" fmla="*/ 448 h 1879"/>
                <a:gd name="T62" fmla="*/ 313 w 1495"/>
                <a:gd name="T63" fmla="*/ 220 h 1879"/>
                <a:gd name="T64" fmla="*/ 742 w 1495"/>
                <a:gd name="T65" fmla="*/ 244 h 1879"/>
                <a:gd name="T66" fmla="*/ 808 w 1495"/>
                <a:gd name="T67" fmla="*/ 607 h 1879"/>
                <a:gd name="T68" fmla="*/ 673 w 1495"/>
                <a:gd name="T69" fmla="*/ 556 h 1879"/>
                <a:gd name="T70" fmla="*/ 595 w 1495"/>
                <a:gd name="T71" fmla="*/ 931 h 1879"/>
                <a:gd name="T72" fmla="*/ 325 w 1495"/>
                <a:gd name="T73" fmla="*/ 619 h 1879"/>
                <a:gd name="T74" fmla="*/ 382 w 1495"/>
                <a:gd name="T75" fmla="*/ 373 h 1879"/>
                <a:gd name="T76" fmla="*/ 349 w 1495"/>
                <a:gd name="T77" fmla="*/ 598 h 1879"/>
                <a:gd name="T78" fmla="*/ 610 w 1495"/>
                <a:gd name="T79" fmla="*/ 418 h 1879"/>
                <a:gd name="T80" fmla="*/ 454 w 1495"/>
                <a:gd name="T81" fmla="*/ 358 h 1879"/>
                <a:gd name="T82" fmla="*/ 55 w 1495"/>
                <a:gd name="T83" fmla="*/ 580 h 1879"/>
                <a:gd name="T84" fmla="*/ 1015 w 1495"/>
                <a:gd name="T85" fmla="*/ 523 h 1879"/>
                <a:gd name="T86" fmla="*/ 64 w 1495"/>
                <a:gd name="T87" fmla="*/ 694 h 1879"/>
                <a:gd name="T88" fmla="*/ 952 w 1495"/>
                <a:gd name="T89" fmla="*/ 655 h 1879"/>
                <a:gd name="T90" fmla="*/ 127 w 1495"/>
                <a:gd name="T91" fmla="*/ 694 h 1879"/>
                <a:gd name="T92" fmla="*/ 868 w 1495"/>
                <a:gd name="T93" fmla="*/ 1090 h 1879"/>
                <a:gd name="T94" fmla="*/ 556 w 1495"/>
                <a:gd name="T95" fmla="*/ 1189 h 1879"/>
                <a:gd name="T96" fmla="*/ 508 w 1495"/>
                <a:gd name="T97" fmla="*/ 1036 h 1879"/>
                <a:gd name="T98" fmla="*/ 331 w 1495"/>
                <a:gd name="T99" fmla="*/ 913 h 1879"/>
                <a:gd name="T100" fmla="*/ 247 w 1495"/>
                <a:gd name="T101" fmla="*/ 1009 h 1879"/>
                <a:gd name="T102" fmla="*/ 253 w 1495"/>
                <a:gd name="T103" fmla="*/ 1267 h 1879"/>
                <a:gd name="T104" fmla="*/ 607 w 1495"/>
                <a:gd name="T105" fmla="*/ 1459 h 1879"/>
                <a:gd name="T106" fmla="*/ 775 w 1495"/>
                <a:gd name="T107" fmla="*/ 1147 h 1879"/>
                <a:gd name="T108" fmla="*/ 787 w 1495"/>
                <a:gd name="T109" fmla="*/ 1141 h 1879"/>
                <a:gd name="T110" fmla="*/ 514 w 1495"/>
                <a:gd name="T111" fmla="*/ 1171 h 1879"/>
                <a:gd name="T112" fmla="*/ 808 w 1495"/>
                <a:gd name="T113" fmla="*/ 1519 h 1879"/>
                <a:gd name="T114" fmla="*/ 181 w 1495"/>
                <a:gd name="T115" fmla="*/ 1225 h 1879"/>
                <a:gd name="T116" fmla="*/ 244 w 1495"/>
                <a:gd name="T117" fmla="*/ 1270 h 1879"/>
                <a:gd name="T118" fmla="*/ 286 w 1495"/>
                <a:gd name="T119" fmla="*/ 1801 h 1879"/>
                <a:gd name="T120" fmla="*/ 589 w 1495"/>
                <a:gd name="T121" fmla="*/ 1477 h 1879"/>
                <a:gd name="T122" fmla="*/ 748 w 1495"/>
                <a:gd name="T123" fmla="*/ 1567 h 1879"/>
                <a:gd name="T124" fmla="*/ 487 w 1495"/>
                <a:gd name="T125" fmla="*/ 1804 h 1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1879">
                  <a:moveTo>
                    <a:pt x="46" y="538"/>
                  </a:moveTo>
                  <a:cubicBezTo>
                    <a:pt x="46" y="471"/>
                    <a:pt x="68" y="426"/>
                    <a:pt x="79" y="370"/>
                  </a:cubicBezTo>
                  <a:cubicBezTo>
                    <a:pt x="87" y="374"/>
                    <a:pt x="110" y="338"/>
                    <a:pt x="103" y="337"/>
                  </a:cubicBezTo>
                  <a:cubicBezTo>
                    <a:pt x="83" y="336"/>
                    <a:pt x="65" y="352"/>
                    <a:pt x="49" y="346"/>
                  </a:cubicBezTo>
                  <a:cubicBezTo>
                    <a:pt x="104" y="174"/>
                    <a:pt x="229" y="58"/>
                    <a:pt x="460" y="73"/>
                  </a:cubicBezTo>
                  <a:cubicBezTo>
                    <a:pt x="454" y="55"/>
                    <a:pt x="436" y="33"/>
                    <a:pt x="436" y="19"/>
                  </a:cubicBezTo>
                  <a:cubicBezTo>
                    <a:pt x="567" y="0"/>
                    <a:pt x="687" y="38"/>
                    <a:pt x="751" y="106"/>
                  </a:cubicBezTo>
                  <a:cubicBezTo>
                    <a:pt x="752" y="99"/>
                    <a:pt x="766" y="105"/>
                    <a:pt x="772" y="103"/>
                  </a:cubicBezTo>
                  <a:cubicBezTo>
                    <a:pt x="788" y="103"/>
                    <a:pt x="804" y="103"/>
                    <a:pt x="820" y="103"/>
                  </a:cubicBezTo>
                  <a:cubicBezTo>
                    <a:pt x="905" y="117"/>
                    <a:pt x="965" y="156"/>
                    <a:pt x="1012" y="208"/>
                  </a:cubicBezTo>
                  <a:cubicBezTo>
                    <a:pt x="1005" y="216"/>
                    <a:pt x="988" y="214"/>
                    <a:pt x="982" y="223"/>
                  </a:cubicBezTo>
                  <a:cubicBezTo>
                    <a:pt x="1030" y="273"/>
                    <a:pt x="1041" y="360"/>
                    <a:pt x="1060" y="439"/>
                  </a:cubicBezTo>
                  <a:cubicBezTo>
                    <a:pt x="1059" y="453"/>
                    <a:pt x="1063" y="472"/>
                    <a:pt x="1057" y="481"/>
                  </a:cubicBezTo>
                  <a:cubicBezTo>
                    <a:pt x="1044" y="478"/>
                    <a:pt x="1035" y="471"/>
                    <a:pt x="1024" y="466"/>
                  </a:cubicBezTo>
                  <a:cubicBezTo>
                    <a:pt x="1033" y="511"/>
                    <a:pt x="1031" y="570"/>
                    <a:pt x="1018" y="610"/>
                  </a:cubicBezTo>
                  <a:cubicBezTo>
                    <a:pt x="1065" y="651"/>
                    <a:pt x="1043" y="749"/>
                    <a:pt x="976" y="751"/>
                  </a:cubicBezTo>
                  <a:cubicBezTo>
                    <a:pt x="965" y="751"/>
                    <a:pt x="954" y="751"/>
                    <a:pt x="943" y="751"/>
                  </a:cubicBezTo>
                  <a:cubicBezTo>
                    <a:pt x="931" y="748"/>
                    <a:pt x="933" y="731"/>
                    <a:pt x="922" y="727"/>
                  </a:cubicBezTo>
                  <a:cubicBezTo>
                    <a:pt x="913" y="750"/>
                    <a:pt x="896" y="765"/>
                    <a:pt x="886" y="787"/>
                  </a:cubicBezTo>
                  <a:cubicBezTo>
                    <a:pt x="903" y="781"/>
                    <a:pt x="912" y="767"/>
                    <a:pt x="931" y="763"/>
                  </a:cubicBezTo>
                  <a:cubicBezTo>
                    <a:pt x="959" y="799"/>
                    <a:pt x="905" y="820"/>
                    <a:pt x="895" y="847"/>
                  </a:cubicBezTo>
                  <a:cubicBezTo>
                    <a:pt x="913" y="838"/>
                    <a:pt x="942" y="811"/>
                    <a:pt x="967" y="829"/>
                  </a:cubicBezTo>
                  <a:cubicBezTo>
                    <a:pt x="967" y="835"/>
                    <a:pt x="959" y="833"/>
                    <a:pt x="961" y="841"/>
                  </a:cubicBezTo>
                  <a:cubicBezTo>
                    <a:pt x="949" y="850"/>
                    <a:pt x="940" y="862"/>
                    <a:pt x="928" y="871"/>
                  </a:cubicBezTo>
                  <a:cubicBezTo>
                    <a:pt x="928" y="873"/>
                    <a:pt x="928" y="875"/>
                    <a:pt x="925" y="874"/>
                  </a:cubicBezTo>
                  <a:cubicBezTo>
                    <a:pt x="923" y="875"/>
                    <a:pt x="922" y="877"/>
                    <a:pt x="919" y="877"/>
                  </a:cubicBezTo>
                  <a:cubicBezTo>
                    <a:pt x="933" y="884"/>
                    <a:pt x="960" y="878"/>
                    <a:pt x="979" y="880"/>
                  </a:cubicBezTo>
                  <a:cubicBezTo>
                    <a:pt x="988" y="906"/>
                    <a:pt x="947" y="903"/>
                    <a:pt x="937" y="919"/>
                  </a:cubicBezTo>
                  <a:cubicBezTo>
                    <a:pt x="981" y="911"/>
                    <a:pt x="1025" y="903"/>
                    <a:pt x="1072" y="898"/>
                  </a:cubicBezTo>
                  <a:cubicBezTo>
                    <a:pt x="1076" y="905"/>
                    <a:pt x="1093" y="899"/>
                    <a:pt x="1102" y="901"/>
                  </a:cubicBezTo>
                  <a:cubicBezTo>
                    <a:pt x="1118" y="902"/>
                    <a:pt x="1140" y="897"/>
                    <a:pt x="1141" y="913"/>
                  </a:cubicBezTo>
                  <a:cubicBezTo>
                    <a:pt x="1122" y="942"/>
                    <a:pt x="1069" y="937"/>
                    <a:pt x="1039" y="955"/>
                  </a:cubicBezTo>
                  <a:cubicBezTo>
                    <a:pt x="1057" y="956"/>
                    <a:pt x="1069" y="963"/>
                    <a:pt x="1081" y="970"/>
                  </a:cubicBezTo>
                  <a:cubicBezTo>
                    <a:pt x="1068" y="998"/>
                    <a:pt x="1024" y="995"/>
                    <a:pt x="991" y="1003"/>
                  </a:cubicBezTo>
                  <a:cubicBezTo>
                    <a:pt x="997" y="1013"/>
                    <a:pt x="1010" y="1022"/>
                    <a:pt x="1003" y="1036"/>
                  </a:cubicBezTo>
                  <a:cubicBezTo>
                    <a:pt x="977" y="1044"/>
                    <a:pt x="951" y="1028"/>
                    <a:pt x="925" y="1027"/>
                  </a:cubicBezTo>
                  <a:cubicBezTo>
                    <a:pt x="940" y="1068"/>
                    <a:pt x="945" y="1119"/>
                    <a:pt x="1006" y="1114"/>
                  </a:cubicBezTo>
                  <a:cubicBezTo>
                    <a:pt x="1001" y="1093"/>
                    <a:pt x="990" y="1078"/>
                    <a:pt x="970" y="1072"/>
                  </a:cubicBezTo>
                  <a:cubicBezTo>
                    <a:pt x="992" y="1079"/>
                    <a:pt x="980" y="1058"/>
                    <a:pt x="985" y="1054"/>
                  </a:cubicBezTo>
                  <a:cubicBezTo>
                    <a:pt x="1002" y="1089"/>
                    <a:pt x="1086" y="1110"/>
                    <a:pt x="1126" y="1084"/>
                  </a:cubicBezTo>
                  <a:cubicBezTo>
                    <a:pt x="1103" y="1070"/>
                    <a:pt x="1076" y="1060"/>
                    <a:pt x="1063" y="1036"/>
                  </a:cubicBezTo>
                  <a:cubicBezTo>
                    <a:pt x="1101" y="1039"/>
                    <a:pt x="1125" y="1056"/>
                    <a:pt x="1162" y="1060"/>
                  </a:cubicBezTo>
                  <a:cubicBezTo>
                    <a:pt x="1166" y="1065"/>
                    <a:pt x="1191" y="1065"/>
                    <a:pt x="1195" y="1060"/>
                  </a:cubicBezTo>
                  <a:cubicBezTo>
                    <a:pt x="1204" y="1061"/>
                    <a:pt x="1207" y="1056"/>
                    <a:pt x="1213" y="1054"/>
                  </a:cubicBezTo>
                  <a:cubicBezTo>
                    <a:pt x="1197" y="1022"/>
                    <a:pt x="1147" y="1024"/>
                    <a:pt x="1120" y="1003"/>
                  </a:cubicBezTo>
                  <a:cubicBezTo>
                    <a:pt x="1130" y="1000"/>
                    <a:pt x="1138" y="995"/>
                    <a:pt x="1150" y="994"/>
                  </a:cubicBezTo>
                  <a:cubicBezTo>
                    <a:pt x="1166" y="994"/>
                    <a:pt x="1182" y="994"/>
                    <a:pt x="1198" y="994"/>
                  </a:cubicBezTo>
                  <a:cubicBezTo>
                    <a:pt x="1199" y="994"/>
                    <a:pt x="1200" y="994"/>
                    <a:pt x="1201" y="994"/>
                  </a:cubicBezTo>
                  <a:cubicBezTo>
                    <a:pt x="1206" y="999"/>
                    <a:pt x="1232" y="999"/>
                    <a:pt x="1237" y="994"/>
                  </a:cubicBezTo>
                  <a:cubicBezTo>
                    <a:pt x="1256" y="991"/>
                    <a:pt x="1272" y="985"/>
                    <a:pt x="1282" y="973"/>
                  </a:cubicBezTo>
                  <a:cubicBezTo>
                    <a:pt x="1275" y="970"/>
                    <a:pt x="1275" y="960"/>
                    <a:pt x="1264" y="961"/>
                  </a:cubicBezTo>
                  <a:cubicBezTo>
                    <a:pt x="1246" y="956"/>
                    <a:pt x="1207" y="956"/>
                    <a:pt x="1189" y="961"/>
                  </a:cubicBezTo>
                  <a:cubicBezTo>
                    <a:pt x="1185" y="961"/>
                    <a:pt x="1181" y="961"/>
                    <a:pt x="1177" y="961"/>
                  </a:cubicBezTo>
                  <a:cubicBezTo>
                    <a:pt x="1166" y="958"/>
                    <a:pt x="1142" y="968"/>
                    <a:pt x="1141" y="955"/>
                  </a:cubicBezTo>
                  <a:cubicBezTo>
                    <a:pt x="1153" y="957"/>
                    <a:pt x="1153" y="947"/>
                    <a:pt x="1165" y="949"/>
                  </a:cubicBezTo>
                  <a:cubicBezTo>
                    <a:pt x="1181" y="947"/>
                    <a:pt x="1205" y="953"/>
                    <a:pt x="1216" y="946"/>
                  </a:cubicBezTo>
                  <a:cubicBezTo>
                    <a:pt x="1289" y="929"/>
                    <a:pt x="1359" y="909"/>
                    <a:pt x="1390" y="850"/>
                  </a:cubicBezTo>
                  <a:cubicBezTo>
                    <a:pt x="1305" y="851"/>
                    <a:pt x="1246" y="894"/>
                    <a:pt x="1183" y="907"/>
                  </a:cubicBezTo>
                  <a:cubicBezTo>
                    <a:pt x="1260" y="870"/>
                    <a:pt x="1331" y="827"/>
                    <a:pt x="1378" y="760"/>
                  </a:cubicBezTo>
                  <a:cubicBezTo>
                    <a:pt x="1288" y="766"/>
                    <a:pt x="1229" y="819"/>
                    <a:pt x="1159" y="835"/>
                  </a:cubicBezTo>
                  <a:cubicBezTo>
                    <a:pt x="1277" y="781"/>
                    <a:pt x="1391" y="723"/>
                    <a:pt x="1459" y="619"/>
                  </a:cubicBezTo>
                  <a:cubicBezTo>
                    <a:pt x="1390" y="629"/>
                    <a:pt x="1352" y="686"/>
                    <a:pt x="1294" y="697"/>
                  </a:cubicBezTo>
                  <a:cubicBezTo>
                    <a:pt x="1298" y="695"/>
                    <a:pt x="1301" y="692"/>
                    <a:pt x="1303" y="688"/>
                  </a:cubicBezTo>
                  <a:cubicBezTo>
                    <a:pt x="1294" y="688"/>
                    <a:pt x="1293" y="696"/>
                    <a:pt x="1285" y="697"/>
                  </a:cubicBezTo>
                  <a:cubicBezTo>
                    <a:pt x="1288" y="688"/>
                    <a:pt x="1300" y="688"/>
                    <a:pt x="1303" y="679"/>
                  </a:cubicBezTo>
                  <a:cubicBezTo>
                    <a:pt x="1314" y="670"/>
                    <a:pt x="1324" y="660"/>
                    <a:pt x="1333" y="649"/>
                  </a:cubicBezTo>
                  <a:cubicBezTo>
                    <a:pt x="1403" y="580"/>
                    <a:pt x="1452" y="490"/>
                    <a:pt x="1489" y="388"/>
                  </a:cubicBezTo>
                  <a:cubicBezTo>
                    <a:pt x="1457" y="402"/>
                    <a:pt x="1433" y="429"/>
                    <a:pt x="1408" y="451"/>
                  </a:cubicBezTo>
                  <a:cubicBezTo>
                    <a:pt x="1330" y="521"/>
                    <a:pt x="1253" y="590"/>
                    <a:pt x="1171" y="655"/>
                  </a:cubicBezTo>
                  <a:cubicBezTo>
                    <a:pt x="1219" y="634"/>
                    <a:pt x="1253" y="599"/>
                    <a:pt x="1303" y="580"/>
                  </a:cubicBezTo>
                  <a:cubicBezTo>
                    <a:pt x="1311" y="647"/>
                    <a:pt x="1248" y="699"/>
                    <a:pt x="1207" y="733"/>
                  </a:cubicBezTo>
                  <a:cubicBezTo>
                    <a:pt x="1162" y="770"/>
                    <a:pt x="1116" y="804"/>
                    <a:pt x="1075" y="820"/>
                  </a:cubicBezTo>
                  <a:cubicBezTo>
                    <a:pt x="1115" y="796"/>
                    <a:pt x="1149" y="766"/>
                    <a:pt x="1183" y="736"/>
                  </a:cubicBezTo>
                  <a:cubicBezTo>
                    <a:pt x="1194" y="727"/>
                    <a:pt x="1204" y="717"/>
                    <a:pt x="1213" y="706"/>
                  </a:cubicBezTo>
                  <a:cubicBezTo>
                    <a:pt x="1244" y="672"/>
                    <a:pt x="1275" y="638"/>
                    <a:pt x="1297" y="595"/>
                  </a:cubicBezTo>
                  <a:cubicBezTo>
                    <a:pt x="1180" y="659"/>
                    <a:pt x="1073" y="733"/>
                    <a:pt x="952" y="793"/>
                  </a:cubicBezTo>
                  <a:cubicBezTo>
                    <a:pt x="1042" y="742"/>
                    <a:pt x="1120" y="686"/>
                    <a:pt x="1195" y="619"/>
                  </a:cubicBezTo>
                  <a:cubicBezTo>
                    <a:pt x="1261" y="560"/>
                    <a:pt x="1311" y="516"/>
                    <a:pt x="1378" y="457"/>
                  </a:cubicBezTo>
                  <a:cubicBezTo>
                    <a:pt x="1406" y="432"/>
                    <a:pt x="1462" y="360"/>
                    <a:pt x="1495" y="388"/>
                  </a:cubicBezTo>
                  <a:cubicBezTo>
                    <a:pt x="1486" y="505"/>
                    <a:pt x="1420" y="565"/>
                    <a:pt x="1363" y="634"/>
                  </a:cubicBezTo>
                  <a:cubicBezTo>
                    <a:pt x="1353" y="642"/>
                    <a:pt x="1344" y="651"/>
                    <a:pt x="1336" y="661"/>
                  </a:cubicBezTo>
                  <a:cubicBezTo>
                    <a:pt x="1337" y="665"/>
                    <a:pt x="1341" y="661"/>
                    <a:pt x="1342" y="658"/>
                  </a:cubicBezTo>
                  <a:cubicBezTo>
                    <a:pt x="1382" y="643"/>
                    <a:pt x="1407" y="613"/>
                    <a:pt x="1462" y="613"/>
                  </a:cubicBezTo>
                  <a:cubicBezTo>
                    <a:pt x="1485" y="649"/>
                    <a:pt x="1421" y="683"/>
                    <a:pt x="1396" y="703"/>
                  </a:cubicBezTo>
                  <a:cubicBezTo>
                    <a:pt x="1362" y="730"/>
                    <a:pt x="1334" y="755"/>
                    <a:pt x="1306" y="766"/>
                  </a:cubicBezTo>
                  <a:cubicBezTo>
                    <a:pt x="1297" y="770"/>
                    <a:pt x="1290" y="776"/>
                    <a:pt x="1279" y="778"/>
                  </a:cubicBezTo>
                  <a:cubicBezTo>
                    <a:pt x="1288" y="784"/>
                    <a:pt x="1303" y="772"/>
                    <a:pt x="1312" y="769"/>
                  </a:cubicBezTo>
                  <a:cubicBezTo>
                    <a:pt x="1337" y="763"/>
                    <a:pt x="1356" y="751"/>
                    <a:pt x="1387" y="751"/>
                  </a:cubicBezTo>
                  <a:cubicBezTo>
                    <a:pt x="1390" y="814"/>
                    <a:pt x="1313" y="823"/>
                    <a:pt x="1282" y="862"/>
                  </a:cubicBezTo>
                  <a:cubicBezTo>
                    <a:pt x="1313" y="854"/>
                    <a:pt x="1343" y="845"/>
                    <a:pt x="1378" y="841"/>
                  </a:cubicBezTo>
                  <a:cubicBezTo>
                    <a:pt x="1385" y="841"/>
                    <a:pt x="1392" y="841"/>
                    <a:pt x="1399" y="841"/>
                  </a:cubicBezTo>
                  <a:cubicBezTo>
                    <a:pt x="1399" y="844"/>
                    <a:pt x="1399" y="847"/>
                    <a:pt x="1399" y="850"/>
                  </a:cubicBezTo>
                  <a:cubicBezTo>
                    <a:pt x="1372" y="909"/>
                    <a:pt x="1305" y="928"/>
                    <a:pt x="1243" y="952"/>
                  </a:cubicBezTo>
                  <a:cubicBezTo>
                    <a:pt x="1266" y="956"/>
                    <a:pt x="1292" y="957"/>
                    <a:pt x="1297" y="979"/>
                  </a:cubicBezTo>
                  <a:cubicBezTo>
                    <a:pt x="1281" y="1010"/>
                    <a:pt x="1226" y="1002"/>
                    <a:pt x="1189" y="1012"/>
                  </a:cubicBezTo>
                  <a:cubicBezTo>
                    <a:pt x="1209" y="1019"/>
                    <a:pt x="1219" y="1036"/>
                    <a:pt x="1228" y="1054"/>
                  </a:cubicBezTo>
                  <a:cubicBezTo>
                    <a:pt x="1200" y="1096"/>
                    <a:pt x="1124" y="1063"/>
                    <a:pt x="1096" y="1054"/>
                  </a:cubicBezTo>
                  <a:cubicBezTo>
                    <a:pt x="1113" y="1064"/>
                    <a:pt x="1133" y="1071"/>
                    <a:pt x="1138" y="1093"/>
                  </a:cubicBezTo>
                  <a:cubicBezTo>
                    <a:pt x="1133" y="1101"/>
                    <a:pt x="1126" y="1107"/>
                    <a:pt x="1114" y="1108"/>
                  </a:cubicBezTo>
                  <a:cubicBezTo>
                    <a:pt x="1100" y="1108"/>
                    <a:pt x="1086" y="1108"/>
                    <a:pt x="1072" y="1108"/>
                  </a:cubicBezTo>
                  <a:cubicBezTo>
                    <a:pt x="1049" y="1106"/>
                    <a:pt x="1034" y="1096"/>
                    <a:pt x="1012" y="1093"/>
                  </a:cubicBezTo>
                  <a:cubicBezTo>
                    <a:pt x="1015" y="1102"/>
                    <a:pt x="1021" y="1108"/>
                    <a:pt x="1018" y="1123"/>
                  </a:cubicBezTo>
                  <a:cubicBezTo>
                    <a:pt x="1008" y="1123"/>
                    <a:pt x="998" y="1123"/>
                    <a:pt x="988" y="1123"/>
                  </a:cubicBezTo>
                  <a:cubicBezTo>
                    <a:pt x="975" y="1121"/>
                    <a:pt x="964" y="1117"/>
                    <a:pt x="955" y="1111"/>
                  </a:cubicBezTo>
                  <a:cubicBezTo>
                    <a:pt x="954" y="1123"/>
                    <a:pt x="954" y="1136"/>
                    <a:pt x="949" y="1144"/>
                  </a:cubicBezTo>
                  <a:cubicBezTo>
                    <a:pt x="915" y="1144"/>
                    <a:pt x="902" y="1123"/>
                    <a:pt x="886" y="1105"/>
                  </a:cubicBezTo>
                  <a:cubicBezTo>
                    <a:pt x="885" y="1102"/>
                    <a:pt x="883" y="1100"/>
                    <a:pt x="880" y="1099"/>
                  </a:cubicBezTo>
                  <a:cubicBezTo>
                    <a:pt x="882" y="1109"/>
                    <a:pt x="876" y="1127"/>
                    <a:pt x="883" y="1132"/>
                  </a:cubicBezTo>
                  <a:cubicBezTo>
                    <a:pt x="883" y="1158"/>
                    <a:pt x="883" y="1184"/>
                    <a:pt x="883" y="1210"/>
                  </a:cubicBezTo>
                  <a:cubicBezTo>
                    <a:pt x="873" y="1212"/>
                    <a:pt x="871" y="1206"/>
                    <a:pt x="862" y="1207"/>
                  </a:cubicBezTo>
                  <a:cubicBezTo>
                    <a:pt x="866" y="1257"/>
                    <a:pt x="848" y="1304"/>
                    <a:pt x="850" y="1360"/>
                  </a:cubicBezTo>
                  <a:cubicBezTo>
                    <a:pt x="852" y="1404"/>
                    <a:pt x="876" y="1441"/>
                    <a:pt x="871" y="1477"/>
                  </a:cubicBezTo>
                  <a:cubicBezTo>
                    <a:pt x="867" y="1507"/>
                    <a:pt x="840" y="1538"/>
                    <a:pt x="793" y="1531"/>
                  </a:cubicBezTo>
                  <a:cubicBezTo>
                    <a:pt x="781" y="1528"/>
                    <a:pt x="770" y="1495"/>
                    <a:pt x="763" y="1507"/>
                  </a:cubicBezTo>
                  <a:cubicBezTo>
                    <a:pt x="763" y="1510"/>
                    <a:pt x="763" y="1513"/>
                    <a:pt x="763" y="1516"/>
                  </a:cubicBezTo>
                  <a:cubicBezTo>
                    <a:pt x="763" y="1532"/>
                    <a:pt x="763" y="1548"/>
                    <a:pt x="763" y="1564"/>
                  </a:cubicBezTo>
                  <a:cubicBezTo>
                    <a:pt x="763" y="1578"/>
                    <a:pt x="763" y="1592"/>
                    <a:pt x="763" y="1606"/>
                  </a:cubicBezTo>
                  <a:cubicBezTo>
                    <a:pt x="763" y="1613"/>
                    <a:pt x="763" y="1620"/>
                    <a:pt x="763" y="1627"/>
                  </a:cubicBezTo>
                  <a:cubicBezTo>
                    <a:pt x="756" y="1632"/>
                    <a:pt x="762" y="1650"/>
                    <a:pt x="760" y="1660"/>
                  </a:cubicBezTo>
                  <a:cubicBezTo>
                    <a:pt x="758" y="1707"/>
                    <a:pt x="750" y="1748"/>
                    <a:pt x="748" y="1795"/>
                  </a:cubicBezTo>
                  <a:cubicBezTo>
                    <a:pt x="745" y="1795"/>
                    <a:pt x="746" y="1799"/>
                    <a:pt x="745" y="1801"/>
                  </a:cubicBezTo>
                  <a:cubicBezTo>
                    <a:pt x="750" y="1808"/>
                    <a:pt x="768" y="1802"/>
                    <a:pt x="778" y="1804"/>
                  </a:cubicBezTo>
                  <a:cubicBezTo>
                    <a:pt x="791" y="1804"/>
                    <a:pt x="804" y="1804"/>
                    <a:pt x="817" y="1804"/>
                  </a:cubicBezTo>
                  <a:cubicBezTo>
                    <a:pt x="830" y="1811"/>
                    <a:pt x="856" y="1805"/>
                    <a:pt x="874" y="1807"/>
                  </a:cubicBezTo>
                  <a:cubicBezTo>
                    <a:pt x="869" y="1815"/>
                    <a:pt x="826" y="1811"/>
                    <a:pt x="808" y="1816"/>
                  </a:cubicBezTo>
                  <a:cubicBezTo>
                    <a:pt x="796" y="1816"/>
                    <a:pt x="784" y="1816"/>
                    <a:pt x="772" y="1816"/>
                  </a:cubicBezTo>
                  <a:cubicBezTo>
                    <a:pt x="763" y="1818"/>
                    <a:pt x="746" y="1812"/>
                    <a:pt x="742" y="1819"/>
                  </a:cubicBezTo>
                  <a:cubicBezTo>
                    <a:pt x="739" y="1841"/>
                    <a:pt x="732" y="1859"/>
                    <a:pt x="727" y="1879"/>
                  </a:cubicBezTo>
                  <a:cubicBezTo>
                    <a:pt x="724" y="1879"/>
                    <a:pt x="721" y="1879"/>
                    <a:pt x="718" y="1879"/>
                  </a:cubicBezTo>
                  <a:cubicBezTo>
                    <a:pt x="723" y="1863"/>
                    <a:pt x="728" y="1847"/>
                    <a:pt x="727" y="1825"/>
                  </a:cubicBezTo>
                  <a:cubicBezTo>
                    <a:pt x="734" y="1810"/>
                    <a:pt x="711" y="1817"/>
                    <a:pt x="694" y="1816"/>
                  </a:cubicBezTo>
                  <a:cubicBezTo>
                    <a:pt x="679" y="1815"/>
                    <a:pt x="658" y="1814"/>
                    <a:pt x="649" y="1819"/>
                  </a:cubicBezTo>
                  <a:cubicBezTo>
                    <a:pt x="622" y="1819"/>
                    <a:pt x="595" y="1819"/>
                    <a:pt x="568" y="1819"/>
                  </a:cubicBezTo>
                  <a:cubicBezTo>
                    <a:pt x="534" y="1825"/>
                    <a:pt x="457" y="1805"/>
                    <a:pt x="448" y="1831"/>
                  </a:cubicBezTo>
                  <a:cubicBezTo>
                    <a:pt x="444" y="1831"/>
                    <a:pt x="445" y="1826"/>
                    <a:pt x="445" y="1822"/>
                  </a:cubicBezTo>
                  <a:cubicBezTo>
                    <a:pt x="425" y="1815"/>
                    <a:pt x="392" y="1821"/>
                    <a:pt x="367" y="1819"/>
                  </a:cubicBezTo>
                  <a:cubicBezTo>
                    <a:pt x="342" y="1819"/>
                    <a:pt x="317" y="1819"/>
                    <a:pt x="292" y="1819"/>
                  </a:cubicBezTo>
                  <a:cubicBezTo>
                    <a:pt x="287" y="1819"/>
                    <a:pt x="287" y="1837"/>
                    <a:pt x="292" y="1837"/>
                  </a:cubicBezTo>
                  <a:cubicBezTo>
                    <a:pt x="293" y="1844"/>
                    <a:pt x="292" y="1849"/>
                    <a:pt x="289" y="1852"/>
                  </a:cubicBezTo>
                  <a:cubicBezTo>
                    <a:pt x="275" y="1847"/>
                    <a:pt x="289" y="1814"/>
                    <a:pt x="268" y="1816"/>
                  </a:cubicBezTo>
                  <a:cubicBezTo>
                    <a:pt x="268" y="1814"/>
                    <a:pt x="268" y="1812"/>
                    <a:pt x="265" y="1813"/>
                  </a:cubicBezTo>
                  <a:cubicBezTo>
                    <a:pt x="262" y="1803"/>
                    <a:pt x="269" y="1803"/>
                    <a:pt x="277" y="1804"/>
                  </a:cubicBezTo>
                  <a:cubicBezTo>
                    <a:pt x="271" y="1756"/>
                    <a:pt x="260" y="1713"/>
                    <a:pt x="259" y="1660"/>
                  </a:cubicBezTo>
                  <a:cubicBezTo>
                    <a:pt x="257" y="1649"/>
                    <a:pt x="263" y="1630"/>
                    <a:pt x="256" y="1624"/>
                  </a:cubicBezTo>
                  <a:cubicBezTo>
                    <a:pt x="254" y="1601"/>
                    <a:pt x="260" y="1570"/>
                    <a:pt x="253" y="1552"/>
                  </a:cubicBezTo>
                  <a:cubicBezTo>
                    <a:pt x="181" y="1609"/>
                    <a:pt x="128" y="1485"/>
                    <a:pt x="181" y="1438"/>
                  </a:cubicBezTo>
                  <a:cubicBezTo>
                    <a:pt x="186" y="1401"/>
                    <a:pt x="186" y="1343"/>
                    <a:pt x="181" y="1306"/>
                  </a:cubicBezTo>
                  <a:cubicBezTo>
                    <a:pt x="183" y="1275"/>
                    <a:pt x="174" y="1255"/>
                    <a:pt x="172" y="1228"/>
                  </a:cubicBezTo>
                  <a:cubicBezTo>
                    <a:pt x="160" y="1227"/>
                    <a:pt x="154" y="1235"/>
                    <a:pt x="148" y="1225"/>
                  </a:cubicBezTo>
                  <a:cubicBezTo>
                    <a:pt x="167" y="1088"/>
                    <a:pt x="161" y="926"/>
                    <a:pt x="277" y="886"/>
                  </a:cubicBezTo>
                  <a:cubicBezTo>
                    <a:pt x="214" y="848"/>
                    <a:pt x="167" y="794"/>
                    <a:pt x="139" y="721"/>
                  </a:cubicBezTo>
                  <a:cubicBezTo>
                    <a:pt x="123" y="726"/>
                    <a:pt x="120" y="744"/>
                    <a:pt x="100" y="745"/>
                  </a:cubicBezTo>
                  <a:cubicBezTo>
                    <a:pt x="88" y="745"/>
                    <a:pt x="76" y="745"/>
                    <a:pt x="64" y="745"/>
                  </a:cubicBezTo>
                  <a:cubicBezTo>
                    <a:pt x="31" y="739"/>
                    <a:pt x="9" y="722"/>
                    <a:pt x="7" y="685"/>
                  </a:cubicBezTo>
                  <a:cubicBezTo>
                    <a:pt x="7" y="675"/>
                    <a:pt x="7" y="665"/>
                    <a:pt x="7" y="655"/>
                  </a:cubicBezTo>
                  <a:cubicBezTo>
                    <a:pt x="0" y="607"/>
                    <a:pt x="34" y="600"/>
                    <a:pt x="46" y="571"/>
                  </a:cubicBezTo>
                  <a:cubicBezTo>
                    <a:pt x="46" y="560"/>
                    <a:pt x="46" y="549"/>
                    <a:pt x="46" y="538"/>
                  </a:cubicBezTo>
                  <a:close/>
                  <a:moveTo>
                    <a:pt x="928" y="979"/>
                  </a:moveTo>
                  <a:cubicBezTo>
                    <a:pt x="922" y="963"/>
                    <a:pt x="897" y="966"/>
                    <a:pt x="892" y="949"/>
                  </a:cubicBezTo>
                  <a:cubicBezTo>
                    <a:pt x="910" y="950"/>
                    <a:pt x="921" y="944"/>
                    <a:pt x="937" y="943"/>
                  </a:cubicBezTo>
                  <a:cubicBezTo>
                    <a:pt x="933" y="950"/>
                    <a:pt x="922" y="950"/>
                    <a:pt x="919" y="958"/>
                  </a:cubicBezTo>
                  <a:cubicBezTo>
                    <a:pt x="927" y="964"/>
                    <a:pt x="937" y="968"/>
                    <a:pt x="937" y="982"/>
                  </a:cubicBezTo>
                  <a:cubicBezTo>
                    <a:pt x="983" y="984"/>
                    <a:pt x="1037" y="997"/>
                    <a:pt x="1072" y="976"/>
                  </a:cubicBezTo>
                  <a:cubicBezTo>
                    <a:pt x="1057" y="946"/>
                    <a:pt x="997" y="960"/>
                    <a:pt x="964" y="955"/>
                  </a:cubicBezTo>
                  <a:cubicBezTo>
                    <a:pt x="1020" y="944"/>
                    <a:pt x="1086" y="943"/>
                    <a:pt x="1123" y="913"/>
                  </a:cubicBezTo>
                  <a:cubicBezTo>
                    <a:pt x="1121" y="906"/>
                    <a:pt x="1106" y="912"/>
                    <a:pt x="1099" y="910"/>
                  </a:cubicBezTo>
                  <a:cubicBezTo>
                    <a:pt x="1087" y="905"/>
                    <a:pt x="1054" y="905"/>
                    <a:pt x="1042" y="910"/>
                  </a:cubicBezTo>
                  <a:cubicBezTo>
                    <a:pt x="1021" y="912"/>
                    <a:pt x="1003" y="917"/>
                    <a:pt x="982" y="919"/>
                  </a:cubicBezTo>
                  <a:cubicBezTo>
                    <a:pt x="974" y="919"/>
                    <a:pt x="939" y="918"/>
                    <a:pt x="955" y="922"/>
                  </a:cubicBezTo>
                  <a:cubicBezTo>
                    <a:pt x="959" y="926"/>
                    <a:pt x="966" y="938"/>
                    <a:pt x="955" y="940"/>
                  </a:cubicBezTo>
                  <a:cubicBezTo>
                    <a:pt x="951" y="921"/>
                    <a:pt x="916" y="933"/>
                    <a:pt x="901" y="925"/>
                  </a:cubicBezTo>
                  <a:cubicBezTo>
                    <a:pt x="921" y="910"/>
                    <a:pt x="950" y="904"/>
                    <a:pt x="970" y="889"/>
                  </a:cubicBezTo>
                  <a:cubicBezTo>
                    <a:pt x="940" y="886"/>
                    <a:pt x="910" y="899"/>
                    <a:pt x="889" y="895"/>
                  </a:cubicBezTo>
                  <a:cubicBezTo>
                    <a:pt x="906" y="869"/>
                    <a:pt x="937" y="857"/>
                    <a:pt x="955" y="832"/>
                  </a:cubicBezTo>
                  <a:cubicBezTo>
                    <a:pt x="912" y="832"/>
                    <a:pt x="898" y="861"/>
                    <a:pt x="865" y="871"/>
                  </a:cubicBezTo>
                  <a:cubicBezTo>
                    <a:pt x="882" y="832"/>
                    <a:pt x="922" y="816"/>
                    <a:pt x="934" y="772"/>
                  </a:cubicBezTo>
                  <a:cubicBezTo>
                    <a:pt x="873" y="795"/>
                    <a:pt x="835" y="841"/>
                    <a:pt x="790" y="880"/>
                  </a:cubicBezTo>
                  <a:cubicBezTo>
                    <a:pt x="898" y="904"/>
                    <a:pt x="838" y="1096"/>
                    <a:pt x="934" y="1132"/>
                  </a:cubicBezTo>
                  <a:cubicBezTo>
                    <a:pt x="935" y="1130"/>
                    <a:pt x="937" y="1129"/>
                    <a:pt x="940" y="1129"/>
                  </a:cubicBezTo>
                  <a:cubicBezTo>
                    <a:pt x="952" y="1102"/>
                    <a:pt x="926" y="1089"/>
                    <a:pt x="925" y="1066"/>
                  </a:cubicBezTo>
                  <a:cubicBezTo>
                    <a:pt x="909" y="1063"/>
                    <a:pt x="895" y="1058"/>
                    <a:pt x="886" y="1048"/>
                  </a:cubicBezTo>
                  <a:cubicBezTo>
                    <a:pt x="897" y="1052"/>
                    <a:pt x="909" y="1055"/>
                    <a:pt x="925" y="1054"/>
                  </a:cubicBezTo>
                  <a:cubicBezTo>
                    <a:pt x="924" y="1031"/>
                    <a:pt x="909" y="1022"/>
                    <a:pt x="889" y="1018"/>
                  </a:cubicBezTo>
                  <a:cubicBezTo>
                    <a:pt x="902" y="1020"/>
                    <a:pt x="911" y="1018"/>
                    <a:pt x="913" y="1009"/>
                  </a:cubicBezTo>
                  <a:cubicBezTo>
                    <a:pt x="930" y="1025"/>
                    <a:pt x="967" y="1021"/>
                    <a:pt x="994" y="1027"/>
                  </a:cubicBezTo>
                  <a:cubicBezTo>
                    <a:pt x="988" y="998"/>
                    <a:pt x="959" y="992"/>
                    <a:pt x="925" y="991"/>
                  </a:cubicBezTo>
                  <a:cubicBezTo>
                    <a:pt x="915" y="991"/>
                    <a:pt x="905" y="991"/>
                    <a:pt x="895" y="991"/>
                  </a:cubicBezTo>
                  <a:cubicBezTo>
                    <a:pt x="886" y="991"/>
                    <a:pt x="881" y="987"/>
                    <a:pt x="874" y="985"/>
                  </a:cubicBezTo>
                  <a:cubicBezTo>
                    <a:pt x="885" y="976"/>
                    <a:pt x="917" y="988"/>
                    <a:pt x="928" y="979"/>
                  </a:cubicBezTo>
                  <a:close/>
                  <a:moveTo>
                    <a:pt x="487" y="25"/>
                  </a:moveTo>
                  <a:cubicBezTo>
                    <a:pt x="478" y="27"/>
                    <a:pt x="445" y="20"/>
                    <a:pt x="454" y="31"/>
                  </a:cubicBezTo>
                  <a:cubicBezTo>
                    <a:pt x="460" y="51"/>
                    <a:pt x="470" y="67"/>
                    <a:pt x="481" y="82"/>
                  </a:cubicBezTo>
                  <a:cubicBezTo>
                    <a:pt x="477" y="83"/>
                    <a:pt x="476" y="87"/>
                    <a:pt x="472" y="88"/>
                  </a:cubicBezTo>
                  <a:cubicBezTo>
                    <a:pt x="464" y="77"/>
                    <a:pt x="425" y="81"/>
                    <a:pt x="412" y="85"/>
                  </a:cubicBezTo>
                  <a:cubicBezTo>
                    <a:pt x="289" y="86"/>
                    <a:pt x="190" y="153"/>
                    <a:pt x="124" y="220"/>
                  </a:cubicBezTo>
                  <a:cubicBezTo>
                    <a:pt x="96" y="248"/>
                    <a:pt x="68" y="289"/>
                    <a:pt x="70" y="331"/>
                  </a:cubicBezTo>
                  <a:cubicBezTo>
                    <a:pt x="89" y="324"/>
                    <a:pt x="110" y="321"/>
                    <a:pt x="133" y="328"/>
                  </a:cubicBezTo>
                  <a:cubicBezTo>
                    <a:pt x="129" y="369"/>
                    <a:pt x="78" y="393"/>
                    <a:pt x="76" y="436"/>
                  </a:cubicBezTo>
                  <a:cubicBezTo>
                    <a:pt x="74" y="472"/>
                    <a:pt x="102" y="506"/>
                    <a:pt x="124" y="532"/>
                  </a:cubicBezTo>
                  <a:cubicBezTo>
                    <a:pt x="130" y="439"/>
                    <a:pt x="176" y="386"/>
                    <a:pt x="244" y="355"/>
                  </a:cubicBezTo>
                  <a:cubicBezTo>
                    <a:pt x="252" y="314"/>
                    <a:pt x="267" y="272"/>
                    <a:pt x="286" y="244"/>
                  </a:cubicBezTo>
                  <a:cubicBezTo>
                    <a:pt x="292" y="235"/>
                    <a:pt x="308" y="227"/>
                    <a:pt x="301" y="217"/>
                  </a:cubicBezTo>
                  <a:cubicBezTo>
                    <a:pt x="293" y="212"/>
                    <a:pt x="264" y="212"/>
                    <a:pt x="256" y="217"/>
                  </a:cubicBezTo>
                  <a:cubicBezTo>
                    <a:pt x="184" y="226"/>
                    <a:pt x="137" y="273"/>
                    <a:pt x="100" y="319"/>
                  </a:cubicBezTo>
                  <a:cubicBezTo>
                    <a:pt x="127" y="261"/>
                    <a:pt x="167" y="216"/>
                    <a:pt x="241" y="205"/>
                  </a:cubicBezTo>
                  <a:cubicBezTo>
                    <a:pt x="260" y="205"/>
                    <a:pt x="279" y="205"/>
                    <a:pt x="298" y="205"/>
                  </a:cubicBezTo>
                  <a:cubicBezTo>
                    <a:pt x="318" y="214"/>
                    <a:pt x="327" y="196"/>
                    <a:pt x="331" y="211"/>
                  </a:cubicBezTo>
                  <a:cubicBezTo>
                    <a:pt x="378" y="221"/>
                    <a:pt x="412" y="244"/>
                    <a:pt x="442" y="271"/>
                  </a:cubicBezTo>
                  <a:cubicBezTo>
                    <a:pt x="454" y="264"/>
                    <a:pt x="462" y="253"/>
                    <a:pt x="481" y="253"/>
                  </a:cubicBezTo>
                  <a:cubicBezTo>
                    <a:pt x="491" y="222"/>
                    <a:pt x="515" y="204"/>
                    <a:pt x="538" y="187"/>
                  </a:cubicBezTo>
                  <a:cubicBezTo>
                    <a:pt x="502" y="226"/>
                    <a:pt x="449" y="291"/>
                    <a:pt x="487" y="352"/>
                  </a:cubicBezTo>
                  <a:cubicBezTo>
                    <a:pt x="543" y="342"/>
                    <a:pt x="589" y="322"/>
                    <a:pt x="637" y="304"/>
                  </a:cubicBezTo>
                  <a:cubicBezTo>
                    <a:pt x="660" y="263"/>
                    <a:pt x="685" y="224"/>
                    <a:pt x="742" y="217"/>
                  </a:cubicBezTo>
                  <a:cubicBezTo>
                    <a:pt x="755" y="215"/>
                    <a:pt x="776" y="221"/>
                    <a:pt x="784" y="214"/>
                  </a:cubicBezTo>
                  <a:cubicBezTo>
                    <a:pt x="789" y="214"/>
                    <a:pt x="794" y="214"/>
                    <a:pt x="799" y="214"/>
                  </a:cubicBezTo>
                  <a:cubicBezTo>
                    <a:pt x="809" y="214"/>
                    <a:pt x="819" y="214"/>
                    <a:pt x="829" y="214"/>
                  </a:cubicBezTo>
                  <a:cubicBezTo>
                    <a:pt x="951" y="230"/>
                    <a:pt x="1005" y="314"/>
                    <a:pt x="1009" y="448"/>
                  </a:cubicBezTo>
                  <a:cubicBezTo>
                    <a:pt x="1027" y="441"/>
                    <a:pt x="1046" y="461"/>
                    <a:pt x="1048" y="451"/>
                  </a:cubicBezTo>
                  <a:cubicBezTo>
                    <a:pt x="1049" y="360"/>
                    <a:pt x="1008" y="285"/>
                    <a:pt x="967" y="226"/>
                  </a:cubicBezTo>
                  <a:cubicBezTo>
                    <a:pt x="961" y="218"/>
                    <a:pt x="942" y="223"/>
                    <a:pt x="943" y="208"/>
                  </a:cubicBezTo>
                  <a:cubicBezTo>
                    <a:pt x="964" y="210"/>
                    <a:pt x="977" y="204"/>
                    <a:pt x="994" y="202"/>
                  </a:cubicBezTo>
                  <a:cubicBezTo>
                    <a:pt x="948" y="142"/>
                    <a:pt x="862" y="106"/>
                    <a:pt x="751" y="121"/>
                  </a:cubicBezTo>
                  <a:cubicBezTo>
                    <a:pt x="680" y="72"/>
                    <a:pt x="615" y="17"/>
                    <a:pt x="487" y="25"/>
                  </a:cubicBezTo>
                  <a:close/>
                  <a:moveTo>
                    <a:pt x="313" y="220"/>
                  </a:moveTo>
                  <a:cubicBezTo>
                    <a:pt x="280" y="277"/>
                    <a:pt x="245" y="326"/>
                    <a:pt x="250" y="415"/>
                  </a:cubicBezTo>
                  <a:cubicBezTo>
                    <a:pt x="281" y="402"/>
                    <a:pt x="294" y="371"/>
                    <a:pt x="313" y="346"/>
                  </a:cubicBezTo>
                  <a:cubicBezTo>
                    <a:pt x="359" y="329"/>
                    <a:pt x="392" y="299"/>
                    <a:pt x="430" y="274"/>
                  </a:cubicBezTo>
                  <a:cubicBezTo>
                    <a:pt x="401" y="248"/>
                    <a:pt x="358" y="220"/>
                    <a:pt x="313" y="220"/>
                  </a:cubicBezTo>
                  <a:close/>
                  <a:moveTo>
                    <a:pt x="799" y="223"/>
                  </a:moveTo>
                  <a:cubicBezTo>
                    <a:pt x="733" y="218"/>
                    <a:pt x="674" y="232"/>
                    <a:pt x="649" y="295"/>
                  </a:cubicBezTo>
                  <a:cubicBezTo>
                    <a:pt x="685" y="283"/>
                    <a:pt x="708" y="258"/>
                    <a:pt x="742" y="244"/>
                  </a:cubicBezTo>
                  <a:cubicBezTo>
                    <a:pt x="744" y="256"/>
                    <a:pt x="737" y="259"/>
                    <a:pt x="739" y="271"/>
                  </a:cubicBezTo>
                  <a:cubicBezTo>
                    <a:pt x="781" y="334"/>
                    <a:pt x="829" y="391"/>
                    <a:pt x="868" y="457"/>
                  </a:cubicBezTo>
                  <a:cubicBezTo>
                    <a:pt x="895" y="432"/>
                    <a:pt x="904" y="389"/>
                    <a:pt x="925" y="358"/>
                  </a:cubicBezTo>
                  <a:cubicBezTo>
                    <a:pt x="932" y="372"/>
                    <a:pt x="921" y="383"/>
                    <a:pt x="919" y="397"/>
                  </a:cubicBezTo>
                  <a:cubicBezTo>
                    <a:pt x="963" y="420"/>
                    <a:pt x="957" y="479"/>
                    <a:pt x="970" y="535"/>
                  </a:cubicBezTo>
                  <a:cubicBezTo>
                    <a:pt x="1056" y="387"/>
                    <a:pt x="943" y="235"/>
                    <a:pt x="799" y="223"/>
                  </a:cubicBezTo>
                  <a:close/>
                  <a:moveTo>
                    <a:pt x="808" y="607"/>
                  </a:moveTo>
                  <a:cubicBezTo>
                    <a:pt x="860" y="606"/>
                    <a:pt x="945" y="580"/>
                    <a:pt x="955" y="547"/>
                  </a:cubicBezTo>
                  <a:cubicBezTo>
                    <a:pt x="968" y="503"/>
                    <a:pt x="935" y="421"/>
                    <a:pt x="910" y="412"/>
                  </a:cubicBezTo>
                  <a:cubicBezTo>
                    <a:pt x="893" y="435"/>
                    <a:pt x="885" y="467"/>
                    <a:pt x="868" y="490"/>
                  </a:cubicBezTo>
                  <a:cubicBezTo>
                    <a:pt x="844" y="453"/>
                    <a:pt x="823" y="415"/>
                    <a:pt x="799" y="379"/>
                  </a:cubicBezTo>
                  <a:cubicBezTo>
                    <a:pt x="774" y="342"/>
                    <a:pt x="752" y="304"/>
                    <a:pt x="730" y="265"/>
                  </a:cubicBezTo>
                  <a:cubicBezTo>
                    <a:pt x="706" y="286"/>
                    <a:pt x="669" y="294"/>
                    <a:pt x="640" y="310"/>
                  </a:cubicBezTo>
                  <a:cubicBezTo>
                    <a:pt x="604" y="389"/>
                    <a:pt x="612" y="511"/>
                    <a:pt x="673" y="556"/>
                  </a:cubicBezTo>
                  <a:cubicBezTo>
                    <a:pt x="681" y="573"/>
                    <a:pt x="698" y="581"/>
                    <a:pt x="712" y="592"/>
                  </a:cubicBezTo>
                  <a:cubicBezTo>
                    <a:pt x="722" y="600"/>
                    <a:pt x="733" y="607"/>
                    <a:pt x="751" y="607"/>
                  </a:cubicBezTo>
                  <a:cubicBezTo>
                    <a:pt x="763" y="612"/>
                    <a:pt x="796" y="612"/>
                    <a:pt x="808" y="607"/>
                  </a:cubicBezTo>
                  <a:close/>
                  <a:moveTo>
                    <a:pt x="265" y="619"/>
                  </a:moveTo>
                  <a:cubicBezTo>
                    <a:pt x="235" y="615"/>
                    <a:pt x="206" y="610"/>
                    <a:pt x="181" y="598"/>
                  </a:cubicBezTo>
                  <a:cubicBezTo>
                    <a:pt x="161" y="588"/>
                    <a:pt x="146" y="564"/>
                    <a:pt x="130" y="568"/>
                  </a:cubicBezTo>
                  <a:cubicBezTo>
                    <a:pt x="109" y="829"/>
                    <a:pt x="330" y="950"/>
                    <a:pt x="595" y="931"/>
                  </a:cubicBezTo>
                  <a:cubicBezTo>
                    <a:pt x="657" y="927"/>
                    <a:pt x="726" y="912"/>
                    <a:pt x="772" y="883"/>
                  </a:cubicBezTo>
                  <a:cubicBezTo>
                    <a:pt x="817" y="855"/>
                    <a:pt x="859" y="801"/>
                    <a:pt x="889" y="757"/>
                  </a:cubicBezTo>
                  <a:cubicBezTo>
                    <a:pt x="924" y="706"/>
                    <a:pt x="949" y="645"/>
                    <a:pt x="955" y="577"/>
                  </a:cubicBezTo>
                  <a:cubicBezTo>
                    <a:pt x="848" y="657"/>
                    <a:pt x="681" y="626"/>
                    <a:pt x="625" y="505"/>
                  </a:cubicBezTo>
                  <a:cubicBezTo>
                    <a:pt x="617" y="487"/>
                    <a:pt x="616" y="450"/>
                    <a:pt x="604" y="436"/>
                  </a:cubicBezTo>
                  <a:cubicBezTo>
                    <a:pt x="584" y="412"/>
                    <a:pt x="510" y="423"/>
                    <a:pt x="496" y="442"/>
                  </a:cubicBezTo>
                  <a:cubicBezTo>
                    <a:pt x="482" y="544"/>
                    <a:pt x="429" y="607"/>
                    <a:pt x="325" y="619"/>
                  </a:cubicBezTo>
                  <a:cubicBezTo>
                    <a:pt x="305" y="619"/>
                    <a:pt x="285" y="619"/>
                    <a:pt x="265" y="619"/>
                  </a:cubicBezTo>
                  <a:close/>
                  <a:moveTo>
                    <a:pt x="391" y="583"/>
                  </a:moveTo>
                  <a:cubicBezTo>
                    <a:pt x="465" y="560"/>
                    <a:pt x="508" y="461"/>
                    <a:pt x="478" y="364"/>
                  </a:cubicBezTo>
                  <a:cubicBezTo>
                    <a:pt x="467" y="368"/>
                    <a:pt x="449" y="381"/>
                    <a:pt x="436" y="373"/>
                  </a:cubicBezTo>
                  <a:cubicBezTo>
                    <a:pt x="448" y="346"/>
                    <a:pt x="468" y="310"/>
                    <a:pt x="442" y="286"/>
                  </a:cubicBezTo>
                  <a:cubicBezTo>
                    <a:pt x="407" y="302"/>
                    <a:pt x="377" y="323"/>
                    <a:pt x="349" y="346"/>
                  </a:cubicBezTo>
                  <a:cubicBezTo>
                    <a:pt x="366" y="349"/>
                    <a:pt x="376" y="359"/>
                    <a:pt x="382" y="373"/>
                  </a:cubicBezTo>
                  <a:cubicBezTo>
                    <a:pt x="325" y="319"/>
                    <a:pt x="283" y="413"/>
                    <a:pt x="241" y="439"/>
                  </a:cubicBezTo>
                  <a:cubicBezTo>
                    <a:pt x="234" y="423"/>
                    <a:pt x="243" y="391"/>
                    <a:pt x="235" y="376"/>
                  </a:cubicBezTo>
                  <a:cubicBezTo>
                    <a:pt x="214" y="395"/>
                    <a:pt x="192" y="413"/>
                    <a:pt x="169" y="430"/>
                  </a:cubicBezTo>
                  <a:cubicBezTo>
                    <a:pt x="155" y="467"/>
                    <a:pt x="145" y="508"/>
                    <a:pt x="133" y="547"/>
                  </a:cubicBezTo>
                  <a:cubicBezTo>
                    <a:pt x="154" y="578"/>
                    <a:pt x="183" y="601"/>
                    <a:pt x="229" y="607"/>
                  </a:cubicBezTo>
                  <a:cubicBezTo>
                    <a:pt x="244" y="612"/>
                    <a:pt x="280" y="612"/>
                    <a:pt x="295" y="607"/>
                  </a:cubicBezTo>
                  <a:cubicBezTo>
                    <a:pt x="317" y="608"/>
                    <a:pt x="333" y="603"/>
                    <a:pt x="349" y="598"/>
                  </a:cubicBezTo>
                  <a:cubicBezTo>
                    <a:pt x="366" y="596"/>
                    <a:pt x="379" y="590"/>
                    <a:pt x="391" y="583"/>
                  </a:cubicBezTo>
                  <a:close/>
                  <a:moveTo>
                    <a:pt x="469" y="268"/>
                  </a:moveTo>
                  <a:cubicBezTo>
                    <a:pt x="465" y="273"/>
                    <a:pt x="459" y="276"/>
                    <a:pt x="451" y="277"/>
                  </a:cubicBezTo>
                  <a:cubicBezTo>
                    <a:pt x="450" y="289"/>
                    <a:pt x="459" y="291"/>
                    <a:pt x="463" y="298"/>
                  </a:cubicBezTo>
                  <a:cubicBezTo>
                    <a:pt x="464" y="289"/>
                    <a:pt x="474" y="274"/>
                    <a:pt x="469" y="268"/>
                  </a:cubicBezTo>
                  <a:close/>
                  <a:moveTo>
                    <a:pt x="568" y="415"/>
                  </a:moveTo>
                  <a:cubicBezTo>
                    <a:pt x="585" y="411"/>
                    <a:pt x="601" y="424"/>
                    <a:pt x="610" y="418"/>
                  </a:cubicBezTo>
                  <a:cubicBezTo>
                    <a:pt x="604" y="381"/>
                    <a:pt x="622" y="342"/>
                    <a:pt x="634" y="313"/>
                  </a:cubicBezTo>
                  <a:cubicBezTo>
                    <a:pt x="583" y="326"/>
                    <a:pt x="540" y="347"/>
                    <a:pt x="490" y="361"/>
                  </a:cubicBezTo>
                  <a:cubicBezTo>
                    <a:pt x="495" y="380"/>
                    <a:pt x="497" y="402"/>
                    <a:pt x="496" y="427"/>
                  </a:cubicBezTo>
                  <a:cubicBezTo>
                    <a:pt x="502" y="434"/>
                    <a:pt x="506" y="413"/>
                    <a:pt x="517" y="415"/>
                  </a:cubicBezTo>
                  <a:cubicBezTo>
                    <a:pt x="534" y="415"/>
                    <a:pt x="551" y="415"/>
                    <a:pt x="568" y="415"/>
                  </a:cubicBezTo>
                  <a:close/>
                  <a:moveTo>
                    <a:pt x="463" y="328"/>
                  </a:moveTo>
                  <a:cubicBezTo>
                    <a:pt x="460" y="338"/>
                    <a:pt x="458" y="349"/>
                    <a:pt x="454" y="358"/>
                  </a:cubicBezTo>
                  <a:cubicBezTo>
                    <a:pt x="464" y="358"/>
                    <a:pt x="472" y="356"/>
                    <a:pt x="478" y="352"/>
                  </a:cubicBezTo>
                  <a:cubicBezTo>
                    <a:pt x="471" y="346"/>
                    <a:pt x="473" y="331"/>
                    <a:pt x="463" y="328"/>
                  </a:cubicBezTo>
                  <a:close/>
                  <a:moveTo>
                    <a:pt x="85" y="580"/>
                  </a:moveTo>
                  <a:cubicBezTo>
                    <a:pt x="98" y="580"/>
                    <a:pt x="106" y="597"/>
                    <a:pt x="115" y="592"/>
                  </a:cubicBezTo>
                  <a:cubicBezTo>
                    <a:pt x="130" y="523"/>
                    <a:pt x="77" y="507"/>
                    <a:pt x="70" y="451"/>
                  </a:cubicBezTo>
                  <a:cubicBezTo>
                    <a:pt x="63" y="472"/>
                    <a:pt x="58" y="495"/>
                    <a:pt x="58" y="523"/>
                  </a:cubicBezTo>
                  <a:cubicBezTo>
                    <a:pt x="51" y="536"/>
                    <a:pt x="57" y="562"/>
                    <a:pt x="55" y="580"/>
                  </a:cubicBezTo>
                  <a:cubicBezTo>
                    <a:pt x="65" y="580"/>
                    <a:pt x="75" y="580"/>
                    <a:pt x="85" y="580"/>
                  </a:cubicBezTo>
                  <a:close/>
                  <a:moveTo>
                    <a:pt x="1015" y="523"/>
                  </a:moveTo>
                  <a:cubicBezTo>
                    <a:pt x="1017" y="501"/>
                    <a:pt x="1008" y="490"/>
                    <a:pt x="1009" y="469"/>
                  </a:cubicBezTo>
                  <a:cubicBezTo>
                    <a:pt x="995" y="519"/>
                    <a:pt x="962" y="550"/>
                    <a:pt x="961" y="613"/>
                  </a:cubicBezTo>
                  <a:cubicBezTo>
                    <a:pt x="972" y="606"/>
                    <a:pt x="989" y="601"/>
                    <a:pt x="1006" y="607"/>
                  </a:cubicBezTo>
                  <a:cubicBezTo>
                    <a:pt x="1009" y="593"/>
                    <a:pt x="1016" y="583"/>
                    <a:pt x="1015" y="565"/>
                  </a:cubicBezTo>
                  <a:cubicBezTo>
                    <a:pt x="1020" y="558"/>
                    <a:pt x="1020" y="530"/>
                    <a:pt x="1015" y="523"/>
                  </a:cubicBezTo>
                  <a:close/>
                  <a:moveTo>
                    <a:pt x="19" y="685"/>
                  </a:moveTo>
                  <a:cubicBezTo>
                    <a:pt x="15" y="737"/>
                    <a:pt x="115" y="749"/>
                    <a:pt x="136" y="712"/>
                  </a:cubicBezTo>
                  <a:cubicBezTo>
                    <a:pt x="121" y="705"/>
                    <a:pt x="90" y="714"/>
                    <a:pt x="85" y="697"/>
                  </a:cubicBezTo>
                  <a:cubicBezTo>
                    <a:pt x="86" y="680"/>
                    <a:pt x="97" y="673"/>
                    <a:pt x="106" y="664"/>
                  </a:cubicBezTo>
                  <a:cubicBezTo>
                    <a:pt x="102" y="662"/>
                    <a:pt x="100" y="658"/>
                    <a:pt x="100" y="652"/>
                  </a:cubicBezTo>
                  <a:cubicBezTo>
                    <a:pt x="85" y="650"/>
                    <a:pt x="77" y="655"/>
                    <a:pt x="67" y="658"/>
                  </a:cubicBezTo>
                  <a:cubicBezTo>
                    <a:pt x="59" y="668"/>
                    <a:pt x="70" y="688"/>
                    <a:pt x="64" y="694"/>
                  </a:cubicBezTo>
                  <a:cubicBezTo>
                    <a:pt x="35" y="645"/>
                    <a:pt x="114" y="624"/>
                    <a:pt x="121" y="673"/>
                  </a:cubicBezTo>
                  <a:cubicBezTo>
                    <a:pt x="120" y="650"/>
                    <a:pt x="112" y="634"/>
                    <a:pt x="115" y="607"/>
                  </a:cubicBezTo>
                  <a:cubicBezTo>
                    <a:pt x="84" y="580"/>
                    <a:pt x="24" y="586"/>
                    <a:pt x="19" y="634"/>
                  </a:cubicBezTo>
                  <a:cubicBezTo>
                    <a:pt x="14" y="644"/>
                    <a:pt x="14" y="675"/>
                    <a:pt x="19" y="685"/>
                  </a:cubicBezTo>
                  <a:close/>
                  <a:moveTo>
                    <a:pt x="955" y="742"/>
                  </a:moveTo>
                  <a:cubicBezTo>
                    <a:pt x="1043" y="763"/>
                    <a:pt x="1056" y="618"/>
                    <a:pt x="997" y="613"/>
                  </a:cubicBezTo>
                  <a:cubicBezTo>
                    <a:pt x="972" y="611"/>
                    <a:pt x="959" y="627"/>
                    <a:pt x="952" y="655"/>
                  </a:cubicBezTo>
                  <a:cubicBezTo>
                    <a:pt x="962" y="649"/>
                    <a:pt x="995" y="638"/>
                    <a:pt x="1006" y="652"/>
                  </a:cubicBezTo>
                  <a:cubicBezTo>
                    <a:pt x="989" y="652"/>
                    <a:pt x="980" y="660"/>
                    <a:pt x="970" y="667"/>
                  </a:cubicBezTo>
                  <a:cubicBezTo>
                    <a:pt x="985" y="668"/>
                    <a:pt x="979" y="697"/>
                    <a:pt x="970" y="700"/>
                  </a:cubicBezTo>
                  <a:cubicBezTo>
                    <a:pt x="962" y="699"/>
                    <a:pt x="949" y="703"/>
                    <a:pt x="949" y="694"/>
                  </a:cubicBezTo>
                  <a:cubicBezTo>
                    <a:pt x="961" y="694"/>
                    <a:pt x="969" y="690"/>
                    <a:pt x="967" y="676"/>
                  </a:cubicBezTo>
                  <a:cubicBezTo>
                    <a:pt x="922" y="676"/>
                    <a:pt x="924" y="735"/>
                    <a:pt x="955" y="742"/>
                  </a:cubicBezTo>
                  <a:close/>
                  <a:moveTo>
                    <a:pt x="127" y="694"/>
                  </a:moveTo>
                  <a:cubicBezTo>
                    <a:pt x="129" y="686"/>
                    <a:pt x="123" y="686"/>
                    <a:pt x="124" y="679"/>
                  </a:cubicBezTo>
                  <a:cubicBezTo>
                    <a:pt x="113" y="675"/>
                    <a:pt x="123" y="692"/>
                    <a:pt x="112" y="688"/>
                  </a:cubicBezTo>
                  <a:cubicBezTo>
                    <a:pt x="112" y="685"/>
                    <a:pt x="112" y="682"/>
                    <a:pt x="112" y="679"/>
                  </a:cubicBezTo>
                  <a:cubicBezTo>
                    <a:pt x="107" y="679"/>
                    <a:pt x="102" y="679"/>
                    <a:pt x="97" y="679"/>
                  </a:cubicBezTo>
                  <a:cubicBezTo>
                    <a:pt x="97" y="685"/>
                    <a:pt x="97" y="691"/>
                    <a:pt x="97" y="697"/>
                  </a:cubicBezTo>
                  <a:cubicBezTo>
                    <a:pt x="100" y="702"/>
                    <a:pt x="138" y="703"/>
                    <a:pt x="127" y="694"/>
                  </a:cubicBezTo>
                  <a:close/>
                  <a:moveTo>
                    <a:pt x="868" y="1090"/>
                  </a:moveTo>
                  <a:cubicBezTo>
                    <a:pt x="865" y="998"/>
                    <a:pt x="844" y="924"/>
                    <a:pt x="787" y="886"/>
                  </a:cubicBezTo>
                  <a:cubicBezTo>
                    <a:pt x="722" y="922"/>
                    <a:pt x="668" y="969"/>
                    <a:pt x="580" y="982"/>
                  </a:cubicBezTo>
                  <a:cubicBezTo>
                    <a:pt x="559" y="982"/>
                    <a:pt x="538" y="982"/>
                    <a:pt x="517" y="982"/>
                  </a:cubicBezTo>
                  <a:cubicBezTo>
                    <a:pt x="517" y="985"/>
                    <a:pt x="517" y="988"/>
                    <a:pt x="517" y="991"/>
                  </a:cubicBezTo>
                  <a:cubicBezTo>
                    <a:pt x="517" y="1012"/>
                    <a:pt x="517" y="1033"/>
                    <a:pt x="517" y="1054"/>
                  </a:cubicBezTo>
                  <a:cubicBezTo>
                    <a:pt x="520" y="1095"/>
                    <a:pt x="506" y="1123"/>
                    <a:pt x="523" y="1156"/>
                  </a:cubicBezTo>
                  <a:cubicBezTo>
                    <a:pt x="531" y="1172"/>
                    <a:pt x="551" y="1176"/>
                    <a:pt x="556" y="1189"/>
                  </a:cubicBezTo>
                  <a:cubicBezTo>
                    <a:pt x="567" y="1215"/>
                    <a:pt x="561" y="1255"/>
                    <a:pt x="526" y="1258"/>
                  </a:cubicBezTo>
                  <a:cubicBezTo>
                    <a:pt x="516" y="1258"/>
                    <a:pt x="506" y="1258"/>
                    <a:pt x="496" y="1258"/>
                  </a:cubicBezTo>
                  <a:cubicBezTo>
                    <a:pt x="466" y="1253"/>
                    <a:pt x="446" y="1230"/>
                    <a:pt x="448" y="1207"/>
                  </a:cubicBezTo>
                  <a:cubicBezTo>
                    <a:pt x="451" y="1178"/>
                    <a:pt x="491" y="1175"/>
                    <a:pt x="505" y="1156"/>
                  </a:cubicBezTo>
                  <a:cubicBezTo>
                    <a:pt x="505" y="1155"/>
                    <a:pt x="505" y="1154"/>
                    <a:pt x="505" y="1153"/>
                  </a:cubicBezTo>
                  <a:cubicBezTo>
                    <a:pt x="512" y="1136"/>
                    <a:pt x="506" y="1106"/>
                    <a:pt x="508" y="1084"/>
                  </a:cubicBezTo>
                  <a:cubicBezTo>
                    <a:pt x="508" y="1068"/>
                    <a:pt x="508" y="1052"/>
                    <a:pt x="508" y="1036"/>
                  </a:cubicBezTo>
                  <a:cubicBezTo>
                    <a:pt x="515" y="1028"/>
                    <a:pt x="509" y="1007"/>
                    <a:pt x="511" y="994"/>
                  </a:cubicBezTo>
                  <a:cubicBezTo>
                    <a:pt x="511" y="989"/>
                    <a:pt x="511" y="984"/>
                    <a:pt x="511" y="979"/>
                  </a:cubicBezTo>
                  <a:cubicBezTo>
                    <a:pt x="428" y="978"/>
                    <a:pt x="363" y="959"/>
                    <a:pt x="319" y="919"/>
                  </a:cubicBezTo>
                  <a:cubicBezTo>
                    <a:pt x="353" y="937"/>
                    <a:pt x="402" y="966"/>
                    <a:pt x="463" y="967"/>
                  </a:cubicBezTo>
                  <a:cubicBezTo>
                    <a:pt x="494" y="972"/>
                    <a:pt x="546" y="972"/>
                    <a:pt x="577" y="967"/>
                  </a:cubicBezTo>
                  <a:cubicBezTo>
                    <a:pt x="624" y="965"/>
                    <a:pt x="660" y="952"/>
                    <a:pt x="688" y="931"/>
                  </a:cubicBezTo>
                  <a:cubicBezTo>
                    <a:pt x="584" y="968"/>
                    <a:pt x="422" y="942"/>
                    <a:pt x="331" y="913"/>
                  </a:cubicBezTo>
                  <a:cubicBezTo>
                    <a:pt x="309" y="906"/>
                    <a:pt x="324" y="916"/>
                    <a:pt x="313" y="913"/>
                  </a:cubicBezTo>
                  <a:cubicBezTo>
                    <a:pt x="293" y="876"/>
                    <a:pt x="249" y="913"/>
                    <a:pt x="226" y="937"/>
                  </a:cubicBezTo>
                  <a:cubicBezTo>
                    <a:pt x="175" y="992"/>
                    <a:pt x="169" y="1136"/>
                    <a:pt x="166" y="1213"/>
                  </a:cubicBezTo>
                  <a:cubicBezTo>
                    <a:pt x="193" y="1212"/>
                    <a:pt x="217" y="1208"/>
                    <a:pt x="244" y="1207"/>
                  </a:cubicBezTo>
                  <a:cubicBezTo>
                    <a:pt x="244" y="1179"/>
                    <a:pt x="244" y="1151"/>
                    <a:pt x="244" y="1123"/>
                  </a:cubicBezTo>
                  <a:cubicBezTo>
                    <a:pt x="251" y="1110"/>
                    <a:pt x="245" y="1084"/>
                    <a:pt x="247" y="1066"/>
                  </a:cubicBezTo>
                  <a:cubicBezTo>
                    <a:pt x="247" y="1047"/>
                    <a:pt x="247" y="1028"/>
                    <a:pt x="247" y="1009"/>
                  </a:cubicBezTo>
                  <a:cubicBezTo>
                    <a:pt x="250" y="1001"/>
                    <a:pt x="241" y="981"/>
                    <a:pt x="253" y="982"/>
                  </a:cubicBezTo>
                  <a:cubicBezTo>
                    <a:pt x="256" y="999"/>
                    <a:pt x="257" y="1018"/>
                    <a:pt x="259" y="1036"/>
                  </a:cubicBezTo>
                  <a:cubicBezTo>
                    <a:pt x="259" y="1055"/>
                    <a:pt x="259" y="1074"/>
                    <a:pt x="259" y="1093"/>
                  </a:cubicBezTo>
                  <a:cubicBezTo>
                    <a:pt x="259" y="1108"/>
                    <a:pt x="259" y="1123"/>
                    <a:pt x="259" y="1138"/>
                  </a:cubicBezTo>
                  <a:cubicBezTo>
                    <a:pt x="252" y="1146"/>
                    <a:pt x="258" y="1167"/>
                    <a:pt x="256" y="1180"/>
                  </a:cubicBezTo>
                  <a:cubicBezTo>
                    <a:pt x="256" y="1195"/>
                    <a:pt x="256" y="1210"/>
                    <a:pt x="256" y="1225"/>
                  </a:cubicBezTo>
                  <a:cubicBezTo>
                    <a:pt x="249" y="1233"/>
                    <a:pt x="255" y="1254"/>
                    <a:pt x="253" y="1267"/>
                  </a:cubicBezTo>
                  <a:cubicBezTo>
                    <a:pt x="252" y="1333"/>
                    <a:pt x="257" y="1393"/>
                    <a:pt x="262" y="1453"/>
                  </a:cubicBezTo>
                  <a:cubicBezTo>
                    <a:pt x="263" y="1453"/>
                    <a:pt x="264" y="1453"/>
                    <a:pt x="265" y="1453"/>
                  </a:cubicBezTo>
                  <a:cubicBezTo>
                    <a:pt x="294" y="1460"/>
                    <a:pt x="336" y="1454"/>
                    <a:pt x="370" y="1456"/>
                  </a:cubicBezTo>
                  <a:cubicBezTo>
                    <a:pt x="384" y="1456"/>
                    <a:pt x="398" y="1456"/>
                    <a:pt x="412" y="1456"/>
                  </a:cubicBezTo>
                  <a:cubicBezTo>
                    <a:pt x="424" y="1454"/>
                    <a:pt x="444" y="1460"/>
                    <a:pt x="451" y="1453"/>
                  </a:cubicBezTo>
                  <a:cubicBezTo>
                    <a:pt x="503" y="1453"/>
                    <a:pt x="555" y="1453"/>
                    <a:pt x="607" y="1453"/>
                  </a:cubicBezTo>
                  <a:cubicBezTo>
                    <a:pt x="607" y="1455"/>
                    <a:pt x="607" y="1457"/>
                    <a:pt x="607" y="1459"/>
                  </a:cubicBezTo>
                  <a:cubicBezTo>
                    <a:pt x="610" y="1459"/>
                    <a:pt x="613" y="1459"/>
                    <a:pt x="616" y="1459"/>
                  </a:cubicBezTo>
                  <a:cubicBezTo>
                    <a:pt x="618" y="1459"/>
                    <a:pt x="620" y="1459"/>
                    <a:pt x="622" y="1459"/>
                  </a:cubicBezTo>
                  <a:cubicBezTo>
                    <a:pt x="655" y="1464"/>
                    <a:pt x="709" y="1464"/>
                    <a:pt x="742" y="1459"/>
                  </a:cubicBezTo>
                  <a:cubicBezTo>
                    <a:pt x="745" y="1459"/>
                    <a:pt x="748" y="1459"/>
                    <a:pt x="751" y="1459"/>
                  </a:cubicBezTo>
                  <a:cubicBezTo>
                    <a:pt x="759" y="1385"/>
                    <a:pt x="770" y="1314"/>
                    <a:pt x="772" y="1234"/>
                  </a:cubicBezTo>
                  <a:cubicBezTo>
                    <a:pt x="779" y="1223"/>
                    <a:pt x="773" y="1199"/>
                    <a:pt x="775" y="1183"/>
                  </a:cubicBezTo>
                  <a:cubicBezTo>
                    <a:pt x="775" y="1171"/>
                    <a:pt x="775" y="1159"/>
                    <a:pt x="775" y="1147"/>
                  </a:cubicBezTo>
                  <a:cubicBezTo>
                    <a:pt x="775" y="1137"/>
                    <a:pt x="775" y="1127"/>
                    <a:pt x="775" y="1117"/>
                  </a:cubicBezTo>
                  <a:cubicBezTo>
                    <a:pt x="775" y="1107"/>
                    <a:pt x="775" y="1097"/>
                    <a:pt x="775" y="1087"/>
                  </a:cubicBezTo>
                  <a:cubicBezTo>
                    <a:pt x="782" y="1065"/>
                    <a:pt x="776" y="1030"/>
                    <a:pt x="778" y="1003"/>
                  </a:cubicBezTo>
                  <a:cubicBezTo>
                    <a:pt x="778" y="989"/>
                    <a:pt x="778" y="975"/>
                    <a:pt x="784" y="967"/>
                  </a:cubicBezTo>
                  <a:cubicBezTo>
                    <a:pt x="787" y="999"/>
                    <a:pt x="791" y="1030"/>
                    <a:pt x="790" y="1066"/>
                  </a:cubicBezTo>
                  <a:cubicBezTo>
                    <a:pt x="783" y="1073"/>
                    <a:pt x="789" y="1093"/>
                    <a:pt x="787" y="1105"/>
                  </a:cubicBezTo>
                  <a:cubicBezTo>
                    <a:pt x="787" y="1117"/>
                    <a:pt x="787" y="1129"/>
                    <a:pt x="787" y="1141"/>
                  </a:cubicBezTo>
                  <a:cubicBezTo>
                    <a:pt x="787" y="1154"/>
                    <a:pt x="787" y="1167"/>
                    <a:pt x="787" y="1180"/>
                  </a:cubicBezTo>
                  <a:cubicBezTo>
                    <a:pt x="787" y="1185"/>
                    <a:pt x="787" y="1190"/>
                    <a:pt x="787" y="1195"/>
                  </a:cubicBezTo>
                  <a:cubicBezTo>
                    <a:pt x="804" y="1185"/>
                    <a:pt x="835" y="1197"/>
                    <a:pt x="868" y="1195"/>
                  </a:cubicBezTo>
                  <a:cubicBezTo>
                    <a:pt x="868" y="1194"/>
                    <a:pt x="868" y="1193"/>
                    <a:pt x="868" y="1192"/>
                  </a:cubicBezTo>
                  <a:cubicBezTo>
                    <a:pt x="873" y="1165"/>
                    <a:pt x="873" y="1117"/>
                    <a:pt x="868" y="1090"/>
                  </a:cubicBezTo>
                  <a:close/>
                  <a:moveTo>
                    <a:pt x="457" y="1222"/>
                  </a:moveTo>
                  <a:cubicBezTo>
                    <a:pt x="492" y="1295"/>
                    <a:pt x="609" y="1203"/>
                    <a:pt x="514" y="1171"/>
                  </a:cubicBezTo>
                  <a:cubicBezTo>
                    <a:pt x="493" y="1186"/>
                    <a:pt x="465" y="1194"/>
                    <a:pt x="457" y="1222"/>
                  </a:cubicBezTo>
                  <a:close/>
                  <a:moveTo>
                    <a:pt x="823" y="1210"/>
                  </a:moveTo>
                  <a:cubicBezTo>
                    <a:pt x="811" y="1210"/>
                    <a:pt x="799" y="1210"/>
                    <a:pt x="787" y="1210"/>
                  </a:cubicBezTo>
                  <a:cubicBezTo>
                    <a:pt x="787" y="1219"/>
                    <a:pt x="787" y="1228"/>
                    <a:pt x="787" y="1237"/>
                  </a:cubicBezTo>
                  <a:cubicBezTo>
                    <a:pt x="780" y="1262"/>
                    <a:pt x="786" y="1300"/>
                    <a:pt x="784" y="1330"/>
                  </a:cubicBezTo>
                  <a:cubicBezTo>
                    <a:pt x="784" y="1393"/>
                    <a:pt x="766" y="1449"/>
                    <a:pt x="760" y="1489"/>
                  </a:cubicBezTo>
                  <a:cubicBezTo>
                    <a:pt x="779" y="1501"/>
                    <a:pt x="785" y="1517"/>
                    <a:pt x="808" y="1519"/>
                  </a:cubicBezTo>
                  <a:cubicBezTo>
                    <a:pt x="881" y="1525"/>
                    <a:pt x="852" y="1433"/>
                    <a:pt x="841" y="1378"/>
                  </a:cubicBezTo>
                  <a:cubicBezTo>
                    <a:pt x="841" y="1354"/>
                    <a:pt x="841" y="1330"/>
                    <a:pt x="841" y="1306"/>
                  </a:cubicBezTo>
                  <a:cubicBezTo>
                    <a:pt x="844" y="1275"/>
                    <a:pt x="844" y="1241"/>
                    <a:pt x="850" y="1213"/>
                  </a:cubicBezTo>
                  <a:cubicBezTo>
                    <a:pt x="862" y="1205"/>
                    <a:pt x="825" y="1204"/>
                    <a:pt x="823" y="1210"/>
                  </a:cubicBezTo>
                  <a:close/>
                  <a:moveTo>
                    <a:pt x="244" y="1237"/>
                  </a:moveTo>
                  <a:cubicBezTo>
                    <a:pt x="244" y="1231"/>
                    <a:pt x="244" y="1225"/>
                    <a:pt x="244" y="1219"/>
                  </a:cubicBezTo>
                  <a:cubicBezTo>
                    <a:pt x="225" y="1223"/>
                    <a:pt x="205" y="1226"/>
                    <a:pt x="181" y="1225"/>
                  </a:cubicBezTo>
                  <a:cubicBezTo>
                    <a:pt x="188" y="1260"/>
                    <a:pt x="195" y="1295"/>
                    <a:pt x="196" y="1336"/>
                  </a:cubicBezTo>
                  <a:cubicBezTo>
                    <a:pt x="196" y="1354"/>
                    <a:pt x="196" y="1372"/>
                    <a:pt x="196" y="1390"/>
                  </a:cubicBezTo>
                  <a:cubicBezTo>
                    <a:pt x="208" y="1448"/>
                    <a:pt x="167" y="1457"/>
                    <a:pt x="166" y="1495"/>
                  </a:cubicBezTo>
                  <a:cubicBezTo>
                    <a:pt x="165" y="1542"/>
                    <a:pt x="231" y="1584"/>
                    <a:pt x="256" y="1537"/>
                  </a:cubicBezTo>
                  <a:cubicBezTo>
                    <a:pt x="265" y="1520"/>
                    <a:pt x="264" y="1451"/>
                    <a:pt x="247" y="1450"/>
                  </a:cubicBezTo>
                  <a:cubicBezTo>
                    <a:pt x="254" y="1404"/>
                    <a:pt x="240" y="1353"/>
                    <a:pt x="241" y="1303"/>
                  </a:cubicBezTo>
                  <a:cubicBezTo>
                    <a:pt x="248" y="1298"/>
                    <a:pt x="242" y="1280"/>
                    <a:pt x="244" y="1270"/>
                  </a:cubicBezTo>
                  <a:cubicBezTo>
                    <a:pt x="244" y="1259"/>
                    <a:pt x="244" y="1248"/>
                    <a:pt x="244" y="1237"/>
                  </a:cubicBezTo>
                  <a:close/>
                  <a:moveTo>
                    <a:pt x="433" y="1582"/>
                  </a:moveTo>
                  <a:cubicBezTo>
                    <a:pt x="434" y="1543"/>
                    <a:pt x="443" y="1512"/>
                    <a:pt x="445" y="1474"/>
                  </a:cubicBezTo>
                  <a:cubicBezTo>
                    <a:pt x="388" y="1473"/>
                    <a:pt x="333" y="1470"/>
                    <a:pt x="280" y="1465"/>
                  </a:cubicBezTo>
                  <a:cubicBezTo>
                    <a:pt x="272" y="1501"/>
                    <a:pt x="272" y="1545"/>
                    <a:pt x="271" y="1588"/>
                  </a:cubicBezTo>
                  <a:cubicBezTo>
                    <a:pt x="266" y="1593"/>
                    <a:pt x="266" y="1619"/>
                    <a:pt x="271" y="1624"/>
                  </a:cubicBezTo>
                  <a:cubicBezTo>
                    <a:pt x="273" y="1686"/>
                    <a:pt x="273" y="1750"/>
                    <a:pt x="286" y="1801"/>
                  </a:cubicBezTo>
                  <a:cubicBezTo>
                    <a:pt x="331" y="1806"/>
                    <a:pt x="397" y="1806"/>
                    <a:pt x="442" y="1801"/>
                  </a:cubicBezTo>
                  <a:cubicBezTo>
                    <a:pt x="440" y="1751"/>
                    <a:pt x="434" y="1705"/>
                    <a:pt x="433" y="1654"/>
                  </a:cubicBezTo>
                  <a:cubicBezTo>
                    <a:pt x="433" y="1630"/>
                    <a:pt x="433" y="1606"/>
                    <a:pt x="433" y="1582"/>
                  </a:cubicBezTo>
                  <a:close/>
                  <a:moveTo>
                    <a:pt x="748" y="1486"/>
                  </a:moveTo>
                  <a:cubicBezTo>
                    <a:pt x="748" y="1479"/>
                    <a:pt x="743" y="1477"/>
                    <a:pt x="742" y="1471"/>
                  </a:cubicBezTo>
                  <a:cubicBezTo>
                    <a:pt x="716" y="1472"/>
                    <a:pt x="693" y="1476"/>
                    <a:pt x="664" y="1474"/>
                  </a:cubicBezTo>
                  <a:cubicBezTo>
                    <a:pt x="640" y="1476"/>
                    <a:pt x="608" y="1470"/>
                    <a:pt x="589" y="1477"/>
                  </a:cubicBezTo>
                  <a:cubicBezTo>
                    <a:pt x="590" y="1491"/>
                    <a:pt x="596" y="1500"/>
                    <a:pt x="595" y="1516"/>
                  </a:cubicBezTo>
                  <a:cubicBezTo>
                    <a:pt x="595" y="1557"/>
                    <a:pt x="595" y="1598"/>
                    <a:pt x="595" y="1639"/>
                  </a:cubicBezTo>
                  <a:cubicBezTo>
                    <a:pt x="595" y="1660"/>
                    <a:pt x="595" y="1681"/>
                    <a:pt x="595" y="1702"/>
                  </a:cubicBezTo>
                  <a:cubicBezTo>
                    <a:pt x="598" y="1742"/>
                    <a:pt x="585" y="1766"/>
                    <a:pt x="577" y="1795"/>
                  </a:cubicBezTo>
                  <a:cubicBezTo>
                    <a:pt x="573" y="1814"/>
                    <a:pt x="628" y="1800"/>
                    <a:pt x="649" y="1804"/>
                  </a:cubicBezTo>
                  <a:cubicBezTo>
                    <a:pt x="675" y="1802"/>
                    <a:pt x="709" y="1808"/>
                    <a:pt x="730" y="1801"/>
                  </a:cubicBezTo>
                  <a:cubicBezTo>
                    <a:pt x="742" y="1729"/>
                    <a:pt x="747" y="1650"/>
                    <a:pt x="748" y="1567"/>
                  </a:cubicBezTo>
                  <a:cubicBezTo>
                    <a:pt x="753" y="1547"/>
                    <a:pt x="753" y="1506"/>
                    <a:pt x="748" y="1486"/>
                  </a:cubicBezTo>
                  <a:close/>
                  <a:moveTo>
                    <a:pt x="454" y="1477"/>
                  </a:moveTo>
                  <a:cubicBezTo>
                    <a:pt x="452" y="1521"/>
                    <a:pt x="445" y="1560"/>
                    <a:pt x="445" y="1606"/>
                  </a:cubicBezTo>
                  <a:cubicBezTo>
                    <a:pt x="440" y="1609"/>
                    <a:pt x="440" y="1633"/>
                    <a:pt x="445" y="1636"/>
                  </a:cubicBezTo>
                  <a:cubicBezTo>
                    <a:pt x="444" y="1684"/>
                    <a:pt x="448" y="1727"/>
                    <a:pt x="451" y="1771"/>
                  </a:cubicBezTo>
                  <a:cubicBezTo>
                    <a:pt x="451" y="1782"/>
                    <a:pt x="451" y="1793"/>
                    <a:pt x="451" y="1804"/>
                  </a:cubicBezTo>
                  <a:cubicBezTo>
                    <a:pt x="463" y="1804"/>
                    <a:pt x="475" y="1804"/>
                    <a:pt x="487" y="1804"/>
                  </a:cubicBezTo>
                  <a:cubicBezTo>
                    <a:pt x="509" y="1802"/>
                    <a:pt x="539" y="1808"/>
                    <a:pt x="556" y="1801"/>
                  </a:cubicBezTo>
                  <a:cubicBezTo>
                    <a:pt x="599" y="1716"/>
                    <a:pt x="566" y="1563"/>
                    <a:pt x="580" y="1477"/>
                  </a:cubicBezTo>
                  <a:cubicBezTo>
                    <a:pt x="545" y="1472"/>
                    <a:pt x="489" y="1472"/>
                    <a:pt x="454" y="14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" name="Freeform 135"/>
            <p:cNvSpPr/>
            <p:nvPr/>
          </p:nvSpPr>
          <p:spPr bwMode="auto">
            <a:xfrm>
              <a:off x="10933112" y="1338263"/>
              <a:ext cx="122237" cy="22225"/>
            </a:xfrm>
            <a:custGeom>
              <a:avLst/>
              <a:gdLst>
                <a:gd name="T0" fmla="*/ 0 w 60"/>
                <a:gd name="T1" fmla="*/ 8 h 11"/>
                <a:gd name="T2" fmla="*/ 60 w 60"/>
                <a:gd name="T3" fmla="*/ 11 h 11"/>
                <a:gd name="T4" fmla="*/ 0 w 60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8"/>
                  </a:moveTo>
                  <a:cubicBezTo>
                    <a:pt x="13" y="4"/>
                    <a:pt x="52" y="0"/>
                    <a:pt x="60" y="11"/>
                  </a:cubicBezTo>
                  <a:cubicBezTo>
                    <a:pt x="45" y="5"/>
                    <a:pt x="19" y="10"/>
                    <a:pt x="0" y="8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" name="Freeform 136"/>
            <p:cNvSpPr/>
            <p:nvPr/>
          </p:nvSpPr>
          <p:spPr bwMode="auto">
            <a:xfrm>
              <a:off x="10229850" y="1216025"/>
              <a:ext cx="2006600" cy="1054100"/>
            </a:xfrm>
            <a:custGeom>
              <a:avLst/>
              <a:gdLst>
                <a:gd name="T0" fmla="*/ 173 w 981"/>
                <a:gd name="T1" fmla="*/ 188 h 515"/>
                <a:gd name="T2" fmla="*/ 32 w 981"/>
                <a:gd name="T3" fmla="*/ 302 h 515"/>
                <a:gd name="T4" fmla="*/ 188 w 981"/>
                <a:gd name="T5" fmla="*/ 200 h 515"/>
                <a:gd name="T6" fmla="*/ 233 w 981"/>
                <a:gd name="T7" fmla="*/ 200 h 515"/>
                <a:gd name="T8" fmla="*/ 218 w 981"/>
                <a:gd name="T9" fmla="*/ 227 h 515"/>
                <a:gd name="T10" fmla="*/ 176 w 981"/>
                <a:gd name="T11" fmla="*/ 338 h 515"/>
                <a:gd name="T12" fmla="*/ 56 w 981"/>
                <a:gd name="T13" fmla="*/ 515 h 515"/>
                <a:gd name="T14" fmla="*/ 8 w 981"/>
                <a:gd name="T15" fmla="*/ 419 h 515"/>
                <a:gd name="T16" fmla="*/ 65 w 981"/>
                <a:gd name="T17" fmla="*/ 311 h 515"/>
                <a:gd name="T18" fmla="*/ 2 w 981"/>
                <a:gd name="T19" fmla="*/ 314 h 515"/>
                <a:gd name="T20" fmla="*/ 56 w 981"/>
                <a:gd name="T21" fmla="*/ 203 h 515"/>
                <a:gd name="T22" fmla="*/ 344 w 981"/>
                <a:gd name="T23" fmla="*/ 68 h 515"/>
                <a:gd name="T24" fmla="*/ 404 w 981"/>
                <a:gd name="T25" fmla="*/ 71 h 515"/>
                <a:gd name="T26" fmla="*/ 413 w 981"/>
                <a:gd name="T27" fmla="*/ 65 h 515"/>
                <a:gd name="T28" fmla="*/ 386 w 981"/>
                <a:gd name="T29" fmla="*/ 14 h 515"/>
                <a:gd name="T30" fmla="*/ 419 w 981"/>
                <a:gd name="T31" fmla="*/ 8 h 515"/>
                <a:gd name="T32" fmla="*/ 683 w 981"/>
                <a:gd name="T33" fmla="*/ 104 h 515"/>
                <a:gd name="T34" fmla="*/ 926 w 981"/>
                <a:gd name="T35" fmla="*/ 185 h 515"/>
                <a:gd name="T36" fmla="*/ 875 w 981"/>
                <a:gd name="T37" fmla="*/ 191 h 515"/>
                <a:gd name="T38" fmla="*/ 899 w 981"/>
                <a:gd name="T39" fmla="*/ 209 h 515"/>
                <a:gd name="T40" fmla="*/ 980 w 981"/>
                <a:gd name="T41" fmla="*/ 434 h 515"/>
                <a:gd name="T42" fmla="*/ 941 w 981"/>
                <a:gd name="T43" fmla="*/ 431 h 515"/>
                <a:gd name="T44" fmla="*/ 761 w 981"/>
                <a:gd name="T45" fmla="*/ 197 h 515"/>
                <a:gd name="T46" fmla="*/ 731 w 981"/>
                <a:gd name="T47" fmla="*/ 197 h 515"/>
                <a:gd name="T48" fmla="*/ 716 w 981"/>
                <a:gd name="T49" fmla="*/ 197 h 515"/>
                <a:gd name="T50" fmla="*/ 674 w 981"/>
                <a:gd name="T51" fmla="*/ 200 h 515"/>
                <a:gd name="T52" fmla="*/ 569 w 981"/>
                <a:gd name="T53" fmla="*/ 287 h 515"/>
                <a:gd name="T54" fmla="*/ 419 w 981"/>
                <a:gd name="T55" fmla="*/ 335 h 515"/>
                <a:gd name="T56" fmla="*/ 470 w 981"/>
                <a:gd name="T57" fmla="*/ 170 h 515"/>
                <a:gd name="T58" fmla="*/ 413 w 981"/>
                <a:gd name="T59" fmla="*/ 236 h 515"/>
                <a:gd name="T60" fmla="*/ 374 w 981"/>
                <a:gd name="T61" fmla="*/ 254 h 515"/>
                <a:gd name="T62" fmla="*/ 263 w 981"/>
                <a:gd name="T63" fmla="*/ 194 h 515"/>
                <a:gd name="T64" fmla="*/ 230 w 981"/>
                <a:gd name="T65" fmla="*/ 188 h 515"/>
                <a:gd name="T66" fmla="*/ 173 w 981"/>
                <a:gd name="T67" fmla="*/ 188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81" h="515">
                  <a:moveTo>
                    <a:pt x="173" y="188"/>
                  </a:moveTo>
                  <a:cubicBezTo>
                    <a:pt x="99" y="199"/>
                    <a:pt x="59" y="244"/>
                    <a:pt x="32" y="302"/>
                  </a:cubicBezTo>
                  <a:cubicBezTo>
                    <a:pt x="69" y="256"/>
                    <a:pt x="116" y="209"/>
                    <a:pt x="188" y="200"/>
                  </a:cubicBezTo>
                  <a:cubicBezTo>
                    <a:pt x="203" y="200"/>
                    <a:pt x="218" y="200"/>
                    <a:pt x="233" y="200"/>
                  </a:cubicBezTo>
                  <a:cubicBezTo>
                    <a:pt x="240" y="210"/>
                    <a:pt x="224" y="218"/>
                    <a:pt x="218" y="227"/>
                  </a:cubicBezTo>
                  <a:cubicBezTo>
                    <a:pt x="199" y="255"/>
                    <a:pt x="184" y="297"/>
                    <a:pt x="176" y="338"/>
                  </a:cubicBezTo>
                  <a:cubicBezTo>
                    <a:pt x="108" y="369"/>
                    <a:pt x="62" y="422"/>
                    <a:pt x="56" y="515"/>
                  </a:cubicBezTo>
                  <a:cubicBezTo>
                    <a:pt x="34" y="489"/>
                    <a:pt x="6" y="455"/>
                    <a:pt x="8" y="419"/>
                  </a:cubicBezTo>
                  <a:cubicBezTo>
                    <a:pt x="10" y="376"/>
                    <a:pt x="61" y="352"/>
                    <a:pt x="65" y="311"/>
                  </a:cubicBezTo>
                  <a:cubicBezTo>
                    <a:pt x="42" y="304"/>
                    <a:pt x="21" y="307"/>
                    <a:pt x="2" y="314"/>
                  </a:cubicBezTo>
                  <a:cubicBezTo>
                    <a:pt x="0" y="272"/>
                    <a:pt x="28" y="231"/>
                    <a:pt x="56" y="203"/>
                  </a:cubicBezTo>
                  <a:cubicBezTo>
                    <a:pt x="122" y="136"/>
                    <a:pt x="221" y="69"/>
                    <a:pt x="344" y="68"/>
                  </a:cubicBezTo>
                  <a:cubicBezTo>
                    <a:pt x="363" y="70"/>
                    <a:pt x="389" y="65"/>
                    <a:pt x="404" y="71"/>
                  </a:cubicBezTo>
                  <a:cubicBezTo>
                    <a:pt x="408" y="70"/>
                    <a:pt x="409" y="66"/>
                    <a:pt x="413" y="65"/>
                  </a:cubicBezTo>
                  <a:cubicBezTo>
                    <a:pt x="402" y="50"/>
                    <a:pt x="392" y="34"/>
                    <a:pt x="386" y="14"/>
                  </a:cubicBezTo>
                  <a:cubicBezTo>
                    <a:pt x="390" y="5"/>
                    <a:pt x="415" y="17"/>
                    <a:pt x="419" y="8"/>
                  </a:cubicBezTo>
                  <a:cubicBezTo>
                    <a:pt x="547" y="0"/>
                    <a:pt x="612" y="55"/>
                    <a:pt x="683" y="104"/>
                  </a:cubicBezTo>
                  <a:cubicBezTo>
                    <a:pt x="794" y="89"/>
                    <a:pt x="880" y="125"/>
                    <a:pt x="926" y="185"/>
                  </a:cubicBezTo>
                  <a:cubicBezTo>
                    <a:pt x="909" y="187"/>
                    <a:pt x="896" y="193"/>
                    <a:pt x="875" y="191"/>
                  </a:cubicBezTo>
                  <a:cubicBezTo>
                    <a:pt x="874" y="206"/>
                    <a:pt x="893" y="201"/>
                    <a:pt x="899" y="209"/>
                  </a:cubicBezTo>
                  <a:cubicBezTo>
                    <a:pt x="940" y="268"/>
                    <a:pt x="981" y="343"/>
                    <a:pt x="980" y="434"/>
                  </a:cubicBezTo>
                  <a:cubicBezTo>
                    <a:pt x="978" y="444"/>
                    <a:pt x="959" y="424"/>
                    <a:pt x="941" y="431"/>
                  </a:cubicBezTo>
                  <a:cubicBezTo>
                    <a:pt x="937" y="297"/>
                    <a:pt x="883" y="213"/>
                    <a:pt x="761" y="197"/>
                  </a:cubicBezTo>
                  <a:cubicBezTo>
                    <a:pt x="758" y="192"/>
                    <a:pt x="734" y="192"/>
                    <a:pt x="731" y="197"/>
                  </a:cubicBezTo>
                  <a:cubicBezTo>
                    <a:pt x="726" y="197"/>
                    <a:pt x="721" y="197"/>
                    <a:pt x="716" y="197"/>
                  </a:cubicBezTo>
                  <a:cubicBezTo>
                    <a:pt x="703" y="199"/>
                    <a:pt x="682" y="193"/>
                    <a:pt x="674" y="200"/>
                  </a:cubicBezTo>
                  <a:cubicBezTo>
                    <a:pt x="617" y="207"/>
                    <a:pt x="592" y="246"/>
                    <a:pt x="569" y="287"/>
                  </a:cubicBezTo>
                  <a:cubicBezTo>
                    <a:pt x="521" y="305"/>
                    <a:pt x="475" y="325"/>
                    <a:pt x="419" y="335"/>
                  </a:cubicBezTo>
                  <a:cubicBezTo>
                    <a:pt x="381" y="274"/>
                    <a:pt x="434" y="209"/>
                    <a:pt x="470" y="170"/>
                  </a:cubicBezTo>
                  <a:cubicBezTo>
                    <a:pt x="447" y="187"/>
                    <a:pt x="423" y="205"/>
                    <a:pt x="413" y="236"/>
                  </a:cubicBezTo>
                  <a:cubicBezTo>
                    <a:pt x="394" y="236"/>
                    <a:pt x="386" y="247"/>
                    <a:pt x="374" y="254"/>
                  </a:cubicBezTo>
                  <a:cubicBezTo>
                    <a:pt x="344" y="227"/>
                    <a:pt x="310" y="204"/>
                    <a:pt x="263" y="194"/>
                  </a:cubicBezTo>
                  <a:cubicBezTo>
                    <a:pt x="259" y="179"/>
                    <a:pt x="250" y="197"/>
                    <a:pt x="230" y="188"/>
                  </a:cubicBezTo>
                  <a:cubicBezTo>
                    <a:pt x="218" y="183"/>
                    <a:pt x="185" y="183"/>
                    <a:pt x="173" y="188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" name="Freeform 137"/>
            <p:cNvSpPr>
              <a:spLocks noEditPoints="1"/>
            </p:cNvSpPr>
            <p:nvPr/>
          </p:nvSpPr>
          <p:spPr bwMode="auto">
            <a:xfrm>
              <a:off x="11325225" y="1722438"/>
              <a:ext cx="744537" cy="700088"/>
            </a:xfrm>
            <a:custGeom>
              <a:avLst/>
              <a:gdLst>
                <a:gd name="T0" fmla="*/ 69 w 364"/>
                <a:gd name="T1" fmla="*/ 291 h 342"/>
                <a:gd name="T2" fmla="*/ 36 w 364"/>
                <a:gd name="T3" fmla="*/ 45 h 342"/>
                <a:gd name="T4" fmla="*/ 126 w 364"/>
                <a:gd name="T5" fmla="*/ 0 h 342"/>
                <a:gd name="T6" fmla="*/ 195 w 364"/>
                <a:gd name="T7" fmla="*/ 114 h 342"/>
                <a:gd name="T8" fmla="*/ 264 w 364"/>
                <a:gd name="T9" fmla="*/ 225 h 342"/>
                <a:gd name="T10" fmla="*/ 306 w 364"/>
                <a:gd name="T11" fmla="*/ 147 h 342"/>
                <a:gd name="T12" fmla="*/ 351 w 364"/>
                <a:gd name="T13" fmla="*/ 282 h 342"/>
                <a:gd name="T14" fmla="*/ 204 w 364"/>
                <a:gd name="T15" fmla="*/ 342 h 342"/>
                <a:gd name="T16" fmla="*/ 147 w 364"/>
                <a:gd name="T17" fmla="*/ 342 h 342"/>
                <a:gd name="T18" fmla="*/ 108 w 364"/>
                <a:gd name="T19" fmla="*/ 327 h 342"/>
                <a:gd name="T20" fmla="*/ 216 w 364"/>
                <a:gd name="T21" fmla="*/ 330 h 342"/>
                <a:gd name="T22" fmla="*/ 228 w 364"/>
                <a:gd name="T23" fmla="*/ 264 h 342"/>
                <a:gd name="T24" fmla="*/ 72 w 364"/>
                <a:gd name="T25" fmla="*/ 291 h 342"/>
                <a:gd name="T26" fmla="*/ 69 w 364"/>
                <a:gd name="T27" fmla="*/ 291 h 342"/>
                <a:gd name="T28" fmla="*/ 168 w 364"/>
                <a:gd name="T29" fmla="*/ 84 h 342"/>
                <a:gd name="T30" fmla="*/ 84 w 364"/>
                <a:gd name="T31" fmla="*/ 102 h 342"/>
                <a:gd name="T32" fmla="*/ 150 w 364"/>
                <a:gd name="T33" fmla="*/ 93 h 342"/>
                <a:gd name="T34" fmla="*/ 177 w 364"/>
                <a:gd name="T35" fmla="*/ 108 h 342"/>
                <a:gd name="T36" fmla="*/ 168 w 364"/>
                <a:gd name="T37" fmla="*/ 84 h 342"/>
                <a:gd name="T38" fmla="*/ 99 w 364"/>
                <a:gd name="T39" fmla="*/ 171 h 342"/>
                <a:gd name="T40" fmla="*/ 132 w 364"/>
                <a:gd name="T41" fmla="*/ 186 h 342"/>
                <a:gd name="T42" fmla="*/ 99 w 364"/>
                <a:gd name="T43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4" h="342">
                  <a:moveTo>
                    <a:pt x="69" y="291"/>
                  </a:moveTo>
                  <a:cubicBezTo>
                    <a:pt x="8" y="246"/>
                    <a:pt x="0" y="124"/>
                    <a:pt x="36" y="45"/>
                  </a:cubicBezTo>
                  <a:cubicBezTo>
                    <a:pt x="65" y="29"/>
                    <a:pt x="102" y="21"/>
                    <a:pt x="126" y="0"/>
                  </a:cubicBezTo>
                  <a:cubicBezTo>
                    <a:pt x="148" y="39"/>
                    <a:pt x="170" y="77"/>
                    <a:pt x="195" y="114"/>
                  </a:cubicBezTo>
                  <a:cubicBezTo>
                    <a:pt x="219" y="150"/>
                    <a:pt x="240" y="188"/>
                    <a:pt x="264" y="225"/>
                  </a:cubicBezTo>
                  <a:cubicBezTo>
                    <a:pt x="281" y="202"/>
                    <a:pt x="289" y="170"/>
                    <a:pt x="306" y="147"/>
                  </a:cubicBezTo>
                  <a:cubicBezTo>
                    <a:pt x="331" y="156"/>
                    <a:pt x="364" y="238"/>
                    <a:pt x="351" y="282"/>
                  </a:cubicBezTo>
                  <a:cubicBezTo>
                    <a:pt x="341" y="315"/>
                    <a:pt x="256" y="341"/>
                    <a:pt x="204" y="342"/>
                  </a:cubicBezTo>
                  <a:cubicBezTo>
                    <a:pt x="185" y="342"/>
                    <a:pt x="166" y="342"/>
                    <a:pt x="147" y="342"/>
                  </a:cubicBezTo>
                  <a:cubicBezTo>
                    <a:pt x="129" y="342"/>
                    <a:pt x="118" y="335"/>
                    <a:pt x="108" y="327"/>
                  </a:cubicBezTo>
                  <a:cubicBezTo>
                    <a:pt x="130" y="318"/>
                    <a:pt x="188" y="338"/>
                    <a:pt x="216" y="330"/>
                  </a:cubicBezTo>
                  <a:cubicBezTo>
                    <a:pt x="237" y="324"/>
                    <a:pt x="253" y="283"/>
                    <a:pt x="228" y="264"/>
                  </a:cubicBezTo>
                  <a:cubicBezTo>
                    <a:pt x="193" y="238"/>
                    <a:pt x="90" y="264"/>
                    <a:pt x="72" y="291"/>
                  </a:cubicBezTo>
                  <a:cubicBezTo>
                    <a:pt x="72" y="291"/>
                    <a:pt x="69" y="291"/>
                    <a:pt x="69" y="291"/>
                  </a:cubicBezTo>
                  <a:close/>
                  <a:moveTo>
                    <a:pt x="168" y="84"/>
                  </a:moveTo>
                  <a:cubicBezTo>
                    <a:pt x="137" y="76"/>
                    <a:pt x="101" y="86"/>
                    <a:pt x="84" y="102"/>
                  </a:cubicBezTo>
                  <a:cubicBezTo>
                    <a:pt x="108" y="101"/>
                    <a:pt x="122" y="90"/>
                    <a:pt x="150" y="93"/>
                  </a:cubicBezTo>
                  <a:cubicBezTo>
                    <a:pt x="160" y="97"/>
                    <a:pt x="160" y="111"/>
                    <a:pt x="177" y="108"/>
                  </a:cubicBezTo>
                  <a:cubicBezTo>
                    <a:pt x="179" y="95"/>
                    <a:pt x="167" y="96"/>
                    <a:pt x="168" y="84"/>
                  </a:cubicBezTo>
                  <a:close/>
                  <a:moveTo>
                    <a:pt x="99" y="171"/>
                  </a:moveTo>
                  <a:cubicBezTo>
                    <a:pt x="100" y="188"/>
                    <a:pt x="119" y="198"/>
                    <a:pt x="132" y="186"/>
                  </a:cubicBezTo>
                  <a:cubicBezTo>
                    <a:pt x="139" y="157"/>
                    <a:pt x="107" y="152"/>
                    <a:pt x="99" y="17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" name="Freeform 138"/>
            <p:cNvSpPr>
              <a:spLocks noEditPoints="1"/>
            </p:cNvSpPr>
            <p:nvPr/>
          </p:nvSpPr>
          <p:spPr bwMode="auto">
            <a:xfrm>
              <a:off x="10363200" y="1766888"/>
              <a:ext cx="766762" cy="658813"/>
            </a:xfrm>
            <a:custGeom>
              <a:avLst/>
              <a:gdLst>
                <a:gd name="T0" fmla="*/ 96 w 375"/>
                <a:gd name="T1" fmla="*/ 321 h 322"/>
                <a:gd name="T2" fmla="*/ 0 w 375"/>
                <a:gd name="T3" fmla="*/ 261 h 322"/>
                <a:gd name="T4" fmla="*/ 36 w 375"/>
                <a:gd name="T5" fmla="*/ 144 h 322"/>
                <a:gd name="T6" fmla="*/ 102 w 375"/>
                <a:gd name="T7" fmla="*/ 90 h 322"/>
                <a:gd name="T8" fmla="*/ 108 w 375"/>
                <a:gd name="T9" fmla="*/ 153 h 322"/>
                <a:gd name="T10" fmla="*/ 249 w 375"/>
                <a:gd name="T11" fmla="*/ 87 h 322"/>
                <a:gd name="T12" fmla="*/ 216 w 375"/>
                <a:gd name="T13" fmla="*/ 60 h 322"/>
                <a:gd name="T14" fmla="*/ 309 w 375"/>
                <a:gd name="T15" fmla="*/ 0 h 322"/>
                <a:gd name="T16" fmla="*/ 303 w 375"/>
                <a:gd name="T17" fmla="*/ 87 h 322"/>
                <a:gd name="T18" fmla="*/ 345 w 375"/>
                <a:gd name="T19" fmla="*/ 78 h 322"/>
                <a:gd name="T20" fmla="*/ 258 w 375"/>
                <a:gd name="T21" fmla="*/ 297 h 322"/>
                <a:gd name="T22" fmla="*/ 93 w 375"/>
                <a:gd name="T23" fmla="*/ 267 h 322"/>
                <a:gd name="T24" fmla="*/ 216 w 375"/>
                <a:gd name="T25" fmla="*/ 312 h 322"/>
                <a:gd name="T26" fmla="*/ 162 w 375"/>
                <a:gd name="T27" fmla="*/ 321 h 322"/>
                <a:gd name="T28" fmla="*/ 96 w 375"/>
                <a:gd name="T29" fmla="*/ 321 h 322"/>
                <a:gd name="T30" fmla="*/ 240 w 375"/>
                <a:gd name="T31" fmla="*/ 141 h 322"/>
                <a:gd name="T32" fmla="*/ 210 w 375"/>
                <a:gd name="T33" fmla="*/ 138 h 322"/>
                <a:gd name="T34" fmla="*/ 207 w 375"/>
                <a:gd name="T35" fmla="*/ 162 h 322"/>
                <a:gd name="T36" fmla="*/ 240 w 375"/>
                <a:gd name="T37" fmla="*/ 14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5" h="322">
                  <a:moveTo>
                    <a:pt x="96" y="321"/>
                  </a:moveTo>
                  <a:cubicBezTo>
                    <a:pt x="50" y="315"/>
                    <a:pt x="21" y="292"/>
                    <a:pt x="0" y="261"/>
                  </a:cubicBezTo>
                  <a:cubicBezTo>
                    <a:pt x="12" y="222"/>
                    <a:pt x="22" y="181"/>
                    <a:pt x="36" y="144"/>
                  </a:cubicBezTo>
                  <a:cubicBezTo>
                    <a:pt x="59" y="127"/>
                    <a:pt x="81" y="109"/>
                    <a:pt x="102" y="90"/>
                  </a:cubicBezTo>
                  <a:cubicBezTo>
                    <a:pt x="110" y="105"/>
                    <a:pt x="101" y="137"/>
                    <a:pt x="108" y="153"/>
                  </a:cubicBezTo>
                  <a:cubicBezTo>
                    <a:pt x="150" y="127"/>
                    <a:pt x="192" y="33"/>
                    <a:pt x="249" y="87"/>
                  </a:cubicBezTo>
                  <a:cubicBezTo>
                    <a:pt x="243" y="73"/>
                    <a:pt x="233" y="63"/>
                    <a:pt x="216" y="60"/>
                  </a:cubicBezTo>
                  <a:cubicBezTo>
                    <a:pt x="244" y="37"/>
                    <a:pt x="274" y="16"/>
                    <a:pt x="309" y="0"/>
                  </a:cubicBezTo>
                  <a:cubicBezTo>
                    <a:pt x="335" y="24"/>
                    <a:pt x="315" y="60"/>
                    <a:pt x="303" y="87"/>
                  </a:cubicBezTo>
                  <a:cubicBezTo>
                    <a:pt x="316" y="95"/>
                    <a:pt x="334" y="82"/>
                    <a:pt x="345" y="78"/>
                  </a:cubicBezTo>
                  <a:cubicBezTo>
                    <a:pt x="375" y="175"/>
                    <a:pt x="332" y="274"/>
                    <a:pt x="258" y="297"/>
                  </a:cubicBezTo>
                  <a:cubicBezTo>
                    <a:pt x="305" y="224"/>
                    <a:pt x="99" y="218"/>
                    <a:pt x="93" y="267"/>
                  </a:cubicBezTo>
                  <a:cubicBezTo>
                    <a:pt x="87" y="316"/>
                    <a:pt x="179" y="292"/>
                    <a:pt x="216" y="312"/>
                  </a:cubicBezTo>
                  <a:cubicBezTo>
                    <a:pt x="200" y="317"/>
                    <a:pt x="184" y="322"/>
                    <a:pt x="162" y="321"/>
                  </a:cubicBezTo>
                  <a:cubicBezTo>
                    <a:pt x="140" y="321"/>
                    <a:pt x="118" y="321"/>
                    <a:pt x="96" y="321"/>
                  </a:cubicBezTo>
                  <a:close/>
                  <a:moveTo>
                    <a:pt x="240" y="141"/>
                  </a:moveTo>
                  <a:cubicBezTo>
                    <a:pt x="232" y="138"/>
                    <a:pt x="222" y="137"/>
                    <a:pt x="210" y="138"/>
                  </a:cubicBezTo>
                  <a:cubicBezTo>
                    <a:pt x="212" y="149"/>
                    <a:pt x="206" y="152"/>
                    <a:pt x="207" y="162"/>
                  </a:cubicBezTo>
                  <a:cubicBezTo>
                    <a:pt x="222" y="172"/>
                    <a:pt x="249" y="171"/>
                    <a:pt x="240" y="14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" name="Freeform 139"/>
            <p:cNvSpPr/>
            <p:nvPr/>
          </p:nvSpPr>
          <p:spPr bwMode="auto">
            <a:xfrm>
              <a:off x="11093450" y="1820863"/>
              <a:ext cx="293687" cy="247650"/>
            </a:xfrm>
            <a:custGeom>
              <a:avLst/>
              <a:gdLst>
                <a:gd name="T0" fmla="*/ 27 w 144"/>
                <a:gd name="T1" fmla="*/ 102 h 121"/>
                <a:gd name="T2" fmla="*/ 6 w 144"/>
                <a:gd name="T3" fmla="*/ 114 h 121"/>
                <a:gd name="T4" fmla="*/ 0 w 144"/>
                <a:gd name="T5" fmla="*/ 48 h 121"/>
                <a:gd name="T6" fmla="*/ 144 w 144"/>
                <a:gd name="T7" fmla="*/ 0 h 121"/>
                <a:gd name="T8" fmla="*/ 120 w 144"/>
                <a:gd name="T9" fmla="*/ 105 h 121"/>
                <a:gd name="T10" fmla="*/ 78 w 144"/>
                <a:gd name="T11" fmla="*/ 102 h 121"/>
                <a:gd name="T12" fmla="*/ 27 w 144"/>
                <a:gd name="T13" fmla="*/ 10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21">
                  <a:moveTo>
                    <a:pt x="27" y="102"/>
                  </a:moveTo>
                  <a:cubicBezTo>
                    <a:pt x="16" y="100"/>
                    <a:pt x="12" y="121"/>
                    <a:pt x="6" y="114"/>
                  </a:cubicBezTo>
                  <a:cubicBezTo>
                    <a:pt x="7" y="89"/>
                    <a:pt x="5" y="67"/>
                    <a:pt x="0" y="48"/>
                  </a:cubicBezTo>
                  <a:cubicBezTo>
                    <a:pt x="50" y="34"/>
                    <a:pt x="93" y="13"/>
                    <a:pt x="144" y="0"/>
                  </a:cubicBezTo>
                  <a:cubicBezTo>
                    <a:pt x="132" y="29"/>
                    <a:pt x="114" y="68"/>
                    <a:pt x="120" y="105"/>
                  </a:cubicBezTo>
                  <a:cubicBezTo>
                    <a:pt x="111" y="111"/>
                    <a:pt x="95" y="98"/>
                    <a:pt x="78" y="102"/>
                  </a:cubicBezTo>
                  <a:cubicBezTo>
                    <a:pt x="68" y="97"/>
                    <a:pt x="37" y="97"/>
                    <a:pt x="27" y="10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" name="Freeform 140"/>
            <p:cNvSpPr/>
            <p:nvPr/>
          </p:nvSpPr>
          <p:spPr bwMode="auto">
            <a:xfrm>
              <a:off x="12822237" y="2478088"/>
              <a:ext cx="55562" cy="63500"/>
            </a:xfrm>
            <a:custGeom>
              <a:avLst/>
              <a:gdLst>
                <a:gd name="T0" fmla="*/ 6 w 27"/>
                <a:gd name="T1" fmla="*/ 24 h 31"/>
                <a:gd name="T2" fmla="*/ 0 w 27"/>
                <a:gd name="T3" fmla="*/ 27 h 31"/>
                <a:gd name="T4" fmla="*/ 27 w 27"/>
                <a:gd name="T5" fmla="*/ 0 h 31"/>
                <a:gd name="T6" fmla="*/ 6 w 27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1">
                  <a:moveTo>
                    <a:pt x="6" y="24"/>
                  </a:moveTo>
                  <a:cubicBezTo>
                    <a:pt x="5" y="27"/>
                    <a:pt x="1" y="31"/>
                    <a:pt x="0" y="27"/>
                  </a:cubicBezTo>
                  <a:cubicBezTo>
                    <a:pt x="8" y="17"/>
                    <a:pt x="17" y="8"/>
                    <a:pt x="27" y="0"/>
                  </a:cubicBezTo>
                  <a:cubicBezTo>
                    <a:pt x="22" y="10"/>
                    <a:pt x="11" y="14"/>
                    <a:pt x="6" y="24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" name="Freeform 141"/>
            <p:cNvSpPr/>
            <p:nvPr/>
          </p:nvSpPr>
          <p:spPr bwMode="auto">
            <a:xfrm>
              <a:off x="12755562" y="2509838"/>
              <a:ext cx="60325" cy="60325"/>
            </a:xfrm>
            <a:custGeom>
              <a:avLst/>
              <a:gdLst>
                <a:gd name="T0" fmla="*/ 0 w 30"/>
                <a:gd name="T1" fmla="*/ 30 h 30"/>
                <a:gd name="T2" fmla="*/ 30 w 30"/>
                <a:gd name="T3" fmla="*/ 0 h 30"/>
                <a:gd name="T4" fmla="*/ 0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" name="Freeform 142"/>
            <p:cNvSpPr/>
            <p:nvPr/>
          </p:nvSpPr>
          <p:spPr bwMode="auto">
            <a:xfrm>
              <a:off x="12509500" y="2625725"/>
              <a:ext cx="61912" cy="61913"/>
            </a:xfrm>
            <a:custGeom>
              <a:avLst/>
              <a:gdLst>
                <a:gd name="T0" fmla="*/ 0 w 30"/>
                <a:gd name="T1" fmla="*/ 30 h 30"/>
                <a:gd name="T2" fmla="*/ 30 w 30"/>
                <a:gd name="T3" fmla="*/ 0 h 30"/>
                <a:gd name="T4" fmla="*/ 0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" name="Freeform 143"/>
            <p:cNvSpPr/>
            <p:nvPr/>
          </p:nvSpPr>
          <p:spPr bwMode="auto">
            <a:xfrm>
              <a:off x="12399962" y="3135313"/>
              <a:ext cx="96837" cy="26988"/>
            </a:xfrm>
            <a:custGeom>
              <a:avLst/>
              <a:gdLst>
                <a:gd name="T0" fmla="*/ 12 w 48"/>
                <a:gd name="T1" fmla="*/ 0 h 13"/>
                <a:gd name="T2" fmla="*/ 48 w 48"/>
                <a:gd name="T3" fmla="*/ 6 h 13"/>
                <a:gd name="T4" fmla="*/ 12 w 4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3">
                  <a:moveTo>
                    <a:pt x="12" y="0"/>
                  </a:moveTo>
                  <a:cubicBezTo>
                    <a:pt x="13" y="13"/>
                    <a:pt x="37" y="3"/>
                    <a:pt x="48" y="6"/>
                  </a:cubicBezTo>
                  <a:cubicBezTo>
                    <a:pt x="42" y="12"/>
                    <a:pt x="0" y="12"/>
                    <a:pt x="12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" name="Freeform 144"/>
            <p:cNvSpPr/>
            <p:nvPr/>
          </p:nvSpPr>
          <p:spPr bwMode="auto">
            <a:xfrm>
              <a:off x="11988800" y="2901950"/>
              <a:ext cx="66675" cy="61913"/>
            </a:xfrm>
            <a:custGeom>
              <a:avLst/>
              <a:gdLst>
                <a:gd name="T0" fmla="*/ 0 w 33"/>
                <a:gd name="T1" fmla="*/ 30 h 30"/>
                <a:gd name="T2" fmla="*/ 33 w 33"/>
                <a:gd name="T3" fmla="*/ 0 h 30"/>
                <a:gd name="T4" fmla="*/ 0 w 33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0">
                  <a:moveTo>
                    <a:pt x="0" y="30"/>
                  </a:moveTo>
                  <a:cubicBezTo>
                    <a:pt x="12" y="21"/>
                    <a:pt x="21" y="9"/>
                    <a:pt x="33" y="0"/>
                  </a:cubicBezTo>
                  <a:cubicBezTo>
                    <a:pt x="23" y="11"/>
                    <a:pt x="15" y="24"/>
                    <a:pt x="0" y="30"/>
                  </a:cubicBez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" name="Freeform 145"/>
            <p:cNvSpPr>
              <a:spLocks noEditPoints="1"/>
            </p:cNvSpPr>
            <p:nvPr/>
          </p:nvSpPr>
          <p:spPr bwMode="auto">
            <a:xfrm>
              <a:off x="10313987" y="2024063"/>
              <a:ext cx="1728787" cy="1101725"/>
            </a:xfrm>
            <a:custGeom>
              <a:avLst/>
              <a:gdLst>
                <a:gd name="T0" fmla="*/ 216 w 846"/>
                <a:gd name="T1" fmla="*/ 207 h 538"/>
                <a:gd name="T2" fmla="*/ 387 w 846"/>
                <a:gd name="T3" fmla="*/ 30 h 538"/>
                <a:gd name="T4" fmla="*/ 495 w 846"/>
                <a:gd name="T5" fmla="*/ 24 h 538"/>
                <a:gd name="T6" fmla="*/ 516 w 846"/>
                <a:gd name="T7" fmla="*/ 93 h 538"/>
                <a:gd name="T8" fmla="*/ 846 w 846"/>
                <a:gd name="T9" fmla="*/ 165 h 538"/>
                <a:gd name="T10" fmla="*/ 780 w 846"/>
                <a:gd name="T11" fmla="*/ 345 h 538"/>
                <a:gd name="T12" fmla="*/ 663 w 846"/>
                <a:gd name="T13" fmla="*/ 471 h 538"/>
                <a:gd name="T14" fmla="*/ 486 w 846"/>
                <a:gd name="T15" fmla="*/ 519 h 538"/>
                <a:gd name="T16" fmla="*/ 21 w 846"/>
                <a:gd name="T17" fmla="*/ 156 h 538"/>
                <a:gd name="T18" fmla="*/ 72 w 846"/>
                <a:gd name="T19" fmla="*/ 186 h 538"/>
                <a:gd name="T20" fmla="*/ 156 w 846"/>
                <a:gd name="T21" fmla="*/ 207 h 538"/>
                <a:gd name="T22" fmla="*/ 216 w 846"/>
                <a:gd name="T23" fmla="*/ 207 h 538"/>
                <a:gd name="T24" fmla="*/ 438 w 846"/>
                <a:gd name="T25" fmla="*/ 114 h 538"/>
                <a:gd name="T26" fmla="*/ 453 w 846"/>
                <a:gd name="T27" fmla="*/ 132 h 538"/>
                <a:gd name="T28" fmla="*/ 441 w 846"/>
                <a:gd name="T29" fmla="*/ 168 h 538"/>
                <a:gd name="T30" fmla="*/ 456 w 846"/>
                <a:gd name="T31" fmla="*/ 111 h 538"/>
                <a:gd name="T32" fmla="*/ 438 w 846"/>
                <a:gd name="T33" fmla="*/ 114 h 538"/>
                <a:gd name="T34" fmla="*/ 408 w 846"/>
                <a:gd name="T35" fmla="*/ 390 h 538"/>
                <a:gd name="T36" fmla="*/ 369 w 846"/>
                <a:gd name="T37" fmla="*/ 411 h 538"/>
                <a:gd name="T38" fmla="*/ 471 w 846"/>
                <a:gd name="T39" fmla="*/ 408 h 538"/>
                <a:gd name="T40" fmla="*/ 438 w 846"/>
                <a:gd name="T41" fmla="*/ 390 h 538"/>
                <a:gd name="T42" fmla="*/ 408 w 846"/>
                <a:gd name="T43" fmla="*/ 39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6" h="538">
                  <a:moveTo>
                    <a:pt x="216" y="207"/>
                  </a:moveTo>
                  <a:cubicBezTo>
                    <a:pt x="320" y="195"/>
                    <a:pt x="373" y="132"/>
                    <a:pt x="387" y="30"/>
                  </a:cubicBezTo>
                  <a:cubicBezTo>
                    <a:pt x="401" y="11"/>
                    <a:pt x="475" y="0"/>
                    <a:pt x="495" y="24"/>
                  </a:cubicBezTo>
                  <a:cubicBezTo>
                    <a:pt x="507" y="38"/>
                    <a:pt x="508" y="75"/>
                    <a:pt x="516" y="93"/>
                  </a:cubicBezTo>
                  <a:cubicBezTo>
                    <a:pt x="572" y="214"/>
                    <a:pt x="739" y="245"/>
                    <a:pt x="846" y="165"/>
                  </a:cubicBezTo>
                  <a:cubicBezTo>
                    <a:pt x="840" y="233"/>
                    <a:pt x="815" y="294"/>
                    <a:pt x="780" y="345"/>
                  </a:cubicBezTo>
                  <a:cubicBezTo>
                    <a:pt x="750" y="389"/>
                    <a:pt x="708" y="443"/>
                    <a:pt x="663" y="471"/>
                  </a:cubicBezTo>
                  <a:cubicBezTo>
                    <a:pt x="617" y="500"/>
                    <a:pt x="548" y="515"/>
                    <a:pt x="486" y="519"/>
                  </a:cubicBezTo>
                  <a:cubicBezTo>
                    <a:pt x="221" y="538"/>
                    <a:pt x="0" y="417"/>
                    <a:pt x="21" y="156"/>
                  </a:cubicBezTo>
                  <a:cubicBezTo>
                    <a:pt x="37" y="152"/>
                    <a:pt x="52" y="176"/>
                    <a:pt x="72" y="186"/>
                  </a:cubicBezTo>
                  <a:cubicBezTo>
                    <a:pt x="97" y="198"/>
                    <a:pt x="126" y="203"/>
                    <a:pt x="156" y="207"/>
                  </a:cubicBezTo>
                  <a:cubicBezTo>
                    <a:pt x="169" y="212"/>
                    <a:pt x="203" y="212"/>
                    <a:pt x="216" y="207"/>
                  </a:cubicBezTo>
                  <a:close/>
                  <a:moveTo>
                    <a:pt x="438" y="114"/>
                  </a:moveTo>
                  <a:cubicBezTo>
                    <a:pt x="444" y="119"/>
                    <a:pt x="452" y="122"/>
                    <a:pt x="453" y="132"/>
                  </a:cubicBezTo>
                  <a:cubicBezTo>
                    <a:pt x="453" y="146"/>
                    <a:pt x="437" y="160"/>
                    <a:pt x="441" y="168"/>
                  </a:cubicBezTo>
                  <a:cubicBezTo>
                    <a:pt x="455" y="157"/>
                    <a:pt x="471" y="133"/>
                    <a:pt x="456" y="111"/>
                  </a:cubicBezTo>
                  <a:cubicBezTo>
                    <a:pt x="451" y="113"/>
                    <a:pt x="438" y="107"/>
                    <a:pt x="438" y="114"/>
                  </a:cubicBezTo>
                  <a:close/>
                  <a:moveTo>
                    <a:pt x="408" y="390"/>
                  </a:moveTo>
                  <a:cubicBezTo>
                    <a:pt x="393" y="395"/>
                    <a:pt x="372" y="394"/>
                    <a:pt x="369" y="411"/>
                  </a:cubicBezTo>
                  <a:cubicBezTo>
                    <a:pt x="401" y="407"/>
                    <a:pt x="441" y="388"/>
                    <a:pt x="471" y="408"/>
                  </a:cubicBezTo>
                  <a:cubicBezTo>
                    <a:pt x="473" y="389"/>
                    <a:pt x="448" y="397"/>
                    <a:pt x="438" y="390"/>
                  </a:cubicBezTo>
                  <a:cubicBezTo>
                    <a:pt x="435" y="385"/>
                    <a:pt x="411" y="385"/>
                    <a:pt x="408" y="390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" name="Freeform 146"/>
            <p:cNvSpPr/>
            <p:nvPr/>
          </p:nvSpPr>
          <p:spPr bwMode="auto">
            <a:xfrm>
              <a:off x="10194925" y="2251075"/>
              <a:ext cx="69850" cy="128588"/>
            </a:xfrm>
            <a:custGeom>
              <a:avLst/>
              <a:gdLst>
                <a:gd name="T0" fmla="*/ 7 w 34"/>
                <a:gd name="T1" fmla="*/ 0 h 63"/>
                <a:gd name="T2" fmla="*/ 34 w 34"/>
                <a:gd name="T3" fmla="*/ 57 h 63"/>
                <a:gd name="T4" fmla="*/ 4 w 34"/>
                <a:gd name="T5" fmla="*/ 57 h 63"/>
                <a:gd name="T6" fmla="*/ 7 w 34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3">
                  <a:moveTo>
                    <a:pt x="7" y="0"/>
                  </a:moveTo>
                  <a:cubicBezTo>
                    <a:pt x="6" y="29"/>
                    <a:pt x="0" y="63"/>
                    <a:pt x="34" y="57"/>
                  </a:cubicBezTo>
                  <a:cubicBezTo>
                    <a:pt x="24" y="57"/>
                    <a:pt x="14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" name="Freeform 147"/>
            <p:cNvSpPr/>
            <p:nvPr/>
          </p:nvSpPr>
          <p:spPr bwMode="auto">
            <a:xfrm>
              <a:off x="11207750" y="2243138"/>
              <a:ext cx="68262" cy="125413"/>
            </a:xfrm>
            <a:custGeom>
              <a:avLst/>
              <a:gdLst>
                <a:gd name="T0" fmla="*/ 19 w 34"/>
                <a:gd name="T1" fmla="*/ 4 h 61"/>
                <a:gd name="T2" fmla="*/ 4 w 34"/>
                <a:gd name="T3" fmla="*/ 61 h 61"/>
                <a:gd name="T4" fmla="*/ 16 w 34"/>
                <a:gd name="T5" fmla="*/ 25 h 61"/>
                <a:gd name="T6" fmla="*/ 1 w 34"/>
                <a:gd name="T7" fmla="*/ 7 h 61"/>
                <a:gd name="T8" fmla="*/ 19 w 34"/>
                <a:gd name="T9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1">
                  <a:moveTo>
                    <a:pt x="19" y="4"/>
                  </a:moveTo>
                  <a:cubicBezTo>
                    <a:pt x="34" y="26"/>
                    <a:pt x="18" y="50"/>
                    <a:pt x="4" y="61"/>
                  </a:cubicBezTo>
                  <a:cubicBezTo>
                    <a:pt x="0" y="53"/>
                    <a:pt x="16" y="39"/>
                    <a:pt x="16" y="25"/>
                  </a:cubicBezTo>
                  <a:cubicBezTo>
                    <a:pt x="15" y="15"/>
                    <a:pt x="7" y="12"/>
                    <a:pt x="1" y="7"/>
                  </a:cubicBezTo>
                  <a:cubicBezTo>
                    <a:pt x="1" y="0"/>
                    <a:pt x="14" y="6"/>
                    <a:pt x="1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" name="Freeform 148"/>
            <p:cNvSpPr/>
            <p:nvPr/>
          </p:nvSpPr>
          <p:spPr bwMode="auto">
            <a:xfrm>
              <a:off x="11466512" y="2209800"/>
              <a:ext cx="376237" cy="204788"/>
            </a:xfrm>
            <a:custGeom>
              <a:avLst/>
              <a:gdLst>
                <a:gd name="T0" fmla="*/ 39 w 184"/>
                <a:gd name="T1" fmla="*/ 89 h 100"/>
                <a:gd name="T2" fmla="*/ 0 w 184"/>
                <a:gd name="T3" fmla="*/ 53 h 100"/>
                <a:gd name="T4" fmla="*/ 3 w 184"/>
                <a:gd name="T5" fmla="*/ 53 h 100"/>
                <a:gd name="T6" fmla="*/ 159 w 184"/>
                <a:gd name="T7" fmla="*/ 26 h 100"/>
                <a:gd name="T8" fmla="*/ 147 w 184"/>
                <a:gd name="T9" fmla="*/ 92 h 100"/>
                <a:gd name="T10" fmla="*/ 39 w 184"/>
                <a:gd name="T1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100">
                  <a:moveTo>
                    <a:pt x="39" y="89"/>
                  </a:moveTo>
                  <a:cubicBezTo>
                    <a:pt x="25" y="78"/>
                    <a:pt x="8" y="70"/>
                    <a:pt x="0" y="53"/>
                  </a:cubicBezTo>
                  <a:cubicBezTo>
                    <a:pt x="0" y="53"/>
                    <a:pt x="3" y="53"/>
                    <a:pt x="3" y="53"/>
                  </a:cubicBezTo>
                  <a:cubicBezTo>
                    <a:pt x="21" y="26"/>
                    <a:pt x="124" y="0"/>
                    <a:pt x="159" y="26"/>
                  </a:cubicBezTo>
                  <a:cubicBezTo>
                    <a:pt x="184" y="45"/>
                    <a:pt x="168" y="86"/>
                    <a:pt x="147" y="92"/>
                  </a:cubicBezTo>
                  <a:cubicBezTo>
                    <a:pt x="119" y="100"/>
                    <a:pt x="61" y="80"/>
                    <a:pt x="39" y="89"/>
                  </a:cubicBezTo>
                  <a:close/>
                </a:path>
              </a:pathLst>
            </a:custGeom>
            <a:solidFill>
              <a:srgbClr val="FAC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" name="Freeform 149"/>
            <p:cNvSpPr/>
            <p:nvPr/>
          </p:nvSpPr>
          <p:spPr bwMode="auto">
            <a:xfrm>
              <a:off x="10121900" y="2368550"/>
              <a:ext cx="247650" cy="344488"/>
            </a:xfrm>
            <a:custGeom>
              <a:avLst/>
              <a:gdLst>
                <a:gd name="T0" fmla="*/ 4 w 121"/>
                <a:gd name="T1" fmla="*/ 54 h 169"/>
                <a:gd name="T2" fmla="*/ 100 w 121"/>
                <a:gd name="T3" fmla="*/ 27 h 169"/>
                <a:gd name="T4" fmla="*/ 106 w 121"/>
                <a:gd name="T5" fmla="*/ 93 h 169"/>
                <a:gd name="T6" fmla="*/ 49 w 121"/>
                <a:gd name="T7" fmla="*/ 114 h 169"/>
                <a:gd name="T8" fmla="*/ 52 w 121"/>
                <a:gd name="T9" fmla="*/ 78 h 169"/>
                <a:gd name="T10" fmla="*/ 85 w 121"/>
                <a:gd name="T11" fmla="*/ 72 h 169"/>
                <a:gd name="T12" fmla="*/ 91 w 121"/>
                <a:gd name="T13" fmla="*/ 84 h 169"/>
                <a:gd name="T14" fmla="*/ 70 w 121"/>
                <a:gd name="T15" fmla="*/ 117 h 169"/>
                <a:gd name="T16" fmla="*/ 121 w 121"/>
                <a:gd name="T17" fmla="*/ 132 h 169"/>
                <a:gd name="T18" fmla="*/ 4 w 121"/>
                <a:gd name="T19" fmla="*/ 105 h 169"/>
                <a:gd name="T20" fmla="*/ 4 w 121"/>
                <a:gd name="T21" fmla="*/ 5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169">
                  <a:moveTo>
                    <a:pt x="4" y="54"/>
                  </a:moveTo>
                  <a:cubicBezTo>
                    <a:pt x="9" y="6"/>
                    <a:pt x="69" y="0"/>
                    <a:pt x="100" y="27"/>
                  </a:cubicBezTo>
                  <a:cubicBezTo>
                    <a:pt x="97" y="54"/>
                    <a:pt x="105" y="70"/>
                    <a:pt x="106" y="93"/>
                  </a:cubicBezTo>
                  <a:cubicBezTo>
                    <a:pt x="99" y="44"/>
                    <a:pt x="20" y="65"/>
                    <a:pt x="49" y="114"/>
                  </a:cubicBezTo>
                  <a:cubicBezTo>
                    <a:pt x="55" y="108"/>
                    <a:pt x="44" y="88"/>
                    <a:pt x="52" y="78"/>
                  </a:cubicBezTo>
                  <a:cubicBezTo>
                    <a:pt x="62" y="75"/>
                    <a:pt x="70" y="70"/>
                    <a:pt x="85" y="72"/>
                  </a:cubicBezTo>
                  <a:cubicBezTo>
                    <a:pt x="85" y="78"/>
                    <a:pt x="87" y="82"/>
                    <a:pt x="91" y="84"/>
                  </a:cubicBezTo>
                  <a:cubicBezTo>
                    <a:pt x="82" y="93"/>
                    <a:pt x="71" y="100"/>
                    <a:pt x="70" y="117"/>
                  </a:cubicBezTo>
                  <a:cubicBezTo>
                    <a:pt x="75" y="134"/>
                    <a:pt x="106" y="125"/>
                    <a:pt x="121" y="132"/>
                  </a:cubicBezTo>
                  <a:cubicBezTo>
                    <a:pt x="100" y="169"/>
                    <a:pt x="0" y="157"/>
                    <a:pt x="4" y="105"/>
                  </a:cubicBezTo>
                  <a:cubicBezTo>
                    <a:pt x="4" y="88"/>
                    <a:pt x="4" y="71"/>
                    <a:pt x="4" y="5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" name="Freeform 150"/>
            <p:cNvSpPr/>
            <p:nvPr/>
          </p:nvSpPr>
          <p:spPr bwMode="auto">
            <a:xfrm>
              <a:off x="11706225" y="2760663"/>
              <a:ext cx="681037" cy="736600"/>
            </a:xfrm>
            <a:custGeom>
              <a:avLst/>
              <a:gdLst>
                <a:gd name="T0" fmla="*/ 135 w 333"/>
                <a:gd name="T1" fmla="*/ 219 h 360"/>
                <a:gd name="T2" fmla="*/ 204 w 333"/>
                <a:gd name="T3" fmla="*/ 255 h 360"/>
                <a:gd name="T4" fmla="*/ 123 w 333"/>
                <a:gd name="T5" fmla="*/ 237 h 360"/>
                <a:gd name="T6" fmla="*/ 99 w 333"/>
                <a:gd name="T7" fmla="*/ 246 h 360"/>
                <a:gd name="T8" fmla="*/ 135 w 333"/>
                <a:gd name="T9" fmla="*/ 282 h 360"/>
                <a:gd name="T10" fmla="*/ 96 w 333"/>
                <a:gd name="T11" fmla="*/ 276 h 360"/>
                <a:gd name="T12" fmla="*/ 135 w 333"/>
                <a:gd name="T13" fmla="*/ 294 h 360"/>
                <a:gd name="T14" fmla="*/ 150 w 333"/>
                <a:gd name="T15" fmla="*/ 357 h 360"/>
                <a:gd name="T16" fmla="*/ 144 w 333"/>
                <a:gd name="T17" fmla="*/ 360 h 360"/>
                <a:gd name="T18" fmla="*/ 0 w 333"/>
                <a:gd name="T19" fmla="*/ 108 h 360"/>
                <a:gd name="T20" fmla="*/ 144 w 333"/>
                <a:gd name="T21" fmla="*/ 0 h 360"/>
                <a:gd name="T22" fmla="*/ 75 w 333"/>
                <a:gd name="T23" fmla="*/ 99 h 360"/>
                <a:gd name="T24" fmla="*/ 165 w 333"/>
                <a:gd name="T25" fmla="*/ 60 h 360"/>
                <a:gd name="T26" fmla="*/ 99 w 333"/>
                <a:gd name="T27" fmla="*/ 123 h 360"/>
                <a:gd name="T28" fmla="*/ 180 w 333"/>
                <a:gd name="T29" fmla="*/ 117 h 360"/>
                <a:gd name="T30" fmla="*/ 111 w 333"/>
                <a:gd name="T31" fmla="*/ 153 h 360"/>
                <a:gd name="T32" fmla="*/ 165 w 333"/>
                <a:gd name="T33" fmla="*/ 168 h 360"/>
                <a:gd name="T34" fmla="*/ 165 w 333"/>
                <a:gd name="T35" fmla="*/ 150 h 360"/>
                <a:gd name="T36" fmla="*/ 192 w 333"/>
                <a:gd name="T37" fmla="*/ 147 h 360"/>
                <a:gd name="T38" fmla="*/ 252 w 333"/>
                <a:gd name="T39" fmla="*/ 138 h 360"/>
                <a:gd name="T40" fmla="*/ 309 w 333"/>
                <a:gd name="T41" fmla="*/ 138 h 360"/>
                <a:gd name="T42" fmla="*/ 333 w 333"/>
                <a:gd name="T43" fmla="*/ 141 h 360"/>
                <a:gd name="T44" fmla="*/ 174 w 333"/>
                <a:gd name="T45" fmla="*/ 183 h 360"/>
                <a:gd name="T46" fmla="*/ 282 w 333"/>
                <a:gd name="T47" fmla="*/ 204 h 360"/>
                <a:gd name="T48" fmla="*/ 147 w 333"/>
                <a:gd name="T49" fmla="*/ 210 h 360"/>
                <a:gd name="T50" fmla="*/ 129 w 333"/>
                <a:gd name="T51" fmla="*/ 186 h 360"/>
                <a:gd name="T52" fmla="*/ 147 w 333"/>
                <a:gd name="T53" fmla="*/ 171 h 360"/>
                <a:gd name="T54" fmla="*/ 102 w 333"/>
                <a:gd name="T55" fmla="*/ 177 h 360"/>
                <a:gd name="T56" fmla="*/ 138 w 333"/>
                <a:gd name="T57" fmla="*/ 207 h 360"/>
                <a:gd name="T58" fmla="*/ 81 w 333"/>
                <a:gd name="T59" fmla="*/ 207 h 360"/>
                <a:gd name="T60" fmla="*/ 84 w 333"/>
                <a:gd name="T61" fmla="*/ 213 h 360"/>
                <a:gd name="T62" fmla="*/ 105 w 333"/>
                <a:gd name="T63" fmla="*/ 219 h 360"/>
                <a:gd name="T64" fmla="*/ 135 w 333"/>
                <a:gd name="T65" fmla="*/ 219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3" h="360">
                  <a:moveTo>
                    <a:pt x="135" y="219"/>
                  </a:moveTo>
                  <a:cubicBezTo>
                    <a:pt x="169" y="220"/>
                    <a:pt x="198" y="226"/>
                    <a:pt x="204" y="255"/>
                  </a:cubicBezTo>
                  <a:cubicBezTo>
                    <a:pt x="177" y="249"/>
                    <a:pt x="140" y="253"/>
                    <a:pt x="123" y="237"/>
                  </a:cubicBezTo>
                  <a:cubicBezTo>
                    <a:pt x="121" y="246"/>
                    <a:pt x="112" y="248"/>
                    <a:pt x="99" y="246"/>
                  </a:cubicBezTo>
                  <a:cubicBezTo>
                    <a:pt x="119" y="250"/>
                    <a:pt x="134" y="259"/>
                    <a:pt x="135" y="282"/>
                  </a:cubicBezTo>
                  <a:cubicBezTo>
                    <a:pt x="119" y="283"/>
                    <a:pt x="107" y="280"/>
                    <a:pt x="96" y="276"/>
                  </a:cubicBezTo>
                  <a:cubicBezTo>
                    <a:pt x="105" y="286"/>
                    <a:pt x="119" y="291"/>
                    <a:pt x="135" y="294"/>
                  </a:cubicBezTo>
                  <a:cubicBezTo>
                    <a:pt x="136" y="317"/>
                    <a:pt x="162" y="330"/>
                    <a:pt x="150" y="357"/>
                  </a:cubicBezTo>
                  <a:cubicBezTo>
                    <a:pt x="147" y="357"/>
                    <a:pt x="145" y="358"/>
                    <a:pt x="144" y="360"/>
                  </a:cubicBezTo>
                  <a:cubicBezTo>
                    <a:pt x="48" y="324"/>
                    <a:pt x="108" y="132"/>
                    <a:pt x="0" y="108"/>
                  </a:cubicBezTo>
                  <a:cubicBezTo>
                    <a:pt x="45" y="69"/>
                    <a:pt x="83" y="23"/>
                    <a:pt x="144" y="0"/>
                  </a:cubicBezTo>
                  <a:cubicBezTo>
                    <a:pt x="132" y="44"/>
                    <a:pt x="92" y="60"/>
                    <a:pt x="75" y="99"/>
                  </a:cubicBezTo>
                  <a:cubicBezTo>
                    <a:pt x="108" y="89"/>
                    <a:pt x="122" y="60"/>
                    <a:pt x="165" y="60"/>
                  </a:cubicBezTo>
                  <a:cubicBezTo>
                    <a:pt x="147" y="85"/>
                    <a:pt x="116" y="97"/>
                    <a:pt x="99" y="123"/>
                  </a:cubicBezTo>
                  <a:cubicBezTo>
                    <a:pt x="120" y="127"/>
                    <a:pt x="150" y="114"/>
                    <a:pt x="180" y="117"/>
                  </a:cubicBezTo>
                  <a:cubicBezTo>
                    <a:pt x="160" y="132"/>
                    <a:pt x="131" y="138"/>
                    <a:pt x="111" y="153"/>
                  </a:cubicBezTo>
                  <a:cubicBezTo>
                    <a:pt x="126" y="161"/>
                    <a:pt x="161" y="149"/>
                    <a:pt x="165" y="168"/>
                  </a:cubicBezTo>
                  <a:cubicBezTo>
                    <a:pt x="176" y="166"/>
                    <a:pt x="169" y="154"/>
                    <a:pt x="165" y="150"/>
                  </a:cubicBezTo>
                  <a:cubicBezTo>
                    <a:pt x="173" y="148"/>
                    <a:pt x="189" y="154"/>
                    <a:pt x="192" y="147"/>
                  </a:cubicBezTo>
                  <a:cubicBezTo>
                    <a:pt x="213" y="145"/>
                    <a:pt x="231" y="140"/>
                    <a:pt x="252" y="138"/>
                  </a:cubicBezTo>
                  <a:cubicBezTo>
                    <a:pt x="271" y="138"/>
                    <a:pt x="290" y="138"/>
                    <a:pt x="309" y="138"/>
                  </a:cubicBezTo>
                  <a:cubicBezTo>
                    <a:pt x="316" y="140"/>
                    <a:pt x="331" y="134"/>
                    <a:pt x="333" y="141"/>
                  </a:cubicBezTo>
                  <a:cubicBezTo>
                    <a:pt x="296" y="171"/>
                    <a:pt x="230" y="172"/>
                    <a:pt x="174" y="183"/>
                  </a:cubicBezTo>
                  <a:cubicBezTo>
                    <a:pt x="207" y="188"/>
                    <a:pt x="267" y="174"/>
                    <a:pt x="282" y="204"/>
                  </a:cubicBezTo>
                  <a:cubicBezTo>
                    <a:pt x="247" y="225"/>
                    <a:pt x="193" y="212"/>
                    <a:pt x="147" y="210"/>
                  </a:cubicBezTo>
                  <a:cubicBezTo>
                    <a:pt x="147" y="196"/>
                    <a:pt x="137" y="192"/>
                    <a:pt x="129" y="186"/>
                  </a:cubicBezTo>
                  <a:cubicBezTo>
                    <a:pt x="132" y="178"/>
                    <a:pt x="143" y="178"/>
                    <a:pt x="147" y="171"/>
                  </a:cubicBezTo>
                  <a:cubicBezTo>
                    <a:pt x="131" y="172"/>
                    <a:pt x="120" y="178"/>
                    <a:pt x="102" y="177"/>
                  </a:cubicBezTo>
                  <a:cubicBezTo>
                    <a:pt x="107" y="194"/>
                    <a:pt x="132" y="191"/>
                    <a:pt x="138" y="207"/>
                  </a:cubicBezTo>
                  <a:cubicBezTo>
                    <a:pt x="119" y="207"/>
                    <a:pt x="100" y="207"/>
                    <a:pt x="81" y="207"/>
                  </a:cubicBezTo>
                  <a:cubicBezTo>
                    <a:pt x="81" y="210"/>
                    <a:pt x="82" y="212"/>
                    <a:pt x="84" y="213"/>
                  </a:cubicBezTo>
                  <a:cubicBezTo>
                    <a:pt x="91" y="215"/>
                    <a:pt x="96" y="219"/>
                    <a:pt x="105" y="219"/>
                  </a:cubicBezTo>
                  <a:cubicBezTo>
                    <a:pt x="108" y="224"/>
                    <a:pt x="132" y="224"/>
                    <a:pt x="135" y="2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" name="Freeform 151"/>
            <p:cNvSpPr/>
            <p:nvPr/>
          </p:nvSpPr>
          <p:spPr bwMode="auto">
            <a:xfrm>
              <a:off x="11025187" y="3576638"/>
              <a:ext cx="311150" cy="254000"/>
            </a:xfrm>
            <a:custGeom>
              <a:avLst/>
              <a:gdLst>
                <a:gd name="T0" fmla="*/ 57 w 152"/>
                <a:gd name="T1" fmla="*/ 0 h 124"/>
                <a:gd name="T2" fmla="*/ 0 w 152"/>
                <a:gd name="T3" fmla="*/ 51 h 124"/>
                <a:gd name="T4" fmla="*/ 57 w 152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124">
                  <a:moveTo>
                    <a:pt x="57" y="0"/>
                  </a:moveTo>
                  <a:cubicBezTo>
                    <a:pt x="152" y="32"/>
                    <a:pt x="35" y="124"/>
                    <a:pt x="0" y="51"/>
                  </a:cubicBezTo>
                  <a:cubicBezTo>
                    <a:pt x="8" y="23"/>
                    <a:pt x="36" y="15"/>
                    <a:pt x="57" y="0"/>
                  </a:cubicBezTo>
                  <a:close/>
                </a:path>
              </a:pathLst>
            </a:custGeom>
            <a:solidFill>
              <a:srgbClr val="306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" name="Freeform 152"/>
            <p:cNvSpPr/>
            <p:nvPr/>
          </p:nvSpPr>
          <p:spPr bwMode="auto">
            <a:xfrm>
              <a:off x="10721975" y="3035300"/>
              <a:ext cx="776287" cy="127000"/>
            </a:xfrm>
            <a:custGeom>
              <a:avLst/>
              <a:gdLst>
                <a:gd name="T0" fmla="*/ 4 w 379"/>
                <a:gd name="T1" fmla="*/ 7 h 62"/>
                <a:gd name="T2" fmla="*/ 22 w 379"/>
                <a:gd name="T3" fmla="*/ 7 h 62"/>
                <a:gd name="T4" fmla="*/ 379 w 379"/>
                <a:gd name="T5" fmla="*/ 25 h 62"/>
                <a:gd name="T6" fmla="*/ 268 w 379"/>
                <a:gd name="T7" fmla="*/ 61 h 62"/>
                <a:gd name="T8" fmla="*/ 154 w 379"/>
                <a:gd name="T9" fmla="*/ 61 h 62"/>
                <a:gd name="T10" fmla="*/ 10 w 379"/>
                <a:gd name="T11" fmla="*/ 13 h 62"/>
                <a:gd name="T12" fmla="*/ 4 w 379"/>
                <a:gd name="T13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62">
                  <a:moveTo>
                    <a:pt x="4" y="7"/>
                  </a:moveTo>
                  <a:cubicBezTo>
                    <a:pt x="15" y="10"/>
                    <a:pt x="0" y="0"/>
                    <a:pt x="22" y="7"/>
                  </a:cubicBezTo>
                  <a:cubicBezTo>
                    <a:pt x="113" y="36"/>
                    <a:pt x="275" y="62"/>
                    <a:pt x="379" y="25"/>
                  </a:cubicBezTo>
                  <a:cubicBezTo>
                    <a:pt x="351" y="46"/>
                    <a:pt x="315" y="59"/>
                    <a:pt x="268" y="61"/>
                  </a:cubicBezTo>
                  <a:cubicBezTo>
                    <a:pt x="230" y="61"/>
                    <a:pt x="192" y="61"/>
                    <a:pt x="154" y="61"/>
                  </a:cubicBezTo>
                  <a:cubicBezTo>
                    <a:pt x="93" y="60"/>
                    <a:pt x="44" y="31"/>
                    <a:pt x="10" y="13"/>
                  </a:cubicBezTo>
                  <a:cubicBezTo>
                    <a:pt x="7" y="12"/>
                    <a:pt x="5" y="10"/>
                    <a:pt x="4" y="7"/>
                  </a:cubicBezTo>
                  <a:close/>
                </a:path>
              </a:pathLst>
            </a:custGeom>
            <a:solidFill>
              <a:srgbClr val="306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" name="Freeform 153"/>
            <p:cNvSpPr/>
            <p:nvPr/>
          </p:nvSpPr>
          <p:spPr bwMode="auto">
            <a:xfrm>
              <a:off x="11147425" y="3178175"/>
              <a:ext cx="128587" cy="34925"/>
            </a:xfrm>
            <a:custGeom>
              <a:avLst/>
              <a:gdLst>
                <a:gd name="T0" fmla="*/ 0 w 63"/>
                <a:gd name="T1" fmla="*/ 15 h 17"/>
                <a:gd name="T2" fmla="*/ 0 w 63"/>
                <a:gd name="T3" fmla="*/ 6 h 17"/>
                <a:gd name="T4" fmla="*/ 63 w 63"/>
                <a:gd name="T5" fmla="*/ 6 h 17"/>
                <a:gd name="T6" fmla="*/ 3 w 63"/>
                <a:gd name="T7" fmla="*/ 15 h 17"/>
                <a:gd name="T8" fmla="*/ 0 w 6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7">
                  <a:moveTo>
                    <a:pt x="0" y="15"/>
                  </a:moveTo>
                  <a:cubicBezTo>
                    <a:pt x="0" y="12"/>
                    <a:pt x="0" y="9"/>
                    <a:pt x="0" y="6"/>
                  </a:cubicBezTo>
                  <a:cubicBezTo>
                    <a:pt x="21" y="6"/>
                    <a:pt x="42" y="6"/>
                    <a:pt x="63" y="6"/>
                  </a:cubicBezTo>
                  <a:cubicBezTo>
                    <a:pt x="51" y="17"/>
                    <a:pt x="11" y="0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" name="Freeform 154"/>
            <p:cNvSpPr/>
            <p:nvPr/>
          </p:nvSpPr>
          <p:spPr bwMode="auto">
            <a:xfrm>
              <a:off x="11271250" y="4191000"/>
              <a:ext cx="349250" cy="692150"/>
            </a:xfrm>
            <a:custGeom>
              <a:avLst/>
              <a:gdLst>
                <a:gd name="T0" fmla="*/ 87 w 171"/>
                <a:gd name="T1" fmla="*/ 3 h 338"/>
                <a:gd name="T2" fmla="*/ 165 w 171"/>
                <a:gd name="T3" fmla="*/ 0 h 338"/>
                <a:gd name="T4" fmla="*/ 171 w 171"/>
                <a:gd name="T5" fmla="*/ 15 h 338"/>
                <a:gd name="T6" fmla="*/ 171 w 171"/>
                <a:gd name="T7" fmla="*/ 96 h 338"/>
                <a:gd name="T8" fmla="*/ 153 w 171"/>
                <a:gd name="T9" fmla="*/ 330 h 338"/>
                <a:gd name="T10" fmla="*/ 0 w 171"/>
                <a:gd name="T11" fmla="*/ 324 h 338"/>
                <a:gd name="T12" fmla="*/ 18 w 171"/>
                <a:gd name="T13" fmla="*/ 231 h 338"/>
                <a:gd name="T14" fmla="*/ 21 w 171"/>
                <a:gd name="T15" fmla="*/ 168 h 338"/>
                <a:gd name="T16" fmla="*/ 18 w 171"/>
                <a:gd name="T17" fmla="*/ 45 h 338"/>
                <a:gd name="T18" fmla="*/ 12 w 171"/>
                <a:gd name="T19" fmla="*/ 6 h 338"/>
                <a:gd name="T20" fmla="*/ 87 w 171"/>
                <a:gd name="T21" fmla="*/ 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338">
                  <a:moveTo>
                    <a:pt x="87" y="3"/>
                  </a:moveTo>
                  <a:cubicBezTo>
                    <a:pt x="116" y="5"/>
                    <a:pt x="139" y="1"/>
                    <a:pt x="165" y="0"/>
                  </a:cubicBezTo>
                  <a:cubicBezTo>
                    <a:pt x="166" y="6"/>
                    <a:pt x="171" y="8"/>
                    <a:pt x="171" y="15"/>
                  </a:cubicBezTo>
                  <a:cubicBezTo>
                    <a:pt x="171" y="42"/>
                    <a:pt x="171" y="69"/>
                    <a:pt x="171" y="96"/>
                  </a:cubicBezTo>
                  <a:cubicBezTo>
                    <a:pt x="170" y="179"/>
                    <a:pt x="165" y="258"/>
                    <a:pt x="153" y="330"/>
                  </a:cubicBezTo>
                  <a:cubicBezTo>
                    <a:pt x="104" y="326"/>
                    <a:pt x="39" y="338"/>
                    <a:pt x="0" y="324"/>
                  </a:cubicBezTo>
                  <a:cubicBezTo>
                    <a:pt x="8" y="295"/>
                    <a:pt x="21" y="271"/>
                    <a:pt x="18" y="231"/>
                  </a:cubicBezTo>
                  <a:cubicBezTo>
                    <a:pt x="25" y="216"/>
                    <a:pt x="19" y="188"/>
                    <a:pt x="21" y="168"/>
                  </a:cubicBezTo>
                  <a:cubicBezTo>
                    <a:pt x="19" y="128"/>
                    <a:pt x="25" y="80"/>
                    <a:pt x="18" y="45"/>
                  </a:cubicBezTo>
                  <a:cubicBezTo>
                    <a:pt x="19" y="29"/>
                    <a:pt x="13" y="20"/>
                    <a:pt x="12" y="6"/>
                  </a:cubicBezTo>
                  <a:cubicBezTo>
                    <a:pt x="36" y="4"/>
                    <a:pt x="68" y="10"/>
                    <a:pt x="87" y="3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" name="Freeform 155"/>
            <p:cNvSpPr/>
            <p:nvPr/>
          </p:nvSpPr>
          <p:spPr bwMode="auto">
            <a:xfrm>
              <a:off x="11012487" y="4805363"/>
              <a:ext cx="74612" cy="77788"/>
            </a:xfrm>
            <a:custGeom>
              <a:avLst/>
              <a:gdLst>
                <a:gd name="T0" fmla="*/ 0 w 36"/>
                <a:gd name="T1" fmla="*/ 0 h 38"/>
                <a:gd name="T2" fmla="*/ 36 w 36"/>
                <a:gd name="T3" fmla="*/ 30 h 38"/>
                <a:gd name="T4" fmla="*/ 36 w 36"/>
                <a:gd name="T5" fmla="*/ 33 h 38"/>
                <a:gd name="T6" fmla="*/ 0 w 36"/>
                <a:gd name="T7" fmla="*/ 33 h 38"/>
                <a:gd name="T8" fmla="*/ 0 w 3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8">
                  <a:moveTo>
                    <a:pt x="0" y="0"/>
                  </a:moveTo>
                  <a:cubicBezTo>
                    <a:pt x="1" y="21"/>
                    <a:pt x="6" y="38"/>
                    <a:pt x="36" y="30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24" y="33"/>
                    <a:pt x="12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" name="Freeform 157"/>
            <p:cNvSpPr/>
            <p:nvPr/>
          </p:nvSpPr>
          <p:spPr bwMode="auto">
            <a:xfrm>
              <a:off x="11001375" y="1222375"/>
              <a:ext cx="85725" cy="28575"/>
            </a:xfrm>
            <a:custGeom>
              <a:avLst/>
              <a:gdLst>
                <a:gd name="T0" fmla="*/ 42 w 42"/>
                <a:gd name="T1" fmla="*/ 5 h 14"/>
                <a:gd name="T2" fmla="*/ 9 w 42"/>
                <a:gd name="T3" fmla="*/ 11 h 14"/>
                <a:gd name="T4" fmla="*/ 42 w 42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4">
                  <a:moveTo>
                    <a:pt x="42" y="5"/>
                  </a:moveTo>
                  <a:cubicBezTo>
                    <a:pt x="38" y="14"/>
                    <a:pt x="13" y="2"/>
                    <a:pt x="9" y="11"/>
                  </a:cubicBezTo>
                  <a:cubicBezTo>
                    <a:pt x="0" y="0"/>
                    <a:pt x="33" y="7"/>
                    <a:pt x="42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" name="Freeform 158"/>
            <p:cNvSpPr/>
            <p:nvPr/>
          </p:nvSpPr>
          <p:spPr bwMode="auto">
            <a:xfrm>
              <a:off x="10731500" y="1246188"/>
              <a:ext cx="85725" cy="11113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" name="Freeform 159"/>
            <p:cNvSpPr/>
            <p:nvPr/>
          </p:nvSpPr>
          <p:spPr bwMode="auto">
            <a:xfrm>
              <a:off x="11637962" y="1328738"/>
              <a:ext cx="130175" cy="22225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" name="Freeform 160"/>
            <p:cNvSpPr/>
            <p:nvPr/>
          </p:nvSpPr>
          <p:spPr bwMode="auto">
            <a:xfrm>
              <a:off x="11669712" y="1381125"/>
              <a:ext cx="98425" cy="11113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" name="Freeform 161"/>
            <p:cNvSpPr/>
            <p:nvPr/>
          </p:nvSpPr>
          <p:spPr bwMode="auto">
            <a:xfrm>
              <a:off x="10614025" y="1614488"/>
              <a:ext cx="92075" cy="11113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" name="Freeform 162"/>
            <p:cNvSpPr/>
            <p:nvPr/>
          </p:nvSpPr>
          <p:spPr bwMode="auto">
            <a:xfrm>
              <a:off x="10591800" y="1630363"/>
              <a:ext cx="377825" cy="400050"/>
            </a:xfrm>
            <a:custGeom>
              <a:avLst/>
              <a:gdLst>
                <a:gd name="T0" fmla="*/ 185 w 185"/>
                <a:gd name="T1" fmla="*/ 54 h 195"/>
                <a:gd name="T2" fmla="*/ 68 w 185"/>
                <a:gd name="T3" fmla="*/ 126 h 195"/>
                <a:gd name="T4" fmla="*/ 5 w 185"/>
                <a:gd name="T5" fmla="*/ 195 h 195"/>
                <a:gd name="T6" fmla="*/ 68 w 185"/>
                <a:gd name="T7" fmla="*/ 0 h 195"/>
                <a:gd name="T8" fmla="*/ 185 w 185"/>
                <a:gd name="T9" fmla="*/ 5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95">
                  <a:moveTo>
                    <a:pt x="185" y="54"/>
                  </a:moveTo>
                  <a:cubicBezTo>
                    <a:pt x="147" y="79"/>
                    <a:pt x="114" y="109"/>
                    <a:pt x="68" y="126"/>
                  </a:cubicBezTo>
                  <a:cubicBezTo>
                    <a:pt x="49" y="151"/>
                    <a:pt x="36" y="182"/>
                    <a:pt x="5" y="195"/>
                  </a:cubicBezTo>
                  <a:cubicBezTo>
                    <a:pt x="0" y="106"/>
                    <a:pt x="35" y="57"/>
                    <a:pt x="68" y="0"/>
                  </a:cubicBezTo>
                  <a:cubicBezTo>
                    <a:pt x="113" y="0"/>
                    <a:pt x="156" y="28"/>
                    <a:pt x="185" y="54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" name="Freeform 163"/>
            <p:cNvSpPr/>
            <p:nvPr/>
          </p:nvSpPr>
          <p:spPr bwMode="auto">
            <a:xfrm>
              <a:off x="11018837" y="1852613"/>
              <a:ext cx="49212" cy="60325"/>
            </a:xfrm>
            <a:custGeom>
              <a:avLst/>
              <a:gdLst>
                <a:gd name="T0" fmla="*/ 24 w 24"/>
                <a:gd name="T1" fmla="*/ 24 h 30"/>
                <a:gd name="T2" fmla="*/ 0 w 24"/>
                <a:gd name="T3" fmla="*/ 30 h 30"/>
                <a:gd name="T4" fmla="*/ 9 w 24"/>
                <a:gd name="T5" fmla="*/ 0 h 30"/>
                <a:gd name="T6" fmla="*/ 24 w 24"/>
                <a:gd name="T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cubicBezTo>
                    <a:pt x="18" y="28"/>
                    <a:pt x="10" y="30"/>
                    <a:pt x="0" y="30"/>
                  </a:cubicBezTo>
                  <a:cubicBezTo>
                    <a:pt x="4" y="21"/>
                    <a:pt x="6" y="10"/>
                    <a:pt x="9" y="0"/>
                  </a:cubicBezTo>
                  <a:cubicBezTo>
                    <a:pt x="19" y="3"/>
                    <a:pt x="17" y="18"/>
                    <a:pt x="24" y="24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" name="Freeform 164"/>
            <p:cNvSpPr/>
            <p:nvPr/>
          </p:nvSpPr>
          <p:spPr bwMode="auto">
            <a:xfrm>
              <a:off x="11498262" y="1878013"/>
              <a:ext cx="193675" cy="73025"/>
            </a:xfrm>
            <a:custGeom>
              <a:avLst/>
              <a:gdLst>
                <a:gd name="T0" fmla="*/ 93 w 95"/>
                <a:gd name="T1" fmla="*/ 32 h 35"/>
                <a:gd name="T2" fmla="*/ 66 w 95"/>
                <a:gd name="T3" fmla="*/ 17 h 35"/>
                <a:gd name="T4" fmla="*/ 0 w 95"/>
                <a:gd name="T5" fmla="*/ 26 h 35"/>
                <a:gd name="T6" fmla="*/ 84 w 95"/>
                <a:gd name="T7" fmla="*/ 8 h 35"/>
                <a:gd name="T8" fmla="*/ 93 w 95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5">
                  <a:moveTo>
                    <a:pt x="93" y="32"/>
                  </a:moveTo>
                  <a:cubicBezTo>
                    <a:pt x="76" y="35"/>
                    <a:pt x="76" y="21"/>
                    <a:pt x="66" y="17"/>
                  </a:cubicBezTo>
                  <a:cubicBezTo>
                    <a:pt x="38" y="14"/>
                    <a:pt x="24" y="25"/>
                    <a:pt x="0" y="26"/>
                  </a:cubicBezTo>
                  <a:cubicBezTo>
                    <a:pt x="17" y="10"/>
                    <a:pt x="53" y="0"/>
                    <a:pt x="84" y="8"/>
                  </a:cubicBezTo>
                  <a:cubicBezTo>
                    <a:pt x="83" y="20"/>
                    <a:pt x="95" y="19"/>
                    <a:pt x="93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" name="Freeform 165"/>
            <p:cNvSpPr/>
            <p:nvPr/>
          </p:nvSpPr>
          <p:spPr bwMode="auto">
            <a:xfrm>
              <a:off x="11147425" y="2019300"/>
              <a:ext cx="104775" cy="11113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9" name="Freeform 166"/>
            <p:cNvSpPr/>
            <p:nvPr/>
          </p:nvSpPr>
          <p:spPr bwMode="auto">
            <a:xfrm>
              <a:off x="11528425" y="2033588"/>
              <a:ext cx="80962" cy="95250"/>
            </a:xfrm>
            <a:custGeom>
              <a:avLst/>
              <a:gdLst>
                <a:gd name="T0" fmla="*/ 33 w 40"/>
                <a:gd name="T1" fmla="*/ 34 h 46"/>
                <a:gd name="T2" fmla="*/ 0 w 40"/>
                <a:gd name="T3" fmla="*/ 19 h 46"/>
                <a:gd name="T4" fmla="*/ 33 w 40"/>
                <a:gd name="T5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46">
                  <a:moveTo>
                    <a:pt x="33" y="34"/>
                  </a:moveTo>
                  <a:cubicBezTo>
                    <a:pt x="20" y="46"/>
                    <a:pt x="1" y="36"/>
                    <a:pt x="0" y="19"/>
                  </a:cubicBezTo>
                  <a:cubicBezTo>
                    <a:pt x="8" y="0"/>
                    <a:pt x="40" y="5"/>
                    <a:pt x="33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0" name="Freeform 167"/>
            <p:cNvSpPr/>
            <p:nvPr/>
          </p:nvSpPr>
          <p:spPr bwMode="auto">
            <a:xfrm>
              <a:off x="10783887" y="2046288"/>
              <a:ext cx="87312" cy="71438"/>
            </a:xfrm>
            <a:custGeom>
              <a:avLst/>
              <a:gdLst>
                <a:gd name="T0" fmla="*/ 1 w 43"/>
                <a:gd name="T1" fmla="*/ 25 h 35"/>
                <a:gd name="T2" fmla="*/ 4 w 43"/>
                <a:gd name="T3" fmla="*/ 1 h 35"/>
                <a:gd name="T4" fmla="*/ 34 w 43"/>
                <a:gd name="T5" fmla="*/ 4 h 35"/>
                <a:gd name="T6" fmla="*/ 1 w 43"/>
                <a:gd name="T7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35">
                  <a:moveTo>
                    <a:pt x="1" y="25"/>
                  </a:moveTo>
                  <a:cubicBezTo>
                    <a:pt x="0" y="15"/>
                    <a:pt x="6" y="12"/>
                    <a:pt x="4" y="1"/>
                  </a:cubicBezTo>
                  <a:cubicBezTo>
                    <a:pt x="16" y="0"/>
                    <a:pt x="26" y="1"/>
                    <a:pt x="34" y="4"/>
                  </a:cubicBezTo>
                  <a:cubicBezTo>
                    <a:pt x="43" y="34"/>
                    <a:pt x="16" y="35"/>
                    <a:pt x="1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1" name="Freeform 169"/>
            <p:cNvSpPr/>
            <p:nvPr/>
          </p:nvSpPr>
          <p:spPr bwMode="auto">
            <a:xfrm>
              <a:off x="10174287" y="2281238"/>
              <a:ext cx="11112" cy="68263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2" name="Freeform 170"/>
            <p:cNvSpPr/>
            <p:nvPr/>
          </p:nvSpPr>
          <p:spPr bwMode="auto">
            <a:xfrm>
              <a:off x="10541000" y="2212975"/>
              <a:ext cx="446087" cy="200025"/>
            </a:xfrm>
            <a:custGeom>
              <a:avLst/>
              <a:gdLst>
                <a:gd name="T0" fmla="*/ 171 w 218"/>
                <a:gd name="T1" fmla="*/ 79 h 98"/>
                <a:gd name="T2" fmla="*/ 129 w 218"/>
                <a:gd name="T3" fmla="*/ 94 h 98"/>
                <a:gd name="T4" fmla="*/ 6 w 218"/>
                <a:gd name="T5" fmla="*/ 49 h 98"/>
                <a:gd name="T6" fmla="*/ 171 w 218"/>
                <a:gd name="T7" fmla="*/ 7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8" h="98">
                  <a:moveTo>
                    <a:pt x="171" y="79"/>
                  </a:moveTo>
                  <a:cubicBezTo>
                    <a:pt x="159" y="86"/>
                    <a:pt x="146" y="92"/>
                    <a:pt x="129" y="94"/>
                  </a:cubicBezTo>
                  <a:cubicBezTo>
                    <a:pt x="92" y="74"/>
                    <a:pt x="0" y="98"/>
                    <a:pt x="6" y="49"/>
                  </a:cubicBezTo>
                  <a:cubicBezTo>
                    <a:pt x="12" y="0"/>
                    <a:pt x="218" y="6"/>
                    <a:pt x="171" y="79"/>
                  </a:cubicBezTo>
                  <a:close/>
                </a:path>
              </a:pathLst>
            </a:custGeom>
            <a:solidFill>
              <a:srgbClr val="FAC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3" name="Freeform 171"/>
            <p:cNvSpPr/>
            <p:nvPr/>
          </p:nvSpPr>
          <p:spPr bwMode="auto">
            <a:xfrm>
              <a:off x="13177837" y="2386013"/>
              <a:ext cx="11112" cy="68263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4" name="Freeform 172"/>
            <p:cNvSpPr/>
            <p:nvPr/>
          </p:nvSpPr>
          <p:spPr bwMode="auto">
            <a:xfrm>
              <a:off x="10558462" y="2422525"/>
              <a:ext cx="134937" cy="11113"/>
            </a:xfrm>
            <a:custGeom>
              <a:avLst/>
              <a:gdLst>
                <a:gd name="T0" fmla="*/ 0 w 66"/>
                <a:gd name="T1" fmla="*/ 0 h 5"/>
                <a:gd name="T2" fmla="*/ 66 w 66"/>
                <a:gd name="T3" fmla="*/ 0 h 5"/>
                <a:gd name="T4" fmla="*/ 0 w 6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5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5" name="Freeform 173"/>
            <p:cNvSpPr/>
            <p:nvPr/>
          </p:nvSpPr>
          <p:spPr bwMode="auto">
            <a:xfrm>
              <a:off x="11626850" y="2422525"/>
              <a:ext cx="115887" cy="11113"/>
            </a:xfrm>
            <a:custGeom>
              <a:avLst/>
              <a:gdLst>
                <a:gd name="T0" fmla="*/ 0 w 57"/>
                <a:gd name="T1" fmla="*/ 0 h 5"/>
                <a:gd name="T2" fmla="*/ 57 w 57"/>
                <a:gd name="T3" fmla="*/ 0 h 5"/>
                <a:gd name="T4" fmla="*/ 0 w 5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6" name="Freeform 174"/>
            <p:cNvSpPr/>
            <p:nvPr/>
          </p:nvSpPr>
          <p:spPr bwMode="auto">
            <a:xfrm>
              <a:off x="10120312" y="2478088"/>
              <a:ext cx="9525" cy="104775"/>
            </a:xfrm>
            <a:custGeom>
              <a:avLst/>
              <a:gdLst>
                <a:gd name="T0" fmla="*/ 5 w 5"/>
                <a:gd name="T1" fmla="*/ 51 h 51"/>
                <a:gd name="T2" fmla="*/ 5 w 5"/>
                <a:gd name="T3" fmla="*/ 0 h 51"/>
                <a:gd name="T4" fmla="*/ 5 w 5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7" name="Freeform 175"/>
            <p:cNvSpPr/>
            <p:nvPr/>
          </p:nvSpPr>
          <p:spPr bwMode="auto">
            <a:xfrm>
              <a:off x="10015537" y="2478088"/>
              <a:ext cx="9525" cy="104775"/>
            </a:xfrm>
            <a:custGeom>
              <a:avLst/>
              <a:gdLst>
                <a:gd name="T0" fmla="*/ 5 w 5"/>
                <a:gd name="T1" fmla="*/ 51 h 51"/>
                <a:gd name="T2" fmla="*/ 5 w 5"/>
                <a:gd name="T3" fmla="*/ 0 h 51"/>
                <a:gd name="T4" fmla="*/ 5 w 5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8" name="Freeform 176"/>
            <p:cNvSpPr/>
            <p:nvPr/>
          </p:nvSpPr>
          <p:spPr bwMode="auto">
            <a:xfrm>
              <a:off x="10288587" y="2601913"/>
              <a:ext cx="84137" cy="17463"/>
            </a:xfrm>
            <a:custGeom>
              <a:avLst/>
              <a:gdLst>
                <a:gd name="T0" fmla="*/ 30 w 41"/>
                <a:gd name="T1" fmla="*/ 0 h 9"/>
                <a:gd name="T2" fmla="*/ 0 w 41"/>
                <a:gd name="T3" fmla="*/ 3 h 9"/>
                <a:gd name="T4" fmla="*/ 30 w 4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9">
                  <a:moveTo>
                    <a:pt x="30" y="0"/>
                  </a:moveTo>
                  <a:cubicBezTo>
                    <a:pt x="41" y="9"/>
                    <a:pt x="3" y="8"/>
                    <a:pt x="0" y="3"/>
                  </a:cubicBezTo>
                  <a:cubicBezTo>
                    <a:pt x="9" y="1"/>
                    <a:pt x="26" y="7"/>
                    <a:pt x="3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9" name="Freeform 177"/>
            <p:cNvSpPr/>
            <p:nvPr/>
          </p:nvSpPr>
          <p:spPr bwMode="auto">
            <a:xfrm>
              <a:off x="10221912" y="2705100"/>
              <a:ext cx="73025" cy="11113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0" name="Freeform 178"/>
            <p:cNvSpPr/>
            <p:nvPr/>
          </p:nvSpPr>
          <p:spPr bwMode="auto">
            <a:xfrm>
              <a:off x="12018962" y="2717800"/>
              <a:ext cx="66675" cy="9525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1" name="Freeform 179"/>
            <p:cNvSpPr/>
            <p:nvPr/>
          </p:nvSpPr>
          <p:spPr bwMode="auto">
            <a:xfrm>
              <a:off x="12706350" y="2747963"/>
              <a:ext cx="66675" cy="38100"/>
            </a:xfrm>
            <a:custGeom>
              <a:avLst/>
              <a:gdLst>
                <a:gd name="T0" fmla="*/ 33 w 33"/>
                <a:gd name="T1" fmla="*/ 3 h 18"/>
                <a:gd name="T2" fmla="*/ 0 w 33"/>
                <a:gd name="T3" fmla="*/ 12 h 18"/>
                <a:gd name="T4" fmla="*/ 27 w 33"/>
                <a:gd name="T5" fmla="*/ 0 h 18"/>
                <a:gd name="T6" fmla="*/ 33 w 33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8">
                  <a:moveTo>
                    <a:pt x="33" y="3"/>
                  </a:moveTo>
                  <a:cubicBezTo>
                    <a:pt x="24" y="6"/>
                    <a:pt x="9" y="18"/>
                    <a:pt x="0" y="12"/>
                  </a:cubicBezTo>
                  <a:cubicBezTo>
                    <a:pt x="11" y="10"/>
                    <a:pt x="18" y="4"/>
                    <a:pt x="27" y="0"/>
                  </a:cubicBezTo>
                  <a:cubicBezTo>
                    <a:pt x="28" y="2"/>
                    <a:pt x="30" y="3"/>
                    <a:pt x="33" y="3"/>
                  </a:cubicBezTo>
                  <a:close/>
                </a:path>
              </a:pathLst>
            </a:custGeom>
            <a:solidFill>
              <a:srgbClr val="5A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2" name="Freeform 180"/>
            <p:cNvSpPr/>
            <p:nvPr/>
          </p:nvSpPr>
          <p:spPr bwMode="auto">
            <a:xfrm>
              <a:off x="11068050" y="2817813"/>
              <a:ext cx="212725" cy="47625"/>
            </a:xfrm>
            <a:custGeom>
              <a:avLst/>
              <a:gdLst>
                <a:gd name="T0" fmla="*/ 69 w 104"/>
                <a:gd name="T1" fmla="*/ 2 h 23"/>
                <a:gd name="T2" fmla="*/ 102 w 104"/>
                <a:gd name="T3" fmla="*/ 20 h 23"/>
                <a:gd name="T4" fmla="*/ 0 w 104"/>
                <a:gd name="T5" fmla="*/ 23 h 23"/>
                <a:gd name="T6" fmla="*/ 39 w 104"/>
                <a:gd name="T7" fmla="*/ 2 h 23"/>
                <a:gd name="T8" fmla="*/ 69 w 104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23">
                  <a:moveTo>
                    <a:pt x="69" y="2"/>
                  </a:moveTo>
                  <a:cubicBezTo>
                    <a:pt x="79" y="9"/>
                    <a:pt x="104" y="1"/>
                    <a:pt x="102" y="20"/>
                  </a:cubicBezTo>
                  <a:cubicBezTo>
                    <a:pt x="72" y="0"/>
                    <a:pt x="32" y="19"/>
                    <a:pt x="0" y="23"/>
                  </a:cubicBezTo>
                  <a:cubicBezTo>
                    <a:pt x="3" y="6"/>
                    <a:pt x="24" y="7"/>
                    <a:pt x="39" y="2"/>
                  </a:cubicBezTo>
                  <a:cubicBezTo>
                    <a:pt x="49" y="2"/>
                    <a:pt x="59" y="2"/>
                    <a:pt x="6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" name="Freeform 181"/>
            <p:cNvSpPr/>
            <p:nvPr/>
          </p:nvSpPr>
          <p:spPr bwMode="auto">
            <a:xfrm>
              <a:off x="12907962" y="2892425"/>
              <a:ext cx="50800" cy="28575"/>
            </a:xfrm>
            <a:custGeom>
              <a:avLst/>
              <a:gdLst>
                <a:gd name="T0" fmla="*/ 21 w 25"/>
                <a:gd name="T1" fmla="*/ 14 h 14"/>
                <a:gd name="T2" fmla="*/ 21 w 25"/>
                <a:gd name="T3" fmla="*/ 5 h 14"/>
                <a:gd name="T4" fmla="*/ 0 w 25"/>
                <a:gd name="T5" fmla="*/ 5 h 14"/>
                <a:gd name="T6" fmla="*/ 24 w 25"/>
                <a:gd name="T7" fmla="*/ 5 h 14"/>
                <a:gd name="T8" fmla="*/ 21 w 2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1" y="14"/>
                  </a:moveTo>
                  <a:cubicBezTo>
                    <a:pt x="21" y="11"/>
                    <a:pt x="21" y="8"/>
                    <a:pt x="21" y="5"/>
                  </a:cubicBezTo>
                  <a:cubicBezTo>
                    <a:pt x="14" y="5"/>
                    <a:pt x="7" y="5"/>
                    <a:pt x="0" y="5"/>
                  </a:cubicBezTo>
                  <a:cubicBezTo>
                    <a:pt x="1" y="0"/>
                    <a:pt x="23" y="0"/>
                    <a:pt x="24" y="5"/>
                  </a:cubicBezTo>
                  <a:cubicBezTo>
                    <a:pt x="24" y="9"/>
                    <a:pt x="25" y="14"/>
                    <a:pt x="21" y="14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4" name="Freeform 182"/>
            <p:cNvSpPr/>
            <p:nvPr/>
          </p:nvSpPr>
          <p:spPr bwMode="auto">
            <a:xfrm>
              <a:off x="11969750" y="2963863"/>
              <a:ext cx="122237" cy="25400"/>
            </a:xfrm>
            <a:custGeom>
              <a:avLst/>
              <a:gdLst>
                <a:gd name="T0" fmla="*/ 6 w 60"/>
                <a:gd name="T1" fmla="*/ 3 h 13"/>
                <a:gd name="T2" fmla="*/ 60 w 60"/>
                <a:gd name="T3" fmla="*/ 9 h 13"/>
                <a:gd name="T4" fmla="*/ 0 w 60"/>
                <a:gd name="T5" fmla="*/ 6 h 13"/>
                <a:gd name="T6" fmla="*/ 6 w 60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3">
                  <a:moveTo>
                    <a:pt x="6" y="3"/>
                  </a:moveTo>
                  <a:cubicBezTo>
                    <a:pt x="17" y="12"/>
                    <a:pt x="49" y="0"/>
                    <a:pt x="60" y="9"/>
                  </a:cubicBezTo>
                  <a:cubicBezTo>
                    <a:pt x="41" y="7"/>
                    <a:pt x="14" y="13"/>
                    <a:pt x="0" y="6"/>
                  </a:cubicBezTo>
                  <a:cubicBezTo>
                    <a:pt x="3" y="6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5" name="Freeform 183"/>
            <p:cNvSpPr/>
            <p:nvPr/>
          </p:nvSpPr>
          <p:spPr bwMode="auto">
            <a:xfrm>
              <a:off x="10429875" y="2973388"/>
              <a:ext cx="1435100" cy="1193800"/>
            </a:xfrm>
            <a:custGeom>
              <a:avLst/>
              <a:gdLst>
                <a:gd name="T0" fmla="*/ 414 w 702"/>
                <a:gd name="T1" fmla="*/ 106 h 583"/>
                <a:gd name="T2" fmla="*/ 621 w 702"/>
                <a:gd name="T3" fmla="*/ 10 h 583"/>
                <a:gd name="T4" fmla="*/ 702 w 702"/>
                <a:gd name="T5" fmla="*/ 214 h 583"/>
                <a:gd name="T6" fmla="*/ 702 w 702"/>
                <a:gd name="T7" fmla="*/ 316 h 583"/>
                <a:gd name="T8" fmla="*/ 702 w 702"/>
                <a:gd name="T9" fmla="*/ 319 h 583"/>
                <a:gd name="T10" fmla="*/ 621 w 702"/>
                <a:gd name="T11" fmla="*/ 319 h 583"/>
                <a:gd name="T12" fmla="*/ 621 w 702"/>
                <a:gd name="T13" fmla="*/ 304 h 583"/>
                <a:gd name="T14" fmla="*/ 624 w 702"/>
                <a:gd name="T15" fmla="*/ 265 h 583"/>
                <a:gd name="T16" fmla="*/ 624 w 702"/>
                <a:gd name="T17" fmla="*/ 229 h 583"/>
                <a:gd name="T18" fmla="*/ 624 w 702"/>
                <a:gd name="T19" fmla="*/ 190 h 583"/>
                <a:gd name="T20" fmla="*/ 618 w 702"/>
                <a:gd name="T21" fmla="*/ 91 h 583"/>
                <a:gd name="T22" fmla="*/ 612 w 702"/>
                <a:gd name="T23" fmla="*/ 127 h 583"/>
                <a:gd name="T24" fmla="*/ 609 w 702"/>
                <a:gd name="T25" fmla="*/ 211 h 583"/>
                <a:gd name="T26" fmla="*/ 609 w 702"/>
                <a:gd name="T27" fmla="*/ 241 h 583"/>
                <a:gd name="T28" fmla="*/ 606 w 702"/>
                <a:gd name="T29" fmla="*/ 271 h 583"/>
                <a:gd name="T30" fmla="*/ 606 w 702"/>
                <a:gd name="T31" fmla="*/ 307 h 583"/>
                <a:gd name="T32" fmla="*/ 606 w 702"/>
                <a:gd name="T33" fmla="*/ 358 h 583"/>
                <a:gd name="T34" fmla="*/ 585 w 702"/>
                <a:gd name="T35" fmla="*/ 583 h 583"/>
                <a:gd name="T36" fmla="*/ 576 w 702"/>
                <a:gd name="T37" fmla="*/ 583 h 583"/>
                <a:gd name="T38" fmla="*/ 456 w 702"/>
                <a:gd name="T39" fmla="*/ 583 h 583"/>
                <a:gd name="T40" fmla="*/ 450 w 702"/>
                <a:gd name="T41" fmla="*/ 583 h 583"/>
                <a:gd name="T42" fmla="*/ 453 w 702"/>
                <a:gd name="T43" fmla="*/ 580 h 583"/>
                <a:gd name="T44" fmla="*/ 462 w 702"/>
                <a:gd name="T45" fmla="*/ 580 h 583"/>
                <a:gd name="T46" fmla="*/ 441 w 702"/>
                <a:gd name="T47" fmla="*/ 577 h 583"/>
                <a:gd name="T48" fmla="*/ 285 w 702"/>
                <a:gd name="T49" fmla="*/ 577 h 583"/>
                <a:gd name="T50" fmla="*/ 246 w 702"/>
                <a:gd name="T51" fmla="*/ 577 h 583"/>
                <a:gd name="T52" fmla="*/ 204 w 702"/>
                <a:gd name="T53" fmla="*/ 577 h 583"/>
                <a:gd name="T54" fmla="*/ 99 w 702"/>
                <a:gd name="T55" fmla="*/ 577 h 583"/>
                <a:gd name="T56" fmla="*/ 96 w 702"/>
                <a:gd name="T57" fmla="*/ 577 h 583"/>
                <a:gd name="T58" fmla="*/ 87 w 702"/>
                <a:gd name="T59" fmla="*/ 391 h 583"/>
                <a:gd name="T60" fmla="*/ 90 w 702"/>
                <a:gd name="T61" fmla="*/ 349 h 583"/>
                <a:gd name="T62" fmla="*/ 90 w 702"/>
                <a:gd name="T63" fmla="*/ 304 h 583"/>
                <a:gd name="T64" fmla="*/ 93 w 702"/>
                <a:gd name="T65" fmla="*/ 262 h 583"/>
                <a:gd name="T66" fmla="*/ 93 w 702"/>
                <a:gd name="T67" fmla="*/ 217 h 583"/>
                <a:gd name="T68" fmla="*/ 93 w 702"/>
                <a:gd name="T69" fmla="*/ 160 h 583"/>
                <a:gd name="T70" fmla="*/ 87 w 702"/>
                <a:gd name="T71" fmla="*/ 106 h 583"/>
                <a:gd name="T72" fmla="*/ 78 w 702"/>
                <a:gd name="T73" fmla="*/ 133 h 583"/>
                <a:gd name="T74" fmla="*/ 78 w 702"/>
                <a:gd name="T75" fmla="*/ 190 h 583"/>
                <a:gd name="T76" fmla="*/ 78 w 702"/>
                <a:gd name="T77" fmla="*/ 247 h 583"/>
                <a:gd name="T78" fmla="*/ 78 w 702"/>
                <a:gd name="T79" fmla="*/ 331 h 583"/>
                <a:gd name="T80" fmla="*/ 0 w 702"/>
                <a:gd name="T81" fmla="*/ 337 h 583"/>
                <a:gd name="T82" fmla="*/ 60 w 702"/>
                <a:gd name="T83" fmla="*/ 61 h 583"/>
                <a:gd name="T84" fmla="*/ 147 w 702"/>
                <a:gd name="T85" fmla="*/ 37 h 583"/>
                <a:gd name="T86" fmla="*/ 153 w 702"/>
                <a:gd name="T87" fmla="*/ 43 h 583"/>
                <a:gd name="T88" fmla="*/ 345 w 702"/>
                <a:gd name="T89" fmla="*/ 103 h 583"/>
                <a:gd name="T90" fmla="*/ 345 w 702"/>
                <a:gd name="T91" fmla="*/ 118 h 583"/>
                <a:gd name="T92" fmla="*/ 342 w 702"/>
                <a:gd name="T93" fmla="*/ 160 h 583"/>
                <a:gd name="T94" fmla="*/ 342 w 702"/>
                <a:gd name="T95" fmla="*/ 208 h 583"/>
                <a:gd name="T96" fmla="*/ 339 w 702"/>
                <a:gd name="T97" fmla="*/ 277 h 583"/>
                <a:gd name="T98" fmla="*/ 339 w 702"/>
                <a:gd name="T99" fmla="*/ 280 h 583"/>
                <a:gd name="T100" fmla="*/ 282 w 702"/>
                <a:gd name="T101" fmla="*/ 331 h 583"/>
                <a:gd name="T102" fmla="*/ 330 w 702"/>
                <a:gd name="T103" fmla="*/ 382 h 583"/>
                <a:gd name="T104" fmla="*/ 360 w 702"/>
                <a:gd name="T105" fmla="*/ 382 h 583"/>
                <a:gd name="T106" fmla="*/ 390 w 702"/>
                <a:gd name="T107" fmla="*/ 313 h 583"/>
                <a:gd name="T108" fmla="*/ 357 w 702"/>
                <a:gd name="T109" fmla="*/ 280 h 583"/>
                <a:gd name="T110" fmla="*/ 351 w 702"/>
                <a:gd name="T111" fmla="*/ 178 h 583"/>
                <a:gd name="T112" fmla="*/ 354 w 702"/>
                <a:gd name="T113" fmla="*/ 115 h 583"/>
                <a:gd name="T114" fmla="*/ 414 w 702"/>
                <a:gd name="T115" fmla="*/ 10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2" h="583">
                  <a:moveTo>
                    <a:pt x="414" y="106"/>
                  </a:moveTo>
                  <a:cubicBezTo>
                    <a:pt x="502" y="93"/>
                    <a:pt x="556" y="46"/>
                    <a:pt x="621" y="10"/>
                  </a:cubicBezTo>
                  <a:cubicBezTo>
                    <a:pt x="678" y="48"/>
                    <a:pt x="699" y="122"/>
                    <a:pt x="702" y="214"/>
                  </a:cubicBezTo>
                  <a:cubicBezTo>
                    <a:pt x="702" y="248"/>
                    <a:pt x="702" y="282"/>
                    <a:pt x="702" y="316"/>
                  </a:cubicBezTo>
                  <a:cubicBezTo>
                    <a:pt x="702" y="317"/>
                    <a:pt x="702" y="318"/>
                    <a:pt x="702" y="319"/>
                  </a:cubicBezTo>
                  <a:cubicBezTo>
                    <a:pt x="669" y="321"/>
                    <a:pt x="638" y="309"/>
                    <a:pt x="621" y="319"/>
                  </a:cubicBezTo>
                  <a:cubicBezTo>
                    <a:pt x="621" y="314"/>
                    <a:pt x="621" y="309"/>
                    <a:pt x="621" y="304"/>
                  </a:cubicBezTo>
                  <a:cubicBezTo>
                    <a:pt x="628" y="297"/>
                    <a:pt x="622" y="277"/>
                    <a:pt x="624" y="265"/>
                  </a:cubicBezTo>
                  <a:cubicBezTo>
                    <a:pt x="624" y="253"/>
                    <a:pt x="624" y="241"/>
                    <a:pt x="624" y="229"/>
                  </a:cubicBezTo>
                  <a:cubicBezTo>
                    <a:pt x="624" y="216"/>
                    <a:pt x="624" y="203"/>
                    <a:pt x="624" y="190"/>
                  </a:cubicBezTo>
                  <a:cubicBezTo>
                    <a:pt x="625" y="154"/>
                    <a:pt x="621" y="123"/>
                    <a:pt x="618" y="91"/>
                  </a:cubicBezTo>
                  <a:cubicBezTo>
                    <a:pt x="612" y="99"/>
                    <a:pt x="612" y="113"/>
                    <a:pt x="612" y="127"/>
                  </a:cubicBezTo>
                  <a:cubicBezTo>
                    <a:pt x="605" y="149"/>
                    <a:pt x="611" y="184"/>
                    <a:pt x="609" y="211"/>
                  </a:cubicBezTo>
                  <a:cubicBezTo>
                    <a:pt x="609" y="221"/>
                    <a:pt x="609" y="231"/>
                    <a:pt x="609" y="241"/>
                  </a:cubicBezTo>
                  <a:cubicBezTo>
                    <a:pt x="602" y="245"/>
                    <a:pt x="608" y="262"/>
                    <a:pt x="606" y="271"/>
                  </a:cubicBezTo>
                  <a:cubicBezTo>
                    <a:pt x="606" y="283"/>
                    <a:pt x="606" y="295"/>
                    <a:pt x="606" y="307"/>
                  </a:cubicBezTo>
                  <a:cubicBezTo>
                    <a:pt x="606" y="324"/>
                    <a:pt x="606" y="341"/>
                    <a:pt x="606" y="358"/>
                  </a:cubicBezTo>
                  <a:cubicBezTo>
                    <a:pt x="604" y="438"/>
                    <a:pt x="593" y="509"/>
                    <a:pt x="585" y="583"/>
                  </a:cubicBezTo>
                  <a:cubicBezTo>
                    <a:pt x="582" y="583"/>
                    <a:pt x="579" y="583"/>
                    <a:pt x="576" y="583"/>
                  </a:cubicBezTo>
                  <a:cubicBezTo>
                    <a:pt x="536" y="583"/>
                    <a:pt x="496" y="583"/>
                    <a:pt x="456" y="583"/>
                  </a:cubicBezTo>
                  <a:cubicBezTo>
                    <a:pt x="454" y="583"/>
                    <a:pt x="452" y="583"/>
                    <a:pt x="450" y="583"/>
                  </a:cubicBezTo>
                  <a:cubicBezTo>
                    <a:pt x="449" y="580"/>
                    <a:pt x="451" y="580"/>
                    <a:pt x="453" y="580"/>
                  </a:cubicBezTo>
                  <a:cubicBezTo>
                    <a:pt x="456" y="580"/>
                    <a:pt x="459" y="580"/>
                    <a:pt x="462" y="580"/>
                  </a:cubicBezTo>
                  <a:cubicBezTo>
                    <a:pt x="461" y="573"/>
                    <a:pt x="447" y="579"/>
                    <a:pt x="441" y="577"/>
                  </a:cubicBezTo>
                  <a:cubicBezTo>
                    <a:pt x="389" y="577"/>
                    <a:pt x="337" y="577"/>
                    <a:pt x="285" y="577"/>
                  </a:cubicBezTo>
                  <a:cubicBezTo>
                    <a:pt x="272" y="577"/>
                    <a:pt x="259" y="577"/>
                    <a:pt x="246" y="577"/>
                  </a:cubicBezTo>
                  <a:cubicBezTo>
                    <a:pt x="232" y="577"/>
                    <a:pt x="218" y="577"/>
                    <a:pt x="204" y="577"/>
                  </a:cubicBezTo>
                  <a:cubicBezTo>
                    <a:pt x="169" y="577"/>
                    <a:pt x="134" y="577"/>
                    <a:pt x="99" y="577"/>
                  </a:cubicBezTo>
                  <a:cubicBezTo>
                    <a:pt x="98" y="577"/>
                    <a:pt x="97" y="577"/>
                    <a:pt x="96" y="577"/>
                  </a:cubicBezTo>
                  <a:cubicBezTo>
                    <a:pt x="91" y="517"/>
                    <a:pt x="86" y="457"/>
                    <a:pt x="87" y="391"/>
                  </a:cubicBezTo>
                  <a:cubicBezTo>
                    <a:pt x="94" y="383"/>
                    <a:pt x="88" y="362"/>
                    <a:pt x="90" y="349"/>
                  </a:cubicBezTo>
                  <a:cubicBezTo>
                    <a:pt x="90" y="334"/>
                    <a:pt x="90" y="319"/>
                    <a:pt x="90" y="304"/>
                  </a:cubicBezTo>
                  <a:cubicBezTo>
                    <a:pt x="97" y="296"/>
                    <a:pt x="91" y="275"/>
                    <a:pt x="93" y="262"/>
                  </a:cubicBezTo>
                  <a:cubicBezTo>
                    <a:pt x="93" y="247"/>
                    <a:pt x="93" y="232"/>
                    <a:pt x="93" y="217"/>
                  </a:cubicBezTo>
                  <a:cubicBezTo>
                    <a:pt x="98" y="205"/>
                    <a:pt x="98" y="172"/>
                    <a:pt x="93" y="160"/>
                  </a:cubicBezTo>
                  <a:cubicBezTo>
                    <a:pt x="91" y="142"/>
                    <a:pt x="90" y="123"/>
                    <a:pt x="87" y="106"/>
                  </a:cubicBezTo>
                  <a:cubicBezTo>
                    <a:pt x="74" y="93"/>
                    <a:pt x="78" y="123"/>
                    <a:pt x="78" y="133"/>
                  </a:cubicBezTo>
                  <a:cubicBezTo>
                    <a:pt x="78" y="152"/>
                    <a:pt x="78" y="171"/>
                    <a:pt x="78" y="190"/>
                  </a:cubicBezTo>
                  <a:cubicBezTo>
                    <a:pt x="78" y="209"/>
                    <a:pt x="78" y="228"/>
                    <a:pt x="78" y="247"/>
                  </a:cubicBezTo>
                  <a:cubicBezTo>
                    <a:pt x="78" y="275"/>
                    <a:pt x="78" y="303"/>
                    <a:pt x="78" y="331"/>
                  </a:cubicBezTo>
                  <a:cubicBezTo>
                    <a:pt x="51" y="332"/>
                    <a:pt x="27" y="336"/>
                    <a:pt x="0" y="337"/>
                  </a:cubicBezTo>
                  <a:cubicBezTo>
                    <a:pt x="3" y="260"/>
                    <a:pt x="9" y="116"/>
                    <a:pt x="60" y="61"/>
                  </a:cubicBezTo>
                  <a:cubicBezTo>
                    <a:pt x="83" y="37"/>
                    <a:pt x="127" y="0"/>
                    <a:pt x="147" y="37"/>
                  </a:cubicBezTo>
                  <a:cubicBezTo>
                    <a:pt x="148" y="40"/>
                    <a:pt x="150" y="42"/>
                    <a:pt x="153" y="43"/>
                  </a:cubicBezTo>
                  <a:cubicBezTo>
                    <a:pt x="197" y="83"/>
                    <a:pt x="262" y="102"/>
                    <a:pt x="345" y="103"/>
                  </a:cubicBezTo>
                  <a:cubicBezTo>
                    <a:pt x="345" y="108"/>
                    <a:pt x="345" y="113"/>
                    <a:pt x="345" y="118"/>
                  </a:cubicBezTo>
                  <a:cubicBezTo>
                    <a:pt x="338" y="126"/>
                    <a:pt x="344" y="147"/>
                    <a:pt x="342" y="160"/>
                  </a:cubicBezTo>
                  <a:cubicBezTo>
                    <a:pt x="342" y="176"/>
                    <a:pt x="342" y="192"/>
                    <a:pt x="342" y="208"/>
                  </a:cubicBezTo>
                  <a:cubicBezTo>
                    <a:pt x="335" y="225"/>
                    <a:pt x="341" y="255"/>
                    <a:pt x="339" y="277"/>
                  </a:cubicBezTo>
                  <a:cubicBezTo>
                    <a:pt x="339" y="278"/>
                    <a:pt x="339" y="279"/>
                    <a:pt x="339" y="280"/>
                  </a:cubicBezTo>
                  <a:cubicBezTo>
                    <a:pt x="325" y="299"/>
                    <a:pt x="285" y="302"/>
                    <a:pt x="282" y="331"/>
                  </a:cubicBezTo>
                  <a:cubicBezTo>
                    <a:pt x="280" y="354"/>
                    <a:pt x="300" y="377"/>
                    <a:pt x="330" y="382"/>
                  </a:cubicBezTo>
                  <a:cubicBezTo>
                    <a:pt x="333" y="387"/>
                    <a:pt x="357" y="387"/>
                    <a:pt x="360" y="382"/>
                  </a:cubicBezTo>
                  <a:cubicBezTo>
                    <a:pt x="395" y="379"/>
                    <a:pt x="401" y="339"/>
                    <a:pt x="390" y="313"/>
                  </a:cubicBezTo>
                  <a:cubicBezTo>
                    <a:pt x="385" y="300"/>
                    <a:pt x="365" y="296"/>
                    <a:pt x="357" y="280"/>
                  </a:cubicBezTo>
                  <a:cubicBezTo>
                    <a:pt x="340" y="247"/>
                    <a:pt x="354" y="219"/>
                    <a:pt x="351" y="178"/>
                  </a:cubicBezTo>
                  <a:cubicBezTo>
                    <a:pt x="358" y="163"/>
                    <a:pt x="352" y="135"/>
                    <a:pt x="354" y="115"/>
                  </a:cubicBezTo>
                  <a:cubicBezTo>
                    <a:pt x="362" y="100"/>
                    <a:pt x="402" y="117"/>
                    <a:pt x="414" y="106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6" name="Freeform 184"/>
            <p:cNvSpPr/>
            <p:nvPr/>
          </p:nvSpPr>
          <p:spPr bwMode="auto">
            <a:xfrm>
              <a:off x="12282487" y="3009900"/>
              <a:ext cx="61912" cy="23813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5A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7" name="Freeform 185"/>
            <p:cNvSpPr/>
            <p:nvPr/>
          </p:nvSpPr>
          <p:spPr bwMode="auto">
            <a:xfrm>
              <a:off x="12220575" y="3033713"/>
              <a:ext cx="117475" cy="9525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5A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8" name="Freeform 186"/>
            <p:cNvSpPr/>
            <p:nvPr/>
          </p:nvSpPr>
          <p:spPr bwMode="auto">
            <a:xfrm>
              <a:off x="12472987" y="3108325"/>
              <a:ext cx="104775" cy="22225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9" name="Freeform 187"/>
            <p:cNvSpPr/>
            <p:nvPr/>
          </p:nvSpPr>
          <p:spPr bwMode="auto">
            <a:xfrm>
              <a:off x="11871325" y="3178175"/>
              <a:ext cx="117475" cy="25400"/>
            </a:xfrm>
            <a:custGeom>
              <a:avLst/>
              <a:gdLst>
                <a:gd name="T0" fmla="*/ 3 w 57"/>
                <a:gd name="T1" fmla="*/ 9 h 12"/>
                <a:gd name="T2" fmla="*/ 0 w 57"/>
                <a:gd name="T3" fmla="*/ 3 h 12"/>
                <a:gd name="T4" fmla="*/ 57 w 57"/>
                <a:gd name="T5" fmla="*/ 3 h 12"/>
                <a:gd name="T6" fmla="*/ 3 w 57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">
                  <a:moveTo>
                    <a:pt x="3" y="9"/>
                  </a:moveTo>
                  <a:cubicBezTo>
                    <a:pt x="1" y="8"/>
                    <a:pt x="0" y="6"/>
                    <a:pt x="0" y="3"/>
                  </a:cubicBezTo>
                  <a:cubicBezTo>
                    <a:pt x="19" y="3"/>
                    <a:pt x="38" y="3"/>
                    <a:pt x="57" y="3"/>
                  </a:cubicBezTo>
                  <a:cubicBezTo>
                    <a:pt x="46" y="12"/>
                    <a:pt x="14" y="0"/>
                    <a:pt x="3" y="9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0" name="Freeform 188"/>
            <p:cNvSpPr/>
            <p:nvPr/>
          </p:nvSpPr>
          <p:spPr bwMode="auto">
            <a:xfrm>
              <a:off x="10582275" y="3163888"/>
              <a:ext cx="25400" cy="82550"/>
            </a:xfrm>
            <a:custGeom>
              <a:avLst/>
              <a:gdLst>
                <a:gd name="T0" fmla="*/ 13 w 13"/>
                <a:gd name="T1" fmla="*/ 13 h 40"/>
                <a:gd name="T2" fmla="*/ 7 w 13"/>
                <a:gd name="T3" fmla="*/ 40 h 40"/>
                <a:gd name="T4" fmla="*/ 4 w 13"/>
                <a:gd name="T5" fmla="*/ 40 h 40"/>
                <a:gd name="T6" fmla="*/ 13 w 13"/>
                <a:gd name="T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0">
                  <a:moveTo>
                    <a:pt x="13" y="13"/>
                  </a:moveTo>
                  <a:cubicBezTo>
                    <a:pt x="1" y="12"/>
                    <a:pt x="10" y="32"/>
                    <a:pt x="7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4" y="30"/>
                    <a:pt x="0" y="0"/>
                    <a:pt x="13" y="13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1" name="Freeform 189"/>
            <p:cNvSpPr/>
            <p:nvPr/>
          </p:nvSpPr>
          <p:spPr bwMode="auto">
            <a:xfrm>
              <a:off x="12442825" y="3205163"/>
              <a:ext cx="96837" cy="9525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2" name="Freeform 190"/>
            <p:cNvSpPr/>
            <p:nvPr/>
          </p:nvSpPr>
          <p:spPr bwMode="auto">
            <a:xfrm>
              <a:off x="12546012" y="3214688"/>
              <a:ext cx="74612" cy="11113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3" name="Freeform 191"/>
            <p:cNvSpPr/>
            <p:nvPr/>
          </p:nvSpPr>
          <p:spPr bwMode="auto">
            <a:xfrm>
              <a:off x="11666537" y="3233738"/>
              <a:ext cx="23812" cy="171450"/>
            </a:xfrm>
            <a:custGeom>
              <a:avLst/>
              <a:gdLst>
                <a:gd name="T0" fmla="*/ 7 w 11"/>
                <a:gd name="T1" fmla="*/ 0 h 84"/>
                <a:gd name="T2" fmla="*/ 4 w 11"/>
                <a:gd name="T3" fmla="*/ 84 h 84"/>
                <a:gd name="T4" fmla="*/ 7 w 11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4">
                  <a:moveTo>
                    <a:pt x="7" y="0"/>
                  </a:moveTo>
                  <a:cubicBezTo>
                    <a:pt x="5" y="27"/>
                    <a:pt x="11" y="62"/>
                    <a:pt x="4" y="84"/>
                  </a:cubicBezTo>
                  <a:cubicBezTo>
                    <a:pt x="6" y="57"/>
                    <a:pt x="0" y="22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4" name="Freeform 192"/>
            <p:cNvSpPr/>
            <p:nvPr/>
          </p:nvSpPr>
          <p:spPr bwMode="auto">
            <a:xfrm>
              <a:off x="11122025" y="3214688"/>
              <a:ext cx="22225" cy="85725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5" name="Freeform 193"/>
            <p:cNvSpPr/>
            <p:nvPr/>
          </p:nvSpPr>
          <p:spPr bwMode="auto">
            <a:xfrm>
              <a:off x="10620375" y="3300413"/>
              <a:ext cx="9525" cy="117475"/>
            </a:xfrm>
            <a:custGeom>
              <a:avLst/>
              <a:gdLst>
                <a:gd name="T0" fmla="*/ 0 w 5"/>
                <a:gd name="T1" fmla="*/ 0 h 57"/>
                <a:gd name="T2" fmla="*/ 0 w 5"/>
                <a:gd name="T3" fmla="*/ 57 h 57"/>
                <a:gd name="T4" fmla="*/ 0 w 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7">
                  <a:moveTo>
                    <a:pt x="0" y="0"/>
                  </a:moveTo>
                  <a:cubicBezTo>
                    <a:pt x="5" y="12"/>
                    <a:pt x="5" y="45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6" name="Freeform 194"/>
            <p:cNvSpPr/>
            <p:nvPr/>
          </p:nvSpPr>
          <p:spPr bwMode="auto">
            <a:xfrm>
              <a:off x="12466637" y="3349625"/>
              <a:ext cx="68262" cy="11113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7" name="Freeform 195"/>
            <p:cNvSpPr/>
            <p:nvPr/>
          </p:nvSpPr>
          <p:spPr bwMode="auto">
            <a:xfrm>
              <a:off x="12282487" y="3448050"/>
              <a:ext cx="85725" cy="11113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8" name="Freeform 196"/>
            <p:cNvSpPr/>
            <p:nvPr/>
          </p:nvSpPr>
          <p:spPr bwMode="auto">
            <a:xfrm>
              <a:off x="11882437" y="3430588"/>
              <a:ext cx="20637" cy="66675"/>
            </a:xfrm>
            <a:custGeom>
              <a:avLst/>
              <a:gdLst>
                <a:gd name="T0" fmla="*/ 10 w 10"/>
                <a:gd name="T1" fmla="*/ 6 h 33"/>
                <a:gd name="T2" fmla="*/ 7 w 10"/>
                <a:gd name="T3" fmla="*/ 33 h 33"/>
                <a:gd name="T4" fmla="*/ 4 w 10"/>
                <a:gd name="T5" fmla="*/ 0 h 33"/>
                <a:gd name="T6" fmla="*/ 10 w 10"/>
                <a:gd name="T7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10" y="6"/>
                  </a:moveTo>
                  <a:cubicBezTo>
                    <a:pt x="3" y="9"/>
                    <a:pt x="9" y="25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7" y="1"/>
                    <a:pt x="9" y="3"/>
                    <a:pt x="10" y="6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9" name="Freeform 197"/>
            <p:cNvSpPr/>
            <p:nvPr/>
          </p:nvSpPr>
          <p:spPr bwMode="auto">
            <a:xfrm>
              <a:off x="10590212" y="3362325"/>
              <a:ext cx="14287" cy="117475"/>
            </a:xfrm>
            <a:custGeom>
              <a:avLst/>
              <a:gdLst>
                <a:gd name="T0" fmla="*/ 0 w 7"/>
                <a:gd name="T1" fmla="*/ 57 h 57"/>
                <a:gd name="T2" fmla="*/ 0 w 7"/>
                <a:gd name="T3" fmla="*/ 0 h 57"/>
                <a:gd name="T4" fmla="*/ 3 w 7"/>
                <a:gd name="T5" fmla="*/ 0 h 57"/>
                <a:gd name="T6" fmla="*/ 0 w 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0" name="Freeform 198"/>
            <p:cNvSpPr/>
            <p:nvPr/>
          </p:nvSpPr>
          <p:spPr bwMode="auto">
            <a:xfrm>
              <a:off x="12111037" y="3479800"/>
              <a:ext cx="61912" cy="952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1" name="Freeform 199"/>
            <p:cNvSpPr/>
            <p:nvPr/>
          </p:nvSpPr>
          <p:spPr bwMode="auto">
            <a:xfrm>
              <a:off x="10606087" y="3509963"/>
              <a:ext cx="22225" cy="85725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2" name="Freeform 200"/>
            <p:cNvSpPr/>
            <p:nvPr/>
          </p:nvSpPr>
          <p:spPr bwMode="auto">
            <a:xfrm>
              <a:off x="11772900" y="3644900"/>
              <a:ext cx="80962" cy="19050"/>
            </a:xfrm>
            <a:custGeom>
              <a:avLst/>
              <a:gdLst>
                <a:gd name="T0" fmla="*/ 27 w 39"/>
                <a:gd name="T1" fmla="*/ 9 h 9"/>
                <a:gd name="T2" fmla="*/ 0 w 39"/>
                <a:gd name="T3" fmla="*/ 6 h 9"/>
                <a:gd name="T4" fmla="*/ 27 w 39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9">
                  <a:moveTo>
                    <a:pt x="27" y="9"/>
                  </a:moveTo>
                  <a:cubicBezTo>
                    <a:pt x="24" y="2"/>
                    <a:pt x="8" y="8"/>
                    <a:pt x="0" y="6"/>
                  </a:cubicBezTo>
                  <a:cubicBezTo>
                    <a:pt x="2" y="0"/>
                    <a:pt x="39" y="1"/>
                    <a:pt x="27" y="9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3" name="Freeform 201"/>
            <p:cNvSpPr/>
            <p:nvPr/>
          </p:nvSpPr>
          <p:spPr bwMode="auto">
            <a:xfrm>
              <a:off x="11669712" y="3602038"/>
              <a:ext cx="14287" cy="104775"/>
            </a:xfrm>
            <a:custGeom>
              <a:avLst/>
              <a:gdLst>
                <a:gd name="T0" fmla="*/ 0 w 7"/>
                <a:gd name="T1" fmla="*/ 51 h 51"/>
                <a:gd name="T2" fmla="*/ 0 w 7"/>
                <a:gd name="T3" fmla="*/ 0 h 51"/>
                <a:gd name="T4" fmla="*/ 3 w 7"/>
                <a:gd name="T5" fmla="*/ 0 h 51"/>
                <a:gd name="T6" fmla="*/ 0 w 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6"/>
                    <a:pt x="7" y="40"/>
                    <a:pt x="0" y="51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4" name="Freeform 202"/>
            <p:cNvSpPr/>
            <p:nvPr/>
          </p:nvSpPr>
          <p:spPr bwMode="auto">
            <a:xfrm>
              <a:off x="10599737" y="3687763"/>
              <a:ext cx="22225" cy="85725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5" name="Freeform 203"/>
            <p:cNvSpPr/>
            <p:nvPr/>
          </p:nvSpPr>
          <p:spPr bwMode="auto">
            <a:xfrm>
              <a:off x="11685587" y="3713163"/>
              <a:ext cx="22225" cy="188913"/>
            </a:xfrm>
            <a:custGeom>
              <a:avLst/>
              <a:gdLst>
                <a:gd name="T0" fmla="*/ 4 w 11"/>
                <a:gd name="T1" fmla="*/ 93 h 93"/>
                <a:gd name="T2" fmla="*/ 7 w 11"/>
                <a:gd name="T3" fmla="*/ 0 h 93"/>
                <a:gd name="T4" fmla="*/ 4 w 11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3">
                  <a:moveTo>
                    <a:pt x="4" y="93"/>
                  </a:moveTo>
                  <a:cubicBezTo>
                    <a:pt x="6" y="63"/>
                    <a:pt x="0" y="25"/>
                    <a:pt x="7" y="0"/>
                  </a:cubicBezTo>
                  <a:cubicBezTo>
                    <a:pt x="5" y="30"/>
                    <a:pt x="11" y="68"/>
                    <a:pt x="4" y="93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6" name="Freeform 204"/>
            <p:cNvSpPr/>
            <p:nvPr/>
          </p:nvSpPr>
          <p:spPr bwMode="auto">
            <a:xfrm>
              <a:off x="11799887" y="3852863"/>
              <a:ext cx="11112" cy="147638"/>
            </a:xfrm>
            <a:custGeom>
              <a:avLst/>
              <a:gdLst>
                <a:gd name="T0" fmla="*/ 5 w 5"/>
                <a:gd name="T1" fmla="*/ 72 h 72"/>
                <a:gd name="T2" fmla="*/ 5 w 5"/>
                <a:gd name="T3" fmla="*/ 0 h 72"/>
                <a:gd name="T4" fmla="*/ 5 w 5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2">
                  <a:moveTo>
                    <a:pt x="5" y="72"/>
                  </a:moveTo>
                  <a:cubicBezTo>
                    <a:pt x="0" y="55"/>
                    <a:pt x="0" y="17"/>
                    <a:pt x="5" y="0"/>
                  </a:cubicBezTo>
                  <a:cubicBezTo>
                    <a:pt x="5" y="24"/>
                    <a:pt x="5" y="48"/>
                    <a:pt x="5" y="72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7" name="Freeform 205"/>
            <p:cNvSpPr>
              <a:spLocks noEditPoints="1"/>
            </p:cNvSpPr>
            <p:nvPr/>
          </p:nvSpPr>
          <p:spPr bwMode="auto">
            <a:xfrm>
              <a:off x="11644312" y="3649663"/>
              <a:ext cx="247650" cy="652463"/>
            </a:xfrm>
            <a:custGeom>
              <a:avLst/>
              <a:gdLst>
                <a:gd name="T0" fmla="*/ 81 w 121"/>
                <a:gd name="T1" fmla="*/ 172 h 319"/>
                <a:gd name="T2" fmla="*/ 48 w 121"/>
                <a:gd name="T3" fmla="*/ 313 h 319"/>
                <a:gd name="T4" fmla="*/ 0 w 121"/>
                <a:gd name="T5" fmla="*/ 283 h 319"/>
                <a:gd name="T6" fmla="*/ 24 w 121"/>
                <a:gd name="T7" fmla="*/ 124 h 319"/>
                <a:gd name="T8" fmla="*/ 27 w 121"/>
                <a:gd name="T9" fmla="*/ 31 h 319"/>
                <a:gd name="T10" fmla="*/ 27 w 121"/>
                <a:gd name="T11" fmla="*/ 4 h 319"/>
                <a:gd name="T12" fmla="*/ 63 w 121"/>
                <a:gd name="T13" fmla="*/ 4 h 319"/>
                <a:gd name="T14" fmla="*/ 90 w 121"/>
                <a:gd name="T15" fmla="*/ 7 h 319"/>
                <a:gd name="T16" fmla="*/ 81 w 121"/>
                <a:gd name="T17" fmla="*/ 100 h 319"/>
                <a:gd name="T18" fmla="*/ 81 w 121"/>
                <a:gd name="T19" fmla="*/ 172 h 319"/>
                <a:gd name="T20" fmla="*/ 54 w 121"/>
                <a:gd name="T21" fmla="*/ 283 h 319"/>
                <a:gd name="T22" fmla="*/ 54 w 121"/>
                <a:gd name="T23" fmla="*/ 256 h 319"/>
                <a:gd name="T24" fmla="*/ 39 w 121"/>
                <a:gd name="T25" fmla="*/ 268 h 319"/>
                <a:gd name="T26" fmla="*/ 30 w 121"/>
                <a:gd name="T27" fmla="*/ 247 h 319"/>
                <a:gd name="T28" fmla="*/ 54 w 121"/>
                <a:gd name="T29" fmla="*/ 283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" h="319">
                  <a:moveTo>
                    <a:pt x="81" y="172"/>
                  </a:moveTo>
                  <a:cubicBezTo>
                    <a:pt x="92" y="227"/>
                    <a:pt x="121" y="319"/>
                    <a:pt x="48" y="313"/>
                  </a:cubicBezTo>
                  <a:cubicBezTo>
                    <a:pt x="25" y="311"/>
                    <a:pt x="19" y="295"/>
                    <a:pt x="0" y="283"/>
                  </a:cubicBezTo>
                  <a:cubicBezTo>
                    <a:pt x="6" y="243"/>
                    <a:pt x="24" y="187"/>
                    <a:pt x="24" y="124"/>
                  </a:cubicBezTo>
                  <a:cubicBezTo>
                    <a:pt x="31" y="99"/>
                    <a:pt x="25" y="61"/>
                    <a:pt x="27" y="31"/>
                  </a:cubicBezTo>
                  <a:cubicBezTo>
                    <a:pt x="27" y="22"/>
                    <a:pt x="27" y="13"/>
                    <a:pt x="27" y="4"/>
                  </a:cubicBezTo>
                  <a:cubicBezTo>
                    <a:pt x="39" y="4"/>
                    <a:pt x="51" y="4"/>
                    <a:pt x="63" y="4"/>
                  </a:cubicBezTo>
                  <a:cubicBezTo>
                    <a:pt x="71" y="6"/>
                    <a:pt x="87" y="0"/>
                    <a:pt x="90" y="7"/>
                  </a:cubicBezTo>
                  <a:cubicBezTo>
                    <a:pt x="84" y="35"/>
                    <a:pt x="84" y="69"/>
                    <a:pt x="81" y="100"/>
                  </a:cubicBezTo>
                  <a:cubicBezTo>
                    <a:pt x="76" y="117"/>
                    <a:pt x="76" y="155"/>
                    <a:pt x="81" y="172"/>
                  </a:cubicBezTo>
                  <a:close/>
                  <a:moveTo>
                    <a:pt x="54" y="283"/>
                  </a:moveTo>
                  <a:cubicBezTo>
                    <a:pt x="59" y="273"/>
                    <a:pt x="54" y="269"/>
                    <a:pt x="54" y="256"/>
                  </a:cubicBezTo>
                  <a:cubicBezTo>
                    <a:pt x="41" y="252"/>
                    <a:pt x="50" y="270"/>
                    <a:pt x="39" y="268"/>
                  </a:cubicBezTo>
                  <a:cubicBezTo>
                    <a:pt x="27" y="270"/>
                    <a:pt x="30" y="257"/>
                    <a:pt x="30" y="247"/>
                  </a:cubicBezTo>
                  <a:cubicBezTo>
                    <a:pt x="13" y="262"/>
                    <a:pt x="26" y="289"/>
                    <a:pt x="54" y="28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8" name="Freeform 206"/>
            <p:cNvSpPr/>
            <p:nvPr/>
          </p:nvSpPr>
          <p:spPr bwMode="auto">
            <a:xfrm>
              <a:off x="11331575" y="4146550"/>
              <a:ext cx="42862" cy="20638"/>
            </a:xfrm>
            <a:custGeom>
              <a:avLst/>
              <a:gdLst>
                <a:gd name="T0" fmla="*/ 0 w 21"/>
                <a:gd name="T1" fmla="*/ 4 h 10"/>
                <a:gd name="T2" fmla="*/ 21 w 21"/>
                <a:gd name="T3" fmla="*/ 7 h 10"/>
                <a:gd name="T4" fmla="*/ 12 w 21"/>
                <a:gd name="T5" fmla="*/ 7 h 10"/>
                <a:gd name="T6" fmla="*/ 9 w 21"/>
                <a:gd name="T7" fmla="*/ 10 h 10"/>
                <a:gd name="T8" fmla="*/ 0 w 21"/>
                <a:gd name="T9" fmla="*/ 10 h 10"/>
                <a:gd name="T10" fmla="*/ 0 w 21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0">
                  <a:moveTo>
                    <a:pt x="0" y="4"/>
                  </a:moveTo>
                  <a:cubicBezTo>
                    <a:pt x="6" y="6"/>
                    <a:pt x="20" y="0"/>
                    <a:pt x="21" y="7"/>
                  </a:cubicBezTo>
                  <a:cubicBezTo>
                    <a:pt x="18" y="7"/>
                    <a:pt x="15" y="7"/>
                    <a:pt x="12" y="7"/>
                  </a:cubicBezTo>
                  <a:cubicBezTo>
                    <a:pt x="10" y="7"/>
                    <a:pt x="8" y="7"/>
                    <a:pt x="9" y="10"/>
                  </a:cubicBezTo>
                  <a:cubicBezTo>
                    <a:pt x="6" y="10"/>
                    <a:pt x="3" y="10"/>
                    <a:pt x="0" y="10"/>
                  </a:cubicBezTo>
                  <a:cubicBezTo>
                    <a:pt x="0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9" name="Freeform 207"/>
            <p:cNvSpPr/>
            <p:nvPr/>
          </p:nvSpPr>
          <p:spPr bwMode="auto">
            <a:xfrm>
              <a:off x="11671300" y="4154488"/>
              <a:ext cx="93662" cy="85725"/>
            </a:xfrm>
            <a:custGeom>
              <a:avLst/>
              <a:gdLst>
                <a:gd name="T0" fmla="*/ 17 w 46"/>
                <a:gd name="T1" fmla="*/ 0 h 42"/>
                <a:gd name="T2" fmla="*/ 26 w 46"/>
                <a:gd name="T3" fmla="*/ 21 h 42"/>
                <a:gd name="T4" fmla="*/ 41 w 46"/>
                <a:gd name="T5" fmla="*/ 9 h 42"/>
                <a:gd name="T6" fmla="*/ 41 w 46"/>
                <a:gd name="T7" fmla="*/ 36 h 42"/>
                <a:gd name="T8" fmla="*/ 17 w 4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2">
                  <a:moveTo>
                    <a:pt x="17" y="0"/>
                  </a:moveTo>
                  <a:cubicBezTo>
                    <a:pt x="17" y="10"/>
                    <a:pt x="14" y="23"/>
                    <a:pt x="26" y="21"/>
                  </a:cubicBezTo>
                  <a:cubicBezTo>
                    <a:pt x="37" y="23"/>
                    <a:pt x="28" y="5"/>
                    <a:pt x="41" y="9"/>
                  </a:cubicBezTo>
                  <a:cubicBezTo>
                    <a:pt x="41" y="22"/>
                    <a:pt x="46" y="26"/>
                    <a:pt x="41" y="36"/>
                  </a:cubicBezTo>
                  <a:cubicBezTo>
                    <a:pt x="13" y="42"/>
                    <a:pt x="0" y="15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0" name="Freeform 208"/>
            <p:cNvSpPr>
              <a:spLocks noEditPoints="1"/>
            </p:cNvSpPr>
            <p:nvPr/>
          </p:nvSpPr>
          <p:spPr bwMode="auto">
            <a:xfrm>
              <a:off x="10428287" y="3675063"/>
              <a:ext cx="204787" cy="747713"/>
            </a:xfrm>
            <a:custGeom>
              <a:avLst/>
              <a:gdLst>
                <a:gd name="T0" fmla="*/ 76 w 100"/>
                <a:gd name="T1" fmla="*/ 84 h 365"/>
                <a:gd name="T2" fmla="*/ 82 w 100"/>
                <a:gd name="T3" fmla="*/ 231 h 365"/>
                <a:gd name="T4" fmla="*/ 91 w 100"/>
                <a:gd name="T5" fmla="*/ 318 h 365"/>
                <a:gd name="T6" fmla="*/ 1 w 100"/>
                <a:gd name="T7" fmla="*/ 276 h 365"/>
                <a:gd name="T8" fmla="*/ 31 w 100"/>
                <a:gd name="T9" fmla="*/ 171 h 365"/>
                <a:gd name="T10" fmla="*/ 31 w 100"/>
                <a:gd name="T11" fmla="*/ 117 h 365"/>
                <a:gd name="T12" fmla="*/ 16 w 100"/>
                <a:gd name="T13" fmla="*/ 6 h 365"/>
                <a:gd name="T14" fmla="*/ 79 w 100"/>
                <a:gd name="T15" fmla="*/ 0 h 365"/>
                <a:gd name="T16" fmla="*/ 79 w 100"/>
                <a:gd name="T17" fmla="*/ 18 h 365"/>
                <a:gd name="T18" fmla="*/ 76 w 100"/>
                <a:gd name="T19" fmla="*/ 51 h 365"/>
                <a:gd name="T20" fmla="*/ 76 w 100"/>
                <a:gd name="T21" fmla="*/ 84 h 365"/>
                <a:gd name="T22" fmla="*/ 49 w 100"/>
                <a:gd name="T23" fmla="*/ 306 h 365"/>
                <a:gd name="T24" fmla="*/ 85 w 100"/>
                <a:gd name="T25" fmla="*/ 294 h 365"/>
                <a:gd name="T26" fmla="*/ 58 w 100"/>
                <a:gd name="T27" fmla="*/ 297 h 365"/>
                <a:gd name="T28" fmla="*/ 55 w 100"/>
                <a:gd name="T29" fmla="*/ 267 h 365"/>
                <a:gd name="T30" fmla="*/ 49 w 100"/>
                <a:gd name="T31" fmla="*/ 306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365">
                  <a:moveTo>
                    <a:pt x="76" y="84"/>
                  </a:moveTo>
                  <a:cubicBezTo>
                    <a:pt x="75" y="134"/>
                    <a:pt x="89" y="185"/>
                    <a:pt x="82" y="231"/>
                  </a:cubicBezTo>
                  <a:cubicBezTo>
                    <a:pt x="99" y="232"/>
                    <a:pt x="100" y="301"/>
                    <a:pt x="91" y="318"/>
                  </a:cubicBezTo>
                  <a:cubicBezTo>
                    <a:pt x="66" y="365"/>
                    <a:pt x="0" y="323"/>
                    <a:pt x="1" y="276"/>
                  </a:cubicBezTo>
                  <a:cubicBezTo>
                    <a:pt x="2" y="238"/>
                    <a:pt x="43" y="229"/>
                    <a:pt x="31" y="171"/>
                  </a:cubicBezTo>
                  <a:cubicBezTo>
                    <a:pt x="36" y="160"/>
                    <a:pt x="36" y="128"/>
                    <a:pt x="31" y="117"/>
                  </a:cubicBezTo>
                  <a:cubicBezTo>
                    <a:pt x="30" y="76"/>
                    <a:pt x="23" y="41"/>
                    <a:pt x="16" y="6"/>
                  </a:cubicBezTo>
                  <a:cubicBezTo>
                    <a:pt x="40" y="7"/>
                    <a:pt x="60" y="4"/>
                    <a:pt x="79" y="0"/>
                  </a:cubicBezTo>
                  <a:cubicBezTo>
                    <a:pt x="79" y="6"/>
                    <a:pt x="79" y="12"/>
                    <a:pt x="79" y="18"/>
                  </a:cubicBezTo>
                  <a:cubicBezTo>
                    <a:pt x="72" y="23"/>
                    <a:pt x="78" y="41"/>
                    <a:pt x="76" y="51"/>
                  </a:cubicBezTo>
                  <a:cubicBezTo>
                    <a:pt x="76" y="62"/>
                    <a:pt x="76" y="73"/>
                    <a:pt x="76" y="84"/>
                  </a:cubicBezTo>
                  <a:close/>
                  <a:moveTo>
                    <a:pt x="49" y="306"/>
                  </a:moveTo>
                  <a:cubicBezTo>
                    <a:pt x="58" y="310"/>
                    <a:pt x="92" y="316"/>
                    <a:pt x="85" y="294"/>
                  </a:cubicBezTo>
                  <a:cubicBezTo>
                    <a:pt x="74" y="293"/>
                    <a:pt x="65" y="294"/>
                    <a:pt x="58" y="297"/>
                  </a:cubicBezTo>
                  <a:cubicBezTo>
                    <a:pt x="60" y="284"/>
                    <a:pt x="54" y="279"/>
                    <a:pt x="55" y="267"/>
                  </a:cubicBezTo>
                  <a:cubicBezTo>
                    <a:pt x="41" y="267"/>
                    <a:pt x="45" y="298"/>
                    <a:pt x="49" y="30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1" name="Freeform 209"/>
            <p:cNvSpPr/>
            <p:nvPr/>
          </p:nvSpPr>
          <p:spPr bwMode="auto">
            <a:xfrm>
              <a:off x="10998200" y="4203700"/>
              <a:ext cx="317500" cy="679450"/>
            </a:xfrm>
            <a:custGeom>
              <a:avLst/>
              <a:gdLst>
                <a:gd name="T0" fmla="*/ 136 w 155"/>
                <a:gd name="T1" fmla="*/ 0 h 332"/>
                <a:gd name="T2" fmla="*/ 112 w 155"/>
                <a:gd name="T3" fmla="*/ 324 h 332"/>
                <a:gd name="T4" fmla="*/ 94 w 155"/>
                <a:gd name="T5" fmla="*/ 324 h 332"/>
                <a:gd name="T6" fmla="*/ 106 w 155"/>
                <a:gd name="T7" fmla="*/ 162 h 332"/>
                <a:gd name="T8" fmla="*/ 103 w 155"/>
                <a:gd name="T9" fmla="*/ 126 h 332"/>
                <a:gd name="T10" fmla="*/ 85 w 155"/>
                <a:gd name="T11" fmla="*/ 72 h 332"/>
                <a:gd name="T12" fmla="*/ 46 w 155"/>
                <a:gd name="T13" fmla="*/ 75 h 332"/>
                <a:gd name="T14" fmla="*/ 34 w 155"/>
                <a:gd name="T15" fmla="*/ 132 h 332"/>
                <a:gd name="T16" fmla="*/ 34 w 155"/>
                <a:gd name="T17" fmla="*/ 183 h 332"/>
                <a:gd name="T18" fmla="*/ 43 w 155"/>
                <a:gd name="T19" fmla="*/ 324 h 332"/>
                <a:gd name="T20" fmla="*/ 7 w 155"/>
                <a:gd name="T21" fmla="*/ 294 h 332"/>
                <a:gd name="T22" fmla="*/ 1 w 155"/>
                <a:gd name="T23" fmla="*/ 159 h 332"/>
                <a:gd name="T24" fmla="*/ 1 w 155"/>
                <a:gd name="T25" fmla="*/ 129 h 332"/>
                <a:gd name="T26" fmla="*/ 10 w 155"/>
                <a:gd name="T27" fmla="*/ 0 h 332"/>
                <a:gd name="T28" fmla="*/ 136 w 155"/>
                <a:gd name="T2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5" h="332">
                  <a:moveTo>
                    <a:pt x="136" y="0"/>
                  </a:moveTo>
                  <a:cubicBezTo>
                    <a:pt x="122" y="86"/>
                    <a:pt x="155" y="239"/>
                    <a:pt x="112" y="324"/>
                  </a:cubicBezTo>
                  <a:cubicBezTo>
                    <a:pt x="106" y="324"/>
                    <a:pt x="100" y="324"/>
                    <a:pt x="94" y="324"/>
                  </a:cubicBezTo>
                  <a:cubicBezTo>
                    <a:pt x="99" y="271"/>
                    <a:pt x="110" y="224"/>
                    <a:pt x="106" y="162"/>
                  </a:cubicBezTo>
                  <a:cubicBezTo>
                    <a:pt x="104" y="151"/>
                    <a:pt x="110" y="132"/>
                    <a:pt x="103" y="126"/>
                  </a:cubicBezTo>
                  <a:cubicBezTo>
                    <a:pt x="102" y="103"/>
                    <a:pt x="90" y="91"/>
                    <a:pt x="85" y="72"/>
                  </a:cubicBezTo>
                  <a:cubicBezTo>
                    <a:pt x="70" y="71"/>
                    <a:pt x="57" y="72"/>
                    <a:pt x="46" y="75"/>
                  </a:cubicBezTo>
                  <a:cubicBezTo>
                    <a:pt x="37" y="89"/>
                    <a:pt x="36" y="111"/>
                    <a:pt x="34" y="132"/>
                  </a:cubicBezTo>
                  <a:cubicBezTo>
                    <a:pt x="29" y="142"/>
                    <a:pt x="29" y="173"/>
                    <a:pt x="34" y="183"/>
                  </a:cubicBezTo>
                  <a:cubicBezTo>
                    <a:pt x="37" y="230"/>
                    <a:pt x="39" y="278"/>
                    <a:pt x="43" y="324"/>
                  </a:cubicBezTo>
                  <a:cubicBezTo>
                    <a:pt x="13" y="332"/>
                    <a:pt x="8" y="315"/>
                    <a:pt x="7" y="294"/>
                  </a:cubicBezTo>
                  <a:cubicBezTo>
                    <a:pt x="4" y="250"/>
                    <a:pt x="0" y="207"/>
                    <a:pt x="1" y="159"/>
                  </a:cubicBezTo>
                  <a:cubicBezTo>
                    <a:pt x="1" y="149"/>
                    <a:pt x="1" y="139"/>
                    <a:pt x="1" y="129"/>
                  </a:cubicBezTo>
                  <a:cubicBezTo>
                    <a:pt x="1" y="83"/>
                    <a:pt x="8" y="44"/>
                    <a:pt x="10" y="0"/>
                  </a:cubicBezTo>
                  <a:cubicBezTo>
                    <a:pt x="52" y="0"/>
                    <a:pt x="94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2" name="Freeform 210"/>
            <p:cNvSpPr/>
            <p:nvPr/>
          </p:nvSpPr>
          <p:spPr bwMode="auto">
            <a:xfrm>
              <a:off x="11650662" y="4381500"/>
              <a:ext cx="14287" cy="85725"/>
            </a:xfrm>
            <a:custGeom>
              <a:avLst/>
              <a:gdLst>
                <a:gd name="T0" fmla="*/ 0 w 7"/>
                <a:gd name="T1" fmla="*/ 42 h 42"/>
                <a:gd name="T2" fmla="*/ 0 w 7"/>
                <a:gd name="T3" fmla="*/ 0 h 42"/>
                <a:gd name="T4" fmla="*/ 3 w 7"/>
                <a:gd name="T5" fmla="*/ 0 h 42"/>
                <a:gd name="T6" fmla="*/ 0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3" name="Freeform 211"/>
            <p:cNvSpPr/>
            <p:nvPr/>
          </p:nvSpPr>
          <p:spPr bwMode="auto">
            <a:xfrm>
              <a:off x="10466387" y="4467225"/>
              <a:ext cx="68262" cy="14288"/>
            </a:xfrm>
            <a:custGeom>
              <a:avLst/>
              <a:gdLst>
                <a:gd name="T0" fmla="*/ 0 w 33"/>
                <a:gd name="T1" fmla="*/ 0 h 7"/>
                <a:gd name="T2" fmla="*/ 33 w 33"/>
                <a:gd name="T3" fmla="*/ 0 h 7"/>
                <a:gd name="T4" fmla="*/ 33 w 33"/>
                <a:gd name="T5" fmla="*/ 3 h 7"/>
                <a:gd name="T6" fmla="*/ 0 w 3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4" name="Freeform 212"/>
            <p:cNvSpPr/>
            <p:nvPr/>
          </p:nvSpPr>
          <p:spPr bwMode="auto">
            <a:xfrm>
              <a:off x="10990262" y="4467225"/>
              <a:ext cx="11112" cy="61913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5" name="Freeform 213"/>
            <p:cNvSpPr/>
            <p:nvPr/>
          </p:nvSpPr>
          <p:spPr bwMode="auto">
            <a:xfrm>
              <a:off x="11058525" y="4473575"/>
              <a:ext cx="9525" cy="104775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6" name="Freeform 214"/>
            <p:cNvSpPr/>
            <p:nvPr/>
          </p:nvSpPr>
          <p:spPr bwMode="auto">
            <a:xfrm>
              <a:off x="11636375" y="4510088"/>
              <a:ext cx="22225" cy="68263"/>
            </a:xfrm>
            <a:custGeom>
              <a:avLst/>
              <a:gdLst>
                <a:gd name="T0" fmla="*/ 4 w 11"/>
                <a:gd name="T1" fmla="*/ 33 h 33"/>
                <a:gd name="T2" fmla="*/ 7 w 11"/>
                <a:gd name="T3" fmla="*/ 0 h 33"/>
                <a:gd name="T4" fmla="*/ 4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7" name="Freeform 216"/>
            <p:cNvSpPr/>
            <p:nvPr/>
          </p:nvSpPr>
          <p:spPr bwMode="auto">
            <a:xfrm>
              <a:off x="10563225" y="4799013"/>
              <a:ext cx="22225" cy="68263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8" name="Freeform 217"/>
            <p:cNvSpPr/>
            <p:nvPr/>
          </p:nvSpPr>
          <p:spPr bwMode="auto">
            <a:xfrm>
              <a:off x="11614150" y="4854575"/>
              <a:ext cx="66675" cy="26988"/>
            </a:xfrm>
            <a:custGeom>
              <a:avLst/>
              <a:gdLst>
                <a:gd name="T0" fmla="*/ 3 w 33"/>
                <a:gd name="T1" fmla="*/ 0 h 13"/>
                <a:gd name="T2" fmla="*/ 33 w 33"/>
                <a:gd name="T3" fmla="*/ 6 h 13"/>
                <a:gd name="T4" fmla="*/ 33 w 33"/>
                <a:gd name="T5" fmla="*/ 9 h 13"/>
                <a:gd name="T6" fmla="*/ 0 w 33"/>
                <a:gd name="T7" fmla="*/ 6 h 13"/>
                <a:gd name="T8" fmla="*/ 3 w 3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3">
                  <a:moveTo>
                    <a:pt x="3" y="0"/>
                  </a:moveTo>
                  <a:cubicBezTo>
                    <a:pt x="3" y="12"/>
                    <a:pt x="24" y="3"/>
                    <a:pt x="33" y="6"/>
                  </a:cubicBezTo>
                  <a:cubicBezTo>
                    <a:pt x="33" y="7"/>
                    <a:pt x="33" y="8"/>
                    <a:pt x="33" y="9"/>
                  </a:cubicBezTo>
                  <a:cubicBezTo>
                    <a:pt x="23" y="7"/>
                    <a:pt x="5" y="13"/>
                    <a:pt x="0" y="6"/>
                  </a:cubicBezTo>
                  <a:cubicBezTo>
                    <a:pt x="1" y="4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9" name="Freeform 218"/>
            <p:cNvSpPr/>
            <p:nvPr/>
          </p:nvSpPr>
          <p:spPr bwMode="auto">
            <a:xfrm>
              <a:off x="11087100" y="4867275"/>
              <a:ext cx="141287" cy="14288"/>
            </a:xfrm>
            <a:custGeom>
              <a:avLst/>
              <a:gdLst>
                <a:gd name="T0" fmla="*/ 51 w 69"/>
                <a:gd name="T1" fmla="*/ 0 h 7"/>
                <a:gd name="T2" fmla="*/ 69 w 69"/>
                <a:gd name="T3" fmla="*/ 0 h 7"/>
                <a:gd name="T4" fmla="*/ 0 w 69"/>
                <a:gd name="T5" fmla="*/ 3 h 7"/>
                <a:gd name="T6" fmla="*/ 0 w 69"/>
                <a:gd name="T7" fmla="*/ 0 h 7"/>
                <a:gd name="T8" fmla="*/ 51 w 6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7">
                  <a:moveTo>
                    <a:pt x="51" y="0"/>
                  </a:moveTo>
                  <a:cubicBezTo>
                    <a:pt x="57" y="0"/>
                    <a:pt x="63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0" name="Freeform 219"/>
            <p:cNvSpPr/>
            <p:nvPr/>
          </p:nvSpPr>
          <p:spPr bwMode="auto">
            <a:xfrm>
              <a:off x="11761787" y="4864100"/>
              <a:ext cx="115887" cy="22225"/>
            </a:xfrm>
            <a:custGeom>
              <a:avLst/>
              <a:gdLst>
                <a:gd name="T0" fmla="*/ 0 w 57"/>
                <a:gd name="T1" fmla="*/ 4 h 11"/>
                <a:gd name="T2" fmla="*/ 57 w 57"/>
                <a:gd name="T3" fmla="*/ 7 h 11"/>
                <a:gd name="T4" fmla="*/ 0 w 5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1" name="Freeform 220"/>
            <p:cNvSpPr/>
            <p:nvPr/>
          </p:nvSpPr>
          <p:spPr bwMode="auto">
            <a:xfrm>
              <a:off x="11607800" y="4889500"/>
              <a:ext cx="61912" cy="1428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2" name="Freeform 221"/>
            <p:cNvSpPr/>
            <p:nvPr/>
          </p:nvSpPr>
          <p:spPr bwMode="auto">
            <a:xfrm>
              <a:off x="10841037" y="4895850"/>
              <a:ext cx="160337" cy="14288"/>
            </a:xfrm>
            <a:custGeom>
              <a:avLst/>
              <a:gdLst>
                <a:gd name="T0" fmla="*/ 0 w 78"/>
                <a:gd name="T1" fmla="*/ 4 h 7"/>
                <a:gd name="T2" fmla="*/ 78 w 78"/>
                <a:gd name="T3" fmla="*/ 7 h 7"/>
                <a:gd name="T4" fmla="*/ 0 w 78"/>
                <a:gd name="T5" fmla="*/ 7 h 7"/>
                <a:gd name="T6" fmla="*/ 0 w 78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">
                  <a:moveTo>
                    <a:pt x="0" y="4"/>
                  </a:moveTo>
                  <a:cubicBezTo>
                    <a:pt x="25" y="6"/>
                    <a:pt x="58" y="0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3" name="Freeform 222"/>
            <p:cNvSpPr/>
            <p:nvPr/>
          </p:nvSpPr>
          <p:spPr bwMode="auto">
            <a:xfrm>
              <a:off x="11006137" y="4875213"/>
              <a:ext cx="246062" cy="52388"/>
            </a:xfrm>
            <a:custGeom>
              <a:avLst/>
              <a:gdLst>
                <a:gd name="T0" fmla="*/ 0 w 120"/>
                <a:gd name="T1" fmla="*/ 26 h 26"/>
                <a:gd name="T2" fmla="*/ 120 w 120"/>
                <a:gd name="T3" fmla="*/ 14 h 26"/>
                <a:gd name="T4" fmla="*/ 0 w 1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26">
                  <a:moveTo>
                    <a:pt x="0" y="26"/>
                  </a:moveTo>
                  <a:cubicBezTo>
                    <a:pt x="9" y="0"/>
                    <a:pt x="86" y="20"/>
                    <a:pt x="120" y="14"/>
                  </a:cubicBezTo>
                  <a:cubicBezTo>
                    <a:pt x="88" y="26"/>
                    <a:pt x="23" y="5"/>
                    <a:pt x="0" y="26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4" name="Freeform 223"/>
            <p:cNvSpPr/>
            <p:nvPr/>
          </p:nvSpPr>
          <p:spPr bwMode="auto">
            <a:xfrm>
              <a:off x="10677525" y="4903788"/>
              <a:ext cx="163512" cy="36513"/>
            </a:xfrm>
            <a:custGeom>
              <a:avLst/>
              <a:gdLst>
                <a:gd name="T0" fmla="*/ 80 w 80"/>
                <a:gd name="T1" fmla="*/ 3 h 18"/>
                <a:gd name="T2" fmla="*/ 8 w 80"/>
                <a:gd name="T3" fmla="*/ 3 h 18"/>
                <a:gd name="T4" fmla="*/ 5 w 80"/>
                <a:gd name="T5" fmla="*/ 18 h 18"/>
                <a:gd name="T6" fmla="*/ 5 w 80"/>
                <a:gd name="T7" fmla="*/ 0 h 18"/>
                <a:gd name="T8" fmla="*/ 80 w 80"/>
                <a:gd name="T9" fmla="*/ 0 h 18"/>
                <a:gd name="T10" fmla="*/ 80 w 80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8">
                  <a:moveTo>
                    <a:pt x="80" y="3"/>
                  </a:moveTo>
                  <a:cubicBezTo>
                    <a:pt x="56" y="3"/>
                    <a:pt x="32" y="3"/>
                    <a:pt x="8" y="3"/>
                  </a:cubicBezTo>
                  <a:cubicBezTo>
                    <a:pt x="1" y="2"/>
                    <a:pt x="7" y="14"/>
                    <a:pt x="5" y="18"/>
                  </a:cubicBezTo>
                  <a:cubicBezTo>
                    <a:pt x="0" y="18"/>
                    <a:pt x="0" y="0"/>
                    <a:pt x="5" y="0"/>
                  </a:cubicBezTo>
                  <a:cubicBezTo>
                    <a:pt x="30" y="0"/>
                    <a:pt x="55" y="0"/>
                    <a:pt x="80" y="0"/>
                  </a:cubicBezTo>
                  <a:cubicBezTo>
                    <a:pt x="80" y="1"/>
                    <a:pt x="80" y="2"/>
                    <a:pt x="80" y="3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5" name="Freeform 224"/>
            <p:cNvSpPr/>
            <p:nvPr/>
          </p:nvSpPr>
          <p:spPr bwMode="auto">
            <a:xfrm>
              <a:off x="11010900" y="1728788"/>
              <a:ext cx="49212" cy="61913"/>
            </a:xfrm>
            <a:custGeom>
              <a:avLst/>
              <a:gdLst>
                <a:gd name="T0" fmla="*/ 13 w 24"/>
                <a:gd name="T1" fmla="*/ 30 h 30"/>
                <a:gd name="T2" fmla="*/ 1 w 24"/>
                <a:gd name="T3" fmla="*/ 9 h 30"/>
                <a:gd name="T4" fmla="*/ 19 w 24"/>
                <a:gd name="T5" fmla="*/ 0 h 30"/>
                <a:gd name="T6" fmla="*/ 13 w 2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30">
                  <a:moveTo>
                    <a:pt x="13" y="30"/>
                  </a:moveTo>
                  <a:cubicBezTo>
                    <a:pt x="9" y="23"/>
                    <a:pt x="0" y="21"/>
                    <a:pt x="1" y="9"/>
                  </a:cubicBezTo>
                  <a:cubicBezTo>
                    <a:pt x="9" y="8"/>
                    <a:pt x="15" y="5"/>
                    <a:pt x="19" y="0"/>
                  </a:cubicBezTo>
                  <a:cubicBezTo>
                    <a:pt x="24" y="6"/>
                    <a:pt x="14" y="21"/>
                    <a:pt x="13" y="30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6" name="Freeform 225"/>
            <p:cNvSpPr/>
            <p:nvPr/>
          </p:nvSpPr>
          <p:spPr bwMode="auto">
            <a:xfrm>
              <a:off x="11976100" y="2432050"/>
              <a:ext cx="274637" cy="309563"/>
            </a:xfrm>
            <a:custGeom>
              <a:avLst/>
              <a:gdLst>
                <a:gd name="T0" fmla="*/ 45 w 134"/>
                <a:gd name="T1" fmla="*/ 65 h 152"/>
                <a:gd name="T2" fmla="*/ 27 w 134"/>
                <a:gd name="T3" fmla="*/ 83 h 152"/>
                <a:gd name="T4" fmla="*/ 48 w 134"/>
                <a:gd name="T5" fmla="*/ 89 h 152"/>
                <a:gd name="T6" fmla="*/ 48 w 134"/>
                <a:gd name="T7" fmla="*/ 56 h 152"/>
                <a:gd name="T8" fmla="*/ 84 w 134"/>
                <a:gd name="T9" fmla="*/ 41 h 152"/>
                <a:gd name="T10" fmla="*/ 30 w 134"/>
                <a:gd name="T11" fmla="*/ 44 h 152"/>
                <a:gd name="T12" fmla="*/ 75 w 134"/>
                <a:gd name="T13" fmla="*/ 2 h 152"/>
                <a:gd name="T14" fmla="*/ 33 w 134"/>
                <a:gd name="T15" fmla="*/ 131 h 152"/>
                <a:gd name="T16" fmla="*/ 45 w 134"/>
                <a:gd name="T17" fmla="*/ 6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52">
                  <a:moveTo>
                    <a:pt x="45" y="65"/>
                  </a:moveTo>
                  <a:cubicBezTo>
                    <a:pt x="47" y="79"/>
                    <a:pt x="39" y="83"/>
                    <a:pt x="27" y="83"/>
                  </a:cubicBezTo>
                  <a:cubicBezTo>
                    <a:pt x="27" y="92"/>
                    <a:pt x="40" y="88"/>
                    <a:pt x="48" y="89"/>
                  </a:cubicBezTo>
                  <a:cubicBezTo>
                    <a:pt x="57" y="86"/>
                    <a:pt x="63" y="57"/>
                    <a:pt x="48" y="56"/>
                  </a:cubicBezTo>
                  <a:cubicBezTo>
                    <a:pt x="58" y="49"/>
                    <a:pt x="67" y="41"/>
                    <a:pt x="84" y="41"/>
                  </a:cubicBezTo>
                  <a:cubicBezTo>
                    <a:pt x="73" y="27"/>
                    <a:pt x="40" y="38"/>
                    <a:pt x="30" y="44"/>
                  </a:cubicBezTo>
                  <a:cubicBezTo>
                    <a:pt x="37" y="16"/>
                    <a:pt x="50" y="0"/>
                    <a:pt x="75" y="2"/>
                  </a:cubicBezTo>
                  <a:cubicBezTo>
                    <a:pt x="134" y="7"/>
                    <a:pt x="121" y="152"/>
                    <a:pt x="33" y="131"/>
                  </a:cubicBezTo>
                  <a:cubicBezTo>
                    <a:pt x="2" y="124"/>
                    <a:pt x="0" y="65"/>
                    <a:pt x="45" y="65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7" name="Freeform 226"/>
            <p:cNvSpPr/>
            <p:nvPr/>
          </p:nvSpPr>
          <p:spPr bwMode="auto">
            <a:xfrm>
              <a:off x="10288587" y="2562225"/>
              <a:ext cx="66675" cy="53975"/>
            </a:xfrm>
            <a:custGeom>
              <a:avLst/>
              <a:gdLst>
                <a:gd name="T0" fmla="*/ 0 w 32"/>
                <a:gd name="T1" fmla="*/ 22 h 26"/>
                <a:gd name="T2" fmla="*/ 0 w 32"/>
                <a:gd name="T3" fmla="*/ 4 h 26"/>
                <a:gd name="T4" fmla="*/ 15 w 32"/>
                <a:gd name="T5" fmla="*/ 4 h 26"/>
                <a:gd name="T6" fmla="*/ 15 w 32"/>
                <a:gd name="T7" fmla="*/ 13 h 26"/>
                <a:gd name="T8" fmla="*/ 27 w 32"/>
                <a:gd name="T9" fmla="*/ 4 h 26"/>
                <a:gd name="T10" fmla="*/ 30 w 32"/>
                <a:gd name="T11" fmla="*/ 19 h 26"/>
                <a:gd name="T12" fmla="*/ 0 w 32"/>
                <a:gd name="T13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6">
                  <a:moveTo>
                    <a:pt x="0" y="22"/>
                  </a:moveTo>
                  <a:cubicBezTo>
                    <a:pt x="0" y="16"/>
                    <a:pt x="0" y="10"/>
                    <a:pt x="0" y="4"/>
                  </a:cubicBezTo>
                  <a:cubicBezTo>
                    <a:pt x="5" y="4"/>
                    <a:pt x="10" y="4"/>
                    <a:pt x="15" y="4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26" y="17"/>
                    <a:pt x="16" y="0"/>
                    <a:pt x="27" y="4"/>
                  </a:cubicBezTo>
                  <a:cubicBezTo>
                    <a:pt x="26" y="11"/>
                    <a:pt x="32" y="11"/>
                    <a:pt x="30" y="19"/>
                  </a:cubicBezTo>
                  <a:cubicBezTo>
                    <a:pt x="26" y="26"/>
                    <a:pt x="9" y="20"/>
                    <a:pt x="0" y="2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8" name="Freeform 227"/>
            <p:cNvSpPr/>
            <p:nvPr/>
          </p:nvSpPr>
          <p:spPr bwMode="auto">
            <a:xfrm>
              <a:off x="11417300" y="1627188"/>
              <a:ext cx="833437" cy="649288"/>
            </a:xfrm>
            <a:custGeom>
              <a:avLst/>
              <a:gdLst>
                <a:gd name="T0" fmla="*/ 321 w 407"/>
                <a:gd name="T1" fmla="*/ 317 h 317"/>
                <a:gd name="T2" fmla="*/ 270 w 407"/>
                <a:gd name="T3" fmla="*/ 179 h 317"/>
                <a:gd name="T4" fmla="*/ 276 w 407"/>
                <a:gd name="T5" fmla="*/ 140 h 317"/>
                <a:gd name="T6" fmla="*/ 219 w 407"/>
                <a:gd name="T7" fmla="*/ 239 h 317"/>
                <a:gd name="T8" fmla="*/ 90 w 407"/>
                <a:gd name="T9" fmla="*/ 53 h 317"/>
                <a:gd name="T10" fmla="*/ 93 w 407"/>
                <a:gd name="T11" fmla="*/ 26 h 317"/>
                <a:gd name="T12" fmla="*/ 0 w 407"/>
                <a:gd name="T13" fmla="*/ 77 h 317"/>
                <a:gd name="T14" fmla="*/ 150 w 407"/>
                <a:gd name="T15" fmla="*/ 5 h 317"/>
                <a:gd name="T16" fmla="*/ 321 w 40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317">
                  <a:moveTo>
                    <a:pt x="321" y="317"/>
                  </a:moveTo>
                  <a:cubicBezTo>
                    <a:pt x="308" y="261"/>
                    <a:pt x="314" y="202"/>
                    <a:pt x="270" y="179"/>
                  </a:cubicBezTo>
                  <a:cubicBezTo>
                    <a:pt x="272" y="165"/>
                    <a:pt x="283" y="154"/>
                    <a:pt x="276" y="140"/>
                  </a:cubicBezTo>
                  <a:cubicBezTo>
                    <a:pt x="255" y="171"/>
                    <a:pt x="246" y="214"/>
                    <a:pt x="219" y="239"/>
                  </a:cubicBezTo>
                  <a:cubicBezTo>
                    <a:pt x="180" y="173"/>
                    <a:pt x="132" y="116"/>
                    <a:pt x="90" y="53"/>
                  </a:cubicBezTo>
                  <a:cubicBezTo>
                    <a:pt x="88" y="41"/>
                    <a:pt x="95" y="38"/>
                    <a:pt x="93" y="26"/>
                  </a:cubicBezTo>
                  <a:cubicBezTo>
                    <a:pt x="59" y="40"/>
                    <a:pt x="36" y="65"/>
                    <a:pt x="0" y="77"/>
                  </a:cubicBezTo>
                  <a:cubicBezTo>
                    <a:pt x="25" y="14"/>
                    <a:pt x="84" y="0"/>
                    <a:pt x="150" y="5"/>
                  </a:cubicBezTo>
                  <a:cubicBezTo>
                    <a:pt x="294" y="17"/>
                    <a:pt x="407" y="169"/>
                    <a:pt x="321" y="317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9" name="Freeform 228"/>
            <p:cNvSpPr/>
            <p:nvPr/>
          </p:nvSpPr>
          <p:spPr bwMode="auto">
            <a:xfrm>
              <a:off x="10194925" y="2103438"/>
              <a:ext cx="161925" cy="298450"/>
            </a:xfrm>
            <a:custGeom>
              <a:avLst/>
              <a:gdLst>
                <a:gd name="T0" fmla="*/ 7 w 79"/>
                <a:gd name="T1" fmla="*/ 72 h 146"/>
                <a:gd name="T2" fmla="*/ 19 w 79"/>
                <a:gd name="T3" fmla="*/ 0 h 146"/>
                <a:gd name="T4" fmla="*/ 64 w 79"/>
                <a:gd name="T5" fmla="*/ 141 h 146"/>
                <a:gd name="T6" fmla="*/ 34 w 79"/>
                <a:gd name="T7" fmla="*/ 129 h 146"/>
                <a:gd name="T8" fmla="*/ 7 w 79"/>
                <a:gd name="T9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146">
                  <a:moveTo>
                    <a:pt x="7" y="72"/>
                  </a:moveTo>
                  <a:cubicBezTo>
                    <a:pt x="7" y="44"/>
                    <a:pt x="12" y="21"/>
                    <a:pt x="19" y="0"/>
                  </a:cubicBezTo>
                  <a:cubicBezTo>
                    <a:pt x="26" y="56"/>
                    <a:pt x="79" y="72"/>
                    <a:pt x="64" y="141"/>
                  </a:cubicBezTo>
                  <a:cubicBezTo>
                    <a:pt x="55" y="146"/>
                    <a:pt x="47" y="129"/>
                    <a:pt x="34" y="129"/>
                  </a:cubicBezTo>
                  <a:cubicBezTo>
                    <a:pt x="0" y="135"/>
                    <a:pt x="6" y="101"/>
                    <a:pt x="7" y="72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0" name="Freeform 229"/>
            <p:cNvSpPr/>
            <p:nvPr/>
          </p:nvSpPr>
          <p:spPr bwMode="auto">
            <a:xfrm>
              <a:off x="12055475" y="2139950"/>
              <a:ext cx="114300" cy="295275"/>
            </a:xfrm>
            <a:custGeom>
              <a:avLst/>
              <a:gdLst>
                <a:gd name="T0" fmla="*/ 54 w 56"/>
                <a:gd name="T1" fmla="*/ 96 h 144"/>
                <a:gd name="T2" fmla="*/ 45 w 56"/>
                <a:gd name="T3" fmla="*/ 138 h 144"/>
                <a:gd name="T4" fmla="*/ 0 w 56"/>
                <a:gd name="T5" fmla="*/ 144 h 144"/>
                <a:gd name="T6" fmla="*/ 48 w 56"/>
                <a:gd name="T7" fmla="*/ 0 h 144"/>
                <a:gd name="T8" fmla="*/ 54 w 56"/>
                <a:gd name="T9" fmla="*/ 54 h 144"/>
                <a:gd name="T10" fmla="*/ 54 w 56"/>
                <a:gd name="T11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44">
                  <a:moveTo>
                    <a:pt x="54" y="96"/>
                  </a:moveTo>
                  <a:cubicBezTo>
                    <a:pt x="55" y="114"/>
                    <a:pt x="48" y="124"/>
                    <a:pt x="45" y="138"/>
                  </a:cubicBezTo>
                  <a:cubicBezTo>
                    <a:pt x="28" y="132"/>
                    <a:pt x="11" y="137"/>
                    <a:pt x="0" y="144"/>
                  </a:cubicBezTo>
                  <a:cubicBezTo>
                    <a:pt x="1" y="81"/>
                    <a:pt x="34" y="50"/>
                    <a:pt x="48" y="0"/>
                  </a:cubicBezTo>
                  <a:cubicBezTo>
                    <a:pt x="47" y="21"/>
                    <a:pt x="56" y="32"/>
                    <a:pt x="54" y="54"/>
                  </a:cubicBezTo>
                  <a:cubicBezTo>
                    <a:pt x="54" y="68"/>
                    <a:pt x="54" y="82"/>
                    <a:pt x="54" y="9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1" name="Freeform 230"/>
            <p:cNvSpPr/>
            <p:nvPr/>
          </p:nvSpPr>
          <p:spPr bwMode="auto">
            <a:xfrm>
              <a:off x="10491787" y="3914775"/>
              <a:ext cx="9525" cy="111125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8A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2" name="Freeform 231"/>
            <p:cNvSpPr/>
            <p:nvPr/>
          </p:nvSpPr>
          <p:spPr bwMode="auto">
            <a:xfrm>
              <a:off x="11669712" y="4897438"/>
              <a:ext cx="73025" cy="1428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3" name="Freeform 232"/>
            <p:cNvSpPr/>
            <p:nvPr/>
          </p:nvSpPr>
          <p:spPr bwMode="auto">
            <a:xfrm>
              <a:off x="11699875" y="3516313"/>
              <a:ext cx="14287" cy="79375"/>
            </a:xfrm>
            <a:custGeom>
              <a:avLst/>
              <a:gdLst>
                <a:gd name="T0" fmla="*/ 3 w 7"/>
                <a:gd name="T1" fmla="*/ 0 h 39"/>
                <a:gd name="T2" fmla="*/ 0 w 7"/>
                <a:gd name="T3" fmla="*/ 39 h 39"/>
                <a:gd name="T4" fmla="*/ 0 w 7"/>
                <a:gd name="T5" fmla="*/ 0 h 39"/>
                <a:gd name="T6" fmla="*/ 3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4" name="Freeform 233"/>
            <p:cNvSpPr/>
            <p:nvPr/>
          </p:nvSpPr>
          <p:spPr bwMode="auto">
            <a:xfrm>
              <a:off x="10633075" y="4154488"/>
              <a:ext cx="214312" cy="14288"/>
            </a:xfrm>
            <a:custGeom>
              <a:avLst/>
              <a:gdLst>
                <a:gd name="T0" fmla="*/ 0 w 105"/>
                <a:gd name="T1" fmla="*/ 0 h 7"/>
                <a:gd name="T2" fmla="*/ 105 w 105"/>
                <a:gd name="T3" fmla="*/ 0 h 7"/>
                <a:gd name="T4" fmla="*/ 105 w 105"/>
                <a:gd name="T5" fmla="*/ 3 h 7"/>
                <a:gd name="T6" fmla="*/ 0 w 10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ubicBezTo>
                    <a:pt x="71" y="1"/>
                    <a:pt x="29" y="7"/>
                    <a:pt x="0" y="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5" name="Freeform 234"/>
            <p:cNvSpPr/>
            <p:nvPr/>
          </p:nvSpPr>
          <p:spPr bwMode="auto">
            <a:xfrm>
              <a:off x="10606087" y="4503738"/>
              <a:ext cx="22225" cy="7461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6" name="Freeform 235"/>
            <p:cNvSpPr/>
            <p:nvPr/>
          </p:nvSpPr>
          <p:spPr bwMode="auto">
            <a:xfrm>
              <a:off x="10633075" y="2447925"/>
              <a:ext cx="122237" cy="9525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7" name="Freeform 237"/>
            <p:cNvSpPr/>
            <p:nvPr/>
          </p:nvSpPr>
          <p:spPr bwMode="auto">
            <a:xfrm>
              <a:off x="10645775" y="4178300"/>
              <a:ext cx="355600" cy="688975"/>
            </a:xfrm>
            <a:custGeom>
              <a:avLst/>
              <a:gdLst>
                <a:gd name="T0" fmla="*/ 0 w 174"/>
                <a:gd name="T1" fmla="*/ 123 h 336"/>
                <a:gd name="T2" fmla="*/ 9 w 174"/>
                <a:gd name="T3" fmla="*/ 0 h 336"/>
                <a:gd name="T4" fmla="*/ 174 w 174"/>
                <a:gd name="T5" fmla="*/ 9 h 336"/>
                <a:gd name="T6" fmla="*/ 162 w 174"/>
                <a:gd name="T7" fmla="*/ 117 h 336"/>
                <a:gd name="T8" fmla="*/ 162 w 174"/>
                <a:gd name="T9" fmla="*/ 189 h 336"/>
                <a:gd name="T10" fmla="*/ 171 w 174"/>
                <a:gd name="T11" fmla="*/ 336 h 336"/>
                <a:gd name="T12" fmla="*/ 15 w 174"/>
                <a:gd name="T13" fmla="*/ 336 h 336"/>
                <a:gd name="T14" fmla="*/ 0 w 174"/>
                <a:gd name="T15" fmla="*/ 159 h 336"/>
                <a:gd name="T16" fmla="*/ 0 w 174"/>
                <a:gd name="T17" fmla="*/ 12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336">
                  <a:moveTo>
                    <a:pt x="0" y="123"/>
                  </a:moveTo>
                  <a:cubicBezTo>
                    <a:pt x="1" y="80"/>
                    <a:pt x="1" y="36"/>
                    <a:pt x="9" y="0"/>
                  </a:cubicBezTo>
                  <a:cubicBezTo>
                    <a:pt x="62" y="5"/>
                    <a:pt x="117" y="8"/>
                    <a:pt x="174" y="9"/>
                  </a:cubicBezTo>
                  <a:cubicBezTo>
                    <a:pt x="172" y="47"/>
                    <a:pt x="163" y="78"/>
                    <a:pt x="162" y="117"/>
                  </a:cubicBezTo>
                  <a:cubicBezTo>
                    <a:pt x="157" y="134"/>
                    <a:pt x="157" y="172"/>
                    <a:pt x="162" y="189"/>
                  </a:cubicBezTo>
                  <a:cubicBezTo>
                    <a:pt x="163" y="240"/>
                    <a:pt x="169" y="286"/>
                    <a:pt x="171" y="336"/>
                  </a:cubicBezTo>
                  <a:cubicBezTo>
                    <a:pt x="119" y="336"/>
                    <a:pt x="67" y="336"/>
                    <a:pt x="15" y="336"/>
                  </a:cubicBezTo>
                  <a:cubicBezTo>
                    <a:pt x="2" y="285"/>
                    <a:pt x="2" y="221"/>
                    <a:pt x="0" y="159"/>
                  </a:cubicBezTo>
                  <a:cubicBezTo>
                    <a:pt x="0" y="147"/>
                    <a:pt x="0" y="135"/>
                    <a:pt x="0" y="123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8" name="Freeform 239"/>
            <p:cNvSpPr/>
            <p:nvPr/>
          </p:nvSpPr>
          <p:spPr bwMode="auto">
            <a:xfrm>
              <a:off x="11261725" y="4854575"/>
              <a:ext cx="322262" cy="38100"/>
            </a:xfrm>
            <a:custGeom>
              <a:avLst/>
              <a:gdLst>
                <a:gd name="T0" fmla="*/ 4 w 157"/>
                <a:gd name="T1" fmla="*/ 0 h 19"/>
                <a:gd name="T2" fmla="*/ 157 w 157"/>
                <a:gd name="T3" fmla="*/ 6 h 19"/>
                <a:gd name="T4" fmla="*/ 76 w 157"/>
                <a:gd name="T5" fmla="*/ 9 h 19"/>
                <a:gd name="T6" fmla="*/ 4 w 15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19">
                  <a:moveTo>
                    <a:pt x="4" y="0"/>
                  </a:moveTo>
                  <a:cubicBezTo>
                    <a:pt x="43" y="14"/>
                    <a:pt x="108" y="2"/>
                    <a:pt x="157" y="6"/>
                  </a:cubicBezTo>
                  <a:cubicBezTo>
                    <a:pt x="136" y="13"/>
                    <a:pt x="102" y="7"/>
                    <a:pt x="76" y="9"/>
                  </a:cubicBezTo>
                  <a:cubicBezTo>
                    <a:pt x="55" y="5"/>
                    <a:pt x="0" y="19"/>
                    <a:pt x="4" y="0"/>
                  </a:cubicBezTo>
                  <a:close/>
                </a:path>
              </a:pathLst>
            </a:custGeom>
            <a:solidFill>
              <a:srgbClr val="1C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9" name="Freeform 240"/>
            <p:cNvSpPr/>
            <p:nvPr/>
          </p:nvSpPr>
          <p:spPr bwMode="auto">
            <a:xfrm>
              <a:off x="11037887" y="3159125"/>
              <a:ext cx="233362" cy="11113"/>
            </a:xfrm>
            <a:custGeom>
              <a:avLst/>
              <a:gdLst>
                <a:gd name="T0" fmla="*/ 0 w 114"/>
                <a:gd name="T1" fmla="*/ 0 h 5"/>
                <a:gd name="T2" fmla="*/ 114 w 114"/>
                <a:gd name="T3" fmla="*/ 0 h 5"/>
                <a:gd name="T4" fmla="*/ 0 w 11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5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83" y="5"/>
                    <a:pt x="31" y="5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0" name="Freeform 241"/>
            <p:cNvSpPr/>
            <p:nvPr/>
          </p:nvSpPr>
          <p:spPr bwMode="auto">
            <a:xfrm>
              <a:off x="11864975" y="3411538"/>
              <a:ext cx="11112" cy="207963"/>
            </a:xfrm>
            <a:custGeom>
              <a:avLst/>
              <a:gdLst>
                <a:gd name="T0" fmla="*/ 0 w 5"/>
                <a:gd name="T1" fmla="*/ 0 h 102"/>
                <a:gd name="T2" fmla="*/ 0 w 5"/>
                <a:gd name="T3" fmla="*/ 102 h 102"/>
                <a:gd name="T4" fmla="*/ 0 w 5"/>
                <a:gd name="T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2">
                  <a:moveTo>
                    <a:pt x="0" y="0"/>
                  </a:moveTo>
                  <a:cubicBezTo>
                    <a:pt x="5" y="27"/>
                    <a:pt x="5" y="75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1" name="Freeform 242"/>
            <p:cNvSpPr/>
            <p:nvPr/>
          </p:nvSpPr>
          <p:spPr bwMode="auto">
            <a:xfrm>
              <a:off x="12522200" y="3136900"/>
              <a:ext cx="152400" cy="11113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2" name="Freeform 243"/>
            <p:cNvSpPr/>
            <p:nvPr/>
          </p:nvSpPr>
          <p:spPr bwMode="auto">
            <a:xfrm>
              <a:off x="11018837" y="4192588"/>
              <a:ext cx="257175" cy="11113"/>
            </a:xfrm>
            <a:custGeom>
              <a:avLst/>
              <a:gdLst>
                <a:gd name="T0" fmla="*/ 0 w 126"/>
                <a:gd name="T1" fmla="*/ 5 h 5"/>
                <a:gd name="T2" fmla="*/ 126 w 126"/>
                <a:gd name="T3" fmla="*/ 5 h 5"/>
                <a:gd name="T4" fmla="*/ 0 w 12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5">
                  <a:moveTo>
                    <a:pt x="0" y="5"/>
                  </a:moveTo>
                  <a:cubicBezTo>
                    <a:pt x="35" y="0"/>
                    <a:pt x="91" y="0"/>
                    <a:pt x="126" y="5"/>
                  </a:cubicBezTo>
                  <a:cubicBezTo>
                    <a:pt x="84" y="5"/>
                    <a:pt x="42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3" name="Freeform 244"/>
            <p:cNvSpPr/>
            <p:nvPr/>
          </p:nvSpPr>
          <p:spPr bwMode="auto">
            <a:xfrm>
              <a:off x="12166600" y="2251075"/>
              <a:ext cx="9525" cy="85725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4" name="Freeform 245"/>
            <p:cNvSpPr/>
            <p:nvPr/>
          </p:nvSpPr>
          <p:spPr bwMode="auto">
            <a:xfrm>
              <a:off x="10461625" y="3852863"/>
              <a:ext cx="9525" cy="271463"/>
            </a:xfrm>
            <a:custGeom>
              <a:avLst/>
              <a:gdLst>
                <a:gd name="T0" fmla="*/ 0 w 5"/>
                <a:gd name="T1" fmla="*/ 0 h 132"/>
                <a:gd name="T2" fmla="*/ 0 w 5"/>
                <a:gd name="T3" fmla="*/ 132 h 132"/>
                <a:gd name="T4" fmla="*/ 0 w 5"/>
                <a:gd name="T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2">
                  <a:moveTo>
                    <a:pt x="0" y="0"/>
                  </a:moveTo>
                  <a:cubicBezTo>
                    <a:pt x="5" y="37"/>
                    <a:pt x="5" y="95"/>
                    <a:pt x="0" y="132"/>
                  </a:cubicBezTo>
                  <a:cubicBezTo>
                    <a:pt x="0" y="88"/>
                    <a:pt x="0" y="44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5" name="Freeform 246"/>
            <p:cNvSpPr/>
            <p:nvPr/>
          </p:nvSpPr>
          <p:spPr bwMode="auto">
            <a:xfrm>
              <a:off x="12011025" y="3059113"/>
              <a:ext cx="87312" cy="17463"/>
            </a:xfrm>
            <a:custGeom>
              <a:avLst/>
              <a:gdLst>
                <a:gd name="T0" fmla="*/ 16 w 43"/>
                <a:gd name="T1" fmla="*/ 4 h 8"/>
                <a:gd name="T2" fmla="*/ 43 w 43"/>
                <a:gd name="T3" fmla="*/ 1 h 8"/>
                <a:gd name="T4" fmla="*/ 16 w 43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8">
                  <a:moveTo>
                    <a:pt x="16" y="4"/>
                  </a:moveTo>
                  <a:cubicBezTo>
                    <a:pt x="0" y="0"/>
                    <a:pt x="35" y="1"/>
                    <a:pt x="43" y="1"/>
                  </a:cubicBezTo>
                  <a:cubicBezTo>
                    <a:pt x="40" y="8"/>
                    <a:pt x="24" y="2"/>
                    <a:pt x="16" y="4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6" name="Freeform 247"/>
            <p:cNvSpPr/>
            <p:nvPr/>
          </p:nvSpPr>
          <p:spPr bwMode="auto">
            <a:xfrm>
              <a:off x="11363325" y="4167188"/>
              <a:ext cx="244475" cy="9525"/>
            </a:xfrm>
            <a:custGeom>
              <a:avLst/>
              <a:gdLst>
                <a:gd name="T0" fmla="*/ 0 w 120"/>
                <a:gd name="T1" fmla="*/ 0 h 5"/>
                <a:gd name="T2" fmla="*/ 120 w 120"/>
                <a:gd name="T3" fmla="*/ 0 h 5"/>
                <a:gd name="T4" fmla="*/ 0 w 12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5">
                  <a:moveTo>
                    <a:pt x="0" y="0"/>
                  </a:moveTo>
                  <a:cubicBezTo>
                    <a:pt x="40" y="0"/>
                    <a:pt x="80" y="0"/>
                    <a:pt x="120" y="0"/>
                  </a:cubicBezTo>
                  <a:cubicBezTo>
                    <a:pt x="87" y="5"/>
                    <a:pt x="33" y="5"/>
                    <a:pt x="0" y="0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7" name="Freeform 248"/>
            <p:cNvSpPr/>
            <p:nvPr/>
          </p:nvSpPr>
          <p:spPr bwMode="auto">
            <a:xfrm>
              <a:off x="10512425" y="4221163"/>
              <a:ext cx="103187" cy="101600"/>
            </a:xfrm>
            <a:custGeom>
              <a:avLst/>
              <a:gdLst>
                <a:gd name="T0" fmla="*/ 14 w 51"/>
                <a:gd name="T1" fmla="*/ 0 h 49"/>
                <a:gd name="T2" fmla="*/ 17 w 51"/>
                <a:gd name="T3" fmla="*/ 30 h 49"/>
                <a:gd name="T4" fmla="*/ 44 w 51"/>
                <a:gd name="T5" fmla="*/ 27 h 49"/>
                <a:gd name="T6" fmla="*/ 8 w 51"/>
                <a:gd name="T7" fmla="*/ 39 h 49"/>
                <a:gd name="T8" fmla="*/ 14 w 51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9">
                  <a:moveTo>
                    <a:pt x="14" y="0"/>
                  </a:moveTo>
                  <a:cubicBezTo>
                    <a:pt x="13" y="12"/>
                    <a:pt x="19" y="17"/>
                    <a:pt x="17" y="30"/>
                  </a:cubicBezTo>
                  <a:cubicBezTo>
                    <a:pt x="24" y="27"/>
                    <a:pt x="33" y="26"/>
                    <a:pt x="44" y="27"/>
                  </a:cubicBezTo>
                  <a:cubicBezTo>
                    <a:pt x="51" y="49"/>
                    <a:pt x="17" y="43"/>
                    <a:pt x="8" y="39"/>
                  </a:cubicBezTo>
                  <a:cubicBezTo>
                    <a:pt x="4" y="31"/>
                    <a:pt x="0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defRPr/>
              </a:pPr>
              <a:endParaRPr lang="zh-CN" altLang="en-US" kern="0" smtClea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18" name="Picture 73" descr="cloud1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6804" y="548807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000">
                                          <p:cBhvr additive="base">
                                            <p:cTn id="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000">
                                          <p:cBhvr additive="base">
                                            <p:cTn id="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000">
                                          <p:cBhvr additive="base">
                                            <p:cTn id="11" dur="7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000">
                                          <p:cBhvr additive="base">
                                            <p:cTn id="12" dur="7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" presetClass="entr" presetSubtype="4" fill="hold" nodeType="afterEffect" p14:presetBounceEnd="2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16" dur="750" fill="hold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17" dur="750" fill="hold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-480000">
                                          <p:cBhvr>
                                            <p:cTn id="19" dur="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42" presetClass="path" presetSubtype="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Motion origin="layout" path="M -2.5E-6 -4.44444E-6 L -0.32396 0.11334 " pathEditMode="relative" rAng="0" ptsTypes="AA">
                                          <p:cBhvr>
                                            <p:cTn id="21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198" y="5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" presetID="8" presetClass="emph" presetSubtype="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23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32396 0.11334 L 0.02257 0.26473 " pathEditMode="relative" rAng="0" ptsTypes="AA">
                                          <p:cBhvr>
                                            <p:cTn id="26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326" y="7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8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0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2257 0.26458 L -0.30816 0.44087 " pathEditMode="relative" rAng="0" ptsTypes="AA">
                                          <p:cBhvr>
                                            <p:cTn id="31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545" y="88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3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35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30816 0.44087 L -0.16649 0.69267 " pathEditMode="relative" rAng="0" ptsTypes="AA">
                                          <p:cBhvr>
                                            <p:cTn id="36" dur="1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083" y="1257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38" dur="1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750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4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60" presetID="63" presetClass="path" presetSubtype="0" fill="hold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.25 0 E" pathEditMode="relative" ptsTypes="">
                                          <p:cBhvr>
                                            <p:cTn id="61" dur="2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35" presetClass="pat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-0.25 0 E" pathEditMode="relative" ptsTypes="">
                                          <p:cBhvr>
                                            <p:cTn id="63" dur="2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10200"/>
                                </p:stCondLst>
                                <p:childTnLst>
                                  <p:par>
                                    <p:cTn id="65" presetID="2" presetClass="exit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6" dur="750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0" dur="75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0" presetClass="exit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-480000">
                                          <p:cBhvr>
                                            <p:cTn id="19" dur="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42" presetClass="path" presetSubtype="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Motion origin="layout" path="M -2.5E-6 -4.44444E-6 L -0.32396 0.11334 " pathEditMode="relative" rAng="0" ptsTypes="AA">
                                          <p:cBhvr>
                                            <p:cTn id="21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198" y="5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" presetID="8" presetClass="emph" presetSubtype="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23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5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32396 0.11334 L 0.02257 0.26473 " pathEditMode="relative" rAng="0" ptsTypes="AA">
                                          <p:cBhvr>
                                            <p:cTn id="26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326" y="7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8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30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2257 0.26458 L -0.30816 0.44087 " pathEditMode="relative" rAng="0" ptsTypes="AA">
                                          <p:cBhvr>
                                            <p:cTn id="31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545" y="88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3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35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30816 0.44087 L -0.16649 0.69267 " pathEditMode="relative" rAng="0" ptsTypes="AA">
                                          <p:cBhvr>
                                            <p:cTn id="36" dur="1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083" y="1257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38" dur="1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750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6500"/>
                                </p:stCondLst>
                                <p:childTnLst>
                                  <p:par>
                                    <p:cTn id="4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7500"/>
                                </p:stCondLst>
                                <p:childTnLst>
                                  <p:par>
                                    <p:cTn id="60" presetID="63" presetClass="path" presetSubtype="0" fill="hold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.25 0 E" pathEditMode="relative" ptsTypes="">
                                          <p:cBhvr>
                                            <p:cTn id="61" dur="2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35" presetClass="pat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-0.25 0 E" pathEditMode="relative" ptsTypes="">
                                          <p:cBhvr>
                                            <p:cTn id="63" dur="2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10200"/>
                                </p:stCondLst>
                                <p:childTnLst>
                                  <p:par>
                                    <p:cTn id="65" presetID="2" presetClass="exit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6" dur="750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0" dur="75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0" presetClass="exit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1116000" y="-305195"/>
            <a:ext cx="13001716" cy="7715304"/>
            <a:chOff x="-1143040" y="-571524"/>
            <a:chExt cx="13001716" cy="7715304"/>
          </a:xfrm>
        </p:grpSpPr>
        <p:sp>
          <p:nvSpPr>
            <p:cNvPr id="6" name="Freeform 722"/>
            <p:cNvSpPr/>
            <p:nvPr/>
          </p:nvSpPr>
          <p:spPr bwMode="auto">
            <a:xfrm>
              <a:off x="-1143040" y="3128928"/>
              <a:ext cx="13001716" cy="2910753"/>
            </a:xfrm>
            <a:custGeom>
              <a:avLst/>
              <a:gdLst/>
              <a:ahLst/>
              <a:cxnLst>
                <a:cxn ang="0">
                  <a:pos x="336" y="0"/>
                </a:cxn>
                <a:cxn ang="0">
                  <a:pos x="441" y="0"/>
                </a:cxn>
                <a:cxn ang="0">
                  <a:pos x="552" y="219"/>
                </a:cxn>
                <a:cxn ang="0">
                  <a:pos x="444" y="219"/>
                </a:cxn>
                <a:cxn ang="0">
                  <a:pos x="333" y="219"/>
                </a:cxn>
                <a:cxn ang="0">
                  <a:pos x="222" y="222"/>
                </a:cxn>
                <a:cxn ang="0">
                  <a:pos x="111" y="222"/>
                </a:cxn>
                <a:cxn ang="0">
                  <a:pos x="0" y="222"/>
                </a:cxn>
                <a:cxn ang="0">
                  <a:pos x="18" y="0"/>
                </a:cxn>
                <a:cxn ang="0">
                  <a:pos x="123" y="0"/>
                </a:cxn>
                <a:cxn ang="0">
                  <a:pos x="231" y="0"/>
                </a:cxn>
                <a:cxn ang="0">
                  <a:pos x="336" y="0"/>
                </a:cxn>
              </a:cxnLst>
              <a:rect l="0" t="0" r="r" b="b"/>
              <a:pathLst>
                <a:path w="552" h="222">
                  <a:moveTo>
                    <a:pt x="336" y="0"/>
                  </a:moveTo>
                  <a:cubicBezTo>
                    <a:pt x="371" y="0"/>
                    <a:pt x="406" y="0"/>
                    <a:pt x="441" y="0"/>
                  </a:cubicBezTo>
                  <a:cubicBezTo>
                    <a:pt x="478" y="73"/>
                    <a:pt x="516" y="145"/>
                    <a:pt x="552" y="219"/>
                  </a:cubicBezTo>
                  <a:cubicBezTo>
                    <a:pt x="516" y="219"/>
                    <a:pt x="480" y="219"/>
                    <a:pt x="444" y="219"/>
                  </a:cubicBezTo>
                  <a:cubicBezTo>
                    <a:pt x="407" y="219"/>
                    <a:pt x="370" y="219"/>
                    <a:pt x="333" y="219"/>
                  </a:cubicBezTo>
                  <a:cubicBezTo>
                    <a:pt x="297" y="221"/>
                    <a:pt x="253" y="215"/>
                    <a:pt x="222" y="222"/>
                  </a:cubicBezTo>
                  <a:cubicBezTo>
                    <a:pt x="185" y="222"/>
                    <a:pt x="148" y="222"/>
                    <a:pt x="111" y="222"/>
                  </a:cubicBezTo>
                  <a:cubicBezTo>
                    <a:pt x="74" y="222"/>
                    <a:pt x="37" y="222"/>
                    <a:pt x="0" y="222"/>
                  </a:cubicBezTo>
                  <a:cubicBezTo>
                    <a:pt x="5" y="147"/>
                    <a:pt x="11" y="73"/>
                    <a:pt x="18" y="0"/>
                  </a:cubicBezTo>
                  <a:cubicBezTo>
                    <a:pt x="53" y="0"/>
                    <a:pt x="88" y="0"/>
                    <a:pt x="123" y="0"/>
                  </a:cubicBezTo>
                  <a:cubicBezTo>
                    <a:pt x="159" y="0"/>
                    <a:pt x="195" y="0"/>
                    <a:pt x="231" y="0"/>
                  </a:cubicBezTo>
                  <a:cubicBezTo>
                    <a:pt x="266" y="0"/>
                    <a:pt x="301" y="0"/>
                    <a:pt x="336" y="0"/>
                  </a:cubicBezTo>
                  <a:close/>
                </a:path>
              </a:pathLst>
            </a:custGeom>
            <a:solidFill>
              <a:srgbClr val="B6AE9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Freeform 597"/>
            <p:cNvSpPr/>
            <p:nvPr/>
          </p:nvSpPr>
          <p:spPr bwMode="auto">
            <a:xfrm>
              <a:off x="5812445" y="-445853"/>
              <a:ext cx="1115336" cy="1345416"/>
            </a:xfrm>
            <a:custGeom>
              <a:avLst/>
              <a:gdLst/>
              <a:ahLst/>
              <a:cxnLst>
                <a:cxn ang="0">
                  <a:pos x="0" y="387"/>
                </a:cxn>
                <a:cxn ang="0">
                  <a:pos x="279" y="0"/>
                </a:cxn>
                <a:cxn ang="0">
                  <a:pos x="0" y="387"/>
                </a:cxn>
              </a:cxnLst>
              <a:rect l="0" t="0" r="r" b="b"/>
              <a:pathLst>
                <a:path w="279" h="387">
                  <a:moveTo>
                    <a:pt x="0" y="387"/>
                  </a:moveTo>
                  <a:cubicBezTo>
                    <a:pt x="67" y="244"/>
                    <a:pt x="181" y="122"/>
                    <a:pt x="279" y="0"/>
                  </a:cubicBezTo>
                  <a:cubicBezTo>
                    <a:pt x="199" y="130"/>
                    <a:pt x="89" y="256"/>
                    <a:pt x="0" y="387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599"/>
            <p:cNvSpPr/>
            <p:nvPr/>
          </p:nvSpPr>
          <p:spPr bwMode="auto">
            <a:xfrm>
              <a:off x="5442791" y="1387"/>
              <a:ext cx="1508358" cy="1868428"/>
            </a:xfrm>
            <a:custGeom>
              <a:avLst/>
              <a:gdLst/>
              <a:ahLst/>
              <a:cxnLst>
                <a:cxn ang="0">
                  <a:pos x="0" y="537"/>
                </a:cxn>
                <a:cxn ang="0">
                  <a:pos x="378" y="0"/>
                </a:cxn>
                <a:cxn ang="0">
                  <a:pos x="0" y="537"/>
                </a:cxn>
              </a:cxnLst>
              <a:rect l="0" t="0" r="r" b="b"/>
              <a:pathLst>
                <a:path w="378" h="537">
                  <a:moveTo>
                    <a:pt x="0" y="537"/>
                  </a:moveTo>
                  <a:cubicBezTo>
                    <a:pt x="93" y="337"/>
                    <a:pt x="252" y="177"/>
                    <a:pt x="378" y="0"/>
                  </a:cubicBezTo>
                  <a:cubicBezTo>
                    <a:pt x="269" y="184"/>
                    <a:pt x="129" y="363"/>
                    <a:pt x="0" y="537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Freeform 600"/>
            <p:cNvSpPr/>
            <p:nvPr/>
          </p:nvSpPr>
          <p:spPr bwMode="auto">
            <a:xfrm>
              <a:off x="7575737" y="64222"/>
              <a:ext cx="1510484" cy="1711339"/>
            </a:xfrm>
            <a:custGeom>
              <a:avLst/>
              <a:gdLst/>
              <a:ahLst/>
              <a:cxnLst>
                <a:cxn ang="0">
                  <a:pos x="0" y="492"/>
                </a:cxn>
                <a:cxn ang="0">
                  <a:pos x="378" y="0"/>
                </a:cxn>
                <a:cxn ang="0">
                  <a:pos x="0" y="492"/>
                </a:cxn>
              </a:cxnLst>
              <a:rect l="0" t="0" r="r" b="b"/>
              <a:pathLst>
                <a:path w="378" h="492">
                  <a:moveTo>
                    <a:pt x="0" y="492"/>
                  </a:moveTo>
                  <a:cubicBezTo>
                    <a:pt x="113" y="327"/>
                    <a:pt x="272" y="182"/>
                    <a:pt x="378" y="0"/>
                  </a:cubicBezTo>
                  <a:cubicBezTo>
                    <a:pt x="288" y="188"/>
                    <a:pt x="128" y="332"/>
                    <a:pt x="0" y="492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Freeform 602"/>
            <p:cNvSpPr/>
            <p:nvPr/>
          </p:nvSpPr>
          <p:spPr bwMode="auto">
            <a:xfrm>
              <a:off x="7516252" y="1041867"/>
              <a:ext cx="1340528" cy="1443366"/>
            </a:xfrm>
            <a:custGeom>
              <a:avLst/>
              <a:gdLst/>
              <a:ahLst/>
              <a:cxnLst>
                <a:cxn ang="0">
                  <a:pos x="0" y="415"/>
                </a:cxn>
                <a:cxn ang="0">
                  <a:pos x="318" y="22"/>
                </a:cxn>
                <a:cxn ang="0">
                  <a:pos x="336" y="7"/>
                </a:cxn>
                <a:cxn ang="0">
                  <a:pos x="0" y="415"/>
                </a:cxn>
              </a:cxnLst>
              <a:rect l="0" t="0" r="r" b="b"/>
              <a:pathLst>
                <a:path w="336" h="415">
                  <a:moveTo>
                    <a:pt x="0" y="415"/>
                  </a:moveTo>
                  <a:cubicBezTo>
                    <a:pt x="84" y="279"/>
                    <a:pt x="205" y="144"/>
                    <a:pt x="318" y="22"/>
                  </a:cubicBezTo>
                  <a:cubicBezTo>
                    <a:pt x="323" y="17"/>
                    <a:pt x="325" y="0"/>
                    <a:pt x="336" y="7"/>
                  </a:cubicBezTo>
                  <a:cubicBezTo>
                    <a:pt x="224" y="143"/>
                    <a:pt x="112" y="279"/>
                    <a:pt x="0" y="415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Freeform 603"/>
            <p:cNvSpPr/>
            <p:nvPr/>
          </p:nvSpPr>
          <p:spPr bwMode="auto">
            <a:xfrm>
              <a:off x="6352055" y="1108398"/>
              <a:ext cx="1234305" cy="1254860"/>
            </a:xfrm>
            <a:custGeom>
              <a:avLst/>
              <a:gdLst/>
              <a:ahLst/>
              <a:cxnLst>
                <a:cxn ang="0">
                  <a:pos x="33" y="336"/>
                </a:cxn>
                <a:cxn ang="0">
                  <a:pos x="0" y="360"/>
                </a:cxn>
                <a:cxn ang="0">
                  <a:pos x="309" y="0"/>
                </a:cxn>
                <a:cxn ang="0">
                  <a:pos x="105" y="264"/>
                </a:cxn>
                <a:cxn ang="0">
                  <a:pos x="33" y="336"/>
                </a:cxn>
              </a:cxnLst>
              <a:rect l="0" t="0" r="r" b="b"/>
              <a:pathLst>
                <a:path w="309" h="361">
                  <a:moveTo>
                    <a:pt x="33" y="336"/>
                  </a:moveTo>
                  <a:cubicBezTo>
                    <a:pt x="21" y="341"/>
                    <a:pt x="8" y="361"/>
                    <a:pt x="0" y="360"/>
                  </a:cubicBezTo>
                  <a:cubicBezTo>
                    <a:pt x="91" y="228"/>
                    <a:pt x="210" y="124"/>
                    <a:pt x="309" y="0"/>
                  </a:cubicBezTo>
                  <a:cubicBezTo>
                    <a:pt x="257" y="92"/>
                    <a:pt x="175" y="180"/>
                    <a:pt x="105" y="264"/>
                  </a:cubicBezTo>
                  <a:cubicBezTo>
                    <a:pt x="80" y="287"/>
                    <a:pt x="56" y="311"/>
                    <a:pt x="33" y="336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604"/>
            <p:cNvSpPr/>
            <p:nvPr/>
          </p:nvSpPr>
          <p:spPr bwMode="auto">
            <a:xfrm>
              <a:off x="5381182" y="2568396"/>
              <a:ext cx="121094" cy="2402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0" y="3"/>
                </a:cxn>
                <a:cxn ang="0">
                  <a:pos x="30" y="6"/>
                </a:cxn>
                <a:cxn ang="0">
                  <a:pos x="3" y="6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7"/>
                    <a:pt x="22" y="1"/>
                    <a:pt x="30" y="3"/>
                  </a:cubicBezTo>
                  <a:cubicBezTo>
                    <a:pt x="30" y="4"/>
                    <a:pt x="30" y="5"/>
                    <a:pt x="30" y="6"/>
                  </a:cubicBezTo>
                  <a:cubicBezTo>
                    <a:pt x="21" y="6"/>
                    <a:pt x="12" y="6"/>
                    <a:pt x="3" y="6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887B5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621"/>
            <p:cNvSpPr/>
            <p:nvPr/>
          </p:nvSpPr>
          <p:spPr bwMode="auto">
            <a:xfrm rot="7162498">
              <a:off x="-2119219" y="4645163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645"/>
            <p:cNvSpPr/>
            <p:nvPr/>
          </p:nvSpPr>
          <p:spPr bwMode="auto">
            <a:xfrm>
              <a:off x="4663119" y="-523473"/>
              <a:ext cx="4601556" cy="3265591"/>
            </a:xfrm>
            <a:custGeom>
              <a:avLst/>
              <a:gdLst/>
              <a:ahLst/>
              <a:cxnLst>
                <a:cxn ang="0">
                  <a:pos x="57" y="43"/>
                </a:cxn>
                <a:cxn ang="0">
                  <a:pos x="57" y="127"/>
                </a:cxn>
                <a:cxn ang="0">
                  <a:pos x="57" y="193"/>
                </a:cxn>
                <a:cxn ang="0">
                  <a:pos x="60" y="259"/>
                </a:cxn>
                <a:cxn ang="0">
                  <a:pos x="60" y="340"/>
                </a:cxn>
                <a:cxn ang="0">
                  <a:pos x="63" y="481"/>
                </a:cxn>
                <a:cxn ang="0">
                  <a:pos x="63" y="820"/>
                </a:cxn>
                <a:cxn ang="0">
                  <a:pos x="66" y="889"/>
                </a:cxn>
                <a:cxn ang="0">
                  <a:pos x="123" y="892"/>
                </a:cxn>
                <a:cxn ang="0">
                  <a:pos x="183" y="895"/>
                </a:cxn>
                <a:cxn ang="0">
                  <a:pos x="237" y="895"/>
                </a:cxn>
                <a:cxn ang="0">
                  <a:pos x="297" y="898"/>
                </a:cxn>
                <a:cxn ang="0">
                  <a:pos x="354" y="898"/>
                </a:cxn>
                <a:cxn ang="0">
                  <a:pos x="414" y="901"/>
                </a:cxn>
                <a:cxn ang="0">
                  <a:pos x="528" y="904"/>
                </a:cxn>
                <a:cxn ang="0">
                  <a:pos x="585" y="904"/>
                </a:cxn>
                <a:cxn ang="0">
                  <a:pos x="645" y="907"/>
                </a:cxn>
                <a:cxn ang="0">
                  <a:pos x="993" y="907"/>
                </a:cxn>
                <a:cxn ang="0">
                  <a:pos x="1152" y="937"/>
                </a:cxn>
                <a:cxn ang="0">
                  <a:pos x="990" y="931"/>
                </a:cxn>
                <a:cxn ang="0">
                  <a:pos x="903" y="934"/>
                </a:cxn>
                <a:cxn ang="0">
                  <a:pos x="816" y="934"/>
                </a:cxn>
                <a:cxn ang="0">
                  <a:pos x="699" y="937"/>
                </a:cxn>
                <a:cxn ang="0">
                  <a:pos x="459" y="937"/>
                </a:cxn>
                <a:cxn ang="0">
                  <a:pos x="210" y="937"/>
                </a:cxn>
                <a:cxn ang="0">
                  <a:pos x="21" y="907"/>
                </a:cxn>
                <a:cxn ang="0">
                  <a:pos x="18" y="844"/>
                </a:cxn>
                <a:cxn ang="0">
                  <a:pos x="18" y="781"/>
                </a:cxn>
                <a:cxn ang="0">
                  <a:pos x="15" y="718"/>
                </a:cxn>
                <a:cxn ang="0">
                  <a:pos x="15" y="655"/>
                </a:cxn>
                <a:cxn ang="0">
                  <a:pos x="12" y="592"/>
                </a:cxn>
                <a:cxn ang="0">
                  <a:pos x="12" y="529"/>
                </a:cxn>
                <a:cxn ang="0">
                  <a:pos x="9" y="463"/>
                </a:cxn>
                <a:cxn ang="0">
                  <a:pos x="9" y="403"/>
                </a:cxn>
                <a:cxn ang="0">
                  <a:pos x="6" y="337"/>
                </a:cxn>
                <a:cxn ang="0">
                  <a:pos x="6" y="277"/>
                </a:cxn>
                <a:cxn ang="0">
                  <a:pos x="3" y="211"/>
                </a:cxn>
                <a:cxn ang="0">
                  <a:pos x="3" y="148"/>
                </a:cxn>
                <a:cxn ang="0">
                  <a:pos x="0" y="85"/>
                </a:cxn>
                <a:cxn ang="0">
                  <a:pos x="0" y="22"/>
                </a:cxn>
                <a:cxn ang="0">
                  <a:pos x="60" y="13"/>
                </a:cxn>
              </a:cxnLst>
              <a:rect l="0" t="0" r="r" b="b"/>
              <a:pathLst>
                <a:path w="1152" h="939">
                  <a:moveTo>
                    <a:pt x="60" y="13"/>
                  </a:moveTo>
                  <a:cubicBezTo>
                    <a:pt x="61" y="25"/>
                    <a:pt x="55" y="30"/>
                    <a:pt x="57" y="43"/>
                  </a:cubicBezTo>
                  <a:cubicBezTo>
                    <a:pt x="52" y="54"/>
                    <a:pt x="52" y="86"/>
                    <a:pt x="57" y="97"/>
                  </a:cubicBezTo>
                  <a:cubicBezTo>
                    <a:pt x="57" y="107"/>
                    <a:pt x="57" y="117"/>
                    <a:pt x="57" y="127"/>
                  </a:cubicBezTo>
                  <a:cubicBezTo>
                    <a:pt x="57" y="138"/>
                    <a:pt x="57" y="149"/>
                    <a:pt x="57" y="160"/>
                  </a:cubicBezTo>
                  <a:cubicBezTo>
                    <a:pt x="57" y="171"/>
                    <a:pt x="57" y="182"/>
                    <a:pt x="57" y="193"/>
                  </a:cubicBezTo>
                  <a:cubicBezTo>
                    <a:pt x="59" y="203"/>
                    <a:pt x="53" y="221"/>
                    <a:pt x="60" y="226"/>
                  </a:cubicBezTo>
                  <a:cubicBezTo>
                    <a:pt x="60" y="237"/>
                    <a:pt x="60" y="248"/>
                    <a:pt x="60" y="259"/>
                  </a:cubicBezTo>
                  <a:cubicBezTo>
                    <a:pt x="60" y="273"/>
                    <a:pt x="60" y="287"/>
                    <a:pt x="60" y="301"/>
                  </a:cubicBezTo>
                  <a:cubicBezTo>
                    <a:pt x="60" y="314"/>
                    <a:pt x="60" y="327"/>
                    <a:pt x="60" y="340"/>
                  </a:cubicBezTo>
                  <a:cubicBezTo>
                    <a:pt x="62" y="353"/>
                    <a:pt x="56" y="374"/>
                    <a:pt x="63" y="382"/>
                  </a:cubicBezTo>
                  <a:cubicBezTo>
                    <a:pt x="63" y="415"/>
                    <a:pt x="63" y="448"/>
                    <a:pt x="63" y="481"/>
                  </a:cubicBezTo>
                  <a:cubicBezTo>
                    <a:pt x="63" y="535"/>
                    <a:pt x="63" y="589"/>
                    <a:pt x="63" y="643"/>
                  </a:cubicBezTo>
                  <a:cubicBezTo>
                    <a:pt x="63" y="702"/>
                    <a:pt x="63" y="761"/>
                    <a:pt x="63" y="820"/>
                  </a:cubicBezTo>
                  <a:cubicBezTo>
                    <a:pt x="65" y="839"/>
                    <a:pt x="59" y="866"/>
                    <a:pt x="66" y="880"/>
                  </a:cubicBezTo>
                  <a:cubicBezTo>
                    <a:pt x="66" y="883"/>
                    <a:pt x="66" y="886"/>
                    <a:pt x="66" y="889"/>
                  </a:cubicBezTo>
                  <a:cubicBezTo>
                    <a:pt x="70" y="896"/>
                    <a:pt x="87" y="890"/>
                    <a:pt x="96" y="892"/>
                  </a:cubicBezTo>
                  <a:cubicBezTo>
                    <a:pt x="105" y="892"/>
                    <a:pt x="114" y="892"/>
                    <a:pt x="123" y="892"/>
                  </a:cubicBezTo>
                  <a:cubicBezTo>
                    <a:pt x="127" y="899"/>
                    <a:pt x="144" y="893"/>
                    <a:pt x="153" y="895"/>
                  </a:cubicBezTo>
                  <a:cubicBezTo>
                    <a:pt x="163" y="895"/>
                    <a:pt x="173" y="895"/>
                    <a:pt x="183" y="895"/>
                  </a:cubicBezTo>
                  <a:cubicBezTo>
                    <a:pt x="192" y="895"/>
                    <a:pt x="201" y="895"/>
                    <a:pt x="210" y="895"/>
                  </a:cubicBezTo>
                  <a:cubicBezTo>
                    <a:pt x="219" y="895"/>
                    <a:pt x="228" y="895"/>
                    <a:pt x="237" y="895"/>
                  </a:cubicBezTo>
                  <a:cubicBezTo>
                    <a:pt x="241" y="902"/>
                    <a:pt x="258" y="896"/>
                    <a:pt x="267" y="898"/>
                  </a:cubicBezTo>
                  <a:cubicBezTo>
                    <a:pt x="277" y="898"/>
                    <a:pt x="287" y="898"/>
                    <a:pt x="297" y="898"/>
                  </a:cubicBezTo>
                  <a:cubicBezTo>
                    <a:pt x="307" y="898"/>
                    <a:pt x="317" y="898"/>
                    <a:pt x="327" y="898"/>
                  </a:cubicBezTo>
                  <a:cubicBezTo>
                    <a:pt x="336" y="898"/>
                    <a:pt x="345" y="898"/>
                    <a:pt x="354" y="898"/>
                  </a:cubicBezTo>
                  <a:cubicBezTo>
                    <a:pt x="358" y="905"/>
                    <a:pt x="375" y="899"/>
                    <a:pt x="384" y="901"/>
                  </a:cubicBezTo>
                  <a:cubicBezTo>
                    <a:pt x="394" y="901"/>
                    <a:pt x="404" y="901"/>
                    <a:pt x="414" y="901"/>
                  </a:cubicBezTo>
                  <a:cubicBezTo>
                    <a:pt x="433" y="901"/>
                    <a:pt x="452" y="901"/>
                    <a:pt x="471" y="901"/>
                  </a:cubicBezTo>
                  <a:cubicBezTo>
                    <a:pt x="484" y="908"/>
                    <a:pt x="510" y="902"/>
                    <a:pt x="528" y="904"/>
                  </a:cubicBezTo>
                  <a:cubicBezTo>
                    <a:pt x="538" y="904"/>
                    <a:pt x="548" y="904"/>
                    <a:pt x="558" y="904"/>
                  </a:cubicBezTo>
                  <a:cubicBezTo>
                    <a:pt x="567" y="904"/>
                    <a:pt x="576" y="904"/>
                    <a:pt x="585" y="904"/>
                  </a:cubicBezTo>
                  <a:cubicBezTo>
                    <a:pt x="589" y="911"/>
                    <a:pt x="606" y="905"/>
                    <a:pt x="615" y="907"/>
                  </a:cubicBezTo>
                  <a:cubicBezTo>
                    <a:pt x="625" y="907"/>
                    <a:pt x="635" y="907"/>
                    <a:pt x="645" y="907"/>
                  </a:cubicBezTo>
                  <a:cubicBezTo>
                    <a:pt x="707" y="907"/>
                    <a:pt x="769" y="907"/>
                    <a:pt x="831" y="907"/>
                  </a:cubicBezTo>
                  <a:cubicBezTo>
                    <a:pt x="885" y="907"/>
                    <a:pt x="939" y="907"/>
                    <a:pt x="993" y="907"/>
                  </a:cubicBezTo>
                  <a:cubicBezTo>
                    <a:pt x="1046" y="907"/>
                    <a:pt x="1099" y="907"/>
                    <a:pt x="1152" y="907"/>
                  </a:cubicBezTo>
                  <a:cubicBezTo>
                    <a:pt x="1152" y="917"/>
                    <a:pt x="1152" y="927"/>
                    <a:pt x="1152" y="937"/>
                  </a:cubicBezTo>
                  <a:cubicBezTo>
                    <a:pt x="1132" y="938"/>
                    <a:pt x="1119" y="932"/>
                    <a:pt x="1098" y="934"/>
                  </a:cubicBezTo>
                  <a:cubicBezTo>
                    <a:pt x="1068" y="927"/>
                    <a:pt x="1025" y="933"/>
                    <a:pt x="990" y="931"/>
                  </a:cubicBezTo>
                  <a:cubicBezTo>
                    <a:pt x="976" y="931"/>
                    <a:pt x="962" y="931"/>
                    <a:pt x="948" y="931"/>
                  </a:cubicBezTo>
                  <a:cubicBezTo>
                    <a:pt x="934" y="933"/>
                    <a:pt x="912" y="927"/>
                    <a:pt x="903" y="934"/>
                  </a:cubicBezTo>
                  <a:cubicBezTo>
                    <a:pt x="888" y="934"/>
                    <a:pt x="873" y="934"/>
                    <a:pt x="858" y="934"/>
                  </a:cubicBezTo>
                  <a:cubicBezTo>
                    <a:pt x="844" y="934"/>
                    <a:pt x="830" y="934"/>
                    <a:pt x="816" y="934"/>
                  </a:cubicBezTo>
                  <a:cubicBezTo>
                    <a:pt x="796" y="934"/>
                    <a:pt x="776" y="934"/>
                    <a:pt x="756" y="934"/>
                  </a:cubicBezTo>
                  <a:cubicBezTo>
                    <a:pt x="738" y="936"/>
                    <a:pt x="712" y="930"/>
                    <a:pt x="699" y="937"/>
                  </a:cubicBezTo>
                  <a:cubicBezTo>
                    <a:pt x="659" y="937"/>
                    <a:pt x="619" y="937"/>
                    <a:pt x="579" y="937"/>
                  </a:cubicBezTo>
                  <a:cubicBezTo>
                    <a:pt x="546" y="932"/>
                    <a:pt x="492" y="932"/>
                    <a:pt x="459" y="937"/>
                  </a:cubicBezTo>
                  <a:cubicBezTo>
                    <a:pt x="440" y="937"/>
                    <a:pt x="421" y="937"/>
                    <a:pt x="402" y="937"/>
                  </a:cubicBezTo>
                  <a:cubicBezTo>
                    <a:pt x="338" y="937"/>
                    <a:pt x="274" y="937"/>
                    <a:pt x="210" y="937"/>
                  </a:cubicBezTo>
                  <a:cubicBezTo>
                    <a:pt x="140" y="939"/>
                    <a:pt x="87" y="919"/>
                    <a:pt x="21" y="925"/>
                  </a:cubicBezTo>
                  <a:cubicBezTo>
                    <a:pt x="21" y="919"/>
                    <a:pt x="21" y="913"/>
                    <a:pt x="21" y="907"/>
                  </a:cubicBezTo>
                  <a:cubicBezTo>
                    <a:pt x="21" y="897"/>
                    <a:pt x="21" y="887"/>
                    <a:pt x="21" y="877"/>
                  </a:cubicBezTo>
                  <a:cubicBezTo>
                    <a:pt x="19" y="867"/>
                    <a:pt x="25" y="849"/>
                    <a:pt x="18" y="844"/>
                  </a:cubicBezTo>
                  <a:cubicBezTo>
                    <a:pt x="18" y="834"/>
                    <a:pt x="18" y="824"/>
                    <a:pt x="18" y="814"/>
                  </a:cubicBezTo>
                  <a:cubicBezTo>
                    <a:pt x="18" y="803"/>
                    <a:pt x="18" y="792"/>
                    <a:pt x="18" y="781"/>
                  </a:cubicBezTo>
                  <a:cubicBezTo>
                    <a:pt x="18" y="771"/>
                    <a:pt x="18" y="761"/>
                    <a:pt x="18" y="751"/>
                  </a:cubicBezTo>
                  <a:cubicBezTo>
                    <a:pt x="16" y="741"/>
                    <a:pt x="22" y="723"/>
                    <a:pt x="15" y="718"/>
                  </a:cubicBezTo>
                  <a:cubicBezTo>
                    <a:pt x="15" y="707"/>
                    <a:pt x="15" y="696"/>
                    <a:pt x="15" y="685"/>
                  </a:cubicBezTo>
                  <a:cubicBezTo>
                    <a:pt x="15" y="675"/>
                    <a:pt x="15" y="665"/>
                    <a:pt x="15" y="655"/>
                  </a:cubicBezTo>
                  <a:cubicBezTo>
                    <a:pt x="15" y="644"/>
                    <a:pt x="15" y="633"/>
                    <a:pt x="15" y="622"/>
                  </a:cubicBezTo>
                  <a:cubicBezTo>
                    <a:pt x="13" y="613"/>
                    <a:pt x="19" y="596"/>
                    <a:pt x="12" y="592"/>
                  </a:cubicBezTo>
                  <a:cubicBezTo>
                    <a:pt x="12" y="581"/>
                    <a:pt x="12" y="570"/>
                    <a:pt x="12" y="559"/>
                  </a:cubicBezTo>
                  <a:cubicBezTo>
                    <a:pt x="12" y="549"/>
                    <a:pt x="12" y="539"/>
                    <a:pt x="12" y="529"/>
                  </a:cubicBezTo>
                  <a:cubicBezTo>
                    <a:pt x="12" y="518"/>
                    <a:pt x="12" y="507"/>
                    <a:pt x="12" y="496"/>
                  </a:cubicBezTo>
                  <a:cubicBezTo>
                    <a:pt x="10" y="486"/>
                    <a:pt x="16" y="468"/>
                    <a:pt x="9" y="463"/>
                  </a:cubicBezTo>
                  <a:cubicBezTo>
                    <a:pt x="9" y="453"/>
                    <a:pt x="9" y="443"/>
                    <a:pt x="9" y="433"/>
                  </a:cubicBezTo>
                  <a:cubicBezTo>
                    <a:pt x="9" y="423"/>
                    <a:pt x="9" y="413"/>
                    <a:pt x="9" y="403"/>
                  </a:cubicBezTo>
                  <a:cubicBezTo>
                    <a:pt x="9" y="392"/>
                    <a:pt x="9" y="381"/>
                    <a:pt x="9" y="370"/>
                  </a:cubicBezTo>
                  <a:cubicBezTo>
                    <a:pt x="7" y="360"/>
                    <a:pt x="13" y="342"/>
                    <a:pt x="6" y="337"/>
                  </a:cubicBezTo>
                  <a:cubicBezTo>
                    <a:pt x="6" y="327"/>
                    <a:pt x="6" y="317"/>
                    <a:pt x="6" y="307"/>
                  </a:cubicBezTo>
                  <a:cubicBezTo>
                    <a:pt x="6" y="297"/>
                    <a:pt x="6" y="287"/>
                    <a:pt x="6" y="277"/>
                  </a:cubicBezTo>
                  <a:cubicBezTo>
                    <a:pt x="6" y="266"/>
                    <a:pt x="6" y="255"/>
                    <a:pt x="6" y="244"/>
                  </a:cubicBezTo>
                  <a:cubicBezTo>
                    <a:pt x="4" y="234"/>
                    <a:pt x="10" y="216"/>
                    <a:pt x="3" y="211"/>
                  </a:cubicBezTo>
                  <a:cubicBezTo>
                    <a:pt x="3" y="201"/>
                    <a:pt x="3" y="191"/>
                    <a:pt x="3" y="181"/>
                  </a:cubicBezTo>
                  <a:cubicBezTo>
                    <a:pt x="3" y="170"/>
                    <a:pt x="3" y="159"/>
                    <a:pt x="3" y="148"/>
                  </a:cubicBezTo>
                  <a:cubicBezTo>
                    <a:pt x="3" y="138"/>
                    <a:pt x="3" y="128"/>
                    <a:pt x="3" y="118"/>
                  </a:cubicBezTo>
                  <a:cubicBezTo>
                    <a:pt x="1" y="108"/>
                    <a:pt x="7" y="90"/>
                    <a:pt x="0" y="85"/>
                  </a:cubicBezTo>
                  <a:cubicBezTo>
                    <a:pt x="0" y="75"/>
                    <a:pt x="0" y="65"/>
                    <a:pt x="0" y="55"/>
                  </a:cubicBezTo>
                  <a:cubicBezTo>
                    <a:pt x="0" y="44"/>
                    <a:pt x="0" y="33"/>
                    <a:pt x="0" y="22"/>
                  </a:cubicBezTo>
                  <a:cubicBezTo>
                    <a:pt x="0" y="17"/>
                    <a:pt x="0" y="12"/>
                    <a:pt x="0" y="7"/>
                  </a:cubicBezTo>
                  <a:cubicBezTo>
                    <a:pt x="18" y="11"/>
                    <a:pt x="51" y="0"/>
                    <a:pt x="60" y="13"/>
                  </a:cubicBezTo>
                  <a:close/>
                </a:path>
              </a:pathLst>
            </a:custGeom>
            <a:solidFill>
              <a:srgbClr val="EBC46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653"/>
            <p:cNvSpPr/>
            <p:nvPr/>
          </p:nvSpPr>
          <p:spPr bwMode="auto">
            <a:xfrm>
              <a:off x="4926550" y="-497600"/>
              <a:ext cx="195449" cy="2993920"/>
            </a:xfrm>
            <a:custGeom>
              <a:avLst/>
              <a:gdLst/>
              <a:ahLst/>
              <a:cxnLst>
                <a:cxn ang="0">
                  <a:pos x="27" y="498"/>
                </a:cxn>
                <a:cxn ang="0">
                  <a:pos x="27" y="552"/>
                </a:cxn>
                <a:cxn ang="0">
                  <a:pos x="27" y="618"/>
                </a:cxn>
                <a:cxn ang="0">
                  <a:pos x="30" y="678"/>
                </a:cxn>
                <a:cxn ang="0">
                  <a:pos x="36" y="780"/>
                </a:cxn>
                <a:cxn ang="0">
                  <a:pos x="15" y="861"/>
                </a:cxn>
                <a:cxn ang="0">
                  <a:pos x="12" y="861"/>
                </a:cxn>
                <a:cxn ang="0">
                  <a:pos x="9" y="783"/>
                </a:cxn>
                <a:cxn ang="0">
                  <a:pos x="9" y="732"/>
                </a:cxn>
                <a:cxn ang="0">
                  <a:pos x="9" y="681"/>
                </a:cxn>
                <a:cxn ang="0">
                  <a:pos x="9" y="630"/>
                </a:cxn>
                <a:cxn ang="0">
                  <a:pos x="6" y="576"/>
                </a:cxn>
                <a:cxn ang="0">
                  <a:pos x="6" y="525"/>
                </a:cxn>
                <a:cxn ang="0">
                  <a:pos x="6" y="474"/>
                </a:cxn>
                <a:cxn ang="0">
                  <a:pos x="6" y="423"/>
                </a:cxn>
                <a:cxn ang="0">
                  <a:pos x="3" y="369"/>
                </a:cxn>
                <a:cxn ang="0">
                  <a:pos x="3" y="318"/>
                </a:cxn>
                <a:cxn ang="0">
                  <a:pos x="3" y="267"/>
                </a:cxn>
                <a:cxn ang="0">
                  <a:pos x="3" y="216"/>
                </a:cxn>
                <a:cxn ang="0">
                  <a:pos x="0" y="162"/>
                </a:cxn>
                <a:cxn ang="0">
                  <a:pos x="0" y="111"/>
                </a:cxn>
                <a:cxn ang="0">
                  <a:pos x="0" y="45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21" y="15"/>
                </a:cxn>
                <a:cxn ang="0">
                  <a:pos x="24" y="111"/>
                </a:cxn>
                <a:cxn ang="0">
                  <a:pos x="24" y="264"/>
                </a:cxn>
                <a:cxn ang="0">
                  <a:pos x="24" y="300"/>
                </a:cxn>
                <a:cxn ang="0">
                  <a:pos x="24" y="336"/>
                </a:cxn>
                <a:cxn ang="0">
                  <a:pos x="24" y="438"/>
                </a:cxn>
                <a:cxn ang="0">
                  <a:pos x="27" y="498"/>
                </a:cxn>
              </a:cxnLst>
              <a:rect l="0" t="0" r="r" b="b"/>
              <a:pathLst>
                <a:path w="49" h="861">
                  <a:moveTo>
                    <a:pt x="27" y="498"/>
                  </a:moveTo>
                  <a:cubicBezTo>
                    <a:pt x="27" y="516"/>
                    <a:pt x="27" y="534"/>
                    <a:pt x="27" y="552"/>
                  </a:cubicBezTo>
                  <a:cubicBezTo>
                    <a:pt x="27" y="574"/>
                    <a:pt x="27" y="596"/>
                    <a:pt x="27" y="618"/>
                  </a:cubicBezTo>
                  <a:cubicBezTo>
                    <a:pt x="29" y="637"/>
                    <a:pt x="23" y="664"/>
                    <a:pt x="30" y="678"/>
                  </a:cubicBezTo>
                  <a:cubicBezTo>
                    <a:pt x="27" y="710"/>
                    <a:pt x="32" y="746"/>
                    <a:pt x="36" y="780"/>
                  </a:cubicBezTo>
                  <a:cubicBezTo>
                    <a:pt x="40" y="813"/>
                    <a:pt x="49" y="851"/>
                    <a:pt x="15" y="861"/>
                  </a:cubicBezTo>
                  <a:cubicBezTo>
                    <a:pt x="14" y="861"/>
                    <a:pt x="13" y="861"/>
                    <a:pt x="12" y="861"/>
                  </a:cubicBezTo>
                  <a:cubicBezTo>
                    <a:pt x="10" y="836"/>
                    <a:pt x="16" y="803"/>
                    <a:pt x="9" y="783"/>
                  </a:cubicBezTo>
                  <a:cubicBezTo>
                    <a:pt x="9" y="766"/>
                    <a:pt x="9" y="749"/>
                    <a:pt x="9" y="732"/>
                  </a:cubicBezTo>
                  <a:cubicBezTo>
                    <a:pt x="9" y="715"/>
                    <a:pt x="9" y="698"/>
                    <a:pt x="9" y="681"/>
                  </a:cubicBezTo>
                  <a:cubicBezTo>
                    <a:pt x="9" y="664"/>
                    <a:pt x="9" y="647"/>
                    <a:pt x="9" y="630"/>
                  </a:cubicBezTo>
                  <a:cubicBezTo>
                    <a:pt x="7" y="613"/>
                    <a:pt x="13" y="588"/>
                    <a:pt x="6" y="576"/>
                  </a:cubicBezTo>
                  <a:cubicBezTo>
                    <a:pt x="6" y="559"/>
                    <a:pt x="6" y="542"/>
                    <a:pt x="6" y="525"/>
                  </a:cubicBezTo>
                  <a:cubicBezTo>
                    <a:pt x="6" y="508"/>
                    <a:pt x="6" y="491"/>
                    <a:pt x="6" y="474"/>
                  </a:cubicBezTo>
                  <a:cubicBezTo>
                    <a:pt x="6" y="457"/>
                    <a:pt x="6" y="440"/>
                    <a:pt x="6" y="423"/>
                  </a:cubicBezTo>
                  <a:cubicBezTo>
                    <a:pt x="4" y="406"/>
                    <a:pt x="10" y="381"/>
                    <a:pt x="3" y="369"/>
                  </a:cubicBezTo>
                  <a:cubicBezTo>
                    <a:pt x="3" y="352"/>
                    <a:pt x="3" y="335"/>
                    <a:pt x="3" y="318"/>
                  </a:cubicBezTo>
                  <a:cubicBezTo>
                    <a:pt x="3" y="301"/>
                    <a:pt x="3" y="284"/>
                    <a:pt x="3" y="267"/>
                  </a:cubicBezTo>
                  <a:cubicBezTo>
                    <a:pt x="3" y="250"/>
                    <a:pt x="3" y="233"/>
                    <a:pt x="3" y="216"/>
                  </a:cubicBezTo>
                  <a:cubicBezTo>
                    <a:pt x="1" y="199"/>
                    <a:pt x="7" y="174"/>
                    <a:pt x="0" y="162"/>
                  </a:cubicBezTo>
                  <a:cubicBezTo>
                    <a:pt x="0" y="145"/>
                    <a:pt x="0" y="128"/>
                    <a:pt x="0" y="111"/>
                  </a:cubicBezTo>
                  <a:cubicBezTo>
                    <a:pt x="0" y="89"/>
                    <a:pt x="0" y="6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6" y="0"/>
                    <a:pt x="12" y="0"/>
                    <a:pt x="18" y="0"/>
                  </a:cubicBezTo>
                  <a:cubicBezTo>
                    <a:pt x="20" y="4"/>
                    <a:pt x="14" y="16"/>
                    <a:pt x="21" y="15"/>
                  </a:cubicBezTo>
                  <a:cubicBezTo>
                    <a:pt x="20" y="49"/>
                    <a:pt x="26" y="76"/>
                    <a:pt x="24" y="111"/>
                  </a:cubicBezTo>
                  <a:cubicBezTo>
                    <a:pt x="24" y="162"/>
                    <a:pt x="24" y="213"/>
                    <a:pt x="24" y="264"/>
                  </a:cubicBezTo>
                  <a:cubicBezTo>
                    <a:pt x="24" y="276"/>
                    <a:pt x="24" y="288"/>
                    <a:pt x="24" y="300"/>
                  </a:cubicBezTo>
                  <a:cubicBezTo>
                    <a:pt x="24" y="312"/>
                    <a:pt x="24" y="324"/>
                    <a:pt x="24" y="336"/>
                  </a:cubicBezTo>
                  <a:cubicBezTo>
                    <a:pt x="24" y="370"/>
                    <a:pt x="24" y="404"/>
                    <a:pt x="24" y="438"/>
                  </a:cubicBezTo>
                  <a:cubicBezTo>
                    <a:pt x="26" y="457"/>
                    <a:pt x="20" y="484"/>
                    <a:pt x="27" y="498"/>
                  </a:cubicBezTo>
                  <a:close/>
                </a:path>
              </a:pathLst>
            </a:custGeom>
            <a:solidFill>
              <a:srgbClr val="FAF1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655"/>
            <p:cNvSpPr/>
            <p:nvPr/>
          </p:nvSpPr>
          <p:spPr bwMode="auto">
            <a:xfrm>
              <a:off x="-274100" y="-497600"/>
              <a:ext cx="9538774" cy="3681413"/>
            </a:xfrm>
            <a:custGeom>
              <a:avLst/>
              <a:gdLst/>
              <a:ahLst/>
              <a:cxnLst>
                <a:cxn ang="0">
                  <a:pos x="1224" y="450"/>
                </a:cxn>
                <a:cxn ang="0">
                  <a:pos x="1227" y="531"/>
                </a:cxn>
                <a:cxn ang="0">
                  <a:pos x="1227" y="570"/>
                </a:cxn>
                <a:cxn ang="0">
                  <a:pos x="1230" y="609"/>
                </a:cxn>
                <a:cxn ang="0">
                  <a:pos x="1230" y="651"/>
                </a:cxn>
                <a:cxn ang="0">
                  <a:pos x="1233" y="690"/>
                </a:cxn>
                <a:cxn ang="0">
                  <a:pos x="1242" y="873"/>
                </a:cxn>
                <a:cxn ang="0">
                  <a:pos x="1245" y="918"/>
                </a:cxn>
                <a:cxn ang="0">
                  <a:pos x="1245" y="930"/>
                </a:cxn>
                <a:cxn ang="0">
                  <a:pos x="1542" y="942"/>
                </a:cxn>
                <a:cxn ang="0">
                  <a:pos x="1683" y="945"/>
                </a:cxn>
                <a:cxn ang="0">
                  <a:pos x="1824" y="945"/>
                </a:cxn>
                <a:cxn ang="0">
                  <a:pos x="1965" y="945"/>
                </a:cxn>
                <a:cxn ang="0">
                  <a:pos x="2106" y="945"/>
                </a:cxn>
                <a:cxn ang="0">
                  <a:pos x="2247" y="948"/>
                </a:cxn>
                <a:cxn ang="0">
                  <a:pos x="2388" y="948"/>
                </a:cxn>
                <a:cxn ang="0">
                  <a:pos x="2388" y="1059"/>
                </a:cxn>
                <a:cxn ang="0">
                  <a:pos x="2334" y="1059"/>
                </a:cxn>
                <a:cxn ang="0">
                  <a:pos x="2277" y="1056"/>
                </a:cxn>
                <a:cxn ang="0">
                  <a:pos x="2223" y="1056"/>
                </a:cxn>
                <a:cxn ang="0">
                  <a:pos x="2166" y="1056"/>
                </a:cxn>
                <a:cxn ang="0">
                  <a:pos x="2091" y="1056"/>
                </a:cxn>
                <a:cxn ang="0">
                  <a:pos x="2013" y="1053"/>
                </a:cxn>
                <a:cxn ang="0">
                  <a:pos x="1851" y="1053"/>
                </a:cxn>
                <a:cxn ang="0">
                  <a:pos x="1563" y="1053"/>
                </a:cxn>
                <a:cxn ang="0">
                  <a:pos x="1491" y="1053"/>
                </a:cxn>
                <a:cxn ang="0">
                  <a:pos x="1422" y="1053"/>
                </a:cxn>
                <a:cxn ang="0">
                  <a:pos x="1365" y="1050"/>
                </a:cxn>
                <a:cxn ang="0">
                  <a:pos x="1308" y="1050"/>
                </a:cxn>
                <a:cxn ang="0">
                  <a:pos x="1191" y="1050"/>
                </a:cxn>
                <a:cxn ang="0">
                  <a:pos x="1161" y="1047"/>
                </a:cxn>
                <a:cxn ang="0">
                  <a:pos x="1125" y="1047"/>
                </a:cxn>
                <a:cxn ang="0">
                  <a:pos x="1086" y="1047"/>
                </a:cxn>
                <a:cxn ang="0">
                  <a:pos x="1050" y="1044"/>
                </a:cxn>
                <a:cxn ang="0">
                  <a:pos x="1011" y="1044"/>
                </a:cxn>
                <a:cxn ang="0">
                  <a:pos x="945" y="1044"/>
                </a:cxn>
                <a:cxn ang="0">
                  <a:pos x="876" y="1044"/>
                </a:cxn>
                <a:cxn ang="0">
                  <a:pos x="801" y="1041"/>
                </a:cxn>
                <a:cxn ang="0">
                  <a:pos x="699" y="1041"/>
                </a:cxn>
                <a:cxn ang="0">
                  <a:pos x="51" y="1041"/>
                </a:cxn>
                <a:cxn ang="0">
                  <a:pos x="3" y="1041"/>
                </a:cxn>
                <a:cxn ang="0">
                  <a:pos x="0" y="522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224" y="0"/>
                </a:cxn>
                <a:cxn ang="0">
                  <a:pos x="1224" y="15"/>
                </a:cxn>
                <a:cxn ang="0">
                  <a:pos x="1224" y="141"/>
                </a:cxn>
                <a:cxn ang="0">
                  <a:pos x="1224" y="195"/>
                </a:cxn>
                <a:cxn ang="0">
                  <a:pos x="1224" y="288"/>
                </a:cxn>
                <a:cxn ang="0">
                  <a:pos x="1224" y="450"/>
                </a:cxn>
              </a:cxnLst>
              <a:rect l="0" t="0" r="r" b="b"/>
              <a:pathLst>
                <a:path w="2388" h="1059">
                  <a:moveTo>
                    <a:pt x="1224" y="450"/>
                  </a:moveTo>
                  <a:cubicBezTo>
                    <a:pt x="1226" y="476"/>
                    <a:pt x="1220" y="510"/>
                    <a:pt x="1227" y="531"/>
                  </a:cubicBezTo>
                  <a:cubicBezTo>
                    <a:pt x="1227" y="544"/>
                    <a:pt x="1227" y="557"/>
                    <a:pt x="1227" y="570"/>
                  </a:cubicBezTo>
                  <a:cubicBezTo>
                    <a:pt x="1229" y="582"/>
                    <a:pt x="1223" y="602"/>
                    <a:pt x="1230" y="609"/>
                  </a:cubicBezTo>
                  <a:cubicBezTo>
                    <a:pt x="1230" y="623"/>
                    <a:pt x="1230" y="637"/>
                    <a:pt x="1230" y="651"/>
                  </a:cubicBezTo>
                  <a:cubicBezTo>
                    <a:pt x="1232" y="663"/>
                    <a:pt x="1226" y="683"/>
                    <a:pt x="1233" y="690"/>
                  </a:cubicBezTo>
                  <a:cubicBezTo>
                    <a:pt x="1232" y="755"/>
                    <a:pt x="1243" y="808"/>
                    <a:pt x="1242" y="873"/>
                  </a:cubicBezTo>
                  <a:cubicBezTo>
                    <a:pt x="1244" y="887"/>
                    <a:pt x="1238" y="909"/>
                    <a:pt x="1245" y="918"/>
                  </a:cubicBezTo>
                  <a:cubicBezTo>
                    <a:pt x="1245" y="922"/>
                    <a:pt x="1245" y="926"/>
                    <a:pt x="1245" y="930"/>
                  </a:cubicBezTo>
                  <a:cubicBezTo>
                    <a:pt x="1341" y="937"/>
                    <a:pt x="1444" y="937"/>
                    <a:pt x="1542" y="942"/>
                  </a:cubicBezTo>
                  <a:cubicBezTo>
                    <a:pt x="1583" y="949"/>
                    <a:pt x="1637" y="943"/>
                    <a:pt x="1683" y="945"/>
                  </a:cubicBezTo>
                  <a:cubicBezTo>
                    <a:pt x="1730" y="945"/>
                    <a:pt x="1777" y="945"/>
                    <a:pt x="1824" y="945"/>
                  </a:cubicBezTo>
                  <a:cubicBezTo>
                    <a:pt x="1871" y="945"/>
                    <a:pt x="1918" y="945"/>
                    <a:pt x="1965" y="945"/>
                  </a:cubicBezTo>
                  <a:cubicBezTo>
                    <a:pt x="2012" y="945"/>
                    <a:pt x="2059" y="945"/>
                    <a:pt x="2106" y="945"/>
                  </a:cubicBezTo>
                  <a:cubicBezTo>
                    <a:pt x="2147" y="952"/>
                    <a:pt x="2201" y="946"/>
                    <a:pt x="2247" y="948"/>
                  </a:cubicBezTo>
                  <a:cubicBezTo>
                    <a:pt x="2294" y="948"/>
                    <a:pt x="2341" y="948"/>
                    <a:pt x="2388" y="948"/>
                  </a:cubicBezTo>
                  <a:cubicBezTo>
                    <a:pt x="2388" y="985"/>
                    <a:pt x="2388" y="1022"/>
                    <a:pt x="2388" y="1059"/>
                  </a:cubicBezTo>
                  <a:cubicBezTo>
                    <a:pt x="2370" y="1059"/>
                    <a:pt x="2352" y="1059"/>
                    <a:pt x="2334" y="1059"/>
                  </a:cubicBezTo>
                  <a:cubicBezTo>
                    <a:pt x="2321" y="1052"/>
                    <a:pt x="2295" y="1058"/>
                    <a:pt x="2277" y="1056"/>
                  </a:cubicBezTo>
                  <a:cubicBezTo>
                    <a:pt x="2259" y="1056"/>
                    <a:pt x="2241" y="1056"/>
                    <a:pt x="2223" y="1056"/>
                  </a:cubicBezTo>
                  <a:cubicBezTo>
                    <a:pt x="2204" y="1056"/>
                    <a:pt x="2185" y="1056"/>
                    <a:pt x="2166" y="1056"/>
                  </a:cubicBezTo>
                  <a:cubicBezTo>
                    <a:pt x="2141" y="1056"/>
                    <a:pt x="2116" y="1056"/>
                    <a:pt x="2091" y="1056"/>
                  </a:cubicBezTo>
                  <a:cubicBezTo>
                    <a:pt x="2071" y="1049"/>
                    <a:pt x="2038" y="1055"/>
                    <a:pt x="2013" y="1053"/>
                  </a:cubicBezTo>
                  <a:cubicBezTo>
                    <a:pt x="1959" y="1053"/>
                    <a:pt x="1905" y="1053"/>
                    <a:pt x="1851" y="1053"/>
                  </a:cubicBezTo>
                  <a:cubicBezTo>
                    <a:pt x="1755" y="1053"/>
                    <a:pt x="1659" y="1053"/>
                    <a:pt x="1563" y="1053"/>
                  </a:cubicBezTo>
                  <a:cubicBezTo>
                    <a:pt x="1539" y="1053"/>
                    <a:pt x="1515" y="1053"/>
                    <a:pt x="1491" y="1053"/>
                  </a:cubicBezTo>
                  <a:cubicBezTo>
                    <a:pt x="1468" y="1053"/>
                    <a:pt x="1445" y="1053"/>
                    <a:pt x="1422" y="1053"/>
                  </a:cubicBezTo>
                  <a:cubicBezTo>
                    <a:pt x="1400" y="1055"/>
                    <a:pt x="1387" y="1048"/>
                    <a:pt x="1365" y="1050"/>
                  </a:cubicBezTo>
                  <a:cubicBezTo>
                    <a:pt x="1353" y="1045"/>
                    <a:pt x="1320" y="1045"/>
                    <a:pt x="1308" y="1050"/>
                  </a:cubicBezTo>
                  <a:cubicBezTo>
                    <a:pt x="1269" y="1050"/>
                    <a:pt x="1230" y="1050"/>
                    <a:pt x="1191" y="1050"/>
                  </a:cubicBezTo>
                  <a:cubicBezTo>
                    <a:pt x="1187" y="1043"/>
                    <a:pt x="1170" y="1049"/>
                    <a:pt x="1161" y="1047"/>
                  </a:cubicBezTo>
                  <a:cubicBezTo>
                    <a:pt x="1149" y="1047"/>
                    <a:pt x="1137" y="1047"/>
                    <a:pt x="1125" y="1047"/>
                  </a:cubicBezTo>
                  <a:cubicBezTo>
                    <a:pt x="1112" y="1047"/>
                    <a:pt x="1099" y="1047"/>
                    <a:pt x="1086" y="1047"/>
                  </a:cubicBezTo>
                  <a:cubicBezTo>
                    <a:pt x="1080" y="1040"/>
                    <a:pt x="1061" y="1046"/>
                    <a:pt x="1050" y="1044"/>
                  </a:cubicBezTo>
                  <a:cubicBezTo>
                    <a:pt x="1037" y="1044"/>
                    <a:pt x="1024" y="1044"/>
                    <a:pt x="1011" y="1044"/>
                  </a:cubicBezTo>
                  <a:cubicBezTo>
                    <a:pt x="989" y="1044"/>
                    <a:pt x="967" y="1044"/>
                    <a:pt x="945" y="1044"/>
                  </a:cubicBezTo>
                  <a:cubicBezTo>
                    <a:pt x="922" y="1044"/>
                    <a:pt x="899" y="1044"/>
                    <a:pt x="876" y="1044"/>
                  </a:cubicBezTo>
                  <a:cubicBezTo>
                    <a:pt x="857" y="1037"/>
                    <a:pt x="825" y="1043"/>
                    <a:pt x="801" y="1041"/>
                  </a:cubicBezTo>
                  <a:cubicBezTo>
                    <a:pt x="767" y="1041"/>
                    <a:pt x="733" y="1041"/>
                    <a:pt x="699" y="1041"/>
                  </a:cubicBezTo>
                  <a:cubicBezTo>
                    <a:pt x="483" y="1041"/>
                    <a:pt x="267" y="1041"/>
                    <a:pt x="51" y="1041"/>
                  </a:cubicBezTo>
                  <a:cubicBezTo>
                    <a:pt x="35" y="1041"/>
                    <a:pt x="19" y="1041"/>
                    <a:pt x="3" y="1041"/>
                  </a:cubicBezTo>
                  <a:cubicBezTo>
                    <a:pt x="1" y="869"/>
                    <a:pt x="7" y="689"/>
                    <a:pt x="0" y="522"/>
                  </a:cubicBezTo>
                  <a:cubicBezTo>
                    <a:pt x="0" y="348"/>
                    <a:pt x="0" y="174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414" y="0"/>
                    <a:pt x="819" y="0"/>
                    <a:pt x="1224" y="0"/>
                  </a:cubicBezTo>
                  <a:cubicBezTo>
                    <a:pt x="1224" y="5"/>
                    <a:pt x="1224" y="10"/>
                    <a:pt x="1224" y="15"/>
                  </a:cubicBezTo>
                  <a:cubicBezTo>
                    <a:pt x="1224" y="57"/>
                    <a:pt x="1224" y="99"/>
                    <a:pt x="1224" y="141"/>
                  </a:cubicBezTo>
                  <a:cubicBezTo>
                    <a:pt x="1224" y="159"/>
                    <a:pt x="1224" y="177"/>
                    <a:pt x="1224" y="195"/>
                  </a:cubicBezTo>
                  <a:cubicBezTo>
                    <a:pt x="1219" y="219"/>
                    <a:pt x="1219" y="264"/>
                    <a:pt x="1224" y="288"/>
                  </a:cubicBezTo>
                  <a:cubicBezTo>
                    <a:pt x="1224" y="342"/>
                    <a:pt x="1224" y="396"/>
                    <a:pt x="1224" y="450"/>
                  </a:cubicBezTo>
                  <a:close/>
                </a:path>
              </a:pathLst>
            </a:custGeom>
            <a:solidFill>
              <a:srgbClr val="ECE3C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659"/>
            <p:cNvSpPr/>
            <p:nvPr/>
          </p:nvSpPr>
          <p:spPr bwMode="auto">
            <a:xfrm>
              <a:off x="5321698" y="2418700"/>
              <a:ext cx="371779" cy="2402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93" h="7">
                  <a:moveTo>
                    <a:pt x="0" y="4"/>
                  </a:moveTo>
                  <a:cubicBezTo>
                    <a:pt x="30" y="6"/>
                    <a:pt x="68" y="0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3736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661"/>
            <p:cNvSpPr/>
            <p:nvPr/>
          </p:nvSpPr>
          <p:spPr bwMode="auto">
            <a:xfrm>
              <a:off x="5381182" y="2470446"/>
              <a:ext cx="684072" cy="3881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71" y="7"/>
                </a:cxn>
                <a:cxn ang="0">
                  <a:pos x="0" y="4"/>
                </a:cxn>
              </a:cxnLst>
              <a:rect l="0" t="0" r="r" b="b"/>
              <a:pathLst>
                <a:path w="171" h="11">
                  <a:moveTo>
                    <a:pt x="0" y="4"/>
                  </a:moveTo>
                  <a:cubicBezTo>
                    <a:pt x="56" y="6"/>
                    <a:pt x="120" y="0"/>
                    <a:pt x="171" y="7"/>
                  </a:cubicBezTo>
                  <a:cubicBezTo>
                    <a:pt x="115" y="5"/>
                    <a:pt x="51" y="11"/>
                    <a:pt x="0" y="4"/>
                  </a:cubicBezTo>
                  <a:close/>
                </a:path>
              </a:pathLst>
            </a:custGeom>
            <a:solidFill>
              <a:srgbClr val="B4AC7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667"/>
            <p:cNvSpPr/>
            <p:nvPr/>
          </p:nvSpPr>
          <p:spPr bwMode="auto">
            <a:xfrm>
              <a:off x="7407906" y="2525889"/>
              <a:ext cx="981495" cy="184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6" y="0"/>
                </a:cxn>
                <a:cxn ang="0">
                  <a:pos x="0" y="0"/>
                </a:cxn>
              </a:cxnLst>
              <a:rect l="0" t="0" r="r" b="b"/>
              <a:pathLst>
                <a:path w="246" h="5">
                  <a:moveTo>
                    <a:pt x="0" y="0"/>
                  </a:moveTo>
                  <a:cubicBezTo>
                    <a:pt x="82" y="0"/>
                    <a:pt x="164" y="0"/>
                    <a:pt x="246" y="0"/>
                  </a:cubicBezTo>
                  <a:cubicBezTo>
                    <a:pt x="171" y="5"/>
                    <a:pt x="75" y="5"/>
                    <a:pt x="0" y="0"/>
                  </a:cubicBezTo>
                  <a:close/>
                </a:path>
              </a:pathLst>
            </a:custGeom>
            <a:solidFill>
              <a:srgbClr val="D7CE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668"/>
            <p:cNvSpPr/>
            <p:nvPr/>
          </p:nvSpPr>
          <p:spPr bwMode="auto">
            <a:xfrm>
              <a:off x="4975412" y="2464903"/>
              <a:ext cx="4316879" cy="123823"/>
            </a:xfrm>
            <a:custGeom>
              <a:avLst/>
              <a:gdLst/>
              <a:ahLst/>
              <a:cxnLst>
                <a:cxn ang="0">
                  <a:pos x="9" y="27"/>
                </a:cxn>
                <a:cxn ang="0">
                  <a:pos x="0" y="24"/>
                </a:cxn>
                <a:cxn ang="0">
                  <a:pos x="102" y="6"/>
                </a:cxn>
                <a:cxn ang="0">
                  <a:pos x="273" y="9"/>
                </a:cxn>
                <a:cxn ang="0">
                  <a:pos x="294" y="9"/>
                </a:cxn>
                <a:cxn ang="0">
                  <a:pos x="333" y="12"/>
                </a:cxn>
                <a:cxn ang="0">
                  <a:pos x="396" y="12"/>
                </a:cxn>
                <a:cxn ang="0">
                  <a:pos x="444" y="15"/>
                </a:cxn>
                <a:cxn ang="0">
                  <a:pos x="468" y="15"/>
                </a:cxn>
                <a:cxn ang="0">
                  <a:pos x="531" y="18"/>
                </a:cxn>
                <a:cxn ang="0">
                  <a:pos x="570" y="18"/>
                </a:cxn>
                <a:cxn ang="0">
                  <a:pos x="609" y="18"/>
                </a:cxn>
                <a:cxn ang="0">
                  <a:pos x="855" y="18"/>
                </a:cxn>
                <a:cxn ang="0">
                  <a:pos x="888" y="18"/>
                </a:cxn>
                <a:cxn ang="0">
                  <a:pos x="921" y="18"/>
                </a:cxn>
                <a:cxn ang="0">
                  <a:pos x="954" y="15"/>
                </a:cxn>
                <a:cxn ang="0">
                  <a:pos x="1020" y="12"/>
                </a:cxn>
                <a:cxn ang="0">
                  <a:pos x="1077" y="18"/>
                </a:cxn>
                <a:cxn ang="0">
                  <a:pos x="1059" y="33"/>
                </a:cxn>
                <a:cxn ang="0">
                  <a:pos x="1005" y="33"/>
                </a:cxn>
                <a:cxn ang="0">
                  <a:pos x="948" y="36"/>
                </a:cxn>
                <a:cxn ang="0">
                  <a:pos x="891" y="36"/>
                </a:cxn>
                <a:cxn ang="0">
                  <a:pos x="708" y="36"/>
                </a:cxn>
                <a:cxn ang="0">
                  <a:pos x="483" y="36"/>
                </a:cxn>
                <a:cxn ang="0">
                  <a:pos x="432" y="36"/>
                </a:cxn>
                <a:cxn ang="0">
                  <a:pos x="375" y="36"/>
                </a:cxn>
                <a:cxn ang="0">
                  <a:pos x="321" y="33"/>
                </a:cxn>
                <a:cxn ang="0">
                  <a:pos x="267" y="33"/>
                </a:cxn>
                <a:cxn ang="0">
                  <a:pos x="237" y="33"/>
                </a:cxn>
                <a:cxn ang="0">
                  <a:pos x="234" y="33"/>
                </a:cxn>
                <a:cxn ang="0">
                  <a:pos x="201" y="33"/>
                </a:cxn>
                <a:cxn ang="0">
                  <a:pos x="168" y="30"/>
                </a:cxn>
                <a:cxn ang="0">
                  <a:pos x="135" y="30"/>
                </a:cxn>
                <a:cxn ang="0">
                  <a:pos x="105" y="30"/>
                </a:cxn>
                <a:cxn ang="0">
                  <a:pos x="102" y="30"/>
                </a:cxn>
                <a:cxn ang="0">
                  <a:pos x="72" y="30"/>
                </a:cxn>
                <a:cxn ang="0">
                  <a:pos x="42" y="27"/>
                </a:cxn>
                <a:cxn ang="0">
                  <a:pos x="9" y="27"/>
                </a:cxn>
              </a:cxnLst>
              <a:rect l="0" t="0" r="r" b="b"/>
              <a:pathLst>
                <a:path w="1081" h="36">
                  <a:moveTo>
                    <a:pt x="9" y="27"/>
                  </a:moveTo>
                  <a:cubicBezTo>
                    <a:pt x="5" y="27"/>
                    <a:pt x="1" y="27"/>
                    <a:pt x="0" y="24"/>
                  </a:cubicBezTo>
                  <a:cubicBezTo>
                    <a:pt x="24" y="2"/>
                    <a:pt x="57" y="2"/>
                    <a:pt x="102" y="6"/>
                  </a:cubicBezTo>
                  <a:cubicBezTo>
                    <a:pt x="153" y="13"/>
                    <a:pt x="217" y="7"/>
                    <a:pt x="273" y="9"/>
                  </a:cubicBezTo>
                  <a:cubicBezTo>
                    <a:pt x="280" y="9"/>
                    <a:pt x="287" y="9"/>
                    <a:pt x="294" y="9"/>
                  </a:cubicBezTo>
                  <a:cubicBezTo>
                    <a:pt x="301" y="16"/>
                    <a:pt x="321" y="10"/>
                    <a:pt x="333" y="12"/>
                  </a:cubicBezTo>
                  <a:cubicBezTo>
                    <a:pt x="354" y="12"/>
                    <a:pt x="375" y="12"/>
                    <a:pt x="396" y="12"/>
                  </a:cubicBezTo>
                  <a:cubicBezTo>
                    <a:pt x="406" y="19"/>
                    <a:pt x="429" y="13"/>
                    <a:pt x="444" y="15"/>
                  </a:cubicBezTo>
                  <a:cubicBezTo>
                    <a:pt x="452" y="15"/>
                    <a:pt x="460" y="15"/>
                    <a:pt x="468" y="15"/>
                  </a:cubicBezTo>
                  <a:cubicBezTo>
                    <a:pt x="483" y="22"/>
                    <a:pt x="511" y="16"/>
                    <a:pt x="531" y="18"/>
                  </a:cubicBezTo>
                  <a:cubicBezTo>
                    <a:pt x="544" y="18"/>
                    <a:pt x="557" y="18"/>
                    <a:pt x="570" y="18"/>
                  </a:cubicBezTo>
                  <a:cubicBezTo>
                    <a:pt x="583" y="18"/>
                    <a:pt x="596" y="18"/>
                    <a:pt x="609" y="18"/>
                  </a:cubicBezTo>
                  <a:cubicBezTo>
                    <a:pt x="684" y="23"/>
                    <a:pt x="780" y="23"/>
                    <a:pt x="855" y="18"/>
                  </a:cubicBezTo>
                  <a:cubicBezTo>
                    <a:pt x="866" y="18"/>
                    <a:pt x="877" y="18"/>
                    <a:pt x="888" y="18"/>
                  </a:cubicBezTo>
                  <a:cubicBezTo>
                    <a:pt x="899" y="18"/>
                    <a:pt x="910" y="18"/>
                    <a:pt x="921" y="18"/>
                  </a:cubicBezTo>
                  <a:cubicBezTo>
                    <a:pt x="931" y="16"/>
                    <a:pt x="949" y="22"/>
                    <a:pt x="954" y="15"/>
                  </a:cubicBezTo>
                  <a:cubicBezTo>
                    <a:pt x="975" y="16"/>
                    <a:pt x="998" y="14"/>
                    <a:pt x="1020" y="12"/>
                  </a:cubicBezTo>
                  <a:cubicBezTo>
                    <a:pt x="1040" y="10"/>
                    <a:pt x="1067" y="0"/>
                    <a:pt x="1077" y="18"/>
                  </a:cubicBezTo>
                  <a:cubicBezTo>
                    <a:pt x="1081" y="33"/>
                    <a:pt x="1072" y="35"/>
                    <a:pt x="1059" y="33"/>
                  </a:cubicBezTo>
                  <a:cubicBezTo>
                    <a:pt x="1041" y="33"/>
                    <a:pt x="1023" y="33"/>
                    <a:pt x="1005" y="33"/>
                  </a:cubicBezTo>
                  <a:cubicBezTo>
                    <a:pt x="987" y="35"/>
                    <a:pt x="961" y="29"/>
                    <a:pt x="948" y="36"/>
                  </a:cubicBezTo>
                  <a:cubicBezTo>
                    <a:pt x="929" y="36"/>
                    <a:pt x="910" y="36"/>
                    <a:pt x="891" y="36"/>
                  </a:cubicBezTo>
                  <a:cubicBezTo>
                    <a:pt x="830" y="36"/>
                    <a:pt x="769" y="36"/>
                    <a:pt x="708" y="36"/>
                  </a:cubicBezTo>
                  <a:cubicBezTo>
                    <a:pt x="633" y="36"/>
                    <a:pt x="558" y="36"/>
                    <a:pt x="483" y="36"/>
                  </a:cubicBezTo>
                  <a:cubicBezTo>
                    <a:pt x="466" y="36"/>
                    <a:pt x="449" y="36"/>
                    <a:pt x="432" y="36"/>
                  </a:cubicBezTo>
                  <a:cubicBezTo>
                    <a:pt x="413" y="36"/>
                    <a:pt x="394" y="36"/>
                    <a:pt x="375" y="36"/>
                  </a:cubicBezTo>
                  <a:cubicBezTo>
                    <a:pt x="363" y="29"/>
                    <a:pt x="338" y="35"/>
                    <a:pt x="321" y="33"/>
                  </a:cubicBezTo>
                  <a:cubicBezTo>
                    <a:pt x="303" y="33"/>
                    <a:pt x="285" y="33"/>
                    <a:pt x="267" y="33"/>
                  </a:cubicBezTo>
                  <a:cubicBezTo>
                    <a:pt x="257" y="33"/>
                    <a:pt x="247" y="33"/>
                    <a:pt x="237" y="33"/>
                  </a:cubicBezTo>
                  <a:cubicBezTo>
                    <a:pt x="236" y="33"/>
                    <a:pt x="235" y="33"/>
                    <a:pt x="234" y="33"/>
                  </a:cubicBezTo>
                  <a:cubicBezTo>
                    <a:pt x="223" y="33"/>
                    <a:pt x="212" y="33"/>
                    <a:pt x="201" y="33"/>
                  </a:cubicBezTo>
                  <a:cubicBezTo>
                    <a:pt x="196" y="26"/>
                    <a:pt x="178" y="32"/>
                    <a:pt x="168" y="30"/>
                  </a:cubicBezTo>
                  <a:cubicBezTo>
                    <a:pt x="157" y="30"/>
                    <a:pt x="146" y="30"/>
                    <a:pt x="135" y="30"/>
                  </a:cubicBezTo>
                  <a:cubicBezTo>
                    <a:pt x="125" y="30"/>
                    <a:pt x="115" y="30"/>
                    <a:pt x="105" y="30"/>
                  </a:cubicBezTo>
                  <a:cubicBezTo>
                    <a:pt x="104" y="30"/>
                    <a:pt x="103" y="30"/>
                    <a:pt x="102" y="30"/>
                  </a:cubicBezTo>
                  <a:cubicBezTo>
                    <a:pt x="92" y="30"/>
                    <a:pt x="82" y="30"/>
                    <a:pt x="72" y="30"/>
                  </a:cubicBezTo>
                  <a:cubicBezTo>
                    <a:pt x="68" y="23"/>
                    <a:pt x="51" y="29"/>
                    <a:pt x="42" y="27"/>
                  </a:cubicBezTo>
                  <a:cubicBezTo>
                    <a:pt x="31" y="27"/>
                    <a:pt x="20" y="27"/>
                    <a:pt x="9" y="27"/>
                  </a:cubicBezTo>
                  <a:close/>
                </a:path>
              </a:pathLst>
            </a:custGeom>
            <a:solidFill>
              <a:srgbClr val="FAF1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669"/>
            <p:cNvSpPr/>
            <p:nvPr/>
          </p:nvSpPr>
          <p:spPr bwMode="auto">
            <a:xfrm>
              <a:off x="4926550" y="2548067"/>
              <a:ext cx="118969" cy="4435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" y="0"/>
                </a:cxn>
                <a:cxn ang="0">
                  <a:pos x="21" y="3"/>
                </a:cxn>
                <a:cxn ang="0">
                  <a:pos x="30" y="9"/>
                </a:cxn>
                <a:cxn ang="0">
                  <a:pos x="0" y="6"/>
                </a:cxn>
              </a:cxnLst>
              <a:rect l="0" t="0" r="r" b="b"/>
              <a:pathLst>
                <a:path w="30" h="13">
                  <a:moveTo>
                    <a:pt x="0" y="6"/>
                  </a:moveTo>
                  <a:cubicBezTo>
                    <a:pt x="9" y="9"/>
                    <a:pt x="7" y="1"/>
                    <a:pt x="12" y="0"/>
                  </a:cubicBezTo>
                  <a:cubicBezTo>
                    <a:pt x="13" y="3"/>
                    <a:pt x="17" y="3"/>
                    <a:pt x="21" y="3"/>
                  </a:cubicBezTo>
                  <a:cubicBezTo>
                    <a:pt x="22" y="7"/>
                    <a:pt x="30" y="4"/>
                    <a:pt x="30" y="9"/>
                  </a:cubicBezTo>
                  <a:cubicBezTo>
                    <a:pt x="21" y="7"/>
                    <a:pt x="4" y="13"/>
                    <a:pt x="0" y="6"/>
                  </a:cubicBezTo>
                  <a:close/>
                </a:path>
              </a:pathLst>
            </a:custGeom>
            <a:solidFill>
              <a:srgbClr val="887B5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670"/>
            <p:cNvSpPr/>
            <p:nvPr/>
          </p:nvSpPr>
          <p:spPr bwMode="auto">
            <a:xfrm>
              <a:off x="5011528" y="2557308"/>
              <a:ext cx="369654" cy="258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63" y="3"/>
                </a:cxn>
                <a:cxn ang="0">
                  <a:pos x="93" y="3"/>
                </a:cxn>
                <a:cxn ang="0">
                  <a:pos x="93" y="6"/>
                </a:cxn>
                <a:cxn ang="0">
                  <a:pos x="66" y="6"/>
                </a:cxn>
                <a:cxn ang="0">
                  <a:pos x="36" y="6"/>
                </a:cxn>
                <a:cxn ang="0">
                  <a:pos x="9" y="6"/>
                </a:cxn>
                <a:cxn ang="0">
                  <a:pos x="0" y="0"/>
                </a:cxn>
              </a:cxnLst>
              <a:rect l="0" t="0" r="r" b="b"/>
              <a:pathLst>
                <a:path w="9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7" y="7"/>
                    <a:pt x="54" y="1"/>
                    <a:pt x="63" y="3"/>
                  </a:cubicBezTo>
                  <a:cubicBezTo>
                    <a:pt x="73" y="3"/>
                    <a:pt x="83" y="3"/>
                    <a:pt x="93" y="3"/>
                  </a:cubicBezTo>
                  <a:cubicBezTo>
                    <a:pt x="93" y="4"/>
                    <a:pt x="93" y="5"/>
                    <a:pt x="93" y="6"/>
                  </a:cubicBezTo>
                  <a:cubicBezTo>
                    <a:pt x="84" y="6"/>
                    <a:pt x="75" y="6"/>
                    <a:pt x="66" y="6"/>
                  </a:cubicBezTo>
                  <a:cubicBezTo>
                    <a:pt x="56" y="6"/>
                    <a:pt x="46" y="6"/>
                    <a:pt x="36" y="6"/>
                  </a:cubicBezTo>
                  <a:cubicBezTo>
                    <a:pt x="27" y="6"/>
                    <a:pt x="18" y="6"/>
                    <a:pt x="9" y="6"/>
                  </a:cubicBezTo>
                  <a:cubicBezTo>
                    <a:pt x="9" y="1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671"/>
            <p:cNvSpPr/>
            <p:nvPr/>
          </p:nvSpPr>
          <p:spPr bwMode="auto">
            <a:xfrm>
              <a:off x="5143244" y="2544370"/>
              <a:ext cx="118969" cy="3881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B4AC7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672"/>
            <p:cNvSpPr/>
            <p:nvPr/>
          </p:nvSpPr>
          <p:spPr bwMode="auto">
            <a:xfrm>
              <a:off x="5274960" y="2579485"/>
              <a:ext cx="123218" cy="924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31" h="3">
                  <a:moveTo>
                    <a:pt x="27" y="0"/>
                  </a:moveTo>
                  <a:cubicBezTo>
                    <a:pt x="29" y="0"/>
                    <a:pt x="31" y="0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lose/>
                </a:path>
              </a:pathLst>
            </a:custGeom>
            <a:solidFill>
              <a:srgbClr val="AD955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681"/>
            <p:cNvSpPr/>
            <p:nvPr/>
          </p:nvSpPr>
          <p:spPr bwMode="auto">
            <a:xfrm>
              <a:off x="-274100" y="1317233"/>
              <a:ext cx="203947" cy="18277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519"/>
                </a:cxn>
                <a:cxn ang="0">
                  <a:pos x="51" y="519"/>
                </a:cxn>
                <a:cxn ang="0">
                  <a:pos x="0" y="522"/>
                </a:cxn>
                <a:cxn ang="0">
                  <a:pos x="0" y="0"/>
                </a:cxn>
              </a:cxnLst>
              <a:rect l="0" t="0" r="r" b="b"/>
              <a:pathLst>
                <a:path w="51" h="526">
                  <a:moveTo>
                    <a:pt x="0" y="0"/>
                  </a:moveTo>
                  <a:cubicBezTo>
                    <a:pt x="7" y="167"/>
                    <a:pt x="1" y="347"/>
                    <a:pt x="3" y="519"/>
                  </a:cubicBezTo>
                  <a:cubicBezTo>
                    <a:pt x="19" y="519"/>
                    <a:pt x="35" y="519"/>
                    <a:pt x="51" y="519"/>
                  </a:cubicBezTo>
                  <a:cubicBezTo>
                    <a:pt x="40" y="526"/>
                    <a:pt x="16" y="520"/>
                    <a:pt x="0" y="522"/>
                  </a:cubicBezTo>
                  <a:cubicBezTo>
                    <a:pt x="0" y="348"/>
                    <a:pt x="0" y="174"/>
                    <a:pt x="0" y="0"/>
                  </a:cubicBezTo>
                  <a:close/>
                </a:path>
              </a:pathLst>
            </a:custGeom>
            <a:solidFill>
              <a:srgbClr val="CCC4A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691"/>
            <p:cNvSpPr>
              <a:spLocks noEditPoints="1"/>
            </p:cNvSpPr>
            <p:nvPr/>
          </p:nvSpPr>
          <p:spPr bwMode="auto">
            <a:xfrm>
              <a:off x="-431309" y="-571524"/>
              <a:ext cx="9995531" cy="4788424"/>
            </a:xfrm>
            <a:custGeom>
              <a:avLst/>
              <a:gdLst/>
              <a:ahLst/>
              <a:cxnLst>
                <a:cxn ang="0">
                  <a:pos x="2199" y="1086"/>
                </a:cxn>
                <a:cxn ang="0">
                  <a:pos x="1677" y="1086"/>
                </a:cxn>
                <a:cxn ang="0">
                  <a:pos x="906" y="1077"/>
                </a:cxn>
                <a:cxn ang="0">
                  <a:pos x="183" y="1074"/>
                </a:cxn>
                <a:cxn ang="0">
                  <a:pos x="0" y="1068"/>
                </a:cxn>
                <a:cxn ang="0">
                  <a:pos x="30" y="282"/>
                </a:cxn>
                <a:cxn ang="0">
                  <a:pos x="1503" y="6"/>
                </a:cxn>
                <a:cxn ang="0">
                  <a:pos x="2442" y="876"/>
                </a:cxn>
                <a:cxn ang="0">
                  <a:pos x="2442" y="954"/>
                </a:cxn>
                <a:cxn ang="0">
                  <a:pos x="2502" y="1086"/>
                </a:cxn>
                <a:cxn ang="0">
                  <a:pos x="39" y="21"/>
                </a:cxn>
                <a:cxn ang="0">
                  <a:pos x="840" y="1065"/>
                </a:cxn>
                <a:cxn ang="0">
                  <a:pos x="1125" y="1068"/>
                </a:cxn>
                <a:cxn ang="0">
                  <a:pos x="1404" y="1071"/>
                </a:cxn>
                <a:cxn ang="0">
                  <a:pos x="2052" y="1077"/>
                </a:cxn>
                <a:cxn ang="0">
                  <a:pos x="2373" y="1080"/>
                </a:cxn>
                <a:cxn ang="0">
                  <a:pos x="2004" y="966"/>
                </a:cxn>
                <a:cxn ang="0">
                  <a:pos x="1284" y="939"/>
                </a:cxn>
                <a:cxn ang="0">
                  <a:pos x="1266" y="591"/>
                </a:cxn>
                <a:cxn ang="0">
                  <a:pos x="1263" y="162"/>
                </a:cxn>
                <a:cxn ang="0">
                  <a:pos x="1272" y="21"/>
                </a:cxn>
                <a:cxn ang="0">
                  <a:pos x="1275" y="162"/>
                </a:cxn>
                <a:cxn ang="0">
                  <a:pos x="1281" y="321"/>
                </a:cxn>
                <a:cxn ang="0">
                  <a:pos x="1284" y="477"/>
                </a:cxn>
                <a:cxn ang="0">
                  <a:pos x="1287" y="636"/>
                </a:cxn>
                <a:cxn ang="0">
                  <a:pos x="1290" y="795"/>
                </a:cxn>
                <a:cxn ang="0">
                  <a:pos x="1296" y="939"/>
                </a:cxn>
                <a:cxn ang="0">
                  <a:pos x="1974" y="951"/>
                </a:cxn>
                <a:cxn ang="0">
                  <a:pos x="2223" y="948"/>
                </a:cxn>
                <a:cxn ang="0">
                  <a:pos x="2268" y="918"/>
                </a:cxn>
                <a:cxn ang="0">
                  <a:pos x="1833" y="918"/>
                </a:cxn>
                <a:cxn ang="0">
                  <a:pos x="1629" y="912"/>
                </a:cxn>
                <a:cxn ang="0">
                  <a:pos x="1728" y="909"/>
                </a:cxn>
                <a:cxn ang="0">
                  <a:pos x="2301" y="909"/>
                </a:cxn>
                <a:cxn ang="0">
                  <a:pos x="2307" y="888"/>
                </a:cxn>
                <a:cxn ang="0">
                  <a:pos x="1923" y="891"/>
                </a:cxn>
                <a:cxn ang="0">
                  <a:pos x="2310" y="876"/>
                </a:cxn>
                <a:cxn ang="0">
                  <a:pos x="1368" y="21"/>
                </a:cxn>
                <a:cxn ang="0">
                  <a:pos x="1374" y="435"/>
                </a:cxn>
                <a:cxn ang="0">
                  <a:pos x="1380" y="621"/>
                </a:cxn>
                <a:cxn ang="0">
                  <a:pos x="1440" y="867"/>
                </a:cxn>
                <a:cxn ang="0">
                  <a:pos x="1686" y="885"/>
                </a:cxn>
                <a:cxn ang="0">
                  <a:pos x="1341" y="903"/>
                </a:cxn>
                <a:cxn ang="0">
                  <a:pos x="1338" y="396"/>
                </a:cxn>
                <a:cxn ang="0">
                  <a:pos x="1335" y="207"/>
                </a:cxn>
                <a:cxn ang="0">
                  <a:pos x="1335" y="27"/>
                </a:cxn>
                <a:cxn ang="0">
                  <a:pos x="1341" y="237"/>
                </a:cxn>
                <a:cxn ang="0">
                  <a:pos x="1344" y="495"/>
                </a:cxn>
                <a:cxn ang="0">
                  <a:pos x="1350" y="753"/>
                </a:cxn>
                <a:cxn ang="0">
                  <a:pos x="1371" y="699"/>
                </a:cxn>
                <a:cxn ang="0">
                  <a:pos x="1365" y="357"/>
                </a:cxn>
                <a:cxn ang="0">
                  <a:pos x="1341" y="21"/>
                </a:cxn>
              </a:cxnLst>
              <a:rect l="0" t="0" r="r" b="b"/>
              <a:pathLst>
                <a:path w="2502" h="1377">
                  <a:moveTo>
                    <a:pt x="2442" y="1209"/>
                  </a:moveTo>
                  <a:cubicBezTo>
                    <a:pt x="2436" y="1210"/>
                    <a:pt x="2435" y="1206"/>
                    <a:pt x="2430" y="1206"/>
                  </a:cubicBezTo>
                  <a:cubicBezTo>
                    <a:pt x="2428" y="1167"/>
                    <a:pt x="2434" y="1120"/>
                    <a:pt x="2427" y="1086"/>
                  </a:cubicBezTo>
                  <a:cubicBezTo>
                    <a:pt x="2383" y="1086"/>
                    <a:pt x="2339" y="1086"/>
                    <a:pt x="2295" y="1086"/>
                  </a:cubicBezTo>
                  <a:cubicBezTo>
                    <a:pt x="2263" y="1086"/>
                    <a:pt x="2231" y="1086"/>
                    <a:pt x="2199" y="1086"/>
                  </a:cubicBezTo>
                  <a:cubicBezTo>
                    <a:pt x="2194" y="1081"/>
                    <a:pt x="2168" y="1081"/>
                    <a:pt x="2163" y="1086"/>
                  </a:cubicBezTo>
                  <a:cubicBezTo>
                    <a:pt x="2143" y="1086"/>
                    <a:pt x="2123" y="1086"/>
                    <a:pt x="2103" y="1086"/>
                  </a:cubicBezTo>
                  <a:cubicBezTo>
                    <a:pt x="2066" y="1086"/>
                    <a:pt x="2029" y="1086"/>
                    <a:pt x="1992" y="1086"/>
                  </a:cubicBezTo>
                  <a:cubicBezTo>
                    <a:pt x="1947" y="1086"/>
                    <a:pt x="1902" y="1086"/>
                    <a:pt x="1857" y="1086"/>
                  </a:cubicBezTo>
                  <a:cubicBezTo>
                    <a:pt x="1797" y="1086"/>
                    <a:pt x="1737" y="1086"/>
                    <a:pt x="1677" y="1086"/>
                  </a:cubicBezTo>
                  <a:cubicBezTo>
                    <a:pt x="1591" y="1086"/>
                    <a:pt x="1512" y="1079"/>
                    <a:pt x="1425" y="1080"/>
                  </a:cubicBezTo>
                  <a:cubicBezTo>
                    <a:pt x="1415" y="1073"/>
                    <a:pt x="1392" y="1079"/>
                    <a:pt x="1377" y="1077"/>
                  </a:cubicBezTo>
                  <a:cubicBezTo>
                    <a:pt x="1268" y="1077"/>
                    <a:pt x="1159" y="1077"/>
                    <a:pt x="1050" y="1077"/>
                  </a:cubicBezTo>
                  <a:cubicBezTo>
                    <a:pt x="1046" y="1077"/>
                    <a:pt x="1042" y="1077"/>
                    <a:pt x="1038" y="1077"/>
                  </a:cubicBezTo>
                  <a:cubicBezTo>
                    <a:pt x="994" y="1077"/>
                    <a:pt x="950" y="1077"/>
                    <a:pt x="906" y="1077"/>
                  </a:cubicBezTo>
                  <a:cubicBezTo>
                    <a:pt x="858" y="1077"/>
                    <a:pt x="810" y="1077"/>
                    <a:pt x="762" y="1077"/>
                  </a:cubicBezTo>
                  <a:cubicBezTo>
                    <a:pt x="714" y="1077"/>
                    <a:pt x="666" y="1077"/>
                    <a:pt x="618" y="1077"/>
                  </a:cubicBezTo>
                  <a:cubicBezTo>
                    <a:pt x="576" y="1070"/>
                    <a:pt x="521" y="1076"/>
                    <a:pt x="474" y="1074"/>
                  </a:cubicBezTo>
                  <a:cubicBezTo>
                    <a:pt x="426" y="1074"/>
                    <a:pt x="378" y="1074"/>
                    <a:pt x="330" y="1074"/>
                  </a:cubicBezTo>
                  <a:cubicBezTo>
                    <a:pt x="281" y="1074"/>
                    <a:pt x="232" y="1074"/>
                    <a:pt x="183" y="1074"/>
                  </a:cubicBezTo>
                  <a:cubicBezTo>
                    <a:pt x="136" y="1074"/>
                    <a:pt x="89" y="1074"/>
                    <a:pt x="42" y="1074"/>
                  </a:cubicBezTo>
                  <a:cubicBezTo>
                    <a:pt x="35" y="1166"/>
                    <a:pt x="41" y="1271"/>
                    <a:pt x="39" y="1368"/>
                  </a:cubicBezTo>
                  <a:cubicBezTo>
                    <a:pt x="37" y="1372"/>
                    <a:pt x="34" y="1375"/>
                    <a:pt x="30" y="1377"/>
                  </a:cubicBezTo>
                  <a:cubicBezTo>
                    <a:pt x="28" y="1277"/>
                    <a:pt x="34" y="1169"/>
                    <a:pt x="27" y="1074"/>
                  </a:cubicBezTo>
                  <a:cubicBezTo>
                    <a:pt x="25" y="1065"/>
                    <a:pt x="2" y="1077"/>
                    <a:pt x="0" y="1068"/>
                  </a:cubicBezTo>
                  <a:cubicBezTo>
                    <a:pt x="6" y="1068"/>
                    <a:pt x="12" y="1068"/>
                    <a:pt x="18" y="1068"/>
                  </a:cubicBezTo>
                  <a:cubicBezTo>
                    <a:pt x="19" y="1067"/>
                    <a:pt x="23" y="1069"/>
                    <a:pt x="24" y="1068"/>
                  </a:cubicBezTo>
                  <a:cubicBezTo>
                    <a:pt x="40" y="1052"/>
                    <a:pt x="30" y="977"/>
                    <a:pt x="30" y="939"/>
                  </a:cubicBezTo>
                  <a:cubicBezTo>
                    <a:pt x="30" y="885"/>
                    <a:pt x="30" y="840"/>
                    <a:pt x="30" y="804"/>
                  </a:cubicBezTo>
                  <a:cubicBezTo>
                    <a:pt x="30" y="630"/>
                    <a:pt x="30" y="456"/>
                    <a:pt x="30" y="282"/>
                  </a:cubicBezTo>
                  <a:cubicBezTo>
                    <a:pt x="28" y="196"/>
                    <a:pt x="34" y="102"/>
                    <a:pt x="27" y="21"/>
                  </a:cubicBezTo>
                  <a:cubicBezTo>
                    <a:pt x="15" y="7"/>
                    <a:pt x="36" y="3"/>
                    <a:pt x="54" y="6"/>
                  </a:cubicBezTo>
                  <a:cubicBezTo>
                    <a:pt x="489" y="2"/>
                    <a:pt x="938" y="14"/>
                    <a:pt x="1362" y="0"/>
                  </a:cubicBezTo>
                  <a:cubicBezTo>
                    <a:pt x="1363" y="0"/>
                    <a:pt x="1364" y="0"/>
                    <a:pt x="1365" y="0"/>
                  </a:cubicBezTo>
                  <a:cubicBezTo>
                    <a:pt x="1392" y="11"/>
                    <a:pt x="1456" y="6"/>
                    <a:pt x="1503" y="6"/>
                  </a:cubicBezTo>
                  <a:cubicBezTo>
                    <a:pt x="1828" y="6"/>
                    <a:pt x="2161" y="6"/>
                    <a:pt x="2475" y="6"/>
                  </a:cubicBezTo>
                  <a:cubicBezTo>
                    <a:pt x="2475" y="10"/>
                    <a:pt x="2475" y="14"/>
                    <a:pt x="2475" y="18"/>
                  </a:cubicBezTo>
                  <a:cubicBezTo>
                    <a:pt x="2464" y="20"/>
                    <a:pt x="2445" y="14"/>
                    <a:pt x="2439" y="21"/>
                  </a:cubicBezTo>
                  <a:cubicBezTo>
                    <a:pt x="2439" y="25"/>
                    <a:pt x="2439" y="29"/>
                    <a:pt x="2439" y="33"/>
                  </a:cubicBezTo>
                  <a:cubicBezTo>
                    <a:pt x="2441" y="313"/>
                    <a:pt x="2435" y="601"/>
                    <a:pt x="2442" y="876"/>
                  </a:cubicBezTo>
                  <a:cubicBezTo>
                    <a:pt x="2453" y="874"/>
                    <a:pt x="2453" y="881"/>
                    <a:pt x="2442" y="879"/>
                  </a:cubicBezTo>
                  <a:cubicBezTo>
                    <a:pt x="2436" y="883"/>
                    <a:pt x="2438" y="904"/>
                    <a:pt x="2442" y="909"/>
                  </a:cubicBezTo>
                  <a:cubicBezTo>
                    <a:pt x="2445" y="909"/>
                    <a:pt x="2448" y="909"/>
                    <a:pt x="2451" y="909"/>
                  </a:cubicBezTo>
                  <a:cubicBezTo>
                    <a:pt x="2463" y="916"/>
                    <a:pt x="2441" y="913"/>
                    <a:pt x="2442" y="918"/>
                  </a:cubicBezTo>
                  <a:cubicBezTo>
                    <a:pt x="2437" y="923"/>
                    <a:pt x="2437" y="949"/>
                    <a:pt x="2442" y="954"/>
                  </a:cubicBezTo>
                  <a:cubicBezTo>
                    <a:pt x="2455" y="950"/>
                    <a:pt x="2468" y="962"/>
                    <a:pt x="2463" y="966"/>
                  </a:cubicBezTo>
                  <a:cubicBezTo>
                    <a:pt x="2457" y="968"/>
                    <a:pt x="2443" y="962"/>
                    <a:pt x="2442" y="969"/>
                  </a:cubicBezTo>
                  <a:cubicBezTo>
                    <a:pt x="2437" y="999"/>
                    <a:pt x="2437" y="1050"/>
                    <a:pt x="2442" y="1080"/>
                  </a:cubicBezTo>
                  <a:cubicBezTo>
                    <a:pt x="2456" y="1087"/>
                    <a:pt x="2483" y="1081"/>
                    <a:pt x="2502" y="1083"/>
                  </a:cubicBezTo>
                  <a:cubicBezTo>
                    <a:pt x="2502" y="1084"/>
                    <a:pt x="2502" y="1085"/>
                    <a:pt x="2502" y="1086"/>
                  </a:cubicBezTo>
                  <a:cubicBezTo>
                    <a:pt x="2482" y="1086"/>
                    <a:pt x="2462" y="1086"/>
                    <a:pt x="2442" y="1086"/>
                  </a:cubicBezTo>
                  <a:cubicBezTo>
                    <a:pt x="2437" y="1100"/>
                    <a:pt x="2437" y="1135"/>
                    <a:pt x="2442" y="1149"/>
                  </a:cubicBezTo>
                  <a:cubicBezTo>
                    <a:pt x="2442" y="1169"/>
                    <a:pt x="2442" y="1189"/>
                    <a:pt x="2442" y="1209"/>
                  </a:cubicBezTo>
                  <a:close/>
                  <a:moveTo>
                    <a:pt x="48" y="21"/>
                  </a:moveTo>
                  <a:cubicBezTo>
                    <a:pt x="45" y="21"/>
                    <a:pt x="42" y="21"/>
                    <a:pt x="39" y="21"/>
                  </a:cubicBezTo>
                  <a:cubicBezTo>
                    <a:pt x="39" y="195"/>
                    <a:pt x="39" y="369"/>
                    <a:pt x="39" y="543"/>
                  </a:cubicBezTo>
                  <a:cubicBezTo>
                    <a:pt x="39" y="717"/>
                    <a:pt x="39" y="891"/>
                    <a:pt x="39" y="1065"/>
                  </a:cubicBezTo>
                  <a:cubicBezTo>
                    <a:pt x="55" y="1063"/>
                    <a:pt x="79" y="1069"/>
                    <a:pt x="90" y="1062"/>
                  </a:cubicBezTo>
                  <a:cubicBezTo>
                    <a:pt x="306" y="1062"/>
                    <a:pt x="522" y="1062"/>
                    <a:pt x="738" y="1062"/>
                  </a:cubicBezTo>
                  <a:cubicBezTo>
                    <a:pt x="766" y="1069"/>
                    <a:pt x="807" y="1063"/>
                    <a:pt x="840" y="1065"/>
                  </a:cubicBezTo>
                  <a:cubicBezTo>
                    <a:pt x="865" y="1065"/>
                    <a:pt x="890" y="1065"/>
                    <a:pt x="915" y="1065"/>
                  </a:cubicBezTo>
                  <a:cubicBezTo>
                    <a:pt x="938" y="1065"/>
                    <a:pt x="961" y="1065"/>
                    <a:pt x="984" y="1065"/>
                  </a:cubicBezTo>
                  <a:cubicBezTo>
                    <a:pt x="1000" y="1072"/>
                    <a:pt x="1029" y="1066"/>
                    <a:pt x="1050" y="1068"/>
                  </a:cubicBezTo>
                  <a:cubicBezTo>
                    <a:pt x="1063" y="1068"/>
                    <a:pt x="1076" y="1068"/>
                    <a:pt x="1089" y="1068"/>
                  </a:cubicBezTo>
                  <a:cubicBezTo>
                    <a:pt x="1101" y="1068"/>
                    <a:pt x="1113" y="1068"/>
                    <a:pt x="1125" y="1068"/>
                  </a:cubicBezTo>
                  <a:cubicBezTo>
                    <a:pt x="1138" y="1068"/>
                    <a:pt x="1151" y="1068"/>
                    <a:pt x="1164" y="1068"/>
                  </a:cubicBezTo>
                  <a:cubicBezTo>
                    <a:pt x="1170" y="1075"/>
                    <a:pt x="1189" y="1069"/>
                    <a:pt x="1200" y="1071"/>
                  </a:cubicBezTo>
                  <a:cubicBezTo>
                    <a:pt x="1210" y="1071"/>
                    <a:pt x="1220" y="1071"/>
                    <a:pt x="1230" y="1071"/>
                  </a:cubicBezTo>
                  <a:cubicBezTo>
                    <a:pt x="1269" y="1071"/>
                    <a:pt x="1308" y="1071"/>
                    <a:pt x="1347" y="1071"/>
                  </a:cubicBezTo>
                  <a:cubicBezTo>
                    <a:pt x="1366" y="1071"/>
                    <a:pt x="1385" y="1071"/>
                    <a:pt x="1404" y="1071"/>
                  </a:cubicBezTo>
                  <a:cubicBezTo>
                    <a:pt x="1426" y="1069"/>
                    <a:pt x="1439" y="1076"/>
                    <a:pt x="1461" y="1074"/>
                  </a:cubicBezTo>
                  <a:cubicBezTo>
                    <a:pt x="1478" y="1081"/>
                    <a:pt x="1508" y="1075"/>
                    <a:pt x="1530" y="1077"/>
                  </a:cubicBezTo>
                  <a:cubicBezTo>
                    <a:pt x="1554" y="1077"/>
                    <a:pt x="1578" y="1077"/>
                    <a:pt x="1602" y="1077"/>
                  </a:cubicBezTo>
                  <a:cubicBezTo>
                    <a:pt x="1698" y="1077"/>
                    <a:pt x="1794" y="1077"/>
                    <a:pt x="1890" y="1077"/>
                  </a:cubicBezTo>
                  <a:cubicBezTo>
                    <a:pt x="1944" y="1077"/>
                    <a:pt x="1998" y="1077"/>
                    <a:pt x="2052" y="1077"/>
                  </a:cubicBezTo>
                  <a:cubicBezTo>
                    <a:pt x="2078" y="1077"/>
                    <a:pt x="2104" y="1077"/>
                    <a:pt x="2130" y="1077"/>
                  </a:cubicBezTo>
                  <a:cubicBezTo>
                    <a:pt x="2155" y="1077"/>
                    <a:pt x="2180" y="1077"/>
                    <a:pt x="2205" y="1077"/>
                  </a:cubicBezTo>
                  <a:cubicBezTo>
                    <a:pt x="2218" y="1084"/>
                    <a:pt x="2244" y="1078"/>
                    <a:pt x="2262" y="1080"/>
                  </a:cubicBezTo>
                  <a:cubicBezTo>
                    <a:pt x="2280" y="1080"/>
                    <a:pt x="2298" y="1080"/>
                    <a:pt x="2316" y="1080"/>
                  </a:cubicBezTo>
                  <a:cubicBezTo>
                    <a:pt x="2335" y="1080"/>
                    <a:pt x="2354" y="1080"/>
                    <a:pt x="2373" y="1080"/>
                  </a:cubicBezTo>
                  <a:cubicBezTo>
                    <a:pt x="2391" y="1080"/>
                    <a:pt x="2409" y="1080"/>
                    <a:pt x="2427" y="1080"/>
                  </a:cubicBezTo>
                  <a:cubicBezTo>
                    <a:pt x="2434" y="1048"/>
                    <a:pt x="2428" y="1003"/>
                    <a:pt x="2430" y="966"/>
                  </a:cubicBezTo>
                  <a:cubicBezTo>
                    <a:pt x="2382" y="966"/>
                    <a:pt x="2334" y="966"/>
                    <a:pt x="2286" y="966"/>
                  </a:cubicBezTo>
                  <a:cubicBezTo>
                    <a:pt x="2239" y="966"/>
                    <a:pt x="2192" y="966"/>
                    <a:pt x="2145" y="966"/>
                  </a:cubicBezTo>
                  <a:cubicBezTo>
                    <a:pt x="2098" y="966"/>
                    <a:pt x="2051" y="966"/>
                    <a:pt x="2004" y="966"/>
                  </a:cubicBezTo>
                  <a:cubicBezTo>
                    <a:pt x="1963" y="959"/>
                    <a:pt x="1909" y="965"/>
                    <a:pt x="1863" y="963"/>
                  </a:cubicBezTo>
                  <a:cubicBezTo>
                    <a:pt x="1816" y="963"/>
                    <a:pt x="1769" y="963"/>
                    <a:pt x="1722" y="963"/>
                  </a:cubicBezTo>
                  <a:cubicBezTo>
                    <a:pt x="1675" y="963"/>
                    <a:pt x="1628" y="963"/>
                    <a:pt x="1581" y="963"/>
                  </a:cubicBezTo>
                  <a:cubicBezTo>
                    <a:pt x="1483" y="958"/>
                    <a:pt x="1380" y="958"/>
                    <a:pt x="1284" y="951"/>
                  </a:cubicBezTo>
                  <a:cubicBezTo>
                    <a:pt x="1284" y="947"/>
                    <a:pt x="1284" y="943"/>
                    <a:pt x="1284" y="939"/>
                  </a:cubicBezTo>
                  <a:cubicBezTo>
                    <a:pt x="1282" y="925"/>
                    <a:pt x="1288" y="903"/>
                    <a:pt x="1281" y="894"/>
                  </a:cubicBezTo>
                  <a:cubicBezTo>
                    <a:pt x="1282" y="829"/>
                    <a:pt x="1271" y="776"/>
                    <a:pt x="1272" y="711"/>
                  </a:cubicBezTo>
                  <a:cubicBezTo>
                    <a:pt x="1270" y="699"/>
                    <a:pt x="1276" y="679"/>
                    <a:pt x="1269" y="672"/>
                  </a:cubicBezTo>
                  <a:cubicBezTo>
                    <a:pt x="1269" y="658"/>
                    <a:pt x="1269" y="644"/>
                    <a:pt x="1269" y="630"/>
                  </a:cubicBezTo>
                  <a:cubicBezTo>
                    <a:pt x="1267" y="618"/>
                    <a:pt x="1273" y="598"/>
                    <a:pt x="1266" y="591"/>
                  </a:cubicBezTo>
                  <a:cubicBezTo>
                    <a:pt x="1266" y="578"/>
                    <a:pt x="1266" y="565"/>
                    <a:pt x="1266" y="552"/>
                  </a:cubicBezTo>
                  <a:cubicBezTo>
                    <a:pt x="1264" y="526"/>
                    <a:pt x="1270" y="492"/>
                    <a:pt x="1263" y="471"/>
                  </a:cubicBezTo>
                  <a:cubicBezTo>
                    <a:pt x="1263" y="417"/>
                    <a:pt x="1263" y="363"/>
                    <a:pt x="1263" y="309"/>
                  </a:cubicBezTo>
                  <a:cubicBezTo>
                    <a:pt x="1263" y="278"/>
                    <a:pt x="1263" y="247"/>
                    <a:pt x="1263" y="216"/>
                  </a:cubicBezTo>
                  <a:cubicBezTo>
                    <a:pt x="1263" y="198"/>
                    <a:pt x="1263" y="180"/>
                    <a:pt x="1263" y="162"/>
                  </a:cubicBezTo>
                  <a:cubicBezTo>
                    <a:pt x="1268" y="127"/>
                    <a:pt x="1268" y="71"/>
                    <a:pt x="1263" y="36"/>
                  </a:cubicBezTo>
                  <a:cubicBezTo>
                    <a:pt x="1263" y="31"/>
                    <a:pt x="1263" y="26"/>
                    <a:pt x="1263" y="21"/>
                  </a:cubicBezTo>
                  <a:cubicBezTo>
                    <a:pt x="865" y="16"/>
                    <a:pt x="446" y="16"/>
                    <a:pt x="48" y="21"/>
                  </a:cubicBezTo>
                  <a:close/>
                  <a:moveTo>
                    <a:pt x="1335" y="27"/>
                  </a:moveTo>
                  <a:cubicBezTo>
                    <a:pt x="1342" y="11"/>
                    <a:pt x="1284" y="18"/>
                    <a:pt x="1272" y="21"/>
                  </a:cubicBezTo>
                  <a:cubicBezTo>
                    <a:pt x="1272" y="26"/>
                    <a:pt x="1272" y="31"/>
                    <a:pt x="1272" y="36"/>
                  </a:cubicBezTo>
                  <a:cubicBezTo>
                    <a:pt x="1274" y="46"/>
                    <a:pt x="1268" y="64"/>
                    <a:pt x="1275" y="69"/>
                  </a:cubicBezTo>
                  <a:cubicBezTo>
                    <a:pt x="1275" y="79"/>
                    <a:pt x="1275" y="89"/>
                    <a:pt x="1275" y="99"/>
                  </a:cubicBezTo>
                  <a:cubicBezTo>
                    <a:pt x="1275" y="110"/>
                    <a:pt x="1275" y="121"/>
                    <a:pt x="1275" y="132"/>
                  </a:cubicBezTo>
                  <a:cubicBezTo>
                    <a:pt x="1275" y="142"/>
                    <a:pt x="1275" y="152"/>
                    <a:pt x="1275" y="162"/>
                  </a:cubicBezTo>
                  <a:cubicBezTo>
                    <a:pt x="1277" y="172"/>
                    <a:pt x="1271" y="190"/>
                    <a:pt x="1278" y="195"/>
                  </a:cubicBezTo>
                  <a:cubicBezTo>
                    <a:pt x="1278" y="205"/>
                    <a:pt x="1278" y="215"/>
                    <a:pt x="1278" y="225"/>
                  </a:cubicBezTo>
                  <a:cubicBezTo>
                    <a:pt x="1278" y="236"/>
                    <a:pt x="1278" y="247"/>
                    <a:pt x="1278" y="258"/>
                  </a:cubicBezTo>
                  <a:cubicBezTo>
                    <a:pt x="1278" y="269"/>
                    <a:pt x="1278" y="280"/>
                    <a:pt x="1278" y="291"/>
                  </a:cubicBezTo>
                  <a:cubicBezTo>
                    <a:pt x="1280" y="300"/>
                    <a:pt x="1274" y="317"/>
                    <a:pt x="1281" y="321"/>
                  </a:cubicBezTo>
                  <a:cubicBezTo>
                    <a:pt x="1281" y="331"/>
                    <a:pt x="1281" y="341"/>
                    <a:pt x="1281" y="351"/>
                  </a:cubicBezTo>
                  <a:cubicBezTo>
                    <a:pt x="1281" y="362"/>
                    <a:pt x="1281" y="373"/>
                    <a:pt x="1281" y="384"/>
                  </a:cubicBezTo>
                  <a:cubicBezTo>
                    <a:pt x="1281" y="395"/>
                    <a:pt x="1281" y="406"/>
                    <a:pt x="1281" y="417"/>
                  </a:cubicBezTo>
                  <a:cubicBezTo>
                    <a:pt x="1283" y="426"/>
                    <a:pt x="1277" y="443"/>
                    <a:pt x="1284" y="447"/>
                  </a:cubicBezTo>
                  <a:cubicBezTo>
                    <a:pt x="1284" y="457"/>
                    <a:pt x="1284" y="467"/>
                    <a:pt x="1284" y="477"/>
                  </a:cubicBezTo>
                  <a:cubicBezTo>
                    <a:pt x="1284" y="488"/>
                    <a:pt x="1284" y="499"/>
                    <a:pt x="1284" y="510"/>
                  </a:cubicBezTo>
                  <a:cubicBezTo>
                    <a:pt x="1284" y="521"/>
                    <a:pt x="1284" y="532"/>
                    <a:pt x="1284" y="543"/>
                  </a:cubicBezTo>
                  <a:cubicBezTo>
                    <a:pt x="1286" y="552"/>
                    <a:pt x="1280" y="569"/>
                    <a:pt x="1287" y="573"/>
                  </a:cubicBezTo>
                  <a:cubicBezTo>
                    <a:pt x="1287" y="584"/>
                    <a:pt x="1287" y="595"/>
                    <a:pt x="1287" y="606"/>
                  </a:cubicBezTo>
                  <a:cubicBezTo>
                    <a:pt x="1287" y="616"/>
                    <a:pt x="1287" y="626"/>
                    <a:pt x="1287" y="636"/>
                  </a:cubicBezTo>
                  <a:cubicBezTo>
                    <a:pt x="1287" y="647"/>
                    <a:pt x="1287" y="658"/>
                    <a:pt x="1287" y="669"/>
                  </a:cubicBezTo>
                  <a:cubicBezTo>
                    <a:pt x="1289" y="678"/>
                    <a:pt x="1283" y="695"/>
                    <a:pt x="1290" y="699"/>
                  </a:cubicBezTo>
                  <a:cubicBezTo>
                    <a:pt x="1290" y="710"/>
                    <a:pt x="1290" y="721"/>
                    <a:pt x="1290" y="732"/>
                  </a:cubicBezTo>
                  <a:cubicBezTo>
                    <a:pt x="1290" y="743"/>
                    <a:pt x="1290" y="754"/>
                    <a:pt x="1290" y="765"/>
                  </a:cubicBezTo>
                  <a:cubicBezTo>
                    <a:pt x="1290" y="775"/>
                    <a:pt x="1290" y="785"/>
                    <a:pt x="1290" y="795"/>
                  </a:cubicBezTo>
                  <a:cubicBezTo>
                    <a:pt x="1292" y="805"/>
                    <a:pt x="1286" y="823"/>
                    <a:pt x="1293" y="828"/>
                  </a:cubicBezTo>
                  <a:cubicBezTo>
                    <a:pt x="1293" y="838"/>
                    <a:pt x="1293" y="848"/>
                    <a:pt x="1293" y="858"/>
                  </a:cubicBezTo>
                  <a:cubicBezTo>
                    <a:pt x="1293" y="869"/>
                    <a:pt x="1293" y="880"/>
                    <a:pt x="1293" y="891"/>
                  </a:cubicBezTo>
                  <a:cubicBezTo>
                    <a:pt x="1295" y="900"/>
                    <a:pt x="1289" y="917"/>
                    <a:pt x="1296" y="921"/>
                  </a:cubicBezTo>
                  <a:cubicBezTo>
                    <a:pt x="1296" y="927"/>
                    <a:pt x="1296" y="933"/>
                    <a:pt x="1296" y="939"/>
                  </a:cubicBezTo>
                  <a:cubicBezTo>
                    <a:pt x="1362" y="933"/>
                    <a:pt x="1415" y="953"/>
                    <a:pt x="1485" y="951"/>
                  </a:cubicBezTo>
                  <a:cubicBezTo>
                    <a:pt x="1542" y="956"/>
                    <a:pt x="1620" y="956"/>
                    <a:pt x="1677" y="951"/>
                  </a:cubicBezTo>
                  <a:cubicBezTo>
                    <a:pt x="1696" y="951"/>
                    <a:pt x="1715" y="951"/>
                    <a:pt x="1734" y="951"/>
                  </a:cubicBezTo>
                  <a:cubicBezTo>
                    <a:pt x="1774" y="951"/>
                    <a:pt x="1814" y="951"/>
                    <a:pt x="1854" y="951"/>
                  </a:cubicBezTo>
                  <a:cubicBezTo>
                    <a:pt x="1894" y="951"/>
                    <a:pt x="1934" y="951"/>
                    <a:pt x="1974" y="951"/>
                  </a:cubicBezTo>
                  <a:cubicBezTo>
                    <a:pt x="1993" y="951"/>
                    <a:pt x="2012" y="951"/>
                    <a:pt x="2031" y="951"/>
                  </a:cubicBezTo>
                  <a:cubicBezTo>
                    <a:pt x="2051" y="951"/>
                    <a:pt x="2071" y="951"/>
                    <a:pt x="2091" y="951"/>
                  </a:cubicBezTo>
                  <a:cubicBezTo>
                    <a:pt x="2104" y="949"/>
                    <a:pt x="2125" y="955"/>
                    <a:pt x="2133" y="948"/>
                  </a:cubicBezTo>
                  <a:cubicBezTo>
                    <a:pt x="2148" y="948"/>
                    <a:pt x="2163" y="948"/>
                    <a:pt x="2178" y="948"/>
                  </a:cubicBezTo>
                  <a:cubicBezTo>
                    <a:pt x="2193" y="948"/>
                    <a:pt x="2208" y="948"/>
                    <a:pt x="2223" y="948"/>
                  </a:cubicBezTo>
                  <a:cubicBezTo>
                    <a:pt x="2237" y="948"/>
                    <a:pt x="2251" y="948"/>
                    <a:pt x="2265" y="948"/>
                  </a:cubicBezTo>
                  <a:cubicBezTo>
                    <a:pt x="2301" y="948"/>
                    <a:pt x="2337" y="948"/>
                    <a:pt x="2373" y="948"/>
                  </a:cubicBezTo>
                  <a:cubicBezTo>
                    <a:pt x="2394" y="946"/>
                    <a:pt x="2407" y="952"/>
                    <a:pt x="2427" y="951"/>
                  </a:cubicBezTo>
                  <a:cubicBezTo>
                    <a:pt x="2432" y="947"/>
                    <a:pt x="2432" y="922"/>
                    <a:pt x="2427" y="918"/>
                  </a:cubicBezTo>
                  <a:cubicBezTo>
                    <a:pt x="2374" y="918"/>
                    <a:pt x="2321" y="918"/>
                    <a:pt x="2268" y="918"/>
                  </a:cubicBezTo>
                  <a:cubicBezTo>
                    <a:pt x="2214" y="918"/>
                    <a:pt x="2160" y="918"/>
                    <a:pt x="2106" y="918"/>
                  </a:cubicBezTo>
                  <a:cubicBezTo>
                    <a:pt x="2044" y="918"/>
                    <a:pt x="1982" y="918"/>
                    <a:pt x="1920" y="918"/>
                  </a:cubicBezTo>
                  <a:cubicBezTo>
                    <a:pt x="1910" y="918"/>
                    <a:pt x="1900" y="918"/>
                    <a:pt x="1890" y="918"/>
                  </a:cubicBezTo>
                  <a:cubicBezTo>
                    <a:pt x="1880" y="918"/>
                    <a:pt x="1870" y="918"/>
                    <a:pt x="1860" y="918"/>
                  </a:cubicBezTo>
                  <a:cubicBezTo>
                    <a:pt x="1851" y="918"/>
                    <a:pt x="1842" y="918"/>
                    <a:pt x="1833" y="918"/>
                  </a:cubicBezTo>
                  <a:cubicBezTo>
                    <a:pt x="1829" y="911"/>
                    <a:pt x="1812" y="917"/>
                    <a:pt x="1803" y="915"/>
                  </a:cubicBezTo>
                  <a:cubicBezTo>
                    <a:pt x="1784" y="915"/>
                    <a:pt x="1765" y="915"/>
                    <a:pt x="1746" y="915"/>
                  </a:cubicBezTo>
                  <a:cubicBezTo>
                    <a:pt x="1727" y="915"/>
                    <a:pt x="1708" y="915"/>
                    <a:pt x="1689" y="915"/>
                  </a:cubicBezTo>
                  <a:cubicBezTo>
                    <a:pt x="1685" y="908"/>
                    <a:pt x="1668" y="914"/>
                    <a:pt x="1659" y="912"/>
                  </a:cubicBezTo>
                  <a:cubicBezTo>
                    <a:pt x="1649" y="912"/>
                    <a:pt x="1639" y="912"/>
                    <a:pt x="1629" y="912"/>
                  </a:cubicBezTo>
                  <a:cubicBezTo>
                    <a:pt x="1620" y="912"/>
                    <a:pt x="1611" y="912"/>
                    <a:pt x="1602" y="912"/>
                  </a:cubicBezTo>
                  <a:cubicBezTo>
                    <a:pt x="1602" y="911"/>
                    <a:pt x="1602" y="910"/>
                    <a:pt x="1602" y="909"/>
                  </a:cubicBezTo>
                  <a:cubicBezTo>
                    <a:pt x="1608" y="909"/>
                    <a:pt x="1614" y="909"/>
                    <a:pt x="1620" y="909"/>
                  </a:cubicBezTo>
                  <a:cubicBezTo>
                    <a:pt x="1638" y="909"/>
                    <a:pt x="1656" y="909"/>
                    <a:pt x="1674" y="909"/>
                  </a:cubicBezTo>
                  <a:cubicBezTo>
                    <a:pt x="1692" y="909"/>
                    <a:pt x="1710" y="909"/>
                    <a:pt x="1728" y="909"/>
                  </a:cubicBezTo>
                  <a:cubicBezTo>
                    <a:pt x="1747" y="909"/>
                    <a:pt x="1766" y="909"/>
                    <a:pt x="1785" y="909"/>
                  </a:cubicBezTo>
                  <a:cubicBezTo>
                    <a:pt x="1796" y="916"/>
                    <a:pt x="1820" y="910"/>
                    <a:pt x="1836" y="912"/>
                  </a:cubicBezTo>
                  <a:cubicBezTo>
                    <a:pt x="1911" y="912"/>
                    <a:pt x="1986" y="912"/>
                    <a:pt x="2061" y="912"/>
                  </a:cubicBezTo>
                  <a:cubicBezTo>
                    <a:pt x="2121" y="910"/>
                    <a:pt x="2189" y="916"/>
                    <a:pt x="2244" y="909"/>
                  </a:cubicBezTo>
                  <a:cubicBezTo>
                    <a:pt x="2263" y="909"/>
                    <a:pt x="2282" y="909"/>
                    <a:pt x="2301" y="909"/>
                  </a:cubicBezTo>
                  <a:cubicBezTo>
                    <a:pt x="2320" y="909"/>
                    <a:pt x="2339" y="909"/>
                    <a:pt x="2358" y="909"/>
                  </a:cubicBezTo>
                  <a:cubicBezTo>
                    <a:pt x="2375" y="907"/>
                    <a:pt x="2400" y="913"/>
                    <a:pt x="2412" y="906"/>
                  </a:cubicBezTo>
                  <a:cubicBezTo>
                    <a:pt x="2425" y="908"/>
                    <a:pt x="2434" y="906"/>
                    <a:pt x="2430" y="891"/>
                  </a:cubicBezTo>
                  <a:cubicBezTo>
                    <a:pt x="2420" y="873"/>
                    <a:pt x="2393" y="883"/>
                    <a:pt x="2373" y="885"/>
                  </a:cubicBezTo>
                  <a:cubicBezTo>
                    <a:pt x="2351" y="887"/>
                    <a:pt x="2328" y="889"/>
                    <a:pt x="2307" y="888"/>
                  </a:cubicBezTo>
                  <a:cubicBezTo>
                    <a:pt x="2296" y="888"/>
                    <a:pt x="2285" y="888"/>
                    <a:pt x="2274" y="888"/>
                  </a:cubicBezTo>
                  <a:cubicBezTo>
                    <a:pt x="2264" y="890"/>
                    <a:pt x="2246" y="884"/>
                    <a:pt x="2241" y="891"/>
                  </a:cubicBezTo>
                  <a:cubicBezTo>
                    <a:pt x="2230" y="891"/>
                    <a:pt x="2219" y="891"/>
                    <a:pt x="2208" y="891"/>
                  </a:cubicBezTo>
                  <a:cubicBezTo>
                    <a:pt x="2126" y="891"/>
                    <a:pt x="2044" y="891"/>
                    <a:pt x="1962" y="891"/>
                  </a:cubicBezTo>
                  <a:cubicBezTo>
                    <a:pt x="1949" y="891"/>
                    <a:pt x="1936" y="891"/>
                    <a:pt x="1923" y="891"/>
                  </a:cubicBezTo>
                  <a:cubicBezTo>
                    <a:pt x="1923" y="890"/>
                    <a:pt x="1923" y="889"/>
                    <a:pt x="1923" y="888"/>
                  </a:cubicBezTo>
                  <a:cubicBezTo>
                    <a:pt x="1962" y="886"/>
                    <a:pt x="2009" y="892"/>
                    <a:pt x="2043" y="885"/>
                  </a:cubicBezTo>
                  <a:cubicBezTo>
                    <a:pt x="2103" y="887"/>
                    <a:pt x="2156" y="882"/>
                    <a:pt x="2214" y="882"/>
                  </a:cubicBezTo>
                  <a:cubicBezTo>
                    <a:pt x="2223" y="880"/>
                    <a:pt x="2240" y="886"/>
                    <a:pt x="2244" y="879"/>
                  </a:cubicBezTo>
                  <a:cubicBezTo>
                    <a:pt x="2269" y="881"/>
                    <a:pt x="2285" y="874"/>
                    <a:pt x="2310" y="876"/>
                  </a:cubicBezTo>
                  <a:cubicBezTo>
                    <a:pt x="2330" y="876"/>
                    <a:pt x="2350" y="876"/>
                    <a:pt x="2370" y="876"/>
                  </a:cubicBezTo>
                  <a:cubicBezTo>
                    <a:pt x="2390" y="876"/>
                    <a:pt x="2410" y="876"/>
                    <a:pt x="2430" y="876"/>
                  </a:cubicBezTo>
                  <a:cubicBezTo>
                    <a:pt x="2430" y="734"/>
                    <a:pt x="2430" y="592"/>
                    <a:pt x="2430" y="450"/>
                  </a:cubicBezTo>
                  <a:cubicBezTo>
                    <a:pt x="2428" y="308"/>
                    <a:pt x="2434" y="158"/>
                    <a:pt x="2427" y="21"/>
                  </a:cubicBezTo>
                  <a:cubicBezTo>
                    <a:pt x="2081" y="16"/>
                    <a:pt x="1714" y="16"/>
                    <a:pt x="1368" y="21"/>
                  </a:cubicBezTo>
                  <a:cubicBezTo>
                    <a:pt x="1375" y="39"/>
                    <a:pt x="1369" y="70"/>
                    <a:pt x="1371" y="93"/>
                  </a:cubicBezTo>
                  <a:cubicBezTo>
                    <a:pt x="1373" y="113"/>
                    <a:pt x="1367" y="141"/>
                    <a:pt x="1374" y="156"/>
                  </a:cubicBezTo>
                  <a:cubicBezTo>
                    <a:pt x="1374" y="198"/>
                    <a:pt x="1374" y="240"/>
                    <a:pt x="1374" y="282"/>
                  </a:cubicBezTo>
                  <a:cubicBezTo>
                    <a:pt x="1369" y="302"/>
                    <a:pt x="1369" y="343"/>
                    <a:pt x="1374" y="363"/>
                  </a:cubicBezTo>
                  <a:cubicBezTo>
                    <a:pt x="1374" y="387"/>
                    <a:pt x="1374" y="411"/>
                    <a:pt x="1374" y="435"/>
                  </a:cubicBezTo>
                  <a:cubicBezTo>
                    <a:pt x="1376" y="448"/>
                    <a:pt x="1370" y="469"/>
                    <a:pt x="1377" y="477"/>
                  </a:cubicBezTo>
                  <a:cubicBezTo>
                    <a:pt x="1377" y="490"/>
                    <a:pt x="1377" y="503"/>
                    <a:pt x="1377" y="516"/>
                  </a:cubicBezTo>
                  <a:cubicBezTo>
                    <a:pt x="1379" y="527"/>
                    <a:pt x="1373" y="546"/>
                    <a:pt x="1380" y="552"/>
                  </a:cubicBezTo>
                  <a:cubicBezTo>
                    <a:pt x="1380" y="565"/>
                    <a:pt x="1380" y="578"/>
                    <a:pt x="1380" y="591"/>
                  </a:cubicBezTo>
                  <a:cubicBezTo>
                    <a:pt x="1380" y="601"/>
                    <a:pt x="1380" y="611"/>
                    <a:pt x="1380" y="621"/>
                  </a:cubicBezTo>
                  <a:cubicBezTo>
                    <a:pt x="1380" y="641"/>
                    <a:pt x="1380" y="661"/>
                    <a:pt x="1380" y="681"/>
                  </a:cubicBezTo>
                  <a:cubicBezTo>
                    <a:pt x="1382" y="712"/>
                    <a:pt x="1376" y="751"/>
                    <a:pt x="1383" y="777"/>
                  </a:cubicBezTo>
                  <a:cubicBezTo>
                    <a:pt x="1386" y="805"/>
                    <a:pt x="1384" y="838"/>
                    <a:pt x="1389" y="864"/>
                  </a:cubicBezTo>
                  <a:cubicBezTo>
                    <a:pt x="1393" y="868"/>
                    <a:pt x="1402" y="867"/>
                    <a:pt x="1410" y="867"/>
                  </a:cubicBezTo>
                  <a:cubicBezTo>
                    <a:pt x="1420" y="867"/>
                    <a:pt x="1430" y="867"/>
                    <a:pt x="1440" y="867"/>
                  </a:cubicBezTo>
                  <a:cubicBezTo>
                    <a:pt x="1471" y="867"/>
                    <a:pt x="1502" y="867"/>
                    <a:pt x="1533" y="867"/>
                  </a:cubicBezTo>
                  <a:cubicBezTo>
                    <a:pt x="1619" y="870"/>
                    <a:pt x="1701" y="877"/>
                    <a:pt x="1785" y="882"/>
                  </a:cubicBezTo>
                  <a:cubicBezTo>
                    <a:pt x="1785" y="883"/>
                    <a:pt x="1785" y="884"/>
                    <a:pt x="1785" y="885"/>
                  </a:cubicBezTo>
                  <a:cubicBezTo>
                    <a:pt x="1773" y="885"/>
                    <a:pt x="1761" y="885"/>
                    <a:pt x="1749" y="885"/>
                  </a:cubicBezTo>
                  <a:cubicBezTo>
                    <a:pt x="1728" y="885"/>
                    <a:pt x="1707" y="885"/>
                    <a:pt x="1686" y="885"/>
                  </a:cubicBezTo>
                  <a:cubicBezTo>
                    <a:pt x="1679" y="878"/>
                    <a:pt x="1659" y="884"/>
                    <a:pt x="1647" y="882"/>
                  </a:cubicBezTo>
                  <a:cubicBezTo>
                    <a:pt x="1640" y="882"/>
                    <a:pt x="1633" y="882"/>
                    <a:pt x="1626" y="882"/>
                  </a:cubicBezTo>
                  <a:cubicBezTo>
                    <a:pt x="1575" y="875"/>
                    <a:pt x="1511" y="881"/>
                    <a:pt x="1455" y="879"/>
                  </a:cubicBezTo>
                  <a:cubicBezTo>
                    <a:pt x="1410" y="875"/>
                    <a:pt x="1377" y="875"/>
                    <a:pt x="1353" y="897"/>
                  </a:cubicBezTo>
                  <a:cubicBezTo>
                    <a:pt x="1348" y="898"/>
                    <a:pt x="1350" y="906"/>
                    <a:pt x="1341" y="903"/>
                  </a:cubicBezTo>
                  <a:cubicBezTo>
                    <a:pt x="1341" y="900"/>
                    <a:pt x="1341" y="897"/>
                    <a:pt x="1341" y="894"/>
                  </a:cubicBezTo>
                  <a:cubicBezTo>
                    <a:pt x="1339" y="875"/>
                    <a:pt x="1345" y="848"/>
                    <a:pt x="1338" y="834"/>
                  </a:cubicBezTo>
                  <a:cubicBezTo>
                    <a:pt x="1338" y="775"/>
                    <a:pt x="1338" y="716"/>
                    <a:pt x="1338" y="657"/>
                  </a:cubicBezTo>
                  <a:cubicBezTo>
                    <a:pt x="1343" y="610"/>
                    <a:pt x="1343" y="542"/>
                    <a:pt x="1338" y="495"/>
                  </a:cubicBezTo>
                  <a:cubicBezTo>
                    <a:pt x="1338" y="462"/>
                    <a:pt x="1338" y="429"/>
                    <a:pt x="1338" y="396"/>
                  </a:cubicBezTo>
                  <a:cubicBezTo>
                    <a:pt x="1338" y="382"/>
                    <a:pt x="1338" y="368"/>
                    <a:pt x="1338" y="354"/>
                  </a:cubicBezTo>
                  <a:cubicBezTo>
                    <a:pt x="1338" y="341"/>
                    <a:pt x="1338" y="328"/>
                    <a:pt x="1338" y="315"/>
                  </a:cubicBezTo>
                  <a:cubicBezTo>
                    <a:pt x="1336" y="302"/>
                    <a:pt x="1342" y="281"/>
                    <a:pt x="1335" y="273"/>
                  </a:cubicBezTo>
                  <a:cubicBezTo>
                    <a:pt x="1335" y="262"/>
                    <a:pt x="1335" y="251"/>
                    <a:pt x="1335" y="240"/>
                  </a:cubicBezTo>
                  <a:cubicBezTo>
                    <a:pt x="1335" y="229"/>
                    <a:pt x="1335" y="218"/>
                    <a:pt x="1335" y="207"/>
                  </a:cubicBezTo>
                  <a:cubicBezTo>
                    <a:pt x="1335" y="196"/>
                    <a:pt x="1335" y="185"/>
                    <a:pt x="1335" y="174"/>
                  </a:cubicBezTo>
                  <a:cubicBezTo>
                    <a:pt x="1333" y="164"/>
                    <a:pt x="1339" y="146"/>
                    <a:pt x="1332" y="141"/>
                  </a:cubicBezTo>
                  <a:cubicBezTo>
                    <a:pt x="1332" y="131"/>
                    <a:pt x="1332" y="121"/>
                    <a:pt x="1332" y="111"/>
                  </a:cubicBezTo>
                  <a:cubicBezTo>
                    <a:pt x="1332" y="93"/>
                    <a:pt x="1332" y="75"/>
                    <a:pt x="1332" y="57"/>
                  </a:cubicBezTo>
                  <a:cubicBezTo>
                    <a:pt x="1330" y="44"/>
                    <a:pt x="1336" y="39"/>
                    <a:pt x="1335" y="27"/>
                  </a:cubicBezTo>
                  <a:close/>
                  <a:moveTo>
                    <a:pt x="1341" y="21"/>
                  </a:moveTo>
                  <a:cubicBezTo>
                    <a:pt x="1341" y="36"/>
                    <a:pt x="1341" y="51"/>
                    <a:pt x="1341" y="66"/>
                  </a:cubicBezTo>
                  <a:cubicBezTo>
                    <a:pt x="1336" y="81"/>
                    <a:pt x="1336" y="117"/>
                    <a:pt x="1341" y="132"/>
                  </a:cubicBezTo>
                  <a:cubicBezTo>
                    <a:pt x="1341" y="149"/>
                    <a:pt x="1341" y="166"/>
                    <a:pt x="1341" y="183"/>
                  </a:cubicBezTo>
                  <a:cubicBezTo>
                    <a:pt x="1341" y="201"/>
                    <a:pt x="1341" y="219"/>
                    <a:pt x="1341" y="237"/>
                  </a:cubicBezTo>
                  <a:cubicBezTo>
                    <a:pt x="1341" y="254"/>
                    <a:pt x="1341" y="271"/>
                    <a:pt x="1341" y="288"/>
                  </a:cubicBezTo>
                  <a:cubicBezTo>
                    <a:pt x="1343" y="304"/>
                    <a:pt x="1337" y="328"/>
                    <a:pt x="1344" y="339"/>
                  </a:cubicBezTo>
                  <a:cubicBezTo>
                    <a:pt x="1344" y="356"/>
                    <a:pt x="1344" y="373"/>
                    <a:pt x="1344" y="390"/>
                  </a:cubicBezTo>
                  <a:cubicBezTo>
                    <a:pt x="1344" y="408"/>
                    <a:pt x="1344" y="426"/>
                    <a:pt x="1344" y="444"/>
                  </a:cubicBezTo>
                  <a:cubicBezTo>
                    <a:pt x="1344" y="461"/>
                    <a:pt x="1344" y="478"/>
                    <a:pt x="1344" y="495"/>
                  </a:cubicBezTo>
                  <a:cubicBezTo>
                    <a:pt x="1346" y="511"/>
                    <a:pt x="1340" y="535"/>
                    <a:pt x="1347" y="546"/>
                  </a:cubicBezTo>
                  <a:cubicBezTo>
                    <a:pt x="1347" y="563"/>
                    <a:pt x="1347" y="580"/>
                    <a:pt x="1347" y="597"/>
                  </a:cubicBezTo>
                  <a:cubicBezTo>
                    <a:pt x="1347" y="615"/>
                    <a:pt x="1347" y="633"/>
                    <a:pt x="1347" y="651"/>
                  </a:cubicBezTo>
                  <a:cubicBezTo>
                    <a:pt x="1347" y="668"/>
                    <a:pt x="1347" y="685"/>
                    <a:pt x="1347" y="702"/>
                  </a:cubicBezTo>
                  <a:cubicBezTo>
                    <a:pt x="1349" y="718"/>
                    <a:pt x="1343" y="742"/>
                    <a:pt x="1350" y="753"/>
                  </a:cubicBezTo>
                  <a:cubicBezTo>
                    <a:pt x="1350" y="770"/>
                    <a:pt x="1350" y="787"/>
                    <a:pt x="1350" y="804"/>
                  </a:cubicBezTo>
                  <a:cubicBezTo>
                    <a:pt x="1352" y="829"/>
                    <a:pt x="1346" y="862"/>
                    <a:pt x="1353" y="882"/>
                  </a:cubicBezTo>
                  <a:cubicBezTo>
                    <a:pt x="1354" y="882"/>
                    <a:pt x="1355" y="882"/>
                    <a:pt x="1356" y="882"/>
                  </a:cubicBezTo>
                  <a:cubicBezTo>
                    <a:pt x="1390" y="872"/>
                    <a:pt x="1381" y="834"/>
                    <a:pt x="1377" y="801"/>
                  </a:cubicBezTo>
                  <a:cubicBezTo>
                    <a:pt x="1373" y="767"/>
                    <a:pt x="1368" y="731"/>
                    <a:pt x="1371" y="699"/>
                  </a:cubicBezTo>
                  <a:cubicBezTo>
                    <a:pt x="1371" y="679"/>
                    <a:pt x="1371" y="659"/>
                    <a:pt x="1371" y="639"/>
                  </a:cubicBezTo>
                  <a:cubicBezTo>
                    <a:pt x="1369" y="618"/>
                    <a:pt x="1375" y="589"/>
                    <a:pt x="1368" y="573"/>
                  </a:cubicBezTo>
                  <a:cubicBezTo>
                    <a:pt x="1368" y="555"/>
                    <a:pt x="1368" y="537"/>
                    <a:pt x="1368" y="519"/>
                  </a:cubicBezTo>
                  <a:cubicBezTo>
                    <a:pt x="1366" y="500"/>
                    <a:pt x="1372" y="473"/>
                    <a:pt x="1365" y="459"/>
                  </a:cubicBezTo>
                  <a:cubicBezTo>
                    <a:pt x="1365" y="425"/>
                    <a:pt x="1365" y="391"/>
                    <a:pt x="1365" y="357"/>
                  </a:cubicBezTo>
                  <a:cubicBezTo>
                    <a:pt x="1372" y="351"/>
                    <a:pt x="1366" y="332"/>
                    <a:pt x="1368" y="321"/>
                  </a:cubicBezTo>
                  <a:cubicBezTo>
                    <a:pt x="1368" y="309"/>
                    <a:pt x="1368" y="297"/>
                    <a:pt x="1368" y="285"/>
                  </a:cubicBezTo>
                  <a:cubicBezTo>
                    <a:pt x="1366" y="235"/>
                    <a:pt x="1372" y="177"/>
                    <a:pt x="1365" y="132"/>
                  </a:cubicBezTo>
                  <a:cubicBezTo>
                    <a:pt x="1367" y="97"/>
                    <a:pt x="1361" y="70"/>
                    <a:pt x="1362" y="36"/>
                  </a:cubicBezTo>
                  <a:cubicBezTo>
                    <a:pt x="1369" y="19"/>
                    <a:pt x="1350" y="12"/>
                    <a:pt x="1341" y="21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760"/>
            <p:cNvSpPr/>
            <p:nvPr/>
          </p:nvSpPr>
          <p:spPr bwMode="auto">
            <a:xfrm>
              <a:off x="5644614" y="2555459"/>
              <a:ext cx="133841" cy="2402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7CE9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764"/>
            <p:cNvSpPr/>
            <p:nvPr/>
          </p:nvSpPr>
          <p:spPr bwMode="auto">
            <a:xfrm>
              <a:off x="7983631" y="2620143"/>
              <a:ext cx="645832" cy="110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2" y="0"/>
                </a:cxn>
                <a:cxn ang="0">
                  <a:pos x="16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62" h="3">
                  <a:moveTo>
                    <a:pt x="0" y="0"/>
                  </a:moveTo>
                  <a:cubicBezTo>
                    <a:pt x="54" y="0"/>
                    <a:pt x="108" y="0"/>
                    <a:pt x="162" y="0"/>
                  </a:cubicBezTo>
                  <a:cubicBezTo>
                    <a:pt x="162" y="1"/>
                    <a:pt x="162" y="2"/>
                    <a:pt x="162" y="3"/>
                  </a:cubicBezTo>
                  <a:cubicBezTo>
                    <a:pt x="108" y="3"/>
                    <a:pt x="54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D955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635"/>
            <p:cNvSpPr/>
            <p:nvPr/>
          </p:nvSpPr>
          <p:spPr bwMode="auto">
            <a:xfrm>
              <a:off x="-378233" y="2143121"/>
              <a:ext cx="10038090" cy="1731669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27" y="0"/>
                </a:cxn>
                <a:cxn ang="0">
                  <a:pos x="27" y="444"/>
                </a:cxn>
                <a:cxn ang="0">
                  <a:pos x="354" y="447"/>
                </a:cxn>
                <a:cxn ang="0">
                  <a:pos x="672" y="447"/>
                </a:cxn>
                <a:cxn ang="0">
                  <a:pos x="1557" y="447"/>
                </a:cxn>
                <a:cxn ang="0">
                  <a:pos x="1896" y="450"/>
                </a:cxn>
                <a:cxn ang="0">
                  <a:pos x="1899" y="456"/>
                </a:cxn>
                <a:cxn ang="0">
                  <a:pos x="1590" y="459"/>
                </a:cxn>
                <a:cxn ang="0">
                  <a:pos x="1281" y="459"/>
                </a:cxn>
                <a:cxn ang="0">
                  <a:pos x="972" y="459"/>
                </a:cxn>
                <a:cxn ang="0">
                  <a:pos x="666" y="459"/>
                </a:cxn>
                <a:cxn ang="0">
                  <a:pos x="372" y="462"/>
                </a:cxn>
                <a:cxn ang="0">
                  <a:pos x="33" y="462"/>
                </a:cxn>
                <a:cxn ang="0">
                  <a:pos x="21" y="498"/>
                </a:cxn>
                <a:cxn ang="0">
                  <a:pos x="0" y="447"/>
                </a:cxn>
                <a:cxn ang="0">
                  <a:pos x="15" y="447"/>
                </a:cxn>
                <a:cxn ang="0">
                  <a:pos x="15" y="9"/>
                </a:cxn>
              </a:cxnLst>
              <a:rect l="0" t="0" r="r" b="b"/>
              <a:pathLst>
                <a:path w="1899" h="498">
                  <a:moveTo>
                    <a:pt x="15" y="9"/>
                  </a:moveTo>
                  <a:cubicBezTo>
                    <a:pt x="18" y="5"/>
                    <a:pt x="23" y="3"/>
                    <a:pt x="27" y="0"/>
                  </a:cubicBezTo>
                  <a:cubicBezTo>
                    <a:pt x="27" y="123"/>
                    <a:pt x="27" y="301"/>
                    <a:pt x="27" y="444"/>
                  </a:cubicBezTo>
                  <a:cubicBezTo>
                    <a:pt x="129" y="449"/>
                    <a:pt x="243" y="447"/>
                    <a:pt x="354" y="447"/>
                  </a:cubicBezTo>
                  <a:cubicBezTo>
                    <a:pt x="464" y="447"/>
                    <a:pt x="581" y="447"/>
                    <a:pt x="672" y="447"/>
                  </a:cubicBezTo>
                  <a:cubicBezTo>
                    <a:pt x="967" y="447"/>
                    <a:pt x="1262" y="447"/>
                    <a:pt x="1557" y="447"/>
                  </a:cubicBezTo>
                  <a:cubicBezTo>
                    <a:pt x="1669" y="449"/>
                    <a:pt x="1789" y="443"/>
                    <a:pt x="1896" y="450"/>
                  </a:cubicBezTo>
                  <a:cubicBezTo>
                    <a:pt x="1896" y="453"/>
                    <a:pt x="1898" y="454"/>
                    <a:pt x="1899" y="456"/>
                  </a:cubicBezTo>
                  <a:cubicBezTo>
                    <a:pt x="1797" y="458"/>
                    <a:pt x="1687" y="452"/>
                    <a:pt x="1590" y="459"/>
                  </a:cubicBezTo>
                  <a:cubicBezTo>
                    <a:pt x="1487" y="459"/>
                    <a:pt x="1384" y="459"/>
                    <a:pt x="1281" y="459"/>
                  </a:cubicBezTo>
                  <a:cubicBezTo>
                    <a:pt x="1178" y="459"/>
                    <a:pt x="1075" y="459"/>
                    <a:pt x="972" y="459"/>
                  </a:cubicBezTo>
                  <a:cubicBezTo>
                    <a:pt x="870" y="459"/>
                    <a:pt x="768" y="459"/>
                    <a:pt x="666" y="459"/>
                  </a:cubicBezTo>
                  <a:cubicBezTo>
                    <a:pt x="569" y="461"/>
                    <a:pt x="464" y="455"/>
                    <a:pt x="372" y="462"/>
                  </a:cubicBezTo>
                  <a:cubicBezTo>
                    <a:pt x="259" y="462"/>
                    <a:pt x="146" y="462"/>
                    <a:pt x="33" y="462"/>
                  </a:cubicBezTo>
                  <a:cubicBezTo>
                    <a:pt x="25" y="470"/>
                    <a:pt x="34" y="495"/>
                    <a:pt x="21" y="498"/>
                  </a:cubicBezTo>
                  <a:cubicBezTo>
                    <a:pt x="19" y="476"/>
                    <a:pt x="16" y="455"/>
                    <a:pt x="0" y="447"/>
                  </a:cubicBezTo>
                  <a:cubicBezTo>
                    <a:pt x="5" y="447"/>
                    <a:pt x="10" y="447"/>
                    <a:pt x="15" y="447"/>
                  </a:cubicBezTo>
                  <a:cubicBezTo>
                    <a:pt x="20" y="308"/>
                    <a:pt x="20" y="148"/>
                    <a:pt x="15" y="9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635"/>
            <p:cNvSpPr/>
            <p:nvPr/>
          </p:nvSpPr>
          <p:spPr bwMode="auto">
            <a:xfrm>
              <a:off x="-378233" y="2857499"/>
              <a:ext cx="10038090" cy="1731669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27" y="0"/>
                </a:cxn>
                <a:cxn ang="0">
                  <a:pos x="27" y="444"/>
                </a:cxn>
                <a:cxn ang="0">
                  <a:pos x="354" y="447"/>
                </a:cxn>
                <a:cxn ang="0">
                  <a:pos x="672" y="447"/>
                </a:cxn>
                <a:cxn ang="0">
                  <a:pos x="1557" y="447"/>
                </a:cxn>
                <a:cxn ang="0">
                  <a:pos x="1896" y="450"/>
                </a:cxn>
                <a:cxn ang="0">
                  <a:pos x="1899" y="456"/>
                </a:cxn>
                <a:cxn ang="0">
                  <a:pos x="1590" y="459"/>
                </a:cxn>
                <a:cxn ang="0">
                  <a:pos x="1281" y="459"/>
                </a:cxn>
                <a:cxn ang="0">
                  <a:pos x="972" y="459"/>
                </a:cxn>
                <a:cxn ang="0">
                  <a:pos x="666" y="459"/>
                </a:cxn>
                <a:cxn ang="0">
                  <a:pos x="372" y="462"/>
                </a:cxn>
                <a:cxn ang="0">
                  <a:pos x="33" y="462"/>
                </a:cxn>
                <a:cxn ang="0">
                  <a:pos x="21" y="498"/>
                </a:cxn>
                <a:cxn ang="0">
                  <a:pos x="0" y="447"/>
                </a:cxn>
                <a:cxn ang="0">
                  <a:pos x="15" y="447"/>
                </a:cxn>
                <a:cxn ang="0">
                  <a:pos x="15" y="9"/>
                </a:cxn>
              </a:cxnLst>
              <a:rect l="0" t="0" r="r" b="b"/>
              <a:pathLst>
                <a:path w="1899" h="498">
                  <a:moveTo>
                    <a:pt x="15" y="9"/>
                  </a:moveTo>
                  <a:cubicBezTo>
                    <a:pt x="18" y="5"/>
                    <a:pt x="23" y="3"/>
                    <a:pt x="27" y="0"/>
                  </a:cubicBezTo>
                  <a:cubicBezTo>
                    <a:pt x="27" y="123"/>
                    <a:pt x="27" y="301"/>
                    <a:pt x="27" y="444"/>
                  </a:cubicBezTo>
                  <a:cubicBezTo>
                    <a:pt x="129" y="449"/>
                    <a:pt x="243" y="447"/>
                    <a:pt x="354" y="447"/>
                  </a:cubicBezTo>
                  <a:cubicBezTo>
                    <a:pt x="464" y="447"/>
                    <a:pt x="581" y="447"/>
                    <a:pt x="672" y="447"/>
                  </a:cubicBezTo>
                  <a:cubicBezTo>
                    <a:pt x="967" y="447"/>
                    <a:pt x="1262" y="447"/>
                    <a:pt x="1557" y="447"/>
                  </a:cubicBezTo>
                  <a:cubicBezTo>
                    <a:pt x="1669" y="449"/>
                    <a:pt x="1789" y="443"/>
                    <a:pt x="1896" y="450"/>
                  </a:cubicBezTo>
                  <a:cubicBezTo>
                    <a:pt x="1896" y="453"/>
                    <a:pt x="1898" y="454"/>
                    <a:pt x="1899" y="456"/>
                  </a:cubicBezTo>
                  <a:cubicBezTo>
                    <a:pt x="1797" y="458"/>
                    <a:pt x="1687" y="452"/>
                    <a:pt x="1590" y="459"/>
                  </a:cubicBezTo>
                  <a:cubicBezTo>
                    <a:pt x="1487" y="459"/>
                    <a:pt x="1384" y="459"/>
                    <a:pt x="1281" y="459"/>
                  </a:cubicBezTo>
                  <a:cubicBezTo>
                    <a:pt x="1178" y="459"/>
                    <a:pt x="1075" y="459"/>
                    <a:pt x="972" y="459"/>
                  </a:cubicBezTo>
                  <a:cubicBezTo>
                    <a:pt x="870" y="459"/>
                    <a:pt x="768" y="459"/>
                    <a:pt x="666" y="459"/>
                  </a:cubicBezTo>
                  <a:cubicBezTo>
                    <a:pt x="569" y="461"/>
                    <a:pt x="464" y="455"/>
                    <a:pt x="372" y="462"/>
                  </a:cubicBezTo>
                  <a:cubicBezTo>
                    <a:pt x="259" y="462"/>
                    <a:pt x="146" y="462"/>
                    <a:pt x="33" y="462"/>
                  </a:cubicBezTo>
                  <a:cubicBezTo>
                    <a:pt x="25" y="470"/>
                    <a:pt x="34" y="495"/>
                    <a:pt x="21" y="498"/>
                  </a:cubicBezTo>
                  <a:cubicBezTo>
                    <a:pt x="19" y="476"/>
                    <a:pt x="16" y="455"/>
                    <a:pt x="0" y="447"/>
                  </a:cubicBezTo>
                  <a:cubicBezTo>
                    <a:pt x="5" y="447"/>
                    <a:pt x="10" y="447"/>
                    <a:pt x="15" y="447"/>
                  </a:cubicBezTo>
                  <a:cubicBezTo>
                    <a:pt x="20" y="308"/>
                    <a:pt x="20" y="148"/>
                    <a:pt x="15" y="9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635"/>
            <p:cNvSpPr/>
            <p:nvPr/>
          </p:nvSpPr>
          <p:spPr bwMode="auto">
            <a:xfrm>
              <a:off x="-378233" y="3697599"/>
              <a:ext cx="10038090" cy="1731669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27" y="0"/>
                </a:cxn>
                <a:cxn ang="0">
                  <a:pos x="27" y="444"/>
                </a:cxn>
                <a:cxn ang="0">
                  <a:pos x="354" y="447"/>
                </a:cxn>
                <a:cxn ang="0">
                  <a:pos x="672" y="447"/>
                </a:cxn>
                <a:cxn ang="0">
                  <a:pos x="1557" y="447"/>
                </a:cxn>
                <a:cxn ang="0">
                  <a:pos x="1896" y="450"/>
                </a:cxn>
                <a:cxn ang="0">
                  <a:pos x="1899" y="456"/>
                </a:cxn>
                <a:cxn ang="0">
                  <a:pos x="1590" y="459"/>
                </a:cxn>
                <a:cxn ang="0">
                  <a:pos x="1281" y="459"/>
                </a:cxn>
                <a:cxn ang="0">
                  <a:pos x="972" y="459"/>
                </a:cxn>
                <a:cxn ang="0">
                  <a:pos x="666" y="459"/>
                </a:cxn>
                <a:cxn ang="0">
                  <a:pos x="372" y="462"/>
                </a:cxn>
                <a:cxn ang="0">
                  <a:pos x="33" y="462"/>
                </a:cxn>
                <a:cxn ang="0">
                  <a:pos x="21" y="498"/>
                </a:cxn>
                <a:cxn ang="0">
                  <a:pos x="0" y="447"/>
                </a:cxn>
                <a:cxn ang="0">
                  <a:pos x="15" y="447"/>
                </a:cxn>
                <a:cxn ang="0">
                  <a:pos x="15" y="9"/>
                </a:cxn>
              </a:cxnLst>
              <a:rect l="0" t="0" r="r" b="b"/>
              <a:pathLst>
                <a:path w="1899" h="498">
                  <a:moveTo>
                    <a:pt x="15" y="9"/>
                  </a:moveTo>
                  <a:cubicBezTo>
                    <a:pt x="18" y="5"/>
                    <a:pt x="23" y="3"/>
                    <a:pt x="27" y="0"/>
                  </a:cubicBezTo>
                  <a:cubicBezTo>
                    <a:pt x="27" y="123"/>
                    <a:pt x="27" y="301"/>
                    <a:pt x="27" y="444"/>
                  </a:cubicBezTo>
                  <a:cubicBezTo>
                    <a:pt x="129" y="449"/>
                    <a:pt x="243" y="447"/>
                    <a:pt x="354" y="447"/>
                  </a:cubicBezTo>
                  <a:cubicBezTo>
                    <a:pt x="464" y="447"/>
                    <a:pt x="581" y="447"/>
                    <a:pt x="672" y="447"/>
                  </a:cubicBezTo>
                  <a:cubicBezTo>
                    <a:pt x="967" y="447"/>
                    <a:pt x="1262" y="447"/>
                    <a:pt x="1557" y="447"/>
                  </a:cubicBezTo>
                  <a:cubicBezTo>
                    <a:pt x="1669" y="449"/>
                    <a:pt x="1789" y="443"/>
                    <a:pt x="1896" y="450"/>
                  </a:cubicBezTo>
                  <a:cubicBezTo>
                    <a:pt x="1896" y="453"/>
                    <a:pt x="1898" y="454"/>
                    <a:pt x="1899" y="456"/>
                  </a:cubicBezTo>
                  <a:cubicBezTo>
                    <a:pt x="1797" y="458"/>
                    <a:pt x="1687" y="452"/>
                    <a:pt x="1590" y="459"/>
                  </a:cubicBezTo>
                  <a:cubicBezTo>
                    <a:pt x="1487" y="459"/>
                    <a:pt x="1384" y="459"/>
                    <a:pt x="1281" y="459"/>
                  </a:cubicBezTo>
                  <a:cubicBezTo>
                    <a:pt x="1178" y="459"/>
                    <a:pt x="1075" y="459"/>
                    <a:pt x="972" y="459"/>
                  </a:cubicBezTo>
                  <a:cubicBezTo>
                    <a:pt x="870" y="459"/>
                    <a:pt x="768" y="459"/>
                    <a:pt x="666" y="459"/>
                  </a:cubicBezTo>
                  <a:cubicBezTo>
                    <a:pt x="569" y="461"/>
                    <a:pt x="464" y="455"/>
                    <a:pt x="372" y="462"/>
                  </a:cubicBezTo>
                  <a:cubicBezTo>
                    <a:pt x="259" y="462"/>
                    <a:pt x="146" y="462"/>
                    <a:pt x="33" y="462"/>
                  </a:cubicBezTo>
                  <a:cubicBezTo>
                    <a:pt x="25" y="470"/>
                    <a:pt x="34" y="495"/>
                    <a:pt x="21" y="498"/>
                  </a:cubicBezTo>
                  <a:cubicBezTo>
                    <a:pt x="19" y="476"/>
                    <a:pt x="16" y="455"/>
                    <a:pt x="0" y="447"/>
                  </a:cubicBezTo>
                  <a:cubicBezTo>
                    <a:pt x="5" y="447"/>
                    <a:pt x="10" y="447"/>
                    <a:pt x="15" y="447"/>
                  </a:cubicBezTo>
                  <a:cubicBezTo>
                    <a:pt x="20" y="308"/>
                    <a:pt x="20" y="148"/>
                    <a:pt x="15" y="9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621"/>
            <p:cNvSpPr/>
            <p:nvPr/>
          </p:nvSpPr>
          <p:spPr bwMode="auto">
            <a:xfrm rot="6633386">
              <a:off x="-322696" y="4795938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621"/>
            <p:cNvSpPr/>
            <p:nvPr/>
          </p:nvSpPr>
          <p:spPr bwMode="auto">
            <a:xfrm rot="5941534">
              <a:off x="1592318" y="4829995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621"/>
            <p:cNvSpPr/>
            <p:nvPr/>
          </p:nvSpPr>
          <p:spPr bwMode="auto">
            <a:xfrm rot="4894121">
              <a:off x="3667020" y="4785294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621"/>
            <p:cNvSpPr/>
            <p:nvPr/>
          </p:nvSpPr>
          <p:spPr bwMode="auto">
            <a:xfrm rot="3956913">
              <a:off x="5673629" y="4622420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621"/>
            <p:cNvSpPr/>
            <p:nvPr/>
          </p:nvSpPr>
          <p:spPr bwMode="auto">
            <a:xfrm rot="2965009">
              <a:off x="7554880" y="4216378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7" name="任意多边形 36"/>
          <p:cNvSpPr/>
          <p:nvPr/>
        </p:nvSpPr>
        <p:spPr>
          <a:xfrm>
            <a:off x="2285984" y="2643186"/>
            <a:ext cx="434664" cy="430634"/>
          </a:xfrm>
          <a:custGeom>
            <a:avLst/>
            <a:gdLst>
              <a:gd name="connsiteX0" fmla="*/ 1797050 w 2397125"/>
              <a:gd name="connsiteY0" fmla="*/ 241300 h 2374900"/>
              <a:gd name="connsiteX1" fmla="*/ 1320800 w 2397125"/>
              <a:gd name="connsiteY1" fmla="*/ 31750 h 2374900"/>
              <a:gd name="connsiteX2" fmla="*/ 844550 w 2397125"/>
              <a:gd name="connsiteY2" fmla="*/ 50800 h 2374900"/>
              <a:gd name="connsiteX3" fmla="*/ 482600 w 2397125"/>
              <a:gd name="connsiteY3" fmla="*/ 203200 h 2374900"/>
              <a:gd name="connsiteX4" fmla="*/ 234950 w 2397125"/>
              <a:gd name="connsiteY4" fmla="*/ 584200 h 2374900"/>
              <a:gd name="connsiteX5" fmla="*/ 177800 w 2397125"/>
              <a:gd name="connsiteY5" fmla="*/ 1041400 h 2374900"/>
              <a:gd name="connsiteX6" fmla="*/ 292100 w 2397125"/>
              <a:gd name="connsiteY6" fmla="*/ 1384300 h 2374900"/>
              <a:gd name="connsiteX7" fmla="*/ 425450 w 2397125"/>
              <a:gd name="connsiteY7" fmla="*/ 1517650 h 2374900"/>
              <a:gd name="connsiteX8" fmla="*/ 463550 w 2397125"/>
              <a:gd name="connsiteY8" fmla="*/ 1555750 h 2374900"/>
              <a:gd name="connsiteX9" fmla="*/ 330200 w 2397125"/>
              <a:gd name="connsiteY9" fmla="*/ 1746250 h 2374900"/>
              <a:gd name="connsiteX10" fmla="*/ 44450 w 2397125"/>
              <a:gd name="connsiteY10" fmla="*/ 2070100 h 2374900"/>
              <a:gd name="connsiteX11" fmla="*/ 63500 w 2397125"/>
              <a:gd name="connsiteY11" fmla="*/ 2127250 h 2374900"/>
              <a:gd name="connsiteX12" fmla="*/ 196850 w 2397125"/>
              <a:gd name="connsiteY12" fmla="*/ 2165350 h 2374900"/>
              <a:gd name="connsiteX13" fmla="*/ 444500 w 2397125"/>
              <a:gd name="connsiteY13" fmla="*/ 2336800 h 2374900"/>
              <a:gd name="connsiteX14" fmla="*/ 520700 w 2397125"/>
              <a:gd name="connsiteY14" fmla="*/ 2355850 h 2374900"/>
              <a:gd name="connsiteX15" fmla="*/ 596900 w 2397125"/>
              <a:gd name="connsiteY15" fmla="*/ 2222500 h 2374900"/>
              <a:gd name="connsiteX16" fmla="*/ 711200 w 2397125"/>
              <a:gd name="connsiteY16" fmla="*/ 1993900 h 2374900"/>
              <a:gd name="connsiteX17" fmla="*/ 787400 w 2397125"/>
              <a:gd name="connsiteY17" fmla="*/ 1860550 h 2374900"/>
              <a:gd name="connsiteX18" fmla="*/ 825500 w 2397125"/>
              <a:gd name="connsiteY18" fmla="*/ 1803400 h 2374900"/>
              <a:gd name="connsiteX19" fmla="*/ 901700 w 2397125"/>
              <a:gd name="connsiteY19" fmla="*/ 1841500 h 2374900"/>
              <a:gd name="connsiteX20" fmla="*/ 1073150 w 2397125"/>
              <a:gd name="connsiteY20" fmla="*/ 1898650 h 2374900"/>
              <a:gd name="connsiteX21" fmla="*/ 1492250 w 2397125"/>
              <a:gd name="connsiteY21" fmla="*/ 1955800 h 2374900"/>
              <a:gd name="connsiteX22" fmla="*/ 1968500 w 2397125"/>
              <a:gd name="connsiteY22" fmla="*/ 1841500 h 2374900"/>
              <a:gd name="connsiteX23" fmla="*/ 2159000 w 2397125"/>
              <a:gd name="connsiteY23" fmla="*/ 1689100 h 2374900"/>
              <a:gd name="connsiteX24" fmla="*/ 2292350 w 2397125"/>
              <a:gd name="connsiteY24" fmla="*/ 1517650 h 2374900"/>
              <a:gd name="connsiteX25" fmla="*/ 2387600 w 2397125"/>
              <a:gd name="connsiteY25" fmla="*/ 1193800 h 2374900"/>
              <a:gd name="connsiteX26" fmla="*/ 2349500 w 2397125"/>
              <a:gd name="connsiteY26" fmla="*/ 774700 h 2374900"/>
              <a:gd name="connsiteX27" fmla="*/ 2197100 w 2397125"/>
              <a:gd name="connsiteY27" fmla="*/ 469900 h 2374900"/>
              <a:gd name="connsiteX28" fmla="*/ 2025650 w 2397125"/>
              <a:gd name="connsiteY28" fmla="*/ 336550 h 2374900"/>
              <a:gd name="connsiteX29" fmla="*/ 1797050 w 2397125"/>
              <a:gd name="connsiteY29" fmla="*/ 241300 h 237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397125" h="2374900">
                <a:moveTo>
                  <a:pt x="1797050" y="241300"/>
                </a:moveTo>
                <a:cubicBezTo>
                  <a:pt x="1679575" y="190500"/>
                  <a:pt x="1479550" y="63500"/>
                  <a:pt x="1320800" y="31750"/>
                </a:cubicBezTo>
                <a:cubicBezTo>
                  <a:pt x="1162050" y="0"/>
                  <a:pt x="984250" y="22225"/>
                  <a:pt x="844550" y="50800"/>
                </a:cubicBezTo>
                <a:cubicBezTo>
                  <a:pt x="704850" y="79375"/>
                  <a:pt x="584200" y="114300"/>
                  <a:pt x="482600" y="203200"/>
                </a:cubicBezTo>
                <a:cubicBezTo>
                  <a:pt x="381000" y="292100"/>
                  <a:pt x="285750" y="444500"/>
                  <a:pt x="234950" y="584200"/>
                </a:cubicBezTo>
                <a:cubicBezTo>
                  <a:pt x="184150" y="723900"/>
                  <a:pt x="168275" y="908050"/>
                  <a:pt x="177800" y="1041400"/>
                </a:cubicBezTo>
                <a:cubicBezTo>
                  <a:pt x="187325" y="1174750"/>
                  <a:pt x="250825" y="1304925"/>
                  <a:pt x="292100" y="1384300"/>
                </a:cubicBezTo>
                <a:cubicBezTo>
                  <a:pt x="333375" y="1463675"/>
                  <a:pt x="425450" y="1517650"/>
                  <a:pt x="425450" y="1517650"/>
                </a:cubicBezTo>
                <a:cubicBezTo>
                  <a:pt x="454025" y="1546225"/>
                  <a:pt x="479425" y="1517650"/>
                  <a:pt x="463550" y="1555750"/>
                </a:cubicBezTo>
                <a:cubicBezTo>
                  <a:pt x="447675" y="1593850"/>
                  <a:pt x="400050" y="1660525"/>
                  <a:pt x="330200" y="1746250"/>
                </a:cubicBezTo>
                <a:cubicBezTo>
                  <a:pt x="260350" y="1831975"/>
                  <a:pt x="88900" y="2006600"/>
                  <a:pt x="44450" y="2070100"/>
                </a:cubicBezTo>
                <a:cubicBezTo>
                  <a:pt x="0" y="2133600"/>
                  <a:pt x="38100" y="2111375"/>
                  <a:pt x="63500" y="2127250"/>
                </a:cubicBezTo>
                <a:cubicBezTo>
                  <a:pt x="88900" y="2143125"/>
                  <a:pt x="133350" y="2130425"/>
                  <a:pt x="196850" y="2165350"/>
                </a:cubicBezTo>
                <a:cubicBezTo>
                  <a:pt x="260350" y="2200275"/>
                  <a:pt x="390525" y="2305050"/>
                  <a:pt x="444500" y="2336800"/>
                </a:cubicBezTo>
                <a:cubicBezTo>
                  <a:pt x="498475" y="2368550"/>
                  <a:pt x="495300" y="2374900"/>
                  <a:pt x="520700" y="2355850"/>
                </a:cubicBezTo>
                <a:cubicBezTo>
                  <a:pt x="546100" y="2336800"/>
                  <a:pt x="565150" y="2282825"/>
                  <a:pt x="596900" y="2222500"/>
                </a:cubicBezTo>
                <a:cubicBezTo>
                  <a:pt x="628650" y="2162175"/>
                  <a:pt x="679450" y="2054225"/>
                  <a:pt x="711200" y="1993900"/>
                </a:cubicBezTo>
                <a:cubicBezTo>
                  <a:pt x="742950" y="1933575"/>
                  <a:pt x="768350" y="1892300"/>
                  <a:pt x="787400" y="1860550"/>
                </a:cubicBezTo>
                <a:cubicBezTo>
                  <a:pt x="806450" y="1828800"/>
                  <a:pt x="806450" y="1806575"/>
                  <a:pt x="825500" y="1803400"/>
                </a:cubicBezTo>
                <a:cubicBezTo>
                  <a:pt x="844550" y="1800225"/>
                  <a:pt x="860425" y="1825625"/>
                  <a:pt x="901700" y="1841500"/>
                </a:cubicBezTo>
                <a:cubicBezTo>
                  <a:pt x="942975" y="1857375"/>
                  <a:pt x="974725" y="1879600"/>
                  <a:pt x="1073150" y="1898650"/>
                </a:cubicBezTo>
                <a:cubicBezTo>
                  <a:pt x="1171575" y="1917700"/>
                  <a:pt x="1343025" y="1965325"/>
                  <a:pt x="1492250" y="1955800"/>
                </a:cubicBezTo>
                <a:cubicBezTo>
                  <a:pt x="1641475" y="1946275"/>
                  <a:pt x="1857375" y="1885950"/>
                  <a:pt x="1968500" y="1841500"/>
                </a:cubicBezTo>
                <a:cubicBezTo>
                  <a:pt x="2079625" y="1797050"/>
                  <a:pt x="2105025" y="1743075"/>
                  <a:pt x="2159000" y="1689100"/>
                </a:cubicBezTo>
                <a:cubicBezTo>
                  <a:pt x="2212975" y="1635125"/>
                  <a:pt x="2254250" y="1600200"/>
                  <a:pt x="2292350" y="1517650"/>
                </a:cubicBezTo>
                <a:cubicBezTo>
                  <a:pt x="2330450" y="1435100"/>
                  <a:pt x="2378075" y="1317625"/>
                  <a:pt x="2387600" y="1193800"/>
                </a:cubicBezTo>
                <a:cubicBezTo>
                  <a:pt x="2397125" y="1069975"/>
                  <a:pt x="2381250" y="895350"/>
                  <a:pt x="2349500" y="774700"/>
                </a:cubicBezTo>
                <a:cubicBezTo>
                  <a:pt x="2317750" y="654050"/>
                  <a:pt x="2251075" y="542925"/>
                  <a:pt x="2197100" y="469900"/>
                </a:cubicBezTo>
                <a:cubicBezTo>
                  <a:pt x="2143125" y="396875"/>
                  <a:pt x="2092325" y="374650"/>
                  <a:pt x="2025650" y="336550"/>
                </a:cubicBezTo>
                <a:cubicBezTo>
                  <a:pt x="1958975" y="298450"/>
                  <a:pt x="1914525" y="292100"/>
                  <a:pt x="1797050" y="241300"/>
                </a:cubicBezTo>
                <a:close/>
              </a:path>
            </a:pathLst>
          </a:cu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宋体"/>
              <a:cs typeface="+mn-cs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6996246" y="1045544"/>
            <a:ext cx="5291057" cy="2954964"/>
            <a:chOff x="5786446" y="369891"/>
            <a:chExt cx="6500858" cy="3630617"/>
          </a:xfrm>
        </p:grpSpPr>
        <p:grpSp>
          <p:nvGrpSpPr>
            <p:cNvPr id="39" name="组合 38"/>
            <p:cNvGrpSpPr/>
            <p:nvPr/>
          </p:nvGrpSpPr>
          <p:grpSpPr>
            <a:xfrm>
              <a:off x="5786446" y="369891"/>
              <a:ext cx="3751198" cy="3630617"/>
              <a:chOff x="4286248" y="1000112"/>
              <a:chExt cx="3160713" cy="3059113"/>
            </a:xfrm>
            <a:effectLst>
              <a:outerShdw blurRad="127000" dist="50800" dir="7800000" sx="102000" sy="102000" algn="r" rotWithShape="0">
                <a:prstClr val="black">
                  <a:alpha val="88000"/>
                </a:prstClr>
              </a:outerShdw>
            </a:effectLst>
          </p:grpSpPr>
          <p:sp>
            <p:nvSpPr>
              <p:cNvPr id="41" name="Freeform 1011"/>
              <p:cNvSpPr/>
              <p:nvPr/>
            </p:nvSpPr>
            <p:spPr bwMode="auto">
              <a:xfrm>
                <a:off x="5294311" y="1095363"/>
                <a:ext cx="57150" cy="79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Freeform 1012"/>
              <p:cNvSpPr/>
              <p:nvPr/>
            </p:nvSpPr>
            <p:spPr bwMode="auto">
              <a:xfrm>
                <a:off x="4570411" y="1103300"/>
                <a:ext cx="1377950" cy="1289050"/>
              </a:xfrm>
              <a:custGeom>
                <a:avLst/>
                <a:gdLst/>
                <a:ahLst/>
                <a:cxnLst>
                  <a:cxn ang="0">
                    <a:pos x="0" y="351"/>
                  </a:cxn>
                  <a:cxn ang="0">
                    <a:pos x="180" y="123"/>
                  </a:cxn>
                  <a:cxn ang="0">
                    <a:pos x="111" y="87"/>
                  </a:cxn>
                  <a:cxn ang="0">
                    <a:pos x="306" y="54"/>
                  </a:cxn>
                  <a:cxn ang="0">
                    <a:pos x="450" y="0"/>
                  </a:cxn>
                  <a:cxn ang="0">
                    <a:pos x="486" y="0"/>
                  </a:cxn>
                  <a:cxn ang="0">
                    <a:pos x="504" y="3"/>
                  </a:cxn>
                  <a:cxn ang="0">
                    <a:pos x="465" y="45"/>
                  </a:cxn>
                  <a:cxn ang="0">
                    <a:pos x="483" y="39"/>
                  </a:cxn>
                  <a:cxn ang="0">
                    <a:pos x="531" y="39"/>
                  </a:cxn>
                  <a:cxn ang="0">
                    <a:pos x="825" y="459"/>
                  </a:cxn>
                  <a:cxn ang="0">
                    <a:pos x="780" y="429"/>
                  </a:cxn>
                  <a:cxn ang="0">
                    <a:pos x="660" y="732"/>
                  </a:cxn>
                  <a:cxn ang="0">
                    <a:pos x="663" y="702"/>
                  </a:cxn>
                  <a:cxn ang="0">
                    <a:pos x="600" y="756"/>
                  </a:cxn>
                  <a:cxn ang="0">
                    <a:pos x="588" y="723"/>
                  </a:cxn>
                  <a:cxn ang="0">
                    <a:pos x="453" y="792"/>
                  </a:cxn>
                  <a:cxn ang="0">
                    <a:pos x="450" y="747"/>
                  </a:cxn>
                  <a:cxn ang="0">
                    <a:pos x="387" y="801"/>
                  </a:cxn>
                  <a:cxn ang="0">
                    <a:pos x="189" y="684"/>
                  </a:cxn>
                  <a:cxn ang="0">
                    <a:pos x="165" y="720"/>
                  </a:cxn>
                  <a:cxn ang="0">
                    <a:pos x="156" y="714"/>
                  </a:cxn>
                  <a:cxn ang="0">
                    <a:pos x="126" y="684"/>
                  </a:cxn>
                  <a:cxn ang="0">
                    <a:pos x="36" y="408"/>
                  </a:cxn>
                  <a:cxn ang="0">
                    <a:pos x="9" y="420"/>
                  </a:cxn>
                  <a:cxn ang="0">
                    <a:pos x="0" y="423"/>
                  </a:cxn>
                  <a:cxn ang="0">
                    <a:pos x="0" y="351"/>
                  </a:cxn>
                </a:cxnLst>
                <a:rect l="0" t="0" r="r" b="b"/>
                <a:pathLst>
                  <a:path w="857" h="801">
                    <a:moveTo>
                      <a:pt x="0" y="351"/>
                    </a:moveTo>
                    <a:cubicBezTo>
                      <a:pt x="12" y="227"/>
                      <a:pt x="72" y="151"/>
                      <a:pt x="180" y="123"/>
                    </a:cubicBezTo>
                    <a:cubicBezTo>
                      <a:pt x="165" y="103"/>
                      <a:pt x="132" y="101"/>
                      <a:pt x="111" y="87"/>
                    </a:cubicBezTo>
                    <a:cubicBezTo>
                      <a:pt x="139" y="40"/>
                      <a:pt x="247" y="32"/>
                      <a:pt x="306" y="54"/>
                    </a:cubicBezTo>
                    <a:cubicBezTo>
                      <a:pt x="337" y="19"/>
                      <a:pt x="386" y="2"/>
                      <a:pt x="450" y="0"/>
                    </a:cubicBezTo>
                    <a:cubicBezTo>
                      <a:pt x="462" y="0"/>
                      <a:pt x="474" y="0"/>
                      <a:pt x="486" y="0"/>
                    </a:cubicBezTo>
                    <a:cubicBezTo>
                      <a:pt x="493" y="0"/>
                      <a:pt x="495" y="5"/>
                      <a:pt x="504" y="3"/>
                    </a:cubicBezTo>
                    <a:cubicBezTo>
                      <a:pt x="493" y="19"/>
                      <a:pt x="463" y="16"/>
                      <a:pt x="465" y="45"/>
                    </a:cubicBezTo>
                    <a:cubicBezTo>
                      <a:pt x="467" y="51"/>
                      <a:pt x="477" y="40"/>
                      <a:pt x="483" y="39"/>
                    </a:cubicBezTo>
                    <a:cubicBezTo>
                      <a:pt x="499" y="39"/>
                      <a:pt x="515" y="39"/>
                      <a:pt x="531" y="39"/>
                    </a:cubicBezTo>
                    <a:cubicBezTo>
                      <a:pt x="755" y="50"/>
                      <a:pt x="857" y="212"/>
                      <a:pt x="825" y="459"/>
                    </a:cubicBezTo>
                    <a:cubicBezTo>
                      <a:pt x="807" y="452"/>
                      <a:pt x="798" y="436"/>
                      <a:pt x="780" y="429"/>
                    </a:cubicBezTo>
                    <a:cubicBezTo>
                      <a:pt x="776" y="555"/>
                      <a:pt x="755" y="687"/>
                      <a:pt x="660" y="732"/>
                    </a:cubicBezTo>
                    <a:cubicBezTo>
                      <a:pt x="659" y="720"/>
                      <a:pt x="660" y="710"/>
                      <a:pt x="663" y="702"/>
                    </a:cubicBezTo>
                    <a:cubicBezTo>
                      <a:pt x="633" y="711"/>
                      <a:pt x="624" y="741"/>
                      <a:pt x="600" y="756"/>
                    </a:cubicBezTo>
                    <a:cubicBezTo>
                      <a:pt x="594" y="747"/>
                      <a:pt x="595" y="731"/>
                      <a:pt x="588" y="723"/>
                    </a:cubicBezTo>
                    <a:cubicBezTo>
                      <a:pt x="543" y="746"/>
                      <a:pt x="515" y="786"/>
                      <a:pt x="453" y="792"/>
                    </a:cubicBezTo>
                    <a:cubicBezTo>
                      <a:pt x="454" y="775"/>
                      <a:pt x="448" y="765"/>
                      <a:pt x="450" y="747"/>
                    </a:cubicBezTo>
                    <a:cubicBezTo>
                      <a:pt x="424" y="748"/>
                      <a:pt x="411" y="787"/>
                      <a:pt x="387" y="801"/>
                    </a:cubicBezTo>
                    <a:cubicBezTo>
                      <a:pt x="293" y="790"/>
                      <a:pt x="247" y="731"/>
                      <a:pt x="189" y="684"/>
                    </a:cubicBezTo>
                    <a:cubicBezTo>
                      <a:pt x="176" y="691"/>
                      <a:pt x="163" y="698"/>
                      <a:pt x="165" y="720"/>
                    </a:cubicBezTo>
                    <a:cubicBezTo>
                      <a:pt x="161" y="719"/>
                      <a:pt x="160" y="715"/>
                      <a:pt x="156" y="714"/>
                    </a:cubicBezTo>
                    <a:cubicBezTo>
                      <a:pt x="147" y="703"/>
                      <a:pt x="137" y="693"/>
                      <a:pt x="126" y="684"/>
                    </a:cubicBezTo>
                    <a:cubicBezTo>
                      <a:pt x="72" y="618"/>
                      <a:pt x="30" y="524"/>
                      <a:pt x="36" y="408"/>
                    </a:cubicBezTo>
                    <a:cubicBezTo>
                      <a:pt x="22" y="400"/>
                      <a:pt x="19" y="416"/>
                      <a:pt x="9" y="420"/>
                    </a:cubicBezTo>
                    <a:cubicBezTo>
                      <a:pt x="5" y="418"/>
                      <a:pt x="2" y="432"/>
                      <a:pt x="0" y="423"/>
                    </a:cubicBezTo>
                    <a:cubicBezTo>
                      <a:pt x="0" y="399"/>
                      <a:pt x="0" y="375"/>
                      <a:pt x="0" y="351"/>
                    </a:cubicBezTo>
                    <a:close/>
                  </a:path>
                </a:pathLst>
              </a:custGeom>
              <a:solidFill>
                <a:srgbClr val="4E21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Freeform 1013"/>
              <p:cNvSpPr/>
              <p:nvPr/>
            </p:nvSpPr>
            <p:spPr bwMode="auto">
              <a:xfrm>
                <a:off x="5346698" y="1154100"/>
                <a:ext cx="77788" cy="111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8" y="4"/>
                  </a:cxn>
                  <a:cxn ang="0">
                    <a:pos x="42" y="4"/>
                  </a:cxn>
                  <a:cxn ang="0">
                    <a:pos x="48" y="7"/>
                  </a:cxn>
                  <a:cxn ang="0">
                    <a:pos x="0" y="7"/>
                  </a:cxn>
                </a:cxnLst>
                <a:rect l="0" t="0" r="r" b="b"/>
                <a:pathLst>
                  <a:path w="48" h="7">
                    <a:moveTo>
                      <a:pt x="0" y="7"/>
                    </a:moveTo>
                    <a:cubicBezTo>
                      <a:pt x="0" y="0"/>
                      <a:pt x="13" y="6"/>
                      <a:pt x="18" y="4"/>
                    </a:cubicBezTo>
                    <a:cubicBezTo>
                      <a:pt x="26" y="4"/>
                      <a:pt x="34" y="4"/>
                      <a:pt x="42" y="4"/>
                    </a:cubicBezTo>
                    <a:cubicBezTo>
                      <a:pt x="44" y="5"/>
                      <a:pt x="48" y="4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Freeform 1015"/>
              <p:cNvSpPr/>
              <p:nvPr/>
            </p:nvSpPr>
            <p:spPr bwMode="auto">
              <a:xfrm>
                <a:off x="5930898" y="1682738"/>
                <a:ext cx="7938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5" h="42">
                    <a:moveTo>
                      <a:pt x="0" y="0"/>
                    </a:moveTo>
                    <a:cubicBezTo>
                      <a:pt x="5" y="7"/>
                      <a:pt x="5" y="35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Freeform 1016"/>
              <p:cNvSpPr/>
              <p:nvPr/>
            </p:nvSpPr>
            <p:spPr bwMode="auto">
              <a:xfrm>
                <a:off x="5838823" y="2536813"/>
                <a:ext cx="1589088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987" y="7"/>
                  </a:cxn>
                  <a:cxn ang="0">
                    <a:pos x="0" y="4"/>
                  </a:cxn>
                </a:cxnLst>
                <a:rect l="0" t="0" r="r" b="b"/>
                <a:pathLst>
                  <a:path w="987" h="11">
                    <a:moveTo>
                      <a:pt x="0" y="4"/>
                    </a:moveTo>
                    <a:cubicBezTo>
                      <a:pt x="328" y="6"/>
                      <a:pt x="664" y="0"/>
                      <a:pt x="987" y="7"/>
                    </a:cubicBezTo>
                    <a:cubicBezTo>
                      <a:pt x="659" y="5"/>
                      <a:pt x="323" y="11"/>
                      <a:pt x="0" y="4"/>
                    </a:cubicBezTo>
                    <a:close/>
                  </a:path>
                </a:pathLst>
              </a:custGeom>
              <a:solidFill>
                <a:srgbClr val="BAE3F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Freeform 1020"/>
              <p:cNvSpPr/>
              <p:nvPr/>
            </p:nvSpPr>
            <p:spPr bwMode="auto">
              <a:xfrm>
                <a:off x="4792661" y="2586025"/>
                <a:ext cx="11113" cy="106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66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7" h="66">
                    <a:moveTo>
                      <a:pt x="0" y="0"/>
                    </a:moveTo>
                    <a:cubicBezTo>
                      <a:pt x="7" y="16"/>
                      <a:pt x="1" y="45"/>
                      <a:pt x="3" y="66"/>
                    </a:cubicBezTo>
                    <a:cubicBezTo>
                      <a:pt x="2" y="66"/>
                      <a:pt x="1" y="66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43819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Freeform 1027"/>
              <p:cNvSpPr/>
              <p:nvPr/>
            </p:nvSpPr>
            <p:spPr bwMode="auto">
              <a:xfrm>
                <a:off x="4772023" y="2595550"/>
                <a:ext cx="7938" cy="968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0"/>
                  </a:cxn>
                  <a:cxn ang="0">
                    <a:pos x="0" y="0"/>
                  </a:cxn>
                </a:cxnLst>
                <a:rect l="0" t="0" r="r" b="b"/>
                <a:pathLst>
                  <a:path w="5" h="60">
                    <a:moveTo>
                      <a:pt x="0" y="0"/>
                    </a:moveTo>
                    <a:cubicBezTo>
                      <a:pt x="5" y="13"/>
                      <a:pt x="5" y="47"/>
                      <a:pt x="0" y="60"/>
                    </a:cubicBezTo>
                    <a:cubicBezTo>
                      <a:pt x="0" y="40"/>
                      <a:pt x="0" y="20"/>
                      <a:pt x="0" y="0"/>
                    </a:cubicBezTo>
                    <a:close/>
                  </a:path>
                </a:pathLst>
              </a:custGeom>
              <a:solidFill>
                <a:srgbClr val="46353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Freeform 1029"/>
              <p:cNvSpPr/>
              <p:nvPr/>
            </p:nvSpPr>
            <p:spPr bwMode="auto">
              <a:xfrm>
                <a:off x="6115048" y="2595550"/>
                <a:ext cx="352425" cy="4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219" y="0"/>
                  </a:cxn>
                  <a:cxn ang="0">
                    <a:pos x="219" y="3"/>
                  </a:cxn>
                  <a:cxn ang="0">
                    <a:pos x="0" y="3"/>
                  </a:cxn>
                </a:cxnLst>
                <a:rect l="0" t="0" r="r" b="b"/>
                <a:pathLst>
                  <a:path w="219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73" y="0"/>
                      <a:pt x="146" y="0"/>
                      <a:pt x="219" y="0"/>
                    </a:cubicBezTo>
                    <a:cubicBezTo>
                      <a:pt x="219" y="1"/>
                      <a:pt x="219" y="2"/>
                      <a:pt x="219" y="3"/>
                    </a:cubicBezTo>
                    <a:cubicBezTo>
                      <a:pt x="146" y="3"/>
                      <a:pt x="73" y="3"/>
                      <a:pt x="0" y="3"/>
                    </a:cubicBezTo>
                    <a:close/>
                  </a:path>
                </a:pathLst>
              </a:custGeom>
              <a:solidFill>
                <a:srgbClr val="BAE3F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Freeform 1032"/>
              <p:cNvSpPr/>
              <p:nvPr/>
            </p:nvSpPr>
            <p:spPr bwMode="auto">
              <a:xfrm>
                <a:off x="5703886" y="2609838"/>
                <a:ext cx="7938" cy="87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4"/>
                  </a:cxn>
                  <a:cxn ang="0">
                    <a:pos x="0" y="0"/>
                  </a:cxn>
                </a:cxnLst>
                <a:rect l="0" t="0" r="r" b="b"/>
                <a:pathLst>
                  <a:path w="5" h="54">
                    <a:moveTo>
                      <a:pt x="0" y="0"/>
                    </a:moveTo>
                    <a:cubicBezTo>
                      <a:pt x="5" y="11"/>
                      <a:pt x="5" y="43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3D535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Freeform 1033"/>
              <p:cNvSpPr/>
              <p:nvPr/>
            </p:nvSpPr>
            <p:spPr bwMode="auto">
              <a:xfrm>
                <a:off x="5722936" y="2659050"/>
                <a:ext cx="12700" cy="106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7" h="6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21"/>
                      <a:pt x="7" y="50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Freeform 1034"/>
              <p:cNvSpPr/>
              <p:nvPr/>
            </p:nvSpPr>
            <p:spPr bwMode="auto">
              <a:xfrm>
                <a:off x="4792661" y="2692388"/>
                <a:ext cx="11113" cy="920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57"/>
                  </a:cxn>
                  <a:cxn ang="0">
                    <a:pos x="0" y="0"/>
                  </a:cxn>
                </a:cxnLst>
                <a:rect l="0" t="0" r="r" b="b"/>
                <a:pathLst>
                  <a:path w="7" h="5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8"/>
                      <a:pt x="7" y="44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3D535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" name="Freeform 1037"/>
              <p:cNvSpPr/>
              <p:nvPr/>
            </p:nvSpPr>
            <p:spPr bwMode="auto">
              <a:xfrm>
                <a:off x="5602286" y="3179750"/>
                <a:ext cx="53975" cy="7938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0"/>
                  </a:cxn>
                  <a:cxn ang="0">
                    <a:pos x="33" y="0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cubicBezTo>
                      <a:pt x="29" y="5"/>
                      <a:pt x="4" y="5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</a:path>
                </a:pathLst>
              </a:custGeom>
              <a:solidFill>
                <a:srgbClr val="D0CBC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Freeform 1039"/>
              <p:cNvSpPr/>
              <p:nvPr/>
            </p:nvSpPr>
            <p:spPr bwMode="auto">
              <a:xfrm>
                <a:off x="4749798" y="3243250"/>
                <a:ext cx="355600" cy="55562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21" y="24"/>
                  </a:cxn>
                  <a:cxn ang="0">
                    <a:pos x="179" y="303"/>
                  </a:cxn>
                  <a:cxn ang="0">
                    <a:pos x="26" y="318"/>
                  </a:cxn>
                  <a:cxn ang="0">
                    <a:pos x="29" y="0"/>
                  </a:cxn>
                </a:cxnLst>
                <a:rect l="0" t="0" r="r" b="b"/>
                <a:pathLst>
                  <a:path w="221" h="345">
                    <a:moveTo>
                      <a:pt x="29" y="0"/>
                    </a:moveTo>
                    <a:cubicBezTo>
                      <a:pt x="83" y="18"/>
                      <a:pt x="148" y="25"/>
                      <a:pt x="221" y="24"/>
                    </a:cubicBezTo>
                    <a:cubicBezTo>
                      <a:pt x="188" y="98"/>
                      <a:pt x="181" y="198"/>
                      <a:pt x="179" y="303"/>
                    </a:cubicBezTo>
                    <a:cubicBezTo>
                      <a:pt x="149" y="339"/>
                      <a:pt x="72" y="345"/>
                      <a:pt x="26" y="318"/>
                    </a:cubicBezTo>
                    <a:cubicBezTo>
                      <a:pt x="0" y="223"/>
                      <a:pt x="28" y="104"/>
                      <a:pt x="29" y="0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Freeform 1040"/>
              <p:cNvSpPr/>
              <p:nvPr/>
            </p:nvSpPr>
            <p:spPr bwMode="auto">
              <a:xfrm>
                <a:off x="5053011" y="3248013"/>
                <a:ext cx="130175" cy="7938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0" y="0"/>
                  </a:cxn>
                  <a:cxn ang="0">
                    <a:pos x="81" y="0"/>
                  </a:cxn>
                </a:cxnLst>
                <a:rect l="0" t="0" r="r" b="b"/>
                <a:pathLst>
                  <a:path w="81" h="5">
                    <a:moveTo>
                      <a:pt x="81" y="0"/>
                    </a:moveTo>
                    <a:cubicBezTo>
                      <a:pt x="61" y="5"/>
                      <a:pt x="20" y="5"/>
                      <a:pt x="0" y="0"/>
                    </a:cubicBezTo>
                    <a:cubicBezTo>
                      <a:pt x="27" y="0"/>
                      <a:pt x="54" y="0"/>
                      <a:pt x="81" y="0"/>
                    </a:cubicBezTo>
                    <a:close/>
                  </a:path>
                </a:pathLst>
              </a:custGeom>
              <a:solidFill>
                <a:srgbClr val="3D535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Freeform 1041"/>
              <p:cNvSpPr/>
              <p:nvPr/>
            </p:nvSpPr>
            <p:spPr bwMode="auto">
              <a:xfrm>
                <a:off x="5226048" y="3248013"/>
                <a:ext cx="309563" cy="550863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183" y="159"/>
                  </a:cxn>
                  <a:cxn ang="0">
                    <a:pos x="156" y="324"/>
                  </a:cxn>
                  <a:cxn ang="0">
                    <a:pos x="3" y="303"/>
                  </a:cxn>
                  <a:cxn ang="0">
                    <a:pos x="0" y="21"/>
                  </a:cxn>
                  <a:cxn ang="0">
                    <a:pos x="192" y="0"/>
                  </a:cxn>
                </a:cxnLst>
                <a:rect l="0" t="0" r="r" b="b"/>
                <a:pathLst>
                  <a:path w="192" h="342">
                    <a:moveTo>
                      <a:pt x="192" y="0"/>
                    </a:moveTo>
                    <a:cubicBezTo>
                      <a:pt x="177" y="31"/>
                      <a:pt x="187" y="104"/>
                      <a:pt x="183" y="159"/>
                    </a:cubicBezTo>
                    <a:cubicBezTo>
                      <a:pt x="179" y="217"/>
                      <a:pt x="153" y="269"/>
                      <a:pt x="156" y="324"/>
                    </a:cubicBezTo>
                    <a:cubicBezTo>
                      <a:pt x="109" y="336"/>
                      <a:pt x="24" y="342"/>
                      <a:pt x="3" y="303"/>
                    </a:cubicBezTo>
                    <a:cubicBezTo>
                      <a:pt x="22" y="221"/>
                      <a:pt x="19" y="100"/>
                      <a:pt x="0" y="21"/>
                    </a:cubicBezTo>
                    <a:cubicBezTo>
                      <a:pt x="70" y="20"/>
                      <a:pt x="149" y="28"/>
                      <a:pt x="192" y="0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Freeform 1042"/>
              <p:cNvSpPr/>
              <p:nvPr/>
            </p:nvSpPr>
            <p:spPr bwMode="auto">
              <a:xfrm>
                <a:off x="5186361" y="3763950"/>
                <a:ext cx="328613" cy="147638"/>
              </a:xfrm>
              <a:custGeom>
                <a:avLst/>
                <a:gdLst/>
                <a:ahLst/>
                <a:cxnLst>
                  <a:cxn ang="0">
                    <a:pos x="193" y="15"/>
                  </a:cxn>
                  <a:cxn ang="0">
                    <a:pos x="10" y="42"/>
                  </a:cxn>
                  <a:cxn ang="0">
                    <a:pos x="7" y="0"/>
                  </a:cxn>
                  <a:cxn ang="0">
                    <a:pos x="145" y="27"/>
                  </a:cxn>
                  <a:cxn ang="0">
                    <a:pos x="193" y="15"/>
                  </a:cxn>
                </a:cxnLst>
                <a:rect l="0" t="0" r="r" b="b"/>
                <a:pathLst>
                  <a:path w="204" h="91">
                    <a:moveTo>
                      <a:pt x="193" y="15"/>
                    </a:moveTo>
                    <a:cubicBezTo>
                      <a:pt x="204" y="91"/>
                      <a:pt x="47" y="71"/>
                      <a:pt x="10" y="42"/>
                    </a:cubicBezTo>
                    <a:cubicBezTo>
                      <a:pt x="6" y="30"/>
                      <a:pt x="0" y="14"/>
                      <a:pt x="7" y="0"/>
                    </a:cubicBezTo>
                    <a:cubicBezTo>
                      <a:pt x="45" y="17"/>
                      <a:pt x="78" y="35"/>
                      <a:pt x="145" y="27"/>
                    </a:cubicBezTo>
                    <a:cubicBezTo>
                      <a:pt x="163" y="25"/>
                      <a:pt x="175" y="15"/>
                      <a:pt x="193" y="15"/>
                    </a:cubicBezTo>
                    <a:close/>
                  </a:path>
                </a:pathLst>
              </a:custGeom>
              <a:solidFill>
                <a:srgbClr val="0F13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Freeform 1043"/>
              <p:cNvSpPr/>
              <p:nvPr/>
            </p:nvSpPr>
            <p:spPr bwMode="auto">
              <a:xfrm>
                <a:off x="4773611" y="3775063"/>
                <a:ext cx="341313" cy="153988"/>
              </a:xfrm>
              <a:custGeom>
                <a:avLst/>
                <a:gdLst/>
                <a:ahLst/>
                <a:cxnLst>
                  <a:cxn ang="0">
                    <a:pos x="5" y="54"/>
                  </a:cxn>
                  <a:cxn ang="0">
                    <a:pos x="5" y="12"/>
                  </a:cxn>
                  <a:cxn ang="0">
                    <a:pos x="164" y="0"/>
                  </a:cxn>
                  <a:cxn ang="0">
                    <a:pos x="5" y="54"/>
                  </a:cxn>
                </a:cxnLst>
                <a:rect l="0" t="0" r="r" b="b"/>
                <a:pathLst>
                  <a:path w="212" h="96">
                    <a:moveTo>
                      <a:pt x="5" y="54"/>
                    </a:moveTo>
                    <a:cubicBezTo>
                      <a:pt x="0" y="42"/>
                      <a:pt x="2" y="24"/>
                      <a:pt x="5" y="12"/>
                    </a:cubicBezTo>
                    <a:cubicBezTo>
                      <a:pt x="53" y="35"/>
                      <a:pt x="136" y="21"/>
                      <a:pt x="164" y="0"/>
                    </a:cubicBezTo>
                    <a:cubicBezTo>
                      <a:pt x="212" y="75"/>
                      <a:pt x="51" y="96"/>
                      <a:pt x="5" y="54"/>
                    </a:cubicBezTo>
                    <a:close/>
                  </a:path>
                </a:pathLst>
              </a:custGeom>
              <a:solidFill>
                <a:srgbClr val="0F13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Freeform 1044"/>
              <p:cNvSpPr/>
              <p:nvPr/>
            </p:nvSpPr>
            <p:spPr bwMode="auto">
              <a:xfrm>
                <a:off x="4878386" y="3919525"/>
                <a:ext cx="68263" cy="7938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0" y="0"/>
                  </a:cxn>
                  <a:cxn ang="0">
                    <a:pos x="42" y="0"/>
                  </a:cxn>
                </a:cxnLst>
                <a:rect l="0" t="0" r="r" b="b"/>
                <a:pathLst>
                  <a:path w="42" h="5">
                    <a:moveTo>
                      <a:pt x="42" y="0"/>
                    </a:moveTo>
                    <a:cubicBezTo>
                      <a:pt x="35" y="5"/>
                      <a:pt x="7" y="5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lose/>
                  </a:path>
                </a:pathLst>
              </a:custGeom>
              <a:solidFill>
                <a:srgbClr val="D0CBC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Freeform 1047"/>
              <p:cNvSpPr/>
              <p:nvPr/>
            </p:nvSpPr>
            <p:spPr bwMode="auto">
              <a:xfrm>
                <a:off x="5254623" y="1068375"/>
                <a:ext cx="6350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9" y="7"/>
                  </a:cxn>
                  <a:cxn ang="0">
                    <a:pos x="0" y="10"/>
                  </a:cxn>
                </a:cxnLst>
                <a:rect l="0" t="0" r="r" b="b"/>
                <a:pathLst>
                  <a:path w="39" h="10">
                    <a:moveTo>
                      <a:pt x="0" y="10"/>
                    </a:moveTo>
                    <a:cubicBezTo>
                      <a:pt x="7" y="5"/>
                      <a:pt x="30" y="0"/>
                      <a:pt x="39" y="7"/>
                    </a:cubicBezTo>
                    <a:cubicBezTo>
                      <a:pt x="23" y="5"/>
                      <a:pt x="13" y="9"/>
                      <a:pt x="0" y="1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Freeform 1048"/>
              <p:cNvSpPr>
                <a:spLocks noEditPoints="1"/>
              </p:cNvSpPr>
              <p:nvPr/>
            </p:nvSpPr>
            <p:spPr bwMode="auto">
              <a:xfrm>
                <a:off x="4286248" y="1000112"/>
                <a:ext cx="3160713" cy="3059113"/>
              </a:xfrm>
              <a:custGeom>
                <a:avLst/>
                <a:gdLst/>
                <a:ahLst/>
                <a:cxnLst>
                  <a:cxn ang="0">
                    <a:pos x="794" y="13"/>
                  </a:cxn>
                  <a:cxn ang="0">
                    <a:pos x="1025" y="169"/>
                  </a:cxn>
                  <a:cxn ang="0">
                    <a:pos x="1082" y="538"/>
                  </a:cxn>
                  <a:cxn ang="0">
                    <a:pos x="926" y="817"/>
                  </a:cxn>
                  <a:cxn ang="0">
                    <a:pos x="1952" y="961"/>
                  </a:cxn>
                  <a:cxn ang="0">
                    <a:pos x="1883" y="982"/>
                  </a:cxn>
                  <a:cxn ang="0">
                    <a:pos x="1763" y="985"/>
                  </a:cxn>
                  <a:cxn ang="0">
                    <a:pos x="1640" y="988"/>
                  </a:cxn>
                  <a:cxn ang="0">
                    <a:pos x="1517" y="988"/>
                  </a:cxn>
                  <a:cxn ang="0">
                    <a:pos x="1397" y="991"/>
                  </a:cxn>
                  <a:cxn ang="0">
                    <a:pos x="956" y="994"/>
                  </a:cxn>
                  <a:cxn ang="0">
                    <a:pos x="953" y="1093"/>
                  </a:cxn>
                  <a:cxn ang="0">
                    <a:pos x="920" y="1192"/>
                  </a:cxn>
                  <a:cxn ang="0">
                    <a:pos x="821" y="1696"/>
                  </a:cxn>
                  <a:cxn ang="0">
                    <a:pos x="641" y="1879"/>
                  </a:cxn>
                  <a:cxn ang="0">
                    <a:pos x="344" y="1900"/>
                  </a:cxn>
                  <a:cxn ang="0">
                    <a:pos x="248" y="1708"/>
                  </a:cxn>
                  <a:cxn ang="0">
                    <a:pos x="125" y="1267"/>
                  </a:cxn>
                  <a:cxn ang="0">
                    <a:pos x="242" y="781"/>
                  </a:cxn>
                  <a:cxn ang="0">
                    <a:pos x="107" y="457"/>
                  </a:cxn>
                  <a:cxn ang="0">
                    <a:pos x="158" y="226"/>
                  </a:cxn>
                  <a:cxn ang="0">
                    <a:pos x="347" y="52"/>
                  </a:cxn>
                  <a:cxn ang="0">
                    <a:pos x="161" y="487"/>
                  </a:cxn>
                  <a:cxn ang="0">
                    <a:pos x="194" y="529"/>
                  </a:cxn>
                  <a:cxn ang="0">
                    <a:pos x="245" y="679"/>
                  </a:cxn>
                  <a:cxn ang="0">
                    <a:pos x="242" y="1108"/>
                  </a:cxn>
                  <a:cxn ang="0">
                    <a:pos x="188" y="1249"/>
                  </a:cxn>
                  <a:cxn ang="0">
                    <a:pos x="296" y="1390"/>
                  </a:cxn>
                  <a:cxn ang="0">
                    <a:pos x="299" y="1771"/>
                  </a:cxn>
                  <a:cxn ang="0">
                    <a:pos x="410" y="1813"/>
                  </a:cxn>
                  <a:cxn ang="0">
                    <a:pos x="488" y="1600"/>
                  </a:cxn>
                  <a:cxn ang="0">
                    <a:pos x="572" y="1459"/>
                  </a:cxn>
                  <a:cxn ang="0">
                    <a:pos x="635" y="1798"/>
                  </a:cxn>
                  <a:cxn ang="0">
                    <a:pos x="767" y="1762"/>
                  </a:cxn>
                  <a:cxn ang="0">
                    <a:pos x="785" y="1489"/>
                  </a:cxn>
                  <a:cxn ang="0">
                    <a:pos x="797" y="1348"/>
                  </a:cxn>
                  <a:cxn ang="0">
                    <a:pos x="908" y="1276"/>
                  </a:cxn>
                  <a:cxn ang="0">
                    <a:pos x="893" y="1096"/>
                  </a:cxn>
                  <a:cxn ang="0">
                    <a:pos x="854" y="811"/>
                  </a:cxn>
                  <a:cxn ang="0">
                    <a:pos x="980" y="718"/>
                  </a:cxn>
                  <a:cxn ang="0">
                    <a:pos x="1022" y="424"/>
                  </a:cxn>
                  <a:cxn ang="0">
                    <a:pos x="701" y="100"/>
                  </a:cxn>
                  <a:cxn ang="0">
                    <a:pos x="641" y="49"/>
                  </a:cxn>
                  <a:cxn ang="0">
                    <a:pos x="422" y="97"/>
                  </a:cxn>
                  <a:cxn ang="0">
                    <a:pos x="323" y="181"/>
                  </a:cxn>
                </a:cxnLst>
                <a:rect l="0" t="0" r="r" b="b"/>
                <a:pathLst>
                  <a:path w="1964" h="1900">
                    <a:moveTo>
                      <a:pt x="545" y="1"/>
                    </a:moveTo>
                    <a:cubicBezTo>
                      <a:pt x="608" y="1"/>
                      <a:pt x="671" y="1"/>
                      <a:pt x="734" y="1"/>
                    </a:cubicBezTo>
                    <a:cubicBezTo>
                      <a:pt x="749" y="10"/>
                      <a:pt x="771" y="12"/>
                      <a:pt x="794" y="13"/>
                    </a:cubicBezTo>
                    <a:cubicBezTo>
                      <a:pt x="809" y="22"/>
                      <a:pt x="775" y="31"/>
                      <a:pt x="770" y="40"/>
                    </a:cubicBezTo>
                    <a:cubicBezTo>
                      <a:pt x="836" y="28"/>
                      <a:pt x="881" y="66"/>
                      <a:pt x="929" y="97"/>
                    </a:cubicBezTo>
                    <a:cubicBezTo>
                      <a:pt x="965" y="121"/>
                      <a:pt x="1005" y="141"/>
                      <a:pt x="1025" y="169"/>
                    </a:cubicBezTo>
                    <a:cubicBezTo>
                      <a:pt x="1066" y="227"/>
                      <a:pt x="1085" y="310"/>
                      <a:pt x="1088" y="403"/>
                    </a:cubicBezTo>
                    <a:cubicBezTo>
                      <a:pt x="1088" y="425"/>
                      <a:pt x="1088" y="447"/>
                      <a:pt x="1088" y="469"/>
                    </a:cubicBezTo>
                    <a:cubicBezTo>
                      <a:pt x="1088" y="494"/>
                      <a:pt x="1086" y="517"/>
                      <a:pt x="1082" y="538"/>
                    </a:cubicBezTo>
                    <a:cubicBezTo>
                      <a:pt x="1091" y="543"/>
                      <a:pt x="1108" y="540"/>
                      <a:pt x="1112" y="550"/>
                    </a:cubicBezTo>
                    <a:cubicBezTo>
                      <a:pt x="1189" y="652"/>
                      <a:pt x="1092" y="784"/>
                      <a:pt x="962" y="775"/>
                    </a:cubicBezTo>
                    <a:cubicBezTo>
                      <a:pt x="948" y="787"/>
                      <a:pt x="939" y="804"/>
                      <a:pt x="926" y="817"/>
                    </a:cubicBezTo>
                    <a:cubicBezTo>
                      <a:pt x="938" y="861"/>
                      <a:pt x="949" y="906"/>
                      <a:pt x="953" y="958"/>
                    </a:cubicBezTo>
                    <a:cubicBezTo>
                      <a:pt x="957" y="958"/>
                      <a:pt x="961" y="958"/>
                      <a:pt x="965" y="958"/>
                    </a:cubicBezTo>
                    <a:cubicBezTo>
                      <a:pt x="1288" y="965"/>
                      <a:pt x="1624" y="959"/>
                      <a:pt x="1952" y="961"/>
                    </a:cubicBezTo>
                    <a:cubicBezTo>
                      <a:pt x="1957" y="965"/>
                      <a:pt x="1964" y="967"/>
                      <a:pt x="1964" y="976"/>
                    </a:cubicBezTo>
                    <a:cubicBezTo>
                      <a:pt x="1962" y="989"/>
                      <a:pt x="1937" y="979"/>
                      <a:pt x="1925" y="982"/>
                    </a:cubicBezTo>
                    <a:cubicBezTo>
                      <a:pt x="1911" y="982"/>
                      <a:pt x="1897" y="982"/>
                      <a:pt x="1883" y="982"/>
                    </a:cubicBezTo>
                    <a:cubicBezTo>
                      <a:pt x="1870" y="982"/>
                      <a:pt x="1857" y="982"/>
                      <a:pt x="1844" y="982"/>
                    </a:cubicBezTo>
                    <a:cubicBezTo>
                      <a:pt x="1831" y="984"/>
                      <a:pt x="1810" y="978"/>
                      <a:pt x="1802" y="985"/>
                    </a:cubicBezTo>
                    <a:cubicBezTo>
                      <a:pt x="1789" y="985"/>
                      <a:pt x="1776" y="985"/>
                      <a:pt x="1763" y="985"/>
                    </a:cubicBezTo>
                    <a:cubicBezTo>
                      <a:pt x="1749" y="985"/>
                      <a:pt x="1735" y="985"/>
                      <a:pt x="1721" y="985"/>
                    </a:cubicBezTo>
                    <a:cubicBezTo>
                      <a:pt x="1708" y="985"/>
                      <a:pt x="1695" y="985"/>
                      <a:pt x="1682" y="985"/>
                    </a:cubicBezTo>
                    <a:cubicBezTo>
                      <a:pt x="1669" y="987"/>
                      <a:pt x="1648" y="981"/>
                      <a:pt x="1640" y="988"/>
                    </a:cubicBezTo>
                    <a:cubicBezTo>
                      <a:pt x="1626" y="988"/>
                      <a:pt x="1612" y="988"/>
                      <a:pt x="1598" y="988"/>
                    </a:cubicBezTo>
                    <a:cubicBezTo>
                      <a:pt x="1585" y="988"/>
                      <a:pt x="1572" y="988"/>
                      <a:pt x="1559" y="988"/>
                    </a:cubicBezTo>
                    <a:cubicBezTo>
                      <a:pt x="1545" y="988"/>
                      <a:pt x="1531" y="988"/>
                      <a:pt x="1517" y="988"/>
                    </a:cubicBezTo>
                    <a:cubicBezTo>
                      <a:pt x="1505" y="990"/>
                      <a:pt x="1485" y="984"/>
                      <a:pt x="1478" y="991"/>
                    </a:cubicBezTo>
                    <a:cubicBezTo>
                      <a:pt x="1464" y="991"/>
                      <a:pt x="1450" y="991"/>
                      <a:pt x="1436" y="991"/>
                    </a:cubicBezTo>
                    <a:cubicBezTo>
                      <a:pt x="1423" y="991"/>
                      <a:pt x="1410" y="991"/>
                      <a:pt x="1397" y="991"/>
                    </a:cubicBezTo>
                    <a:cubicBezTo>
                      <a:pt x="1383" y="991"/>
                      <a:pt x="1369" y="991"/>
                      <a:pt x="1355" y="991"/>
                    </a:cubicBezTo>
                    <a:cubicBezTo>
                      <a:pt x="1282" y="991"/>
                      <a:pt x="1209" y="991"/>
                      <a:pt x="1136" y="991"/>
                    </a:cubicBezTo>
                    <a:cubicBezTo>
                      <a:pt x="1077" y="993"/>
                      <a:pt x="1010" y="987"/>
                      <a:pt x="956" y="994"/>
                    </a:cubicBezTo>
                    <a:cubicBezTo>
                      <a:pt x="956" y="1002"/>
                      <a:pt x="956" y="1010"/>
                      <a:pt x="956" y="1018"/>
                    </a:cubicBezTo>
                    <a:cubicBezTo>
                      <a:pt x="949" y="1025"/>
                      <a:pt x="955" y="1045"/>
                      <a:pt x="953" y="1057"/>
                    </a:cubicBezTo>
                    <a:cubicBezTo>
                      <a:pt x="953" y="1069"/>
                      <a:pt x="953" y="1081"/>
                      <a:pt x="953" y="1093"/>
                    </a:cubicBezTo>
                    <a:cubicBezTo>
                      <a:pt x="953" y="1105"/>
                      <a:pt x="953" y="1117"/>
                      <a:pt x="953" y="1129"/>
                    </a:cubicBezTo>
                    <a:cubicBezTo>
                      <a:pt x="953" y="1133"/>
                      <a:pt x="953" y="1137"/>
                      <a:pt x="953" y="1141"/>
                    </a:cubicBezTo>
                    <a:cubicBezTo>
                      <a:pt x="936" y="1149"/>
                      <a:pt x="917" y="1160"/>
                      <a:pt x="920" y="1192"/>
                    </a:cubicBezTo>
                    <a:cubicBezTo>
                      <a:pt x="922" y="1217"/>
                      <a:pt x="953" y="1230"/>
                      <a:pt x="962" y="1258"/>
                    </a:cubicBezTo>
                    <a:cubicBezTo>
                      <a:pt x="985" y="1330"/>
                      <a:pt x="942" y="1422"/>
                      <a:pt x="860" y="1414"/>
                    </a:cubicBezTo>
                    <a:cubicBezTo>
                      <a:pt x="856" y="1501"/>
                      <a:pt x="813" y="1600"/>
                      <a:pt x="821" y="1696"/>
                    </a:cubicBezTo>
                    <a:cubicBezTo>
                      <a:pt x="823" y="1716"/>
                      <a:pt x="829" y="1731"/>
                      <a:pt x="827" y="1750"/>
                    </a:cubicBezTo>
                    <a:cubicBezTo>
                      <a:pt x="819" y="1812"/>
                      <a:pt x="761" y="1877"/>
                      <a:pt x="689" y="1879"/>
                    </a:cubicBezTo>
                    <a:cubicBezTo>
                      <a:pt x="673" y="1879"/>
                      <a:pt x="657" y="1879"/>
                      <a:pt x="641" y="1879"/>
                    </a:cubicBezTo>
                    <a:cubicBezTo>
                      <a:pt x="591" y="1877"/>
                      <a:pt x="559" y="1857"/>
                      <a:pt x="533" y="1831"/>
                    </a:cubicBezTo>
                    <a:cubicBezTo>
                      <a:pt x="514" y="1867"/>
                      <a:pt x="480" y="1888"/>
                      <a:pt x="437" y="1900"/>
                    </a:cubicBezTo>
                    <a:cubicBezTo>
                      <a:pt x="406" y="1900"/>
                      <a:pt x="375" y="1900"/>
                      <a:pt x="344" y="1900"/>
                    </a:cubicBezTo>
                    <a:cubicBezTo>
                      <a:pt x="299" y="1884"/>
                      <a:pt x="249" y="1867"/>
                      <a:pt x="242" y="1822"/>
                    </a:cubicBezTo>
                    <a:cubicBezTo>
                      <a:pt x="238" y="1799"/>
                      <a:pt x="252" y="1779"/>
                      <a:pt x="248" y="1744"/>
                    </a:cubicBezTo>
                    <a:cubicBezTo>
                      <a:pt x="253" y="1739"/>
                      <a:pt x="253" y="1713"/>
                      <a:pt x="248" y="1708"/>
                    </a:cubicBezTo>
                    <a:cubicBezTo>
                      <a:pt x="239" y="1674"/>
                      <a:pt x="238" y="1632"/>
                      <a:pt x="236" y="1591"/>
                    </a:cubicBezTo>
                    <a:cubicBezTo>
                      <a:pt x="234" y="1524"/>
                      <a:pt x="240" y="1449"/>
                      <a:pt x="233" y="1387"/>
                    </a:cubicBezTo>
                    <a:cubicBezTo>
                      <a:pt x="162" y="1386"/>
                      <a:pt x="119" y="1334"/>
                      <a:pt x="125" y="1267"/>
                    </a:cubicBezTo>
                    <a:cubicBezTo>
                      <a:pt x="129" y="1220"/>
                      <a:pt x="178" y="1184"/>
                      <a:pt x="173" y="1150"/>
                    </a:cubicBezTo>
                    <a:cubicBezTo>
                      <a:pt x="173" y="1137"/>
                      <a:pt x="173" y="1124"/>
                      <a:pt x="173" y="1111"/>
                    </a:cubicBezTo>
                    <a:cubicBezTo>
                      <a:pt x="175" y="980"/>
                      <a:pt x="200" y="872"/>
                      <a:pt x="242" y="781"/>
                    </a:cubicBezTo>
                    <a:cubicBezTo>
                      <a:pt x="232" y="770"/>
                      <a:pt x="223" y="758"/>
                      <a:pt x="218" y="742"/>
                    </a:cubicBezTo>
                    <a:cubicBezTo>
                      <a:pt x="84" y="755"/>
                      <a:pt x="0" y="633"/>
                      <a:pt x="59" y="511"/>
                    </a:cubicBezTo>
                    <a:cubicBezTo>
                      <a:pt x="69" y="491"/>
                      <a:pt x="101" y="479"/>
                      <a:pt x="107" y="457"/>
                    </a:cubicBezTo>
                    <a:cubicBezTo>
                      <a:pt x="108" y="453"/>
                      <a:pt x="106" y="449"/>
                      <a:pt x="107" y="445"/>
                    </a:cubicBezTo>
                    <a:cubicBezTo>
                      <a:pt x="114" y="440"/>
                      <a:pt x="108" y="422"/>
                      <a:pt x="110" y="412"/>
                    </a:cubicBezTo>
                    <a:cubicBezTo>
                      <a:pt x="117" y="339"/>
                      <a:pt x="127" y="273"/>
                      <a:pt x="158" y="226"/>
                    </a:cubicBezTo>
                    <a:cubicBezTo>
                      <a:pt x="175" y="200"/>
                      <a:pt x="202" y="186"/>
                      <a:pt x="224" y="166"/>
                    </a:cubicBezTo>
                    <a:cubicBezTo>
                      <a:pt x="207" y="160"/>
                      <a:pt x="183" y="161"/>
                      <a:pt x="170" y="151"/>
                    </a:cubicBezTo>
                    <a:cubicBezTo>
                      <a:pt x="219" y="108"/>
                      <a:pt x="260" y="57"/>
                      <a:pt x="347" y="52"/>
                    </a:cubicBezTo>
                    <a:cubicBezTo>
                      <a:pt x="370" y="52"/>
                      <a:pt x="393" y="52"/>
                      <a:pt x="416" y="52"/>
                    </a:cubicBezTo>
                    <a:cubicBezTo>
                      <a:pt x="459" y="76"/>
                      <a:pt x="499" y="0"/>
                      <a:pt x="545" y="1"/>
                    </a:cubicBezTo>
                    <a:close/>
                    <a:moveTo>
                      <a:pt x="161" y="487"/>
                    </a:moveTo>
                    <a:cubicBezTo>
                      <a:pt x="159" y="501"/>
                      <a:pt x="164" y="508"/>
                      <a:pt x="164" y="520"/>
                    </a:cubicBezTo>
                    <a:cubicBezTo>
                      <a:pt x="180" y="523"/>
                      <a:pt x="187" y="501"/>
                      <a:pt x="197" y="508"/>
                    </a:cubicBezTo>
                    <a:cubicBezTo>
                      <a:pt x="195" y="514"/>
                      <a:pt x="201" y="528"/>
                      <a:pt x="194" y="529"/>
                    </a:cubicBezTo>
                    <a:cubicBezTo>
                      <a:pt x="44" y="495"/>
                      <a:pt x="94" y="686"/>
                      <a:pt x="188" y="685"/>
                    </a:cubicBezTo>
                    <a:cubicBezTo>
                      <a:pt x="194" y="690"/>
                      <a:pt x="221" y="690"/>
                      <a:pt x="227" y="685"/>
                    </a:cubicBezTo>
                    <a:cubicBezTo>
                      <a:pt x="234" y="684"/>
                      <a:pt x="239" y="681"/>
                      <a:pt x="245" y="679"/>
                    </a:cubicBezTo>
                    <a:cubicBezTo>
                      <a:pt x="265" y="719"/>
                      <a:pt x="288" y="756"/>
                      <a:pt x="314" y="790"/>
                    </a:cubicBezTo>
                    <a:cubicBezTo>
                      <a:pt x="248" y="857"/>
                      <a:pt x="230" y="972"/>
                      <a:pt x="224" y="1099"/>
                    </a:cubicBezTo>
                    <a:cubicBezTo>
                      <a:pt x="227" y="1105"/>
                      <a:pt x="241" y="1100"/>
                      <a:pt x="242" y="1108"/>
                    </a:cubicBezTo>
                    <a:cubicBezTo>
                      <a:pt x="242" y="1109"/>
                      <a:pt x="242" y="1110"/>
                      <a:pt x="242" y="1111"/>
                    </a:cubicBezTo>
                    <a:cubicBezTo>
                      <a:pt x="235" y="1123"/>
                      <a:pt x="241" y="1148"/>
                      <a:pt x="239" y="1165"/>
                    </a:cubicBezTo>
                    <a:cubicBezTo>
                      <a:pt x="237" y="1208"/>
                      <a:pt x="194" y="1210"/>
                      <a:pt x="188" y="1249"/>
                    </a:cubicBezTo>
                    <a:cubicBezTo>
                      <a:pt x="183" y="1253"/>
                      <a:pt x="183" y="1278"/>
                      <a:pt x="188" y="1282"/>
                    </a:cubicBezTo>
                    <a:cubicBezTo>
                      <a:pt x="182" y="1342"/>
                      <a:pt x="257" y="1340"/>
                      <a:pt x="290" y="1327"/>
                    </a:cubicBezTo>
                    <a:cubicBezTo>
                      <a:pt x="283" y="1350"/>
                      <a:pt x="294" y="1368"/>
                      <a:pt x="296" y="1390"/>
                    </a:cubicBezTo>
                    <a:cubicBezTo>
                      <a:pt x="300" y="1436"/>
                      <a:pt x="284" y="1498"/>
                      <a:pt x="287" y="1558"/>
                    </a:cubicBezTo>
                    <a:cubicBezTo>
                      <a:pt x="290" y="1618"/>
                      <a:pt x="305" y="1685"/>
                      <a:pt x="296" y="1714"/>
                    </a:cubicBezTo>
                    <a:cubicBezTo>
                      <a:pt x="298" y="1732"/>
                      <a:pt x="292" y="1758"/>
                      <a:pt x="299" y="1771"/>
                    </a:cubicBezTo>
                    <a:cubicBezTo>
                      <a:pt x="299" y="1775"/>
                      <a:pt x="299" y="1779"/>
                      <a:pt x="299" y="1783"/>
                    </a:cubicBezTo>
                    <a:cubicBezTo>
                      <a:pt x="313" y="1802"/>
                      <a:pt x="338" y="1810"/>
                      <a:pt x="368" y="1813"/>
                    </a:cubicBezTo>
                    <a:cubicBezTo>
                      <a:pt x="375" y="1818"/>
                      <a:pt x="403" y="1818"/>
                      <a:pt x="410" y="1813"/>
                    </a:cubicBezTo>
                    <a:cubicBezTo>
                      <a:pt x="449" y="1808"/>
                      <a:pt x="473" y="1788"/>
                      <a:pt x="491" y="1762"/>
                    </a:cubicBezTo>
                    <a:cubicBezTo>
                      <a:pt x="492" y="1721"/>
                      <a:pt x="481" y="1692"/>
                      <a:pt x="485" y="1648"/>
                    </a:cubicBezTo>
                    <a:cubicBezTo>
                      <a:pt x="492" y="1638"/>
                      <a:pt x="486" y="1615"/>
                      <a:pt x="488" y="1600"/>
                    </a:cubicBezTo>
                    <a:cubicBezTo>
                      <a:pt x="483" y="1522"/>
                      <a:pt x="507" y="1473"/>
                      <a:pt x="527" y="1420"/>
                    </a:cubicBezTo>
                    <a:cubicBezTo>
                      <a:pt x="541" y="1420"/>
                      <a:pt x="555" y="1420"/>
                      <a:pt x="569" y="1420"/>
                    </a:cubicBezTo>
                    <a:cubicBezTo>
                      <a:pt x="571" y="1432"/>
                      <a:pt x="565" y="1452"/>
                      <a:pt x="572" y="1459"/>
                    </a:cubicBezTo>
                    <a:cubicBezTo>
                      <a:pt x="575" y="1536"/>
                      <a:pt x="593" y="1614"/>
                      <a:pt x="575" y="1687"/>
                    </a:cubicBezTo>
                    <a:cubicBezTo>
                      <a:pt x="568" y="1692"/>
                      <a:pt x="553" y="1689"/>
                      <a:pt x="554" y="1702"/>
                    </a:cubicBezTo>
                    <a:cubicBezTo>
                      <a:pt x="528" y="1764"/>
                      <a:pt x="578" y="1798"/>
                      <a:pt x="635" y="1798"/>
                    </a:cubicBezTo>
                    <a:cubicBezTo>
                      <a:pt x="653" y="1803"/>
                      <a:pt x="692" y="1803"/>
                      <a:pt x="710" y="1798"/>
                    </a:cubicBezTo>
                    <a:cubicBezTo>
                      <a:pt x="736" y="1796"/>
                      <a:pt x="756" y="1788"/>
                      <a:pt x="767" y="1771"/>
                    </a:cubicBezTo>
                    <a:cubicBezTo>
                      <a:pt x="767" y="1768"/>
                      <a:pt x="767" y="1765"/>
                      <a:pt x="767" y="1762"/>
                    </a:cubicBezTo>
                    <a:cubicBezTo>
                      <a:pt x="772" y="1759"/>
                      <a:pt x="772" y="1735"/>
                      <a:pt x="767" y="1732"/>
                    </a:cubicBezTo>
                    <a:cubicBezTo>
                      <a:pt x="741" y="1672"/>
                      <a:pt x="789" y="1604"/>
                      <a:pt x="782" y="1519"/>
                    </a:cubicBezTo>
                    <a:cubicBezTo>
                      <a:pt x="789" y="1515"/>
                      <a:pt x="783" y="1498"/>
                      <a:pt x="785" y="1489"/>
                    </a:cubicBezTo>
                    <a:cubicBezTo>
                      <a:pt x="785" y="1479"/>
                      <a:pt x="785" y="1469"/>
                      <a:pt x="785" y="1459"/>
                    </a:cubicBezTo>
                    <a:cubicBezTo>
                      <a:pt x="792" y="1455"/>
                      <a:pt x="786" y="1438"/>
                      <a:pt x="788" y="1429"/>
                    </a:cubicBezTo>
                    <a:cubicBezTo>
                      <a:pt x="787" y="1398"/>
                      <a:pt x="789" y="1370"/>
                      <a:pt x="797" y="1348"/>
                    </a:cubicBezTo>
                    <a:cubicBezTo>
                      <a:pt x="803" y="1351"/>
                      <a:pt x="811" y="1352"/>
                      <a:pt x="818" y="1354"/>
                    </a:cubicBezTo>
                    <a:cubicBezTo>
                      <a:pt x="822" y="1359"/>
                      <a:pt x="847" y="1359"/>
                      <a:pt x="851" y="1354"/>
                    </a:cubicBezTo>
                    <a:cubicBezTo>
                      <a:pt x="891" y="1349"/>
                      <a:pt x="915" y="1328"/>
                      <a:pt x="908" y="1276"/>
                    </a:cubicBezTo>
                    <a:cubicBezTo>
                      <a:pt x="877" y="1241"/>
                      <a:pt x="861" y="1201"/>
                      <a:pt x="878" y="1138"/>
                    </a:cubicBezTo>
                    <a:cubicBezTo>
                      <a:pt x="885" y="1138"/>
                      <a:pt x="892" y="1138"/>
                      <a:pt x="896" y="1135"/>
                    </a:cubicBezTo>
                    <a:cubicBezTo>
                      <a:pt x="898" y="1120"/>
                      <a:pt x="885" y="1108"/>
                      <a:pt x="893" y="1096"/>
                    </a:cubicBezTo>
                    <a:cubicBezTo>
                      <a:pt x="900" y="1080"/>
                      <a:pt x="894" y="1051"/>
                      <a:pt x="896" y="1030"/>
                    </a:cubicBezTo>
                    <a:cubicBezTo>
                      <a:pt x="894" y="1007"/>
                      <a:pt x="900" y="976"/>
                      <a:pt x="893" y="958"/>
                    </a:cubicBezTo>
                    <a:cubicBezTo>
                      <a:pt x="891" y="898"/>
                      <a:pt x="881" y="846"/>
                      <a:pt x="854" y="811"/>
                    </a:cubicBezTo>
                    <a:cubicBezTo>
                      <a:pt x="891" y="789"/>
                      <a:pt x="911" y="750"/>
                      <a:pt x="935" y="715"/>
                    </a:cubicBezTo>
                    <a:cubicBezTo>
                      <a:pt x="941" y="714"/>
                      <a:pt x="942" y="718"/>
                      <a:pt x="947" y="718"/>
                    </a:cubicBezTo>
                    <a:cubicBezTo>
                      <a:pt x="951" y="723"/>
                      <a:pt x="976" y="723"/>
                      <a:pt x="980" y="718"/>
                    </a:cubicBezTo>
                    <a:cubicBezTo>
                      <a:pt x="1057" y="713"/>
                      <a:pt x="1094" y="575"/>
                      <a:pt x="1010" y="553"/>
                    </a:cubicBezTo>
                    <a:cubicBezTo>
                      <a:pt x="1019" y="529"/>
                      <a:pt x="1020" y="497"/>
                      <a:pt x="1022" y="466"/>
                    </a:cubicBezTo>
                    <a:cubicBezTo>
                      <a:pt x="1027" y="459"/>
                      <a:pt x="1027" y="431"/>
                      <a:pt x="1022" y="424"/>
                    </a:cubicBezTo>
                    <a:cubicBezTo>
                      <a:pt x="1014" y="232"/>
                      <a:pt x="916" y="130"/>
                      <a:pt x="761" y="85"/>
                    </a:cubicBezTo>
                    <a:cubicBezTo>
                      <a:pt x="751" y="80"/>
                      <a:pt x="720" y="80"/>
                      <a:pt x="710" y="85"/>
                    </a:cubicBezTo>
                    <a:cubicBezTo>
                      <a:pt x="711" y="94"/>
                      <a:pt x="702" y="93"/>
                      <a:pt x="701" y="100"/>
                    </a:cubicBezTo>
                    <a:cubicBezTo>
                      <a:pt x="693" y="100"/>
                      <a:pt x="685" y="100"/>
                      <a:pt x="677" y="100"/>
                    </a:cubicBezTo>
                    <a:cubicBezTo>
                      <a:pt x="664" y="86"/>
                      <a:pt x="703" y="78"/>
                      <a:pt x="707" y="61"/>
                    </a:cubicBezTo>
                    <a:cubicBezTo>
                      <a:pt x="688" y="54"/>
                      <a:pt x="666" y="50"/>
                      <a:pt x="641" y="49"/>
                    </a:cubicBezTo>
                    <a:cubicBezTo>
                      <a:pt x="632" y="42"/>
                      <a:pt x="609" y="47"/>
                      <a:pt x="602" y="52"/>
                    </a:cubicBezTo>
                    <a:cubicBezTo>
                      <a:pt x="552" y="63"/>
                      <a:pt x="491" y="63"/>
                      <a:pt x="473" y="106"/>
                    </a:cubicBezTo>
                    <a:cubicBezTo>
                      <a:pt x="459" y="100"/>
                      <a:pt x="440" y="99"/>
                      <a:pt x="422" y="97"/>
                    </a:cubicBezTo>
                    <a:cubicBezTo>
                      <a:pt x="409" y="92"/>
                      <a:pt x="375" y="92"/>
                      <a:pt x="362" y="97"/>
                    </a:cubicBezTo>
                    <a:cubicBezTo>
                      <a:pt x="319" y="109"/>
                      <a:pt x="286" y="131"/>
                      <a:pt x="257" y="157"/>
                    </a:cubicBezTo>
                    <a:cubicBezTo>
                      <a:pt x="279" y="165"/>
                      <a:pt x="303" y="171"/>
                      <a:pt x="323" y="181"/>
                    </a:cubicBezTo>
                    <a:cubicBezTo>
                      <a:pt x="200" y="197"/>
                      <a:pt x="178" y="314"/>
                      <a:pt x="161" y="436"/>
                    </a:cubicBezTo>
                    <a:cubicBezTo>
                      <a:pt x="156" y="446"/>
                      <a:pt x="156" y="477"/>
                      <a:pt x="161" y="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Freeform 1049"/>
              <p:cNvSpPr/>
              <p:nvPr/>
            </p:nvSpPr>
            <p:spPr bwMode="auto">
              <a:xfrm>
                <a:off x="4554536" y="1668450"/>
                <a:ext cx="30163" cy="15398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72"/>
                  </a:cxn>
                  <a:cxn ang="0">
                    <a:pos x="19" y="69"/>
                  </a:cxn>
                  <a:cxn ang="0">
                    <a:pos x="10" y="0"/>
                  </a:cxn>
                </a:cxnLst>
                <a:rect l="0" t="0" r="r" b="b"/>
                <a:pathLst>
                  <a:path w="19" h="96">
                    <a:moveTo>
                      <a:pt x="10" y="0"/>
                    </a:moveTo>
                    <a:cubicBezTo>
                      <a:pt x="10" y="24"/>
                      <a:pt x="10" y="48"/>
                      <a:pt x="10" y="72"/>
                    </a:cubicBezTo>
                    <a:cubicBezTo>
                      <a:pt x="12" y="81"/>
                      <a:pt x="15" y="67"/>
                      <a:pt x="19" y="69"/>
                    </a:cubicBezTo>
                    <a:cubicBezTo>
                      <a:pt x="0" y="96"/>
                      <a:pt x="7" y="15"/>
                      <a:pt x="1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Freeform 1050"/>
              <p:cNvSpPr/>
              <p:nvPr/>
            </p:nvSpPr>
            <p:spPr bwMode="auto">
              <a:xfrm>
                <a:off x="4772023" y="2205025"/>
                <a:ext cx="49213" cy="476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30"/>
                  </a:cxn>
                  <a:cxn ang="0">
                    <a:pos x="0" y="0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1" y="9"/>
                      <a:pt x="21" y="19"/>
                      <a:pt x="30" y="30"/>
                    </a:cubicBezTo>
                    <a:cubicBezTo>
                      <a:pt x="19" y="21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Freeform 1051"/>
              <p:cNvSpPr/>
              <p:nvPr/>
            </p:nvSpPr>
            <p:spPr bwMode="auto">
              <a:xfrm>
                <a:off x="5854698" y="1852600"/>
                <a:ext cx="38100" cy="476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1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cubicBezTo>
                      <a:pt x="10" y="5"/>
                      <a:pt x="14" y="16"/>
                      <a:pt x="24" y="21"/>
                    </a:cubicBezTo>
                    <a:cubicBezTo>
                      <a:pt x="22" y="30"/>
                      <a:pt x="7" y="26"/>
                      <a:pt x="0" y="30"/>
                    </a:cubicBezTo>
                    <a:cubicBezTo>
                      <a:pt x="0" y="29"/>
                      <a:pt x="0" y="28"/>
                      <a:pt x="0" y="27"/>
                    </a:cubicBezTo>
                    <a:cubicBezTo>
                      <a:pt x="0" y="18"/>
                      <a:pt x="0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" name="Freeform 1052"/>
              <p:cNvSpPr/>
              <p:nvPr/>
            </p:nvSpPr>
            <p:spPr bwMode="auto">
              <a:xfrm>
                <a:off x="5795961" y="1904988"/>
                <a:ext cx="193675" cy="231775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33" y="15"/>
                  </a:cxn>
                  <a:cxn ang="0">
                    <a:pos x="105" y="42"/>
                  </a:cxn>
                  <a:cxn ang="0">
                    <a:pos x="0" y="144"/>
                  </a:cxn>
                </a:cxnLst>
                <a:rect l="0" t="0" r="r" b="b"/>
                <a:pathLst>
                  <a:path w="120" h="144">
                    <a:moveTo>
                      <a:pt x="0" y="144"/>
                    </a:moveTo>
                    <a:cubicBezTo>
                      <a:pt x="14" y="104"/>
                      <a:pt x="30" y="66"/>
                      <a:pt x="33" y="15"/>
                    </a:cubicBezTo>
                    <a:cubicBezTo>
                      <a:pt x="67" y="0"/>
                      <a:pt x="99" y="17"/>
                      <a:pt x="105" y="42"/>
                    </a:cubicBezTo>
                    <a:cubicBezTo>
                      <a:pt x="120" y="103"/>
                      <a:pt x="45" y="133"/>
                      <a:pt x="0" y="144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Freeform 1053"/>
              <p:cNvSpPr/>
              <p:nvPr/>
            </p:nvSpPr>
            <p:spPr bwMode="auto">
              <a:xfrm>
                <a:off x="4672011" y="2238363"/>
                <a:ext cx="1036638" cy="1014413"/>
              </a:xfrm>
              <a:custGeom>
                <a:avLst/>
                <a:gdLst/>
                <a:ahLst/>
                <a:cxnLst>
                  <a:cxn ang="0">
                    <a:pos x="63" y="282"/>
                  </a:cxn>
                  <a:cxn ang="0">
                    <a:pos x="63" y="321"/>
                  </a:cxn>
                  <a:cxn ang="0">
                    <a:pos x="0" y="315"/>
                  </a:cxn>
                  <a:cxn ang="0">
                    <a:pos x="87" y="30"/>
                  </a:cxn>
                  <a:cxn ang="0">
                    <a:pos x="108" y="42"/>
                  </a:cxn>
                  <a:cxn ang="0">
                    <a:pos x="129" y="0"/>
                  </a:cxn>
                  <a:cxn ang="0">
                    <a:pos x="345" y="120"/>
                  </a:cxn>
                  <a:cxn ang="0">
                    <a:pos x="372" y="75"/>
                  </a:cxn>
                  <a:cxn ang="0">
                    <a:pos x="369" y="114"/>
                  </a:cxn>
                  <a:cxn ang="0">
                    <a:pos x="519" y="48"/>
                  </a:cxn>
                  <a:cxn ang="0">
                    <a:pos x="519" y="81"/>
                  </a:cxn>
                  <a:cxn ang="0">
                    <a:pos x="579" y="33"/>
                  </a:cxn>
                  <a:cxn ang="0">
                    <a:pos x="582" y="54"/>
                  </a:cxn>
                  <a:cxn ang="0">
                    <a:pos x="642" y="231"/>
                  </a:cxn>
                  <a:cxn ang="0">
                    <a:pos x="642" y="285"/>
                  </a:cxn>
                  <a:cxn ang="0">
                    <a:pos x="639" y="351"/>
                  </a:cxn>
                  <a:cxn ang="0">
                    <a:pos x="582" y="351"/>
                  </a:cxn>
                  <a:cxn ang="0">
                    <a:pos x="597" y="159"/>
                  </a:cxn>
                  <a:cxn ang="0">
                    <a:pos x="537" y="606"/>
                  </a:cxn>
                  <a:cxn ang="0">
                    <a:pos x="318" y="627"/>
                  </a:cxn>
                  <a:cxn ang="0">
                    <a:pos x="237" y="627"/>
                  </a:cxn>
                  <a:cxn ang="0">
                    <a:pos x="63" y="600"/>
                  </a:cxn>
                  <a:cxn ang="0">
                    <a:pos x="75" y="339"/>
                  </a:cxn>
                  <a:cxn ang="0">
                    <a:pos x="78" y="282"/>
                  </a:cxn>
                  <a:cxn ang="0">
                    <a:pos x="75" y="216"/>
                  </a:cxn>
                  <a:cxn ang="0">
                    <a:pos x="63" y="126"/>
                  </a:cxn>
                  <a:cxn ang="0">
                    <a:pos x="63" y="222"/>
                  </a:cxn>
                  <a:cxn ang="0">
                    <a:pos x="63" y="282"/>
                  </a:cxn>
                </a:cxnLst>
                <a:rect l="0" t="0" r="r" b="b"/>
                <a:pathLst>
                  <a:path w="645" h="630">
                    <a:moveTo>
                      <a:pt x="63" y="282"/>
                    </a:moveTo>
                    <a:cubicBezTo>
                      <a:pt x="63" y="295"/>
                      <a:pt x="63" y="308"/>
                      <a:pt x="63" y="321"/>
                    </a:cubicBezTo>
                    <a:cubicBezTo>
                      <a:pt x="40" y="321"/>
                      <a:pt x="19" y="319"/>
                      <a:pt x="0" y="315"/>
                    </a:cubicBezTo>
                    <a:cubicBezTo>
                      <a:pt x="20" y="208"/>
                      <a:pt x="21" y="89"/>
                      <a:pt x="87" y="30"/>
                    </a:cubicBezTo>
                    <a:cubicBezTo>
                      <a:pt x="97" y="31"/>
                      <a:pt x="100" y="39"/>
                      <a:pt x="108" y="42"/>
                    </a:cubicBezTo>
                    <a:cubicBezTo>
                      <a:pt x="118" y="31"/>
                      <a:pt x="128" y="20"/>
                      <a:pt x="129" y="0"/>
                    </a:cubicBezTo>
                    <a:cubicBezTo>
                      <a:pt x="194" y="47"/>
                      <a:pt x="245" y="108"/>
                      <a:pt x="345" y="120"/>
                    </a:cubicBezTo>
                    <a:cubicBezTo>
                      <a:pt x="341" y="104"/>
                      <a:pt x="360" y="74"/>
                      <a:pt x="372" y="75"/>
                    </a:cubicBezTo>
                    <a:cubicBezTo>
                      <a:pt x="371" y="88"/>
                      <a:pt x="367" y="98"/>
                      <a:pt x="369" y="114"/>
                    </a:cubicBezTo>
                    <a:cubicBezTo>
                      <a:pt x="423" y="96"/>
                      <a:pt x="466" y="67"/>
                      <a:pt x="519" y="48"/>
                    </a:cubicBezTo>
                    <a:cubicBezTo>
                      <a:pt x="514" y="58"/>
                      <a:pt x="517" y="70"/>
                      <a:pt x="519" y="81"/>
                    </a:cubicBezTo>
                    <a:cubicBezTo>
                      <a:pt x="549" y="75"/>
                      <a:pt x="563" y="53"/>
                      <a:pt x="579" y="33"/>
                    </a:cubicBezTo>
                    <a:cubicBezTo>
                      <a:pt x="586" y="34"/>
                      <a:pt x="580" y="48"/>
                      <a:pt x="582" y="54"/>
                    </a:cubicBezTo>
                    <a:cubicBezTo>
                      <a:pt x="626" y="78"/>
                      <a:pt x="645" y="150"/>
                      <a:pt x="642" y="231"/>
                    </a:cubicBezTo>
                    <a:cubicBezTo>
                      <a:pt x="642" y="249"/>
                      <a:pt x="642" y="267"/>
                      <a:pt x="642" y="285"/>
                    </a:cubicBezTo>
                    <a:cubicBezTo>
                      <a:pt x="642" y="308"/>
                      <a:pt x="643" y="332"/>
                      <a:pt x="639" y="351"/>
                    </a:cubicBezTo>
                    <a:cubicBezTo>
                      <a:pt x="620" y="351"/>
                      <a:pt x="601" y="351"/>
                      <a:pt x="582" y="351"/>
                    </a:cubicBezTo>
                    <a:cubicBezTo>
                      <a:pt x="585" y="289"/>
                      <a:pt x="604" y="212"/>
                      <a:pt x="597" y="159"/>
                    </a:cubicBezTo>
                    <a:cubicBezTo>
                      <a:pt x="556" y="285"/>
                      <a:pt x="543" y="455"/>
                      <a:pt x="537" y="606"/>
                    </a:cubicBezTo>
                    <a:cubicBezTo>
                      <a:pt x="481" y="630"/>
                      <a:pt x="393" y="622"/>
                      <a:pt x="318" y="627"/>
                    </a:cubicBezTo>
                    <a:cubicBezTo>
                      <a:pt x="291" y="627"/>
                      <a:pt x="264" y="627"/>
                      <a:pt x="237" y="627"/>
                    </a:cubicBezTo>
                    <a:cubicBezTo>
                      <a:pt x="171" y="626"/>
                      <a:pt x="106" y="624"/>
                      <a:pt x="63" y="600"/>
                    </a:cubicBezTo>
                    <a:cubicBezTo>
                      <a:pt x="73" y="531"/>
                      <a:pt x="71" y="424"/>
                      <a:pt x="75" y="339"/>
                    </a:cubicBezTo>
                    <a:cubicBezTo>
                      <a:pt x="82" y="326"/>
                      <a:pt x="76" y="300"/>
                      <a:pt x="78" y="282"/>
                    </a:cubicBezTo>
                    <a:cubicBezTo>
                      <a:pt x="76" y="261"/>
                      <a:pt x="82" y="232"/>
                      <a:pt x="75" y="216"/>
                    </a:cubicBezTo>
                    <a:cubicBezTo>
                      <a:pt x="73" y="184"/>
                      <a:pt x="76" y="147"/>
                      <a:pt x="63" y="126"/>
                    </a:cubicBezTo>
                    <a:cubicBezTo>
                      <a:pt x="48" y="149"/>
                      <a:pt x="70" y="187"/>
                      <a:pt x="63" y="222"/>
                    </a:cubicBezTo>
                    <a:cubicBezTo>
                      <a:pt x="63" y="242"/>
                      <a:pt x="63" y="262"/>
                      <a:pt x="63" y="282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Freeform 1054"/>
              <p:cNvSpPr/>
              <p:nvPr/>
            </p:nvSpPr>
            <p:spPr bwMode="auto">
              <a:xfrm>
                <a:off x="5556248" y="2832088"/>
                <a:ext cx="176213" cy="322263"/>
              </a:xfrm>
              <a:custGeom>
                <a:avLst/>
                <a:gdLst/>
                <a:ahLst/>
                <a:cxnLst>
                  <a:cxn ang="0">
                    <a:pos x="44" y="198"/>
                  </a:cxn>
                  <a:cxn ang="0">
                    <a:pos x="29" y="159"/>
                  </a:cxn>
                  <a:cxn ang="0">
                    <a:pos x="23" y="195"/>
                  </a:cxn>
                  <a:cxn ang="0">
                    <a:pos x="14" y="147"/>
                  </a:cxn>
                  <a:cxn ang="0">
                    <a:pos x="29" y="0"/>
                  </a:cxn>
                  <a:cxn ang="0">
                    <a:pos x="77" y="0"/>
                  </a:cxn>
                  <a:cxn ang="0">
                    <a:pos x="65" y="87"/>
                  </a:cxn>
                  <a:cxn ang="0">
                    <a:pos x="104" y="147"/>
                  </a:cxn>
                  <a:cxn ang="0">
                    <a:pos x="44" y="198"/>
                  </a:cxn>
                </a:cxnLst>
                <a:rect l="0" t="0" r="r" b="b"/>
                <a:pathLst>
                  <a:path w="109" h="200">
                    <a:moveTo>
                      <a:pt x="44" y="198"/>
                    </a:moveTo>
                    <a:cubicBezTo>
                      <a:pt x="56" y="187"/>
                      <a:pt x="57" y="154"/>
                      <a:pt x="29" y="159"/>
                    </a:cubicBezTo>
                    <a:cubicBezTo>
                      <a:pt x="29" y="169"/>
                      <a:pt x="39" y="184"/>
                      <a:pt x="23" y="195"/>
                    </a:cubicBezTo>
                    <a:cubicBezTo>
                      <a:pt x="0" y="190"/>
                      <a:pt x="12" y="163"/>
                      <a:pt x="14" y="147"/>
                    </a:cubicBezTo>
                    <a:cubicBezTo>
                      <a:pt x="19" y="103"/>
                      <a:pt x="25" y="44"/>
                      <a:pt x="29" y="0"/>
                    </a:cubicBezTo>
                    <a:cubicBezTo>
                      <a:pt x="45" y="0"/>
                      <a:pt x="61" y="0"/>
                      <a:pt x="77" y="0"/>
                    </a:cubicBezTo>
                    <a:cubicBezTo>
                      <a:pt x="67" y="35"/>
                      <a:pt x="58" y="51"/>
                      <a:pt x="65" y="87"/>
                    </a:cubicBezTo>
                    <a:cubicBezTo>
                      <a:pt x="71" y="117"/>
                      <a:pt x="101" y="128"/>
                      <a:pt x="104" y="147"/>
                    </a:cubicBezTo>
                    <a:cubicBezTo>
                      <a:pt x="109" y="180"/>
                      <a:pt x="88" y="200"/>
                      <a:pt x="44" y="198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Freeform 1055"/>
              <p:cNvSpPr/>
              <p:nvPr/>
            </p:nvSpPr>
            <p:spPr bwMode="auto">
              <a:xfrm>
                <a:off x="5429248" y="1128700"/>
                <a:ext cx="82550" cy="79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1" y="5"/>
                  </a:cxn>
                  <a:cxn ang="0">
                    <a:pos x="0" y="5"/>
                  </a:cxn>
                </a:cxnLst>
                <a:rect l="0" t="0" r="r" b="b"/>
                <a:pathLst>
                  <a:path w="51" h="5">
                    <a:moveTo>
                      <a:pt x="0" y="5"/>
                    </a:moveTo>
                    <a:cubicBezTo>
                      <a:pt x="10" y="0"/>
                      <a:pt x="41" y="0"/>
                      <a:pt x="51" y="5"/>
                    </a:cubicBezTo>
                    <a:cubicBezTo>
                      <a:pt x="34" y="5"/>
                      <a:pt x="17" y="5"/>
                      <a:pt x="0" y="5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Freeform 1056"/>
              <p:cNvSpPr>
                <a:spLocks noEditPoints="1"/>
              </p:cNvSpPr>
              <p:nvPr/>
            </p:nvSpPr>
            <p:spPr bwMode="auto">
              <a:xfrm>
                <a:off x="4341811" y="1076313"/>
                <a:ext cx="1704975" cy="2852738"/>
              </a:xfrm>
              <a:custGeom>
                <a:avLst/>
                <a:gdLst/>
                <a:ahLst/>
                <a:cxnLst>
                  <a:cxn ang="0">
                    <a:pos x="646" y="20"/>
                  </a:cxn>
                  <a:cxn ang="0">
                    <a:pos x="448" y="71"/>
                  </a:cxn>
                  <a:cxn ang="0">
                    <a:pos x="142" y="368"/>
                  </a:cxn>
                  <a:cxn ang="0">
                    <a:pos x="268" y="701"/>
                  </a:cxn>
                  <a:cxn ang="0">
                    <a:pos x="331" y="701"/>
                  </a:cxn>
                  <a:cxn ang="0">
                    <a:pos x="595" y="809"/>
                  </a:cxn>
                  <a:cxn ang="0">
                    <a:pos x="805" y="719"/>
                  </a:cxn>
                  <a:cxn ang="0">
                    <a:pos x="967" y="476"/>
                  </a:cxn>
                  <a:cxn ang="0">
                    <a:pos x="676" y="38"/>
                  </a:cxn>
                  <a:cxn ang="0">
                    <a:pos x="988" y="419"/>
                  </a:cxn>
                  <a:cxn ang="0">
                    <a:pos x="913" y="671"/>
                  </a:cxn>
                  <a:cxn ang="0">
                    <a:pos x="859" y="911"/>
                  </a:cxn>
                  <a:cxn ang="0">
                    <a:pos x="862" y="1088"/>
                  </a:cxn>
                  <a:cxn ang="0">
                    <a:pos x="817" y="1307"/>
                  </a:cxn>
                  <a:cxn ang="0">
                    <a:pos x="754" y="1382"/>
                  </a:cxn>
                  <a:cxn ang="0">
                    <a:pos x="748" y="1472"/>
                  </a:cxn>
                  <a:cxn ang="0">
                    <a:pos x="733" y="1724"/>
                  </a:cxn>
                  <a:cxn ang="0">
                    <a:pos x="520" y="1655"/>
                  </a:cxn>
                  <a:cxn ang="0">
                    <a:pos x="535" y="1370"/>
                  </a:cxn>
                  <a:cxn ang="0">
                    <a:pos x="451" y="1601"/>
                  </a:cxn>
                  <a:cxn ang="0">
                    <a:pos x="334" y="1766"/>
                  </a:cxn>
                  <a:cxn ang="0">
                    <a:pos x="262" y="1667"/>
                  </a:cxn>
                  <a:cxn ang="0">
                    <a:pos x="256" y="1280"/>
                  </a:cxn>
                  <a:cxn ang="0">
                    <a:pos x="205" y="1118"/>
                  </a:cxn>
                  <a:cxn ang="0">
                    <a:pos x="190" y="1052"/>
                  </a:cxn>
                  <a:cxn ang="0">
                    <a:pos x="193" y="638"/>
                  </a:cxn>
                  <a:cxn ang="0">
                    <a:pos x="163" y="461"/>
                  </a:cxn>
                  <a:cxn ang="0">
                    <a:pos x="127" y="389"/>
                  </a:cxn>
                  <a:cxn ang="0">
                    <a:pos x="328" y="50"/>
                  </a:cxn>
                  <a:cxn ang="0">
                    <a:pos x="568" y="5"/>
                  </a:cxn>
                  <a:cxn ang="0">
                    <a:pos x="643" y="53"/>
                  </a:cxn>
                  <a:cxn ang="0">
                    <a:pos x="940" y="509"/>
                  </a:cxn>
                  <a:cxn ang="0">
                    <a:pos x="940" y="482"/>
                  </a:cxn>
                  <a:cxn ang="0">
                    <a:pos x="202" y="614"/>
                  </a:cxn>
                  <a:cxn ang="0">
                    <a:pos x="904" y="659"/>
                  </a:cxn>
                  <a:cxn ang="0">
                    <a:pos x="787" y="776"/>
                  </a:cxn>
                  <a:cxn ang="0">
                    <a:pos x="724" y="770"/>
                  </a:cxn>
                  <a:cxn ang="0">
                    <a:pos x="550" y="842"/>
                  </a:cxn>
                  <a:cxn ang="0">
                    <a:pos x="292" y="752"/>
                  </a:cxn>
                  <a:cxn ang="0">
                    <a:pos x="268" y="1004"/>
                  </a:cxn>
                  <a:cxn ang="0">
                    <a:pos x="280" y="938"/>
                  </a:cxn>
                  <a:cxn ang="0">
                    <a:pos x="268" y="1322"/>
                  </a:cxn>
                  <a:cxn ang="0">
                    <a:pos x="742" y="1328"/>
                  </a:cxn>
                  <a:cxn ang="0">
                    <a:pos x="844" y="1073"/>
                  </a:cxn>
                  <a:cxn ang="0">
                    <a:pos x="268" y="1139"/>
                  </a:cxn>
                  <a:cxn ang="0">
                    <a:pos x="223" y="1109"/>
                  </a:cxn>
                  <a:cxn ang="0">
                    <a:pos x="244" y="1214"/>
                  </a:cxn>
                  <a:cxn ang="0">
                    <a:pos x="268" y="1139"/>
                  </a:cxn>
                  <a:cxn ang="0">
                    <a:pos x="832" y="1091"/>
                  </a:cxn>
                  <a:cxn ang="0">
                    <a:pos x="778" y="1286"/>
                  </a:cxn>
                  <a:cxn ang="0">
                    <a:pos x="859" y="1238"/>
                  </a:cxn>
                  <a:cxn ang="0">
                    <a:pos x="475" y="1370"/>
                  </a:cxn>
                  <a:cxn ang="0">
                    <a:pos x="550" y="1370"/>
                  </a:cxn>
                  <a:cxn ang="0">
                    <a:pos x="733" y="1508"/>
                  </a:cxn>
                  <a:cxn ang="0">
                    <a:pos x="670" y="1697"/>
                  </a:cxn>
                  <a:cxn ang="0">
                    <a:pos x="718" y="1685"/>
                  </a:cxn>
                  <a:cxn ang="0">
                    <a:pos x="274" y="1688"/>
                  </a:cxn>
                </a:cxnLst>
                <a:rect l="0" t="0" r="r" b="b"/>
                <a:pathLst>
                  <a:path w="1060" h="1772">
                    <a:moveTo>
                      <a:pt x="625" y="56"/>
                    </a:moveTo>
                    <a:cubicBezTo>
                      <a:pt x="619" y="57"/>
                      <a:pt x="609" y="68"/>
                      <a:pt x="607" y="62"/>
                    </a:cubicBezTo>
                    <a:cubicBezTo>
                      <a:pt x="605" y="33"/>
                      <a:pt x="635" y="36"/>
                      <a:pt x="646" y="20"/>
                    </a:cubicBezTo>
                    <a:cubicBezTo>
                      <a:pt x="637" y="22"/>
                      <a:pt x="635" y="17"/>
                      <a:pt x="628" y="17"/>
                    </a:cubicBezTo>
                    <a:cubicBezTo>
                      <a:pt x="623" y="12"/>
                      <a:pt x="597" y="12"/>
                      <a:pt x="592" y="17"/>
                    </a:cubicBezTo>
                    <a:cubicBezTo>
                      <a:pt x="528" y="19"/>
                      <a:pt x="479" y="36"/>
                      <a:pt x="448" y="71"/>
                    </a:cubicBezTo>
                    <a:cubicBezTo>
                      <a:pt x="389" y="49"/>
                      <a:pt x="281" y="57"/>
                      <a:pt x="253" y="104"/>
                    </a:cubicBezTo>
                    <a:cubicBezTo>
                      <a:pt x="274" y="118"/>
                      <a:pt x="307" y="120"/>
                      <a:pt x="322" y="140"/>
                    </a:cubicBezTo>
                    <a:cubicBezTo>
                      <a:pt x="214" y="168"/>
                      <a:pt x="154" y="244"/>
                      <a:pt x="142" y="368"/>
                    </a:cubicBezTo>
                    <a:cubicBezTo>
                      <a:pt x="139" y="383"/>
                      <a:pt x="132" y="464"/>
                      <a:pt x="151" y="437"/>
                    </a:cubicBezTo>
                    <a:cubicBezTo>
                      <a:pt x="161" y="433"/>
                      <a:pt x="164" y="417"/>
                      <a:pt x="178" y="425"/>
                    </a:cubicBezTo>
                    <a:cubicBezTo>
                      <a:pt x="172" y="541"/>
                      <a:pt x="214" y="635"/>
                      <a:pt x="268" y="701"/>
                    </a:cubicBezTo>
                    <a:cubicBezTo>
                      <a:pt x="277" y="712"/>
                      <a:pt x="287" y="722"/>
                      <a:pt x="298" y="731"/>
                    </a:cubicBezTo>
                    <a:cubicBezTo>
                      <a:pt x="302" y="732"/>
                      <a:pt x="303" y="736"/>
                      <a:pt x="307" y="737"/>
                    </a:cubicBezTo>
                    <a:cubicBezTo>
                      <a:pt x="305" y="715"/>
                      <a:pt x="318" y="708"/>
                      <a:pt x="331" y="701"/>
                    </a:cubicBezTo>
                    <a:cubicBezTo>
                      <a:pt x="389" y="748"/>
                      <a:pt x="435" y="807"/>
                      <a:pt x="529" y="818"/>
                    </a:cubicBezTo>
                    <a:cubicBezTo>
                      <a:pt x="553" y="804"/>
                      <a:pt x="566" y="765"/>
                      <a:pt x="592" y="764"/>
                    </a:cubicBezTo>
                    <a:cubicBezTo>
                      <a:pt x="590" y="782"/>
                      <a:pt x="596" y="792"/>
                      <a:pt x="595" y="809"/>
                    </a:cubicBezTo>
                    <a:cubicBezTo>
                      <a:pt x="657" y="803"/>
                      <a:pt x="685" y="763"/>
                      <a:pt x="730" y="740"/>
                    </a:cubicBezTo>
                    <a:cubicBezTo>
                      <a:pt x="737" y="748"/>
                      <a:pt x="736" y="764"/>
                      <a:pt x="742" y="773"/>
                    </a:cubicBezTo>
                    <a:cubicBezTo>
                      <a:pt x="766" y="758"/>
                      <a:pt x="775" y="728"/>
                      <a:pt x="805" y="719"/>
                    </a:cubicBezTo>
                    <a:cubicBezTo>
                      <a:pt x="802" y="727"/>
                      <a:pt x="801" y="737"/>
                      <a:pt x="802" y="749"/>
                    </a:cubicBezTo>
                    <a:cubicBezTo>
                      <a:pt x="897" y="704"/>
                      <a:pt x="918" y="572"/>
                      <a:pt x="922" y="446"/>
                    </a:cubicBezTo>
                    <a:cubicBezTo>
                      <a:pt x="940" y="453"/>
                      <a:pt x="949" y="469"/>
                      <a:pt x="967" y="476"/>
                    </a:cubicBezTo>
                    <a:cubicBezTo>
                      <a:pt x="999" y="229"/>
                      <a:pt x="897" y="67"/>
                      <a:pt x="673" y="56"/>
                    </a:cubicBezTo>
                    <a:cubicBezTo>
                      <a:pt x="673" y="53"/>
                      <a:pt x="669" y="54"/>
                      <a:pt x="667" y="53"/>
                    </a:cubicBezTo>
                    <a:cubicBezTo>
                      <a:pt x="668" y="46"/>
                      <a:pt x="677" y="47"/>
                      <a:pt x="676" y="38"/>
                    </a:cubicBezTo>
                    <a:cubicBezTo>
                      <a:pt x="693" y="38"/>
                      <a:pt x="710" y="38"/>
                      <a:pt x="727" y="38"/>
                    </a:cubicBezTo>
                    <a:cubicBezTo>
                      <a:pt x="882" y="83"/>
                      <a:pt x="980" y="185"/>
                      <a:pt x="988" y="377"/>
                    </a:cubicBezTo>
                    <a:cubicBezTo>
                      <a:pt x="988" y="391"/>
                      <a:pt x="988" y="405"/>
                      <a:pt x="988" y="419"/>
                    </a:cubicBezTo>
                    <a:cubicBezTo>
                      <a:pt x="986" y="450"/>
                      <a:pt x="985" y="482"/>
                      <a:pt x="976" y="506"/>
                    </a:cubicBezTo>
                    <a:cubicBezTo>
                      <a:pt x="1060" y="528"/>
                      <a:pt x="1023" y="666"/>
                      <a:pt x="946" y="671"/>
                    </a:cubicBezTo>
                    <a:cubicBezTo>
                      <a:pt x="935" y="671"/>
                      <a:pt x="924" y="671"/>
                      <a:pt x="913" y="671"/>
                    </a:cubicBezTo>
                    <a:cubicBezTo>
                      <a:pt x="908" y="671"/>
                      <a:pt x="907" y="667"/>
                      <a:pt x="901" y="668"/>
                    </a:cubicBezTo>
                    <a:cubicBezTo>
                      <a:pt x="877" y="703"/>
                      <a:pt x="857" y="742"/>
                      <a:pt x="820" y="764"/>
                    </a:cubicBezTo>
                    <a:cubicBezTo>
                      <a:pt x="847" y="799"/>
                      <a:pt x="857" y="851"/>
                      <a:pt x="859" y="911"/>
                    </a:cubicBezTo>
                    <a:cubicBezTo>
                      <a:pt x="859" y="935"/>
                      <a:pt x="859" y="959"/>
                      <a:pt x="859" y="983"/>
                    </a:cubicBezTo>
                    <a:cubicBezTo>
                      <a:pt x="859" y="1005"/>
                      <a:pt x="859" y="1027"/>
                      <a:pt x="859" y="1049"/>
                    </a:cubicBezTo>
                    <a:cubicBezTo>
                      <a:pt x="851" y="1061"/>
                      <a:pt x="864" y="1073"/>
                      <a:pt x="862" y="1088"/>
                    </a:cubicBezTo>
                    <a:cubicBezTo>
                      <a:pt x="858" y="1091"/>
                      <a:pt x="851" y="1091"/>
                      <a:pt x="844" y="1091"/>
                    </a:cubicBezTo>
                    <a:cubicBezTo>
                      <a:pt x="827" y="1154"/>
                      <a:pt x="843" y="1194"/>
                      <a:pt x="874" y="1229"/>
                    </a:cubicBezTo>
                    <a:cubicBezTo>
                      <a:pt x="881" y="1281"/>
                      <a:pt x="857" y="1302"/>
                      <a:pt x="817" y="1307"/>
                    </a:cubicBezTo>
                    <a:cubicBezTo>
                      <a:pt x="806" y="1307"/>
                      <a:pt x="795" y="1307"/>
                      <a:pt x="784" y="1307"/>
                    </a:cubicBezTo>
                    <a:cubicBezTo>
                      <a:pt x="777" y="1305"/>
                      <a:pt x="769" y="1304"/>
                      <a:pt x="763" y="1301"/>
                    </a:cubicBezTo>
                    <a:cubicBezTo>
                      <a:pt x="755" y="1323"/>
                      <a:pt x="753" y="1351"/>
                      <a:pt x="754" y="1382"/>
                    </a:cubicBezTo>
                    <a:cubicBezTo>
                      <a:pt x="747" y="1386"/>
                      <a:pt x="753" y="1403"/>
                      <a:pt x="751" y="1412"/>
                    </a:cubicBezTo>
                    <a:cubicBezTo>
                      <a:pt x="751" y="1422"/>
                      <a:pt x="751" y="1432"/>
                      <a:pt x="751" y="1442"/>
                    </a:cubicBezTo>
                    <a:cubicBezTo>
                      <a:pt x="744" y="1446"/>
                      <a:pt x="750" y="1463"/>
                      <a:pt x="748" y="1472"/>
                    </a:cubicBezTo>
                    <a:cubicBezTo>
                      <a:pt x="755" y="1557"/>
                      <a:pt x="707" y="1625"/>
                      <a:pt x="733" y="1685"/>
                    </a:cubicBezTo>
                    <a:cubicBezTo>
                      <a:pt x="733" y="1695"/>
                      <a:pt x="733" y="1705"/>
                      <a:pt x="733" y="1715"/>
                    </a:cubicBezTo>
                    <a:cubicBezTo>
                      <a:pt x="733" y="1718"/>
                      <a:pt x="733" y="1721"/>
                      <a:pt x="733" y="1724"/>
                    </a:cubicBezTo>
                    <a:cubicBezTo>
                      <a:pt x="722" y="1741"/>
                      <a:pt x="702" y="1749"/>
                      <a:pt x="676" y="1751"/>
                    </a:cubicBezTo>
                    <a:cubicBezTo>
                      <a:pt x="651" y="1751"/>
                      <a:pt x="626" y="1751"/>
                      <a:pt x="601" y="1751"/>
                    </a:cubicBezTo>
                    <a:cubicBezTo>
                      <a:pt x="544" y="1751"/>
                      <a:pt x="494" y="1717"/>
                      <a:pt x="520" y="1655"/>
                    </a:cubicBezTo>
                    <a:cubicBezTo>
                      <a:pt x="519" y="1642"/>
                      <a:pt x="534" y="1645"/>
                      <a:pt x="541" y="1640"/>
                    </a:cubicBezTo>
                    <a:cubicBezTo>
                      <a:pt x="559" y="1567"/>
                      <a:pt x="541" y="1489"/>
                      <a:pt x="538" y="1412"/>
                    </a:cubicBezTo>
                    <a:cubicBezTo>
                      <a:pt x="536" y="1399"/>
                      <a:pt x="542" y="1378"/>
                      <a:pt x="535" y="1370"/>
                    </a:cubicBezTo>
                    <a:cubicBezTo>
                      <a:pt x="522" y="1372"/>
                      <a:pt x="501" y="1366"/>
                      <a:pt x="493" y="1373"/>
                    </a:cubicBezTo>
                    <a:cubicBezTo>
                      <a:pt x="473" y="1426"/>
                      <a:pt x="449" y="1475"/>
                      <a:pt x="454" y="1553"/>
                    </a:cubicBezTo>
                    <a:cubicBezTo>
                      <a:pt x="447" y="1563"/>
                      <a:pt x="453" y="1586"/>
                      <a:pt x="451" y="1601"/>
                    </a:cubicBezTo>
                    <a:cubicBezTo>
                      <a:pt x="447" y="1645"/>
                      <a:pt x="458" y="1674"/>
                      <a:pt x="457" y="1715"/>
                    </a:cubicBezTo>
                    <a:cubicBezTo>
                      <a:pt x="439" y="1741"/>
                      <a:pt x="415" y="1761"/>
                      <a:pt x="376" y="1766"/>
                    </a:cubicBezTo>
                    <a:cubicBezTo>
                      <a:pt x="362" y="1766"/>
                      <a:pt x="348" y="1766"/>
                      <a:pt x="334" y="1766"/>
                    </a:cubicBezTo>
                    <a:cubicBezTo>
                      <a:pt x="304" y="1763"/>
                      <a:pt x="279" y="1755"/>
                      <a:pt x="265" y="1736"/>
                    </a:cubicBezTo>
                    <a:cubicBezTo>
                      <a:pt x="265" y="1732"/>
                      <a:pt x="265" y="1728"/>
                      <a:pt x="265" y="1724"/>
                    </a:cubicBezTo>
                    <a:cubicBezTo>
                      <a:pt x="263" y="1706"/>
                      <a:pt x="269" y="1680"/>
                      <a:pt x="262" y="1667"/>
                    </a:cubicBezTo>
                    <a:cubicBezTo>
                      <a:pt x="271" y="1638"/>
                      <a:pt x="256" y="1571"/>
                      <a:pt x="253" y="1511"/>
                    </a:cubicBezTo>
                    <a:cubicBezTo>
                      <a:pt x="250" y="1451"/>
                      <a:pt x="266" y="1389"/>
                      <a:pt x="262" y="1343"/>
                    </a:cubicBezTo>
                    <a:cubicBezTo>
                      <a:pt x="260" y="1321"/>
                      <a:pt x="249" y="1303"/>
                      <a:pt x="256" y="1280"/>
                    </a:cubicBezTo>
                    <a:cubicBezTo>
                      <a:pt x="223" y="1293"/>
                      <a:pt x="148" y="1295"/>
                      <a:pt x="154" y="1235"/>
                    </a:cubicBezTo>
                    <a:cubicBezTo>
                      <a:pt x="154" y="1224"/>
                      <a:pt x="154" y="1213"/>
                      <a:pt x="154" y="1202"/>
                    </a:cubicBezTo>
                    <a:cubicBezTo>
                      <a:pt x="160" y="1163"/>
                      <a:pt x="203" y="1161"/>
                      <a:pt x="205" y="1118"/>
                    </a:cubicBezTo>
                    <a:cubicBezTo>
                      <a:pt x="212" y="1106"/>
                      <a:pt x="206" y="1081"/>
                      <a:pt x="208" y="1064"/>
                    </a:cubicBezTo>
                    <a:cubicBezTo>
                      <a:pt x="208" y="1063"/>
                      <a:pt x="208" y="1062"/>
                      <a:pt x="208" y="1061"/>
                    </a:cubicBezTo>
                    <a:cubicBezTo>
                      <a:pt x="207" y="1053"/>
                      <a:pt x="193" y="1058"/>
                      <a:pt x="190" y="1052"/>
                    </a:cubicBezTo>
                    <a:cubicBezTo>
                      <a:pt x="196" y="925"/>
                      <a:pt x="214" y="810"/>
                      <a:pt x="280" y="743"/>
                    </a:cubicBezTo>
                    <a:cubicBezTo>
                      <a:pt x="254" y="709"/>
                      <a:pt x="231" y="672"/>
                      <a:pt x="211" y="632"/>
                    </a:cubicBezTo>
                    <a:cubicBezTo>
                      <a:pt x="205" y="634"/>
                      <a:pt x="200" y="637"/>
                      <a:pt x="193" y="638"/>
                    </a:cubicBezTo>
                    <a:cubicBezTo>
                      <a:pt x="180" y="638"/>
                      <a:pt x="167" y="638"/>
                      <a:pt x="154" y="638"/>
                    </a:cubicBezTo>
                    <a:cubicBezTo>
                      <a:pt x="60" y="639"/>
                      <a:pt x="10" y="448"/>
                      <a:pt x="160" y="482"/>
                    </a:cubicBezTo>
                    <a:cubicBezTo>
                      <a:pt x="167" y="481"/>
                      <a:pt x="161" y="467"/>
                      <a:pt x="163" y="461"/>
                    </a:cubicBezTo>
                    <a:cubicBezTo>
                      <a:pt x="153" y="454"/>
                      <a:pt x="146" y="476"/>
                      <a:pt x="130" y="473"/>
                    </a:cubicBezTo>
                    <a:cubicBezTo>
                      <a:pt x="130" y="461"/>
                      <a:pt x="125" y="454"/>
                      <a:pt x="127" y="440"/>
                    </a:cubicBezTo>
                    <a:cubicBezTo>
                      <a:pt x="127" y="423"/>
                      <a:pt x="127" y="406"/>
                      <a:pt x="127" y="389"/>
                    </a:cubicBezTo>
                    <a:cubicBezTo>
                      <a:pt x="144" y="267"/>
                      <a:pt x="166" y="150"/>
                      <a:pt x="289" y="134"/>
                    </a:cubicBezTo>
                    <a:cubicBezTo>
                      <a:pt x="269" y="124"/>
                      <a:pt x="245" y="118"/>
                      <a:pt x="223" y="110"/>
                    </a:cubicBezTo>
                    <a:cubicBezTo>
                      <a:pt x="252" y="84"/>
                      <a:pt x="285" y="62"/>
                      <a:pt x="328" y="50"/>
                    </a:cubicBezTo>
                    <a:cubicBezTo>
                      <a:pt x="348" y="50"/>
                      <a:pt x="368" y="50"/>
                      <a:pt x="388" y="50"/>
                    </a:cubicBezTo>
                    <a:cubicBezTo>
                      <a:pt x="406" y="52"/>
                      <a:pt x="425" y="53"/>
                      <a:pt x="439" y="59"/>
                    </a:cubicBezTo>
                    <a:cubicBezTo>
                      <a:pt x="457" y="16"/>
                      <a:pt x="518" y="16"/>
                      <a:pt x="568" y="5"/>
                    </a:cubicBezTo>
                    <a:cubicBezTo>
                      <a:pt x="581" y="4"/>
                      <a:pt x="591" y="0"/>
                      <a:pt x="607" y="2"/>
                    </a:cubicBezTo>
                    <a:cubicBezTo>
                      <a:pt x="632" y="3"/>
                      <a:pt x="654" y="7"/>
                      <a:pt x="673" y="14"/>
                    </a:cubicBezTo>
                    <a:cubicBezTo>
                      <a:pt x="669" y="31"/>
                      <a:pt x="630" y="39"/>
                      <a:pt x="643" y="53"/>
                    </a:cubicBezTo>
                    <a:cubicBezTo>
                      <a:pt x="638" y="55"/>
                      <a:pt x="625" y="49"/>
                      <a:pt x="625" y="56"/>
                    </a:cubicBezTo>
                    <a:close/>
                    <a:moveTo>
                      <a:pt x="940" y="482"/>
                    </a:moveTo>
                    <a:cubicBezTo>
                      <a:pt x="936" y="474"/>
                      <a:pt x="934" y="508"/>
                      <a:pt x="940" y="509"/>
                    </a:cubicBezTo>
                    <a:cubicBezTo>
                      <a:pt x="940" y="510"/>
                      <a:pt x="940" y="511"/>
                      <a:pt x="940" y="512"/>
                    </a:cubicBezTo>
                    <a:cubicBezTo>
                      <a:pt x="947" y="508"/>
                      <a:pt x="962" y="512"/>
                      <a:pt x="964" y="503"/>
                    </a:cubicBezTo>
                    <a:cubicBezTo>
                      <a:pt x="954" y="498"/>
                      <a:pt x="950" y="487"/>
                      <a:pt x="940" y="482"/>
                    </a:cubicBezTo>
                    <a:close/>
                    <a:moveTo>
                      <a:pt x="202" y="614"/>
                    </a:moveTo>
                    <a:cubicBezTo>
                      <a:pt x="189" y="577"/>
                      <a:pt x="172" y="544"/>
                      <a:pt x="166" y="500"/>
                    </a:cubicBezTo>
                    <a:cubicBezTo>
                      <a:pt x="0" y="468"/>
                      <a:pt x="105" y="672"/>
                      <a:pt x="202" y="614"/>
                    </a:cubicBezTo>
                    <a:close/>
                    <a:moveTo>
                      <a:pt x="1009" y="557"/>
                    </a:moveTo>
                    <a:cubicBezTo>
                      <a:pt x="1003" y="532"/>
                      <a:pt x="971" y="515"/>
                      <a:pt x="937" y="530"/>
                    </a:cubicBezTo>
                    <a:cubicBezTo>
                      <a:pt x="934" y="581"/>
                      <a:pt x="918" y="619"/>
                      <a:pt x="904" y="659"/>
                    </a:cubicBezTo>
                    <a:cubicBezTo>
                      <a:pt x="949" y="648"/>
                      <a:pt x="1024" y="618"/>
                      <a:pt x="1009" y="557"/>
                    </a:cubicBezTo>
                    <a:close/>
                    <a:moveTo>
                      <a:pt x="847" y="953"/>
                    </a:moveTo>
                    <a:cubicBezTo>
                      <a:pt x="850" y="872"/>
                      <a:pt x="831" y="800"/>
                      <a:pt x="787" y="776"/>
                    </a:cubicBezTo>
                    <a:cubicBezTo>
                      <a:pt x="785" y="770"/>
                      <a:pt x="791" y="756"/>
                      <a:pt x="784" y="755"/>
                    </a:cubicBezTo>
                    <a:cubicBezTo>
                      <a:pt x="768" y="775"/>
                      <a:pt x="754" y="797"/>
                      <a:pt x="724" y="803"/>
                    </a:cubicBezTo>
                    <a:cubicBezTo>
                      <a:pt x="722" y="792"/>
                      <a:pt x="719" y="780"/>
                      <a:pt x="724" y="770"/>
                    </a:cubicBezTo>
                    <a:cubicBezTo>
                      <a:pt x="671" y="789"/>
                      <a:pt x="628" y="818"/>
                      <a:pt x="574" y="836"/>
                    </a:cubicBezTo>
                    <a:cubicBezTo>
                      <a:pt x="572" y="820"/>
                      <a:pt x="576" y="810"/>
                      <a:pt x="577" y="797"/>
                    </a:cubicBezTo>
                    <a:cubicBezTo>
                      <a:pt x="565" y="796"/>
                      <a:pt x="546" y="826"/>
                      <a:pt x="550" y="842"/>
                    </a:cubicBezTo>
                    <a:cubicBezTo>
                      <a:pt x="450" y="830"/>
                      <a:pt x="399" y="769"/>
                      <a:pt x="334" y="722"/>
                    </a:cubicBezTo>
                    <a:cubicBezTo>
                      <a:pt x="333" y="742"/>
                      <a:pt x="323" y="753"/>
                      <a:pt x="313" y="764"/>
                    </a:cubicBezTo>
                    <a:cubicBezTo>
                      <a:pt x="305" y="761"/>
                      <a:pt x="302" y="753"/>
                      <a:pt x="292" y="752"/>
                    </a:cubicBezTo>
                    <a:cubicBezTo>
                      <a:pt x="226" y="811"/>
                      <a:pt x="225" y="930"/>
                      <a:pt x="205" y="1037"/>
                    </a:cubicBezTo>
                    <a:cubicBezTo>
                      <a:pt x="224" y="1041"/>
                      <a:pt x="245" y="1043"/>
                      <a:pt x="268" y="1043"/>
                    </a:cubicBezTo>
                    <a:cubicBezTo>
                      <a:pt x="268" y="1030"/>
                      <a:pt x="268" y="1017"/>
                      <a:pt x="268" y="1004"/>
                    </a:cubicBezTo>
                    <a:cubicBezTo>
                      <a:pt x="273" y="991"/>
                      <a:pt x="273" y="957"/>
                      <a:pt x="268" y="944"/>
                    </a:cubicBezTo>
                    <a:cubicBezTo>
                      <a:pt x="275" y="909"/>
                      <a:pt x="253" y="871"/>
                      <a:pt x="268" y="848"/>
                    </a:cubicBezTo>
                    <a:cubicBezTo>
                      <a:pt x="281" y="869"/>
                      <a:pt x="278" y="906"/>
                      <a:pt x="280" y="938"/>
                    </a:cubicBezTo>
                    <a:cubicBezTo>
                      <a:pt x="280" y="960"/>
                      <a:pt x="280" y="982"/>
                      <a:pt x="280" y="1004"/>
                    </a:cubicBezTo>
                    <a:cubicBezTo>
                      <a:pt x="280" y="1023"/>
                      <a:pt x="280" y="1042"/>
                      <a:pt x="280" y="1061"/>
                    </a:cubicBezTo>
                    <a:cubicBezTo>
                      <a:pt x="276" y="1146"/>
                      <a:pt x="278" y="1253"/>
                      <a:pt x="268" y="1322"/>
                    </a:cubicBezTo>
                    <a:cubicBezTo>
                      <a:pt x="311" y="1346"/>
                      <a:pt x="376" y="1348"/>
                      <a:pt x="442" y="1349"/>
                    </a:cubicBezTo>
                    <a:cubicBezTo>
                      <a:pt x="462" y="1354"/>
                      <a:pt x="503" y="1354"/>
                      <a:pt x="523" y="1349"/>
                    </a:cubicBezTo>
                    <a:cubicBezTo>
                      <a:pt x="598" y="1344"/>
                      <a:pt x="686" y="1352"/>
                      <a:pt x="742" y="1328"/>
                    </a:cubicBezTo>
                    <a:cubicBezTo>
                      <a:pt x="748" y="1177"/>
                      <a:pt x="761" y="1007"/>
                      <a:pt x="802" y="881"/>
                    </a:cubicBezTo>
                    <a:cubicBezTo>
                      <a:pt x="809" y="934"/>
                      <a:pt x="790" y="1011"/>
                      <a:pt x="787" y="1073"/>
                    </a:cubicBezTo>
                    <a:cubicBezTo>
                      <a:pt x="806" y="1073"/>
                      <a:pt x="825" y="1073"/>
                      <a:pt x="844" y="1073"/>
                    </a:cubicBezTo>
                    <a:cubicBezTo>
                      <a:pt x="848" y="1054"/>
                      <a:pt x="847" y="1030"/>
                      <a:pt x="847" y="1007"/>
                    </a:cubicBezTo>
                    <a:cubicBezTo>
                      <a:pt x="852" y="996"/>
                      <a:pt x="852" y="964"/>
                      <a:pt x="847" y="953"/>
                    </a:cubicBezTo>
                    <a:close/>
                    <a:moveTo>
                      <a:pt x="268" y="1139"/>
                    </a:moveTo>
                    <a:cubicBezTo>
                      <a:pt x="268" y="1113"/>
                      <a:pt x="268" y="1087"/>
                      <a:pt x="268" y="1061"/>
                    </a:cubicBezTo>
                    <a:cubicBezTo>
                      <a:pt x="252" y="1061"/>
                      <a:pt x="236" y="1061"/>
                      <a:pt x="220" y="1061"/>
                    </a:cubicBezTo>
                    <a:cubicBezTo>
                      <a:pt x="218" y="1085"/>
                      <a:pt x="224" y="1090"/>
                      <a:pt x="223" y="1109"/>
                    </a:cubicBezTo>
                    <a:cubicBezTo>
                      <a:pt x="220" y="1167"/>
                      <a:pt x="158" y="1166"/>
                      <a:pt x="169" y="1241"/>
                    </a:cubicBezTo>
                    <a:cubicBezTo>
                      <a:pt x="179" y="1260"/>
                      <a:pt x="195" y="1273"/>
                      <a:pt x="229" y="1268"/>
                    </a:cubicBezTo>
                    <a:cubicBezTo>
                      <a:pt x="230" y="1260"/>
                      <a:pt x="214" y="1210"/>
                      <a:pt x="244" y="1214"/>
                    </a:cubicBezTo>
                    <a:cubicBezTo>
                      <a:pt x="248" y="1228"/>
                      <a:pt x="232" y="1246"/>
                      <a:pt x="250" y="1247"/>
                    </a:cubicBezTo>
                    <a:cubicBezTo>
                      <a:pt x="273" y="1239"/>
                      <a:pt x="261" y="1196"/>
                      <a:pt x="265" y="1169"/>
                    </a:cubicBezTo>
                    <a:cubicBezTo>
                      <a:pt x="272" y="1165"/>
                      <a:pt x="266" y="1148"/>
                      <a:pt x="268" y="1139"/>
                    </a:cubicBezTo>
                    <a:close/>
                    <a:moveTo>
                      <a:pt x="859" y="1238"/>
                    </a:moveTo>
                    <a:cubicBezTo>
                      <a:pt x="856" y="1219"/>
                      <a:pt x="826" y="1208"/>
                      <a:pt x="820" y="1178"/>
                    </a:cubicBezTo>
                    <a:cubicBezTo>
                      <a:pt x="813" y="1142"/>
                      <a:pt x="822" y="1126"/>
                      <a:pt x="832" y="1091"/>
                    </a:cubicBezTo>
                    <a:cubicBezTo>
                      <a:pt x="816" y="1091"/>
                      <a:pt x="800" y="1091"/>
                      <a:pt x="784" y="1091"/>
                    </a:cubicBezTo>
                    <a:cubicBezTo>
                      <a:pt x="780" y="1135"/>
                      <a:pt x="774" y="1194"/>
                      <a:pt x="769" y="1238"/>
                    </a:cubicBezTo>
                    <a:cubicBezTo>
                      <a:pt x="767" y="1254"/>
                      <a:pt x="755" y="1281"/>
                      <a:pt x="778" y="1286"/>
                    </a:cubicBezTo>
                    <a:cubicBezTo>
                      <a:pt x="794" y="1275"/>
                      <a:pt x="784" y="1260"/>
                      <a:pt x="784" y="1250"/>
                    </a:cubicBezTo>
                    <a:cubicBezTo>
                      <a:pt x="812" y="1245"/>
                      <a:pt x="811" y="1278"/>
                      <a:pt x="799" y="1289"/>
                    </a:cubicBezTo>
                    <a:cubicBezTo>
                      <a:pt x="843" y="1291"/>
                      <a:pt x="864" y="1271"/>
                      <a:pt x="859" y="1238"/>
                    </a:cubicBezTo>
                    <a:close/>
                    <a:moveTo>
                      <a:pt x="280" y="1664"/>
                    </a:moveTo>
                    <a:cubicBezTo>
                      <a:pt x="326" y="1691"/>
                      <a:pt x="403" y="1685"/>
                      <a:pt x="433" y="1649"/>
                    </a:cubicBezTo>
                    <a:cubicBezTo>
                      <a:pt x="435" y="1544"/>
                      <a:pt x="442" y="1444"/>
                      <a:pt x="475" y="1370"/>
                    </a:cubicBezTo>
                    <a:cubicBezTo>
                      <a:pt x="402" y="1371"/>
                      <a:pt x="337" y="1364"/>
                      <a:pt x="283" y="1346"/>
                    </a:cubicBezTo>
                    <a:cubicBezTo>
                      <a:pt x="282" y="1450"/>
                      <a:pt x="254" y="1569"/>
                      <a:pt x="280" y="1664"/>
                    </a:cubicBezTo>
                    <a:close/>
                    <a:moveTo>
                      <a:pt x="550" y="1370"/>
                    </a:moveTo>
                    <a:cubicBezTo>
                      <a:pt x="569" y="1449"/>
                      <a:pt x="572" y="1570"/>
                      <a:pt x="553" y="1652"/>
                    </a:cubicBezTo>
                    <a:cubicBezTo>
                      <a:pt x="574" y="1691"/>
                      <a:pt x="659" y="1685"/>
                      <a:pt x="706" y="1673"/>
                    </a:cubicBezTo>
                    <a:cubicBezTo>
                      <a:pt x="703" y="1618"/>
                      <a:pt x="729" y="1566"/>
                      <a:pt x="733" y="1508"/>
                    </a:cubicBezTo>
                    <a:cubicBezTo>
                      <a:pt x="737" y="1453"/>
                      <a:pt x="727" y="1380"/>
                      <a:pt x="742" y="1349"/>
                    </a:cubicBezTo>
                    <a:cubicBezTo>
                      <a:pt x="699" y="1377"/>
                      <a:pt x="620" y="1369"/>
                      <a:pt x="550" y="1370"/>
                    </a:cubicBezTo>
                    <a:close/>
                    <a:moveTo>
                      <a:pt x="670" y="1697"/>
                    </a:moveTo>
                    <a:cubicBezTo>
                      <a:pt x="603" y="1705"/>
                      <a:pt x="570" y="1687"/>
                      <a:pt x="532" y="1670"/>
                    </a:cubicBezTo>
                    <a:cubicBezTo>
                      <a:pt x="525" y="1684"/>
                      <a:pt x="531" y="1700"/>
                      <a:pt x="535" y="1712"/>
                    </a:cubicBezTo>
                    <a:cubicBezTo>
                      <a:pt x="572" y="1741"/>
                      <a:pt x="729" y="1761"/>
                      <a:pt x="718" y="1685"/>
                    </a:cubicBezTo>
                    <a:cubicBezTo>
                      <a:pt x="700" y="1685"/>
                      <a:pt x="688" y="1695"/>
                      <a:pt x="670" y="1697"/>
                    </a:cubicBezTo>
                    <a:close/>
                    <a:moveTo>
                      <a:pt x="433" y="1676"/>
                    </a:moveTo>
                    <a:cubicBezTo>
                      <a:pt x="405" y="1697"/>
                      <a:pt x="322" y="1711"/>
                      <a:pt x="274" y="1688"/>
                    </a:cubicBezTo>
                    <a:cubicBezTo>
                      <a:pt x="271" y="1700"/>
                      <a:pt x="269" y="1718"/>
                      <a:pt x="274" y="1730"/>
                    </a:cubicBezTo>
                    <a:cubicBezTo>
                      <a:pt x="320" y="1772"/>
                      <a:pt x="481" y="1751"/>
                      <a:pt x="433" y="1676"/>
                    </a:cubicBezTo>
                    <a:close/>
                  </a:path>
                </a:pathLst>
              </a:custGeom>
              <a:solidFill>
                <a:srgbClr val="36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" name="Freeform 1058"/>
              <p:cNvSpPr/>
              <p:nvPr/>
            </p:nvSpPr>
            <p:spPr bwMode="auto">
              <a:xfrm>
                <a:off x="5843586" y="1838313"/>
                <a:ext cx="11113" cy="57150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6" y="35"/>
                  </a:cxn>
                  <a:cxn ang="0">
                    <a:pos x="6" y="8"/>
                  </a:cxn>
                </a:cxnLst>
                <a:rect l="0" t="0" r="r" b="b"/>
                <a:pathLst>
                  <a:path w="6" h="35">
                    <a:moveTo>
                      <a:pt x="6" y="8"/>
                    </a:moveTo>
                    <a:cubicBezTo>
                      <a:pt x="6" y="17"/>
                      <a:pt x="6" y="26"/>
                      <a:pt x="6" y="35"/>
                    </a:cubicBezTo>
                    <a:cubicBezTo>
                      <a:pt x="0" y="34"/>
                      <a:pt x="2" y="0"/>
                      <a:pt x="6" y="8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Freeform 1059"/>
              <p:cNvSpPr/>
              <p:nvPr/>
            </p:nvSpPr>
            <p:spPr bwMode="auto">
              <a:xfrm>
                <a:off x="4589461" y="2103425"/>
                <a:ext cx="61913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" name="Freeform 1060"/>
              <p:cNvSpPr/>
              <p:nvPr/>
            </p:nvSpPr>
            <p:spPr bwMode="auto">
              <a:xfrm>
                <a:off x="5810248" y="2155813"/>
                <a:ext cx="53975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" name="Freeform 1061"/>
              <p:cNvSpPr/>
              <p:nvPr/>
            </p:nvSpPr>
            <p:spPr bwMode="auto">
              <a:xfrm>
                <a:off x="4664073" y="2789225"/>
                <a:ext cx="19050" cy="87313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7" y="0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6" y="37"/>
                      <a:pt x="0" y="12"/>
                      <a:pt x="7" y="0"/>
                    </a:cubicBezTo>
                    <a:cubicBezTo>
                      <a:pt x="5" y="17"/>
                      <a:pt x="11" y="42"/>
                      <a:pt x="4" y="54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" name="Freeform 1063"/>
              <p:cNvSpPr/>
              <p:nvPr/>
            </p:nvSpPr>
            <p:spPr bwMode="auto">
              <a:xfrm>
                <a:off x="4595811" y="2784463"/>
                <a:ext cx="184150" cy="341313"/>
              </a:xfrm>
              <a:custGeom>
                <a:avLst/>
                <a:gdLst/>
                <a:ahLst/>
                <a:cxnLst>
                  <a:cxn ang="0">
                    <a:pos x="107" y="108"/>
                  </a:cxn>
                  <a:cxn ang="0">
                    <a:pos x="92" y="186"/>
                  </a:cxn>
                  <a:cxn ang="0">
                    <a:pos x="86" y="153"/>
                  </a:cxn>
                  <a:cxn ang="0">
                    <a:pos x="71" y="207"/>
                  </a:cxn>
                  <a:cxn ang="0">
                    <a:pos x="11" y="180"/>
                  </a:cxn>
                  <a:cxn ang="0">
                    <a:pos x="65" y="48"/>
                  </a:cxn>
                  <a:cxn ang="0">
                    <a:pos x="62" y="0"/>
                  </a:cxn>
                  <a:cxn ang="0">
                    <a:pos x="110" y="0"/>
                  </a:cxn>
                  <a:cxn ang="0">
                    <a:pos x="110" y="78"/>
                  </a:cxn>
                  <a:cxn ang="0">
                    <a:pos x="107" y="108"/>
                  </a:cxn>
                </a:cxnLst>
                <a:rect l="0" t="0" r="r" b="b"/>
                <a:pathLst>
                  <a:path w="115" h="212">
                    <a:moveTo>
                      <a:pt x="107" y="108"/>
                    </a:moveTo>
                    <a:cubicBezTo>
                      <a:pt x="103" y="135"/>
                      <a:pt x="115" y="178"/>
                      <a:pt x="92" y="186"/>
                    </a:cubicBezTo>
                    <a:cubicBezTo>
                      <a:pt x="74" y="185"/>
                      <a:pt x="90" y="167"/>
                      <a:pt x="86" y="153"/>
                    </a:cubicBezTo>
                    <a:cubicBezTo>
                      <a:pt x="56" y="149"/>
                      <a:pt x="72" y="199"/>
                      <a:pt x="71" y="207"/>
                    </a:cubicBezTo>
                    <a:cubicBezTo>
                      <a:pt x="37" y="212"/>
                      <a:pt x="21" y="199"/>
                      <a:pt x="11" y="180"/>
                    </a:cubicBezTo>
                    <a:cubicBezTo>
                      <a:pt x="0" y="105"/>
                      <a:pt x="62" y="106"/>
                      <a:pt x="65" y="48"/>
                    </a:cubicBezTo>
                    <a:cubicBezTo>
                      <a:pt x="66" y="29"/>
                      <a:pt x="60" y="24"/>
                      <a:pt x="62" y="0"/>
                    </a:cubicBezTo>
                    <a:cubicBezTo>
                      <a:pt x="78" y="0"/>
                      <a:pt x="94" y="0"/>
                      <a:pt x="110" y="0"/>
                    </a:cubicBezTo>
                    <a:cubicBezTo>
                      <a:pt x="110" y="26"/>
                      <a:pt x="110" y="52"/>
                      <a:pt x="110" y="78"/>
                    </a:cubicBezTo>
                    <a:cubicBezTo>
                      <a:pt x="103" y="82"/>
                      <a:pt x="109" y="99"/>
                      <a:pt x="107" y="108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Freeform 1064"/>
              <p:cNvSpPr/>
              <p:nvPr/>
            </p:nvSpPr>
            <p:spPr bwMode="auto">
              <a:xfrm>
                <a:off x="4760911" y="2909875"/>
                <a:ext cx="17463" cy="476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" name="Freeform 1066"/>
              <p:cNvSpPr/>
              <p:nvPr/>
            </p:nvSpPr>
            <p:spPr bwMode="auto">
              <a:xfrm>
                <a:off x="5195886" y="3281350"/>
                <a:ext cx="17463" cy="682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3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5"/>
                      <a:pt x="6" y="15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" name="Freeform 1067"/>
              <p:cNvSpPr/>
              <p:nvPr/>
            </p:nvSpPr>
            <p:spPr bwMode="auto">
              <a:xfrm>
                <a:off x="5543548" y="3300400"/>
                <a:ext cx="17463" cy="492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" name="Freeform 1068"/>
              <p:cNvSpPr/>
              <p:nvPr/>
            </p:nvSpPr>
            <p:spPr bwMode="auto">
              <a:xfrm>
                <a:off x="5538786" y="3397238"/>
                <a:ext cx="17463" cy="492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Freeform 1069"/>
              <p:cNvSpPr/>
              <p:nvPr/>
            </p:nvSpPr>
            <p:spPr bwMode="auto">
              <a:xfrm>
                <a:off x="5060948" y="3576625"/>
                <a:ext cx="17463" cy="762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8"/>
                  </a:cxn>
                  <a:cxn ang="0">
                    <a:pos x="7" y="0"/>
                  </a:cxn>
                </a:cxnLst>
                <a:rect l="0" t="0" r="r" b="b"/>
                <a:pathLst>
                  <a:path w="11" h="48">
                    <a:moveTo>
                      <a:pt x="7" y="0"/>
                    </a:moveTo>
                    <a:cubicBezTo>
                      <a:pt x="5" y="15"/>
                      <a:pt x="11" y="38"/>
                      <a:pt x="4" y="48"/>
                    </a:cubicBezTo>
                    <a:cubicBezTo>
                      <a:pt x="6" y="33"/>
                      <a:pt x="0" y="10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Freeform 1070"/>
              <p:cNvSpPr/>
              <p:nvPr/>
            </p:nvSpPr>
            <p:spPr bwMode="auto">
              <a:xfrm>
                <a:off x="4756148" y="3759188"/>
                <a:ext cx="17463" cy="920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7"/>
                  </a:cxn>
                  <a:cxn ang="0">
                    <a:pos x="4" y="0"/>
                  </a:cxn>
                </a:cxnLst>
                <a:rect l="0" t="0" r="r" b="b"/>
                <a:pathLst>
                  <a:path w="11" h="57">
                    <a:moveTo>
                      <a:pt x="4" y="0"/>
                    </a:moveTo>
                    <a:cubicBezTo>
                      <a:pt x="11" y="13"/>
                      <a:pt x="5" y="39"/>
                      <a:pt x="7" y="57"/>
                    </a:cubicBezTo>
                    <a:cubicBezTo>
                      <a:pt x="0" y="44"/>
                      <a:pt x="6" y="18"/>
                      <a:pt x="4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Freeform 1071"/>
              <p:cNvSpPr/>
              <p:nvPr/>
            </p:nvSpPr>
            <p:spPr bwMode="auto">
              <a:xfrm>
                <a:off x="5521323" y="3789350"/>
                <a:ext cx="7938" cy="4762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0" y="30"/>
                  </a:cxn>
                </a:cxnLst>
                <a:rect l="0" t="0" r="r" b="b"/>
                <a:pathLst>
                  <a:path w="5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5" y="3"/>
                      <a:pt x="5" y="27"/>
                      <a:pt x="0" y="3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Freeform 1073"/>
              <p:cNvSpPr/>
              <p:nvPr/>
            </p:nvSpPr>
            <p:spPr bwMode="auto">
              <a:xfrm>
                <a:off x="4341811" y="1828788"/>
                <a:ext cx="323850" cy="328613"/>
              </a:xfrm>
              <a:custGeom>
                <a:avLst/>
                <a:gdLst/>
                <a:ahLst/>
                <a:cxnLst>
                  <a:cxn ang="0">
                    <a:pos x="166" y="32"/>
                  </a:cxn>
                  <a:cxn ang="0">
                    <a:pos x="202" y="146"/>
                  </a:cxn>
                  <a:cxn ang="0">
                    <a:pos x="166" y="32"/>
                  </a:cxn>
                </a:cxnLst>
                <a:rect l="0" t="0" r="r" b="b"/>
                <a:pathLst>
                  <a:path w="202" h="204">
                    <a:moveTo>
                      <a:pt x="166" y="32"/>
                    </a:moveTo>
                    <a:cubicBezTo>
                      <a:pt x="172" y="76"/>
                      <a:pt x="189" y="109"/>
                      <a:pt x="202" y="146"/>
                    </a:cubicBezTo>
                    <a:cubicBezTo>
                      <a:pt x="105" y="204"/>
                      <a:pt x="0" y="0"/>
                      <a:pt x="166" y="32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Freeform 1075"/>
              <p:cNvSpPr/>
              <p:nvPr/>
            </p:nvSpPr>
            <p:spPr bwMode="auto">
              <a:xfrm>
                <a:off x="4686298" y="3749663"/>
                <a:ext cx="7938" cy="587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cubicBezTo>
                      <a:pt x="5" y="5"/>
                      <a:pt x="5" y="31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BAE3F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Freeform 1076"/>
              <p:cNvSpPr/>
              <p:nvPr/>
            </p:nvSpPr>
            <p:spPr bwMode="auto">
              <a:xfrm>
                <a:off x="5133973" y="3275000"/>
                <a:ext cx="68263" cy="111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2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l="0" t="0" r="r" b="b"/>
                <a:pathLst>
                  <a:path w="42" h="7">
                    <a:moveTo>
                      <a:pt x="0" y="7"/>
                    </a:moveTo>
                    <a:cubicBezTo>
                      <a:pt x="8" y="0"/>
                      <a:pt x="29" y="6"/>
                      <a:pt x="42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D0CBC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Freeform 1078"/>
              <p:cNvSpPr/>
              <p:nvPr/>
            </p:nvSpPr>
            <p:spPr bwMode="auto">
              <a:xfrm>
                <a:off x="4868861" y="1147750"/>
                <a:ext cx="96838" cy="79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0" y="5"/>
                  </a:cxn>
                  <a:cxn ang="0">
                    <a:pos x="0" y="5"/>
                  </a:cxn>
                </a:cxnLst>
                <a:rect l="0" t="0" r="r" b="b"/>
                <a:pathLst>
                  <a:path w="60" h="5">
                    <a:moveTo>
                      <a:pt x="0" y="5"/>
                    </a:moveTo>
                    <a:cubicBezTo>
                      <a:pt x="13" y="0"/>
                      <a:pt x="47" y="0"/>
                      <a:pt x="60" y="5"/>
                    </a:cubicBezTo>
                    <a:cubicBezTo>
                      <a:pt x="40" y="5"/>
                      <a:pt x="20" y="5"/>
                      <a:pt x="0" y="5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Freeform 1079"/>
              <p:cNvSpPr/>
              <p:nvPr/>
            </p:nvSpPr>
            <p:spPr bwMode="auto">
              <a:xfrm>
                <a:off x="4537073" y="1701788"/>
                <a:ext cx="7938" cy="8255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51"/>
                  </a:cxn>
                  <a:cxn ang="0">
                    <a:pos x="5" y="0"/>
                  </a:cxn>
                </a:cxnLst>
                <a:rect l="0" t="0" r="r" b="b"/>
                <a:pathLst>
                  <a:path w="5" h="51">
                    <a:moveTo>
                      <a:pt x="5" y="0"/>
                    </a:moveTo>
                    <a:cubicBezTo>
                      <a:pt x="5" y="17"/>
                      <a:pt x="5" y="34"/>
                      <a:pt x="5" y="51"/>
                    </a:cubicBezTo>
                    <a:cubicBezTo>
                      <a:pt x="0" y="41"/>
                      <a:pt x="0" y="10"/>
                      <a:pt x="5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Freeform 1080"/>
              <p:cNvSpPr/>
              <p:nvPr/>
            </p:nvSpPr>
            <p:spPr bwMode="auto">
              <a:xfrm>
                <a:off x="5722936" y="2543163"/>
                <a:ext cx="12700" cy="1158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2"/>
                  </a:cxn>
                  <a:cxn ang="0">
                    <a:pos x="0" y="72"/>
                  </a:cxn>
                  <a:cxn ang="0">
                    <a:pos x="0" y="0"/>
                  </a:cxn>
                </a:cxnLst>
                <a:rect l="0" t="0" r="r" b="b"/>
                <a:pathLst>
                  <a:path w="7" h="72">
                    <a:moveTo>
                      <a:pt x="0" y="0"/>
                    </a:moveTo>
                    <a:cubicBezTo>
                      <a:pt x="7" y="18"/>
                      <a:pt x="1" y="49"/>
                      <a:pt x="3" y="72"/>
                    </a:cubicBezTo>
                    <a:cubicBezTo>
                      <a:pt x="2" y="72"/>
                      <a:pt x="1" y="72"/>
                      <a:pt x="0" y="72"/>
                    </a:cubicBezTo>
                    <a:cubicBezTo>
                      <a:pt x="0" y="48"/>
                      <a:pt x="0" y="24"/>
                      <a:pt x="0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Freeform 1081"/>
              <p:cNvSpPr/>
              <p:nvPr/>
            </p:nvSpPr>
            <p:spPr bwMode="auto">
              <a:xfrm>
                <a:off x="5308598" y="3895713"/>
                <a:ext cx="12065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5" y="0"/>
                  </a:cxn>
                  <a:cxn ang="0">
                    <a:pos x="0" y="0"/>
                  </a:cxn>
                </a:cxnLst>
                <a:rect l="0" t="0" r="r" b="b"/>
                <a:pathLst>
                  <a:path w="75" h="5">
                    <a:moveTo>
                      <a:pt x="0" y="0"/>
                    </a:moveTo>
                    <a:cubicBezTo>
                      <a:pt x="25" y="0"/>
                      <a:pt x="50" y="0"/>
                      <a:pt x="75" y="0"/>
                    </a:cubicBezTo>
                    <a:cubicBezTo>
                      <a:pt x="57" y="5"/>
                      <a:pt x="18" y="5"/>
                      <a:pt x="0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40" name="矩形 39"/>
            <p:cNvSpPr/>
            <p:nvPr/>
          </p:nvSpPr>
          <p:spPr>
            <a:xfrm>
              <a:off x="11572924" y="1876737"/>
              <a:ext cx="714380" cy="64294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2576847" y="-3263180"/>
            <a:ext cx="1491097" cy="5464886"/>
            <a:chOff x="2306656" y="-3855168"/>
            <a:chExt cx="1734807" cy="6358084"/>
          </a:xfrm>
        </p:grpSpPr>
        <p:grpSp>
          <p:nvGrpSpPr>
            <p:cNvPr id="89" name="组合 88"/>
            <p:cNvGrpSpPr/>
            <p:nvPr/>
          </p:nvGrpSpPr>
          <p:grpSpPr>
            <a:xfrm>
              <a:off x="2306656" y="-1285904"/>
              <a:ext cx="1734807" cy="3788820"/>
              <a:chOff x="2214546" y="-1950244"/>
              <a:chExt cx="1785938" cy="3900488"/>
            </a:xfrm>
            <a:effectLst>
              <a:outerShdw blurRad="114300" dist="63500" dir="10800000" sx="103000" sy="103000" algn="r" rotWithShape="0">
                <a:prstClr val="black">
                  <a:alpha val="86000"/>
                </a:prstClr>
              </a:outerShdw>
            </a:effectLst>
          </p:grpSpPr>
          <p:sp>
            <p:nvSpPr>
              <p:cNvPr id="91" name="Freeform 923"/>
              <p:cNvSpPr/>
              <p:nvPr/>
            </p:nvSpPr>
            <p:spPr bwMode="auto">
              <a:xfrm>
                <a:off x="2755883" y="937419"/>
                <a:ext cx="708025" cy="465138"/>
              </a:xfrm>
              <a:custGeom>
                <a:avLst/>
                <a:gdLst/>
                <a:ahLst/>
                <a:cxnLst>
                  <a:cxn ang="0">
                    <a:pos x="303" y="4"/>
                  </a:cxn>
                  <a:cxn ang="0">
                    <a:pos x="342" y="82"/>
                  </a:cxn>
                  <a:cxn ang="0">
                    <a:pos x="282" y="175"/>
                  </a:cxn>
                  <a:cxn ang="0">
                    <a:pos x="207" y="220"/>
                  </a:cxn>
                  <a:cxn ang="0">
                    <a:pos x="30" y="142"/>
                  </a:cxn>
                  <a:cxn ang="0">
                    <a:pos x="60" y="22"/>
                  </a:cxn>
                  <a:cxn ang="0">
                    <a:pos x="177" y="58"/>
                  </a:cxn>
                  <a:cxn ang="0">
                    <a:pos x="303" y="4"/>
                  </a:cxn>
                </a:cxnLst>
                <a:rect l="0" t="0" r="r" b="b"/>
                <a:pathLst>
                  <a:path w="345" h="226">
                    <a:moveTo>
                      <a:pt x="303" y="4"/>
                    </a:moveTo>
                    <a:cubicBezTo>
                      <a:pt x="323" y="24"/>
                      <a:pt x="345" y="45"/>
                      <a:pt x="342" y="82"/>
                    </a:cubicBezTo>
                    <a:cubicBezTo>
                      <a:pt x="340" y="109"/>
                      <a:pt x="301" y="157"/>
                      <a:pt x="282" y="175"/>
                    </a:cubicBezTo>
                    <a:cubicBezTo>
                      <a:pt x="270" y="187"/>
                      <a:pt x="226" y="218"/>
                      <a:pt x="207" y="220"/>
                    </a:cubicBezTo>
                    <a:cubicBezTo>
                      <a:pt x="157" y="226"/>
                      <a:pt x="57" y="175"/>
                      <a:pt x="30" y="142"/>
                    </a:cubicBezTo>
                    <a:cubicBezTo>
                      <a:pt x="0" y="106"/>
                      <a:pt x="8" y="46"/>
                      <a:pt x="60" y="22"/>
                    </a:cubicBezTo>
                    <a:cubicBezTo>
                      <a:pt x="117" y="16"/>
                      <a:pt x="152" y="32"/>
                      <a:pt x="177" y="58"/>
                    </a:cubicBezTo>
                    <a:cubicBezTo>
                      <a:pt x="193" y="14"/>
                      <a:pt x="239" y="0"/>
                      <a:pt x="303" y="4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Freeform 924"/>
              <p:cNvSpPr/>
              <p:nvPr/>
            </p:nvSpPr>
            <p:spPr bwMode="auto">
              <a:xfrm>
                <a:off x="3655996" y="945356"/>
                <a:ext cx="9525" cy="130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3"/>
                  </a:cxn>
                  <a:cxn ang="0">
                    <a:pos x="0" y="0"/>
                  </a:cxn>
                </a:cxnLst>
                <a:rect l="0" t="0" r="r" b="b"/>
                <a:pathLst>
                  <a:path w="5" h="63">
                    <a:moveTo>
                      <a:pt x="0" y="0"/>
                    </a:moveTo>
                    <a:cubicBezTo>
                      <a:pt x="5" y="14"/>
                      <a:pt x="5" y="49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lose/>
                  </a:path>
                </a:pathLst>
              </a:custGeom>
              <a:solidFill>
                <a:srgbClr val="8D7B6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" name="Freeform 925"/>
              <p:cNvSpPr/>
              <p:nvPr/>
            </p:nvSpPr>
            <p:spPr bwMode="auto">
              <a:xfrm>
                <a:off x="3673458" y="951706"/>
                <a:ext cx="11113" cy="130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3"/>
                  </a:cxn>
                  <a:cxn ang="0">
                    <a:pos x="0" y="0"/>
                  </a:cxn>
                </a:cxnLst>
                <a:rect l="0" t="0" r="r" b="b"/>
                <a:pathLst>
                  <a:path w="5" h="63">
                    <a:moveTo>
                      <a:pt x="0" y="0"/>
                    </a:moveTo>
                    <a:cubicBezTo>
                      <a:pt x="5" y="14"/>
                      <a:pt x="5" y="49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Freeform 926"/>
              <p:cNvSpPr/>
              <p:nvPr/>
            </p:nvSpPr>
            <p:spPr bwMode="auto">
              <a:xfrm>
                <a:off x="3716321" y="964406"/>
                <a:ext cx="11113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5" h="33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Freeform 927"/>
              <p:cNvSpPr/>
              <p:nvPr/>
            </p:nvSpPr>
            <p:spPr bwMode="auto">
              <a:xfrm>
                <a:off x="3889358" y="1043781"/>
                <a:ext cx="14288" cy="936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5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7" h="45">
                    <a:moveTo>
                      <a:pt x="0" y="0"/>
                    </a:moveTo>
                    <a:cubicBezTo>
                      <a:pt x="7" y="9"/>
                      <a:pt x="1" y="31"/>
                      <a:pt x="3" y="45"/>
                    </a:cubicBezTo>
                    <a:cubicBezTo>
                      <a:pt x="2" y="45"/>
                      <a:pt x="1" y="45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DDDBD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Freeform 928"/>
              <p:cNvSpPr/>
              <p:nvPr/>
            </p:nvSpPr>
            <p:spPr bwMode="auto">
              <a:xfrm>
                <a:off x="3856021" y="1094581"/>
                <a:ext cx="14288" cy="15875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78"/>
                  </a:cxn>
                  <a:cxn ang="0">
                    <a:pos x="4" y="78"/>
                  </a:cxn>
                  <a:cxn ang="0">
                    <a:pos x="7" y="0"/>
                  </a:cxn>
                </a:cxnLst>
                <a:rect l="0" t="0" r="r" b="b"/>
                <a:pathLst>
                  <a:path w="7" h="78">
                    <a:moveTo>
                      <a:pt x="7" y="0"/>
                    </a:moveTo>
                    <a:cubicBezTo>
                      <a:pt x="7" y="26"/>
                      <a:pt x="7" y="52"/>
                      <a:pt x="7" y="78"/>
                    </a:cubicBezTo>
                    <a:cubicBezTo>
                      <a:pt x="6" y="78"/>
                      <a:pt x="5" y="78"/>
                      <a:pt x="4" y="78"/>
                    </a:cubicBezTo>
                    <a:cubicBezTo>
                      <a:pt x="6" y="53"/>
                      <a:pt x="0" y="20"/>
                      <a:pt x="7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Freeform 929"/>
              <p:cNvSpPr/>
              <p:nvPr/>
            </p:nvSpPr>
            <p:spPr bwMode="auto">
              <a:xfrm>
                <a:off x="3889358" y="1137444"/>
                <a:ext cx="14288" cy="2032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l="0" t="0" r="r" b="b"/>
                <a:pathLst>
                  <a:path w="7" h="9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32"/>
                      <a:pt x="7" y="72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B9B5A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Freeform 930"/>
              <p:cNvSpPr/>
              <p:nvPr/>
            </p:nvSpPr>
            <p:spPr bwMode="auto">
              <a:xfrm>
                <a:off x="2417746" y="1148556"/>
                <a:ext cx="6350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33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3" h="3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1"/>
                      <a:pt x="3" y="22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Freeform 931"/>
              <p:cNvSpPr/>
              <p:nvPr/>
            </p:nvSpPr>
            <p:spPr bwMode="auto">
              <a:xfrm>
                <a:off x="2417746" y="1216819"/>
                <a:ext cx="14288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7" h="3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Freeform 932"/>
              <p:cNvSpPr/>
              <p:nvPr/>
            </p:nvSpPr>
            <p:spPr bwMode="auto">
              <a:xfrm>
                <a:off x="2563796" y="1248569"/>
                <a:ext cx="14288" cy="603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8D7B6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Freeform 933"/>
              <p:cNvSpPr/>
              <p:nvPr/>
            </p:nvSpPr>
            <p:spPr bwMode="auto">
              <a:xfrm>
                <a:off x="3863958" y="1253331"/>
                <a:ext cx="15875" cy="1000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7" h="48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5"/>
                      <a:pt x="7" y="3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Freeform 934"/>
              <p:cNvSpPr/>
              <p:nvPr/>
            </p:nvSpPr>
            <p:spPr bwMode="auto">
              <a:xfrm>
                <a:off x="2538396" y="1266031"/>
                <a:ext cx="14288" cy="873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42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7" h="42">
                    <a:moveTo>
                      <a:pt x="7" y="0"/>
                    </a:moveTo>
                    <a:cubicBezTo>
                      <a:pt x="7" y="14"/>
                      <a:pt x="7" y="28"/>
                      <a:pt x="7" y="42"/>
                    </a:cubicBezTo>
                    <a:cubicBezTo>
                      <a:pt x="6" y="42"/>
                      <a:pt x="5" y="42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Freeform 935"/>
              <p:cNvSpPr/>
              <p:nvPr/>
            </p:nvSpPr>
            <p:spPr bwMode="auto">
              <a:xfrm>
                <a:off x="2571733" y="1308894"/>
                <a:ext cx="14288" cy="1174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57"/>
                  </a:cxn>
                  <a:cxn ang="0">
                    <a:pos x="0" y="0"/>
                  </a:cxn>
                </a:cxnLst>
                <a:rect l="0" t="0" r="r" b="b"/>
                <a:pathLst>
                  <a:path w="7" h="5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8"/>
                      <a:pt x="7" y="44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4" name="Freeform 936"/>
              <p:cNvSpPr/>
              <p:nvPr/>
            </p:nvSpPr>
            <p:spPr bwMode="auto">
              <a:xfrm>
                <a:off x="2443146" y="1334294"/>
                <a:ext cx="14288" cy="793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9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7" h="39">
                    <a:moveTo>
                      <a:pt x="0" y="0"/>
                    </a:moveTo>
                    <a:cubicBezTo>
                      <a:pt x="7" y="7"/>
                      <a:pt x="1" y="27"/>
                      <a:pt x="3" y="39"/>
                    </a:cubicBezTo>
                    <a:cubicBezTo>
                      <a:pt x="2" y="39"/>
                      <a:pt x="1" y="39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Freeform 937"/>
              <p:cNvSpPr/>
              <p:nvPr/>
            </p:nvSpPr>
            <p:spPr bwMode="auto">
              <a:xfrm>
                <a:off x="2547921" y="1353344"/>
                <a:ext cx="14288" cy="1841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90"/>
                  </a:cxn>
                  <a:cxn ang="0">
                    <a:pos x="0" y="0"/>
                  </a:cxn>
                </a:cxnLst>
                <a:rect l="0" t="0" r="r" b="b"/>
                <a:pathLst>
                  <a:path w="7" h="90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29"/>
                      <a:pt x="7" y="66"/>
                      <a:pt x="0" y="90"/>
                    </a:cubicBezTo>
                    <a:cubicBezTo>
                      <a:pt x="0" y="60"/>
                      <a:pt x="0" y="30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Freeform 938"/>
              <p:cNvSpPr/>
              <p:nvPr/>
            </p:nvSpPr>
            <p:spPr bwMode="auto">
              <a:xfrm>
                <a:off x="2433621" y="1413669"/>
                <a:ext cx="14288" cy="15398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75"/>
                  </a:cxn>
                  <a:cxn ang="0">
                    <a:pos x="4" y="0"/>
                  </a:cxn>
                </a:cxnLst>
                <a:rect l="0" t="0" r="r" b="b"/>
                <a:pathLst>
                  <a:path w="7" h="75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25"/>
                      <a:pt x="7" y="50"/>
                      <a:pt x="7" y="75"/>
                    </a:cubicBezTo>
                    <a:cubicBezTo>
                      <a:pt x="0" y="56"/>
                      <a:pt x="6" y="24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Freeform 940"/>
              <p:cNvSpPr/>
              <p:nvPr/>
            </p:nvSpPr>
            <p:spPr bwMode="auto">
              <a:xfrm>
                <a:off x="2368533" y="1507331"/>
                <a:ext cx="14288" cy="2032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l="0" t="0" r="r" b="b"/>
                <a:pathLst>
                  <a:path w="7" h="9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32"/>
                      <a:pt x="7" y="72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DDDBD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Freeform 942"/>
              <p:cNvSpPr/>
              <p:nvPr/>
            </p:nvSpPr>
            <p:spPr bwMode="auto">
              <a:xfrm>
                <a:off x="2676508" y="1740694"/>
                <a:ext cx="61913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1" y="1"/>
                      <a:pt x="4" y="7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" name="Freeform 943"/>
              <p:cNvSpPr/>
              <p:nvPr/>
            </p:nvSpPr>
            <p:spPr bwMode="auto">
              <a:xfrm>
                <a:off x="2738421" y="1732756"/>
                <a:ext cx="79375" cy="142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9" y="7"/>
                  </a:cxn>
                  <a:cxn ang="0">
                    <a:pos x="0" y="7"/>
                  </a:cxn>
                </a:cxnLst>
                <a:rect l="0" t="0" r="r" b="b"/>
                <a:pathLst>
                  <a:path w="39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2" y="6"/>
                      <a:pt x="32" y="0"/>
                      <a:pt x="39" y="7"/>
                    </a:cubicBezTo>
                    <a:cubicBezTo>
                      <a:pt x="26" y="7"/>
                      <a:pt x="13" y="7"/>
                      <a:pt x="0" y="7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" name="Freeform 944"/>
              <p:cNvSpPr/>
              <p:nvPr/>
            </p:nvSpPr>
            <p:spPr bwMode="auto">
              <a:xfrm>
                <a:off x="2898758" y="1821656"/>
                <a:ext cx="207963" cy="9525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0" y="0"/>
                  </a:cxn>
                  <a:cxn ang="0">
                    <a:pos x="102" y="0"/>
                  </a:cxn>
                </a:cxnLst>
                <a:rect l="0" t="0" r="r" b="b"/>
                <a:pathLst>
                  <a:path w="102" h="5">
                    <a:moveTo>
                      <a:pt x="102" y="0"/>
                    </a:moveTo>
                    <a:cubicBezTo>
                      <a:pt x="75" y="5"/>
                      <a:pt x="27" y="5"/>
                      <a:pt x="0" y="0"/>
                    </a:cubicBezTo>
                    <a:cubicBezTo>
                      <a:pt x="34" y="0"/>
                      <a:pt x="68" y="0"/>
                      <a:pt x="102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Freeform 945"/>
              <p:cNvSpPr/>
              <p:nvPr/>
            </p:nvSpPr>
            <p:spPr bwMode="auto">
              <a:xfrm>
                <a:off x="2892408" y="1845469"/>
                <a:ext cx="184150" cy="11113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0" y="0"/>
                  </a:cxn>
                  <a:cxn ang="0">
                    <a:pos x="90" y="0"/>
                  </a:cxn>
                </a:cxnLst>
                <a:rect l="0" t="0" r="r" b="b"/>
                <a:pathLst>
                  <a:path w="90" h="5">
                    <a:moveTo>
                      <a:pt x="90" y="0"/>
                    </a:moveTo>
                    <a:cubicBezTo>
                      <a:pt x="67" y="5"/>
                      <a:pt x="23" y="5"/>
                      <a:pt x="0" y="0"/>
                    </a:cubicBezTo>
                    <a:cubicBezTo>
                      <a:pt x="30" y="0"/>
                      <a:pt x="60" y="0"/>
                      <a:pt x="90" y="0"/>
                    </a:cubicBezTo>
                    <a:close/>
                  </a:path>
                </a:pathLst>
              </a:custGeom>
              <a:solidFill>
                <a:srgbClr val="B9B5A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Freeform 948"/>
              <p:cNvSpPr/>
              <p:nvPr/>
            </p:nvSpPr>
            <p:spPr bwMode="auto">
              <a:xfrm>
                <a:off x="3643296" y="497681"/>
                <a:ext cx="215900" cy="3492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05" y="14"/>
                  </a:cxn>
                  <a:cxn ang="0">
                    <a:pos x="99" y="17"/>
                  </a:cxn>
                  <a:cxn ang="0">
                    <a:pos x="102" y="11"/>
                  </a:cxn>
                  <a:cxn ang="0">
                    <a:pos x="0" y="8"/>
                  </a:cxn>
                </a:cxnLst>
                <a:rect l="0" t="0" r="r" b="b"/>
                <a:pathLst>
                  <a:path w="105" h="17">
                    <a:moveTo>
                      <a:pt x="0" y="8"/>
                    </a:moveTo>
                    <a:cubicBezTo>
                      <a:pt x="33" y="12"/>
                      <a:pt x="82" y="0"/>
                      <a:pt x="105" y="14"/>
                    </a:cubicBezTo>
                    <a:cubicBezTo>
                      <a:pt x="103" y="15"/>
                      <a:pt x="102" y="17"/>
                      <a:pt x="99" y="17"/>
                    </a:cubicBezTo>
                    <a:cubicBezTo>
                      <a:pt x="100" y="15"/>
                      <a:pt x="102" y="14"/>
                      <a:pt x="102" y="11"/>
                    </a:cubicBezTo>
                    <a:cubicBezTo>
                      <a:pt x="69" y="9"/>
                      <a:pt x="28" y="15"/>
                      <a:pt x="0" y="8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Freeform 949"/>
              <p:cNvSpPr/>
              <p:nvPr/>
            </p:nvSpPr>
            <p:spPr bwMode="auto">
              <a:xfrm>
                <a:off x="3078146" y="89694"/>
                <a:ext cx="115888" cy="120650"/>
              </a:xfrm>
              <a:custGeom>
                <a:avLst/>
                <a:gdLst/>
                <a:ahLst/>
                <a:cxnLst>
                  <a:cxn ang="0">
                    <a:pos x="53" y="18"/>
                  </a:cxn>
                  <a:cxn ang="0">
                    <a:pos x="38" y="57"/>
                  </a:cxn>
                  <a:cxn ang="0">
                    <a:pos x="2" y="48"/>
                  </a:cxn>
                  <a:cxn ang="0">
                    <a:pos x="14" y="0"/>
                  </a:cxn>
                  <a:cxn ang="0">
                    <a:pos x="53" y="18"/>
                  </a:cxn>
                </a:cxnLst>
                <a:rect l="0" t="0" r="r" b="b"/>
                <a:pathLst>
                  <a:path w="56" h="59">
                    <a:moveTo>
                      <a:pt x="53" y="18"/>
                    </a:moveTo>
                    <a:cubicBezTo>
                      <a:pt x="56" y="39"/>
                      <a:pt x="45" y="46"/>
                      <a:pt x="38" y="57"/>
                    </a:cubicBezTo>
                    <a:cubicBezTo>
                      <a:pt x="21" y="59"/>
                      <a:pt x="9" y="56"/>
                      <a:pt x="2" y="48"/>
                    </a:cubicBezTo>
                    <a:cubicBezTo>
                      <a:pt x="0" y="26"/>
                      <a:pt x="3" y="9"/>
                      <a:pt x="14" y="0"/>
                    </a:cubicBezTo>
                    <a:cubicBezTo>
                      <a:pt x="32" y="1"/>
                      <a:pt x="42" y="10"/>
                      <a:pt x="53" y="18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Freeform 950"/>
              <p:cNvSpPr/>
              <p:nvPr/>
            </p:nvSpPr>
            <p:spPr bwMode="auto">
              <a:xfrm>
                <a:off x="3502008" y="405606"/>
                <a:ext cx="142875" cy="127000"/>
              </a:xfrm>
              <a:custGeom>
                <a:avLst/>
                <a:gdLst/>
                <a:ahLst/>
                <a:cxnLst>
                  <a:cxn ang="0">
                    <a:pos x="60" y="50"/>
                  </a:cxn>
                  <a:cxn ang="0">
                    <a:pos x="3" y="29"/>
                  </a:cxn>
                  <a:cxn ang="0">
                    <a:pos x="60" y="50"/>
                  </a:cxn>
                </a:cxnLst>
                <a:rect l="0" t="0" r="r" b="b"/>
                <a:pathLst>
                  <a:path w="70" h="62">
                    <a:moveTo>
                      <a:pt x="60" y="50"/>
                    </a:moveTo>
                    <a:cubicBezTo>
                      <a:pt x="35" y="62"/>
                      <a:pt x="0" y="53"/>
                      <a:pt x="3" y="29"/>
                    </a:cubicBezTo>
                    <a:cubicBezTo>
                      <a:pt x="7" y="0"/>
                      <a:pt x="70" y="3"/>
                      <a:pt x="60" y="50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Freeform 951"/>
              <p:cNvSpPr/>
              <p:nvPr/>
            </p:nvSpPr>
            <p:spPr bwMode="auto">
              <a:xfrm>
                <a:off x="2370121" y="1451769"/>
                <a:ext cx="34925" cy="28257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1" y="132"/>
                  </a:cxn>
                  <a:cxn ang="0">
                    <a:pos x="17" y="132"/>
                  </a:cxn>
                  <a:cxn ang="0">
                    <a:pos x="14" y="138"/>
                  </a:cxn>
                  <a:cxn ang="0">
                    <a:pos x="8" y="0"/>
                  </a:cxn>
                </a:cxnLst>
                <a:rect l="0" t="0" r="r" b="b"/>
                <a:pathLst>
                  <a:path w="17" h="138">
                    <a:moveTo>
                      <a:pt x="8" y="0"/>
                    </a:moveTo>
                    <a:cubicBezTo>
                      <a:pt x="15" y="38"/>
                      <a:pt x="9" y="89"/>
                      <a:pt x="11" y="132"/>
                    </a:cubicBezTo>
                    <a:cubicBezTo>
                      <a:pt x="12" y="136"/>
                      <a:pt x="14" y="132"/>
                      <a:pt x="17" y="132"/>
                    </a:cubicBezTo>
                    <a:cubicBezTo>
                      <a:pt x="16" y="134"/>
                      <a:pt x="14" y="135"/>
                      <a:pt x="14" y="138"/>
                    </a:cubicBezTo>
                    <a:cubicBezTo>
                      <a:pt x="0" y="104"/>
                      <a:pt x="12" y="44"/>
                      <a:pt x="8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Freeform 952"/>
              <p:cNvSpPr/>
              <p:nvPr/>
            </p:nvSpPr>
            <p:spPr bwMode="auto">
              <a:xfrm>
                <a:off x="2565383" y="846931"/>
                <a:ext cx="98425" cy="333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6"/>
                  </a:cxn>
                  <a:cxn ang="0">
                    <a:pos x="0" y="0"/>
                  </a:cxn>
                </a:cxnLst>
                <a:rect l="0" t="0" r="r" b="b"/>
                <a:pathLst>
                  <a:path w="48" h="16">
                    <a:moveTo>
                      <a:pt x="0" y="0"/>
                    </a:moveTo>
                    <a:cubicBezTo>
                      <a:pt x="6" y="12"/>
                      <a:pt x="32" y="4"/>
                      <a:pt x="48" y="6"/>
                    </a:cubicBezTo>
                    <a:cubicBezTo>
                      <a:pt x="39" y="9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" name="Freeform 954"/>
              <p:cNvSpPr>
                <a:spLocks noEditPoints="1"/>
              </p:cNvSpPr>
              <p:nvPr/>
            </p:nvSpPr>
            <p:spPr bwMode="auto">
              <a:xfrm>
                <a:off x="2214546" y="-1950244"/>
                <a:ext cx="1785938" cy="3900488"/>
              </a:xfrm>
              <a:custGeom>
                <a:avLst/>
                <a:gdLst/>
                <a:ahLst/>
                <a:cxnLst>
                  <a:cxn ang="0">
                    <a:pos x="441" y="0"/>
                  </a:cxn>
                  <a:cxn ang="0">
                    <a:pos x="444" y="909"/>
                  </a:cxn>
                  <a:cxn ang="0">
                    <a:pos x="684" y="1107"/>
                  </a:cxn>
                  <a:cxn ang="0">
                    <a:pos x="759" y="1155"/>
                  </a:cxn>
                  <a:cxn ang="0">
                    <a:pos x="834" y="1158"/>
                  </a:cxn>
                  <a:cxn ang="0">
                    <a:pos x="870" y="1434"/>
                  </a:cxn>
                  <a:cxn ang="0">
                    <a:pos x="630" y="1893"/>
                  </a:cxn>
                  <a:cxn ang="0">
                    <a:pos x="567" y="1896"/>
                  </a:cxn>
                  <a:cxn ang="0">
                    <a:pos x="228" y="1899"/>
                  </a:cxn>
                  <a:cxn ang="0">
                    <a:pos x="9" y="1830"/>
                  </a:cxn>
                  <a:cxn ang="0">
                    <a:pos x="12" y="1761"/>
                  </a:cxn>
                  <a:cxn ang="0">
                    <a:pos x="15" y="1674"/>
                  </a:cxn>
                  <a:cxn ang="0">
                    <a:pos x="12" y="1548"/>
                  </a:cxn>
                  <a:cxn ang="0">
                    <a:pos x="6" y="1431"/>
                  </a:cxn>
                  <a:cxn ang="0">
                    <a:pos x="3" y="1371"/>
                  </a:cxn>
                  <a:cxn ang="0">
                    <a:pos x="63" y="1239"/>
                  </a:cxn>
                  <a:cxn ang="0">
                    <a:pos x="192" y="1155"/>
                  </a:cxn>
                  <a:cxn ang="0">
                    <a:pos x="417" y="915"/>
                  </a:cxn>
                  <a:cxn ang="0">
                    <a:pos x="429" y="693"/>
                  </a:cxn>
                  <a:cxn ang="0">
                    <a:pos x="429" y="0"/>
                  </a:cxn>
                  <a:cxn ang="0">
                    <a:pos x="684" y="1155"/>
                  </a:cxn>
                  <a:cxn ang="0">
                    <a:pos x="480" y="1035"/>
                  </a:cxn>
                  <a:cxn ang="0">
                    <a:pos x="201" y="1203"/>
                  </a:cxn>
                  <a:cxn ang="0">
                    <a:pos x="150" y="1266"/>
                  </a:cxn>
                  <a:cxn ang="0">
                    <a:pos x="75" y="1563"/>
                  </a:cxn>
                  <a:cxn ang="0">
                    <a:pos x="75" y="1782"/>
                  </a:cxn>
                  <a:cxn ang="0">
                    <a:pos x="330" y="1848"/>
                  </a:cxn>
                  <a:cxn ang="0">
                    <a:pos x="756" y="1809"/>
                  </a:cxn>
                  <a:cxn ang="0">
                    <a:pos x="819" y="1503"/>
                  </a:cxn>
                  <a:cxn ang="0">
                    <a:pos x="816" y="1428"/>
                  </a:cxn>
                  <a:cxn ang="0">
                    <a:pos x="795" y="1209"/>
                  </a:cxn>
                  <a:cxn ang="0">
                    <a:pos x="696" y="1200"/>
                  </a:cxn>
                </a:cxnLst>
                <a:rect l="0" t="0" r="r" b="b"/>
                <a:pathLst>
                  <a:path w="870" h="1899">
                    <a:moveTo>
                      <a:pt x="429" y="0"/>
                    </a:moveTo>
                    <a:cubicBezTo>
                      <a:pt x="433" y="0"/>
                      <a:pt x="437" y="0"/>
                      <a:pt x="441" y="0"/>
                    </a:cubicBezTo>
                    <a:cubicBezTo>
                      <a:pt x="441" y="152"/>
                      <a:pt x="441" y="304"/>
                      <a:pt x="441" y="456"/>
                    </a:cubicBezTo>
                    <a:cubicBezTo>
                      <a:pt x="443" y="606"/>
                      <a:pt x="437" y="764"/>
                      <a:pt x="444" y="909"/>
                    </a:cubicBezTo>
                    <a:cubicBezTo>
                      <a:pt x="508" y="908"/>
                      <a:pt x="549" y="945"/>
                      <a:pt x="534" y="1014"/>
                    </a:cubicBezTo>
                    <a:cubicBezTo>
                      <a:pt x="581" y="1048"/>
                      <a:pt x="630" y="1080"/>
                      <a:pt x="684" y="1107"/>
                    </a:cubicBezTo>
                    <a:cubicBezTo>
                      <a:pt x="694" y="1107"/>
                      <a:pt x="704" y="1107"/>
                      <a:pt x="714" y="1107"/>
                    </a:cubicBezTo>
                    <a:cubicBezTo>
                      <a:pt x="741" y="1111"/>
                      <a:pt x="755" y="1128"/>
                      <a:pt x="759" y="1155"/>
                    </a:cubicBezTo>
                    <a:cubicBezTo>
                      <a:pt x="765" y="1162"/>
                      <a:pt x="784" y="1156"/>
                      <a:pt x="795" y="1158"/>
                    </a:cubicBezTo>
                    <a:cubicBezTo>
                      <a:pt x="808" y="1158"/>
                      <a:pt x="821" y="1158"/>
                      <a:pt x="834" y="1158"/>
                    </a:cubicBezTo>
                    <a:cubicBezTo>
                      <a:pt x="859" y="1202"/>
                      <a:pt x="867" y="1263"/>
                      <a:pt x="870" y="1329"/>
                    </a:cubicBezTo>
                    <a:cubicBezTo>
                      <a:pt x="870" y="1364"/>
                      <a:pt x="870" y="1399"/>
                      <a:pt x="870" y="1434"/>
                    </a:cubicBezTo>
                    <a:cubicBezTo>
                      <a:pt x="864" y="1574"/>
                      <a:pt x="842" y="1698"/>
                      <a:pt x="825" y="1827"/>
                    </a:cubicBezTo>
                    <a:cubicBezTo>
                      <a:pt x="772" y="1861"/>
                      <a:pt x="704" y="1880"/>
                      <a:pt x="630" y="1893"/>
                    </a:cubicBezTo>
                    <a:cubicBezTo>
                      <a:pt x="621" y="1895"/>
                      <a:pt x="604" y="1889"/>
                      <a:pt x="600" y="1896"/>
                    </a:cubicBezTo>
                    <a:cubicBezTo>
                      <a:pt x="589" y="1896"/>
                      <a:pt x="578" y="1896"/>
                      <a:pt x="567" y="1896"/>
                    </a:cubicBezTo>
                    <a:cubicBezTo>
                      <a:pt x="558" y="1898"/>
                      <a:pt x="541" y="1892"/>
                      <a:pt x="537" y="1899"/>
                    </a:cubicBezTo>
                    <a:cubicBezTo>
                      <a:pt x="434" y="1899"/>
                      <a:pt x="331" y="1899"/>
                      <a:pt x="228" y="1899"/>
                    </a:cubicBezTo>
                    <a:cubicBezTo>
                      <a:pt x="160" y="1884"/>
                      <a:pt x="75" y="1886"/>
                      <a:pt x="9" y="1869"/>
                    </a:cubicBezTo>
                    <a:cubicBezTo>
                      <a:pt x="9" y="1856"/>
                      <a:pt x="9" y="1843"/>
                      <a:pt x="9" y="1830"/>
                    </a:cubicBezTo>
                    <a:cubicBezTo>
                      <a:pt x="16" y="1822"/>
                      <a:pt x="10" y="1801"/>
                      <a:pt x="12" y="1788"/>
                    </a:cubicBezTo>
                    <a:cubicBezTo>
                      <a:pt x="12" y="1779"/>
                      <a:pt x="12" y="1770"/>
                      <a:pt x="12" y="1761"/>
                    </a:cubicBezTo>
                    <a:cubicBezTo>
                      <a:pt x="19" y="1755"/>
                      <a:pt x="13" y="1736"/>
                      <a:pt x="15" y="1725"/>
                    </a:cubicBezTo>
                    <a:cubicBezTo>
                      <a:pt x="15" y="1708"/>
                      <a:pt x="15" y="1691"/>
                      <a:pt x="15" y="1674"/>
                    </a:cubicBezTo>
                    <a:cubicBezTo>
                      <a:pt x="13" y="1643"/>
                      <a:pt x="19" y="1604"/>
                      <a:pt x="12" y="1578"/>
                    </a:cubicBezTo>
                    <a:cubicBezTo>
                      <a:pt x="12" y="1568"/>
                      <a:pt x="12" y="1558"/>
                      <a:pt x="12" y="1548"/>
                    </a:cubicBezTo>
                    <a:cubicBezTo>
                      <a:pt x="10" y="1539"/>
                      <a:pt x="16" y="1522"/>
                      <a:pt x="9" y="1518"/>
                    </a:cubicBezTo>
                    <a:cubicBezTo>
                      <a:pt x="11" y="1486"/>
                      <a:pt x="6" y="1461"/>
                      <a:pt x="6" y="1431"/>
                    </a:cubicBezTo>
                    <a:cubicBezTo>
                      <a:pt x="4" y="1422"/>
                      <a:pt x="10" y="1405"/>
                      <a:pt x="3" y="1401"/>
                    </a:cubicBezTo>
                    <a:cubicBezTo>
                      <a:pt x="3" y="1391"/>
                      <a:pt x="3" y="1381"/>
                      <a:pt x="3" y="1371"/>
                    </a:cubicBezTo>
                    <a:cubicBezTo>
                      <a:pt x="1" y="1362"/>
                      <a:pt x="7" y="1345"/>
                      <a:pt x="0" y="1341"/>
                    </a:cubicBezTo>
                    <a:cubicBezTo>
                      <a:pt x="22" y="1308"/>
                      <a:pt x="49" y="1280"/>
                      <a:pt x="63" y="1239"/>
                    </a:cubicBezTo>
                    <a:cubicBezTo>
                      <a:pt x="69" y="1229"/>
                      <a:pt x="87" y="1231"/>
                      <a:pt x="96" y="1224"/>
                    </a:cubicBezTo>
                    <a:cubicBezTo>
                      <a:pt x="92" y="1165"/>
                      <a:pt x="140" y="1148"/>
                      <a:pt x="192" y="1155"/>
                    </a:cubicBezTo>
                    <a:cubicBezTo>
                      <a:pt x="238" y="1111"/>
                      <a:pt x="283" y="1066"/>
                      <a:pt x="333" y="1026"/>
                    </a:cubicBezTo>
                    <a:cubicBezTo>
                      <a:pt x="310" y="960"/>
                      <a:pt x="365" y="926"/>
                      <a:pt x="417" y="915"/>
                    </a:cubicBezTo>
                    <a:cubicBezTo>
                      <a:pt x="438" y="909"/>
                      <a:pt x="429" y="844"/>
                      <a:pt x="429" y="807"/>
                    </a:cubicBezTo>
                    <a:cubicBezTo>
                      <a:pt x="429" y="763"/>
                      <a:pt x="429" y="721"/>
                      <a:pt x="429" y="693"/>
                    </a:cubicBezTo>
                    <a:cubicBezTo>
                      <a:pt x="429" y="539"/>
                      <a:pt x="429" y="385"/>
                      <a:pt x="429" y="231"/>
                    </a:cubicBezTo>
                    <a:cubicBezTo>
                      <a:pt x="429" y="154"/>
                      <a:pt x="429" y="77"/>
                      <a:pt x="429" y="0"/>
                    </a:cubicBezTo>
                    <a:close/>
                    <a:moveTo>
                      <a:pt x="696" y="1200"/>
                    </a:moveTo>
                    <a:cubicBezTo>
                      <a:pt x="704" y="1182"/>
                      <a:pt x="692" y="1166"/>
                      <a:pt x="684" y="1155"/>
                    </a:cubicBezTo>
                    <a:cubicBezTo>
                      <a:pt x="677" y="1148"/>
                      <a:pt x="663" y="1148"/>
                      <a:pt x="648" y="1149"/>
                    </a:cubicBezTo>
                    <a:cubicBezTo>
                      <a:pt x="598" y="1105"/>
                      <a:pt x="539" y="1070"/>
                      <a:pt x="480" y="1035"/>
                    </a:cubicBezTo>
                    <a:cubicBezTo>
                      <a:pt x="503" y="970"/>
                      <a:pt x="378" y="958"/>
                      <a:pt x="399" y="1038"/>
                    </a:cubicBezTo>
                    <a:cubicBezTo>
                      <a:pt x="326" y="1086"/>
                      <a:pt x="265" y="1146"/>
                      <a:pt x="201" y="1203"/>
                    </a:cubicBezTo>
                    <a:cubicBezTo>
                      <a:pt x="186" y="1204"/>
                      <a:pt x="166" y="1200"/>
                      <a:pt x="156" y="1206"/>
                    </a:cubicBezTo>
                    <a:cubicBezTo>
                      <a:pt x="136" y="1215"/>
                      <a:pt x="147" y="1257"/>
                      <a:pt x="150" y="1266"/>
                    </a:cubicBezTo>
                    <a:cubicBezTo>
                      <a:pt x="128" y="1268"/>
                      <a:pt x="110" y="1274"/>
                      <a:pt x="90" y="1278"/>
                    </a:cubicBezTo>
                    <a:cubicBezTo>
                      <a:pt x="41" y="1341"/>
                      <a:pt x="76" y="1468"/>
                      <a:pt x="75" y="1563"/>
                    </a:cubicBezTo>
                    <a:cubicBezTo>
                      <a:pt x="75" y="1603"/>
                      <a:pt x="75" y="1643"/>
                      <a:pt x="75" y="1683"/>
                    </a:cubicBezTo>
                    <a:cubicBezTo>
                      <a:pt x="75" y="1716"/>
                      <a:pt x="75" y="1749"/>
                      <a:pt x="75" y="1782"/>
                    </a:cubicBezTo>
                    <a:cubicBezTo>
                      <a:pt x="78" y="1805"/>
                      <a:pt x="71" y="1818"/>
                      <a:pt x="66" y="1833"/>
                    </a:cubicBezTo>
                    <a:cubicBezTo>
                      <a:pt x="145" y="1847"/>
                      <a:pt x="241" y="1844"/>
                      <a:pt x="330" y="1848"/>
                    </a:cubicBezTo>
                    <a:cubicBezTo>
                      <a:pt x="353" y="1853"/>
                      <a:pt x="397" y="1853"/>
                      <a:pt x="420" y="1848"/>
                    </a:cubicBezTo>
                    <a:cubicBezTo>
                      <a:pt x="544" y="1847"/>
                      <a:pt x="658" y="1836"/>
                      <a:pt x="756" y="1809"/>
                    </a:cubicBezTo>
                    <a:cubicBezTo>
                      <a:pt x="804" y="1768"/>
                      <a:pt x="815" y="1690"/>
                      <a:pt x="816" y="1602"/>
                    </a:cubicBezTo>
                    <a:cubicBezTo>
                      <a:pt x="823" y="1575"/>
                      <a:pt x="817" y="1535"/>
                      <a:pt x="819" y="1503"/>
                    </a:cubicBezTo>
                    <a:cubicBezTo>
                      <a:pt x="817" y="1489"/>
                      <a:pt x="823" y="1467"/>
                      <a:pt x="816" y="1458"/>
                    </a:cubicBezTo>
                    <a:cubicBezTo>
                      <a:pt x="816" y="1448"/>
                      <a:pt x="816" y="1438"/>
                      <a:pt x="816" y="1428"/>
                    </a:cubicBezTo>
                    <a:cubicBezTo>
                      <a:pt x="814" y="1415"/>
                      <a:pt x="820" y="1394"/>
                      <a:pt x="813" y="1386"/>
                    </a:cubicBezTo>
                    <a:cubicBezTo>
                      <a:pt x="814" y="1320"/>
                      <a:pt x="805" y="1264"/>
                      <a:pt x="795" y="1209"/>
                    </a:cubicBezTo>
                    <a:cubicBezTo>
                      <a:pt x="798" y="1209"/>
                      <a:pt x="799" y="1207"/>
                      <a:pt x="801" y="1206"/>
                    </a:cubicBezTo>
                    <a:cubicBezTo>
                      <a:pt x="778" y="1192"/>
                      <a:pt x="729" y="1204"/>
                      <a:pt x="696" y="1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" name="Freeform 955"/>
              <p:cNvSpPr/>
              <p:nvPr/>
            </p:nvSpPr>
            <p:spPr bwMode="auto">
              <a:xfrm>
                <a:off x="3046396" y="126206"/>
                <a:ext cx="20638" cy="5556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9" y="27"/>
                  </a:cxn>
                  <a:cxn ang="0">
                    <a:pos x="6" y="0"/>
                  </a:cxn>
                </a:cxnLst>
                <a:rect l="0" t="0" r="r" b="b"/>
                <a:pathLst>
                  <a:path w="10" h="27">
                    <a:moveTo>
                      <a:pt x="6" y="0"/>
                    </a:moveTo>
                    <a:cubicBezTo>
                      <a:pt x="10" y="5"/>
                      <a:pt x="4" y="17"/>
                      <a:pt x="9" y="27"/>
                    </a:cubicBezTo>
                    <a:cubicBezTo>
                      <a:pt x="0" y="26"/>
                      <a:pt x="2" y="5"/>
                      <a:pt x="6" y="0"/>
                    </a:cubicBezTo>
                    <a:close/>
                  </a:path>
                </a:pathLst>
              </a:custGeom>
              <a:solidFill>
                <a:srgbClr val="A14E3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9" name="Freeform 956"/>
              <p:cNvSpPr>
                <a:spLocks noEditPoints="1"/>
              </p:cNvSpPr>
              <p:nvPr/>
            </p:nvSpPr>
            <p:spPr bwMode="auto">
              <a:xfrm>
                <a:off x="2298683" y="18256"/>
                <a:ext cx="1590675" cy="1827213"/>
              </a:xfrm>
              <a:custGeom>
                <a:avLst/>
                <a:gdLst/>
                <a:ahLst/>
                <a:cxnLst>
                  <a:cxn ang="0">
                    <a:pos x="49" y="320"/>
                  </a:cxn>
                  <a:cxn ang="0">
                    <a:pos x="115" y="248"/>
                  </a:cxn>
                  <a:cxn ang="0">
                    <a:pos x="358" y="80"/>
                  </a:cxn>
                  <a:cxn ang="0">
                    <a:pos x="607" y="191"/>
                  </a:cxn>
                  <a:cxn ang="0">
                    <a:pos x="655" y="242"/>
                  </a:cxn>
                  <a:cxn ang="0">
                    <a:pos x="754" y="251"/>
                  </a:cxn>
                  <a:cxn ang="0">
                    <a:pos x="775" y="470"/>
                  </a:cxn>
                  <a:cxn ang="0">
                    <a:pos x="775" y="545"/>
                  </a:cxn>
                  <a:cxn ang="0">
                    <a:pos x="715" y="851"/>
                  </a:cxn>
                  <a:cxn ang="0">
                    <a:pos x="289" y="890"/>
                  </a:cxn>
                  <a:cxn ang="0">
                    <a:pos x="34" y="824"/>
                  </a:cxn>
                  <a:cxn ang="0">
                    <a:pos x="34" y="605"/>
                  </a:cxn>
                  <a:cxn ang="0">
                    <a:pos x="382" y="83"/>
                  </a:cxn>
                  <a:cxn ang="0">
                    <a:pos x="433" y="53"/>
                  </a:cxn>
                  <a:cxn ang="0">
                    <a:pos x="373" y="80"/>
                  </a:cxn>
                  <a:cxn ang="0">
                    <a:pos x="373" y="80"/>
                  </a:cxn>
                  <a:cxn ang="0">
                    <a:pos x="172" y="254"/>
                  </a:cxn>
                  <a:cxn ang="0">
                    <a:pos x="589" y="245"/>
                  </a:cxn>
                  <a:cxn ang="0">
                    <a:pos x="436" y="83"/>
                  </a:cxn>
                  <a:cxn ang="0">
                    <a:pos x="589" y="218"/>
                  </a:cxn>
                  <a:cxn ang="0">
                    <a:pos x="589" y="218"/>
                  </a:cxn>
                  <a:cxn ang="0">
                    <a:pos x="745" y="251"/>
                  </a:cxn>
                  <a:cxn ang="0">
                    <a:pos x="61" y="389"/>
                  </a:cxn>
                  <a:cxn ang="0">
                    <a:pos x="64" y="449"/>
                  </a:cxn>
                  <a:cxn ang="0">
                    <a:pos x="67" y="530"/>
                  </a:cxn>
                  <a:cxn ang="0">
                    <a:pos x="70" y="641"/>
                  </a:cxn>
                  <a:cxn ang="0">
                    <a:pos x="73" y="755"/>
                  </a:cxn>
                  <a:cxn ang="0">
                    <a:pos x="184" y="839"/>
                  </a:cxn>
                  <a:cxn ang="0">
                    <a:pos x="253" y="842"/>
                  </a:cxn>
                  <a:cxn ang="0">
                    <a:pos x="487" y="839"/>
                  </a:cxn>
                  <a:cxn ang="0">
                    <a:pos x="763" y="650"/>
                  </a:cxn>
                  <a:cxn ang="0">
                    <a:pos x="766" y="524"/>
                  </a:cxn>
                  <a:cxn ang="0">
                    <a:pos x="172" y="299"/>
                  </a:cxn>
                  <a:cxn ang="0">
                    <a:pos x="58" y="518"/>
                  </a:cxn>
                  <a:cxn ang="0">
                    <a:pos x="37" y="527"/>
                  </a:cxn>
                  <a:cxn ang="0">
                    <a:pos x="40" y="605"/>
                  </a:cxn>
                  <a:cxn ang="0">
                    <a:pos x="43" y="698"/>
                  </a:cxn>
                  <a:cxn ang="0">
                    <a:pos x="52" y="830"/>
                  </a:cxn>
                  <a:cxn ang="0">
                    <a:pos x="58" y="650"/>
                  </a:cxn>
                  <a:cxn ang="0">
                    <a:pos x="61" y="584"/>
                  </a:cxn>
                  <a:cxn ang="0">
                    <a:pos x="58" y="518"/>
                  </a:cxn>
                  <a:cxn ang="0">
                    <a:pos x="733" y="809"/>
                  </a:cxn>
                  <a:cxn ang="0">
                    <a:pos x="151" y="851"/>
                  </a:cxn>
                  <a:cxn ang="0">
                    <a:pos x="88" y="869"/>
                  </a:cxn>
                  <a:cxn ang="0">
                    <a:pos x="157" y="872"/>
                  </a:cxn>
                  <a:cxn ang="0">
                    <a:pos x="226" y="875"/>
                  </a:cxn>
                  <a:cxn ang="0">
                    <a:pos x="292" y="878"/>
                  </a:cxn>
                  <a:cxn ang="0">
                    <a:pos x="448" y="878"/>
                  </a:cxn>
                </a:cxnLst>
                <a:rect l="0" t="0" r="r" b="b"/>
                <a:pathLst>
                  <a:path w="775" h="890">
                    <a:moveTo>
                      <a:pt x="34" y="605"/>
                    </a:moveTo>
                    <a:cubicBezTo>
                      <a:pt x="35" y="510"/>
                      <a:pt x="0" y="383"/>
                      <a:pt x="49" y="320"/>
                    </a:cubicBezTo>
                    <a:cubicBezTo>
                      <a:pt x="69" y="316"/>
                      <a:pt x="87" y="310"/>
                      <a:pt x="109" y="308"/>
                    </a:cubicBezTo>
                    <a:cubicBezTo>
                      <a:pt x="106" y="299"/>
                      <a:pt x="95" y="257"/>
                      <a:pt x="115" y="248"/>
                    </a:cubicBezTo>
                    <a:cubicBezTo>
                      <a:pt x="125" y="242"/>
                      <a:pt x="145" y="246"/>
                      <a:pt x="160" y="245"/>
                    </a:cubicBezTo>
                    <a:cubicBezTo>
                      <a:pt x="224" y="188"/>
                      <a:pt x="285" y="128"/>
                      <a:pt x="358" y="80"/>
                    </a:cubicBezTo>
                    <a:cubicBezTo>
                      <a:pt x="337" y="0"/>
                      <a:pt x="462" y="12"/>
                      <a:pt x="439" y="77"/>
                    </a:cubicBezTo>
                    <a:cubicBezTo>
                      <a:pt x="498" y="112"/>
                      <a:pt x="557" y="147"/>
                      <a:pt x="607" y="191"/>
                    </a:cubicBezTo>
                    <a:cubicBezTo>
                      <a:pt x="622" y="190"/>
                      <a:pt x="636" y="190"/>
                      <a:pt x="643" y="197"/>
                    </a:cubicBezTo>
                    <a:cubicBezTo>
                      <a:pt x="651" y="208"/>
                      <a:pt x="663" y="224"/>
                      <a:pt x="655" y="242"/>
                    </a:cubicBezTo>
                    <a:cubicBezTo>
                      <a:pt x="683" y="249"/>
                      <a:pt x="724" y="243"/>
                      <a:pt x="757" y="245"/>
                    </a:cubicBezTo>
                    <a:cubicBezTo>
                      <a:pt x="757" y="248"/>
                      <a:pt x="755" y="249"/>
                      <a:pt x="754" y="251"/>
                    </a:cubicBezTo>
                    <a:cubicBezTo>
                      <a:pt x="764" y="306"/>
                      <a:pt x="773" y="362"/>
                      <a:pt x="772" y="428"/>
                    </a:cubicBezTo>
                    <a:cubicBezTo>
                      <a:pt x="774" y="441"/>
                      <a:pt x="768" y="462"/>
                      <a:pt x="775" y="470"/>
                    </a:cubicBezTo>
                    <a:cubicBezTo>
                      <a:pt x="775" y="480"/>
                      <a:pt x="775" y="490"/>
                      <a:pt x="775" y="500"/>
                    </a:cubicBezTo>
                    <a:cubicBezTo>
                      <a:pt x="775" y="515"/>
                      <a:pt x="775" y="530"/>
                      <a:pt x="775" y="545"/>
                    </a:cubicBezTo>
                    <a:cubicBezTo>
                      <a:pt x="775" y="578"/>
                      <a:pt x="775" y="611"/>
                      <a:pt x="775" y="644"/>
                    </a:cubicBezTo>
                    <a:cubicBezTo>
                      <a:pt x="774" y="732"/>
                      <a:pt x="763" y="810"/>
                      <a:pt x="715" y="851"/>
                    </a:cubicBezTo>
                    <a:cubicBezTo>
                      <a:pt x="617" y="878"/>
                      <a:pt x="503" y="889"/>
                      <a:pt x="379" y="890"/>
                    </a:cubicBezTo>
                    <a:cubicBezTo>
                      <a:pt x="349" y="890"/>
                      <a:pt x="319" y="890"/>
                      <a:pt x="289" y="890"/>
                    </a:cubicBezTo>
                    <a:cubicBezTo>
                      <a:pt x="200" y="886"/>
                      <a:pt x="104" y="889"/>
                      <a:pt x="25" y="875"/>
                    </a:cubicBezTo>
                    <a:cubicBezTo>
                      <a:pt x="30" y="860"/>
                      <a:pt x="37" y="847"/>
                      <a:pt x="34" y="824"/>
                    </a:cubicBezTo>
                    <a:cubicBezTo>
                      <a:pt x="41" y="797"/>
                      <a:pt x="35" y="757"/>
                      <a:pt x="37" y="725"/>
                    </a:cubicBezTo>
                    <a:cubicBezTo>
                      <a:pt x="35" y="686"/>
                      <a:pt x="41" y="639"/>
                      <a:pt x="34" y="605"/>
                    </a:cubicBezTo>
                    <a:close/>
                    <a:moveTo>
                      <a:pt x="394" y="35"/>
                    </a:moveTo>
                    <a:cubicBezTo>
                      <a:pt x="383" y="44"/>
                      <a:pt x="380" y="61"/>
                      <a:pt x="382" y="83"/>
                    </a:cubicBezTo>
                    <a:cubicBezTo>
                      <a:pt x="389" y="91"/>
                      <a:pt x="401" y="94"/>
                      <a:pt x="418" y="92"/>
                    </a:cubicBezTo>
                    <a:cubicBezTo>
                      <a:pt x="425" y="81"/>
                      <a:pt x="436" y="74"/>
                      <a:pt x="433" y="53"/>
                    </a:cubicBezTo>
                    <a:cubicBezTo>
                      <a:pt x="422" y="45"/>
                      <a:pt x="412" y="36"/>
                      <a:pt x="394" y="35"/>
                    </a:cubicBezTo>
                    <a:close/>
                    <a:moveTo>
                      <a:pt x="373" y="80"/>
                    </a:moveTo>
                    <a:cubicBezTo>
                      <a:pt x="368" y="70"/>
                      <a:pt x="374" y="58"/>
                      <a:pt x="370" y="53"/>
                    </a:cubicBezTo>
                    <a:cubicBezTo>
                      <a:pt x="366" y="58"/>
                      <a:pt x="364" y="79"/>
                      <a:pt x="373" y="80"/>
                    </a:cubicBezTo>
                    <a:close/>
                    <a:moveTo>
                      <a:pt x="367" y="86"/>
                    </a:moveTo>
                    <a:cubicBezTo>
                      <a:pt x="301" y="129"/>
                      <a:pt x="236" y="199"/>
                      <a:pt x="172" y="254"/>
                    </a:cubicBezTo>
                    <a:cubicBezTo>
                      <a:pt x="185" y="259"/>
                      <a:pt x="184" y="278"/>
                      <a:pt x="184" y="296"/>
                    </a:cubicBezTo>
                    <a:cubicBezTo>
                      <a:pt x="317" y="277"/>
                      <a:pt x="458" y="266"/>
                      <a:pt x="589" y="245"/>
                    </a:cubicBezTo>
                    <a:cubicBezTo>
                      <a:pt x="572" y="231"/>
                      <a:pt x="581" y="197"/>
                      <a:pt x="598" y="191"/>
                    </a:cubicBezTo>
                    <a:cubicBezTo>
                      <a:pt x="541" y="158"/>
                      <a:pt x="488" y="121"/>
                      <a:pt x="436" y="83"/>
                    </a:cubicBezTo>
                    <a:cubicBezTo>
                      <a:pt x="433" y="110"/>
                      <a:pt x="373" y="112"/>
                      <a:pt x="367" y="86"/>
                    </a:cubicBezTo>
                    <a:close/>
                    <a:moveTo>
                      <a:pt x="589" y="218"/>
                    </a:moveTo>
                    <a:cubicBezTo>
                      <a:pt x="586" y="242"/>
                      <a:pt x="621" y="251"/>
                      <a:pt x="646" y="239"/>
                    </a:cubicBezTo>
                    <a:cubicBezTo>
                      <a:pt x="656" y="192"/>
                      <a:pt x="593" y="189"/>
                      <a:pt x="589" y="218"/>
                    </a:cubicBezTo>
                    <a:close/>
                    <a:moveTo>
                      <a:pt x="766" y="524"/>
                    </a:moveTo>
                    <a:cubicBezTo>
                      <a:pt x="768" y="424"/>
                      <a:pt x="756" y="338"/>
                      <a:pt x="745" y="251"/>
                    </a:cubicBezTo>
                    <a:cubicBezTo>
                      <a:pt x="498" y="258"/>
                      <a:pt x="276" y="290"/>
                      <a:pt x="58" y="326"/>
                    </a:cubicBezTo>
                    <a:cubicBezTo>
                      <a:pt x="56" y="350"/>
                      <a:pt x="63" y="365"/>
                      <a:pt x="61" y="389"/>
                    </a:cubicBezTo>
                    <a:cubicBezTo>
                      <a:pt x="63" y="402"/>
                      <a:pt x="57" y="423"/>
                      <a:pt x="64" y="431"/>
                    </a:cubicBezTo>
                    <a:cubicBezTo>
                      <a:pt x="64" y="437"/>
                      <a:pt x="64" y="443"/>
                      <a:pt x="64" y="449"/>
                    </a:cubicBezTo>
                    <a:cubicBezTo>
                      <a:pt x="66" y="467"/>
                      <a:pt x="60" y="493"/>
                      <a:pt x="67" y="506"/>
                    </a:cubicBezTo>
                    <a:cubicBezTo>
                      <a:pt x="67" y="514"/>
                      <a:pt x="67" y="522"/>
                      <a:pt x="67" y="530"/>
                    </a:cubicBezTo>
                    <a:cubicBezTo>
                      <a:pt x="69" y="555"/>
                      <a:pt x="63" y="588"/>
                      <a:pt x="70" y="608"/>
                    </a:cubicBezTo>
                    <a:cubicBezTo>
                      <a:pt x="70" y="619"/>
                      <a:pt x="70" y="630"/>
                      <a:pt x="70" y="641"/>
                    </a:cubicBezTo>
                    <a:cubicBezTo>
                      <a:pt x="70" y="654"/>
                      <a:pt x="70" y="667"/>
                      <a:pt x="70" y="680"/>
                    </a:cubicBezTo>
                    <a:cubicBezTo>
                      <a:pt x="72" y="704"/>
                      <a:pt x="66" y="736"/>
                      <a:pt x="73" y="755"/>
                    </a:cubicBezTo>
                    <a:cubicBezTo>
                      <a:pt x="72" y="783"/>
                      <a:pt x="79" y="802"/>
                      <a:pt x="73" y="827"/>
                    </a:cubicBezTo>
                    <a:cubicBezTo>
                      <a:pt x="113" y="828"/>
                      <a:pt x="143" y="839"/>
                      <a:pt x="184" y="839"/>
                    </a:cubicBezTo>
                    <a:cubicBezTo>
                      <a:pt x="188" y="846"/>
                      <a:pt x="205" y="840"/>
                      <a:pt x="214" y="842"/>
                    </a:cubicBezTo>
                    <a:cubicBezTo>
                      <a:pt x="227" y="842"/>
                      <a:pt x="240" y="842"/>
                      <a:pt x="253" y="842"/>
                    </a:cubicBezTo>
                    <a:cubicBezTo>
                      <a:pt x="312" y="842"/>
                      <a:pt x="371" y="842"/>
                      <a:pt x="430" y="842"/>
                    </a:cubicBezTo>
                    <a:cubicBezTo>
                      <a:pt x="448" y="840"/>
                      <a:pt x="474" y="846"/>
                      <a:pt x="487" y="839"/>
                    </a:cubicBezTo>
                    <a:cubicBezTo>
                      <a:pt x="588" y="836"/>
                      <a:pt x="673" y="817"/>
                      <a:pt x="748" y="788"/>
                    </a:cubicBezTo>
                    <a:cubicBezTo>
                      <a:pt x="753" y="742"/>
                      <a:pt x="758" y="696"/>
                      <a:pt x="763" y="650"/>
                    </a:cubicBezTo>
                    <a:cubicBezTo>
                      <a:pt x="770" y="640"/>
                      <a:pt x="764" y="617"/>
                      <a:pt x="766" y="602"/>
                    </a:cubicBezTo>
                    <a:cubicBezTo>
                      <a:pt x="766" y="576"/>
                      <a:pt x="766" y="550"/>
                      <a:pt x="766" y="524"/>
                    </a:cubicBezTo>
                    <a:close/>
                    <a:moveTo>
                      <a:pt x="112" y="266"/>
                    </a:moveTo>
                    <a:cubicBezTo>
                      <a:pt x="106" y="305"/>
                      <a:pt x="142" y="305"/>
                      <a:pt x="172" y="299"/>
                    </a:cubicBezTo>
                    <a:cubicBezTo>
                      <a:pt x="190" y="260"/>
                      <a:pt x="134" y="240"/>
                      <a:pt x="112" y="266"/>
                    </a:cubicBezTo>
                    <a:close/>
                    <a:moveTo>
                      <a:pt x="58" y="518"/>
                    </a:moveTo>
                    <a:cubicBezTo>
                      <a:pt x="54" y="461"/>
                      <a:pt x="52" y="402"/>
                      <a:pt x="46" y="347"/>
                    </a:cubicBezTo>
                    <a:cubicBezTo>
                      <a:pt x="19" y="392"/>
                      <a:pt x="40" y="463"/>
                      <a:pt x="37" y="527"/>
                    </a:cubicBezTo>
                    <a:cubicBezTo>
                      <a:pt x="39" y="536"/>
                      <a:pt x="33" y="553"/>
                      <a:pt x="40" y="557"/>
                    </a:cubicBezTo>
                    <a:cubicBezTo>
                      <a:pt x="40" y="573"/>
                      <a:pt x="40" y="589"/>
                      <a:pt x="40" y="605"/>
                    </a:cubicBezTo>
                    <a:cubicBezTo>
                      <a:pt x="42" y="619"/>
                      <a:pt x="36" y="641"/>
                      <a:pt x="43" y="650"/>
                    </a:cubicBezTo>
                    <a:cubicBezTo>
                      <a:pt x="43" y="666"/>
                      <a:pt x="43" y="682"/>
                      <a:pt x="43" y="698"/>
                    </a:cubicBezTo>
                    <a:cubicBezTo>
                      <a:pt x="47" y="742"/>
                      <a:pt x="35" y="802"/>
                      <a:pt x="49" y="836"/>
                    </a:cubicBezTo>
                    <a:cubicBezTo>
                      <a:pt x="49" y="833"/>
                      <a:pt x="51" y="832"/>
                      <a:pt x="52" y="830"/>
                    </a:cubicBezTo>
                    <a:cubicBezTo>
                      <a:pt x="79" y="813"/>
                      <a:pt x="54" y="763"/>
                      <a:pt x="58" y="731"/>
                    </a:cubicBezTo>
                    <a:cubicBezTo>
                      <a:pt x="58" y="704"/>
                      <a:pt x="58" y="677"/>
                      <a:pt x="58" y="650"/>
                    </a:cubicBezTo>
                    <a:cubicBezTo>
                      <a:pt x="58" y="639"/>
                      <a:pt x="58" y="628"/>
                      <a:pt x="58" y="617"/>
                    </a:cubicBezTo>
                    <a:cubicBezTo>
                      <a:pt x="65" y="612"/>
                      <a:pt x="59" y="594"/>
                      <a:pt x="61" y="584"/>
                    </a:cubicBezTo>
                    <a:cubicBezTo>
                      <a:pt x="61" y="573"/>
                      <a:pt x="61" y="562"/>
                      <a:pt x="61" y="551"/>
                    </a:cubicBezTo>
                    <a:cubicBezTo>
                      <a:pt x="59" y="541"/>
                      <a:pt x="65" y="523"/>
                      <a:pt x="58" y="518"/>
                    </a:cubicBezTo>
                    <a:close/>
                    <a:moveTo>
                      <a:pt x="481" y="875"/>
                    </a:moveTo>
                    <a:cubicBezTo>
                      <a:pt x="580" y="868"/>
                      <a:pt x="689" y="871"/>
                      <a:pt x="733" y="809"/>
                    </a:cubicBezTo>
                    <a:cubicBezTo>
                      <a:pt x="598" y="854"/>
                      <a:pt x="421" y="857"/>
                      <a:pt x="238" y="854"/>
                    </a:cubicBezTo>
                    <a:cubicBezTo>
                      <a:pt x="215" y="847"/>
                      <a:pt x="179" y="853"/>
                      <a:pt x="151" y="851"/>
                    </a:cubicBezTo>
                    <a:cubicBezTo>
                      <a:pt x="107" y="857"/>
                      <a:pt x="66" y="816"/>
                      <a:pt x="52" y="860"/>
                    </a:cubicBezTo>
                    <a:cubicBezTo>
                      <a:pt x="62" y="865"/>
                      <a:pt x="73" y="869"/>
                      <a:pt x="88" y="869"/>
                    </a:cubicBezTo>
                    <a:cubicBezTo>
                      <a:pt x="94" y="876"/>
                      <a:pt x="113" y="870"/>
                      <a:pt x="124" y="872"/>
                    </a:cubicBezTo>
                    <a:cubicBezTo>
                      <a:pt x="135" y="872"/>
                      <a:pt x="146" y="872"/>
                      <a:pt x="157" y="872"/>
                    </a:cubicBezTo>
                    <a:cubicBezTo>
                      <a:pt x="162" y="879"/>
                      <a:pt x="180" y="873"/>
                      <a:pt x="190" y="875"/>
                    </a:cubicBezTo>
                    <a:cubicBezTo>
                      <a:pt x="202" y="875"/>
                      <a:pt x="214" y="875"/>
                      <a:pt x="226" y="875"/>
                    </a:cubicBezTo>
                    <a:cubicBezTo>
                      <a:pt x="231" y="882"/>
                      <a:pt x="249" y="876"/>
                      <a:pt x="259" y="878"/>
                    </a:cubicBezTo>
                    <a:cubicBezTo>
                      <a:pt x="270" y="878"/>
                      <a:pt x="281" y="878"/>
                      <a:pt x="292" y="878"/>
                    </a:cubicBezTo>
                    <a:cubicBezTo>
                      <a:pt x="319" y="883"/>
                      <a:pt x="367" y="883"/>
                      <a:pt x="394" y="878"/>
                    </a:cubicBezTo>
                    <a:cubicBezTo>
                      <a:pt x="412" y="878"/>
                      <a:pt x="430" y="878"/>
                      <a:pt x="448" y="878"/>
                    </a:cubicBezTo>
                    <a:cubicBezTo>
                      <a:pt x="458" y="876"/>
                      <a:pt x="476" y="882"/>
                      <a:pt x="481" y="875"/>
                    </a:cubicBezTo>
                    <a:close/>
                  </a:path>
                </a:pathLst>
              </a:custGeom>
              <a:solidFill>
                <a:srgbClr val="6F674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0" name="Freeform 958"/>
              <p:cNvSpPr/>
              <p:nvPr/>
            </p:nvSpPr>
            <p:spPr bwMode="auto">
              <a:xfrm>
                <a:off x="2516171" y="510381"/>
                <a:ext cx="173038" cy="133350"/>
              </a:xfrm>
              <a:custGeom>
                <a:avLst/>
                <a:gdLst/>
                <a:ahLst/>
                <a:cxnLst>
                  <a:cxn ang="0">
                    <a:pos x="66" y="59"/>
                  </a:cxn>
                  <a:cxn ang="0">
                    <a:pos x="6" y="26"/>
                  </a:cxn>
                  <a:cxn ang="0">
                    <a:pos x="66" y="59"/>
                  </a:cxn>
                </a:cxnLst>
                <a:rect l="0" t="0" r="r" b="b"/>
                <a:pathLst>
                  <a:path w="84" h="65">
                    <a:moveTo>
                      <a:pt x="66" y="59"/>
                    </a:moveTo>
                    <a:cubicBezTo>
                      <a:pt x="36" y="65"/>
                      <a:pt x="0" y="65"/>
                      <a:pt x="6" y="26"/>
                    </a:cubicBezTo>
                    <a:cubicBezTo>
                      <a:pt x="28" y="0"/>
                      <a:pt x="84" y="20"/>
                      <a:pt x="66" y="59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Freeform 959"/>
              <p:cNvSpPr>
                <a:spLocks noEditPoints="1"/>
              </p:cNvSpPr>
              <p:nvPr/>
            </p:nvSpPr>
            <p:spPr bwMode="auto">
              <a:xfrm>
                <a:off x="2528871" y="686594"/>
                <a:ext cx="1214438" cy="906463"/>
              </a:xfrm>
              <a:custGeom>
                <a:avLst/>
                <a:gdLst/>
                <a:ahLst/>
                <a:cxnLst>
                  <a:cxn ang="0">
                    <a:pos x="576" y="0"/>
                  </a:cxn>
                  <a:cxn ang="0">
                    <a:pos x="564" y="420"/>
                  </a:cxn>
                  <a:cxn ang="0">
                    <a:pos x="102" y="441"/>
                  </a:cxn>
                  <a:cxn ang="0">
                    <a:pos x="9" y="414"/>
                  </a:cxn>
                  <a:cxn ang="0">
                    <a:pos x="12" y="282"/>
                  </a:cxn>
                  <a:cxn ang="0">
                    <a:pos x="6" y="150"/>
                  </a:cxn>
                  <a:cxn ang="0">
                    <a:pos x="3" y="81"/>
                  </a:cxn>
                  <a:cxn ang="0">
                    <a:pos x="27" y="63"/>
                  </a:cxn>
                  <a:cxn ang="0">
                    <a:pos x="573" y="0"/>
                  </a:cxn>
                  <a:cxn ang="0">
                    <a:pos x="534" y="42"/>
                  </a:cxn>
                  <a:cxn ang="0">
                    <a:pos x="18" y="69"/>
                  </a:cxn>
                  <a:cxn ang="0">
                    <a:pos x="66" y="84"/>
                  </a:cxn>
                  <a:cxn ang="0">
                    <a:pos x="570" y="21"/>
                  </a:cxn>
                  <a:cxn ang="0">
                    <a:pos x="558" y="192"/>
                  </a:cxn>
                  <a:cxn ang="0">
                    <a:pos x="561" y="357"/>
                  </a:cxn>
                  <a:cxn ang="0">
                    <a:pos x="579" y="135"/>
                  </a:cxn>
                  <a:cxn ang="0">
                    <a:pos x="540" y="48"/>
                  </a:cxn>
                  <a:cxn ang="0">
                    <a:pos x="261" y="78"/>
                  </a:cxn>
                  <a:cxn ang="0">
                    <a:pos x="219" y="81"/>
                  </a:cxn>
                  <a:cxn ang="0">
                    <a:pos x="138" y="87"/>
                  </a:cxn>
                  <a:cxn ang="0">
                    <a:pos x="96" y="90"/>
                  </a:cxn>
                  <a:cxn ang="0">
                    <a:pos x="54" y="93"/>
                  </a:cxn>
                  <a:cxn ang="0">
                    <a:pos x="21" y="105"/>
                  </a:cxn>
                  <a:cxn ang="0">
                    <a:pos x="24" y="273"/>
                  </a:cxn>
                  <a:cxn ang="0">
                    <a:pos x="21" y="360"/>
                  </a:cxn>
                  <a:cxn ang="0">
                    <a:pos x="21" y="435"/>
                  </a:cxn>
                  <a:cxn ang="0">
                    <a:pos x="126" y="432"/>
                  </a:cxn>
                  <a:cxn ang="0">
                    <a:pos x="198" y="429"/>
                  </a:cxn>
                  <a:cxn ang="0">
                    <a:pos x="252" y="426"/>
                  </a:cxn>
                  <a:cxn ang="0">
                    <a:pos x="300" y="423"/>
                  </a:cxn>
                  <a:cxn ang="0">
                    <a:pos x="546" y="249"/>
                  </a:cxn>
                  <a:cxn ang="0">
                    <a:pos x="549" y="189"/>
                  </a:cxn>
                </a:cxnLst>
                <a:rect l="0" t="0" r="r" b="b"/>
                <a:pathLst>
                  <a:path w="592" h="441">
                    <a:moveTo>
                      <a:pt x="573" y="0"/>
                    </a:moveTo>
                    <a:cubicBezTo>
                      <a:pt x="574" y="0"/>
                      <a:pt x="575" y="0"/>
                      <a:pt x="576" y="0"/>
                    </a:cubicBezTo>
                    <a:cubicBezTo>
                      <a:pt x="578" y="0"/>
                      <a:pt x="580" y="0"/>
                      <a:pt x="582" y="0"/>
                    </a:cubicBezTo>
                    <a:cubicBezTo>
                      <a:pt x="592" y="126"/>
                      <a:pt x="591" y="292"/>
                      <a:pt x="564" y="420"/>
                    </a:cubicBezTo>
                    <a:cubicBezTo>
                      <a:pt x="548" y="420"/>
                      <a:pt x="558" y="408"/>
                      <a:pt x="552" y="402"/>
                    </a:cubicBezTo>
                    <a:cubicBezTo>
                      <a:pt x="419" y="432"/>
                      <a:pt x="256" y="432"/>
                      <a:pt x="102" y="441"/>
                    </a:cubicBezTo>
                    <a:cubicBezTo>
                      <a:pt x="71" y="441"/>
                      <a:pt x="40" y="441"/>
                      <a:pt x="9" y="441"/>
                    </a:cubicBezTo>
                    <a:cubicBezTo>
                      <a:pt x="9" y="432"/>
                      <a:pt x="9" y="423"/>
                      <a:pt x="9" y="414"/>
                    </a:cubicBezTo>
                    <a:cubicBezTo>
                      <a:pt x="16" y="390"/>
                      <a:pt x="10" y="353"/>
                      <a:pt x="12" y="324"/>
                    </a:cubicBezTo>
                    <a:cubicBezTo>
                      <a:pt x="12" y="310"/>
                      <a:pt x="12" y="296"/>
                      <a:pt x="12" y="282"/>
                    </a:cubicBezTo>
                    <a:cubicBezTo>
                      <a:pt x="14" y="250"/>
                      <a:pt x="7" y="227"/>
                      <a:pt x="9" y="195"/>
                    </a:cubicBezTo>
                    <a:cubicBezTo>
                      <a:pt x="7" y="181"/>
                      <a:pt x="13" y="159"/>
                      <a:pt x="6" y="150"/>
                    </a:cubicBezTo>
                    <a:cubicBezTo>
                      <a:pt x="6" y="145"/>
                      <a:pt x="6" y="140"/>
                      <a:pt x="6" y="135"/>
                    </a:cubicBezTo>
                    <a:cubicBezTo>
                      <a:pt x="4" y="118"/>
                      <a:pt x="10" y="93"/>
                      <a:pt x="3" y="81"/>
                    </a:cubicBezTo>
                    <a:cubicBezTo>
                      <a:pt x="0" y="68"/>
                      <a:pt x="2" y="68"/>
                      <a:pt x="3" y="54"/>
                    </a:cubicBezTo>
                    <a:cubicBezTo>
                      <a:pt x="18" y="50"/>
                      <a:pt x="11" y="68"/>
                      <a:pt x="27" y="63"/>
                    </a:cubicBezTo>
                    <a:cubicBezTo>
                      <a:pt x="192" y="42"/>
                      <a:pt x="358" y="22"/>
                      <a:pt x="525" y="3"/>
                    </a:cubicBezTo>
                    <a:cubicBezTo>
                      <a:pt x="540" y="1"/>
                      <a:pt x="563" y="7"/>
                      <a:pt x="573" y="0"/>
                    </a:cubicBezTo>
                    <a:close/>
                    <a:moveTo>
                      <a:pt x="66" y="84"/>
                    </a:moveTo>
                    <a:cubicBezTo>
                      <a:pt x="229" y="77"/>
                      <a:pt x="373" y="51"/>
                      <a:pt x="534" y="42"/>
                    </a:cubicBezTo>
                    <a:cubicBezTo>
                      <a:pt x="539" y="31"/>
                      <a:pt x="552" y="28"/>
                      <a:pt x="555" y="15"/>
                    </a:cubicBezTo>
                    <a:cubicBezTo>
                      <a:pt x="378" y="35"/>
                      <a:pt x="195" y="49"/>
                      <a:pt x="18" y="69"/>
                    </a:cubicBezTo>
                    <a:cubicBezTo>
                      <a:pt x="18" y="72"/>
                      <a:pt x="18" y="75"/>
                      <a:pt x="18" y="78"/>
                    </a:cubicBezTo>
                    <a:cubicBezTo>
                      <a:pt x="18" y="94"/>
                      <a:pt x="57" y="87"/>
                      <a:pt x="66" y="84"/>
                    </a:cubicBezTo>
                    <a:close/>
                    <a:moveTo>
                      <a:pt x="579" y="135"/>
                    </a:moveTo>
                    <a:cubicBezTo>
                      <a:pt x="579" y="94"/>
                      <a:pt x="574" y="58"/>
                      <a:pt x="570" y="21"/>
                    </a:cubicBezTo>
                    <a:cubicBezTo>
                      <a:pt x="534" y="30"/>
                      <a:pt x="560" y="81"/>
                      <a:pt x="558" y="129"/>
                    </a:cubicBezTo>
                    <a:cubicBezTo>
                      <a:pt x="558" y="150"/>
                      <a:pt x="558" y="171"/>
                      <a:pt x="558" y="192"/>
                    </a:cubicBezTo>
                    <a:cubicBezTo>
                      <a:pt x="563" y="264"/>
                      <a:pt x="532" y="332"/>
                      <a:pt x="546" y="393"/>
                    </a:cubicBezTo>
                    <a:cubicBezTo>
                      <a:pt x="564" y="390"/>
                      <a:pt x="559" y="369"/>
                      <a:pt x="561" y="357"/>
                    </a:cubicBezTo>
                    <a:cubicBezTo>
                      <a:pt x="573" y="296"/>
                      <a:pt x="580" y="236"/>
                      <a:pt x="579" y="168"/>
                    </a:cubicBezTo>
                    <a:cubicBezTo>
                      <a:pt x="584" y="164"/>
                      <a:pt x="584" y="139"/>
                      <a:pt x="579" y="135"/>
                    </a:cubicBezTo>
                    <a:close/>
                    <a:moveTo>
                      <a:pt x="549" y="126"/>
                    </a:moveTo>
                    <a:cubicBezTo>
                      <a:pt x="549" y="97"/>
                      <a:pt x="550" y="67"/>
                      <a:pt x="540" y="48"/>
                    </a:cubicBezTo>
                    <a:cubicBezTo>
                      <a:pt x="451" y="51"/>
                      <a:pt x="378" y="70"/>
                      <a:pt x="291" y="75"/>
                    </a:cubicBezTo>
                    <a:cubicBezTo>
                      <a:pt x="282" y="77"/>
                      <a:pt x="265" y="71"/>
                      <a:pt x="261" y="78"/>
                    </a:cubicBezTo>
                    <a:cubicBezTo>
                      <a:pt x="257" y="78"/>
                      <a:pt x="253" y="78"/>
                      <a:pt x="249" y="78"/>
                    </a:cubicBezTo>
                    <a:cubicBezTo>
                      <a:pt x="240" y="80"/>
                      <a:pt x="223" y="74"/>
                      <a:pt x="219" y="81"/>
                    </a:cubicBezTo>
                    <a:cubicBezTo>
                      <a:pt x="200" y="80"/>
                      <a:pt x="183" y="81"/>
                      <a:pt x="168" y="84"/>
                    </a:cubicBezTo>
                    <a:cubicBezTo>
                      <a:pt x="159" y="86"/>
                      <a:pt x="142" y="80"/>
                      <a:pt x="138" y="87"/>
                    </a:cubicBezTo>
                    <a:cubicBezTo>
                      <a:pt x="134" y="87"/>
                      <a:pt x="130" y="87"/>
                      <a:pt x="126" y="87"/>
                    </a:cubicBezTo>
                    <a:cubicBezTo>
                      <a:pt x="117" y="89"/>
                      <a:pt x="100" y="83"/>
                      <a:pt x="96" y="90"/>
                    </a:cubicBezTo>
                    <a:cubicBezTo>
                      <a:pt x="92" y="90"/>
                      <a:pt x="88" y="90"/>
                      <a:pt x="84" y="90"/>
                    </a:cubicBezTo>
                    <a:cubicBezTo>
                      <a:pt x="75" y="92"/>
                      <a:pt x="58" y="86"/>
                      <a:pt x="54" y="93"/>
                    </a:cubicBezTo>
                    <a:cubicBezTo>
                      <a:pt x="43" y="93"/>
                      <a:pt x="32" y="93"/>
                      <a:pt x="21" y="93"/>
                    </a:cubicBezTo>
                    <a:cubicBezTo>
                      <a:pt x="21" y="97"/>
                      <a:pt x="21" y="101"/>
                      <a:pt x="21" y="105"/>
                    </a:cubicBezTo>
                    <a:cubicBezTo>
                      <a:pt x="23" y="118"/>
                      <a:pt x="17" y="139"/>
                      <a:pt x="24" y="147"/>
                    </a:cubicBezTo>
                    <a:cubicBezTo>
                      <a:pt x="24" y="189"/>
                      <a:pt x="24" y="231"/>
                      <a:pt x="24" y="273"/>
                    </a:cubicBezTo>
                    <a:cubicBezTo>
                      <a:pt x="17" y="277"/>
                      <a:pt x="23" y="294"/>
                      <a:pt x="21" y="303"/>
                    </a:cubicBezTo>
                    <a:cubicBezTo>
                      <a:pt x="21" y="322"/>
                      <a:pt x="21" y="341"/>
                      <a:pt x="21" y="360"/>
                    </a:cubicBezTo>
                    <a:cubicBezTo>
                      <a:pt x="21" y="371"/>
                      <a:pt x="21" y="382"/>
                      <a:pt x="21" y="393"/>
                    </a:cubicBezTo>
                    <a:cubicBezTo>
                      <a:pt x="16" y="400"/>
                      <a:pt x="16" y="428"/>
                      <a:pt x="21" y="435"/>
                    </a:cubicBezTo>
                    <a:cubicBezTo>
                      <a:pt x="39" y="435"/>
                      <a:pt x="57" y="435"/>
                      <a:pt x="75" y="435"/>
                    </a:cubicBezTo>
                    <a:cubicBezTo>
                      <a:pt x="91" y="433"/>
                      <a:pt x="115" y="439"/>
                      <a:pt x="126" y="432"/>
                    </a:cubicBezTo>
                    <a:cubicBezTo>
                      <a:pt x="133" y="432"/>
                      <a:pt x="140" y="432"/>
                      <a:pt x="147" y="432"/>
                    </a:cubicBezTo>
                    <a:cubicBezTo>
                      <a:pt x="163" y="430"/>
                      <a:pt x="187" y="436"/>
                      <a:pt x="198" y="429"/>
                    </a:cubicBezTo>
                    <a:cubicBezTo>
                      <a:pt x="203" y="429"/>
                      <a:pt x="208" y="429"/>
                      <a:pt x="213" y="429"/>
                    </a:cubicBezTo>
                    <a:cubicBezTo>
                      <a:pt x="225" y="427"/>
                      <a:pt x="245" y="433"/>
                      <a:pt x="252" y="426"/>
                    </a:cubicBezTo>
                    <a:cubicBezTo>
                      <a:pt x="257" y="426"/>
                      <a:pt x="262" y="426"/>
                      <a:pt x="267" y="426"/>
                    </a:cubicBezTo>
                    <a:cubicBezTo>
                      <a:pt x="277" y="424"/>
                      <a:pt x="295" y="430"/>
                      <a:pt x="300" y="423"/>
                    </a:cubicBezTo>
                    <a:cubicBezTo>
                      <a:pt x="380" y="418"/>
                      <a:pt x="458" y="411"/>
                      <a:pt x="528" y="396"/>
                    </a:cubicBezTo>
                    <a:cubicBezTo>
                      <a:pt x="533" y="346"/>
                      <a:pt x="544" y="302"/>
                      <a:pt x="546" y="249"/>
                    </a:cubicBezTo>
                    <a:cubicBezTo>
                      <a:pt x="553" y="243"/>
                      <a:pt x="547" y="224"/>
                      <a:pt x="549" y="213"/>
                    </a:cubicBezTo>
                    <a:cubicBezTo>
                      <a:pt x="549" y="205"/>
                      <a:pt x="549" y="197"/>
                      <a:pt x="549" y="189"/>
                    </a:cubicBezTo>
                    <a:cubicBezTo>
                      <a:pt x="554" y="175"/>
                      <a:pt x="554" y="140"/>
                      <a:pt x="549" y="126"/>
                    </a:cubicBezTo>
                    <a:close/>
                  </a:path>
                </a:pathLst>
              </a:custGeom>
              <a:solidFill>
                <a:srgbClr val="6F674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Freeform 961"/>
              <p:cNvSpPr/>
              <p:nvPr/>
            </p:nvSpPr>
            <p:spPr bwMode="auto">
              <a:xfrm>
                <a:off x="3063858" y="832644"/>
                <a:ext cx="61913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Freeform 962"/>
              <p:cNvSpPr/>
              <p:nvPr/>
            </p:nvSpPr>
            <p:spPr bwMode="auto">
              <a:xfrm>
                <a:off x="2978133" y="838994"/>
                <a:ext cx="61913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Freeform 963"/>
              <p:cNvSpPr/>
              <p:nvPr/>
            </p:nvSpPr>
            <p:spPr bwMode="auto">
              <a:xfrm>
                <a:off x="2811446" y="851694"/>
                <a:ext cx="61913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Freeform 964"/>
              <p:cNvSpPr/>
              <p:nvPr/>
            </p:nvSpPr>
            <p:spPr bwMode="auto">
              <a:xfrm>
                <a:off x="2725721" y="858044"/>
                <a:ext cx="61913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Freeform 965"/>
              <p:cNvSpPr/>
              <p:nvPr/>
            </p:nvSpPr>
            <p:spPr bwMode="auto">
              <a:xfrm>
                <a:off x="2639996" y="864394"/>
                <a:ext cx="60325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Freeform 966"/>
              <p:cNvSpPr/>
              <p:nvPr/>
            </p:nvSpPr>
            <p:spPr bwMode="auto">
              <a:xfrm>
                <a:off x="2527283" y="853281"/>
                <a:ext cx="22225" cy="1111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4"/>
                  </a:cxn>
                  <a:cxn ang="0">
                    <a:pos x="4" y="0"/>
                  </a:cxn>
                </a:cxnLst>
                <a:rect l="0" t="0" r="r" b="b"/>
                <a:pathLst>
                  <a:path w="11" h="54">
                    <a:moveTo>
                      <a:pt x="4" y="0"/>
                    </a:moveTo>
                    <a:cubicBezTo>
                      <a:pt x="11" y="12"/>
                      <a:pt x="5" y="37"/>
                      <a:pt x="7" y="54"/>
                    </a:cubicBezTo>
                    <a:cubicBezTo>
                      <a:pt x="0" y="42"/>
                      <a:pt x="6" y="17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Freeform 967"/>
              <p:cNvSpPr>
                <a:spLocks noEditPoints="1"/>
              </p:cNvSpPr>
              <p:nvPr/>
            </p:nvSpPr>
            <p:spPr bwMode="auto">
              <a:xfrm>
                <a:off x="2713021" y="878681"/>
                <a:ext cx="803275" cy="588963"/>
              </a:xfrm>
              <a:custGeom>
                <a:avLst/>
                <a:gdLst/>
                <a:ahLst/>
                <a:cxnLst>
                  <a:cxn ang="0">
                    <a:pos x="192" y="69"/>
                  </a:cxn>
                  <a:cxn ang="0">
                    <a:pos x="375" y="117"/>
                  </a:cxn>
                  <a:cxn ang="0">
                    <a:pos x="246" y="258"/>
                  </a:cxn>
                  <a:cxn ang="0">
                    <a:pos x="48" y="180"/>
                  </a:cxn>
                  <a:cxn ang="0">
                    <a:pos x="138" y="39"/>
                  </a:cxn>
                  <a:cxn ang="0">
                    <a:pos x="192" y="69"/>
                  </a:cxn>
                  <a:cxn ang="0">
                    <a:pos x="198" y="87"/>
                  </a:cxn>
                  <a:cxn ang="0">
                    <a:pos x="81" y="51"/>
                  </a:cxn>
                  <a:cxn ang="0">
                    <a:pos x="51" y="171"/>
                  </a:cxn>
                  <a:cxn ang="0">
                    <a:pos x="228" y="249"/>
                  </a:cxn>
                  <a:cxn ang="0">
                    <a:pos x="303" y="204"/>
                  </a:cxn>
                  <a:cxn ang="0">
                    <a:pos x="363" y="111"/>
                  </a:cxn>
                  <a:cxn ang="0">
                    <a:pos x="324" y="33"/>
                  </a:cxn>
                  <a:cxn ang="0">
                    <a:pos x="198" y="87"/>
                  </a:cxn>
                </a:cxnLst>
                <a:rect l="0" t="0" r="r" b="b"/>
                <a:pathLst>
                  <a:path w="391" h="287">
                    <a:moveTo>
                      <a:pt x="192" y="69"/>
                    </a:moveTo>
                    <a:cubicBezTo>
                      <a:pt x="237" y="2"/>
                      <a:pt x="391" y="0"/>
                      <a:pt x="375" y="117"/>
                    </a:cubicBezTo>
                    <a:cubicBezTo>
                      <a:pt x="368" y="167"/>
                      <a:pt x="289" y="239"/>
                      <a:pt x="246" y="258"/>
                    </a:cubicBezTo>
                    <a:cubicBezTo>
                      <a:pt x="181" y="287"/>
                      <a:pt x="78" y="217"/>
                      <a:pt x="48" y="180"/>
                    </a:cubicBezTo>
                    <a:cubicBezTo>
                      <a:pt x="0" y="121"/>
                      <a:pt x="28" y="19"/>
                      <a:pt x="138" y="39"/>
                    </a:cubicBezTo>
                    <a:cubicBezTo>
                      <a:pt x="159" y="43"/>
                      <a:pt x="167" y="53"/>
                      <a:pt x="192" y="69"/>
                    </a:cubicBezTo>
                    <a:close/>
                    <a:moveTo>
                      <a:pt x="198" y="87"/>
                    </a:moveTo>
                    <a:cubicBezTo>
                      <a:pt x="173" y="61"/>
                      <a:pt x="138" y="45"/>
                      <a:pt x="81" y="51"/>
                    </a:cubicBezTo>
                    <a:cubicBezTo>
                      <a:pt x="29" y="75"/>
                      <a:pt x="21" y="135"/>
                      <a:pt x="51" y="171"/>
                    </a:cubicBezTo>
                    <a:cubicBezTo>
                      <a:pt x="78" y="204"/>
                      <a:pt x="178" y="255"/>
                      <a:pt x="228" y="249"/>
                    </a:cubicBezTo>
                    <a:cubicBezTo>
                      <a:pt x="247" y="247"/>
                      <a:pt x="291" y="216"/>
                      <a:pt x="303" y="204"/>
                    </a:cubicBezTo>
                    <a:cubicBezTo>
                      <a:pt x="322" y="186"/>
                      <a:pt x="361" y="138"/>
                      <a:pt x="363" y="111"/>
                    </a:cubicBezTo>
                    <a:cubicBezTo>
                      <a:pt x="366" y="74"/>
                      <a:pt x="344" y="53"/>
                      <a:pt x="324" y="33"/>
                    </a:cubicBezTo>
                    <a:cubicBezTo>
                      <a:pt x="260" y="29"/>
                      <a:pt x="214" y="43"/>
                      <a:pt x="198" y="87"/>
                    </a:cubicBezTo>
                    <a:close/>
                  </a:path>
                </a:pathLst>
              </a:custGeom>
              <a:solidFill>
                <a:srgbClr val="901B1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Freeform 968"/>
              <p:cNvSpPr/>
              <p:nvPr/>
            </p:nvSpPr>
            <p:spPr bwMode="auto">
              <a:xfrm>
                <a:off x="3875071" y="896144"/>
                <a:ext cx="22225" cy="873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Freeform 970"/>
              <p:cNvSpPr/>
              <p:nvPr/>
            </p:nvSpPr>
            <p:spPr bwMode="auto">
              <a:xfrm>
                <a:off x="2563796" y="902494"/>
                <a:ext cx="22225" cy="873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Freeform 971"/>
              <p:cNvSpPr/>
              <p:nvPr/>
            </p:nvSpPr>
            <p:spPr bwMode="auto">
              <a:xfrm>
                <a:off x="2532046" y="994569"/>
                <a:ext cx="23813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5"/>
                  </a:cxn>
                  <a:cxn ang="0">
                    <a:pos x="4" y="0"/>
                  </a:cxn>
                </a:cxnLst>
                <a:rect l="0" t="0" r="r" b="b"/>
                <a:pathLst>
                  <a:path w="11" h="45">
                    <a:moveTo>
                      <a:pt x="4" y="0"/>
                    </a:moveTo>
                    <a:cubicBezTo>
                      <a:pt x="11" y="9"/>
                      <a:pt x="5" y="31"/>
                      <a:pt x="7" y="45"/>
                    </a:cubicBezTo>
                    <a:cubicBezTo>
                      <a:pt x="0" y="36"/>
                      <a:pt x="6" y="14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Freeform 972"/>
              <p:cNvSpPr/>
              <p:nvPr/>
            </p:nvSpPr>
            <p:spPr bwMode="auto">
              <a:xfrm>
                <a:off x="2417746" y="1081881"/>
                <a:ext cx="14288" cy="66675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3" y="33"/>
                  </a:cxn>
                  <a:cxn ang="0">
                    <a:pos x="0" y="33"/>
                  </a:cxn>
                </a:cxnLst>
                <a:rect l="0" t="0" r="r" b="b"/>
                <a:pathLst>
                  <a:path w="7" h="33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7" y="5"/>
                      <a:pt x="1" y="23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" name="Freeform 973"/>
              <p:cNvSpPr/>
              <p:nvPr/>
            </p:nvSpPr>
            <p:spPr bwMode="auto">
              <a:xfrm>
                <a:off x="2366946" y="1099344"/>
                <a:ext cx="22225" cy="619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" name="Freeform 974"/>
              <p:cNvSpPr/>
              <p:nvPr/>
            </p:nvSpPr>
            <p:spPr bwMode="auto">
              <a:xfrm>
                <a:off x="3641708" y="1124744"/>
                <a:ext cx="22225" cy="746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l="0" t="0" r="r" b="b"/>
                <a:pathLst>
                  <a:path w="11" h="36">
                    <a:moveTo>
                      <a:pt x="7" y="0"/>
                    </a:moveTo>
                    <a:cubicBezTo>
                      <a:pt x="5" y="11"/>
                      <a:pt x="11" y="30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" name="Freeform 976"/>
              <p:cNvSpPr/>
              <p:nvPr/>
            </p:nvSpPr>
            <p:spPr bwMode="auto">
              <a:xfrm>
                <a:off x="2373296" y="1259681"/>
                <a:ext cx="222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5"/>
                  </a:cxn>
                  <a:cxn ang="0">
                    <a:pos x="4" y="0"/>
                  </a:cxn>
                </a:cxnLst>
                <a:rect l="0" t="0" r="r" b="b"/>
                <a:pathLst>
                  <a:path w="11" h="45">
                    <a:moveTo>
                      <a:pt x="4" y="0"/>
                    </a:moveTo>
                    <a:cubicBezTo>
                      <a:pt x="11" y="9"/>
                      <a:pt x="5" y="31"/>
                      <a:pt x="7" y="45"/>
                    </a:cubicBezTo>
                    <a:cubicBezTo>
                      <a:pt x="0" y="36"/>
                      <a:pt x="6" y="14"/>
                      <a:pt x="4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Freeform 977"/>
              <p:cNvSpPr/>
              <p:nvPr/>
            </p:nvSpPr>
            <p:spPr bwMode="auto">
              <a:xfrm>
                <a:off x="2408221" y="1353344"/>
                <a:ext cx="9525" cy="1651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81"/>
                  </a:cxn>
                  <a:cxn ang="0">
                    <a:pos x="5" y="0"/>
                  </a:cxn>
                </a:cxnLst>
                <a:rect l="0" t="0" r="r" b="b"/>
                <a:pathLst>
                  <a:path w="5" h="81">
                    <a:moveTo>
                      <a:pt x="5" y="0"/>
                    </a:moveTo>
                    <a:cubicBezTo>
                      <a:pt x="5" y="27"/>
                      <a:pt x="5" y="54"/>
                      <a:pt x="5" y="81"/>
                    </a:cubicBezTo>
                    <a:cubicBezTo>
                      <a:pt x="0" y="61"/>
                      <a:pt x="0" y="20"/>
                      <a:pt x="5" y="0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Freeform 978"/>
              <p:cNvSpPr>
                <a:spLocks noEditPoints="1"/>
              </p:cNvSpPr>
              <p:nvPr/>
            </p:nvSpPr>
            <p:spPr bwMode="auto">
              <a:xfrm>
                <a:off x="2571733" y="785019"/>
                <a:ext cx="1085850" cy="795338"/>
              </a:xfrm>
              <a:custGeom>
                <a:avLst/>
                <a:gdLst/>
                <a:ahLst/>
                <a:cxnLst>
                  <a:cxn ang="0">
                    <a:pos x="525" y="201"/>
                  </a:cxn>
                  <a:cxn ang="0">
                    <a:pos x="507" y="348"/>
                  </a:cxn>
                  <a:cxn ang="0">
                    <a:pos x="279" y="375"/>
                  </a:cxn>
                  <a:cxn ang="0">
                    <a:pos x="246" y="378"/>
                  </a:cxn>
                  <a:cxn ang="0">
                    <a:pos x="231" y="378"/>
                  </a:cxn>
                  <a:cxn ang="0">
                    <a:pos x="192" y="381"/>
                  </a:cxn>
                  <a:cxn ang="0">
                    <a:pos x="177" y="381"/>
                  </a:cxn>
                  <a:cxn ang="0">
                    <a:pos x="126" y="384"/>
                  </a:cxn>
                  <a:cxn ang="0">
                    <a:pos x="105" y="384"/>
                  </a:cxn>
                  <a:cxn ang="0">
                    <a:pos x="54" y="387"/>
                  </a:cxn>
                  <a:cxn ang="0">
                    <a:pos x="0" y="387"/>
                  </a:cxn>
                  <a:cxn ang="0">
                    <a:pos x="0" y="345"/>
                  </a:cxn>
                  <a:cxn ang="0">
                    <a:pos x="0" y="312"/>
                  </a:cxn>
                  <a:cxn ang="0">
                    <a:pos x="3" y="255"/>
                  </a:cxn>
                  <a:cxn ang="0">
                    <a:pos x="3" y="225"/>
                  </a:cxn>
                  <a:cxn ang="0">
                    <a:pos x="3" y="99"/>
                  </a:cxn>
                  <a:cxn ang="0">
                    <a:pos x="0" y="57"/>
                  </a:cxn>
                  <a:cxn ang="0">
                    <a:pos x="0" y="45"/>
                  </a:cxn>
                  <a:cxn ang="0">
                    <a:pos x="33" y="45"/>
                  </a:cxn>
                  <a:cxn ang="0">
                    <a:pos x="63" y="42"/>
                  </a:cxn>
                  <a:cxn ang="0">
                    <a:pos x="75" y="42"/>
                  </a:cxn>
                  <a:cxn ang="0">
                    <a:pos x="105" y="39"/>
                  </a:cxn>
                  <a:cxn ang="0">
                    <a:pos x="117" y="39"/>
                  </a:cxn>
                  <a:cxn ang="0">
                    <a:pos x="147" y="36"/>
                  </a:cxn>
                  <a:cxn ang="0">
                    <a:pos x="198" y="33"/>
                  </a:cxn>
                  <a:cxn ang="0">
                    <a:pos x="228" y="30"/>
                  </a:cxn>
                  <a:cxn ang="0">
                    <a:pos x="240" y="30"/>
                  </a:cxn>
                  <a:cxn ang="0">
                    <a:pos x="270" y="27"/>
                  </a:cxn>
                  <a:cxn ang="0">
                    <a:pos x="519" y="0"/>
                  </a:cxn>
                  <a:cxn ang="0">
                    <a:pos x="528" y="78"/>
                  </a:cxn>
                  <a:cxn ang="0">
                    <a:pos x="528" y="141"/>
                  </a:cxn>
                  <a:cxn ang="0">
                    <a:pos x="528" y="165"/>
                  </a:cxn>
                  <a:cxn ang="0">
                    <a:pos x="525" y="201"/>
                  </a:cxn>
                  <a:cxn ang="0">
                    <a:pos x="207" y="84"/>
                  </a:cxn>
                  <a:cxn ang="0">
                    <a:pos x="117" y="225"/>
                  </a:cxn>
                  <a:cxn ang="0">
                    <a:pos x="315" y="303"/>
                  </a:cxn>
                  <a:cxn ang="0">
                    <a:pos x="444" y="162"/>
                  </a:cxn>
                  <a:cxn ang="0">
                    <a:pos x="261" y="114"/>
                  </a:cxn>
                  <a:cxn ang="0">
                    <a:pos x="207" y="84"/>
                  </a:cxn>
                </a:cxnLst>
                <a:rect l="0" t="0" r="r" b="b"/>
                <a:pathLst>
                  <a:path w="529" h="387">
                    <a:moveTo>
                      <a:pt x="525" y="201"/>
                    </a:moveTo>
                    <a:cubicBezTo>
                      <a:pt x="523" y="254"/>
                      <a:pt x="512" y="298"/>
                      <a:pt x="507" y="348"/>
                    </a:cubicBezTo>
                    <a:cubicBezTo>
                      <a:pt x="437" y="363"/>
                      <a:pt x="359" y="370"/>
                      <a:pt x="279" y="375"/>
                    </a:cubicBezTo>
                    <a:cubicBezTo>
                      <a:pt x="269" y="377"/>
                      <a:pt x="251" y="371"/>
                      <a:pt x="246" y="378"/>
                    </a:cubicBezTo>
                    <a:cubicBezTo>
                      <a:pt x="241" y="378"/>
                      <a:pt x="236" y="378"/>
                      <a:pt x="231" y="378"/>
                    </a:cubicBezTo>
                    <a:cubicBezTo>
                      <a:pt x="219" y="380"/>
                      <a:pt x="199" y="374"/>
                      <a:pt x="192" y="381"/>
                    </a:cubicBezTo>
                    <a:cubicBezTo>
                      <a:pt x="187" y="381"/>
                      <a:pt x="182" y="381"/>
                      <a:pt x="177" y="381"/>
                    </a:cubicBezTo>
                    <a:cubicBezTo>
                      <a:pt x="161" y="383"/>
                      <a:pt x="137" y="377"/>
                      <a:pt x="126" y="384"/>
                    </a:cubicBezTo>
                    <a:cubicBezTo>
                      <a:pt x="119" y="384"/>
                      <a:pt x="112" y="384"/>
                      <a:pt x="105" y="384"/>
                    </a:cubicBezTo>
                    <a:cubicBezTo>
                      <a:pt x="89" y="386"/>
                      <a:pt x="65" y="380"/>
                      <a:pt x="54" y="387"/>
                    </a:cubicBezTo>
                    <a:cubicBezTo>
                      <a:pt x="36" y="387"/>
                      <a:pt x="18" y="387"/>
                      <a:pt x="0" y="387"/>
                    </a:cubicBezTo>
                    <a:cubicBezTo>
                      <a:pt x="0" y="373"/>
                      <a:pt x="0" y="359"/>
                      <a:pt x="0" y="345"/>
                    </a:cubicBezTo>
                    <a:cubicBezTo>
                      <a:pt x="0" y="334"/>
                      <a:pt x="0" y="323"/>
                      <a:pt x="0" y="312"/>
                    </a:cubicBezTo>
                    <a:cubicBezTo>
                      <a:pt x="7" y="299"/>
                      <a:pt x="1" y="273"/>
                      <a:pt x="3" y="255"/>
                    </a:cubicBezTo>
                    <a:cubicBezTo>
                      <a:pt x="3" y="245"/>
                      <a:pt x="3" y="235"/>
                      <a:pt x="3" y="225"/>
                    </a:cubicBezTo>
                    <a:cubicBezTo>
                      <a:pt x="3" y="183"/>
                      <a:pt x="3" y="141"/>
                      <a:pt x="3" y="99"/>
                    </a:cubicBezTo>
                    <a:cubicBezTo>
                      <a:pt x="1" y="86"/>
                      <a:pt x="7" y="65"/>
                      <a:pt x="0" y="57"/>
                    </a:cubicBezTo>
                    <a:cubicBezTo>
                      <a:pt x="0" y="53"/>
                      <a:pt x="0" y="49"/>
                      <a:pt x="0" y="45"/>
                    </a:cubicBezTo>
                    <a:cubicBezTo>
                      <a:pt x="11" y="45"/>
                      <a:pt x="22" y="45"/>
                      <a:pt x="33" y="45"/>
                    </a:cubicBezTo>
                    <a:cubicBezTo>
                      <a:pt x="42" y="43"/>
                      <a:pt x="59" y="49"/>
                      <a:pt x="63" y="42"/>
                    </a:cubicBezTo>
                    <a:cubicBezTo>
                      <a:pt x="67" y="42"/>
                      <a:pt x="71" y="42"/>
                      <a:pt x="75" y="42"/>
                    </a:cubicBezTo>
                    <a:cubicBezTo>
                      <a:pt x="84" y="40"/>
                      <a:pt x="101" y="46"/>
                      <a:pt x="105" y="39"/>
                    </a:cubicBezTo>
                    <a:cubicBezTo>
                      <a:pt x="109" y="39"/>
                      <a:pt x="113" y="39"/>
                      <a:pt x="117" y="39"/>
                    </a:cubicBezTo>
                    <a:cubicBezTo>
                      <a:pt x="126" y="37"/>
                      <a:pt x="143" y="43"/>
                      <a:pt x="147" y="36"/>
                    </a:cubicBezTo>
                    <a:cubicBezTo>
                      <a:pt x="162" y="33"/>
                      <a:pt x="179" y="32"/>
                      <a:pt x="198" y="33"/>
                    </a:cubicBezTo>
                    <a:cubicBezTo>
                      <a:pt x="207" y="31"/>
                      <a:pt x="224" y="37"/>
                      <a:pt x="228" y="30"/>
                    </a:cubicBezTo>
                    <a:cubicBezTo>
                      <a:pt x="232" y="30"/>
                      <a:pt x="236" y="30"/>
                      <a:pt x="240" y="30"/>
                    </a:cubicBezTo>
                    <a:cubicBezTo>
                      <a:pt x="249" y="28"/>
                      <a:pt x="266" y="34"/>
                      <a:pt x="270" y="27"/>
                    </a:cubicBezTo>
                    <a:cubicBezTo>
                      <a:pt x="357" y="22"/>
                      <a:pt x="430" y="3"/>
                      <a:pt x="519" y="0"/>
                    </a:cubicBezTo>
                    <a:cubicBezTo>
                      <a:pt x="529" y="19"/>
                      <a:pt x="528" y="49"/>
                      <a:pt x="528" y="78"/>
                    </a:cubicBezTo>
                    <a:cubicBezTo>
                      <a:pt x="528" y="99"/>
                      <a:pt x="528" y="120"/>
                      <a:pt x="528" y="141"/>
                    </a:cubicBezTo>
                    <a:cubicBezTo>
                      <a:pt x="528" y="149"/>
                      <a:pt x="528" y="157"/>
                      <a:pt x="528" y="165"/>
                    </a:cubicBezTo>
                    <a:cubicBezTo>
                      <a:pt x="521" y="171"/>
                      <a:pt x="527" y="190"/>
                      <a:pt x="525" y="201"/>
                    </a:cubicBezTo>
                    <a:close/>
                    <a:moveTo>
                      <a:pt x="207" y="84"/>
                    </a:moveTo>
                    <a:cubicBezTo>
                      <a:pt x="97" y="64"/>
                      <a:pt x="69" y="166"/>
                      <a:pt x="117" y="225"/>
                    </a:cubicBezTo>
                    <a:cubicBezTo>
                      <a:pt x="147" y="262"/>
                      <a:pt x="250" y="332"/>
                      <a:pt x="315" y="303"/>
                    </a:cubicBezTo>
                    <a:cubicBezTo>
                      <a:pt x="358" y="284"/>
                      <a:pt x="437" y="212"/>
                      <a:pt x="444" y="162"/>
                    </a:cubicBezTo>
                    <a:cubicBezTo>
                      <a:pt x="460" y="45"/>
                      <a:pt x="306" y="47"/>
                      <a:pt x="261" y="114"/>
                    </a:cubicBezTo>
                    <a:cubicBezTo>
                      <a:pt x="236" y="98"/>
                      <a:pt x="228" y="88"/>
                      <a:pt x="207" y="84"/>
                    </a:cubicBezTo>
                    <a:close/>
                  </a:path>
                </a:pathLst>
              </a:custGeom>
              <a:solidFill>
                <a:srgbClr val="DEB18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Freeform 979"/>
              <p:cNvSpPr/>
              <p:nvPr/>
            </p:nvSpPr>
            <p:spPr bwMode="auto">
              <a:xfrm>
                <a:off x="2562208" y="1494631"/>
                <a:ext cx="9525" cy="857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2"/>
                  </a:cxn>
                  <a:cxn ang="0">
                    <a:pos x="5" y="0"/>
                  </a:cxn>
                </a:cxnLst>
                <a:rect l="0" t="0" r="r" b="b"/>
                <a:pathLst>
                  <a:path w="5" h="42">
                    <a:moveTo>
                      <a:pt x="5" y="0"/>
                    </a:moveTo>
                    <a:cubicBezTo>
                      <a:pt x="5" y="14"/>
                      <a:pt x="5" y="28"/>
                      <a:pt x="5" y="42"/>
                    </a:cubicBezTo>
                    <a:cubicBezTo>
                      <a:pt x="0" y="35"/>
                      <a:pt x="0" y="7"/>
                      <a:pt x="5" y="0"/>
                    </a:cubicBezTo>
                    <a:close/>
                  </a:path>
                </a:pathLst>
              </a:custGeom>
              <a:solidFill>
                <a:srgbClr val="8D7B6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Freeform 980"/>
              <p:cNvSpPr/>
              <p:nvPr/>
            </p:nvSpPr>
            <p:spPr bwMode="auto">
              <a:xfrm>
                <a:off x="3076558" y="1547019"/>
                <a:ext cx="68263" cy="238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Freeform 981"/>
              <p:cNvSpPr/>
              <p:nvPr/>
            </p:nvSpPr>
            <p:spPr bwMode="auto">
              <a:xfrm>
                <a:off x="2965433" y="1553369"/>
                <a:ext cx="80963" cy="238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0" y="7"/>
                  </a:cxn>
                </a:cxnLst>
                <a:rect l="0" t="0" r="r" b="b"/>
                <a:pathLst>
                  <a:path w="39" h="11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2" y="11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Freeform 982"/>
              <p:cNvSpPr/>
              <p:nvPr/>
            </p:nvSpPr>
            <p:spPr bwMode="auto">
              <a:xfrm>
                <a:off x="2830496" y="1559719"/>
                <a:ext cx="104775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Freeform 983"/>
              <p:cNvSpPr/>
              <p:nvPr/>
            </p:nvSpPr>
            <p:spPr bwMode="auto">
              <a:xfrm>
                <a:off x="2682858" y="1566069"/>
                <a:ext cx="104775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Freeform 984"/>
              <p:cNvSpPr/>
              <p:nvPr/>
            </p:nvSpPr>
            <p:spPr bwMode="auto">
              <a:xfrm>
                <a:off x="2547921" y="1593056"/>
                <a:ext cx="19050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3" y="0"/>
                  </a:cxn>
                  <a:cxn ang="0">
                    <a:pos x="0" y="0"/>
                  </a:cxn>
                </a:cxnLst>
                <a:rect l="0" t="0" r="r" b="b"/>
                <a:pathLst>
                  <a:path w="93" h="5">
                    <a:moveTo>
                      <a:pt x="0" y="0"/>
                    </a:moveTo>
                    <a:cubicBezTo>
                      <a:pt x="31" y="0"/>
                      <a:pt x="62" y="0"/>
                      <a:pt x="93" y="0"/>
                    </a:cubicBezTo>
                    <a:cubicBezTo>
                      <a:pt x="69" y="5"/>
                      <a:pt x="24" y="5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" name="Freeform 985"/>
              <p:cNvSpPr/>
              <p:nvPr/>
            </p:nvSpPr>
            <p:spPr bwMode="auto">
              <a:xfrm>
                <a:off x="2405046" y="1678781"/>
                <a:ext cx="1398588" cy="142875"/>
              </a:xfrm>
              <a:custGeom>
                <a:avLst/>
                <a:gdLst/>
                <a:ahLst/>
                <a:cxnLst>
                  <a:cxn ang="0">
                    <a:pos x="186" y="45"/>
                  </a:cxn>
                  <a:cxn ang="0">
                    <a:pos x="681" y="0"/>
                  </a:cxn>
                  <a:cxn ang="0">
                    <a:pos x="429" y="66"/>
                  </a:cxn>
                  <a:cxn ang="0">
                    <a:pos x="396" y="69"/>
                  </a:cxn>
                  <a:cxn ang="0">
                    <a:pos x="342" y="69"/>
                  </a:cxn>
                  <a:cxn ang="0">
                    <a:pos x="240" y="69"/>
                  </a:cxn>
                  <a:cxn ang="0">
                    <a:pos x="207" y="69"/>
                  </a:cxn>
                  <a:cxn ang="0">
                    <a:pos x="174" y="66"/>
                  </a:cxn>
                  <a:cxn ang="0">
                    <a:pos x="138" y="66"/>
                  </a:cxn>
                  <a:cxn ang="0">
                    <a:pos x="105" y="63"/>
                  </a:cxn>
                  <a:cxn ang="0">
                    <a:pos x="72" y="63"/>
                  </a:cxn>
                  <a:cxn ang="0">
                    <a:pos x="36" y="60"/>
                  </a:cxn>
                  <a:cxn ang="0">
                    <a:pos x="0" y="51"/>
                  </a:cxn>
                  <a:cxn ang="0">
                    <a:pos x="99" y="42"/>
                  </a:cxn>
                  <a:cxn ang="0">
                    <a:pos x="186" y="45"/>
                  </a:cxn>
                </a:cxnLst>
                <a:rect l="0" t="0" r="r" b="b"/>
                <a:pathLst>
                  <a:path w="681" h="69">
                    <a:moveTo>
                      <a:pt x="186" y="45"/>
                    </a:moveTo>
                    <a:cubicBezTo>
                      <a:pt x="369" y="48"/>
                      <a:pt x="546" y="45"/>
                      <a:pt x="681" y="0"/>
                    </a:cubicBezTo>
                    <a:cubicBezTo>
                      <a:pt x="637" y="62"/>
                      <a:pt x="528" y="59"/>
                      <a:pt x="429" y="66"/>
                    </a:cubicBezTo>
                    <a:cubicBezTo>
                      <a:pt x="419" y="68"/>
                      <a:pt x="401" y="62"/>
                      <a:pt x="396" y="69"/>
                    </a:cubicBezTo>
                    <a:cubicBezTo>
                      <a:pt x="378" y="69"/>
                      <a:pt x="360" y="69"/>
                      <a:pt x="342" y="69"/>
                    </a:cubicBezTo>
                    <a:cubicBezTo>
                      <a:pt x="308" y="69"/>
                      <a:pt x="274" y="69"/>
                      <a:pt x="240" y="69"/>
                    </a:cubicBezTo>
                    <a:cubicBezTo>
                      <a:pt x="229" y="69"/>
                      <a:pt x="218" y="69"/>
                      <a:pt x="207" y="69"/>
                    </a:cubicBezTo>
                    <a:cubicBezTo>
                      <a:pt x="202" y="62"/>
                      <a:pt x="184" y="68"/>
                      <a:pt x="174" y="66"/>
                    </a:cubicBezTo>
                    <a:cubicBezTo>
                      <a:pt x="162" y="66"/>
                      <a:pt x="150" y="66"/>
                      <a:pt x="138" y="66"/>
                    </a:cubicBezTo>
                    <a:cubicBezTo>
                      <a:pt x="133" y="59"/>
                      <a:pt x="115" y="65"/>
                      <a:pt x="105" y="63"/>
                    </a:cubicBezTo>
                    <a:cubicBezTo>
                      <a:pt x="94" y="63"/>
                      <a:pt x="83" y="63"/>
                      <a:pt x="72" y="63"/>
                    </a:cubicBezTo>
                    <a:cubicBezTo>
                      <a:pt x="66" y="56"/>
                      <a:pt x="47" y="62"/>
                      <a:pt x="36" y="60"/>
                    </a:cubicBezTo>
                    <a:cubicBezTo>
                      <a:pt x="21" y="60"/>
                      <a:pt x="10" y="56"/>
                      <a:pt x="0" y="51"/>
                    </a:cubicBezTo>
                    <a:cubicBezTo>
                      <a:pt x="14" y="7"/>
                      <a:pt x="55" y="48"/>
                      <a:pt x="99" y="42"/>
                    </a:cubicBezTo>
                    <a:cubicBezTo>
                      <a:pt x="122" y="49"/>
                      <a:pt x="158" y="43"/>
                      <a:pt x="186" y="45"/>
                    </a:cubicBezTo>
                    <a:close/>
                  </a:path>
                </a:pathLst>
              </a:custGeom>
              <a:solidFill>
                <a:srgbClr val="4527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" name="Freeform 986"/>
              <p:cNvSpPr/>
              <p:nvPr/>
            </p:nvSpPr>
            <p:spPr bwMode="auto">
              <a:xfrm>
                <a:off x="2338371" y="731044"/>
                <a:ext cx="122238" cy="1000125"/>
              </a:xfrm>
              <a:custGeom>
                <a:avLst/>
                <a:gdLst/>
                <a:ahLst/>
                <a:cxnLst>
                  <a:cxn ang="0">
                    <a:pos x="39" y="384"/>
                  </a:cxn>
                  <a:cxn ang="0">
                    <a:pos x="33" y="483"/>
                  </a:cxn>
                  <a:cxn ang="0">
                    <a:pos x="27" y="483"/>
                  </a:cxn>
                  <a:cxn ang="0">
                    <a:pos x="24" y="351"/>
                  </a:cxn>
                  <a:cxn ang="0">
                    <a:pos x="24" y="303"/>
                  </a:cxn>
                  <a:cxn ang="0">
                    <a:pos x="21" y="258"/>
                  </a:cxn>
                  <a:cxn ang="0">
                    <a:pos x="21" y="210"/>
                  </a:cxn>
                  <a:cxn ang="0">
                    <a:pos x="18" y="180"/>
                  </a:cxn>
                  <a:cxn ang="0">
                    <a:pos x="27" y="0"/>
                  </a:cxn>
                  <a:cxn ang="0">
                    <a:pos x="39" y="171"/>
                  </a:cxn>
                  <a:cxn ang="0">
                    <a:pos x="39" y="204"/>
                  </a:cxn>
                  <a:cxn ang="0">
                    <a:pos x="39" y="237"/>
                  </a:cxn>
                  <a:cxn ang="0">
                    <a:pos x="39" y="270"/>
                  </a:cxn>
                  <a:cxn ang="0">
                    <a:pos x="39" y="303"/>
                  </a:cxn>
                  <a:cxn ang="0">
                    <a:pos x="39" y="384"/>
                  </a:cxn>
                </a:cxnLst>
                <a:rect l="0" t="0" r="r" b="b"/>
                <a:pathLst>
                  <a:path w="60" h="487">
                    <a:moveTo>
                      <a:pt x="39" y="384"/>
                    </a:moveTo>
                    <a:cubicBezTo>
                      <a:pt x="35" y="416"/>
                      <a:pt x="60" y="466"/>
                      <a:pt x="33" y="483"/>
                    </a:cubicBezTo>
                    <a:cubicBezTo>
                      <a:pt x="30" y="483"/>
                      <a:pt x="28" y="487"/>
                      <a:pt x="27" y="483"/>
                    </a:cubicBezTo>
                    <a:cubicBezTo>
                      <a:pt x="25" y="440"/>
                      <a:pt x="31" y="389"/>
                      <a:pt x="24" y="351"/>
                    </a:cubicBezTo>
                    <a:cubicBezTo>
                      <a:pt x="24" y="335"/>
                      <a:pt x="24" y="319"/>
                      <a:pt x="24" y="303"/>
                    </a:cubicBezTo>
                    <a:cubicBezTo>
                      <a:pt x="22" y="289"/>
                      <a:pt x="28" y="267"/>
                      <a:pt x="21" y="258"/>
                    </a:cubicBezTo>
                    <a:cubicBezTo>
                      <a:pt x="21" y="242"/>
                      <a:pt x="21" y="226"/>
                      <a:pt x="21" y="210"/>
                    </a:cubicBezTo>
                    <a:cubicBezTo>
                      <a:pt x="19" y="201"/>
                      <a:pt x="25" y="184"/>
                      <a:pt x="18" y="180"/>
                    </a:cubicBezTo>
                    <a:cubicBezTo>
                      <a:pt x="21" y="116"/>
                      <a:pt x="0" y="45"/>
                      <a:pt x="27" y="0"/>
                    </a:cubicBezTo>
                    <a:cubicBezTo>
                      <a:pt x="33" y="55"/>
                      <a:pt x="35" y="114"/>
                      <a:pt x="39" y="171"/>
                    </a:cubicBezTo>
                    <a:cubicBezTo>
                      <a:pt x="39" y="182"/>
                      <a:pt x="39" y="193"/>
                      <a:pt x="39" y="204"/>
                    </a:cubicBezTo>
                    <a:cubicBezTo>
                      <a:pt x="39" y="215"/>
                      <a:pt x="39" y="226"/>
                      <a:pt x="39" y="237"/>
                    </a:cubicBezTo>
                    <a:cubicBezTo>
                      <a:pt x="39" y="248"/>
                      <a:pt x="39" y="259"/>
                      <a:pt x="39" y="270"/>
                    </a:cubicBezTo>
                    <a:cubicBezTo>
                      <a:pt x="39" y="281"/>
                      <a:pt x="39" y="292"/>
                      <a:pt x="39" y="303"/>
                    </a:cubicBezTo>
                    <a:cubicBezTo>
                      <a:pt x="34" y="323"/>
                      <a:pt x="34" y="364"/>
                      <a:pt x="39" y="384"/>
                    </a:cubicBezTo>
                    <a:close/>
                  </a:path>
                </a:pathLst>
              </a:custGeom>
              <a:solidFill>
                <a:srgbClr val="4527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" name="Freeform 988"/>
              <p:cNvSpPr/>
              <p:nvPr/>
            </p:nvSpPr>
            <p:spPr bwMode="auto">
              <a:xfrm>
                <a:off x="2479658" y="1794669"/>
                <a:ext cx="73025" cy="222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" name="Freeform 989"/>
              <p:cNvSpPr/>
              <p:nvPr/>
            </p:nvSpPr>
            <p:spPr bwMode="auto">
              <a:xfrm>
                <a:off x="2620946" y="1801019"/>
                <a:ext cx="68263" cy="222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" name="Freeform 990"/>
              <p:cNvSpPr/>
              <p:nvPr/>
            </p:nvSpPr>
            <p:spPr bwMode="auto">
              <a:xfrm>
                <a:off x="2762233" y="1805781"/>
                <a:ext cx="68263" cy="238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" name="Freeform 991"/>
              <p:cNvSpPr/>
              <p:nvPr/>
            </p:nvSpPr>
            <p:spPr bwMode="auto">
              <a:xfrm>
                <a:off x="3217846" y="1805781"/>
                <a:ext cx="68263" cy="238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" name="Freeform 995"/>
              <p:cNvSpPr/>
              <p:nvPr/>
            </p:nvSpPr>
            <p:spPr bwMode="auto">
              <a:xfrm>
                <a:off x="3606783" y="678656"/>
                <a:ext cx="98425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" name="Freeform 996"/>
              <p:cNvSpPr/>
              <p:nvPr/>
            </p:nvSpPr>
            <p:spPr bwMode="auto">
              <a:xfrm>
                <a:off x="2416158" y="816769"/>
                <a:ext cx="22225" cy="857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" name="Freeform 997"/>
              <p:cNvSpPr/>
              <p:nvPr/>
            </p:nvSpPr>
            <p:spPr bwMode="auto">
              <a:xfrm>
                <a:off x="2422508" y="939006"/>
                <a:ext cx="22225" cy="1174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7"/>
                  </a:cxn>
                  <a:cxn ang="0">
                    <a:pos x="4" y="0"/>
                  </a:cxn>
                </a:cxnLst>
                <a:rect l="0" t="0" r="r" b="b"/>
                <a:pathLst>
                  <a:path w="11" h="57">
                    <a:moveTo>
                      <a:pt x="4" y="0"/>
                    </a:moveTo>
                    <a:cubicBezTo>
                      <a:pt x="11" y="13"/>
                      <a:pt x="5" y="39"/>
                      <a:pt x="7" y="57"/>
                    </a:cubicBezTo>
                    <a:cubicBezTo>
                      <a:pt x="0" y="44"/>
                      <a:pt x="6" y="18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" name="Freeform 998"/>
              <p:cNvSpPr/>
              <p:nvPr/>
            </p:nvSpPr>
            <p:spPr bwMode="auto">
              <a:xfrm>
                <a:off x="2428858" y="1105694"/>
                <a:ext cx="22225" cy="16033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78"/>
                  </a:cxn>
                  <a:cxn ang="0">
                    <a:pos x="4" y="0"/>
                  </a:cxn>
                </a:cxnLst>
                <a:rect l="0" t="0" r="r" b="b"/>
                <a:pathLst>
                  <a:path w="11" h="78">
                    <a:moveTo>
                      <a:pt x="4" y="0"/>
                    </a:moveTo>
                    <a:cubicBezTo>
                      <a:pt x="11" y="20"/>
                      <a:pt x="5" y="53"/>
                      <a:pt x="7" y="78"/>
                    </a:cubicBezTo>
                    <a:cubicBezTo>
                      <a:pt x="0" y="58"/>
                      <a:pt x="6" y="25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" name="Freeform 999"/>
              <p:cNvSpPr/>
              <p:nvPr/>
            </p:nvSpPr>
            <p:spPr bwMode="auto">
              <a:xfrm>
                <a:off x="3181333" y="1732756"/>
                <a:ext cx="117475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0" y="7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" name="Freeform 1000"/>
              <p:cNvSpPr/>
              <p:nvPr/>
            </p:nvSpPr>
            <p:spPr bwMode="auto">
              <a:xfrm>
                <a:off x="2608246" y="1756569"/>
                <a:ext cx="179388" cy="238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7" y="7"/>
                  </a:cxn>
                  <a:cxn ang="0">
                    <a:pos x="0" y="4"/>
                  </a:cxn>
                </a:cxnLst>
                <a:rect l="0" t="0" r="r" b="b"/>
                <a:pathLst>
                  <a:path w="87" h="11">
                    <a:moveTo>
                      <a:pt x="0" y="4"/>
                    </a:moveTo>
                    <a:cubicBezTo>
                      <a:pt x="28" y="6"/>
                      <a:pt x="64" y="0"/>
                      <a:pt x="87" y="7"/>
                    </a:cubicBezTo>
                    <a:cubicBezTo>
                      <a:pt x="59" y="5"/>
                      <a:pt x="23" y="11"/>
                      <a:pt x="0" y="4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" name="Freeform 1001"/>
              <p:cNvSpPr>
                <a:spLocks noEditPoints="1"/>
              </p:cNvSpPr>
              <p:nvPr/>
            </p:nvSpPr>
            <p:spPr bwMode="auto">
              <a:xfrm>
                <a:off x="2412983" y="532606"/>
                <a:ext cx="1462088" cy="1214438"/>
              </a:xfrm>
              <a:custGeom>
                <a:avLst/>
                <a:gdLst/>
                <a:ahLst/>
                <a:cxnLst>
                  <a:cxn ang="0">
                    <a:pos x="5" y="138"/>
                  </a:cxn>
                  <a:cxn ang="0">
                    <a:pos x="2" y="75"/>
                  </a:cxn>
                  <a:cxn ang="0">
                    <a:pos x="689" y="0"/>
                  </a:cxn>
                  <a:cxn ang="0">
                    <a:pos x="710" y="273"/>
                  </a:cxn>
                  <a:cxn ang="0">
                    <a:pos x="707" y="351"/>
                  </a:cxn>
                  <a:cxn ang="0">
                    <a:pos x="707" y="399"/>
                  </a:cxn>
                  <a:cxn ang="0">
                    <a:pos x="692" y="537"/>
                  </a:cxn>
                  <a:cxn ang="0">
                    <a:pos x="431" y="588"/>
                  </a:cxn>
                  <a:cxn ang="0">
                    <a:pos x="374" y="591"/>
                  </a:cxn>
                  <a:cxn ang="0">
                    <a:pos x="197" y="591"/>
                  </a:cxn>
                  <a:cxn ang="0">
                    <a:pos x="158" y="588"/>
                  </a:cxn>
                  <a:cxn ang="0">
                    <a:pos x="128" y="588"/>
                  </a:cxn>
                  <a:cxn ang="0">
                    <a:pos x="17" y="576"/>
                  </a:cxn>
                  <a:cxn ang="0">
                    <a:pos x="17" y="504"/>
                  </a:cxn>
                  <a:cxn ang="0">
                    <a:pos x="17" y="429"/>
                  </a:cxn>
                  <a:cxn ang="0">
                    <a:pos x="14" y="390"/>
                  </a:cxn>
                  <a:cxn ang="0">
                    <a:pos x="14" y="357"/>
                  </a:cxn>
                  <a:cxn ang="0">
                    <a:pos x="11" y="279"/>
                  </a:cxn>
                  <a:cxn ang="0">
                    <a:pos x="11" y="255"/>
                  </a:cxn>
                  <a:cxn ang="0">
                    <a:pos x="8" y="198"/>
                  </a:cxn>
                  <a:cxn ang="0">
                    <a:pos x="8" y="180"/>
                  </a:cxn>
                  <a:cxn ang="0">
                    <a:pos x="5" y="138"/>
                  </a:cxn>
                  <a:cxn ang="0">
                    <a:pos x="581" y="78"/>
                  </a:cxn>
                  <a:cxn ang="0">
                    <a:pos x="83" y="138"/>
                  </a:cxn>
                  <a:cxn ang="0">
                    <a:pos x="59" y="129"/>
                  </a:cxn>
                  <a:cxn ang="0">
                    <a:pos x="59" y="156"/>
                  </a:cxn>
                  <a:cxn ang="0">
                    <a:pos x="62" y="210"/>
                  </a:cxn>
                  <a:cxn ang="0">
                    <a:pos x="62" y="225"/>
                  </a:cxn>
                  <a:cxn ang="0">
                    <a:pos x="65" y="270"/>
                  </a:cxn>
                  <a:cxn ang="0">
                    <a:pos x="68" y="357"/>
                  </a:cxn>
                  <a:cxn ang="0">
                    <a:pos x="65" y="399"/>
                  </a:cxn>
                  <a:cxn ang="0">
                    <a:pos x="65" y="489"/>
                  </a:cxn>
                  <a:cxn ang="0">
                    <a:pos x="65" y="516"/>
                  </a:cxn>
                  <a:cxn ang="0">
                    <a:pos x="158" y="516"/>
                  </a:cxn>
                  <a:cxn ang="0">
                    <a:pos x="608" y="477"/>
                  </a:cxn>
                  <a:cxn ang="0">
                    <a:pos x="620" y="495"/>
                  </a:cxn>
                  <a:cxn ang="0">
                    <a:pos x="638" y="75"/>
                  </a:cxn>
                  <a:cxn ang="0">
                    <a:pos x="632" y="75"/>
                  </a:cxn>
                  <a:cxn ang="0">
                    <a:pos x="629" y="75"/>
                  </a:cxn>
                  <a:cxn ang="0">
                    <a:pos x="581" y="78"/>
                  </a:cxn>
                </a:cxnLst>
                <a:rect l="0" t="0" r="r" b="b"/>
                <a:pathLst>
                  <a:path w="712" h="591">
                    <a:moveTo>
                      <a:pt x="5" y="138"/>
                    </a:moveTo>
                    <a:cubicBezTo>
                      <a:pt x="7" y="114"/>
                      <a:pt x="0" y="99"/>
                      <a:pt x="2" y="75"/>
                    </a:cubicBezTo>
                    <a:cubicBezTo>
                      <a:pt x="220" y="39"/>
                      <a:pt x="442" y="7"/>
                      <a:pt x="689" y="0"/>
                    </a:cubicBezTo>
                    <a:cubicBezTo>
                      <a:pt x="700" y="87"/>
                      <a:pt x="712" y="173"/>
                      <a:pt x="710" y="273"/>
                    </a:cubicBezTo>
                    <a:cubicBezTo>
                      <a:pt x="703" y="293"/>
                      <a:pt x="709" y="326"/>
                      <a:pt x="707" y="351"/>
                    </a:cubicBezTo>
                    <a:cubicBezTo>
                      <a:pt x="707" y="367"/>
                      <a:pt x="707" y="383"/>
                      <a:pt x="707" y="399"/>
                    </a:cubicBezTo>
                    <a:cubicBezTo>
                      <a:pt x="702" y="445"/>
                      <a:pt x="697" y="491"/>
                      <a:pt x="692" y="537"/>
                    </a:cubicBezTo>
                    <a:cubicBezTo>
                      <a:pt x="617" y="566"/>
                      <a:pt x="532" y="585"/>
                      <a:pt x="431" y="588"/>
                    </a:cubicBezTo>
                    <a:cubicBezTo>
                      <a:pt x="413" y="590"/>
                      <a:pt x="387" y="584"/>
                      <a:pt x="374" y="591"/>
                    </a:cubicBezTo>
                    <a:cubicBezTo>
                      <a:pt x="315" y="591"/>
                      <a:pt x="256" y="591"/>
                      <a:pt x="197" y="591"/>
                    </a:cubicBezTo>
                    <a:cubicBezTo>
                      <a:pt x="190" y="584"/>
                      <a:pt x="170" y="590"/>
                      <a:pt x="158" y="588"/>
                    </a:cubicBezTo>
                    <a:cubicBezTo>
                      <a:pt x="148" y="588"/>
                      <a:pt x="138" y="588"/>
                      <a:pt x="128" y="588"/>
                    </a:cubicBezTo>
                    <a:cubicBezTo>
                      <a:pt x="87" y="588"/>
                      <a:pt x="57" y="577"/>
                      <a:pt x="17" y="576"/>
                    </a:cubicBezTo>
                    <a:cubicBezTo>
                      <a:pt x="23" y="551"/>
                      <a:pt x="16" y="532"/>
                      <a:pt x="17" y="504"/>
                    </a:cubicBezTo>
                    <a:cubicBezTo>
                      <a:pt x="17" y="479"/>
                      <a:pt x="17" y="454"/>
                      <a:pt x="17" y="429"/>
                    </a:cubicBezTo>
                    <a:cubicBezTo>
                      <a:pt x="15" y="417"/>
                      <a:pt x="21" y="397"/>
                      <a:pt x="14" y="390"/>
                    </a:cubicBezTo>
                    <a:cubicBezTo>
                      <a:pt x="14" y="379"/>
                      <a:pt x="14" y="368"/>
                      <a:pt x="14" y="357"/>
                    </a:cubicBezTo>
                    <a:cubicBezTo>
                      <a:pt x="12" y="332"/>
                      <a:pt x="18" y="299"/>
                      <a:pt x="11" y="279"/>
                    </a:cubicBezTo>
                    <a:cubicBezTo>
                      <a:pt x="11" y="271"/>
                      <a:pt x="11" y="263"/>
                      <a:pt x="11" y="255"/>
                    </a:cubicBezTo>
                    <a:cubicBezTo>
                      <a:pt x="9" y="237"/>
                      <a:pt x="15" y="211"/>
                      <a:pt x="8" y="198"/>
                    </a:cubicBezTo>
                    <a:cubicBezTo>
                      <a:pt x="8" y="192"/>
                      <a:pt x="8" y="186"/>
                      <a:pt x="8" y="180"/>
                    </a:cubicBezTo>
                    <a:cubicBezTo>
                      <a:pt x="6" y="167"/>
                      <a:pt x="12" y="146"/>
                      <a:pt x="5" y="138"/>
                    </a:cubicBezTo>
                    <a:close/>
                    <a:moveTo>
                      <a:pt x="581" y="78"/>
                    </a:moveTo>
                    <a:cubicBezTo>
                      <a:pt x="414" y="97"/>
                      <a:pt x="248" y="117"/>
                      <a:pt x="83" y="138"/>
                    </a:cubicBezTo>
                    <a:cubicBezTo>
                      <a:pt x="67" y="143"/>
                      <a:pt x="74" y="125"/>
                      <a:pt x="59" y="129"/>
                    </a:cubicBezTo>
                    <a:cubicBezTo>
                      <a:pt x="58" y="143"/>
                      <a:pt x="56" y="143"/>
                      <a:pt x="59" y="156"/>
                    </a:cubicBezTo>
                    <a:cubicBezTo>
                      <a:pt x="61" y="173"/>
                      <a:pt x="55" y="198"/>
                      <a:pt x="62" y="210"/>
                    </a:cubicBezTo>
                    <a:cubicBezTo>
                      <a:pt x="62" y="215"/>
                      <a:pt x="62" y="220"/>
                      <a:pt x="62" y="225"/>
                    </a:cubicBezTo>
                    <a:cubicBezTo>
                      <a:pt x="64" y="239"/>
                      <a:pt x="58" y="261"/>
                      <a:pt x="65" y="270"/>
                    </a:cubicBezTo>
                    <a:cubicBezTo>
                      <a:pt x="63" y="302"/>
                      <a:pt x="70" y="325"/>
                      <a:pt x="68" y="357"/>
                    </a:cubicBezTo>
                    <a:cubicBezTo>
                      <a:pt x="61" y="365"/>
                      <a:pt x="67" y="386"/>
                      <a:pt x="65" y="399"/>
                    </a:cubicBezTo>
                    <a:cubicBezTo>
                      <a:pt x="65" y="429"/>
                      <a:pt x="65" y="459"/>
                      <a:pt x="65" y="489"/>
                    </a:cubicBezTo>
                    <a:cubicBezTo>
                      <a:pt x="65" y="498"/>
                      <a:pt x="65" y="507"/>
                      <a:pt x="65" y="516"/>
                    </a:cubicBezTo>
                    <a:cubicBezTo>
                      <a:pt x="89" y="521"/>
                      <a:pt x="134" y="521"/>
                      <a:pt x="158" y="516"/>
                    </a:cubicBezTo>
                    <a:cubicBezTo>
                      <a:pt x="312" y="507"/>
                      <a:pt x="475" y="507"/>
                      <a:pt x="608" y="477"/>
                    </a:cubicBezTo>
                    <a:cubicBezTo>
                      <a:pt x="614" y="483"/>
                      <a:pt x="604" y="495"/>
                      <a:pt x="620" y="495"/>
                    </a:cubicBezTo>
                    <a:cubicBezTo>
                      <a:pt x="647" y="367"/>
                      <a:pt x="648" y="201"/>
                      <a:pt x="638" y="75"/>
                    </a:cubicBezTo>
                    <a:cubicBezTo>
                      <a:pt x="636" y="75"/>
                      <a:pt x="634" y="75"/>
                      <a:pt x="632" y="75"/>
                    </a:cubicBezTo>
                    <a:cubicBezTo>
                      <a:pt x="631" y="75"/>
                      <a:pt x="630" y="75"/>
                      <a:pt x="629" y="75"/>
                    </a:cubicBezTo>
                    <a:cubicBezTo>
                      <a:pt x="614" y="77"/>
                      <a:pt x="591" y="71"/>
                      <a:pt x="581" y="78"/>
                    </a:cubicBezTo>
                    <a:close/>
                  </a:path>
                </a:pathLst>
              </a:custGeom>
              <a:solidFill>
                <a:srgbClr val="5E3F3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Freeform 1002"/>
              <p:cNvSpPr/>
              <p:nvPr/>
            </p:nvSpPr>
            <p:spPr bwMode="auto">
              <a:xfrm>
                <a:off x="2651108" y="188119"/>
                <a:ext cx="874713" cy="438150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426" y="108"/>
                  </a:cxn>
                  <a:cxn ang="0">
                    <a:pos x="417" y="162"/>
                  </a:cxn>
                  <a:cxn ang="0">
                    <a:pos x="12" y="213"/>
                  </a:cxn>
                  <a:cxn ang="0">
                    <a:pos x="0" y="171"/>
                  </a:cxn>
                  <a:cxn ang="0">
                    <a:pos x="195" y="3"/>
                  </a:cxn>
                  <a:cxn ang="0">
                    <a:pos x="264" y="0"/>
                  </a:cxn>
                </a:cxnLst>
                <a:rect l="0" t="0" r="r" b="b"/>
                <a:pathLst>
                  <a:path w="426" h="213">
                    <a:moveTo>
                      <a:pt x="264" y="0"/>
                    </a:moveTo>
                    <a:cubicBezTo>
                      <a:pt x="316" y="38"/>
                      <a:pt x="369" y="75"/>
                      <a:pt x="426" y="108"/>
                    </a:cubicBezTo>
                    <a:cubicBezTo>
                      <a:pt x="409" y="114"/>
                      <a:pt x="400" y="148"/>
                      <a:pt x="417" y="162"/>
                    </a:cubicBezTo>
                    <a:cubicBezTo>
                      <a:pt x="286" y="183"/>
                      <a:pt x="145" y="194"/>
                      <a:pt x="12" y="213"/>
                    </a:cubicBezTo>
                    <a:cubicBezTo>
                      <a:pt x="12" y="195"/>
                      <a:pt x="13" y="176"/>
                      <a:pt x="0" y="171"/>
                    </a:cubicBezTo>
                    <a:cubicBezTo>
                      <a:pt x="64" y="116"/>
                      <a:pt x="129" y="46"/>
                      <a:pt x="195" y="3"/>
                    </a:cubicBezTo>
                    <a:cubicBezTo>
                      <a:pt x="201" y="29"/>
                      <a:pt x="261" y="27"/>
                      <a:pt x="2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Freeform 1003"/>
              <p:cNvSpPr/>
              <p:nvPr/>
            </p:nvSpPr>
            <p:spPr bwMode="auto">
              <a:xfrm>
                <a:off x="2565383" y="718344"/>
                <a:ext cx="1101725" cy="153988"/>
              </a:xfrm>
              <a:custGeom>
                <a:avLst/>
                <a:gdLst/>
                <a:ahLst/>
                <a:cxnLst>
                  <a:cxn ang="0">
                    <a:pos x="0" y="63"/>
                  </a:cxn>
                  <a:cxn ang="0">
                    <a:pos x="0" y="54"/>
                  </a:cxn>
                  <a:cxn ang="0">
                    <a:pos x="537" y="0"/>
                  </a:cxn>
                  <a:cxn ang="0">
                    <a:pos x="516" y="27"/>
                  </a:cxn>
                  <a:cxn ang="0">
                    <a:pos x="48" y="69"/>
                  </a:cxn>
                  <a:cxn ang="0">
                    <a:pos x="0" y="63"/>
                  </a:cxn>
                </a:cxnLst>
                <a:rect l="0" t="0" r="r" b="b"/>
                <a:pathLst>
                  <a:path w="537" h="75">
                    <a:moveTo>
                      <a:pt x="0" y="63"/>
                    </a:moveTo>
                    <a:cubicBezTo>
                      <a:pt x="0" y="60"/>
                      <a:pt x="0" y="57"/>
                      <a:pt x="0" y="54"/>
                    </a:cubicBezTo>
                    <a:cubicBezTo>
                      <a:pt x="177" y="34"/>
                      <a:pt x="360" y="20"/>
                      <a:pt x="537" y="0"/>
                    </a:cubicBezTo>
                    <a:cubicBezTo>
                      <a:pt x="534" y="13"/>
                      <a:pt x="521" y="16"/>
                      <a:pt x="516" y="27"/>
                    </a:cubicBezTo>
                    <a:cubicBezTo>
                      <a:pt x="355" y="36"/>
                      <a:pt x="211" y="62"/>
                      <a:pt x="48" y="69"/>
                    </a:cubicBezTo>
                    <a:cubicBezTo>
                      <a:pt x="32" y="67"/>
                      <a:pt x="6" y="75"/>
                      <a:pt x="0" y="63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Freeform 1004"/>
              <p:cNvSpPr/>
              <p:nvPr/>
            </p:nvSpPr>
            <p:spPr bwMode="auto">
              <a:xfrm>
                <a:off x="3621071" y="731044"/>
                <a:ext cx="98425" cy="763588"/>
              </a:xfrm>
              <a:custGeom>
                <a:avLst/>
                <a:gdLst/>
                <a:ahLst/>
                <a:cxnLst>
                  <a:cxn ang="0">
                    <a:pos x="26" y="108"/>
                  </a:cxn>
                  <a:cxn ang="0">
                    <a:pos x="38" y="0"/>
                  </a:cxn>
                  <a:cxn ang="0">
                    <a:pos x="47" y="114"/>
                  </a:cxn>
                  <a:cxn ang="0">
                    <a:pos x="47" y="147"/>
                  </a:cxn>
                  <a:cxn ang="0">
                    <a:pos x="29" y="336"/>
                  </a:cxn>
                  <a:cxn ang="0">
                    <a:pos x="14" y="372"/>
                  </a:cxn>
                  <a:cxn ang="0">
                    <a:pos x="26" y="171"/>
                  </a:cxn>
                  <a:cxn ang="0">
                    <a:pos x="26" y="108"/>
                  </a:cxn>
                </a:cxnLst>
                <a:rect l="0" t="0" r="r" b="b"/>
                <a:pathLst>
                  <a:path w="48" h="372">
                    <a:moveTo>
                      <a:pt x="26" y="108"/>
                    </a:moveTo>
                    <a:cubicBezTo>
                      <a:pt x="28" y="60"/>
                      <a:pt x="2" y="9"/>
                      <a:pt x="38" y="0"/>
                    </a:cubicBezTo>
                    <a:cubicBezTo>
                      <a:pt x="42" y="37"/>
                      <a:pt x="47" y="73"/>
                      <a:pt x="47" y="114"/>
                    </a:cubicBezTo>
                    <a:cubicBezTo>
                      <a:pt x="47" y="125"/>
                      <a:pt x="47" y="136"/>
                      <a:pt x="47" y="147"/>
                    </a:cubicBezTo>
                    <a:cubicBezTo>
                      <a:pt x="48" y="215"/>
                      <a:pt x="41" y="275"/>
                      <a:pt x="29" y="336"/>
                    </a:cubicBezTo>
                    <a:cubicBezTo>
                      <a:pt x="27" y="348"/>
                      <a:pt x="32" y="369"/>
                      <a:pt x="14" y="372"/>
                    </a:cubicBezTo>
                    <a:cubicBezTo>
                      <a:pt x="0" y="311"/>
                      <a:pt x="31" y="243"/>
                      <a:pt x="26" y="171"/>
                    </a:cubicBezTo>
                    <a:cubicBezTo>
                      <a:pt x="31" y="157"/>
                      <a:pt x="31" y="122"/>
                      <a:pt x="26" y="108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Freeform 1005"/>
              <p:cNvSpPr/>
              <p:nvPr/>
            </p:nvSpPr>
            <p:spPr bwMode="auto">
              <a:xfrm>
                <a:off x="2368533" y="1259681"/>
                <a:ext cx="14288" cy="2476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20"/>
                  </a:cxn>
                  <a:cxn ang="0">
                    <a:pos x="0" y="120"/>
                  </a:cxn>
                  <a:cxn ang="0">
                    <a:pos x="0" y="0"/>
                  </a:cxn>
                </a:cxnLst>
                <a:rect l="0" t="0" r="r" b="b"/>
                <a:pathLst>
                  <a:path w="7" h="120">
                    <a:moveTo>
                      <a:pt x="0" y="0"/>
                    </a:moveTo>
                    <a:cubicBezTo>
                      <a:pt x="7" y="34"/>
                      <a:pt x="1" y="81"/>
                      <a:pt x="3" y="120"/>
                    </a:cubicBezTo>
                    <a:cubicBezTo>
                      <a:pt x="2" y="120"/>
                      <a:pt x="1" y="120"/>
                      <a:pt x="0" y="120"/>
                    </a:cubicBezTo>
                    <a:cubicBezTo>
                      <a:pt x="0" y="80"/>
                      <a:pt x="0" y="40"/>
                      <a:pt x="0" y="0"/>
                    </a:cubicBezTo>
                    <a:close/>
                  </a:path>
                </a:pathLst>
              </a:custGeom>
              <a:solidFill>
                <a:srgbClr val="B9B5A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90" name="矩形 89"/>
            <p:cNvSpPr/>
            <p:nvPr/>
          </p:nvSpPr>
          <p:spPr>
            <a:xfrm>
              <a:off x="2555359" y="-3855168"/>
              <a:ext cx="1134950" cy="108012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-4068960" y="428608"/>
            <a:ext cx="6545918" cy="7485770"/>
            <a:chOff x="-3759868" y="428608"/>
            <a:chExt cx="6545918" cy="7485770"/>
          </a:xfrm>
        </p:grpSpPr>
        <p:grpSp>
          <p:nvGrpSpPr>
            <p:cNvPr id="162" name="组合 161"/>
            <p:cNvGrpSpPr/>
            <p:nvPr/>
          </p:nvGrpSpPr>
          <p:grpSpPr>
            <a:xfrm>
              <a:off x="-660070" y="428608"/>
              <a:ext cx="3446120" cy="4857784"/>
              <a:chOff x="1785918" y="357170"/>
              <a:chExt cx="2767013" cy="3900488"/>
            </a:xfrm>
            <a:effectLst>
              <a:outerShdw blurRad="190500" dist="63500" dir="7200000" sx="103000" sy="103000" algn="r" rotWithShape="0">
                <a:prstClr val="black"/>
              </a:outerShdw>
            </a:effectLst>
          </p:grpSpPr>
          <p:sp>
            <p:nvSpPr>
              <p:cNvPr id="164" name="Freeform 780"/>
              <p:cNvSpPr/>
              <p:nvPr/>
            </p:nvSpPr>
            <p:spPr bwMode="auto">
              <a:xfrm>
                <a:off x="3068618" y="1133458"/>
                <a:ext cx="14288" cy="6826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7" h="33">
                    <a:moveTo>
                      <a:pt x="7" y="0"/>
                    </a:move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" name="Freeform 781"/>
              <p:cNvSpPr/>
              <p:nvPr/>
            </p:nvSpPr>
            <p:spPr bwMode="auto">
              <a:xfrm>
                <a:off x="3076556" y="1201720"/>
                <a:ext cx="6350" cy="984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48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3" h="48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6"/>
                      <a:pt x="3" y="32"/>
                      <a:pt x="3" y="48"/>
                    </a:cubicBezTo>
                    <a:cubicBezTo>
                      <a:pt x="2" y="48"/>
                      <a:pt x="1" y="4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6" name="Freeform 782"/>
              <p:cNvSpPr/>
              <p:nvPr/>
            </p:nvSpPr>
            <p:spPr bwMode="auto">
              <a:xfrm>
                <a:off x="3076556" y="1300145"/>
                <a:ext cx="14288" cy="984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7" h="48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5"/>
                      <a:pt x="7" y="3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394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" name="Freeform 783"/>
              <p:cNvSpPr/>
              <p:nvPr/>
            </p:nvSpPr>
            <p:spPr bwMode="auto">
              <a:xfrm>
                <a:off x="3032106" y="1447783"/>
                <a:ext cx="14288" cy="619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8" name="Freeform 784"/>
              <p:cNvSpPr/>
              <p:nvPr/>
            </p:nvSpPr>
            <p:spPr bwMode="auto">
              <a:xfrm>
                <a:off x="3040043" y="1509695"/>
                <a:ext cx="6350" cy="1841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90"/>
                  </a:cxn>
                  <a:cxn ang="0">
                    <a:pos x="0" y="90"/>
                  </a:cxn>
                  <a:cxn ang="0">
                    <a:pos x="0" y="0"/>
                  </a:cxn>
                </a:cxnLst>
                <a:rect l="0" t="0" r="r" b="b"/>
                <a:pathLst>
                  <a:path w="3" h="90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0"/>
                      <a:pt x="3" y="60"/>
                      <a:pt x="3" y="90"/>
                    </a:cubicBezTo>
                    <a:cubicBezTo>
                      <a:pt x="2" y="90"/>
                      <a:pt x="1" y="90"/>
                      <a:pt x="0" y="90"/>
                    </a:cubicBezTo>
                    <a:cubicBezTo>
                      <a:pt x="0" y="60"/>
                      <a:pt x="0" y="30"/>
                      <a:pt x="0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9" name="Freeform 786"/>
              <p:cNvSpPr/>
              <p:nvPr/>
            </p:nvSpPr>
            <p:spPr bwMode="auto">
              <a:xfrm>
                <a:off x="3076556" y="1608120"/>
                <a:ext cx="14288" cy="1111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4"/>
                  </a:cxn>
                  <a:cxn ang="0">
                    <a:pos x="0" y="54"/>
                  </a:cxn>
                  <a:cxn ang="0">
                    <a:pos x="0" y="0"/>
                  </a:cxn>
                </a:cxnLst>
                <a:rect l="0" t="0" r="r" b="b"/>
                <a:pathLst>
                  <a:path w="7" h="54">
                    <a:moveTo>
                      <a:pt x="0" y="0"/>
                    </a:moveTo>
                    <a:cubicBezTo>
                      <a:pt x="7" y="12"/>
                      <a:pt x="1" y="37"/>
                      <a:pt x="3" y="54"/>
                    </a:cubicBezTo>
                    <a:cubicBezTo>
                      <a:pt x="2" y="54"/>
                      <a:pt x="1" y="54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394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" name="Freeform 789"/>
              <p:cNvSpPr/>
              <p:nvPr/>
            </p:nvSpPr>
            <p:spPr bwMode="auto">
              <a:xfrm>
                <a:off x="3046393" y="2131995"/>
                <a:ext cx="6350" cy="2032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99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l="0" t="0" r="r" b="b"/>
                <a:pathLst>
                  <a:path w="3" h="9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3"/>
                      <a:pt x="3" y="66"/>
                      <a:pt x="3" y="99"/>
                    </a:cubicBezTo>
                    <a:cubicBezTo>
                      <a:pt x="2" y="99"/>
                      <a:pt x="1" y="99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" name="Freeform 795"/>
              <p:cNvSpPr/>
              <p:nvPr/>
            </p:nvSpPr>
            <p:spPr bwMode="auto">
              <a:xfrm>
                <a:off x="3271818" y="2760645"/>
                <a:ext cx="14288" cy="619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394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Freeform 796"/>
              <p:cNvSpPr/>
              <p:nvPr/>
            </p:nvSpPr>
            <p:spPr bwMode="auto">
              <a:xfrm>
                <a:off x="3279756" y="2822558"/>
                <a:ext cx="6350" cy="793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39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3" h="3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3"/>
                      <a:pt x="3" y="26"/>
                      <a:pt x="3" y="39"/>
                    </a:cubicBezTo>
                    <a:cubicBezTo>
                      <a:pt x="2" y="39"/>
                      <a:pt x="1" y="39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Freeform 808"/>
              <p:cNvSpPr/>
              <p:nvPr/>
            </p:nvSpPr>
            <p:spPr bwMode="auto">
              <a:xfrm>
                <a:off x="3711556" y="3346433"/>
                <a:ext cx="276225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5">
                    <a:moveTo>
                      <a:pt x="0" y="0"/>
                    </a:moveTo>
                    <a:cubicBezTo>
                      <a:pt x="45" y="0"/>
                      <a:pt x="90" y="0"/>
                      <a:pt x="135" y="0"/>
                    </a:cubicBezTo>
                    <a:cubicBezTo>
                      <a:pt x="97" y="5"/>
                      <a:pt x="38" y="5"/>
                      <a:pt x="0" y="0"/>
                    </a:cubicBezTo>
                    <a:close/>
                  </a:path>
                </a:pathLst>
              </a:custGeom>
              <a:solidFill>
                <a:srgbClr val="3321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" name="Freeform 811"/>
              <p:cNvSpPr/>
              <p:nvPr/>
            </p:nvSpPr>
            <p:spPr bwMode="auto">
              <a:xfrm>
                <a:off x="3327381" y="3727433"/>
                <a:ext cx="22225" cy="1301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63"/>
                  </a:cxn>
                  <a:cxn ang="0">
                    <a:pos x="7" y="0"/>
                  </a:cxn>
                </a:cxnLst>
                <a:rect l="0" t="0" r="r" b="b"/>
                <a:pathLst>
                  <a:path w="11" h="63">
                    <a:moveTo>
                      <a:pt x="7" y="0"/>
                    </a:moveTo>
                    <a:cubicBezTo>
                      <a:pt x="5" y="20"/>
                      <a:pt x="11" y="48"/>
                      <a:pt x="4" y="63"/>
                    </a:cubicBezTo>
                    <a:cubicBezTo>
                      <a:pt x="6" y="43"/>
                      <a:pt x="0" y="15"/>
                      <a:pt x="7" y="0"/>
                    </a:cubicBezTo>
                    <a:close/>
                  </a:path>
                </a:pathLst>
              </a:custGeom>
              <a:solidFill>
                <a:srgbClr val="3321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" name="Freeform 818"/>
              <p:cNvSpPr>
                <a:spLocks noEditPoints="1"/>
              </p:cNvSpPr>
              <p:nvPr/>
            </p:nvSpPr>
            <p:spPr bwMode="auto">
              <a:xfrm>
                <a:off x="2978131" y="439720"/>
                <a:ext cx="1489075" cy="3797300"/>
              </a:xfrm>
              <a:custGeom>
                <a:avLst/>
                <a:gdLst/>
                <a:ahLst/>
                <a:cxnLst>
                  <a:cxn ang="0">
                    <a:pos x="93" y="35"/>
                  </a:cxn>
                  <a:cxn ang="0">
                    <a:pos x="177" y="143"/>
                  </a:cxn>
                  <a:cxn ang="0">
                    <a:pos x="174" y="299"/>
                  </a:cxn>
                  <a:cxn ang="0">
                    <a:pos x="168" y="641"/>
                  </a:cxn>
                  <a:cxn ang="0">
                    <a:pos x="171" y="1028"/>
                  </a:cxn>
                  <a:cxn ang="0">
                    <a:pos x="219" y="1175"/>
                  </a:cxn>
                  <a:cxn ang="0">
                    <a:pos x="489" y="953"/>
                  </a:cxn>
                  <a:cxn ang="0">
                    <a:pos x="600" y="1058"/>
                  </a:cxn>
                  <a:cxn ang="0">
                    <a:pos x="630" y="1181"/>
                  </a:cxn>
                  <a:cxn ang="0">
                    <a:pos x="654" y="1610"/>
                  </a:cxn>
                  <a:cxn ang="0">
                    <a:pos x="585" y="1742"/>
                  </a:cxn>
                  <a:cxn ang="0">
                    <a:pos x="189" y="1772"/>
                  </a:cxn>
                  <a:cxn ang="0">
                    <a:pos x="168" y="1490"/>
                  </a:cxn>
                  <a:cxn ang="0">
                    <a:pos x="33" y="1214"/>
                  </a:cxn>
                  <a:cxn ang="0">
                    <a:pos x="33" y="992"/>
                  </a:cxn>
                  <a:cxn ang="0">
                    <a:pos x="33" y="644"/>
                  </a:cxn>
                  <a:cxn ang="0">
                    <a:pos x="33" y="470"/>
                  </a:cxn>
                  <a:cxn ang="0">
                    <a:pos x="36" y="218"/>
                  </a:cxn>
                  <a:cxn ang="0">
                    <a:pos x="126" y="14"/>
                  </a:cxn>
                  <a:cxn ang="0">
                    <a:pos x="276" y="1013"/>
                  </a:cxn>
                  <a:cxn ang="0">
                    <a:pos x="321" y="986"/>
                  </a:cxn>
                  <a:cxn ang="0">
                    <a:pos x="387" y="977"/>
                  </a:cxn>
                  <a:cxn ang="0">
                    <a:pos x="483" y="971"/>
                  </a:cxn>
                  <a:cxn ang="0">
                    <a:pos x="465" y="1022"/>
                  </a:cxn>
                  <a:cxn ang="0">
                    <a:pos x="510" y="974"/>
                  </a:cxn>
                  <a:cxn ang="0">
                    <a:pos x="369" y="965"/>
                  </a:cxn>
                  <a:cxn ang="0">
                    <a:pos x="411" y="1016"/>
                  </a:cxn>
                  <a:cxn ang="0">
                    <a:pos x="51" y="110"/>
                  </a:cxn>
                  <a:cxn ang="0">
                    <a:pos x="96" y="125"/>
                  </a:cxn>
                  <a:cxn ang="0">
                    <a:pos x="171" y="164"/>
                  </a:cxn>
                  <a:cxn ang="0">
                    <a:pos x="54" y="143"/>
                  </a:cxn>
                  <a:cxn ang="0">
                    <a:pos x="150" y="323"/>
                  </a:cxn>
                  <a:cxn ang="0">
                    <a:pos x="168" y="329"/>
                  </a:cxn>
                  <a:cxn ang="0">
                    <a:pos x="171" y="164"/>
                  </a:cxn>
                  <a:cxn ang="0">
                    <a:pos x="93" y="350"/>
                  </a:cxn>
                  <a:cxn ang="0">
                    <a:pos x="48" y="467"/>
                  </a:cxn>
                  <a:cxn ang="0">
                    <a:pos x="159" y="686"/>
                  </a:cxn>
                  <a:cxn ang="0">
                    <a:pos x="165" y="401"/>
                  </a:cxn>
                  <a:cxn ang="0">
                    <a:pos x="162" y="692"/>
                  </a:cxn>
                  <a:cxn ang="0">
                    <a:pos x="159" y="956"/>
                  </a:cxn>
                  <a:cxn ang="0">
                    <a:pos x="51" y="749"/>
                  </a:cxn>
                  <a:cxn ang="0">
                    <a:pos x="135" y="974"/>
                  </a:cxn>
                  <a:cxn ang="0">
                    <a:pos x="159" y="971"/>
                  </a:cxn>
                  <a:cxn ang="0">
                    <a:pos x="42" y="1127"/>
                  </a:cxn>
                  <a:cxn ang="0">
                    <a:pos x="150" y="1160"/>
                  </a:cxn>
                  <a:cxn ang="0">
                    <a:pos x="366" y="1019"/>
                  </a:cxn>
                  <a:cxn ang="0">
                    <a:pos x="291" y="1067"/>
                  </a:cxn>
                  <a:cxn ang="0">
                    <a:pos x="360" y="1019"/>
                  </a:cxn>
                  <a:cxn ang="0">
                    <a:pos x="462" y="1106"/>
                  </a:cxn>
                  <a:cxn ang="0">
                    <a:pos x="597" y="1082"/>
                  </a:cxn>
                  <a:cxn ang="0">
                    <a:pos x="390" y="1121"/>
                  </a:cxn>
                  <a:cxn ang="0">
                    <a:pos x="465" y="1274"/>
                  </a:cxn>
                  <a:cxn ang="0">
                    <a:pos x="471" y="1355"/>
                  </a:cxn>
                  <a:cxn ang="0">
                    <a:pos x="297" y="1265"/>
                  </a:cxn>
                  <a:cxn ang="0">
                    <a:pos x="129" y="1268"/>
                  </a:cxn>
                  <a:cxn ang="0">
                    <a:pos x="171" y="1289"/>
                  </a:cxn>
                  <a:cxn ang="0">
                    <a:pos x="48" y="1244"/>
                  </a:cxn>
                  <a:cxn ang="0">
                    <a:pos x="357" y="1415"/>
                  </a:cxn>
                  <a:cxn ang="0">
                    <a:pos x="174" y="1298"/>
                  </a:cxn>
                  <a:cxn ang="0">
                    <a:pos x="180" y="1478"/>
                  </a:cxn>
                  <a:cxn ang="0">
                    <a:pos x="324" y="1754"/>
                  </a:cxn>
                  <a:cxn ang="0">
                    <a:pos x="540" y="1742"/>
                  </a:cxn>
                  <a:cxn ang="0">
                    <a:pos x="651" y="1382"/>
                  </a:cxn>
                </a:cxnLst>
                <a:rect l="0" t="0" r="r" b="b"/>
                <a:pathLst>
                  <a:path w="725" h="1849">
                    <a:moveTo>
                      <a:pt x="84" y="20"/>
                    </a:moveTo>
                    <a:cubicBezTo>
                      <a:pt x="61" y="16"/>
                      <a:pt x="55" y="29"/>
                      <a:pt x="36" y="29"/>
                    </a:cubicBezTo>
                    <a:cubicBezTo>
                      <a:pt x="32" y="38"/>
                      <a:pt x="33" y="52"/>
                      <a:pt x="33" y="65"/>
                    </a:cubicBezTo>
                    <a:cubicBezTo>
                      <a:pt x="49" y="60"/>
                      <a:pt x="66" y="37"/>
                      <a:pt x="93" y="35"/>
                    </a:cubicBezTo>
                    <a:cubicBezTo>
                      <a:pt x="121" y="33"/>
                      <a:pt x="141" y="50"/>
                      <a:pt x="159" y="65"/>
                    </a:cubicBezTo>
                    <a:cubicBezTo>
                      <a:pt x="161" y="46"/>
                      <a:pt x="151" y="39"/>
                      <a:pt x="147" y="26"/>
                    </a:cubicBezTo>
                    <a:cubicBezTo>
                      <a:pt x="167" y="40"/>
                      <a:pt x="177" y="64"/>
                      <a:pt x="177" y="98"/>
                    </a:cubicBezTo>
                    <a:cubicBezTo>
                      <a:pt x="177" y="113"/>
                      <a:pt x="177" y="128"/>
                      <a:pt x="177" y="143"/>
                    </a:cubicBezTo>
                    <a:cubicBezTo>
                      <a:pt x="177" y="157"/>
                      <a:pt x="177" y="171"/>
                      <a:pt x="177" y="185"/>
                    </a:cubicBezTo>
                    <a:cubicBezTo>
                      <a:pt x="177" y="193"/>
                      <a:pt x="177" y="201"/>
                      <a:pt x="177" y="209"/>
                    </a:cubicBezTo>
                    <a:cubicBezTo>
                      <a:pt x="170" y="226"/>
                      <a:pt x="176" y="256"/>
                      <a:pt x="174" y="278"/>
                    </a:cubicBezTo>
                    <a:cubicBezTo>
                      <a:pt x="174" y="285"/>
                      <a:pt x="174" y="292"/>
                      <a:pt x="174" y="299"/>
                    </a:cubicBezTo>
                    <a:cubicBezTo>
                      <a:pt x="167" y="303"/>
                      <a:pt x="173" y="320"/>
                      <a:pt x="171" y="329"/>
                    </a:cubicBezTo>
                    <a:cubicBezTo>
                      <a:pt x="171" y="345"/>
                      <a:pt x="171" y="361"/>
                      <a:pt x="171" y="377"/>
                    </a:cubicBezTo>
                    <a:cubicBezTo>
                      <a:pt x="171" y="388"/>
                      <a:pt x="171" y="399"/>
                      <a:pt x="171" y="410"/>
                    </a:cubicBezTo>
                    <a:cubicBezTo>
                      <a:pt x="164" y="481"/>
                      <a:pt x="170" y="565"/>
                      <a:pt x="168" y="641"/>
                    </a:cubicBezTo>
                    <a:cubicBezTo>
                      <a:pt x="168" y="697"/>
                      <a:pt x="168" y="753"/>
                      <a:pt x="168" y="809"/>
                    </a:cubicBezTo>
                    <a:cubicBezTo>
                      <a:pt x="170" y="836"/>
                      <a:pt x="164" y="871"/>
                      <a:pt x="171" y="893"/>
                    </a:cubicBezTo>
                    <a:cubicBezTo>
                      <a:pt x="171" y="921"/>
                      <a:pt x="171" y="949"/>
                      <a:pt x="171" y="977"/>
                    </a:cubicBezTo>
                    <a:cubicBezTo>
                      <a:pt x="171" y="994"/>
                      <a:pt x="171" y="1011"/>
                      <a:pt x="171" y="1028"/>
                    </a:cubicBezTo>
                    <a:cubicBezTo>
                      <a:pt x="171" y="1036"/>
                      <a:pt x="171" y="1044"/>
                      <a:pt x="171" y="1052"/>
                    </a:cubicBezTo>
                    <a:cubicBezTo>
                      <a:pt x="164" y="1070"/>
                      <a:pt x="170" y="1101"/>
                      <a:pt x="168" y="1124"/>
                    </a:cubicBezTo>
                    <a:cubicBezTo>
                      <a:pt x="169" y="1143"/>
                      <a:pt x="168" y="1160"/>
                      <a:pt x="165" y="1175"/>
                    </a:cubicBezTo>
                    <a:cubicBezTo>
                      <a:pt x="180" y="1177"/>
                      <a:pt x="198" y="1175"/>
                      <a:pt x="219" y="1175"/>
                    </a:cubicBezTo>
                    <a:cubicBezTo>
                      <a:pt x="230" y="1140"/>
                      <a:pt x="241" y="1105"/>
                      <a:pt x="261" y="1079"/>
                    </a:cubicBezTo>
                    <a:cubicBezTo>
                      <a:pt x="268" y="1073"/>
                      <a:pt x="262" y="1054"/>
                      <a:pt x="264" y="1043"/>
                    </a:cubicBezTo>
                    <a:cubicBezTo>
                      <a:pt x="254" y="942"/>
                      <a:pt x="366" y="963"/>
                      <a:pt x="447" y="953"/>
                    </a:cubicBezTo>
                    <a:cubicBezTo>
                      <a:pt x="461" y="953"/>
                      <a:pt x="475" y="953"/>
                      <a:pt x="489" y="953"/>
                    </a:cubicBezTo>
                    <a:cubicBezTo>
                      <a:pt x="520" y="959"/>
                      <a:pt x="550" y="966"/>
                      <a:pt x="552" y="1001"/>
                    </a:cubicBezTo>
                    <a:cubicBezTo>
                      <a:pt x="552" y="1023"/>
                      <a:pt x="552" y="1045"/>
                      <a:pt x="552" y="1067"/>
                    </a:cubicBezTo>
                    <a:cubicBezTo>
                      <a:pt x="549" y="1084"/>
                      <a:pt x="560" y="1087"/>
                      <a:pt x="564" y="1097"/>
                    </a:cubicBezTo>
                    <a:cubicBezTo>
                      <a:pt x="583" y="1091"/>
                      <a:pt x="584" y="1067"/>
                      <a:pt x="600" y="1058"/>
                    </a:cubicBezTo>
                    <a:cubicBezTo>
                      <a:pt x="619" y="1058"/>
                      <a:pt x="641" y="1055"/>
                      <a:pt x="648" y="1067"/>
                    </a:cubicBezTo>
                    <a:cubicBezTo>
                      <a:pt x="644" y="1111"/>
                      <a:pt x="618" y="1133"/>
                      <a:pt x="606" y="1169"/>
                    </a:cubicBezTo>
                    <a:cubicBezTo>
                      <a:pt x="602" y="1169"/>
                      <a:pt x="603" y="1174"/>
                      <a:pt x="603" y="1178"/>
                    </a:cubicBezTo>
                    <a:cubicBezTo>
                      <a:pt x="606" y="1185"/>
                      <a:pt x="622" y="1179"/>
                      <a:pt x="630" y="1181"/>
                    </a:cubicBezTo>
                    <a:cubicBezTo>
                      <a:pt x="667" y="1187"/>
                      <a:pt x="707" y="1203"/>
                      <a:pt x="714" y="1232"/>
                    </a:cubicBezTo>
                    <a:cubicBezTo>
                      <a:pt x="725" y="1275"/>
                      <a:pt x="681" y="1306"/>
                      <a:pt x="669" y="1355"/>
                    </a:cubicBezTo>
                    <a:cubicBezTo>
                      <a:pt x="656" y="1408"/>
                      <a:pt x="665" y="1453"/>
                      <a:pt x="657" y="1502"/>
                    </a:cubicBezTo>
                    <a:cubicBezTo>
                      <a:pt x="650" y="1532"/>
                      <a:pt x="656" y="1575"/>
                      <a:pt x="654" y="1610"/>
                    </a:cubicBezTo>
                    <a:cubicBezTo>
                      <a:pt x="654" y="1626"/>
                      <a:pt x="654" y="1642"/>
                      <a:pt x="654" y="1658"/>
                    </a:cubicBezTo>
                    <a:cubicBezTo>
                      <a:pt x="649" y="1664"/>
                      <a:pt x="649" y="1691"/>
                      <a:pt x="654" y="1697"/>
                    </a:cubicBezTo>
                    <a:cubicBezTo>
                      <a:pt x="666" y="1716"/>
                      <a:pt x="691" y="1752"/>
                      <a:pt x="669" y="1778"/>
                    </a:cubicBezTo>
                    <a:cubicBezTo>
                      <a:pt x="628" y="1790"/>
                      <a:pt x="607" y="1758"/>
                      <a:pt x="585" y="1742"/>
                    </a:cubicBezTo>
                    <a:cubicBezTo>
                      <a:pt x="554" y="1753"/>
                      <a:pt x="523" y="1764"/>
                      <a:pt x="483" y="1766"/>
                    </a:cubicBezTo>
                    <a:cubicBezTo>
                      <a:pt x="482" y="1849"/>
                      <a:pt x="388" y="1847"/>
                      <a:pt x="393" y="1766"/>
                    </a:cubicBezTo>
                    <a:cubicBezTo>
                      <a:pt x="337" y="1764"/>
                      <a:pt x="283" y="1760"/>
                      <a:pt x="240" y="1745"/>
                    </a:cubicBezTo>
                    <a:cubicBezTo>
                      <a:pt x="223" y="1754"/>
                      <a:pt x="210" y="1767"/>
                      <a:pt x="189" y="1772"/>
                    </a:cubicBezTo>
                    <a:cubicBezTo>
                      <a:pt x="179" y="1772"/>
                      <a:pt x="169" y="1772"/>
                      <a:pt x="159" y="1772"/>
                    </a:cubicBezTo>
                    <a:cubicBezTo>
                      <a:pt x="150" y="1770"/>
                      <a:pt x="142" y="1767"/>
                      <a:pt x="135" y="1763"/>
                    </a:cubicBezTo>
                    <a:cubicBezTo>
                      <a:pt x="137" y="1732"/>
                      <a:pt x="152" y="1714"/>
                      <a:pt x="165" y="1694"/>
                    </a:cubicBezTo>
                    <a:cubicBezTo>
                      <a:pt x="150" y="1633"/>
                      <a:pt x="171" y="1559"/>
                      <a:pt x="168" y="1490"/>
                    </a:cubicBezTo>
                    <a:cubicBezTo>
                      <a:pt x="173" y="1481"/>
                      <a:pt x="173" y="1451"/>
                      <a:pt x="168" y="1442"/>
                    </a:cubicBezTo>
                    <a:cubicBezTo>
                      <a:pt x="165" y="1411"/>
                      <a:pt x="162" y="1380"/>
                      <a:pt x="156" y="1352"/>
                    </a:cubicBezTo>
                    <a:cubicBezTo>
                      <a:pt x="115" y="1353"/>
                      <a:pt x="70" y="1352"/>
                      <a:pt x="45" y="1325"/>
                    </a:cubicBezTo>
                    <a:cubicBezTo>
                      <a:pt x="21" y="1299"/>
                      <a:pt x="0" y="1235"/>
                      <a:pt x="33" y="1214"/>
                    </a:cubicBezTo>
                    <a:cubicBezTo>
                      <a:pt x="34" y="1191"/>
                      <a:pt x="28" y="1175"/>
                      <a:pt x="30" y="1151"/>
                    </a:cubicBezTo>
                    <a:cubicBezTo>
                      <a:pt x="37" y="1138"/>
                      <a:pt x="31" y="1112"/>
                      <a:pt x="33" y="1094"/>
                    </a:cubicBezTo>
                    <a:cubicBezTo>
                      <a:pt x="33" y="1080"/>
                      <a:pt x="33" y="1066"/>
                      <a:pt x="33" y="1052"/>
                    </a:cubicBezTo>
                    <a:cubicBezTo>
                      <a:pt x="33" y="1032"/>
                      <a:pt x="33" y="1012"/>
                      <a:pt x="33" y="992"/>
                    </a:cubicBezTo>
                    <a:cubicBezTo>
                      <a:pt x="40" y="975"/>
                      <a:pt x="34" y="945"/>
                      <a:pt x="36" y="923"/>
                    </a:cubicBezTo>
                    <a:cubicBezTo>
                      <a:pt x="36" y="890"/>
                      <a:pt x="36" y="857"/>
                      <a:pt x="36" y="824"/>
                    </a:cubicBezTo>
                    <a:cubicBezTo>
                      <a:pt x="34" y="781"/>
                      <a:pt x="40" y="730"/>
                      <a:pt x="33" y="692"/>
                    </a:cubicBezTo>
                    <a:cubicBezTo>
                      <a:pt x="33" y="676"/>
                      <a:pt x="33" y="660"/>
                      <a:pt x="33" y="644"/>
                    </a:cubicBezTo>
                    <a:cubicBezTo>
                      <a:pt x="33" y="633"/>
                      <a:pt x="33" y="622"/>
                      <a:pt x="33" y="611"/>
                    </a:cubicBezTo>
                    <a:cubicBezTo>
                      <a:pt x="33" y="581"/>
                      <a:pt x="33" y="551"/>
                      <a:pt x="33" y="521"/>
                    </a:cubicBezTo>
                    <a:cubicBezTo>
                      <a:pt x="33" y="511"/>
                      <a:pt x="33" y="501"/>
                      <a:pt x="33" y="491"/>
                    </a:cubicBezTo>
                    <a:cubicBezTo>
                      <a:pt x="33" y="484"/>
                      <a:pt x="33" y="477"/>
                      <a:pt x="33" y="470"/>
                    </a:cubicBezTo>
                    <a:cubicBezTo>
                      <a:pt x="40" y="459"/>
                      <a:pt x="34" y="435"/>
                      <a:pt x="36" y="419"/>
                    </a:cubicBezTo>
                    <a:cubicBezTo>
                      <a:pt x="34" y="392"/>
                      <a:pt x="41" y="374"/>
                      <a:pt x="39" y="347"/>
                    </a:cubicBezTo>
                    <a:cubicBezTo>
                      <a:pt x="44" y="334"/>
                      <a:pt x="44" y="300"/>
                      <a:pt x="39" y="287"/>
                    </a:cubicBezTo>
                    <a:cubicBezTo>
                      <a:pt x="41" y="261"/>
                      <a:pt x="35" y="243"/>
                      <a:pt x="36" y="218"/>
                    </a:cubicBezTo>
                    <a:cubicBezTo>
                      <a:pt x="36" y="208"/>
                      <a:pt x="36" y="198"/>
                      <a:pt x="36" y="188"/>
                    </a:cubicBezTo>
                    <a:cubicBezTo>
                      <a:pt x="36" y="176"/>
                      <a:pt x="36" y="164"/>
                      <a:pt x="36" y="152"/>
                    </a:cubicBezTo>
                    <a:cubicBezTo>
                      <a:pt x="50" y="106"/>
                      <a:pt x="14" y="65"/>
                      <a:pt x="24" y="32"/>
                    </a:cubicBezTo>
                    <a:cubicBezTo>
                      <a:pt x="34" y="0"/>
                      <a:pt x="90" y="9"/>
                      <a:pt x="126" y="14"/>
                    </a:cubicBezTo>
                    <a:cubicBezTo>
                      <a:pt x="119" y="23"/>
                      <a:pt x="91" y="11"/>
                      <a:pt x="84" y="20"/>
                    </a:cubicBezTo>
                    <a:close/>
                    <a:moveTo>
                      <a:pt x="369" y="965"/>
                    </a:moveTo>
                    <a:cubicBezTo>
                      <a:pt x="332" y="968"/>
                      <a:pt x="294" y="970"/>
                      <a:pt x="276" y="992"/>
                    </a:cubicBezTo>
                    <a:cubicBezTo>
                      <a:pt x="276" y="999"/>
                      <a:pt x="276" y="1006"/>
                      <a:pt x="276" y="1013"/>
                    </a:cubicBezTo>
                    <a:cubicBezTo>
                      <a:pt x="278" y="1024"/>
                      <a:pt x="272" y="1043"/>
                      <a:pt x="279" y="1049"/>
                    </a:cubicBezTo>
                    <a:cubicBezTo>
                      <a:pt x="277" y="1039"/>
                      <a:pt x="283" y="1037"/>
                      <a:pt x="282" y="1028"/>
                    </a:cubicBezTo>
                    <a:cubicBezTo>
                      <a:pt x="282" y="1008"/>
                      <a:pt x="287" y="993"/>
                      <a:pt x="300" y="986"/>
                    </a:cubicBezTo>
                    <a:cubicBezTo>
                      <a:pt x="305" y="995"/>
                      <a:pt x="313" y="984"/>
                      <a:pt x="321" y="986"/>
                    </a:cubicBezTo>
                    <a:cubicBezTo>
                      <a:pt x="318" y="992"/>
                      <a:pt x="308" y="991"/>
                      <a:pt x="303" y="995"/>
                    </a:cubicBezTo>
                    <a:cubicBezTo>
                      <a:pt x="300" y="1018"/>
                      <a:pt x="283" y="1043"/>
                      <a:pt x="285" y="1061"/>
                    </a:cubicBezTo>
                    <a:cubicBezTo>
                      <a:pt x="305" y="1040"/>
                      <a:pt x="328" y="1022"/>
                      <a:pt x="360" y="1013"/>
                    </a:cubicBezTo>
                    <a:cubicBezTo>
                      <a:pt x="351" y="993"/>
                      <a:pt x="378" y="989"/>
                      <a:pt x="387" y="977"/>
                    </a:cubicBezTo>
                    <a:cubicBezTo>
                      <a:pt x="368" y="978"/>
                      <a:pt x="354" y="984"/>
                      <a:pt x="333" y="983"/>
                    </a:cubicBezTo>
                    <a:cubicBezTo>
                      <a:pt x="349" y="974"/>
                      <a:pt x="373" y="973"/>
                      <a:pt x="393" y="968"/>
                    </a:cubicBezTo>
                    <a:cubicBezTo>
                      <a:pt x="402" y="968"/>
                      <a:pt x="411" y="968"/>
                      <a:pt x="420" y="968"/>
                    </a:cubicBezTo>
                    <a:cubicBezTo>
                      <a:pt x="438" y="972"/>
                      <a:pt x="461" y="971"/>
                      <a:pt x="483" y="971"/>
                    </a:cubicBezTo>
                    <a:cubicBezTo>
                      <a:pt x="483" y="972"/>
                      <a:pt x="483" y="973"/>
                      <a:pt x="483" y="974"/>
                    </a:cubicBezTo>
                    <a:cubicBezTo>
                      <a:pt x="466" y="976"/>
                      <a:pt x="441" y="970"/>
                      <a:pt x="429" y="977"/>
                    </a:cubicBezTo>
                    <a:cubicBezTo>
                      <a:pt x="435" y="976"/>
                      <a:pt x="436" y="980"/>
                      <a:pt x="441" y="980"/>
                    </a:cubicBezTo>
                    <a:cubicBezTo>
                      <a:pt x="462" y="981"/>
                      <a:pt x="468" y="997"/>
                      <a:pt x="465" y="1022"/>
                    </a:cubicBezTo>
                    <a:cubicBezTo>
                      <a:pt x="489" y="1029"/>
                      <a:pt x="505" y="1044"/>
                      <a:pt x="525" y="1055"/>
                    </a:cubicBezTo>
                    <a:cubicBezTo>
                      <a:pt x="527" y="1030"/>
                      <a:pt x="520" y="1014"/>
                      <a:pt x="522" y="989"/>
                    </a:cubicBezTo>
                    <a:cubicBezTo>
                      <a:pt x="511" y="984"/>
                      <a:pt x="500" y="979"/>
                      <a:pt x="486" y="977"/>
                    </a:cubicBezTo>
                    <a:cubicBezTo>
                      <a:pt x="488" y="970"/>
                      <a:pt x="503" y="976"/>
                      <a:pt x="510" y="974"/>
                    </a:cubicBezTo>
                    <a:cubicBezTo>
                      <a:pt x="524" y="981"/>
                      <a:pt x="533" y="993"/>
                      <a:pt x="534" y="1013"/>
                    </a:cubicBezTo>
                    <a:cubicBezTo>
                      <a:pt x="534" y="1030"/>
                      <a:pt x="533" y="1077"/>
                      <a:pt x="540" y="1043"/>
                    </a:cubicBezTo>
                    <a:cubicBezTo>
                      <a:pt x="564" y="960"/>
                      <a:pt x="482" y="957"/>
                      <a:pt x="408" y="962"/>
                    </a:cubicBezTo>
                    <a:cubicBezTo>
                      <a:pt x="396" y="964"/>
                      <a:pt x="376" y="958"/>
                      <a:pt x="369" y="965"/>
                    </a:cubicBezTo>
                    <a:close/>
                    <a:moveTo>
                      <a:pt x="441" y="1016"/>
                    </a:moveTo>
                    <a:cubicBezTo>
                      <a:pt x="453" y="1016"/>
                      <a:pt x="453" y="1004"/>
                      <a:pt x="456" y="995"/>
                    </a:cubicBezTo>
                    <a:cubicBezTo>
                      <a:pt x="434" y="977"/>
                      <a:pt x="376" y="971"/>
                      <a:pt x="366" y="1004"/>
                    </a:cubicBezTo>
                    <a:cubicBezTo>
                      <a:pt x="380" y="1009"/>
                      <a:pt x="391" y="1017"/>
                      <a:pt x="411" y="1016"/>
                    </a:cubicBezTo>
                    <a:cubicBezTo>
                      <a:pt x="414" y="1021"/>
                      <a:pt x="438" y="1021"/>
                      <a:pt x="441" y="1016"/>
                    </a:cubicBezTo>
                    <a:close/>
                    <a:moveTo>
                      <a:pt x="51" y="110"/>
                    </a:moveTo>
                    <a:cubicBezTo>
                      <a:pt x="80" y="91"/>
                      <a:pt x="139" y="86"/>
                      <a:pt x="168" y="107"/>
                    </a:cubicBezTo>
                    <a:cubicBezTo>
                      <a:pt x="176" y="35"/>
                      <a:pt x="15" y="20"/>
                      <a:pt x="51" y="110"/>
                    </a:cubicBezTo>
                    <a:close/>
                    <a:moveTo>
                      <a:pt x="150" y="104"/>
                    </a:moveTo>
                    <a:cubicBezTo>
                      <a:pt x="138" y="99"/>
                      <a:pt x="105" y="99"/>
                      <a:pt x="93" y="104"/>
                    </a:cubicBezTo>
                    <a:cubicBezTo>
                      <a:pt x="69" y="106"/>
                      <a:pt x="53" y="116"/>
                      <a:pt x="48" y="137"/>
                    </a:cubicBezTo>
                    <a:cubicBezTo>
                      <a:pt x="66" y="135"/>
                      <a:pt x="77" y="126"/>
                      <a:pt x="96" y="125"/>
                    </a:cubicBezTo>
                    <a:cubicBezTo>
                      <a:pt x="113" y="125"/>
                      <a:pt x="130" y="125"/>
                      <a:pt x="147" y="125"/>
                    </a:cubicBezTo>
                    <a:cubicBezTo>
                      <a:pt x="160" y="124"/>
                      <a:pt x="167" y="129"/>
                      <a:pt x="171" y="137"/>
                    </a:cubicBezTo>
                    <a:cubicBezTo>
                      <a:pt x="174" y="116"/>
                      <a:pt x="163" y="109"/>
                      <a:pt x="150" y="104"/>
                    </a:cubicBezTo>
                    <a:close/>
                    <a:moveTo>
                      <a:pt x="171" y="164"/>
                    </a:moveTo>
                    <a:cubicBezTo>
                      <a:pt x="172" y="154"/>
                      <a:pt x="170" y="147"/>
                      <a:pt x="168" y="140"/>
                    </a:cubicBezTo>
                    <a:cubicBezTo>
                      <a:pt x="164" y="137"/>
                      <a:pt x="157" y="137"/>
                      <a:pt x="150" y="137"/>
                    </a:cubicBezTo>
                    <a:cubicBezTo>
                      <a:pt x="137" y="132"/>
                      <a:pt x="103" y="132"/>
                      <a:pt x="90" y="137"/>
                    </a:cubicBezTo>
                    <a:cubicBezTo>
                      <a:pt x="75" y="136"/>
                      <a:pt x="69" y="144"/>
                      <a:pt x="54" y="143"/>
                    </a:cubicBezTo>
                    <a:cubicBezTo>
                      <a:pt x="40" y="159"/>
                      <a:pt x="52" y="201"/>
                      <a:pt x="48" y="227"/>
                    </a:cubicBezTo>
                    <a:cubicBezTo>
                      <a:pt x="50" y="252"/>
                      <a:pt x="44" y="285"/>
                      <a:pt x="51" y="305"/>
                    </a:cubicBezTo>
                    <a:cubicBezTo>
                      <a:pt x="76" y="319"/>
                      <a:pt x="134" y="322"/>
                      <a:pt x="165" y="311"/>
                    </a:cubicBezTo>
                    <a:cubicBezTo>
                      <a:pt x="161" y="316"/>
                      <a:pt x="159" y="323"/>
                      <a:pt x="150" y="323"/>
                    </a:cubicBezTo>
                    <a:cubicBezTo>
                      <a:pt x="130" y="323"/>
                      <a:pt x="110" y="323"/>
                      <a:pt x="90" y="323"/>
                    </a:cubicBezTo>
                    <a:cubicBezTo>
                      <a:pt x="70" y="331"/>
                      <a:pt x="57" y="303"/>
                      <a:pt x="51" y="317"/>
                    </a:cubicBezTo>
                    <a:cubicBezTo>
                      <a:pt x="52" y="335"/>
                      <a:pt x="80" y="340"/>
                      <a:pt x="96" y="341"/>
                    </a:cubicBezTo>
                    <a:cubicBezTo>
                      <a:pt x="123" y="343"/>
                      <a:pt x="149" y="333"/>
                      <a:pt x="168" y="329"/>
                    </a:cubicBezTo>
                    <a:cubicBezTo>
                      <a:pt x="168" y="311"/>
                      <a:pt x="168" y="293"/>
                      <a:pt x="168" y="275"/>
                    </a:cubicBezTo>
                    <a:cubicBezTo>
                      <a:pt x="175" y="268"/>
                      <a:pt x="169" y="248"/>
                      <a:pt x="171" y="236"/>
                    </a:cubicBezTo>
                    <a:cubicBezTo>
                      <a:pt x="171" y="225"/>
                      <a:pt x="171" y="214"/>
                      <a:pt x="171" y="203"/>
                    </a:cubicBezTo>
                    <a:cubicBezTo>
                      <a:pt x="171" y="190"/>
                      <a:pt x="171" y="177"/>
                      <a:pt x="171" y="164"/>
                    </a:cubicBezTo>
                    <a:close/>
                    <a:moveTo>
                      <a:pt x="168" y="353"/>
                    </a:moveTo>
                    <a:cubicBezTo>
                      <a:pt x="168" y="348"/>
                      <a:pt x="168" y="343"/>
                      <a:pt x="168" y="338"/>
                    </a:cubicBezTo>
                    <a:cubicBezTo>
                      <a:pt x="151" y="339"/>
                      <a:pt x="143" y="349"/>
                      <a:pt x="126" y="350"/>
                    </a:cubicBezTo>
                    <a:cubicBezTo>
                      <a:pt x="115" y="350"/>
                      <a:pt x="104" y="350"/>
                      <a:pt x="93" y="350"/>
                    </a:cubicBezTo>
                    <a:cubicBezTo>
                      <a:pt x="76" y="349"/>
                      <a:pt x="63" y="344"/>
                      <a:pt x="51" y="338"/>
                    </a:cubicBezTo>
                    <a:cubicBezTo>
                      <a:pt x="44" y="343"/>
                      <a:pt x="50" y="361"/>
                      <a:pt x="48" y="371"/>
                    </a:cubicBezTo>
                    <a:cubicBezTo>
                      <a:pt x="48" y="387"/>
                      <a:pt x="48" y="403"/>
                      <a:pt x="48" y="419"/>
                    </a:cubicBezTo>
                    <a:cubicBezTo>
                      <a:pt x="48" y="435"/>
                      <a:pt x="48" y="451"/>
                      <a:pt x="48" y="467"/>
                    </a:cubicBezTo>
                    <a:cubicBezTo>
                      <a:pt x="48" y="501"/>
                      <a:pt x="48" y="535"/>
                      <a:pt x="48" y="569"/>
                    </a:cubicBezTo>
                    <a:cubicBezTo>
                      <a:pt x="48" y="587"/>
                      <a:pt x="48" y="605"/>
                      <a:pt x="48" y="623"/>
                    </a:cubicBezTo>
                    <a:cubicBezTo>
                      <a:pt x="50" y="643"/>
                      <a:pt x="44" y="671"/>
                      <a:pt x="51" y="686"/>
                    </a:cubicBezTo>
                    <a:cubicBezTo>
                      <a:pt x="87" y="692"/>
                      <a:pt x="128" y="699"/>
                      <a:pt x="159" y="686"/>
                    </a:cubicBezTo>
                    <a:cubicBezTo>
                      <a:pt x="166" y="648"/>
                      <a:pt x="160" y="597"/>
                      <a:pt x="162" y="554"/>
                    </a:cubicBezTo>
                    <a:cubicBezTo>
                      <a:pt x="162" y="541"/>
                      <a:pt x="162" y="528"/>
                      <a:pt x="162" y="515"/>
                    </a:cubicBezTo>
                    <a:cubicBezTo>
                      <a:pt x="169" y="502"/>
                      <a:pt x="163" y="476"/>
                      <a:pt x="165" y="458"/>
                    </a:cubicBezTo>
                    <a:cubicBezTo>
                      <a:pt x="165" y="439"/>
                      <a:pt x="165" y="420"/>
                      <a:pt x="165" y="401"/>
                    </a:cubicBezTo>
                    <a:cubicBezTo>
                      <a:pt x="172" y="391"/>
                      <a:pt x="166" y="368"/>
                      <a:pt x="168" y="353"/>
                    </a:cubicBezTo>
                    <a:close/>
                    <a:moveTo>
                      <a:pt x="135" y="719"/>
                    </a:moveTo>
                    <a:cubicBezTo>
                      <a:pt x="148" y="721"/>
                      <a:pt x="152" y="714"/>
                      <a:pt x="162" y="713"/>
                    </a:cubicBezTo>
                    <a:cubicBezTo>
                      <a:pt x="162" y="706"/>
                      <a:pt x="162" y="699"/>
                      <a:pt x="162" y="692"/>
                    </a:cubicBezTo>
                    <a:cubicBezTo>
                      <a:pt x="136" y="713"/>
                      <a:pt x="79" y="694"/>
                      <a:pt x="51" y="707"/>
                    </a:cubicBezTo>
                    <a:cubicBezTo>
                      <a:pt x="61" y="712"/>
                      <a:pt x="67" y="721"/>
                      <a:pt x="84" y="719"/>
                    </a:cubicBezTo>
                    <a:cubicBezTo>
                      <a:pt x="94" y="724"/>
                      <a:pt x="125" y="724"/>
                      <a:pt x="135" y="719"/>
                    </a:cubicBezTo>
                    <a:close/>
                    <a:moveTo>
                      <a:pt x="159" y="956"/>
                    </a:moveTo>
                    <a:cubicBezTo>
                      <a:pt x="164" y="883"/>
                      <a:pt x="164" y="789"/>
                      <a:pt x="159" y="716"/>
                    </a:cubicBezTo>
                    <a:cubicBezTo>
                      <a:pt x="158" y="720"/>
                      <a:pt x="154" y="721"/>
                      <a:pt x="153" y="725"/>
                    </a:cubicBezTo>
                    <a:cubicBezTo>
                      <a:pt x="125" y="735"/>
                      <a:pt x="64" y="736"/>
                      <a:pt x="51" y="713"/>
                    </a:cubicBezTo>
                    <a:cubicBezTo>
                      <a:pt x="51" y="725"/>
                      <a:pt x="51" y="737"/>
                      <a:pt x="51" y="749"/>
                    </a:cubicBezTo>
                    <a:cubicBezTo>
                      <a:pt x="51" y="780"/>
                      <a:pt x="51" y="811"/>
                      <a:pt x="51" y="842"/>
                    </a:cubicBezTo>
                    <a:cubicBezTo>
                      <a:pt x="53" y="886"/>
                      <a:pt x="46" y="921"/>
                      <a:pt x="48" y="965"/>
                    </a:cubicBezTo>
                    <a:cubicBezTo>
                      <a:pt x="65" y="968"/>
                      <a:pt x="76" y="977"/>
                      <a:pt x="99" y="974"/>
                    </a:cubicBezTo>
                    <a:cubicBezTo>
                      <a:pt x="104" y="979"/>
                      <a:pt x="130" y="979"/>
                      <a:pt x="135" y="974"/>
                    </a:cubicBezTo>
                    <a:cubicBezTo>
                      <a:pt x="146" y="973"/>
                      <a:pt x="151" y="966"/>
                      <a:pt x="159" y="962"/>
                    </a:cubicBezTo>
                    <a:cubicBezTo>
                      <a:pt x="159" y="960"/>
                      <a:pt x="159" y="958"/>
                      <a:pt x="159" y="956"/>
                    </a:cubicBezTo>
                    <a:close/>
                    <a:moveTo>
                      <a:pt x="153" y="1076"/>
                    </a:moveTo>
                    <a:cubicBezTo>
                      <a:pt x="152" y="1038"/>
                      <a:pt x="156" y="1005"/>
                      <a:pt x="159" y="971"/>
                    </a:cubicBezTo>
                    <a:cubicBezTo>
                      <a:pt x="136" y="984"/>
                      <a:pt x="73" y="992"/>
                      <a:pt x="48" y="974"/>
                    </a:cubicBezTo>
                    <a:cubicBezTo>
                      <a:pt x="41" y="989"/>
                      <a:pt x="47" y="1017"/>
                      <a:pt x="45" y="1037"/>
                    </a:cubicBezTo>
                    <a:cubicBezTo>
                      <a:pt x="45" y="1053"/>
                      <a:pt x="45" y="1069"/>
                      <a:pt x="45" y="1085"/>
                    </a:cubicBezTo>
                    <a:cubicBezTo>
                      <a:pt x="38" y="1093"/>
                      <a:pt x="44" y="1114"/>
                      <a:pt x="42" y="1127"/>
                    </a:cubicBezTo>
                    <a:cubicBezTo>
                      <a:pt x="41" y="1159"/>
                      <a:pt x="42" y="1189"/>
                      <a:pt x="48" y="1214"/>
                    </a:cubicBezTo>
                    <a:cubicBezTo>
                      <a:pt x="69" y="1229"/>
                      <a:pt x="111" y="1239"/>
                      <a:pt x="141" y="1226"/>
                    </a:cubicBezTo>
                    <a:cubicBezTo>
                      <a:pt x="155" y="1228"/>
                      <a:pt x="149" y="1210"/>
                      <a:pt x="150" y="1199"/>
                    </a:cubicBezTo>
                    <a:cubicBezTo>
                      <a:pt x="150" y="1186"/>
                      <a:pt x="150" y="1173"/>
                      <a:pt x="150" y="1160"/>
                    </a:cubicBezTo>
                    <a:cubicBezTo>
                      <a:pt x="150" y="1150"/>
                      <a:pt x="150" y="1140"/>
                      <a:pt x="150" y="1130"/>
                    </a:cubicBezTo>
                    <a:cubicBezTo>
                      <a:pt x="150" y="1122"/>
                      <a:pt x="150" y="1114"/>
                      <a:pt x="150" y="1106"/>
                    </a:cubicBezTo>
                    <a:cubicBezTo>
                      <a:pt x="157" y="1102"/>
                      <a:pt x="151" y="1085"/>
                      <a:pt x="153" y="1076"/>
                    </a:cubicBezTo>
                    <a:close/>
                    <a:moveTo>
                      <a:pt x="366" y="1019"/>
                    </a:moveTo>
                    <a:cubicBezTo>
                      <a:pt x="375" y="1039"/>
                      <a:pt x="445" y="1046"/>
                      <a:pt x="450" y="1025"/>
                    </a:cubicBezTo>
                    <a:cubicBezTo>
                      <a:pt x="422" y="1037"/>
                      <a:pt x="384" y="1017"/>
                      <a:pt x="366" y="1019"/>
                    </a:cubicBezTo>
                    <a:close/>
                    <a:moveTo>
                      <a:pt x="360" y="1019"/>
                    </a:moveTo>
                    <a:cubicBezTo>
                      <a:pt x="335" y="1033"/>
                      <a:pt x="305" y="1042"/>
                      <a:pt x="291" y="1067"/>
                    </a:cubicBezTo>
                    <a:cubicBezTo>
                      <a:pt x="308" y="1093"/>
                      <a:pt x="419" y="1101"/>
                      <a:pt x="474" y="1094"/>
                    </a:cubicBezTo>
                    <a:cubicBezTo>
                      <a:pt x="488" y="1092"/>
                      <a:pt x="525" y="1082"/>
                      <a:pt x="525" y="1070"/>
                    </a:cubicBezTo>
                    <a:cubicBezTo>
                      <a:pt x="525" y="1054"/>
                      <a:pt x="479" y="1045"/>
                      <a:pt x="468" y="1031"/>
                    </a:cubicBezTo>
                    <a:cubicBezTo>
                      <a:pt x="445" y="1056"/>
                      <a:pt x="370" y="1056"/>
                      <a:pt x="360" y="1019"/>
                    </a:cubicBezTo>
                    <a:close/>
                    <a:moveTo>
                      <a:pt x="462" y="1106"/>
                    </a:moveTo>
                    <a:cubicBezTo>
                      <a:pt x="398" y="1113"/>
                      <a:pt x="330" y="1086"/>
                      <a:pt x="282" y="1082"/>
                    </a:cubicBezTo>
                    <a:cubicBezTo>
                      <a:pt x="330" y="1124"/>
                      <a:pt x="477" y="1122"/>
                      <a:pt x="537" y="1091"/>
                    </a:cubicBezTo>
                    <a:cubicBezTo>
                      <a:pt x="512" y="1085"/>
                      <a:pt x="491" y="1103"/>
                      <a:pt x="462" y="1106"/>
                    </a:cubicBezTo>
                    <a:close/>
                    <a:moveTo>
                      <a:pt x="465" y="1274"/>
                    </a:moveTo>
                    <a:cubicBezTo>
                      <a:pt x="512" y="1273"/>
                      <a:pt x="549" y="1262"/>
                      <a:pt x="573" y="1238"/>
                    </a:cubicBezTo>
                    <a:cubicBezTo>
                      <a:pt x="586" y="1180"/>
                      <a:pt x="615" y="1138"/>
                      <a:pt x="636" y="1088"/>
                    </a:cubicBezTo>
                    <a:cubicBezTo>
                      <a:pt x="622" y="1087"/>
                      <a:pt x="615" y="1079"/>
                      <a:pt x="597" y="1082"/>
                    </a:cubicBezTo>
                    <a:cubicBezTo>
                      <a:pt x="585" y="1091"/>
                      <a:pt x="584" y="1111"/>
                      <a:pt x="567" y="1115"/>
                    </a:cubicBezTo>
                    <a:cubicBezTo>
                      <a:pt x="553" y="1114"/>
                      <a:pt x="553" y="1099"/>
                      <a:pt x="543" y="1094"/>
                    </a:cubicBezTo>
                    <a:cubicBezTo>
                      <a:pt x="531" y="1107"/>
                      <a:pt x="515" y="1116"/>
                      <a:pt x="495" y="1121"/>
                    </a:cubicBezTo>
                    <a:cubicBezTo>
                      <a:pt x="460" y="1121"/>
                      <a:pt x="425" y="1121"/>
                      <a:pt x="390" y="1121"/>
                    </a:cubicBezTo>
                    <a:cubicBezTo>
                      <a:pt x="344" y="1118"/>
                      <a:pt x="295" y="1118"/>
                      <a:pt x="270" y="1094"/>
                    </a:cubicBezTo>
                    <a:cubicBezTo>
                      <a:pt x="252" y="1130"/>
                      <a:pt x="226" y="1158"/>
                      <a:pt x="225" y="1211"/>
                    </a:cubicBezTo>
                    <a:cubicBezTo>
                      <a:pt x="263" y="1253"/>
                      <a:pt x="329" y="1267"/>
                      <a:pt x="402" y="1274"/>
                    </a:cubicBezTo>
                    <a:cubicBezTo>
                      <a:pt x="416" y="1279"/>
                      <a:pt x="451" y="1279"/>
                      <a:pt x="465" y="1274"/>
                    </a:cubicBezTo>
                    <a:close/>
                    <a:moveTo>
                      <a:pt x="633" y="1070"/>
                    </a:moveTo>
                    <a:cubicBezTo>
                      <a:pt x="624" y="1072"/>
                      <a:pt x="607" y="1066"/>
                      <a:pt x="603" y="1073"/>
                    </a:cubicBezTo>
                    <a:cubicBezTo>
                      <a:pt x="608" y="1077"/>
                      <a:pt x="632" y="1080"/>
                      <a:pt x="633" y="1070"/>
                    </a:cubicBezTo>
                    <a:close/>
                    <a:moveTo>
                      <a:pt x="471" y="1355"/>
                    </a:moveTo>
                    <a:cubicBezTo>
                      <a:pt x="556" y="1354"/>
                      <a:pt x="704" y="1318"/>
                      <a:pt x="705" y="1253"/>
                    </a:cubicBezTo>
                    <a:cubicBezTo>
                      <a:pt x="706" y="1212"/>
                      <a:pt x="649" y="1197"/>
                      <a:pt x="603" y="1190"/>
                    </a:cubicBezTo>
                    <a:cubicBezTo>
                      <a:pt x="599" y="1207"/>
                      <a:pt x="590" y="1219"/>
                      <a:pt x="591" y="1241"/>
                    </a:cubicBezTo>
                    <a:cubicBezTo>
                      <a:pt x="539" y="1304"/>
                      <a:pt x="380" y="1293"/>
                      <a:pt x="297" y="1265"/>
                    </a:cubicBezTo>
                    <a:cubicBezTo>
                      <a:pt x="253" y="1250"/>
                      <a:pt x="192" y="1235"/>
                      <a:pt x="219" y="1181"/>
                    </a:cubicBezTo>
                    <a:cubicBezTo>
                      <a:pt x="201" y="1187"/>
                      <a:pt x="179" y="1189"/>
                      <a:pt x="165" y="1199"/>
                    </a:cubicBezTo>
                    <a:cubicBezTo>
                      <a:pt x="160" y="1216"/>
                      <a:pt x="161" y="1237"/>
                      <a:pt x="162" y="1253"/>
                    </a:cubicBezTo>
                    <a:cubicBezTo>
                      <a:pt x="152" y="1259"/>
                      <a:pt x="144" y="1267"/>
                      <a:pt x="129" y="1268"/>
                    </a:cubicBezTo>
                    <a:cubicBezTo>
                      <a:pt x="118" y="1268"/>
                      <a:pt x="107" y="1268"/>
                      <a:pt x="96" y="1268"/>
                    </a:cubicBezTo>
                    <a:cubicBezTo>
                      <a:pt x="62" y="1262"/>
                      <a:pt x="42" y="1259"/>
                      <a:pt x="33" y="1232"/>
                    </a:cubicBezTo>
                    <a:cubicBezTo>
                      <a:pt x="3" y="1280"/>
                      <a:pt x="75" y="1294"/>
                      <a:pt x="123" y="1292"/>
                    </a:cubicBezTo>
                    <a:cubicBezTo>
                      <a:pt x="132" y="1295"/>
                      <a:pt x="167" y="1300"/>
                      <a:pt x="171" y="1289"/>
                    </a:cubicBezTo>
                    <a:cubicBezTo>
                      <a:pt x="233" y="1325"/>
                      <a:pt x="304" y="1352"/>
                      <a:pt x="399" y="1355"/>
                    </a:cubicBezTo>
                    <a:cubicBezTo>
                      <a:pt x="416" y="1360"/>
                      <a:pt x="454" y="1360"/>
                      <a:pt x="471" y="1355"/>
                    </a:cubicBezTo>
                    <a:close/>
                    <a:moveTo>
                      <a:pt x="48" y="1223"/>
                    </a:moveTo>
                    <a:cubicBezTo>
                      <a:pt x="48" y="1230"/>
                      <a:pt x="48" y="1237"/>
                      <a:pt x="48" y="1244"/>
                    </a:cubicBezTo>
                    <a:cubicBezTo>
                      <a:pt x="72" y="1255"/>
                      <a:pt x="133" y="1273"/>
                      <a:pt x="153" y="1244"/>
                    </a:cubicBezTo>
                    <a:cubicBezTo>
                      <a:pt x="149" y="1242"/>
                      <a:pt x="153" y="1232"/>
                      <a:pt x="147" y="1232"/>
                    </a:cubicBezTo>
                    <a:cubicBezTo>
                      <a:pt x="123" y="1253"/>
                      <a:pt x="68" y="1236"/>
                      <a:pt x="48" y="1223"/>
                    </a:cubicBezTo>
                    <a:close/>
                    <a:moveTo>
                      <a:pt x="357" y="1415"/>
                    </a:moveTo>
                    <a:cubicBezTo>
                      <a:pt x="302" y="1409"/>
                      <a:pt x="238" y="1412"/>
                      <a:pt x="216" y="1373"/>
                    </a:cubicBezTo>
                    <a:cubicBezTo>
                      <a:pt x="264" y="1413"/>
                      <a:pt x="366" y="1413"/>
                      <a:pt x="465" y="1409"/>
                    </a:cubicBezTo>
                    <a:cubicBezTo>
                      <a:pt x="570" y="1404"/>
                      <a:pt x="663" y="1394"/>
                      <a:pt x="669" y="1319"/>
                    </a:cubicBezTo>
                    <a:cubicBezTo>
                      <a:pt x="545" y="1394"/>
                      <a:pt x="278" y="1385"/>
                      <a:pt x="174" y="1298"/>
                    </a:cubicBezTo>
                    <a:cubicBezTo>
                      <a:pt x="137" y="1318"/>
                      <a:pt x="67" y="1304"/>
                      <a:pt x="36" y="1289"/>
                    </a:cubicBezTo>
                    <a:cubicBezTo>
                      <a:pt x="46" y="1321"/>
                      <a:pt x="77" y="1332"/>
                      <a:pt x="117" y="1334"/>
                    </a:cubicBezTo>
                    <a:cubicBezTo>
                      <a:pt x="123" y="1341"/>
                      <a:pt x="142" y="1335"/>
                      <a:pt x="153" y="1337"/>
                    </a:cubicBezTo>
                    <a:cubicBezTo>
                      <a:pt x="198" y="1348"/>
                      <a:pt x="174" y="1428"/>
                      <a:pt x="180" y="1478"/>
                    </a:cubicBezTo>
                    <a:cubicBezTo>
                      <a:pt x="173" y="1493"/>
                      <a:pt x="179" y="1521"/>
                      <a:pt x="177" y="1541"/>
                    </a:cubicBezTo>
                    <a:cubicBezTo>
                      <a:pt x="177" y="1561"/>
                      <a:pt x="177" y="1581"/>
                      <a:pt x="177" y="1601"/>
                    </a:cubicBezTo>
                    <a:cubicBezTo>
                      <a:pt x="170" y="1616"/>
                      <a:pt x="176" y="1644"/>
                      <a:pt x="174" y="1664"/>
                    </a:cubicBezTo>
                    <a:cubicBezTo>
                      <a:pt x="182" y="1727"/>
                      <a:pt x="258" y="1740"/>
                      <a:pt x="324" y="1754"/>
                    </a:cubicBezTo>
                    <a:cubicBezTo>
                      <a:pt x="338" y="1759"/>
                      <a:pt x="373" y="1759"/>
                      <a:pt x="387" y="1754"/>
                    </a:cubicBezTo>
                    <a:cubicBezTo>
                      <a:pt x="398" y="1754"/>
                      <a:pt x="409" y="1754"/>
                      <a:pt x="420" y="1754"/>
                    </a:cubicBezTo>
                    <a:cubicBezTo>
                      <a:pt x="429" y="1752"/>
                      <a:pt x="446" y="1758"/>
                      <a:pt x="450" y="1751"/>
                    </a:cubicBezTo>
                    <a:cubicBezTo>
                      <a:pt x="484" y="1752"/>
                      <a:pt x="513" y="1748"/>
                      <a:pt x="540" y="1742"/>
                    </a:cubicBezTo>
                    <a:cubicBezTo>
                      <a:pt x="536" y="1683"/>
                      <a:pt x="524" y="1632"/>
                      <a:pt x="519" y="1574"/>
                    </a:cubicBezTo>
                    <a:cubicBezTo>
                      <a:pt x="559" y="1568"/>
                      <a:pt x="596" y="1559"/>
                      <a:pt x="636" y="1553"/>
                    </a:cubicBezTo>
                    <a:cubicBezTo>
                      <a:pt x="656" y="1543"/>
                      <a:pt x="640" y="1497"/>
                      <a:pt x="645" y="1472"/>
                    </a:cubicBezTo>
                    <a:cubicBezTo>
                      <a:pt x="643" y="1439"/>
                      <a:pt x="656" y="1409"/>
                      <a:pt x="651" y="1382"/>
                    </a:cubicBezTo>
                    <a:cubicBezTo>
                      <a:pt x="609" y="1404"/>
                      <a:pt x="552" y="1411"/>
                      <a:pt x="492" y="1415"/>
                    </a:cubicBezTo>
                    <a:cubicBezTo>
                      <a:pt x="447" y="1415"/>
                      <a:pt x="402" y="1415"/>
                      <a:pt x="357" y="1415"/>
                    </a:cubicBezTo>
                    <a:close/>
                  </a:path>
                </a:pathLst>
              </a:custGeom>
              <a:solidFill>
                <a:srgbClr val="2815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" name="Freeform 820"/>
              <p:cNvSpPr/>
              <p:nvPr/>
            </p:nvSpPr>
            <p:spPr bwMode="auto">
              <a:xfrm>
                <a:off x="3009881" y="480995"/>
                <a:ext cx="330200" cy="184150"/>
              </a:xfrm>
              <a:custGeom>
                <a:avLst/>
                <a:gdLst/>
                <a:ahLst/>
                <a:cxnLst>
                  <a:cxn ang="0">
                    <a:pos x="153" y="87"/>
                  </a:cxn>
                  <a:cxn ang="0">
                    <a:pos x="36" y="90"/>
                  </a:cxn>
                  <a:cxn ang="0">
                    <a:pos x="153" y="87"/>
                  </a:cxn>
                </a:cxnLst>
                <a:rect l="0" t="0" r="r" b="b"/>
                <a:pathLst>
                  <a:path w="161" h="90">
                    <a:moveTo>
                      <a:pt x="153" y="87"/>
                    </a:moveTo>
                    <a:cubicBezTo>
                      <a:pt x="124" y="66"/>
                      <a:pt x="65" y="71"/>
                      <a:pt x="36" y="90"/>
                    </a:cubicBezTo>
                    <a:cubicBezTo>
                      <a:pt x="0" y="0"/>
                      <a:pt x="161" y="15"/>
                      <a:pt x="153" y="87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7" name="Freeform 823"/>
              <p:cNvSpPr/>
              <p:nvPr/>
            </p:nvSpPr>
            <p:spPr bwMode="auto">
              <a:xfrm>
                <a:off x="3268643" y="2901933"/>
                <a:ext cx="28575" cy="60325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9" y="0"/>
                  </a:cxn>
                  <a:cxn ang="0">
                    <a:pos x="0" y="27"/>
                  </a:cxn>
                  <a:cxn ang="0">
                    <a:pos x="6" y="0"/>
                  </a:cxn>
                </a:cxnLst>
                <a:rect l="0" t="0" r="r" b="b"/>
                <a:pathLst>
                  <a:path w="14" h="29">
                    <a:moveTo>
                      <a:pt x="6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8" y="11"/>
                      <a:pt x="14" y="29"/>
                      <a:pt x="0" y="27"/>
                    </a:cubicBezTo>
                    <a:cubicBezTo>
                      <a:pt x="8" y="24"/>
                      <a:pt x="6" y="11"/>
                      <a:pt x="6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" name="Freeform 824"/>
              <p:cNvSpPr/>
              <p:nvPr/>
            </p:nvSpPr>
            <p:spPr bwMode="auto">
              <a:xfrm>
                <a:off x="3811568" y="2405045"/>
                <a:ext cx="323850" cy="176213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134" y="86"/>
                  </a:cxn>
                  <a:cxn ang="0">
                    <a:pos x="128" y="56"/>
                  </a:cxn>
                  <a:cxn ang="0">
                    <a:pos x="104" y="17"/>
                  </a:cxn>
                  <a:cxn ang="0">
                    <a:pos x="77" y="14"/>
                  </a:cxn>
                  <a:cxn ang="0">
                    <a:pos x="14" y="11"/>
                  </a:cxn>
                  <a:cxn ang="0">
                    <a:pos x="2" y="5"/>
                  </a:cxn>
                </a:cxnLst>
                <a:rect l="0" t="0" r="r" b="b"/>
                <a:pathLst>
                  <a:path w="158" h="86">
                    <a:moveTo>
                      <a:pt x="2" y="5"/>
                    </a:moveTo>
                    <a:cubicBezTo>
                      <a:pt x="76" y="0"/>
                      <a:pt x="158" y="3"/>
                      <a:pt x="134" y="86"/>
                    </a:cubicBezTo>
                    <a:cubicBezTo>
                      <a:pt x="125" y="83"/>
                      <a:pt x="137" y="59"/>
                      <a:pt x="128" y="56"/>
                    </a:cubicBezTo>
                    <a:cubicBezTo>
                      <a:pt x="127" y="36"/>
                      <a:pt x="118" y="24"/>
                      <a:pt x="104" y="17"/>
                    </a:cubicBezTo>
                    <a:cubicBezTo>
                      <a:pt x="101" y="10"/>
                      <a:pt x="85" y="16"/>
                      <a:pt x="77" y="14"/>
                    </a:cubicBezTo>
                    <a:cubicBezTo>
                      <a:pt x="55" y="14"/>
                      <a:pt x="32" y="15"/>
                      <a:pt x="14" y="11"/>
                    </a:cubicBezTo>
                    <a:cubicBezTo>
                      <a:pt x="16" y="3"/>
                      <a:pt x="0" y="13"/>
                      <a:pt x="2" y="5"/>
                    </a:cubicBezTo>
                    <a:close/>
                  </a:path>
                </a:pathLst>
              </a:custGeom>
              <a:solidFill>
                <a:srgbClr val="678F9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" name="Freeform 825"/>
              <p:cNvSpPr/>
              <p:nvPr/>
            </p:nvSpPr>
            <p:spPr bwMode="auto">
              <a:xfrm>
                <a:off x="3559156" y="2446320"/>
                <a:ext cx="214313" cy="173038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104" y="0"/>
                  </a:cxn>
                  <a:cxn ang="0">
                    <a:pos x="77" y="36"/>
                  </a:cxn>
                  <a:cxn ang="0">
                    <a:pos x="2" y="84"/>
                  </a:cxn>
                  <a:cxn ang="0">
                    <a:pos x="20" y="18"/>
                  </a:cxn>
                  <a:cxn ang="0">
                    <a:pos x="38" y="9"/>
                  </a:cxn>
                  <a:cxn ang="0">
                    <a:pos x="50" y="6"/>
                  </a:cxn>
                </a:cxnLst>
                <a:rect l="0" t="0" r="r" b="b"/>
                <a:pathLst>
                  <a:path w="104" h="84">
                    <a:moveTo>
                      <a:pt x="50" y="6"/>
                    </a:moveTo>
                    <a:cubicBezTo>
                      <a:pt x="71" y="7"/>
                      <a:pt x="85" y="1"/>
                      <a:pt x="104" y="0"/>
                    </a:cubicBezTo>
                    <a:cubicBezTo>
                      <a:pt x="95" y="12"/>
                      <a:pt x="68" y="16"/>
                      <a:pt x="77" y="36"/>
                    </a:cubicBezTo>
                    <a:cubicBezTo>
                      <a:pt x="45" y="45"/>
                      <a:pt x="22" y="63"/>
                      <a:pt x="2" y="84"/>
                    </a:cubicBezTo>
                    <a:cubicBezTo>
                      <a:pt x="0" y="66"/>
                      <a:pt x="17" y="41"/>
                      <a:pt x="20" y="18"/>
                    </a:cubicBezTo>
                    <a:cubicBezTo>
                      <a:pt x="25" y="14"/>
                      <a:pt x="35" y="15"/>
                      <a:pt x="38" y="9"/>
                    </a:cubicBezTo>
                    <a:cubicBezTo>
                      <a:pt x="42" y="8"/>
                      <a:pt x="49" y="10"/>
                      <a:pt x="5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" name="Freeform 826"/>
              <p:cNvSpPr/>
              <p:nvPr/>
            </p:nvSpPr>
            <p:spPr bwMode="auto">
              <a:xfrm>
                <a:off x="3536931" y="2517758"/>
                <a:ext cx="23813" cy="76200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10" y="16"/>
                  </a:cxn>
                  <a:cxn ang="0">
                    <a:pos x="7" y="37"/>
                  </a:cxn>
                  <a:cxn ang="0">
                    <a:pos x="4" y="1"/>
                  </a:cxn>
                </a:cxnLst>
                <a:rect l="0" t="0" r="r" b="b"/>
                <a:pathLst>
                  <a:path w="12" h="37">
                    <a:moveTo>
                      <a:pt x="4" y="1"/>
                    </a:moveTo>
                    <a:cubicBezTo>
                      <a:pt x="12" y="0"/>
                      <a:pt x="2" y="17"/>
                      <a:pt x="10" y="16"/>
                    </a:cubicBezTo>
                    <a:cubicBezTo>
                      <a:pt x="11" y="25"/>
                      <a:pt x="5" y="27"/>
                      <a:pt x="7" y="37"/>
                    </a:cubicBezTo>
                    <a:cubicBezTo>
                      <a:pt x="0" y="31"/>
                      <a:pt x="6" y="12"/>
                      <a:pt x="4" y="1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Freeform 827"/>
              <p:cNvSpPr/>
              <p:nvPr/>
            </p:nvSpPr>
            <p:spPr bwMode="auto">
              <a:xfrm>
                <a:off x="3729018" y="2528870"/>
                <a:ext cx="173038" cy="58738"/>
              </a:xfrm>
              <a:custGeom>
                <a:avLst/>
                <a:gdLst/>
                <a:ahLst/>
                <a:cxnLst>
                  <a:cxn ang="0">
                    <a:pos x="84" y="8"/>
                  </a:cxn>
                  <a:cxn ang="0">
                    <a:pos x="0" y="2"/>
                  </a:cxn>
                  <a:cxn ang="0">
                    <a:pos x="84" y="8"/>
                  </a:cxn>
                </a:cxnLst>
                <a:rect l="0" t="0" r="r" b="b"/>
                <a:pathLst>
                  <a:path w="84" h="29">
                    <a:moveTo>
                      <a:pt x="84" y="8"/>
                    </a:moveTo>
                    <a:cubicBezTo>
                      <a:pt x="79" y="29"/>
                      <a:pt x="9" y="22"/>
                      <a:pt x="0" y="2"/>
                    </a:cubicBezTo>
                    <a:cubicBezTo>
                      <a:pt x="18" y="0"/>
                      <a:pt x="56" y="20"/>
                      <a:pt x="84" y="8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" name="Freeform 828"/>
              <p:cNvSpPr/>
              <p:nvPr/>
            </p:nvSpPr>
            <p:spPr bwMode="auto">
              <a:xfrm>
                <a:off x="3557568" y="2662220"/>
                <a:ext cx="522288" cy="85725"/>
              </a:xfrm>
              <a:custGeom>
                <a:avLst/>
                <a:gdLst/>
                <a:ahLst/>
                <a:cxnLst>
                  <a:cxn ang="0">
                    <a:pos x="255" y="9"/>
                  </a:cxn>
                  <a:cxn ang="0">
                    <a:pos x="0" y="0"/>
                  </a:cxn>
                  <a:cxn ang="0">
                    <a:pos x="180" y="24"/>
                  </a:cxn>
                  <a:cxn ang="0">
                    <a:pos x="255" y="9"/>
                  </a:cxn>
                </a:cxnLst>
                <a:rect l="0" t="0" r="r" b="b"/>
                <a:pathLst>
                  <a:path w="255" h="42">
                    <a:moveTo>
                      <a:pt x="255" y="9"/>
                    </a:moveTo>
                    <a:cubicBezTo>
                      <a:pt x="195" y="40"/>
                      <a:pt x="48" y="42"/>
                      <a:pt x="0" y="0"/>
                    </a:cubicBezTo>
                    <a:cubicBezTo>
                      <a:pt x="48" y="4"/>
                      <a:pt x="116" y="31"/>
                      <a:pt x="180" y="24"/>
                    </a:cubicBezTo>
                    <a:cubicBezTo>
                      <a:pt x="209" y="21"/>
                      <a:pt x="230" y="3"/>
                      <a:pt x="255" y="9"/>
                    </a:cubicBezTo>
                    <a:close/>
                  </a:path>
                </a:pathLst>
              </a:custGeom>
              <a:solidFill>
                <a:srgbClr val="678F9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" name="Freeform 829"/>
              <p:cNvSpPr/>
              <p:nvPr/>
            </p:nvSpPr>
            <p:spPr bwMode="auto">
              <a:xfrm>
                <a:off x="3052743" y="3087670"/>
                <a:ext cx="1298575" cy="954088"/>
              </a:xfrm>
              <a:custGeom>
                <a:avLst/>
                <a:gdLst/>
                <a:ahLst/>
                <a:cxnLst>
                  <a:cxn ang="0">
                    <a:pos x="81" y="45"/>
                  </a:cxn>
                  <a:cxn ang="0">
                    <a:pos x="0" y="0"/>
                  </a:cxn>
                  <a:cxn ang="0">
                    <a:pos x="138" y="9"/>
                  </a:cxn>
                  <a:cxn ang="0">
                    <a:pos x="633" y="30"/>
                  </a:cxn>
                  <a:cxn ang="0">
                    <a:pos x="429" y="120"/>
                  </a:cxn>
                  <a:cxn ang="0">
                    <a:pos x="180" y="84"/>
                  </a:cxn>
                  <a:cxn ang="0">
                    <a:pos x="321" y="126"/>
                  </a:cxn>
                  <a:cxn ang="0">
                    <a:pos x="456" y="126"/>
                  </a:cxn>
                  <a:cxn ang="0">
                    <a:pos x="615" y="93"/>
                  </a:cxn>
                  <a:cxn ang="0">
                    <a:pos x="609" y="183"/>
                  </a:cxn>
                  <a:cxn ang="0">
                    <a:pos x="606" y="183"/>
                  </a:cxn>
                  <a:cxn ang="0">
                    <a:pos x="600" y="264"/>
                  </a:cxn>
                  <a:cxn ang="0">
                    <a:pos x="483" y="285"/>
                  </a:cxn>
                  <a:cxn ang="0">
                    <a:pos x="504" y="453"/>
                  </a:cxn>
                  <a:cxn ang="0">
                    <a:pos x="414" y="462"/>
                  </a:cxn>
                  <a:cxn ang="0">
                    <a:pos x="384" y="465"/>
                  </a:cxn>
                  <a:cxn ang="0">
                    <a:pos x="351" y="465"/>
                  </a:cxn>
                  <a:cxn ang="0">
                    <a:pos x="288" y="465"/>
                  </a:cxn>
                  <a:cxn ang="0">
                    <a:pos x="138" y="375"/>
                  </a:cxn>
                  <a:cxn ang="0">
                    <a:pos x="141" y="312"/>
                  </a:cxn>
                  <a:cxn ang="0">
                    <a:pos x="141" y="252"/>
                  </a:cxn>
                  <a:cxn ang="0">
                    <a:pos x="144" y="189"/>
                  </a:cxn>
                  <a:cxn ang="0">
                    <a:pos x="117" y="48"/>
                  </a:cxn>
                  <a:cxn ang="0">
                    <a:pos x="81" y="45"/>
                  </a:cxn>
                </a:cxnLst>
                <a:rect l="0" t="0" r="r" b="b"/>
                <a:pathLst>
                  <a:path w="633" h="465">
                    <a:moveTo>
                      <a:pt x="81" y="45"/>
                    </a:moveTo>
                    <a:cubicBezTo>
                      <a:pt x="41" y="43"/>
                      <a:pt x="10" y="32"/>
                      <a:pt x="0" y="0"/>
                    </a:cubicBezTo>
                    <a:cubicBezTo>
                      <a:pt x="31" y="15"/>
                      <a:pt x="101" y="29"/>
                      <a:pt x="138" y="9"/>
                    </a:cubicBezTo>
                    <a:cubicBezTo>
                      <a:pt x="242" y="96"/>
                      <a:pt x="509" y="105"/>
                      <a:pt x="633" y="30"/>
                    </a:cubicBezTo>
                    <a:cubicBezTo>
                      <a:pt x="627" y="105"/>
                      <a:pt x="534" y="115"/>
                      <a:pt x="429" y="120"/>
                    </a:cubicBezTo>
                    <a:cubicBezTo>
                      <a:pt x="330" y="124"/>
                      <a:pt x="228" y="124"/>
                      <a:pt x="180" y="84"/>
                    </a:cubicBezTo>
                    <a:cubicBezTo>
                      <a:pt x="202" y="123"/>
                      <a:pt x="266" y="120"/>
                      <a:pt x="321" y="126"/>
                    </a:cubicBezTo>
                    <a:cubicBezTo>
                      <a:pt x="359" y="131"/>
                      <a:pt x="418" y="131"/>
                      <a:pt x="456" y="126"/>
                    </a:cubicBezTo>
                    <a:cubicBezTo>
                      <a:pt x="516" y="122"/>
                      <a:pt x="573" y="115"/>
                      <a:pt x="615" y="93"/>
                    </a:cubicBezTo>
                    <a:cubicBezTo>
                      <a:pt x="620" y="120"/>
                      <a:pt x="607" y="150"/>
                      <a:pt x="609" y="183"/>
                    </a:cubicBezTo>
                    <a:cubicBezTo>
                      <a:pt x="608" y="183"/>
                      <a:pt x="607" y="183"/>
                      <a:pt x="606" y="183"/>
                    </a:cubicBezTo>
                    <a:cubicBezTo>
                      <a:pt x="603" y="209"/>
                      <a:pt x="613" y="248"/>
                      <a:pt x="600" y="264"/>
                    </a:cubicBezTo>
                    <a:cubicBezTo>
                      <a:pt x="560" y="270"/>
                      <a:pt x="523" y="279"/>
                      <a:pt x="483" y="285"/>
                    </a:cubicBezTo>
                    <a:cubicBezTo>
                      <a:pt x="488" y="343"/>
                      <a:pt x="500" y="394"/>
                      <a:pt x="504" y="453"/>
                    </a:cubicBezTo>
                    <a:cubicBezTo>
                      <a:pt x="477" y="459"/>
                      <a:pt x="448" y="463"/>
                      <a:pt x="414" y="462"/>
                    </a:cubicBezTo>
                    <a:cubicBezTo>
                      <a:pt x="405" y="464"/>
                      <a:pt x="388" y="458"/>
                      <a:pt x="384" y="465"/>
                    </a:cubicBezTo>
                    <a:cubicBezTo>
                      <a:pt x="373" y="465"/>
                      <a:pt x="362" y="465"/>
                      <a:pt x="351" y="465"/>
                    </a:cubicBezTo>
                    <a:cubicBezTo>
                      <a:pt x="330" y="465"/>
                      <a:pt x="309" y="465"/>
                      <a:pt x="288" y="465"/>
                    </a:cubicBezTo>
                    <a:cubicBezTo>
                      <a:pt x="222" y="451"/>
                      <a:pt x="146" y="438"/>
                      <a:pt x="138" y="375"/>
                    </a:cubicBezTo>
                    <a:cubicBezTo>
                      <a:pt x="145" y="360"/>
                      <a:pt x="139" y="332"/>
                      <a:pt x="141" y="312"/>
                    </a:cubicBezTo>
                    <a:cubicBezTo>
                      <a:pt x="141" y="292"/>
                      <a:pt x="141" y="272"/>
                      <a:pt x="141" y="252"/>
                    </a:cubicBezTo>
                    <a:cubicBezTo>
                      <a:pt x="148" y="237"/>
                      <a:pt x="142" y="209"/>
                      <a:pt x="144" y="189"/>
                    </a:cubicBezTo>
                    <a:cubicBezTo>
                      <a:pt x="138" y="139"/>
                      <a:pt x="162" y="59"/>
                      <a:pt x="117" y="48"/>
                    </a:cubicBezTo>
                    <a:cubicBezTo>
                      <a:pt x="111" y="41"/>
                      <a:pt x="92" y="47"/>
                      <a:pt x="81" y="45"/>
                    </a:cubicBezTo>
                    <a:close/>
                  </a:path>
                </a:pathLst>
              </a:custGeom>
              <a:solidFill>
                <a:srgbClr val="3C2C2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" name="Freeform 830"/>
              <p:cNvSpPr/>
              <p:nvPr/>
            </p:nvSpPr>
            <p:spPr bwMode="auto">
              <a:xfrm>
                <a:off x="3044806" y="471470"/>
                <a:ext cx="263525" cy="101600"/>
              </a:xfrm>
              <a:custGeom>
                <a:avLst/>
                <a:gdLst/>
                <a:ahLst/>
                <a:cxnLst>
                  <a:cxn ang="0">
                    <a:pos x="103" y="1"/>
                  </a:cxn>
                  <a:cxn ang="0">
                    <a:pos x="115" y="10"/>
                  </a:cxn>
                  <a:cxn ang="0">
                    <a:pos x="127" y="49"/>
                  </a:cxn>
                  <a:cxn ang="0">
                    <a:pos x="61" y="19"/>
                  </a:cxn>
                  <a:cxn ang="0">
                    <a:pos x="1" y="49"/>
                  </a:cxn>
                  <a:cxn ang="0">
                    <a:pos x="4" y="13"/>
                  </a:cxn>
                  <a:cxn ang="0">
                    <a:pos x="52" y="4"/>
                  </a:cxn>
                  <a:cxn ang="0">
                    <a:pos x="103" y="1"/>
                  </a:cxn>
                </a:cxnLst>
                <a:rect l="0" t="0" r="r" b="b"/>
                <a:pathLst>
                  <a:path w="129" h="49">
                    <a:moveTo>
                      <a:pt x="103" y="1"/>
                    </a:moveTo>
                    <a:cubicBezTo>
                      <a:pt x="107" y="4"/>
                      <a:pt x="112" y="6"/>
                      <a:pt x="115" y="10"/>
                    </a:cubicBezTo>
                    <a:cubicBezTo>
                      <a:pt x="119" y="23"/>
                      <a:pt x="129" y="30"/>
                      <a:pt x="127" y="49"/>
                    </a:cubicBezTo>
                    <a:cubicBezTo>
                      <a:pt x="109" y="34"/>
                      <a:pt x="89" y="17"/>
                      <a:pt x="61" y="19"/>
                    </a:cubicBezTo>
                    <a:cubicBezTo>
                      <a:pt x="34" y="21"/>
                      <a:pt x="17" y="44"/>
                      <a:pt x="1" y="49"/>
                    </a:cubicBezTo>
                    <a:cubicBezTo>
                      <a:pt x="1" y="36"/>
                      <a:pt x="0" y="22"/>
                      <a:pt x="4" y="13"/>
                    </a:cubicBezTo>
                    <a:cubicBezTo>
                      <a:pt x="23" y="13"/>
                      <a:pt x="29" y="0"/>
                      <a:pt x="52" y="4"/>
                    </a:cubicBezTo>
                    <a:cubicBezTo>
                      <a:pt x="68" y="2"/>
                      <a:pt x="92" y="8"/>
                      <a:pt x="103" y="1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" name="Freeform 835"/>
              <p:cNvSpPr/>
              <p:nvPr/>
            </p:nvSpPr>
            <p:spPr bwMode="auto">
              <a:xfrm>
                <a:off x="3038456" y="825483"/>
                <a:ext cx="14288" cy="619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" name="Freeform 836"/>
              <p:cNvSpPr/>
              <p:nvPr/>
            </p:nvSpPr>
            <p:spPr bwMode="auto">
              <a:xfrm>
                <a:off x="3060681" y="733408"/>
                <a:ext cx="28575" cy="17145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14" y="0"/>
                  </a:cxn>
                  <a:cxn ang="0">
                    <a:pos x="11" y="84"/>
                  </a:cxn>
                  <a:cxn ang="0">
                    <a:pos x="8" y="84"/>
                  </a:cxn>
                </a:cxnLst>
                <a:rect l="0" t="0" r="r" b="b"/>
                <a:pathLst>
                  <a:path w="14" h="84">
                    <a:moveTo>
                      <a:pt x="8" y="84"/>
                    </a:moveTo>
                    <a:cubicBezTo>
                      <a:pt x="12" y="58"/>
                      <a:pt x="0" y="16"/>
                      <a:pt x="14" y="0"/>
                    </a:cubicBezTo>
                    <a:cubicBezTo>
                      <a:pt x="7" y="22"/>
                      <a:pt x="13" y="57"/>
                      <a:pt x="11" y="84"/>
                    </a:cubicBezTo>
                    <a:cubicBezTo>
                      <a:pt x="10" y="84"/>
                      <a:pt x="9" y="84"/>
                      <a:pt x="8" y="84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" name="Freeform 838"/>
              <p:cNvSpPr/>
              <p:nvPr/>
            </p:nvSpPr>
            <p:spPr bwMode="auto">
              <a:xfrm>
                <a:off x="3059093" y="1028683"/>
                <a:ext cx="9525" cy="123825"/>
              </a:xfrm>
              <a:custGeom>
                <a:avLst/>
                <a:gdLst/>
                <a:ahLst/>
                <a:cxnLst>
                  <a:cxn ang="0">
                    <a:pos x="0" y="60"/>
                  </a:cxn>
                  <a:cxn ang="0">
                    <a:pos x="0" y="0"/>
                  </a:cxn>
                  <a:cxn ang="0">
                    <a:pos x="0" y="60"/>
                  </a:cxn>
                </a:cxnLst>
                <a:rect l="0" t="0" r="r" b="b"/>
                <a:pathLst>
                  <a:path w="5" h="60">
                    <a:moveTo>
                      <a:pt x="0" y="60"/>
                    </a:moveTo>
                    <a:cubicBezTo>
                      <a:pt x="0" y="40"/>
                      <a:pt x="0" y="20"/>
                      <a:pt x="0" y="0"/>
                    </a:cubicBezTo>
                    <a:cubicBezTo>
                      <a:pt x="5" y="13"/>
                      <a:pt x="5" y="47"/>
                      <a:pt x="0" y="6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" name="Freeform 839"/>
              <p:cNvSpPr/>
              <p:nvPr/>
            </p:nvSpPr>
            <p:spPr bwMode="auto">
              <a:xfrm>
                <a:off x="3068618" y="904858"/>
                <a:ext cx="14288" cy="1603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78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78">
                    <a:moveTo>
                      <a:pt x="7" y="0"/>
                    </a:moveTo>
                    <a:cubicBezTo>
                      <a:pt x="7" y="26"/>
                      <a:pt x="7" y="52"/>
                      <a:pt x="7" y="78"/>
                    </a:cubicBezTo>
                    <a:cubicBezTo>
                      <a:pt x="0" y="58"/>
                      <a:pt x="6" y="25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" name="Freeform 842"/>
              <p:cNvSpPr/>
              <p:nvPr/>
            </p:nvSpPr>
            <p:spPr bwMode="auto">
              <a:xfrm>
                <a:off x="3074968" y="719120"/>
                <a:ext cx="257175" cy="425450"/>
              </a:xfrm>
              <a:custGeom>
                <a:avLst/>
                <a:gdLst/>
                <a:ahLst/>
                <a:cxnLst>
                  <a:cxn ang="0">
                    <a:pos x="43" y="187"/>
                  </a:cxn>
                  <a:cxn ang="0">
                    <a:pos x="103" y="187"/>
                  </a:cxn>
                  <a:cxn ang="0">
                    <a:pos x="118" y="175"/>
                  </a:cxn>
                  <a:cxn ang="0">
                    <a:pos x="4" y="169"/>
                  </a:cxn>
                  <a:cxn ang="0">
                    <a:pos x="4" y="91"/>
                  </a:cxn>
                  <a:cxn ang="0">
                    <a:pos x="7" y="7"/>
                  </a:cxn>
                  <a:cxn ang="0">
                    <a:pos x="43" y="1"/>
                  </a:cxn>
                  <a:cxn ang="0">
                    <a:pos x="103" y="1"/>
                  </a:cxn>
                  <a:cxn ang="0">
                    <a:pos x="121" y="4"/>
                  </a:cxn>
                  <a:cxn ang="0">
                    <a:pos x="124" y="28"/>
                  </a:cxn>
                  <a:cxn ang="0">
                    <a:pos x="121" y="67"/>
                  </a:cxn>
                  <a:cxn ang="0">
                    <a:pos x="121" y="100"/>
                  </a:cxn>
                  <a:cxn ang="0">
                    <a:pos x="121" y="139"/>
                  </a:cxn>
                  <a:cxn ang="0">
                    <a:pos x="121" y="193"/>
                  </a:cxn>
                  <a:cxn ang="0">
                    <a:pos x="49" y="205"/>
                  </a:cxn>
                  <a:cxn ang="0">
                    <a:pos x="4" y="181"/>
                  </a:cxn>
                  <a:cxn ang="0">
                    <a:pos x="43" y="187"/>
                  </a:cxn>
                </a:cxnLst>
                <a:rect l="0" t="0" r="r" b="b"/>
                <a:pathLst>
                  <a:path w="125" h="207">
                    <a:moveTo>
                      <a:pt x="43" y="187"/>
                    </a:moveTo>
                    <a:cubicBezTo>
                      <a:pt x="56" y="192"/>
                      <a:pt x="90" y="192"/>
                      <a:pt x="103" y="187"/>
                    </a:cubicBezTo>
                    <a:cubicBezTo>
                      <a:pt x="112" y="187"/>
                      <a:pt x="114" y="180"/>
                      <a:pt x="118" y="175"/>
                    </a:cubicBezTo>
                    <a:cubicBezTo>
                      <a:pt x="87" y="186"/>
                      <a:pt x="29" y="183"/>
                      <a:pt x="4" y="169"/>
                    </a:cubicBezTo>
                    <a:cubicBezTo>
                      <a:pt x="4" y="143"/>
                      <a:pt x="4" y="117"/>
                      <a:pt x="4" y="91"/>
                    </a:cubicBezTo>
                    <a:cubicBezTo>
                      <a:pt x="6" y="64"/>
                      <a:pt x="0" y="29"/>
                      <a:pt x="7" y="7"/>
                    </a:cubicBezTo>
                    <a:cubicBezTo>
                      <a:pt x="22" y="8"/>
                      <a:pt x="28" y="0"/>
                      <a:pt x="43" y="1"/>
                    </a:cubicBezTo>
                    <a:cubicBezTo>
                      <a:pt x="63" y="1"/>
                      <a:pt x="83" y="1"/>
                      <a:pt x="103" y="1"/>
                    </a:cubicBezTo>
                    <a:cubicBezTo>
                      <a:pt x="110" y="1"/>
                      <a:pt x="117" y="1"/>
                      <a:pt x="121" y="4"/>
                    </a:cubicBezTo>
                    <a:cubicBezTo>
                      <a:pt x="123" y="11"/>
                      <a:pt x="125" y="18"/>
                      <a:pt x="124" y="28"/>
                    </a:cubicBezTo>
                    <a:cubicBezTo>
                      <a:pt x="117" y="35"/>
                      <a:pt x="123" y="55"/>
                      <a:pt x="121" y="67"/>
                    </a:cubicBezTo>
                    <a:cubicBezTo>
                      <a:pt x="121" y="78"/>
                      <a:pt x="121" y="89"/>
                      <a:pt x="121" y="100"/>
                    </a:cubicBezTo>
                    <a:cubicBezTo>
                      <a:pt x="121" y="113"/>
                      <a:pt x="121" y="126"/>
                      <a:pt x="121" y="139"/>
                    </a:cubicBezTo>
                    <a:cubicBezTo>
                      <a:pt x="121" y="157"/>
                      <a:pt x="121" y="175"/>
                      <a:pt x="121" y="193"/>
                    </a:cubicBezTo>
                    <a:cubicBezTo>
                      <a:pt x="102" y="197"/>
                      <a:pt x="76" y="207"/>
                      <a:pt x="49" y="205"/>
                    </a:cubicBezTo>
                    <a:cubicBezTo>
                      <a:pt x="33" y="204"/>
                      <a:pt x="5" y="199"/>
                      <a:pt x="4" y="181"/>
                    </a:cubicBezTo>
                    <a:cubicBezTo>
                      <a:pt x="10" y="167"/>
                      <a:pt x="23" y="195"/>
                      <a:pt x="43" y="187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" name="Freeform 843"/>
              <p:cNvSpPr/>
              <p:nvPr/>
            </p:nvSpPr>
            <p:spPr bwMode="auto">
              <a:xfrm>
                <a:off x="3076556" y="1133458"/>
                <a:ext cx="246063" cy="74136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5" y="12"/>
                  </a:cxn>
                  <a:cxn ang="0">
                    <a:pos x="78" y="12"/>
                  </a:cxn>
                  <a:cxn ang="0">
                    <a:pos x="120" y="0"/>
                  </a:cxn>
                  <a:cxn ang="0">
                    <a:pos x="120" y="15"/>
                  </a:cxn>
                  <a:cxn ang="0">
                    <a:pos x="117" y="63"/>
                  </a:cxn>
                  <a:cxn ang="0">
                    <a:pos x="117" y="120"/>
                  </a:cxn>
                  <a:cxn ang="0">
                    <a:pos x="114" y="177"/>
                  </a:cxn>
                  <a:cxn ang="0">
                    <a:pos x="114" y="216"/>
                  </a:cxn>
                  <a:cxn ang="0">
                    <a:pos x="111" y="348"/>
                  </a:cxn>
                  <a:cxn ang="0">
                    <a:pos x="3" y="348"/>
                  </a:cxn>
                  <a:cxn ang="0">
                    <a:pos x="3" y="285"/>
                  </a:cxn>
                  <a:cxn ang="0">
                    <a:pos x="0" y="231"/>
                  </a:cxn>
                  <a:cxn ang="0">
                    <a:pos x="0" y="129"/>
                  </a:cxn>
                  <a:cxn ang="0">
                    <a:pos x="3" y="81"/>
                  </a:cxn>
                  <a:cxn ang="0">
                    <a:pos x="3" y="33"/>
                  </a:cxn>
                  <a:cxn ang="0">
                    <a:pos x="3" y="0"/>
                  </a:cxn>
                </a:cxnLst>
                <a:rect l="0" t="0" r="r" b="b"/>
                <a:pathLst>
                  <a:path w="120" h="361">
                    <a:moveTo>
                      <a:pt x="3" y="0"/>
                    </a:moveTo>
                    <a:cubicBezTo>
                      <a:pt x="15" y="6"/>
                      <a:pt x="28" y="11"/>
                      <a:pt x="45" y="12"/>
                    </a:cubicBezTo>
                    <a:cubicBezTo>
                      <a:pt x="49" y="17"/>
                      <a:pt x="74" y="17"/>
                      <a:pt x="78" y="12"/>
                    </a:cubicBezTo>
                    <a:cubicBezTo>
                      <a:pt x="95" y="11"/>
                      <a:pt x="103" y="1"/>
                      <a:pt x="120" y="0"/>
                    </a:cubicBezTo>
                    <a:cubicBezTo>
                      <a:pt x="120" y="5"/>
                      <a:pt x="120" y="10"/>
                      <a:pt x="120" y="15"/>
                    </a:cubicBezTo>
                    <a:cubicBezTo>
                      <a:pt x="113" y="25"/>
                      <a:pt x="119" y="48"/>
                      <a:pt x="117" y="63"/>
                    </a:cubicBezTo>
                    <a:cubicBezTo>
                      <a:pt x="117" y="82"/>
                      <a:pt x="117" y="101"/>
                      <a:pt x="117" y="120"/>
                    </a:cubicBezTo>
                    <a:cubicBezTo>
                      <a:pt x="110" y="133"/>
                      <a:pt x="116" y="159"/>
                      <a:pt x="114" y="177"/>
                    </a:cubicBezTo>
                    <a:cubicBezTo>
                      <a:pt x="114" y="190"/>
                      <a:pt x="114" y="203"/>
                      <a:pt x="114" y="216"/>
                    </a:cubicBezTo>
                    <a:cubicBezTo>
                      <a:pt x="107" y="254"/>
                      <a:pt x="113" y="305"/>
                      <a:pt x="111" y="348"/>
                    </a:cubicBezTo>
                    <a:cubicBezTo>
                      <a:pt x="80" y="361"/>
                      <a:pt x="39" y="354"/>
                      <a:pt x="3" y="348"/>
                    </a:cubicBezTo>
                    <a:cubicBezTo>
                      <a:pt x="3" y="327"/>
                      <a:pt x="3" y="306"/>
                      <a:pt x="3" y="285"/>
                    </a:cubicBezTo>
                    <a:cubicBezTo>
                      <a:pt x="1" y="268"/>
                      <a:pt x="7" y="243"/>
                      <a:pt x="0" y="231"/>
                    </a:cubicBezTo>
                    <a:cubicBezTo>
                      <a:pt x="0" y="197"/>
                      <a:pt x="0" y="163"/>
                      <a:pt x="0" y="129"/>
                    </a:cubicBezTo>
                    <a:cubicBezTo>
                      <a:pt x="7" y="119"/>
                      <a:pt x="1" y="96"/>
                      <a:pt x="3" y="81"/>
                    </a:cubicBezTo>
                    <a:cubicBezTo>
                      <a:pt x="3" y="65"/>
                      <a:pt x="3" y="49"/>
                      <a:pt x="3" y="33"/>
                    </a:cubicBezTo>
                    <a:cubicBezTo>
                      <a:pt x="3" y="22"/>
                      <a:pt x="3" y="11"/>
                      <a:pt x="3" y="0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" name="Freeform 847"/>
              <p:cNvSpPr/>
              <p:nvPr/>
            </p:nvSpPr>
            <p:spPr bwMode="auto">
              <a:xfrm>
                <a:off x="3038456" y="1300145"/>
                <a:ext cx="22225" cy="1047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51"/>
                  </a:cxn>
                  <a:cxn ang="0">
                    <a:pos x="7" y="0"/>
                  </a:cxn>
                </a:cxnLst>
                <a:rect l="0" t="0" r="r" b="b"/>
                <a:pathLst>
                  <a:path w="11" h="51">
                    <a:moveTo>
                      <a:pt x="7" y="0"/>
                    </a:moveTo>
                    <a:cubicBezTo>
                      <a:pt x="5" y="16"/>
                      <a:pt x="11" y="40"/>
                      <a:pt x="4" y="51"/>
                    </a:cubicBezTo>
                    <a:cubicBezTo>
                      <a:pt x="6" y="35"/>
                      <a:pt x="0" y="11"/>
                      <a:pt x="7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" name="Freeform 851"/>
              <p:cNvSpPr/>
              <p:nvPr/>
            </p:nvSpPr>
            <p:spPr bwMode="auto">
              <a:xfrm>
                <a:off x="3068618" y="1719245"/>
                <a:ext cx="14288" cy="12858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63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63">
                    <a:moveTo>
                      <a:pt x="7" y="0"/>
                    </a:moveTo>
                    <a:cubicBezTo>
                      <a:pt x="7" y="21"/>
                      <a:pt x="7" y="42"/>
                      <a:pt x="7" y="63"/>
                    </a:cubicBezTo>
                    <a:cubicBezTo>
                      <a:pt x="0" y="48"/>
                      <a:pt x="6" y="2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" name="Freeform 854"/>
              <p:cNvSpPr/>
              <p:nvPr/>
            </p:nvSpPr>
            <p:spPr bwMode="auto">
              <a:xfrm>
                <a:off x="3073381" y="1903395"/>
                <a:ext cx="274638" cy="542925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107" y="12"/>
                  </a:cxn>
                  <a:cxn ang="0">
                    <a:pos x="110" y="12"/>
                  </a:cxn>
                  <a:cxn ang="0">
                    <a:pos x="113" y="243"/>
                  </a:cxn>
                  <a:cxn ang="0">
                    <a:pos x="113" y="249"/>
                  </a:cxn>
                  <a:cxn ang="0">
                    <a:pos x="89" y="261"/>
                  </a:cxn>
                  <a:cxn ang="0">
                    <a:pos x="53" y="261"/>
                  </a:cxn>
                  <a:cxn ang="0">
                    <a:pos x="2" y="252"/>
                  </a:cxn>
                  <a:cxn ang="0">
                    <a:pos x="5" y="129"/>
                  </a:cxn>
                  <a:cxn ang="0">
                    <a:pos x="5" y="36"/>
                  </a:cxn>
                </a:cxnLst>
                <a:rect l="0" t="0" r="r" b="b"/>
                <a:pathLst>
                  <a:path w="134" h="264">
                    <a:moveTo>
                      <a:pt x="5" y="36"/>
                    </a:moveTo>
                    <a:cubicBezTo>
                      <a:pt x="5" y="24"/>
                      <a:pt x="5" y="12"/>
                      <a:pt x="5" y="0"/>
                    </a:cubicBezTo>
                    <a:cubicBezTo>
                      <a:pt x="18" y="23"/>
                      <a:pt x="79" y="22"/>
                      <a:pt x="107" y="12"/>
                    </a:cubicBezTo>
                    <a:cubicBezTo>
                      <a:pt x="107" y="12"/>
                      <a:pt x="110" y="12"/>
                      <a:pt x="110" y="12"/>
                    </a:cubicBezTo>
                    <a:cubicBezTo>
                      <a:pt x="134" y="55"/>
                      <a:pt x="98" y="178"/>
                      <a:pt x="113" y="243"/>
                    </a:cubicBezTo>
                    <a:cubicBezTo>
                      <a:pt x="113" y="245"/>
                      <a:pt x="113" y="247"/>
                      <a:pt x="113" y="249"/>
                    </a:cubicBezTo>
                    <a:cubicBezTo>
                      <a:pt x="105" y="253"/>
                      <a:pt x="100" y="260"/>
                      <a:pt x="89" y="261"/>
                    </a:cubicBezTo>
                    <a:cubicBezTo>
                      <a:pt x="77" y="261"/>
                      <a:pt x="65" y="261"/>
                      <a:pt x="53" y="261"/>
                    </a:cubicBezTo>
                    <a:cubicBezTo>
                      <a:pt x="30" y="264"/>
                      <a:pt x="19" y="255"/>
                      <a:pt x="2" y="252"/>
                    </a:cubicBezTo>
                    <a:cubicBezTo>
                      <a:pt x="0" y="208"/>
                      <a:pt x="7" y="173"/>
                      <a:pt x="5" y="129"/>
                    </a:cubicBezTo>
                    <a:cubicBezTo>
                      <a:pt x="10" y="105"/>
                      <a:pt x="10" y="60"/>
                      <a:pt x="5" y="36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" name="Freeform 855"/>
              <p:cNvSpPr/>
              <p:nvPr/>
            </p:nvSpPr>
            <p:spPr bwMode="auto">
              <a:xfrm>
                <a:off x="3046393" y="1860533"/>
                <a:ext cx="14288" cy="271463"/>
              </a:xfrm>
              <a:custGeom>
                <a:avLst/>
                <a:gdLst/>
                <a:ahLst/>
                <a:cxnLst>
                  <a:cxn ang="0">
                    <a:pos x="0" y="132"/>
                  </a:cxn>
                  <a:cxn ang="0">
                    <a:pos x="0" y="0"/>
                  </a:cxn>
                  <a:cxn ang="0">
                    <a:pos x="3" y="132"/>
                  </a:cxn>
                  <a:cxn ang="0">
                    <a:pos x="0" y="132"/>
                  </a:cxn>
                </a:cxnLst>
                <a:rect l="0" t="0" r="r" b="b"/>
                <a:pathLst>
                  <a:path w="7" h="132">
                    <a:moveTo>
                      <a:pt x="0" y="132"/>
                    </a:moveTo>
                    <a:cubicBezTo>
                      <a:pt x="0" y="88"/>
                      <a:pt x="0" y="44"/>
                      <a:pt x="0" y="0"/>
                    </a:cubicBezTo>
                    <a:cubicBezTo>
                      <a:pt x="7" y="38"/>
                      <a:pt x="1" y="89"/>
                      <a:pt x="3" y="132"/>
                    </a:cubicBezTo>
                    <a:cubicBezTo>
                      <a:pt x="2" y="132"/>
                      <a:pt x="1" y="132"/>
                      <a:pt x="0" y="132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" name="Freeform 861"/>
              <p:cNvSpPr/>
              <p:nvPr/>
            </p:nvSpPr>
            <p:spPr bwMode="auto">
              <a:xfrm>
                <a:off x="3062268" y="2433620"/>
                <a:ext cx="242888" cy="550863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118" y="0"/>
                  </a:cxn>
                  <a:cxn ang="0">
                    <a:pos x="112" y="105"/>
                  </a:cxn>
                  <a:cxn ang="0">
                    <a:pos x="109" y="135"/>
                  </a:cxn>
                  <a:cxn ang="0">
                    <a:pos x="109" y="159"/>
                  </a:cxn>
                  <a:cxn ang="0">
                    <a:pos x="106" y="189"/>
                  </a:cxn>
                  <a:cxn ang="0">
                    <a:pos x="106" y="228"/>
                  </a:cxn>
                  <a:cxn ang="0">
                    <a:pos x="100" y="255"/>
                  </a:cxn>
                  <a:cxn ang="0">
                    <a:pos x="7" y="243"/>
                  </a:cxn>
                  <a:cxn ang="0">
                    <a:pos x="1" y="156"/>
                  </a:cxn>
                  <a:cxn ang="0">
                    <a:pos x="4" y="114"/>
                  </a:cxn>
                  <a:cxn ang="0">
                    <a:pos x="4" y="66"/>
                  </a:cxn>
                  <a:cxn ang="0">
                    <a:pos x="7" y="3"/>
                  </a:cxn>
                </a:cxnLst>
                <a:rect l="0" t="0" r="r" b="b"/>
                <a:pathLst>
                  <a:path w="118" h="268">
                    <a:moveTo>
                      <a:pt x="7" y="3"/>
                    </a:moveTo>
                    <a:cubicBezTo>
                      <a:pt x="32" y="21"/>
                      <a:pt x="95" y="13"/>
                      <a:pt x="118" y="0"/>
                    </a:cubicBezTo>
                    <a:cubicBezTo>
                      <a:pt x="115" y="34"/>
                      <a:pt x="111" y="67"/>
                      <a:pt x="112" y="105"/>
                    </a:cubicBezTo>
                    <a:cubicBezTo>
                      <a:pt x="105" y="109"/>
                      <a:pt x="111" y="126"/>
                      <a:pt x="109" y="135"/>
                    </a:cubicBezTo>
                    <a:cubicBezTo>
                      <a:pt x="109" y="143"/>
                      <a:pt x="109" y="151"/>
                      <a:pt x="109" y="159"/>
                    </a:cubicBezTo>
                    <a:cubicBezTo>
                      <a:pt x="102" y="163"/>
                      <a:pt x="108" y="180"/>
                      <a:pt x="106" y="189"/>
                    </a:cubicBezTo>
                    <a:cubicBezTo>
                      <a:pt x="106" y="202"/>
                      <a:pt x="106" y="215"/>
                      <a:pt x="106" y="228"/>
                    </a:cubicBezTo>
                    <a:cubicBezTo>
                      <a:pt x="106" y="239"/>
                      <a:pt x="108" y="252"/>
                      <a:pt x="100" y="255"/>
                    </a:cubicBezTo>
                    <a:cubicBezTo>
                      <a:pt x="70" y="268"/>
                      <a:pt x="28" y="258"/>
                      <a:pt x="7" y="243"/>
                    </a:cubicBezTo>
                    <a:cubicBezTo>
                      <a:pt x="1" y="218"/>
                      <a:pt x="0" y="188"/>
                      <a:pt x="1" y="156"/>
                    </a:cubicBezTo>
                    <a:cubicBezTo>
                      <a:pt x="8" y="148"/>
                      <a:pt x="2" y="127"/>
                      <a:pt x="4" y="114"/>
                    </a:cubicBezTo>
                    <a:cubicBezTo>
                      <a:pt x="4" y="98"/>
                      <a:pt x="4" y="82"/>
                      <a:pt x="4" y="66"/>
                    </a:cubicBezTo>
                    <a:cubicBezTo>
                      <a:pt x="11" y="51"/>
                      <a:pt x="5" y="23"/>
                      <a:pt x="7" y="3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" name="Freeform 864"/>
              <p:cNvSpPr/>
              <p:nvPr/>
            </p:nvSpPr>
            <p:spPr bwMode="auto">
              <a:xfrm>
                <a:off x="3046393" y="2335195"/>
                <a:ext cx="14288" cy="141288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69"/>
                  </a:cxn>
                </a:cxnLst>
                <a:rect l="0" t="0" r="r" b="b"/>
                <a:pathLst>
                  <a:path w="7" h="69">
                    <a:moveTo>
                      <a:pt x="0" y="69"/>
                    </a:moveTo>
                    <a:cubicBezTo>
                      <a:pt x="0" y="46"/>
                      <a:pt x="0" y="2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22"/>
                      <a:pt x="7" y="52"/>
                      <a:pt x="0" y="69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" name="Freeform 865"/>
              <p:cNvSpPr/>
              <p:nvPr/>
            </p:nvSpPr>
            <p:spPr bwMode="auto">
              <a:xfrm>
                <a:off x="3883006" y="2438383"/>
                <a:ext cx="177800" cy="168275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81" y="16"/>
                  </a:cxn>
                  <a:cxn ang="0">
                    <a:pos x="84" y="82"/>
                  </a:cxn>
                  <a:cxn ang="0">
                    <a:pos x="24" y="49"/>
                  </a:cxn>
                  <a:cxn ang="0">
                    <a:pos x="0" y="7"/>
                  </a:cxn>
                  <a:cxn ang="0">
                    <a:pos x="42" y="4"/>
                  </a:cxn>
                  <a:cxn ang="0">
                    <a:pos x="45" y="4"/>
                  </a:cxn>
                </a:cxnLst>
                <a:rect l="0" t="0" r="r" b="b"/>
                <a:pathLst>
                  <a:path w="86" h="82">
                    <a:moveTo>
                      <a:pt x="45" y="4"/>
                    </a:moveTo>
                    <a:cubicBezTo>
                      <a:pt x="59" y="6"/>
                      <a:pt x="70" y="11"/>
                      <a:pt x="81" y="16"/>
                    </a:cubicBezTo>
                    <a:cubicBezTo>
                      <a:pt x="79" y="41"/>
                      <a:pt x="86" y="57"/>
                      <a:pt x="84" y="82"/>
                    </a:cubicBezTo>
                    <a:cubicBezTo>
                      <a:pt x="64" y="71"/>
                      <a:pt x="48" y="56"/>
                      <a:pt x="24" y="49"/>
                    </a:cubicBezTo>
                    <a:cubicBezTo>
                      <a:pt x="27" y="24"/>
                      <a:pt x="21" y="8"/>
                      <a:pt x="0" y="7"/>
                    </a:cubicBezTo>
                    <a:cubicBezTo>
                      <a:pt x="8" y="0"/>
                      <a:pt x="29" y="6"/>
                      <a:pt x="42" y="4"/>
                    </a:cubicBezTo>
                    <a:cubicBezTo>
                      <a:pt x="43" y="4"/>
                      <a:pt x="44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" name="Freeform 866"/>
              <p:cNvSpPr/>
              <p:nvPr/>
            </p:nvSpPr>
            <p:spPr bwMode="auto">
              <a:xfrm>
                <a:off x="3062268" y="2439970"/>
                <a:ext cx="22225" cy="1301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63"/>
                  </a:cxn>
                  <a:cxn ang="0">
                    <a:pos x="7" y="0"/>
                  </a:cxn>
                </a:cxnLst>
                <a:rect l="0" t="0" r="r" b="b"/>
                <a:pathLst>
                  <a:path w="11" h="63">
                    <a:moveTo>
                      <a:pt x="7" y="0"/>
                    </a:moveTo>
                    <a:cubicBezTo>
                      <a:pt x="5" y="20"/>
                      <a:pt x="11" y="48"/>
                      <a:pt x="4" y="63"/>
                    </a:cubicBezTo>
                    <a:cubicBezTo>
                      <a:pt x="6" y="43"/>
                      <a:pt x="0" y="15"/>
                      <a:pt x="7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9" name="Freeform 868"/>
              <p:cNvSpPr/>
              <p:nvPr/>
            </p:nvSpPr>
            <p:spPr bwMode="auto">
              <a:xfrm>
                <a:off x="4068743" y="2519345"/>
                <a:ext cx="23813" cy="131763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3" y="0"/>
                  </a:cxn>
                  <a:cxn ang="0">
                    <a:pos x="9" y="30"/>
                  </a:cxn>
                </a:cxnLst>
                <a:rect l="0" t="0" r="r" b="b"/>
                <a:pathLst>
                  <a:path w="12" h="64">
                    <a:moveTo>
                      <a:pt x="9" y="30"/>
                    </a:moveTo>
                    <a:cubicBezTo>
                      <a:pt x="2" y="64"/>
                      <a:pt x="3" y="17"/>
                      <a:pt x="3" y="0"/>
                    </a:cubicBezTo>
                    <a:cubicBezTo>
                      <a:pt x="12" y="3"/>
                      <a:pt x="0" y="27"/>
                      <a:pt x="9" y="30"/>
                    </a:cubicBezTo>
                    <a:close/>
                  </a:path>
                </a:pathLst>
              </a:custGeom>
              <a:solidFill>
                <a:srgbClr val="56707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" name="Freeform 869"/>
              <p:cNvSpPr/>
              <p:nvPr/>
            </p:nvSpPr>
            <p:spPr bwMode="auto">
              <a:xfrm>
                <a:off x="3505181" y="2581258"/>
                <a:ext cx="23813" cy="746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7" y="0"/>
                  </a:cxn>
                  <a:cxn ang="0">
                    <a:pos x="4" y="36"/>
                  </a:cxn>
                </a:cxnLst>
                <a:rect l="0" t="0" r="r" b="b"/>
                <a:pathLst>
                  <a:path w="11" h="36">
                    <a:moveTo>
                      <a:pt x="4" y="36"/>
                    </a:moveTo>
                    <a:cubicBezTo>
                      <a:pt x="6" y="25"/>
                      <a:pt x="0" y="6"/>
                      <a:pt x="7" y="0"/>
                    </a:cubicBezTo>
                    <a:cubicBezTo>
                      <a:pt x="5" y="11"/>
                      <a:pt x="11" y="30"/>
                      <a:pt x="4" y="36"/>
                    </a:cubicBezTo>
                    <a:close/>
                  </a:path>
                </a:pathLst>
              </a:custGeom>
              <a:solidFill>
                <a:srgbClr val="B3ACA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1" name="Freeform 870"/>
              <p:cNvSpPr/>
              <p:nvPr/>
            </p:nvSpPr>
            <p:spPr bwMode="auto">
              <a:xfrm>
                <a:off x="4216381" y="2628883"/>
                <a:ext cx="61913" cy="2857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4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9" y="14"/>
                      <a:pt x="5" y="11"/>
                      <a:pt x="0" y="7"/>
                    </a:cubicBezTo>
                    <a:close/>
                  </a:path>
                </a:pathLst>
              </a:custGeom>
              <a:solidFill>
                <a:srgbClr val="678F9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2" name="Freeform 871"/>
              <p:cNvSpPr/>
              <p:nvPr/>
            </p:nvSpPr>
            <p:spPr bwMode="auto">
              <a:xfrm>
                <a:off x="3314681" y="2600308"/>
                <a:ext cx="22225" cy="1476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72"/>
                  </a:cxn>
                  <a:cxn ang="0">
                    <a:pos x="7" y="0"/>
                  </a:cxn>
                </a:cxnLst>
                <a:rect l="0" t="0" r="r" b="b"/>
                <a:pathLst>
                  <a:path w="11" h="72">
                    <a:moveTo>
                      <a:pt x="7" y="0"/>
                    </a:moveTo>
                    <a:cubicBezTo>
                      <a:pt x="5" y="23"/>
                      <a:pt x="11" y="54"/>
                      <a:pt x="4" y="72"/>
                    </a:cubicBezTo>
                    <a:cubicBezTo>
                      <a:pt x="6" y="49"/>
                      <a:pt x="0" y="18"/>
                      <a:pt x="7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3" name="Freeform 872"/>
              <p:cNvSpPr/>
              <p:nvPr/>
            </p:nvSpPr>
            <p:spPr bwMode="auto">
              <a:xfrm>
                <a:off x="3278168" y="2649520"/>
                <a:ext cx="22225" cy="619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4" name="Freeform 873"/>
              <p:cNvSpPr/>
              <p:nvPr/>
            </p:nvSpPr>
            <p:spPr bwMode="auto">
              <a:xfrm>
                <a:off x="3032106" y="2600308"/>
                <a:ext cx="14288" cy="85725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7" y="0"/>
                  </a:cxn>
                  <a:cxn ang="0">
                    <a:pos x="7" y="42"/>
                  </a:cxn>
                  <a:cxn ang="0">
                    <a:pos x="4" y="42"/>
                  </a:cxn>
                </a:cxnLst>
                <a:rect l="0" t="0" r="r" b="b"/>
                <a:pathLst>
                  <a:path w="7" h="42">
                    <a:moveTo>
                      <a:pt x="4" y="42"/>
                    </a:moveTo>
                    <a:cubicBezTo>
                      <a:pt x="6" y="29"/>
                      <a:pt x="0" y="8"/>
                      <a:pt x="7" y="0"/>
                    </a:cubicBezTo>
                    <a:cubicBezTo>
                      <a:pt x="7" y="14"/>
                      <a:pt x="7" y="28"/>
                      <a:pt x="7" y="42"/>
                    </a:cubicBezTo>
                    <a:cubicBezTo>
                      <a:pt x="6" y="42"/>
                      <a:pt x="5" y="42"/>
                      <a:pt x="4" y="42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Freeform 874"/>
              <p:cNvSpPr/>
              <p:nvPr/>
            </p:nvSpPr>
            <p:spPr bwMode="auto">
              <a:xfrm>
                <a:off x="3055918" y="2668570"/>
                <a:ext cx="23813" cy="857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11" h="42">
                    <a:moveTo>
                      <a:pt x="7" y="0"/>
                    </a:moveTo>
                    <a:cubicBezTo>
                      <a:pt x="5" y="13"/>
                      <a:pt x="11" y="34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6" name="Freeform 875"/>
              <p:cNvSpPr>
                <a:spLocks noEditPoints="1"/>
              </p:cNvSpPr>
              <p:nvPr/>
            </p:nvSpPr>
            <p:spPr bwMode="auto">
              <a:xfrm>
                <a:off x="3440093" y="2655870"/>
                <a:ext cx="842963" cy="400050"/>
              </a:xfrm>
              <a:custGeom>
                <a:avLst/>
                <a:gdLst/>
                <a:ahLst/>
                <a:cxnLst>
                  <a:cxn ang="0">
                    <a:pos x="270" y="42"/>
                  </a:cxn>
                  <a:cxn ang="0">
                    <a:pos x="318" y="15"/>
                  </a:cxn>
                  <a:cxn ang="0">
                    <a:pos x="342" y="36"/>
                  </a:cxn>
                  <a:cxn ang="0">
                    <a:pos x="372" y="3"/>
                  </a:cxn>
                  <a:cxn ang="0">
                    <a:pos x="411" y="9"/>
                  </a:cxn>
                  <a:cxn ang="0">
                    <a:pos x="348" y="159"/>
                  </a:cxn>
                  <a:cxn ang="0">
                    <a:pos x="240" y="195"/>
                  </a:cxn>
                  <a:cxn ang="0">
                    <a:pos x="177" y="195"/>
                  </a:cxn>
                  <a:cxn ang="0">
                    <a:pos x="0" y="132"/>
                  </a:cxn>
                  <a:cxn ang="0">
                    <a:pos x="45" y="15"/>
                  </a:cxn>
                  <a:cxn ang="0">
                    <a:pos x="165" y="42"/>
                  </a:cxn>
                  <a:cxn ang="0">
                    <a:pos x="270" y="42"/>
                  </a:cxn>
                  <a:cxn ang="0">
                    <a:pos x="162" y="69"/>
                  </a:cxn>
                  <a:cxn ang="0">
                    <a:pos x="273" y="69"/>
                  </a:cxn>
                  <a:cxn ang="0">
                    <a:pos x="294" y="126"/>
                  </a:cxn>
                  <a:cxn ang="0">
                    <a:pos x="297" y="63"/>
                  </a:cxn>
                  <a:cxn ang="0">
                    <a:pos x="312" y="48"/>
                  </a:cxn>
                  <a:cxn ang="0">
                    <a:pos x="162" y="69"/>
                  </a:cxn>
                </a:cxnLst>
                <a:rect l="0" t="0" r="r" b="b"/>
                <a:pathLst>
                  <a:path w="411" h="195">
                    <a:moveTo>
                      <a:pt x="270" y="42"/>
                    </a:moveTo>
                    <a:cubicBezTo>
                      <a:pt x="290" y="37"/>
                      <a:pt x="306" y="28"/>
                      <a:pt x="318" y="15"/>
                    </a:cubicBezTo>
                    <a:cubicBezTo>
                      <a:pt x="328" y="20"/>
                      <a:pt x="328" y="35"/>
                      <a:pt x="342" y="36"/>
                    </a:cubicBezTo>
                    <a:cubicBezTo>
                      <a:pt x="359" y="32"/>
                      <a:pt x="360" y="12"/>
                      <a:pt x="372" y="3"/>
                    </a:cubicBezTo>
                    <a:cubicBezTo>
                      <a:pt x="390" y="0"/>
                      <a:pt x="397" y="8"/>
                      <a:pt x="411" y="9"/>
                    </a:cubicBezTo>
                    <a:cubicBezTo>
                      <a:pt x="390" y="59"/>
                      <a:pt x="361" y="101"/>
                      <a:pt x="348" y="159"/>
                    </a:cubicBezTo>
                    <a:cubicBezTo>
                      <a:pt x="324" y="183"/>
                      <a:pt x="287" y="194"/>
                      <a:pt x="240" y="195"/>
                    </a:cubicBezTo>
                    <a:cubicBezTo>
                      <a:pt x="219" y="195"/>
                      <a:pt x="198" y="195"/>
                      <a:pt x="177" y="195"/>
                    </a:cubicBezTo>
                    <a:cubicBezTo>
                      <a:pt x="104" y="188"/>
                      <a:pt x="38" y="174"/>
                      <a:pt x="0" y="132"/>
                    </a:cubicBezTo>
                    <a:cubicBezTo>
                      <a:pt x="1" y="79"/>
                      <a:pt x="27" y="51"/>
                      <a:pt x="45" y="15"/>
                    </a:cubicBezTo>
                    <a:cubicBezTo>
                      <a:pt x="70" y="39"/>
                      <a:pt x="119" y="39"/>
                      <a:pt x="165" y="42"/>
                    </a:cubicBezTo>
                    <a:cubicBezTo>
                      <a:pt x="193" y="47"/>
                      <a:pt x="242" y="47"/>
                      <a:pt x="270" y="42"/>
                    </a:cubicBezTo>
                    <a:close/>
                    <a:moveTo>
                      <a:pt x="162" y="69"/>
                    </a:moveTo>
                    <a:cubicBezTo>
                      <a:pt x="193" y="78"/>
                      <a:pt x="242" y="77"/>
                      <a:pt x="273" y="69"/>
                    </a:cubicBezTo>
                    <a:cubicBezTo>
                      <a:pt x="275" y="93"/>
                      <a:pt x="278" y="116"/>
                      <a:pt x="294" y="126"/>
                    </a:cubicBezTo>
                    <a:cubicBezTo>
                      <a:pt x="305" y="110"/>
                      <a:pt x="304" y="83"/>
                      <a:pt x="297" y="63"/>
                    </a:cubicBezTo>
                    <a:cubicBezTo>
                      <a:pt x="305" y="61"/>
                      <a:pt x="314" y="60"/>
                      <a:pt x="312" y="48"/>
                    </a:cubicBezTo>
                    <a:cubicBezTo>
                      <a:pt x="272" y="56"/>
                      <a:pt x="217" y="74"/>
                      <a:pt x="162" y="69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7" name="Freeform 876"/>
              <p:cNvSpPr/>
              <p:nvPr/>
            </p:nvSpPr>
            <p:spPr bwMode="auto">
              <a:xfrm>
                <a:off x="3040043" y="2686033"/>
                <a:ext cx="14288" cy="117475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57"/>
                  </a:cxn>
                </a:cxnLst>
                <a:rect l="0" t="0" r="r" b="b"/>
                <a:pathLst>
                  <a:path w="7" h="57">
                    <a:moveTo>
                      <a:pt x="0" y="57"/>
                    </a:moveTo>
                    <a:cubicBezTo>
                      <a:pt x="0" y="38"/>
                      <a:pt x="0" y="19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8"/>
                      <a:pt x="7" y="44"/>
                      <a:pt x="0" y="57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8" name="Freeform 877"/>
              <p:cNvSpPr/>
              <p:nvPr/>
            </p:nvSpPr>
            <p:spPr bwMode="auto">
              <a:xfrm>
                <a:off x="4210031" y="2840020"/>
                <a:ext cx="61913" cy="381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30" y="12"/>
                  </a:cxn>
                  <a:cxn ang="0">
                    <a:pos x="3" y="9"/>
                  </a:cxn>
                  <a:cxn ang="0">
                    <a:pos x="6" y="0"/>
                  </a:cxn>
                </a:cxnLst>
                <a:rect l="0" t="0" r="r" b="b"/>
                <a:pathLst>
                  <a:path w="30" h="18">
                    <a:moveTo>
                      <a:pt x="6" y="0"/>
                    </a:moveTo>
                    <a:cubicBezTo>
                      <a:pt x="0" y="18"/>
                      <a:pt x="27" y="3"/>
                      <a:pt x="30" y="12"/>
                    </a:cubicBezTo>
                    <a:cubicBezTo>
                      <a:pt x="22" y="10"/>
                      <a:pt x="6" y="16"/>
                      <a:pt x="3" y="9"/>
                    </a:cubicBezTo>
                    <a:cubicBezTo>
                      <a:pt x="3" y="5"/>
                      <a:pt x="2" y="0"/>
                      <a:pt x="6" y="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9" name="Freeform 878"/>
              <p:cNvSpPr/>
              <p:nvPr/>
            </p:nvSpPr>
            <p:spPr bwMode="auto">
              <a:xfrm>
                <a:off x="4541818" y="2957495"/>
                <a:ext cx="11113" cy="746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cubicBezTo>
                      <a:pt x="5" y="5"/>
                      <a:pt x="5" y="31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B8E2F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" name="Freeform 879"/>
              <p:cNvSpPr/>
              <p:nvPr/>
            </p:nvSpPr>
            <p:spPr bwMode="auto">
              <a:xfrm>
                <a:off x="3076556" y="2951145"/>
                <a:ext cx="215900" cy="103188"/>
              </a:xfrm>
              <a:custGeom>
                <a:avLst/>
                <a:gdLst/>
                <a:ahLst/>
                <a:cxnLst>
                  <a:cxn ang="0">
                    <a:pos x="99" y="9"/>
                  </a:cxn>
                  <a:cxn ang="0">
                    <a:pos x="105" y="21"/>
                  </a:cxn>
                  <a:cxn ang="0">
                    <a:pos x="0" y="21"/>
                  </a:cxn>
                  <a:cxn ang="0">
                    <a:pos x="0" y="0"/>
                  </a:cxn>
                  <a:cxn ang="0">
                    <a:pos x="99" y="9"/>
                  </a:cxn>
                </a:cxnLst>
                <a:rect l="0" t="0" r="r" b="b"/>
                <a:pathLst>
                  <a:path w="105" h="50">
                    <a:moveTo>
                      <a:pt x="99" y="9"/>
                    </a:moveTo>
                    <a:cubicBezTo>
                      <a:pt x="105" y="9"/>
                      <a:pt x="101" y="19"/>
                      <a:pt x="105" y="21"/>
                    </a:cubicBezTo>
                    <a:cubicBezTo>
                      <a:pt x="85" y="50"/>
                      <a:pt x="24" y="32"/>
                      <a:pt x="0" y="21"/>
                    </a:cubicBezTo>
                    <a:cubicBezTo>
                      <a:pt x="0" y="14"/>
                      <a:pt x="0" y="7"/>
                      <a:pt x="0" y="0"/>
                    </a:cubicBezTo>
                    <a:cubicBezTo>
                      <a:pt x="20" y="13"/>
                      <a:pt x="75" y="30"/>
                      <a:pt x="99" y="9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Freeform 891"/>
              <p:cNvSpPr>
                <a:spLocks noEditPoints="1"/>
              </p:cNvSpPr>
              <p:nvPr/>
            </p:nvSpPr>
            <p:spPr bwMode="auto">
              <a:xfrm>
                <a:off x="1785918" y="357170"/>
                <a:ext cx="2759075" cy="3900488"/>
              </a:xfrm>
              <a:custGeom>
                <a:avLst/>
                <a:gdLst/>
                <a:ahLst/>
                <a:cxnLst>
                  <a:cxn ang="0">
                    <a:pos x="803" y="87"/>
                  </a:cxn>
                  <a:cxn ang="0">
                    <a:pos x="803" y="759"/>
                  </a:cxn>
                  <a:cxn ang="0">
                    <a:pos x="800" y="939"/>
                  </a:cxn>
                  <a:cxn ang="0">
                    <a:pos x="884" y="957"/>
                  </a:cxn>
                  <a:cxn ang="0">
                    <a:pos x="1064" y="951"/>
                  </a:cxn>
                  <a:cxn ang="0">
                    <a:pos x="1289" y="1104"/>
                  </a:cxn>
                  <a:cxn ang="0">
                    <a:pos x="1343" y="1302"/>
                  </a:cxn>
                  <a:cxn ang="0">
                    <a:pos x="1274" y="1629"/>
                  </a:cxn>
                  <a:cxn ang="0">
                    <a:pos x="1253" y="1866"/>
                  </a:cxn>
                  <a:cxn ang="0">
                    <a:pos x="1094" y="1833"/>
                  </a:cxn>
                  <a:cxn ang="0">
                    <a:pos x="938" y="1845"/>
                  </a:cxn>
                  <a:cxn ang="0">
                    <a:pos x="758" y="1869"/>
                  </a:cxn>
                  <a:cxn ang="0">
                    <a:pos x="698" y="1755"/>
                  </a:cxn>
                  <a:cxn ang="0">
                    <a:pos x="605" y="1449"/>
                  </a:cxn>
                  <a:cxn ang="0">
                    <a:pos x="266" y="1449"/>
                  </a:cxn>
                  <a:cxn ang="0">
                    <a:pos x="80" y="1440"/>
                  </a:cxn>
                  <a:cxn ang="0">
                    <a:pos x="62" y="1422"/>
                  </a:cxn>
                  <a:cxn ang="0">
                    <a:pos x="200" y="1413"/>
                  </a:cxn>
                  <a:cxn ang="0">
                    <a:pos x="479" y="1410"/>
                  </a:cxn>
                  <a:cxn ang="0">
                    <a:pos x="560" y="1341"/>
                  </a:cxn>
                  <a:cxn ang="0">
                    <a:pos x="569" y="978"/>
                  </a:cxn>
                  <a:cxn ang="0">
                    <a:pos x="566" y="879"/>
                  </a:cxn>
                  <a:cxn ang="0">
                    <a:pos x="569" y="732"/>
                  </a:cxn>
                  <a:cxn ang="0">
                    <a:pos x="566" y="591"/>
                  </a:cxn>
                  <a:cxn ang="0">
                    <a:pos x="578" y="243"/>
                  </a:cxn>
                  <a:cxn ang="0">
                    <a:pos x="707" y="54"/>
                  </a:cxn>
                  <a:cxn ang="0">
                    <a:pos x="614" y="228"/>
                  </a:cxn>
                  <a:cxn ang="0">
                    <a:pos x="620" y="387"/>
                  </a:cxn>
                  <a:cxn ang="0">
                    <a:pos x="614" y="531"/>
                  </a:cxn>
                  <a:cxn ang="0">
                    <a:pos x="614" y="684"/>
                  </a:cxn>
                  <a:cxn ang="0">
                    <a:pos x="614" y="963"/>
                  </a:cxn>
                  <a:cxn ang="0">
                    <a:pos x="611" y="1134"/>
                  </a:cxn>
                  <a:cxn ang="0">
                    <a:pos x="626" y="1365"/>
                  </a:cxn>
                  <a:cxn ang="0">
                    <a:pos x="749" y="1530"/>
                  </a:cxn>
                  <a:cxn ang="0">
                    <a:pos x="740" y="1812"/>
                  </a:cxn>
                  <a:cxn ang="0">
                    <a:pos x="974" y="1806"/>
                  </a:cxn>
                  <a:cxn ang="0">
                    <a:pos x="1250" y="1818"/>
                  </a:cxn>
                  <a:cxn ang="0">
                    <a:pos x="1235" y="1650"/>
                  </a:cxn>
                  <a:cxn ang="0">
                    <a:pos x="1295" y="1272"/>
                  </a:cxn>
                  <a:cxn ang="0">
                    <a:pos x="1229" y="1107"/>
                  </a:cxn>
                  <a:cxn ang="0">
                    <a:pos x="1133" y="1107"/>
                  </a:cxn>
                  <a:cxn ang="0">
                    <a:pos x="1028" y="993"/>
                  </a:cxn>
                  <a:cxn ang="0">
                    <a:pos x="800" y="1215"/>
                  </a:cxn>
                  <a:cxn ang="0">
                    <a:pos x="752" y="1092"/>
                  </a:cxn>
                  <a:cxn ang="0">
                    <a:pos x="752" y="933"/>
                  </a:cxn>
                  <a:cxn ang="0">
                    <a:pos x="752" y="450"/>
                  </a:cxn>
                  <a:cxn ang="0">
                    <a:pos x="755" y="339"/>
                  </a:cxn>
                  <a:cxn ang="0">
                    <a:pos x="758" y="225"/>
                  </a:cxn>
                  <a:cxn ang="0">
                    <a:pos x="728" y="66"/>
                  </a:cxn>
                  <a:cxn ang="0">
                    <a:pos x="638" y="1431"/>
                  </a:cxn>
                  <a:cxn ang="0">
                    <a:pos x="647" y="1434"/>
                  </a:cxn>
                </a:cxnLst>
                <a:rect l="0" t="0" r="r" b="b"/>
                <a:pathLst>
                  <a:path w="1344" h="1899">
                    <a:moveTo>
                      <a:pt x="611" y="0"/>
                    </a:moveTo>
                    <a:cubicBezTo>
                      <a:pt x="648" y="0"/>
                      <a:pt x="685" y="0"/>
                      <a:pt x="722" y="0"/>
                    </a:cubicBezTo>
                    <a:cubicBezTo>
                      <a:pt x="767" y="11"/>
                      <a:pt x="786" y="48"/>
                      <a:pt x="803" y="87"/>
                    </a:cubicBezTo>
                    <a:cubicBezTo>
                      <a:pt x="803" y="104"/>
                      <a:pt x="803" y="121"/>
                      <a:pt x="803" y="138"/>
                    </a:cubicBezTo>
                    <a:cubicBezTo>
                      <a:pt x="802" y="334"/>
                      <a:pt x="761" y="541"/>
                      <a:pt x="803" y="717"/>
                    </a:cubicBezTo>
                    <a:cubicBezTo>
                      <a:pt x="803" y="731"/>
                      <a:pt x="803" y="745"/>
                      <a:pt x="803" y="759"/>
                    </a:cubicBezTo>
                    <a:cubicBezTo>
                      <a:pt x="803" y="779"/>
                      <a:pt x="803" y="799"/>
                      <a:pt x="803" y="819"/>
                    </a:cubicBezTo>
                    <a:cubicBezTo>
                      <a:pt x="796" y="833"/>
                      <a:pt x="802" y="860"/>
                      <a:pt x="800" y="879"/>
                    </a:cubicBezTo>
                    <a:cubicBezTo>
                      <a:pt x="800" y="899"/>
                      <a:pt x="800" y="919"/>
                      <a:pt x="800" y="939"/>
                    </a:cubicBezTo>
                    <a:cubicBezTo>
                      <a:pt x="800" y="959"/>
                      <a:pt x="800" y="979"/>
                      <a:pt x="800" y="999"/>
                    </a:cubicBezTo>
                    <a:cubicBezTo>
                      <a:pt x="807" y="1042"/>
                      <a:pt x="786" y="1086"/>
                      <a:pt x="800" y="1116"/>
                    </a:cubicBezTo>
                    <a:cubicBezTo>
                      <a:pt x="824" y="1059"/>
                      <a:pt x="823" y="977"/>
                      <a:pt x="884" y="957"/>
                    </a:cubicBezTo>
                    <a:cubicBezTo>
                      <a:pt x="899" y="955"/>
                      <a:pt x="922" y="961"/>
                      <a:pt x="932" y="954"/>
                    </a:cubicBezTo>
                    <a:cubicBezTo>
                      <a:pt x="960" y="955"/>
                      <a:pt x="981" y="949"/>
                      <a:pt x="1010" y="951"/>
                    </a:cubicBezTo>
                    <a:cubicBezTo>
                      <a:pt x="1028" y="951"/>
                      <a:pt x="1046" y="951"/>
                      <a:pt x="1064" y="951"/>
                    </a:cubicBezTo>
                    <a:cubicBezTo>
                      <a:pt x="1142" y="945"/>
                      <a:pt x="1174" y="985"/>
                      <a:pt x="1169" y="1062"/>
                    </a:cubicBezTo>
                    <a:cubicBezTo>
                      <a:pt x="1182" y="1063"/>
                      <a:pt x="1203" y="1046"/>
                      <a:pt x="1223" y="1044"/>
                    </a:cubicBezTo>
                    <a:cubicBezTo>
                      <a:pt x="1242" y="1067"/>
                      <a:pt x="1284" y="1073"/>
                      <a:pt x="1289" y="1104"/>
                    </a:cubicBezTo>
                    <a:cubicBezTo>
                      <a:pt x="1293" y="1131"/>
                      <a:pt x="1266" y="1156"/>
                      <a:pt x="1262" y="1188"/>
                    </a:cubicBezTo>
                    <a:cubicBezTo>
                      <a:pt x="1307" y="1196"/>
                      <a:pt x="1336" y="1220"/>
                      <a:pt x="1343" y="1266"/>
                    </a:cubicBezTo>
                    <a:cubicBezTo>
                      <a:pt x="1343" y="1278"/>
                      <a:pt x="1343" y="1290"/>
                      <a:pt x="1343" y="1302"/>
                    </a:cubicBezTo>
                    <a:cubicBezTo>
                      <a:pt x="1344" y="1340"/>
                      <a:pt x="1305" y="1363"/>
                      <a:pt x="1295" y="1398"/>
                    </a:cubicBezTo>
                    <a:cubicBezTo>
                      <a:pt x="1283" y="1443"/>
                      <a:pt x="1290" y="1489"/>
                      <a:pt x="1277" y="1539"/>
                    </a:cubicBezTo>
                    <a:cubicBezTo>
                      <a:pt x="1270" y="1563"/>
                      <a:pt x="1276" y="1600"/>
                      <a:pt x="1274" y="1629"/>
                    </a:cubicBezTo>
                    <a:cubicBezTo>
                      <a:pt x="1276" y="1642"/>
                      <a:pt x="1270" y="1663"/>
                      <a:pt x="1277" y="1671"/>
                    </a:cubicBezTo>
                    <a:cubicBezTo>
                      <a:pt x="1257" y="1731"/>
                      <a:pt x="1316" y="1770"/>
                      <a:pt x="1313" y="1812"/>
                    </a:cubicBezTo>
                    <a:cubicBezTo>
                      <a:pt x="1311" y="1839"/>
                      <a:pt x="1285" y="1858"/>
                      <a:pt x="1253" y="1866"/>
                    </a:cubicBezTo>
                    <a:cubicBezTo>
                      <a:pt x="1243" y="1866"/>
                      <a:pt x="1233" y="1866"/>
                      <a:pt x="1223" y="1866"/>
                    </a:cubicBezTo>
                    <a:cubicBezTo>
                      <a:pt x="1189" y="1865"/>
                      <a:pt x="1179" y="1824"/>
                      <a:pt x="1154" y="1824"/>
                    </a:cubicBezTo>
                    <a:cubicBezTo>
                      <a:pt x="1133" y="1826"/>
                      <a:pt x="1118" y="1834"/>
                      <a:pt x="1094" y="1833"/>
                    </a:cubicBezTo>
                    <a:cubicBezTo>
                      <a:pt x="1083" y="1861"/>
                      <a:pt x="1068" y="1885"/>
                      <a:pt x="1043" y="1899"/>
                    </a:cubicBezTo>
                    <a:cubicBezTo>
                      <a:pt x="1022" y="1899"/>
                      <a:pt x="1001" y="1899"/>
                      <a:pt x="980" y="1899"/>
                    </a:cubicBezTo>
                    <a:cubicBezTo>
                      <a:pt x="960" y="1887"/>
                      <a:pt x="945" y="1870"/>
                      <a:pt x="938" y="1845"/>
                    </a:cubicBezTo>
                    <a:cubicBezTo>
                      <a:pt x="930" y="1832"/>
                      <a:pt x="898" y="1843"/>
                      <a:pt x="881" y="1839"/>
                    </a:cubicBezTo>
                    <a:cubicBezTo>
                      <a:pt x="861" y="1837"/>
                      <a:pt x="842" y="1834"/>
                      <a:pt x="830" y="1824"/>
                    </a:cubicBezTo>
                    <a:cubicBezTo>
                      <a:pt x="806" y="1839"/>
                      <a:pt x="794" y="1866"/>
                      <a:pt x="758" y="1869"/>
                    </a:cubicBezTo>
                    <a:cubicBezTo>
                      <a:pt x="746" y="1869"/>
                      <a:pt x="734" y="1869"/>
                      <a:pt x="722" y="1869"/>
                    </a:cubicBezTo>
                    <a:cubicBezTo>
                      <a:pt x="704" y="1862"/>
                      <a:pt x="676" y="1848"/>
                      <a:pt x="674" y="1824"/>
                    </a:cubicBezTo>
                    <a:cubicBezTo>
                      <a:pt x="672" y="1803"/>
                      <a:pt x="692" y="1779"/>
                      <a:pt x="698" y="1755"/>
                    </a:cubicBezTo>
                    <a:cubicBezTo>
                      <a:pt x="708" y="1713"/>
                      <a:pt x="711" y="1657"/>
                      <a:pt x="716" y="1605"/>
                    </a:cubicBezTo>
                    <a:cubicBezTo>
                      <a:pt x="721" y="1551"/>
                      <a:pt x="721" y="1493"/>
                      <a:pt x="710" y="1449"/>
                    </a:cubicBezTo>
                    <a:cubicBezTo>
                      <a:pt x="675" y="1449"/>
                      <a:pt x="640" y="1449"/>
                      <a:pt x="605" y="1449"/>
                    </a:cubicBezTo>
                    <a:cubicBezTo>
                      <a:pt x="570" y="1449"/>
                      <a:pt x="535" y="1449"/>
                      <a:pt x="500" y="1449"/>
                    </a:cubicBezTo>
                    <a:cubicBezTo>
                      <a:pt x="440" y="1449"/>
                      <a:pt x="380" y="1449"/>
                      <a:pt x="320" y="1449"/>
                    </a:cubicBezTo>
                    <a:cubicBezTo>
                      <a:pt x="302" y="1449"/>
                      <a:pt x="284" y="1449"/>
                      <a:pt x="266" y="1449"/>
                    </a:cubicBezTo>
                    <a:cubicBezTo>
                      <a:pt x="252" y="1449"/>
                      <a:pt x="238" y="1449"/>
                      <a:pt x="224" y="1449"/>
                    </a:cubicBezTo>
                    <a:cubicBezTo>
                      <a:pt x="210" y="1442"/>
                      <a:pt x="183" y="1448"/>
                      <a:pt x="164" y="1446"/>
                    </a:cubicBezTo>
                    <a:cubicBezTo>
                      <a:pt x="148" y="1432"/>
                      <a:pt x="106" y="1444"/>
                      <a:pt x="80" y="1440"/>
                    </a:cubicBezTo>
                    <a:cubicBezTo>
                      <a:pt x="76" y="1433"/>
                      <a:pt x="59" y="1439"/>
                      <a:pt x="50" y="1437"/>
                    </a:cubicBezTo>
                    <a:cubicBezTo>
                      <a:pt x="37" y="1436"/>
                      <a:pt x="0" y="1443"/>
                      <a:pt x="14" y="1425"/>
                    </a:cubicBezTo>
                    <a:cubicBezTo>
                      <a:pt x="29" y="1423"/>
                      <a:pt x="52" y="1429"/>
                      <a:pt x="62" y="1422"/>
                    </a:cubicBezTo>
                    <a:cubicBezTo>
                      <a:pt x="74" y="1418"/>
                      <a:pt x="82" y="1410"/>
                      <a:pt x="98" y="1410"/>
                    </a:cubicBezTo>
                    <a:cubicBezTo>
                      <a:pt x="108" y="1410"/>
                      <a:pt x="118" y="1410"/>
                      <a:pt x="128" y="1410"/>
                    </a:cubicBezTo>
                    <a:cubicBezTo>
                      <a:pt x="152" y="1411"/>
                      <a:pt x="173" y="1415"/>
                      <a:pt x="200" y="1413"/>
                    </a:cubicBezTo>
                    <a:cubicBezTo>
                      <a:pt x="213" y="1405"/>
                      <a:pt x="245" y="1416"/>
                      <a:pt x="257" y="1407"/>
                    </a:cubicBezTo>
                    <a:cubicBezTo>
                      <a:pt x="311" y="1407"/>
                      <a:pt x="365" y="1407"/>
                      <a:pt x="419" y="1407"/>
                    </a:cubicBezTo>
                    <a:cubicBezTo>
                      <a:pt x="433" y="1414"/>
                      <a:pt x="460" y="1408"/>
                      <a:pt x="479" y="1410"/>
                    </a:cubicBezTo>
                    <a:cubicBezTo>
                      <a:pt x="499" y="1410"/>
                      <a:pt x="519" y="1410"/>
                      <a:pt x="539" y="1410"/>
                    </a:cubicBezTo>
                    <a:cubicBezTo>
                      <a:pt x="554" y="1408"/>
                      <a:pt x="607" y="1416"/>
                      <a:pt x="593" y="1404"/>
                    </a:cubicBezTo>
                    <a:cubicBezTo>
                      <a:pt x="574" y="1391"/>
                      <a:pt x="561" y="1372"/>
                      <a:pt x="560" y="1341"/>
                    </a:cubicBezTo>
                    <a:cubicBezTo>
                      <a:pt x="560" y="1327"/>
                      <a:pt x="560" y="1313"/>
                      <a:pt x="560" y="1299"/>
                    </a:cubicBezTo>
                    <a:cubicBezTo>
                      <a:pt x="558" y="1272"/>
                      <a:pt x="581" y="1257"/>
                      <a:pt x="584" y="1230"/>
                    </a:cubicBezTo>
                    <a:cubicBezTo>
                      <a:pt x="593" y="1155"/>
                      <a:pt x="560" y="1062"/>
                      <a:pt x="569" y="978"/>
                    </a:cubicBezTo>
                    <a:cubicBezTo>
                      <a:pt x="567" y="969"/>
                      <a:pt x="573" y="952"/>
                      <a:pt x="566" y="948"/>
                    </a:cubicBezTo>
                    <a:cubicBezTo>
                      <a:pt x="566" y="939"/>
                      <a:pt x="566" y="930"/>
                      <a:pt x="566" y="921"/>
                    </a:cubicBezTo>
                    <a:cubicBezTo>
                      <a:pt x="566" y="907"/>
                      <a:pt x="566" y="893"/>
                      <a:pt x="566" y="879"/>
                    </a:cubicBezTo>
                    <a:cubicBezTo>
                      <a:pt x="566" y="849"/>
                      <a:pt x="566" y="819"/>
                      <a:pt x="566" y="789"/>
                    </a:cubicBezTo>
                    <a:cubicBezTo>
                      <a:pt x="566" y="783"/>
                      <a:pt x="566" y="777"/>
                      <a:pt x="566" y="771"/>
                    </a:cubicBezTo>
                    <a:cubicBezTo>
                      <a:pt x="573" y="764"/>
                      <a:pt x="567" y="744"/>
                      <a:pt x="569" y="732"/>
                    </a:cubicBezTo>
                    <a:cubicBezTo>
                      <a:pt x="569" y="717"/>
                      <a:pt x="569" y="702"/>
                      <a:pt x="569" y="687"/>
                    </a:cubicBezTo>
                    <a:cubicBezTo>
                      <a:pt x="576" y="680"/>
                      <a:pt x="570" y="660"/>
                      <a:pt x="572" y="648"/>
                    </a:cubicBezTo>
                    <a:cubicBezTo>
                      <a:pt x="576" y="623"/>
                      <a:pt x="565" y="613"/>
                      <a:pt x="566" y="591"/>
                    </a:cubicBezTo>
                    <a:cubicBezTo>
                      <a:pt x="566" y="566"/>
                      <a:pt x="566" y="541"/>
                      <a:pt x="566" y="516"/>
                    </a:cubicBezTo>
                    <a:cubicBezTo>
                      <a:pt x="569" y="450"/>
                      <a:pt x="578" y="390"/>
                      <a:pt x="578" y="321"/>
                    </a:cubicBezTo>
                    <a:cubicBezTo>
                      <a:pt x="583" y="302"/>
                      <a:pt x="583" y="262"/>
                      <a:pt x="578" y="243"/>
                    </a:cubicBezTo>
                    <a:cubicBezTo>
                      <a:pt x="576" y="176"/>
                      <a:pt x="578" y="105"/>
                      <a:pt x="551" y="63"/>
                    </a:cubicBezTo>
                    <a:cubicBezTo>
                      <a:pt x="563" y="34"/>
                      <a:pt x="590" y="20"/>
                      <a:pt x="611" y="0"/>
                    </a:cubicBezTo>
                    <a:close/>
                    <a:moveTo>
                      <a:pt x="707" y="54"/>
                    </a:moveTo>
                    <a:cubicBezTo>
                      <a:pt x="671" y="49"/>
                      <a:pt x="615" y="40"/>
                      <a:pt x="605" y="72"/>
                    </a:cubicBezTo>
                    <a:cubicBezTo>
                      <a:pt x="595" y="105"/>
                      <a:pt x="631" y="146"/>
                      <a:pt x="617" y="192"/>
                    </a:cubicBezTo>
                    <a:cubicBezTo>
                      <a:pt x="610" y="198"/>
                      <a:pt x="616" y="217"/>
                      <a:pt x="614" y="228"/>
                    </a:cubicBezTo>
                    <a:cubicBezTo>
                      <a:pt x="616" y="237"/>
                      <a:pt x="610" y="254"/>
                      <a:pt x="617" y="258"/>
                    </a:cubicBezTo>
                    <a:cubicBezTo>
                      <a:pt x="616" y="283"/>
                      <a:pt x="622" y="301"/>
                      <a:pt x="620" y="327"/>
                    </a:cubicBezTo>
                    <a:cubicBezTo>
                      <a:pt x="620" y="347"/>
                      <a:pt x="620" y="367"/>
                      <a:pt x="620" y="387"/>
                    </a:cubicBezTo>
                    <a:cubicBezTo>
                      <a:pt x="622" y="414"/>
                      <a:pt x="615" y="432"/>
                      <a:pt x="617" y="459"/>
                    </a:cubicBezTo>
                    <a:cubicBezTo>
                      <a:pt x="610" y="470"/>
                      <a:pt x="616" y="494"/>
                      <a:pt x="614" y="510"/>
                    </a:cubicBezTo>
                    <a:cubicBezTo>
                      <a:pt x="614" y="517"/>
                      <a:pt x="614" y="524"/>
                      <a:pt x="614" y="531"/>
                    </a:cubicBezTo>
                    <a:cubicBezTo>
                      <a:pt x="607" y="535"/>
                      <a:pt x="613" y="552"/>
                      <a:pt x="611" y="561"/>
                    </a:cubicBezTo>
                    <a:cubicBezTo>
                      <a:pt x="611" y="591"/>
                      <a:pt x="611" y="621"/>
                      <a:pt x="611" y="651"/>
                    </a:cubicBezTo>
                    <a:cubicBezTo>
                      <a:pt x="613" y="661"/>
                      <a:pt x="607" y="679"/>
                      <a:pt x="614" y="684"/>
                    </a:cubicBezTo>
                    <a:cubicBezTo>
                      <a:pt x="614" y="700"/>
                      <a:pt x="614" y="716"/>
                      <a:pt x="614" y="732"/>
                    </a:cubicBezTo>
                    <a:cubicBezTo>
                      <a:pt x="614" y="776"/>
                      <a:pt x="614" y="820"/>
                      <a:pt x="614" y="864"/>
                    </a:cubicBezTo>
                    <a:cubicBezTo>
                      <a:pt x="614" y="897"/>
                      <a:pt x="614" y="930"/>
                      <a:pt x="614" y="963"/>
                    </a:cubicBezTo>
                    <a:cubicBezTo>
                      <a:pt x="614" y="986"/>
                      <a:pt x="614" y="1009"/>
                      <a:pt x="614" y="1032"/>
                    </a:cubicBezTo>
                    <a:cubicBezTo>
                      <a:pt x="614" y="1052"/>
                      <a:pt x="614" y="1072"/>
                      <a:pt x="614" y="1092"/>
                    </a:cubicBezTo>
                    <a:cubicBezTo>
                      <a:pt x="607" y="1100"/>
                      <a:pt x="613" y="1121"/>
                      <a:pt x="611" y="1134"/>
                    </a:cubicBezTo>
                    <a:cubicBezTo>
                      <a:pt x="611" y="1153"/>
                      <a:pt x="611" y="1172"/>
                      <a:pt x="611" y="1191"/>
                    </a:cubicBezTo>
                    <a:cubicBezTo>
                      <a:pt x="609" y="1215"/>
                      <a:pt x="615" y="1231"/>
                      <a:pt x="614" y="1254"/>
                    </a:cubicBezTo>
                    <a:cubicBezTo>
                      <a:pt x="581" y="1275"/>
                      <a:pt x="602" y="1339"/>
                      <a:pt x="626" y="1365"/>
                    </a:cubicBezTo>
                    <a:cubicBezTo>
                      <a:pt x="651" y="1392"/>
                      <a:pt x="696" y="1393"/>
                      <a:pt x="737" y="1392"/>
                    </a:cubicBezTo>
                    <a:cubicBezTo>
                      <a:pt x="743" y="1420"/>
                      <a:pt x="746" y="1451"/>
                      <a:pt x="749" y="1482"/>
                    </a:cubicBezTo>
                    <a:cubicBezTo>
                      <a:pt x="749" y="1498"/>
                      <a:pt x="749" y="1514"/>
                      <a:pt x="749" y="1530"/>
                    </a:cubicBezTo>
                    <a:cubicBezTo>
                      <a:pt x="752" y="1599"/>
                      <a:pt x="731" y="1673"/>
                      <a:pt x="746" y="1734"/>
                    </a:cubicBezTo>
                    <a:cubicBezTo>
                      <a:pt x="733" y="1754"/>
                      <a:pt x="718" y="1772"/>
                      <a:pt x="716" y="1803"/>
                    </a:cubicBezTo>
                    <a:cubicBezTo>
                      <a:pt x="723" y="1807"/>
                      <a:pt x="731" y="1810"/>
                      <a:pt x="740" y="1812"/>
                    </a:cubicBezTo>
                    <a:cubicBezTo>
                      <a:pt x="743" y="1817"/>
                      <a:pt x="767" y="1817"/>
                      <a:pt x="770" y="1812"/>
                    </a:cubicBezTo>
                    <a:cubicBezTo>
                      <a:pt x="791" y="1807"/>
                      <a:pt x="804" y="1794"/>
                      <a:pt x="821" y="1785"/>
                    </a:cubicBezTo>
                    <a:cubicBezTo>
                      <a:pt x="864" y="1800"/>
                      <a:pt x="918" y="1804"/>
                      <a:pt x="974" y="1806"/>
                    </a:cubicBezTo>
                    <a:cubicBezTo>
                      <a:pt x="969" y="1887"/>
                      <a:pt x="1063" y="1889"/>
                      <a:pt x="1064" y="1806"/>
                    </a:cubicBezTo>
                    <a:cubicBezTo>
                      <a:pt x="1104" y="1804"/>
                      <a:pt x="1135" y="1793"/>
                      <a:pt x="1166" y="1782"/>
                    </a:cubicBezTo>
                    <a:cubicBezTo>
                      <a:pt x="1188" y="1798"/>
                      <a:pt x="1209" y="1830"/>
                      <a:pt x="1250" y="1818"/>
                    </a:cubicBezTo>
                    <a:cubicBezTo>
                      <a:pt x="1272" y="1792"/>
                      <a:pt x="1247" y="1756"/>
                      <a:pt x="1235" y="1737"/>
                    </a:cubicBezTo>
                    <a:cubicBezTo>
                      <a:pt x="1235" y="1724"/>
                      <a:pt x="1235" y="1711"/>
                      <a:pt x="1235" y="1698"/>
                    </a:cubicBezTo>
                    <a:cubicBezTo>
                      <a:pt x="1235" y="1682"/>
                      <a:pt x="1235" y="1666"/>
                      <a:pt x="1235" y="1650"/>
                    </a:cubicBezTo>
                    <a:cubicBezTo>
                      <a:pt x="1242" y="1620"/>
                      <a:pt x="1236" y="1577"/>
                      <a:pt x="1238" y="1542"/>
                    </a:cubicBezTo>
                    <a:cubicBezTo>
                      <a:pt x="1246" y="1493"/>
                      <a:pt x="1237" y="1448"/>
                      <a:pt x="1250" y="1395"/>
                    </a:cubicBezTo>
                    <a:cubicBezTo>
                      <a:pt x="1262" y="1346"/>
                      <a:pt x="1306" y="1315"/>
                      <a:pt x="1295" y="1272"/>
                    </a:cubicBezTo>
                    <a:cubicBezTo>
                      <a:pt x="1288" y="1243"/>
                      <a:pt x="1248" y="1227"/>
                      <a:pt x="1211" y="1221"/>
                    </a:cubicBezTo>
                    <a:cubicBezTo>
                      <a:pt x="1208" y="1212"/>
                      <a:pt x="1181" y="1227"/>
                      <a:pt x="1187" y="1209"/>
                    </a:cubicBezTo>
                    <a:cubicBezTo>
                      <a:pt x="1199" y="1173"/>
                      <a:pt x="1225" y="1151"/>
                      <a:pt x="1229" y="1107"/>
                    </a:cubicBezTo>
                    <a:cubicBezTo>
                      <a:pt x="1222" y="1095"/>
                      <a:pt x="1200" y="1098"/>
                      <a:pt x="1181" y="1098"/>
                    </a:cubicBezTo>
                    <a:cubicBezTo>
                      <a:pt x="1165" y="1107"/>
                      <a:pt x="1164" y="1131"/>
                      <a:pt x="1145" y="1137"/>
                    </a:cubicBezTo>
                    <a:cubicBezTo>
                      <a:pt x="1141" y="1127"/>
                      <a:pt x="1130" y="1124"/>
                      <a:pt x="1133" y="1107"/>
                    </a:cubicBezTo>
                    <a:cubicBezTo>
                      <a:pt x="1138" y="1092"/>
                      <a:pt x="1138" y="1056"/>
                      <a:pt x="1133" y="1041"/>
                    </a:cubicBezTo>
                    <a:cubicBezTo>
                      <a:pt x="1131" y="1006"/>
                      <a:pt x="1101" y="999"/>
                      <a:pt x="1070" y="993"/>
                    </a:cubicBezTo>
                    <a:cubicBezTo>
                      <a:pt x="1063" y="988"/>
                      <a:pt x="1035" y="988"/>
                      <a:pt x="1028" y="993"/>
                    </a:cubicBezTo>
                    <a:cubicBezTo>
                      <a:pt x="947" y="1003"/>
                      <a:pt x="835" y="982"/>
                      <a:pt x="845" y="1083"/>
                    </a:cubicBezTo>
                    <a:cubicBezTo>
                      <a:pt x="838" y="1089"/>
                      <a:pt x="844" y="1108"/>
                      <a:pt x="842" y="1119"/>
                    </a:cubicBezTo>
                    <a:cubicBezTo>
                      <a:pt x="822" y="1145"/>
                      <a:pt x="811" y="1180"/>
                      <a:pt x="800" y="1215"/>
                    </a:cubicBezTo>
                    <a:cubicBezTo>
                      <a:pt x="779" y="1215"/>
                      <a:pt x="761" y="1217"/>
                      <a:pt x="746" y="1215"/>
                    </a:cubicBezTo>
                    <a:cubicBezTo>
                      <a:pt x="749" y="1200"/>
                      <a:pt x="750" y="1183"/>
                      <a:pt x="749" y="1164"/>
                    </a:cubicBezTo>
                    <a:cubicBezTo>
                      <a:pt x="756" y="1146"/>
                      <a:pt x="750" y="1115"/>
                      <a:pt x="752" y="1092"/>
                    </a:cubicBezTo>
                    <a:cubicBezTo>
                      <a:pt x="752" y="1084"/>
                      <a:pt x="752" y="1076"/>
                      <a:pt x="752" y="1068"/>
                    </a:cubicBezTo>
                    <a:cubicBezTo>
                      <a:pt x="757" y="1058"/>
                      <a:pt x="757" y="1027"/>
                      <a:pt x="752" y="1017"/>
                    </a:cubicBezTo>
                    <a:cubicBezTo>
                      <a:pt x="752" y="989"/>
                      <a:pt x="752" y="961"/>
                      <a:pt x="752" y="933"/>
                    </a:cubicBezTo>
                    <a:cubicBezTo>
                      <a:pt x="752" y="905"/>
                      <a:pt x="752" y="877"/>
                      <a:pt x="752" y="849"/>
                    </a:cubicBezTo>
                    <a:cubicBezTo>
                      <a:pt x="752" y="793"/>
                      <a:pt x="752" y="737"/>
                      <a:pt x="752" y="681"/>
                    </a:cubicBezTo>
                    <a:cubicBezTo>
                      <a:pt x="752" y="604"/>
                      <a:pt x="752" y="527"/>
                      <a:pt x="752" y="450"/>
                    </a:cubicBezTo>
                    <a:cubicBezTo>
                      <a:pt x="752" y="439"/>
                      <a:pt x="752" y="428"/>
                      <a:pt x="752" y="417"/>
                    </a:cubicBezTo>
                    <a:cubicBezTo>
                      <a:pt x="759" y="407"/>
                      <a:pt x="753" y="384"/>
                      <a:pt x="755" y="369"/>
                    </a:cubicBezTo>
                    <a:cubicBezTo>
                      <a:pt x="755" y="359"/>
                      <a:pt x="755" y="349"/>
                      <a:pt x="755" y="339"/>
                    </a:cubicBezTo>
                    <a:cubicBezTo>
                      <a:pt x="755" y="332"/>
                      <a:pt x="755" y="325"/>
                      <a:pt x="755" y="318"/>
                    </a:cubicBezTo>
                    <a:cubicBezTo>
                      <a:pt x="762" y="301"/>
                      <a:pt x="756" y="271"/>
                      <a:pt x="758" y="249"/>
                    </a:cubicBezTo>
                    <a:cubicBezTo>
                      <a:pt x="758" y="241"/>
                      <a:pt x="758" y="233"/>
                      <a:pt x="758" y="225"/>
                    </a:cubicBezTo>
                    <a:cubicBezTo>
                      <a:pt x="765" y="217"/>
                      <a:pt x="759" y="196"/>
                      <a:pt x="761" y="183"/>
                    </a:cubicBezTo>
                    <a:cubicBezTo>
                      <a:pt x="759" y="169"/>
                      <a:pt x="765" y="147"/>
                      <a:pt x="758" y="138"/>
                    </a:cubicBezTo>
                    <a:cubicBezTo>
                      <a:pt x="758" y="104"/>
                      <a:pt x="748" y="80"/>
                      <a:pt x="728" y="66"/>
                    </a:cubicBezTo>
                    <a:cubicBezTo>
                      <a:pt x="725" y="62"/>
                      <a:pt x="720" y="60"/>
                      <a:pt x="716" y="57"/>
                    </a:cubicBezTo>
                    <a:cubicBezTo>
                      <a:pt x="712" y="57"/>
                      <a:pt x="709" y="56"/>
                      <a:pt x="707" y="54"/>
                    </a:cubicBezTo>
                    <a:close/>
                    <a:moveTo>
                      <a:pt x="638" y="1431"/>
                    </a:moveTo>
                    <a:cubicBezTo>
                      <a:pt x="623" y="1431"/>
                      <a:pt x="608" y="1431"/>
                      <a:pt x="593" y="1431"/>
                    </a:cubicBezTo>
                    <a:cubicBezTo>
                      <a:pt x="602" y="1438"/>
                      <a:pt x="624" y="1432"/>
                      <a:pt x="638" y="1434"/>
                    </a:cubicBezTo>
                    <a:cubicBezTo>
                      <a:pt x="641" y="1434"/>
                      <a:pt x="644" y="1434"/>
                      <a:pt x="647" y="1434"/>
                    </a:cubicBezTo>
                    <a:cubicBezTo>
                      <a:pt x="654" y="1439"/>
                      <a:pt x="714" y="1439"/>
                      <a:pt x="689" y="1431"/>
                    </a:cubicBezTo>
                    <a:cubicBezTo>
                      <a:pt x="672" y="1431"/>
                      <a:pt x="655" y="1431"/>
                      <a:pt x="638" y="14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" name="Freeform 892"/>
              <p:cNvSpPr/>
              <p:nvPr/>
            </p:nvSpPr>
            <p:spPr bwMode="auto">
              <a:xfrm>
                <a:off x="3902056" y="2586020"/>
                <a:ext cx="79375" cy="79375"/>
              </a:xfrm>
              <a:custGeom>
                <a:avLst/>
                <a:gdLst/>
                <a:ahLst/>
                <a:cxnLst>
                  <a:cxn ang="0">
                    <a:pos x="6" y="13"/>
                  </a:cxn>
                  <a:cxn ang="0">
                    <a:pos x="33" y="28"/>
                  </a:cxn>
                  <a:cxn ang="0">
                    <a:pos x="6" y="13"/>
                  </a:cxn>
                </a:cxnLst>
                <a:rect l="0" t="0" r="r" b="b"/>
                <a:pathLst>
                  <a:path w="39" h="39">
                    <a:moveTo>
                      <a:pt x="6" y="13"/>
                    </a:moveTo>
                    <a:cubicBezTo>
                      <a:pt x="11" y="0"/>
                      <a:pt x="39" y="11"/>
                      <a:pt x="33" y="28"/>
                    </a:cubicBezTo>
                    <a:cubicBezTo>
                      <a:pt x="20" y="39"/>
                      <a:pt x="0" y="20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Freeform 893"/>
              <p:cNvSpPr/>
              <p:nvPr/>
            </p:nvSpPr>
            <p:spPr bwMode="auto">
              <a:xfrm>
                <a:off x="3773468" y="2754295"/>
                <a:ext cx="311150" cy="160338"/>
              </a:xfrm>
              <a:custGeom>
                <a:avLst/>
                <a:gdLst/>
                <a:ahLst/>
                <a:cxnLst>
                  <a:cxn ang="0">
                    <a:pos x="150" y="0"/>
                  </a:cxn>
                  <a:cxn ang="0">
                    <a:pos x="135" y="15"/>
                  </a:cxn>
                  <a:cxn ang="0">
                    <a:pos x="132" y="78"/>
                  </a:cxn>
                  <a:cxn ang="0">
                    <a:pos x="111" y="21"/>
                  </a:cxn>
                  <a:cxn ang="0">
                    <a:pos x="0" y="21"/>
                  </a:cxn>
                  <a:cxn ang="0">
                    <a:pos x="150" y="0"/>
                  </a:cxn>
                </a:cxnLst>
                <a:rect l="0" t="0" r="r" b="b"/>
                <a:pathLst>
                  <a:path w="152" h="78">
                    <a:moveTo>
                      <a:pt x="150" y="0"/>
                    </a:moveTo>
                    <a:cubicBezTo>
                      <a:pt x="152" y="12"/>
                      <a:pt x="143" y="13"/>
                      <a:pt x="135" y="15"/>
                    </a:cubicBezTo>
                    <a:cubicBezTo>
                      <a:pt x="142" y="35"/>
                      <a:pt x="143" y="62"/>
                      <a:pt x="132" y="78"/>
                    </a:cubicBezTo>
                    <a:cubicBezTo>
                      <a:pt x="116" y="68"/>
                      <a:pt x="113" y="45"/>
                      <a:pt x="111" y="21"/>
                    </a:cubicBezTo>
                    <a:cubicBezTo>
                      <a:pt x="80" y="29"/>
                      <a:pt x="31" y="30"/>
                      <a:pt x="0" y="21"/>
                    </a:cubicBezTo>
                    <a:cubicBezTo>
                      <a:pt x="55" y="26"/>
                      <a:pt x="110" y="8"/>
                      <a:pt x="1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Freeform 896"/>
              <p:cNvSpPr>
                <a:spLocks noEditPoints="1"/>
              </p:cNvSpPr>
              <p:nvPr/>
            </p:nvSpPr>
            <p:spPr bwMode="auto">
              <a:xfrm>
                <a:off x="3575031" y="2532045"/>
                <a:ext cx="481013" cy="168275"/>
              </a:xfrm>
              <a:custGeom>
                <a:avLst/>
                <a:gdLst/>
                <a:ahLst/>
                <a:cxnLst>
                  <a:cxn ang="0">
                    <a:pos x="177" y="12"/>
                  </a:cxn>
                  <a:cxn ang="0">
                    <a:pos x="234" y="51"/>
                  </a:cxn>
                  <a:cxn ang="0">
                    <a:pos x="183" y="75"/>
                  </a:cxn>
                  <a:cxn ang="0">
                    <a:pos x="0" y="48"/>
                  </a:cxn>
                  <a:cxn ang="0">
                    <a:pos x="69" y="0"/>
                  </a:cxn>
                  <a:cxn ang="0">
                    <a:pos x="177" y="12"/>
                  </a:cxn>
                  <a:cxn ang="0">
                    <a:pos x="192" y="54"/>
                  </a:cxn>
                  <a:cxn ang="0">
                    <a:pos x="165" y="39"/>
                  </a:cxn>
                  <a:cxn ang="0">
                    <a:pos x="192" y="54"/>
                  </a:cxn>
                </a:cxnLst>
                <a:rect l="0" t="0" r="r" b="b"/>
                <a:pathLst>
                  <a:path w="234" h="82">
                    <a:moveTo>
                      <a:pt x="177" y="12"/>
                    </a:moveTo>
                    <a:cubicBezTo>
                      <a:pt x="188" y="26"/>
                      <a:pt x="234" y="35"/>
                      <a:pt x="234" y="51"/>
                    </a:cubicBezTo>
                    <a:cubicBezTo>
                      <a:pt x="234" y="63"/>
                      <a:pt x="197" y="73"/>
                      <a:pt x="183" y="75"/>
                    </a:cubicBezTo>
                    <a:cubicBezTo>
                      <a:pt x="128" y="82"/>
                      <a:pt x="17" y="74"/>
                      <a:pt x="0" y="48"/>
                    </a:cubicBezTo>
                    <a:cubicBezTo>
                      <a:pt x="14" y="23"/>
                      <a:pt x="44" y="14"/>
                      <a:pt x="69" y="0"/>
                    </a:cubicBezTo>
                    <a:cubicBezTo>
                      <a:pt x="79" y="37"/>
                      <a:pt x="154" y="37"/>
                      <a:pt x="177" y="12"/>
                    </a:cubicBezTo>
                    <a:close/>
                    <a:moveTo>
                      <a:pt x="192" y="54"/>
                    </a:moveTo>
                    <a:cubicBezTo>
                      <a:pt x="198" y="37"/>
                      <a:pt x="170" y="26"/>
                      <a:pt x="165" y="39"/>
                    </a:cubicBezTo>
                    <a:cubicBezTo>
                      <a:pt x="159" y="46"/>
                      <a:pt x="179" y="65"/>
                      <a:pt x="192" y="54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Freeform 897"/>
              <p:cNvSpPr/>
              <p:nvPr/>
            </p:nvSpPr>
            <p:spPr bwMode="auto">
              <a:xfrm>
                <a:off x="3797281" y="3222608"/>
                <a:ext cx="147638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2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5">
                    <a:moveTo>
                      <a:pt x="0" y="0"/>
                    </a:moveTo>
                    <a:cubicBezTo>
                      <a:pt x="24" y="0"/>
                      <a:pt x="48" y="0"/>
                      <a:pt x="72" y="0"/>
                    </a:cubicBezTo>
                    <a:cubicBezTo>
                      <a:pt x="55" y="5"/>
                      <a:pt x="17" y="5"/>
                      <a:pt x="0" y="0"/>
                    </a:cubicBezTo>
                    <a:close/>
                  </a:path>
                </a:pathLst>
              </a:custGeom>
              <a:solidFill>
                <a:srgbClr val="3C2C2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" name="Freeform 898"/>
              <p:cNvSpPr/>
              <p:nvPr/>
            </p:nvSpPr>
            <p:spPr bwMode="auto">
              <a:xfrm>
                <a:off x="3032106" y="1693845"/>
                <a:ext cx="14288" cy="6826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3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33">
                    <a:moveTo>
                      <a:pt x="7" y="0"/>
                    </a:moveTo>
                    <a:cubicBezTo>
                      <a:pt x="7" y="11"/>
                      <a:pt x="7" y="22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Freeform 902"/>
              <p:cNvSpPr/>
              <p:nvPr/>
            </p:nvSpPr>
            <p:spPr bwMode="auto">
              <a:xfrm>
                <a:off x="3082906" y="1978008"/>
                <a:ext cx="11113" cy="1905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5" h="93">
                    <a:moveTo>
                      <a:pt x="0" y="0"/>
                    </a:moveTo>
                    <a:cubicBezTo>
                      <a:pt x="5" y="24"/>
                      <a:pt x="5" y="69"/>
                      <a:pt x="0" y="93"/>
                    </a:cubicBezTo>
                    <a:cubicBezTo>
                      <a:pt x="0" y="62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Freeform 903"/>
              <p:cNvSpPr/>
              <p:nvPr/>
            </p:nvSpPr>
            <p:spPr bwMode="auto">
              <a:xfrm>
                <a:off x="3038456" y="750870"/>
                <a:ext cx="14288" cy="746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6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cubicBezTo>
                      <a:pt x="7" y="12"/>
                      <a:pt x="7" y="24"/>
                      <a:pt x="7" y="36"/>
                    </a:cubicBezTo>
                    <a:cubicBezTo>
                      <a:pt x="6" y="36"/>
                      <a:pt x="5" y="36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Freeform 905"/>
              <p:cNvSpPr/>
              <p:nvPr/>
            </p:nvSpPr>
            <p:spPr bwMode="auto">
              <a:xfrm>
                <a:off x="4111606" y="2495533"/>
                <a:ext cx="9525" cy="134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5" h="66">
                    <a:moveTo>
                      <a:pt x="0" y="0"/>
                    </a:moveTo>
                    <a:cubicBezTo>
                      <a:pt x="5" y="15"/>
                      <a:pt x="5" y="51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Freeform 907"/>
              <p:cNvSpPr/>
              <p:nvPr/>
            </p:nvSpPr>
            <p:spPr bwMode="auto">
              <a:xfrm>
                <a:off x="3076556" y="652445"/>
                <a:ext cx="258763" cy="68263"/>
              </a:xfrm>
              <a:custGeom>
                <a:avLst/>
                <a:gdLst/>
                <a:ahLst/>
                <a:cxnLst>
                  <a:cxn ang="0">
                    <a:pos x="48" y="21"/>
                  </a:cxn>
                  <a:cxn ang="0">
                    <a:pos x="0" y="33"/>
                  </a:cxn>
                  <a:cxn ang="0">
                    <a:pos x="45" y="0"/>
                  </a:cxn>
                  <a:cxn ang="0">
                    <a:pos x="102" y="0"/>
                  </a:cxn>
                  <a:cxn ang="0">
                    <a:pos x="123" y="33"/>
                  </a:cxn>
                  <a:cxn ang="0">
                    <a:pos x="99" y="21"/>
                  </a:cxn>
                  <a:cxn ang="0">
                    <a:pos x="48" y="21"/>
                  </a:cxn>
                </a:cxnLst>
                <a:rect l="0" t="0" r="r" b="b"/>
                <a:pathLst>
                  <a:path w="126" h="33">
                    <a:moveTo>
                      <a:pt x="48" y="21"/>
                    </a:moveTo>
                    <a:cubicBezTo>
                      <a:pt x="29" y="22"/>
                      <a:pt x="18" y="31"/>
                      <a:pt x="0" y="33"/>
                    </a:cubicBezTo>
                    <a:cubicBezTo>
                      <a:pt x="5" y="12"/>
                      <a:pt x="21" y="2"/>
                      <a:pt x="45" y="0"/>
                    </a:cubicBezTo>
                    <a:cubicBezTo>
                      <a:pt x="64" y="0"/>
                      <a:pt x="83" y="0"/>
                      <a:pt x="102" y="0"/>
                    </a:cubicBezTo>
                    <a:cubicBezTo>
                      <a:pt x="115" y="5"/>
                      <a:pt x="126" y="12"/>
                      <a:pt x="123" y="33"/>
                    </a:cubicBezTo>
                    <a:cubicBezTo>
                      <a:pt x="119" y="25"/>
                      <a:pt x="112" y="20"/>
                      <a:pt x="99" y="21"/>
                    </a:cubicBezTo>
                    <a:cubicBezTo>
                      <a:pt x="89" y="16"/>
                      <a:pt x="58" y="16"/>
                      <a:pt x="48" y="21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" name="Freeform 908"/>
              <p:cNvSpPr/>
              <p:nvPr/>
            </p:nvSpPr>
            <p:spPr bwMode="auto">
              <a:xfrm>
                <a:off x="3082906" y="1860533"/>
                <a:ext cx="228600" cy="60325"/>
              </a:xfrm>
              <a:custGeom>
                <a:avLst/>
                <a:gdLst/>
                <a:ahLst/>
                <a:cxnLst>
                  <a:cxn ang="0">
                    <a:pos x="33" y="27"/>
                  </a:cxn>
                  <a:cxn ang="0">
                    <a:pos x="0" y="15"/>
                  </a:cxn>
                  <a:cxn ang="0">
                    <a:pos x="111" y="0"/>
                  </a:cxn>
                  <a:cxn ang="0">
                    <a:pos x="111" y="21"/>
                  </a:cxn>
                  <a:cxn ang="0">
                    <a:pos x="84" y="27"/>
                  </a:cxn>
                  <a:cxn ang="0">
                    <a:pos x="33" y="27"/>
                  </a:cxn>
                </a:cxnLst>
                <a:rect l="0" t="0" r="r" b="b"/>
                <a:pathLst>
                  <a:path w="111" h="29">
                    <a:moveTo>
                      <a:pt x="33" y="27"/>
                    </a:moveTo>
                    <a:cubicBezTo>
                      <a:pt x="16" y="29"/>
                      <a:pt x="10" y="20"/>
                      <a:pt x="0" y="15"/>
                    </a:cubicBezTo>
                    <a:cubicBezTo>
                      <a:pt x="28" y="2"/>
                      <a:pt x="85" y="21"/>
                      <a:pt x="111" y="0"/>
                    </a:cubicBezTo>
                    <a:cubicBezTo>
                      <a:pt x="111" y="7"/>
                      <a:pt x="111" y="14"/>
                      <a:pt x="111" y="21"/>
                    </a:cubicBezTo>
                    <a:cubicBezTo>
                      <a:pt x="101" y="22"/>
                      <a:pt x="97" y="29"/>
                      <a:pt x="84" y="27"/>
                    </a:cubicBezTo>
                    <a:cubicBezTo>
                      <a:pt x="67" y="27"/>
                      <a:pt x="50" y="27"/>
                      <a:pt x="33" y="27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Freeform 910"/>
              <p:cNvSpPr/>
              <p:nvPr/>
            </p:nvSpPr>
            <p:spPr bwMode="auto">
              <a:xfrm>
                <a:off x="3778231" y="2741595"/>
                <a:ext cx="215900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5" y="0"/>
                  </a:cxn>
                  <a:cxn ang="0">
                    <a:pos x="0" y="0"/>
                  </a:cxn>
                </a:cxnLst>
                <a:rect l="0" t="0" r="r" b="b"/>
                <a:pathLst>
                  <a:path w="105" h="5">
                    <a:moveTo>
                      <a:pt x="0" y="0"/>
                    </a:moveTo>
                    <a:cubicBezTo>
                      <a:pt x="35" y="0"/>
                      <a:pt x="70" y="0"/>
                      <a:pt x="105" y="0"/>
                    </a:cubicBezTo>
                    <a:cubicBezTo>
                      <a:pt x="77" y="5"/>
                      <a:pt x="28" y="5"/>
                      <a:pt x="0" y="0"/>
                    </a:cubicBezTo>
                    <a:close/>
                  </a:path>
                </a:pathLst>
              </a:custGeom>
              <a:solidFill>
                <a:srgbClr val="6B676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Freeform 912"/>
              <p:cNvSpPr/>
              <p:nvPr/>
            </p:nvSpPr>
            <p:spPr bwMode="auto">
              <a:xfrm>
                <a:off x="3803631" y="305592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0" y="0"/>
                  </a:cxn>
                </a:cxnLst>
                <a:rect l="0" t="0" r="r" b="b"/>
                <a:pathLst>
                  <a:path w="63" h="5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49" y="5"/>
                      <a:pt x="14" y="5"/>
                      <a:pt x="0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Freeform 915"/>
              <p:cNvSpPr/>
              <p:nvPr/>
            </p:nvSpPr>
            <p:spPr bwMode="auto">
              <a:xfrm>
                <a:off x="2984481" y="2865420"/>
                <a:ext cx="1443038" cy="357188"/>
              </a:xfrm>
              <a:custGeom>
                <a:avLst/>
                <a:gdLst/>
                <a:ahLst/>
                <a:cxnLst>
                  <a:cxn ang="0">
                    <a:pos x="126" y="87"/>
                  </a:cxn>
                  <a:cxn ang="0">
                    <a:pos x="159" y="72"/>
                  </a:cxn>
                  <a:cxn ang="0">
                    <a:pos x="162" y="18"/>
                  </a:cxn>
                  <a:cxn ang="0">
                    <a:pos x="216" y="0"/>
                  </a:cxn>
                  <a:cxn ang="0">
                    <a:pos x="294" y="84"/>
                  </a:cxn>
                  <a:cxn ang="0">
                    <a:pos x="588" y="60"/>
                  </a:cxn>
                  <a:cxn ang="0">
                    <a:pos x="600" y="9"/>
                  </a:cxn>
                  <a:cxn ang="0">
                    <a:pos x="702" y="72"/>
                  </a:cxn>
                  <a:cxn ang="0">
                    <a:pos x="468" y="174"/>
                  </a:cxn>
                  <a:cxn ang="0">
                    <a:pos x="396" y="174"/>
                  </a:cxn>
                  <a:cxn ang="0">
                    <a:pos x="168" y="108"/>
                  </a:cxn>
                  <a:cxn ang="0">
                    <a:pos x="120" y="111"/>
                  </a:cxn>
                  <a:cxn ang="0">
                    <a:pos x="30" y="51"/>
                  </a:cxn>
                  <a:cxn ang="0">
                    <a:pos x="93" y="87"/>
                  </a:cxn>
                  <a:cxn ang="0">
                    <a:pos x="126" y="87"/>
                  </a:cxn>
                </a:cxnLst>
                <a:rect l="0" t="0" r="r" b="b"/>
                <a:pathLst>
                  <a:path w="703" h="174">
                    <a:moveTo>
                      <a:pt x="126" y="87"/>
                    </a:moveTo>
                    <a:cubicBezTo>
                      <a:pt x="141" y="86"/>
                      <a:pt x="149" y="78"/>
                      <a:pt x="159" y="72"/>
                    </a:cubicBezTo>
                    <a:cubicBezTo>
                      <a:pt x="158" y="56"/>
                      <a:pt x="157" y="35"/>
                      <a:pt x="162" y="18"/>
                    </a:cubicBezTo>
                    <a:cubicBezTo>
                      <a:pt x="176" y="8"/>
                      <a:pt x="198" y="6"/>
                      <a:pt x="216" y="0"/>
                    </a:cubicBezTo>
                    <a:cubicBezTo>
                      <a:pt x="189" y="54"/>
                      <a:pt x="250" y="69"/>
                      <a:pt x="294" y="84"/>
                    </a:cubicBezTo>
                    <a:cubicBezTo>
                      <a:pt x="377" y="112"/>
                      <a:pt x="536" y="123"/>
                      <a:pt x="588" y="60"/>
                    </a:cubicBezTo>
                    <a:cubicBezTo>
                      <a:pt x="587" y="38"/>
                      <a:pt x="596" y="26"/>
                      <a:pt x="600" y="9"/>
                    </a:cubicBezTo>
                    <a:cubicBezTo>
                      <a:pt x="646" y="16"/>
                      <a:pt x="703" y="31"/>
                      <a:pt x="702" y="72"/>
                    </a:cubicBezTo>
                    <a:cubicBezTo>
                      <a:pt x="701" y="137"/>
                      <a:pt x="553" y="173"/>
                      <a:pt x="468" y="174"/>
                    </a:cubicBezTo>
                    <a:cubicBezTo>
                      <a:pt x="444" y="174"/>
                      <a:pt x="420" y="174"/>
                      <a:pt x="396" y="174"/>
                    </a:cubicBezTo>
                    <a:cubicBezTo>
                      <a:pt x="301" y="171"/>
                      <a:pt x="230" y="144"/>
                      <a:pt x="168" y="108"/>
                    </a:cubicBezTo>
                    <a:cubicBezTo>
                      <a:pt x="157" y="114"/>
                      <a:pt x="136" y="110"/>
                      <a:pt x="120" y="111"/>
                    </a:cubicBezTo>
                    <a:cubicBezTo>
                      <a:pt x="72" y="113"/>
                      <a:pt x="0" y="99"/>
                      <a:pt x="30" y="51"/>
                    </a:cubicBezTo>
                    <a:cubicBezTo>
                      <a:pt x="39" y="78"/>
                      <a:pt x="59" y="81"/>
                      <a:pt x="93" y="87"/>
                    </a:cubicBezTo>
                    <a:cubicBezTo>
                      <a:pt x="97" y="92"/>
                      <a:pt x="122" y="92"/>
                      <a:pt x="126" y="87"/>
                    </a:cubicBezTo>
                    <a:close/>
                  </a:path>
                </a:pathLst>
              </a:custGeom>
              <a:solidFill>
                <a:srgbClr val="AA732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63" name="矩形 162"/>
            <p:cNvSpPr/>
            <p:nvPr/>
          </p:nvSpPr>
          <p:spPr>
            <a:xfrm>
              <a:off x="-3759868" y="6852027"/>
              <a:ext cx="936104" cy="106235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" presetID="2" presetClass="entr" presetSubtype="8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000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 0 L 0.01563 -0.02528 " pathEditMode="relative" ptsTypes="AA">
                                          <p:cBhvr>
                                            <p:cTn id="21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1" fill="hold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00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Motion origin="layout" path="M -6.11111E-6 3.33333E-6 L 0.14183 -0.36139 " pathEditMode="relative" ptsTypes="AA">
                                          <p:cBhvr>
                                            <p:cTn id="41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6600000">
                                          <p:cBhvr>
                                            <p:cTn id="43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6600000">
                                          <p:cBhvr>
                                            <p:cTn id="45" dur="1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7" grpId="0" animBg="1"/>
          <p:bldP spid="37" grpId="1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000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 0 L 0.01563 -0.02528 " pathEditMode="relative" ptsTypes="AA">
                                          <p:cBhvr>
                                            <p:cTn id="21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00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Motion origin="layout" path="M -6.11111E-6 3.33333E-6 L 0.14183 -0.36139 " pathEditMode="relative" ptsTypes="AA">
                                          <p:cBhvr>
                                            <p:cTn id="41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6600000">
                                          <p:cBhvr>
                                            <p:cTn id="43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6600000">
                                          <p:cBhvr>
                                            <p:cTn id="45" dur="1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7" grpId="0" animBg="1"/>
          <p:bldP spid="37" grpId="1" animBg="1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组合 112"/>
          <p:cNvGrpSpPr/>
          <p:nvPr/>
        </p:nvGrpSpPr>
        <p:grpSpPr>
          <a:xfrm>
            <a:off x="915804" y="-1967036"/>
            <a:ext cx="7556021" cy="3201121"/>
            <a:chOff x="915804" y="591138"/>
            <a:chExt cx="7556021" cy="3201121"/>
          </a:xfrm>
        </p:grpSpPr>
        <p:grpSp>
          <p:nvGrpSpPr>
            <p:cNvPr id="114" name="组合 113"/>
            <p:cNvGrpSpPr/>
            <p:nvPr/>
          </p:nvGrpSpPr>
          <p:grpSpPr>
            <a:xfrm>
              <a:off x="915804" y="591138"/>
              <a:ext cx="7556021" cy="3201121"/>
              <a:chOff x="915804" y="591138"/>
              <a:chExt cx="7556021" cy="3201121"/>
            </a:xfrm>
          </p:grpSpPr>
          <p:sp>
            <p:nvSpPr>
              <p:cNvPr id="116" name="矩形 115"/>
              <p:cNvSpPr/>
              <p:nvPr/>
            </p:nvSpPr>
            <p:spPr>
              <a:xfrm rot="20941978">
                <a:off x="6929441" y="682441"/>
                <a:ext cx="1083745" cy="1384140"/>
              </a:xfrm>
              <a:prstGeom prst="rect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7" name="组合 116"/>
              <p:cNvGrpSpPr/>
              <p:nvPr/>
            </p:nvGrpSpPr>
            <p:grpSpPr>
              <a:xfrm>
                <a:off x="915804" y="591138"/>
                <a:ext cx="7556021" cy="3201121"/>
                <a:chOff x="915804" y="591138"/>
                <a:chExt cx="7556021" cy="3201121"/>
              </a:xfrm>
            </p:grpSpPr>
            <p:grpSp>
              <p:nvGrpSpPr>
                <p:cNvPr id="118" name="组合 117"/>
                <p:cNvGrpSpPr/>
                <p:nvPr/>
              </p:nvGrpSpPr>
              <p:grpSpPr>
                <a:xfrm rot="14475993">
                  <a:off x="3093254" y="-1586312"/>
                  <a:ext cx="3201121" cy="7556021"/>
                  <a:chOff x="4115570" y="-4971209"/>
                  <a:chExt cx="3201121" cy="7556021"/>
                </a:xfrm>
              </p:grpSpPr>
              <p:grpSp>
                <p:nvGrpSpPr>
                  <p:cNvPr id="128" name="组合 127"/>
                  <p:cNvGrpSpPr/>
                  <p:nvPr/>
                </p:nvGrpSpPr>
                <p:grpSpPr>
                  <a:xfrm>
                    <a:off x="4115570" y="-944721"/>
                    <a:ext cx="2007601" cy="3529533"/>
                    <a:chOff x="3295651" y="-238125"/>
                    <a:chExt cx="2552700" cy="4487863"/>
                  </a:xfrm>
                  <a:effectLst>
                    <a:outerShdw blurRad="114300" dist="38100" dir="2700000" sx="102000" sy="102000" algn="tl" rotWithShape="0">
                      <a:prstClr val="black">
                        <a:alpha val="75000"/>
                      </a:prstClr>
                    </a:outerShdw>
                  </a:effectLst>
                </p:grpSpPr>
                <p:sp>
                  <p:nvSpPr>
                    <p:cNvPr id="130" name="Freeform 14"/>
                    <p:cNvSpPr/>
                    <p:nvPr/>
                  </p:nvSpPr>
                  <p:spPr bwMode="auto">
                    <a:xfrm>
                      <a:off x="4181476" y="1849438"/>
                      <a:ext cx="77788" cy="30163"/>
                    </a:xfrm>
                    <a:custGeom>
                      <a:avLst/>
                      <a:gdLst>
                        <a:gd name="T0" fmla="*/ 0 w 33"/>
                        <a:gd name="T1" fmla="*/ 2 h 13"/>
                        <a:gd name="T2" fmla="*/ 33 w 33"/>
                        <a:gd name="T3" fmla="*/ 8 h 13"/>
                        <a:gd name="T4" fmla="*/ 0 w 33"/>
                        <a:gd name="T5" fmla="*/ 2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3" h="13">
                          <a:moveTo>
                            <a:pt x="0" y="2"/>
                          </a:moveTo>
                          <a:cubicBezTo>
                            <a:pt x="5" y="10"/>
                            <a:pt x="28" y="0"/>
                            <a:pt x="33" y="8"/>
                          </a:cubicBezTo>
                          <a:cubicBezTo>
                            <a:pt x="22" y="6"/>
                            <a:pt x="2" y="13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B2E0E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1" name="Freeform 1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295651" y="-238125"/>
                      <a:ext cx="2552700" cy="4487863"/>
                    </a:xfrm>
                    <a:custGeom>
                      <a:avLst/>
                      <a:gdLst>
                        <a:gd name="T0" fmla="*/ 981 w 1081"/>
                        <a:gd name="T1" fmla="*/ 0 h 1899"/>
                        <a:gd name="T2" fmla="*/ 474 w 1081"/>
                        <a:gd name="T3" fmla="*/ 897 h 1899"/>
                        <a:gd name="T4" fmla="*/ 558 w 1081"/>
                        <a:gd name="T5" fmla="*/ 978 h 1899"/>
                        <a:gd name="T6" fmla="*/ 891 w 1081"/>
                        <a:gd name="T7" fmla="*/ 1080 h 1899"/>
                        <a:gd name="T8" fmla="*/ 1023 w 1081"/>
                        <a:gd name="T9" fmla="*/ 63 h 1899"/>
                        <a:gd name="T10" fmla="*/ 1035 w 1081"/>
                        <a:gd name="T11" fmla="*/ 114 h 1899"/>
                        <a:gd name="T12" fmla="*/ 1017 w 1081"/>
                        <a:gd name="T13" fmla="*/ 306 h 1899"/>
                        <a:gd name="T14" fmla="*/ 1005 w 1081"/>
                        <a:gd name="T15" fmla="*/ 450 h 1899"/>
                        <a:gd name="T16" fmla="*/ 969 w 1081"/>
                        <a:gd name="T17" fmla="*/ 723 h 1899"/>
                        <a:gd name="T18" fmla="*/ 966 w 1081"/>
                        <a:gd name="T19" fmla="*/ 753 h 1899"/>
                        <a:gd name="T20" fmla="*/ 927 w 1081"/>
                        <a:gd name="T21" fmla="*/ 1095 h 1899"/>
                        <a:gd name="T22" fmla="*/ 1047 w 1081"/>
                        <a:gd name="T23" fmla="*/ 1161 h 1899"/>
                        <a:gd name="T24" fmla="*/ 1080 w 1081"/>
                        <a:gd name="T25" fmla="*/ 1236 h 1899"/>
                        <a:gd name="T26" fmla="*/ 1050 w 1081"/>
                        <a:gd name="T27" fmla="*/ 1320 h 1899"/>
                        <a:gd name="T28" fmla="*/ 831 w 1081"/>
                        <a:gd name="T29" fmla="*/ 1899 h 1899"/>
                        <a:gd name="T30" fmla="*/ 822 w 1081"/>
                        <a:gd name="T31" fmla="*/ 1899 h 1899"/>
                        <a:gd name="T32" fmla="*/ 705 w 1081"/>
                        <a:gd name="T33" fmla="*/ 1875 h 1899"/>
                        <a:gd name="T34" fmla="*/ 582 w 1081"/>
                        <a:gd name="T35" fmla="*/ 1857 h 1899"/>
                        <a:gd name="T36" fmla="*/ 459 w 1081"/>
                        <a:gd name="T37" fmla="*/ 1797 h 1899"/>
                        <a:gd name="T38" fmla="*/ 51 w 1081"/>
                        <a:gd name="T39" fmla="*/ 1677 h 1899"/>
                        <a:gd name="T40" fmla="*/ 3 w 1081"/>
                        <a:gd name="T41" fmla="*/ 1575 h 1899"/>
                        <a:gd name="T42" fmla="*/ 36 w 1081"/>
                        <a:gd name="T43" fmla="*/ 1437 h 1899"/>
                        <a:gd name="T44" fmla="*/ 177 w 1081"/>
                        <a:gd name="T45" fmla="*/ 1059 h 1899"/>
                        <a:gd name="T46" fmla="*/ 126 w 1081"/>
                        <a:gd name="T47" fmla="*/ 945 h 1899"/>
                        <a:gd name="T48" fmla="*/ 249 w 1081"/>
                        <a:gd name="T49" fmla="*/ 879 h 1899"/>
                        <a:gd name="T50" fmla="*/ 300 w 1081"/>
                        <a:gd name="T51" fmla="*/ 852 h 1899"/>
                        <a:gd name="T52" fmla="*/ 330 w 1081"/>
                        <a:gd name="T53" fmla="*/ 852 h 1899"/>
                        <a:gd name="T54" fmla="*/ 375 w 1081"/>
                        <a:gd name="T55" fmla="*/ 885 h 1899"/>
                        <a:gd name="T56" fmla="*/ 408 w 1081"/>
                        <a:gd name="T57" fmla="*/ 891 h 1899"/>
                        <a:gd name="T58" fmla="*/ 432 w 1081"/>
                        <a:gd name="T59" fmla="*/ 903 h 1899"/>
                        <a:gd name="T60" fmla="*/ 696 w 1081"/>
                        <a:gd name="T61" fmla="*/ 447 h 1899"/>
                        <a:gd name="T62" fmla="*/ 978 w 1081"/>
                        <a:gd name="T63" fmla="*/ 0 h 1899"/>
                        <a:gd name="T64" fmla="*/ 981 w 1081"/>
                        <a:gd name="T65" fmla="*/ 0 h 1899"/>
                        <a:gd name="T66" fmla="*/ 252 w 1081"/>
                        <a:gd name="T67" fmla="*/ 900 h 1899"/>
                        <a:gd name="T68" fmla="*/ 219 w 1081"/>
                        <a:gd name="T69" fmla="*/ 900 h 1899"/>
                        <a:gd name="T70" fmla="*/ 171 w 1081"/>
                        <a:gd name="T71" fmla="*/ 957 h 1899"/>
                        <a:gd name="T72" fmla="*/ 171 w 1081"/>
                        <a:gd name="T73" fmla="*/ 960 h 1899"/>
                        <a:gd name="T74" fmla="*/ 204 w 1081"/>
                        <a:gd name="T75" fmla="*/ 1038 h 1899"/>
                        <a:gd name="T76" fmla="*/ 216 w 1081"/>
                        <a:gd name="T77" fmla="*/ 1047 h 1899"/>
                        <a:gd name="T78" fmla="*/ 192 w 1081"/>
                        <a:gd name="T79" fmla="*/ 1122 h 1899"/>
                        <a:gd name="T80" fmla="*/ 165 w 1081"/>
                        <a:gd name="T81" fmla="*/ 1185 h 1899"/>
                        <a:gd name="T82" fmla="*/ 153 w 1081"/>
                        <a:gd name="T83" fmla="*/ 1215 h 1899"/>
                        <a:gd name="T84" fmla="*/ 90 w 1081"/>
                        <a:gd name="T85" fmla="*/ 1395 h 1899"/>
                        <a:gd name="T86" fmla="*/ 75 w 1081"/>
                        <a:gd name="T87" fmla="*/ 1437 h 1899"/>
                        <a:gd name="T88" fmla="*/ 30 w 1081"/>
                        <a:gd name="T89" fmla="*/ 1566 h 1899"/>
                        <a:gd name="T90" fmla="*/ 87 w 1081"/>
                        <a:gd name="T91" fmla="*/ 1647 h 1899"/>
                        <a:gd name="T92" fmla="*/ 471 w 1081"/>
                        <a:gd name="T93" fmla="*/ 1761 h 1899"/>
                        <a:gd name="T94" fmla="*/ 573 w 1081"/>
                        <a:gd name="T95" fmla="*/ 1803 h 1899"/>
                        <a:gd name="T96" fmla="*/ 810 w 1081"/>
                        <a:gd name="T97" fmla="*/ 1857 h 1899"/>
                        <a:gd name="T98" fmla="*/ 951 w 1081"/>
                        <a:gd name="T99" fmla="*/ 1497 h 1899"/>
                        <a:gd name="T100" fmla="*/ 990 w 1081"/>
                        <a:gd name="T101" fmla="*/ 1383 h 1899"/>
                        <a:gd name="T102" fmla="*/ 1023 w 1081"/>
                        <a:gd name="T103" fmla="*/ 1185 h 1899"/>
                        <a:gd name="T104" fmla="*/ 531 w 1081"/>
                        <a:gd name="T105" fmla="*/ 996 h 1899"/>
                        <a:gd name="T106" fmla="*/ 423 w 1081"/>
                        <a:gd name="T107" fmla="*/ 930 h 1899"/>
                        <a:gd name="T108" fmla="*/ 396 w 1081"/>
                        <a:gd name="T109" fmla="*/ 915 h 1899"/>
                        <a:gd name="T110" fmla="*/ 366 w 1081"/>
                        <a:gd name="T111" fmla="*/ 915 h 1899"/>
                        <a:gd name="T112" fmla="*/ 357 w 1081"/>
                        <a:gd name="T113" fmla="*/ 918 h 1899"/>
                        <a:gd name="T114" fmla="*/ 264 w 1081"/>
                        <a:gd name="T115" fmla="*/ 906 h 1899"/>
                        <a:gd name="T116" fmla="*/ 252 w 1081"/>
                        <a:gd name="T117" fmla="*/ 900 h 18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1081" h="1899">
                          <a:moveTo>
                            <a:pt x="981" y="0"/>
                          </a:moveTo>
                          <a:cubicBezTo>
                            <a:pt x="811" y="298"/>
                            <a:pt x="645" y="600"/>
                            <a:pt x="474" y="897"/>
                          </a:cubicBezTo>
                          <a:cubicBezTo>
                            <a:pt x="520" y="906"/>
                            <a:pt x="561" y="920"/>
                            <a:pt x="558" y="978"/>
                          </a:cubicBezTo>
                          <a:cubicBezTo>
                            <a:pt x="670" y="1011"/>
                            <a:pt x="786" y="1040"/>
                            <a:pt x="891" y="1080"/>
                          </a:cubicBezTo>
                          <a:cubicBezTo>
                            <a:pt x="927" y="733"/>
                            <a:pt x="983" y="406"/>
                            <a:pt x="1023" y="63"/>
                          </a:cubicBezTo>
                          <a:cubicBezTo>
                            <a:pt x="1038" y="72"/>
                            <a:pt x="1034" y="97"/>
                            <a:pt x="1035" y="114"/>
                          </a:cubicBezTo>
                          <a:cubicBezTo>
                            <a:pt x="1041" y="184"/>
                            <a:pt x="1025" y="238"/>
                            <a:pt x="1017" y="306"/>
                          </a:cubicBezTo>
                          <a:cubicBezTo>
                            <a:pt x="1011" y="353"/>
                            <a:pt x="1011" y="403"/>
                            <a:pt x="1005" y="450"/>
                          </a:cubicBezTo>
                          <a:cubicBezTo>
                            <a:pt x="993" y="542"/>
                            <a:pt x="975" y="633"/>
                            <a:pt x="969" y="723"/>
                          </a:cubicBezTo>
                          <a:cubicBezTo>
                            <a:pt x="962" y="727"/>
                            <a:pt x="968" y="744"/>
                            <a:pt x="966" y="753"/>
                          </a:cubicBezTo>
                          <a:cubicBezTo>
                            <a:pt x="954" y="868"/>
                            <a:pt x="946" y="987"/>
                            <a:pt x="927" y="1095"/>
                          </a:cubicBezTo>
                          <a:cubicBezTo>
                            <a:pt x="966" y="1118"/>
                            <a:pt x="1008" y="1138"/>
                            <a:pt x="1047" y="1161"/>
                          </a:cubicBezTo>
                          <a:cubicBezTo>
                            <a:pt x="1049" y="1185"/>
                            <a:pt x="1079" y="1208"/>
                            <a:pt x="1080" y="1236"/>
                          </a:cubicBezTo>
                          <a:cubicBezTo>
                            <a:pt x="1081" y="1256"/>
                            <a:pt x="1060" y="1292"/>
                            <a:pt x="1050" y="1320"/>
                          </a:cubicBezTo>
                          <a:cubicBezTo>
                            <a:pt x="981" y="1508"/>
                            <a:pt x="924" y="1748"/>
                            <a:pt x="831" y="1899"/>
                          </a:cubicBezTo>
                          <a:cubicBezTo>
                            <a:pt x="828" y="1899"/>
                            <a:pt x="825" y="1899"/>
                            <a:pt x="822" y="1899"/>
                          </a:cubicBezTo>
                          <a:cubicBezTo>
                            <a:pt x="788" y="1888"/>
                            <a:pt x="743" y="1879"/>
                            <a:pt x="705" y="1875"/>
                          </a:cubicBezTo>
                          <a:cubicBezTo>
                            <a:pt x="662" y="1870"/>
                            <a:pt x="620" y="1869"/>
                            <a:pt x="582" y="1857"/>
                          </a:cubicBezTo>
                          <a:cubicBezTo>
                            <a:pt x="539" y="1843"/>
                            <a:pt x="501" y="1812"/>
                            <a:pt x="459" y="1797"/>
                          </a:cubicBezTo>
                          <a:cubicBezTo>
                            <a:pt x="324" y="1748"/>
                            <a:pt x="197" y="1717"/>
                            <a:pt x="51" y="1677"/>
                          </a:cubicBezTo>
                          <a:cubicBezTo>
                            <a:pt x="38" y="1640"/>
                            <a:pt x="6" y="1615"/>
                            <a:pt x="3" y="1575"/>
                          </a:cubicBezTo>
                          <a:cubicBezTo>
                            <a:pt x="0" y="1534"/>
                            <a:pt x="22" y="1481"/>
                            <a:pt x="36" y="1437"/>
                          </a:cubicBezTo>
                          <a:cubicBezTo>
                            <a:pt x="77" y="1306"/>
                            <a:pt x="138" y="1175"/>
                            <a:pt x="177" y="1059"/>
                          </a:cubicBezTo>
                          <a:cubicBezTo>
                            <a:pt x="157" y="1032"/>
                            <a:pt x="119" y="995"/>
                            <a:pt x="126" y="945"/>
                          </a:cubicBezTo>
                          <a:cubicBezTo>
                            <a:pt x="132" y="906"/>
                            <a:pt x="202" y="847"/>
                            <a:pt x="249" y="879"/>
                          </a:cubicBezTo>
                          <a:cubicBezTo>
                            <a:pt x="258" y="862"/>
                            <a:pt x="275" y="853"/>
                            <a:pt x="300" y="852"/>
                          </a:cubicBezTo>
                          <a:cubicBezTo>
                            <a:pt x="310" y="852"/>
                            <a:pt x="320" y="852"/>
                            <a:pt x="330" y="852"/>
                          </a:cubicBezTo>
                          <a:cubicBezTo>
                            <a:pt x="350" y="858"/>
                            <a:pt x="364" y="870"/>
                            <a:pt x="375" y="885"/>
                          </a:cubicBezTo>
                          <a:cubicBezTo>
                            <a:pt x="377" y="896"/>
                            <a:pt x="397" y="889"/>
                            <a:pt x="408" y="891"/>
                          </a:cubicBezTo>
                          <a:cubicBezTo>
                            <a:pt x="421" y="890"/>
                            <a:pt x="424" y="899"/>
                            <a:pt x="432" y="903"/>
                          </a:cubicBezTo>
                          <a:cubicBezTo>
                            <a:pt x="514" y="753"/>
                            <a:pt x="612" y="605"/>
                            <a:pt x="696" y="447"/>
                          </a:cubicBezTo>
                          <a:cubicBezTo>
                            <a:pt x="780" y="288"/>
                            <a:pt x="861" y="121"/>
                            <a:pt x="978" y="0"/>
                          </a:cubicBezTo>
                          <a:cubicBezTo>
                            <a:pt x="979" y="0"/>
                            <a:pt x="980" y="0"/>
                            <a:pt x="981" y="0"/>
                          </a:cubicBezTo>
                          <a:close/>
                          <a:moveTo>
                            <a:pt x="252" y="900"/>
                          </a:moveTo>
                          <a:cubicBezTo>
                            <a:pt x="248" y="895"/>
                            <a:pt x="223" y="895"/>
                            <a:pt x="219" y="900"/>
                          </a:cubicBezTo>
                          <a:cubicBezTo>
                            <a:pt x="190" y="906"/>
                            <a:pt x="175" y="926"/>
                            <a:pt x="171" y="957"/>
                          </a:cubicBezTo>
                          <a:cubicBezTo>
                            <a:pt x="171" y="958"/>
                            <a:pt x="171" y="959"/>
                            <a:pt x="171" y="960"/>
                          </a:cubicBezTo>
                          <a:cubicBezTo>
                            <a:pt x="162" y="995"/>
                            <a:pt x="179" y="1028"/>
                            <a:pt x="204" y="1038"/>
                          </a:cubicBezTo>
                          <a:cubicBezTo>
                            <a:pt x="210" y="1039"/>
                            <a:pt x="206" y="1050"/>
                            <a:pt x="216" y="1047"/>
                          </a:cubicBezTo>
                          <a:cubicBezTo>
                            <a:pt x="208" y="1072"/>
                            <a:pt x="198" y="1095"/>
                            <a:pt x="192" y="1122"/>
                          </a:cubicBezTo>
                          <a:cubicBezTo>
                            <a:pt x="181" y="1141"/>
                            <a:pt x="173" y="1163"/>
                            <a:pt x="165" y="1185"/>
                          </a:cubicBezTo>
                          <a:cubicBezTo>
                            <a:pt x="159" y="1193"/>
                            <a:pt x="155" y="1203"/>
                            <a:pt x="153" y="1215"/>
                          </a:cubicBezTo>
                          <a:cubicBezTo>
                            <a:pt x="124" y="1265"/>
                            <a:pt x="106" y="1342"/>
                            <a:pt x="90" y="1395"/>
                          </a:cubicBezTo>
                          <a:cubicBezTo>
                            <a:pt x="85" y="1409"/>
                            <a:pt x="78" y="1421"/>
                            <a:pt x="75" y="1437"/>
                          </a:cubicBezTo>
                          <a:cubicBezTo>
                            <a:pt x="56" y="1476"/>
                            <a:pt x="48" y="1526"/>
                            <a:pt x="30" y="1566"/>
                          </a:cubicBezTo>
                          <a:cubicBezTo>
                            <a:pt x="44" y="1598"/>
                            <a:pt x="69" y="1619"/>
                            <a:pt x="87" y="1647"/>
                          </a:cubicBezTo>
                          <a:cubicBezTo>
                            <a:pt x="218" y="1682"/>
                            <a:pt x="343" y="1723"/>
                            <a:pt x="471" y="1761"/>
                          </a:cubicBezTo>
                          <a:cubicBezTo>
                            <a:pt x="505" y="1775"/>
                            <a:pt x="537" y="1791"/>
                            <a:pt x="573" y="1803"/>
                          </a:cubicBezTo>
                          <a:cubicBezTo>
                            <a:pt x="640" y="1833"/>
                            <a:pt x="720" y="1850"/>
                            <a:pt x="810" y="1857"/>
                          </a:cubicBezTo>
                          <a:cubicBezTo>
                            <a:pt x="874" y="1754"/>
                            <a:pt x="909" y="1622"/>
                            <a:pt x="951" y="1497"/>
                          </a:cubicBezTo>
                          <a:cubicBezTo>
                            <a:pt x="966" y="1461"/>
                            <a:pt x="978" y="1422"/>
                            <a:pt x="990" y="1383"/>
                          </a:cubicBezTo>
                          <a:cubicBezTo>
                            <a:pt x="1012" y="1326"/>
                            <a:pt x="1045" y="1251"/>
                            <a:pt x="1023" y="1185"/>
                          </a:cubicBezTo>
                          <a:cubicBezTo>
                            <a:pt x="878" y="1103"/>
                            <a:pt x="705" y="1049"/>
                            <a:pt x="531" y="996"/>
                          </a:cubicBezTo>
                          <a:cubicBezTo>
                            <a:pt x="547" y="925"/>
                            <a:pt x="469" y="901"/>
                            <a:pt x="423" y="930"/>
                          </a:cubicBezTo>
                          <a:cubicBezTo>
                            <a:pt x="418" y="921"/>
                            <a:pt x="409" y="916"/>
                            <a:pt x="396" y="915"/>
                          </a:cubicBezTo>
                          <a:cubicBezTo>
                            <a:pt x="393" y="910"/>
                            <a:pt x="369" y="910"/>
                            <a:pt x="366" y="915"/>
                          </a:cubicBezTo>
                          <a:cubicBezTo>
                            <a:pt x="362" y="915"/>
                            <a:pt x="359" y="916"/>
                            <a:pt x="357" y="918"/>
                          </a:cubicBezTo>
                          <a:cubicBezTo>
                            <a:pt x="356" y="875"/>
                            <a:pt x="279" y="877"/>
                            <a:pt x="264" y="906"/>
                          </a:cubicBezTo>
                          <a:cubicBezTo>
                            <a:pt x="262" y="902"/>
                            <a:pt x="258" y="900"/>
                            <a:pt x="252" y="90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dirty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2" name="Freeform 29"/>
                    <p:cNvSpPr/>
                    <p:nvPr/>
                  </p:nvSpPr>
                  <p:spPr bwMode="auto">
                    <a:xfrm>
                      <a:off x="3656013" y="2562225"/>
                      <a:ext cx="28575" cy="71438"/>
                    </a:xfrm>
                    <a:custGeom>
                      <a:avLst/>
                      <a:gdLst>
                        <a:gd name="T0" fmla="*/ 0 w 12"/>
                        <a:gd name="T1" fmla="*/ 30 h 30"/>
                        <a:gd name="T2" fmla="*/ 12 w 12"/>
                        <a:gd name="T3" fmla="*/ 0 h 30"/>
                        <a:gd name="T4" fmla="*/ 3 w 12"/>
                        <a:gd name="T5" fmla="*/ 30 h 30"/>
                        <a:gd name="T6" fmla="*/ 0 w 12"/>
                        <a:gd name="T7" fmla="*/ 30 h 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2" h="30">
                          <a:moveTo>
                            <a:pt x="0" y="30"/>
                          </a:moveTo>
                          <a:cubicBezTo>
                            <a:pt x="2" y="18"/>
                            <a:pt x="6" y="8"/>
                            <a:pt x="12" y="0"/>
                          </a:cubicBezTo>
                          <a:cubicBezTo>
                            <a:pt x="12" y="13"/>
                            <a:pt x="4" y="18"/>
                            <a:pt x="3" y="30"/>
                          </a:cubicBezTo>
                          <a:cubicBezTo>
                            <a:pt x="2" y="30"/>
                            <a:pt x="1" y="30"/>
                            <a:pt x="0" y="30"/>
                          </a:cubicBezTo>
                          <a:close/>
                        </a:path>
                      </a:pathLst>
                    </a:custGeom>
                    <a:solidFill>
                      <a:srgbClr val="5B242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3" name="Freeform 33"/>
                    <p:cNvSpPr/>
                    <p:nvPr/>
                  </p:nvSpPr>
                  <p:spPr bwMode="auto">
                    <a:xfrm>
                      <a:off x="3508376" y="2633663"/>
                      <a:ext cx="147638" cy="425450"/>
                    </a:xfrm>
                    <a:custGeom>
                      <a:avLst/>
                      <a:gdLst>
                        <a:gd name="T0" fmla="*/ 0 w 63"/>
                        <a:gd name="T1" fmla="*/ 180 h 180"/>
                        <a:gd name="T2" fmla="*/ 63 w 63"/>
                        <a:gd name="T3" fmla="*/ 0 h 180"/>
                        <a:gd name="T4" fmla="*/ 0 w 63"/>
                        <a:gd name="T5" fmla="*/ 180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63" h="180">
                          <a:moveTo>
                            <a:pt x="0" y="180"/>
                          </a:moveTo>
                          <a:cubicBezTo>
                            <a:pt x="16" y="127"/>
                            <a:pt x="34" y="50"/>
                            <a:pt x="63" y="0"/>
                          </a:cubicBezTo>
                          <a:cubicBezTo>
                            <a:pt x="42" y="60"/>
                            <a:pt x="27" y="126"/>
                            <a:pt x="0" y="180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4" name="Freeform 48"/>
                    <p:cNvSpPr/>
                    <p:nvPr/>
                  </p:nvSpPr>
                  <p:spPr bwMode="auto">
                    <a:xfrm>
                      <a:off x="4648201" y="2754313"/>
                      <a:ext cx="985838" cy="1397000"/>
                    </a:xfrm>
                    <a:custGeom>
                      <a:avLst/>
                      <a:gdLst>
                        <a:gd name="T0" fmla="*/ 114 w 417"/>
                        <a:gd name="T1" fmla="*/ 522 h 591"/>
                        <a:gd name="T2" fmla="*/ 219 w 417"/>
                        <a:gd name="T3" fmla="*/ 540 h 591"/>
                        <a:gd name="T4" fmla="*/ 417 w 417"/>
                        <a:gd name="T5" fmla="*/ 0 h 591"/>
                        <a:gd name="T6" fmla="*/ 252 w 417"/>
                        <a:gd name="T7" fmla="*/ 474 h 591"/>
                        <a:gd name="T8" fmla="*/ 237 w 417"/>
                        <a:gd name="T9" fmla="*/ 579 h 591"/>
                        <a:gd name="T10" fmla="*/ 378 w 417"/>
                        <a:gd name="T11" fmla="*/ 231 h 591"/>
                        <a:gd name="T12" fmla="*/ 237 w 417"/>
                        <a:gd name="T13" fmla="*/ 591 h 591"/>
                        <a:gd name="T14" fmla="*/ 0 w 417"/>
                        <a:gd name="T15" fmla="*/ 537 h 591"/>
                        <a:gd name="T16" fmla="*/ 228 w 417"/>
                        <a:gd name="T17" fmla="*/ 585 h 591"/>
                        <a:gd name="T18" fmla="*/ 225 w 417"/>
                        <a:gd name="T19" fmla="*/ 549 h 591"/>
                        <a:gd name="T20" fmla="*/ 114 w 417"/>
                        <a:gd name="T21" fmla="*/ 525 h 591"/>
                        <a:gd name="T22" fmla="*/ 114 w 417"/>
                        <a:gd name="T23" fmla="*/ 522 h 5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417" h="591">
                          <a:moveTo>
                            <a:pt x="114" y="522"/>
                          </a:moveTo>
                          <a:cubicBezTo>
                            <a:pt x="149" y="528"/>
                            <a:pt x="183" y="535"/>
                            <a:pt x="219" y="540"/>
                          </a:cubicBezTo>
                          <a:cubicBezTo>
                            <a:pt x="291" y="366"/>
                            <a:pt x="358" y="187"/>
                            <a:pt x="417" y="0"/>
                          </a:cubicBezTo>
                          <a:cubicBezTo>
                            <a:pt x="382" y="157"/>
                            <a:pt x="310" y="318"/>
                            <a:pt x="252" y="474"/>
                          </a:cubicBezTo>
                          <a:cubicBezTo>
                            <a:pt x="237" y="514"/>
                            <a:pt x="221" y="539"/>
                            <a:pt x="237" y="579"/>
                          </a:cubicBezTo>
                          <a:cubicBezTo>
                            <a:pt x="292" y="471"/>
                            <a:pt x="332" y="348"/>
                            <a:pt x="378" y="231"/>
                          </a:cubicBezTo>
                          <a:cubicBezTo>
                            <a:pt x="336" y="356"/>
                            <a:pt x="301" y="488"/>
                            <a:pt x="237" y="591"/>
                          </a:cubicBezTo>
                          <a:cubicBezTo>
                            <a:pt x="147" y="584"/>
                            <a:pt x="67" y="567"/>
                            <a:pt x="0" y="537"/>
                          </a:cubicBezTo>
                          <a:cubicBezTo>
                            <a:pt x="71" y="558"/>
                            <a:pt x="145" y="576"/>
                            <a:pt x="228" y="585"/>
                          </a:cubicBezTo>
                          <a:cubicBezTo>
                            <a:pt x="232" y="579"/>
                            <a:pt x="223" y="562"/>
                            <a:pt x="225" y="549"/>
                          </a:cubicBezTo>
                          <a:cubicBezTo>
                            <a:pt x="181" y="548"/>
                            <a:pt x="151" y="533"/>
                            <a:pt x="114" y="525"/>
                          </a:cubicBezTo>
                          <a:cubicBezTo>
                            <a:pt x="114" y="524"/>
                            <a:pt x="114" y="523"/>
                            <a:pt x="114" y="522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5" name="Freeform 51"/>
                    <p:cNvSpPr/>
                    <p:nvPr/>
                  </p:nvSpPr>
                  <p:spPr bwMode="auto">
                    <a:xfrm>
                      <a:off x="3365501" y="3157538"/>
                      <a:ext cx="1042988" cy="766763"/>
                    </a:xfrm>
                    <a:custGeom>
                      <a:avLst/>
                      <a:gdLst>
                        <a:gd name="T0" fmla="*/ 441 w 441"/>
                        <a:gd name="T1" fmla="*/ 324 h 324"/>
                        <a:gd name="T2" fmla="*/ 57 w 441"/>
                        <a:gd name="T3" fmla="*/ 210 h 324"/>
                        <a:gd name="T4" fmla="*/ 0 w 441"/>
                        <a:gd name="T5" fmla="*/ 129 h 324"/>
                        <a:gd name="T6" fmla="*/ 45 w 441"/>
                        <a:gd name="T7" fmla="*/ 0 h 324"/>
                        <a:gd name="T8" fmla="*/ 6 w 441"/>
                        <a:gd name="T9" fmla="*/ 126 h 324"/>
                        <a:gd name="T10" fmla="*/ 207 w 441"/>
                        <a:gd name="T11" fmla="*/ 201 h 324"/>
                        <a:gd name="T12" fmla="*/ 207 w 441"/>
                        <a:gd name="T13" fmla="*/ 204 h 324"/>
                        <a:gd name="T14" fmla="*/ 15 w 441"/>
                        <a:gd name="T15" fmla="*/ 138 h 324"/>
                        <a:gd name="T16" fmla="*/ 60 w 441"/>
                        <a:gd name="T17" fmla="*/ 204 h 324"/>
                        <a:gd name="T18" fmla="*/ 441 w 441"/>
                        <a:gd name="T19" fmla="*/ 324 h 3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41" h="324">
                          <a:moveTo>
                            <a:pt x="441" y="324"/>
                          </a:moveTo>
                          <a:cubicBezTo>
                            <a:pt x="313" y="286"/>
                            <a:pt x="188" y="245"/>
                            <a:pt x="57" y="210"/>
                          </a:cubicBezTo>
                          <a:cubicBezTo>
                            <a:pt x="39" y="182"/>
                            <a:pt x="14" y="161"/>
                            <a:pt x="0" y="129"/>
                          </a:cubicBezTo>
                          <a:cubicBezTo>
                            <a:pt x="18" y="89"/>
                            <a:pt x="26" y="39"/>
                            <a:pt x="45" y="0"/>
                          </a:cubicBezTo>
                          <a:cubicBezTo>
                            <a:pt x="34" y="44"/>
                            <a:pt x="24" y="89"/>
                            <a:pt x="6" y="126"/>
                          </a:cubicBezTo>
                          <a:cubicBezTo>
                            <a:pt x="75" y="149"/>
                            <a:pt x="138" y="178"/>
                            <a:pt x="207" y="201"/>
                          </a:cubicBezTo>
                          <a:cubicBezTo>
                            <a:pt x="207" y="202"/>
                            <a:pt x="207" y="203"/>
                            <a:pt x="207" y="204"/>
                          </a:cubicBezTo>
                          <a:cubicBezTo>
                            <a:pt x="136" y="189"/>
                            <a:pt x="81" y="158"/>
                            <a:pt x="15" y="138"/>
                          </a:cubicBezTo>
                          <a:cubicBezTo>
                            <a:pt x="19" y="159"/>
                            <a:pt x="46" y="183"/>
                            <a:pt x="60" y="204"/>
                          </a:cubicBezTo>
                          <a:cubicBezTo>
                            <a:pt x="189" y="242"/>
                            <a:pt x="320" y="278"/>
                            <a:pt x="441" y="324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6" name="Freeform 58"/>
                    <p:cNvSpPr/>
                    <p:nvPr/>
                  </p:nvSpPr>
                  <p:spPr bwMode="auto">
                    <a:xfrm>
                      <a:off x="3854451" y="3633788"/>
                      <a:ext cx="100013" cy="39688"/>
                    </a:xfrm>
                    <a:custGeom>
                      <a:avLst/>
                      <a:gdLst>
                        <a:gd name="T0" fmla="*/ 0 w 42"/>
                        <a:gd name="T1" fmla="*/ 0 h 17"/>
                        <a:gd name="T2" fmla="*/ 42 w 42"/>
                        <a:gd name="T3" fmla="*/ 12 h 17"/>
                        <a:gd name="T4" fmla="*/ 0 w 42"/>
                        <a:gd name="T5" fmla="*/ 3 h 17"/>
                        <a:gd name="T6" fmla="*/ 0 w 42"/>
                        <a:gd name="T7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42" h="17">
                          <a:moveTo>
                            <a:pt x="0" y="0"/>
                          </a:moveTo>
                          <a:cubicBezTo>
                            <a:pt x="12" y="6"/>
                            <a:pt x="28" y="8"/>
                            <a:pt x="42" y="12"/>
                          </a:cubicBezTo>
                          <a:cubicBezTo>
                            <a:pt x="32" y="17"/>
                            <a:pt x="10" y="8"/>
                            <a:pt x="0" y="3"/>
                          </a:cubicBezTo>
                          <a:cubicBezTo>
                            <a:pt x="0" y="2"/>
                            <a:pt x="0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5B242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7" name="Freeform 59"/>
                    <p:cNvSpPr/>
                    <p:nvPr/>
                  </p:nvSpPr>
                  <p:spPr bwMode="auto">
                    <a:xfrm>
                      <a:off x="4216401" y="3740150"/>
                      <a:ext cx="630238" cy="219075"/>
                    </a:xfrm>
                    <a:custGeom>
                      <a:avLst/>
                      <a:gdLst>
                        <a:gd name="T0" fmla="*/ 0 w 267"/>
                        <a:gd name="T1" fmla="*/ 0 h 93"/>
                        <a:gd name="T2" fmla="*/ 267 w 267"/>
                        <a:gd name="T3" fmla="*/ 90 h 93"/>
                        <a:gd name="T4" fmla="*/ 267 w 267"/>
                        <a:gd name="T5" fmla="*/ 93 h 93"/>
                        <a:gd name="T6" fmla="*/ 0 w 267"/>
                        <a:gd name="T7" fmla="*/ 3 h 93"/>
                        <a:gd name="T8" fmla="*/ 0 w 267"/>
                        <a:gd name="T9" fmla="*/ 0 h 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7" h="93">
                          <a:moveTo>
                            <a:pt x="0" y="0"/>
                          </a:moveTo>
                          <a:cubicBezTo>
                            <a:pt x="93" y="26"/>
                            <a:pt x="187" y="51"/>
                            <a:pt x="267" y="90"/>
                          </a:cubicBezTo>
                          <a:cubicBezTo>
                            <a:pt x="267" y="91"/>
                            <a:pt x="267" y="92"/>
                            <a:pt x="267" y="93"/>
                          </a:cubicBezTo>
                          <a:cubicBezTo>
                            <a:pt x="183" y="58"/>
                            <a:pt x="89" y="33"/>
                            <a:pt x="0" y="3"/>
                          </a:cubicBezTo>
                          <a:cubicBezTo>
                            <a:pt x="0" y="2"/>
                            <a:pt x="0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8" name="Freeform 60"/>
                    <p:cNvSpPr/>
                    <p:nvPr/>
                  </p:nvSpPr>
                  <p:spPr bwMode="auto">
                    <a:xfrm>
                      <a:off x="5567363" y="1470025"/>
                      <a:ext cx="26988" cy="71438"/>
                    </a:xfrm>
                    <a:custGeom>
                      <a:avLst/>
                      <a:gdLst>
                        <a:gd name="T0" fmla="*/ 7 w 11"/>
                        <a:gd name="T1" fmla="*/ 0 h 30"/>
                        <a:gd name="T2" fmla="*/ 4 w 11"/>
                        <a:gd name="T3" fmla="*/ 30 h 30"/>
                        <a:gd name="T4" fmla="*/ 7 w 11"/>
                        <a:gd name="T5" fmla="*/ 0 h 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30">
                          <a:moveTo>
                            <a:pt x="7" y="0"/>
                          </a:moveTo>
                          <a:cubicBezTo>
                            <a:pt x="5" y="9"/>
                            <a:pt x="11" y="26"/>
                            <a:pt x="4" y="30"/>
                          </a:cubicBezTo>
                          <a:cubicBezTo>
                            <a:pt x="6" y="21"/>
                            <a:pt x="0" y="4"/>
                            <a:pt x="7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9" name="Freeform 61"/>
                    <p:cNvSpPr/>
                    <p:nvPr/>
                  </p:nvSpPr>
                  <p:spPr bwMode="auto">
                    <a:xfrm>
                      <a:off x="4003676" y="1763713"/>
                      <a:ext cx="71438" cy="11113"/>
                    </a:xfrm>
                    <a:custGeom>
                      <a:avLst/>
                      <a:gdLst>
                        <a:gd name="T0" fmla="*/ 0 w 30"/>
                        <a:gd name="T1" fmla="*/ 5 h 5"/>
                        <a:gd name="T2" fmla="*/ 30 w 30"/>
                        <a:gd name="T3" fmla="*/ 5 h 5"/>
                        <a:gd name="T4" fmla="*/ 0 w 30"/>
                        <a:gd name="T5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0" h="5">
                          <a:moveTo>
                            <a:pt x="0" y="5"/>
                          </a:moveTo>
                          <a:cubicBezTo>
                            <a:pt x="3" y="0"/>
                            <a:pt x="27" y="0"/>
                            <a:pt x="30" y="5"/>
                          </a:cubicBezTo>
                          <a:cubicBezTo>
                            <a:pt x="20" y="5"/>
                            <a:pt x="1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80CC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0" name="Freeform 63"/>
                    <p:cNvSpPr/>
                    <p:nvPr/>
                  </p:nvSpPr>
                  <p:spPr bwMode="auto">
                    <a:xfrm>
                      <a:off x="4159251" y="1912938"/>
                      <a:ext cx="71438" cy="11113"/>
                    </a:xfrm>
                    <a:custGeom>
                      <a:avLst/>
                      <a:gdLst>
                        <a:gd name="T0" fmla="*/ 0 w 30"/>
                        <a:gd name="T1" fmla="*/ 5 h 5"/>
                        <a:gd name="T2" fmla="*/ 30 w 30"/>
                        <a:gd name="T3" fmla="*/ 5 h 5"/>
                        <a:gd name="T4" fmla="*/ 0 w 30"/>
                        <a:gd name="T5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0" h="5">
                          <a:moveTo>
                            <a:pt x="0" y="5"/>
                          </a:moveTo>
                          <a:cubicBezTo>
                            <a:pt x="3" y="0"/>
                            <a:pt x="27" y="0"/>
                            <a:pt x="30" y="5"/>
                          </a:cubicBezTo>
                          <a:cubicBezTo>
                            <a:pt x="20" y="5"/>
                            <a:pt x="1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A5827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1" name="Freeform 67"/>
                    <p:cNvSpPr/>
                    <p:nvPr/>
                  </p:nvSpPr>
                  <p:spPr bwMode="auto">
                    <a:xfrm>
                      <a:off x="3379789" y="1936402"/>
                      <a:ext cx="2317750" cy="2094262"/>
                    </a:xfrm>
                    <a:custGeom>
                      <a:avLst/>
                      <a:gdLst>
                        <a:gd name="T0" fmla="*/ 429 w 981"/>
                        <a:gd name="T1" fmla="*/ 78 h 801"/>
                        <a:gd name="T2" fmla="*/ 495 w 981"/>
                        <a:gd name="T3" fmla="*/ 0 h 801"/>
                        <a:gd name="T4" fmla="*/ 981 w 981"/>
                        <a:gd name="T5" fmla="*/ 186 h 801"/>
                        <a:gd name="T6" fmla="*/ 963 w 981"/>
                        <a:gd name="T7" fmla="*/ 252 h 801"/>
                        <a:gd name="T8" fmla="*/ 954 w 981"/>
                        <a:gd name="T9" fmla="*/ 261 h 801"/>
                        <a:gd name="T10" fmla="*/ 756 w 981"/>
                        <a:gd name="T11" fmla="*/ 801 h 801"/>
                        <a:gd name="T12" fmla="*/ 651 w 981"/>
                        <a:gd name="T13" fmla="*/ 783 h 801"/>
                        <a:gd name="T14" fmla="*/ 621 w 981"/>
                        <a:gd name="T15" fmla="*/ 771 h 801"/>
                        <a:gd name="T16" fmla="*/ 621 w 981"/>
                        <a:gd name="T17" fmla="*/ 768 h 801"/>
                        <a:gd name="T18" fmla="*/ 354 w 981"/>
                        <a:gd name="T19" fmla="*/ 678 h 801"/>
                        <a:gd name="T20" fmla="*/ 243 w 981"/>
                        <a:gd name="T21" fmla="*/ 645 h 801"/>
                        <a:gd name="T22" fmla="*/ 201 w 981"/>
                        <a:gd name="T23" fmla="*/ 633 h 801"/>
                        <a:gd name="T24" fmla="*/ 0 w 981"/>
                        <a:gd name="T25" fmla="*/ 558 h 801"/>
                        <a:gd name="T26" fmla="*/ 39 w 981"/>
                        <a:gd name="T27" fmla="*/ 432 h 801"/>
                        <a:gd name="T28" fmla="*/ 54 w 981"/>
                        <a:gd name="T29" fmla="*/ 390 h 801"/>
                        <a:gd name="T30" fmla="*/ 117 w 981"/>
                        <a:gd name="T31" fmla="*/ 210 h 801"/>
                        <a:gd name="T32" fmla="*/ 120 w 981"/>
                        <a:gd name="T33" fmla="*/ 210 h 801"/>
                        <a:gd name="T34" fmla="*/ 129 w 981"/>
                        <a:gd name="T35" fmla="*/ 180 h 801"/>
                        <a:gd name="T36" fmla="*/ 156 w 981"/>
                        <a:gd name="T37" fmla="*/ 117 h 801"/>
                        <a:gd name="T38" fmla="*/ 186 w 981"/>
                        <a:gd name="T39" fmla="*/ 48 h 801"/>
                        <a:gd name="T40" fmla="*/ 234 w 981"/>
                        <a:gd name="T41" fmla="*/ 75 h 801"/>
                        <a:gd name="T42" fmla="*/ 210 w 981"/>
                        <a:gd name="T43" fmla="*/ 144 h 801"/>
                        <a:gd name="T44" fmla="*/ 207 w 981"/>
                        <a:gd name="T45" fmla="*/ 153 h 801"/>
                        <a:gd name="T46" fmla="*/ 153 w 981"/>
                        <a:gd name="T47" fmla="*/ 306 h 801"/>
                        <a:gd name="T48" fmla="*/ 105 w 981"/>
                        <a:gd name="T49" fmla="*/ 441 h 801"/>
                        <a:gd name="T50" fmla="*/ 90 w 981"/>
                        <a:gd name="T51" fmla="*/ 501 h 801"/>
                        <a:gd name="T52" fmla="*/ 195 w 981"/>
                        <a:gd name="T53" fmla="*/ 555 h 801"/>
                        <a:gd name="T54" fmla="*/ 264 w 981"/>
                        <a:gd name="T55" fmla="*/ 570 h 801"/>
                        <a:gd name="T56" fmla="*/ 306 w 981"/>
                        <a:gd name="T57" fmla="*/ 582 h 801"/>
                        <a:gd name="T58" fmla="*/ 336 w 981"/>
                        <a:gd name="T59" fmla="*/ 591 h 801"/>
                        <a:gd name="T60" fmla="*/ 384 w 981"/>
                        <a:gd name="T61" fmla="*/ 606 h 801"/>
                        <a:gd name="T62" fmla="*/ 561 w 981"/>
                        <a:gd name="T63" fmla="*/ 654 h 801"/>
                        <a:gd name="T64" fmla="*/ 573 w 981"/>
                        <a:gd name="T65" fmla="*/ 657 h 801"/>
                        <a:gd name="T66" fmla="*/ 606 w 981"/>
                        <a:gd name="T67" fmla="*/ 666 h 801"/>
                        <a:gd name="T68" fmla="*/ 738 w 981"/>
                        <a:gd name="T69" fmla="*/ 693 h 801"/>
                        <a:gd name="T70" fmla="*/ 891 w 981"/>
                        <a:gd name="T71" fmla="*/ 237 h 801"/>
                        <a:gd name="T72" fmla="*/ 708 w 981"/>
                        <a:gd name="T73" fmla="*/ 168 h 801"/>
                        <a:gd name="T74" fmla="*/ 519 w 981"/>
                        <a:gd name="T75" fmla="*/ 111 h 801"/>
                        <a:gd name="T76" fmla="*/ 429 w 981"/>
                        <a:gd name="T77" fmla="*/ 78 h 801"/>
                        <a:gd name="connsiteX0" fmla="*/ 4373 w 10000"/>
                        <a:gd name="connsiteY0" fmla="*/ 974 h 10000"/>
                        <a:gd name="connsiteX1" fmla="*/ 5046 w 10000"/>
                        <a:gd name="connsiteY1" fmla="*/ 0 h 10000"/>
                        <a:gd name="connsiteX2" fmla="*/ 10000 w 10000"/>
                        <a:gd name="connsiteY2" fmla="*/ 2322 h 10000"/>
                        <a:gd name="connsiteX3" fmla="*/ 9817 w 10000"/>
                        <a:gd name="connsiteY3" fmla="*/ 3146 h 10000"/>
                        <a:gd name="connsiteX4" fmla="*/ 9725 w 10000"/>
                        <a:gd name="connsiteY4" fmla="*/ 3258 h 10000"/>
                        <a:gd name="connsiteX5" fmla="*/ 7706 w 10000"/>
                        <a:gd name="connsiteY5" fmla="*/ 10000 h 10000"/>
                        <a:gd name="connsiteX6" fmla="*/ 6636 w 10000"/>
                        <a:gd name="connsiteY6" fmla="*/ 9775 h 10000"/>
                        <a:gd name="connsiteX7" fmla="*/ 6330 w 10000"/>
                        <a:gd name="connsiteY7" fmla="*/ 9625 h 10000"/>
                        <a:gd name="connsiteX8" fmla="*/ 6330 w 10000"/>
                        <a:gd name="connsiteY8" fmla="*/ 9588 h 10000"/>
                        <a:gd name="connsiteX9" fmla="*/ 3609 w 10000"/>
                        <a:gd name="connsiteY9" fmla="*/ 8464 h 10000"/>
                        <a:gd name="connsiteX10" fmla="*/ 2477 w 10000"/>
                        <a:gd name="connsiteY10" fmla="*/ 8052 h 10000"/>
                        <a:gd name="connsiteX11" fmla="*/ 2049 w 10000"/>
                        <a:gd name="connsiteY11" fmla="*/ 7903 h 10000"/>
                        <a:gd name="connsiteX12" fmla="*/ 0 w 10000"/>
                        <a:gd name="connsiteY12" fmla="*/ 6966 h 10000"/>
                        <a:gd name="connsiteX13" fmla="*/ 398 w 10000"/>
                        <a:gd name="connsiteY13" fmla="*/ 5393 h 10000"/>
                        <a:gd name="connsiteX14" fmla="*/ 550 w 10000"/>
                        <a:gd name="connsiteY14" fmla="*/ 4869 h 10000"/>
                        <a:gd name="connsiteX15" fmla="*/ 1193 w 10000"/>
                        <a:gd name="connsiteY15" fmla="*/ 2622 h 10000"/>
                        <a:gd name="connsiteX16" fmla="*/ 1223 w 10000"/>
                        <a:gd name="connsiteY16" fmla="*/ 2622 h 10000"/>
                        <a:gd name="connsiteX17" fmla="*/ 1315 w 10000"/>
                        <a:gd name="connsiteY17" fmla="*/ 2247 h 10000"/>
                        <a:gd name="connsiteX18" fmla="*/ 1590 w 10000"/>
                        <a:gd name="connsiteY18" fmla="*/ 1461 h 10000"/>
                        <a:gd name="connsiteX19" fmla="*/ 1896 w 10000"/>
                        <a:gd name="connsiteY19" fmla="*/ 599 h 10000"/>
                        <a:gd name="connsiteX20" fmla="*/ 2545 w 10000"/>
                        <a:gd name="connsiteY20" fmla="*/ 478 h 10000"/>
                        <a:gd name="connsiteX21" fmla="*/ 2141 w 10000"/>
                        <a:gd name="connsiteY21" fmla="*/ 1798 h 10000"/>
                        <a:gd name="connsiteX22" fmla="*/ 2110 w 10000"/>
                        <a:gd name="connsiteY22" fmla="*/ 1910 h 10000"/>
                        <a:gd name="connsiteX23" fmla="*/ 1560 w 10000"/>
                        <a:gd name="connsiteY23" fmla="*/ 3820 h 10000"/>
                        <a:gd name="connsiteX24" fmla="*/ 1070 w 10000"/>
                        <a:gd name="connsiteY24" fmla="*/ 5506 h 10000"/>
                        <a:gd name="connsiteX25" fmla="*/ 917 w 10000"/>
                        <a:gd name="connsiteY25" fmla="*/ 6255 h 10000"/>
                        <a:gd name="connsiteX26" fmla="*/ 1988 w 10000"/>
                        <a:gd name="connsiteY26" fmla="*/ 6929 h 10000"/>
                        <a:gd name="connsiteX27" fmla="*/ 2691 w 10000"/>
                        <a:gd name="connsiteY27" fmla="*/ 7116 h 10000"/>
                        <a:gd name="connsiteX28" fmla="*/ 3119 w 10000"/>
                        <a:gd name="connsiteY28" fmla="*/ 7266 h 10000"/>
                        <a:gd name="connsiteX29" fmla="*/ 3425 w 10000"/>
                        <a:gd name="connsiteY29" fmla="*/ 7378 h 10000"/>
                        <a:gd name="connsiteX30" fmla="*/ 3914 w 10000"/>
                        <a:gd name="connsiteY30" fmla="*/ 7566 h 10000"/>
                        <a:gd name="connsiteX31" fmla="*/ 5719 w 10000"/>
                        <a:gd name="connsiteY31" fmla="*/ 8165 h 10000"/>
                        <a:gd name="connsiteX32" fmla="*/ 5841 w 10000"/>
                        <a:gd name="connsiteY32" fmla="*/ 8202 h 10000"/>
                        <a:gd name="connsiteX33" fmla="*/ 6177 w 10000"/>
                        <a:gd name="connsiteY33" fmla="*/ 8315 h 10000"/>
                        <a:gd name="connsiteX34" fmla="*/ 7523 w 10000"/>
                        <a:gd name="connsiteY34" fmla="*/ 8652 h 10000"/>
                        <a:gd name="connsiteX35" fmla="*/ 9083 w 10000"/>
                        <a:gd name="connsiteY35" fmla="*/ 2959 h 10000"/>
                        <a:gd name="connsiteX36" fmla="*/ 7217 w 10000"/>
                        <a:gd name="connsiteY36" fmla="*/ 2097 h 10000"/>
                        <a:gd name="connsiteX37" fmla="*/ 5291 w 10000"/>
                        <a:gd name="connsiteY37" fmla="*/ 1386 h 10000"/>
                        <a:gd name="connsiteX38" fmla="*/ 4373 w 10000"/>
                        <a:gd name="connsiteY38" fmla="*/ 974 h 10000"/>
                        <a:gd name="connsiteX0-1" fmla="*/ 4373 w 10000"/>
                        <a:gd name="connsiteY0-2" fmla="*/ 1473 h 10499"/>
                        <a:gd name="connsiteX1-3" fmla="*/ 5046 w 10000"/>
                        <a:gd name="connsiteY1-4" fmla="*/ 499 h 10499"/>
                        <a:gd name="connsiteX2-5" fmla="*/ 10000 w 10000"/>
                        <a:gd name="connsiteY2-6" fmla="*/ 2821 h 10499"/>
                        <a:gd name="connsiteX3-7" fmla="*/ 9817 w 10000"/>
                        <a:gd name="connsiteY3-8" fmla="*/ 3645 h 10499"/>
                        <a:gd name="connsiteX4-9" fmla="*/ 9725 w 10000"/>
                        <a:gd name="connsiteY4-10" fmla="*/ 3757 h 10499"/>
                        <a:gd name="connsiteX5-11" fmla="*/ 7706 w 10000"/>
                        <a:gd name="connsiteY5-12" fmla="*/ 10499 h 10499"/>
                        <a:gd name="connsiteX6-13" fmla="*/ 6636 w 10000"/>
                        <a:gd name="connsiteY6-14" fmla="*/ 10274 h 10499"/>
                        <a:gd name="connsiteX7-15" fmla="*/ 6330 w 10000"/>
                        <a:gd name="connsiteY7-16" fmla="*/ 10124 h 10499"/>
                        <a:gd name="connsiteX8-17" fmla="*/ 6330 w 10000"/>
                        <a:gd name="connsiteY8-18" fmla="*/ 10087 h 10499"/>
                        <a:gd name="connsiteX9-19" fmla="*/ 3609 w 10000"/>
                        <a:gd name="connsiteY9-20" fmla="*/ 8963 h 10499"/>
                        <a:gd name="connsiteX10-21" fmla="*/ 2477 w 10000"/>
                        <a:gd name="connsiteY10-22" fmla="*/ 8551 h 10499"/>
                        <a:gd name="connsiteX11-23" fmla="*/ 2049 w 10000"/>
                        <a:gd name="connsiteY11-24" fmla="*/ 8402 h 10499"/>
                        <a:gd name="connsiteX12-25" fmla="*/ 0 w 10000"/>
                        <a:gd name="connsiteY12-26" fmla="*/ 7465 h 10499"/>
                        <a:gd name="connsiteX13-27" fmla="*/ 398 w 10000"/>
                        <a:gd name="connsiteY13-28" fmla="*/ 5892 h 10499"/>
                        <a:gd name="connsiteX14-29" fmla="*/ 550 w 10000"/>
                        <a:gd name="connsiteY14-30" fmla="*/ 5368 h 10499"/>
                        <a:gd name="connsiteX15-31" fmla="*/ 1193 w 10000"/>
                        <a:gd name="connsiteY15-32" fmla="*/ 3121 h 10499"/>
                        <a:gd name="connsiteX16-33" fmla="*/ 1223 w 10000"/>
                        <a:gd name="connsiteY16-34" fmla="*/ 3121 h 10499"/>
                        <a:gd name="connsiteX17-35" fmla="*/ 1315 w 10000"/>
                        <a:gd name="connsiteY17-36" fmla="*/ 2746 h 10499"/>
                        <a:gd name="connsiteX18-37" fmla="*/ 1590 w 10000"/>
                        <a:gd name="connsiteY18-38" fmla="*/ 1960 h 10499"/>
                        <a:gd name="connsiteX19-39" fmla="*/ 2135 w 10000"/>
                        <a:gd name="connsiteY19-40" fmla="*/ 0 h 10499"/>
                        <a:gd name="connsiteX20-41" fmla="*/ 2545 w 10000"/>
                        <a:gd name="connsiteY20-42" fmla="*/ 977 h 10499"/>
                        <a:gd name="connsiteX21-43" fmla="*/ 2141 w 10000"/>
                        <a:gd name="connsiteY21-44" fmla="*/ 2297 h 10499"/>
                        <a:gd name="connsiteX22-45" fmla="*/ 2110 w 10000"/>
                        <a:gd name="connsiteY22-46" fmla="*/ 2409 h 10499"/>
                        <a:gd name="connsiteX23-47" fmla="*/ 1560 w 10000"/>
                        <a:gd name="connsiteY23-48" fmla="*/ 4319 h 10499"/>
                        <a:gd name="connsiteX24-49" fmla="*/ 1070 w 10000"/>
                        <a:gd name="connsiteY24-50" fmla="*/ 6005 h 10499"/>
                        <a:gd name="connsiteX25-51" fmla="*/ 917 w 10000"/>
                        <a:gd name="connsiteY25-52" fmla="*/ 6754 h 10499"/>
                        <a:gd name="connsiteX26-53" fmla="*/ 1988 w 10000"/>
                        <a:gd name="connsiteY26-54" fmla="*/ 7428 h 10499"/>
                        <a:gd name="connsiteX27-55" fmla="*/ 2691 w 10000"/>
                        <a:gd name="connsiteY27-56" fmla="*/ 7615 h 10499"/>
                        <a:gd name="connsiteX28-57" fmla="*/ 3119 w 10000"/>
                        <a:gd name="connsiteY28-58" fmla="*/ 7765 h 10499"/>
                        <a:gd name="connsiteX29-59" fmla="*/ 3425 w 10000"/>
                        <a:gd name="connsiteY29-60" fmla="*/ 7877 h 10499"/>
                        <a:gd name="connsiteX30-61" fmla="*/ 3914 w 10000"/>
                        <a:gd name="connsiteY30-62" fmla="*/ 8065 h 10499"/>
                        <a:gd name="connsiteX31-63" fmla="*/ 5719 w 10000"/>
                        <a:gd name="connsiteY31-64" fmla="*/ 8664 h 10499"/>
                        <a:gd name="connsiteX32-65" fmla="*/ 5841 w 10000"/>
                        <a:gd name="connsiteY32-66" fmla="*/ 8701 h 10499"/>
                        <a:gd name="connsiteX33-67" fmla="*/ 6177 w 10000"/>
                        <a:gd name="connsiteY33-68" fmla="*/ 8814 h 10499"/>
                        <a:gd name="connsiteX34-69" fmla="*/ 7523 w 10000"/>
                        <a:gd name="connsiteY34-70" fmla="*/ 9151 h 10499"/>
                        <a:gd name="connsiteX35-71" fmla="*/ 9083 w 10000"/>
                        <a:gd name="connsiteY35-72" fmla="*/ 3458 h 10499"/>
                        <a:gd name="connsiteX36-73" fmla="*/ 7217 w 10000"/>
                        <a:gd name="connsiteY36-74" fmla="*/ 2596 h 10499"/>
                        <a:gd name="connsiteX37-75" fmla="*/ 5291 w 10000"/>
                        <a:gd name="connsiteY37-76" fmla="*/ 1885 h 10499"/>
                        <a:gd name="connsiteX38-77" fmla="*/ 4373 w 10000"/>
                        <a:gd name="connsiteY38-78" fmla="*/ 1473 h 10499"/>
                        <a:gd name="connsiteX0-79" fmla="*/ 4373 w 10000"/>
                        <a:gd name="connsiteY0-80" fmla="*/ 1473 h 10499"/>
                        <a:gd name="connsiteX1-81" fmla="*/ 4515 w 10000"/>
                        <a:gd name="connsiteY1-82" fmla="*/ 288 h 10499"/>
                        <a:gd name="connsiteX2-83" fmla="*/ 10000 w 10000"/>
                        <a:gd name="connsiteY2-84" fmla="*/ 2821 h 10499"/>
                        <a:gd name="connsiteX3-85" fmla="*/ 9817 w 10000"/>
                        <a:gd name="connsiteY3-86" fmla="*/ 3645 h 10499"/>
                        <a:gd name="connsiteX4-87" fmla="*/ 9725 w 10000"/>
                        <a:gd name="connsiteY4-88" fmla="*/ 3757 h 10499"/>
                        <a:gd name="connsiteX5-89" fmla="*/ 7706 w 10000"/>
                        <a:gd name="connsiteY5-90" fmla="*/ 10499 h 10499"/>
                        <a:gd name="connsiteX6-91" fmla="*/ 6636 w 10000"/>
                        <a:gd name="connsiteY6-92" fmla="*/ 10274 h 10499"/>
                        <a:gd name="connsiteX7-93" fmla="*/ 6330 w 10000"/>
                        <a:gd name="connsiteY7-94" fmla="*/ 10124 h 10499"/>
                        <a:gd name="connsiteX8-95" fmla="*/ 6330 w 10000"/>
                        <a:gd name="connsiteY8-96" fmla="*/ 10087 h 10499"/>
                        <a:gd name="connsiteX9-97" fmla="*/ 3609 w 10000"/>
                        <a:gd name="connsiteY9-98" fmla="*/ 8963 h 10499"/>
                        <a:gd name="connsiteX10-99" fmla="*/ 2477 w 10000"/>
                        <a:gd name="connsiteY10-100" fmla="*/ 8551 h 10499"/>
                        <a:gd name="connsiteX11-101" fmla="*/ 2049 w 10000"/>
                        <a:gd name="connsiteY11-102" fmla="*/ 8402 h 10499"/>
                        <a:gd name="connsiteX12-103" fmla="*/ 0 w 10000"/>
                        <a:gd name="connsiteY12-104" fmla="*/ 7465 h 10499"/>
                        <a:gd name="connsiteX13-105" fmla="*/ 398 w 10000"/>
                        <a:gd name="connsiteY13-106" fmla="*/ 5892 h 10499"/>
                        <a:gd name="connsiteX14-107" fmla="*/ 550 w 10000"/>
                        <a:gd name="connsiteY14-108" fmla="*/ 5368 h 10499"/>
                        <a:gd name="connsiteX15-109" fmla="*/ 1193 w 10000"/>
                        <a:gd name="connsiteY15-110" fmla="*/ 3121 h 10499"/>
                        <a:gd name="connsiteX16-111" fmla="*/ 1223 w 10000"/>
                        <a:gd name="connsiteY16-112" fmla="*/ 3121 h 10499"/>
                        <a:gd name="connsiteX17-113" fmla="*/ 1315 w 10000"/>
                        <a:gd name="connsiteY17-114" fmla="*/ 2746 h 10499"/>
                        <a:gd name="connsiteX18-115" fmla="*/ 1590 w 10000"/>
                        <a:gd name="connsiteY18-116" fmla="*/ 1960 h 10499"/>
                        <a:gd name="connsiteX19-117" fmla="*/ 2135 w 10000"/>
                        <a:gd name="connsiteY19-118" fmla="*/ 0 h 10499"/>
                        <a:gd name="connsiteX20-119" fmla="*/ 2545 w 10000"/>
                        <a:gd name="connsiteY20-120" fmla="*/ 977 h 10499"/>
                        <a:gd name="connsiteX21-121" fmla="*/ 2141 w 10000"/>
                        <a:gd name="connsiteY21-122" fmla="*/ 2297 h 10499"/>
                        <a:gd name="connsiteX22-123" fmla="*/ 2110 w 10000"/>
                        <a:gd name="connsiteY22-124" fmla="*/ 2409 h 10499"/>
                        <a:gd name="connsiteX23-125" fmla="*/ 1560 w 10000"/>
                        <a:gd name="connsiteY23-126" fmla="*/ 4319 h 10499"/>
                        <a:gd name="connsiteX24-127" fmla="*/ 1070 w 10000"/>
                        <a:gd name="connsiteY24-128" fmla="*/ 6005 h 10499"/>
                        <a:gd name="connsiteX25-129" fmla="*/ 917 w 10000"/>
                        <a:gd name="connsiteY25-130" fmla="*/ 6754 h 10499"/>
                        <a:gd name="connsiteX26-131" fmla="*/ 1988 w 10000"/>
                        <a:gd name="connsiteY26-132" fmla="*/ 7428 h 10499"/>
                        <a:gd name="connsiteX27-133" fmla="*/ 2691 w 10000"/>
                        <a:gd name="connsiteY27-134" fmla="*/ 7615 h 10499"/>
                        <a:gd name="connsiteX28-135" fmla="*/ 3119 w 10000"/>
                        <a:gd name="connsiteY28-136" fmla="*/ 7765 h 10499"/>
                        <a:gd name="connsiteX29-137" fmla="*/ 3425 w 10000"/>
                        <a:gd name="connsiteY29-138" fmla="*/ 7877 h 10499"/>
                        <a:gd name="connsiteX30-139" fmla="*/ 3914 w 10000"/>
                        <a:gd name="connsiteY30-140" fmla="*/ 8065 h 10499"/>
                        <a:gd name="connsiteX31-141" fmla="*/ 5719 w 10000"/>
                        <a:gd name="connsiteY31-142" fmla="*/ 8664 h 10499"/>
                        <a:gd name="connsiteX32-143" fmla="*/ 5841 w 10000"/>
                        <a:gd name="connsiteY32-144" fmla="*/ 8701 h 10499"/>
                        <a:gd name="connsiteX33-145" fmla="*/ 6177 w 10000"/>
                        <a:gd name="connsiteY33-146" fmla="*/ 8814 h 10499"/>
                        <a:gd name="connsiteX34-147" fmla="*/ 7523 w 10000"/>
                        <a:gd name="connsiteY34-148" fmla="*/ 9151 h 10499"/>
                        <a:gd name="connsiteX35-149" fmla="*/ 9083 w 10000"/>
                        <a:gd name="connsiteY35-150" fmla="*/ 3458 h 10499"/>
                        <a:gd name="connsiteX36-151" fmla="*/ 7217 w 10000"/>
                        <a:gd name="connsiteY36-152" fmla="*/ 2596 h 10499"/>
                        <a:gd name="connsiteX37-153" fmla="*/ 5291 w 10000"/>
                        <a:gd name="connsiteY37-154" fmla="*/ 1885 h 10499"/>
                        <a:gd name="connsiteX38-155" fmla="*/ 4373 w 10000"/>
                        <a:gd name="connsiteY38-156" fmla="*/ 1473 h 10499"/>
                        <a:gd name="connsiteX0-157" fmla="*/ 2404 w 10000"/>
                        <a:gd name="connsiteY0-158" fmla="*/ 881 h 10499"/>
                        <a:gd name="connsiteX1-159" fmla="*/ 4515 w 10000"/>
                        <a:gd name="connsiteY1-160" fmla="*/ 288 h 10499"/>
                        <a:gd name="connsiteX2-161" fmla="*/ 10000 w 10000"/>
                        <a:gd name="connsiteY2-162" fmla="*/ 2821 h 10499"/>
                        <a:gd name="connsiteX3-163" fmla="*/ 9817 w 10000"/>
                        <a:gd name="connsiteY3-164" fmla="*/ 3645 h 10499"/>
                        <a:gd name="connsiteX4-165" fmla="*/ 9725 w 10000"/>
                        <a:gd name="connsiteY4-166" fmla="*/ 3757 h 10499"/>
                        <a:gd name="connsiteX5-167" fmla="*/ 7706 w 10000"/>
                        <a:gd name="connsiteY5-168" fmla="*/ 10499 h 10499"/>
                        <a:gd name="connsiteX6-169" fmla="*/ 6636 w 10000"/>
                        <a:gd name="connsiteY6-170" fmla="*/ 10274 h 10499"/>
                        <a:gd name="connsiteX7-171" fmla="*/ 6330 w 10000"/>
                        <a:gd name="connsiteY7-172" fmla="*/ 10124 h 10499"/>
                        <a:gd name="connsiteX8-173" fmla="*/ 6330 w 10000"/>
                        <a:gd name="connsiteY8-174" fmla="*/ 10087 h 10499"/>
                        <a:gd name="connsiteX9-175" fmla="*/ 3609 w 10000"/>
                        <a:gd name="connsiteY9-176" fmla="*/ 8963 h 10499"/>
                        <a:gd name="connsiteX10-177" fmla="*/ 2477 w 10000"/>
                        <a:gd name="connsiteY10-178" fmla="*/ 8551 h 10499"/>
                        <a:gd name="connsiteX11-179" fmla="*/ 2049 w 10000"/>
                        <a:gd name="connsiteY11-180" fmla="*/ 8402 h 10499"/>
                        <a:gd name="connsiteX12-181" fmla="*/ 0 w 10000"/>
                        <a:gd name="connsiteY12-182" fmla="*/ 7465 h 10499"/>
                        <a:gd name="connsiteX13-183" fmla="*/ 398 w 10000"/>
                        <a:gd name="connsiteY13-184" fmla="*/ 5892 h 10499"/>
                        <a:gd name="connsiteX14-185" fmla="*/ 550 w 10000"/>
                        <a:gd name="connsiteY14-186" fmla="*/ 5368 h 10499"/>
                        <a:gd name="connsiteX15-187" fmla="*/ 1193 w 10000"/>
                        <a:gd name="connsiteY15-188" fmla="*/ 3121 h 10499"/>
                        <a:gd name="connsiteX16-189" fmla="*/ 1223 w 10000"/>
                        <a:gd name="connsiteY16-190" fmla="*/ 3121 h 10499"/>
                        <a:gd name="connsiteX17-191" fmla="*/ 1315 w 10000"/>
                        <a:gd name="connsiteY17-192" fmla="*/ 2746 h 10499"/>
                        <a:gd name="connsiteX18-193" fmla="*/ 1590 w 10000"/>
                        <a:gd name="connsiteY18-194" fmla="*/ 1960 h 10499"/>
                        <a:gd name="connsiteX19-195" fmla="*/ 2135 w 10000"/>
                        <a:gd name="connsiteY19-196" fmla="*/ 0 h 10499"/>
                        <a:gd name="connsiteX20-197" fmla="*/ 2545 w 10000"/>
                        <a:gd name="connsiteY20-198" fmla="*/ 977 h 10499"/>
                        <a:gd name="connsiteX21-199" fmla="*/ 2141 w 10000"/>
                        <a:gd name="connsiteY21-200" fmla="*/ 2297 h 10499"/>
                        <a:gd name="connsiteX22-201" fmla="*/ 2110 w 10000"/>
                        <a:gd name="connsiteY22-202" fmla="*/ 2409 h 10499"/>
                        <a:gd name="connsiteX23-203" fmla="*/ 1560 w 10000"/>
                        <a:gd name="connsiteY23-204" fmla="*/ 4319 h 10499"/>
                        <a:gd name="connsiteX24-205" fmla="*/ 1070 w 10000"/>
                        <a:gd name="connsiteY24-206" fmla="*/ 6005 h 10499"/>
                        <a:gd name="connsiteX25-207" fmla="*/ 917 w 10000"/>
                        <a:gd name="connsiteY25-208" fmla="*/ 6754 h 10499"/>
                        <a:gd name="connsiteX26-209" fmla="*/ 1988 w 10000"/>
                        <a:gd name="connsiteY26-210" fmla="*/ 7428 h 10499"/>
                        <a:gd name="connsiteX27-211" fmla="*/ 2691 w 10000"/>
                        <a:gd name="connsiteY27-212" fmla="*/ 7615 h 10499"/>
                        <a:gd name="connsiteX28-213" fmla="*/ 3119 w 10000"/>
                        <a:gd name="connsiteY28-214" fmla="*/ 7765 h 10499"/>
                        <a:gd name="connsiteX29-215" fmla="*/ 3425 w 10000"/>
                        <a:gd name="connsiteY29-216" fmla="*/ 7877 h 10499"/>
                        <a:gd name="connsiteX30-217" fmla="*/ 3914 w 10000"/>
                        <a:gd name="connsiteY30-218" fmla="*/ 8065 h 10499"/>
                        <a:gd name="connsiteX31-219" fmla="*/ 5719 w 10000"/>
                        <a:gd name="connsiteY31-220" fmla="*/ 8664 h 10499"/>
                        <a:gd name="connsiteX32-221" fmla="*/ 5841 w 10000"/>
                        <a:gd name="connsiteY32-222" fmla="*/ 8701 h 10499"/>
                        <a:gd name="connsiteX33-223" fmla="*/ 6177 w 10000"/>
                        <a:gd name="connsiteY33-224" fmla="*/ 8814 h 10499"/>
                        <a:gd name="connsiteX34-225" fmla="*/ 7523 w 10000"/>
                        <a:gd name="connsiteY34-226" fmla="*/ 9151 h 10499"/>
                        <a:gd name="connsiteX35-227" fmla="*/ 9083 w 10000"/>
                        <a:gd name="connsiteY35-228" fmla="*/ 3458 h 10499"/>
                        <a:gd name="connsiteX36-229" fmla="*/ 7217 w 10000"/>
                        <a:gd name="connsiteY36-230" fmla="*/ 2596 h 10499"/>
                        <a:gd name="connsiteX37-231" fmla="*/ 5291 w 10000"/>
                        <a:gd name="connsiteY37-232" fmla="*/ 1885 h 10499"/>
                        <a:gd name="connsiteX38-233" fmla="*/ 2404 w 10000"/>
                        <a:gd name="connsiteY38-234" fmla="*/ 881 h 10499"/>
                        <a:gd name="connsiteX0-235" fmla="*/ 2404 w 10000"/>
                        <a:gd name="connsiteY0-236" fmla="*/ 1440 h 11058"/>
                        <a:gd name="connsiteX1-237" fmla="*/ 2302 w 10000"/>
                        <a:gd name="connsiteY1-238" fmla="*/ 0 h 11058"/>
                        <a:gd name="connsiteX2-239" fmla="*/ 10000 w 10000"/>
                        <a:gd name="connsiteY2-240" fmla="*/ 3380 h 11058"/>
                        <a:gd name="connsiteX3-241" fmla="*/ 9817 w 10000"/>
                        <a:gd name="connsiteY3-242" fmla="*/ 4204 h 11058"/>
                        <a:gd name="connsiteX4-243" fmla="*/ 9725 w 10000"/>
                        <a:gd name="connsiteY4-244" fmla="*/ 4316 h 11058"/>
                        <a:gd name="connsiteX5-245" fmla="*/ 7706 w 10000"/>
                        <a:gd name="connsiteY5-246" fmla="*/ 11058 h 11058"/>
                        <a:gd name="connsiteX6-247" fmla="*/ 6636 w 10000"/>
                        <a:gd name="connsiteY6-248" fmla="*/ 10833 h 11058"/>
                        <a:gd name="connsiteX7-249" fmla="*/ 6330 w 10000"/>
                        <a:gd name="connsiteY7-250" fmla="*/ 10683 h 11058"/>
                        <a:gd name="connsiteX8-251" fmla="*/ 6330 w 10000"/>
                        <a:gd name="connsiteY8-252" fmla="*/ 10646 h 11058"/>
                        <a:gd name="connsiteX9-253" fmla="*/ 3609 w 10000"/>
                        <a:gd name="connsiteY9-254" fmla="*/ 9522 h 11058"/>
                        <a:gd name="connsiteX10-255" fmla="*/ 2477 w 10000"/>
                        <a:gd name="connsiteY10-256" fmla="*/ 9110 h 11058"/>
                        <a:gd name="connsiteX11-257" fmla="*/ 2049 w 10000"/>
                        <a:gd name="connsiteY11-258" fmla="*/ 8961 h 11058"/>
                        <a:gd name="connsiteX12-259" fmla="*/ 0 w 10000"/>
                        <a:gd name="connsiteY12-260" fmla="*/ 8024 h 11058"/>
                        <a:gd name="connsiteX13-261" fmla="*/ 398 w 10000"/>
                        <a:gd name="connsiteY13-262" fmla="*/ 6451 h 11058"/>
                        <a:gd name="connsiteX14-263" fmla="*/ 550 w 10000"/>
                        <a:gd name="connsiteY14-264" fmla="*/ 5927 h 11058"/>
                        <a:gd name="connsiteX15-265" fmla="*/ 1193 w 10000"/>
                        <a:gd name="connsiteY15-266" fmla="*/ 3680 h 11058"/>
                        <a:gd name="connsiteX16-267" fmla="*/ 1223 w 10000"/>
                        <a:gd name="connsiteY16-268" fmla="*/ 3680 h 11058"/>
                        <a:gd name="connsiteX17-269" fmla="*/ 1315 w 10000"/>
                        <a:gd name="connsiteY17-270" fmla="*/ 3305 h 11058"/>
                        <a:gd name="connsiteX18-271" fmla="*/ 1590 w 10000"/>
                        <a:gd name="connsiteY18-272" fmla="*/ 2519 h 11058"/>
                        <a:gd name="connsiteX19-273" fmla="*/ 2135 w 10000"/>
                        <a:gd name="connsiteY19-274" fmla="*/ 559 h 11058"/>
                        <a:gd name="connsiteX20-275" fmla="*/ 2545 w 10000"/>
                        <a:gd name="connsiteY20-276" fmla="*/ 1536 h 11058"/>
                        <a:gd name="connsiteX21-277" fmla="*/ 2141 w 10000"/>
                        <a:gd name="connsiteY21-278" fmla="*/ 2856 h 11058"/>
                        <a:gd name="connsiteX22-279" fmla="*/ 2110 w 10000"/>
                        <a:gd name="connsiteY22-280" fmla="*/ 2968 h 11058"/>
                        <a:gd name="connsiteX23-281" fmla="*/ 1560 w 10000"/>
                        <a:gd name="connsiteY23-282" fmla="*/ 4878 h 11058"/>
                        <a:gd name="connsiteX24-283" fmla="*/ 1070 w 10000"/>
                        <a:gd name="connsiteY24-284" fmla="*/ 6564 h 11058"/>
                        <a:gd name="connsiteX25-285" fmla="*/ 917 w 10000"/>
                        <a:gd name="connsiteY25-286" fmla="*/ 7313 h 11058"/>
                        <a:gd name="connsiteX26-287" fmla="*/ 1988 w 10000"/>
                        <a:gd name="connsiteY26-288" fmla="*/ 7987 h 11058"/>
                        <a:gd name="connsiteX27-289" fmla="*/ 2691 w 10000"/>
                        <a:gd name="connsiteY27-290" fmla="*/ 8174 h 11058"/>
                        <a:gd name="connsiteX28-291" fmla="*/ 3119 w 10000"/>
                        <a:gd name="connsiteY28-292" fmla="*/ 8324 h 11058"/>
                        <a:gd name="connsiteX29-293" fmla="*/ 3425 w 10000"/>
                        <a:gd name="connsiteY29-294" fmla="*/ 8436 h 11058"/>
                        <a:gd name="connsiteX30-295" fmla="*/ 3914 w 10000"/>
                        <a:gd name="connsiteY30-296" fmla="*/ 8624 h 11058"/>
                        <a:gd name="connsiteX31-297" fmla="*/ 5719 w 10000"/>
                        <a:gd name="connsiteY31-298" fmla="*/ 9223 h 11058"/>
                        <a:gd name="connsiteX32-299" fmla="*/ 5841 w 10000"/>
                        <a:gd name="connsiteY32-300" fmla="*/ 9260 h 11058"/>
                        <a:gd name="connsiteX33-301" fmla="*/ 6177 w 10000"/>
                        <a:gd name="connsiteY33-302" fmla="*/ 9373 h 11058"/>
                        <a:gd name="connsiteX34-303" fmla="*/ 7523 w 10000"/>
                        <a:gd name="connsiteY34-304" fmla="*/ 9710 h 11058"/>
                        <a:gd name="connsiteX35-305" fmla="*/ 9083 w 10000"/>
                        <a:gd name="connsiteY35-306" fmla="*/ 4017 h 11058"/>
                        <a:gd name="connsiteX36-307" fmla="*/ 7217 w 10000"/>
                        <a:gd name="connsiteY36-308" fmla="*/ 3155 h 11058"/>
                        <a:gd name="connsiteX37-309" fmla="*/ 5291 w 10000"/>
                        <a:gd name="connsiteY37-310" fmla="*/ 2444 h 11058"/>
                        <a:gd name="connsiteX38-311" fmla="*/ 2404 w 10000"/>
                        <a:gd name="connsiteY38-312" fmla="*/ 1440 h 11058"/>
                        <a:gd name="connsiteX0-313" fmla="*/ 1854 w 10000"/>
                        <a:gd name="connsiteY0-314" fmla="*/ 1271 h 11058"/>
                        <a:gd name="connsiteX1-315" fmla="*/ 2302 w 10000"/>
                        <a:gd name="connsiteY1-316" fmla="*/ 0 h 11058"/>
                        <a:gd name="connsiteX2-317" fmla="*/ 10000 w 10000"/>
                        <a:gd name="connsiteY2-318" fmla="*/ 3380 h 11058"/>
                        <a:gd name="connsiteX3-319" fmla="*/ 9817 w 10000"/>
                        <a:gd name="connsiteY3-320" fmla="*/ 4204 h 11058"/>
                        <a:gd name="connsiteX4-321" fmla="*/ 9725 w 10000"/>
                        <a:gd name="connsiteY4-322" fmla="*/ 4316 h 11058"/>
                        <a:gd name="connsiteX5-323" fmla="*/ 7706 w 10000"/>
                        <a:gd name="connsiteY5-324" fmla="*/ 11058 h 11058"/>
                        <a:gd name="connsiteX6-325" fmla="*/ 6636 w 10000"/>
                        <a:gd name="connsiteY6-326" fmla="*/ 10833 h 11058"/>
                        <a:gd name="connsiteX7-327" fmla="*/ 6330 w 10000"/>
                        <a:gd name="connsiteY7-328" fmla="*/ 10683 h 11058"/>
                        <a:gd name="connsiteX8-329" fmla="*/ 6330 w 10000"/>
                        <a:gd name="connsiteY8-330" fmla="*/ 10646 h 11058"/>
                        <a:gd name="connsiteX9-331" fmla="*/ 3609 w 10000"/>
                        <a:gd name="connsiteY9-332" fmla="*/ 9522 h 11058"/>
                        <a:gd name="connsiteX10-333" fmla="*/ 2477 w 10000"/>
                        <a:gd name="connsiteY10-334" fmla="*/ 9110 h 11058"/>
                        <a:gd name="connsiteX11-335" fmla="*/ 2049 w 10000"/>
                        <a:gd name="connsiteY11-336" fmla="*/ 8961 h 11058"/>
                        <a:gd name="connsiteX12-337" fmla="*/ 0 w 10000"/>
                        <a:gd name="connsiteY12-338" fmla="*/ 8024 h 11058"/>
                        <a:gd name="connsiteX13-339" fmla="*/ 398 w 10000"/>
                        <a:gd name="connsiteY13-340" fmla="*/ 6451 h 11058"/>
                        <a:gd name="connsiteX14-341" fmla="*/ 550 w 10000"/>
                        <a:gd name="connsiteY14-342" fmla="*/ 5927 h 11058"/>
                        <a:gd name="connsiteX15-343" fmla="*/ 1193 w 10000"/>
                        <a:gd name="connsiteY15-344" fmla="*/ 3680 h 11058"/>
                        <a:gd name="connsiteX16-345" fmla="*/ 1223 w 10000"/>
                        <a:gd name="connsiteY16-346" fmla="*/ 3680 h 11058"/>
                        <a:gd name="connsiteX17-347" fmla="*/ 1315 w 10000"/>
                        <a:gd name="connsiteY17-348" fmla="*/ 3305 h 11058"/>
                        <a:gd name="connsiteX18-349" fmla="*/ 1590 w 10000"/>
                        <a:gd name="connsiteY18-350" fmla="*/ 2519 h 11058"/>
                        <a:gd name="connsiteX19-351" fmla="*/ 2135 w 10000"/>
                        <a:gd name="connsiteY19-352" fmla="*/ 559 h 11058"/>
                        <a:gd name="connsiteX20-353" fmla="*/ 2545 w 10000"/>
                        <a:gd name="connsiteY20-354" fmla="*/ 1536 h 11058"/>
                        <a:gd name="connsiteX21-355" fmla="*/ 2141 w 10000"/>
                        <a:gd name="connsiteY21-356" fmla="*/ 2856 h 11058"/>
                        <a:gd name="connsiteX22-357" fmla="*/ 2110 w 10000"/>
                        <a:gd name="connsiteY22-358" fmla="*/ 2968 h 11058"/>
                        <a:gd name="connsiteX23-359" fmla="*/ 1560 w 10000"/>
                        <a:gd name="connsiteY23-360" fmla="*/ 4878 h 11058"/>
                        <a:gd name="connsiteX24-361" fmla="*/ 1070 w 10000"/>
                        <a:gd name="connsiteY24-362" fmla="*/ 6564 h 11058"/>
                        <a:gd name="connsiteX25-363" fmla="*/ 917 w 10000"/>
                        <a:gd name="connsiteY25-364" fmla="*/ 7313 h 11058"/>
                        <a:gd name="connsiteX26-365" fmla="*/ 1988 w 10000"/>
                        <a:gd name="connsiteY26-366" fmla="*/ 7987 h 11058"/>
                        <a:gd name="connsiteX27-367" fmla="*/ 2691 w 10000"/>
                        <a:gd name="connsiteY27-368" fmla="*/ 8174 h 11058"/>
                        <a:gd name="connsiteX28-369" fmla="*/ 3119 w 10000"/>
                        <a:gd name="connsiteY28-370" fmla="*/ 8324 h 11058"/>
                        <a:gd name="connsiteX29-371" fmla="*/ 3425 w 10000"/>
                        <a:gd name="connsiteY29-372" fmla="*/ 8436 h 11058"/>
                        <a:gd name="connsiteX30-373" fmla="*/ 3914 w 10000"/>
                        <a:gd name="connsiteY30-374" fmla="*/ 8624 h 11058"/>
                        <a:gd name="connsiteX31-375" fmla="*/ 5719 w 10000"/>
                        <a:gd name="connsiteY31-376" fmla="*/ 9223 h 11058"/>
                        <a:gd name="connsiteX32-377" fmla="*/ 5841 w 10000"/>
                        <a:gd name="connsiteY32-378" fmla="*/ 9260 h 11058"/>
                        <a:gd name="connsiteX33-379" fmla="*/ 6177 w 10000"/>
                        <a:gd name="connsiteY33-380" fmla="*/ 9373 h 11058"/>
                        <a:gd name="connsiteX34-381" fmla="*/ 7523 w 10000"/>
                        <a:gd name="connsiteY34-382" fmla="*/ 9710 h 11058"/>
                        <a:gd name="connsiteX35-383" fmla="*/ 9083 w 10000"/>
                        <a:gd name="connsiteY35-384" fmla="*/ 4017 h 11058"/>
                        <a:gd name="connsiteX36-385" fmla="*/ 7217 w 10000"/>
                        <a:gd name="connsiteY36-386" fmla="*/ 3155 h 11058"/>
                        <a:gd name="connsiteX37-387" fmla="*/ 5291 w 10000"/>
                        <a:gd name="connsiteY37-388" fmla="*/ 2444 h 11058"/>
                        <a:gd name="connsiteX38-389" fmla="*/ 1854 w 10000"/>
                        <a:gd name="connsiteY38-390" fmla="*/ 1271 h 11058"/>
                        <a:gd name="connsiteX0-391" fmla="*/ 2224 w 10000"/>
                        <a:gd name="connsiteY0-392" fmla="*/ 1155 h 11058"/>
                        <a:gd name="connsiteX1-393" fmla="*/ 2302 w 10000"/>
                        <a:gd name="connsiteY1-394" fmla="*/ 0 h 11058"/>
                        <a:gd name="connsiteX2-395" fmla="*/ 10000 w 10000"/>
                        <a:gd name="connsiteY2-396" fmla="*/ 3380 h 11058"/>
                        <a:gd name="connsiteX3-397" fmla="*/ 9817 w 10000"/>
                        <a:gd name="connsiteY3-398" fmla="*/ 4204 h 11058"/>
                        <a:gd name="connsiteX4-399" fmla="*/ 9725 w 10000"/>
                        <a:gd name="connsiteY4-400" fmla="*/ 4316 h 11058"/>
                        <a:gd name="connsiteX5-401" fmla="*/ 7706 w 10000"/>
                        <a:gd name="connsiteY5-402" fmla="*/ 11058 h 11058"/>
                        <a:gd name="connsiteX6-403" fmla="*/ 6636 w 10000"/>
                        <a:gd name="connsiteY6-404" fmla="*/ 10833 h 11058"/>
                        <a:gd name="connsiteX7-405" fmla="*/ 6330 w 10000"/>
                        <a:gd name="connsiteY7-406" fmla="*/ 10683 h 11058"/>
                        <a:gd name="connsiteX8-407" fmla="*/ 6330 w 10000"/>
                        <a:gd name="connsiteY8-408" fmla="*/ 10646 h 11058"/>
                        <a:gd name="connsiteX9-409" fmla="*/ 3609 w 10000"/>
                        <a:gd name="connsiteY9-410" fmla="*/ 9522 h 11058"/>
                        <a:gd name="connsiteX10-411" fmla="*/ 2477 w 10000"/>
                        <a:gd name="connsiteY10-412" fmla="*/ 9110 h 11058"/>
                        <a:gd name="connsiteX11-413" fmla="*/ 2049 w 10000"/>
                        <a:gd name="connsiteY11-414" fmla="*/ 8961 h 11058"/>
                        <a:gd name="connsiteX12-415" fmla="*/ 0 w 10000"/>
                        <a:gd name="connsiteY12-416" fmla="*/ 8024 h 11058"/>
                        <a:gd name="connsiteX13-417" fmla="*/ 398 w 10000"/>
                        <a:gd name="connsiteY13-418" fmla="*/ 6451 h 11058"/>
                        <a:gd name="connsiteX14-419" fmla="*/ 550 w 10000"/>
                        <a:gd name="connsiteY14-420" fmla="*/ 5927 h 11058"/>
                        <a:gd name="connsiteX15-421" fmla="*/ 1193 w 10000"/>
                        <a:gd name="connsiteY15-422" fmla="*/ 3680 h 11058"/>
                        <a:gd name="connsiteX16-423" fmla="*/ 1223 w 10000"/>
                        <a:gd name="connsiteY16-424" fmla="*/ 3680 h 11058"/>
                        <a:gd name="connsiteX17-425" fmla="*/ 1315 w 10000"/>
                        <a:gd name="connsiteY17-426" fmla="*/ 3305 h 11058"/>
                        <a:gd name="connsiteX18-427" fmla="*/ 1590 w 10000"/>
                        <a:gd name="connsiteY18-428" fmla="*/ 2519 h 11058"/>
                        <a:gd name="connsiteX19-429" fmla="*/ 2135 w 10000"/>
                        <a:gd name="connsiteY19-430" fmla="*/ 559 h 11058"/>
                        <a:gd name="connsiteX20-431" fmla="*/ 2545 w 10000"/>
                        <a:gd name="connsiteY20-432" fmla="*/ 1536 h 11058"/>
                        <a:gd name="connsiteX21-433" fmla="*/ 2141 w 10000"/>
                        <a:gd name="connsiteY21-434" fmla="*/ 2856 h 11058"/>
                        <a:gd name="connsiteX22-435" fmla="*/ 2110 w 10000"/>
                        <a:gd name="connsiteY22-436" fmla="*/ 2968 h 11058"/>
                        <a:gd name="connsiteX23-437" fmla="*/ 1560 w 10000"/>
                        <a:gd name="connsiteY23-438" fmla="*/ 4878 h 11058"/>
                        <a:gd name="connsiteX24-439" fmla="*/ 1070 w 10000"/>
                        <a:gd name="connsiteY24-440" fmla="*/ 6564 h 11058"/>
                        <a:gd name="connsiteX25-441" fmla="*/ 917 w 10000"/>
                        <a:gd name="connsiteY25-442" fmla="*/ 7313 h 11058"/>
                        <a:gd name="connsiteX26-443" fmla="*/ 1988 w 10000"/>
                        <a:gd name="connsiteY26-444" fmla="*/ 7987 h 11058"/>
                        <a:gd name="connsiteX27-445" fmla="*/ 2691 w 10000"/>
                        <a:gd name="connsiteY27-446" fmla="*/ 8174 h 11058"/>
                        <a:gd name="connsiteX28-447" fmla="*/ 3119 w 10000"/>
                        <a:gd name="connsiteY28-448" fmla="*/ 8324 h 11058"/>
                        <a:gd name="connsiteX29-449" fmla="*/ 3425 w 10000"/>
                        <a:gd name="connsiteY29-450" fmla="*/ 8436 h 11058"/>
                        <a:gd name="connsiteX30-451" fmla="*/ 3914 w 10000"/>
                        <a:gd name="connsiteY30-452" fmla="*/ 8624 h 11058"/>
                        <a:gd name="connsiteX31-453" fmla="*/ 5719 w 10000"/>
                        <a:gd name="connsiteY31-454" fmla="*/ 9223 h 11058"/>
                        <a:gd name="connsiteX32-455" fmla="*/ 5841 w 10000"/>
                        <a:gd name="connsiteY32-456" fmla="*/ 9260 h 11058"/>
                        <a:gd name="connsiteX33-457" fmla="*/ 6177 w 10000"/>
                        <a:gd name="connsiteY33-458" fmla="*/ 9373 h 11058"/>
                        <a:gd name="connsiteX34-459" fmla="*/ 7523 w 10000"/>
                        <a:gd name="connsiteY34-460" fmla="*/ 9710 h 11058"/>
                        <a:gd name="connsiteX35-461" fmla="*/ 9083 w 10000"/>
                        <a:gd name="connsiteY35-462" fmla="*/ 4017 h 11058"/>
                        <a:gd name="connsiteX36-463" fmla="*/ 7217 w 10000"/>
                        <a:gd name="connsiteY36-464" fmla="*/ 3155 h 11058"/>
                        <a:gd name="connsiteX37-465" fmla="*/ 5291 w 10000"/>
                        <a:gd name="connsiteY37-466" fmla="*/ 2444 h 11058"/>
                        <a:gd name="connsiteX38-467" fmla="*/ 2224 w 10000"/>
                        <a:gd name="connsiteY38-468" fmla="*/ 1155 h 11058"/>
                        <a:gd name="connsiteX0-469" fmla="*/ 2427 w 10000"/>
                        <a:gd name="connsiteY0-470" fmla="*/ 1145 h 11058"/>
                        <a:gd name="connsiteX1-471" fmla="*/ 2302 w 10000"/>
                        <a:gd name="connsiteY1-472" fmla="*/ 0 h 11058"/>
                        <a:gd name="connsiteX2-473" fmla="*/ 10000 w 10000"/>
                        <a:gd name="connsiteY2-474" fmla="*/ 3380 h 11058"/>
                        <a:gd name="connsiteX3-475" fmla="*/ 9817 w 10000"/>
                        <a:gd name="connsiteY3-476" fmla="*/ 4204 h 11058"/>
                        <a:gd name="connsiteX4-477" fmla="*/ 9725 w 10000"/>
                        <a:gd name="connsiteY4-478" fmla="*/ 4316 h 11058"/>
                        <a:gd name="connsiteX5-479" fmla="*/ 7706 w 10000"/>
                        <a:gd name="connsiteY5-480" fmla="*/ 11058 h 11058"/>
                        <a:gd name="connsiteX6-481" fmla="*/ 6636 w 10000"/>
                        <a:gd name="connsiteY6-482" fmla="*/ 10833 h 11058"/>
                        <a:gd name="connsiteX7-483" fmla="*/ 6330 w 10000"/>
                        <a:gd name="connsiteY7-484" fmla="*/ 10683 h 11058"/>
                        <a:gd name="connsiteX8-485" fmla="*/ 6330 w 10000"/>
                        <a:gd name="connsiteY8-486" fmla="*/ 10646 h 11058"/>
                        <a:gd name="connsiteX9-487" fmla="*/ 3609 w 10000"/>
                        <a:gd name="connsiteY9-488" fmla="*/ 9522 h 11058"/>
                        <a:gd name="connsiteX10-489" fmla="*/ 2477 w 10000"/>
                        <a:gd name="connsiteY10-490" fmla="*/ 9110 h 11058"/>
                        <a:gd name="connsiteX11-491" fmla="*/ 2049 w 10000"/>
                        <a:gd name="connsiteY11-492" fmla="*/ 8961 h 11058"/>
                        <a:gd name="connsiteX12-493" fmla="*/ 0 w 10000"/>
                        <a:gd name="connsiteY12-494" fmla="*/ 8024 h 11058"/>
                        <a:gd name="connsiteX13-495" fmla="*/ 398 w 10000"/>
                        <a:gd name="connsiteY13-496" fmla="*/ 6451 h 11058"/>
                        <a:gd name="connsiteX14-497" fmla="*/ 550 w 10000"/>
                        <a:gd name="connsiteY14-498" fmla="*/ 5927 h 11058"/>
                        <a:gd name="connsiteX15-499" fmla="*/ 1193 w 10000"/>
                        <a:gd name="connsiteY15-500" fmla="*/ 3680 h 11058"/>
                        <a:gd name="connsiteX16-501" fmla="*/ 1223 w 10000"/>
                        <a:gd name="connsiteY16-502" fmla="*/ 3680 h 11058"/>
                        <a:gd name="connsiteX17-503" fmla="*/ 1315 w 10000"/>
                        <a:gd name="connsiteY17-504" fmla="*/ 3305 h 11058"/>
                        <a:gd name="connsiteX18-505" fmla="*/ 1590 w 10000"/>
                        <a:gd name="connsiteY18-506" fmla="*/ 2519 h 11058"/>
                        <a:gd name="connsiteX19-507" fmla="*/ 2135 w 10000"/>
                        <a:gd name="connsiteY19-508" fmla="*/ 559 h 11058"/>
                        <a:gd name="connsiteX20-509" fmla="*/ 2545 w 10000"/>
                        <a:gd name="connsiteY20-510" fmla="*/ 1536 h 11058"/>
                        <a:gd name="connsiteX21-511" fmla="*/ 2141 w 10000"/>
                        <a:gd name="connsiteY21-512" fmla="*/ 2856 h 11058"/>
                        <a:gd name="connsiteX22-513" fmla="*/ 2110 w 10000"/>
                        <a:gd name="connsiteY22-514" fmla="*/ 2968 h 11058"/>
                        <a:gd name="connsiteX23-515" fmla="*/ 1560 w 10000"/>
                        <a:gd name="connsiteY23-516" fmla="*/ 4878 h 11058"/>
                        <a:gd name="connsiteX24-517" fmla="*/ 1070 w 10000"/>
                        <a:gd name="connsiteY24-518" fmla="*/ 6564 h 11058"/>
                        <a:gd name="connsiteX25-519" fmla="*/ 917 w 10000"/>
                        <a:gd name="connsiteY25-520" fmla="*/ 7313 h 11058"/>
                        <a:gd name="connsiteX26-521" fmla="*/ 1988 w 10000"/>
                        <a:gd name="connsiteY26-522" fmla="*/ 7987 h 11058"/>
                        <a:gd name="connsiteX27-523" fmla="*/ 2691 w 10000"/>
                        <a:gd name="connsiteY27-524" fmla="*/ 8174 h 11058"/>
                        <a:gd name="connsiteX28-525" fmla="*/ 3119 w 10000"/>
                        <a:gd name="connsiteY28-526" fmla="*/ 8324 h 11058"/>
                        <a:gd name="connsiteX29-527" fmla="*/ 3425 w 10000"/>
                        <a:gd name="connsiteY29-528" fmla="*/ 8436 h 11058"/>
                        <a:gd name="connsiteX30-529" fmla="*/ 3914 w 10000"/>
                        <a:gd name="connsiteY30-530" fmla="*/ 8624 h 11058"/>
                        <a:gd name="connsiteX31-531" fmla="*/ 5719 w 10000"/>
                        <a:gd name="connsiteY31-532" fmla="*/ 9223 h 11058"/>
                        <a:gd name="connsiteX32-533" fmla="*/ 5841 w 10000"/>
                        <a:gd name="connsiteY32-534" fmla="*/ 9260 h 11058"/>
                        <a:gd name="connsiteX33-535" fmla="*/ 6177 w 10000"/>
                        <a:gd name="connsiteY33-536" fmla="*/ 9373 h 11058"/>
                        <a:gd name="connsiteX34-537" fmla="*/ 7523 w 10000"/>
                        <a:gd name="connsiteY34-538" fmla="*/ 9710 h 11058"/>
                        <a:gd name="connsiteX35-539" fmla="*/ 9083 w 10000"/>
                        <a:gd name="connsiteY35-540" fmla="*/ 4017 h 11058"/>
                        <a:gd name="connsiteX36-541" fmla="*/ 7217 w 10000"/>
                        <a:gd name="connsiteY36-542" fmla="*/ 3155 h 11058"/>
                        <a:gd name="connsiteX37-543" fmla="*/ 5291 w 10000"/>
                        <a:gd name="connsiteY37-544" fmla="*/ 2444 h 11058"/>
                        <a:gd name="connsiteX38-545" fmla="*/ 2427 w 10000"/>
                        <a:gd name="connsiteY38-546" fmla="*/ 1145 h 11058"/>
                        <a:gd name="connsiteX0-547" fmla="*/ 2427 w 10000"/>
                        <a:gd name="connsiteY0-548" fmla="*/ 1145 h 11058"/>
                        <a:gd name="connsiteX1-549" fmla="*/ 2302 w 10000"/>
                        <a:gd name="connsiteY1-550" fmla="*/ 0 h 11058"/>
                        <a:gd name="connsiteX2-551" fmla="*/ 10000 w 10000"/>
                        <a:gd name="connsiteY2-552" fmla="*/ 3380 h 11058"/>
                        <a:gd name="connsiteX3-553" fmla="*/ 9817 w 10000"/>
                        <a:gd name="connsiteY3-554" fmla="*/ 4204 h 11058"/>
                        <a:gd name="connsiteX4-555" fmla="*/ 9725 w 10000"/>
                        <a:gd name="connsiteY4-556" fmla="*/ 4316 h 11058"/>
                        <a:gd name="connsiteX5-557" fmla="*/ 7706 w 10000"/>
                        <a:gd name="connsiteY5-558" fmla="*/ 11058 h 11058"/>
                        <a:gd name="connsiteX6-559" fmla="*/ 6636 w 10000"/>
                        <a:gd name="connsiteY6-560" fmla="*/ 10833 h 11058"/>
                        <a:gd name="connsiteX7-561" fmla="*/ 6330 w 10000"/>
                        <a:gd name="connsiteY7-562" fmla="*/ 10683 h 11058"/>
                        <a:gd name="connsiteX8-563" fmla="*/ 6330 w 10000"/>
                        <a:gd name="connsiteY8-564" fmla="*/ 10646 h 11058"/>
                        <a:gd name="connsiteX9-565" fmla="*/ 3609 w 10000"/>
                        <a:gd name="connsiteY9-566" fmla="*/ 9522 h 11058"/>
                        <a:gd name="connsiteX10-567" fmla="*/ 2477 w 10000"/>
                        <a:gd name="connsiteY10-568" fmla="*/ 9110 h 11058"/>
                        <a:gd name="connsiteX11-569" fmla="*/ 2049 w 10000"/>
                        <a:gd name="connsiteY11-570" fmla="*/ 8961 h 11058"/>
                        <a:gd name="connsiteX12-571" fmla="*/ 0 w 10000"/>
                        <a:gd name="connsiteY12-572" fmla="*/ 8024 h 11058"/>
                        <a:gd name="connsiteX13-573" fmla="*/ 398 w 10000"/>
                        <a:gd name="connsiteY13-574" fmla="*/ 6451 h 11058"/>
                        <a:gd name="connsiteX14-575" fmla="*/ 550 w 10000"/>
                        <a:gd name="connsiteY14-576" fmla="*/ 5927 h 11058"/>
                        <a:gd name="connsiteX15-577" fmla="*/ 1193 w 10000"/>
                        <a:gd name="connsiteY15-578" fmla="*/ 3680 h 11058"/>
                        <a:gd name="connsiteX16-579" fmla="*/ 1223 w 10000"/>
                        <a:gd name="connsiteY16-580" fmla="*/ 3680 h 11058"/>
                        <a:gd name="connsiteX17-581" fmla="*/ 1315 w 10000"/>
                        <a:gd name="connsiteY17-582" fmla="*/ 3305 h 11058"/>
                        <a:gd name="connsiteX18-583" fmla="*/ 1590 w 10000"/>
                        <a:gd name="connsiteY18-584" fmla="*/ 2519 h 11058"/>
                        <a:gd name="connsiteX19-585" fmla="*/ 2135 w 10000"/>
                        <a:gd name="connsiteY19-586" fmla="*/ 559 h 11058"/>
                        <a:gd name="connsiteX20-587" fmla="*/ 2877 w 10000"/>
                        <a:gd name="connsiteY20-588" fmla="*/ 884 h 11058"/>
                        <a:gd name="connsiteX21-589" fmla="*/ 2141 w 10000"/>
                        <a:gd name="connsiteY21-590" fmla="*/ 2856 h 11058"/>
                        <a:gd name="connsiteX22-591" fmla="*/ 2110 w 10000"/>
                        <a:gd name="connsiteY22-592" fmla="*/ 2968 h 11058"/>
                        <a:gd name="connsiteX23-593" fmla="*/ 1560 w 10000"/>
                        <a:gd name="connsiteY23-594" fmla="*/ 4878 h 11058"/>
                        <a:gd name="connsiteX24-595" fmla="*/ 1070 w 10000"/>
                        <a:gd name="connsiteY24-596" fmla="*/ 6564 h 11058"/>
                        <a:gd name="connsiteX25-597" fmla="*/ 917 w 10000"/>
                        <a:gd name="connsiteY25-598" fmla="*/ 7313 h 11058"/>
                        <a:gd name="connsiteX26-599" fmla="*/ 1988 w 10000"/>
                        <a:gd name="connsiteY26-600" fmla="*/ 7987 h 11058"/>
                        <a:gd name="connsiteX27-601" fmla="*/ 2691 w 10000"/>
                        <a:gd name="connsiteY27-602" fmla="*/ 8174 h 11058"/>
                        <a:gd name="connsiteX28-603" fmla="*/ 3119 w 10000"/>
                        <a:gd name="connsiteY28-604" fmla="*/ 8324 h 11058"/>
                        <a:gd name="connsiteX29-605" fmla="*/ 3425 w 10000"/>
                        <a:gd name="connsiteY29-606" fmla="*/ 8436 h 11058"/>
                        <a:gd name="connsiteX30-607" fmla="*/ 3914 w 10000"/>
                        <a:gd name="connsiteY30-608" fmla="*/ 8624 h 11058"/>
                        <a:gd name="connsiteX31-609" fmla="*/ 5719 w 10000"/>
                        <a:gd name="connsiteY31-610" fmla="*/ 9223 h 11058"/>
                        <a:gd name="connsiteX32-611" fmla="*/ 5841 w 10000"/>
                        <a:gd name="connsiteY32-612" fmla="*/ 9260 h 11058"/>
                        <a:gd name="connsiteX33-613" fmla="*/ 6177 w 10000"/>
                        <a:gd name="connsiteY33-614" fmla="*/ 9373 h 11058"/>
                        <a:gd name="connsiteX34-615" fmla="*/ 7523 w 10000"/>
                        <a:gd name="connsiteY34-616" fmla="*/ 9710 h 11058"/>
                        <a:gd name="connsiteX35-617" fmla="*/ 9083 w 10000"/>
                        <a:gd name="connsiteY35-618" fmla="*/ 4017 h 11058"/>
                        <a:gd name="connsiteX36-619" fmla="*/ 7217 w 10000"/>
                        <a:gd name="connsiteY36-620" fmla="*/ 3155 h 11058"/>
                        <a:gd name="connsiteX37-621" fmla="*/ 5291 w 10000"/>
                        <a:gd name="connsiteY37-622" fmla="*/ 2444 h 11058"/>
                        <a:gd name="connsiteX38-623" fmla="*/ 2427 w 10000"/>
                        <a:gd name="connsiteY38-624" fmla="*/ 1145 h 11058"/>
                        <a:gd name="connsiteX0-625" fmla="*/ 2427 w 10000"/>
                        <a:gd name="connsiteY0-626" fmla="*/ 1145 h 11058"/>
                        <a:gd name="connsiteX1-627" fmla="*/ 2302 w 10000"/>
                        <a:gd name="connsiteY1-628" fmla="*/ 0 h 11058"/>
                        <a:gd name="connsiteX2-629" fmla="*/ 10000 w 10000"/>
                        <a:gd name="connsiteY2-630" fmla="*/ 3380 h 11058"/>
                        <a:gd name="connsiteX3-631" fmla="*/ 9817 w 10000"/>
                        <a:gd name="connsiteY3-632" fmla="*/ 4204 h 11058"/>
                        <a:gd name="connsiteX4-633" fmla="*/ 9725 w 10000"/>
                        <a:gd name="connsiteY4-634" fmla="*/ 4316 h 11058"/>
                        <a:gd name="connsiteX5-635" fmla="*/ 7706 w 10000"/>
                        <a:gd name="connsiteY5-636" fmla="*/ 11058 h 11058"/>
                        <a:gd name="connsiteX6-637" fmla="*/ 6636 w 10000"/>
                        <a:gd name="connsiteY6-638" fmla="*/ 10833 h 11058"/>
                        <a:gd name="connsiteX7-639" fmla="*/ 6330 w 10000"/>
                        <a:gd name="connsiteY7-640" fmla="*/ 10683 h 11058"/>
                        <a:gd name="connsiteX8-641" fmla="*/ 6330 w 10000"/>
                        <a:gd name="connsiteY8-642" fmla="*/ 10646 h 11058"/>
                        <a:gd name="connsiteX9-643" fmla="*/ 3609 w 10000"/>
                        <a:gd name="connsiteY9-644" fmla="*/ 9522 h 11058"/>
                        <a:gd name="connsiteX10-645" fmla="*/ 2477 w 10000"/>
                        <a:gd name="connsiteY10-646" fmla="*/ 9110 h 11058"/>
                        <a:gd name="connsiteX11-647" fmla="*/ 2049 w 10000"/>
                        <a:gd name="connsiteY11-648" fmla="*/ 8961 h 11058"/>
                        <a:gd name="connsiteX12-649" fmla="*/ 0 w 10000"/>
                        <a:gd name="connsiteY12-650" fmla="*/ 8024 h 11058"/>
                        <a:gd name="connsiteX13-651" fmla="*/ 398 w 10000"/>
                        <a:gd name="connsiteY13-652" fmla="*/ 6451 h 11058"/>
                        <a:gd name="connsiteX14-653" fmla="*/ 550 w 10000"/>
                        <a:gd name="connsiteY14-654" fmla="*/ 5927 h 11058"/>
                        <a:gd name="connsiteX15-655" fmla="*/ 1193 w 10000"/>
                        <a:gd name="connsiteY15-656" fmla="*/ 3680 h 11058"/>
                        <a:gd name="connsiteX16-657" fmla="*/ 1223 w 10000"/>
                        <a:gd name="connsiteY16-658" fmla="*/ 3680 h 11058"/>
                        <a:gd name="connsiteX17-659" fmla="*/ 1315 w 10000"/>
                        <a:gd name="connsiteY17-660" fmla="*/ 3305 h 11058"/>
                        <a:gd name="connsiteX18-661" fmla="*/ 1590 w 10000"/>
                        <a:gd name="connsiteY18-662" fmla="*/ 2519 h 11058"/>
                        <a:gd name="connsiteX19-663" fmla="*/ 2135 w 10000"/>
                        <a:gd name="connsiteY19-664" fmla="*/ 559 h 11058"/>
                        <a:gd name="connsiteX20-665" fmla="*/ 2674 w 10000"/>
                        <a:gd name="connsiteY20-666" fmla="*/ 1161 h 11058"/>
                        <a:gd name="connsiteX21-667" fmla="*/ 2141 w 10000"/>
                        <a:gd name="connsiteY21-668" fmla="*/ 2856 h 11058"/>
                        <a:gd name="connsiteX22-669" fmla="*/ 2110 w 10000"/>
                        <a:gd name="connsiteY22-670" fmla="*/ 2968 h 11058"/>
                        <a:gd name="connsiteX23-671" fmla="*/ 1560 w 10000"/>
                        <a:gd name="connsiteY23-672" fmla="*/ 4878 h 11058"/>
                        <a:gd name="connsiteX24-673" fmla="*/ 1070 w 10000"/>
                        <a:gd name="connsiteY24-674" fmla="*/ 6564 h 11058"/>
                        <a:gd name="connsiteX25-675" fmla="*/ 917 w 10000"/>
                        <a:gd name="connsiteY25-676" fmla="*/ 7313 h 11058"/>
                        <a:gd name="connsiteX26-677" fmla="*/ 1988 w 10000"/>
                        <a:gd name="connsiteY26-678" fmla="*/ 7987 h 11058"/>
                        <a:gd name="connsiteX27-679" fmla="*/ 2691 w 10000"/>
                        <a:gd name="connsiteY27-680" fmla="*/ 8174 h 11058"/>
                        <a:gd name="connsiteX28-681" fmla="*/ 3119 w 10000"/>
                        <a:gd name="connsiteY28-682" fmla="*/ 8324 h 11058"/>
                        <a:gd name="connsiteX29-683" fmla="*/ 3425 w 10000"/>
                        <a:gd name="connsiteY29-684" fmla="*/ 8436 h 11058"/>
                        <a:gd name="connsiteX30-685" fmla="*/ 3914 w 10000"/>
                        <a:gd name="connsiteY30-686" fmla="*/ 8624 h 11058"/>
                        <a:gd name="connsiteX31-687" fmla="*/ 5719 w 10000"/>
                        <a:gd name="connsiteY31-688" fmla="*/ 9223 h 11058"/>
                        <a:gd name="connsiteX32-689" fmla="*/ 5841 w 10000"/>
                        <a:gd name="connsiteY32-690" fmla="*/ 9260 h 11058"/>
                        <a:gd name="connsiteX33-691" fmla="*/ 6177 w 10000"/>
                        <a:gd name="connsiteY33-692" fmla="*/ 9373 h 11058"/>
                        <a:gd name="connsiteX34-693" fmla="*/ 7523 w 10000"/>
                        <a:gd name="connsiteY34-694" fmla="*/ 9710 h 11058"/>
                        <a:gd name="connsiteX35-695" fmla="*/ 9083 w 10000"/>
                        <a:gd name="connsiteY35-696" fmla="*/ 4017 h 11058"/>
                        <a:gd name="connsiteX36-697" fmla="*/ 7217 w 10000"/>
                        <a:gd name="connsiteY36-698" fmla="*/ 3155 h 11058"/>
                        <a:gd name="connsiteX37-699" fmla="*/ 5291 w 10000"/>
                        <a:gd name="connsiteY37-700" fmla="*/ 2444 h 11058"/>
                        <a:gd name="connsiteX38-701" fmla="*/ 2427 w 10000"/>
                        <a:gd name="connsiteY38-702" fmla="*/ 1145 h 11058"/>
                        <a:gd name="connsiteX0-703" fmla="*/ 2427 w 10000"/>
                        <a:gd name="connsiteY0-704" fmla="*/ 1145 h 11058"/>
                        <a:gd name="connsiteX1-705" fmla="*/ 2302 w 10000"/>
                        <a:gd name="connsiteY1-706" fmla="*/ 0 h 11058"/>
                        <a:gd name="connsiteX2-707" fmla="*/ 10000 w 10000"/>
                        <a:gd name="connsiteY2-708" fmla="*/ 3380 h 11058"/>
                        <a:gd name="connsiteX3-709" fmla="*/ 9817 w 10000"/>
                        <a:gd name="connsiteY3-710" fmla="*/ 4204 h 11058"/>
                        <a:gd name="connsiteX4-711" fmla="*/ 9725 w 10000"/>
                        <a:gd name="connsiteY4-712" fmla="*/ 4316 h 11058"/>
                        <a:gd name="connsiteX5-713" fmla="*/ 7706 w 10000"/>
                        <a:gd name="connsiteY5-714" fmla="*/ 11058 h 11058"/>
                        <a:gd name="connsiteX6-715" fmla="*/ 6636 w 10000"/>
                        <a:gd name="connsiteY6-716" fmla="*/ 10833 h 11058"/>
                        <a:gd name="connsiteX7-717" fmla="*/ 6330 w 10000"/>
                        <a:gd name="connsiteY7-718" fmla="*/ 10683 h 11058"/>
                        <a:gd name="connsiteX8-719" fmla="*/ 6330 w 10000"/>
                        <a:gd name="connsiteY8-720" fmla="*/ 10646 h 11058"/>
                        <a:gd name="connsiteX9-721" fmla="*/ 3609 w 10000"/>
                        <a:gd name="connsiteY9-722" fmla="*/ 9522 h 11058"/>
                        <a:gd name="connsiteX10-723" fmla="*/ 2477 w 10000"/>
                        <a:gd name="connsiteY10-724" fmla="*/ 9110 h 11058"/>
                        <a:gd name="connsiteX11-725" fmla="*/ 2049 w 10000"/>
                        <a:gd name="connsiteY11-726" fmla="*/ 8961 h 11058"/>
                        <a:gd name="connsiteX12-727" fmla="*/ 0 w 10000"/>
                        <a:gd name="connsiteY12-728" fmla="*/ 8024 h 11058"/>
                        <a:gd name="connsiteX13-729" fmla="*/ 398 w 10000"/>
                        <a:gd name="connsiteY13-730" fmla="*/ 6451 h 11058"/>
                        <a:gd name="connsiteX14-731" fmla="*/ 550 w 10000"/>
                        <a:gd name="connsiteY14-732" fmla="*/ 5927 h 11058"/>
                        <a:gd name="connsiteX15-733" fmla="*/ 1193 w 10000"/>
                        <a:gd name="connsiteY15-734" fmla="*/ 3680 h 11058"/>
                        <a:gd name="connsiteX16-735" fmla="*/ 1223 w 10000"/>
                        <a:gd name="connsiteY16-736" fmla="*/ 3680 h 11058"/>
                        <a:gd name="connsiteX17-737" fmla="*/ 1315 w 10000"/>
                        <a:gd name="connsiteY17-738" fmla="*/ 3305 h 11058"/>
                        <a:gd name="connsiteX18-739" fmla="*/ 1590 w 10000"/>
                        <a:gd name="connsiteY18-740" fmla="*/ 2519 h 11058"/>
                        <a:gd name="connsiteX19-741" fmla="*/ 2135 w 10000"/>
                        <a:gd name="connsiteY19-742" fmla="*/ 559 h 11058"/>
                        <a:gd name="connsiteX20-743" fmla="*/ 2449 w 10000"/>
                        <a:gd name="connsiteY20-744" fmla="*/ 1131 h 11058"/>
                        <a:gd name="connsiteX21-745" fmla="*/ 2141 w 10000"/>
                        <a:gd name="connsiteY21-746" fmla="*/ 2856 h 11058"/>
                        <a:gd name="connsiteX22-747" fmla="*/ 2110 w 10000"/>
                        <a:gd name="connsiteY22-748" fmla="*/ 2968 h 11058"/>
                        <a:gd name="connsiteX23-749" fmla="*/ 1560 w 10000"/>
                        <a:gd name="connsiteY23-750" fmla="*/ 4878 h 11058"/>
                        <a:gd name="connsiteX24-751" fmla="*/ 1070 w 10000"/>
                        <a:gd name="connsiteY24-752" fmla="*/ 6564 h 11058"/>
                        <a:gd name="connsiteX25-753" fmla="*/ 917 w 10000"/>
                        <a:gd name="connsiteY25-754" fmla="*/ 7313 h 11058"/>
                        <a:gd name="connsiteX26-755" fmla="*/ 1988 w 10000"/>
                        <a:gd name="connsiteY26-756" fmla="*/ 7987 h 11058"/>
                        <a:gd name="connsiteX27-757" fmla="*/ 2691 w 10000"/>
                        <a:gd name="connsiteY27-758" fmla="*/ 8174 h 11058"/>
                        <a:gd name="connsiteX28-759" fmla="*/ 3119 w 10000"/>
                        <a:gd name="connsiteY28-760" fmla="*/ 8324 h 11058"/>
                        <a:gd name="connsiteX29-761" fmla="*/ 3425 w 10000"/>
                        <a:gd name="connsiteY29-762" fmla="*/ 8436 h 11058"/>
                        <a:gd name="connsiteX30-763" fmla="*/ 3914 w 10000"/>
                        <a:gd name="connsiteY30-764" fmla="*/ 8624 h 11058"/>
                        <a:gd name="connsiteX31-765" fmla="*/ 5719 w 10000"/>
                        <a:gd name="connsiteY31-766" fmla="*/ 9223 h 11058"/>
                        <a:gd name="connsiteX32-767" fmla="*/ 5841 w 10000"/>
                        <a:gd name="connsiteY32-768" fmla="*/ 9260 h 11058"/>
                        <a:gd name="connsiteX33-769" fmla="*/ 6177 w 10000"/>
                        <a:gd name="connsiteY33-770" fmla="*/ 9373 h 11058"/>
                        <a:gd name="connsiteX34-771" fmla="*/ 7523 w 10000"/>
                        <a:gd name="connsiteY34-772" fmla="*/ 9710 h 11058"/>
                        <a:gd name="connsiteX35-773" fmla="*/ 9083 w 10000"/>
                        <a:gd name="connsiteY35-774" fmla="*/ 4017 h 11058"/>
                        <a:gd name="connsiteX36-775" fmla="*/ 7217 w 10000"/>
                        <a:gd name="connsiteY36-776" fmla="*/ 3155 h 11058"/>
                        <a:gd name="connsiteX37-777" fmla="*/ 5291 w 10000"/>
                        <a:gd name="connsiteY37-778" fmla="*/ 2444 h 11058"/>
                        <a:gd name="connsiteX38-779" fmla="*/ 2427 w 10000"/>
                        <a:gd name="connsiteY38-780" fmla="*/ 1145 h 11058"/>
                        <a:gd name="connsiteX0-781" fmla="*/ 2427 w 10000"/>
                        <a:gd name="connsiteY0-782" fmla="*/ 1145 h 11058"/>
                        <a:gd name="connsiteX1-783" fmla="*/ 2302 w 10000"/>
                        <a:gd name="connsiteY1-784" fmla="*/ 0 h 11058"/>
                        <a:gd name="connsiteX2-785" fmla="*/ 10000 w 10000"/>
                        <a:gd name="connsiteY2-786" fmla="*/ 3380 h 11058"/>
                        <a:gd name="connsiteX3-787" fmla="*/ 9817 w 10000"/>
                        <a:gd name="connsiteY3-788" fmla="*/ 4204 h 11058"/>
                        <a:gd name="connsiteX4-789" fmla="*/ 9725 w 10000"/>
                        <a:gd name="connsiteY4-790" fmla="*/ 4316 h 11058"/>
                        <a:gd name="connsiteX5-791" fmla="*/ 7706 w 10000"/>
                        <a:gd name="connsiteY5-792" fmla="*/ 11058 h 11058"/>
                        <a:gd name="connsiteX6-793" fmla="*/ 6636 w 10000"/>
                        <a:gd name="connsiteY6-794" fmla="*/ 10833 h 11058"/>
                        <a:gd name="connsiteX7-795" fmla="*/ 6330 w 10000"/>
                        <a:gd name="connsiteY7-796" fmla="*/ 10683 h 11058"/>
                        <a:gd name="connsiteX8-797" fmla="*/ 6330 w 10000"/>
                        <a:gd name="connsiteY8-798" fmla="*/ 10646 h 11058"/>
                        <a:gd name="connsiteX9-799" fmla="*/ 3609 w 10000"/>
                        <a:gd name="connsiteY9-800" fmla="*/ 9522 h 11058"/>
                        <a:gd name="connsiteX10-801" fmla="*/ 2477 w 10000"/>
                        <a:gd name="connsiteY10-802" fmla="*/ 9110 h 11058"/>
                        <a:gd name="connsiteX11-803" fmla="*/ 2049 w 10000"/>
                        <a:gd name="connsiteY11-804" fmla="*/ 8961 h 11058"/>
                        <a:gd name="connsiteX12-805" fmla="*/ 0 w 10000"/>
                        <a:gd name="connsiteY12-806" fmla="*/ 8024 h 11058"/>
                        <a:gd name="connsiteX13-807" fmla="*/ 398 w 10000"/>
                        <a:gd name="connsiteY13-808" fmla="*/ 6451 h 11058"/>
                        <a:gd name="connsiteX14-809" fmla="*/ 550 w 10000"/>
                        <a:gd name="connsiteY14-810" fmla="*/ 5927 h 11058"/>
                        <a:gd name="connsiteX15-811" fmla="*/ 1193 w 10000"/>
                        <a:gd name="connsiteY15-812" fmla="*/ 3680 h 11058"/>
                        <a:gd name="connsiteX16-813" fmla="*/ 1223 w 10000"/>
                        <a:gd name="connsiteY16-814" fmla="*/ 3680 h 11058"/>
                        <a:gd name="connsiteX17-815" fmla="*/ 1315 w 10000"/>
                        <a:gd name="connsiteY17-816" fmla="*/ 3305 h 11058"/>
                        <a:gd name="connsiteX18-817" fmla="*/ 1590 w 10000"/>
                        <a:gd name="connsiteY18-818" fmla="*/ 2519 h 11058"/>
                        <a:gd name="connsiteX19-819" fmla="*/ 2135 w 10000"/>
                        <a:gd name="connsiteY19-820" fmla="*/ 559 h 11058"/>
                        <a:gd name="connsiteX20-821" fmla="*/ 2449 w 10000"/>
                        <a:gd name="connsiteY20-822" fmla="*/ 1131 h 11058"/>
                        <a:gd name="connsiteX21-823" fmla="*/ 2141 w 10000"/>
                        <a:gd name="connsiteY21-824" fmla="*/ 2856 h 11058"/>
                        <a:gd name="connsiteX22-825" fmla="*/ 2110 w 10000"/>
                        <a:gd name="connsiteY22-826" fmla="*/ 2968 h 11058"/>
                        <a:gd name="connsiteX23-827" fmla="*/ 1560 w 10000"/>
                        <a:gd name="connsiteY23-828" fmla="*/ 4878 h 11058"/>
                        <a:gd name="connsiteX24-829" fmla="*/ 1070 w 10000"/>
                        <a:gd name="connsiteY24-830" fmla="*/ 6564 h 11058"/>
                        <a:gd name="connsiteX25-831" fmla="*/ 917 w 10000"/>
                        <a:gd name="connsiteY25-832" fmla="*/ 7313 h 11058"/>
                        <a:gd name="connsiteX26-833" fmla="*/ 1988 w 10000"/>
                        <a:gd name="connsiteY26-834" fmla="*/ 7987 h 11058"/>
                        <a:gd name="connsiteX27-835" fmla="*/ 2691 w 10000"/>
                        <a:gd name="connsiteY27-836" fmla="*/ 8174 h 11058"/>
                        <a:gd name="connsiteX28-837" fmla="*/ 3119 w 10000"/>
                        <a:gd name="connsiteY28-838" fmla="*/ 8324 h 11058"/>
                        <a:gd name="connsiteX29-839" fmla="*/ 3425 w 10000"/>
                        <a:gd name="connsiteY29-840" fmla="*/ 8436 h 11058"/>
                        <a:gd name="connsiteX30-841" fmla="*/ 3914 w 10000"/>
                        <a:gd name="connsiteY30-842" fmla="*/ 8624 h 11058"/>
                        <a:gd name="connsiteX31-843" fmla="*/ 5719 w 10000"/>
                        <a:gd name="connsiteY31-844" fmla="*/ 9223 h 11058"/>
                        <a:gd name="connsiteX32-845" fmla="*/ 5841 w 10000"/>
                        <a:gd name="connsiteY32-846" fmla="*/ 9260 h 11058"/>
                        <a:gd name="connsiteX33-847" fmla="*/ 6177 w 10000"/>
                        <a:gd name="connsiteY33-848" fmla="*/ 9373 h 11058"/>
                        <a:gd name="connsiteX34-849" fmla="*/ 7523 w 10000"/>
                        <a:gd name="connsiteY34-850" fmla="*/ 9710 h 11058"/>
                        <a:gd name="connsiteX35-851" fmla="*/ 9083 w 10000"/>
                        <a:gd name="connsiteY35-852" fmla="*/ 4017 h 11058"/>
                        <a:gd name="connsiteX36-853" fmla="*/ 7217 w 10000"/>
                        <a:gd name="connsiteY36-854" fmla="*/ 3155 h 11058"/>
                        <a:gd name="connsiteX37-855" fmla="*/ 5291 w 10000"/>
                        <a:gd name="connsiteY37-856" fmla="*/ 2444 h 11058"/>
                        <a:gd name="connsiteX38-857" fmla="*/ 2427 w 10000"/>
                        <a:gd name="connsiteY38-858" fmla="*/ 1145 h 11058"/>
                        <a:gd name="connsiteX0-859" fmla="*/ 2527 w 10000"/>
                        <a:gd name="connsiteY0-860" fmla="*/ 1188 h 11058"/>
                        <a:gd name="connsiteX1-861" fmla="*/ 2302 w 10000"/>
                        <a:gd name="connsiteY1-862" fmla="*/ 0 h 11058"/>
                        <a:gd name="connsiteX2-863" fmla="*/ 10000 w 10000"/>
                        <a:gd name="connsiteY2-864" fmla="*/ 3380 h 11058"/>
                        <a:gd name="connsiteX3-865" fmla="*/ 9817 w 10000"/>
                        <a:gd name="connsiteY3-866" fmla="*/ 4204 h 11058"/>
                        <a:gd name="connsiteX4-867" fmla="*/ 9725 w 10000"/>
                        <a:gd name="connsiteY4-868" fmla="*/ 4316 h 11058"/>
                        <a:gd name="connsiteX5-869" fmla="*/ 7706 w 10000"/>
                        <a:gd name="connsiteY5-870" fmla="*/ 11058 h 11058"/>
                        <a:gd name="connsiteX6-871" fmla="*/ 6636 w 10000"/>
                        <a:gd name="connsiteY6-872" fmla="*/ 10833 h 11058"/>
                        <a:gd name="connsiteX7-873" fmla="*/ 6330 w 10000"/>
                        <a:gd name="connsiteY7-874" fmla="*/ 10683 h 11058"/>
                        <a:gd name="connsiteX8-875" fmla="*/ 6330 w 10000"/>
                        <a:gd name="connsiteY8-876" fmla="*/ 10646 h 11058"/>
                        <a:gd name="connsiteX9-877" fmla="*/ 3609 w 10000"/>
                        <a:gd name="connsiteY9-878" fmla="*/ 9522 h 11058"/>
                        <a:gd name="connsiteX10-879" fmla="*/ 2477 w 10000"/>
                        <a:gd name="connsiteY10-880" fmla="*/ 9110 h 11058"/>
                        <a:gd name="connsiteX11-881" fmla="*/ 2049 w 10000"/>
                        <a:gd name="connsiteY11-882" fmla="*/ 8961 h 11058"/>
                        <a:gd name="connsiteX12-883" fmla="*/ 0 w 10000"/>
                        <a:gd name="connsiteY12-884" fmla="*/ 8024 h 11058"/>
                        <a:gd name="connsiteX13-885" fmla="*/ 398 w 10000"/>
                        <a:gd name="connsiteY13-886" fmla="*/ 6451 h 11058"/>
                        <a:gd name="connsiteX14-887" fmla="*/ 550 w 10000"/>
                        <a:gd name="connsiteY14-888" fmla="*/ 5927 h 11058"/>
                        <a:gd name="connsiteX15-889" fmla="*/ 1193 w 10000"/>
                        <a:gd name="connsiteY15-890" fmla="*/ 3680 h 11058"/>
                        <a:gd name="connsiteX16-891" fmla="*/ 1223 w 10000"/>
                        <a:gd name="connsiteY16-892" fmla="*/ 3680 h 11058"/>
                        <a:gd name="connsiteX17-893" fmla="*/ 1315 w 10000"/>
                        <a:gd name="connsiteY17-894" fmla="*/ 3305 h 11058"/>
                        <a:gd name="connsiteX18-895" fmla="*/ 1590 w 10000"/>
                        <a:gd name="connsiteY18-896" fmla="*/ 2519 h 11058"/>
                        <a:gd name="connsiteX19-897" fmla="*/ 2135 w 10000"/>
                        <a:gd name="connsiteY19-898" fmla="*/ 559 h 11058"/>
                        <a:gd name="connsiteX20-899" fmla="*/ 2449 w 10000"/>
                        <a:gd name="connsiteY20-900" fmla="*/ 1131 h 11058"/>
                        <a:gd name="connsiteX21-901" fmla="*/ 2141 w 10000"/>
                        <a:gd name="connsiteY21-902" fmla="*/ 2856 h 11058"/>
                        <a:gd name="connsiteX22-903" fmla="*/ 2110 w 10000"/>
                        <a:gd name="connsiteY22-904" fmla="*/ 2968 h 11058"/>
                        <a:gd name="connsiteX23-905" fmla="*/ 1560 w 10000"/>
                        <a:gd name="connsiteY23-906" fmla="*/ 4878 h 11058"/>
                        <a:gd name="connsiteX24-907" fmla="*/ 1070 w 10000"/>
                        <a:gd name="connsiteY24-908" fmla="*/ 6564 h 11058"/>
                        <a:gd name="connsiteX25-909" fmla="*/ 917 w 10000"/>
                        <a:gd name="connsiteY25-910" fmla="*/ 7313 h 11058"/>
                        <a:gd name="connsiteX26-911" fmla="*/ 1988 w 10000"/>
                        <a:gd name="connsiteY26-912" fmla="*/ 7987 h 11058"/>
                        <a:gd name="connsiteX27-913" fmla="*/ 2691 w 10000"/>
                        <a:gd name="connsiteY27-914" fmla="*/ 8174 h 11058"/>
                        <a:gd name="connsiteX28-915" fmla="*/ 3119 w 10000"/>
                        <a:gd name="connsiteY28-916" fmla="*/ 8324 h 11058"/>
                        <a:gd name="connsiteX29-917" fmla="*/ 3425 w 10000"/>
                        <a:gd name="connsiteY29-918" fmla="*/ 8436 h 11058"/>
                        <a:gd name="connsiteX30-919" fmla="*/ 3914 w 10000"/>
                        <a:gd name="connsiteY30-920" fmla="*/ 8624 h 11058"/>
                        <a:gd name="connsiteX31-921" fmla="*/ 5719 w 10000"/>
                        <a:gd name="connsiteY31-922" fmla="*/ 9223 h 11058"/>
                        <a:gd name="connsiteX32-923" fmla="*/ 5841 w 10000"/>
                        <a:gd name="connsiteY32-924" fmla="*/ 9260 h 11058"/>
                        <a:gd name="connsiteX33-925" fmla="*/ 6177 w 10000"/>
                        <a:gd name="connsiteY33-926" fmla="*/ 9373 h 11058"/>
                        <a:gd name="connsiteX34-927" fmla="*/ 7523 w 10000"/>
                        <a:gd name="connsiteY34-928" fmla="*/ 9710 h 11058"/>
                        <a:gd name="connsiteX35-929" fmla="*/ 9083 w 10000"/>
                        <a:gd name="connsiteY35-930" fmla="*/ 4017 h 11058"/>
                        <a:gd name="connsiteX36-931" fmla="*/ 7217 w 10000"/>
                        <a:gd name="connsiteY36-932" fmla="*/ 3155 h 11058"/>
                        <a:gd name="connsiteX37-933" fmla="*/ 5291 w 10000"/>
                        <a:gd name="connsiteY37-934" fmla="*/ 2444 h 11058"/>
                        <a:gd name="connsiteX38-935" fmla="*/ 2527 w 10000"/>
                        <a:gd name="connsiteY38-936" fmla="*/ 1188 h 11058"/>
                        <a:gd name="connsiteX0-937" fmla="*/ 2527 w 10000"/>
                        <a:gd name="connsiteY0-938" fmla="*/ 1188 h 11058"/>
                        <a:gd name="connsiteX1-939" fmla="*/ 2302 w 10000"/>
                        <a:gd name="connsiteY1-940" fmla="*/ 0 h 11058"/>
                        <a:gd name="connsiteX2-941" fmla="*/ 10000 w 10000"/>
                        <a:gd name="connsiteY2-942" fmla="*/ 3380 h 11058"/>
                        <a:gd name="connsiteX3-943" fmla="*/ 9817 w 10000"/>
                        <a:gd name="connsiteY3-944" fmla="*/ 4204 h 11058"/>
                        <a:gd name="connsiteX4-945" fmla="*/ 9725 w 10000"/>
                        <a:gd name="connsiteY4-946" fmla="*/ 4316 h 11058"/>
                        <a:gd name="connsiteX5-947" fmla="*/ 7706 w 10000"/>
                        <a:gd name="connsiteY5-948" fmla="*/ 11058 h 11058"/>
                        <a:gd name="connsiteX6-949" fmla="*/ 6636 w 10000"/>
                        <a:gd name="connsiteY6-950" fmla="*/ 10833 h 11058"/>
                        <a:gd name="connsiteX7-951" fmla="*/ 6330 w 10000"/>
                        <a:gd name="connsiteY7-952" fmla="*/ 10683 h 11058"/>
                        <a:gd name="connsiteX8-953" fmla="*/ 6330 w 10000"/>
                        <a:gd name="connsiteY8-954" fmla="*/ 10646 h 11058"/>
                        <a:gd name="connsiteX9-955" fmla="*/ 3609 w 10000"/>
                        <a:gd name="connsiteY9-956" fmla="*/ 9522 h 11058"/>
                        <a:gd name="connsiteX10-957" fmla="*/ 2477 w 10000"/>
                        <a:gd name="connsiteY10-958" fmla="*/ 9110 h 11058"/>
                        <a:gd name="connsiteX11-959" fmla="*/ 2049 w 10000"/>
                        <a:gd name="connsiteY11-960" fmla="*/ 8961 h 11058"/>
                        <a:gd name="connsiteX12-961" fmla="*/ 0 w 10000"/>
                        <a:gd name="connsiteY12-962" fmla="*/ 8024 h 11058"/>
                        <a:gd name="connsiteX13-963" fmla="*/ 398 w 10000"/>
                        <a:gd name="connsiteY13-964" fmla="*/ 6451 h 11058"/>
                        <a:gd name="connsiteX14-965" fmla="*/ 550 w 10000"/>
                        <a:gd name="connsiteY14-966" fmla="*/ 5927 h 11058"/>
                        <a:gd name="connsiteX15-967" fmla="*/ 1193 w 10000"/>
                        <a:gd name="connsiteY15-968" fmla="*/ 3680 h 11058"/>
                        <a:gd name="connsiteX16-969" fmla="*/ 1223 w 10000"/>
                        <a:gd name="connsiteY16-970" fmla="*/ 3680 h 11058"/>
                        <a:gd name="connsiteX17-971" fmla="*/ 1315 w 10000"/>
                        <a:gd name="connsiteY17-972" fmla="*/ 3305 h 11058"/>
                        <a:gd name="connsiteX18-973" fmla="*/ 1590 w 10000"/>
                        <a:gd name="connsiteY18-974" fmla="*/ 2519 h 11058"/>
                        <a:gd name="connsiteX19-975" fmla="*/ 2135 w 10000"/>
                        <a:gd name="connsiteY19-976" fmla="*/ 559 h 11058"/>
                        <a:gd name="connsiteX20-977" fmla="*/ 2449 w 10000"/>
                        <a:gd name="connsiteY20-978" fmla="*/ 1131 h 11058"/>
                        <a:gd name="connsiteX21-979" fmla="*/ 2141 w 10000"/>
                        <a:gd name="connsiteY21-980" fmla="*/ 2856 h 11058"/>
                        <a:gd name="connsiteX22-981" fmla="*/ 2110 w 10000"/>
                        <a:gd name="connsiteY22-982" fmla="*/ 2968 h 11058"/>
                        <a:gd name="connsiteX23-983" fmla="*/ 1560 w 10000"/>
                        <a:gd name="connsiteY23-984" fmla="*/ 4878 h 11058"/>
                        <a:gd name="connsiteX24-985" fmla="*/ 1070 w 10000"/>
                        <a:gd name="connsiteY24-986" fmla="*/ 6564 h 11058"/>
                        <a:gd name="connsiteX25-987" fmla="*/ 917 w 10000"/>
                        <a:gd name="connsiteY25-988" fmla="*/ 7313 h 11058"/>
                        <a:gd name="connsiteX26-989" fmla="*/ 1988 w 10000"/>
                        <a:gd name="connsiteY26-990" fmla="*/ 7987 h 11058"/>
                        <a:gd name="connsiteX27-991" fmla="*/ 2691 w 10000"/>
                        <a:gd name="connsiteY27-992" fmla="*/ 8174 h 11058"/>
                        <a:gd name="connsiteX28-993" fmla="*/ 3119 w 10000"/>
                        <a:gd name="connsiteY28-994" fmla="*/ 8324 h 11058"/>
                        <a:gd name="connsiteX29-995" fmla="*/ 3425 w 10000"/>
                        <a:gd name="connsiteY29-996" fmla="*/ 8436 h 11058"/>
                        <a:gd name="connsiteX30-997" fmla="*/ 3914 w 10000"/>
                        <a:gd name="connsiteY30-998" fmla="*/ 8624 h 11058"/>
                        <a:gd name="connsiteX31-999" fmla="*/ 5719 w 10000"/>
                        <a:gd name="connsiteY31-1000" fmla="*/ 9223 h 11058"/>
                        <a:gd name="connsiteX32-1001" fmla="*/ 5841 w 10000"/>
                        <a:gd name="connsiteY32-1002" fmla="*/ 9260 h 11058"/>
                        <a:gd name="connsiteX33-1003" fmla="*/ 6177 w 10000"/>
                        <a:gd name="connsiteY33-1004" fmla="*/ 9373 h 11058"/>
                        <a:gd name="connsiteX34-1005" fmla="*/ 7523 w 10000"/>
                        <a:gd name="connsiteY34-1006" fmla="*/ 9710 h 11058"/>
                        <a:gd name="connsiteX35-1007" fmla="*/ 9083 w 10000"/>
                        <a:gd name="connsiteY35-1008" fmla="*/ 4017 h 11058"/>
                        <a:gd name="connsiteX36-1009" fmla="*/ 7217 w 10000"/>
                        <a:gd name="connsiteY36-1010" fmla="*/ 3155 h 11058"/>
                        <a:gd name="connsiteX37-1011" fmla="*/ 5291 w 10000"/>
                        <a:gd name="connsiteY37-1012" fmla="*/ 2444 h 11058"/>
                        <a:gd name="connsiteX38-1013" fmla="*/ 2527 w 10000"/>
                        <a:gd name="connsiteY38-1014" fmla="*/ 1188 h 11058"/>
                        <a:gd name="connsiteX0-1015" fmla="*/ 2527 w 10000"/>
                        <a:gd name="connsiteY0-1016" fmla="*/ 1188 h 11058"/>
                        <a:gd name="connsiteX1-1017" fmla="*/ 2302 w 10000"/>
                        <a:gd name="connsiteY1-1018" fmla="*/ 0 h 11058"/>
                        <a:gd name="connsiteX2-1019" fmla="*/ 10000 w 10000"/>
                        <a:gd name="connsiteY2-1020" fmla="*/ 3380 h 11058"/>
                        <a:gd name="connsiteX3-1021" fmla="*/ 9817 w 10000"/>
                        <a:gd name="connsiteY3-1022" fmla="*/ 4204 h 11058"/>
                        <a:gd name="connsiteX4-1023" fmla="*/ 9725 w 10000"/>
                        <a:gd name="connsiteY4-1024" fmla="*/ 4316 h 11058"/>
                        <a:gd name="connsiteX5-1025" fmla="*/ 7706 w 10000"/>
                        <a:gd name="connsiteY5-1026" fmla="*/ 11058 h 11058"/>
                        <a:gd name="connsiteX6-1027" fmla="*/ 6636 w 10000"/>
                        <a:gd name="connsiteY6-1028" fmla="*/ 10833 h 11058"/>
                        <a:gd name="connsiteX7-1029" fmla="*/ 6330 w 10000"/>
                        <a:gd name="connsiteY7-1030" fmla="*/ 10683 h 11058"/>
                        <a:gd name="connsiteX8-1031" fmla="*/ 6330 w 10000"/>
                        <a:gd name="connsiteY8-1032" fmla="*/ 10646 h 11058"/>
                        <a:gd name="connsiteX9-1033" fmla="*/ 3609 w 10000"/>
                        <a:gd name="connsiteY9-1034" fmla="*/ 9522 h 11058"/>
                        <a:gd name="connsiteX10-1035" fmla="*/ 2477 w 10000"/>
                        <a:gd name="connsiteY10-1036" fmla="*/ 9110 h 11058"/>
                        <a:gd name="connsiteX11-1037" fmla="*/ 2049 w 10000"/>
                        <a:gd name="connsiteY11-1038" fmla="*/ 8961 h 11058"/>
                        <a:gd name="connsiteX12-1039" fmla="*/ 0 w 10000"/>
                        <a:gd name="connsiteY12-1040" fmla="*/ 8024 h 11058"/>
                        <a:gd name="connsiteX13-1041" fmla="*/ 398 w 10000"/>
                        <a:gd name="connsiteY13-1042" fmla="*/ 6451 h 11058"/>
                        <a:gd name="connsiteX14-1043" fmla="*/ 550 w 10000"/>
                        <a:gd name="connsiteY14-1044" fmla="*/ 5927 h 11058"/>
                        <a:gd name="connsiteX15-1045" fmla="*/ 1193 w 10000"/>
                        <a:gd name="connsiteY15-1046" fmla="*/ 3680 h 11058"/>
                        <a:gd name="connsiteX16-1047" fmla="*/ 1223 w 10000"/>
                        <a:gd name="connsiteY16-1048" fmla="*/ 3680 h 11058"/>
                        <a:gd name="connsiteX17-1049" fmla="*/ 1315 w 10000"/>
                        <a:gd name="connsiteY17-1050" fmla="*/ 3305 h 11058"/>
                        <a:gd name="connsiteX18-1051" fmla="*/ 1590 w 10000"/>
                        <a:gd name="connsiteY18-1052" fmla="*/ 2519 h 11058"/>
                        <a:gd name="connsiteX19-1053" fmla="*/ 2135 w 10000"/>
                        <a:gd name="connsiteY19-1054" fmla="*/ 559 h 11058"/>
                        <a:gd name="connsiteX20-1055" fmla="*/ 2449 w 10000"/>
                        <a:gd name="connsiteY20-1056" fmla="*/ 1131 h 11058"/>
                        <a:gd name="connsiteX21-1057" fmla="*/ 2141 w 10000"/>
                        <a:gd name="connsiteY21-1058" fmla="*/ 2856 h 11058"/>
                        <a:gd name="connsiteX22-1059" fmla="*/ 2110 w 10000"/>
                        <a:gd name="connsiteY22-1060" fmla="*/ 2968 h 11058"/>
                        <a:gd name="connsiteX23-1061" fmla="*/ 1560 w 10000"/>
                        <a:gd name="connsiteY23-1062" fmla="*/ 4878 h 11058"/>
                        <a:gd name="connsiteX24-1063" fmla="*/ 1070 w 10000"/>
                        <a:gd name="connsiteY24-1064" fmla="*/ 6564 h 11058"/>
                        <a:gd name="connsiteX25-1065" fmla="*/ 917 w 10000"/>
                        <a:gd name="connsiteY25-1066" fmla="*/ 7313 h 11058"/>
                        <a:gd name="connsiteX26-1067" fmla="*/ 1988 w 10000"/>
                        <a:gd name="connsiteY26-1068" fmla="*/ 7987 h 11058"/>
                        <a:gd name="connsiteX27-1069" fmla="*/ 2691 w 10000"/>
                        <a:gd name="connsiteY27-1070" fmla="*/ 8174 h 11058"/>
                        <a:gd name="connsiteX28-1071" fmla="*/ 3119 w 10000"/>
                        <a:gd name="connsiteY28-1072" fmla="*/ 8324 h 11058"/>
                        <a:gd name="connsiteX29-1073" fmla="*/ 3425 w 10000"/>
                        <a:gd name="connsiteY29-1074" fmla="*/ 8436 h 11058"/>
                        <a:gd name="connsiteX30-1075" fmla="*/ 3914 w 10000"/>
                        <a:gd name="connsiteY30-1076" fmla="*/ 8624 h 11058"/>
                        <a:gd name="connsiteX31-1077" fmla="*/ 5719 w 10000"/>
                        <a:gd name="connsiteY31-1078" fmla="*/ 9223 h 11058"/>
                        <a:gd name="connsiteX32-1079" fmla="*/ 5841 w 10000"/>
                        <a:gd name="connsiteY32-1080" fmla="*/ 9260 h 11058"/>
                        <a:gd name="connsiteX33-1081" fmla="*/ 6177 w 10000"/>
                        <a:gd name="connsiteY33-1082" fmla="*/ 9373 h 11058"/>
                        <a:gd name="connsiteX34-1083" fmla="*/ 7523 w 10000"/>
                        <a:gd name="connsiteY34-1084" fmla="*/ 9710 h 11058"/>
                        <a:gd name="connsiteX35-1085" fmla="*/ 9083 w 10000"/>
                        <a:gd name="connsiteY35-1086" fmla="*/ 4017 h 11058"/>
                        <a:gd name="connsiteX36-1087" fmla="*/ 7217 w 10000"/>
                        <a:gd name="connsiteY36-1088" fmla="*/ 3155 h 11058"/>
                        <a:gd name="connsiteX37-1089" fmla="*/ 5291 w 10000"/>
                        <a:gd name="connsiteY37-1090" fmla="*/ 2444 h 11058"/>
                        <a:gd name="connsiteX38-1091" fmla="*/ 2527 w 10000"/>
                        <a:gd name="connsiteY38-1092" fmla="*/ 1188 h 11058"/>
                        <a:gd name="connsiteX0-1093" fmla="*/ 2396 w 10000"/>
                        <a:gd name="connsiteY0-1094" fmla="*/ 1125 h 11058"/>
                        <a:gd name="connsiteX1-1095" fmla="*/ 2302 w 10000"/>
                        <a:gd name="connsiteY1-1096" fmla="*/ 0 h 11058"/>
                        <a:gd name="connsiteX2-1097" fmla="*/ 10000 w 10000"/>
                        <a:gd name="connsiteY2-1098" fmla="*/ 3380 h 11058"/>
                        <a:gd name="connsiteX3-1099" fmla="*/ 9817 w 10000"/>
                        <a:gd name="connsiteY3-1100" fmla="*/ 4204 h 11058"/>
                        <a:gd name="connsiteX4-1101" fmla="*/ 9725 w 10000"/>
                        <a:gd name="connsiteY4-1102" fmla="*/ 4316 h 11058"/>
                        <a:gd name="connsiteX5-1103" fmla="*/ 7706 w 10000"/>
                        <a:gd name="connsiteY5-1104" fmla="*/ 11058 h 11058"/>
                        <a:gd name="connsiteX6-1105" fmla="*/ 6636 w 10000"/>
                        <a:gd name="connsiteY6-1106" fmla="*/ 10833 h 11058"/>
                        <a:gd name="connsiteX7-1107" fmla="*/ 6330 w 10000"/>
                        <a:gd name="connsiteY7-1108" fmla="*/ 10683 h 11058"/>
                        <a:gd name="connsiteX8-1109" fmla="*/ 6330 w 10000"/>
                        <a:gd name="connsiteY8-1110" fmla="*/ 10646 h 11058"/>
                        <a:gd name="connsiteX9-1111" fmla="*/ 3609 w 10000"/>
                        <a:gd name="connsiteY9-1112" fmla="*/ 9522 h 11058"/>
                        <a:gd name="connsiteX10-1113" fmla="*/ 2477 w 10000"/>
                        <a:gd name="connsiteY10-1114" fmla="*/ 9110 h 11058"/>
                        <a:gd name="connsiteX11-1115" fmla="*/ 2049 w 10000"/>
                        <a:gd name="connsiteY11-1116" fmla="*/ 8961 h 11058"/>
                        <a:gd name="connsiteX12-1117" fmla="*/ 0 w 10000"/>
                        <a:gd name="connsiteY12-1118" fmla="*/ 8024 h 11058"/>
                        <a:gd name="connsiteX13-1119" fmla="*/ 398 w 10000"/>
                        <a:gd name="connsiteY13-1120" fmla="*/ 6451 h 11058"/>
                        <a:gd name="connsiteX14-1121" fmla="*/ 550 w 10000"/>
                        <a:gd name="connsiteY14-1122" fmla="*/ 5927 h 11058"/>
                        <a:gd name="connsiteX15-1123" fmla="*/ 1193 w 10000"/>
                        <a:gd name="connsiteY15-1124" fmla="*/ 3680 h 11058"/>
                        <a:gd name="connsiteX16-1125" fmla="*/ 1223 w 10000"/>
                        <a:gd name="connsiteY16-1126" fmla="*/ 3680 h 11058"/>
                        <a:gd name="connsiteX17-1127" fmla="*/ 1315 w 10000"/>
                        <a:gd name="connsiteY17-1128" fmla="*/ 3305 h 11058"/>
                        <a:gd name="connsiteX18-1129" fmla="*/ 1590 w 10000"/>
                        <a:gd name="connsiteY18-1130" fmla="*/ 2519 h 11058"/>
                        <a:gd name="connsiteX19-1131" fmla="*/ 2135 w 10000"/>
                        <a:gd name="connsiteY19-1132" fmla="*/ 559 h 11058"/>
                        <a:gd name="connsiteX20-1133" fmla="*/ 2449 w 10000"/>
                        <a:gd name="connsiteY20-1134" fmla="*/ 1131 h 11058"/>
                        <a:gd name="connsiteX21-1135" fmla="*/ 2141 w 10000"/>
                        <a:gd name="connsiteY21-1136" fmla="*/ 2856 h 11058"/>
                        <a:gd name="connsiteX22-1137" fmla="*/ 2110 w 10000"/>
                        <a:gd name="connsiteY22-1138" fmla="*/ 2968 h 11058"/>
                        <a:gd name="connsiteX23-1139" fmla="*/ 1560 w 10000"/>
                        <a:gd name="connsiteY23-1140" fmla="*/ 4878 h 11058"/>
                        <a:gd name="connsiteX24-1141" fmla="*/ 1070 w 10000"/>
                        <a:gd name="connsiteY24-1142" fmla="*/ 6564 h 11058"/>
                        <a:gd name="connsiteX25-1143" fmla="*/ 917 w 10000"/>
                        <a:gd name="connsiteY25-1144" fmla="*/ 7313 h 11058"/>
                        <a:gd name="connsiteX26-1145" fmla="*/ 1988 w 10000"/>
                        <a:gd name="connsiteY26-1146" fmla="*/ 7987 h 11058"/>
                        <a:gd name="connsiteX27-1147" fmla="*/ 2691 w 10000"/>
                        <a:gd name="connsiteY27-1148" fmla="*/ 8174 h 11058"/>
                        <a:gd name="connsiteX28-1149" fmla="*/ 3119 w 10000"/>
                        <a:gd name="connsiteY28-1150" fmla="*/ 8324 h 11058"/>
                        <a:gd name="connsiteX29-1151" fmla="*/ 3425 w 10000"/>
                        <a:gd name="connsiteY29-1152" fmla="*/ 8436 h 11058"/>
                        <a:gd name="connsiteX30-1153" fmla="*/ 3914 w 10000"/>
                        <a:gd name="connsiteY30-1154" fmla="*/ 8624 h 11058"/>
                        <a:gd name="connsiteX31-1155" fmla="*/ 5719 w 10000"/>
                        <a:gd name="connsiteY31-1156" fmla="*/ 9223 h 11058"/>
                        <a:gd name="connsiteX32-1157" fmla="*/ 5841 w 10000"/>
                        <a:gd name="connsiteY32-1158" fmla="*/ 9260 h 11058"/>
                        <a:gd name="connsiteX33-1159" fmla="*/ 6177 w 10000"/>
                        <a:gd name="connsiteY33-1160" fmla="*/ 9373 h 11058"/>
                        <a:gd name="connsiteX34-1161" fmla="*/ 7523 w 10000"/>
                        <a:gd name="connsiteY34-1162" fmla="*/ 9710 h 11058"/>
                        <a:gd name="connsiteX35-1163" fmla="*/ 9083 w 10000"/>
                        <a:gd name="connsiteY35-1164" fmla="*/ 4017 h 11058"/>
                        <a:gd name="connsiteX36-1165" fmla="*/ 7217 w 10000"/>
                        <a:gd name="connsiteY36-1166" fmla="*/ 3155 h 11058"/>
                        <a:gd name="connsiteX37-1167" fmla="*/ 5291 w 10000"/>
                        <a:gd name="connsiteY37-1168" fmla="*/ 2444 h 11058"/>
                        <a:gd name="connsiteX38-1169" fmla="*/ 2396 w 10000"/>
                        <a:gd name="connsiteY38-1170" fmla="*/ 1125 h 11058"/>
                        <a:gd name="connsiteX0-1171" fmla="*/ 2396 w 10000"/>
                        <a:gd name="connsiteY0-1172" fmla="*/ 1125 h 11058"/>
                        <a:gd name="connsiteX1-1173" fmla="*/ 2302 w 10000"/>
                        <a:gd name="connsiteY1-1174" fmla="*/ 0 h 11058"/>
                        <a:gd name="connsiteX2-1175" fmla="*/ 10000 w 10000"/>
                        <a:gd name="connsiteY2-1176" fmla="*/ 3380 h 11058"/>
                        <a:gd name="connsiteX3-1177" fmla="*/ 9817 w 10000"/>
                        <a:gd name="connsiteY3-1178" fmla="*/ 4204 h 11058"/>
                        <a:gd name="connsiteX4-1179" fmla="*/ 9725 w 10000"/>
                        <a:gd name="connsiteY4-1180" fmla="*/ 4316 h 11058"/>
                        <a:gd name="connsiteX5-1181" fmla="*/ 7706 w 10000"/>
                        <a:gd name="connsiteY5-1182" fmla="*/ 11058 h 11058"/>
                        <a:gd name="connsiteX6-1183" fmla="*/ 6636 w 10000"/>
                        <a:gd name="connsiteY6-1184" fmla="*/ 10833 h 11058"/>
                        <a:gd name="connsiteX7-1185" fmla="*/ 6330 w 10000"/>
                        <a:gd name="connsiteY7-1186" fmla="*/ 10683 h 11058"/>
                        <a:gd name="connsiteX8-1187" fmla="*/ 6330 w 10000"/>
                        <a:gd name="connsiteY8-1188" fmla="*/ 10646 h 11058"/>
                        <a:gd name="connsiteX9-1189" fmla="*/ 3609 w 10000"/>
                        <a:gd name="connsiteY9-1190" fmla="*/ 9522 h 11058"/>
                        <a:gd name="connsiteX10-1191" fmla="*/ 2477 w 10000"/>
                        <a:gd name="connsiteY10-1192" fmla="*/ 9110 h 11058"/>
                        <a:gd name="connsiteX11-1193" fmla="*/ 2049 w 10000"/>
                        <a:gd name="connsiteY11-1194" fmla="*/ 8961 h 11058"/>
                        <a:gd name="connsiteX12-1195" fmla="*/ 0 w 10000"/>
                        <a:gd name="connsiteY12-1196" fmla="*/ 8024 h 11058"/>
                        <a:gd name="connsiteX13-1197" fmla="*/ 398 w 10000"/>
                        <a:gd name="connsiteY13-1198" fmla="*/ 6451 h 11058"/>
                        <a:gd name="connsiteX14-1199" fmla="*/ 550 w 10000"/>
                        <a:gd name="connsiteY14-1200" fmla="*/ 5927 h 11058"/>
                        <a:gd name="connsiteX15-1201" fmla="*/ 1193 w 10000"/>
                        <a:gd name="connsiteY15-1202" fmla="*/ 3680 h 11058"/>
                        <a:gd name="connsiteX16-1203" fmla="*/ 1223 w 10000"/>
                        <a:gd name="connsiteY16-1204" fmla="*/ 3680 h 11058"/>
                        <a:gd name="connsiteX17-1205" fmla="*/ 1315 w 10000"/>
                        <a:gd name="connsiteY17-1206" fmla="*/ 3305 h 11058"/>
                        <a:gd name="connsiteX18-1207" fmla="*/ 1590 w 10000"/>
                        <a:gd name="connsiteY18-1208" fmla="*/ 2519 h 11058"/>
                        <a:gd name="connsiteX19-1209" fmla="*/ 2135 w 10000"/>
                        <a:gd name="connsiteY19-1210" fmla="*/ 559 h 11058"/>
                        <a:gd name="connsiteX20-1211" fmla="*/ 2449 w 10000"/>
                        <a:gd name="connsiteY20-1212" fmla="*/ 1131 h 11058"/>
                        <a:gd name="connsiteX21-1213" fmla="*/ 2141 w 10000"/>
                        <a:gd name="connsiteY21-1214" fmla="*/ 2856 h 11058"/>
                        <a:gd name="connsiteX22-1215" fmla="*/ 2110 w 10000"/>
                        <a:gd name="connsiteY22-1216" fmla="*/ 2968 h 11058"/>
                        <a:gd name="connsiteX23-1217" fmla="*/ 1560 w 10000"/>
                        <a:gd name="connsiteY23-1218" fmla="*/ 4878 h 11058"/>
                        <a:gd name="connsiteX24-1219" fmla="*/ 1070 w 10000"/>
                        <a:gd name="connsiteY24-1220" fmla="*/ 6564 h 11058"/>
                        <a:gd name="connsiteX25-1221" fmla="*/ 917 w 10000"/>
                        <a:gd name="connsiteY25-1222" fmla="*/ 7313 h 11058"/>
                        <a:gd name="connsiteX26-1223" fmla="*/ 1988 w 10000"/>
                        <a:gd name="connsiteY26-1224" fmla="*/ 7987 h 11058"/>
                        <a:gd name="connsiteX27-1225" fmla="*/ 2691 w 10000"/>
                        <a:gd name="connsiteY27-1226" fmla="*/ 8174 h 11058"/>
                        <a:gd name="connsiteX28-1227" fmla="*/ 3119 w 10000"/>
                        <a:gd name="connsiteY28-1228" fmla="*/ 8324 h 11058"/>
                        <a:gd name="connsiteX29-1229" fmla="*/ 3425 w 10000"/>
                        <a:gd name="connsiteY29-1230" fmla="*/ 8436 h 11058"/>
                        <a:gd name="connsiteX30-1231" fmla="*/ 3914 w 10000"/>
                        <a:gd name="connsiteY30-1232" fmla="*/ 8624 h 11058"/>
                        <a:gd name="connsiteX31-1233" fmla="*/ 5719 w 10000"/>
                        <a:gd name="connsiteY31-1234" fmla="*/ 9223 h 11058"/>
                        <a:gd name="connsiteX32-1235" fmla="*/ 5841 w 10000"/>
                        <a:gd name="connsiteY32-1236" fmla="*/ 9260 h 11058"/>
                        <a:gd name="connsiteX33-1237" fmla="*/ 6177 w 10000"/>
                        <a:gd name="connsiteY33-1238" fmla="*/ 9373 h 11058"/>
                        <a:gd name="connsiteX34-1239" fmla="*/ 7523 w 10000"/>
                        <a:gd name="connsiteY34-1240" fmla="*/ 9710 h 11058"/>
                        <a:gd name="connsiteX35-1241" fmla="*/ 9083 w 10000"/>
                        <a:gd name="connsiteY35-1242" fmla="*/ 4017 h 11058"/>
                        <a:gd name="connsiteX36-1243" fmla="*/ 7217 w 10000"/>
                        <a:gd name="connsiteY36-1244" fmla="*/ 3155 h 11058"/>
                        <a:gd name="connsiteX37-1245" fmla="*/ 5291 w 10000"/>
                        <a:gd name="connsiteY37-1246" fmla="*/ 2444 h 11058"/>
                        <a:gd name="connsiteX38-1247" fmla="*/ 2396 w 10000"/>
                        <a:gd name="connsiteY38-1248" fmla="*/ 1125 h 11058"/>
                        <a:gd name="connsiteX0-1249" fmla="*/ 2396 w 10000"/>
                        <a:gd name="connsiteY0-1250" fmla="*/ 1125 h 11058"/>
                        <a:gd name="connsiteX1-1251" fmla="*/ 2302 w 10000"/>
                        <a:gd name="connsiteY1-1252" fmla="*/ 0 h 11058"/>
                        <a:gd name="connsiteX2-1253" fmla="*/ 10000 w 10000"/>
                        <a:gd name="connsiteY2-1254" fmla="*/ 3380 h 11058"/>
                        <a:gd name="connsiteX3-1255" fmla="*/ 9817 w 10000"/>
                        <a:gd name="connsiteY3-1256" fmla="*/ 4204 h 11058"/>
                        <a:gd name="connsiteX4-1257" fmla="*/ 9725 w 10000"/>
                        <a:gd name="connsiteY4-1258" fmla="*/ 4316 h 11058"/>
                        <a:gd name="connsiteX5-1259" fmla="*/ 7706 w 10000"/>
                        <a:gd name="connsiteY5-1260" fmla="*/ 11058 h 11058"/>
                        <a:gd name="connsiteX6-1261" fmla="*/ 6636 w 10000"/>
                        <a:gd name="connsiteY6-1262" fmla="*/ 10833 h 11058"/>
                        <a:gd name="connsiteX7-1263" fmla="*/ 6330 w 10000"/>
                        <a:gd name="connsiteY7-1264" fmla="*/ 10683 h 11058"/>
                        <a:gd name="connsiteX8-1265" fmla="*/ 6330 w 10000"/>
                        <a:gd name="connsiteY8-1266" fmla="*/ 10646 h 11058"/>
                        <a:gd name="connsiteX9-1267" fmla="*/ 3609 w 10000"/>
                        <a:gd name="connsiteY9-1268" fmla="*/ 9522 h 11058"/>
                        <a:gd name="connsiteX10-1269" fmla="*/ 2477 w 10000"/>
                        <a:gd name="connsiteY10-1270" fmla="*/ 9110 h 11058"/>
                        <a:gd name="connsiteX11-1271" fmla="*/ 2049 w 10000"/>
                        <a:gd name="connsiteY11-1272" fmla="*/ 8961 h 11058"/>
                        <a:gd name="connsiteX12-1273" fmla="*/ 0 w 10000"/>
                        <a:gd name="connsiteY12-1274" fmla="*/ 8024 h 11058"/>
                        <a:gd name="connsiteX13-1275" fmla="*/ 398 w 10000"/>
                        <a:gd name="connsiteY13-1276" fmla="*/ 6451 h 11058"/>
                        <a:gd name="connsiteX14-1277" fmla="*/ 550 w 10000"/>
                        <a:gd name="connsiteY14-1278" fmla="*/ 5927 h 11058"/>
                        <a:gd name="connsiteX15-1279" fmla="*/ 1193 w 10000"/>
                        <a:gd name="connsiteY15-1280" fmla="*/ 3680 h 11058"/>
                        <a:gd name="connsiteX16-1281" fmla="*/ 1223 w 10000"/>
                        <a:gd name="connsiteY16-1282" fmla="*/ 3680 h 11058"/>
                        <a:gd name="connsiteX17-1283" fmla="*/ 1315 w 10000"/>
                        <a:gd name="connsiteY17-1284" fmla="*/ 3305 h 11058"/>
                        <a:gd name="connsiteX18-1285" fmla="*/ 1590 w 10000"/>
                        <a:gd name="connsiteY18-1286" fmla="*/ 2519 h 11058"/>
                        <a:gd name="connsiteX19-1287" fmla="*/ 2135 w 10000"/>
                        <a:gd name="connsiteY19-1288" fmla="*/ 559 h 11058"/>
                        <a:gd name="connsiteX20-1289" fmla="*/ 2449 w 10000"/>
                        <a:gd name="connsiteY20-1290" fmla="*/ 1131 h 11058"/>
                        <a:gd name="connsiteX21-1291" fmla="*/ 2141 w 10000"/>
                        <a:gd name="connsiteY21-1292" fmla="*/ 2856 h 11058"/>
                        <a:gd name="connsiteX22-1293" fmla="*/ 2110 w 10000"/>
                        <a:gd name="connsiteY22-1294" fmla="*/ 2968 h 11058"/>
                        <a:gd name="connsiteX23-1295" fmla="*/ 1560 w 10000"/>
                        <a:gd name="connsiteY23-1296" fmla="*/ 4878 h 11058"/>
                        <a:gd name="connsiteX24-1297" fmla="*/ 1070 w 10000"/>
                        <a:gd name="connsiteY24-1298" fmla="*/ 6564 h 11058"/>
                        <a:gd name="connsiteX25-1299" fmla="*/ 917 w 10000"/>
                        <a:gd name="connsiteY25-1300" fmla="*/ 7313 h 11058"/>
                        <a:gd name="connsiteX26-1301" fmla="*/ 1988 w 10000"/>
                        <a:gd name="connsiteY26-1302" fmla="*/ 7987 h 11058"/>
                        <a:gd name="connsiteX27-1303" fmla="*/ 2691 w 10000"/>
                        <a:gd name="connsiteY27-1304" fmla="*/ 8174 h 11058"/>
                        <a:gd name="connsiteX28-1305" fmla="*/ 3119 w 10000"/>
                        <a:gd name="connsiteY28-1306" fmla="*/ 8324 h 11058"/>
                        <a:gd name="connsiteX29-1307" fmla="*/ 3425 w 10000"/>
                        <a:gd name="connsiteY29-1308" fmla="*/ 8436 h 11058"/>
                        <a:gd name="connsiteX30-1309" fmla="*/ 3914 w 10000"/>
                        <a:gd name="connsiteY30-1310" fmla="*/ 8624 h 11058"/>
                        <a:gd name="connsiteX31-1311" fmla="*/ 5719 w 10000"/>
                        <a:gd name="connsiteY31-1312" fmla="*/ 9223 h 11058"/>
                        <a:gd name="connsiteX32-1313" fmla="*/ 5841 w 10000"/>
                        <a:gd name="connsiteY32-1314" fmla="*/ 9260 h 11058"/>
                        <a:gd name="connsiteX33-1315" fmla="*/ 6177 w 10000"/>
                        <a:gd name="connsiteY33-1316" fmla="*/ 9373 h 11058"/>
                        <a:gd name="connsiteX34-1317" fmla="*/ 7523 w 10000"/>
                        <a:gd name="connsiteY34-1318" fmla="*/ 9710 h 11058"/>
                        <a:gd name="connsiteX35-1319" fmla="*/ 9083 w 10000"/>
                        <a:gd name="connsiteY35-1320" fmla="*/ 4017 h 11058"/>
                        <a:gd name="connsiteX36-1321" fmla="*/ 7217 w 10000"/>
                        <a:gd name="connsiteY36-1322" fmla="*/ 3155 h 11058"/>
                        <a:gd name="connsiteX37-1323" fmla="*/ 5294 w 10000"/>
                        <a:gd name="connsiteY37-1324" fmla="*/ 2349 h 11058"/>
                        <a:gd name="connsiteX38-1325" fmla="*/ 2396 w 10000"/>
                        <a:gd name="connsiteY38-1326" fmla="*/ 1125 h 11058"/>
                        <a:gd name="connsiteX0-1327" fmla="*/ 2396 w 10000"/>
                        <a:gd name="connsiteY0-1328" fmla="*/ 1125 h 11058"/>
                        <a:gd name="connsiteX1-1329" fmla="*/ 2302 w 10000"/>
                        <a:gd name="connsiteY1-1330" fmla="*/ 0 h 11058"/>
                        <a:gd name="connsiteX2-1331" fmla="*/ 10000 w 10000"/>
                        <a:gd name="connsiteY2-1332" fmla="*/ 3380 h 11058"/>
                        <a:gd name="connsiteX3-1333" fmla="*/ 9817 w 10000"/>
                        <a:gd name="connsiteY3-1334" fmla="*/ 4204 h 11058"/>
                        <a:gd name="connsiteX4-1335" fmla="*/ 9725 w 10000"/>
                        <a:gd name="connsiteY4-1336" fmla="*/ 4316 h 11058"/>
                        <a:gd name="connsiteX5-1337" fmla="*/ 7706 w 10000"/>
                        <a:gd name="connsiteY5-1338" fmla="*/ 11058 h 11058"/>
                        <a:gd name="connsiteX6-1339" fmla="*/ 6636 w 10000"/>
                        <a:gd name="connsiteY6-1340" fmla="*/ 10833 h 11058"/>
                        <a:gd name="connsiteX7-1341" fmla="*/ 6330 w 10000"/>
                        <a:gd name="connsiteY7-1342" fmla="*/ 10683 h 11058"/>
                        <a:gd name="connsiteX8-1343" fmla="*/ 6330 w 10000"/>
                        <a:gd name="connsiteY8-1344" fmla="*/ 10646 h 11058"/>
                        <a:gd name="connsiteX9-1345" fmla="*/ 3609 w 10000"/>
                        <a:gd name="connsiteY9-1346" fmla="*/ 9522 h 11058"/>
                        <a:gd name="connsiteX10-1347" fmla="*/ 2477 w 10000"/>
                        <a:gd name="connsiteY10-1348" fmla="*/ 9110 h 11058"/>
                        <a:gd name="connsiteX11-1349" fmla="*/ 2049 w 10000"/>
                        <a:gd name="connsiteY11-1350" fmla="*/ 8961 h 11058"/>
                        <a:gd name="connsiteX12-1351" fmla="*/ 0 w 10000"/>
                        <a:gd name="connsiteY12-1352" fmla="*/ 8024 h 11058"/>
                        <a:gd name="connsiteX13-1353" fmla="*/ 398 w 10000"/>
                        <a:gd name="connsiteY13-1354" fmla="*/ 6451 h 11058"/>
                        <a:gd name="connsiteX14-1355" fmla="*/ 550 w 10000"/>
                        <a:gd name="connsiteY14-1356" fmla="*/ 5927 h 11058"/>
                        <a:gd name="connsiteX15-1357" fmla="*/ 1193 w 10000"/>
                        <a:gd name="connsiteY15-1358" fmla="*/ 3680 h 11058"/>
                        <a:gd name="connsiteX16-1359" fmla="*/ 1223 w 10000"/>
                        <a:gd name="connsiteY16-1360" fmla="*/ 3680 h 11058"/>
                        <a:gd name="connsiteX17-1361" fmla="*/ 1315 w 10000"/>
                        <a:gd name="connsiteY17-1362" fmla="*/ 3305 h 11058"/>
                        <a:gd name="connsiteX18-1363" fmla="*/ 1590 w 10000"/>
                        <a:gd name="connsiteY18-1364" fmla="*/ 2519 h 11058"/>
                        <a:gd name="connsiteX19-1365" fmla="*/ 2135 w 10000"/>
                        <a:gd name="connsiteY19-1366" fmla="*/ 559 h 11058"/>
                        <a:gd name="connsiteX20-1367" fmla="*/ 2449 w 10000"/>
                        <a:gd name="connsiteY20-1368" fmla="*/ 1131 h 11058"/>
                        <a:gd name="connsiteX21-1369" fmla="*/ 2141 w 10000"/>
                        <a:gd name="connsiteY21-1370" fmla="*/ 2856 h 11058"/>
                        <a:gd name="connsiteX22-1371" fmla="*/ 2110 w 10000"/>
                        <a:gd name="connsiteY22-1372" fmla="*/ 2968 h 11058"/>
                        <a:gd name="connsiteX23-1373" fmla="*/ 1560 w 10000"/>
                        <a:gd name="connsiteY23-1374" fmla="*/ 4878 h 11058"/>
                        <a:gd name="connsiteX24-1375" fmla="*/ 1070 w 10000"/>
                        <a:gd name="connsiteY24-1376" fmla="*/ 6564 h 11058"/>
                        <a:gd name="connsiteX25-1377" fmla="*/ 917 w 10000"/>
                        <a:gd name="connsiteY25-1378" fmla="*/ 7313 h 11058"/>
                        <a:gd name="connsiteX26-1379" fmla="*/ 1988 w 10000"/>
                        <a:gd name="connsiteY26-1380" fmla="*/ 7987 h 11058"/>
                        <a:gd name="connsiteX27-1381" fmla="*/ 2691 w 10000"/>
                        <a:gd name="connsiteY27-1382" fmla="*/ 8174 h 11058"/>
                        <a:gd name="connsiteX28-1383" fmla="*/ 3119 w 10000"/>
                        <a:gd name="connsiteY28-1384" fmla="*/ 8324 h 11058"/>
                        <a:gd name="connsiteX29-1385" fmla="*/ 3425 w 10000"/>
                        <a:gd name="connsiteY29-1386" fmla="*/ 8436 h 11058"/>
                        <a:gd name="connsiteX30-1387" fmla="*/ 3914 w 10000"/>
                        <a:gd name="connsiteY30-1388" fmla="*/ 8624 h 11058"/>
                        <a:gd name="connsiteX31-1389" fmla="*/ 5719 w 10000"/>
                        <a:gd name="connsiteY31-1390" fmla="*/ 9223 h 11058"/>
                        <a:gd name="connsiteX32-1391" fmla="*/ 5841 w 10000"/>
                        <a:gd name="connsiteY32-1392" fmla="*/ 9260 h 11058"/>
                        <a:gd name="connsiteX33-1393" fmla="*/ 6177 w 10000"/>
                        <a:gd name="connsiteY33-1394" fmla="*/ 9373 h 11058"/>
                        <a:gd name="connsiteX34-1395" fmla="*/ 7523 w 10000"/>
                        <a:gd name="connsiteY34-1396" fmla="*/ 9710 h 11058"/>
                        <a:gd name="connsiteX35-1397" fmla="*/ 9083 w 10000"/>
                        <a:gd name="connsiteY35-1398" fmla="*/ 4017 h 11058"/>
                        <a:gd name="connsiteX36-1399" fmla="*/ 7217 w 10000"/>
                        <a:gd name="connsiteY36-1400" fmla="*/ 3155 h 11058"/>
                        <a:gd name="connsiteX37-1401" fmla="*/ 5294 w 10000"/>
                        <a:gd name="connsiteY37-1402" fmla="*/ 2349 h 11058"/>
                        <a:gd name="connsiteX38-1403" fmla="*/ 2396 w 10000"/>
                        <a:gd name="connsiteY38-1404" fmla="*/ 1125 h 11058"/>
                        <a:gd name="connsiteX0-1405" fmla="*/ 2396 w 10000"/>
                        <a:gd name="connsiteY0-1406" fmla="*/ 1125 h 11058"/>
                        <a:gd name="connsiteX1-1407" fmla="*/ 2302 w 10000"/>
                        <a:gd name="connsiteY1-1408" fmla="*/ 0 h 11058"/>
                        <a:gd name="connsiteX2-1409" fmla="*/ 10000 w 10000"/>
                        <a:gd name="connsiteY2-1410" fmla="*/ 3380 h 11058"/>
                        <a:gd name="connsiteX3-1411" fmla="*/ 9817 w 10000"/>
                        <a:gd name="connsiteY3-1412" fmla="*/ 4204 h 11058"/>
                        <a:gd name="connsiteX4-1413" fmla="*/ 9725 w 10000"/>
                        <a:gd name="connsiteY4-1414" fmla="*/ 4316 h 11058"/>
                        <a:gd name="connsiteX5-1415" fmla="*/ 7706 w 10000"/>
                        <a:gd name="connsiteY5-1416" fmla="*/ 11058 h 11058"/>
                        <a:gd name="connsiteX6-1417" fmla="*/ 6636 w 10000"/>
                        <a:gd name="connsiteY6-1418" fmla="*/ 10833 h 11058"/>
                        <a:gd name="connsiteX7-1419" fmla="*/ 6330 w 10000"/>
                        <a:gd name="connsiteY7-1420" fmla="*/ 10683 h 11058"/>
                        <a:gd name="connsiteX8-1421" fmla="*/ 6330 w 10000"/>
                        <a:gd name="connsiteY8-1422" fmla="*/ 10646 h 11058"/>
                        <a:gd name="connsiteX9-1423" fmla="*/ 3609 w 10000"/>
                        <a:gd name="connsiteY9-1424" fmla="*/ 9522 h 11058"/>
                        <a:gd name="connsiteX10-1425" fmla="*/ 2477 w 10000"/>
                        <a:gd name="connsiteY10-1426" fmla="*/ 9110 h 11058"/>
                        <a:gd name="connsiteX11-1427" fmla="*/ 2049 w 10000"/>
                        <a:gd name="connsiteY11-1428" fmla="*/ 8961 h 11058"/>
                        <a:gd name="connsiteX12-1429" fmla="*/ 0 w 10000"/>
                        <a:gd name="connsiteY12-1430" fmla="*/ 8024 h 11058"/>
                        <a:gd name="connsiteX13-1431" fmla="*/ 398 w 10000"/>
                        <a:gd name="connsiteY13-1432" fmla="*/ 6451 h 11058"/>
                        <a:gd name="connsiteX14-1433" fmla="*/ 550 w 10000"/>
                        <a:gd name="connsiteY14-1434" fmla="*/ 5927 h 11058"/>
                        <a:gd name="connsiteX15-1435" fmla="*/ 1193 w 10000"/>
                        <a:gd name="connsiteY15-1436" fmla="*/ 3680 h 11058"/>
                        <a:gd name="connsiteX16-1437" fmla="*/ 1223 w 10000"/>
                        <a:gd name="connsiteY16-1438" fmla="*/ 3680 h 11058"/>
                        <a:gd name="connsiteX17-1439" fmla="*/ 1315 w 10000"/>
                        <a:gd name="connsiteY17-1440" fmla="*/ 3305 h 11058"/>
                        <a:gd name="connsiteX18-1441" fmla="*/ 1590 w 10000"/>
                        <a:gd name="connsiteY18-1442" fmla="*/ 2519 h 11058"/>
                        <a:gd name="connsiteX19-1443" fmla="*/ 2135 w 10000"/>
                        <a:gd name="connsiteY19-1444" fmla="*/ 559 h 11058"/>
                        <a:gd name="connsiteX20-1445" fmla="*/ 2459 w 10000"/>
                        <a:gd name="connsiteY20-1446" fmla="*/ 1065 h 11058"/>
                        <a:gd name="connsiteX21-1447" fmla="*/ 2141 w 10000"/>
                        <a:gd name="connsiteY21-1448" fmla="*/ 2856 h 11058"/>
                        <a:gd name="connsiteX22-1449" fmla="*/ 2110 w 10000"/>
                        <a:gd name="connsiteY22-1450" fmla="*/ 2968 h 11058"/>
                        <a:gd name="connsiteX23-1451" fmla="*/ 1560 w 10000"/>
                        <a:gd name="connsiteY23-1452" fmla="*/ 4878 h 11058"/>
                        <a:gd name="connsiteX24-1453" fmla="*/ 1070 w 10000"/>
                        <a:gd name="connsiteY24-1454" fmla="*/ 6564 h 11058"/>
                        <a:gd name="connsiteX25-1455" fmla="*/ 917 w 10000"/>
                        <a:gd name="connsiteY25-1456" fmla="*/ 7313 h 11058"/>
                        <a:gd name="connsiteX26-1457" fmla="*/ 1988 w 10000"/>
                        <a:gd name="connsiteY26-1458" fmla="*/ 7987 h 11058"/>
                        <a:gd name="connsiteX27-1459" fmla="*/ 2691 w 10000"/>
                        <a:gd name="connsiteY27-1460" fmla="*/ 8174 h 11058"/>
                        <a:gd name="connsiteX28-1461" fmla="*/ 3119 w 10000"/>
                        <a:gd name="connsiteY28-1462" fmla="*/ 8324 h 11058"/>
                        <a:gd name="connsiteX29-1463" fmla="*/ 3425 w 10000"/>
                        <a:gd name="connsiteY29-1464" fmla="*/ 8436 h 11058"/>
                        <a:gd name="connsiteX30-1465" fmla="*/ 3914 w 10000"/>
                        <a:gd name="connsiteY30-1466" fmla="*/ 8624 h 11058"/>
                        <a:gd name="connsiteX31-1467" fmla="*/ 5719 w 10000"/>
                        <a:gd name="connsiteY31-1468" fmla="*/ 9223 h 11058"/>
                        <a:gd name="connsiteX32-1469" fmla="*/ 5841 w 10000"/>
                        <a:gd name="connsiteY32-1470" fmla="*/ 9260 h 11058"/>
                        <a:gd name="connsiteX33-1471" fmla="*/ 6177 w 10000"/>
                        <a:gd name="connsiteY33-1472" fmla="*/ 9373 h 11058"/>
                        <a:gd name="connsiteX34-1473" fmla="*/ 7523 w 10000"/>
                        <a:gd name="connsiteY34-1474" fmla="*/ 9710 h 11058"/>
                        <a:gd name="connsiteX35-1475" fmla="*/ 9083 w 10000"/>
                        <a:gd name="connsiteY35-1476" fmla="*/ 4017 h 11058"/>
                        <a:gd name="connsiteX36-1477" fmla="*/ 7217 w 10000"/>
                        <a:gd name="connsiteY36-1478" fmla="*/ 3155 h 11058"/>
                        <a:gd name="connsiteX37-1479" fmla="*/ 5294 w 10000"/>
                        <a:gd name="connsiteY37-1480" fmla="*/ 2349 h 11058"/>
                        <a:gd name="connsiteX38-1481" fmla="*/ 2396 w 10000"/>
                        <a:gd name="connsiteY38-1482" fmla="*/ 1125 h 11058"/>
                        <a:gd name="connsiteX0-1483" fmla="*/ 2396 w 10000"/>
                        <a:gd name="connsiteY0-1484" fmla="*/ 1125 h 11058"/>
                        <a:gd name="connsiteX1-1485" fmla="*/ 2302 w 10000"/>
                        <a:gd name="connsiteY1-1486" fmla="*/ 0 h 11058"/>
                        <a:gd name="connsiteX2-1487" fmla="*/ 10000 w 10000"/>
                        <a:gd name="connsiteY2-1488" fmla="*/ 3380 h 11058"/>
                        <a:gd name="connsiteX3-1489" fmla="*/ 9817 w 10000"/>
                        <a:gd name="connsiteY3-1490" fmla="*/ 4204 h 11058"/>
                        <a:gd name="connsiteX4-1491" fmla="*/ 9725 w 10000"/>
                        <a:gd name="connsiteY4-1492" fmla="*/ 4316 h 11058"/>
                        <a:gd name="connsiteX5-1493" fmla="*/ 7706 w 10000"/>
                        <a:gd name="connsiteY5-1494" fmla="*/ 11058 h 11058"/>
                        <a:gd name="connsiteX6-1495" fmla="*/ 6636 w 10000"/>
                        <a:gd name="connsiteY6-1496" fmla="*/ 10833 h 11058"/>
                        <a:gd name="connsiteX7-1497" fmla="*/ 6330 w 10000"/>
                        <a:gd name="connsiteY7-1498" fmla="*/ 10683 h 11058"/>
                        <a:gd name="connsiteX8-1499" fmla="*/ 6330 w 10000"/>
                        <a:gd name="connsiteY8-1500" fmla="*/ 10646 h 11058"/>
                        <a:gd name="connsiteX9-1501" fmla="*/ 3609 w 10000"/>
                        <a:gd name="connsiteY9-1502" fmla="*/ 9522 h 11058"/>
                        <a:gd name="connsiteX10-1503" fmla="*/ 2477 w 10000"/>
                        <a:gd name="connsiteY10-1504" fmla="*/ 9110 h 11058"/>
                        <a:gd name="connsiteX11-1505" fmla="*/ 2049 w 10000"/>
                        <a:gd name="connsiteY11-1506" fmla="*/ 8961 h 11058"/>
                        <a:gd name="connsiteX12-1507" fmla="*/ 0 w 10000"/>
                        <a:gd name="connsiteY12-1508" fmla="*/ 8024 h 11058"/>
                        <a:gd name="connsiteX13-1509" fmla="*/ 398 w 10000"/>
                        <a:gd name="connsiteY13-1510" fmla="*/ 6451 h 11058"/>
                        <a:gd name="connsiteX14-1511" fmla="*/ 550 w 10000"/>
                        <a:gd name="connsiteY14-1512" fmla="*/ 5927 h 11058"/>
                        <a:gd name="connsiteX15-1513" fmla="*/ 1193 w 10000"/>
                        <a:gd name="connsiteY15-1514" fmla="*/ 3680 h 11058"/>
                        <a:gd name="connsiteX16-1515" fmla="*/ 1223 w 10000"/>
                        <a:gd name="connsiteY16-1516" fmla="*/ 3680 h 11058"/>
                        <a:gd name="connsiteX17-1517" fmla="*/ 1315 w 10000"/>
                        <a:gd name="connsiteY17-1518" fmla="*/ 3305 h 11058"/>
                        <a:gd name="connsiteX18-1519" fmla="*/ 1590 w 10000"/>
                        <a:gd name="connsiteY18-1520" fmla="*/ 2519 h 11058"/>
                        <a:gd name="connsiteX19-1521" fmla="*/ 2135 w 10000"/>
                        <a:gd name="connsiteY19-1522" fmla="*/ 559 h 11058"/>
                        <a:gd name="connsiteX20-1523" fmla="*/ 2459 w 10000"/>
                        <a:gd name="connsiteY20-1524" fmla="*/ 1065 h 11058"/>
                        <a:gd name="connsiteX21-1525" fmla="*/ 2141 w 10000"/>
                        <a:gd name="connsiteY21-1526" fmla="*/ 2856 h 11058"/>
                        <a:gd name="connsiteX22-1527" fmla="*/ 2110 w 10000"/>
                        <a:gd name="connsiteY22-1528" fmla="*/ 2968 h 11058"/>
                        <a:gd name="connsiteX23-1529" fmla="*/ 1560 w 10000"/>
                        <a:gd name="connsiteY23-1530" fmla="*/ 4878 h 11058"/>
                        <a:gd name="connsiteX24-1531" fmla="*/ 1070 w 10000"/>
                        <a:gd name="connsiteY24-1532" fmla="*/ 6564 h 11058"/>
                        <a:gd name="connsiteX25-1533" fmla="*/ 917 w 10000"/>
                        <a:gd name="connsiteY25-1534" fmla="*/ 7313 h 11058"/>
                        <a:gd name="connsiteX26-1535" fmla="*/ 1988 w 10000"/>
                        <a:gd name="connsiteY26-1536" fmla="*/ 7987 h 11058"/>
                        <a:gd name="connsiteX27-1537" fmla="*/ 2691 w 10000"/>
                        <a:gd name="connsiteY27-1538" fmla="*/ 8174 h 11058"/>
                        <a:gd name="connsiteX28-1539" fmla="*/ 3119 w 10000"/>
                        <a:gd name="connsiteY28-1540" fmla="*/ 8324 h 11058"/>
                        <a:gd name="connsiteX29-1541" fmla="*/ 3425 w 10000"/>
                        <a:gd name="connsiteY29-1542" fmla="*/ 8436 h 11058"/>
                        <a:gd name="connsiteX30-1543" fmla="*/ 3914 w 10000"/>
                        <a:gd name="connsiteY30-1544" fmla="*/ 8624 h 11058"/>
                        <a:gd name="connsiteX31-1545" fmla="*/ 5719 w 10000"/>
                        <a:gd name="connsiteY31-1546" fmla="*/ 9223 h 11058"/>
                        <a:gd name="connsiteX32-1547" fmla="*/ 5841 w 10000"/>
                        <a:gd name="connsiteY32-1548" fmla="*/ 9260 h 11058"/>
                        <a:gd name="connsiteX33-1549" fmla="*/ 6177 w 10000"/>
                        <a:gd name="connsiteY33-1550" fmla="*/ 9373 h 11058"/>
                        <a:gd name="connsiteX34-1551" fmla="*/ 7523 w 10000"/>
                        <a:gd name="connsiteY34-1552" fmla="*/ 9710 h 11058"/>
                        <a:gd name="connsiteX35-1553" fmla="*/ 9083 w 10000"/>
                        <a:gd name="connsiteY35-1554" fmla="*/ 4017 h 11058"/>
                        <a:gd name="connsiteX36-1555" fmla="*/ 7217 w 10000"/>
                        <a:gd name="connsiteY36-1556" fmla="*/ 3155 h 11058"/>
                        <a:gd name="connsiteX37-1557" fmla="*/ 5294 w 10000"/>
                        <a:gd name="connsiteY37-1558" fmla="*/ 2349 h 11058"/>
                        <a:gd name="connsiteX38-1559" fmla="*/ 2396 w 10000"/>
                        <a:gd name="connsiteY38-1560" fmla="*/ 1125 h 11058"/>
                      </a:gdLst>
                      <a:ahLst/>
                      <a:cxnLst>
                        <a:cxn ang="0">
                          <a:pos x="connsiteX0-1483" y="connsiteY0-1484"/>
                        </a:cxn>
                        <a:cxn ang="0">
                          <a:pos x="connsiteX1-1485" y="connsiteY1-1486"/>
                        </a:cxn>
                        <a:cxn ang="0">
                          <a:pos x="connsiteX2-1487" y="connsiteY2-1488"/>
                        </a:cxn>
                        <a:cxn ang="0">
                          <a:pos x="connsiteX3-1489" y="connsiteY3-1490"/>
                        </a:cxn>
                        <a:cxn ang="0">
                          <a:pos x="connsiteX4-1491" y="connsiteY4-1492"/>
                        </a:cxn>
                        <a:cxn ang="0">
                          <a:pos x="connsiteX5-1493" y="connsiteY5-1494"/>
                        </a:cxn>
                        <a:cxn ang="0">
                          <a:pos x="connsiteX6-1495" y="connsiteY6-1496"/>
                        </a:cxn>
                        <a:cxn ang="0">
                          <a:pos x="connsiteX7-1497" y="connsiteY7-1498"/>
                        </a:cxn>
                        <a:cxn ang="0">
                          <a:pos x="connsiteX8-1499" y="connsiteY8-1500"/>
                        </a:cxn>
                        <a:cxn ang="0">
                          <a:pos x="connsiteX9-1501" y="connsiteY9-1502"/>
                        </a:cxn>
                        <a:cxn ang="0">
                          <a:pos x="connsiteX10-1503" y="connsiteY10-1504"/>
                        </a:cxn>
                        <a:cxn ang="0">
                          <a:pos x="connsiteX11-1505" y="connsiteY11-1506"/>
                        </a:cxn>
                        <a:cxn ang="0">
                          <a:pos x="connsiteX12-1507" y="connsiteY12-1508"/>
                        </a:cxn>
                        <a:cxn ang="0">
                          <a:pos x="connsiteX13-1509" y="connsiteY13-1510"/>
                        </a:cxn>
                        <a:cxn ang="0">
                          <a:pos x="connsiteX14-1511" y="connsiteY14-1512"/>
                        </a:cxn>
                        <a:cxn ang="0">
                          <a:pos x="connsiteX15-1513" y="connsiteY15-1514"/>
                        </a:cxn>
                        <a:cxn ang="0">
                          <a:pos x="connsiteX16-1515" y="connsiteY16-1516"/>
                        </a:cxn>
                        <a:cxn ang="0">
                          <a:pos x="connsiteX17-1517" y="connsiteY17-1518"/>
                        </a:cxn>
                        <a:cxn ang="0">
                          <a:pos x="connsiteX18-1519" y="connsiteY18-1520"/>
                        </a:cxn>
                        <a:cxn ang="0">
                          <a:pos x="connsiteX19-1521" y="connsiteY19-1522"/>
                        </a:cxn>
                        <a:cxn ang="0">
                          <a:pos x="connsiteX20-1523" y="connsiteY20-1524"/>
                        </a:cxn>
                        <a:cxn ang="0">
                          <a:pos x="connsiteX21-1525" y="connsiteY21-1526"/>
                        </a:cxn>
                        <a:cxn ang="0">
                          <a:pos x="connsiteX22-1527" y="connsiteY22-1528"/>
                        </a:cxn>
                        <a:cxn ang="0">
                          <a:pos x="connsiteX23-1529" y="connsiteY23-1530"/>
                        </a:cxn>
                        <a:cxn ang="0">
                          <a:pos x="connsiteX24-1531" y="connsiteY24-1532"/>
                        </a:cxn>
                        <a:cxn ang="0">
                          <a:pos x="connsiteX25-1533" y="connsiteY25-1534"/>
                        </a:cxn>
                        <a:cxn ang="0">
                          <a:pos x="connsiteX26-1535" y="connsiteY26-1536"/>
                        </a:cxn>
                        <a:cxn ang="0">
                          <a:pos x="connsiteX27-1537" y="connsiteY27-1538"/>
                        </a:cxn>
                        <a:cxn ang="0">
                          <a:pos x="connsiteX28-1539" y="connsiteY28-1540"/>
                        </a:cxn>
                        <a:cxn ang="0">
                          <a:pos x="connsiteX29-1541" y="connsiteY29-1542"/>
                        </a:cxn>
                        <a:cxn ang="0">
                          <a:pos x="connsiteX30-1543" y="connsiteY30-1544"/>
                        </a:cxn>
                        <a:cxn ang="0">
                          <a:pos x="connsiteX31-1545" y="connsiteY31-1546"/>
                        </a:cxn>
                        <a:cxn ang="0">
                          <a:pos x="connsiteX32-1547" y="connsiteY32-1548"/>
                        </a:cxn>
                        <a:cxn ang="0">
                          <a:pos x="connsiteX33-1549" y="connsiteY33-1550"/>
                        </a:cxn>
                        <a:cxn ang="0">
                          <a:pos x="connsiteX34-1551" y="connsiteY34-1552"/>
                        </a:cxn>
                        <a:cxn ang="0">
                          <a:pos x="connsiteX35-1553" y="connsiteY35-1554"/>
                        </a:cxn>
                        <a:cxn ang="0">
                          <a:pos x="connsiteX36-1555" y="connsiteY36-1556"/>
                        </a:cxn>
                        <a:cxn ang="0">
                          <a:pos x="connsiteX37-1557" y="connsiteY37-1558"/>
                        </a:cxn>
                        <a:cxn ang="0">
                          <a:pos x="connsiteX38-1559" y="connsiteY38-1560"/>
                        </a:cxn>
                      </a:cxnLst>
                      <a:rect l="l" t="t" r="r" b="b"/>
                      <a:pathLst>
                        <a:path w="10000" h="11058">
                          <a:moveTo>
                            <a:pt x="2396" y="1125"/>
                          </a:moveTo>
                          <a:cubicBezTo>
                            <a:pt x="2274" y="692"/>
                            <a:pt x="2106" y="615"/>
                            <a:pt x="2302" y="0"/>
                          </a:cubicBezTo>
                          <a:cubicBezTo>
                            <a:pt x="4116" y="574"/>
                            <a:pt x="8542" y="2369"/>
                            <a:pt x="10000" y="3380"/>
                          </a:cubicBezTo>
                          <a:cubicBezTo>
                            <a:pt x="9867" y="3542"/>
                            <a:pt x="9755" y="3929"/>
                            <a:pt x="9817" y="4204"/>
                          </a:cubicBezTo>
                          <a:cubicBezTo>
                            <a:pt x="9786" y="4242"/>
                            <a:pt x="9745" y="4192"/>
                            <a:pt x="9725" y="4316"/>
                          </a:cubicBezTo>
                          <a:cubicBezTo>
                            <a:pt x="9123" y="6651"/>
                            <a:pt x="8440" y="8886"/>
                            <a:pt x="7706" y="11058"/>
                          </a:cubicBezTo>
                          <a:cubicBezTo>
                            <a:pt x="7339" y="10996"/>
                            <a:pt x="6993" y="10908"/>
                            <a:pt x="6636" y="10833"/>
                          </a:cubicBezTo>
                          <a:cubicBezTo>
                            <a:pt x="6555" y="10758"/>
                            <a:pt x="6442" y="10721"/>
                            <a:pt x="6330" y="10683"/>
                          </a:cubicBezTo>
                          <a:lnTo>
                            <a:pt x="6330" y="10646"/>
                          </a:lnTo>
                          <a:cubicBezTo>
                            <a:pt x="5515" y="10159"/>
                            <a:pt x="4557" y="9847"/>
                            <a:pt x="3609" y="9522"/>
                          </a:cubicBezTo>
                          <a:cubicBezTo>
                            <a:pt x="3272" y="9335"/>
                            <a:pt x="2844" y="9260"/>
                            <a:pt x="2477" y="9110"/>
                          </a:cubicBezTo>
                          <a:cubicBezTo>
                            <a:pt x="2334" y="9060"/>
                            <a:pt x="2171" y="9036"/>
                            <a:pt x="2049" y="8961"/>
                          </a:cubicBezTo>
                          <a:cubicBezTo>
                            <a:pt x="1346" y="8673"/>
                            <a:pt x="703" y="8311"/>
                            <a:pt x="0" y="8024"/>
                          </a:cubicBezTo>
                          <a:cubicBezTo>
                            <a:pt x="183" y="7562"/>
                            <a:pt x="285" y="7001"/>
                            <a:pt x="398" y="6451"/>
                          </a:cubicBezTo>
                          <a:cubicBezTo>
                            <a:pt x="428" y="6252"/>
                            <a:pt x="499" y="6102"/>
                            <a:pt x="550" y="5927"/>
                          </a:cubicBezTo>
                          <a:cubicBezTo>
                            <a:pt x="826" y="5253"/>
                            <a:pt x="979" y="4429"/>
                            <a:pt x="1193" y="3680"/>
                          </a:cubicBezTo>
                          <a:lnTo>
                            <a:pt x="1223" y="3680"/>
                          </a:lnTo>
                          <a:cubicBezTo>
                            <a:pt x="1233" y="3530"/>
                            <a:pt x="1315" y="3467"/>
                            <a:pt x="1315" y="3305"/>
                          </a:cubicBezTo>
                          <a:cubicBezTo>
                            <a:pt x="1397" y="3031"/>
                            <a:pt x="1478" y="2756"/>
                            <a:pt x="1590" y="2519"/>
                          </a:cubicBezTo>
                          <a:cubicBezTo>
                            <a:pt x="1733" y="2281"/>
                            <a:pt x="2003" y="809"/>
                            <a:pt x="2135" y="559"/>
                          </a:cubicBezTo>
                          <a:cubicBezTo>
                            <a:pt x="2257" y="722"/>
                            <a:pt x="2306" y="940"/>
                            <a:pt x="2459" y="1065"/>
                          </a:cubicBezTo>
                          <a:cubicBezTo>
                            <a:pt x="2388" y="1365"/>
                            <a:pt x="2192" y="2531"/>
                            <a:pt x="2141" y="2856"/>
                          </a:cubicBezTo>
                          <a:cubicBezTo>
                            <a:pt x="2100" y="2856"/>
                            <a:pt x="2110" y="2918"/>
                            <a:pt x="2110" y="2968"/>
                          </a:cubicBezTo>
                          <a:cubicBezTo>
                            <a:pt x="1896" y="3567"/>
                            <a:pt x="1723" y="4217"/>
                            <a:pt x="1560" y="4878"/>
                          </a:cubicBezTo>
                          <a:cubicBezTo>
                            <a:pt x="1376" y="5415"/>
                            <a:pt x="1233" y="6002"/>
                            <a:pt x="1070" y="6564"/>
                          </a:cubicBezTo>
                          <a:cubicBezTo>
                            <a:pt x="1030" y="6826"/>
                            <a:pt x="928" y="7013"/>
                            <a:pt x="917" y="7313"/>
                          </a:cubicBezTo>
                          <a:cubicBezTo>
                            <a:pt x="1019" y="7537"/>
                            <a:pt x="1611" y="7837"/>
                            <a:pt x="1988" y="7987"/>
                          </a:cubicBezTo>
                          <a:cubicBezTo>
                            <a:pt x="2232" y="8087"/>
                            <a:pt x="2487" y="8112"/>
                            <a:pt x="2691" y="8174"/>
                          </a:cubicBezTo>
                          <a:cubicBezTo>
                            <a:pt x="2813" y="8249"/>
                            <a:pt x="2956" y="8299"/>
                            <a:pt x="3119" y="8324"/>
                          </a:cubicBezTo>
                          <a:cubicBezTo>
                            <a:pt x="3201" y="8386"/>
                            <a:pt x="3293" y="8436"/>
                            <a:pt x="3425" y="8436"/>
                          </a:cubicBezTo>
                          <a:cubicBezTo>
                            <a:pt x="3558" y="8536"/>
                            <a:pt x="3741" y="8574"/>
                            <a:pt x="3914" y="8624"/>
                          </a:cubicBezTo>
                          <a:cubicBezTo>
                            <a:pt x="4485" y="8861"/>
                            <a:pt x="5097" y="9048"/>
                            <a:pt x="5719" y="9223"/>
                          </a:cubicBezTo>
                          <a:cubicBezTo>
                            <a:pt x="5729" y="9273"/>
                            <a:pt x="5800" y="9248"/>
                            <a:pt x="5841" y="9260"/>
                          </a:cubicBezTo>
                          <a:cubicBezTo>
                            <a:pt x="5923" y="9335"/>
                            <a:pt x="6045" y="9360"/>
                            <a:pt x="6177" y="9373"/>
                          </a:cubicBezTo>
                          <a:cubicBezTo>
                            <a:pt x="6595" y="9497"/>
                            <a:pt x="7054" y="9772"/>
                            <a:pt x="7523" y="9710"/>
                          </a:cubicBezTo>
                          <a:cubicBezTo>
                            <a:pt x="8033" y="7949"/>
                            <a:pt x="8705" y="6064"/>
                            <a:pt x="9083" y="4017"/>
                          </a:cubicBezTo>
                          <a:cubicBezTo>
                            <a:pt x="8502" y="3667"/>
                            <a:pt x="7849" y="3430"/>
                            <a:pt x="7217" y="3155"/>
                          </a:cubicBezTo>
                          <a:cubicBezTo>
                            <a:pt x="6585" y="2881"/>
                            <a:pt x="5846" y="2514"/>
                            <a:pt x="5294" y="2349"/>
                          </a:cubicBezTo>
                          <a:cubicBezTo>
                            <a:pt x="5130" y="2162"/>
                            <a:pt x="2601" y="1392"/>
                            <a:pt x="2396" y="1125"/>
                          </a:cubicBezTo>
                          <a:close/>
                        </a:path>
                      </a:pathLst>
                    </a:custGeom>
                    <a:solidFill>
                      <a:srgbClr val="B8661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2" name="Freeform 70"/>
                    <p:cNvSpPr/>
                    <p:nvPr/>
                  </p:nvSpPr>
                  <p:spPr bwMode="auto">
                    <a:xfrm>
                      <a:off x="3915767" y="2155977"/>
                      <a:ext cx="1554760" cy="590397"/>
                    </a:xfrm>
                    <a:custGeom>
                      <a:avLst/>
                      <a:gdLst>
                        <a:gd name="T0" fmla="*/ 30 w 486"/>
                        <a:gd name="T1" fmla="*/ 0 h 180"/>
                        <a:gd name="T2" fmla="*/ 120 w 486"/>
                        <a:gd name="T3" fmla="*/ 33 h 180"/>
                        <a:gd name="T4" fmla="*/ 396 w 486"/>
                        <a:gd name="T5" fmla="*/ 129 h 180"/>
                        <a:gd name="T6" fmla="*/ 486 w 486"/>
                        <a:gd name="T7" fmla="*/ 165 h 180"/>
                        <a:gd name="T8" fmla="*/ 480 w 486"/>
                        <a:gd name="T9" fmla="*/ 180 h 180"/>
                        <a:gd name="T10" fmla="*/ 0 w 486"/>
                        <a:gd name="T11" fmla="*/ 18 h 180"/>
                        <a:gd name="T12" fmla="*/ 30 w 486"/>
                        <a:gd name="T13" fmla="*/ 0 h 180"/>
                        <a:gd name="connsiteX0" fmla="*/ 4163 w 13546"/>
                        <a:gd name="connsiteY0" fmla="*/ 2125 h 12125"/>
                        <a:gd name="connsiteX1" fmla="*/ 6015 w 13546"/>
                        <a:gd name="connsiteY1" fmla="*/ 3958 h 12125"/>
                        <a:gd name="connsiteX2" fmla="*/ 11694 w 13546"/>
                        <a:gd name="connsiteY2" fmla="*/ 9292 h 12125"/>
                        <a:gd name="connsiteX3" fmla="*/ 13546 w 13546"/>
                        <a:gd name="connsiteY3" fmla="*/ 11292 h 12125"/>
                        <a:gd name="connsiteX4" fmla="*/ 13423 w 13546"/>
                        <a:gd name="connsiteY4" fmla="*/ 12125 h 12125"/>
                        <a:gd name="connsiteX5" fmla="*/ 0 w 13546"/>
                        <a:gd name="connsiteY5" fmla="*/ 45 h 12125"/>
                        <a:gd name="connsiteX6" fmla="*/ 4163 w 13546"/>
                        <a:gd name="connsiteY6" fmla="*/ 2125 h 12125"/>
                        <a:gd name="connsiteX0-1" fmla="*/ 298 w 13546"/>
                        <a:gd name="connsiteY0-2" fmla="*/ 0 h 13877"/>
                        <a:gd name="connsiteX1-3" fmla="*/ 6015 w 13546"/>
                        <a:gd name="connsiteY1-4" fmla="*/ 5710 h 13877"/>
                        <a:gd name="connsiteX2-5" fmla="*/ 11694 w 13546"/>
                        <a:gd name="connsiteY2-6" fmla="*/ 11044 h 13877"/>
                        <a:gd name="connsiteX3-7" fmla="*/ 13546 w 13546"/>
                        <a:gd name="connsiteY3-8" fmla="*/ 13044 h 13877"/>
                        <a:gd name="connsiteX4-9" fmla="*/ 13423 w 13546"/>
                        <a:gd name="connsiteY4-10" fmla="*/ 13877 h 13877"/>
                        <a:gd name="connsiteX5-11" fmla="*/ 0 w 13546"/>
                        <a:gd name="connsiteY5-12" fmla="*/ 1797 h 13877"/>
                        <a:gd name="connsiteX6-13" fmla="*/ 298 w 13546"/>
                        <a:gd name="connsiteY6-14" fmla="*/ 0 h 13877"/>
                      </a:gdLst>
                      <a:ahLst/>
                      <a:cxnLst>
                        <a:cxn ang="0">
                          <a:pos x="connsiteX0-1" y="connsiteY0-2"/>
                        </a:cxn>
                        <a:cxn ang="0">
                          <a:pos x="connsiteX1-3" y="connsiteY1-4"/>
                        </a:cxn>
                        <a:cxn ang="0">
                          <a:pos x="connsiteX2-5" y="connsiteY2-6"/>
                        </a:cxn>
                        <a:cxn ang="0">
                          <a:pos x="connsiteX3-7" y="connsiteY3-8"/>
                        </a:cxn>
                        <a:cxn ang="0">
                          <a:pos x="connsiteX4-9" y="connsiteY4-10"/>
                        </a:cxn>
                        <a:cxn ang="0">
                          <a:pos x="connsiteX5-11" y="connsiteY5-12"/>
                        </a:cxn>
                        <a:cxn ang="0">
                          <a:pos x="connsiteX6-13" y="connsiteY6-14"/>
                        </a:cxn>
                      </a:cxnLst>
                      <a:rect l="l" t="t" r="r" b="b"/>
                      <a:pathLst>
                        <a:path w="13546" h="13877">
                          <a:moveTo>
                            <a:pt x="298" y="0"/>
                          </a:moveTo>
                          <a:cubicBezTo>
                            <a:pt x="916" y="1167"/>
                            <a:pt x="5686" y="4877"/>
                            <a:pt x="6015" y="5710"/>
                          </a:cubicBezTo>
                          <a:cubicBezTo>
                            <a:pt x="8052" y="6988"/>
                            <a:pt x="9945" y="9321"/>
                            <a:pt x="11694" y="11044"/>
                          </a:cubicBezTo>
                          <a:cubicBezTo>
                            <a:pt x="12332" y="11655"/>
                            <a:pt x="13032" y="11766"/>
                            <a:pt x="13546" y="13044"/>
                          </a:cubicBezTo>
                          <a:cubicBezTo>
                            <a:pt x="13546" y="13433"/>
                            <a:pt x="13505" y="13710"/>
                            <a:pt x="13423" y="13877"/>
                          </a:cubicBezTo>
                          <a:cubicBezTo>
                            <a:pt x="10233" y="10599"/>
                            <a:pt x="3416" y="4464"/>
                            <a:pt x="0" y="1797"/>
                          </a:cubicBezTo>
                          <a:cubicBezTo>
                            <a:pt x="165" y="1353"/>
                            <a:pt x="134" y="444"/>
                            <a:pt x="298" y="0"/>
                          </a:cubicBezTo>
                          <a:close/>
                        </a:path>
                      </a:pathLst>
                    </a:custGeom>
                    <a:solidFill>
                      <a:srgbClr val="8A4A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3" name="Freeform 84"/>
                    <p:cNvSpPr/>
                    <p:nvPr/>
                  </p:nvSpPr>
                  <p:spPr bwMode="auto">
                    <a:xfrm>
                      <a:off x="4941888" y="3001963"/>
                      <a:ext cx="250825" cy="0"/>
                    </a:xfrm>
                    <a:custGeom>
                      <a:avLst/>
                      <a:gdLst>
                        <a:gd name="T0" fmla="*/ 53 w 106"/>
                        <a:gd name="T1" fmla="*/ 53 w 106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</a:cxnLst>
                      <a:rect l="0" t="0" r="r" b="b"/>
                      <a:pathLst>
                        <a:path w="106">
                          <a:moveTo>
                            <a:pt x="53" y="0"/>
                          </a:moveTo>
                          <a:cubicBezTo>
                            <a:pt x="106" y="0"/>
                            <a:pt x="0" y="0"/>
                            <a:pt x="53" y="0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4" name="Freeform 93"/>
                    <p:cNvSpPr/>
                    <p:nvPr/>
                  </p:nvSpPr>
                  <p:spPr bwMode="auto">
                    <a:xfrm>
                      <a:off x="5170488" y="2584450"/>
                      <a:ext cx="584200" cy="1538288"/>
                    </a:xfrm>
                    <a:custGeom>
                      <a:avLst/>
                      <a:gdLst>
                        <a:gd name="T0" fmla="*/ 196 w 247"/>
                        <a:gd name="T1" fmla="*/ 189 h 651"/>
                        <a:gd name="T2" fmla="*/ 157 w 247"/>
                        <a:gd name="T3" fmla="*/ 303 h 651"/>
                        <a:gd name="T4" fmla="*/ 16 w 247"/>
                        <a:gd name="T5" fmla="*/ 651 h 651"/>
                        <a:gd name="T6" fmla="*/ 31 w 247"/>
                        <a:gd name="T7" fmla="*/ 546 h 651"/>
                        <a:gd name="T8" fmla="*/ 196 w 247"/>
                        <a:gd name="T9" fmla="*/ 72 h 651"/>
                        <a:gd name="T10" fmla="*/ 205 w 247"/>
                        <a:gd name="T11" fmla="*/ 63 h 651"/>
                        <a:gd name="T12" fmla="*/ 226 w 247"/>
                        <a:gd name="T13" fmla="*/ 0 h 651"/>
                        <a:gd name="T14" fmla="*/ 196 w 247"/>
                        <a:gd name="T15" fmla="*/ 189 h 6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47" h="651">
                          <a:moveTo>
                            <a:pt x="196" y="189"/>
                          </a:moveTo>
                          <a:cubicBezTo>
                            <a:pt x="184" y="228"/>
                            <a:pt x="172" y="267"/>
                            <a:pt x="157" y="303"/>
                          </a:cubicBezTo>
                          <a:cubicBezTo>
                            <a:pt x="111" y="420"/>
                            <a:pt x="71" y="543"/>
                            <a:pt x="16" y="651"/>
                          </a:cubicBezTo>
                          <a:cubicBezTo>
                            <a:pt x="0" y="611"/>
                            <a:pt x="16" y="586"/>
                            <a:pt x="31" y="546"/>
                          </a:cubicBezTo>
                          <a:cubicBezTo>
                            <a:pt x="89" y="390"/>
                            <a:pt x="161" y="229"/>
                            <a:pt x="196" y="72"/>
                          </a:cubicBezTo>
                          <a:cubicBezTo>
                            <a:pt x="198" y="62"/>
                            <a:pt x="202" y="66"/>
                            <a:pt x="205" y="63"/>
                          </a:cubicBezTo>
                          <a:cubicBezTo>
                            <a:pt x="211" y="41"/>
                            <a:pt x="215" y="17"/>
                            <a:pt x="226" y="0"/>
                          </a:cubicBezTo>
                          <a:cubicBezTo>
                            <a:pt x="247" y="73"/>
                            <a:pt x="206" y="122"/>
                            <a:pt x="196" y="189"/>
                          </a:cubicBezTo>
                          <a:close/>
                        </a:path>
                      </a:pathLst>
                    </a:custGeom>
                    <a:solidFill>
                      <a:srgbClr val="8A4A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5" name="Freeform 103"/>
                    <p:cNvSpPr/>
                    <p:nvPr/>
                  </p:nvSpPr>
                  <p:spPr bwMode="auto">
                    <a:xfrm>
                      <a:off x="3402013" y="3484563"/>
                      <a:ext cx="1795463" cy="652463"/>
                    </a:xfrm>
                    <a:custGeom>
                      <a:avLst/>
                      <a:gdLst>
                        <a:gd name="T0" fmla="*/ 192 w 760"/>
                        <a:gd name="T1" fmla="*/ 66 h 276"/>
                        <a:gd name="T2" fmla="*/ 234 w 760"/>
                        <a:gd name="T3" fmla="*/ 75 h 276"/>
                        <a:gd name="T4" fmla="*/ 345 w 760"/>
                        <a:gd name="T5" fmla="*/ 108 h 276"/>
                        <a:gd name="T6" fmla="*/ 345 w 760"/>
                        <a:gd name="T7" fmla="*/ 111 h 276"/>
                        <a:gd name="T8" fmla="*/ 612 w 760"/>
                        <a:gd name="T9" fmla="*/ 201 h 276"/>
                        <a:gd name="T10" fmla="*/ 642 w 760"/>
                        <a:gd name="T11" fmla="*/ 213 h 276"/>
                        <a:gd name="T12" fmla="*/ 642 w 760"/>
                        <a:gd name="T13" fmla="*/ 216 h 276"/>
                        <a:gd name="T14" fmla="*/ 753 w 760"/>
                        <a:gd name="T15" fmla="*/ 240 h 276"/>
                        <a:gd name="T16" fmla="*/ 756 w 760"/>
                        <a:gd name="T17" fmla="*/ 276 h 276"/>
                        <a:gd name="T18" fmla="*/ 528 w 760"/>
                        <a:gd name="T19" fmla="*/ 228 h 276"/>
                        <a:gd name="T20" fmla="*/ 426 w 760"/>
                        <a:gd name="T21" fmla="*/ 186 h 276"/>
                        <a:gd name="T22" fmla="*/ 45 w 760"/>
                        <a:gd name="T23" fmla="*/ 66 h 276"/>
                        <a:gd name="T24" fmla="*/ 0 w 760"/>
                        <a:gd name="T25" fmla="*/ 0 h 276"/>
                        <a:gd name="T26" fmla="*/ 192 w 760"/>
                        <a:gd name="T27" fmla="*/ 66 h 2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60" h="276">
                          <a:moveTo>
                            <a:pt x="192" y="66"/>
                          </a:moveTo>
                          <a:cubicBezTo>
                            <a:pt x="202" y="71"/>
                            <a:pt x="224" y="80"/>
                            <a:pt x="234" y="75"/>
                          </a:cubicBezTo>
                          <a:cubicBezTo>
                            <a:pt x="270" y="87"/>
                            <a:pt x="312" y="93"/>
                            <a:pt x="345" y="108"/>
                          </a:cubicBezTo>
                          <a:cubicBezTo>
                            <a:pt x="345" y="109"/>
                            <a:pt x="345" y="110"/>
                            <a:pt x="345" y="111"/>
                          </a:cubicBezTo>
                          <a:cubicBezTo>
                            <a:pt x="434" y="141"/>
                            <a:pt x="528" y="166"/>
                            <a:pt x="612" y="201"/>
                          </a:cubicBezTo>
                          <a:cubicBezTo>
                            <a:pt x="623" y="204"/>
                            <a:pt x="634" y="207"/>
                            <a:pt x="642" y="213"/>
                          </a:cubicBezTo>
                          <a:cubicBezTo>
                            <a:pt x="642" y="214"/>
                            <a:pt x="642" y="215"/>
                            <a:pt x="642" y="216"/>
                          </a:cubicBezTo>
                          <a:cubicBezTo>
                            <a:pt x="679" y="224"/>
                            <a:pt x="709" y="239"/>
                            <a:pt x="753" y="240"/>
                          </a:cubicBezTo>
                          <a:cubicBezTo>
                            <a:pt x="751" y="253"/>
                            <a:pt x="760" y="270"/>
                            <a:pt x="756" y="276"/>
                          </a:cubicBezTo>
                          <a:cubicBezTo>
                            <a:pt x="673" y="267"/>
                            <a:pt x="599" y="249"/>
                            <a:pt x="528" y="228"/>
                          </a:cubicBezTo>
                          <a:cubicBezTo>
                            <a:pt x="492" y="216"/>
                            <a:pt x="460" y="200"/>
                            <a:pt x="426" y="186"/>
                          </a:cubicBezTo>
                          <a:cubicBezTo>
                            <a:pt x="305" y="140"/>
                            <a:pt x="174" y="104"/>
                            <a:pt x="45" y="66"/>
                          </a:cubicBezTo>
                          <a:cubicBezTo>
                            <a:pt x="31" y="45"/>
                            <a:pt x="4" y="21"/>
                            <a:pt x="0" y="0"/>
                          </a:cubicBezTo>
                          <a:cubicBezTo>
                            <a:pt x="66" y="20"/>
                            <a:pt x="121" y="51"/>
                            <a:pt x="192" y="66"/>
                          </a:cubicBezTo>
                          <a:close/>
                        </a:path>
                      </a:pathLst>
                    </a:custGeom>
                    <a:solidFill>
                      <a:srgbClr val="5B310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pPr>
                        <a:defRPr/>
                      </a:pPr>
                      <a:endParaRPr lang="zh-CN" altLang="en-US" kern="0" smtClea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</p:grpSp>
              <p:sp>
                <p:nvSpPr>
                  <p:cNvPr id="129" name="椭圆 128"/>
                  <p:cNvSpPr/>
                  <p:nvPr/>
                </p:nvSpPr>
                <p:spPr>
                  <a:xfrm>
                    <a:off x="6380587" y="-4971209"/>
                    <a:ext cx="936104" cy="936104"/>
                  </a:xfrm>
                  <a:prstGeom prst="ellipse">
                    <a:avLst/>
                  </a:prstGeom>
                  <a:no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119" name="组合 118"/>
                <p:cNvGrpSpPr/>
                <p:nvPr/>
              </p:nvGrpSpPr>
              <p:grpSpPr>
                <a:xfrm rot="15935433">
                  <a:off x="6491437" y="1784825"/>
                  <a:ext cx="902727" cy="564134"/>
                  <a:chOff x="-10045624" y="-1777395"/>
                  <a:chExt cx="9309907" cy="5817960"/>
                </a:xfrm>
                <a:effectLst>
                  <a:outerShdw blurRad="76200" dist="50800" dir="2400000" sx="102000" sy="102000" algn="l" rotWithShape="0">
                    <a:prstClr val="black">
                      <a:alpha val="91000"/>
                    </a:prstClr>
                  </a:outerShdw>
                </a:effectLst>
              </p:grpSpPr>
              <p:sp>
                <p:nvSpPr>
                  <p:cNvPr id="120" name="任意多边形 119"/>
                  <p:cNvSpPr/>
                  <p:nvPr/>
                </p:nvSpPr>
                <p:spPr>
                  <a:xfrm rot="21398975">
                    <a:off x="-10045624" y="-1777395"/>
                    <a:ext cx="9309907" cy="5817960"/>
                  </a:xfrm>
                  <a:custGeom>
                    <a:avLst/>
                    <a:gdLst>
                      <a:gd name="connsiteX0" fmla="*/ 9164409 w 9309907"/>
                      <a:gd name="connsiteY0" fmla="*/ 576899 h 5817960"/>
                      <a:gd name="connsiteX1" fmla="*/ 8678634 w 9309907"/>
                      <a:gd name="connsiteY1" fmla="*/ 319724 h 5817960"/>
                      <a:gd name="connsiteX2" fmla="*/ 7849959 w 9309907"/>
                      <a:gd name="connsiteY2" fmla="*/ 33974 h 5817960"/>
                      <a:gd name="connsiteX3" fmla="*/ 6935559 w 9309907"/>
                      <a:gd name="connsiteY3" fmla="*/ 5399 h 5817960"/>
                      <a:gd name="connsiteX4" fmla="*/ 6021159 w 9309907"/>
                      <a:gd name="connsiteY4" fmla="*/ 33974 h 5817960"/>
                      <a:gd name="connsiteX5" fmla="*/ 4792434 w 9309907"/>
                      <a:gd name="connsiteY5" fmla="*/ 291149 h 5817960"/>
                      <a:gd name="connsiteX6" fmla="*/ 3763734 w 9309907"/>
                      <a:gd name="connsiteY6" fmla="*/ 691199 h 5817960"/>
                      <a:gd name="connsiteX7" fmla="*/ 2192109 w 9309907"/>
                      <a:gd name="connsiteY7" fmla="*/ 1719899 h 5817960"/>
                      <a:gd name="connsiteX8" fmla="*/ 906234 w 9309907"/>
                      <a:gd name="connsiteY8" fmla="*/ 2805749 h 5817960"/>
                      <a:gd name="connsiteX9" fmla="*/ 77559 w 9309907"/>
                      <a:gd name="connsiteY9" fmla="*/ 3462974 h 5817960"/>
                      <a:gd name="connsiteX10" fmla="*/ 77559 w 9309907"/>
                      <a:gd name="connsiteY10" fmla="*/ 3948749 h 5817960"/>
                      <a:gd name="connsiteX11" fmla="*/ 449034 w 9309907"/>
                      <a:gd name="connsiteY11" fmla="*/ 4291649 h 5817960"/>
                      <a:gd name="connsiteX12" fmla="*/ 1649184 w 9309907"/>
                      <a:gd name="connsiteY12" fmla="*/ 5120324 h 5817960"/>
                      <a:gd name="connsiteX13" fmla="*/ 2849334 w 9309907"/>
                      <a:gd name="connsiteY13" fmla="*/ 5606099 h 5817960"/>
                      <a:gd name="connsiteX14" fmla="*/ 3592284 w 9309907"/>
                      <a:gd name="connsiteY14" fmla="*/ 5806124 h 5817960"/>
                      <a:gd name="connsiteX15" fmla="*/ 4763859 w 9309907"/>
                      <a:gd name="connsiteY15" fmla="*/ 5777549 h 5817960"/>
                      <a:gd name="connsiteX16" fmla="*/ 5763984 w 9309907"/>
                      <a:gd name="connsiteY16" fmla="*/ 5634674 h 5817960"/>
                      <a:gd name="connsiteX17" fmla="*/ 6964134 w 9309907"/>
                      <a:gd name="connsiteY17" fmla="*/ 5034599 h 5817960"/>
                      <a:gd name="connsiteX18" fmla="*/ 8021409 w 9309907"/>
                      <a:gd name="connsiteY18" fmla="*/ 4005899 h 5817960"/>
                      <a:gd name="connsiteX19" fmla="*/ 8621484 w 9309907"/>
                      <a:gd name="connsiteY19" fmla="*/ 2805749 h 5817960"/>
                      <a:gd name="connsiteX20" fmla="*/ 9164409 w 9309907"/>
                      <a:gd name="connsiteY20" fmla="*/ 1605599 h 5817960"/>
                      <a:gd name="connsiteX21" fmla="*/ 9307284 w 9309907"/>
                      <a:gd name="connsiteY21" fmla="*/ 919799 h 5817960"/>
                      <a:gd name="connsiteX22" fmla="*/ 9250134 w 9309907"/>
                      <a:gd name="connsiteY22" fmla="*/ 576899 h 5817960"/>
                      <a:gd name="connsiteX23" fmla="*/ 9164409 w 9309907"/>
                      <a:gd name="connsiteY23" fmla="*/ 576899 h 5817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9309907" h="5817960">
                        <a:moveTo>
                          <a:pt x="9164409" y="576899"/>
                        </a:moveTo>
                        <a:cubicBezTo>
                          <a:pt x="9069159" y="534036"/>
                          <a:pt x="8897709" y="410211"/>
                          <a:pt x="8678634" y="319724"/>
                        </a:cubicBezTo>
                        <a:cubicBezTo>
                          <a:pt x="8459559" y="229236"/>
                          <a:pt x="8140471" y="86361"/>
                          <a:pt x="7849959" y="33974"/>
                        </a:cubicBezTo>
                        <a:cubicBezTo>
                          <a:pt x="7559447" y="-18413"/>
                          <a:pt x="7240359" y="5399"/>
                          <a:pt x="6935559" y="5399"/>
                        </a:cubicBezTo>
                        <a:cubicBezTo>
                          <a:pt x="6630759" y="5399"/>
                          <a:pt x="6378346" y="-13651"/>
                          <a:pt x="6021159" y="33974"/>
                        </a:cubicBezTo>
                        <a:cubicBezTo>
                          <a:pt x="5663971" y="81599"/>
                          <a:pt x="5168671" y="181611"/>
                          <a:pt x="4792434" y="291149"/>
                        </a:cubicBezTo>
                        <a:cubicBezTo>
                          <a:pt x="4416196" y="400686"/>
                          <a:pt x="4197121" y="453074"/>
                          <a:pt x="3763734" y="691199"/>
                        </a:cubicBezTo>
                        <a:cubicBezTo>
                          <a:pt x="3330347" y="929324"/>
                          <a:pt x="2668359" y="1367474"/>
                          <a:pt x="2192109" y="1719899"/>
                        </a:cubicBezTo>
                        <a:cubicBezTo>
                          <a:pt x="1715859" y="2072324"/>
                          <a:pt x="1258659" y="2515237"/>
                          <a:pt x="906234" y="2805749"/>
                        </a:cubicBezTo>
                        <a:cubicBezTo>
                          <a:pt x="553809" y="3096261"/>
                          <a:pt x="215671" y="3272474"/>
                          <a:pt x="77559" y="3462974"/>
                        </a:cubicBezTo>
                        <a:cubicBezTo>
                          <a:pt x="-60553" y="3653474"/>
                          <a:pt x="15646" y="3810637"/>
                          <a:pt x="77559" y="3948749"/>
                        </a:cubicBezTo>
                        <a:cubicBezTo>
                          <a:pt x="139471" y="4086862"/>
                          <a:pt x="187097" y="4096387"/>
                          <a:pt x="449034" y="4291649"/>
                        </a:cubicBezTo>
                        <a:cubicBezTo>
                          <a:pt x="710971" y="4486911"/>
                          <a:pt x="1249134" y="4901249"/>
                          <a:pt x="1649184" y="5120324"/>
                        </a:cubicBezTo>
                        <a:cubicBezTo>
                          <a:pt x="2049234" y="5339399"/>
                          <a:pt x="2525484" y="5491799"/>
                          <a:pt x="2849334" y="5606099"/>
                        </a:cubicBezTo>
                        <a:cubicBezTo>
                          <a:pt x="3173184" y="5720399"/>
                          <a:pt x="3273196" y="5777549"/>
                          <a:pt x="3592284" y="5806124"/>
                        </a:cubicBezTo>
                        <a:cubicBezTo>
                          <a:pt x="3911371" y="5834699"/>
                          <a:pt x="4401909" y="5806124"/>
                          <a:pt x="4763859" y="5777549"/>
                        </a:cubicBezTo>
                        <a:cubicBezTo>
                          <a:pt x="5125809" y="5748974"/>
                          <a:pt x="5397272" y="5758499"/>
                          <a:pt x="5763984" y="5634674"/>
                        </a:cubicBezTo>
                        <a:cubicBezTo>
                          <a:pt x="6130696" y="5510849"/>
                          <a:pt x="6587897" y="5306061"/>
                          <a:pt x="6964134" y="5034599"/>
                        </a:cubicBezTo>
                        <a:cubicBezTo>
                          <a:pt x="7340371" y="4763137"/>
                          <a:pt x="7745184" y="4377374"/>
                          <a:pt x="8021409" y="4005899"/>
                        </a:cubicBezTo>
                        <a:cubicBezTo>
                          <a:pt x="8297634" y="3634424"/>
                          <a:pt x="8430984" y="3205799"/>
                          <a:pt x="8621484" y="2805749"/>
                        </a:cubicBezTo>
                        <a:cubicBezTo>
                          <a:pt x="8811984" y="2405699"/>
                          <a:pt x="9050109" y="1919924"/>
                          <a:pt x="9164409" y="1605599"/>
                        </a:cubicBezTo>
                        <a:cubicBezTo>
                          <a:pt x="9278709" y="1291274"/>
                          <a:pt x="9292997" y="1091249"/>
                          <a:pt x="9307284" y="919799"/>
                        </a:cubicBezTo>
                        <a:cubicBezTo>
                          <a:pt x="9321571" y="748349"/>
                          <a:pt x="9273946" y="638811"/>
                          <a:pt x="9250134" y="576899"/>
                        </a:cubicBezTo>
                        <a:cubicBezTo>
                          <a:pt x="9226322" y="514987"/>
                          <a:pt x="9259659" y="619762"/>
                          <a:pt x="9164409" y="576899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ysClr val="window" lastClr="FFFFFF"/>
                      </a:solidFill>
                      <a:effectLst/>
                      <a:uLnTx/>
                      <a:uFillTx/>
                      <a:latin typeface="Calibri"/>
                      <a:ea typeface="宋体"/>
                      <a:cs typeface="+mn-cs"/>
                    </a:endParaRPr>
                  </a:p>
                </p:txBody>
              </p:sp>
              <p:sp>
                <p:nvSpPr>
                  <p:cNvPr id="121" name="Freeform 212"/>
                  <p:cNvSpPr/>
                  <p:nvPr/>
                </p:nvSpPr>
                <p:spPr bwMode="auto">
                  <a:xfrm>
                    <a:off x="-4059238" y="-769938"/>
                    <a:ext cx="420688" cy="14288"/>
                  </a:xfrm>
                  <a:custGeom>
                    <a:avLst/>
                    <a:gdLst>
                      <a:gd name="T0" fmla="*/ 0 w 141"/>
                      <a:gd name="T1" fmla="*/ 5 h 5"/>
                      <a:gd name="T2" fmla="*/ 141 w 141"/>
                      <a:gd name="T3" fmla="*/ 5 h 5"/>
                      <a:gd name="T4" fmla="*/ 0 w 141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41" h="5">
                        <a:moveTo>
                          <a:pt x="0" y="5"/>
                        </a:moveTo>
                        <a:cubicBezTo>
                          <a:pt x="40" y="0"/>
                          <a:pt x="101" y="0"/>
                          <a:pt x="141" y="5"/>
                        </a:cubicBezTo>
                        <a:cubicBezTo>
                          <a:pt x="94" y="5"/>
                          <a:pt x="47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362A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2" name="Freeform 213"/>
                  <p:cNvSpPr/>
                  <p:nvPr/>
                </p:nvSpPr>
                <p:spPr bwMode="auto">
                  <a:xfrm>
                    <a:off x="-3414713" y="-755650"/>
                    <a:ext cx="241300" cy="22225"/>
                  </a:xfrm>
                  <a:custGeom>
                    <a:avLst/>
                    <a:gdLst>
                      <a:gd name="T0" fmla="*/ 0 w 81"/>
                      <a:gd name="T1" fmla="*/ 0 h 7"/>
                      <a:gd name="T2" fmla="*/ 81 w 81"/>
                      <a:gd name="T3" fmla="*/ 0 h 7"/>
                      <a:gd name="T4" fmla="*/ 81 w 81"/>
                      <a:gd name="T5" fmla="*/ 3 h 7"/>
                      <a:gd name="T6" fmla="*/ 0 w 81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1" h="7">
                        <a:moveTo>
                          <a:pt x="0" y="0"/>
                        </a:moveTo>
                        <a:cubicBezTo>
                          <a:pt x="27" y="0"/>
                          <a:pt x="54" y="0"/>
                          <a:pt x="81" y="0"/>
                        </a:cubicBezTo>
                        <a:cubicBezTo>
                          <a:pt x="81" y="1"/>
                          <a:pt x="81" y="2"/>
                          <a:pt x="81" y="3"/>
                        </a:cubicBezTo>
                        <a:cubicBezTo>
                          <a:pt x="55" y="1"/>
                          <a:pt x="21" y="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14D2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3" name="Freeform 214"/>
                  <p:cNvSpPr/>
                  <p:nvPr/>
                </p:nvSpPr>
                <p:spPr bwMode="auto">
                  <a:xfrm>
                    <a:off x="-3173413" y="-755650"/>
                    <a:ext cx="233363" cy="9525"/>
                  </a:xfrm>
                  <a:custGeom>
                    <a:avLst/>
                    <a:gdLst>
                      <a:gd name="T0" fmla="*/ 0 w 78"/>
                      <a:gd name="T1" fmla="*/ 3 h 3"/>
                      <a:gd name="T2" fmla="*/ 0 w 78"/>
                      <a:gd name="T3" fmla="*/ 0 h 3"/>
                      <a:gd name="T4" fmla="*/ 78 w 78"/>
                      <a:gd name="T5" fmla="*/ 0 h 3"/>
                      <a:gd name="T6" fmla="*/ 78 w 78"/>
                      <a:gd name="T7" fmla="*/ 3 h 3"/>
                      <a:gd name="T8" fmla="*/ 0 w 78"/>
                      <a:gd name="T9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3">
                        <a:moveTo>
                          <a:pt x="0" y="3"/>
                        </a:move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26" y="0"/>
                          <a:pt x="52" y="0"/>
                          <a:pt x="78" y="0"/>
                        </a:cubicBezTo>
                        <a:cubicBezTo>
                          <a:pt x="78" y="1"/>
                          <a:pt x="78" y="2"/>
                          <a:pt x="78" y="3"/>
                        </a:cubicBezTo>
                        <a:cubicBezTo>
                          <a:pt x="52" y="3"/>
                          <a:pt x="26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3C3C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4" name="Freeform 215"/>
                  <p:cNvSpPr/>
                  <p:nvPr/>
                </p:nvSpPr>
                <p:spPr bwMode="auto">
                  <a:xfrm>
                    <a:off x="-2940050" y="-766763"/>
                    <a:ext cx="233363" cy="20638"/>
                  </a:xfrm>
                  <a:custGeom>
                    <a:avLst/>
                    <a:gdLst>
                      <a:gd name="T0" fmla="*/ 0 w 78"/>
                      <a:gd name="T1" fmla="*/ 7 h 7"/>
                      <a:gd name="T2" fmla="*/ 0 w 78"/>
                      <a:gd name="T3" fmla="*/ 4 h 7"/>
                      <a:gd name="T4" fmla="*/ 78 w 78"/>
                      <a:gd name="T5" fmla="*/ 7 h 7"/>
                      <a:gd name="T6" fmla="*/ 0 w 78"/>
                      <a:gd name="T7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8" h="7">
                        <a:moveTo>
                          <a:pt x="0" y="7"/>
                        </a:moveTo>
                        <a:cubicBezTo>
                          <a:pt x="0" y="6"/>
                          <a:pt x="0" y="5"/>
                          <a:pt x="0" y="4"/>
                        </a:cubicBezTo>
                        <a:cubicBezTo>
                          <a:pt x="25" y="6"/>
                          <a:pt x="58" y="0"/>
                          <a:pt x="78" y="7"/>
                        </a:cubicBezTo>
                        <a:cubicBezTo>
                          <a:pt x="52" y="7"/>
                          <a:pt x="26" y="7"/>
                          <a:pt x="0" y="7"/>
                        </a:cubicBezTo>
                        <a:close/>
                      </a:path>
                    </a:pathLst>
                  </a:custGeom>
                  <a:solidFill>
                    <a:srgbClr val="362A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5" name="Freeform 224"/>
                  <p:cNvSpPr/>
                  <p:nvPr/>
                </p:nvSpPr>
                <p:spPr bwMode="auto">
                  <a:xfrm>
                    <a:off x="-8205788" y="-779463"/>
                    <a:ext cx="6207125" cy="3865563"/>
                  </a:xfrm>
                  <a:custGeom>
                    <a:avLst/>
                    <a:gdLst>
                      <a:gd name="T0" fmla="*/ 2016 w 2079"/>
                      <a:gd name="T1" fmla="*/ 83 h 1294"/>
                      <a:gd name="T2" fmla="*/ 558 w 2079"/>
                      <a:gd name="T3" fmla="*/ 794 h 1294"/>
                      <a:gd name="T4" fmla="*/ 669 w 2079"/>
                      <a:gd name="T5" fmla="*/ 800 h 1294"/>
                      <a:gd name="T6" fmla="*/ 1395 w 2079"/>
                      <a:gd name="T7" fmla="*/ 557 h 1294"/>
                      <a:gd name="T8" fmla="*/ 2079 w 2079"/>
                      <a:gd name="T9" fmla="*/ 140 h 1294"/>
                      <a:gd name="T10" fmla="*/ 1689 w 2079"/>
                      <a:gd name="T11" fmla="*/ 863 h 1294"/>
                      <a:gd name="T12" fmla="*/ 996 w 2079"/>
                      <a:gd name="T13" fmla="*/ 1280 h 1294"/>
                      <a:gd name="T14" fmla="*/ 435 w 2079"/>
                      <a:gd name="T15" fmla="*/ 1202 h 1294"/>
                      <a:gd name="T16" fmla="*/ 0 w 2079"/>
                      <a:gd name="T17" fmla="*/ 998 h 1294"/>
                      <a:gd name="T18" fmla="*/ 411 w 2079"/>
                      <a:gd name="T19" fmla="*/ 440 h 1294"/>
                      <a:gd name="T20" fmla="*/ 450 w 2079"/>
                      <a:gd name="T21" fmla="*/ 401 h 1294"/>
                      <a:gd name="T22" fmla="*/ 1389 w 2079"/>
                      <a:gd name="T23" fmla="*/ 8 h 1294"/>
                      <a:gd name="T24" fmla="*/ 1530 w 2079"/>
                      <a:gd name="T25" fmla="*/ 8 h 1294"/>
                      <a:gd name="T26" fmla="*/ 1605 w 2079"/>
                      <a:gd name="T27" fmla="*/ 8 h 1294"/>
                      <a:gd name="T28" fmla="*/ 1686 w 2079"/>
                      <a:gd name="T29" fmla="*/ 11 h 1294"/>
                      <a:gd name="T30" fmla="*/ 1764 w 2079"/>
                      <a:gd name="T31" fmla="*/ 11 h 1294"/>
                      <a:gd name="T32" fmla="*/ 1842 w 2079"/>
                      <a:gd name="T33" fmla="*/ 11 h 1294"/>
                      <a:gd name="T34" fmla="*/ 2019 w 2079"/>
                      <a:gd name="T35" fmla="*/ 65 h 1294"/>
                      <a:gd name="T36" fmla="*/ 2016 w 2079"/>
                      <a:gd name="T37" fmla="*/ 83 h 12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079" h="1294">
                        <a:moveTo>
                          <a:pt x="2016" y="83"/>
                        </a:moveTo>
                        <a:cubicBezTo>
                          <a:pt x="1589" y="379"/>
                          <a:pt x="1095" y="608"/>
                          <a:pt x="558" y="794"/>
                        </a:cubicBezTo>
                        <a:cubicBezTo>
                          <a:pt x="587" y="830"/>
                          <a:pt x="636" y="807"/>
                          <a:pt x="669" y="800"/>
                        </a:cubicBezTo>
                        <a:cubicBezTo>
                          <a:pt x="939" y="746"/>
                          <a:pt x="1181" y="663"/>
                          <a:pt x="1395" y="557"/>
                        </a:cubicBezTo>
                        <a:cubicBezTo>
                          <a:pt x="1641" y="435"/>
                          <a:pt x="1855" y="263"/>
                          <a:pt x="2079" y="140"/>
                        </a:cubicBezTo>
                        <a:cubicBezTo>
                          <a:pt x="1995" y="415"/>
                          <a:pt x="1862" y="652"/>
                          <a:pt x="1689" y="863"/>
                        </a:cubicBezTo>
                        <a:cubicBezTo>
                          <a:pt x="1528" y="1058"/>
                          <a:pt x="1318" y="1258"/>
                          <a:pt x="996" y="1280"/>
                        </a:cubicBezTo>
                        <a:cubicBezTo>
                          <a:pt x="787" y="1294"/>
                          <a:pt x="594" y="1254"/>
                          <a:pt x="435" y="1202"/>
                        </a:cubicBezTo>
                        <a:cubicBezTo>
                          <a:pt x="272" y="1149"/>
                          <a:pt x="132" y="1077"/>
                          <a:pt x="0" y="998"/>
                        </a:cubicBezTo>
                        <a:cubicBezTo>
                          <a:pt x="126" y="801"/>
                          <a:pt x="250" y="602"/>
                          <a:pt x="411" y="440"/>
                        </a:cubicBezTo>
                        <a:cubicBezTo>
                          <a:pt x="425" y="428"/>
                          <a:pt x="438" y="415"/>
                          <a:pt x="450" y="401"/>
                        </a:cubicBezTo>
                        <a:cubicBezTo>
                          <a:pt x="680" y="187"/>
                          <a:pt x="961" y="24"/>
                          <a:pt x="1389" y="8"/>
                        </a:cubicBezTo>
                        <a:cubicBezTo>
                          <a:pt x="1436" y="8"/>
                          <a:pt x="1483" y="8"/>
                          <a:pt x="1530" y="8"/>
                        </a:cubicBezTo>
                        <a:cubicBezTo>
                          <a:pt x="1555" y="8"/>
                          <a:pt x="1580" y="8"/>
                          <a:pt x="1605" y="8"/>
                        </a:cubicBezTo>
                        <a:cubicBezTo>
                          <a:pt x="1626" y="15"/>
                          <a:pt x="1660" y="9"/>
                          <a:pt x="1686" y="11"/>
                        </a:cubicBezTo>
                        <a:cubicBezTo>
                          <a:pt x="1712" y="11"/>
                          <a:pt x="1738" y="11"/>
                          <a:pt x="1764" y="11"/>
                        </a:cubicBezTo>
                        <a:cubicBezTo>
                          <a:pt x="1790" y="11"/>
                          <a:pt x="1816" y="11"/>
                          <a:pt x="1842" y="11"/>
                        </a:cubicBezTo>
                        <a:cubicBezTo>
                          <a:pt x="1930" y="0"/>
                          <a:pt x="1971" y="36"/>
                          <a:pt x="2019" y="65"/>
                        </a:cubicBezTo>
                        <a:cubicBezTo>
                          <a:pt x="2016" y="69"/>
                          <a:pt x="2016" y="76"/>
                          <a:pt x="2016" y="83"/>
                        </a:cubicBezTo>
                        <a:close/>
                      </a:path>
                    </a:pathLst>
                  </a:custGeom>
                  <a:solidFill>
                    <a:srgbClr val="465B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6" name="Freeform 227"/>
                  <p:cNvSpPr/>
                  <p:nvPr/>
                </p:nvSpPr>
                <p:spPr bwMode="auto">
                  <a:xfrm>
                    <a:off x="-2187575" y="-584200"/>
                    <a:ext cx="214313" cy="160338"/>
                  </a:xfrm>
                  <a:custGeom>
                    <a:avLst/>
                    <a:gdLst>
                      <a:gd name="T0" fmla="*/ 3 w 72"/>
                      <a:gd name="T1" fmla="*/ 0 h 54"/>
                      <a:gd name="T2" fmla="*/ 69 w 72"/>
                      <a:gd name="T3" fmla="*/ 54 h 54"/>
                      <a:gd name="T4" fmla="*/ 0 w 72"/>
                      <a:gd name="T5" fmla="*/ 18 h 54"/>
                      <a:gd name="T6" fmla="*/ 3 w 72"/>
                      <a:gd name="T7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2" h="54">
                        <a:moveTo>
                          <a:pt x="3" y="0"/>
                        </a:moveTo>
                        <a:cubicBezTo>
                          <a:pt x="25" y="16"/>
                          <a:pt x="72" y="23"/>
                          <a:pt x="69" y="54"/>
                        </a:cubicBezTo>
                        <a:cubicBezTo>
                          <a:pt x="56" y="32"/>
                          <a:pt x="37" y="16"/>
                          <a:pt x="0" y="18"/>
                        </a:cubicBezTo>
                        <a:cubicBezTo>
                          <a:pt x="0" y="11"/>
                          <a:pt x="0" y="4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127" name="Freeform 233"/>
                  <p:cNvSpPr>
                    <a:spLocks noEditPoints="1"/>
                  </p:cNvSpPr>
                  <p:nvPr/>
                </p:nvSpPr>
                <p:spPr bwMode="auto">
                  <a:xfrm>
                    <a:off x="-8724900" y="-1060450"/>
                    <a:ext cx="7137400" cy="4445000"/>
                  </a:xfrm>
                  <a:custGeom>
                    <a:avLst/>
                    <a:gdLst>
                      <a:gd name="T0" fmla="*/ 1710 w 2391"/>
                      <a:gd name="T1" fmla="*/ 0 h 1488"/>
                      <a:gd name="T2" fmla="*/ 1725 w 2391"/>
                      <a:gd name="T3" fmla="*/ 0 h 1488"/>
                      <a:gd name="T4" fmla="*/ 1758 w 2391"/>
                      <a:gd name="T5" fmla="*/ 0 h 1488"/>
                      <a:gd name="T6" fmla="*/ 1890 w 2391"/>
                      <a:gd name="T7" fmla="*/ 0 h 1488"/>
                      <a:gd name="T8" fmla="*/ 2175 w 2391"/>
                      <a:gd name="T9" fmla="*/ 57 h 1488"/>
                      <a:gd name="T10" fmla="*/ 2391 w 2391"/>
                      <a:gd name="T11" fmla="*/ 153 h 1488"/>
                      <a:gd name="T12" fmla="*/ 2292 w 2391"/>
                      <a:gd name="T13" fmla="*/ 453 h 1488"/>
                      <a:gd name="T14" fmla="*/ 1812 w 2391"/>
                      <a:gd name="T15" fmla="*/ 1167 h 1488"/>
                      <a:gd name="T16" fmla="*/ 1770 w 2391"/>
                      <a:gd name="T17" fmla="*/ 1209 h 1488"/>
                      <a:gd name="T18" fmla="*/ 1206 w 2391"/>
                      <a:gd name="T19" fmla="*/ 1488 h 1488"/>
                      <a:gd name="T20" fmla="*/ 1107 w 2391"/>
                      <a:gd name="T21" fmla="*/ 1488 h 1488"/>
                      <a:gd name="T22" fmla="*/ 1056 w 2391"/>
                      <a:gd name="T23" fmla="*/ 1488 h 1488"/>
                      <a:gd name="T24" fmla="*/ 462 w 2391"/>
                      <a:gd name="T25" fmla="*/ 1377 h 1488"/>
                      <a:gd name="T26" fmla="*/ 231 w 2391"/>
                      <a:gd name="T27" fmla="*/ 1254 h 1488"/>
                      <a:gd name="T28" fmla="*/ 0 w 2391"/>
                      <a:gd name="T29" fmla="*/ 1134 h 1488"/>
                      <a:gd name="T30" fmla="*/ 450 w 2391"/>
                      <a:gd name="T31" fmla="*/ 609 h 1488"/>
                      <a:gd name="T32" fmla="*/ 453 w 2391"/>
                      <a:gd name="T33" fmla="*/ 609 h 1488"/>
                      <a:gd name="T34" fmla="*/ 483 w 2391"/>
                      <a:gd name="T35" fmla="*/ 579 h 1488"/>
                      <a:gd name="T36" fmla="*/ 513 w 2391"/>
                      <a:gd name="T37" fmla="*/ 549 h 1488"/>
                      <a:gd name="T38" fmla="*/ 1680 w 2391"/>
                      <a:gd name="T39" fmla="*/ 3 h 1488"/>
                      <a:gd name="T40" fmla="*/ 1710 w 2391"/>
                      <a:gd name="T41" fmla="*/ 0 h 1488"/>
                      <a:gd name="T42" fmla="*/ 1563 w 2391"/>
                      <a:gd name="T43" fmla="*/ 102 h 1488"/>
                      <a:gd name="T44" fmla="*/ 624 w 2391"/>
                      <a:gd name="T45" fmla="*/ 495 h 1488"/>
                      <a:gd name="T46" fmla="*/ 585 w 2391"/>
                      <a:gd name="T47" fmla="*/ 534 h 1488"/>
                      <a:gd name="T48" fmla="*/ 174 w 2391"/>
                      <a:gd name="T49" fmla="*/ 1092 h 1488"/>
                      <a:gd name="T50" fmla="*/ 609 w 2391"/>
                      <a:gd name="T51" fmla="*/ 1296 h 1488"/>
                      <a:gd name="T52" fmla="*/ 1170 w 2391"/>
                      <a:gd name="T53" fmla="*/ 1374 h 1488"/>
                      <a:gd name="T54" fmla="*/ 1863 w 2391"/>
                      <a:gd name="T55" fmla="*/ 957 h 1488"/>
                      <a:gd name="T56" fmla="*/ 2253 w 2391"/>
                      <a:gd name="T57" fmla="*/ 234 h 1488"/>
                      <a:gd name="T58" fmla="*/ 1569 w 2391"/>
                      <a:gd name="T59" fmla="*/ 651 h 1488"/>
                      <a:gd name="T60" fmla="*/ 843 w 2391"/>
                      <a:gd name="T61" fmla="*/ 894 h 1488"/>
                      <a:gd name="T62" fmla="*/ 732 w 2391"/>
                      <a:gd name="T63" fmla="*/ 888 h 1488"/>
                      <a:gd name="T64" fmla="*/ 2190 w 2391"/>
                      <a:gd name="T65" fmla="*/ 177 h 1488"/>
                      <a:gd name="T66" fmla="*/ 2259 w 2391"/>
                      <a:gd name="T67" fmla="*/ 213 h 1488"/>
                      <a:gd name="T68" fmla="*/ 2193 w 2391"/>
                      <a:gd name="T69" fmla="*/ 159 h 1488"/>
                      <a:gd name="T70" fmla="*/ 2016 w 2391"/>
                      <a:gd name="T71" fmla="*/ 105 h 1488"/>
                      <a:gd name="T72" fmla="*/ 1938 w 2391"/>
                      <a:gd name="T73" fmla="*/ 102 h 1488"/>
                      <a:gd name="T74" fmla="*/ 1860 w 2391"/>
                      <a:gd name="T75" fmla="*/ 102 h 1488"/>
                      <a:gd name="T76" fmla="*/ 1779 w 2391"/>
                      <a:gd name="T77" fmla="*/ 102 h 1488"/>
                      <a:gd name="T78" fmla="*/ 1704 w 2391"/>
                      <a:gd name="T79" fmla="*/ 102 h 1488"/>
                      <a:gd name="T80" fmla="*/ 1563 w 2391"/>
                      <a:gd name="T81" fmla="*/ 102 h 14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391" h="1488">
                        <a:moveTo>
                          <a:pt x="1710" y="0"/>
                        </a:moveTo>
                        <a:cubicBezTo>
                          <a:pt x="1715" y="0"/>
                          <a:pt x="1720" y="0"/>
                          <a:pt x="1725" y="0"/>
                        </a:cubicBezTo>
                        <a:cubicBezTo>
                          <a:pt x="1736" y="0"/>
                          <a:pt x="1747" y="0"/>
                          <a:pt x="1758" y="0"/>
                        </a:cubicBezTo>
                        <a:cubicBezTo>
                          <a:pt x="1802" y="0"/>
                          <a:pt x="1846" y="0"/>
                          <a:pt x="1890" y="0"/>
                        </a:cubicBezTo>
                        <a:cubicBezTo>
                          <a:pt x="1992" y="3"/>
                          <a:pt x="2087" y="31"/>
                          <a:pt x="2175" y="57"/>
                        </a:cubicBezTo>
                        <a:cubicBezTo>
                          <a:pt x="2256" y="81"/>
                          <a:pt x="2339" y="100"/>
                          <a:pt x="2391" y="153"/>
                        </a:cubicBezTo>
                        <a:cubicBezTo>
                          <a:pt x="2386" y="269"/>
                          <a:pt x="2337" y="364"/>
                          <a:pt x="2292" y="453"/>
                        </a:cubicBezTo>
                        <a:cubicBezTo>
                          <a:pt x="2160" y="715"/>
                          <a:pt x="2004" y="957"/>
                          <a:pt x="1812" y="1167"/>
                        </a:cubicBezTo>
                        <a:cubicBezTo>
                          <a:pt x="1797" y="1180"/>
                          <a:pt x="1783" y="1194"/>
                          <a:pt x="1770" y="1209"/>
                        </a:cubicBezTo>
                        <a:cubicBezTo>
                          <a:pt x="1623" y="1343"/>
                          <a:pt x="1463" y="1464"/>
                          <a:pt x="1206" y="1488"/>
                        </a:cubicBezTo>
                        <a:cubicBezTo>
                          <a:pt x="1173" y="1488"/>
                          <a:pt x="1140" y="1488"/>
                          <a:pt x="1107" y="1488"/>
                        </a:cubicBezTo>
                        <a:cubicBezTo>
                          <a:pt x="1090" y="1488"/>
                          <a:pt x="1073" y="1488"/>
                          <a:pt x="1056" y="1488"/>
                        </a:cubicBezTo>
                        <a:cubicBezTo>
                          <a:pt x="824" y="1473"/>
                          <a:pt x="631" y="1448"/>
                          <a:pt x="462" y="1377"/>
                        </a:cubicBezTo>
                        <a:cubicBezTo>
                          <a:pt x="381" y="1343"/>
                          <a:pt x="307" y="1294"/>
                          <a:pt x="231" y="1254"/>
                        </a:cubicBezTo>
                        <a:cubicBezTo>
                          <a:pt x="153" y="1213"/>
                          <a:pt x="76" y="1176"/>
                          <a:pt x="0" y="1134"/>
                        </a:cubicBezTo>
                        <a:cubicBezTo>
                          <a:pt x="135" y="944"/>
                          <a:pt x="290" y="774"/>
                          <a:pt x="450" y="609"/>
                        </a:cubicBezTo>
                        <a:cubicBezTo>
                          <a:pt x="451" y="609"/>
                          <a:pt x="452" y="609"/>
                          <a:pt x="453" y="609"/>
                        </a:cubicBezTo>
                        <a:cubicBezTo>
                          <a:pt x="464" y="600"/>
                          <a:pt x="474" y="590"/>
                          <a:pt x="483" y="579"/>
                        </a:cubicBezTo>
                        <a:cubicBezTo>
                          <a:pt x="494" y="570"/>
                          <a:pt x="504" y="560"/>
                          <a:pt x="513" y="549"/>
                        </a:cubicBezTo>
                        <a:cubicBezTo>
                          <a:pt x="805" y="270"/>
                          <a:pt x="1138" y="32"/>
                          <a:pt x="1680" y="3"/>
                        </a:cubicBezTo>
                        <a:cubicBezTo>
                          <a:pt x="1689" y="1"/>
                          <a:pt x="1706" y="7"/>
                          <a:pt x="1710" y="0"/>
                        </a:cubicBezTo>
                        <a:close/>
                        <a:moveTo>
                          <a:pt x="1563" y="102"/>
                        </a:moveTo>
                        <a:cubicBezTo>
                          <a:pt x="1135" y="118"/>
                          <a:pt x="854" y="281"/>
                          <a:pt x="624" y="495"/>
                        </a:cubicBezTo>
                        <a:cubicBezTo>
                          <a:pt x="610" y="507"/>
                          <a:pt x="597" y="520"/>
                          <a:pt x="585" y="534"/>
                        </a:cubicBezTo>
                        <a:cubicBezTo>
                          <a:pt x="424" y="696"/>
                          <a:pt x="300" y="895"/>
                          <a:pt x="174" y="1092"/>
                        </a:cubicBezTo>
                        <a:cubicBezTo>
                          <a:pt x="306" y="1171"/>
                          <a:pt x="446" y="1243"/>
                          <a:pt x="609" y="1296"/>
                        </a:cubicBezTo>
                        <a:cubicBezTo>
                          <a:pt x="768" y="1348"/>
                          <a:pt x="961" y="1388"/>
                          <a:pt x="1170" y="1374"/>
                        </a:cubicBezTo>
                        <a:cubicBezTo>
                          <a:pt x="1492" y="1352"/>
                          <a:pt x="1702" y="1152"/>
                          <a:pt x="1863" y="957"/>
                        </a:cubicBezTo>
                        <a:cubicBezTo>
                          <a:pt x="2036" y="746"/>
                          <a:pt x="2169" y="509"/>
                          <a:pt x="2253" y="234"/>
                        </a:cubicBezTo>
                        <a:cubicBezTo>
                          <a:pt x="2029" y="357"/>
                          <a:pt x="1815" y="529"/>
                          <a:pt x="1569" y="651"/>
                        </a:cubicBezTo>
                        <a:cubicBezTo>
                          <a:pt x="1355" y="757"/>
                          <a:pt x="1113" y="840"/>
                          <a:pt x="843" y="894"/>
                        </a:cubicBezTo>
                        <a:cubicBezTo>
                          <a:pt x="810" y="901"/>
                          <a:pt x="761" y="924"/>
                          <a:pt x="732" y="888"/>
                        </a:cubicBezTo>
                        <a:cubicBezTo>
                          <a:pt x="1269" y="702"/>
                          <a:pt x="1763" y="473"/>
                          <a:pt x="2190" y="177"/>
                        </a:cubicBezTo>
                        <a:cubicBezTo>
                          <a:pt x="2227" y="175"/>
                          <a:pt x="2246" y="191"/>
                          <a:pt x="2259" y="213"/>
                        </a:cubicBezTo>
                        <a:cubicBezTo>
                          <a:pt x="2262" y="182"/>
                          <a:pt x="2215" y="175"/>
                          <a:pt x="2193" y="159"/>
                        </a:cubicBezTo>
                        <a:cubicBezTo>
                          <a:pt x="2145" y="130"/>
                          <a:pt x="2104" y="94"/>
                          <a:pt x="2016" y="105"/>
                        </a:cubicBezTo>
                        <a:cubicBezTo>
                          <a:pt x="1996" y="98"/>
                          <a:pt x="1963" y="104"/>
                          <a:pt x="1938" y="102"/>
                        </a:cubicBezTo>
                        <a:cubicBezTo>
                          <a:pt x="1912" y="102"/>
                          <a:pt x="1886" y="102"/>
                          <a:pt x="1860" y="102"/>
                        </a:cubicBezTo>
                        <a:cubicBezTo>
                          <a:pt x="1833" y="102"/>
                          <a:pt x="1806" y="102"/>
                          <a:pt x="1779" y="102"/>
                        </a:cubicBezTo>
                        <a:cubicBezTo>
                          <a:pt x="1754" y="102"/>
                          <a:pt x="1729" y="102"/>
                          <a:pt x="1704" y="102"/>
                        </a:cubicBezTo>
                        <a:cubicBezTo>
                          <a:pt x="1664" y="97"/>
                          <a:pt x="1603" y="97"/>
                          <a:pt x="1563" y="102"/>
                        </a:cubicBezTo>
                        <a:close/>
                      </a:path>
                    </a:pathLst>
                  </a:custGeom>
                  <a:solidFill>
                    <a:srgbClr val="321D1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sysClr val="windowText" lastClr="000000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</p:grpSp>
        <p:pic>
          <p:nvPicPr>
            <p:cNvPr id="115" name="Picture 4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5432232">
              <a:off x="6824753" y="739023"/>
              <a:ext cx="1479997" cy="13205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739" y="2785492"/>
            <a:ext cx="2792413" cy="1249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68" y="1646610"/>
            <a:ext cx="9285288" cy="1858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8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xit" presetSubtype="4" fill="hold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 calcmode="lin" valueType="num">
                                          <p:cBhvr additive="base">
                                            <p:cTn id="10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8" presetClass="emph" presetSubtype="0" decel="4000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9000000">
                                          <p:cBhvr>
                                            <p:cTn id="1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7" presetID="8" presetClass="emph" presetSubtype="0" accel="26600" decel="266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1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20" presetID="8" presetClass="emph" presetSubtype="0" accel="24000" decel="26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200000">
                                          <p:cBhvr>
                                            <p:cTn id="21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23" presetID="8" presetClass="emph" presetSubtype="0" accel="23000" decel="2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3000000">
                                          <p:cBhvr>
                                            <p:cTn id="24" dur="12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6" presetID="8" presetClass="emph" presetSubtype="0" accel="13000" decel="1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27" dur="1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5750"/>
                                </p:stCondLst>
                                <p:childTnLst>
                                  <p:par>
                                    <p:cTn id="29" presetID="8" presetClass="emph" presetSubtype="0" accel="10000" decel="1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30" dur="1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 p14:presetBounceEnd="3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33" dur="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34" dur="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xit" presetSubtype="4" fill="hold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 calcmode="lin" valueType="num">
                                          <p:cBhvr additive="base">
                                            <p:cTn id="10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" presetID="8" presetClass="emph" presetSubtype="0" decel="4000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9000000">
                                          <p:cBhvr>
                                            <p:cTn id="1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7" presetID="8" presetClass="emph" presetSubtype="0" accel="26600" decel="266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1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20" presetID="8" presetClass="emph" presetSubtype="0" accel="24000" decel="26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200000">
                                          <p:cBhvr>
                                            <p:cTn id="21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23" presetID="8" presetClass="emph" presetSubtype="0" accel="23000" decel="2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3000000">
                                          <p:cBhvr>
                                            <p:cTn id="24" dur="12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6" presetID="8" presetClass="emph" presetSubtype="0" accel="13000" decel="1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27" dur="1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5750"/>
                                </p:stCondLst>
                                <p:childTnLst>
                                  <p:par>
                                    <p:cTn id="29" presetID="8" presetClass="emph" presetSubtype="0" accel="10000" decel="1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30" dur="1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矩形 76"/>
          <p:cNvSpPr/>
          <p:nvPr/>
        </p:nvSpPr>
        <p:spPr>
          <a:xfrm>
            <a:off x="0" y="285750"/>
            <a:ext cx="9144000" cy="5473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zh-CN" altLang="en-US"/>
          </a:p>
        </p:txBody>
      </p:sp>
      <p:sp>
        <p:nvSpPr>
          <p:cNvPr id="78" name="矩形 77"/>
          <p:cNvSpPr/>
          <p:nvPr/>
        </p:nvSpPr>
        <p:spPr>
          <a:xfrm>
            <a:off x="0" y="0"/>
            <a:ext cx="9144000" cy="5759450"/>
          </a:xfrm>
          <a:prstGeom prst="rect">
            <a:avLst/>
          </a:prstGeom>
          <a:solidFill>
            <a:srgbClr val="99D0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dirty="0"/>
          </a:p>
        </p:txBody>
      </p:sp>
      <p:grpSp>
        <p:nvGrpSpPr>
          <p:cNvPr id="79" name="组合 78"/>
          <p:cNvGrpSpPr/>
          <p:nvPr/>
        </p:nvGrpSpPr>
        <p:grpSpPr>
          <a:xfrm>
            <a:off x="1574338" y="1431994"/>
            <a:ext cx="281819" cy="705111"/>
            <a:chOff x="512313" y="1171731"/>
            <a:chExt cx="494777" cy="1237934"/>
          </a:xfrm>
        </p:grpSpPr>
        <p:sp>
          <p:nvSpPr>
            <p:cNvPr id="80" name="Rectangle 23"/>
            <p:cNvSpPr>
              <a:spLocks noChangeArrowheads="1"/>
            </p:cNvSpPr>
            <p:nvPr/>
          </p:nvSpPr>
          <p:spPr bwMode="auto">
            <a:xfrm>
              <a:off x="683506" y="2081132"/>
              <a:ext cx="150412" cy="232546"/>
            </a:xfrm>
            <a:prstGeom prst="rect">
              <a:avLst/>
            </a:prstGeom>
            <a:solidFill>
              <a:srgbClr val="27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4"/>
            <p:cNvSpPr/>
            <p:nvPr/>
          </p:nvSpPr>
          <p:spPr bwMode="auto">
            <a:xfrm>
              <a:off x="512313" y="2313677"/>
              <a:ext cx="494777" cy="42551"/>
            </a:xfrm>
            <a:custGeom>
              <a:avLst/>
              <a:gdLst>
                <a:gd name="T0" fmla="*/ 325 w 500"/>
                <a:gd name="T1" fmla="*/ 0 h 43"/>
                <a:gd name="T2" fmla="*/ 173 w 500"/>
                <a:gd name="T3" fmla="*/ 0 h 43"/>
                <a:gd name="T4" fmla="*/ 0 w 500"/>
                <a:gd name="T5" fmla="*/ 43 h 43"/>
                <a:gd name="T6" fmla="*/ 500 w 500"/>
                <a:gd name="T7" fmla="*/ 43 h 43"/>
                <a:gd name="T8" fmla="*/ 325 w 500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0" h="43">
                  <a:moveTo>
                    <a:pt x="325" y="0"/>
                  </a:moveTo>
                  <a:lnTo>
                    <a:pt x="173" y="0"/>
                  </a:lnTo>
                  <a:lnTo>
                    <a:pt x="0" y="43"/>
                  </a:lnTo>
                  <a:lnTo>
                    <a:pt x="500" y="43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73CA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Rectangle 25"/>
            <p:cNvSpPr>
              <a:spLocks noChangeArrowheads="1"/>
            </p:cNvSpPr>
            <p:nvPr/>
          </p:nvSpPr>
          <p:spPr bwMode="auto">
            <a:xfrm>
              <a:off x="512313" y="2356229"/>
              <a:ext cx="494777" cy="53436"/>
            </a:xfrm>
            <a:prstGeom prst="rect">
              <a:avLst/>
            </a:prstGeom>
            <a:solidFill>
              <a:srgbClr val="0A9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6"/>
            <p:cNvSpPr/>
            <p:nvPr/>
          </p:nvSpPr>
          <p:spPr bwMode="auto">
            <a:xfrm>
              <a:off x="512313" y="1171731"/>
              <a:ext cx="494777" cy="1073667"/>
            </a:xfrm>
            <a:custGeom>
              <a:avLst/>
              <a:gdLst>
                <a:gd name="T0" fmla="*/ 105 w 211"/>
                <a:gd name="T1" fmla="*/ 0 h 457"/>
                <a:gd name="T2" fmla="*/ 0 w 211"/>
                <a:gd name="T3" fmla="*/ 105 h 457"/>
                <a:gd name="T4" fmla="*/ 0 w 211"/>
                <a:gd name="T5" fmla="*/ 351 h 457"/>
                <a:gd name="T6" fmla="*/ 105 w 211"/>
                <a:gd name="T7" fmla="*/ 457 h 457"/>
                <a:gd name="T8" fmla="*/ 211 w 211"/>
                <a:gd name="T9" fmla="*/ 351 h 457"/>
                <a:gd name="T10" fmla="*/ 211 w 211"/>
                <a:gd name="T11" fmla="*/ 105 h 457"/>
                <a:gd name="T12" fmla="*/ 105 w 211"/>
                <a:gd name="T13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1" h="457">
                  <a:moveTo>
                    <a:pt x="105" y="0"/>
                  </a:moveTo>
                  <a:cubicBezTo>
                    <a:pt x="47" y="0"/>
                    <a:pt x="0" y="47"/>
                    <a:pt x="0" y="105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410"/>
                    <a:pt x="47" y="457"/>
                    <a:pt x="105" y="457"/>
                  </a:cubicBezTo>
                  <a:cubicBezTo>
                    <a:pt x="163" y="457"/>
                    <a:pt x="211" y="410"/>
                    <a:pt x="211" y="351"/>
                  </a:cubicBezTo>
                  <a:cubicBezTo>
                    <a:pt x="211" y="105"/>
                    <a:pt x="211" y="105"/>
                    <a:pt x="211" y="105"/>
                  </a:cubicBezTo>
                  <a:cubicBezTo>
                    <a:pt x="211" y="47"/>
                    <a:pt x="163" y="0"/>
                    <a:pt x="105" y="0"/>
                  </a:cubicBezTo>
                  <a:close/>
                </a:path>
              </a:pathLst>
            </a:custGeom>
            <a:solidFill>
              <a:srgbClr val="0A9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Oval 27"/>
            <p:cNvSpPr>
              <a:spLocks noChangeArrowheads="1"/>
            </p:cNvSpPr>
            <p:nvPr/>
          </p:nvSpPr>
          <p:spPr bwMode="auto">
            <a:xfrm>
              <a:off x="582571" y="1242979"/>
              <a:ext cx="352282" cy="354261"/>
            </a:xfrm>
            <a:prstGeom prst="ellipse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Oval 28"/>
            <p:cNvSpPr>
              <a:spLocks noChangeArrowheads="1"/>
            </p:cNvSpPr>
            <p:nvPr/>
          </p:nvSpPr>
          <p:spPr bwMode="auto">
            <a:xfrm>
              <a:off x="582571" y="1820879"/>
              <a:ext cx="352282" cy="354261"/>
            </a:xfrm>
            <a:prstGeom prst="ellipse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Oval 29"/>
            <p:cNvSpPr>
              <a:spLocks noChangeArrowheads="1"/>
            </p:cNvSpPr>
            <p:nvPr/>
          </p:nvSpPr>
          <p:spPr bwMode="auto">
            <a:xfrm>
              <a:off x="618195" y="1855514"/>
              <a:ext cx="281034" cy="284003"/>
            </a:xfrm>
            <a:prstGeom prst="ellipse">
              <a:avLst/>
            </a:prstGeom>
            <a:solidFill>
              <a:srgbClr val="27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Oval 30"/>
            <p:cNvSpPr>
              <a:spLocks noChangeArrowheads="1"/>
            </p:cNvSpPr>
            <p:nvPr/>
          </p:nvSpPr>
          <p:spPr bwMode="auto">
            <a:xfrm>
              <a:off x="655798" y="1893117"/>
              <a:ext cx="205827" cy="208796"/>
            </a:xfrm>
            <a:prstGeom prst="ellipse">
              <a:avLst/>
            </a:prstGeom>
            <a:solidFill>
              <a:srgbClr val="0A9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Oval 31"/>
            <p:cNvSpPr>
              <a:spLocks noChangeArrowheads="1"/>
            </p:cNvSpPr>
            <p:nvPr/>
          </p:nvSpPr>
          <p:spPr bwMode="auto">
            <a:xfrm>
              <a:off x="688454" y="1925772"/>
              <a:ext cx="140517" cy="141507"/>
            </a:xfrm>
            <a:prstGeom prst="ellipse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Oval 32"/>
            <p:cNvSpPr>
              <a:spLocks noChangeArrowheads="1"/>
            </p:cNvSpPr>
            <p:nvPr/>
          </p:nvSpPr>
          <p:spPr bwMode="auto">
            <a:xfrm>
              <a:off x="618195" y="1277614"/>
              <a:ext cx="281034" cy="284003"/>
            </a:xfrm>
            <a:prstGeom prst="ellipse">
              <a:avLst/>
            </a:prstGeom>
            <a:solidFill>
              <a:srgbClr val="27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33"/>
            <p:cNvSpPr>
              <a:spLocks noChangeArrowheads="1"/>
            </p:cNvSpPr>
            <p:nvPr/>
          </p:nvSpPr>
          <p:spPr bwMode="auto">
            <a:xfrm>
              <a:off x="655798" y="1315217"/>
              <a:ext cx="205827" cy="206817"/>
            </a:xfrm>
            <a:prstGeom prst="ellipse">
              <a:avLst/>
            </a:prstGeom>
            <a:solidFill>
              <a:srgbClr val="0A9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Oval 34"/>
            <p:cNvSpPr>
              <a:spLocks noChangeArrowheads="1"/>
            </p:cNvSpPr>
            <p:nvPr/>
          </p:nvSpPr>
          <p:spPr bwMode="auto">
            <a:xfrm>
              <a:off x="688454" y="1347872"/>
              <a:ext cx="140517" cy="141507"/>
            </a:xfrm>
            <a:prstGeom prst="ellipse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35"/>
            <p:cNvSpPr>
              <a:spLocks noChangeArrowheads="1"/>
            </p:cNvSpPr>
            <p:nvPr/>
          </p:nvSpPr>
          <p:spPr bwMode="auto">
            <a:xfrm>
              <a:off x="587519" y="1679373"/>
              <a:ext cx="61352" cy="59373"/>
            </a:xfrm>
            <a:prstGeom prst="ellipse">
              <a:avLst/>
            </a:prstGeom>
            <a:solidFill>
              <a:srgbClr val="FF6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36"/>
            <p:cNvSpPr>
              <a:spLocks noChangeArrowheads="1"/>
            </p:cNvSpPr>
            <p:nvPr/>
          </p:nvSpPr>
          <p:spPr bwMode="auto">
            <a:xfrm>
              <a:off x="671631" y="1679373"/>
              <a:ext cx="59373" cy="59373"/>
            </a:xfrm>
            <a:prstGeom prst="ellipse">
              <a:avLst/>
            </a:prstGeom>
            <a:solidFill>
              <a:srgbClr val="FFC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2" name="组合 101"/>
          <p:cNvGrpSpPr/>
          <p:nvPr/>
        </p:nvGrpSpPr>
        <p:grpSpPr>
          <a:xfrm>
            <a:off x="6815059" y="2815631"/>
            <a:ext cx="337563" cy="339566"/>
            <a:chOff x="8737073" y="187993"/>
            <a:chExt cx="467546" cy="470320"/>
          </a:xfrm>
        </p:grpSpPr>
        <p:sp>
          <p:nvSpPr>
            <p:cNvPr id="103" name="椭圆 102"/>
            <p:cNvSpPr/>
            <p:nvPr/>
          </p:nvSpPr>
          <p:spPr>
            <a:xfrm>
              <a:off x="8737073" y="187993"/>
              <a:ext cx="325966" cy="325966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cxnSp>
          <p:nvCxnSpPr>
            <p:cNvPr id="104" name="直接连接符 103"/>
            <p:cNvCxnSpPr/>
            <p:nvPr/>
          </p:nvCxnSpPr>
          <p:spPr>
            <a:xfrm>
              <a:off x="9018801" y="470065"/>
              <a:ext cx="185818" cy="188248"/>
            </a:xfrm>
            <a:prstGeom prst="line">
              <a:avLst/>
            </a:prstGeom>
            <a:ln w="381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9" name="组合 98"/>
          <p:cNvGrpSpPr/>
          <p:nvPr/>
        </p:nvGrpSpPr>
        <p:grpSpPr>
          <a:xfrm rot="0">
            <a:off x="1782445" y="2635885"/>
            <a:ext cx="5477510" cy="549910"/>
            <a:chOff x="2798440" y="2283718"/>
            <a:chExt cx="4305300" cy="432048"/>
          </a:xfrm>
        </p:grpSpPr>
        <p:sp>
          <p:nvSpPr>
            <p:cNvPr id="100" name="圆角矩形 99"/>
            <p:cNvSpPr/>
            <p:nvPr/>
          </p:nvSpPr>
          <p:spPr>
            <a:xfrm>
              <a:off x="2798440" y="2283718"/>
              <a:ext cx="3789784" cy="432048"/>
            </a:xfrm>
            <a:prstGeom prst="roundRect">
              <a:avLst>
                <a:gd name="adj" fmla="val 6869"/>
              </a:avLst>
            </a:prstGeom>
            <a:solidFill>
              <a:srgbClr val="1F3437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101" name="圆角矩形 100"/>
            <p:cNvSpPr/>
            <p:nvPr/>
          </p:nvSpPr>
          <p:spPr>
            <a:xfrm>
              <a:off x="6633029" y="2283718"/>
              <a:ext cx="470711" cy="432048"/>
            </a:xfrm>
            <a:prstGeom prst="roundRect">
              <a:avLst>
                <a:gd name="adj" fmla="val 6869"/>
              </a:avLst>
            </a:prstGeom>
            <a:solidFill>
              <a:srgbClr val="1F3437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</p:grpSp>
      <p:grpSp>
        <p:nvGrpSpPr>
          <p:cNvPr id="109" name="组合 108"/>
          <p:cNvGrpSpPr/>
          <p:nvPr/>
        </p:nvGrpSpPr>
        <p:grpSpPr>
          <a:xfrm>
            <a:off x="3183519" y="5073540"/>
            <a:ext cx="2836967" cy="200876"/>
            <a:chOff x="4344988" y="3325813"/>
            <a:chExt cx="4013200" cy="284162"/>
          </a:xfrm>
        </p:grpSpPr>
        <p:sp>
          <p:nvSpPr>
            <p:cNvPr id="110" name="Rectangle 8"/>
            <p:cNvSpPr>
              <a:spLocks noChangeArrowheads="1"/>
            </p:cNvSpPr>
            <p:nvPr/>
          </p:nvSpPr>
          <p:spPr bwMode="auto">
            <a:xfrm>
              <a:off x="4344988" y="3363913"/>
              <a:ext cx="4013200" cy="150813"/>
            </a:xfrm>
            <a:prstGeom prst="rect">
              <a:avLst/>
            </a:prstGeom>
            <a:solidFill>
              <a:srgbClr val="27BE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Rectangle 9"/>
            <p:cNvSpPr>
              <a:spLocks noChangeArrowheads="1"/>
            </p:cNvSpPr>
            <p:nvPr/>
          </p:nvSpPr>
          <p:spPr bwMode="auto">
            <a:xfrm>
              <a:off x="4416425" y="3514725"/>
              <a:ext cx="3870325" cy="95250"/>
            </a:xfrm>
            <a:prstGeom prst="rect">
              <a:avLst/>
            </a:prstGeom>
            <a:solidFill>
              <a:srgbClr val="0A9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Rectangle 10"/>
            <p:cNvSpPr>
              <a:spLocks noChangeArrowheads="1"/>
            </p:cNvSpPr>
            <p:nvPr/>
          </p:nvSpPr>
          <p:spPr bwMode="auto">
            <a:xfrm>
              <a:off x="4487863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Rectangle 11"/>
            <p:cNvSpPr>
              <a:spLocks noChangeArrowheads="1"/>
            </p:cNvSpPr>
            <p:nvPr/>
          </p:nvSpPr>
          <p:spPr bwMode="auto">
            <a:xfrm>
              <a:off x="4710113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Rectangle 12"/>
            <p:cNvSpPr>
              <a:spLocks noChangeArrowheads="1"/>
            </p:cNvSpPr>
            <p:nvPr/>
          </p:nvSpPr>
          <p:spPr bwMode="auto">
            <a:xfrm>
              <a:off x="4935538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Rectangle 13"/>
            <p:cNvSpPr>
              <a:spLocks noChangeArrowheads="1"/>
            </p:cNvSpPr>
            <p:nvPr/>
          </p:nvSpPr>
          <p:spPr bwMode="auto">
            <a:xfrm>
              <a:off x="5157788" y="3325813"/>
              <a:ext cx="17160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Rectangle 14"/>
            <p:cNvSpPr>
              <a:spLocks noChangeArrowheads="1"/>
            </p:cNvSpPr>
            <p:nvPr/>
          </p:nvSpPr>
          <p:spPr bwMode="auto">
            <a:xfrm>
              <a:off x="6945313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Rectangle 15"/>
            <p:cNvSpPr>
              <a:spLocks noChangeArrowheads="1"/>
            </p:cNvSpPr>
            <p:nvPr/>
          </p:nvSpPr>
          <p:spPr bwMode="auto">
            <a:xfrm>
              <a:off x="7167563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Rectangle 16"/>
            <p:cNvSpPr>
              <a:spLocks noChangeArrowheads="1"/>
            </p:cNvSpPr>
            <p:nvPr/>
          </p:nvSpPr>
          <p:spPr bwMode="auto">
            <a:xfrm>
              <a:off x="7392988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Rectangle 17"/>
            <p:cNvSpPr>
              <a:spLocks noChangeArrowheads="1"/>
            </p:cNvSpPr>
            <p:nvPr/>
          </p:nvSpPr>
          <p:spPr bwMode="auto">
            <a:xfrm>
              <a:off x="7613650" y="3325813"/>
              <a:ext cx="155575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Rectangle 18"/>
            <p:cNvSpPr>
              <a:spLocks noChangeArrowheads="1"/>
            </p:cNvSpPr>
            <p:nvPr/>
          </p:nvSpPr>
          <p:spPr bwMode="auto">
            <a:xfrm>
              <a:off x="7839075" y="3325813"/>
              <a:ext cx="155575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Rectangle 19"/>
            <p:cNvSpPr>
              <a:spLocks noChangeArrowheads="1"/>
            </p:cNvSpPr>
            <p:nvPr/>
          </p:nvSpPr>
          <p:spPr bwMode="auto">
            <a:xfrm>
              <a:off x="8061325" y="3325813"/>
              <a:ext cx="153987" cy="38100"/>
            </a:xfrm>
            <a:prstGeom prst="rect">
              <a:avLst/>
            </a:prstGeom>
            <a:solidFill>
              <a:srgbClr val="F2E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-11329" y="4619734"/>
            <a:ext cx="9155329" cy="887002"/>
            <a:chOff x="-3290888" y="-1842033"/>
            <a:chExt cx="14949190" cy="1448331"/>
          </a:xfrm>
        </p:grpSpPr>
        <p:sp>
          <p:nvSpPr>
            <p:cNvPr id="135" name="Rectangle 76"/>
            <p:cNvSpPr>
              <a:spLocks noChangeArrowheads="1"/>
            </p:cNvSpPr>
            <p:nvPr/>
          </p:nvSpPr>
          <p:spPr bwMode="auto">
            <a:xfrm>
              <a:off x="-3290888" y="-1842033"/>
              <a:ext cx="14949190" cy="465671"/>
            </a:xfrm>
            <a:prstGeom prst="rect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Rectangle 77"/>
            <p:cNvSpPr>
              <a:spLocks noChangeArrowheads="1"/>
            </p:cNvSpPr>
            <p:nvPr/>
          </p:nvSpPr>
          <p:spPr bwMode="auto">
            <a:xfrm>
              <a:off x="1080870" y="-775213"/>
              <a:ext cx="6255573" cy="381511"/>
            </a:xfrm>
            <a:prstGeom prst="rect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Rectangle 78"/>
            <p:cNvSpPr>
              <a:spLocks noChangeArrowheads="1"/>
            </p:cNvSpPr>
            <p:nvPr/>
          </p:nvSpPr>
          <p:spPr bwMode="auto">
            <a:xfrm>
              <a:off x="1581530" y="-1376362"/>
              <a:ext cx="285750" cy="679451"/>
            </a:xfrm>
            <a:prstGeom prst="rect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Rectangle 79"/>
            <p:cNvSpPr>
              <a:spLocks noChangeArrowheads="1"/>
            </p:cNvSpPr>
            <p:nvPr/>
          </p:nvSpPr>
          <p:spPr bwMode="auto">
            <a:xfrm>
              <a:off x="6616609" y="-1376362"/>
              <a:ext cx="282574" cy="679451"/>
            </a:xfrm>
            <a:prstGeom prst="rect">
              <a:avLst/>
            </a:prstGeom>
            <a:solidFill>
              <a:srgbClr val="1F34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6780462" y="2919764"/>
            <a:ext cx="413691" cy="560369"/>
            <a:chOff x="6782485" y="2811772"/>
            <a:chExt cx="241453" cy="327063"/>
          </a:xfrm>
        </p:grpSpPr>
        <p:sp>
          <p:nvSpPr>
            <p:cNvPr id="106" name="任意多边形 105"/>
            <p:cNvSpPr/>
            <p:nvPr/>
          </p:nvSpPr>
          <p:spPr>
            <a:xfrm>
              <a:off x="6786563" y="2826544"/>
              <a:ext cx="223837" cy="295275"/>
            </a:xfrm>
            <a:custGeom>
              <a:avLst/>
              <a:gdLst>
                <a:gd name="connsiteX0" fmla="*/ 66675 w 223837"/>
                <a:gd name="connsiteY0" fmla="*/ 295275 h 295275"/>
                <a:gd name="connsiteX1" fmla="*/ 47625 w 223837"/>
                <a:gd name="connsiteY1" fmla="*/ 247650 h 295275"/>
                <a:gd name="connsiteX2" fmla="*/ 40481 w 223837"/>
                <a:gd name="connsiteY2" fmla="*/ 230981 h 295275"/>
                <a:gd name="connsiteX3" fmla="*/ 38100 w 223837"/>
                <a:gd name="connsiteY3" fmla="*/ 204787 h 295275"/>
                <a:gd name="connsiteX4" fmla="*/ 26193 w 223837"/>
                <a:gd name="connsiteY4" fmla="*/ 190500 h 295275"/>
                <a:gd name="connsiteX5" fmla="*/ 0 w 223837"/>
                <a:gd name="connsiteY5" fmla="*/ 171450 h 295275"/>
                <a:gd name="connsiteX6" fmla="*/ 16668 w 223837"/>
                <a:gd name="connsiteY6" fmla="*/ 152400 h 295275"/>
                <a:gd name="connsiteX7" fmla="*/ 40481 w 223837"/>
                <a:gd name="connsiteY7" fmla="*/ 152400 h 295275"/>
                <a:gd name="connsiteX8" fmla="*/ 54768 w 223837"/>
                <a:gd name="connsiteY8" fmla="*/ 166687 h 295275"/>
                <a:gd name="connsiteX9" fmla="*/ 54768 w 223837"/>
                <a:gd name="connsiteY9" fmla="*/ 166687 h 295275"/>
                <a:gd name="connsiteX10" fmla="*/ 66675 w 223837"/>
                <a:gd name="connsiteY10" fmla="*/ 166687 h 295275"/>
                <a:gd name="connsiteX11" fmla="*/ 64293 w 223837"/>
                <a:gd name="connsiteY11" fmla="*/ 16669 h 295275"/>
                <a:gd name="connsiteX12" fmla="*/ 80962 w 223837"/>
                <a:gd name="connsiteY12" fmla="*/ 0 h 295275"/>
                <a:gd name="connsiteX13" fmla="*/ 102393 w 223837"/>
                <a:gd name="connsiteY13" fmla="*/ 16669 h 295275"/>
                <a:gd name="connsiteX14" fmla="*/ 104775 w 223837"/>
                <a:gd name="connsiteY14" fmla="*/ 154781 h 295275"/>
                <a:gd name="connsiteX15" fmla="*/ 123825 w 223837"/>
                <a:gd name="connsiteY15" fmla="*/ 88106 h 295275"/>
                <a:gd name="connsiteX16" fmla="*/ 152400 w 223837"/>
                <a:gd name="connsiteY16" fmla="*/ 104775 h 295275"/>
                <a:gd name="connsiteX17" fmla="*/ 176212 w 223837"/>
                <a:gd name="connsiteY17" fmla="*/ 126206 h 295275"/>
                <a:gd name="connsiteX18" fmla="*/ 207168 w 223837"/>
                <a:gd name="connsiteY18" fmla="*/ 121444 h 295275"/>
                <a:gd name="connsiteX19" fmla="*/ 207168 w 223837"/>
                <a:gd name="connsiteY19" fmla="*/ 150019 h 295275"/>
                <a:gd name="connsiteX20" fmla="*/ 223837 w 223837"/>
                <a:gd name="connsiteY20" fmla="*/ 152400 h 295275"/>
                <a:gd name="connsiteX21" fmla="*/ 219075 w 223837"/>
                <a:gd name="connsiteY21" fmla="*/ 247650 h 295275"/>
                <a:gd name="connsiteX22" fmla="*/ 190500 w 223837"/>
                <a:gd name="connsiteY22" fmla="*/ 242887 h 295275"/>
                <a:gd name="connsiteX23" fmla="*/ 197643 w 223837"/>
                <a:gd name="connsiteY23" fmla="*/ 290512 h 295275"/>
                <a:gd name="connsiteX24" fmla="*/ 119062 w 223837"/>
                <a:gd name="connsiteY24" fmla="*/ 295275 h 295275"/>
                <a:gd name="connsiteX25" fmla="*/ 66675 w 223837"/>
                <a:gd name="connsiteY25" fmla="*/ 29527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3837" h="295275">
                  <a:moveTo>
                    <a:pt x="66675" y="295275"/>
                  </a:moveTo>
                  <a:lnTo>
                    <a:pt x="47625" y="247650"/>
                  </a:lnTo>
                  <a:lnTo>
                    <a:pt x="40481" y="230981"/>
                  </a:lnTo>
                  <a:lnTo>
                    <a:pt x="38100" y="204787"/>
                  </a:lnTo>
                  <a:lnTo>
                    <a:pt x="26193" y="190500"/>
                  </a:lnTo>
                  <a:lnTo>
                    <a:pt x="0" y="171450"/>
                  </a:lnTo>
                  <a:lnTo>
                    <a:pt x="16668" y="152400"/>
                  </a:lnTo>
                  <a:lnTo>
                    <a:pt x="40481" y="152400"/>
                  </a:lnTo>
                  <a:lnTo>
                    <a:pt x="54768" y="166687"/>
                  </a:lnTo>
                  <a:lnTo>
                    <a:pt x="54768" y="166687"/>
                  </a:lnTo>
                  <a:lnTo>
                    <a:pt x="66675" y="166687"/>
                  </a:lnTo>
                  <a:lnTo>
                    <a:pt x="64293" y="16669"/>
                  </a:lnTo>
                  <a:lnTo>
                    <a:pt x="80962" y="0"/>
                  </a:lnTo>
                  <a:lnTo>
                    <a:pt x="102393" y="16669"/>
                  </a:lnTo>
                  <a:lnTo>
                    <a:pt x="104775" y="154781"/>
                  </a:lnTo>
                  <a:lnTo>
                    <a:pt x="123825" y="88106"/>
                  </a:lnTo>
                  <a:lnTo>
                    <a:pt x="152400" y="104775"/>
                  </a:lnTo>
                  <a:lnTo>
                    <a:pt x="176212" y="126206"/>
                  </a:lnTo>
                  <a:lnTo>
                    <a:pt x="207168" y="121444"/>
                  </a:lnTo>
                  <a:lnTo>
                    <a:pt x="207168" y="150019"/>
                  </a:lnTo>
                  <a:lnTo>
                    <a:pt x="223837" y="152400"/>
                  </a:lnTo>
                  <a:lnTo>
                    <a:pt x="219075" y="247650"/>
                  </a:lnTo>
                  <a:lnTo>
                    <a:pt x="190500" y="242887"/>
                  </a:lnTo>
                  <a:lnTo>
                    <a:pt x="197643" y="290512"/>
                  </a:lnTo>
                  <a:lnTo>
                    <a:pt x="119062" y="295275"/>
                  </a:lnTo>
                  <a:lnTo>
                    <a:pt x="66675" y="2952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107" name="Freeform 7"/>
            <p:cNvSpPr>
              <a:spLocks noEditPoints="1"/>
            </p:cNvSpPr>
            <p:nvPr/>
          </p:nvSpPr>
          <p:spPr bwMode="auto">
            <a:xfrm>
              <a:off x="6782485" y="2811772"/>
              <a:ext cx="241453" cy="327063"/>
            </a:xfrm>
            <a:custGeom>
              <a:avLst/>
              <a:gdLst>
                <a:gd name="T0" fmla="*/ 345 w 581"/>
                <a:gd name="T1" fmla="*/ 220 h 787"/>
                <a:gd name="T2" fmla="*/ 286 w 581"/>
                <a:gd name="T3" fmla="*/ 47 h 787"/>
                <a:gd name="T4" fmla="*/ 253 w 581"/>
                <a:gd name="T5" fmla="*/ 0 h 787"/>
                <a:gd name="T6" fmla="*/ 178 w 581"/>
                <a:gd name="T7" fmla="*/ 50 h 787"/>
                <a:gd name="T8" fmla="*/ 144 w 581"/>
                <a:gd name="T9" fmla="*/ 404 h 787"/>
                <a:gd name="T10" fmla="*/ 116 w 581"/>
                <a:gd name="T11" fmla="*/ 373 h 787"/>
                <a:gd name="T12" fmla="*/ 31 w 581"/>
                <a:gd name="T13" fmla="*/ 409 h 787"/>
                <a:gd name="T14" fmla="*/ 0 w 581"/>
                <a:gd name="T15" fmla="*/ 496 h 787"/>
                <a:gd name="T16" fmla="*/ 67 w 581"/>
                <a:gd name="T17" fmla="*/ 496 h 787"/>
                <a:gd name="T18" fmla="*/ 93 w 581"/>
                <a:gd name="T19" fmla="*/ 532 h 787"/>
                <a:gd name="T20" fmla="*/ 100 w 581"/>
                <a:gd name="T21" fmla="*/ 586 h 787"/>
                <a:gd name="T22" fmla="*/ 135 w 581"/>
                <a:gd name="T23" fmla="*/ 666 h 787"/>
                <a:gd name="T24" fmla="*/ 534 w 581"/>
                <a:gd name="T25" fmla="*/ 787 h 787"/>
                <a:gd name="T26" fmla="*/ 581 w 581"/>
                <a:gd name="T27" fmla="*/ 640 h 787"/>
                <a:gd name="T28" fmla="*/ 536 w 581"/>
                <a:gd name="T29" fmla="*/ 345 h 787"/>
                <a:gd name="T30" fmla="*/ 442 w 581"/>
                <a:gd name="T31" fmla="*/ 312 h 787"/>
                <a:gd name="T32" fmla="*/ 345 w 581"/>
                <a:gd name="T33" fmla="*/ 267 h 787"/>
                <a:gd name="T34" fmla="*/ 340 w 581"/>
                <a:gd name="T35" fmla="*/ 269 h 787"/>
                <a:gd name="T36" fmla="*/ 376 w 581"/>
                <a:gd name="T37" fmla="*/ 388 h 787"/>
                <a:gd name="T38" fmla="*/ 433 w 581"/>
                <a:gd name="T39" fmla="*/ 312 h 787"/>
                <a:gd name="T40" fmla="*/ 435 w 581"/>
                <a:gd name="T41" fmla="*/ 317 h 787"/>
                <a:gd name="T42" fmla="*/ 461 w 581"/>
                <a:gd name="T43" fmla="*/ 430 h 787"/>
                <a:gd name="T44" fmla="*/ 532 w 581"/>
                <a:gd name="T45" fmla="*/ 345 h 787"/>
                <a:gd name="T46" fmla="*/ 482 w 581"/>
                <a:gd name="T47" fmla="*/ 636 h 787"/>
                <a:gd name="T48" fmla="*/ 180 w 581"/>
                <a:gd name="T49" fmla="*/ 735 h 787"/>
                <a:gd name="T50" fmla="*/ 140 w 581"/>
                <a:gd name="T51" fmla="*/ 664 h 787"/>
                <a:gd name="T52" fmla="*/ 121 w 581"/>
                <a:gd name="T53" fmla="*/ 584 h 787"/>
                <a:gd name="T54" fmla="*/ 102 w 581"/>
                <a:gd name="T55" fmla="*/ 529 h 787"/>
                <a:gd name="T56" fmla="*/ 67 w 581"/>
                <a:gd name="T57" fmla="*/ 496 h 787"/>
                <a:gd name="T58" fmla="*/ 33 w 581"/>
                <a:gd name="T59" fmla="*/ 459 h 787"/>
                <a:gd name="T60" fmla="*/ 109 w 581"/>
                <a:gd name="T61" fmla="*/ 409 h 787"/>
                <a:gd name="T62" fmla="*/ 144 w 581"/>
                <a:gd name="T63" fmla="*/ 447 h 787"/>
                <a:gd name="T64" fmla="*/ 182 w 581"/>
                <a:gd name="T65" fmla="*/ 487 h 787"/>
                <a:gd name="T66" fmla="*/ 251 w 581"/>
                <a:gd name="T67" fmla="*/ 50 h 787"/>
                <a:gd name="T68" fmla="*/ 286 w 581"/>
                <a:gd name="T69" fmla="*/ 418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1" h="787">
                  <a:moveTo>
                    <a:pt x="345" y="267"/>
                  </a:moveTo>
                  <a:lnTo>
                    <a:pt x="345" y="220"/>
                  </a:lnTo>
                  <a:lnTo>
                    <a:pt x="286" y="220"/>
                  </a:lnTo>
                  <a:lnTo>
                    <a:pt x="286" y="47"/>
                  </a:lnTo>
                  <a:lnTo>
                    <a:pt x="253" y="47"/>
                  </a:lnTo>
                  <a:lnTo>
                    <a:pt x="253" y="0"/>
                  </a:lnTo>
                  <a:lnTo>
                    <a:pt x="178" y="0"/>
                  </a:lnTo>
                  <a:lnTo>
                    <a:pt x="178" y="50"/>
                  </a:lnTo>
                  <a:lnTo>
                    <a:pt x="144" y="50"/>
                  </a:lnTo>
                  <a:lnTo>
                    <a:pt x="144" y="404"/>
                  </a:lnTo>
                  <a:lnTo>
                    <a:pt x="116" y="404"/>
                  </a:lnTo>
                  <a:lnTo>
                    <a:pt x="116" y="373"/>
                  </a:lnTo>
                  <a:lnTo>
                    <a:pt x="31" y="373"/>
                  </a:lnTo>
                  <a:lnTo>
                    <a:pt x="31" y="409"/>
                  </a:lnTo>
                  <a:lnTo>
                    <a:pt x="0" y="409"/>
                  </a:lnTo>
                  <a:lnTo>
                    <a:pt x="0" y="496"/>
                  </a:lnTo>
                  <a:lnTo>
                    <a:pt x="31" y="496"/>
                  </a:lnTo>
                  <a:lnTo>
                    <a:pt x="67" y="496"/>
                  </a:lnTo>
                  <a:lnTo>
                    <a:pt x="67" y="532"/>
                  </a:lnTo>
                  <a:lnTo>
                    <a:pt x="93" y="532"/>
                  </a:lnTo>
                  <a:lnTo>
                    <a:pt x="93" y="586"/>
                  </a:lnTo>
                  <a:lnTo>
                    <a:pt x="100" y="586"/>
                  </a:lnTo>
                  <a:lnTo>
                    <a:pt x="100" y="666"/>
                  </a:lnTo>
                  <a:lnTo>
                    <a:pt x="135" y="666"/>
                  </a:lnTo>
                  <a:lnTo>
                    <a:pt x="135" y="787"/>
                  </a:lnTo>
                  <a:lnTo>
                    <a:pt x="534" y="787"/>
                  </a:lnTo>
                  <a:lnTo>
                    <a:pt x="532" y="640"/>
                  </a:lnTo>
                  <a:lnTo>
                    <a:pt x="581" y="640"/>
                  </a:lnTo>
                  <a:lnTo>
                    <a:pt x="581" y="345"/>
                  </a:lnTo>
                  <a:lnTo>
                    <a:pt x="536" y="345"/>
                  </a:lnTo>
                  <a:lnTo>
                    <a:pt x="536" y="312"/>
                  </a:lnTo>
                  <a:lnTo>
                    <a:pt x="442" y="312"/>
                  </a:lnTo>
                  <a:lnTo>
                    <a:pt x="442" y="267"/>
                  </a:lnTo>
                  <a:lnTo>
                    <a:pt x="345" y="267"/>
                  </a:lnTo>
                  <a:close/>
                  <a:moveTo>
                    <a:pt x="286" y="269"/>
                  </a:moveTo>
                  <a:lnTo>
                    <a:pt x="340" y="269"/>
                  </a:lnTo>
                  <a:lnTo>
                    <a:pt x="340" y="388"/>
                  </a:lnTo>
                  <a:lnTo>
                    <a:pt x="376" y="388"/>
                  </a:lnTo>
                  <a:lnTo>
                    <a:pt x="376" y="312"/>
                  </a:lnTo>
                  <a:lnTo>
                    <a:pt x="433" y="312"/>
                  </a:lnTo>
                  <a:lnTo>
                    <a:pt x="433" y="317"/>
                  </a:lnTo>
                  <a:lnTo>
                    <a:pt x="435" y="317"/>
                  </a:lnTo>
                  <a:lnTo>
                    <a:pt x="435" y="430"/>
                  </a:lnTo>
                  <a:lnTo>
                    <a:pt x="461" y="430"/>
                  </a:lnTo>
                  <a:lnTo>
                    <a:pt x="461" y="345"/>
                  </a:lnTo>
                  <a:lnTo>
                    <a:pt x="532" y="345"/>
                  </a:lnTo>
                  <a:lnTo>
                    <a:pt x="532" y="636"/>
                  </a:lnTo>
                  <a:lnTo>
                    <a:pt x="482" y="636"/>
                  </a:lnTo>
                  <a:lnTo>
                    <a:pt x="482" y="735"/>
                  </a:lnTo>
                  <a:lnTo>
                    <a:pt x="180" y="735"/>
                  </a:lnTo>
                  <a:lnTo>
                    <a:pt x="180" y="664"/>
                  </a:lnTo>
                  <a:lnTo>
                    <a:pt x="140" y="664"/>
                  </a:lnTo>
                  <a:lnTo>
                    <a:pt x="140" y="584"/>
                  </a:lnTo>
                  <a:lnTo>
                    <a:pt x="121" y="584"/>
                  </a:lnTo>
                  <a:lnTo>
                    <a:pt x="121" y="529"/>
                  </a:lnTo>
                  <a:lnTo>
                    <a:pt x="102" y="529"/>
                  </a:lnTo>
                  <a:lnTo>
                    <a:pt x="102" y="496"/>
                  </a:lnTo>
                  <a:lnTo>
                    <a:pt x="67" y="496"/>
                  </a:lnTo>
                  <a:lnTo>
                    <a:pt x="67" y="459"/>
                  </a:lnTo>
                  <a:lnTo>
                    <a:pt x="33" y="459"/>
                  </a:lnTo>
                  <a:lnTo>
                    <a:pt x="33" y="409"/>
                  </a:lnTo>
                  <a:lnTo>
                    <a:pt x="109" y="409"/>
                  </a:lnTo>
                  <a:lnTo>
                    <a:pt x="109" y="447"/>
                  </a:lnTo>
                  <a:lnTo>
                    <a:pt x="144" y="447"/>
                  </a:lnTo>
                  <a:lnTo>
                    <a:pt x="144" y="487"/>
                  </a:lnTo>
                  <a:lnTo>
                    <a:pt x="182" y="487"/>
                  </a:lnTo>
                  <a:lnTo>
                    <a:pt x="182" y="50"/>
                  </a:lnTo>
                  <a:lnTo>
                    <a:pt x="251" y="50"/>
                  </a:lnTo>
                  <a:lnTo>
                    <a:pt x="251" y="418"/>
                  </a:lnTo>
                  <a:lnTo>
                    <a:pt x="286" y="418"/>
                  </a:lnTo>
                  <a:lnTo>
                    <a:pt x="286" y="269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97" name="文本框 6"/>
          <p:cNvSpPr txBox="1">
            <a:spLocks noChangeArrowheads="1"/>
          </p:cNvSpPr>
          <p:nvPr/>
        </p:nvSpPr>
        <p:spPr bwMode="auto">
          <a:xfrm>
            <a:off x="3707765" y="2713097"/>
            <a:ext cx="3350593" cy="48323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3400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冬青黑体简体中文 W6" panose="020B0600000000000000" pitchFamily="34" charset="-122"/>
                <a:ea typeface="冬青黑体简体中文 W6" panose="020B0600000000000000" pitchFamily="34" charset="-122"/>
              </a:defRPr>
            </a:lvl1pPr>
          </a:lstStyle>
          <a:p>
            <a:r>
              <a:rPr lang="zh-CN" altLang="en-US" sz="2400" b="1" dirty="0">
                <a:latin typeface="微软雅黑" pitchFamily="34" charset="-122"/>
                <a:ea typeface="微软雅黑" pitchFamily="34" charset="-122"/>
              </a:rPr>
              <a:t>谢谢！</a:t>
            </a:r>
            <a:endParaRPr lang="zh-CN" altLang="en-US" sz="2400" b="1" dirty="0">
              <a:latin typeface="微软雅黑" pitchFamily="34" charset="-122"/>
              <a:ea typeface="微软雅黑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组合 456"/>
          <p:cNvGrpSpPr/>
          <p:nvPr/>
        </p:nvGrpSpPr>
        <p:grpSpPr>
          <a:xfrm rot="19738343">
            <a:off x="2772718" y="3795808"/>
            <a:ext cx="1741559" cy="2383784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458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459" name="组合 458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60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1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2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pic>
        <p:nvPicPr>
          <p:cNvPr id="473" name="Picture 73" descr="cloud1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7899" y="6141761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9" name="Picture 9" descr="cloud1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3133" y="5826927"/>
            <a:ext cx="1892300" cy="1319213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52" name="组合 1551"/>
          <p:cNvGrpSpPr/>
          <p:nvPr/>
        </p:nvGrpSpPr>
        <p:grpSpPr>
          <a:xfrm>
            <a:off x="2714612" y="-3119164"/>
            <a:ext cx="1666909" cy="2747171"/>
            <a:chOff x="4000496" y="0"/>
            <a:chExt cx="3441700" cy="5672138"/>
          </a:xfrm>
          <a:effectLst>
            <a:outerShdw blurRad="38100" dist="63500" dir="13500000" sx="103000" sy="103000" algn="br" rotWithShape="0">
              <a:prstClr val="black"/>
            </a:outerShdw>
          </a:effectLst>
        </p:grpSpPr>
        <p:sp>
          <p:nvSpPr>
            <p:cNvPr id="1553" name="Freeform 411"/>
            <p:cNvSpPr>
              <a:spLocks noEditPoints="1"/>
            </p:cNvSpPr>
            <p:nvPr/>
          </p:nvSpPr>
          <p:spPr bwMode="auto">
            <a:xfrm>
              <a:off x="4000496" y="0"/>
              <a:ext cx="3441700" cy="5672138"/>
            </a:xfrm>
            <a:custGeom>
              <a:avLst/>
              <a:gdLst/>
              <a:ahLst/>
              <a:cxnLst>
                <a:cxn ang="0">
                  <a:pos x="371" y="0"/>
                </a:cxn>
                <a:cxn ang="0">
                  <a:pos x="371" y="1233"/>
                </a:cxn>
                <a:cxn ang="0">
                  <a:pos x="413" y="1185"/>
                </a:cxn>
                <a:cxn ang="0">
                  <a:pos x="557" y="1077"/>
                </a:cxn>
                <a:cxn ang="0">
                  <a:pos x="560" y="1035"/>
                </a:cxn>
                <a:cxn ang="0">
                  <a:pos x="1097" y="1254"/>
                </a:cxn>
                <a:cxn ang="0">
                  <a:pos x="1130" y="1347"/>
                </a:cxn>
                <a:cxn ang="0">
                  <a:pos x="806" y="1686"/>
                </a:cxn>
                <a:cxn ang="0">
                  <a:pos x="749" y="1680"/>
                </a:cxn>
                <a:cxn ang="0">
                  <a:pos x="767" y="1833"/>
                </a:cxn>
                <a:cxn ang="0">
                  <a:pos x="383" y="1872"/>
                </a:cxn>
                <a:cxn ang="0">
                  <a:pos x="233" y="1899"/>
                </a:cxn>
                <a:cxn ang="0">
                  <a:pos x="140" y="1824"/>
                </a:cxn>
                <a:cxn ang="0">
                  <a:pos x="203" y="1644"/>
                </a:cxn>
                <a:cxn ang="0">
                  <a:pos x="137" y="1566"/>
                </a:cxn>
                <a:cxn ang="0">
                  <a:pos x="185" y="1482"/>
                </a:cxn>
                <a:cxn ang="0">
                  <a:pos x="161" y="1416"/>
                </a:cxn>
                <a:cxn ang="0">
                  <a:pos x="128" y="1290"/>
                </a:cxn>
                <a:cxn ang="0">
                  <a:pos x="170" y="1290"/>
                </a:cxn>
                <a:cxn ang="0">
                  <a:pos x="284" y="1224"/>
                </a:cxn>
                <a:cxn ang="0">
                  <a:pos x="353" y="0"/>
                </a:cxn>
                <a:cxn ang="0">
                  <a:pos x="614" y="1068"/>
                </a:cxn>
                <a:cxn ang="0">
                  <a:pos x="446" y="1185"/>
                </a:cxn>
                <a:cxn ang="0">
                  <a:pos x="404" y="1329"/>
                </a:cxn>
                <a:cxn ang="0">
                  <a:pos x="338" y="1359"/>
                </a:cxn>
                <a:cxn ang="0">
                  <a:pos x="392" y="1488"/>
                </a:cxn>
                <a:cxn ang="0">
                  <a:pos x="299" y="1506"/>
                </a:cxn>
                <a:cxn ang="0">
                  <a:pos x="299" y="1488"/>
                </a:cxn>
                <a:cxn ang="0">
                  <a:pos x="236" y="1482"/>
                </a:cxn>
                <a:cxn ang="0">
                  <a:pos x="311" y="1470"/>
                </a:cxn>
                <a:cxn ang="0">
                  <a:pos x="182" y="1425"/>
                </a:cxn>
                <a:cxn ang="0">
                  <a:pos x="155" y="1332"/>
                </a:cxn>
                <a:cxn ang="0">
                  <a:pos x="194" y="1263"/>
                </a:cxn>
                <a:cxn ang="0">
                  <a:pos x="218" y="1176"/>
                </a:cxn>
                <a:cxn ang="0">
                  <a:pos x="200" y="1170"/>
                </a:cxn>
                <a:cxn ang="0">
                  <a:pos x="158" y="1317"/>
                </a:cxn>
                <a:cxn ang="0">
                  <a:pos x="176" y="1425"/>
                </a:cxn>
                <a:cxn ang="0">
                  <a:pos x="224" y="1485"/>
                </a:cxn>
                <a:cxn ang="0">
                  <a:pos x="284" y="1503"/>
                </a:cxn>
                <a:cxn ang="0">
                  <a:pos x="263" y="1524"/>
                </a:cxn>
                <a:cxn ang="0">
                  <a:pos x="179" y="1560"/>
                </a:cxn>
                <a:cxn ang="0">
                  <a:pos x="338" y="1587"/>
                </a:cxn>
                <a:cxn ang="0">
                  <a:pos x="122" y="1797"/>
                </a:cxn>
                <a:cxn ang="0">
                  <a:pos x="209" y="1860"/>
                </a:cxn>
                <a:cxn ang="0">
                  <a:pos x="302" y="1839"/>
                </a:cxn>
                <a:cxn ang="0">
                  <a:pos x="494" y="1827"/>
                </a:cxn>
                <a:cxn ang="0">
                  <a:pos x="650" y="1761"/>
                </a:cxn>
                <a:cxn ang="0">
                  <a:pos x="761" y="1782"/>
                </a:cxn>
                <a:cxn ang="0">
                  <a:pos x="710" y="1737"/>
                </a:cxn>
                <a:cxn ang="0">
                  <a:pos x="704" y="1662"/>
                </a:cxn>
                <a:cxn ang="0">
                  <a:pos x="764" y="1656"/>
                </a:cxn>
                <a:cxn ang="0">
                  <a:pos x="1070" y="1431"/>
                </a:cxn>
                <a:cxn ang="0">
                  <a:pos x="1037" y="1383"/>
                </a:cxn>
                <a:cxn ang="0">
                  <a:pos x="1076" y="1374"/>
                </a:cxn>
                <a:cxn ang="0">
                  <a:pos x="1079" y="1356"/>
                </a:cxn>
                <a:cxn ang="0">
                  <a:pos x="839" y="1101"/>
                </a:cxn>
                <a:cxn ang="0">
                  <a:pos x="800" y="1083"/>
                </a:cxn>
                <a:cxn ang="0">
                  <a:pos x="719" y="1062"/>
                </a:cxn>
              </a:cxnLst>
              <a:rect l="0" t="0" r="r" b="b"/>
              <a:pathLst>
                <a:path w="1153" h="1899">
                  <a:moveTo>
                    <a:pt x="353" y="0"/>
                  </a:moveTo>
                  <a:cubicBezTo>
                    <a:pt x="359" y="0"/>
                    <a:pt x="365" y="0"/>
                    <a:pt x="371" y="0"/>
                  </a:cubicBezTo>
                  <a:cubicBezTo>
                    <a:pt x="371" y="341"/>
                    <a:pt x="371" y="721"/>
                    <a:pt x="371" y="1080"/>
                  </a:cubicBezTo>
                  <a:cubicBezTo>
                    <a:pt x="371" y="1129"/>
                    <a:pt x="361" y="1199"/>
                    <a:pt x="371" y="1233"/>
                  </a:cubicBezTo>
                  <a:cubicBezTo>
                    <a:pt x="372" y="1237"/>
                    <a:pt x="376" y="1233"/>
                    <a:pt x="377" y="1230"/>
                  </a:cubicBezTo>
                  <a:cubicBezTo>
                    <a:pt x="386" y="1212"/>
                    <a:pt x="396" y="1195"/>
                    <a:pt x="413" y="1185"/>
                  </a:cubicBezTo>
                  <a:cubicBezTo>
                    <a:pt x="406" y="1177"/>
                    <a:pt x="391" y="1177"/>
                    <a:pt x="377" y="1176"/>
                  </a:cubicBezTo>
                  <a:cubicBezTo>
                    <a:pt x="420" y="1126"/>
                    <a:pt x="479" y="1092"/>
                    <a:pt x="557" y="1077"/>
                  </a:cubicBezTo>
                  <a:cubicBezTo>
                    <a:pt x="566" y="1075"/>
                    <a:pt x="583" y="1081"/>
                    <a:pt x="587" y="1074"/>
                  </a:cubicBezTo>
                  <a:cubicBezTo>
                    <a:pt x="580" y="1061"/>
                    <a:pt x="557" y="1048"/>
                    <a:pt x="560" y="1035"/>
                  </a:cubicBezTo>
                  <a:cubicBezTo>
                    <a:pt x="732" y="1006"/>
                    <a:pt x="877" y="1058"/>
                    <a:pt x="956" y="1149"/>
                  </a:cubicBezTo>
                  <a:cubicBezTo>
                    <a:pt x="1044" y="1143"/>
                    <a:pt x="1084" y="1185"/>
                    <a:pt x="1097" y="1254"/>
                  </a:cubicBezTo>
                  <a:cubicBezTo>
                    <a:pt x="1097" y="1267"/>
                    <a:pt x="1097" y="1280"/>
                    <a:pt x="1097" y="1293"/>
                  </a:cubicBezTo>
                  <a:cubicBezTo>
                    <a:pt x="1099" y="1314"/>
                    <a:pt x="1126" y="1328"/>
                    <a:pt x="1130" y="1347"/>
                  </a:cubicBezTo>
                  <a:cubicBezTo>
                    <a:pt x="1153" y="1447"/>
                    <a:pt x="1069" y="1527"/>
                    <a:pt x="1001" y="1548"/>
                  </a:cubicBezTo>
                  <a:cubicBezTo>
                    <a:pt x="977" y="1635"/>
                    <a:pt x="895" y="1664"/>
                    <a:pt x="806" y="1686"/>
                  </a:cubicBezTo>
                  <a:cubicBezTo>
                    <a:pt x="792" y="1686"/>
                    <a:pt x="778" y="1686"/>
                    <a:pt x="764" y="1686"/>
                  </a:cubicBezTo>
                  <a:cubicBezTo>
                    <a:pt x="755" y="1688"/>
                    <a:pt x="758" y="1678"/>
                    <a:pt x="749" y="1680"/>
                  </a:cubicBezTo>
                  <a:cubicBezTo>
                    <a:pt x="718" y="1745"/>
                    <a:pt x="819" y="1754"/>
                    <a:pt x="815" y="1794"/>
                  </a:cubicBezTo>
                  <a:cubicBezTo>
                    <a:pt x="812" y="1822"/>
                    <a:pt x="777" y="1808"/>
                    <a:pt x="767" y="1833"/>
                  </a:cubicBezTo>
                  <a:cubicBezTo>
                    <a:pt x="700" y="1848"/>
                    <a:pt x="660" y="1815"/>
                    <a:pt x="626" y="1788"/>
                  </a:cubicBezTo>
                  <a:cubicBezTo>
                    <a:pt x="564" y="1835"/>
                    <a:pt x="489" y="1869"/>
                    <a:pt x="383" y="1872"/>
                  </a:cubicBezTo>
                  <a:cubicBezTo>
                    <a:pt x="359" y="1872"/>
                    <a:pt x="335" y="1872"/>
                    <a:pt x="311" y="1872"/>
                  </a:cubicBezTo>
                  <a:cubicBezTo>
                    <a:pt x="286" y="1862"/>
                    <a:pt x="261" y="1894"/>
                    <a:pt x="233" y="1899"/>
                  </a:cubicBezTo>
                  <a:cubicBezTo>
                    <a:pt x="221" y="1899"/>
                    <a:pt x="209" y="1899"/>
                    <a:pt x="197" y="1899"/>
                  </a:cubicBezTo>
                  <a:cubicBezTo>
                    <a:pt x="166" y="1887"/>
                    <a:pt x="129" y="1868"/>
                    <a:pt x="140" y="1824"/>
                  </a:cubicBezTo>
                  <a:cubicBezTo>
                    <a:pt x="0" y="1830"/>
                    <a:pt x="101" y="1683"/>
                    <a:pt x="161" y="1656"/>
                  </a:cubicBezTo>
                  <a:cubicBezTo>
                    <a:pt x="176" y="1649"/>
                    <a:pt x="195" y="1649"/>
                    <a:pt x="203" y="1644"/>
                  </a:cubicBezTo>
                  <a:cubicBezTo>
                    <a:pt x="196" y="1620"/>
                    <a:pt x="169" y="1614"/>
                    <a:pt x="155" y="1596"/>
                  </a:cubicBezTo>
                  <a:cubicBezTo>
                    <a:pt x="147" y="1586"/>
                    <a:pt x="146" y="1576"/>
                    <a:pt x="137" y="1566"/>
                  </a:cubicBezTo>
                  <a:cubicBezTo>
                    <a:pt x="137" y="1553"/>
                    <a:pt x="137" y="1540"/>
                    <a:pt x="137" y="1527"/>
                  </a:cubicBezTo>
                  <a:cubicBezTo>
                    <a:pt x="149" y="1508"/>
                    <a:pt x="160" y="1488"/>
                    <a:pt x="185" y="1482"/>
                  </a:cubicBezTo>
                  <a:cubicBezTo>
                    <a:pt x="169" y="1475"/>
                    <a:pt x="148" y="1473"/>
                    <a:pt x="140" y="1458"/>
                  </a:cubicBezTo>
                  <a:cubicBezTo>
                    <a:pt x="139" y="1436"/>
                    <a:pt x="138" y="1414"/>
                    <a:pt x="161" y="1416"/>
                  </a:cubicBezTo>
                  <a:cubicBezTo>
                    <a:pt x="125" y="1398"/>
                    <a:pt x="96" y="1347"/>
                    <a:pt x="116" y="1293"/>
                  </a:cubicBezTo>
                  <a:cubicBezTo>
                    <a:pt x="121" y="1293"/>
                    <a:pt x="122" y="1289"/>
                    <a:pt x="128" y="1290"/>
                  </a:cubicBezTo>
                  <a:cubicBezTo>
                    <a:pt x="139" y="1290"/>
                    <a:pt x="150" y="1290"/>
                    <a:pt x="161" y="1290"/>
                  </a:cubicBezTo>
                  <a:cubicBezTo>
                    <a:pt x="164" y="1290"/>
                    <a:pt x="167" y="1290"/>
                    <a:pt x="170" y="1290"/>
                  </a:cubicBezTo>
                  <a:cubicBezTo>
                    <a:pt x="140" y="1232"/>
                    <a:pt x="155" y="1112"/>
                    <a:pt x="218" y="1119"/>
                  </a:cubicBezTo>
                  <a:cubicBezTo>
                    <a:pt x="253" y="1123"/>
                    <a:pt x="270" y="1192"/>
                    <a:pt x="284" y="1224"/>
                  </a:cubicBezTo>
                  <a:cubicBezTo>
                    <a:pt x="302" y="1268"/>
                    <a:pt x="323" y="1303"/>
                    <a:pt x="353" y="1326"/>
                  </a:cubicBezTo>
                  <a:cubicBezTo>
                    <a:pt x="353" y="884"/>
                    <a:pt x="353" y="442"/>
                    <a:pt x="353" y="0"/>
                  </a:cubicBezTo>
                  <a:close/>
                  <a:moveTo>
                    <a:pt x="665" y="1062"/>
                  </a:moveTo>
                  <a:cubicBezTo>
                    <a:pt x="647" y="1063"/>
                    <a:pt x="634" y="1069"/>
                    <a:pt x="614" y="1068"/>
                  </a:cubicBezTo>
                  <a:cubicBezTo>
                    <a:pt x="608" y="1085"/>
                    <a:pt x="635" y="1084"/>
                    <a:pt x="629" y="1092"/>
                  </a:cubicBezTo>
                  <a:cubicBezTo>
                    <a:pt x="548" y="1103"/>
                    <a:pt x="486" y="1133"/>
                    <a:pt x="446" y="1185"/>
                  </a:cubicBezTo>
                  <a:cubicBezTo>
                    <a:pt x="450" y="1192"/>
                    <a:pt x="467" y="1186"/>
                    <a:pt x="476" y="1188"/>
                  </a:cubicBezTo>
                  <a:cubicBezTo>
                    <a:pt x="437" y="1220"/>
                    <a:pt x="403" y="1257"/>
                    <a:pt x="404" y="1329"/>
                  </a:cubicBezTo>
                  <a:cubicBezTo>
                    <a:pt x="389" y="1346"/>
                    <a:pt x="381" y="1370"/>
                    <a:pt x="380" y="1401"/>
                  </a:cubicBezTo>
                  <a:cubicBezTo>
                    <a:pt x="363" y="1390"/>
                    <a:pt x="355" y="1370"/>
                    <a:pt x="338" y="1359"/>
                  </a:cubicBezTo>
                  <a:cubicBezTo>
                    <a:pt x="358" y="1396"/>
                    <a:pt x="390" y="1421"/>
                    <a:pt x="410" y="1458"/>
                  </a:cubicBezTo>
                  <a:cubicBezTo>
                    <a:pt x="402" y="1467"/>
                    <a:pt x="390" y="1478"/>
                    <a:pt x="392" y="1488"/>
                  </a:cubicBezTo>
                  <a:cubicBezTo>
                    <a:pt x="367" y="1491"/>
                    <a:pt x="350" y="1502"/>
                    <a:pt x="329" y="1509"/>
                  </a:cubicBezTo>
                  <a:cubicBezTo>
                    <a:pt x="320" y="1507"/>
                    <a:pt x="303" y="1513"/>
                    <a:pt x="299" y="1506"/>
                  </a:cubicBezTo>
                  <a:cubicBezTo>
                    <a:pt x="306" y="1498"/>
                    <a:pt x="325" y="1502"/>
                    <a:pt x="326" y="1488"/>
                  </a:cubicBezTo>
                  <a:cubicBezTo>
                    <a:pt x="321" y="1481"/>
                    <a:pt x="305" y="1487"/>
                    <a:pt x="299" y="1488"/>
                  </a:cubicBezTo>
                  <a:cubicBezTo>
                    <a:pt x="282" y="1488"/>
                    <a:pt x="265" y="1488"/>
                    <a:pt x="248" y="1488"/>
                  </a:cubicBezTo>
                  <a:cubicBezTo>
                    <a:pt x="243" y="1487"/>
                    <a:pt x="233" y="1491"/>
                    <a:pt x="236" y="1482"/>
                  </a:cubicBezTo>
                  <a:cubicBezTo>
                    <a:pt x="244" y="1476"/>
                    <a:pt x="256" y="1474"/>
                    <a:pt x="269" y="1473"/>
                  </a:cubicBezTo>
                  <a:cubicBezTo>
                    <a:pt x="282" y="1471"/>
                    <a:pt x="303" y="1477"/>
                    <a:pt x="311" y="1470"/>
                  </a:cubicBezTo>
                  <a:cubicBezTo>
                    <a:pt x="312" y="1471"/>
                    <a:pt x="318" y="1468"/>
                    <a:pt x="317" y="1467"/>
                  </a:cubicBezTo>
                  <a:cubicBezTo>
                    <a:pt x="288" y="1447"/>
                    <a:pt x="192" y="1470"/>
                    <a:pt x="182" y="1425"/>
                  </a:cubicBezTo>
                  <a:cubicBezTo>
                    <a:pt x="232" y="1414"/>
                    <a:pt x="249" y="1452"/>
                    <a:pt x="284" y="1446"/>
                  </a:cubicBezTo>
                  <a:cubicBezTo>
                    <a:pt x="229" y="1420"/>
                    <a:pt x="172" y="1396"/>
                    <a:pt x="155" y="1332"/>
                  </a:cubicBezTo>
                  <a:cubicBezTo>
                    <a:pt x="202" y="1309"/>
                    <a:pt x="227" y="1357"/>
                    <a:pt x="260" y="1368"/>
                  </a:cubicBezTo>
                  <a:cubicBezTo>
                    <a:pt x="233" y="1338"/>
                    <a:pt x="198" y="1316"/>
                    <a:pt x="194" y="1263"/>
                  </a:cubicBezTo>
                  <a:cubicBezTo>
                    <a:pt x="194" y="1246"/>
                    <a:pt x="194" y="1229"/>
                    <a:pt x="194" y="1212"/>
                  </a:cubicBezTo>
                  <a:cubicBezTo>
                    <a:pt x="195" y="1193"/>
                    <a:pt x="201" y="1179"/>
                    <a:pt x="218" y="1176"/>
                  </a:cubicBezTo>
                  <a:cubicBezTo>
                    <a:pt x="245" y="1207"/>
                    <a:pt x="261" y="1249"/>
                    <a:pt x="287" y="1281"/>
                  </a:cubicBezTo>
                  <a:cubicBezTo>
                    <a:pt x="261" y="1241"/>
                    <a:pt x="262" y="1174"/>
                    <a:pt x="200" y="1170"/>
                  </a:cubicBezTo>
                  <a:cubicBezTo>
                    <a:pt x="175" y="1211"/>
                    <a:pt x="183" y="1293"/>
                    <a:pt x="209" y="1326"/>
                  </a:cubicBezTo>
                  <a:cubicBezTo>
                    <a:pt x="194" y="1321"/>
                    <a:pt x="180" y="1315"/>
                    <a:pt x="158" y="1317"/>
                  </a:cubicBezTo>
                  <a:cubicBezTo>
                    <a:pt x="127" y="1364"/>
                    <a:pt x="197" y="1395"/>
                    <a:pt x="209" y="1419"/>
                  </a:cubicBezTo>
                  <a:cubicBezTo>
                    <a:pt x="196" y="1419"/>
                    <a:pt x="181" y="1417"/>
                    <a:pt x="176" y="1425"/>
                  </a:cubicBezTo>
                  <a:cubicBezTo>
                    <a:pt x="174" y="1464"/>
                    <a:pt x="224" y="1451"/>
                    <a:pt x="242" y="1470"/>
                  </a:cubicBezTo>
                  <a:cubicBezTo>
                    <a:pt x="233" y="1472"/>
                    <a:pt x="225" y="1475"/>
                    <a:pt x="224" y="1485"/>
                  </a:cubicBezTo>
                  <a:cubicBezTo>
                    <a:pt x="230" y="1494"/>
                    <a:pt x="240" y="1499"/>
                    <a:pt x="254" y="1500"/>
                  </a:cubicBezTo>
                  <a:cubicBezTo>
                    <a:pt x="258" y="1507"/>
                    <a:pt x="275" y="1501"/>
                    <a:pt x="284" y="1503"/>
                  </a:cubicBezTo>
                  <a:cubicBezTo>
                    <a:pt x="280" y="1518"/>
                    <a:pt x="289" y="1520"/>
                    <a:pt x="296" y="1524"/>
                  </a:cubicBezTo>
                  <a:cubicBezTo>
                    <a:pt x="285" y="1532"/>
                    <a:pt x="271" y="1537"/>
                    <a:pt x="263" y="1524"/>
                  </a:cubicBezTo>
                  <a:cubicBezTo>
                    <a:pt x="262" y="1521"/>
                    <a:pt x="260" y="1519"/>
                    <a:pt x="257" y="1518"/>
                  </a:cubicBezTo>
                  <a:cubicBezTo>
                    <a:pt x="219" y="1513"/>
                    <a:pt x="175" y="1519"/>
                    <a:pt x="179" y="1560"/>
                  </a:cubicBezTo>
                  <a:cubicBezTo>
                    <a:pt x="181" y="1577"/>
                    <a:pt x="220" y="1632"/>
                    <a:pt x="248" y="1638"/>
                  </a:cubicBezTo>
                  <a:cubicBezTo>
                    <a:pt x="304" y="1650"/>
                    <a:pt x="302" y="1600"/>
                    <a:pt x="338" y="1587"/>
                  </a:cubicBezTo>
                  <a:cubicBezTo>
                    <a:pt x="333" y="1622"/>
                    <a:pt x="291" y="1620"/>
                    <a:pt x="284" y="1653"/>
                  </a:cubicBezTo>
                  <a:cubicBezTo>
                    <a:pt x="208" y="1677"/>
                    <a:pt x="103" y="1683"/>
                    <a:pt x="122" y="1797"/>
                  </a:cubicBezTo>
                  <a:cubicBezTo>
                    <a:pt x="140" y="1808"/>
                    <a:pt x="176" y="1804"/>
                    <a:pt x="191" y="1794"/>
                  </a:cubicBezTo>
                  <a:cubicBezTo>
                    <a:pt x="178" y="1815"/>
                    <a:pt x="184" y="1858"/>
                    <a:pt x="209" y="1860"/>
                  </a:cubicBezTo>
                  <a:cubicBezTo>
                    <a:pt x="213" y="1865"/>
                    <a:pt x="238" y="1865"/>
                    <a:pt x="242" y="1860"/>
                  </a:cubicBezTo>
                  <a:cubicBezTo>
                    <a:pt x="266" y="1857"/>
                    <a:pt x="274" y="1838"/>
                    <a:pt x="302" y="1839"/>
                  </a:cubicBezTo>
                  <a:cubicBezTo>
                    <a:pt x="314" y="1844"/>
                    <a:pt x="347" y="1844"/>
                    <a:pt x="359" y="1839"/>
                  </a:cubicBezTo>
                  <a:cubicBezTo>
                    <a:pt x="406" y="1829"/>
                    <a:pt x="446" y="1834"/>
                    <a:pt x="494" y="1827"/>
                  </a:cubicBezTo>
                  <a:cubicBezTo>
                    <a:pt x="561" y="1818"/>
                    <a:pt x="594" y="1767"/>
                    <a:pt x="641" y="1737"/>
                  </a:cubicBezTo>
                  <a:cubicBezTo>
                    <a:pt x="645" y="1744"/>
                    <a:pt x="646" y="1754"/>
                    <a:pt x="650" y="1761"/>
                  </a:cubicBezTo>
                  <a:cubicBezTo>
                    <a:pt x="682" y="1777"/>
                    <a:pt x="689" y="1818"/>
                    <a:pt x="737" y="1818"/>
                  </a:cubicBezTo>
                  <a:cubicBezTo>
                    <a:pt x="738" y="1799"/>
                    <a:pt x="759" y="1800"/>
                    <a:pt x="761" y="1782"/>
                  </a:cubicBezTo>
                  <a:cubicBezTo>
                    <a:pt x="744" y="1769"/>
                    <a:pt x="720" y="1763"/>
                    <a:pt x="707" y="1746"/>
                  </a:cubicBezTo>
                  <a:cubicBezTo>
                    <a:pt x="707" y="1742"/>
                    <a:pt x="708" y="1739"/>
                    <a:pt x="710" y="1737"/>
                  </a:cubicBezTo>
                  <a:cubicBezTo>
                    <a:pt x="715" y="1734"/>
                    <a:pt x="715" y="1710"/>
                    <a:pt x="710" y="1707"/>
                  </a:cubicBezTo>
                  <a:cubicBezTo>
                    <a:pt x="710" y="1690"/>
                    <a:pt x="708" y="1675"/>
                    <a:pt x="704" y="1662"/>
                  </a:cubicBezTo>
                  <a:cubicBezTo>
                    <a:pt x="710" y="1663"/>
                    <a:pt x="711" y="1659"/>
                    <a:pt x="716" y="1659"/>
                  </a:cubicBezTo>
                  <a:cubicBezTo>
                    <a:pt x="731" y="1657"/>
                    <a:pt x="754" y="1663"/>
                    <a:pt x="764" y="1656"/>
                  </a:cubicBezTo>
                  <a:cubicBezTo>
                    <a:pt x="876" y="1651"/>
                    <a:pt x="932" y="1590"/>
                    <a:pt x="977" y="1518"/>
                  </a:cubicBezTo>
                  <a:cubicBezTo>
                    <a:pt x="1043" y="1526"/>
                    <a:pt x="1069" y="1478"/>
                    <a:pt x="1070" y="1431"/>
                  </a:cubicBezTo>
                  <a:cubicBezTo>
                    <a:pt x="1061" y="1475"/>
                    <a:pt x="1037" y="1520"/>
                    <a:pt x="980" y="1506"/>
                  </a:cubicBezTo>
                  <a:cubicBezTo>
                    <a:pt x="997" y="1463"/>
                    <a:pt x="1031" y="1437"/>
                    <a:pt x="1037" y="1383"/>
                  </a:cubicBezTo>
                  <a:cubicBezTo>
                    <a:pt x="1046" y="1380"/>
                    <a:pt x="1034" y="1356"/>
                    <a:pt x="1043" y="1353"/>
                  </a:cubicBezTo>
                  <a:cubicBezTo>
                    <a:pt x="1059" y="1370"/>
                    <a:pt x="1071" y="1374"/>
                    <a:pt x="1076" y="1374"/>
                  </a:cubicBezTo>
                  <a:cubicBezTo>
                    <a:pt x="1069" y="1386"/>
                    <a:pt x="1073" y="1453"/>
                    <a:pt x="1079" y="1410"/>
                  </a:cubicBezTo>
                  <a:cubicBezTo>
                    <a:pt x="1079" y="1392"/>
                    <a:pt x="1079" y="1374"/>
                    <a:pt x="1079" y="1356"/>
                  </a:cubicBezTo>
                  <a:cubicBezTo>
                    <a:pt x="1047" y="1282"/>
                    <a:pt x="1043" y="1180"/>
                    <a:pt x="941" y="1176"/>
                  </a:cubicBezTo>
                  <a:cubicBezTo>
                    <a:pt x="917" y="1141"/>
                    <a:pt x="881" y="1118"/>
                    <a:pt x="839" y="1101"/>
                  </a:cubicBezTo>
                  <a:cubicBezTo>
                    <a:pt x="834" y="1095"/>
                    <a:pt x="825" y="1093"/>
                    <a:pt x="818" y="1089"/>
                  </a:cubicBezTo>
                  <a:cubicBezTo>
                    <a:pt x="809" y="1090"/>
                    <a:pt x="809" y="1082"/>
                    <a:pt x="800" y="1083"/>
                  </a:cubicBezTo>
                  <a:cubicBezTo>
                    <a:pt x="799" y="1081"/>
                    <a:pt x="797" y="1080"/>
                    <a:pt x="794" y="1080"/>
                  </a:cubicBezTo>
                  <a:cubicBezTo>
                    <a:pt x="771" y="1072"/>
                    <a:pt x="747" y="1065"/>
                    <a:pt x="719" y="1062"/>
                  </a:cubicBezTo>
                  <a:cubicBezTo>
                    <a:pt x="708" y="1057"/>
                    <a:pt x="676" y="1057"/>
                    <a:pt x="665" y="106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4" name="Freeform 393"/>
            <p:cNvSpPr/>
            <p:nvPr/>
          </p:nvSpPr>
          <p:spPr bwMode="auto">
            <a:xfrm>
              <a:off x="6370634" y="3232150"/>
              <a:ext cx="71438" cy="50800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0" y="4"/>
                </a:cxn>
                <a:cxn ang="0">
                  <a:pos x="6" y="1"/>
                </a:cxn>
                <a:cxn ang="0">
                  <a:pos x="24" y="7"/>
                </a:cxn>
              </a:cxnLst>
              <a:rect l="0" t="0" r="r" b="b"/>
              <a:pathLst>
                <a:path w="24" h="17">
                  <a:moveTo>
                    <a:pt x="24" y="7"/>
                  </a:moveTo>
                  <a:cubicBezTo>
                    <a:pt x="17" y="17"/>
                    <a:pt x="11" y="1"/>
                    <a:pt x="0" y="4"/>
                  </a:cubicBezTo>
                  <a:cubicBezTo>
                    <a:pt x="1" y="2"/>
                    <a:pt x="3" y="1"/>
                    <a:pt x="6" y="1"/>
                  </a:cubicBezTo>
                  <a:cubicBezTo>
                    <a:pt x="15" y="0"/>
                    <a:pt x="15" y="8"/>
                    <a:pt x="24" y="7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5" name="Freeform 394"/>
            <p:cNvSpPr/>
            <p:nvPr/>
          </p:nvSpPr>
          <p:spPr bwMode="auto">
            <a:xfrm>
              <a:off x="6021384" y="3622675"/>
              <a:ext cx="107950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6" name="Freeform 395"/>
            <p:cNvSpPr/>
            <p:nvPr/>
          </p:nvSpPr>
          <p:spPr bwMode="auto">
            <a:xfrm>
              <a:off x="6075359" y="3641725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7" name="Freeform 396"/>
            <p:cNvSpPr/>
            <p:nvPr/>
          </p:nvSpPr>
          <p:spPr bwMode="auto">
            <a:xfrm>
              <a:off x="6227759" y="3849688"/>
              <a:ext cx="106363" cy="42863"/>
            </a:xfrm>
            <a:custGeom>
              <a:avLst/>
              <a:gdLst/>
              <a:ahLst/>
              <a:cxnLst>
                <a:cxn ang="0">
                  <a:pos x="36" y="10"/>
                </a:cxn>
                <a:cxn ang="0">
                  <a:pos x="0" y="4"/>
                </a:cxn>
                <a:cxn ang="0">
                  <a:pos x="36" y="10"/>
                </a:cxn>
              </a:cxnLst>
              <a:rect l="0" t="0" r="r" b="b"/>
              <a:pathLst>
                <a:path w="36" h="14">
                  <a:moveTo>
                    <a:pt x="36" y="10"/>
                  </a:moveTo>
                  <a:cubicBezTo>
                    <a:pt x="32" y="12"/>
                    <a:pt x="2" y="14"/>
                    <a:pt x="0" y="4"/>
                  </a:cubicBezTo>
                  <a:cubicBezTo>
                    <a:pt x="13" y="5"/>
                    <a:pt x="32" y="0"/>
                    <a:pt x="36" y="10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8" name="Freeform 397"/>
            <p:cNvSpPr/>
            <p:nvPr/>
          </p:nvSpPr>
          <p:spPr bwMode="auto">
            <a:xfrm>
              <a:off x="6916734" y="3954463"/>
              <a:ext cx="44450" cy="952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9" y="32"/>
                </a:cxn>
                <a:cxn ang="0">
                  <a:pos x="0" y="2"/>
                </a:cxn>
              </a:cxnLst>
              <a:rect l="0" t="0" r="r" b="b"/>
              <a:pathLst>
                <a:path w="15" h="32">
                  <a:moveTo>
                    <a:pt x="0" y="2"/>
                  </a:moveTo>
                  <a:cubicBezTo>
                    <a:pt x="15" y="0"/>
                    <a:pt x="7" y="21"/>
                    <a:pt x="9" y="32"/>
                  </a:cubicBezTo>
                  <a:cubicBezTo>
                    <a:pt x="4" y="24"/>
                    <a:pt x="4" y="11"/>
                    <a:pt x="0" y="2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9" name="Freeform 398"/>
            <p:cNvSpPr/>
            <p:nvPr/>
          </p:nvSpPr>
          <p:spPr bwMode="auto">
            <a:xfrm>
              <a:off x="5922959" y="4068763"/>
              <a:ext cx="261938" cy="230188"/>
            </a:xfrm>
            <a:custGeom>
              <a:avLst/>
              <a:gdLst/>
              <a:ahLst/>
              <a:cxnLst>
                <a:cxn ang="0">
                  <a:pos x="87" y="27"/>
                </a:cxn>
                <a:cxn ang="0">
                  <a:pos x="78" y="66"/>
                </a:cxn>
                <a:cxn ang="0">
                  <a:pos x="0" y="33"/>
                </a:cxn>
                <a:cxn ang="0">
                  <a:pos x="87" y="27"/>
                </a:cxn>
              </a:cxnLst>
              <a:rect l="0" t="0" r="r" b="b"/>
              <a:pathLst>
                <a:path w="88" h="77">
                  <a:moveTo>
                    <a:pt x="87" y="27"/>
                  </a:moveTo>
                  <a:cubicBezTo>
                    <a:pt x="88" y="44"/>
                    <a:pt x="85" y="57"/>
                    <a:pt x="78" y="66"/>
                  </a:cubicBezTo>
                  <a:cubicBezTo>
                    <a:pt x="44" y="77"/>
                    <a:pt x="5" y="52"/>
                    <a:pt x="0" y="33"/>
                  </a:cubicBezTo>
                  <a:cubicBezTo>
                    <a:pt x="6" y="0"/>
                    <a:pt x="72" y="10"/>
                    <a:pt x="87" y="27"/>
                  </a:cubicBezTo>
                  <a:close/>
                </a:path>
              </a:pathLst>
            </a:custGeom>
            <a:solidFill>
              <a:srgbClr val="F7CBB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0" name="Freeform 399"/>
            <p:cNvSpPr/>
            <p:nvPr/>
          </p:nvSpPr>
          <p:spPr bwMode="auto">
            <a:xfrm>
              <a:off x="6137271" y="4414838"/>
              <a:ext cx="90488" cy="3333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0" y="4"/>
                </a:cxn>
                <a:cxn ang="0">
                  <a:pos x="30" y="7"/>
                </a:cxn>
              </a:cxnLst>
              <a:rect l="0" t="0" r="r" b="b"/>
              <a:pathLst>
                <a:path w="30" h="11">
                  <a:moveTo>
                    <a:pt x="30" y="7"/>
                  </a:moveTo>
                  <a:cubicBezTo>
                    <a:pt x="21" y="5"/>
                    <a:pt x="4" y="11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1" name="Freeform 400"/>
            <p:cNvSpPr/>
            <p:nvPr/>
          </p:nvSpPr>
          <p:spPr bwMode="auto">
            <a:xfrm>
              <a:off x="4835521" y="4498975"/>
              <a:ext cx="147638" cy="26988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19" y="0"/>
                </a:cxn>
                <a:cxn ang="0">
                  <a:pos x="49" y="3"/>
                </a:cxn>
              </a:cxnLst>
              <a:rect l="0" t="0" r="r" b="b"/>
              <a:pathLst>
                <a:path w="49" h="9">
                  <a:moveTo>
                    <a:pt x="49" y="3"/>
                  </a:moveTo>
                  <a:cubicBezTo>
                    <a:pt x="45" y="9"/>
                    <a:pt x="0" y="8"/>
                    <a:pt x="19" y="0"/>
                  </a:cubicBezTo>
                  <a:cubicBezTo>
                    <a:pt x="23" y="7"/>
                    <a:pt x="40" y="1"/>
                    <a:pt x="49" y="3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2" name="Freeform 401"/>
            <p:cNvSpPr/>
            <p:nvPr/>
          </p:nvSpPr>
          <p:spPr bwMode="auto">
            <a:xfrm>
              <a:off x="5573709" y="4676775"/>
              <a:ext cx="457200" cy="307975"/>
            </a:xfrm>
            <a:custGeom>
              <a:avLst/>
              <a:gdLst/>
              <a:ahLst/>
              <a:cxnLst>
                <a:cxn ang="0">
                  <a:pos x="48" y="60"/>
                </a:cxn>
                <a:cxn ang="0">
                  <a:pos x="0" y="0"/>
                </a:cxn>
                <a:cxn ang="0">
                  <a:pos x="153" y="87"/>
                </a:cxn>
                <a:cxn ang="0">
                  <a:pos x="75" y="81"/>
                </a:cxn>
                <a:cxn ang="0">
                  <a:pos x="48" y="60"/>
                </a:cxn>
              </a:cxnLst>
              <a:rect l="0" t="0" r="r" b="b"/>
              <a:pathLst>
                <a:path w="153" h="103">
                  <a:moveTo>
                    <a:pt x="48" y="60"/>
                  </a:moveTo>
                  <a:cubicBezTo>
                    <a:pt x="29" y="43"/>
                    <a:pt x="12" y="24"/>
                    <a:pt x="0" y="0"/>
                  </a:cubicBezTo>
                  <a:cubicBezTo>
                    <a:pt x="42" y="38"/>
                    <a:pt x="84" y="76"/>
                    <a:pt x="153" y="87"/>
                  </a:cubicBezTo>
                  <a:cubicBezTo>
                    <a:pt x="132" y="103"/>
                    <a:pt x="94" y="87"/>
                    <a:pt x="75" y="81"/>
                  </a:cubicBezTo>
                  <a:cubicBezTo>
                    <a:pt x="68" y="72"/>
                    <a:pt x="56" y="68"/>
                    <a:pt x="48" y="60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3" name="Freeform 402"/>
            <p:cNvSpPr/>
            <p:nvPr/>
          </p:nvSpPr>
          <p:spPr bwMode="auto">
            <a:xfrm>
              <a:off x="5922959" y="4964113"/>
              <a:ext cx="139700" cy="301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5" y="6"/>
                </a:cxn>
                <a:cxn ang="0">
                  <a:pos x="0" y="3"/>
                </a:cxn>
              </a:cxnLst>
              <a:rect l="0" t="0" r="r" b="b"/>
              <a:pathLst>
                <a:path w="47" h="10">
                  <a:moveTo>
                    <a:pt x="0" y="3"/>
                  </a:moveTo>
                  <a:cubicBezTo>
                    <a:pt x="13" y="4"/>
                    <a:pt x="47" y="0"/>
                    <a:pt x="45" y="6"/>
                  </a:cubicBezTo>
                  <a:cubicBezTo>
                    <a:pt x="31" y="4"/>
                    <a:pt x="9" y="10"/>
                    <a:pt x="0" y="3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4" name="Freeform 403"/>
            <p:cNvSpPr/>
            <p:nvPr/>
          </p:nvSpPr>
          <p:spPr bwMode="auto">
            <a:xfrm>
              <a:off x="4359271" y="5035550"/>
              <a:ext cx="228600" cy="34131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7" y="99"/>
                </a:cxn>
                <a:cxn ang="0">
                  <a:pos x="5" y="99"/>
                </a:cxn>
                <a:cxn ang="0">
                  <a:pos x="71" y="0"/>
                </a:cxn>
              </a:cxnLst>
              <a:rect l="0" t="0" r="r" b="b"/>
              <a:pathLst>
                <a:path w="77" h="114">
                  <a:moveTo>
                    <a:pt x="71" y="0"/>
                  </a:moveTo>
                  <a:cubicBezTo>
                    <a:pt x="76" y="14"/>
                    <a:pt x="57" y="77"/>
                    <a:pt x="77" y="99"/>
                  </a:cubicBezTo>
                  <a:cubicBezTo>
                    <a:pt x="63" y="110"/>
                    <a:pt x="18" y="114"/>
                    <a:pt x="5" y="99"/>
                  </a:cubicBezTo>
                  <a:cubicBezTo>
                    <a:pt x="0" y="39"/>
                    <a:pt x="41" y="25"/>
                    <a:pt x="71" y="0"/>
                  </a:cubicBezTo>
                  <a:close/>
                </a:path>
              </a:pathLst>
            </a:custGeom>
            <a:solidFill>
              <a:srgbClr val="0F131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5" name="Freeform 405"/>
            <p:cNvSpPr/>
            <p:nvPr/>
          </p:nvSpPr>
          <p:spPr bwMode="auto">
            <a:xfrm>
              <a:off x="5407021" y="5038725"/>
              <a:ext cx="122238" cy="119063"/>
            </a:xfrm>
            <a:custGeom>
              <a:avLst/>
              <a:gdLst/>
              <a:ahLst/>
              <a:cxnLst>
                <a:cxn ang="0">
                  <a:pos x="41" y="20"/>
                </a:cxn>
                <a:cxn ang="0">
                  <a:pos x="5" y="32"/>
                </a:cxn>
                <a:cxn ang="0">
                  <a:pos x="41" y="20"/>
                </a:cxn>
              </a:cxnLst>
              <a:rect l="0" t="0" r="r" b="b"/>
              <a:pathLst>
                <a:path w="41" h="40">
                  <a:moveTo>
                    <a:pt x="41" y="20"/>
                  </a:moveTo>
                  <a:cubicBezTo>
                    <a:pt x="41" y="35"/>
                    <a:pt x="18" y="40"/>
                    <a:pt x="5" y="32"/>
                  </a:cubicBezTo>
                  <a:cubicBezTo>
                    <a:pt x="0" y="0"/>
                    <a:pt x="29" y="8"/>
                    <a:pt x="41" y="20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6" name="Freeform 406"/>
            <p:cNvSpPr/>
            <p:nvPr/>
          </p:nvSpPr>
          <p:spPr bwMode="auto">
            <a:xfrm>
              <a:off x="4713284" y="5295900"/>
              <a:ext cx="538163" cy="169863"/>
            </a:xfrm>
            <a:custGeom>
              <a:avLst/>
              <a:gdLst/>
              <a:ahLst/>
              <a:cxnLst>
                <a:cxn ang="0">
                  <a:pos x="78" y="57"/>
                </a:cxn>
                <a:cxn ang="0">
                  <a:pos x="0" y="18"/>
                </a:cxn>
                <a:cxn ang="0">
                  <a:pos x="93" y="0"/>
                </a:cxn>
                <a:cxn ang="0">
                  <a:pos x="180" y="48"/>
                </a:cxn>
                <a:cxn ang="0">
                  <a:pos x="129" y="57"/>
                </a:cxn>
                <a:cxn ang="0">
                  <a:pos x="78" y="57"/>
                </a:cxn>
              </a:cxnLst>
              <a:rect l="0" t="0" r="r" b="b"/>
              <a:pathLst>
                <a:path w="180" h="57">
                  <a:moveTo>
                    <a:pt x="78" y="57"/>
                  </a:moveTo>
                  <a:cubicBezTo>
                    <a:pt x="40" y="56"/>
                    <a:pt x="3" y="54"/>
                    <a:pt x="0" y="18"/>
                  </a:cubicBezTo>
                  <a:cubicBezTo>
                    <a:pt x="37" y="18"/>
                    <a:pt x="72" y="16"/>
                    <a:pt x="93" y="0"/>
                  </a:cubicBezTo>
                  <a:cubicBezTo>
                    <a:pt x="120" y="18"/>
                    <a:pt x="141" y="42"/>
                    <a:pt x="180" y="48"/>
                  </a:cubicBezTo>
                  <a:cubicBezTo>
                    <a:pt x="168" y="56"/>
                    <a:pt x="149" y="57"/>
                    <a:pt x="129" y="57"/>
                  </a:cubicBezTo>
                  <a:cubicBezTo>
                    <a:pt x="112" y="57"/>
                    <a:pt x="95" y="57"/>
                    <a:pt x="78" y="57"/>
                  </a:cubicBezTo>
                  <a:close/>
                </a:path>
              </a:pathLst>
            </a:custGeom>
            <a:solidFill>
              <a:srgbClr val="222A2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7" name="Freeform 407"/>
            <p:cNvSpPr/>
            <p:nvPr/>
          </p:nvSpPr>
          <p:spPr bwMode="auto">
            <a:xfrm>
              <a:off x="4678359" y="5313363"/>
              <a:ext cx="142875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2B1F2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8" name="Freeform 408"/>
            <p:cNvSpPr/>
            <p:nvPr/>
          </p:nvSpPr>
          <p:spPr bwMode="auto">
            <a:xfrm>
              <a:off x="4471984" y="5340350"/>
              <a:ext cx="358775" cy="2667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75" y="3"/>
                </a:cxn>
                <a:cxn ang="0">
                  <a:pos x="120" y="48"/>
                </a:cxn>
                <a:cxn ang="0">
                  <a:pos x="48" y="0"/>
                </a:cxn>
              </a:cxnLst>
              <a:rect l="0" t="0" r="r" b="b"/>
              <a:pathLst>
                <a:path w="120" h="89">
                  <a:moveTo>
                    <a:pt x="48" y="0"/>
                  </a:moveTo>
                  <a:cubicBezTo>
                    <a:pt x="53" y="5"/>
                    <a:pt x="66" y="2"/>
                    <a:pt x="75" y="3"/>
                  </a:cubicBezTo>
                  <a:cubicBezTo>
                    <a:pt x="76" y="32"/>
                    <a:pt x="97" y="41"/>
                    <a:pt x="120" y="48"/>
                  </a:cubicBezTo>
                  <a:cubicBezTo>
                    <a:pt x="79" y="89"/>
                    <a:pt x="0" y="55"/>
                    <a:pt x="48" y="0"/>
                  </a:cubicBezTo>
                  <a:close/>
                </a:path>
              </a:pathLst>
            </a:custGeom>
            <a:solidFill>
              <a:srgbClr val="0F131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9" name="Freeform 409"/>
            <p:cNvSpPr/>
            <p:nvPr/>
          </p:nvSpPr>
          <p:spPr bwMode="auto">
            <a:xfrm>
              <a:off x="4946646" y="5465763"/>
              <a:ext cx="1524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2B1F2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0" name="Freeform 410"/>
            <p:cNvSpPr/>
            <p:nvPr/>
          </p:nvSpPr>
          <p:spPr bwMode="auto">
            <a:xfrm>
              <a:off x="4902196" y="5492750"/>
              <a:ext cx="16986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1" name="Freeform 412"/>
            <p:cNvSpPr>
              <a:spLocks noEditPoints="1"/>
            </p:cNvSpPr>
            <p:nvPr/>
          </p:nvSpPr>
          <p:spPr bwMode="auto">
            <a:xfrm>
              <a:off x="4308471" y="3171825"/>
              <a:ext cx="2913063" cy="2435225"/>
            </a:xfrm>
            <a:custGeom>
              <a:avLst/>
              <a:gdLst/>
              <a:ahLst/>
              <a:cxnLst>
                <a:cxn ang="0">
                  <a:pos x="661" y="594"/>
                </a:cxn>
                <a:cxn ang="0">
                  <a:pos x="604" y="684"/>
                </a:cxn>
                <a:cxn ang="0">
                  <a:pos x="391" y="765"/>
                </a:cxn>
                <a:cxn ang="0">
                  <a:pos x="88" y="732"/>
                </a:cxn>
                <a:cxn ang="0">
                  <a:pos x="76" y="498"/>
                </a:cxn>
                <a:cxn ang="0">
                  <a:pos x="172" y="567"/>
                </a:cxn>
                <a:cxn ang="0">
                  <a:pos x="193" y="462"/>
                </a:cxn>
                <a:cxn ang="0">
                  <a:pos x="73" y="363"/>
                </a:cxn>
                <a:cxn ang="0">
                  <a:pos x="184" y="219"/>
                </a:cxn>
                <a:cxn ang="0">
                  <a:pos x="52" y="270"/>
                </a:cxn>
                <a:cxn ang="0">
                  <a:pos x="166" y="411"/>
                </a:cxn>
                <a:cxn ang="0">
                  <a:pos x="196" y="444"/>
                </a:cxn>
                <a:cxn ang="0">
                  <a:pos x="277" y="339"/>
                </a:cxn>
                <a:cxn ang="0">
                  <a:pos x="526" y="30"/>
                </a:cxn>
                <a:cxn ang="0">
                  <a:pos x="526" y="12"/>
                </a:cxn>
                <a:cxn ang="0">
                  <a:pos x="310" y="258"/>
                </a:cxn>
                <a:cxn ang="0">
                  <a:pos x="517" y="363"/>
                </a:cxn>
                <a:cxn ang="0">
                  <a:pos x="367" y="312"/>
                </a:cxn>
                <a:cxn ang="0">
                  <a:pos x="415" y="201"/>
                </a:cxn>
                <a:cxn ang="0">
                  <a:pos x="679" y="177"/>
                </a:cxn>
                <a:cxn ang="0">
                  <a:pos x="754" y="252"/>
                </a:cxn>
                <a:cxn ang="0">
                  <a:pos x="832" y="228"/>
                </a:cxn>
                <a:cxn ang="0">
                  <a:pos x="838" y="114"/>
                </a:cxn>
                <a:cxn ang="0">
                  <a:pos x="937" y="288"/>
                </a:cxn>
                <a:cxn ang="0">
                  <a:pos x="586" y="606"/>
                </a:cxn>
                <a:cxn ang="0">
                  <a:pos x="424" y="504"/>
                </a:cxn>
                <a:cxn ang="0">
                  <a:pos x="391" y="456"/>
                </a:cxn>
                <a:cxn ang="0">
                  <a:pos x="187" y="582"/>
                </a:cxn>
                <a:cxn ang="0">
                  <a:pos x="124" y="717"/>
                </a:cxn>
                <a:cxn ang="0">
                  <a:pos x="802" y="384"/>
                </a:cxn>
                <a:cxn ang="0">
                  <a:pos x="889" y="408"/>
                </a:cxn>
                <a:cxn ang="0">
                  <a:pos x="862" y="243"/>
                </a:cxn>
                <a:cxn ang="0">
                  <a:pos x="883" y="372"/>
                </a:cxn>
                <a:cxn ang="0">
                  <a:pos x="862" y="270"/>
                </a:cxn>
                <a:cxn ang="0">
                  <a:pos x="862" y="453"/>
                </a:cxn>
                <a:cxn ang="0">
                  <a:pos x="550" y="219"/>
                </a:cxn>
                <a:cxn ang="0">
                  <a:pos x="622" y="162"/>
                </a:cxn>
                <a:cxn ang="0">
                  <a:pos x="685" y="189"/>
                </a:cxn>
                <a:cxn ang="0">
                  <a:pos x="595" y="261"/>
                </a:cxn>
                <a:cxn ang="0">
                  <a:pos x="772" y="321"/>
                </a:cxn>
                <a:cxn ang="0">
                  <a:pos x="799" y="399"/>
                </a:cxn>
                <a:cxn ang="0">
                  <a:pos x="790" y="468"/>
                </a:cxn>
                <a:cxn ang="0">
                  <a:pos x="556" y="393"/>
                </a:cxn>
                <a:cxn ang="0">
                  <a:pos x="313" y="399"/>
                </a:cxn>
                <a:cxn ang="0">
                  <a:pos x="178" y="480"/>
                </a:cxn>
                <a:cxn ang="0">
                  <a:pos x="757" y="528"/>
                </a:cxn>
                <a:cxn ang="0">
                  <a:pos x="547" y="663"/>
                </a:cxn>
                <a:cxn ang="0">
                  <a:pos x="598" y="684"/>
                </a:cxn>
                <a:cxn ang="0">
                  <a:pos x="598" y="684"/>
                </a:cxn>
                <a:cxn ang="0">
                  <a:pos x="265" y="768"/>
                </a:cxn>
                <a:cxn ang="0">
                  <a:pos x="265" y="768"/>
                </a:cxn>
                <a:cxn ang="0">
                  <a:pos x="373" y="342"/>
                </a:cxn>
              </a:cxnLst>
              <a:rect l="0" t="0" r="r" b="b"/>
              <a:pathLst>
                <a:path w="976" h="815">
                  <a:moveTo>
                    <a:pt x="934" y="321"/>
                  </a:moveTo>
                  <a:cubicBezTo>
                    <a:pt x="928" y="375"/>
                    <a:pt x="894" y="401"/>
                    <a:pt x="877" y="444"/>
                  </a:cubicBezTo>
                  <a:cubicBezTo>
                    <a:pt x="934" y="458"/>
                    <a:pt x="958" y="413"/>
                    <a:pt x="967" y="369"/>
                  </a:cubicBezTo>
                  <a:cubicBezTo>
                    <a:pt x="966" y="416"/>
                    <a:pt x="940" y="464"/>
                    <a:pt x="874" y="456"/>
                  </a:cubicBezTo>
                  <a:cubicBezTo>
                    <a:pt x="829" y="528"/>
                    <a:pt x="773" y="589"/>
                    <a:pt x="661" y="594"/>
                  </a:cubicBezTo>
                  <a:cubicBezTo>
                    <a:pt x="646" y="596"/>
                    <a:pt x="623" y="590"/>
                    <a:pt x="613" y="597"/>
                  </a:cubicBezTo>
                  <a:cubicBezTo>
                    <a:pt x="608" y="597"/>
                    <a:pt x="607" y="601"/>
                    <a:pt x="601" y="600"/>
                  </a:cubicBezTo>
                  <a:cubicBezTo>
                    <a:pt x="605" y="613"/>
                    <a:pt x="607" y="628"/>
                    <a:pt x="607" y="645"/>
                  </a:cubicBezTo>
                  <a:cubicBezTo>
                    <a:pt x="607" y="655"/>
                    <a:pt x="607" y="665"/>
                    <a:pt x="607" y="675"/>
                  </a:cubicBezTo>
                  <a:cubicBezTo>
                    <a:pt x="605" y="677"/>
                    <a:pt x="604" y="680"/>
                    <a:pt x="604" y="684"/>
                  </a:cubicBezTo>
                  <a:cubicBezTo>
                    <a:pt x="617" y="701"/>
                    <a:pt x="641" y="707"/>
                    <a:pt x="658" y="720"/>
                  </a:cubicBezTo>
                  <a:cubicBezTo>
                    <a:pt x="656" y="738"/>
                    <a:pt x="635" y="737"/>
                    <a:pt x="634" y="756"/>
                  </a:cubicBezTo>
                  <a:cubicBezTo>
                    <a:pt x="586" y="756"/>
                    <a:pt x="579" y="715"/>
                    <a:pt x="547" y="699"/>
                  </a:cubicBezTo>
                  <a:cubicBezTo>
                    <a:pt x="543" y="692"/>
                    <a:pt x="542" y="682"/>
                    <a:pt x="538" y="675"/>
                  </a:cubicBezTo>
                  <a:cubicBezTo>
                    <a:pt x="491" y="705"/>
                    <a:pt x="458" y="756"/>
                    <a:pt x="391" y="765"/>
                  </a:cubicBezTo>
                  <a:cubicBezTo>
                    <a:pt x="343" y="772"/>
                    <a:pt x="303" y="767"/>
                    <a:pt x="256" y="777"/>
                  </a:cubicBezTo>
                  <a:cubicBezTo>
                    <a:pt x="237" y="777"/>
                    <a:pt x="218" y="777"/>
                    <a:pt x="199" y="777"/>
                  </a:cubicBezTo>
                  <a:cubicBezTo>
                    <a:pt x="171" y="776"/>
                    <a:pt x="163" y="795"/>
                    <a:pt x="139" y="798"/>
                  </a:cubicBezTo>
                  <a:cubicBezTo>
                    <a:pt x="128" y="798"/>
                    <a:pt x="117" y="798"/>
                    <a:pt x="106" y="798"/>
                  </a:cubicBezTo>
                  <a:cubicBezTo>
                    <a:pt x="81" y="796"/>
                    <a:pt x="75" y="753"/>
                    <a:pt x="88" y="732"/>
                  </a:cubicBezTo>
                  <a:cubicBezTo>
                    <a:pt x="73" y="742"/>
                    <a:pt x="37" y="746"/>
                    <a:pt x="19" y="735"/>
                  </a:cubicBezTo>
                  <a:cubicBezTo>
                    <a:pt x="0" y="621"/>
                    <a:pt x="105" y="615"/>
                    <a:pt x="181" y="591"/>
                  </a:cubicBezTo>
                  <a:cubicBezTo>
                    <a:pt x="188" y="558"/>
                    <a:pt x="230" y="560"/>
                    <a:pt x="235" y="525"/>
                  </a:cubicBezTo>
                  <a:cubicBezTo>
                    <a:pt x="199" y="538"/>
                    <a:pt x="201" y="588"/>
                    <a:pt x="145" y="576"/>
                  </a:cubicBezTo>
                  <a:cubicBezTo>
                    <a:pt x="117" y="570"/>
                    <a:pt x="78" y="515"/>
                    <a:pt x="76" y="498"/>
                  </a:cubicBezTo>
                  <a:cubicBezTo>
                    <a:pt x="72" y="457"/>
                    <a:pt x="116" y="451"/>
                    <a:pt x="154" y="456"/>
                  </a:cubicBezTo>
                  <a:cubicBezTo>
                    <a:pt x="154" y="464"/>
                    <a:pt x="136" y="454"/>
                    <a:pt x="136" y="462"/>
                  </a:cubicBezTo>
                  <a:cubicBezTo>
                    <a:pt x="136" y="470"/>
                    <a:pt x="136" y="478"/>
                    <a:pt x="136" y="486"/>
                  </a:cubicBezTo>
                  <a:cubicBezTo>
                    <a:pt x="131" y="450"/>
                    <a:pt x="82" y="463"/>
                    <a:pt x="82" y="495"/>
                  </a:cubicBezTo>
                  <a:cubicBezTo>
                    <a:pt x="82" y="515"/>
                    <a:pt x="137" y="574"/>
                    <a:pt x="172" y="567"/>
                  </a:cubicBezTo>
                  <a:cubicBezTo>
                    <a:pt x="194" y="563"/>
                    <a:pt x="204" y="541"/>
                    <a:pt x="217" y="516"/>
                  </a:cubicBezTo>
                  <a:cubicBezTo>
                    <a:pt x="200" y="504"/>
                    <a:pt x="191" y="526"/>
                    <a:pt x="178" y="528"/>
                  </a:cubicBezTo>
                  <a:cubicBezTo>
                    <a:pt x="191" y="508"/>
                    <a:pt x="166" y="490"/>
                    <a:pt x="163" y="468"/>
                  </a:cubicBezTo>
                  <a:cubicBezTo>
                    <a:pt x="162" y="466"/>
                    <a:pt x="160" y="465"/>
                    <a:pt x="160" y="462"/>
                  </a:cubicBezTo>
                  <a:cubicBezTo>
                    <a:pt x="168" y="475"/>
                    <a:pt x="182" y="470"/>
                    <a:pt x="193" y="462"/>
                  </a:cubicBezTo>
                  <a:cubicBezTo>
                    <a:pt x="186" y="458"/>
                    <a:pt x="177" y="456"/>
                    <a:pt x="181" y="441"/>
                  </a:cubicBezTo>
                  <a:cubicBezTo>
                    <a:pt x="188" y="435"/>
                    <a:pt x="159" y="439"/>
                    <a:pt x="151" y="438"/>
                  </a:cubicBezTo>
                  <a:cubicBezTo>
                    <a:pt x="137" y="437"/>
                    <a:pt x="127" y="432"/>
                    <a:pt x="121" y="423"/>
                  </a:cubicBezTo>
                  <a:cubicBezTo>
                    <a:pt x="122" y="413"/>
                    <a:pt x="130" y="410"/>
                    <a:pt x="139" y="408"/>
                  </a:cubicBezTo>
                  <a:cubicBezTo>
                    <a:pt x="121" y="389"/>
                    <a:pt x="71" y="402"/>
                    <a:pt x="73" y="363"/>
                  </a:cubicBezTo>
                  <a:cubicBezTo>
                    <a:pt x="78" y="355"/>
                    <a:pt x="93" y="357"/>
                    <a:pt x="106" y="357"/>
                  </a:cubicBezTo>
                  <a:cubicBezTo>
                    <a:pt x="94" y="333"/>
                    <a:pt x="24" y="302"/>
                    <a:pt x="55" y="255"/>
                  </a:cubicBezTo>
                  <a:cubicBezTo>
                    <a:pt x="77" y="253"/>
                    <a:pt x="91" y="259"/>
                    <a:pt x="106" y="264"/>
                  </a:cubicBezTo>
                  <a:cubicBezTo>
                    <a:pt x="80" y="231"/>
                    <a:pt x="72" y="149"/>
                    <a:pt x="97" y="108"/>
                  </a:cubicBezTo>
                  <a:cubicBezTo>
                    <a:pt x="159" y="112"/>
                    <a:pt x="158" y="179"/>
                    <a:pt x="184" y="219"/>
                  </a:cubicBezTo>
                  <a:cubicBezTo>
                    <a:pt x="158" y="187"/>
                    <a:pt x="142" y="145"/>
                    <a:pt x="115" y="114"/>
                  </a:cubicBezTo>
                  <a:cubicBezTo>
                    <a:pt x="98" y="117"/>
                    <a:pt x="92" y="131"/>
                    <a:pt x="91" y="150"/>
                  </a:cubicBezTo>
                  <a:cubicBezTo>
                    <a:pt x="86" y="160"/>
                    <a:pt x="86" y="191"/>
                    <a:pt x="91" y="201"/>
                  </a:cubicBezTo>
                  <a:cubicBezTo>
                    <a:pt x="95" y="254"/>
                    <a:pt x="130" y="276"/>
                    <a:pt x="157" y="306"/>
                  </a:cubicBezTo>
                  <a:cubicBezTo>
                    <a:pt x="124" y="295"/>
                    <a:pt x="99" y="247"/>
                    <a:pt x="52" y="270"/>
                  </a:cubicBezTo>
                  <a:cubicBezTo>
                    <a:pt x="69" y="334"/>
                    <a:pt x="126" y="358"/>
                    <a:pt x="181" y="384"/>
                  </a:cubicBezTo>
                  <a:cubicBezTo>
                    <a:pt x="146" y="390"/>
                    <a:pt x="129" y="352"/>
                    <a:pt x="79" y="363"/>
                  </a:cubicBezTo>
                  <a:cubicBezTo>
                    <a:pt x="89" y="408"/>
                    <a:pt x="185" y="385"/>
                    <a:pt x="214" y="405"/>
                  </a:cubicBezTo>
                  <a:cubicBezTo>
                    <a:pt x="215" y="406"/>
                    <a:pt x="209" y="409"/>
                    <a:pt x="208" y="408"/>
                  </a:cubicBezTo>
                  <a:cubicBezTo>
                    <a:pt x="195" y="410"/>
                    <a:pt x="174" y="404"/>
                    <a:pt x="166" y="411"/>
                  </a:cubicBezTo>
                  <a:cubicBezTo>
                    <a:pt x="153" y="412"/>
                    <a:pt x="141" y="414"/>
                    <a:pt x="133" y="420"/>
                  </a:cubicBezTo>
                  <a:cubicBezTo>
                    <a:pt x="130" y="429"/>
                    <a:pt x="140" y="425"/>
                    <a:pt x="145" y="426"/>
                  </a:cubicBezTo>
                  <a:cubicBezTo>
                    <a:pt x="155" y="431"/>
                    <a:pt x="186" y="431"/>
                    <a:pt x="196" y="426"/>
                  </a:cubicBezTo>
                  <a:cubicBezTo>
                    <a:pt x="202" y="425"/>
                    <a:pt x="218" y="419"/>
                    <a:pt x="223" y="426"/>
                  </a:cubicBezTo>
                  <a:cubicBezTo>
                    <a:pt x="222" y="440"/>
                    <a:pt x="203" y="436"/>
                    <a:pt x="196" y="444"/>
                  </a:cubicBezTo>
                  <a:cubicBezTo>
                    <a:pt x="177" y="452"/>
                    <a:pt x="222" y="453"/>
                    <a:pt x="226" y="447"/>
                  </a:cubicBezTo>
                  <a:cubicBezTo>
                    <a:pt x="247" y="440"/>
                    <a:pt x="264" y="429"/>
                    <a:pt x="289" y="426"/>
                  </a:cubicBezTo>
                  <a:cubicBezTo>
                    <a:pt x="287" y="416"/>
                    <a:pt x="299" y="405"/>
                    <a:pt x="307" y="396"/>
                  </a:cubicBezTo>
                  <a:cubicBezTo>
                    <a:pt x="287" y="359"/>
                    <a:pt x="255" y="334"/>
                    <a:pt x="235" y="297"/>
                  </a:cubicBezTo>
                  <a:cubicBezTo>
                    <a:pt x="252" y="308"/>
                    <a:pt x="260" y="328"/>
                    <a:pt x="277" y="339"/>
                  </a:cubicBezTo>
                  <a:cubicBezTo>
                    <a:pt x="278" y="308"/>
                    <a:pt x="286" y="284"/>
                    <a:pt x="301" y="267"/>
                  </a:cubicBezTo>
                  <a:cubicBezTo>
                    <a:pt x="300" y="195"/>
                    <a:pt x="334" y="158"/>
                    <a:pt x="373" y="126"/>
                  </a:cubicBezTo>
                  <a:cubicBezTo>
                    <a:pt x="375" y="126"/>
                    <a:pt x="377" y="126"/>
                    <a:pt x="379" y="126"/>
                  </a:cubicBezTo>
                  <a:cubicBezTo>
                    <a:pt x="373" y="119"/>
                    <a:pt x="354" y="125"/>
                    <a:pt x="343" y="123"/>
                  </a:cubicBezTo>
                  <a:cubicBezTo>
                    <a:pt x="383" y="71"/>
                    <a:pt x="445" y="41"/>
                    <a:pt x="526" y="30"/>
                  </a:cubicBezTo>
                  <a:cubicBezTo>
                    <a:pt x="532" y="22"/>
                    <a:pt x="505" y="23"/>
                    <a:pt x="511" y="6"/>
                  </a:cubicBezTo>
                  <a:cubicBezTo>
                    <a:pt x="531" y="7"/>
                    <a:pt x="544" y="1"/>
                    <a:pt x="562" y="0"/>
                  </a:cubicBezTo>
                  <a:cubicBezTo>
                    <a:pt x="580" y="0"/>
                    <a:pt x="598" y="0"/>
                    <a:pt x="616" y="0"/>
                  </a:cubicBezTo>
                  <a:cubicBezTo>
                    <a:pt x="644" y="3"/>
                    <a:pt x="668" y="10"/>
                    <a:pt x="691" y="18"/>
                  </a:cubicBezTo>
                  <a:cubicBezTo>
                    <a:pt x="650" y="11"/>
                    <a:pt x="583" y="6"/>
                    <a:pt x="526" y="12"/>
                  </a:cubicBezTo>
                  <a:cubicBezTo>
                    <a:pt x="525" y="27"/>
                    <a:pt x="545" y="21"/>
                    <a:pt x="544" y="36"/>
                  </a:cubicBezTo>
                  <a:cubicBezTo>
                    <a:pt x="533" y="52"/>
                    <a:pt x="515" y="41"/>
                    <a:pt x="499" y="42"/>
                  </a:cubicBezTo>
                  <a:cubicBezTo>
                    <a:pt x="441" y="47"/>
                    <a:pt x="390" y="79"/>
                    <a:pt x="358" y="114"/>
                  </a:cubicBezTo>
                  <a:cubicBezTo>
                    <a:pt x="367" y="120"/>
                    <a:pt x="387" y="115"/>
                    <a:pt x="397" y="120"/>
                  </a:cubicBezTo>
                  <a:cubicBezTo>
                    <a:pt x="346" y="144"/>
                    <a:pt x="316" y="189"/>
                    <a:pt x="310" y="258"/>
                  </a:cubicBezTo>
                  <a:cubicBezTo>
                    <a:pt x="321" y="258"/>
                    <a:pt x="371" y="258"/>
                    <a:pt x="373" y="267"/>
                  </a:cubicBezTo>
                  <a:cubicBezTo>
                    <a:pt x="246" y="234"/>
                    <a:pt x="268" y="434"/>
                    <a:pt x="370" y="393"/>
                  </a:cubicBezTo>
                  <a:cubicBezTo>
                    <a:pt x="400" y="466"/>
                    <a:pt x="444" y="525"/>
                    <a:pt x="511" y="561"/>
                  </a:cubicBezTo>
                  <a:cubicBezTo>
                    <a:pt x="476" y="529"/>
                    <a:pt x="466" y="419"/>
                    <a:pt x="499" y="366"/>
                  </a:cubicBezTo>
                  <a:cubicBezTo>
                    <a:pt x="503" y="363"/>
                    <a:pt x="510" y="363"/>
                    <a:pt x="517" y="363"/>
                  </a:cubicBezTo>
                  <a:cubicBezTo>
                    <a:pt x="503" y="339"/>
                    <a:pt x="487" y="317"/>
                    <a:pt x="487" y="279"/>
                  </a:cubicBezTo>
                  <a:cubicBezTo>
                    <a:pt x="452" y="290"/>
                    <a:pt x="414" y="314"/>
                    <a:pt x="382" y="318"/>
                  </a:cubicBezTo>
                  <a:cubicBezTo>
                    <a:pt x="382" y="328"/>
                    <a:pt x="382" y="338"/>
                    <a:pt x="382" y="348"/>
                  </a:cubicBezTo>
                  <a:cubicBezTo>
                    <a:pt x="375" y="355"/>
                    <a:pt x="361" y="355"/>
                    <a:pt x="346" y="354"/>
                  </a:cubicBezTo>
                  <a:cubicBezTo>
                    <a:pt x="341" y="328"/>
                    <a:pt x="354" y="320"/>
                    <a:pt x="367" y="312"/>
                  </a:cubicBezTo>
                  <a:cubicBezTo>
                    <a:pt x="346" y="301"/>
                    <a:pt x="328" y="319"/>
                    <a:pt x="322" y="333"/>
                  </a:cubicBezTo>
                  <a:cubicBezTo>
                    <a:pt x="312" y="297"/>
                    <a:pt x="368" y="296"/>
                    <a:pt x="382" y="312"/>
                  </a:cubicBezTo>
                  <a:cubicBezTo>
                    <a:pt x="386" y="298"/>
                    <a:pt x="387" y="277"/>
                    <a:pt x="376" y="270"/>
                  </a:cubicBezTo>
                  <a:cubicBezTo>
                    <a:pt x="376" y="269"/>
                    <a:pt x="376" y="268"/>
                    <a:pt x="376" y="267"/>
                  </a:cubicBezTo>
                  <a:cubicBezTo>
                    <a:pt x="403" y="270"/>
                    <a:pt x="391" y="210"/>
                    <a:pt x="415" y="201"/>
                  </a:cubicBezTo>
                  <a:cubicBezTo>
                    <a:pt x="408" y="235"/>
                    <a:pt x="386" y="267"/>
                    <a:pt x="394" y="306"/>
                  </a:cubicBezTo>
                  <a:cubicBezTo>
                    <a:pt x="421" y="291"/>
                    <a:pt x="455" y="283"/>
                    <a:pt x="484" y="270"/>
                  </a:cubicBezTo>
                  <a:cubicBezTo>
                    <a:pt x="491" y="209"/>
                    <a:pt x="511" y="161"/>
                    <a:pt x="574" y="156"/>
                  </a:cubicBezTo>
                  <a:cubicBezTo>
                    <a:pt x="586" y="156"/>
                    <a:pt x="598" y="156"/>
                    <a:pt x="610" y="156"/>
                  </a:cubicBezTo>
                  <a:cubicBezTo>
                    <a:pt x="639" y="157"/>
                    <a:pt x="659" y="167"/>
                    <a:pt x="679" y="177"/>
                  </a:cubicBezTo>
                  <a:cubicBezTo>
                    <a:pt x="712" y="168"/>
                    <a:pt x="736" y="150"/>
                    <a:pt x="781" y="153"/>
                  </a:cubicBezTo>
                  <a:cubicBezTo>
                    <a:pt x="752" y="164"/>
                    <a:pt x="715" y="167"/>
                    <a:pt x="691" y="183"/>
                  </a:cubicBezTo>
                  <a:cubicBezTo>
                    <a:pt x="711" y="202"/>
                    <a:pt x="733" y="219"/>
                    <a:pt x="745" y="246"/>
                  </a:cubicBezTo>
                  <a:cubicBezTo>
                    <a:pt x="776" y="250"/>
                    <a:pt x="800" y="231"/>
                    <a:pt x="820" y="234"/>
                  </a:cubicBezTo>
                  <a:cubicBezTo>
                    <a:pt x="800" y="242"/>
                    <a:pt x="783" y="253"/>
                    <a:pt x="754" y="252"/>
                  </a:cubicBezTo>
                  <a:cubicBezTo>
                    <a:pt x="749" y="257"/>
                    <a:pt x="756" y="267"/>
                    <a:pt x="757" y="276"/>
                  </a:cubicBezTo>
                  <a:cubicBezTo>
                    <a:pt x="759" y="286"/>
                    <a:pt x="752" y="321"/>
                    <a:pt x="763" y="312"/>
                  </a:cubicBezTo>
                  <a:cubicBezTo>
                    <a:pt x="780" y="309"/>
                    <a:pt x="782" y="321"/>
                    <a:pt x="790" y="327"/>
                  </a:cubicBezTo>
                  <a:cubicBezTo>
                    <a:pt x="792" y="285"/>
                    <a:pt x="804" y="253"/>
                    <a:pt x="835" y="240"/>
                  </a:cubicBezTo>
                  <a:cubicBezTo>
                    <a:pt x="835" y="235"/>
                    <a:pt x="831" y="234"/>
                    <a:pt x="832" y="228"/>
                  </a:cubicBezTo>
                  <a:cubicBezTo>
                    <a:pt x="832" y="227"/>
                    <a:pt x="832" y="226"/>
                    <a:pt x="832" y="225"/>
                  </a:cubicBezTo>
                  <a:cubicBezTo>
                    <a:pt x="878" y="230"/>
                    <a:pt x="934" y="229"/>
                    <a:pt x="958" y="264"/>
                  </a:cubicBezTo>
                  <a:cubicBezTo>
                    <a:pt x="939" y="195"/>
                    <a:pt x="905" y="141"/>
                    <a:pt x="835" y="123"/>
                  </a:cubicBezTo>
                  <a:cubicBezTo>
                    <a:pt x="808" y="91"/>
                    <a:pt x="761" y="63"/>
                    <a:pt x="736" y="39"/>
                  </a:cubicBezTo>
                  <a:cubicBezTo>
                    <a:pt x="778" y="56"/>
                    <a:pt x="814" y="79"/>
                    <a:pt x="838" y="114"/>
                  </a:cubicBezTo>
                  <a:cubicBezTo>
                    <a:pt x="940" y="118"/>
                    <a:pt x="944" y="220"/>
                    <a:pt x="976" y="294"/>
                  </a:cubicBezTo>
                  <a:cubicBezTo>
                    <a:pt x="976" y="312"/>
                    <a:pt x="976" y="330"/>
                    <a:pt x="976" y="348"/>
                  </a:cubicBezTo>
                  <a:cubicBezTo>
                    <a:pt x="969" y="342"/>
                    <a:pt x="975" y="323"/>
                    <a:pt x="973" y="312"/>
                  </a:cubicBezTo>
                  <a:cubicBezTo>
                    <a:pt x="968" y="312"/>
                    <a:pt x="956" y="308"/>
                    <a:pt x="940" y="291"/>
                  </a:cubicBezTo>
                  <a:cubicBezTo>
                    <a:pt x="941" y="288"/>
                    <a:pt x="939" y="288"/>
                    <a:pt x="937" y="288"/>
                  </a:cubicBezTo>
                  <a:cubicBezTo>
                    <a:pt x="930" y="293"/>
                    <a:pt x="936" y="311"/>
                    <a:pt x="934" y="321"/>
                  </a:cubicBezTo>
                  <a:close/>
                  <a:moveTo>
                    <a:pt x="199" y="645"/>
                  </a:moveTo>
                  <a:cubicBezTo>
                    <a:pt x="224" y="698"/>
                    <a:pt x="303" y="767"/>
                    <a:pt x="367" y="762"/>
                  </a:cubicBezTo>
                  <a:cubicBezTo>
                    <a:pt x="389" y="760"/>
                    <a:pt x="425" y="742"/>
                    <a:pt x="451" y="729"/>
                  </a:cubicBezTo>
                  <a:cubicBezTo>
                    <a:pt x="510" y="699"/>
                    <a:pt x="552" y="650"/>
                    <a:pt x="586" y="606"/>
                  </a:cubicBezTo>
                  <a:cubicBezTo>
                    <a:pt x="588" y="600"/>
                    <a:pt x="554" y="604"/>
                    <a:pt x="541" y="603"/>
                  </a:cubicBezTo>
                  <a:cubicBezTo>
                    <a:pt x="524" y="601"/>
                    <a:pt x="512" y="594"/>
                    <a:pt x="499" y="588"/>
                  </a:cubicBezTo>
                  <a:cubicBezTo>
                    <a:pt x="499" y="587"/>
                    <a:pt x="499" y="586"/>
                    <a:pt x="499" y="585"/>
                  </a:cubicBezTo>
                  <a:cubicBezTo>
                    <a:pt x="518" y="591"/>
                    <a:pt x="556" y="607"/>
                    <a:pt x="577" y="591"/>
                  </a:cubicBezTo>
                  <a:cubicBezTo>
                    <a:pt x="508" y="580"/>
                    <a:pt x="466" y="542"/>
                    <a:pt x="424" y="504"/>
                  </a:cubicBezTo>
                  <a:cubicBezTo>
                    <a:pt x="436" y="528"/>
                    <a:pt x="453" y="547"/>
                    <a:pt x="472" y="564"/>
                  </a:cubicBezTo>
                  <a:cubicBezTo>
                    <a:pt x="472" y="565"/>
                    <a:pt x="472" y="566"/>
                    <a:pt x="472" y="567"/>
                  </a:cubicBezTo>
                  <a:cubicBezTo>
                    <a:pt x="462" y="565"/>
                    <a:pt x="459" y="556"/>
                    <a:pt x="451" y="552"/>
                  </a:cubicBezTo>
                  <a:cubicBezTo>
                    <a:pt x="442" y="541"/>
                    <a:pt x="432" y="531"/>
                    <a:pt x="421" y="522"/>
                  </a:cubicBezTo>
                  <a:cubicBezTo>
                    <a:pt x="408" y="503"/>
                    <a:pt x="391" y="488"/>
                    <a:pt x="391" y="456"/>
                  </a:cubicBezTo>
                  <a:cubicBezTo>
                    <a:pt x="365" y="417"/>
                    <a:pt x="277" y="426"/>
                    <a:pt x="244" y="453"/>
                  </a:cubicBezTo>
                  <a:cubicBezTo>
                    <a:pt x="270" y="456"/>
                    <a:pt x="275" y="506"/>
                    <a:pt x="259" y="525"/>
                  </a:cubicBezTo>
                  <a:cubicBezTo>
                    <a:pt x="285" y="519"/>
                    <a:pt x="331" y="504"/>
                    <a:pt x="358" y="519"/>
                  </a:cubicBezTo>
                  <a:cubicBezTo>
                    <a:pt x="319" y="520"/>
                    <a:pt x="280" y="537"/>
                    <a:pt x="247" y="534"/>
                  </a:cubicBezTo>
                  <a:cubicBezTo>
                    <a:pt x="235" y="558"/>
                    <a:pt x="209" y="568"/>
                    <a:pt x="187" y="582"/>
                  </a:cubicBezTo>
                  <a:cubicBezTo>
                    <a:pt x="187" y="592"/>
                    <a:pt x="187" y="602"/>
                    <a:pt x="187" y="612"/>
                  </a:cubicBezTo>
                  <a:cubicBezTo>
                    <a:pt x="179" y="613"/>
                    <a:pt x="189" y="596"/>
                    <a:pt x="181" y="597"/>
                  </a:cubicBezTo>
                  <a:cubicBezTo>
                    <a:pt x="160" y="607"/>
                    <a:pt x="136" y="614"/>
                    <a:pt x="109" y="618"/>
                  </a:cubicBezTo>
                  <a:cubicBezTo>
                    <a:pt x="99" y="646"/>
                    <a:pt x="82" y="683"/>
                    <a:pt x="100" y="714"/>
                  </a:cubicBezTo>
                  <a:cubicBezTo>
                    <a:pt x="107" y="716"/>
                    <a:pt x="114" y="718"/>
                    <a:pt x="124" y="717"/>
                  </a:cubicBezTo>
                  <a:cubicBezTo>
                    <a:pt x="133" y="722"/>
                    <a:pt x="163" y="722"/>
                    <a:pt x="172" y="717"/>
                  </a:cubicBezTo>
                  <a:cubicBezTo>
                    <a:pt x="193" y="714"/>
                    <a:pt x="211" y="708"/>
                    <a:pt x="226" y="699"/>
                  </a:cubicBezTo>
                  <a:cubicBezTo>
                    <a:pt x="214" y="686"/>
                    <a:pt x="196" y="663"/>
                    <a:pt x="199" y="645"/>
                  </a:cubicBezTo>
                  <a:close/>
                  <a:moveTo>
                    <a:pt x="856" y="261"/>
                  </a:moveTo>
                  <a:cubicBezTo>
                    <a:pt x="820" y="199"/>
                    <a:pt x="771" y="341"/>
                    <a:pt x="802" y="384"/>
                  </a:cubicBezTo>
                  <a:cubicBezTo>
                    <a:pt x="813" y="404"/>
                    <a:pt x="826" y="422"/>
                    <a:pt x="844" y="435"/>
                  </a:cubicBezTo>
                  <a:cubicBezTo>
                    <a:pt x="851" y="439"/>
                    <a:pt x="855" y="446"/>
                    <a:pt x="868" y="444"/>
                  </a:cubicBezTo>
                  <a:cubicBezTo>
                    <a:pt x="874" y="424"/>
                    <a:pt x="882" y="406"/>
                    <a:pt x="883" y="381"/>
                  </a:cubicBezTo>
                  <a:cubicBezTo>
                    <a:pt x="890" y="381"/>
                    <a:pt x="884" y="394"/>
                    <a:pt x="886" y="399"/>
                  </a:cubicBezTo>
                  <a:cubicBezTo>
                    <a:pt x="886" y="403"/>
                    <a:pt x="885" y="408"/>
                    <a:pt x="889" y="408"/>
                  </a:cubicBezTo>
                  <a:cubicBezTo>
                    <a:pt x="908" y="371"/>
                    <a:pt x="938" y="324"/>
                    <a:pt x="925" y="273"/>
                  </a:cubicBezTo>
                  <a:cubicBezTo>
                    <a:pt x="941" y="277"/>
                    <a:pt x="945" y="293"/>
                    <a:pt x="961" y="297"/>
                  </a:cubicBezTo>
                  <a:cubicBezTo>
                    <a:pt x="957" y="257"/>
                    <a:pt x="928" y="242"/>
                    <a:pt x="889" y="237"/>
                  </a:cubicBezTo>
                  <a:cubicBezTo>
                    <a:pt x="882" y="228"/>
                    <a:pt x="872" y="240"/>
                    <a:pt x="862" y="237"/>
                  </a:cubicBezTo>
                  <a:cubicBezTo>
                    <a:pt x="862" y="239"/>
                    <a:pt x="862" y="241"/>
                    <a:pt x="862" y="243"/>
                  </a:cubicBezTo>
                  <a:cubicBezTo>
                    <a:pt x="865" y="243"/>
                    <a:pt x="866" y="245"/>
                    <a:pt x="868" y="246"/>
                  </a:cubicBezTo>
                  <a:cubicBezTo>
                    <a:pt x="869" y="253"/>
                    <a:pt x="872" y="258"/>
                    <a:pt x="874" y="264"/>
                  </a:cubicBezTo>
                  <a:cubicBezTo>
                    <a:pt x="878" y="273"/>
                    <a:pt x="878" y="286"/>
                    <a:pt x="883" y="294"/>
                  </a:cubicBezTo>
                  <a:cubicBezTo>
                    <a:pt x="881" y="311"/>
                    <a:pt x="887" y="320"/>
                    <a:pt x="886" y="336"/>
                  </a:cubicBezTo>
                  <a:cubicBezTo>
                    <a:pt x="884" y="347"/>
                    <a:pt x="890" y="366"/>
                    <a:pt x="883" y="372"/>
                  </a:cubicBezTo>
                  <a:cubicBezTo>
                    <a:pt x="883" y="336"/>
                    <a:pt x="876" y="307"/>
                    <a:pt x="868" y="279"/>
                  </a:cubicBezTo>
                  <a:cubicBezTo>
                    <a:pt x="860" y="281"/>
                    <a:pt x="860" y="275"/>
                    <a:pt x="853" y="276"/>
                  </a:cubicBezTo>
                  <a:cubicBezTo>
                    <a:pt x="849" y="269"/>
                    <a:pt x="832" y="275"/>
                    <a:pt x="823" y="273"/>
                  </a:cubicBezTo>
                  <a:cubicBezTo>
                    <a:pt x="824" y="269"/>
                    <a:pt x="827" y="267"/>
                    <a:pt x="832" y="267"/>
                  </a:cubicBezTo>
                  <a:cubicBezTo>
                    <a:pt x="842" y="268"/>
                    <a:pt x="856" y="265"/>
                    <a:pt x="862" y="270"/>
                  </a:cubicBezTo>
                  <a:cubicBezTo>
                    <a:pt x="862" y="265"/>
                    <a:pt x="860" y="262"/>
                    <a:pt x="856" y="261"/>
                  </a:cubicBezTo>
                  <a:close/>
                  <a:moveTo>
                    <a:pt x="829" y="459"/>
                  </a:moveTo>
                  <a:cubicBezTo>
                    <a:pt x="819" y="464"/>
                    <a:pt x="808" y="468"/>
                    <a:pt x="796" y="471"/>
                  </a:cubicBezTo>
                  <a:cubicBezTo>
                    <a:pt x="790" y="519"/>
                    <a:pt x="755" y="538"/>
                    <a:pt x="733" y="570"/>
                  </a:cubicBezTo>
                  <a:cubicBezTo>
                    <a:pt x="795" y="550"/>
                    <a:pt x="835" y="508"/>
                    <a:pt x="862" y="453"/>
                  </a:cubicBezTo>
                  <a:cubicBezTo>
                    <a:pt x="844" y="443"/>
                    <a:pt x="833" y="432"/>
                    <a:pt x="829" y="459"/>
                  </a:cubicBezTo>
                  <a:close/>
                  <a:moveTo>
                    <a:pt x="592" y="162"/>
                  </a:moveTo>
                  <a:cubicBezTo>
                    <a:pt x="532" y="170"/>
                    <a:pt x="495" y="201"/>
                    <a:pt x="493" y="267"/>
                  </a:cubicBezTo>
                  <a:cubicBezTo>
                    <a:pt x="503" y="264"/>
                    <a:pt x="515" y="263"/>
                    <a:pt x="517" y="252"/>
                  </a:cubicBezTo>
                  <a:cubicBezTo>
                    <a:pt x="529" y="242"/>
                    <a:pt x="540" y="231"/>
                    <a:pt x="550" y="219"/>
                  </a:cubicBezTo>
                  <a:cubicBezTo>
                    <a:pt x="560" y="217"/>
                    <a:pt x="570" y="200"/>
                    <a:pt x="577" y="204"/>
                  </a:cubicBezTo>
                  <a:cubicBezTo>
                    <a:pt x="549" y="221"/>
                    <a:pt x="528" y="245"/>
                    <a:pt x="514" y="276"/>
                  </a:cubicBezTo>
                  <a:cubicBezTo>
                    <a:pt x="545" y="271"/>
                    <a:pt x="570" y="260"/>
                    <a:pt x="601" y="255"/>
                  </a:cubicBezTo>
                  <a:cubicBezTo>
                    <a:pt x="615" y="220"/>
                    <a:pt x="652" y="208"/>
                    <a:pt x="673" y="180"/>
                  </a:cubicBezTo>
                  <a:cubicBezTo>
                    <a:pt x="656" y="174"/>
                    <a:pt x="646" y="161"/>
                    <a:pt x="622" y="162"/>
                  </a:cubicBezTo>
                  <a:cubicBezTo>
                    <a:pt x="619" y="157"/>
                    <a:pt x="595" y="157"/>
                    <a:pt x="592" y="162"/>
                  </a:cubicBezTo>
                  <a:close/>
                  <a:moveTo>
                    <a:pt x="685" y="189"/>
                  </a:moveTo>
                  <a:cubicBezTo>
                    <a:pt x="651" y="204"/>
                    <a:pt x="620" y="238"/>
                    <a:pt x="610" y="267"/>
                  </a:cubicBezTo>
                  <a:cubicBezTo>
                    <a:pt x="650" y="257"/>
                    <a:pt x="701" y="258"/>
                    <a:pt x="739" y="246"/>
                  </a:cubicBezTo>
                  <a:cubicBezTo>
                    <a:pt x="723" y="225"/>
                    <a:pt x="705" y="206"/>
                    <a:pt x="685" y="189"/>
                  </a:cubicBezTo>
                  <a:close/>
                  <a:moveTo>
                    <a:pt x="529" y="369"/>
                  </a:moveTo>
                  <a:cubicBezTo>
                    <a:pt x="579" y="374"/>
                    <a:pt x="620" y="417"/>
                    <a:pt x="670" y="411"/>
                  </a:cubicBezTo>
                  <a:cubicBezTo>
                    <a:pt x="732" y="404"/>
                    <a:pt x="763" y="330"/>
                    <a:pt x="745" y="258"/>
                  </a:cubicBezTo>
                  <a:cubicBezTo>
                    <a:pt x="689" y="258"/>
                    <a:pt x="649" y="274"/>
                    <a:pt x="595" y="276"/>
                  </a:cubicBezTo>
                  <a:cubicBezTo>
                    <a:pt x="595" y="271"/>
                    <a:pt x="595" y="266"/>
                    <a:pt x="595" y="261"/>
                  </a:cubicBezTo>
                  <a:cubicBezTo>
                    <a:pt x="567" y="271"/>
                    <a:pt x="541" y="283"/>
                    <a:pt x="505" y="285"/>
                  </a:cubicBezTo>
                  <a:cubicBezTo>
                    <a:pt x="501" y="276"/>
                    <a:pt x="513" y="270"/>
                    <a:pt x="505" y="267"/>
                  </a:cubicBezTo>
                  <a:cubicBezTo>
                    <a:pt x="473" y="297"/>
                    <a:pt x="516" y="344"/>
                    <a:pt x="529" y="369"/>
                  </a:cubicBezTo>
                  <a:close/>
                  <a:moveTo>
                    <a:pt x="799" y="399"/>
                  </a:moveTo>
                  <a:cubicBezTo>
                    <a:pt x="786" y="377"/>
                    <a:pt x="795" y="333"/>
                    <a:pt x="772" y="321"/>
                  </a:cubicBezTo>
                  <a:cubicBezTo>
                    <a:pt x="748" y="323"/>
                    <a:pt x="749" y="349"/>
                    <a:pt x="742" y="363"/>
                  </a:cubicBezTo>
                  <a:cubicBezTo>
                    <a:pt x="728" y="391"/>
                    <a:pt x="705" y="408"/>
                    <a:pt x="676" y="420"/>
                  </a:cubicBezTo>
                  <a:cubicBezTo>
                    <a:pt x="716" y="422"/>
                    <a:pt x="823" y="502"/>
                    <a:pt x="829" y="432"/>
                  </a:cubicBezTo>
                  <a:cubicBezTo>
                    <a:pt x="828" y="430"/>
                    <a:pt x="826" y="429"/>
                    <a:pt x="823" y="429"/>
                  </a:cubicBezTo>
                  <a:cubicBezTo>
                    <a:pt x="814" y="420"/>
                    <a:pt x="809" y="407"/>
                    <a:pt x="799" y="399"/>
                  </a:cubicBezTo>
                  <a:close/>
                  <a:moveTo>
                    <a:pt x="613" y="420"/>
                  </a:moveTo>
                  <a:cubicBezTo>
                    <a:pt x="564" y="419"/>
                    <a:pt x="546" y="387"/>
                    <a:pt x="511" y="372"/>
                  </a:cubicBezTo>
                  <a:cubicBezTo>
                    <a:pt x="502" y="392"/>
                    <a:pt x="490" y="409"/>
                    <a:pt x="487" y="435"/>
                  </a:cubicBezTo>
                  <a:cubicBezTo>
                    <a:pt x="603" y="437"/>
                    <a:pt x="686" y="472"/>
                    <a:pt x="778" y="498"/>
                  </a:cubicBezTo>
                  <a:cubicBezTo>
                    <a:pt x="781" y="487"/>
                    <a:pt x="787" y="479"/>
                    <a:pt x="790" y="468"/>
                  </a:cubicBezTo>
                  <a:cubicBezTo>
                    <a:pt x="737" y="457"/>
                    <a:pt x="695" y="435"/>
                    <a:pt x="643" y="423"/>
                  </a:cubicBezTo>
                  <a:cubicBezTo>
                    <a:pt x="639" y="416"/>
                    <a:pt x="622" y="422"/>
                    <a:pt x="613" y="420"/>
                  </a:cubicBezTo>
                  <a:close/>
                  <a:moveTo>
                    <a:pt x="556" y="393"/>
                  </a:moveTo>
                  <a:cubicBezTo>
                    <a:pt x="571" y="399"/>
                    <a:pt x="591" y="416"/>
                    <a:pt x="610" y="408"/>
                  </a:cubicBezTo>
                  <a:cubicBezTo>
                    <a:pt x="590" y="407"/>
                    <a:pt x="569" y="391"/>
                    <a:pt x="556" y="393"/>
                  </a:cubicBezTo>
                  <a:close/>
                  <a:moveTo>
                    <a:pt x="313" y="399"/>
                  </a:moveTo>
                  <a:cubicBezTo>
                    <a:pt x="311" y="405"/>
                    <a:pt x="307" y="409"/>
                    <a:pt x="304" y="414"/>
                  </a:cubicBezTo>
                  <a:cubicBezTo>
                    <a:pt x="334" y="410"/>
                    <a:pt x="349" y="421"/>
                    <a:pt x="373" y="429"/>
                  </a:cubicBezTo>
                  <a:cubicBezTo>
                    <a:pt x="369" y="420"/>
                    <a:pt x="370" y="406"/>
                    <a:pt x="361" y="402"/>
                  </a:cubicBezTo>
                  <a:cubicBezTo>
                    <a:pt x="349" y="413"/>
                    <a:pt x="323" y="406"/>
                    <a:pt x="313" y="399"/>
                  </a:cubicBezTo>
                  <a:close/>
                  <a:moveTo>
                    <a:pt x="178" y="480"/>
                  </a:moveTo>
                  <a:cubicBezTo>
                    <a:pt x="180" y="491"/>
                    <a:pt x="187" y="497"/>
                    <a:pt x="187" y="510"/>
                  </a:cubicBezTo>
                  <a:cubicBezTo>
                    <a:pt x="204" y="507"/>
                    <a:pt x="223" y="504"/>
                    <a:pt x="229" y="519"/>
                  </a:cubicBezTo>
                  <a:cubicBezTo>
                    <a:pt x="235" y="512"/>
                    <a:pt x="246" y="510"/>
                    <a:pt x="259" y="510"/>
                  </a:cubicBezTo>
                  <a:cubicBezTo>
                    <a:pt x="270" y="444"/>
                    <a:pt x="206" y="458"/>
                    <a:pt x="178" y="480"/>
                  </a:cubicBezTo>
                  <a:close/>
                  <a:moveTo>
                    <a:pt x="757" y="528"/>
                  </a:moveTo>
                  <a:cubicBezTo>
                    <a:pt x="734" y="509"/>
                    <a:pt x="709" y="492"/>
                    <a:pt x="661" y="498"/>
                  </a:cubicBezTo>
                  <a:cubicBezTo>
                    <a:pt x="650" y="499"/>
                    <a:pt x="666" y="511"/>
                    <a:pt x="658" y="510"/>
                  </a:cubicBezTo>
                  <a:cubicBezTo>
                    <a:pt x="623" y="474"/>
                    <a:pt x="551" y="455"/>
                    <a:pt x="487" y="480"/>
                  </a:cubicBezTo>
                  <a:cubicBezTo>
                    <a:pt x="480" y="605"/>
                    <a:pt x="713" y="618"/>
                    <a:pt x="757" y="528"/>
                  </a:cubicBezTo>
                  <a:close/>
                  <a:moveTo>
                    <a:pt x="241" y="522"/>
                  </a:moveTo>
                  <a:cubicBezTo>
                    <a:pt x="247" y="522"/>
                    <a:pt x="245" y="530"/>
                    <a:pt x="253" y="528"/>
                  </a:cubicBezTo>
                  <a:cubicBezTo>
                    <a:pt x="250" y="522"/>
                    <a:pt x="262" y="518"/>
                    <a:pt x="253" y="516"/>
                  </a:cubicBezTo>
                  <a:cubicBezTo>
                    <a:pt x="255" y="524"/>
                    <a:pt x="239" y="514"/>
                    <a:pt x="241" y="522"/>
                  </a:cubicBezTo>
                  <a:close/>
                  <a:moveTo>
                    <a:pt x="547" y="663"/>
                  </a:moveTo>
                  <a:cubicBezTo>
                    <a:pt x="549" y="672"/>
                    <a:pt x="549" y="683"/>
                    <a:pt x="553" y="690"/>
                  </a:cubicBezTo>
                  <a:cubicBezTo>
                    <a:pt x="577" y="689"/>
                    <a:pt x="592" y="679"/>
                    <a:pt x="604" y="666"/>
                  </a:cubicBezTo>
                  <a:cubicBezTo>
                    <a:pt x="594" y="657"/>
                    <a:pt x="609" y="623"/>
                    <a:pt x="595" y="618"/>
                  </a:cubicBezTo>
                  <a:cubicBezTo>
                    <a:pt x="585" y="639"/>
                    <a:pt x="565" y="650"/>
                    <a:pt x="547" y="663"/>
                  </a:cubicBezTo>
                  <a:close/>
                  <a:moveTo>
                    <a:pt x="598" y="684"/>
                  </a:moveTo>
                  <a:cubicBezTo>
                    <a:pt x="586" y="687"/>
                    <a:pt x="574" y="690"/>
                    <a:pt x="568" y="699"/>
                  </a:cubicBezTo>
                  <a:cubicBezTo>
                    <a:pt x="583" y="722"/>
                    <a:pt x="599" y="744"/>
                    <a:pt x="631" y="750"/>
                  </a:cubicBezTo>
                  <a:cubicBezTo>
                    <a:pt x="634" y="740"/>
                    <a:pt x="623" y="744"/>
                    <a:pt x="622" y="738"/>
                  </a:cubicBezTo>
                  <a:cubicBezTo>
                    <a:pt x="631" y="733"/>
                    <a:pt x="642" y="730"/>
                    <a:pt x="649" y="723"/>
                  </a:cubicBezTo>
                  <a:cubicBezTo>
                    <a:pt x="626" y="716"/>
                    <a:pt x="599" y="713"/>
                    <a:pt x="598" y="684"/>
                  </a:cubicBezTo>
                  <a:close/>
                  <a:moveTo>
                    <a:pt x="22" y="723"/>
                  </a:moveTo>
                  <a:cubicBezTo>
                    <a:pt x="35" y="738"/>
                    <a:pt x="80" y="734"/>
                    <a:pt x="94" y="723"/>
                  </a:cubicBezTo>
                  <a:cubicBezTo>
                    <a:pt x="74" y="701"/>
                    <a:pt x="93" y="638"/>
                    <a:pt x="88" y="624"/>
                  </a:cubicBezTo>
                  <a:cubicBezTo>
                    <a:pt x="58" y="649"/>
                    <a:pt x="17" y="663"/>
                    <a:pt x="22" y="723"/>
                  </a:cubicBezTo>
                  <a:close/>
                  <a:moveTo>
                    <a:pt x="265" y="768"/>
                  </a:moveTo>
                  <a:cubicBezTo>
                    <a:pt x="285" y="768"/>
                    <a:pt x="304" y="767"/>
                    <a:pt x="316" y="759"/>
                  </a:cubicBezTo>
                  <a:cubicBezTo>
                    <a:pt x="277" y="753"/>
                    <a:pt x="256" y="729"/>
                    <a:pt x="229" y="711"/>
                  </a:cubicBezTo>
                  <a:cubicBezTo>
                    <a:pt x="208" y="727"/>
                    <a:pt x="173" y="729"/>
                    <a:pt x="136" y="729"/>
                  </a:cubicBezTo>
                  <a:cubicBezTo>
                    <a:pt x="139" y="765"/>
                    <a:pt x="176" y="767"/>
                    <a:pt x="214" y="768"/>
                  </a:cubicBezTo>
                  <a:cubicBezTo>
                    <a:pt x="224" y="773"/>
                    <a:pt x="255" y="773"/>
                    <a:pt x="265" y="768"/>
                  </a:cubicBezTo>
                  <a:close/>
                  <a:moveTo>
                    <a:pt x="175" y="774"/>
                  </a:moveTo>
                  <a:cubicBezTo>
                    <a:pt x="152" y="767"/>
                    <a:pt x="131" y="758"/>
                    <a:pt x="130" y="729"/>
                  </a:cubicBezTo>
                  <a:cubicBezTo>
                    <a:pt x="121" y="728"/>
                    <a:pt x="108" y="731"/>
                    <a:pt x="103" y="726"/>
                  </a:cubicBezTo>
                  <a:cubicBezTo>
                    <a:pt x="55" y="781"/>
                    <a:pt x="134" y="815"/>
                    <a:pt x="175" y="774"/>
                  </a:cubicBezTo>
                  <a:close/>
                  <a:moveTo>
                    <a:pt x="373" y="342"/>
                  </a:moveTo>
                  <a:cubicBezTo>
                    <a:pt x="375" y="333"/>
                    <a:pt x="370" y="331"/>
                    <a:pt x="370" y="324"/>
                  </a:cubicBezTo>
                  <a:cubicBezTo>
                    <a:pt x="356" y="323"/>
                    <a:pt x="353" y="333"/>
                    <a:pt x="352" y="345"/>
                  </a:cubicBezTo>
                  <a:cubicBezTo>
                    <a:pt x="362" y="347"/>
                    <a:pt x="366" y="343"/>
                    <a:pt x="373" y="342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2" name="Freeform 413"/>
            <p:cNvSpPr>
              <a:spLocks noEditPoints="1"/>
            </p:cNvSpPr>
            <p:nvPr/>
          </p:nvSpPr>
          <p:spPr bwMode="auto">
            <a:xfrm>
              <a:off x="4865684" y="4418013"/>
              <a:ext cx="1192213" cy="1044575"/>
            </a:xfrm>
            <a:custGeom>
              <a:avLst/>
              <a:gdLst/>
              <a:ahLst/>
              <a:cxnLst>
                <a:cxn ang="0">
                  <a:pos x="399" y="189"/>
                </a:cxn>
                <a:cxn ang="0">
                  <a:pos x="264" y="312"/>
                </a:cxn>
                <a:cxn ang="0">
                  <a:pos x="180" y="345"/>
                </a:cxn>
                <a:cxn ang="0">
                  <a:pos x="12" y="228"/>
                </a:cxn>
                <a:cxn ang="0">
                  <a:pos x="0" y="195"/>
                </a:cxn>
                <a:cxn ang="0">
                  <a:pos x="0" y="165"/>
                </a:cxn>
                <a:cxn ang="0">
                  <a:pos x="60" y="117"/>
                </a:cxn>
                <a:cxn ang="0">
                  <a:pos x="171" y="102"/>
                </a:cxn>
                <a:cxn ang="0">
                  <a:pos x="72" y="108"/>
                </a:cxn>
                <a:cxn ang="0">
                  <a:pos x="57" y="36"/>
                </a:cxn>
                <a:cxn ang="0">
                  <a:pos x="204" y="39"/>
                </a:cxn>
                <a:cxn ang="0">
                  <a:pos x="234" y="105"/>
                </a:cxn>
                <a:cxn ang="0">
                  <a:pos x="264" y="135"/>
                </a:cxn>
                <a:cxn ang="0">
                  <a:pos x="285" y="150"/>
                </a:cxn>
                <a:cxn ang="0">
                  <a:pos x="312" y="171"/>
                </a:cxn>
                <a:cxn ang="0">
                  <a:pos x="354" y="186"/>
                </a:cxn>
                <a:cxn ang="0">
                  <a:pos x="399" y="189"/>
                </a:cxn>
                <a:cxn ang="0">
                  <a:pos x="195" y="207"/>
                </a:cxn>
                <a:cxn ang="0">
                  <a:pos x="177" y="240"/>
                </a:cxn>
                <a:cxn ang="0">
                  <a:pos x="180" y="246"/>
                </a:cxn>
                <a:cxn ang="0">
                  <a:pos x="228" y="216"/>
                </a:cxn>
                <a:cxn ang="0">
                  <a:pos x="285" y="159"/>
                </a:cxn>
                <a:cxn ang="0">
                  <a:pos x="195" y="207"/>
                </a:cxn>
              </a:cxnLst>
              <a:rect l="0" t="0" r="r" b="b"/>
              <a:pathLst>
                <a:path w="399" h="350">
                  <a:moveTo>
                    <a:pt x="399" y="189"/>
                  </a:moveTo>
                  <a:cubicBezTo>
                    <a:pt x="365" y="233"/>
                    <a:pt x="323" y="282"/>
                    <a:pt x="264" y="312"/>
                  </a:cubicBezTo>
                  <a:cubicBezTo>
                    <a:pt x="238" y="325"/>
                    <a:pt x="202" y="343"/>
                    <a:pt x="180" y="345"/>
                  </a:cubicBezTo>
                  <a:cubicBezTo>
                    <a:pt x="116" y="350"/>
                    <a:pt x="37" y="281"/>
                    <a:pt x="12" y="228"/>
                  </a:cubicBezTo>
                  <a:cubicBezTo>
                    <a:pt x="5" y="220"/>
                    <a:pt x="5" y="205"/>
                    <a:pt x="0" y="195"/>
                  </a:cubicBezTo>
                  <a:cubicBezTo>
                    <a:pt x="0" y="185"/>
                    <a:pt x="0" y="175"/>
                    <a:pt x="0" y="165"/>
                  </a:cubicBezTo>
                  <a:cubicBezTo>
                    <a:pt x="22" y="151"/>
                    <a:pt x="48" y="141"/>
                    <a:pt x="60" y="117"/>
                  </a:cubicBezTo>
                  <a:cubicBezTo>
                    <a:pt x="93" y="120"/>
                    <a:pt x="132" y="103"/>
                    <a:pt x="171" y="102"/>
                  </a:cubicBezTo>
                  <a:cubicBezTo>
                    <a:pt x="144" y="87"/>
                    <a:pt x="98" y="102"/>
                    <a:pt x="72" y="108"/>
                  </a:cubicBezTo>
                  <a:cubicBezTo>
                    <a:pt x="88" y="89"/>
                    <a:pt x="83" y="39"/>
                    <a:pt x="57" y="36"/>
                  </a:cubicBezTo>
                  <a:cubicBezTo>
                    <a:pt x="90" y="9"/>
                    <a:pt x="178" y="0"/>
                    <a:pt x="204" y="39"/>
                  </a:cubicBezTo>
                  <a:cubicBezTo>
                    <a:pt x="204" y="71"/>
                    <a:pt x="221" y="86"/>
                    <a:pt x="234" y="105"/>
                  </a:cubicBezTo>
                  <a:cubicBezTo>
                    <a:pt x="243" y="116"/>
                    <a:pt x="253" y="126"/>
                    <a:pt x="264" y="135"/>
                  </a:cubicBezTo>
                  <a:cubicBezTo>
                    <a:pt x="272" y="139"/>
                    <a:pt x="275" y="148"/>
                    <a:pt x="285" y="150"/>
                  </a:cubicBezTo>
                  <a:cubicBezTo>
                    <a:pt x="289" y="162"/>
                    <a:pt x="304" y="163"/>
                    <a:pt x="312" y="171"/>
                  </a:cubicBezTo>
                  <a:cubicBezTo>
                    <a:pt x="325" y="177"/>
                    <a:pt x="337" y="184"/>
                    <a:pt x="354" y="186"/>
                  </a:cubicBezTo>
                  <a:cubicBezTo>
                    <a:pt x="363" y="193"/>
                    <a:pt x="385" y="187"/>
                    <a:pt x="399" y="189"/>
                  </a:cubicBezTo>
                  <a:close/>
                  <a:moveTo>
                    <a:pt x="195" y="207"/>
                  </a:moveTo>
                  <a:cubicBezTo>
                    <a:pt x="186" y="215"/>
                    <a:pt x="174" y="220"/>
                    <a:pt x="177" y="240"/>
                  </a:cubicBezTo>
                  <a:cubicBezTo>
                    <a:pt x="179" y="241"/>
                    <a:pt x="180" y="243"/>
                    <a:pt x="180" y="246"/>
                  </a:cubicBezTo>
                  <a:cubicBezTo>
                    <a:pt x="203" y="263"/>
                    <a:pt x="243" y="247"/>
                    <a:pt x="228" y="216"/>
                  </a:cubicBezTo>
                  <a:cubicBezTo>
                    <a:pt x="249" y="201"/>
                    <a:pt x="276" y="176"/>
                    <a:pt x="285" y="159"/>
                  </a:cubicBezTo>
                  <a:cubicBezTo>
                    <a:pt x="256" y="176"/>
                    <a:pt x="243" y="218"/>
                    <a:pt x="195" y="207"/>
                  </a:cubicBezTo>
                  <a:close/>
                </a:path>
              </a:pathLst>
            </a:custGeom>
            <a:solidFill>
              <a:srgbClr val="48A2B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3" name="Freeform 414"/>
            <p:cNvSpPr/>
            <p:nvPr/>
          </p:nvSpPr>
          <p:spPr bwMode="auto">
            <a:xfrm>
              <a:off x="5564184" y="4730750"/>
              <a:ext cx="90488" cy="90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4" name="Freeform 415"/>
            <p:cNvSpPr/>
            <p:nvPr/>
          </p:nvSpPr>
          <p:spPr bwMode="auto">
            <a:xfrm>
              <a:off x="6881809" y="3852863"/>
              <a:ext cx="79375" cy="53975"/>
            </a:xfrm>
            <a:custGeom>
              <a:avLst/>
              <a:gdLst/>
              <a:ahLst/>
              <a:cxnLst>
                <a:cxn ang="0">
                  <a:pos x="6" y="18"/>
                </a:cxn>
                <a:cxn ang="0">
                  <a:pos x="0" y="15"/>
                </a:cxn>
                <a:cxn ang="0">
                  <a:pos x="0" y="9"/>
                </a:cxn>
                <a:cxn ang="0">
                  <a:pos x="27" y="9"/>
                </a:cxn>
                <a:cxn ang="0">
                  <a:pos x="3" y="12"/>
                </a:cxn>
                <a:cxn ang="0">
                  <a:pos x="6" y="15"/>
                </a:cxn>
                <a:cxn ang="0">
                  <a:pos x="6" y="18"/>
                </a:cxn>
              </a:cxnLst>
              <a:rect l="0" t="0" r="r" b="b"/>
              <a:pathLst>
                <a:path w="27" h="18">
                  <a:moveTo>
                    <a:pt x="6" y="18"/>
                  </a:moveTo>
                  <a:cubicBezTo>
                    <a:pt x="4" y="17"/>
                    <a:pt x="3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10" y="12"/>
                    <a:pt x="20" y="0"/>
                    <a:pt x="27" y="9"/>
                  </a:cubicBezTo>
                  <a:cubicBezTo>
                    <a:pt x="16" y="7"/>
                    <a:pt x="13" y="13"/>
                    <a:pt x="3" y="12"/>
                  </a:cubicBezTo>
                  <a:cubicBezTo>
                    <a:pt x="3" y="14"/>
                    <a:pt x="3" y="16"/>
                    <a:pt x="6" y="15"/>
                  </a:cubicBezTo>
                  <a:cubicBezTo>
                    <a:pt x="6" y="16"/>
                    <a:pt x="6" y="17"/>
                    <a:pt x="6" y="18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5" name="Freeform 416"/>
            <p:cNvSpPr/>
            <p:nvPr/>
          </p:nvSpPr>
          <p:spPr bwMode="auto">
            <a:xfrm>
              <a:off x="5851521" y="3825875"/>
              <a:ext cx="98425" cy="98425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3" y="0"/>
                </a:cxn>
                <a:cxn ang="0">
                  <a:pos x="0" y="33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cubicBezTo>
                    <a:pt x="10" y="21"/>
                    <a:pt x="21" y="10"/>
                    <a:pt x="33" y="0"/>
                  </a:cubicBezTo>
                  <a:cubicBezTo>
                    <a:pt x="23" y="12"/>
                    <a:pt x="12" y="23"/>
                    <a:pt x="0" y="33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6" name="Freeform 417"/>
            <p:cNvSpPr/>
            <p:nvPr/>
          </p:nvSpPr>
          <p:spPr bwMode="auto">
            <a:xfrm>
              <a:off x="5780084" y="3652838"/>
              <a:ext cx="536575" cy="344488"/>
            </a:xfrm>
            <a:custGeom>
              <a:avLst/>
              <a:gdLst/>
              <a:ahLst/>
              <a:cxnLst>
                <a:cxn ang="0">
                  <a:pos x="24" y="91"/>
                </a:cxn>
                <a:cxn ang="0">
                  <a:pos x="0" y="106"/>
                </a:cxn>
                <a:cxn ang="0">
                  <a:pos x="99" y="1"/>
                </a:cxn>
                <a:cxn ang="0">
                  <a:pos x="129" y="1"/>
                </a:cxn>
                <a:cxn ang="0">
                  <a:pos x="180" y="19"/>
                </a:cxn>
                <a:cxn ang="0">
                  <a:pos x="108" y="94"/>
                </a:cxn>
                <a:cxn ang="0">
                  <a:pos x="21" y="115"/>
                </a:cxn>
                <a:cxn ang="0">
                  <a:pos x="84" y="43"/>
                </a:cxn>
                <a:cxn ang="0">
                  <a:pos x="57" y="58"/>
                </a:cxn>
                <a:cxn ang="0">
                  <a:pos x="24" y="91"/>
                </a:cxn>
              </a:cxnLst>
              <a:rect l="0" t="0" r="r" b="b"/>
              <a:pathLst>
                <a:path w="180" h="115">
                  <a:moveTo>
                    <a:pt x="24" y="91"/>
                  </a:moveTo>
                  <a:cubicBezTo>
                    <a:pt x="22" y="102"/>
                    <a:pt x="10" y="103"/>
                    <a:pt x="0" y="106"/>
                  </a:cubicBezTo>
                  <a:cubicBezTo>
                    <a:pt x="2" y="40"/>
                    <a:pt x="39" y="9"/>
                    <a:pt x="99" y="1"/>
                  </a:cubicBezTo>
                  <a:cubicBezTo>
                    <a:pt x="109" y="1"/>
                    <a:pt x="119" y="1"/>
                    <a:pt x="129" y="1"/>
                  </a:cubicBezTo>
                  <a:cubicBezTo>
                    <a:pt x="153" y="0"/>
                    <a:pt x="163" y="13"/>
                    <a:pt x="180" y="19"/>
                  </a:cubicBezTo>
                  <a:cubicBezTo>
                    <a:pt x="159" y="47"/>
                    <a:pt x="122" y="59"/>
                    <a:pt x="108" y="94"/>
                  </a:cubicBezTo>
                  <a:cubicBezTo>
                    <a:pt x="77" y="99"/>
                    <a:pt x="52" y="110"/>
                    <a:pt x="21" y="115"/>
                  </a:cubicBezTo>
                  <a:cubicBezTo>
                    <a:pt x="35" y="84"/>
                    <a:pt x="56" y="60"/>
                    <a:pt x="84" y="43"/>
                  </a:cubicBezTo>
                  <a:cubicBezTo>
                    <a:pt x="77" y="39"/>
                    <a:pt x="67" y="56"/>
                    <a:pt x="57" y="58"/>
                  </a:cubicBezTo>
                  <a:cubicBezTo>
                    <a:pt x="45" y="68"/>
                    <a:pt x="34" y="79"/>
                    <a:pt x="24" y="91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7" name="Freeform 418"/>
            <p:cNvSpPr>
              <a:spLocks noEditPoints="1"/>
            </p:cNvSpPr>
            <p:nvPr/>
          </p:nvSpPr>
          <p:spPr bwMode="auto">
            <a:xfrm>
              <a:off x="6129334" y="3736975"/>
              <a:ext cx="384175" cy="233363"/>
            </a:xfrm>
            <a:custGeom>
              <a:avLst/>
              <a:gdLst/>
              <a:ahLst/>
              <a:cxnLst>
                <a:cxn ang="0">
                  <a:pos x="129" y="57"/>
                </a:cxn>
                <a:cxn ang="0">
                  <a:pos x="0" y="78"/>
                </a:cxn>
                <a:cxn ang="0">
                  <a:pos x="75" y="0"/>
                </a:cxn>
                <a:cxn ang="0">
                  <a:pos x="129" y="57"/>
                </a:cxn>
                <a:cxn ang="0">
                  <a:pos x="33" y="42"/>
                </a:cxn>
                <a:cxn ang="0">
                  <a:pos x="69" y="48"/>
                </a:cxn>
                <a:cxn ang="0">
                  <a:pos x="33" y="42"/>
                </a:cxn>
              </a:cxnLst>
              <a:rect l="0" t="0" r="r" b="b"/>
              <a:pathLst>
                <a:path w="129" h="78">
                  <a:moveTo>
                    <a:pt x="129" y="57"/>
                  </a:moveTo>
                  <a:cubicBezTo>
                    <a:pt x="91" y="69"/>
                    <a:pt x="40" y="68"/>
                    <a:pt x="0" y="78"/>
                  </a:cubicBezTo>
                  <a:cubicBezTo>
                    <a:pt x="10" y="49"/>
                    <a:pt x="41" y="15"/>
                    <a:pt x="75" y="0"/>
                  </a:cubicBezTo>
                  <a:cubicBezTo>
                    <a:pt x="95" y="17"/>
                    <a:pt x="113" y="36"/>
                    <a:pt x="129" y="57"/>
                  </a:cubicBezTo>
                  <a:close/>
                  <a:moveTo>
                    <a:pt x="33" y="42"/>
                  </a:moveTo>
                  <a:cubicBezTo>
                    <a:pt x="35" y="52"/>
                    <a:pt x="65" y="50"/>
                    <a:pt x="69" y="48"/>
                  </a:cubicBezTo>
                  <a:cubicBezTo>
                    <a:pt x="65" y="38"/>
                    <a:pt x="46" y="43"/>
                    <a:pt x="33" y="42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8" name="Freeform 419"/>
            <p:cNvSpPr/>
            <p:nvPr/>
          </p:nvSpPr>
          <p:spPr bwMode="auto">
            <a:xfrm>
              <a:off x="6543671" y="3852863"/>
              <a:ext cx="257175" cy="295275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6" y="12"/>
                </a:cxn>
                <a:cxn ang="0">
                  <a:pos x="41" y="99"/>
                </a:cxn>
                <a:cxn ang="0">
                  <a:pos x="14" y="84"/>
                </a:cxn>
                <a:cxn ang="0">
                  <a:pos x="11" y="84"/>
                </a:cxn>
                <a:cxn ang="0">
                  <a:pos x="8" y="48"/>
                </a:cxn>
                <a:cxn ang="0">
                  <a:pos x="5" y="24"/>
                </a:cxn>
                <a:cxn ang="0">
                  <a:pos x="71" y="6"/>
                </a:cxn>
                <a:cxn ang="0">
                  <a:pos x="83" y="0"/>
                </a:cxn>
              </a:cxnLst>
              <a:rect l="0" t="0" r="r" b="b"/>
              <a:pathLst>
                <a:path w="86" h="99">
                  <a:moveTo>
                    <a:pt x="83" y="0"/>
                  </a:moveTo>
                  <a:cubicBezTo>
                    <a:pt x="82" y="6"/>
                    <a:pt x="86" y="7"/>
                    <a:pt x="86" y="12"/>
                  </a:cubicBezTo>
                  <a:cubicBezTo>
                    <a:pt x="55" y="25"/>
                    <a:pt x="43" y="57"/>
                    <a:pt x="41" y="99"/>
                  </a:cubicBezTo>
                  <a:cubicBezTo>
                    <a:pt x="33" y="93"/>
                    <a:pt x="31" y="81"/>
                    <a:pt x="14" y="84"/>
                  </a:cubicBezTo>
                  <a:cubicBezTo>
                    <a:pt x="13" y="84"/>
                    <a:pt x="12" y="84"/>
                    <a:pt x="11" y="84"/>
                  </a:cubicBezTo>
                  <a:cubicBezTo>
                    <a:pt x="9" y="73"/>
                    <a:pt x="15" y="54"/>
                    <a:pt x="8" y="48"/>
                  </a:cubicBezTo>
                  <a:cubicBezTo>
                    <a:pt x="7" y="39"/>
                    <a:pt x="0" y="29"/>
                    <a:pt x="5" y="24"/>
                  </a:cubicBezTo>
                  <a:cubicBezTo>
                    <a:pt x="34" y="25"/>
                    <a:pt x="51" y="14"/>
                    <a:pt x="71" y="6"/>
                  </a:cubicBezTo>
                  <a:cubicBezTo>
                    <a:pt x="75" y="4"/>
                    <a:pt x="79" y="2"/>
                    <a:pt x="83" y="0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9" name="Freeform 420"/>
            <p:cNvSpPr/>
            <p:nvPr/>
          </p:nvSpPr>
          <p:spPr bwMode="auto">
            <a:xfrm>
              <a:off x="6791321" y="3943350"/>
              <a:ext cx="90488" cy="349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4" y="3"/>
                </a:cxn>
                <a:cxn ang="0">
                  <a:pos x="30" y="12"/>
                </a:cxn>
                <a:cxn ang="0">
                  <a:pos x="0" y="9"/>
                </a:cxn>
              </a:cxnLst>
              <a:rect l="0" t="0" r="r" b="b"/>
              <a:pathLst>
                <a:path w="30" h="12">
                  <a:moveTo>
                    <a:pt x="0" y="9"/>
                  </a:moveTo>
                  <a:cubicBezTo>
                    <a:pt x="1" y="0"/>
                    <a:pt x="23" y="12"/>
                    <a:pt x="24" y="3"/>
                  </a:cubicBezTo>
                  <a:cubicBezTo>
                    <a:pt x="28" y="4"/>
                    <a:pt x="30" y="7"/>
                    <a:pt x="30" y="12"/>
                  </a:cubicBezTo>
                  <a:cubicBezTo>
                    <a:pt x="24" y="7"/>
                    <a:pt x="10" y="10"/>
                    <a:pt x="0" y="9"/>
                  </a:cubicBezTo>
                  <a:close/>
                </a:path>
              </a:pathLst>
            </a:custGeom>
            <a:solidFill>
              <a:srgbClr val="87756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0" name="Freeform 421"/>
            <p:cNvSpPr/>
            <p:nvPr/>
          </p:nvSpPr>
          <p:spPr bwMode="auto">
            <a:xfrm>
              <a:off x="5041896" y="3870325"/>
              <a:ext cx="809625" cy="977900"/>
            </a:xfrm>
            <a:custGeom>
              <a:avLst/>
              <a:gdLst/>
              <a:ahLst/>
              <a:cxnLst>
                <a:cxn ang="0">
                  <a:pos x="130" y="36"/>
                </a:cxn>
                <a:cxn ang="0">
                  <a:pos x="136" y="78"/>
                </a:cxn>
                <a:cxn ang="0">
                  <a:pos x="76" y="99"/>
                </a:cxn>
                <a:cxn ang="0">
                  <a:pos x="121" y="78"/>
                </a:cxn>
                <a:cxn ang="0">
                  <a:pos x="100" y="120"/>
                </a:cxn>
                <a:cxn ang="0">
                  <a:pos x="136" y="114"/>
                </a:cxn>
                <a:cxn ang="0">
                  <a:pos x="136" y="84"/>
                </a:cxn>
                <a:cxn ang="0">
                  <a:pos x="241" y="45"/>
                </a:cxn>
                <a:cxn ang="0">
                  <a:pos x="271" y="129"/>
                </a:cxn>
                <a:cxn ang="0">
                  <a:pos x="253" y="132"/>
                </a:cxn>
                <a:cxn ang="0">
                  <a:pos x="265" y="327"/>
                </a:cxn>
                <a:cxn ang="0">
                  <a:pos x="124" y="159"/>
                </a:cxn>
                <a:cxn ang="0">
                  <a:pos x="127" y="33"/>
                </a:cxn>
                <a:cxn ang="0">
                  <a:pos x="130" y="36"/>
                </a:cxn>
              </a:cxnLst>
              <a:rect l="0" t="0" r="r" b="b"/>
              <a:pathLst>
                <a:path w="271" h="327">
                  <a:moveTo>
                    <a:pt x="130" y="36"/>
                  </a:moveTo>
                  <a:cubicBezTo>
                    <a:pt x="141" y="43"/>
                    <a:pt x="140" y="64"/>
                    <a:pt x="136" y="78"/>
                  </a:cubicBezTo>
                  <a:cubicBezTo>
                    <a:pt x="122" y="62"/>
                    <a:pt x="66" y="63"/>
                    <a:pt x="76" y="99"/>
                  </a:cubicBezTo>
                  <a:cubicBezTo>
                    <a:pt x="82" y="85"/>
                    <a:pt x="100" y="67"/>
                    <a:pt x="121" y="78"/>
                  </a:cubicBezTo>
                  <a:cubicBezTo>
                    <a:pt x="108" y="86"/>
                    <a:pt x="95" y="94"/>
                    <a:pt x="100" y="120"/>
                  </a:cubicBezTo>
                  <a:cubicBezTo>
                    <a:pt x="115" y="121"/>
                    <a:pt x="129" y="121"/>
                    <a:pt x="136" y="114"/>
                  </a:cubicBezTo>
                  <a:cubicBezTo>
                    <a:pt x="136" y="104"/>
                    <a:pt x="136" y="94"/>
                    <a:pt x="136" y="84"/>
                  </a:cubicBezTo>
                  <a:cubicBezTo>
                    <a:pt x="168" y="80"/>
                    <a:pt x="206" y="56"/>
                    <a:pt x="241" y="45"/>
                  </a:cubicBezTo>
                  <a:cubicBezTo>
                    <a:pt x="241" y="83"/>
                    <a:pt x="257" y="105"/>
                    <a:pt x="271" y="129"/>
                  </a:cubicBezTo>
                  <a:cubicBezTo>
                    <a:pt x="264" y="129"/>
                    <a:pt x="257" y="129"/>
                    <a:pt x="253" y="132"/>
                  </a:cubicBezTo>
                  <a:cubicBezTo>
                    <a:pt x="220" y="185"/>
                    <a:pt x="230" y="295"/>
                    <a:pt x="265" y="327"/>
                  </a:cubicBezTo>
                  <a:cubicBezTo>
                    <a:pt x="198" y="291"/>
                    <a:pt x="154" y="232"/>
                    <a:pt x="124" y="159"/>
                  </a:cubicBezTo>
                  <a:cubicBezTo>
                    <a:pt x="22" y="200"/>
                    <a:pt x="0" y="0"/>
                    <a:pt x="127" y="33"/>
                  </a:cubicBezTo>
                  <a:cubicBezTo>
                    <a:pt x="127" y="35"/>
                    <a:pt x="127" y="37"/>
                    <a:pt x="130" y="36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1" name="Freeform 422"/>
            <p:cNvSpPr/>
            <p:nvPr/>
          </p:nvSpPr>
          <p:spPr bwMode="auto">
            <a:xfrm>
              <a:off x="5761034" y="4283075"/>
              <a:ext cx="904875" cy="376238"/>
            </a:xfrm>
            <a:custGeom>
              <a:avLst/>
              <a:gdLst/>
              <a:ahLst/>
              <a:cxnLst>
                <a:cxn ang="0">
                  <a:pos x="156" y="51"/>
                </a:cxn>
                <a:cxn ang="0">
                  <a:pos x="303" y="96"/>
                </a:cxn>
                <a:cxn ang="0">
                  <a:pos x="291" y="126"/>
                </a:cxn>
                <a:cxn ang="0">
                  <a:pos x="0" y="63"/>
                </a:cxn>
                <a:cxn ang="0">
                  <a:pos x="24" y="0"/>
                </a:cxn>
                <a:cxn ang="0">
                  <a:pos x="126" y="48"/>
                </a:cxn>
                <a:cxn ang="0">
                  <a:pos x="156" y="51"/>
                </a:cxn>
              </a:cxnLst>
              <a:rect l="0" t="0" r="r" b="b"/>
              <a:pathLst>
                <a:path w="303" h="126">
                  <a:moveTo>
                    <a:pt x="156" y="51"/>
                  </a:moveTo>
                  <a:cubicBezTo>
                    <a:pt x="208" y="63"/>
                    <a:pt x="250" y="85"/>
                    <a:pt x="303" y="96"/>
                  </a:cubicBezTo>
                  <a:cubicBezTo>
                    <a:pt x="300" y="107"/>
                    <a:pt x="294" y="115"/>
                    <a:pt x="291" y="126"/>
                  </a:cubicBezTo>
                  <a:cubicBezTo>
                    <a:pt x="199" y="100"/>
                    <a:pt x="116" y="65"/>
                    <a:pt x="0" y="63"/>
                  </a:cubicBezTo>
                  <a:cubicBezTo>
                    <a:pt x="3" y="37"/>
                    <a:pt x="15" y="20"/>
                    <a:pt x="24" y="0"/>
                  </a:cubicBezTo>
                  <a:cubicBezTo>
                    <a:pt x="59" y="15"/>
                    <a:pt x="77" y="47"/>
                    <a:pt x="126" y="48"/>
                  </a:cubicBezTo>
                  <a:cubicBezTo>
                    <a:pt x="130" y="55"/>
                    <a:pt x="147" y="49"/>
                    <a:pt x="156" y="5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2" name="Freeform 423"/>
            <p:cNvSpPr/>
            <p:nvPr/>
          </p:nvSpPr>
          <p:spPr bwMode="auto">
            <a:xfrm>
              <a:off x="5214934" y="4364038"/>
              <a:ext cx="206375" cy="88900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69" y="30"/>
                </a:cxn>
                <a:cxn ang="0">
                  <a:pos x="0" y="15"/>
                </a:cxn>
                <a:cxn ang="0">
                  <a:pos x="9" y="0"/>
                </a:cxn>
                <a:cxn ang="0">
                  <a:pos x="57" y="3"/>
                </a:cxn>
              </a:cxnLst>
              <a:rect l="0" t="0" r="r" b="b"/>
              <a:pathLst>
                <a:path w="69" h="30">
                  <a:moveTo>
                    <a:pt x="57" y="3"/>
                  </a:moveTo>
                  <a:cubicBezTo>
                    <a:pt x="66" y="7"/>
                    <a:pt x="65" y="21"/>
                    <a:pt x="69" y="30"/>
                  </a:cubicBezTo>
                  <a:cubicBezTo>
                    <a:pt x="45" y="22"/>
                    <a:pt x="30" y="11"/>
                    <a:pt x="0" y="15"/>
                  </a:cubicBezTo>
                  <a:cubicBezTo>
                    <a:pt x="3" y="10"/>
                    <a:pt x="7" y="6"/>
                    <a:pt x="9" y="0"/>
                  </a:cubicBezTo>
                  <a:cubicBezTo>
                    <a:pt x="19" y="7"/>
                    <a:pt x="45" y="14"/>
                    <a:pt x="57" y="3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3" name="Freeform 424"/>
            <p:cNvSpPr/>
            <p:nvPr/>
          </p:nvSpPr>
          <p:spPr bwMode="auto">
            <a:xfrm>
              <a:off x="5967409" y="4340225"/>
              <a:ext cx="161925" cy="74613"/>
            </a:xfrm>
            <a:custGeom>
              <a:avLst/>
              <a:gdLst/>
              <a:ahLst/>
              <a:cxnLst>
                <a:cxn ang="0">
                  <a:pos x="54" y="17"/>
                </a:cxn>
                <a:cxn ang="0">
                  <a:pos x="0" y="2"/>
                </a:cxn>
                <a:cxn ang="0">
                  <a:pos x="54" y="17"/>
                </a:cxn>
              </a:cxnLst>
              <a:rect l="0" t="0" r="r" b="b"/>
              <a:pathLst>
                <a:path w="54" h="25">
                  <a:moveTo>
                    <a:pt x="54" y="17"/>
                  </a:moveTo>
                  <a:cubicBezTo>
                    <a:pt x="35" y="25"/>
                    <a:pt x="15" y="8"/>
                    <a:pt x="0" y="2"/>
                  </a:cubicBezTo>
                  <a:cubicBezTo>
                    <a:pt x="13" y="0"/>
                    <a:pt x="34" y="16"/>
                    <a:pt x="54" y="17"/>
                  </a:cubicBezTo>
                  <a:close/>
                </a:path>
              </a:pathLst>
            </a:custGeom>
            <a:solidFill>
              <a:srgbClr val="EDEDE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4" name="Freeform 425"/>
            <p:cNvSpPr/>
            <p:nvPr/>
          </p:nvSpPr>
          <p:spPr bwMode="auto">
            <a:xfrm>
              <a:off x="6692896" y="4364038"/>
              <a:ext cx="71438" cy="88900"/>
            </a:xfrm>
            <a:custGeom>
              <a:avLst/>
              <a:gdLst/>
              <a:ahLst/>
              <a:cxnLst>
                <a:cxn ang="0">
                  <a:pos x="24" y="30"/>
                </a:cxn>
                <a:cxn ang="0">
                  <a:pos x="0" y="0"/>
                </a:cxn>
                <a:cxn ang="0">
                  <a:pos x="24" y="30"/>
                </a:cxn>
              </a:cxnLst>
              <a:rect l="0" t="0" r="r" b="b"/>
              <a:pathLst>
                <a:path w="24" h="30">
                  <a:moveTo>
                    <a:pt x="24" y="30"/>
                  </a:moveTo>
                  <a:cubicBezTo>
                    <a:pt x="14" y="22"/>
                    <a:pt x="2" y="16"/>
                    <a:pt x="0" y="0"/>
                  </a:cubicBezTo>
                  <a:cubicBezTo>
                    <a:pt x="10" y="8"/>
                    <a:pt x="15" y="21"/>
                    <a:pt x="24" y="30"/>
                  </a:cubicBezTo>
                  <a:close/>
                </a:path>
              </a:pathLst>
            </a:custGeom>
            <a:solidFill>
              <a:srgbClr val="F7CBB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5" name="Freeform 426"/>
            <p:cNvSpPr/>
            <p:nvPr/>
          </p:nvSpPr>
          <p:spPr bwMode="auto">
            <a:xfrm>
              <a:off x="6496046" y="4462463"/>
              <a:ext cx="385763" cy="412750"/>
            </a:xfrm>
            <a:custGeom>
              <a:avLst/>
              <a:gdLst/>
              <a:ahLst/>
              <a:cxnLst>
                <a:cxn ang="0">
                  <a:pos x="129" y="21"/>
                </a:cxn>
                <a:cxn ang="0">
                  <a:pos x="0" y="138"/>
                </a:cxn>
                <a:cxn ang="0">
                  <a:pos x="63" y="39"/>
                </a:cxn>
                <a:cxn ang="0">
                  <a:pos x="96" y="27"/>
                </a:cxn>
                <a:cxn ang="0">
                  <a:pos x="129" y="21"/>
                </a:cxn>
              </a:cxnLst>
              <a:rect l="0" t="0" r="r" b="b"/>
              <a:pathLst>
                <a:path w="129" h="138">
                  <a:moveTo>
                    <a:pt x="129" y="21"/>
                  </a:moveTo>
                  <a:cubicBezTo>
                    <a:pt x="102" y="76"/>
                    <a:pt x="62" y="118"/>
                    <a:pt x="0" y="138"/>
                  </a:cubicBezTo>
                  <a:cubicBezTo>
                    <a:pt x="22" y="106"/>
                    <a:pt x="57" y="87"/>
                    <a:pt x="63" y="39"/>
                  </a:cubicBezTo>
                  <a:cubicBezTo>
                    <a:pt x="75" y="36"/>
                    <a:pt x="86" y="32"/>
                    <a:pt x="96" y="27"/>
                  </a:cubicBezTo>
                  <a:cubicBezTo>
                    <a:pt x="100" y="0"/>
                    <a:pt x="111" y="11"/>
                    <a:pt x="129" y="21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6" name="Freeform 427"/>
            <p:cNvSpPr/>
            <p:nvPr/>
          </p:nvSpPr>
          <p:spPr bwMode="auto">
            <a:xfrm>
              <a:off x="4713284" y="4527550"/>
              <a:ext cx="80963" cy="42863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0" y="8"/>
                </a:cxn>
                <a:cxn ang="0">
                  <a:pos x="18" y="2"/>
                </a:cxn>
                <a:cxn ang="0">
                  <a:pos x="24" y="8"/>
                </a:cxn>
                <a:cxn ang="0">
                  <a:pos x="27" y="14"/>
                </a:cxn>
              </a:cxnLst>
              <a:rect l="0" t="0" r="r" b="b"/>
              <a:pathLst>
                <a:path w="27" h="14">
                  <a:moveTo>
                    <a:pt x="27" y="14"/>
                  </a:moveTo>
                  <a:cubicBezTo>
                    <a:pt x="22" y="8"/>
                    <a:pt x="12" y="7"/>
                    <a:pt x="0" y="8"/>
                  </a:cubicBezTo>
                  <a:cubicBezTo>
                    <a:pt x="0" y="0"/>
                    <a:pt x="18" y="10"/>
                    <a:pt x="18" y="2"/>
                  </a:cubicBezTo>
                  <a:cubicBezTo>
                    <a:pt x="21" y="3"/>
                    <a:pt x="23" y="5"/>
                    <a:pt x="24" y="8"/>
                  </a:cubicBezTo>
                  <a:cubicBezTo>
                    <a:pt x="24" y="11"/>
                    <a:pt x="26" y="12"/>
                    <a:pt x="27" y="14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7" name="Freeform 428"/>
            <p:cNvSpPr/>
            <p:nvPr/>
          </p:nvSpPr>
          <p:spPr bwMode="auto">
            <a:xfrm>
              <a:off x="5740396" y="4530725"/>
              <a:ext cx="827088" cy="487363"/>
            </a:xfrm>
            <a:custGeom>
              <a:avLst/>
              <a:gdLst/>
              <a:ahLst/>
              <a:cxnLst>
                <a:cxn ang="0">
                  <a:pos x="7" y="25"/>
                </a:cxn>
                <a:cxn ang="0">
                  <a:pos x="178" y="55"/>
                </a:cxn>
                <a:cxn ang="0">
                  <a:pos x="181" y="43"/>
                </a:cxn>
                <a:cxn ang="0">
                  <a:pos x="277" y="73"/>
                </a:cxn>
                <a:cxn ang="0">
                  <a:pos x="7" y="25"/>
                </a:cxn>
              </a:cxnLst>
              <a:rect l="0" t="0" r="r" b="b"/>
              <a:pathLst>
                <a:path w="277" h="163">
                  <a:moveTo>
                    <a:pt x="7" y="25"/>
                  </a:moveTo>
                  <a:cubicBezTo>
                    <a:pt x="71" y="0"/>
                    <a:pt x="143" y="19"/>
                    <a:pt x="178" y="55"/>
                  </a:cubicBezTo>
                  <a:cubicBezTo>
                    <a:pt x="186" y="56"/>
                    <a:pt x="170" y="44"/>
                    <a:pt x="181" y="43"/>
                  </a:cubicBezTo>
                  <a:cubicBezTo>
                    <a:pt x="229" y="37"/>
                    <a:pt x="254" y="54"/>
                    <a:pt x="277" y="73"/>
                  </a:cubicBezTo>
                  <a:cubicBezTo>
                    <a:pt x="233" y="163"/>
                    <a:pt x="0" y="150"/>
                    <a:pt x="7" y="25"/>
                  </a:cubicBezTo>
                  <a:close/>
                </a:path>
              </a:pathLst>
            </a:custGeom>
            <a:solidFill>
              <a:srgbClr val="80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8" name="Freeform 429"/>
            <p:cNvSpPr/>
            <p:nvPr/>
          </p:nvSpPr>
          <p:spPr bwMode="auto">
            <a:xfrm>
              <a:off x="5021259" y="4706938"/>
              <a:ext cx="68263" cy="47625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14"/>
                </a:cxn>
                <a:cxn ang="0">
                  <a:pos x="2" y="8"/>
                </a:cxn>
                <a:cxn ang="0">
                  <a:pos x="14" y="2"/>
                </a:cxn>
              </a:cxnLst>
              <a:rect l="0" t="0" r="r" b="b"/>
              <a:pathLst>
                <a:path w="23" h="16">
                  <a:moveTo>
                    <a:pt x="14" y="2"/>
                  </a:moveTo>
                  <a:cubicBezTo>
                    <a:pt x="23" y="4"/>
                    <a:pt x="11" y="8"/>
                    <a:pt x="14" y="14"/>
                  </a:cubicBezTo>
                  <a:cubicBezTo>
                    <a:pt x="6" y="16"/>
                    <a:pt x="8" y="8"/>
                    <a:pt x="2" y="8"/>
                  </a:cubicBezTo>
                  <a:cubicBezTo>
                    <a:pt x="0" y="0"/>
                    <a:pt x="16" y="10"/>
                    <a:pt x="14" y="2"/>
                  </a:cubicBezTo>
                  <a:close/>
                </a:path>
              </a:pathLst>
            </a:custGeom>
            <a:solidFill>
              <a:srgbClr val="EDEDE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9" name="Freeform 430"/>
            <p:cNvSpPr>
              <a:spLocks noEditPoints="1"/>
            </p:cNvSpPr>
            <p:nvPr/>
          </p:nvSpPr>
          <p:spPr bwMode="auto">
            <a:xfrm>
              <a:off x="5384796" y="4892675"/>
              <a:ext cx="331788" cy="311150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54" y="57"/>
                </a:cxn>
                <a:cxn ang="0">
                  <a:pos x="6" y="87"/>
                </a:cxn>
                <a:cxn ang="0">
                  <a:pos x="3" y="81"/>
                </a:cxn>
                <a:cxn ang="0">
                  <a:pos x="21" y="48"/>
                </a:cxn>
                <a:cxn ang="0">
                  <a:pos x="111" y="0"/>
                </a:cxn>
                <a:cxn ang="0">
                  <a:pos x="12" y="81"/>
                </a:cxn>
                <a:cxn ang="0">
                  <a:pos x="48" y="69"/>
                </a:cxn>
                <a:cxn ang="0">
                  <a:pos x="12" y="81"/>
                </a:cxn>
              </a:cxnLst>
              <a:rect l="0" t="0" r="r" b="b"/>
              <a:pathLst>
                <a:path w="111" h="104">
                  <a:moveTo>
                    <a:pt x="111" y="0"/>
                  </a:moveTo>
                  <a:cubicBezTo>
                    <a:pt x="102" y="17"/>
                    <a:pt x="75" y="42"/>
                    <a:pt x="54" y="57"/>
                  </a:cubicBezTo>
                  <a:cubicBezTo>
                    <a:pt x="69" y="88"/>
                    <a:pt x="29" y="104"/>
                    <a:pt x="6" y="87"/>
                  </a:cubicBezTo>
                  <a:cubicBezTo>
                    <a:pt x="6" y="84"/>
                    <a:pt x="5" y="82"/>
                    <a:pt x="3" y="81"/>
                  </a:cubicBezTo>
                  <a:cubicBezTo>
                    <a:pt x="0" y="61"/>
                    <a:pt x="12" y="56"/>
                    <a:pt x="21" y="48"/>
                  </a:cubicBezTo>
                  <a:cubicBezTo>
                    <a:pt x="69" y="59"/>
                    <a:pt x="82" y="17"/>
                    <a:pt x="111" y="0"/>
                  </a:cubicBezTo>
                  <a:close/>
                  <a:moveTo>
                    <a:pt x="12" y="81"/>
                  </a:moveTo>
                  <a:cubicBezTo>
                    <a:pt x="25" y="89"/>
                    <a:pt x="48" y="84"/>
                    <a:pt x="48" y="69"/>
                  </a:cubicBezTo>
                  <a:cubicBezTo>
                    <a:pt x="36" y="57"/>
                    <a:pt x="7" y="49"/>
                    <a:pt x="12" y="81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0" name="Freeform 431"/>
            <p:cNvSpPr/>
            <p:nvPr/>
          </p:nvSpPr>
          <p:spPr bwMode="auto">
            <a:xfrm>
              <a:off x="5940421" y="5018088"/>
              <a:ext cx="185738" cy="2143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57" y="48"/>
                </a:cxn>
                <a:cxn ang="0">
                  <a:pos x="6" y="72"/>
                </a:cxn>
                <a:cxn ang="0">
                  <a:pos x="0" y="45"/>
                </a:cxn>
                <a:cxn ang="0">
                  <a:pos x="48" y="0"/>
                </a:cxn>
              </a:cxnLst>
              <a:rect l="0" t="0" r="r" b="b"/>
              <a:pathLst>
                <a:path w="62" h="72">
                  <a:moveTo>
                    <a:pt x="48" y="0"/>
                  </a:moveTo>
                  <a:cubicBezTo>
                    <a:pt x="62" y="5"/>
                    <a:pt x="47" y="39"/>
                    <a:pt x="57" y="48"/>
                  </a:cubicBezTo>
                  <a:cubicBezTo>
                    <a:pt x="45" y="61"/>
                    <a:pt x="30" y="71"/>
                    <a:pt x="6" y="72"/>
                  </a:cubicBezTo>
                  <a:cubicBezTo>
                    <a:pt x="2" y="65"/>
                    <a:pt x="2" y="54"/>
                    <a:pt x="0" y="45"/>
                  </a:cubicBezTo>
                  <a:cubicBezTo>
                    <a:pt x="18" y="32"/>
                    <a:pt x="38" y="21"/>
                    <a:pt x="48" y="0"/>
                  </a:cubicBezTo>
                  <a:close/>
                </a:path>
              </a:pathLst>
            </a:custGeom>
            <a:solidFill>
              <a:srgbClr val="48A2B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1" name="Freeform 432"/>
            <p:cNvSpPr/>
            <p:nvPr/>
          </p:nvSpPr>
          <p:spPr bwMode="auto">
            <a:xfrm>
              <a:off x="6003921" y="5214938"/>
              <a:ext cx="241300" cy="196850"/>
            </a:xfrm>
            <a:custGeom>
              <a:avLst/>
              <a:gdLst/>
              <a:ahLst/>
              <a:cxnLst>
                <a:cxn ang="0">
                  <a:pos x="81" y="39"/>
                </a:cxn>
                <a:cxn ang="0">
                  <a:pos x="54" y="54"/>
                </a:cxn>
                <a:cxn ang="0">
                  <a:pos x="63" y="66"/>
                </a:cxn>
                <a:cxn ang="0">
                  <a:pos x="0" y="15"/>
                </a:cxn>
                <a:cxn ang="0">
                  <a:pos x="30" y="0"/>
                </a:cxn>
                <a:cxn ang="0">
                  <a:pos x="81" y="39"/>
                </a:cxn>
              </a:cxnLst>
              <a:rect l="0" t="0" r="r" b="b"/>
              <a:pathLst>
                <a:path w="81" h="66">
                  <a:moveTo>
                    <a:pt x="81" y="39"/>
                  </a:moveTo>
                  <a:cubicBezTo>
                    <a:pt x="74" y="46"/>
                    <a:pt x="63" y="49"/>
                    <a:pt x="54" y="54"/>
                  </a:cubicBezTo>
                  <a:cubicBezTo>
                    <a:pt x="55" y="60"/>
                    <a:pt x="66" y="56"/>
                    <a:pt x="63" y="66"/>
                  </a:cubicBezTo>
                  <a:cubicBezTo>
                    <a:pt x="31" y="60"/>
                    <a:pt x="15" y="38"/>
                    <a:pt x="0" y="15"/>
                  </a:cubicBezTo>
                  <a:cubicBezTo>
                    <a:pt x="6" y="6"/>
                    <a:pt x="18" y="3"/>
                    <a:pt x="30" y="0"/>
                  </a:cubicBezTo>
                  <a:cubicBezTo>
                    <a:pt x="31" y="29"/>
                    <a:pt x="58" y="32"/>
                    <a:pt x="81" y="39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2" name="Freeform 435"/>
            <p:cNvSpPr/>
            <p:nvPr/>
          </p:nvSpPr>
          <p:spPr bwMode="auto">
            <a:xfrm>
              <a:off x="4564059" y="3619500"/>
              <a:ext cx="15875" cy="152400"/>
            </a:xfrm>
            <a:custGeom>
              <a:avLst/>
              <a:gdLst/>
              <a:ahLst/>
              <a:cxnLst>
                <a:cxn ang="0">
                  <a:pos x="5" y="51"/>
                </a:cxn>
                <a:cxn ang="0">
                  <a:pos x="5" y="0"/>
                </a:cxn>
                <a:cxn ang="0">
                  <a:pos x="5" y="51"/>
                </a:cxn>
              </a:cxnLst>
              <a:rect l="0" t="0" r="r" b="b"/>
              <a:pathLst>
                <a:path w="5" h="51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3" name="Freeform 439"/>
            <p:cNvSpPr/>
            <p:nvPr/>
          </p:nvSpPr>
          <p:spPr bwMode="auto">
            <a:xfrm>
              <a:off x="6889746" y="3873500"/>
              <a:ext cx="287338" cy="5175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96" y="62"/>
                </a:cxn>
                <a:cxn ang="0">
                  <a:pos x="60" y="38"/>
                </a:cxn>
                <a:cxn ang="0">
                  <a:pos x="24" y="173"/>
                </a:cxn>
                <a:cxn ang="0">
                  <a:pos x="21" y="164"/>
                </a:cxn>
                <a:cxn ang="0">
                  <a:pos x="21" y="101"/>
                </a:cxn>
                <a:cxn ang="0">
                  <a:pos x="18" y="59"/>
                </a:cxn>
                <a:cxn ang="0">
                  <a:pos x="9" y="29"/>
                </a:cxn>
                <a:cxn ang="0">
                  <a:pos x="3" y="11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24" y="2"/>
                </a:cxn>
              </a:cxnLst>
              <a:rect l="0" t="0" r="r" b="b"/>
              <a:pathLst>
                <a:path w="96" h="173">
                  <a:moveTo>
                    <a:pt x="24" y="2"/>
                  </a:moveTo>
                  <a:cubicBezTo>
                    <a:pt x="63" y="7"/>
                    <a:pt x="92" y="22"/>
                    <a:pt x="96" y="62"/>
                  </a:cubicBezTo>
                  <a:cubicBezTo>
                    <a:pt x="80" y="58"/>
                    <a:pt x="76" y="42"/>
                    <a:pt x="60" y="38"/>
                  </a:cubicBezTo>
                  <a:cubicBezTo>
                    <a:pt x="73" y="89"/>
                    <a:pt x="43" y="136"/>
                    <a:pt x="24" y="173"/>
                  </a:cubicBezTo>
                  <a:cubicBezTo>
                    <a:pt x="20" y="173"/>
                    <a:pt x="21" y="168"/>
                    <a:pt x="21" y="164"/>
                  </a:cubicBezTo>
                  <a:cubicBezTo>
                    <a:pt x="26" y="150"/>
                    <a:pt x="26" y="115"/>
                    <a:pt x="21" y="101"/>
                  </a:cubicBezTo>
                  <a:cubicBezTo>
                    <a:pt x="22" y="85"/>
                    <a:pt x="16" y="76"/>
                    <a:pt x="18" y="59"/>
                  </a:cubicBezTo>
                  <a:cubicBezTo>
                    <a:pt x="16" y="48"/>
                    <a:pt x="24" y="27"/>
                    <a:pt x="9" y="29"/>
                  </a:cubicBezTo>
                  <a:cubicBezTo>
                    <a:pt x="7" y="23"/>
                    <a:pt x="4" y="18"/>
                    <a:pt x="3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10" y="6"/>
                    <a:pt x="13" y="0"/>
                    <a:pt x="24" y="2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4" name="Freeform 440"/>
            <p:cNvSpPr>
              <a:spLocks noEditPoints="1"/>
            </p:cNvSpPr>
            <p:nvPr/>
          </p:nvSpPr>
          <p:spPr bwMode="auto">
            <a:xfrm>
              <a:off x="6608759" y="3767138"/>
              <a:ext cx="352425" cy="736600"/>
            </a:xfrm>
            <a:custGeom>
              <a:avLst/>
              <a:gdLst/>
              <a:ahLst/>
              <a:cxnLst>
                <a:cxn ang="0">
                  <a:pos x="31" y="185"/>
                </a:cxn>
                <a:cxn ang="0">
                  <a:pos x="85" y="62"/>
                </a:cxn>
                <a:cxn ang="0">
                  <a:pos x="61" y="68"/>
                </a:cxn>
                <a:cxn ang="0">
                  <a:pos x="52" y="74"/>
                </a:cxn>
                <a:cxn ang="0">
                  <a:pos x="82" y="77"/>
                </a:cxn>
                <a:cxn ang="0">
                  <a:pos x="97" y="80"/>
                </a:cxn>
                <a:cxn ang="0">
                  <a:pos x="112" y="173"/>
                </a:cxn>
                <a:cxn ang="0">
                  <a:pos x="112" y="182"/>
                </a:cxn>
                <a:cxn ang="0">
                  <a:pos x="97" y="245"/>
                </a:cxn>
                <a:cxn ang="0">
                  <a:pos x="73" y="236"/>
                </a:cxn>
                <a:cxn ang="0">
                  <a:pos x="31" y="185"/>
                </a:cxn>
                <a:cxn ang="0">
                  <a:pos x="67" y="137"/>
                </a:cxn>
                <a:cxn ang="0">
                  <a:pos x="70" y="149"/>
                </a:cxn>
                <a:cxn ang="0">
                  <a:pos x="91" y="143"/>
                </a:cxn>
                <a:cxn ang="0">
                  <a:pos x="88" y="134"/>
                </a:cxn>
                <a:cxn ang="0">
                  <a:pos x="67" y="137"/>
                </a:cxn>
              </a:cxnLst>
              <a:rect l="0" t="0" r="r" b="b"/>
              <a:pathLst>
                <a:path w="118" h="247">
                  <a:moveTo>
                    <a:pt x="31" y="185"/>
                  </a:moveTo>
                  <a:cubicBezTo>
                    <a:pt x="0" y="142"/>
                    <a:pt x="49" y="0"/>
                    <a:pt x="85" y="62"/>
                  </a:cubicBezTo>
                  <a:cubicBezTo>
                    <a:pt x="84" y="71"/>
                    <a:pt x="62" y="59"/>
                    <a:pt x="61" y="68"/>
                  </a:cubicBezTo>
                  <a:cubicBezTo>
                    <a:pt x="56" y="68"/>
                    <a:pt x="53" y="70"/>
                    <a:pt x="52" y="74"/>
                  </a:cubicBezTo>
                  <a:cubicBezTo>
                    <a:pt x="56" y="81"/>
                    <a:pt x="73" y="75"/>
                    <a:pt x="82" y="77"/>
                  </a:cubicBezTo>
                  <a:cubicBezTo>
                    <a:pt x="89" y="76"/>
                    <a:pt x="89" y="82"/>
                    <a:pt x="97" y="80"/>
                  </a:cubicBezTo>
                  <a:cubicBezTo>
                    <a:pt x="105" y="108"/>
                    <a:pt x="112" y="137"/>
                    <a:pt x="112" y="173"/>
                  </a:cubicBezTo>
                  <a:cubicBezTo>
                    <a:pt x="112" y="176"/>
                    <a:pt x="112" y="179"/>
                    <a:pt x="112" y="182"/>
                  </a:cubicBezTo>
                  <a:cubicBezTo>
                    <a:pt x="111" y="207"/>
                    <a:pt x="103" y="225"/>
                    <a:pt x="97" y="245"/>
                  </a:cubicBezTo>
                  <a:cubicBezTo>
                    <a:pt x="84" y="247"/>
                    <a:pt x="80" y="240"/>
                    <a:pt x="73" y="236"/>
                  </a:cubicBezTo>
                  <a:cubicBezTo>
                    <a:pt x="118" y="216"/>
                    <a:pt x="72" y="156"/>
                    <a:pt x="31" y="185"/>
                  </a:cubicBezTo>
                  <a:close/>
                  <a:moveTo>
                    <a:pt x="67" y="137"/>
                  </a:moveTo>
                  <a:cubicBezTo>
                    <a:pt x="66" y="143"/>
                    <a:pt x="70" y="144"/>
                    <a:pt x="70" y="149"/>
                  </a:cubicBezTo>
                  <a:cubicBezTo>
                    <a:pt x="81" y="151"/>
                    <a:pt x="86" y="147"/>
                    <a:pt x="91" y="143"/>
                  </a:cubicBezTo>
                  <a:cubicBezTo>
                    <a:pt x="91" y="139"/>
                    <a:pt x="90" y="136"/>
                    <a:pt x="88" y="134"/>
                  </a:cubicBezTo>
                  <a:cubicBezTo>
                    <a:pt x="80" y="134"/>
                    <a:pt x="71" y="133"/>
                    <a:pt x="67" y="137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5" name="Freeform 441"/>
            <p:cNvSpPr>
              <a:spLocks noEditPoints="1"/>
            </p:cNvSpPr>
            <p:nvPr/>
          </p:nvSpPr>
          <p:spPr bwMode="auto">
            <a:xfrm>
              <a:off x="5719759" y="3943350"/>
              <a:ext cx="865188" cy="474663"/>
            </a:xfrm>
            <a:custGeom>
              <a:avLst/>
              <a:gdLst/>
              <a:ahLst/>
              <a:cxnLst>
                <a:cxn ang="0">
                  <a:pos x="32" y="9"/>
                </a:cxn>
                <a:cxn ang="0">
                  <a:pos x="32" y="27"/>
                </a:cxn>
                <a:cxn ang="0">
                  <a:pos x="122" y="3"/>
                </a:cxn>
                <a:cxn ang="0">
                  <a:pos x="122" y="18"/>
                </a:cxn>
                <a:cxn ang="0">
                  <a:pos x="272" y="0"/>
                </a:cxn>
                <a:cxn ang="0">
                  <a:pos x="197" y="153"/>
                </a:cxn>
                <a:cxn ang="0">
                  <a:pos x="56" y="111"/>
                </a:cxn>
                <a:cxn ang="0">
                  <a:pos x="32" y="9"/>
                </a:cxn>
                <a:cxn ang="0">
                  <a:pos x="182" y="36"/>
                </a:cxn>
                <a:cxn ang="0">
                  <a:pos x="167" y="54"/>
                </a:cxn>
                <a:cxn ang="0">
                  <a:pos x="182" y="36"/>
                </a:cxn>
                <a:cxn ang="0">
                  <a:pos x="68" y="75"/>
                </a:cxn>
                <a:cxn ang="0">
                  <a:pos x="146" y="108"/>
                </a:cxn>
                <a:cxn ang="0">
                  <a:pos x="155" y="69"/>
                </a:cxn>
                <a:cxn ang="0">
                  <a:pos x="68" y="75"/>
                </a:cxn>
              </a:cxnLst>
              <a:rect l="0" t="0" r="r" b="b"/>
              <a:pathLst>
                <a:path w="290" h="159">
                  <a:moveTo>
                    <a:pt x="32" y="9"/>
                  </a:moveTo>
                  <a:cubicBezTo>
                    <a:pt x="40" y="12"/>
                    <a:pt x="28" y="18"/>
                    <a:pt x="32" y="27"/>
                  </a:cubicBezTo>
                  <a:cubicBezTo>
                    <a:pt x="68" y="25"/>
                    <a:pt x="94" y="13"/>
                    <a:pt x="122" y="3"/>
                  </a:cubicBezTo>
                  <a:cubicBezTo>
                    <a:pt x="122" y="8"/>
                    <a:pt x="122" y="13"/>
                    <a:pt x="122" y="18"/>
                  </a:cubicBezTo>
                  <a:cubicBezTo>
                    <a:pt x="176" y="16"/>
                    <a:pt x="216" y="0"/>
                    <a:pt x="272" y="0"/>
                  </a:cubicBezTo>
                  <a:cubicBezTo>
                    <a:pt x="290" y="72"/>
                    <a:pt x="259" y="146"/>
                    <a:pt x="197" y="153"/>
                  </a:cubicBezTo>
                  <a:cubicBezTo>
                    <a:pt x="147" y="159"/>
                    <a:pt x="106" y="116"/>
                    <a:pt x="56" y="111"/>
                  </a:cubicBezTo>
                  <a:cubicBezTo>
                    <a:pt x="43" y="86"/>
                    <a:pt x="0" y="39"/>
                    <a:pt x="32" y="9"/>
                  </a:cubicBezTo>
                  <a:close/>
                  <a:moveTo>
                    <a:pt x="182" y="36"/>
                  </a:moveTo>
                  <a:cubicBezTo>
                    <a:pt x="166" y="35"/>
                    <a:pt x="163" y="41"/>
                    <a:pt x="167" y="54"/>
                  </a:cubicBezTo>
                  <a:cubicBezTo>
                    <a:pt x="181" y="57"/>
                    <a:pt x="184" y="49"/>
                    <a:pt x="182" y="36"/>
                  </a:cubicBezTo>
                  <a:close/>
                  <a:moveTo>
                    <a:pt x="68" y="75"/>
                  </a:moveTo>
                  <a:cubicBezTo>
                    <a:pt x="73" y="94"/>
                    <a:pt x="112" y="119"/>
                    <a:pt x="146" y="108"/>
                  </a:cubicBezTo>
                  <a:cubicBezTo>
                    <a:pt x="153" y="99"/>
                    <a:pt x="156" y="86"/>
                    <a:pt x="155" y="69"/>
                  </a:cubicBezTo>
                  <a:cubicBezTo>
                    <a:pt x="140" y="52"/>
                    <a:pt x="74" y="42"/>
                    <a:pt x="68" y="75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6" name="Freeform 442"/>
            <p:cNvSpPr/>
            <p:nvPr/>
          </p:nvSpPr>
          <p:spPr bwMode="auto">
            <a:xfrm>
              <a:off x="6764334" y="3975100"/>
              <a:ext cx="9048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87756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7" name="Freeform 443"/>
            <p:cNvSpPr/>
            <p:nvPr/>
          </p:nvSpPr>
          <p:spPr bwMode="auto">
            <a:xfrm>
              <a:off x="6553196" y="3997325"/>
              <a:ext cx="34925" cy="1333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36"/>
                </a:cxn>
                <a:cxn ang="0">
                  <a:pos x="11" y="36"/>
                </a:cxn>
                <a:cxn ang="0">
                  <a:pos x="5" y="0"/>
                </a:cxn>
              </a:cxnLst>
              <a:rect l="0" t="0" r="r" b="b"/>
              <a:pathLst>
                <a:path w="12" h="45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87756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8" name="Freeform 444"/>
            <p:cNvSpPr/>
            <p:nvPr/>
          </p:nvSpPr>
          <p:spPr bwMode="auto">
            <a:xfrm>
              <a:off x="7083421" y="4032250"/>
              <a:ext cx="39688" cy="98425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7" y="0"/>
                </a:cxn>
                <a:cxn ang="0">
                  <a:pos x="10" y="3"/>
                </a:cxn>
                <a:cxn ang="0">
                  <a:pos x="4" y="33"/>
                </a:cxn>
              </a:cxnLst>
              <a:rect l="0" t="0" r="r" b="b"/>
              <a:pathLst>
                <a:path w="13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9" y="0"/>
                    <a:pt x="11" y="0"/>
                    <a:pt x="10" y="3"/>
                  </a:cubicBezTo>
                  <a:cubicBezTo>
                    <a:pt x="1" y="6"/>
                    <a:pt x="13" y="30"/>
                    <a:pt x="4" y="33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9" name="Freeform 445"/>
            <p:cNvSpPr/>
            <p:nvPr/>
          </p:nvSpPr>
          <p:spPr bwMode="auto">
            <a:xfrm>
              <a:off x="6207121" y="4046538"/>
              <a:ext cx="61913" cy="66675"/>
            </a:xfrm>
            <a:custGeom>
              <a:avLst/>
              <a:gdLst/>
              <a:ahLst/>
              <a:cxnLst>
                <a:cxn ang="0">
                  <a:pos x="4" y="19"/>
                </a:cxn>
                <a:cxn ang="0">
                  <a:pos x="19" y="1"/>
                </a:cxn>
                <a:cxn ang="0">
                  <a:pos x="4" y="19"/>
                </a:cxn>
              </a:cxnLst>
              <a:rect l="0" t="0" r="r" b="b"/>
              <a:pathLst>
                <a:path w="21" h="22">
                  <a:moveTo>
                    <a:pt x="4" y="19"/>
                  </a:moveTo>
                  <a:cubicBezTo>
                    <a:pt x="0" y="6"/>
                    <a:pt x="3" y="0"/>
                    <a:pt x="19" y="1"/>
                  </a:cubicBezTo>
                  <a:cubicBezTo>
                    <a:pt x="21" y="14"/>
                    <a:pt x="18" y="22"/>
                    <a:pt x="4" y="19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0" name="Freeform 446"/>
            <p:cNvSpPr/>
            <p:nvPr/>
          </p:nvSpPr>
          <p:spPr bwMode="auto">
            <a:xfrm>
              <a:off x="7191371" y="4103688"/>
              <a:ext cx="30163" cy="236538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7" y="0"/>
                </a:cxn>
                <a:cxn ang="0">
                  <a:pos x="10" y="36"/>
                </a:cxn>
              </a:cxnLst>
              <a:rect l="0" t="0" r="r" b="b"/>
              <a:pathLst>
                <a:path w="10" h="79">
                  <a:moveTo>
                    <a:pt x="10" y="36"/>
                  </a:moveTo>
                  <a:cubicBezTo>
                    <a:pt x="4" y="79"/>
                    <a:pt x="0" y="12"/>
                    <a:pt x="7" y="0"/>
                  </a:cubicBezTo>
                  <a:cubicBezTo>
                    <a:pt x="9" y="11"/>
                    <a:pt x="3" y="30"/>
                    <a:pt x="10" y="36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1" name="Freeform 447"/>
            <p:cNvSpPr>
              <a:spLocks noEditPoints="1"/>
            </p:cNvSpPr>
            <p:nvPr/>
          </p:nvSpPr>
          <p:spPr bwMode="auto">
            <a:xfrm>
              <a:off x="6326184" y="4130675"/>
              <a:ext cx="457200" cy="541338"/>
            </a:xfrm>
            <a:custGeom>
              <a:avLst/>
              <a:gdLst/>
              <a:ahLst/>
              <a:cxnLst>
                <a:cxn ang="0">
                  <a:pos x="147" y="108"/>
                </a:cxn>
                <a:cxn ang="0">
                  <a:pos x="153" y="111"/>
                </a:cxn>
                <a:cxn ang="0">
                  <a:pos x="0" y="99"/>
                </a:cxn>
                <a:cxn ang="0">
                  <a:pos x="66" y="42"/>
                </a:cxn>
                <a:cxn ang="0">
                  <a:pos x="96" y="0"/>
                </a:cxn>
                <a:cxn ang="0">
                  <a:pos x="123" y="78"/>
                </a:cxn>
                <a:cxn ang="0">
                  <a:pos x="147" y="108"/>
                </a:cxn>
                <a:cxn ang="0">
                  <a:pos x="99" y="54"/>
                </a:cxn>
                <a:cxn ang="0">
                  <a:pos x="87" y="57"/>
                </a:cxn>
                <a:cxn ang="0">
                  <a:pos x="96" y="84"/>
                </a:cxn>
                <a:cxn ang="0">
                  <a:pos x="99" y="54"/>
                </a:cxn>
              </a:cxnLst>
              <a:rect l="0" t="0" r="r" b="b"/>
              <a:pathLst>
                <a:path w="153" h="181">
                  <a:moveTo>
                    <a:pt x="147" y="108"/>
                  </a:moveTo>
                  <a:cubicBezTo>
                    <a:pt x="150" y="108"/>
                    <a:pt x="152" y="109"/>
                    <a:pt x="153" y="111"/>
                  </a:cubicBezTo>
                  <a:cubicBezTo>
                    <a:pt x="147" y="181"/>
                    <a:pt x="40" y="101"/>
                    <a:pt x="0" y="99"/>
                  </a:cubicBezTo>
                  <a:cubicBezTo>
                    <a:pt x="29" y="87"/>
                    <a:pt x="52" y="70"/>
                    <a:pt x="66" y="42"/>
                  </a:cubicBezTo>
                  <a:cubicBezTo>
                    <a:pt x="73" y="28"/>
                    <a:pt x="72" y="2"/>
                    <a:pt x="96" y="0"/>
                  </a:cubicBezTo>
                  <a:cubicBezTo>
                    <a:pt x="119" y="12"/>
                    <a:pt x="110" y="56"/>
                    <a:pt x="123" y="78"/>
                  </a:cubicBezTo>
                  <a:cubicBezTo>
                    <a:pt x="125" y="94"/>
                    <a:pt x="137" y="100"/>
                    <a:pt x="147" y="108"/>
                  </a:cubicBezTo>
                  <a:close/>
                  <a:moveTo>
                    <a:pt x="99" y="54"/>
                  </a:moveTo>
                  <a:cubicBezTo>
                    <a:pt x="95" y="55"/>
                    <a:pt x="88" y="53"/>
                    <a:pt x="87" y="57"/>
                  </a:cubicBezTo>
                  <a:cubicBezTo>
                    <a:pt x="95" y="66"/>
                    <a:pt x="100" y="68"/>
                    <a:pt x="96" y="84"/>
                  </a:cubicBezTo>
                  <a:cubicBezTo>
                    <a:pt x="114" y="83"/>
                    <a:pt x="101" y="62"/>
                    <a:pt x="99" y="54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2" name="Freeform 448"/>
            <p:cNvSpPr/>
            <p:nvPr/>
          </p:nvSpPr>
          <p:spPr bwMode="auto">
            <a:xfrm>
              <a:off x="6807196" y="4164013"/>
              <a:ext cx="74613" cy="53975"/>
            </a:xfrm>
            <a:custGeom>
              <a:avLst/>
              <a:gdLst/>
              <a:ahLst/>
              <a:cxnLst>
                <a:cxn ang="0">
                  <a:pos x="22" y="1"/>
                </a:cxn>
                <a:cxn ang="0">
                  <a:pos x="25" y="10"/>
                </a:cxn>
                <a:cxn ang="0">
                  <a:pos x="4" y="16"/>
                </a:cxn>
                <a:cxn ang="0">
                  <a:pos x="1" y="4"/>
                </a:cxn>
                <a:cxn ang="0">
                  <a:pos x="22" y="1"/>
                </a:cxn>
              </a:cxnLst>
              <a:rect l="0" t="0" r="r" b="b"/>
              <a:pathLst>
                <a:path w="25" h="18">
                  <a:moveTo>
                    <a:pt x="22" y="1"/>
                  </a:moveTo>
                  <a:cubicBezTo>
                    <a:pt x="24" y="3"/>
                    <a:pt x="25" y="6"/>
                    <a:pt x="25" y="10"/>
                  </a:cubicBezTo>
                  <a:cubicBezTo>
                    <a:pt x="20" y="14"/>
                    <a:pt x="15" y="18"/>
                    <a:pt x="4" y="16"/>
                  </a:cubicBezTo>
                  <a:cubicBezTo>
                    <a:pt x="4" y="11"/>
                    <a:pt x="0" y="10"/>
                    <a:pt x="1" y="4"/>
                  </a:cubicBezTo>
                  <a:cubicBezTo>
                    <a:pt x="5" y="0"/>
                    <a:pt x="14" y="1"/>
                    <a:pt x="22" y="1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3" name="Freeform 449"/>
            <p:cNvSpPr/>
            <p:nvPr/>
          </p:nvSpPr>
          <p:spPr bwMode="auto">
            <a:xfrm>
              <a:off x="5359396" y="4137025"/>
              <a:ext cx="68263" cy="71438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18" y="1"/>
                </a:cxn>
                <a:cxn ang="0">
                  <a:pos x="21" y="19"/>
                </a:cxn>
                <a:cxn ang="0">
                  <a:pos x="0" y="22"/>
                </a:cxn>
              </a:cxnLst>
              <a:rect l="0" t="0" r="r" b="b"/>
              <a:pathLst>
                <a:path w="23" h="24">
                  <a:moveTo>
                    <a:pt x="0" y="22"/>
                  </a:moveTo>
                  <a:cubicBezTo>
                    <a:pt x="1" y="10"/>
                    <a:pt x="4" y="0"/>
                    <a:pt x="18" y="1"/>
                  </a:cubicBezTo>
                  <a:cubicBezTo>
                    <a:pt x="18" y="8"/>
                    <a:pt x="23" y="10"/>
                    <a:pt x="21" y="19"/>
                  </a:cubicBezTo>
                  <a:cubicBezTo>
                    <a:pt x="14" y="20"/>
                    <a:pt x="10" y="24"/>
                    <a:pt x="0" y="22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4" name="Freeform 450"/>
            <p:cNvSpPr/>
            <p:nvPr/>
          </p:nvSpPr>
          <p:spPr bwMode="auto">
            <a:xfrm>
              <a:off x="6943721" y="4175125"/>
              <a:ext cx="23813" cy="1889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" y="0"/>
                </a:cxn>
                <a:cxn ang="0">
                  <a:pos x="3" y="63"/>
                </a:cxn>
                <a:cxn ang="0">
                  <a:pos x="0" y="45"/>
                </a:cxn>
                <a:cxn ang="0">
                  <a:pos x="0" y="36"/>
                </a:cxn>
              </a:cxnLst>
              <a:rect l="0" t="0" r="r" b="b"/>
              <a:pathLst>
                <a:path w="8" h="63">
                  <a:moveTo>
                    <a:pt x="0" y="36"/>
                  </a:moveTo>
                  <a:cubicBezTo>
                    <a:pt x="7" y="30"/>
                    <a:pt x="1" y="11"/>
                    <a:pt x="3" y="0"/>
                  </a:cubicBezTo>
                  <a:cubicBezTo>
                    <a:pt x="8" y="14"/>
                    <a:pt x="8" y="49"/>
                    <a:pt x="3" y="63"/>
                  </a:cubicBezTo>
                  <a:cubicBezTo>
                    <a:pt x="1" y="58"/>
                    <a:pt x="7" y="45"/>
                    <a:pt x="0" y="45"/>
                  </a:cubicBezTo>
                  <a:cubicBezTo>
                    <a:pt x="0" y="42"/>
                    <a:pt x="0" y="39"/>
                    <a:pt x="0" y="36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5" name="Freeform 451"/>
            <p:cNvSpPr/>
            <p:nvPr/>
          </p:nvSpPr>
          <p:spPr bwMode="auto">
            <a:xfrm>
              <a:off x="6584946" y="4289425"/>
              <a:ext cx="80963" cy="92075"/>
            </a:xfrm>
            <a:custGeom>
              <a:avLst/>
              <a:gdLst/>
              <a:ahLst/>
              <a:cxnLst>
                <a:cxn ang="0">
                  <a:pos x="9" y="31"/>
                </a:cxn>
                <a:cxn ang="0">
                  <a:pos x="0" y="4"/>
                </a:cxn>
                <a:cxn ang="0">
                  <a:pos x="12" y="1"/>
                </a:cxn>
                <a:cxn ang="0">
                  <a:pos x="9" y="31"/>
                </a:cxn>
              </a:cxnLst>
              <a:rect l="0" t="0" r="r" b="b"/>
              <a:pathLst>
                <a:path w="27" h="31">
                  <a:moveTo>
                    <a:pt x="9" y="31"/>
                  </a:moveTo>
                  <a:cubicBezTo>
                    <a:pt x="13" y="15"/>
                    <a:pt x="8" y="13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ubicBezTo>
                    <a:pt x="14" y="9"/>
                    <a:pt x="27" y="30"/>
                    <a:pt x="9" y="31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6" name="Freeform 452"/>
            <p:cNvSpPr/>
            <p:nvPr/>
          </p:nvSpPr>
          <p:spPr bwMode="auto">
            <a:xfrm>
              <a:off x="4803771" y="4378325"/>
              <a:ext cx="125413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7" name="Freeform 453"/>
            <p:cNvSpPr/>
            <p:nvPr/>
          </p:nvSpPr>
          <p:spPr bwMode="auto">
            <a:xfrm>
              <a:off x="4740271" y="4445000"/>
              <a:ext cx="1524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8" name="Freeform 454"/>
            <p:cNvSpPr/>
            <p:nvPr/>
          </p:nvSpPr>
          <p:spPr bwMode="auto">
            <a:xfrm>
              <a:off x="6702421" y="4232275"/>
              <a:ext cx="258763" cy="239713"/>
            </a:xfrm>
            <a:custGeom>
              <a:avLst/>
              <a:gdLst/>
              <a:ahLst/>
              <a:cxnLst>
                <a:cxn ang="0">
                  <a:pos x="42" y="80"/>
                </a:cxn>
                <a:cxn ang="0">
                  <a:pos x="0" y="29"/>
                </a:cxn>
                <a:cxn ang="0">
                  <a:pos x="42" y="80"/>
                </a:cxn>
              </a:cxnLst>
              <a:rect l="0" t="0" r="r" b="b"/>
              <a:pathLst>
                <a:path w="87" h="80">
                  <a:moveTo>
                    <a:pt x="42" y="80"/>
                  </a:moveTo>
                  <a:cubicBezTo>
                    <a:pt x="24" y="67"/>
                    <a:pt x="11" y="49"/>
                    <a:pt x="0" y="29"/>
                  </a:cubicBezTo>
                  <a:cubicBezTo>
                    <a:pt x="41" y="0"/>
                    <a:pt x="87" y="60"/>
                    <a:pt x="42" y="80"/>
                  </a:cubicBezTo>
                  <a:close/>
                </a:path>
              </a:pathLst>
            </a:custGeom>
            <a:solidFill>
              <a:srgbClr val="F7CBB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9" name="Freeform 455"/>
            <p:cNvSpPr/>
            <p:nvPr/>
          </p:nvSpPr>
          <p:spPr bwMode="auto">
            <a:xfrm>
              <a:off x="4759321" y="4471988"/>
              <a:ext cx="109538" cy="2857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0" y="6"/>
                </a:cxn>
                <a:cxn ang="0">
                  <a:pos x="0" y="3"/>
                </a:cxn>
              </a:cxnLst>
              <a:rect l="0" t="0" r="r" b="b"/>
              <a:pathLst>
                <a:path w="37" h="10">
                  <a:moveTo>
                    <a:pt x="0" y="3"/>
                  </a:moveTo>
                  <a:cubicBezTo>
                    <a:pt x="8" y="4"/>
                    <a:pt x="37" y="0"/>
                    <a:pt x="30" y="6"/>
                  </a:cubicBezTo>
                  <a:cubicBezTo>
                    <a:pt x="21" y="4"/>
                    <a:pt x="4" y="10"/>
                    <a:pt x="0" y="3"/>
                  </a:cubicBezTo>
                  <a:close/>
                </a:path>
              </a:pathLst>
            </a:custGeom>
            <a:solidFill>
              <a:srgbClr val="998A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0" name="Freeform 456"/>
            <p:cNvSpPr/>
            <p:nvPr/>
          </p:nvSpPr>
          <p:spPr bwMode="auto">
            <a:xfrm>
              <a:off x="4838696" y="4498975"/>
              <a:ext cx="274638" cy="223838"/>
            </a:xfrm>
            <a:custGeom>
              <a:avLst/>
              <a:gdLst/>
              <a:ahLst/>
              <a:cxnLst>
                <a:cxn ang="0">
                  <a:pos x="81" y="66"/>
                </a:cxn>
                <a:cxn ang="0">
                  <a:pos x="51" y="75"/>
                </a:cxn>
                <a:cxn ang="0">
                  <a:pos x="9" y="66"/>
                </a:cxn>
                <a:cxn ang="0">
                  <a:pos x="0" y="36"/>
                </a:cxn>
                <a:cxn ang="0">
                  <a:pos x="81" y="66"/>
                </a:cxn>
              </a:cxnLst>
              <a:rect l="0" t="0" r="r" b="b"/>
              <a:pathLst>
                <a:path w="92" h="75">
                  <a:moveTo>
                    <a:pt x="81" y="66"/>
                  </a:moveTo>
                  <a:cubicBezTo>
                    <a:pt x="68" y="66"/>
                    <a:pt x="57" y="68"/>
                    <a:pt x="51" y="75"/>
                  </a:cubicBezTo>
                  <a:cubicBezTo>
                    <a:pt x="45" y="60"/>
                    <a:pt x="26" y="63"/>
                    <a:pt x="9" y="66"/>
                  </a:cubicBezTo>
                  <a:cubicBezTo>
                    <a:pt x="9" y="53"/>
                    <a:pt x="2" y="47"/>
                    <a:pt x="0" y="36"/>
                  </a:cubicBezTo>
                  <a:cubicBezTo>
                    <a:pt x="28" y="14"/>
                    <a:pt x="92" y="0"/>
                    <a:pt x="81" y="66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1" name="Freeform 457"/>
            <p:cNvSpPr>
              <a:spLocks noEditPoints="1"/>
            </p:cNvSpPr>
            <p:nvPr/>
          </p:nvSpPr>
          <p:spPr bwMode="auto">
            <a:xfrm>
              <a:off x="4552946" y="4516438"/>
              <a:ext cx="403225" cy="369888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81" y="18"/>
                </a:cxn>
                <a:cxn ang="0">
                  <a:pos x="96" y="78"/>
                </a:cxn>
                <a:cxn ang="0">
                  <a:pos x="135" y="66"/>
                </a:cxn>
                <a:cxn ang="0">
                  <a:pos x="90" y="117"/>
                </a:cxn>
                <a:cxn ang="0">
                  <a:pos x="0" y="45"/>
                </a:cxn>
                <a:cxn ang="0">
                  <a:pos x="54" y="36"/>
                </a:cxn>
                <a:cxn ang="0">
                  <a:pos x="54" y="12"/>
                </a:cxn>
                <a:cxn ang="0">
                  <a:pos x="78" y="72"/>
                </a:cxn>
                <a:cxn ang="0">
                  <a:pos x="51" y="87"/>
                </a:cxn>
                <a:cxn ang="0">
                  <a:pos x="78" y="72"/>
                </a:cxn>
              </a:cxnLst>
              <a:rect l="0" t="0" r="r" b="b"/>
              <a:pathLst>
                <a:path w="135" h="124">
                  <a:moveTo>
                    <a:pt x="54" y="12"/>
                  </a:moveTo>
                  <a:cubicBezTo>
                    <a:pt x="66" y="11"/>
                    <a:pt x="76" y="12"/>
                    <a:pt x="81" y="18"/>
                  </a:cubicBezTo>
                  <a:cubicBezTo>
                    <a:pt x="84" y="40"/>
                    <a:pt x="109" y="58"/>
                    <a:pt x="96" y="78"/>
                  </a:cubicBezTo>
                  <a:cubicBezTo>
                    <a:pt x="109" y="76"/>
                    <a:pt x="118" y="54"/>
                    <a:pt x="135" y="66"/>
                  </a:cubicBezTo>
                  <a:cubicBezTo>
                    <a:pt x="122" y="91"/>
                    <a:pt x="112" y="113"/>
                    <a:pt x="90" y="117"/>
                  </a:cubicBezTo>
                  <a:cubicBezTo>
                    <a:pt x="55" y="124"/>
                    <a:pt x="0" y="65"/>
                    <a:pt x="0" y="45"/>
                  </a:cubicBezTo>
                  <a:cubicBezTo>
                    <a:pt x="0" y="13"/>
                    <a:pt x="49" y="0"/>
                    <a:pt x="54" y="36"/>
                  </a:cubicBezTo>
                  <a:cubicBezTo>
                    <a:pt x="54" y="28"/>
                    <a:pt x="54" y="20"/>
                    <a:pt x="54" y="12"/>
                  </a:cubicBezTo>
                  <a:close/>
                  <a:moveTo>
                    <a:pt x="78" y="72"/>
                  </a:moveTo>
                  <a:cubicBezTo>
                    <a:pt x="66" y="74"/>
                    <a:pt x="52" y="74"/>
                    <a:pt x="51" y="87"/>
                  </a:cubicBezTo>
                  <a:cubicBezTo>
                    <a:pt x="63" y="85"/>
                    <a:pt x="71" y="79"/>
                    <a:pt x="78" y="72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2" name="Freeform 458"/>
            <p:cNvSpPr/>
            <p:nvPr/>
          </p:nvSpPr>
          <p:spPr bwMode="auto">
            <a:xfrm>
              <a:off x="4705346" y="4730750"/>
              <a:ext cx="79375" cy="46038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7" y="0"/>
                </a:cxn>
                <a:cxn ang="0">
                  <a:pos x="0" y="15"/>
                </a:cxn>
              </a:cxnLst>
              <a:rect l="0" t="0" r="r" b="b"/>
              <a:pathLst>
                <a:path w="27" h="15">
                  <a:moveTo>
                    <a:pt x="0" y="15"/>
                  </a:moveTo>
                  <a:cubicBezTo>
                    <a:pt x="1" y="2"/>
                    <a:pt x="15" y="2"/>
                    <a:pt x="27" y="0"/>
                  </a:cubicBezTo>
                  <a:cubicBezTo>
                    <a:pt x="20" y="7"/>
                    <a:pt x="12" y="13"/>
                    <a:pt x="0" y="15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3" name="Freeform 459"/>
            <p:cNvSpPr/>
            <p:nvPr/>
          </p:nvSpPr>
          <p:spPr bwMode="auto">
            <a:xfrm>
              <a:off x="5716584" y="4856163"/>
              <a:ext cx="80963" cy="73025"/>
            </a:xfrm>
            <a:custGeom>
              <a:avLst/>
              <a:gdLst/>
              <a:ahLst/>
              <a:cxnLst>
                <a:cxn ang="0">
                  <a:pos x="27" y="24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7" y="21"/>
                </a:cxn>
                <a:cxn ang="0">
                  <a:pos x="27" y="24"/>
                </a:cxn>
              </a:cxnLst>
              <a:rect l="0" t="0" r="r" b="b"/>
              <a:pathLst>
                <a:path w="27" h="24">
                  <a:moveTo>
                    <a:pt x="27" y="24"/>
                  </a:moveTo>
                  <a:cubicBezTo>
                    <a:pt x="19" y="16"/>
                    <a:pt x="4" y="1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8" y="8"/>
                    <a:pt x="20" y="12"/>
                    <a:pt x="27" y="21"/>
                  </a:cubicBezTo>
                  <a:cubicBezTo>
                    <a:pt x="27" y="22"/>
                    <a:pt x="27" y="23"/>
                    <a:pt x="27" y="24"/>
                  </a:cubicBezTo>
                  <a:close/>
                </a:path>
              </a:pathLst>
            </a:custGeom>
            <a:solidFill>
              <a:srgbClr val="2B1F2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4" name="Freeform 460"/>
            <p:cNvSpPr/>
            <p:nvPr/>
          </p:nvSpPr>
          <p:spPr bwMode="auto">
            <a:xfrm>
              <a:off x="6137271" y="4933950"/>
              <a:ext cx="144463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8" y="4"/>
                </a:cxn>
                <a:cxn ang="0">
                  <a:pos x="0" y="7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5" name="Freeform 461"/>
            <p:cNvSpPr/>
            <p:nvPr/>
          </p:nvSpPr>
          <p:spPr bwMode="auto">
            <a:xfrm>
              <a:off x="4552946" y="4953000"/>
              <a:ext cx="430213" cy="363538"/>
            </a:xfrm>
            <a:custGeom>
              <a:avLst/>
              <a:gdLst/>
              <a:ahLst/>
              <a:cxnLst>
                <a:cxn ang="0">
                  <a:pos x="105" y="16"/>
                </a:cxn>
                <a:cxn ang="0">
                  <a:pos x="117" y="49"/>
                </a:cxn>
                <a:cxn ang="0">
                  <a:pos x="144" y="103"/>
                </a:cxn>
                <a:cxn ang="0">
                  <a:pos x="90" y="121"/>
                </a:cxn>
                <a:cxn ang="0">
                  <a:pos x="42" y="121"/>
                </a:cxn>
                <a:cxn ang="0">
                  <a:pos x="18" y="118"/>
                </a:cxn>
                <a:cxn ang="0">
                  <a:pos x="27" y="22"/>
                </a:cxn>
                <a:cxn ang="0">
                  <a:pos x="99" y="1"/>
                </a:cxn>
                <a:cxn ang="0">
                  <a:pos x="105" y="16"/>
                </a:cxn>
              </a:cxnLst>
              <a:rect l="0" t="0" r="r" b="b"/>
              <a:pathLst>
                <a:path w="144" h="122">
                  <a:moveTo>
                    <a:pt x="105" y="16"/>
                  </a:moveTo>
                  <a:cubicBezTo>
                    <a:pt x="110" y="26"/>
                    <a:pt x="110" y="41"/>
                    <a:pt x="117" y="49"/>
                  </a:cubicBezTo>
                  <a:cubicBezTo>
                    <a:pt x="114" y="67"/>
                    <a:pt x="132" y="90"/>
                    <a:pt x="144" y="103"/>
                  </a:cubicBezTo>
                  <a:cubicBezTo>
                    <a:pt x="129" y="112"/>
                    <a:pt x="111" y="118"/>
                    <a:pt x="90" y="121"/>
                  </a:cubicBezTo>
                  <a:cubicBezTo>
                    <a:pt x="74" y="121"/>
                    <a:pt x="58" y="121"/>
                    <a:pt x="42" y="121"/>
                  </a:cubicBezTo>
                  <a:cubicBezTo>
                    <a:pt x="32" y="122"/>
                    <a:pt x="25" y="120"/>
                    <a:pt x="18" y="118"/>
                  </a:cubicBezTo>
                  <a:cubicBezTo>
                    <a:pt x="0" y="87"/>
                    <a:pt x="17" y="50"/>
                    <a:pt x="27" y="22"/>
                  </a:cubicBezTo>
                  <a:cubicBezTo>
                    <a:pt x="54" y="18"/>
                    <a:pt x="78" y="11"/>
                    <a:pt x="99" y="1"/>
                  </a:cubicBezTo>
                  <a:cubicBezTo>
                    <a:pt x="107" y="0"/>
                    <a:pt x="97" y="17"/>
                    <a:pt x="105" y="16"/>
                  </a:cubicBezTo>
                  <a:close/>
                </a:path>
              </a:pathLst>
            </a:custGeom>
            <a:solidFill>
              <a:srgbClr val="222A2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6" name="Freeform 462"/>
            <p:cNvSpPr/>
            <p:nvPr/>
          </p:nvSpPr>
          <p:spPr bwMode="auto">
            <a:xfrm>
              <a:off x="6119809" y="5099050"/>
              <a:ext cx="1428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8A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7" name="Freeform 463"/>
            <p:cNvSpPr/>
            <p:nvPr/>
          </p:nvSpPr>
          <p:spPr bwMode="auto">
            <a:xfrm>
              <a:off x="4624384" y="5556250"/>
              <a:ext cx="984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8" name="Freeform 465"/>
            <p:cNvSpPr/>
            <p:nvPr/>
          </p:nvSpPr>
          <p:spPr bwMode="auto">
            <a:xfrm>
              <a:off x="5984871" y="3157538"/>
              <a:ext cx="16192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98A8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9" name="Freeform 466"/>
            <p:cNvSpPr/>
            <p:nvPr/>
          </p:nvSpPr>
          <p:spPr bwMode="auto">
            <a:xfrm>
              <a:off x="5233984" y="3189288"/>
              <a:ext cx="1933575" cy="896938"/>
            </a:xfrm>
            <a:custGeom>
              <a:avLst/>
              <a:gdLst/>
              <a:ahLst/>
              <a:cxnLst>
                <a:cxn ang="0">
                  <a:pos x="63" y="261"/>
                </a:cxn>
                <a:cxn ang="0">
                  <a:pos x="0" y="252"/>
                </a:cxn>
                <a:cxn ang="0">
                  <a:pos x="87" y="114"/>
                </a:cxn>
                <a:cxn ang="0">
                  <a:pos x="48" y="108"/>
                </a:cxn>
                <a:cxn ang="0">
                  <a:pos x="189" y="36"/>
                </a:cxn>
                <a:cxn ang="0">
                  <a:pos x="234" y="30"/>
                </a:cxn>
                <a:cxn ang="0">
                  <a:pos x="216" y="6"/>
                </a:cxn>
                <a:cxn ang="0">
                  <a:pos x="381" y="12"/>
                </a:cxn>
                <a:cxn ang="0">
                  <a:pos x="387" y="15"/>
                </a:cxn>
                <a:cxn ang="0">
                  <a:pos x="381" y="18"/>
                </a:cxn>
                <a:cxn ang="0">
                  <a:pos x="405" y="21"/>
                </a:cxn>
                <a:cxn ang="0">
                  <a:pos x="426" y="33"/>
                </a:cxn>
                <a:cxn ang="0">
                  <a:pos x="525" y="117"/>
                </a:cxn>
                <a:cxn ang="0">
                  <a:pos x="648" y="258"/>
                </a:cxn>
                <a:cxn ang="0">
                  <a:pos x="522" y="219"/>
                </a:cxn>
                <a:cxn ang="0">
                  <a:pos x="522" y="222"/>
                </a:cxn>
                <a:cxn ang="0">
                  <a:pos x="510" y="228"/>
                </a:cxn>
                <a:cxn ang="0">
                  <a:pos x="435" y="240"/>
                </a:cxn>
                <a:cxn ang="0">
                  <a:pos x="381" y="177"/>
                </a:cxn>
                <a:cxn ang="0">
                  <a:pos x="471" y="147"/>
                </a:cxn>
                <a:cxn ang="0">
                  <a:pos x="369" y="171"/>
                </a:cxn>
                <a:cxn ang="0">
                  <a:pos x="300" y="150"/>
                </a:cxn>
                <a:cxn ang="0">
                  <a:pos x="264" y="150"/>
                </a:cxn>
                <a:cxn ang="0">
                  <a:pos x="174" y="264"/>
                </a:cxn>
                <a:cxn ang="0">
                  <a:pos x="84" y="300"/>
                </a:cxn>
                <a:cxn ang="0">
                  <a:pos x="105" y="195"/>
                </a:cxn>
                <a:cxn ang="0">
                  <a:pos x="66" y="261"/>
                </a:cxn>
                <a:cxn ang="0">
                  <a:pos x="66" y="264"/>
                </a:cxn>
                <a:cxn ang="0">
                  <a:pos x="63" y="261"/>
                </a:cxn>
              </a:cxnLst>
              <a:rect l="0" t="0" r="r" b="b"/>
              <a:pathLst>
                <a:path w="648" h="300">
                  <a:moveTo>
                    <a:pt x="63" y="261"/>
                  </a:moveTo>
                  <a:cubicBezTo>
                    <a:pt x="61" y="252"/>
                    <a:pt x="11" y="252"/>
                    <a:pt x="0" y="252"/>
                  </a:cubicBezTo>
                  <a:cubicBezTo>
                    <a:pt x="6" y="183"/>
                    <a:pt x="36" y="138"/>
                    <a:pt x="87" y="114"/>
                  </a:cubicBezTo>
                  <a:cubicBezTo>
                    <a:pt x="77" y="109"/>
                    <a:pt x="57" y="114"/>
                    <a:pt x="48" y="108"/>
                  </a:cubicBezTo>
                  <a:cubicBezTo>
                    <a:pt x="80" y="73"/>
                    <a:pt x="131" y="41"/>
                    <a:pt x="189" y="36"/>
                  </a:cubicBezTo>
                  <a:cubicBezTo>
                    <a:pt x="205" y="35"/>
                    <a:pt x="223" y="46"/>
                    <a:pt x="234" y="30"/>
                  </a:cubicBezTo>
                  <a:cubicBezTo>
                    <a:pt x="235" y="15"/>
                    <a:pt x="215" y="21"/>
                    <a:pt x="216" y="6"/>
                  </a:cubicBezTo>
                  <a:cubicBezTo>
                    <a:pt x="273" y="0"/>
                    <a:pt x="340" y="5"/>
                    <a:pt x="381" y="12"/>
                  </a:cubicBezTo>
                  <a:cubicBezTo>
                    <a:pt x="384" y="12"/>
                    <a:pt x="386" y="13"/>
                    <a:pt x="387" y="15"/>
                  </a:cubicBezTo>
                  <a:cubicBezTo>
                    <a:pt x="384" y="15"/>
                    <a:pt x="382" y="16"/>
                    <a:pt x="381" y="18"/>
                  </a:cubicBezTo>
                  <a:cubicBezTo>
                    <a:pt x="392" y="15"/>
                    <a:pt x="398" y="31"/>
                    <a:pt x="405" y="21"/>
                  </a:cubicBezTo>
                  <a:cubicBezTo>
                    <a:pt x="412" y="25"/>
                    <a:pt x="421" y="27"/>
                    <a:pt x="426" y="33"/>
                  </a:cubicBezTo>
                  <a:cubicBezTo>
                    <a:pt x="451" y="57"/>
                    <a:pt x="498" y="85"/>
                    <a:pt x="525" y="117"/>
                  </a:cubicBezTo>
                  <a:cubicBezTo>
                    <a:pt x="595" y="135"/>
                    <a:pt x="629" y="189"/>
                    <a:pt x="648" y="258"/>
                  </a:cubicBezTo>
                  <a:cubicBezTo>
                    <a:pt x="624" y="223"/>
                    <a:pt x="568" y="224"/>
                    <a:pt x="522" y="219"/>
                  </a:cubicBezTo>
                  <a:cubicBezTo>
                    <a:pt x="522" y="220"/>
                    <a:pt x="522" y="221"/>
                    <a:pt x="522" y="222"/>
                  </a:cubicBezTo>
                  <a:cubicBezTo>
                    <a:pt x="518" y="224"/>
                    <a:pt x="514" y="226"/>
                    <a:pt x="510" y="228"/>
                  </a:cubicBezTo>
                  <a:cubicBezTo>
                    <a:pt x="490" y="225"/>
                    <a:pt x="466" y="244"/>
                    <a:pt x="435" y="240"/>
                  </a:cubicBezTo>
                  <a:cubicBezTo>
                    <a:pt x="423" y="213"/>
                    <a:pt x="401" y="196"/>
                    <a:pt x="381" y="177"/>
                  </a:cubicBezTo>
                  <a:cubicBezTo>
                    <a:pt x="405" y="161"/>
                    <a:pt x="442" y="158"/>
                    <a:pt x="471" y="147"/>
                  </a:cubicBezTo>
                  <a:cubicBezTo>
                    <a:pt x="426" y="144"/>
                    <a:pt x="402" y="162"/>
                    <a:pt x="369" y="171"/>
                  </a:cubicBezTo>
                  <a:cubicBezTo>
                    <a:pt x="349" y="161"/>
                    <a:pt x="329" y="151"/>
                    <a:pt x="300" y="150"/>
                  </a:cubicBezTo>
                  <a:cubicBezTo>
                    <a:pt x="295" y="145"/>
                    <a:pt x="269" y="145"/>
                    <a:pt x="264" y="150"/>
                  </a:cubicBezTo>
                  <a:cubicBezTo>
                    <a:pt x="201" y="155"/>
                    <a:pt x="181" y="203"/>
                    <a:pt x="174" y="264"/>
                  </a:cubicBezTo>
                  <a:cubicBezTo>
                    <a:pt x="145" y="277"/>
                    <a:pt x="111" y="285"/>
                    <a:pt x="84" y="300"/>
                  </a:cubicBezTo>
                  <a:cubicBezTo>
                    <a:pt x="76" y="261"/>
                    <a:pt x="98" y="229"/>
                    <a:pt x="105" y="195"/>
                  </a:cubicBezTo>
                  <a:cubicBezTo>
                    <a:pt x="81" y="204"/>
                    <a:pt x="93" y="264"/>
                    <a:pt x="66" y="261"/>
                  </a:cubicBezTo>
                  <a:cubicBezTo>
                    <a:pt x="66" y="262"/>
                    <a:pt x="66" y="263"/>
                    <a:pt x="66" y="264"/>
                  </a:cubicBezTo>
                  <a:cubicBezTo>
                    <a:pt x="63" y="265"/>
                    <a:pt x="63" y="263"/>
                    <a:pt x="63" y="261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45" name="组合 444"/>
          <p:cNvGrpSpPr/>
          <p:nvPr/>
        </p:nvGrpSpPr>
        <p:grpSpPr>
          <a:xfrm rot="19765251">
            <a:off x="4524922" y="3201988"/>
            <a:ext cx="1895267" cy="2594173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446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447" name="组合 446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48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9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0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451" name="组合 450"/>
          <p:cNvGrpSpPr/>
          <p:nvPr/>
        </p:nvGrpSpPr>
        <p:grpSpPr>
          <a:xfrm rot="19736088">
            <a:off x="6423655" y="3515706"/>
            <a:ext cx="1870408" cy="2560149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452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453" name="组合 452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54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5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6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pic>
        <p:nvPicPr>
          <p:cNvPr id="471" name="Picture 73" descr="cloud1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6937" y="5881836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2" name="Picture 9" descr="cloud1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3648" y="7754044"/>
            <a:ext cx="1892300" cy="1319213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backsound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764704" y="2462973"/>
            <a:ext cx="609600" cy="609600"/>
          </a:xfrm>
          <a:prstGeom prst="rect">
            <a:avLst/>
          </a:prstGeom>
        </p:spPr>
      </p:pic>
      <p:grpSp>
        <p:nvGrpSpPr>
          <p:cNvPr id="463" name="组合 462"/>
          <p:cNvGrpSpPr/>
          <p:nvPr/>
        </p:nvGrpSpPr>
        <p:grpSpPr>
          <a:xfrm rot="19674562">
            <a:off x="952781" y="3605732"/>
            <a:ext cx="1786246" cy="2340464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464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465" name="组合 464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66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7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8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pic>
        <p:nvPicPr>
          <p:cNvPr id="470" name="Picture 73" descr="cloud1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0936" y="7201049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68" y="1646610"/>
            <a:ext cx="9285288" cy="1858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2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nodeType="withEffect">
                                  <p:stCondLst>
                                    <p:cond delay="6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 C 0.00261 -0.02527 0.00452 -0.02944 0.00139 -0.05555 C 0.00105 -0.05805 0.00035 -0.06222 -0.00138 -0.06222 C -0.00277 -0.06222 -0.00052 -0.05777 0 -0.05555 C 0.00226 -0.02389 0.00174 -0.04222 0 0 Z " pathEditMode="relative" ptsTypes="fffff">
                                      <p:cBhvr>
                                        <p:cTn id="24" dur="30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nodeType="withEffect">
                                  <p:stCondLst>
                                    <p:cond delay="8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 C 0.00261 -0.02527 0.00452 -0.02944 0.00139 -0.05555 C 0.00105 -0.05805 0.00035 -0.06222 -0.00138 -0.06222 C -0.00277 -0.06222 -0.00052 -0.05777 0 -0.05555 C 0.00226 -0.02389 0.00174 -0.04222 0 0 Z " pathEditMode="relative" ptsTypes="fffff">
                                      <p:cBhvr>
                                        <p:cTn id="26" dur="300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repeatCount="indefinite" fill="hold" nodeType="withEffect">
                                  <p:stCondLst>
                                    <p:cond delay="1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2.77778E-6 2.22222E-6 C 0.00278 -0.02528 0.00486 -0.02945 0.00157 -0.05556 C 0.00122 -0.05806 0.00035 -0.06222 -0.00139 -0.06222 C -0.00277 -0.06222 -0.00052 -0.05778 -2.77778E-6 -0.05556 C 0.00243 -0.02389 0.00191 -0.04222 -2.77778E-6 2.22222E-6 Z " pathEditMode="relative" rAng="0" ptsTypes="fffff">
                                      <p:cBhvr>
                                        <p:cTn id="28" dur="3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3111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indefinite" fill="hold" nodeType="withEffect">
                                  <p:stCondLst>
                                    <p:cond delay="7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 C 0.00261 -0.02527 0.00452 -0.02944 0.00139 -0.05555 C 0.00105 -0.05805 0.00035 -0.06222 -0.00138 -0.06222 C -0.00277 -0.06222 -0.00052 -0.05777 0 -0.05555 C 0.00226 -0.02389 0.00174 -0.04222 0 0 Z " pathEditMode="relative" ptsTypes="fffff">
                                      <p:cBhvr>
                                        <p:cTn id="30" dur="30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" presetClass="entr" presetSubtype="1" repeatCount="2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500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500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repeatCount="2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2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2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500" fill="hold"/>
                                        <p:tgtEl>
                                          <p:spTgt spid="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500" fill="hold"/>
                                        <p:tgtEl>
                                          <p:spTgt spid="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2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500" fill="hold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500" fill="hold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0" presetClass="path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4.44444E-6 -0.11889 L 4.44444E-6 0.5425 L 0.00086 0.46777 " pathEditMode="relative" rAng="0" ptsTypes="AAA">
                                      <p:cBhvr>
                                        <p:cTn id="52" dur="1000" fill="hold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3083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0.00087 0.4678 L 0.34826 0.34814 " pathEditMode="relative" rAng="0" ptsTypes="AA">
                                      <p:cBhvr>
                                        <p:cTn id="54" dur="3000" fill="hold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1" y="-599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Motion origin="layout" path="M 0.34323 0.35341 L 0.34323 0.37867 " pathEditMode="relative" rAng="0" ptsTypes="AA">
                                      <p:cBhvr>
                                        <p:cTn id="56" dur="100" fill="hold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49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2" presetClass="exit" presetSubtype="1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300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300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" presetClass="exit" presetSubtype="4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2" presetClass="exit" presetSubtype="4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" presetClass="exit" presetSubtype="4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" presetClass="exit" presetSubtype="4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6" presetClass="entr" presetSubtype="42" fill="hold" nodeType="withEffect">
                                  <p:stCondLst>
                                    <p:cond delay="8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82" dur="25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6" presetClass="exit" presetSubtype="42" fill="hold" nodeType="withEffect">
                                  <p:stCondLst>
                                    <p:cond delay="10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Horizontal)">
                                      <p:cBhvr>
                                        <p:cTn id="84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0">
                <p:cTn id="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3929058" y="910991"/>
            <a:ext cx="2590388" cy="3303831"/>
            <a:chOff x="11144296" y="785798"/>
            <a:chExt cx="2747032" cy="3503617"/>
          </a:xfrm>
          <a:effectLst>
            <a:outerShdw blurRad="50800" dist="76200" dir="4200000" sx="103000" sy="103000" algn="l" rotWithShape="0">
              <a:prstClr val="black"/>
            </a:outerShdw>
          </a:effectLst>
        </p:grpSpPr>
        <p:grpSp>
          <p:nvGrpSpPr>
            <p:cNvPr id="18" name="组合 17"/>
            <p:cNvGrpSpPr/>
            <p:nvPr/>
          </p:nvGrpSpPr>
          <p:grpSpPr>
            <a:xfrm>
              <a:off x="11144296" y="785798"/>
              <a:ext cx="2747032" cy="3503617"/>
              <a:chOff x="12333288" y="42863"/>
              <a:chExt cx="4449763" cy="5675312"/>
            </a:xfrm>
          </p:grpSpPr>
          <p:sp>
            <p:nvSpPr>
              <p:cNvPr id="104" name="Freeform 810"/>
              <p:cNvSpPr/>
              <p:nvPr/>
            </p:nvSpPr>
            <p:spPr bwMode="auto">
              <a:xfrm>
                <a:off x="14436725" y="63500"/>
                <a:ext cx="161925" cy="1587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4" y="5"/>
                  </a:cxn>
                  <a:cxn ang="0">
                    <a:pos x="0" y="5"/>
                  </a:cxn>
                </a:cxnLst>
                <a:rect l="0" t="0" r="r" b="b"/>
                <a:pathLst>
                  <a:path w="54" h="5">
                    <a:moveTo>
                      <a:pt x="0" y="5"/>
                    </a:moveTo>
                    <a:cubicBezTo>
                      <a:pt x="11" y="0"/>
                      <a:pt x="43" y="0"/>
                      <a:pt x="54" y="5"/>
                    </a:cubicBezTo>
                    <a:cubicBezTo>
                      <a:pt x="36" y="5"/>
                      <a:pt x="18" y="5"/>
                      <a:pt x="0" y="5"/>
                    </a:cubicBezTo>
                    <a:close/>
                  </a:path>
                </a:pathLst>
              </a:custGeom>
              <a:solidFill>
                <a:srgbClr val="3E8BD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5" name="Freeform 811"/>
              <p:cNvSpPr/>
              <p:nvPr/>
            </p:nvSpPr>
            <p:spPr bwMode="auto">
              <a:xfrm>
                <a:off x="14446250" y="252413"/>
                <a:ext cx="179388" cy="14287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0" y="5"/>
                  </a:cxn>
                  <a:cxn ang="0">
                    <a:pos x="0" y="5"/>
                  </a:cxn>
                </a:cxnLst>
                <a:rect l="0" t="0" r="r" b="b"/>
                <a:pathLst>
                  <a:path w="60" h="5">
                    <a:moveTo>
                      <a:pt x="0" y="5"/>
                    </a:moveTo>
                    <a:cubicBezTo>
                      <a:pt x="13" y="0"/>
                      <a:pt x="47" y="0"/>
                      <a:pt x="60" y="5"/>
                    </a:cubicBezTo>
                    <a:cubicBezTo>
                      <a:pt x="40" y="5"/>
                      <a:pt x="20" y="5"/>
                      <a:pt x="0" y="5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6" name="Freeform 812"/>
              <p:cNvSpPr/>
              <p:nvPr/>
            </p:nvSpPr>
            <p:spPr bwMode="auto">
              <a:xfrm>
                <a:off x="14903450" y="673100"/>
                <a:ext cx="98425" cy="14287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3" y="5"/>
                  </a:cxn>
                  <a:cxn ang="0">
                    <a:pos x="0" y="5"/>
                  </a:cxn>
                </a:cxnLst>
                <a:rect l="0" t="0" r="r" b="b"/>
                <a:pathLst>
                  <a:path w="33" h="5">
                    <a:moveTo>
                      <a:pt x="0" y="5"/>
                    </a:moveTo>
                    <a:cubicBezTo>
                      <a:pt x="4" y="0"/>
                      <a:pt x="29" y="0"/>
                      <a:pt x="33" y="5"/>
                    </a:cubicBezTo>
                    <a:cubicBezTo>
                      <a:pt x="22" y="5"/>
                      <a:pt x="11" y="5"/>
                      <a:pt x="0" y="5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7" name="Freeform 813"/>
              <p:cNvSpPr/>
              <p:nvPr/>
            </p:nvSpPr>
            <p:spPr bwMode="auto">
              <a:xfrm>
                <a:off x="14832013" y="709613"/>
                <a:ext cx="125413" cy="14287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2" y="5"/>
                  </a:cxn>
                  <a:cxn ang="0">
                    <a:pos x="0" y="5"/>
                  </a:cxn>
                </a:cxnLst>
                <a:rect l="0" t="0" r="r" b="b"/>
                <a:pathLst>
                  <a:path w="42" h="5">
                    <a:moveTo>
                      <a:pt x="0" y="5"/>
                    </a:moveTo>
                    <a:cubicBezTo>
                      <a:pt x="7" y="0"/>
                      <a:pt x="35" y="0"/>
                      <a:pt x="42" y="5"/>
                    </a:cubicBezTo>
                    <a:cubicBezTo>
                      <a:pt x="28" y="5"/>
                      <a:pt x="14" y="5"/>
                      <a:pt x="0" y="5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8" name="Freeform 814"/>
              <p:cNvSpPr/>
              <p:nvPr/>
            </p:nvSpPr>
            <p:spPr bwMode="auto">
              <a:xfrm>
                <a:off x="16273463" y="1082675"/>
                <a:ext cx="14288" cy="984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5" h="33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3E8BD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9" name="Freeform 815"/>
              <p:cNvSpPr/>
              <p:nvPr/>
            </p:nvSpPr>
            <p:spPr bwMode="auto">
              <a:xfrm>
                <a:off x="15459075" y="1171575"/>
                <a:ext cx="14288" cy="1254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5" h="42">
                    <a:moveTo>
                      <a:pt x="0" y="0"/>
                    </a:moveTo>
                    <a:cubicBezTo>
                      <a:pt x="5" y="7"/>
                      <a:pt x="5" y="35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0" name="Freeform 816"/>
              <p:cNvSpPr/>
              <p:nvPr/>
            </p:nvSpPr>
            <p:spPr bwMode="auto">
              <a:xfrm>
                <a:off x="15968663" y="1252538"/>
                <a:ext cx="15875" cy="1968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5" h="66">
                    <a:moveTo>
                      <a:pt x="0" y="0"/>
                    </a:moveTo>
                    <a:cubicBezTo>
                      <a:pt x="5" y="15"/>
                      <a:pt x="5" y="51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Freeform 817"/>
              <p:cNvSpPr/>
              <p:nvPr/>
            </p:nvSpPr>
            <p:spPr bwMode="auto">
              <a:xfrm>
                <a:off x="16013113" y="1270000"/>
                <a:ext cx="15875" cy="161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4"/>
                  </a:cxn>
                  <a:cxn ang="0">
                    <a:pos x="0" y="0"/>
                  </a:cxn>
                </a:cxnLst>
                <a:rect l="0" t="0" r="r" b="b"/>
                <a:pathLst>
                  <a:path w="5" h="54">
                    <a:moveTo>
                      <a:pt x="0" y="0"/>
                    </a:moveTo>
                    <a:cubicBezTo>
                      <a:pt x="5" y="11"/>
                      <a:pt x="5" y="43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Freeform 818"/>
              <p:cNvSpPr/>
              <p:nvPr/>
            </p:nvSpPr>
            <p:spPr bwMode="auto">
              <a:xfrm>
                <a:off x="13500100" y="1377950"/>
                <a:ext cx="14288" cy="889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0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Freeform 819"/>
              <p:cNvSpPr/>
              <p:nvPr/>
            </p:nvSpPr>
            <p:spPr bwMode="auto">
              <a:xfrm>
                <a:off x="15147925" y="1387475"/>
                <a:ext cx="14288" cy="2508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84"/>
                  </a:cxn>
                  <a:cxn ang="0">
                    <a:pos x="5" y="0"/>
                  </a:cxn>
                </a:cxnLst>
                <a:rect l="0" t="0" r="r" b="b"/>
                <a:pathLst>
                  <a:path w="5" h="84">
                    <a:moveTo>
                      <a:pt x="5" y="0"/>
                    </a:moveTo>
                    <a:cubicBezTo>
                      <a:pt x="5" y="28"/>
                      <a:pt x="5" y="56"/>
                      <a:pt x="5" y="84"/>
                    </a:cubicBezTo>
                    <a:cubicBezTo>
                      <a:pt x="0" y="63"/>
                      <a:pt x="0" y="21"/>
                      <a:pt x="5" y="0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Freeform 820"/>
              <p:cNvSpPr/>
              <p:nvPr/>
            </p:nvSpPr>
            <p:spPr bwMode="auto">
              <a:xfrm>
                <a:off x="13317538" y="1593850"/>
                <a:ext cx="15875" cy="984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5" h="33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Freeform 821"/>
              <p:cNvSpPr/>
              <p:nvPr/>
            </p:nvSpPr>
            <p:spPr bwMode="auto">
              <a:xfrm>
                <a:off x="15428913" y="1611313"/>
                <a:ext cx="31750" cy="8890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6" name="Freeform 822"/>
              <p:cNvSpPr/>
              <p:nvPr/>
            </p:nvSpPr>
            <p:spPr bwMode="auto">
              <a:xfrm>
                <a:off x="15389225" y="1638300"/>
                <a:ext cx="15875" cy="889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0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CDB79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7" name="Freeform 823"/>
              <p:cNvSpPr/>
              <p:nvPr/>
            </p:nvSpPr>
            <p:spPr bwMode="auto">
              <a:xfrm>
                <a:off x="14984413" y="1709738"/>
                <a:ext cx="142875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CDB79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8" name="Freeform 824"/>
              <p:cNvSpPr/>
              <p:nvPr/>
            </p:nvSpPr>
            <p:spPr bwMode="auto">
              <a:xfrm>
                <a:off x="12914313" y="2549525"/>
                <a:ext cx="47625" cy="200025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9" y="67"/>
                  </a:cxn>
                  <a:cxn ang="0">
                    <a:pos x="3" y="1"/>
                  </a:cxn>
                </a:cxnLst>
                <a:rect l="0" t="0" r="r" b="b"/>
                <a:pathLst>
                  <a:path w="16" h="67">
                    <a:moveTo>
                      <a:pt x="3" y="1"/>
                    </a:moveTo>
                    <a:cubicBezTo>
                      <a:pt x="16" y="0"/>
                      <a:pt x="6" y="48"/>
                      <a:pt x="9" y="67"/>
                    </a:cubicBezTo>
                    <a:cubicBezTo>
                      <a:pt x="0" y="52"/>
                      <a:pt x="12" y="16"/>
                      <a:pt x="3" y="1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9" name="Freeform 825"/>
              <p:cNvSpPr/>
              <p:nvPr/>
            </p:nvSpPr>
            <p:spPr bwMode="auto">
              <a:xfrm>
                <a:off x="14446250" y="2570163"/>
                <a:ext cx="188913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0" y="0"/>
                  </a:cxn>
                </a:cxnLst>
                <a:rect l="0" t="0" r="r" b="b"/>
                <a:pathLst>
                  <a:path w="63" h="5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49" y="5"/>
                      <a:pt x="14" y="5"/>
                      <a:pt x="0" y="0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0" name="Freeform 826"/>
              <p:cNvSpPr/>
              <p:nvPr/>
            </p:nvSpPr>
            <p:spPr bwMode="auto">
              <a:xfrm>
                <a:off x="13076238" y="2955925"/>
                <a:ext cx="20638" cy="204787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0" y="0"/>
                  </a:cxn>
                  <a:cxn ang="0">
                    <a:pos x="3" y="69"/>
                  </a:cxn>
                  <a:cxn ang="0">
                    <a:pos x="0" y="69"/>
                  </a:cxn>
                </a:cxnLst>
                <a:rect l="0" t="0" r="r" b="b"/>
                <a:pathLst>
                  <a:path w="7" h="69">
                    <a:moveTo>
                      <a:pt x="0" y="69"/>
                    </a:moveTo>
                    <a:cubicBezTo>
                      <a:pt x="0" y="46"/>
                      <a:pt x="0" y="23"/>
                      <a:pt x="0" y="0"/>
                    </a:cubicBezTo>
                    <a:cubicBezTo>
                      <a:pt x="7" y="17"/>
                      <a:pt x="1" y="47"/>
                      <a:pt x="3" y="69"/>
                    </a:cubicBezTo>
                    <a:cubicBezTo>
                      <a:pt x="2" y="69"/>
                      <a:pt x="1" y="69"/>
                      <a:pt x="0" y="69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Freeform 827"/>
              <p:cNvSpPr/>
              <p:nvPr/>
            </p:nvSpPr>
            <p:spPr bwMode="auto">
              <a:xfrm>
                <a:off x="13506450" y="3000375"/>
                <a:ext cx="98425" cy="14287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0"/>
                  </a:cxn>
                  <a:cxn ang="0">
                    <a:pos x="33" y="0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cubicBezTo>
                      <a:pt x="29" y="5"/>
                      <a:pt x="4" y="5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Freeform 828"/>
              <p:cNvSpPr/>
              <p:nvPr/>
            </p:nvSpPr>
            <p:spPr bwMode="auto">
              <a:xfrm>
                <a:off x="13076238" y="3160713"/>
                <a:ext cx="20638" cy="1079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1"/>
                      <a:pt x="7" y="30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39272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Freeform 832"/>
              <p:cNvSpPr/>
              <p:nvPr/>
            </p:nvSpPr>
            <p:spPr bwMode="auto">
              <a:xfrm>
                <a:off x="13103225" y="3573463"/>
                <a:ext cx="20638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99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l="0" t="0" r="r" b="b"/>
                <a:pathLst>
                  <a:path w="7" h="99">
                    <a:moveTo>
                      <a:pt x="0" y="0"/>
                    </a:moveTo>
                    <a:cubicBezTo>
                      <a:pt x="7" y="27"/>
                      <a:pt x="1" y="67"/>
                      <a:pt x="3" y="99"/>
                    </a:cubicBezTo>
                    <a:cubicBezTo>
                      <a:pt x="2" y="99"/>
                      <a:pt x="1" y="99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4" name="Freeform 835"/>
              <p:cNvSpPr/>
              <p:nvPr/>
            </p:nvSpPr>
            <p:spPr bwMode="auto">
              <a:xfrm>
                <a:off x="13019088" y="3887788"/>
                <a:ext cx="20638" cy="169862"/>
              </a:xfrm>
              <a:custGeom>
                <a:avLst/>
                <a:gdLst/>
                <a:ahLst/>
                <a:cxnLst>
                  <a:cxn ang="0">
                    <a:pos x="4" y="57"/>
                  </a:cxn>
                  <a:cxn ang="0">
                    <a:pos x="7" y="0"/>
                  </a:cxn>
                  <a:cxn ang="0">
                    <a:pos x="7" y="57"/>
                  </a:cxn>
                  <a:cxn ang="0">
                    <a:pos x="4" y="57"/>
                  </a:cxn>
                </a:cxnLst>
                <a:rect l="0" t="0" r="r" b="b"/>
                <a:pathLst>
                  <a:path w="7" h="57">
                    <a:moveTo>
                      <a:pt x="4" y="57"/>
                    </a:moveTo>
                    <a:cubicBezTo>
                      <a:pt x="6" y="39"/>
                      <a:pt x="0" y="13"/>
                      <a:pt x="7" y="0"/>
                    </a:cubicBezTo>
                    <a:cubicBezTo>
                      <a:pt x="7" y="19"/>
                      <a:pt x="7" y="38"/>
                      <a:pt x="7" y="57"/>
                    </a:cubicBezTo>
                    <a:cubicBezTo>
                      <a:pt x="6" y="57"/>
                      <a:pt x="5" y="57"/>
                      <a:pt x="4" y="57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5" name="Freeform 836"/>
              <p:cNvSpPr/>
              <p:nvPr/>
            </p:nvSpPr>
            <p:spPr bwMode="auto">
              <a:xfrm>
                <a:off x="13004800" y="3895725"/>
                <a:ext cx="20638" cy="984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7" h="3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Freeform 839"/>
              <p:cNvSpPr/>
              <p:nvPr/>
            </p:nvSpPr>
            <p:spPr bwMode="auto">
              <a:xfrm>
                <a:off x="15205075" y="4003675"/>
                <a:ext cx="31750" cy="169862"/>
              </a:xfrm>
              <a:custGeom>
                <a:avLst/>
                <a:gdLst/>
                <a:ahLst/>
                <a:cxnLst>
                  <a:cxn ang="0">
                    <a:pos x="7" y="57"/>
                  </a:cxn>
                  <a:cxn ang="0">
                    <a:pos x="4" y="0"/>
                  </a:cxn>
                  <a:cxn ang="0">
                    <a:pos x="7" y="57"/>
                  </a:cxn>
                </a:cxnLst>
                <a:rect l="0" t="0" r="r" b="b"/>
                <a:pathLst>
                  <a:path w="11" h="57">
                    <a:moveTo>
                      <a:pt x="7" y="57"/>
                    </a:moveTo>
                    <a:cubicBezTo>
                      <a:pt x="0" y="44"/>
                      <a:pt x="6" y="18"/>
                      <a:pt x="4" y="0"/>
                    </a:cubicBezTo>
                    <a:cubicBezTo>
                      <a:pt x="11" y="13"/>
                      <a:pt x="5" y="39"/>
                      <a:pt x="7" y="57"/>
                    </a:cubicBezTo>
                    <a:close/>
                  </a:path>
                </a:pathLst>
              </a:custGeom>
              <a:solidFill>
                <a:srgbClr val="2C201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Freeform 840"/>
              <p:cNvSpPr/>
              <p:nvPr/>
            </p:nvSpPr>
            <p:spPr bwMode="auto">
              <a:xfrm>
                <a:off x="13031788" y="4057650"/>
                <a:ext cx="20638" cy="1968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7" h="6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21"/>
                      <a:pt x="7" y="50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Freeform 842"/>
              <p:cNvSpPr/>
              <p:nvPr/>
            </p:nvSpPr>
            <p:spPr bwMode="auto">
              <a:xfrm>
                <a:off x="12984163" y="4092575"/>
                <a:ext cx="20638" cy="984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7" h="33">
                    <a:moveTo>
                      <a:pt x="7" y="0"/>
                    </a:move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9" name="Freeform 848"/>
              <p:cNvSpPr/>
              <p:nvPr/>
            </p:nvSpPr>
            <p:spPr bwMode="auto">
              <a:xfrm>
                <a:off x="13015913" y="4416425"/>
                <a:ext cx="15875" cy="1428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8"/>
                  </a:cxn>
                  <a:cxn ang="0">
                    <a:pos x="5" y="0"/>
                  </a:cxn>
                </a:cxnLst>
                <a:rect l="0" t="0" r="r" b="b"/>
                <a:pathLst>
                  <a:path w="5" h="48">
                    <a:moveTo>
                      <a:pt x="5" y="0"/>
                    </a:moveTo>
                    <a:cubicBezTo>
                      <a:pt x="5" y="16"/>
                      <a:pt x="5" y="32"/>
                      <a:pt x="5" y="48"/>
                    </a:cubicBezTo>
                    <a:cubicBezTo>
                      <a:pt x="0" y="39"/>
                      <a:pt x="0" y="9"/>
                      <a:pt x="5" y="0"/>
                    </a:cubicBezTo>
                    <a:close/>
                  </a:path>
                </a:pathLst>
              </a:custGeom>
              <a:solidFill>
                <a:srgbClr val="39272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0" name="Freeform 851"/>
              <p:cNvSpPr/>
              <p:nvPr/>
            </p:nvSpPr>
            <p:spPr bwMode="auto">
              <a:xfrm>
                <a:off x="12849225" y="4899025"/>
                <a:ext cx="20638" cy="98425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</a:cxnLst>
                <a:rect l="0" t="0" r="r" b="b"/>
                <a:pathLst>
                  <a:path w="7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lose/>
                  </a:path>
                </a:pathLst>
              </a:custGeom>
              <a:solidFill>
                <a:srgbClr val="3E8BD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1" name="Freeform 852"/>
              <p:cNvSpPr/>
              <p:nvPr/>
            </p:nvSpPr>
            <p:spPr bwMode="auto">
              <a:xfrm>
                <a:off x="13061950" y="4908550"/>
                <a:ext cx="14288" cy="188912"/>
              </a:xfrm>
              <a:custGeom>
                <a:avLst/>
                <a:gdLst/>
                <a:ahLst/>
                <a:cxnLst>
                  <a:cxn ang="0">
                    <a:pos x="5" y="63"/>
                  </a:cxn>
                  <a:cxn ang="0">
                    <a:pos x="5" y="0"/>
                  </a:cxn>
                  <a:cxn ang="0">
                    <a:pos x="5" y="63"/>
                  </a:cxn>
                </a:cxnLst>
                <a:rect l="0" t="0" r="r" b="b"/>
                <a:pathLst>
                  <a:path w="5" h="63">
                    <a:moveTo>
                      <a:pt x="5" y="63"/>
                    </a:moveTo>
                    <a:cubicBezTo>
                      <a:pt x="0" y="49"/>
                      <a:pt x="0" y="14"/>
                      <a:pt x="5" y="0"/>
                    </a:cubicBezTo>
                    <a:cubicBezTo>
                      <a:pt x="5" y="21"/>
                      <a:pt x="5" y="42"/>
                      <a:pt x="5" y="63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2" name="Freeform 853"/>
              <p:cNvSpPr/>
              <p:nvPr/>
            </p:nvSpPr>
            <p:spPr bwMode="auto">
              <a:xfrm>
                <a:off x="15135225" y="5249863"/>
                <a:ext cx="206375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0" y="0"/>
                  </a:cxn>
                </a:cxnLst>
                <a:rect l="0" t="0" r="r" b="b"/>
                <a:pathLst>
                  <a:path w="69" h="5">
                    <a:moveTo>
                      <a:pt x="0" y="0"/>
                    </a:moveTo>
                    <a:cubicBezTo>
                      <a:pt x="23" y="0"/>
                      <a:pt x="46" y="0"/>
                      <a:pt x="69" y="0"/>
                    </a:cubicBezTo>
                    <a:cubicBezTo>
                      <a:pt x="53" y="5"/>
                      <a:pt x="16" y="5"/>
                      <a:pt x="0" y="0"/>
                    </a:cubicBezTo>
                    <a:close/>
                  </a:path>
                </a:pathLst>
              </a:custGeom>
              <a:solidFill>
                <a:srgbClr val="2C201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3" name="Freeform 854"/>
              <p:cNvSpPr/>
              <p:nvPr/>
            </p:nvSpPr>
            <p:spPr bwMode="auto">
              <a:xfrm>
                <a:off x="15135225" y="5311775"/>
                <a:ext cx="107950" cy="14287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0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31" y="5"/>
                      <a:pt x="5" y="5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" name="Freeform 855"/>
              <p:cNvSpPr/>
              <p:nvPr/>
            </p:nvSpPr>
            <p:spPr bwMode="auto">
              <a:xfrm>
                <a:off x="13012738" y="5338763"/>
                <a:ext cx="22225" cy="1254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7" h="4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3"/>
                      <a:pt x="7" y="34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" name="Freeform 857"/>
              <p:cNvSpPr/>
              <p:nvPr/>
            </p:nvSpPr>
            <p:spPr bwMode="auto">
              <a:xfrm>
                <a:off x="15735300" y="2174875"/>
                <a:ext cx="90488" cy="9048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0" y="0"/>
                  </a:cxn>
                  <a:cxn ang="0">
                    <a:pos x="0" y="30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Freeform 858"/>
              <p:cNvSpPr>
                <a:spLocks noEditPoints="1"/>
              </p:cNvSpPr>
              <p:nvPr/>
            </p:nvSpPr>
            <p:spPr bwMode="auto">
              <a:xfrm>
                <a:off x="12333288" y="42863"/>
                <a:ext cx="4449763" cy="5672137"/>
              </a:xfrm>
              <a:custGeom>
                <a:avLst/>
                <a:gdLst/>
                <a:ahLst/>
                <a:cxnLst>
                  <a:cxn ang="0">
                    <a:pos x="1149" y="783"/>
                  </a:cxn>
                  <a:cxn ang="0">
                    <a:pos x="1401" y="735"/>
                  </a:cxn>
                  <a:cxn ang="0">
                    <a:pos x="1206" y="1035"/>
                  </a:cxn>
                  <a:cxn ang="0">
                    <a:pos x="1053" y="1437"/>
                  </a:cxn>
                  <a:cxn ang="0">
                    <a:pos x="1128" y="1803"/>
                  </a:cxn>
                  <a:cxn ang="0">
                    <a:pos x="690" y="1422"/>
                  </a:cxn>
                  <a:cxn ang="0">
                    <a:pos x="618" y="1893"/>
                  </a:cxn>
                  <a:cxn ang="0">
                    <a:pos x="507" y="1899"/>
                  </a:cxn>
                  <a:cxn ang="0">
                    <a:pos x="180" y="1659"/>
                  </a:cxn>
                  <a:cxn ang="0">
                    <a:pos x="180" y="1488"/>
                  </a:cxn>
                  <a:cxn ang="0">
                    <a:pos x="177" y="1323"/>
                  </a:cxn>
                  <a:cxn ang="0">
                    <a:pos x="171" y="1143"/>
                  </a:cxn>
                  <a:cxn ang="0">
                    <a:pos x="153" y="936"/>
                  </a:cxn>
                  <a:cxn ang="0">
                    <a:pos x="177" y="666"/>
                  </a:cxn>
                  <a:cxn ang="0">
                    <a:pos x="234" y="378"/>
                  </a:cxn>
                  <a:cxn ang="0">
                    <a:pos x="840" y="27"/>
                  </a:cxn>
                  <a:cxn ang="0">
                    <a:pos x="1131" y="177"/>
                  </a:cxn>
                  <a:cxn ang="0">
                    <a:pos x="1278" y="369"/>
                  </a:cxn>
                  <a:cxn ang="0">
                    <a:pos x="666" y="60"/>
                  </a:cxn>
                  <a:cxn ang="0">
                    <a:pos x="396" y="582"/>
                  </a:cxn>
                  <a:cxn ang="0">
                    <a:pos x="138" y="792"/>
                  </a:cxn>
                  <a:cxn ang="0">
                    <a:pos x="204" y="906"/>
                  </a:cxn>
                  <a:cxn ang="0">
                    <a:pos x="216" y="1050"/>
                  </a:cxn>
                  <a:cxn ang="0">
                    <a:pos x="225" y="1290"/>
                  </a:cxn>
                  <a:cxn ang="0">
                    <a:pos x="222" y="1425"/>
                  </a:cxn>
                  <a:cxn ang="0">
                    <a:pos x="225" y="1641"/>
                  </a:cxn>
                  <a:cxn ang="0">
                    <a:pos x="228" y="1815"/>
                  </a:cxn>
                  <a:cxn ang="0">
                    <a:pos x="282" y="1830"/>
                  </a:cxn>
                  <a:cxn ang="0">
                    <a:pos x="264" y="1677"/>
                  </a:cxn>
                  <a:cxn ang="0">
                    <a:pos x="261" y="1371"/>
                  </a:cxn>
                  <a:cxn ang="0">
                    <a:pos x="264" y="1008"/>
                  </a:cxn>
                  <a:cxn ang="0">
                    <a:pos x="384" y="957"/>
                  </a:cxn>
                  <a:cxn ang="0">
                    <a:pos x="525" y="990"/>
                  </a:cxn>
                  <a:cxn ang="0">
                    <a:pos x="351" y="1713"/>
                  </a:cxn>
                  <a:cxn ang="0">
                    <a:pos x="555" y="1668"/>
                  </a:cxn>
                  <a:cxn ang="0">
                    <a:pos x="798" y="1554"/>
                  </a:cxn>
                  <a:cxn ang="0">
                    <a:pos x="1137" y="1728"/>
                  </a:cxn>
                  <a:cxn ang="0">
                    <a:pos x="996" y="1038"/>
                  </a:cxn>
                  <a:cxn ang="0">
                    <a:pos x="1314" y="951"/>
                  </a:cxn>
                  <a:cxn ang="0">
                    <a:pos x="1368" y="780"/>
                  </a:cxn>
                  <a:cxn ang="0">
                    <a:pos x="1185" y="840"/>
                  </a:cxn>
                  <a:cxn ang="0">
                    <a:pos x="1080" y="741"/>
                  </a:cxn>
                  <a:cxn ang="0">
                    <a:pos x="1233" y="411"/>
                  </a:cxn>
                  <a:cxn ang="0">
                    <a:pos x="879" y="69"/>
                  </a:cxn>
                  <a:cxn ang="0">
                    <a:pos x="666" y="60"/>
                  </a:cxn>
                  <a:cxn ang="0">
                    <a:pos x="312" y="1104"/>
                  </a:cxn>
                  <a:cxn ang="0">
                    <a:pos x="309" y="1242"/>
                  </a:cxn>
                  <a:cxn ang="0">
                    <a:pos x="306" y="1380"/>
                  </a:cxn>
                  <a:cxn ang="0">
                    <a:pos x="312" y="1575"/>
                  </a:cxn>
                  <a:cxn ang="0">
                    <a:pos x="450" y="1038"/>
                  </a:cxn>
                </a:cxnLst>
                <a:rect l="0" t="0" r="r" b="b"/>
                <a:pathLst>
                  <a:path w="1491" h="1899">
                    <a:moveTo>
                      <a:pt x="1140" y="744"/>
                    </a:moveTo>
                    <a:cubicBezTo>
                      <a:pt x="1123" y="763"/>
                      <a:pt x="1095" y="771"/>
                      <a:pt x="1080" y="792"/>
                    </a:cubicBezTo>
                    <a:cubicBezTo>
                      <a:pt x="1091" y="809"/>
                      <a:pt x="1113" y="815"/>
                      <a:pt x="1128" y="828"/>
                    </a:cubicBezTo>
                    <a:cubicBezTo>
                      <a:pt x="1142" y="820"/>
                      <a:pt x="1146" y="802"/>
                      <a:pt x="1149" y="783"/>
                    </a:cubicBezTo>
                    <a:cubicBezTo>
                      <a:pt x="1161" y="752"/>
                      <a:pt x="1187" y="735"/>
                      <a:pt x="1212" y="717"/>
                    </a:cubicBezTo>
                    <a:cubicBezTo>
                      <a:pt x="1225" y="716"/>
                      <a:pt x="1228" y="725"/>
                      <a:pt x="1236" y="729"/>
                    </a:cubicBezTo>
                    <a:cubicBezTo>
                      <a:pt x="1235" y="702"/>
                      <a:pt x="1300" y="681"/>
                      <a:pt x="1302" y="720"/>
                    </a:cubicBezTo>
                    <a:cubicBezTo>
                      <a:pt x="1328" y="690"/>
                      <a:pt x="1393" y="688"/>
                      <a:pt x="1401" y="735"/>
                    </a:cubicBezTo>
                    <a:cubicBezTo>
                      <a:pt x="1430" y="706"/>
                      <a:pt x="1490" y="736"/>
                      <a:pt x="1467" y="774"/>
                    </a:cubicBezTo>
                    <a:cubicBezTo>
                      <a:pt x="1474" y="779"/>
                      <a:pt x="1488" y="777"/>
                      <a:pt x="1491" y="786"/>
                    </a:cubicBezTo>
                    <a:cubicBezTo>
                      <a:pt x="1490" y="894"/>
                      <a:pt x="1403" y="937"/>
                      <a:pt x="1326" y="975"/>
                    </a:cubicBezTo>
                    <a:cubicBezTo>
                      <a:pt x="1283" y="996"/>
                      <a:pt x="1232" y="1015"/>
                      <a:pt x="1206" y="1035"/>
                    </a:cubicBezTo>
                    <a:cubicBezTo>
                      <a:pt x="1170" y="1063"/>
                      <a:pt x="1160" y="1128"/>
                      <a:pt x="1119" y="1137"/>
                    </a:cubicBezTo>
                    <a:cubicBezTo>
                      <a:pt x="1080" y="1146"/>
                      <a:pt x="1058" y="1115"/>
                      <a:pt x="1035" y="1110"/>
                    </a:cubicBezTo>
                    <a:cubicBezTo>
                      <a:pt x="1060" y="1201"/>
                      <a:pt x="1022" y="1250"/>
                      <a:pt x="1026" y="1323"/>
                    </a:cubicBezTo>
                    <a:cubicBezTo>
                      <a:pt x="1028" y="1357"/>
                      <a:pt x="1043" y="1401"/>
                      <a:pt x="1053" y="1437"/>
                    </a:cubicBezTo>
                    <a:cubicBezTo>
                      <a:pt x="1078" y="1532"/>
                      <a:pt x="1116" y="1596"/>
                      <a:pt x="1176" y="1665"/>
                    </a:cubicBezTo>
                    <a:cubicBezTo>
                      <a:pt x="1186" y="1677"/>
                      <a:pt x="1209" y="1699"/>
                      <a:pt x="1209" y="1701"/>
                    </a:cubicBezTo>
                    <a:cubicBezTo>
                      <a:pt x="1210" y="1713"/>
                      <a:pt x="1177" y="1740"/>
                      <a:pt x="1167" y="1752"/>
                    </a:cubicBezTo>
                    <a:cubicBezTo>
                      <a:pt x="1149" y="1774"/>
                      <a:pt x="1139" y="1790"/>
                      <a:pt x="1128" y="1803"/>
                    </a:cubicBezTo>
                    <a:cubicBezTo>
                      <a:pt x="1044" y="1817"/>
                      <a:pt x="969" y="1840"/>
                      <a:pt x="885" y="1854"/>
                    </a:cubicBezTo>
                    <a:cubicBezTo>
                      <a:pt x="887" y="1842"/>
                      <a:pt x="880" y="1839"/>
                      <a:pt x="882" y="1827"/>
                    </a:cubicBezTo>
                    <a:cubicBezTo>
                      <a:pt x="786" y="1736"/>
                      <a:pt x="737" y="1598"/>
                      <a:pt x="726" y="1422"/>
                    </a:cubicBezTo>
                    <a:cubicBezTo>
                      <a:pt x="721" y="1417"/>
                      <a:pt x="695" y="1417"/>
                      <a:pt x="690" y="1422"/>
                    </a:cubicBezTo>
                    <a:cubicBezTo>
                      <a:pt x="661" y="1495"/>
                      <a:pt x="618" y="1554"/>
                      <a:pt x="621" y="1659"/>
                    </a:cubicBezTo>
                    <a:cubicBezTo>
                      <a:pt x="614" y="1666"/>
                      <a:pt x="620" y="1686"/>
                      <a:pt x="618" y="1698"/>
                    </a:cubicBezTo>
                    <a:cubicBezTo>
                      <a:pt x="614" y="1776"/>
                      <a:pt x="638" y="1826"/>
                      <a:pt x="648" y="1890"/>
                    </a:cubicBezTo>
                    <a:cubicBezTo>
                      <a:pt x="639" y="1892"/>
                      <a:pt x="622" y="1886"/>
                      <a:pt x="618" y="1893"/>
                    </a:cubicBezTo>
                    <a:cubicBezTo>
                      <a:pt x="612" y="1893"/>
                      <a:pt x="606" y="1893"/>
                      <a:pt x="600" y="1893"/>
                    </a:cubicBezTo>
                    <a:cubicBezTo>
                      <a:pt x="591" y="1895"/>
                      <a:pt x="574" y="1889"/>
                      <a:pt x="570" y="1896"/>
                    </a:cubicBezTo>
                    <a:cubicBezTo>
                      <a:pt x="559" y="1896"/>
                      <a:pt x="548" y="1896"/>
                      <a:pt x="537" y="1896"/>
                    </a:cubicBezTo>
                    <a:cubicBezTo>
                      <a:pt x="528" y="1898"/>
                      <a:pt x="511" y="1892"/>
                      <a:pt x="507" y="1899"/>
                    </a:cubicBezTo>
                    <a:cubicBezTo>
                      <a:pt x="487" y="1899"/>
                      <a:pt x="467" y="1899"/>
                      <a:pt x="447" y="1899"/>
                    </a:cubicBezTo>
                    <a:cubicBezTo>
                      <a:pt x="344" y="1894"/>
                      <a:pt x="243" y="1887"/>
                      <a:pt x="165" y="1857"/>
                    </a:cubicBezTo>
                    <a:cubicBezTo>
                      <a:pt x="171" y="1806"/>
                      <a:pt x="177" y="1755"/>
                      <a:pt x="177" y="1698"/>
                    </a:cubicBezTo>
                    <a:cubicBezTo>
                      <a:pt x="184" y="1691"/>
                      <a:pt x="178" y="1671"/>
                      <a:pt x="180" y="1659"/>
                    </a:cubicBezTo>
                    <a:cubicBezTo>
                      <a:pt x="180" y="1648"/>
                      <a:pt x="180" y="1637"/>
                      <a:pt x="180" y="1626"/>
                    </a:cubicBezTo>
                    <a:cubicBezTo>
                      <a:pt x="180" y="1604"/>
                      <a:pt x="180" y="1582"/>
                      <a:pt x="180" y="1560"/>
                    </a:cubicBezTo>
                    <a:cubicBezTo>
                      <a:pt x="180" y="1548"/>
                      <a:pt x="180" y="1536"/>
                      <a:pt x="180" y="1524"/>
                    </a:cubicBezTo>
                    <a:cubicBezTo>
                      <a:pt x="180" y="1512"/>
                      <a:pt x="180" y="1500"/>
                      <a:pt x="180" y="1488"/>
                    </a:cubicBezTo>
                    <a:cubicBezTo>
                      <a:pt x="178" y="1477"/>
                      <a:pt x="184" y="1458"/>
                      <a:pt x="177" y="1452"/>
                    </a:cubicBezTo>
                    <a:cubicBezTo>
                      <a:pt x="177" y="1436"/>
                      <a:pt x="177" y="1420"/>
                      <a:pt x="177" y="1404"/>
                    </a:cubicBezTo>
                    <a:cubicBezTo>
                      <a:pt x="177" y="1389"/>
                      <a:pt x="177" y="1374"/>
                      <a:pt x="177" y="1359"/>
                    </a:cubicBezTo>
                    <a:cubicBezTo>
                      <a:pt x="177" y="1347"/>
                      <a:pt x="177" y="1335"/>
                      <a:pt x="177" y="1323"/>
                    </a:cubicBezTo>
                    <a:cubicBezTo>
                      <a:pt x="175" y="1314"/>
                      <a:pt x="181" y="1297"/>
                      <a:pt x="174" y="1293"/>
                    </a:cubicBezTo>
                    <a:cubicBezTo>
                      <a:pt x="174" y="1275"/>
                      <a:pt x="174" y="1257"/>
                      <a:pt x="174" y="1239"/>
                    </a:cubicBezTo>
                    <a:cubicBezTo>
                      <a:pt x="172" y="1223"/>
                      <a:pt x="178" y="1199"/>
                      <a:pt x="171" y="1188"/>
                    </a:cubicBezTo>
                    <a:cubicBezTo>
                      <a:pt x="171" y="1173"/>
                      <a:pt x="171" y="1158"/>
                      <a:pt x="171" y="1143"/>
                    </a:cubicBezTo>
                    <a:cubicBezTo>
                      <a:pt x="169" y="1130"/>
                      <a:pt x="175" y="1109"/>
                      <a:pt x="168" y="1101"/>
                    </a:cubicBezTo>
                    <a:cubicBezTo>
                      <a:pt x="168" y="1091"/>
                      <a:pt x="168" y="1081"/>
                      <a:pt x="168" y="1071"/>
                    </a:cubicBezTo>
                    <a:cubicBezTo>
                      <a:pt x="166" y="1062"/>
                      <a:pt x="172" y="1045"/>
                      <a:pt x="165" y="1041"/>
                    </a:cubicBezTo>
                    <a:cubicBezTo>
                      <a:pt x="165" y="1002"/>
                      <a:pt x="159" y="969"/>
                      <a:pt x="153" y="936"/>
                    </a:cubicBezTo>
                    <a:cubicBezTo>
                      <a:pt x="142" y="935"/>
                      <a:pt x="128" y="957"/>
                      <a:pt x="108" y="957"/>
                    </a:cubicBezTo>
                    <a:cubicBezTo>
                      <a:pt x="76" y="929"/>
                      <a:pt x="11" y="900"/>
                      <a:pt x="12" y="855"/>
                    </a:cubicBezTo>
                    <a:cubicBezTo>
                      <a:pt x="13" y="818"/>
                      <a:pt x="60" y="810"/>
                      <a:pt x="72" y="777"/>
                    </a:cubicBezTo>
                    <a:cubicBezTo>
                      <a:pt x="0" y="718"/>
                      <a:pt x="87" y="626"/>
                      <a:pt x="177" y="666"/>
                    </a:cubicBezTo>
                    <a:cubicBezTo>
                      <a:pt x="196" y="645"/>
                      <a:pt x="214" y="623"/>
                      <a:pt x="252" y="621"/>
                    </a:cubicBezTo>
                    <a:cubicBezTo>
                      <a:pt x="264" y="584"/>
                      <a:pt x="303" y="574"/>
                      <a:pt x="330" y="552"/>
                    </a:cubicBezTo>
                    <a:cubicBezTo>
                      <a:pt x="335" y="548"/>
                      <a:pt x="335" y="523"/>
                      <a:pt x="330" y="519"/>
                    </a:cubicBezTo>
                    <a:cubicBezTo>
                      <a:pt x="295" y="476"/>
                      <a:pt x="243" y="442"/>
                      <a:pt x="234" y="378"/>
                    </a:cubicBezTo>
                    <a:cubicBezTo>
                      <a:pt x="216" y="250"/>
                      <a:pt x="300" y="160"/>
                      <a:pt x="423" y="159"/>
                    </a:cubicBezTo>
                    <a:cubicBezTo>
                      <a:pt x="475" y="68"/>
                      <a:pt x="571" y="21"/>
                      <a:pt x="705" y="12"/>
                    </a:cubicBezTo>
                    <a:cubicBezTo>
                      <a:pt x="723" y="12"/>
                      <a:pt x="741" y="12"/>
                      <a:pt x="759" y="12"/>
                    </a:cubicBezTo>
                    <a:cubicBezTo>
                      <a:pt x="791" y="10"/>
                      <a:pt x="818" y="29"/>
                      <a:pt x="840" y="27"/>
                    </a:cubicBezTo>
                    <a:cubicBezTo>
                      <a:pt x="832" y="19"/>
                      <a:pt x="826" y="9"/>
                      <a:pt x="819" y="0"/>
                    </a:cubicBezTo>
                    <a:cubicBezTo>
                      <a:pt x="846" y="0"/>
                      <a:pt x="873" y="0"/>
                      <a:pt x="900" y="0"/>
                    </a:cubicBezTo>
                    <a:cubicBezTo>
                      <a:pt x="1001" y="34"/>
                      <a:pt x="1090" y="80"/>
                      <a:pt x="1131" y="174"/>
                    </a:cubicBezTo>
                    <a:cubicBezTo>
                      <a:pt x="1131" y="175"/>
                      <a:pt x="1131" y="176"/>
                      <a:pt x="1131" y="177"/>
                    </a:cubicBezTo>
                    <a:cubicBezTo>
                      <a:pt x="1145" y="177"/>
                      <a:pt x="1159" y="177"/>
                      <a:pt x="1173" y="177"/>
                    </a:cubicBezTo>
                    <a:cubicBezTo>
                      <a:pt x="1258" y="198"/>
                      <a:pt x="1309" y="253"/>
                      <a:pt x="1320" y="348"/>
                    </a:cubicBezTo>
                    <a:cubicBezTo>
                      <a:pt x="1320" y="359"/>
                      <a:pt x="1320" y="370"/>
                      <a:pt x="1320" y="381"/>
                    </a:cubicBezTo>
                    <a:cubicBezTo>
                      <a:pt x="1305" y="378"/>
                      <a:pt x="1293" y="372"/>
                      <a:pt x="1278" y="369"/>
                    </a:cubicBezTo>
                    <a:cubicBezTo>
                      <a:pt x="1303" y="453"/>
                      <a:pt x="1285" y="576"/>
                      <a:pt x="1227" y="615"/>
                    </a:cubicBezTo>
                    <a:cubicBezTo>
                      <a:pt x="1223" y="663"/>
                      <a:pt x="1193" y="685"/>
                      <a:pt x="1170" y="714"/>
                    </a:cubicBezTo>
                    <a:cubicBezTo>
                      <a:pt x="1159" y="723"/>
                      <a:pt x="1149" y="733"/>
                      <a:pt x="1140" y="744"/>
                    </a:cubicBezTo>
                    <a:close/>
                    <a:moveTo>
                      <a:pt x="666" y="60"/>
                    </a:moveTo>
                    <a:cubicBezTo>
                      <a:pt x="571" y="85"/>
                      <a:pt x="494" y="128"/>
                      <a:pt x="453" y="207"/>
                    </a:cubicBezTo>
                    <a:cubicBezTo>
                      <a:pt x="364" y="217"/>
                      <a:pt x="306" y="258"/>
                      <a:pt x="297" y="348"/>
                    </a:cubicBezTo>
                    <a:cubicBezTo>
                      <a:pt x="292" y="360"/>
                      <a:pt x="292" y="393"/>
                      <a:pt x="297" y="405"/>
                    </a:cubicBezTo>
                    <a:cubicBezTo>
                      <a:pt x="288" y="506"/>
                      <a:pt x="429" y="475"/>
                      <a:pt x="396" y="582"/>
                    </a:cubicBezTo>
                    <a:cubicBezTo>
                      <a:pt x="338" y="587"/>
                      <a:pt x="299" y="611"/>
                      <a:pt x="285" y="660"/>
                    </a:cubicBezTo>
                    <a:cubicBezTo>
                      <a:pt x="227" y="661"/>
                      <a:pt x="200" y="693"/>
                      <a:pt x="168" y="720"/>
                    </a:cubicBezTo>
                    <a:cubicBezTo>
                      <a:pt x="142" y="699"/>
                      <a:pt x="95" y="705"/>
                      <a:pt x="93" y="735"/>
                    </a:cubicBezTo>
                    <a:cubicBezTo>
                      <a:pt x="91" y="764"/>
                      <a:pt x="126" y="770"/>
                      <a:pt x="138" y="792"/>
                    </a:cubicBezTo>
                    <a:cubicBezTo>
                      <a:pt x="121" y="807"/>
                      <a:pt x="77" y="821"/>
                      <a:pt x="75" y="849"/>
                    </a:cubicBezTo>
                    <a:cubicBezTo>
                      <a:pt x="74" y="869"/>
                      <a:pt x="95" y="896"/>
                      <a:pt x="126" y="897"/>
                    </a:cubicBezTo>
                    <a:cubicBezTo>
                      <a:pt x="142" y="870"/>
                      <a:pt x="172" y="857"/>
                      <a:pt x="198" y="840"/>
                    </a:cubicBezTo>
                    <a:cubicBezTo>
                      <a:pt x="207" y="855"/>
                      <a:pt x="195" y="891"/>
                      <a:pt x="204" y="906"/>
                    </a:cubicBezTo>
                    <a:cubicBezTo>
                      <a:pt x="204" y="908"/>
                      <a:pt x="204" y="910"/>
                      <a:pt x="204" y="912"/>
                    </a:cubicBezTo>
                    <a:cubicBezTo>
                      <a:pt x="206" y="925"/>
                      <a:pt x="200" y="946"/>
                      <a:pt x="207" y="954"/>
                    </a:cubicBezTo>
                    <a:cubicBezTo>
                      <a:pt x="204" y="982"/>
                      <a:pt x="227" y="984"/>
                      <a:pt x="219" y="1017"/>
                    </a:cubicBezTo>
                    <a:cubicBezTo>
                      <a:pt x="212" y="1022"/>
                      <a:pt x="218" y="1040"/>
                      <a:pt x="216" y="1050"/>
                    </a:cubicBezTo>
                    <a:cubicBezTo>
                      <a:pt x="216" y="1102"/>
                      <a:pt x="225" y="1145"/>
                      <a:pt x="225" y="1197"/>
                    </a:cubicBezTo>
                    <a:cubicBezTo>
                      <a:pt x="227" y="1203"/>
                      <a:pt x="221" y="1217"/>
                      <a:pt x="228" y="1218"/>
                    </a:cubicBezTo>
                    <a:cubicBezTo>
                      <a:pt x="226" y="1236"/>
                      <a:pt x="227" y="1238"/>
                      <a:pt x="228" y="1257"/>
                    </a:cubicBezTo>
                    <a:cubicBezTo>
                      <a:pt x="221" y="1262"/>
                      <a:pt x="227" y="1280"/>
                      <a:pt x="225" y="1290"/>
                    </a:cubicBezTo>
                    <a:cubicBezTo>
                      <a:pt x="225" y="1301"/>
                      <a:pt x="225" y="1312"/>
                      <a:pt x="225" y="1323"/>
                    </a:cubicBezTo>
                    <a:cubicBezTo>
                      <a:pt x="225" y="1334"/>
                      <a:pt x="225" y="1345"/>
                      <a:pt x="225" y="1356"/>
                    </a:cubicBezTo>
                    <a:cubicBezTo>
                      <a:pt x="218" y="1361"/>
                      <a:pt x="224" y="1379"/>
                      <a:pt x="222" y="1389"/>
                    </a:cubicBezTo>
                    <a:cubicBezTo>
                      <a:pt x="222" y="1401"/>
                      <a:pt x="222" y="1413"/>
                      <a:pt x="222" y="1425"/>
                    </a:cubicBezTo>
                    <a:cubicBezTo>
                      <a:pt x="222" y="1436"/>
                      <a:pt x="222" y="1447"/>
                      <a:pt x="222" y="1458"/>
                    </a:cubicBezTo>
                    <a:cubicBezTo>
                      <a:pt x="222" y="1493"/>
                      <a:pt x="222" y="1528"/>
                      <a:pt x="222" y="1563"/>
                    </a:cubicBezTo>
                    <a:cubicBezTo>
                      <a:pt x="224" y="1577"/>
                      <a:pt x="218" y="1599"/>
                      <a:pt x="225" y="1608"/>
                    </a:cubicBezTo>
                    <a:cubicBezTo>
                      <a:pt x="225" y="1619"/>
                      <a:pt x="225" y="1630"/>
                      <a:pt x="225" y="1641"/>
                    </a:cubicBezTo>
                    <a:cubicBezTo>
                      <a:pt x="227" y="1650"/>
                      <a:pt x="221" y="1667"/>
                      <a:pt x="228" y="1671"/>
                    </a:cubicBezTo>
                    <a:cubicBezTo>
                      <a:pt x="228" y="1684"/>
                      <a:pt x="228" y="1697"/>
                      <a:pt x="228" y="1710"/>
                    </a:cubicBezTo>
                    <a:cubicBezTo>
                      <a:pt x="228" y="1731"/>
                      <a:pt x="228" y="1752"/>
                      <a:pt x="228" y="1773"/>
                    </a:cubicBezTo>
                    <a:cubicBezTo>
                      <a:pt x="228" y="1787"/>
                      <a:pt x="228" y="1801"/>
                      <a:pt x="228" y="1815"/>
                    </a:cubicBezTo>
                    <a:cubicBezTo>
                      <a:pt x="224" y="1819"/>
                      <a:pt x="224" y="1829"/>
                      <a:pt x="228" y="1833"/>
                    </a:cubicBezTo>
                    <a:cubicBezTo>
                      <a:pt x="236" y="1837"/>
                      <a:pt x="240" y="1816"/>
                      <a:pt x="261" y="1824"/>
                    </a:cubicBezTo>
                    <a:cubicBezTo>
                      <a:pt x="263" y="1831"/>
                      <a:pt x="256" y="1847"/>
                      <a:pt x="267" y="1845"/>
                    </a:cubicBezTo>
                    <a:cubicBezTo>
                      <a:pt x="266" y="1834"/>
                      <a:pt x="275" y="1833"/>
                      <a:pt x="282" y="1830"/>
                    </a:cubicBezTo>
                    <a:cubicBezTo>
                      <a:pt x="280" y="1812"/>
                      <a:pt x="264" y="1808"/>
                      <a:pt x="270" y="1782"/>
                    </a:cubicBezTo>
                    <a:cubicBezTo>
                      <a:pt x="268" y="1771"/>
                      <a:pt x="274" y="1752"/>
                      <a:pt x="267" y="1746"/>
                    </a:cubicBezTo>
                    <a:cubicBezTo>
                      <a:pt x="267" y="1734"/>
                      <a:pt x="267" y="1722"/>
                      <a:pt x="267" y="1710"/>
                    </a:cubicBezTo>
                    <a:cubicBezTo>
                      <a:pt x="265" y="1700"/>
                      <a:pt x="271" y="1682"/>
                      <a:pt x="264" y="1677"/>
                    </a:cubicBezTo>
                    <a:cubicBezTo>
                      <a:pt x="264" y="1659"/>
                      <a:pt x="264" y="1641"/>
                      <a:pt x="264" y="1623"/>
                    </a:cubicBezTo>
                    <a:cubicBezTo>
                      <a:pt x="262" y="1600"/>
                      <a:pt x="268" y="1569"/>
                      <a:pt x="261" y="1551"/>
                    </a:cubicBezTo>
                    <a:cubicBezTo>
                      <a:pt x="261" y="1521"/>
                      <a:pt x="261" y="1491"/>
                      <a:pt x="261" y="1461"/>
                    </a:cubicBezTo>
                    <a:cubicBezTo>
                      <a:pt x="261" y="1431"/>
                      <a:pt x="261" y="1401"/>
                      <a:pt x="261" y="1371"/>
                    </a:cubicBezTo>
                    <a:cubicBezTo>
                      <a:pt x="261" y="1341"/>
                      <a:pt x="261" y="1311"/>
                      <a:pt x="261" y="1281"/>
                    </a:cubicBezTo>
                    <a:cubicBezTo>
                      <a:pt x="259" y="1249"/>
                      <a:pt x="265" y="1209"/>
                      <a:pt x="258" y="1182"/>
                    </a:cubicBezTo>
                    <a:cubicBezTo>
                      <a:pt x="257" y="1131"/>
                      <a:pt x="260" y="1084"/>
                      <a:pt x="264" y="1038"/>
                    </a:cubicBezTo>
                    <a:cubicBezTo>
                      <a:pt x="269" y="1035"/>
                      <a:pt x="269" y="1011"/>
                      <a:pt x="264" y="1008"/>
                    </a:cubicBezTo>
                    <a:cubicBezTo>
                      <a:pt x="267" y="989"/>
                      <a:pt x="260" y="980"/>
                      <a:pt x="258" y="966"/>
                    </a:cubicBezTo>
                    <a:cubicBezTo>
                      <a:pt x="267" y="969"/>
                      <a:pt x="268" y="970"/>
                      <a:pt x="273" y="963"/>
                    </a:cubicBezTo>
                    <a:cubicBezTo>
                      <a:pt x="268" y="939"/>
                      <a:pt x="273" y="906"/>
                      <a:pt x="276" y="882"/>
                    </a:cubicBezTo>
                    <a:cubicBezTo>
                      <a:pt x="314" y="905"/>
                      <a:pt x="346" y="934"/>
                      <a:pt x="384" y="957"/>
                    </a:cubicBezTo>
                    <a:cubicBezTo>
                      <a:pt x="373" y="965"/>
                      <a:pt x="378" y="993"/>
                      <a:pt x="387" y="999"/>
                    </a:cubicBezTo>
                    <a:cubicBezTo>
                      <a:pt x="390" y="999"/>
                      <a:pt x="391" y="1001"/>
                      <a:pt x="393" y="1002"/>
                    </a:cubicBezTo>
                    <a:cubicBezTo>
                      <a:pt x="401" y="1007"/>
                      <a:pt x="430" y="1007"/>
                      <a:pt x="438" y="1002"/>
                    </a:cubicBezTo>
                    <a:cubicBezTo>
                      <a:pt x="471" y="1004"/>
                      <a:pt x="503" y="989"/>
                      <a:pt x="525" y="990"/>
                    </a:cubicBezTo>
                    <a:cubicBezTo>
                      <a:pt x="504" y="1089"/>
                      <a:pt x="457" y="1162"/>
                      <a:pt x="447" y="1272"/>
                    </a:cubicBezTo>
                    <a:cubicBezTo>
                      <a:pt x="445" y="1284"/>
                      <a:pt x="461" y="1278"/>
                      <a:pt x="459" y="1290"/>
                    </a:cubicBezTo>
                    <a:cubicBezTo>
                      <a:pt x="405" y="1397"/>
                      <a:pt x="365" y="1518"/>
                      <a:pt x="351" y="1665"/>
                    </a:cubicBezTo>
                    <a:cubicBezTo>
                      <a:pt x="346" y="1674"/>
                      <a:pt x="346" y="1704"/>
                      <a:pt x="351" y="1713"/>
                    </a:cubicBezTo>
                    <a:cubicBezTo>
                      <a:pt x="353" y="1731"/>
                      <a:pt x="346" y="1740"/>
                      <a:pt x="348" y="1758"/>
                    </a:cubicBezTo>
                    <a:cubicBezTo>
                      <a:pt x="375" y="1762"/>
                      <a:pt x="401" y="1767"/>
                      <a:pt x="432" y="1767"/>
                    </a:cubicBezTo>
                    <a:cubicBezTo>
                      <a:pt x="441" y="1772"/>
                      <a:pt x="471" y="1772"/>
                      <a:pt x="480" y="1767"/>
                    </a:cubicBezTo>
                    <a:cubicBezTo>
                      <a:pt x="551" y="1770"/>
                      <a:pt x="551" y="1728"/>
                      <a:pt x="555" y="1668"/>
                    </a:cubicBezTo>
                    <a:cubicBezTo>
                      <a:pt x="564" y="1538"/>
                      <a:pt x="612" y="1427"/>
                      <a:pt x="675" y="1359"/>
                    </a:cubicBezTo>
                    <a:cubicBezTo>
                      <a:pt x="687" y="1359"/>
                      <a:pt x="699" y="1359"/>
                      <a:pt x="711" y="1359"/>
                    </a:cubicBezTo>
                    <a:cubicBezTo>
                      <a:pt x="724" y="1366"/>
                      <a:pt x="750" y="1360"/>
                      <a:pt x="768" y="1362"/>
                    </a:cubicBezTo>
                    <a:cubicBezTo>
                      <a:pt x="776" y="1427"/>
                      <a:pt x="776" y="1492"/>
                      <a:pt x="798" y="1554"/>
                    </a:cubicBezTo>
                    <a:cubicBezTo>
                      <a:pt x="819" y="1612"/>
                      <a:pt x="855" y="1660"/>
                      <a:pt x="876" y="1704"/>
                    </a:cubicBezTo>
                    <a:cubicBezTo>
                      <a:pt x="891" y="1735"/>
                      <a:pt x="897" y="1767"/>
                      <a:pt x="939" y="1764"/>
                    </a:cubicBezTo>
                    <a:cubicBezTo>
                      <a:pt x="944" y="1769"/>
                      <a:pt x="970" y="1769"/>
                      <a:pt x="975" y="1764"/>
                    </a:cubicBezTo>
                    <a:cubicBezTo>
                      <a:pt x="1034" y="1757"/>
                      <a:pt x="1087" y="1744"/>
                      <a:pt x="1137" y="1728"/>
                    </a:cubicBezTo>
                    <a:cubicBezTo>
                      <a:pt x="1109" y="1584"/>
                      <a:pt x="997" y="1566"/>
                      <a:pt x="984" y="1410"/>
                    </a:cubicBezTo>
                    <a:cubicBezTo>
                      <a:pt x="979" y="1346"/>
                      <a:pt x="980" y="1282"/>
                      <a:pt x="984" y="1212"/>
                    </a:cubicBezTo>
                    <a:cubicBezTo>
                      <a:pt x="982" y="1199"/>
                      <a:pt x="988" y="1178"/>
                      <a:pt x="981" y="1170"/>
                    </a:cubicBezTo>
                    <a:cubicBezTo>
                      <a:pt x="979" y="1119"/>
                      <a:pt x="989" y="1080"/>
                      <a:pt x="996" y="1038"/>
                    </a:cubicBezTo>
                    <a:cubicBezTo>
                      <a:pt x="1024" y="1057"/>
                      <a:pt x="1041" y="1087"/>
                      <a:pt x="1092" y="1083"/>
                    </a:cubicBezTo>
                    <a:cubicBezTo>
                      <a:pt x="1113" y="1062"/>
                      <a:pt x="1137" y="1044"/>
                      <a:pt x="1149" y="1014"/>
                    </a:cubicBezTo>
                    <a:cubicBezTo>
                      <a:pt x="1194" y="996"/>
                      <a:pt x="1244" y="983"/>
                      <a:pt x="1275" y="951"/>
                    </a:cubicBezTo>
                    <a:cubicBezTo>
                      <a:pt x="1288" y="951"/>
                      <a:pt x="1301" y="951"/>
                      <a:pt x="1314" y="951"/>
                    </a:cubicBezTo>
                    <a:cubicBezTo>
                      <a:pt x="1360" y="915"/>
                      <a:pt x="1422" y="895"/>
                      <a:pt x="1443" y="834"/>
                    </a:cubicBezTo>
                    <a:cubicBezTo>
                      <a:pt x="1440" y="821"/>
                      <a:pt x="1421" y="824"/>
                      <a:pt x="1410" y="819"/>
                    </a:cubicBezTo>
                    <a:cubicBezTo>
                      <a:pt x="1417" y="806"/>
                      <a:pt x="1424" y="793"/>
                      <a:pt x="1425" y="774"/>
                    </a:cubicBezTo>
                    <a:cubicBezTo>
                      <a:pt x="1408" y="759"/>
                      <a:pt x="1372" y="774"/>
                      <a:pt x="1368" y="780"/>
                    </a:cubicBezTo>
                    <a:cubicBezTo>
                      <a:pt x="1369" y="758"/>
                      <a:pt x="1366" y="740"/>
                      <a:pt x="1356" y="729"/>
                    </a:cubicBezTo>
                    <a:cubicBezTo>
                      <a:pt x="1330" y="735"/>
                      <a:pt x="1317" y="754"/>
                      <a:pt x="1299" y="768"/>
                    </a:cubicBezTo>
                    <a:cubicBezTo>
                      <a:pt x="1289" y="734"/>
                      <a:pt x="1245" y="764"/>
                      <a:pt x="1245" y="786"/>
                    </a:cubicBezTo>
                    <a:cubicBezTo>
                      <a:pt x="1217" y="734"/>
                      <a:pt x="1162" y="782"/>
                      <a:pt x="1185" y="840"/>
                    </a:cubicBezTo>
                    <a:cubicBezTo>
                      <a:pt x="1167" y="853"/>
                      <a:pt x="1148" y="865"/>
                      <a:pt x="1137" y="885"/>
                    </a:cubicBezTo>
                    <a:cubicBezTo>
                      <a:pt x="1086" y="845"/>
                      <a:pt x="1027" y="813"/>
                      <a:pt x="972" y="777"/>
                    </a:cubicBezTo>
                    <a:cubicBezTo>
                      <a:pt x="996" y="752"/>
                      <a:pt x="1015" y="788"/>
                      <a:pt x="1038" y="798"/>
                    </a:cubicBezTo>
                    <a:cubicBezTo>
                      <a:pt x="1052" y="779"/>
                      <a:pt x="1065" y="759"/>
                      <a:pt x="1080" y="741"/>
                    </a:cubicBezTo>
                    <a:cubicBezTo>
                      <a:pt x="1133" y="734"/>
                      <a:pt x="1157" y="698"/>
                      <a:pt x="1176" y="657"/>
                    </a:cubicBezTo>
                    <a:cubicBezTo>
                      <a:pt x="1178" y="644"/>
                      <a:pt x="1174" y="637"/>
                      <a:pt x="1173" y="627"/>
                    </a:cubicBezTo>
                    <a:cubicBezTo>
                      <a:pt x="1206" y="586"/>
                      <a:pt x="1229" y="535"/>
                      <a:pt x="1233" y="465"/>
                    </a:cubicBezTo>
                    <a:cubicBezTo>
                      <a:pt x="1238" y="454"/>
                      <a:pt x="1238" y="422"/>
                      <a:pt x="1233" y="411"/>
                    </a:cubicBezTo>
                    <a:cubicBezTo>
                      <a:pt x="1235" y="388"/>
                      <a:pt x="1227" y="375"/>
                      <a:pt x="1224" y="357"/>
                    </a:cubicBezTo>
                    <a:cubicBezTo>
                      <a:pt x="1236" y="356"/>
                      <a:pt x="1241" y="362"/>
                      <a:pt x="1254" y="360"/>
                    </a:cubicBezTo>
                    <a:cubicBezTo>
                      <a:pt x="1238" y="276"/>
                      <a:pt x="1199" y="215"/>
                      <a:pt x="1098" y="216"/>
                    </a:cubicBezTo>
                    <a:cubicBezTo>
                      <a:pt x="1043" y="149"/>
                      <a:pt x="987" y="83"/>
                      <a:pt x="879" y="69"/>
                    </a:cubicBezTo>
                    <a:cubicBezTo>
                      <a:pt x="870" y="68"/>
                      <a:pt x="877" y="83"/>
                      <a:pt x="870" y="84"/>
                    </a:cubicBezTo>
                    <a:cubicBezTo>
                      <a:pt x="843" y="72"/>
                      <a:pt x="813" y="63"/>
                      <a:pt x="777" y="60"/>
                    </a:cubicBezTo>
                    <a:cubicBezTo>
                      <a:pt x="763" y="53"/>
                      <a:pt x="736" y="59"/>
                      <a:pt x="717" y="57"/>
                    </a:cubicBezTo>
                    <a:cubicBezTo>
                      <a:pt x="701" y="59"/>
                      <a:pt x="677" y="53"/>
                      <a:pt x="666" y="60"/>
                    </a:cubicBezTo>
                    <a:close/>
                    <a:moveTo>
                      <a:pt x="354" y="1038"/>
                    </a:moveTo>
                    <a:cubicBezTo>
                      <a:pt x="338" y="1038"/>
                      <a:pt x="312" y="991"/>
                      <a:pt x="312" y="1023"/>
                    </a:cubicBezTo>
                    <a:cubicBezTo>
                      <a:pt x="312" y="1039"/>
                      <a:pt x="312" y="1055"/>
                      <a:pt x="312" y="1071"/>
                    </a:cubicBezTo>
                    <a:cubicBezTo>
                      <a:pt x="312" y="1082"/>
                      <a:pt x="312" y="1093"/>
                      <a:pt x="312" y="1104"/>
                    </a:cubicBezTo>
                    <a:cubicBezTo>
                      <a:pt x="312" y="1116"/>
                      <a:pt x="312" y="1128"/>
                      <a:pt x="312" y="1140"/>
                    </a:cubicBezTo>
                    <a:cubicBezTo>
                      <a:pt x="305" y="1145"/>
                      <a:pt x="311" y="1163"/>
                      <a:pt x="309" y="1173"/>
                    </a:cubicBezTo>
                    <a:cubicBezTo>
                      <a:pt x="309" y="1185"/>
                      <a:pt x="309" y="1197"/>
                      <a:pt x="309" y="1209"/>
                    </a:cubicBezTo>
                    <a:cubicBezTo>
                      <a:pt x="309" y="1220"/>
                      <a:pt x="309" y="1231"/>
                      <a:pt x="309" y="1242"/>
                    </a:cubicBezTo>
                    <a:cubicBezTo>
                      <a:pt x="309" y="1254"/>
                      <a:pt x="309" y="1266"/>
                      <a:pt x="309" y="1278"/>
                    </a:cubicBezTo>
                    <a:cubicBezTo>
                      <a:pt x="302" y="1283"/>
                      <a:pt x="308" y="1301"/>
                      <a:pt x="306" y="1311"/>
                    </a:cubicBezTo>
                    <a:cubicBezTo>
                      <a:pt x="306" y="1323"/>
                      <a:pt x="306" y="1335"/>
                      <a:pt x="306" y="1347"/>
                    </a:cubicBezTo>
                    <a:cubicBezTo>
                      <a:pt x="306" y="1358"/>
                      <a:pt x="306" y="1369"/>
                      <a:pt x="306" y="1380"/>
                    </a:cubicBezTo>
                    <a:cubicBezTo>
                      <a:pt x="306" y="1392"/>
                      <a:pt x="306" y="1404"/>
                      <a:pt x="306" y="1416"/>
                    </a:cubicBezTo>
                    <a:cubicBezTo>
                      <a:pt x="299" y="1421"/>
                      <a:pt x="305" y="1439"/>
                      <a:pt x="303" y="1449"/>
                    </a:cubicBezTo>
                    <a:cubicBezTo>
                      <a:pt x="305" y="1468"/>
                      <a:pt x="299" y="1495"/>
                      <a:pt x="306" y="1509"/>
                    </a:cubicBezTo>
                    <a:cubicBezTo>
                      <a:pt x="307" y="1532"/>
                      <a:pt x="302" y="1561"/>
                      <a:pt x="312" y="1575"/>
                    </a:cubicBezTo>
                    <a:cubicBezTo>
                      <a:pt x="327" y="1493"/>
                      <a:pt x="352" y="1408"/>
                      <a:pt x="378" y="1338"/>
                    </a:cubicBezTo>
                    <a:cubicBezTo>
                      <a:pt x="387" y="1314"/>
                      <a:pt x="404" y="1287"/>
                      <a:pt x="408" y="1266"/>
                    </a:cubicBezTo>
                    <a:cubicBezTo>
                      <a:pt x="411" y="1249"/>
                      <a:pt x="406" y="1231"/>
                      <a:pt x="408" y="1215"/>
                    </a:cubicBezTo>
                    <a:cubicBezTo>
                      <a:pt x="415" y="1154"/>
                      <a:pt x="438" y="1100"/>
                      <a:pt x="450" y="1038"/>
                    </a:cubicBezTo>
                    <a:cubicBezTo>
                      <a:pt x="455" y="1034"/>
                      <a:pt x="416" y="1033"/>
                      <a:pt x="411" y="1038"/>
                    </a:cubicBezTo>
                    <a:cubicBezTo>
                      <a:pt x="406" y="1038"/>
                      <a:pt x="401" y="1038"/>
                      <a:pt x="396" y="1038"/>
                    </a:cubicBezTo>
                    <a:cubicBezTo>
                      <a:pt x="382" y="1038"/>
                      <a:pt x="368" y="1038"/>
                      <a:pt x="354" y="10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Freeform 859"/>
              <p:cNvSpPr>
                <a:spLocks noEditPoints="1"/>
              </p:cNvSpPr>
              <p:nvPr/>
            </p:nvSpPr>
            <p:spPr bwMode="auto">
              <a:xfrm>
                <a:off x="12553950" y="222250"/>
                <a:ext cx="4086225" cy="5337175"/>
              </a:xfrm>
              <a:custGeom>
                <a:avLst/>
                <a:gdLst/>
                <a:ahLst/>
                <a:cxnLst>
                  <a:cxn ang="0">
                    <a:pos x="805" y="9"/>
                  </a:cxn>
                  <a:cxn ang="0">
                    <a:pos x="1102" y="597"/>
                  </a:cxn>
                  <a:cxn ang="0">
                    <a:pos x="1225" y="708"/>
                  </a:cxn>
                  <a:cxn ang="0">
                    <a:pos x="1201" y="891"/>
                  </a:cxn>
                  <a:cxn ang="0">
                    <a:pos x="1063" y="1668"/>
                  </a:cxn>
                  <a:cxn ang="0">
                    <a:pos x="637" y="1299"/>
                  </a:cxn>
                  <a:cxn ang="0">
                    <a:pos x="277" y="1605"/>
                  </a:cxn>
                  <a:cxn ang="0">
                    <a:pos x="310" y="897"/>
                  </a:cxn>
                  <a:cxn ang="0">
                    <a:pos x="184" y="1221"/>
                  </a:cxn>
                  <a:cxn ang="0">
                    <a:pos x="193" y="1686"/>
                  </a:cxn>
                  <a:cxn ang="0">
                    <a:pos x="157" y="1713"/>
                  </a:cxn>
                  <a:cxn ang="0">
                    <a:pos x="151" y="1365"/>
                  </a:cxn>
                  <a:cxn ang="0">
                    <a:pos x="157" y="1146"/>
                  </a:cxn>
                  <a:cxn ang="0">
                    <a:pos x="151" y="1137"/>
                  </a:cxn>
                  <a:cxn ang="0">
                    <a:pos x="52" y="837"/>
                  </a:cxn>
                  <a:cxn ang="0">
                    <a:pos x="223" y="345"/>
                  </a:cxn>
                  <a:cxn ang="0">
                    <a:pos x="616" y="840"/>
                  </a:cxn>
                  <a:cxn ang="0">
                    <a:pos x="601" y="837"/>
                  </a:cxn>
                  <a:cxn ang="0">
                    <a:pos x="529" y="768"/>
                  </a:cxn>
                  <a:cxn ang="0">
                    <a:pos x="328" y="927"/>
                  </a:cxn>
                  <a:cxn ang="0">
                    <a:pos x="478" y="912"/>
                  </a:cxn>
                  <a:cxn ang="0">
                    <a:pos x="895" y="1122"/>
                  </a:cxn>
                  <a:cxn ang="0">
                    <a:pos x="1057" y="960"/>
                  </a:cxn>
                  <a:cxn ang="0">
                    <a:pos x="169" y="1227"/>
                  </a:cxn>
                  <a:cxn ang="0">
                    <a:pos x="172" y="1746"/>
                  </a:cxn>
                  <a:cxn ang="0">
                    <a:pos x="424" y="153"/>
                  </a:cxn>
                  <a:cxn ang="0">
                    <a:pos x="634" y="252"/>
                  </a:cxn>
                  <a:cxn ang="0">
                    <a:pos x="970" y="495"/>
                  </a:cxn>
                  <a:cxn ang="0">
                    <a:pos x="1165" y="288"/>
                  </a:cxn>
                  <a:cxn ang="0">
                    <a:pos x="331" y="432"/>
                  </a:cxn>
                  <a:cxn ang="0">
                    <a:pos x="445" y="222"/>
                  </a:cxn>
                  <a:cxn ang="0">
                    <a:pos x="307" y="360"/>
                  </a:cxn>
                  <a:cxn ang="0">
                    <a:pos x="772" y="237"/>
                  </a:cxn>
                  <a:cxn ang="0">
                    <a:pos x="970" y="384"/>
                  </a:cxn>
                  <a:cxn ang="0">
                    <a:pos x="955" y="405"/>
                  </a:cxn>
                  <a:cxn ang="0">
                    <a:pos x="352" y="435"/>
                  </a:cxn>
                  <a:cxn ang="0">
                    <a:pos x="859" y="483"/>
                  </a:cxn>
                  <a:cxn ang="0">
                    <a:pos x="622" y="276"/>
                  </a:cxn>
                  <a:cxn ang="0">
                    <a:pos x="403" y="453"/>
                  </a:cxn>
                  <a:cxn ang="0">
                    <a:pos x="1087" y="591"/>
                  </a:cxn>
                  <a:cxn ang="0">
                    <a:pos x="862" y="498"/>
                  </a:cxn>
                  <a:cxn ang="0">
                    <a:pos x="931" y="702"/>
                  </a:cxn>
                  <a:cxn ang="0">
                    <a:pos x="226" y="615"/>
                  </a:cxn>
                  <a:cxn ang="0">
                    <a:pos x="436" y="792"/>
                  </a:cxn>
                  <a:cxn ang="0">
                    <a:pos x="394" y="792"/>
                  </a:cxn>
                  <a:cxn ang="0">
                    <a:pos x="1264" y="777"/>
                  </a:cxn>
                  <a:cxn ang="0">
                    <a:pos x="1132" y="777"/>
                  </a:cxn>
                  <a:cxn ang="0">
                    <a:pos x="1177" y="882"/>
                  </a:cxn>
                  <a:cxn ang="0">
                    <a:pos x="247" y="747"/>
                  </a:cxn>
                  <a:cxn ang="0">
                    <a:pos x="202" y="795"/>
                  </a:cxn>
                  <a:cxn ang="0">
                    <a:pos x="202" y="795"/>
                  </a:cxn>
                  <a:cxn ang="0">
                    <a:pos x="1039" y="837"/>
                  </a:cxn>
                  <a:cxn ang="0">
                    <a:pos x="172" y="1179"/>
                  </a:cxn>
                  <a:cxn ang="0">
                    <a:pos x="292" y="1659"/>
                  </a:cxn>
                  <a:cxn ang="0">
                    <a:pos x="1042" y="1656"/>
                  </a:cxn>
                </a:cxnLst>
                <a:rect l="0" t="0" r="r" b="b"/>
                <a:pathLst>
                  <a:path w="1369" h="1787">
                    <a:moveTo>
                      <a:pt x="223" y="288"/>
                    </a:moveTo>
                    <a:cubicBezTo>
                      <a:pt x="232" y="198"/>
                      <a:pt x="290" y="157"/>
                      <a:pt x="379" y="147"/>
                    </a:cubicBezTo>
                    <a:cubicBezTo>
                      <a:pt x="420" y="68"/>
                      <a:pt x="497" y="25"/>
                      <a:pt x="592" y="0"/>
                    </a:cubicBezTo>
                    <a:cubicBezTo>
                      <a:pt x="609" y="0"/>
                      <a:pt x="626" y="0"/>
                      <a:pt x="643" y="0"/>
                    </a:cubicBezTo>
                    <a:cubicBezTo>
                      <a:pt x="663" y="0"/>
                      <a:pt x="683" y="0"/>
                      <a:pt x="703" y="0"/>
                    </a:cubicBezTo>
                    <a:cubicBezTo>
                      <a:pt x="739" y="3"/>
                      <a:pt x="769" y="12"/>
                      <a:pt x="796" y="24"/>
                    </a:cubicBezTo>
                    <a:cubicBezTo>
                      <a:pt x="803" y="23"/>
                      <a:pt x="796" y="8"/>
                      <a:pt x="805" y="9"/>
                    </a:cubicBezTo>
                    <a:cubicBezTo>
                      <a:pt x="913" y="23"/>
                      <a:pt x="969" y="89"/>
                      <a:pt x="1024" y="156"/>
                    </a:cubicBezTo>
                    <a:cubicBezTo>
                      <a:pt x="1125" y="155"/>
                      <a:pt x="1164" y="216"/>
                      <a:pt x="1180" y="300"/>
                    </a:cubicBezTo>
                    <a:cubicBezTo>
                      <a:pt x="1167" y="302"/>
                      <a:pt x="1162" y="296"/>
                      <a:pt x="1150" y="297"/>
                    </a:cubicBezTo>
                    <a:cubicBezTo>
                      <a:pt x="1153" y="315"/>
                      <a:pt x="1161" y="328"/>
                      <a:pt x="1159" y="351"/>
                    </a:cubicBezTo>
                    <a:cubicBezTo>
                      <a:pt x="1159" y="369"/>
                      <a:pt x="1159" y="387"/>
                      <a:pt x="1159" y="405"/>
                    </a:cubicBezTo>
                    <a:cubicBezTo>
                      <a:pt x="1155" y="475"/>
                      <a:pt x="1132" y="526"/>
                      <a:pt x="1099" y="567"/>
                    </a:cubicBezTo>
                    <a:cubicBezTo>
                      <a:pt x="1100" y="577"/>
                      <a:pt x="1104" y="584"/>
                      <a:pt x="1102" y="597"/>
                    </a:cubicBezTo>
                    <a:cubicBezTo>
                      <a:pt x="1083" y="638"/>
                      <a:pt x="1059" y="674"/>
                      <a:pt x="1006" y="681"/>
                    </a:cubicBezTo>
                    <a:cubicBezTo>
                      <a:pt x="991" y="699"/>
                      <a:pt x="978" y="719"/>
                      <a:pt x="964" y="738"/>
                    </a:cubicBezTo>
                    <a:cubicBezTo>
                      <a:pt x="941" y="728"/>
                      <a:pt x="922" y="692"/>
                      <a:pt x="898" y="717"/>
                    </a:cubicBezTo>
                    <a:cubicBezTo>
                      <a:pt x="953" y="753"/>
                      <a:pt x="1012" y="785"/>
                      <a:pt x="1063" y="825"/>
                    </a:cubicBezTo>
                    <a:cubicBezTo>
                      <a:pt x="1074" y="805"/>
                      <a:pt x="1093" y="793"/>
                      <a:pt x="1111" y="780"/>
                    </a:cubicBezTo>
                    <a:cubicBezTo>
                      <a:pt x="1088" y="722"/>
                      <a:pt x="1143" y="674"/>
                      <a:pt x="1171" y="726"/>
                    </a:cubicBezTo>
                    <a:cubicBezTo>
                      <a:pt x="1171" y="704"/>
                      <a:pt x="1215" y="674"/>
                      <a:pt x="1225" y="708"/>
                    </a:cubicBezTo>
                    <a:cubicBezTo>
                      <a:pt x="1243" y="694"/>
                      <a:pt x="1256" y="675"/>
                      <a:pt x="1282" y="669"/>
                    </a:cubicBezTo>
                    <a:cubicBezTo>
                      <a:pt x="1292" y="680"/>
                      <a:pt x="1295" y="698"/>
                      <a:pt x="1294" y="720"/>
                    </a:cubicBezTo>
                    <a:cubicBezTo>
                      <a:pt x="1298" y="714"/>
                      <a:pt x="1334" y="699"/>
                      <a:pt x="1351" y="714"/>
                    </a:cubicBezTo>
                    <a:cubicBezTo>
                      <a:pt x="1350" y="733"/>
                      <a:pt x="1343" y="746"/>
                      <a:pt x="1336" y="759"/>
                    </a:cubicBezTo>
                    <a:cubicBezTo>
                      <a:pt x="1347" y="764"/>
                      <a:pt x="1366" y="761"/>
                      <a:pt x="1369" y="774"/>
                    </a:cubicBezTo>
                    <a:cubicBezTo>
                      <a:pt x="1348" y="835"/>
                      <a:pt x="1286" y="855"/>
                      <a:pt x="1240" y="891"/>
                    </a:cubicBezTo>
                    <a:cubicBezTo>
                      <a:pt x="1227" y="891"/>
                      <a:pt x="1214" y="891"/>
                      <a:pt x="1201" y="891"/>
                    </a:cubicBezTo>
                    <a:cubicBezTo>
                      <a:pt x="1170" y="923"/>
                      <a:pt x="1120" y="936"/>
                      <a:pt x="1075" y="954"/>
                    </a:cubicBezTo>
                    <a:cubicBezTo>
                      <a:pt x="1063" y="984"/>
                      <a:pt x="1039" y="1002"/>
                      <a:pt x="1018" y="1023"/>
                    </a:cubicBezTo>
                    <a:cubicBezTo>
                      <a:pt x="967" y="1027"/>
                      <a:pt x="950" y="997"/>
                      <a:pt x="922" y="978"/>
                    </a:cubicBezTo>
                    <a:cubicBezTo>
                      <a:pt x="915" y="1020"/>
                      <a:pt x="905" y="1059"/>
                      <a:pt x="907" y="1110"/>
                    </a:cubicBezTo>
                    <a:cubicBezTo>
                      <a:pt x="909" y="1123"/>
                      <a:pt x="903" y="1144"/>
                      <a:pt x="910" y="1152"/>
                    </a:cubicBezTo>
                    <a:cubicBezTo>
                      <a:pt x="906" y="1222"/>
                      <a:pt x="905" y="1286"/>
                      <a:pt x="910" y="1350"/>
                    </a:cubicBezTo>
                    <a:cubicBezTo>
                      <a:pt x="923" y="1506"/>
                      <a:pt x="1035" y="1524"/>
                      <a:pt x="1063" y="1668"/>
                    </a:cubicBezTo>
                    <a:cubicBezTo>
                      <a:pt x="1013" y="1684"/>
                      <a:pt x="960" y="1697"/>
                      <a:pt x="901" y="1704"/>
                    </a:cubicBezTo>
                    <a:cubicBezTo>
                      <a:pt x="889" y="1704"/>
                      <a:pt x="877" y="1704"/>
                      <a:pt x="865" y="1704"/>
                    </a:cubicBezTo>
                    <a:cubicBezTo>
                      <a:pt x="823" y="1707"/>
                      <a:pt x="817" y="1675"/>
                      <a:pt x="802" y="1644"/>
                    </a:cubicBezTo>
                    <a:cubicBezTo>
                      <a:pt x="781" y="1600"/>
                      <a:pt x="745" y="1552"/>
                      <a:pt x="724" y="1494"/>
                    </a:cubicBezTo>
                    <a:cubicBezTo>
                      <a:pt x="702" y="1432"/>
                      <a:pt x="702" y="1367"/>
                      <a:pt x="694" y="1302"/>
                    </a:cubicBezTo>
                    <a:cubicBezTo>
                      <a:pt x="694" y="1301"/>
                      <a:pt x="694" y="1300"/>
                      <a:pt x="694" y="1299"/>
                    </a:cubicBezTo>
                    <a:cubicBezTo>
                      <a:pt x="675" y="1299"/>
                      <a:pt x="656" y="1299"/>
                      <a:pt x="637" y="1299"/>
                    </a:cubicBezTo>
                    <a:cubicBezTo>
                      <a:pt x="625" y="1299"/>
                      <a:pt x="613" y="1299"/>
                      <a:pt x="601" y="1299"/>
                    </a:cubicBezTo>
                    <a:cubicBezTo>
                      <a:pt x="538" y="1367"/>
                      <a:pt x="490" y="1478"/>
                      <a:pt x="481" y="1608"/>
                    </a:cubicBezTo>
                    <a:cubicBezTo>
                      <a:pt x="477" y="1668"/>
                      <a:pt x="477" y="1710"/>
                      <a:pt x="406" y="1707"/>
                    </a:cubicBezTo>
                    <a:cubicBezTo>
                      <a:pt x="390" y="1707"/>
                      <a:pt x="374" y="1707"/>
                      <a:pt x="358" y="1707"/>
                    </a:cubicBezTo>
                    <a:cubicBezTo>
                      <a:pt x="327" y="1707"/>
                      <a:pt x="301" y="1702"/>
                      <a:pt x="274" y="1698"/>
                    </a:cubicBezTo>
                    <a:cubicBezTo>
                      <a:pt x="272" y="1680"/>
                      <a:pt x="279" y="1671"/>
                      <a:pt x="277" y="1653"/>
                    </a:cubicBezTo>
                    <a:cubicBezTo>
                      <a:pt x="277" y="1637"/>
                      <a:pt x="277" y="1621"/>
                      <a:pt x="277" y="1605"/>
                    </a:cubicBezTo>
                    <a:cubicBezTo>
                      <a:pt x="291" y="1458"/>
                      <a:pt x="331" y="1337"/>
                      <a:pt x="385" y="1230"/>
                    </a:cubicBezTo>
                    <a:cubicBezTo>
                      <a:pt x="387" y="1218"/>
                      <a:pt x="371" y="1224"/>
                      <a:pt x="373" y="1212"/>
                    </a:cubicBezTo>
                    <a:cubicBezTo>
                      <a:pt x="383" y="1102"/>
                      <a:pt x="430" y="1029"/>
                      <a:pt x="451" y="930"/>
                    </a:cubicBezTo>
                    <a:cubicBezTo>
                      <a:pt x="429" y="929"/>
                      <a:pt x="397" y="944"/>
                      <a:pt x="364" y="942"/>
                    </a:cubicBezTo>
                    <a:cubicBezTo>
                      <a:pt x="349" y="942"/>
                      <a:pt x="334" y="942"/>
                      <a:pt x="319" y="942"/>
                    </a:cubicBezTo>
                    <a:cubicBezTo>
                      <a:pt x="317" y="941"/>
                      <a:pt x="316" y="939"/>
                      <a:pt x="313" y="939"/>
                    </a:cubicBezTo>
                    <a:cubicBezTo>
                      <a:pt x="304" y="933"/>
                      <a:pt x="299" y="905"/>
                      <a:pt x="310" y="897"/>
                    </a:cubicBezTo>
                    <a:cubicBezTo>
                      <a:pt x="272" y="874"/>
                      <a:pt x="240" y="845"/>
                      <a:pt x="202" y="822"/>
                    </a:cubicBezTo>
                    <a:cubicBezTo>
                      <a:pt x="199" y="846"/>
                      <a:pt x="194" y="879"/>
                      <a:pt x="199" y="903"/>
                    </a:cubicBezTo>
                    <a:cubicBezTo>
                      <a:pt x="194" y="910"/>
                      <a:pt x="193" y="909"/>
                      <a:pt x="184" y="906"/>
                    </a:cubicBezTo>
                    <a:cubicBezTo>
                      <a:pt x="186" y="920"/>
                      <a:pt x="193" y="929"/>
                      <a:pt x="190" y="948"/>
                    </a:cubicBezTo>
                    <a:cubicBezTo>
                      <a:pt x="190" y="958"/>
                      <a:pt x="190" y="968"/>
                      <a:pt x="190" y="978"/>
                    </a:cubicBezTo>
                    <a:cubicBezTo>
                      <a:pt x="186" y="1024"/>
                      <a:pt x="183" y="1071"/>
                      <a:pt x="184" y="1122"/>
                    </a:cubicBezTo>
                    <a:cubicBezTo>
                      <a:pt x="184" y="1155"/>
                      <a:pt x="184" y="1188"/>
                      <a:pt x="184" y="1221"/>
                    </a:cubicBezTo>
                    <a:cubicBezTo>
                      <a:pt x="184" y="1251"/>
                      <a:pt x="184" y="1281"/>
                      <a:pt x="184" y="1311"/>
                    </a:cubicBezTo>
                    <a:cubicBezTo>
                      <a:pt x="186" y="1340"/>
                      <a:pt x="180" y="1377"/>
                      <a:pt x="187" y="1401"/>
                    </a:cubicBezTo>
                    <a:cubicBezTo>
                      <a:pt x="187" y="1431"/>
                      <a:pt x="187" y="1461"/>
                      <a:pt x="187" y="1491"/>
                    </a:cubicBezTo>
                    <a:cubicBezTo>
                      <a:pt x="189" y="1514"/>
                      <a:pt x="183" y="1545"/>
                      <a:pt x="190" y="1563"/>
                    </a:cubicBezTo>
                    <a:cubicBezTo>
                      <a:pt x="190" y="1581"/>
                      <a:pt x="190" y="1599"/>
                      <a:pt x="190" y="1617"/>
                    </a:cubicBezTo>
                    <a:cubicBezTo>
                      <a:pt x="192" y="1627"/>
                      <a:pt x="186" y="1645"/>
                      <a:pt x="193" y="1650"/>
                    </a:cubicBezTo>
                    <a:cubicBezTo>
                      <a:pt x="193" y="1662"/>
                      <a:pt x="193" y="1674"/>
                      <a:pt x="193" y="1686"/>
                    </a:cubicBezTo>
                    <a:cubicBezTo>
                      <a:pt x="195" y="1697"/>
                      <a:pt x="189" y="1716"/>
                      <a:pt x="196" y="1722"/>
                    </a:cubicBezTo>
                    <a:cubicBezTo>
                      <a:pt x="190" y="1748"/>
                      <a:pt x="206" y="1752"/>
                      <a:pt x="208" y="1770"/>
                    </a:cubicBezTo>
                    <a:cubicBezTo>
                      <a:pt x="201" y="1773"/>
                      <a:pt x="192" y="1774"/>
                      <a:pt x="193" y="1785"/>
                    </a:cubicBezTo>
                    <a:cubicBezTo>
                      <a:pt x="182" y="1787"/>
                      <a:pt x="189" y="1771"/>
                      <a:pt x="187" y="1764"/>
                    </a:cubicBezTo>
                    <a:cubicBezTo>
                      <a:pt x="166" y="1756"/>
                      <a:pt x="162" y="1777"/>
                      <a:pt x="154" y="1773"/>
                    </a:cubicBezTo>
                    <a:cubicBezTo>
                      <a:pt x="150" y="1769"/>
                      <a:pt x="150" y="1759"/>
                      <a:pt x="154" y="1755"/>
                    </a:cubicBezTo>
                    <a:cubicBezTo>
                      <a:pt x="161" y="1747"/>
                      <a:pt x="155" y="1726"/>
                      <a:pt x="157" y="1713"/>
                    </a:cubicBezTo>
                    <a:cubicBezTo>
                      <a:pt x="155" y="1693"/>
                      <a:pt x="161" y="1665"/>
                      <a:pt x="154" y="1650"/>
                    </a:cubicBezTo>
                    <a:cubicBezTo>
                      <a:pt x="154" y="1637"/>
                      <a:pt x="154" y="1624"/>
                      <a:pt x="154" y="1611"/>
                    </a:cubicBezTo>
                    <a:cubicBezTo>
                      <a:pt x="152" y="1602"/>
                      <a:pt x="158" y="1585"/>
                      <a:pt x="151" y="1581"/>
                    </a:cubicBezTo>
                    <a:cubicBezTo>
                      <a:pt x="151" y="1570"/>
                      <a:pt x="151" y="1559"/>
                      <a:pt x="151" y="1548"/>
                    </a:cubicBezTo>
                    <a:cubicBezTo>
                      <a:pt x="149" y="1534"/>
                      <a:pt x="155" y="1512"/>
                      <a:pt x="148" y="1503"/>
                    </a:cubicBezTo>
                    <a:cubicBezTo>
                      <a:pt x="148" y="1468"/>
                      <a:pt x="148" y="1433"/>
                      <a:pt x="148" y="1398"/>
                    </a:cubicBezTo>
                    <a:cubicBezTo>
                      <a:pt x="155" y="1393"/>
                      <a:pt x="149" y="1375"/>
                      <a:pt x="151" y="1365"/>
                    </a:cubicBezTo>
                    <a:cubicBezTo>
                      <a:pt x="151" y="1353"/>
                      <a:pt x="151" y="1341"/>
                      <a:pt x="151" y="1329"/>
                    </a:cubicBezTo>
                    <a:cubicBezTo>
                      <a:pt x="151" y="1318"/>
                      <a:pt x="151" y="1307"/>
                      <a:pt x="151" y="1296"/>
                    </a:cubicBezTo>
                    <a:cubicBezTo>
                      <a:pt x="151" y="1285"/>
                      <a:pt x="151" y="1274"/>
                      <a:pt x="151" y="1263"/>
                    </a:cubicBezTo>
                    <a:cubicBezTo>
                      <a:pt x="158" y="1258"/>
                      <a:pt x="152" y="1240"/>
                      <a:pt x="154" y="1230"/>
                    </a:cubicBezTo>
                    <a:cubicBezTo>
                      <a:pt x="154" y="1219"/>
                      <a:pt x="154" y="1208"/>
                      <a:pt x="154" y="1197"/>
                    </a:cubicBezTo>
                    <a:cubicBezTo>
                      <a:pt x="153" y="1178"/>
                      <a:pt x="152" y="1176"/>
                      <a:pt x="154" y="1158"/>
                    </a:cubicBezTo>
                    <a:cubicBezTo>
                      <a:pt x="154" y="1153"/>
                      <a:pt x="153" y="1147"/>
                      <a:pt x="157" y="1146"/>
                    </a:cubicBezTo>
                    <a:cubicBezTo>
                      <a:pt x="156" y="1157"/>
                      <a:pt x="155" y="1168"/>
                      <a:pt x="169" y="1164"/>
                    </a:cubicBezTo>
                    <a:cubicBezTo>
                      <a:pt x="181" y="1123"/>
                      <a:pt x="171" y="1072"/>
                      <a:pt x="175" y="1020"/>
                    </a:cubicBezTo>
                    <a:cubicBezTo>
                      <a:pt x="182" y="1014"/>
                      <a:pt x="176" y="995"/>
                      <a:pt x="178" y="984"/>
                    </a:cubicBezTo>
                    <a:cubicBezTo>
                      <a:pt x="176" y="962"/>
                      <a:pt x="182" y="932"/>
                      <a:pt x="175" y="915"/>
                    </a:cubicBezTo>
                    <a:cubicBezTo>
                      <a:pt x="168" y="915"/>
                      <a:pt x="166" y="920"/>
                      <a:pt x="157" y="918"/>
                    </a:cubicBezTo>
                    <a:cubicBezTo>
                      <a:pt x="148" y="980"/>
                      <a:pt x="151" y="1053"/>
                      <a:pt x="154" y="1119"/>
                    </a:cubicBezTo>
                    <a:cubicBezTo>
                      <a:pt x="152" y="1124"/>
                      <a:pt x="158" y="1137"/>
                      <a:pt x="151" y="1137"/>
                    </a:cubicBezTo>
                    <a:cubicBezTo>
                      <a:pt x="151" y="1085"/>
                      <a:pt x="142" y="1042"/>
                      <a:pt x="142" y="990"/>
                    </a:cubicBezTo>
                    <a:cubicBezTo>
                      <a:pt x="149" y="985"/>
                      <a:pt x="143" y="967"/>
                      <a:pt x="145" y="957"/>
                    </a:cubicBezTo>
                    <a:cubicBezTo>
                      <a:pt x="153" y="924"/>
                      <a:pt x="130" y="922"/>
                      <a:pt x="133" y="894"/>
                    </a:cubicBezTo>
                    <a:cubicBezTo>
                      <a:pt x="131" y="881"/>
                      <a:pt x="137" y="860"/>
                      <a:pt x="130" y="852"/>
                    </a:cubicBezTo>
                    <a:cubicBezTo>
                      <a:pt x="130" y="850"/>
                      <a:pt x="130" y="848"/>
                      <a:pt x="130" y="846"/>
                    </a:cubicBezTo>
                    <a:cubicBezTo>
                      <a:pt x="127" y="827"/>
                      <a:pt x="137" y="779"/>
                      <a:pt x="124" y="780"/>
                    </a:cubicBezTo>
                    <a:cubicBezTo>
                      <a:pt x="98" y="797"/>
                      <a:pt x="68" y="810"/>
                      <a:pt x="52" y="837"/>
                    </a:cubicBezTo>
                    <a:cubicBezTo>
                      <a:pt x="21" y="836"/>
                      <a:pt x="0" y="809"/>
                      <a:pt x="1" y="789"/>
                    </a:cubicBezTo>
                    <a:cubicBezTo>
                      <a:pt x="3" y="761"/>
                      <a:pt x="47" y="747"/>
                      <a:pt x="64" y="732"/>
                    </a:cubicBezTo>
                    <a:cubicBezTo>
                      <a:pt x="52" y="710"/>
                      <a:pt x="17" y="704"/>
                      <a:pt x="19" y="675"/>
                    </a:cubicBezTo>
                    <a:cubicBezTo>
                      <a:pt x="21" y="645"/>
                      <a:pt x="68" y="639"/>
                      <a:pt x="94" y="660"/>
                    </a:cubicBezTo>
                    <a:cubicBezTo>
                      <a:pt x="126" y="633"/>
                      <a:pt x="153" y="601"/>
                      <a:pt x="211" y="600"/>
                    </a:cubicBezTo>
                    <a:cubicBezTo>
                      <a:pt x="225" y="551"/>
                      <a:pt x="264" y="527"/>
                      <a:pt x="322" y="522"/>
                    </a:cubicBezTo>
                    <a:cubicBezTo>
                      <a:pt x="355" y="415"/>
                      <a:pt x="214" y="446"/>
                      <a:pt x="223" y="345"/>
                    </a:cubicBezTo>
                    <a:cubicBezTo>
                      <a:pt x="223" y="326"/>
                      <a:pt x="223" y="307"/>
                      <a:pt x="223" y="288"/>
                    </a:cubicBezTo>
                    <a:close/>
                    <a:moveTo>
                      <a:pt x="979" y="906"/>
                    </a:moveTo>
                    <a:cubicBezTo>
                      <a:pt x="981" y="864"/>
                      <a:pt x="1008" y="834"/>
                      <a:pt x="1039" y="831"/>
                    </a:cubicBezTo>
                    <a:cubicBezTo>
                      <a:pt x="1004" y="809"/>
                      <a:pt x="966" y="760"/>
                      <a:pt x="928" y="741"/>
                    </a:cubicBezTo>
                    <a:cubicBezTo>
                      <a:pt x="884" y="720"/>
                      <a:pt x="865" y="743"/>
                      <a:pt x="835" y="765"/>
                    </a:cubicBezTo>
                    <a:cubicBezTo>
                      <a:pt x="784" y="802"/>
                      <a:pt x="728" y="832"/>
                      <a:pt x="655" y="837"/>
                    </a:cubicBezTo>
                    <a:cubicBezTo>
                      <a:pt x="643" y="839"/>
                      <a:pt x="623" y="833"/>
                      <a:pt x="616" y="840"/>
                    </a:cubicBezTo>
                    <a:cubicBezTo>
                      <a:pt x="606" y="886"/>
                      <a:pt x="597" y="933"/>
                      <a:pt x="589" y="981"/>
                    </a:cubicBezTo>
                    <a:cubicBezTo>
                      <a:pt x="611" y="993"/>
                      <a:pt x="635" y="1001"/>
                      <a:pt x="631" y="1032"/>
                    </a:cubicBezTo>
                    <a:cubicBezTo>
                      <a:pt x="627" y="1067"/>
                      <a:pt x="560" y="1087"/>
                      <a:pt x="541" y="1050"/>
                    </a:cubicBezTo>
                    <a:cubicBezTo>
                      <a:pt x="528" y="1024"/>
                      <a:pt x="539" y="984"/>
                      <a:pt x="580" y="984"/>
                    </a:cubicBezTo>
                    <a:cubicBezTo>
                      <a:pt x="581" y="961"/>
                      <a:pt x="587" y="943"/>
                      <a:pt x="586" y="918"/>
                    </a:cubicBezTo>
                    <a:cubicBezTo>
                      <a:pt x="593" y="913"/>
                      <a:pt x="587" y="895"/>
                      <a:pt x="589" y="885"/>
                    </a:cubicBezTo>
                    <a:cubicBezTo>
                      <a:pt x="588" y="864"/>
                      <a:pt x="594" y="850"/>
                      <a:pt x="601" y="837"/>
                    </a:cubicBezTo>
                    <a:cubicBezTo>
                      <a:pt x="584" y="834"/>
                      <a:pt x="568" y="830"/>
                      <a:pt x="556" y="822"/>
                    </a:cubicBezTo>
                    <a:cubicBezTo>
                      <a:pt x="571" y="812"/>
                      <a:pt x="599" y="830"/>
                      <a:pt x="613" y="822"/>
                    </a:cubicBezTo>
                    <a:cubicBezTo>
                      <a:pt x="631" y="827"/>
                      <a:pt x="670" y="827"/>
                      <a:pt x="688" y="822"/>
                    </a:cubicBezTo>
                    <a:cubicBezTo>
                      <a:pt x="750" y="807"/>
                      <a:pt x="799" y="779"/>
                      <a:pt x="844" y="747"/>
                    </a:cubicBezTo>
                    <a:cubicBezTo>
                      <a:pt x="801" y="766"/>
                      <a:pt x="753" y="780"/>
                      <a:pt x="697" y="786"/>
                    </a:cubicBezTo>
                    <a:cubicBezTo>
                      <a:pt x="676" y="786"/>
                      <a:pt x="655" y="786"/>
                      <a:pt x="634" y="786"/>
                    </a:cubicBezTo>
                    <a:cubicBezTo>
                      <a:pt x="597" y="782"/>
                      <a:pt x="560" y="778"/>
                      <a:pt x="529" y="768"/>
                    </a:cubicBezTo>
                    <a:cubicBezTo>
                      <a:pt x="536" y="786"/>
                      <a:pt x="552" y="795"/>
                      <a:pt x="553" y="819"/>
                    </a:cubicBezTo>
                    <a:cubicBezTo>
                      <a:pt x="532" y="813"/>
                      <a:pt x="529" y="789"/>
                      <a:pt x="511" y="780"/>
                    </a:cubicBezTo>
                    <a:cubicBezTo>
                      <a:pt x="477" y="789"/>
                      <a:pt x="436" y="817"/>
                      <a:pt x="394" y="810"/>
                    </a:cubicBezTo>
                    <a:cubicBezTo>
                      <a:pt x="378" y="807"/>
                      <a:pt x="369" y="792"/>
                      <a:pt x="352" y="798"/>
                    </a:cubicBezTo>
                    <a:cubicBezTo>
                      <a:pt x="352" y="804"/>
                      <a:pt x="352" y="810"/>
                      <a:pt x="352" y="816"/>
                    </a:cubicBezTo>
                    <a:cubicBezTo>
                      <a:pt x="352" y="830"/>
                      <a:pt x="352" y="844"/>
                      <a:pt x="352" y="858"/>
                    </a:cubicBezTo>
                    <a:cubicBezTo>
                      <a:pt x="352" y="889"/>
                      <a:pt x="346" y="914"/>
                      <a:pt x="328" y="927"/>
                    </a:cubicBezTo>
                    <a:cubicBezTo>
                      <a:pt x="317" y="923"/>
                      <a:pt x="340" y="900"/>
                      <a:pt x="319" y="903"/>
                    </a:cubicBezTo>
                    <a:cubicBezTo>
                      <a:pt x="312" y="894"/>
                      <a:pt x="313" y="918"/>
                      <a:pt x="313" y="927"/>
                    </a:cubicBezTo>
                    <a:cubicBezTo>
                      <a:pt x="316" y="927"/>
                      <a:pt x="317" y="929"/>
                      <a:pt x="319" y="930"/>
                    </a:cubicBezTo>
                    <a:cubicBezTo>
                      <a:pt x="323" y="935"/>
                      <a:pt x="348" y="935"/>
                      <a:pt x="352" y="930"/>
                    </a:cubicBezTo>
                    <a:cubicBezTo>
                      <a:pt x="395" y="931"/>
                      <a:pt x="421" y="915"/>
                      <a:pt x="457" y="909"/>
                    </a:cubicBezTo>
                    <a:cubicBezTo>
                      <a:pt x="462" y="895"/>
                      <a:pt x="457" y="871"/>
                      <a:pt x="463" y="858"/>
                    </a:cubicBezTo>
                    <a:cubicBezTo>
                      <a:pt x="485" y="859"/>
                      <a:pt x="469" y="898"/>
                      <a:pt x="478" y="912"/>
                    </a:cubicBezTo>
                    <a:cubicBezTo>
                      <a:pt x="443" y="1006"/>
                      <a:pt x="403" y="1095"/>
                      <a:pt x="385" y="1206"/>
                    </a:cubicBezTo>
                    <a:cubicBezTo>
                      <a:pt x="454" y="1245"/>
                      <a:pt x="530" y="1277"/>
                      <a:pt x="631" y="1284"/>
                    </a:cubicBezTo>
                    <a:cubicBezTo>
                      <a:pt x="649" y="1289"/>
                      <a:pt x="688" y="1289"/>
                      <a:pt x="706" y="1284"/>
                    </a:cubicBezTo>
                    <a:cubicBezTo>
                      <a:pt x="777" y="1285"/>
                      <a:pt x="823" y="1261"/>
                      <a:pt x="883" y="1251"/>
                    </a:cubicBezTo>
                    <a:cubicBezTo>
                      <a:pt x="886" y="1234"/>
                      <a:pt x="896" y="1224"/>
                      <a:pt x="895" y="1203"/>
                    </a:cubicBezTo>
                    <a:cubicBezTo>
                      <a:pt x="900" y="1194"/>
                      <a:pt x="900" y="1164"/>
                      <a:pt x="895" y="1155"/>
                    </a:cubicBezTo>
                    <a:cubicBezTo>
                      <a:pt x="895" y="1144"/>
                      <a:pt x="895" y="1133"/>
                      <a:pt x="895" y="1122"/>
                    </a:cubicBezTo>
                    <a:cubicBezTo>
                      <a:pt x="893" y="1113"/>
                      <a:pt x="899" y="1096"/>
                      <a:pt x="892" y="1092"/>
                    </a:cubicBezTo>
                    <a:cubicBezTo>
                      <a:pt x="892" y="1083"/>
                      <a:pt x="892" y="1074"/>
                      <a:pt x="892" y="1065"/>
                    </a:cubicBezTo>
                    <a:cubicBezTo>
                      <a:pt x="892" y="1044"/>
                      <a:pt x="892" y="1023"/>
                      <a:pt x="892" y="1002"/>
                    </a:cubicBezTo>
                    <a:cubicBezTo>
                      <a:pt x="893" y="984"/>
                      <a:pt x="896" y="968"/>
                      <a:pt x="904" y="957"/>
                    </a:cubicBezTo>
                    <a:cubicBezTo>
                      <a:pt x="876" y="927"/>
                      <a:pt x="841" y="888"/>
                      <a:pt x="826" y="855"/>
                    </a:cubicBezTo>
                    <a:cubicBezTo>
                      <a:pt x="849" y="877"/>
                      <a:pt x="875" y="910"/>
                      <a:pt x="910" y="942"/>
                    </a:cubicBezTo>
                    <a:cubicBezTo>
                      <a:pt x="955" y="982"/>
                      <a:pt x="1038" y="1048"/>
                      <a:pt x="1057" y="960"/>
                    </a:cubicBezTo>
                    <a:cubicBezTo>
                      <a:pt x="1033" y="964"/>
                      <a:pt x="1011" y="950"/>
                      <a:pt x="997" y="954"/>
                    </a:cubicBezTo>
                    <a:cubicBezTo>
                      <a:pt x="1006" y="967"/>
                      <a:pt x="1018" y="977"/>
                      <a:pt x="1024" y="993"/>
                    </a:cubicBezTo>
                    <a:cubicBezTo>
                      <a:pt x="1007" y="978"/>
                      <a:pt x="978" y="975"/>
                      <a:pt x="979" y="942"/>
                    </a:cubicBezTo>
                    <a:cubicBezTo>
                      <a:pt x="979" y="930"/>
                      <a:pt x="979" y="918"/>
                      <a:pt x="979" y="906"/>
                    </a:cubicBezTo>
                    <a:close/>
                    <a:moveTo>
                      <a:pt x="175" y="1569"/>
                    </a:moveTo>
                    <a:cubicBezTo>
                      <a:pt x="180" y="1486"/>
                      <a:pt x="182" y="1387"/>
                      <a:pt x="178" y="1302"/>
                    </a:cubicBezTo>
                    <a:cubicBezTo>
                      <a:pt x="177" y="1277"/>
                      <a:pt x="186" y="1237"/>
                      <a:pt x="169" y="1227"/>
                    </a:cubicBezTo>
                    <a:cubicBezTo>
                      <a:pt x="167" y="1227"/>
                      <a:pt x="165" y="1227"/>
                      <a:pt x="163" y="1227"/>
                    </a:cubicBezTo>
                    <a:cubicBezTo>
                      <a:pt x="156" y="1240"/>
                      <a:pt x="162" y="1266"/>
                      <a:pt x="160" y="1284"/>
                    </a:cubicBezTo>
                    <a:cubicBezTo>
                      <a:pt x="160" y="1306"/>
                      <a:pt x="160" y="1328"/>
                      <a:pt x="160" y="1350"/>
                    </a:cubicBezTo>
                    <a:cubicBezTo>
                      <a:pt x="160" y="1368"/>
                      <a:pt x="160" y="1386"/>
                      <a:pt x="160" y="1404"/>
                    </a:cubicBezTo>
                    <a:cubicBezTo>
                      <a:pt x="155" y="1413"/>
                      <a:pt x="155" y="1443"/>
                      <a:pt x="160" y="1452"/>
                    </a:cubicBezTo>
                    <a:cubicBezTo>
                      <a:pt x="160" y="1541"/>
                      <a:pt x="167" y="1636"/>
                      <a:pt x="166" y="1713"/>
                    </a:cubicBezTo>
                    <a:cubicBezTo>
                      <a:pt x="166" y="1724"/>
                      <a:pt x="159" y="1745"/>
                      <a:pt x="172" y="1746"/>
                    </a:cubicBezTo>
                    <a:cubicBezTo>
                      <a:pt x="192" y="1744"/>
                      <a:pt x="180" y="1716"/>
                      <a:pt x="178" y="1698"/>
                    </a:cubicBezTo>
                    <a:cubicBezTo>
                      <a:pt x="176" y="1676"/>
                      <a:pt x="175" y="1652"/>
                      <a:pt x="175" y="1632"/>
                    </a:cubicBezTo>
                    <a:cubicBezTo>
                      <a:pt x="175" y="1611"/>
                      <a:pt x="175" y="1590"/>
                      <a:pt x="175" y="1569"/>
                    </a:cubicBezTo>
                    <a:close/>
                    <a:moveTo>
                      <a:pt x="634" y="15"/>
                    </a:moveTo>
                    <a:cubicBezTo>
                      <a:pt x="524" y="19"/>
                      <a:pt x="452" y="61"/>
                      <a:pt x="409" y="132"/>
                    </a:cubicBezTo>
                    <a:cubicBezTo>
                      <a:pt x="423" y="126"/>
                      <a:pt x="444" y="129"/>
                      <a:pt x="448" y="141"/>
                    </a:cubicBezTo>
                    <a:cubicBezTo>
                      <a:pt x="440" y="145"/>
                      <a:pt x="426" y="143"/>
                      <a:pt x="424" y="153"/>
                    </a:cubicBezTo>
                    <a:cubicBezTo>
                      <a:pt x="462" y="151"/>
                      <a:pt x="483" y="178"/>
                      <a:pt x="514" y="159"/>
                    </a:cubicBezTo>
                    <a:cubicBezTo>
                      <a:pt x="512" y="167"/>
                      <a:pt x="503" y="168"/>
                      <a:pt x="499" y="174"/>
                    </a:cubicBezTo>
                    <a:cubicBezTo>
                      <a:pt x="523" y="185"/>
                      <a:pt x="535" y="208"/>
                      <a:pt x="553" y="225"/>
                    </a:cubicBezTo>
                    <a:cubicBezTo>
                      <a:pt x="610" y="178"/>
                      <a:pt x="673" y="121"/>
                      <a:pt x="775" y="129"/>
                    </a:cubicBezTo>
                    <a:cubicBezTo>
                      <a:pt x="729" y="148"/>
                      <a:pt x="656" y="182"/>
                      <a:pt x="607" y="210"/>
                    </a:cubicBezTo>
                    <a:cubicBezTo>
                      <a:pt x="583" y="224"/>
                      <a:pt x="543" y="238"/>
                      <a:pt x="565" y="267"/>
                    </a:cubicBezTo>
                    <a:cubicBezTo>
                      <a:pt x="587" y="261"/>
                      <a:pt x="607" y="253"/>
                      <a:pt x="634" y="252"/>
                    </a:cubicBezTo>
                    <a:cubicBezTo>
                      <a:pt x="658" y="193"/>
                      <a:pt x="712" y="164"/>
                      <a:pt x="787" y="156"/>
                    </a:cubicBezTo>
                    <a:cubicBezTo>
                      <a:pt x="798" y="156"/>
                      <a:pt x="809" y="156"/>
                      <a:pt x="820" y="156"/>
                    </a:cubicBezTo>
                    <a:cubicBezTo>
                      <a:pt x="861" y="160"/>
                      <a:pt x="907" y="159"/>
                      <a:pt x="925" y="186"/>
                    </a:cubicBezTo>
                    <a:cubicBezTo>
                      <a:pt x="917" y="185"/>
                      <a:pt x="908" y="169"/>
                      <a:pt x="901" y="177"/>
                    </a:cubicBezTo>
                    <a:cubicBezTo>
                      <a:pt x="957" y="221"/>
                      <a:pt x="997" y="274"/>
                      <a:pt x="988" y="363"/>
                    </a:cubicBezTo>
                    <a:cubicBezTo>
                      <a:pt x="985" y="396"/>
                      <a:pt x="963" y="426"/>
                      <a:pt x="967" y="465"/>
                    </a:cubicBezTo>
                    <a:cubicBezTo>
                      <a:pt x="969" y="474"/>
                      <a:pt x="963" y="491"/>
                      <a:pt x="970" y="495"/>
                    </a:cubicBezTo>
                    <a:cubicBezTo>
                      <a:pt x="969" y="518"/>
                      <a:pt x="972" y="537"/>
                      <a:pt x="976" y="555"/>
                    </a:cubicBezTo>
                    <a:cubicBezTo>
                      <a:pt x="999" y="534"/>
                      <a:pt x="1010" y="501"/>
                      <a:pt x="1063" y="510"/>
                    </a:cubicBezTo>
                    <a:cubicBezTo>
                      <a:pt x="1078" y="518"/>
                      <a:pt x="1082" y="537"/>
                      <a:pt x="1093" y="549"/>
                    </a:cubicBezTo>
                    <a:cubicBezTo>
                      <a:pt x="1114" y="507"/>
                      <a:pt x="1140" y="470"/>
                      <a:pt x="1144" y="411"/>
                    </a:cubicBezTo>
                    <a:cubicBezTo>
                      <a:pt x="1149" y="396"/>
                      <a:pt x="1149" y="360"/>
                      <a:pt x="1144" y="345"/>
                    </a:cubicBezTo>
                    <a:cubicBezTo>
                      <a:pt x="1142" y="320"/>
                      <a:pt x="1126" y="293"/>
                      <a:pt x="1117" y="285"/>
                    </a:cubicBezTo>
                    <a:cubicBezTo>
                      <a:pt x="1136" y="283"/>
                      <a:pt x="1149" y="287"/>
                      <a:pt x="1165" y="288"/>
                    </a:cubicBezTo>
                    <a:cubicBezTo>
                      <a:pt x="1138" y="233"/>
                      <a:pt x="1099" y="166"/>
                      <a:pt x="1012" y="162"/>
                    </a:cubicBezTo>
                    <a:cubicBezTo>
                      <a:pt x="979" y="92"/>
                      <a:pt x="907" y="61"/>
                      <a:pt x="829" y="36"/>
                    </a:cubicBezTo>
                    <a:cubicBezTo>
                      <a:pt x="830" y="54"/>
                      <a:pt x="858" y="67"/>
                      <a:pt x="844" y="81"/>
                    </a:cubicBezTo>
                    <a:cubicBezTo>
                      <a:pt x="809" y="44"/>
                      <a:pt x="768" y="13"/>
                      <a:pt x="694" y="15"/>
                    </a:cubicBezTo>
                    <a:cubicBezTo>
                      <a:pt x="681" y="10"/>
                      <a:pt x="647" y="10"/>
                      <a:pt x="634" y="15"/>
                    </a:cubicBezTo>
                    <a:close/>
                    <a:moveTo>
                      <a:pt x="322" y="417"/>
                    </a:moveTo>
                    <a:cubicBezTo>
                      <a:pt x="322" y="425"/>
                      <a:pt x="319" y="436"/>
                      <a:pt x="331" y="432"/>
                    </a:cubicBezTo>
                    <a:cubicBezTo>
                      <a:pt x="352" y="397"/>
                      <a:pt x="369" y="332"/>
                      <a:pt x="403" y="300"/>
                    </a:cubicBezTo>
                    <a:cubicBezTo>
                      <a:pt x="405" y="233"/>
                      <a:pt x="445" y="204"/>
                      <a:pt x="481" y="171"/>
                    </a:cubicBezTo>
                    <a:cubicBezTo>
                      <a:pt x="356" y="124"/>
                      <a:pt x="307" y="243"/>
                      <a:pt x="292" y="345"/>
                    </a:cubicBezTo>
                    <a:cubicBezTo>
                      <a:pt x="308" y="344"/>
                      <a:pt x="317" y="323"/>
                      <a:pt x="334" y="333"/>
                    </a:cubicBezTo>
                    <a:cubicBezTo>
                      <a:pt x="332" y="353"/>
                      <a:pt x="324" y="367"/>
                      <a:pt x="322" y="387"/>
                    </a:cubicBezTo>
                    <a:cubicBezTo>
                      <a:pt x="317" y="390"/>
                      <a:pt x="317" y="414"/>
                      <a:pt x="322" y="417"/>
                    </a:cubicBezTo>
                    <a:close/>
                    <a:moveTo>
                      <a:pt x="445" y="222"/>
                    </a:moveTo>
                    <a:cubicBezTo>
                      <a:pt x="436" y="238"/>
                      <a:pt x="421" y="248"/>
                      <a:pt x="421" y="273"/>
                    </a:cubicBezTo>
                    <a:cubicBezTo>
                      <a:pt x="457" y="265"/>
                      <a:pt x="488" y="226"/>
                      <a:pt x="541" y="225"/>
                    </a:cubicBezTo>
                    <a:cubicBezTo>
                      <a:pt x="530" y="203"/>
                      <a:pt x="500" y="164"/>
                      <a:pt x="475" y="192"/>
                    </a:cubicBezTo>
                    <a:cubicBezTo>
                      <a:pt x="464" y="201"/>
                      <a:pt x="454" y="211"/>
                      <a:pt x="445" y="222"/>
                    </a:cubicBezTo>
                    <a:close/>
                    <a:moveTo>
                      <a:pt x="235" y="297"/>
                    </a:moveTo>
                    <a:cubicBezTo>
                      <a:pt x="227" y="365"/>
                      <a:pt x="255" y="418"/>
                      <a:pt x="307" y="429"/>
                    </a:cubicBezTo>
                    <a:cubicBezTo>
                      <a:pt x="307" y="406"/>
                      <a:pt x="307" y="383"/>
                      <a:pt x="307" y="360"/>
                    </a:cubicBezTo>
                    <a:cubicBezTo>
                      <a:pt x="294" y="361"/>
                      <a:pt x="288" y="379"/>
                      <a:pt x="277" y="372"/>
                    </a:cubicBezTo>
                    <a:cubicBezTo>
                      <a:pt x="274" y="291"/>
                      <a:pt x="311" y="224"/>
                      <a:pt x="349" y="174"/>
                    </a:cubicBezTo>
                    <a:cubicBezTo>
                      <a:pt x="350" y="170"/>
                      <a:pt x="354" y="168"/>
                      <a:pt x="346" y="168"/>
                    </a:cubicBezTo>
                    <a:cubicBezTo>
                      <a:pt x="300" y="180"/>
                      <a:pt x="243" y="231"/>
                      <a:pt x="235" y="297"/>
                    </a:cubicBezTo>
                    <a:close/>
                    <a:moveTo>
                      <a:pt x="763" y="168"/>
                    </a:moveTo>
                    <a:cubicBezTo>
                      <a:pt x="706" y="173"/>
                      <a:pt x="662" y="207"/>
                      <a:pt x="652" y="249"/>
                    </a:cubicBezTo>
                    <a:cubicBezTo>
                      <a:pt x="688" y="241"/>
                      <a:pt x="732" y="241"/>
                      <a:pt x="772" y="237"/>
                    </a:cubicBezTo>
                    <a:cubicBezTo>
                      <a:pt x="801" y="237"/>
                      <a:pt x="830" y="237"/>
                      <a:pt x="859" y="237"/>
                    </a:cubicBezTo>
                    <a:cubicBezTo>
                      <a:pt x="862" y="226"/>
                      <a:pt x="866" y="222"/>
                      <a:pt x="871" y="234"/>
                    </a:cubicBezTo>
                    <a:cubicBezTo>
                      <a:pt x="872" y="286"/>
                      <a:pt x="875" y="336"/>
                      <a:pt x="874" y="390"/>
                    </a:cubicBezTo>
                    <a:cubicBezTo>
                      <a:pt x="869" y="411"/>
                      <a:pt x="869" y="453"/>
                      <a:pt x="874" y="474"/>
                    </a:cubicBezTo>
                    <a:cubicBezTo>
                      <a:pt x="904" y="451"/>
                      <a:pt x="923" y="417"/>
                      <a:pt x="958" y="399"/>
                    </a:cubicBezTo>
                    <a:cubicBezTo>
                      <a:pt x="958" y="394"/>
                      <a:pt x="958" y="389"/>
                      <a:pt x="958" y="384"/>
                    </a:cubicBezTo>
                    <a:cubicBezTo>
                      <a:pt x="966" y="381"/>
                      <a:pt x="970" y="398"/>
                      <a:pt x="970" y="384"/>
                    </a:cubicBezTo>
                    <a:cubicBezTo>
                      <a:pt x="975" y="380"/>
                      <a:pt x="973" y="369"/>
                      <a:pt x="973" y="360"/>
                    </a:cubicBezTo>
                    <a:cubicBezTo>
                      <a:pt x="978" y="353"/>
                      <a:pt x="978" y="325"/>
                      <a:pt x="973" y="318"/>
                    </a:cubicBezTo>
                    <a:cubicBezTo>
                      <a:pt x="964" y="221"/>
                      <a:pt x="905" y="174"/>
                      <a:pt x="805" y="168"/>
                    </a:cubicBezTo>
                    <a:cubicBezTo>
                      <a:pt x="798" y="163"/>
                      <a:pt x="770" y="163"/>
                      <a:pt x="763" y="168"/>
                    </a:cubicBezTo>
                    <a:close/>
                    <a:moveTo>
                      <a:pt x="955" y="405"/>
                    </a:moveTo>
                    <a:cubicBezTo>
                      <a:pt x="933" y="429"/>
                      <a:pt x="910" y="452"/>
                      <a:pt x="889" y="477"/>
                    </a:cubicBezTo>
                    <a:cubicBezTo>
                      <a:pt x="920" y="464"/>
                      <a:pt x="958" y="442"/>
                      <a:pt x="955" y="405"/>
                    </a:cubicBezTo>
                    <a:close/>
                    <a:moveTo>
                      <a:pt x="472" y="414"/>
                    </a:moveTo>
                    <a:cubicBezTo>
                      <a:pt x="474" y="414"/>
                      <a:pt x="476" y="414"/>
                      <a:pt x="478" y="414"/>
                    </a:cubicBezTo>
                    <a:cubicBezTo>
                      <a:pt x="515" y="386"/>
                      <a:pt x="546" y="352"/>
                      <a:pt x="553" y="294"/>
                    </a:cubicBezTo>
                    <a:cubicBezTo>
                      <a:pt x="536" y="294"/>
                      <a:pt x="522" y="310"/>
                      <a:pt x="508" y="303"/>
                    </a:cubicBezTo>
                    <a:cubicBezTo>
                      <a:pt x="505" y="268"/>
                      <a:pt x="527" y="258"/>
                      <a:pt x="538" y="237"/>
                    </a:cubicBezTo>
                    <a:cubicBezTo>
                      <a:pt x="499" y="253"/>
                      <a:pt x="439" y="273"/>
                      <a:pt x="412" y="300"/>
                    </a:cubicBezTo>
                    <a:cubicBezTo>
                      <a:pt x="387" y="324"/>
                      <a:pt x="355" y="408"/>
                      <a:pt x="352" y="435"/>
                    </a:cubicBezTo>
                    <a:cubicBezTo>
                      <a:pt x="364" y="440"/>
                      <a:pt x="397" y="440"/>
                      <a:pt x="409" y="435"/>
                    </a:cubicBezTo>
                    <a:cubicBezTo>
                      <a:pt x="436" y="434"/>
                      <a:pt x="457" y="427"/>
                      <a:pt x="472" y="414"/>
                    </a:cubicBezTo>
                    <a:close/>
                    <a:moveTo>
                      <a:pt x="853" y="249"/>
                    </a:moveTo>
                    <a:cubicBezTo>
                      <a:pt x="770" y="245"/>
                      <a:pt x="706" y="260"/>
                      <a:pt x="637" y="270"/>
                    </a:cubicBezTo>
                    <a:cubicBezTo>
                      <a:pt x="607" y="332"/>
                      <a:pt x="646" y="404"/>
                      <a:pt x="685" y="435"/>
                    </a:cubicBezTo>
                    <a:cubicBezTo>
                      <a:pt x="715" y="460"/>
                      <a:pt x="752" y="478"/>
                      <a:pt x="805" y="480"/>
                    </a:cubicBezTo>
                    <a:cubicBezTo>
                      <a:pt x="817" y="487"/>
                      <a:pt x="842" y="481"/>
                      <a:pt x="859" y="483"/>
                    </a:cubicBezTo>
                    <a:cubicBezTo>
                      <a:pt x="866" y="410"/>
                      <a:pt x="860" y="324"/>
                      <a:pt x="862" y="246"/>
                    </a:cubicBezTo>
                    <a:cubicBezTo>
                      <a:pt x="858" y="246"/>
                      <a:pt x="853" y="245"/>
                      <a:pt x="853" y="249"/>
                    </a:cubicBezTo>
                    <a:close/>
                    <a:moveTo>
                      <a:pt x="532" y="279"/>
                    </a:moveTo>
                    <a:cubicBezTo>
                      <a:pt x="541" y="275"/>
                      <a:pt x="552" y="275"/>
                      <a:pt x="556" y="267"/>
                    </a:cubicBezTo>
                    <a:cubicBezTo>
                      <a:pt x="548" y="267"/>
                      <a:pt x="558" y="249"/>
                      <a:pt x="550" y="249"/>
                    </a:cubicBezTo>
                    <a:cubicBezTo>
                      <a:pt x="544" y="259"/>
                      <a:pt x="534" y="265"/>
                      <a:pt x="532" y="279"/>
                    </a:cubicBezTo>
                    <a:close/>
                    <a:moveTo>
                      <a:pt x="622" y="276"/>
                    </a:moveTo>
                    <a:cubicBezTo>
                      <a:pt x="602" y="282"/>
                      <a:pt x="573" y="279"/>
                      <a:pt x="565" y="297"/>
                    </a:cubicBezTo>
                    <a:cubicBezTo>
                      <a:pt x="587" y="300"/>
                      <a:pt x="631" y="315"/>
                      <a:pt x="622" y="276"/>
                    </a:cubicBezTo>
                    <a:close/>
                    <a:moveTo>
                      <a:pt x="676" y="441"/>
                    </a:moveTo>
                    <a:cubicBezTo>
                      <a:pt x="642" y="411"/>
                      <a:pt x="621" y="368"/>
                      <a:pt x="610" y="315"/>
                    </a:cubicBezTo>
                    <a:cubicBezTo>
                      <a:pt x="593" y="315"/>
                      <a:pt x="576" y="315"/>
                      <a:pt x="559" y="315"/>
                    </a:cubicBezTo>
                    <a:cubicBezTo>
                      <a:pt x="548" y="361"/>
                      <a:pt x="524" y="394"/>
                      <a:pt x="493" y="420"/>
                    </a:cubicBezTo>
                    <a:cubicBezTo>
                      <a:pt x="470" y="438"/>
                      <a:pt x="440" y="449"/>
                      <a:pt x="403" y="453"/>
                    </a:cubicBezTo>
                    <a:cubicBezTo>
                      <a:pt x="386" y="453"/>
                      <a:pt x="369" y="453"/>
                      <a:pt x="352" y="453"/>
                    </a:cubicBezTo>
                    <a:cubicBezTo>
                      <a:pt x="336" y="464"/>
                      <a:pt x="344" y="499"/>
                      <a:pt x="340" y="522"/>
                    </a:cubicBezTo>
                    <a:cubicBezTo>
                      <a:pt x="396" y="530"/>
                      <a:pt x="426" y="606"/>
                      <a:pt x="397" y="663"/>
                    </a:cubicBezTo>
                    <a:cubicBezTo>
                      <a:pt x="434" y="728"/>
                      <a:pt x="516" y="760"/>
                      <a:pt x="607" y="768"/>
                    </a:cubicBezTo>
                    <a:cubicBezTo>
                      <a:pt x="753" y="781"/>
                      <a:pt x="875" y="727"/>
                      <a:pt x="958" y="672"/>
                    </a:cubicBezTo>
                    <a:cubicBezTo>
                      <a:pt x="960" y="667"/>
                      <a:pt x="954" y="654"/>
                      <a:pt x="961" y="654"/>
                    </a:cubicBezTo>
                    <a:cubicBezTo>
                      <a:pt x="1017" y="688"/>
                      <a:pt x="1077" y="641"/>
                      <a:pt x="1087" y="591"/>
                    </a:cubicBezTo>
                    <a:cubicBezTo>
                      <a:pt x="1074" y="586"/>
                      <a:pt x="1080" y="575"/>
                      <a:pt x="1084" y="564"/>
                    </a:cubicBezTo>
                    <a:cubicBezTo>
                      <a:pt x="1070" y="548"/>
                      <a:pt x="1071" y="527"/>
                      <a:pt x="1051" y="522"/>
                    </a:cubicBezTo>
                    <a:cubicBezTo>
                      <a:pt x="1008" y="512"/>
                      <a:pt x="995" y="567"/>
                      <a:pt x="970" y="585"/>
                    </a:cubicBezTo>
                    <a:cubicBezTo>
                      <a:pt x="961" y="562"/>
                      <a:pt x="955" y="536"/>
                      <a:pt x="955" y="504"/>
                    </a:cubicBezTo>
                    <a:cubicBezTo>
                      <a:pt x="955" y="494"/>
                      <a:pt x="955" y="484"/>
                      <a:pt x="955" y="474"/>
                    </a:cubicBezTo>
                    <a:cubicBezTo>
                      <a:pt x="955" y="468"/>
                      <a:pt x="955" y="462"/>
                      <a:pt x="955" y="456"/>
                    </a:cubicBezTo>
                    <a:cubicBezTo>
                      <a:pt x="935" y="469"/>
                      <a:pt x="905" y="498"/>
                      <a:pt x="862" y="498"/>
                    </a:cubicBezTo>
                    <a:cubicBezTo>
                      <a:pt x="846" y="498"/>
                      <a:pt x="830" y="498"/>
                      <a:pt x="814" y="498"/>
                    </a:cubicBezTo>
                    <a:cubicBezTo>
                      <a:pt x="813" y="498"/>
                      <a:pt x="812" y="498"/>
                      <a:pt x="811" y="498"/>
                    </a:cubicBezTo>
                    <a:cubicBezTo>
                      <a:pt x="753" y="492"/>
                      <a:pt x="709" y="472"/>
                      <a:pt x="676" y="441"/>
                    </a:cubicBezTo>
                    <a:close/>
                    <a:moveTo>
                      <a:pt x="931" y="702"/>
                    </a:moveTo>
                    <a:cubicBezTo>
                      <a:pt x="945" y="704"/>
                      <a:pt x="947" y="718"/>
                      <a:pt x="964" y="717"/>
                    </a:cubicBezTo>
                    <a:cubicBezTo>
                      <a:pt x="975" y="708"/>
                      <a:pt x="986" y="699"/>
                      <a:pt x="988" y="681"/>
                    </a:cubicBezTo>
                    <a:cubicBezTo>
                      <a:pt x="957" y="675"/>
                      <a:pt x="944" y="679"/>
                      <a:pt x="931" y="702"/>
                    </a:cubicBezTo>
                    <a:close/>
                    <a:moveTo>
                      <a:pt x="397" y="609"/>
                    </a:moveTo>
                    <a:cubicBezTo>
                      <a:pt x="390" y="520"/>
                      <a:pt x="247" y="511"/>
                      <a:pt x="232" y="600"/>
                    </a:cubicBezTo>
                    <a:cubicBezTo>
                      <a:pt x="273" y="611"/>
                      <a:pt x="297" y="651"/>
                      <a:pt x="286" y="705"/>
                    </a:cubicBezTo>
                    <a:cubicBezTo>
                      <a:pt x="356" y="719"/>
                      <a:pt x="401" y="664"/>
                      <a:pt x="397" y="609"/>
                    </a:cubicBezTo>
                    <a:close/>
                    <a:moveTo>
                      <a:pt x="169" y="738"/>
                    </a:moveTo>
                    <a:cubicBezTo>
                      <a:pt x="215" y="735"/>
                      <a:pt x="265" y="733"/>
                      <a:pt x="274" y="696"/>
                    </a:cubicBezTo>
                    <a:cubicBezTo>
                      <a:pt x="282" y="663"/>
                      <a:pt x="256" y="622"/>
                      <a:pt x="226" y="615"/>
                    </a:cubicBezTo>
                    <a:cubicBezTo>
                      <a:pt x="173" y="602"/>
                      <a:pt x="100" y="648"/>
                      <a:pt x="100" y="681"/>
                    </a:cubicBezTo>
                    <a:cubicBezTo>
                      <a:pt x="88" y="668"/>
                      <a:pt x="60" y="655"/>
                      <a:pt x="34" y="666"/>
                    </a:cubicBezTo>
                    <a:cubicBezTo>
                      <a:pt x="36" y="697"/>
                      <a:pt x="65" y="701"/>
                      <a:pt x="79" y="720"/>
                    </a:cubicBezTo>
                    <a:cubicBezTo>
                      <a:pt x="89" y="713"/>
                      <a:pt x="99" y="706"/>
                      <a:pt x="112" y="702"/>
                    </a:cubicBezTo>
                    <a:cubicBezTo>
                      <a:pt x="117" y="713"/>
                      <a:pt x="140" y="706"/>
                      <a:pt x="151" y="711"/>
                    </a:cubicBezTo>
                    <a:cubicBezTo>
                      <a:pt x="155" y="722"/>
                      <a:pt x="160" y="732"/>
                      <a:pt x="169" y="738"/>
                    </a:cubicBezTo>
                    <a:close/>
                    <a:moveTo>
                      <a:pt x="436" y="792"/>
                    </a:moveTo>
                    <a:cubicBezTo>
                      <a:pt x="469" y="790"/>
                      <a:pt x="496" y="782"/>
                      <a:pt x="511" y="762"/>
                    </a:cubicBezTo>
                    <a:cubicBezTo>
                      <a:pt x="457" y="746"/>
                      <a:pt x="421" y="712"/>
                      <a:pt x="388" y="675"/>
                    </a:cubicBezTo>
                    <a:cubicBezTo>
                      <a:pt x="373" y="701"/>
                      <a:pt x="350" y="731"/>
                      <a:pt x="307" y="720"/>
                    </a:cubicBezTo>
                    <a:cubicBezTo>
                      <a:pt x="302" y="737"/>
                      <a:pt x="287" y="744"/>
                      <a:pt x="277" y="756"/>
                    </a:cubicBezTo>
                    <a:cubicBezTo>
                      <a:pt x="295" y="770"/>
                      <a:pt x="312" y="785"/>
                      <a:pt x="331" y="798"/>
                    </a:cubicBezTo>
                    <a:cubicBezTo>
                      <a:pt x="336" y="786"/>
                      <a:pt x="352" y="785"/>
                      <a:pt x="364" y="780"/>
                    </a:cubicBezTo>
                    <a:cubicBezTo>
                      <a:pt x="376" y="782"/>
                      <a:pt x="380" y="792"/>
                      <a:pt x="394" y="792"/>
                    </a:cubicBezTo>
                    <a:cubicBezTo>
                      <a:pt x="401" y="797"/>
                      <a:pt x="429" y="797"/>
                      <a:pt x="436" y="792"/>
                    </a:cubicBezTo>
                    <a:close/>
                    <a:moveTo>
                      <a:pt x="1216" y="882"/>
                    </a:moveTo>
                    <a:cubicBezTo>
                      <a:pt x="1251" y="876"/>
                      <a:pt x="1279" y="859"/>
                      <a:pt x="1303" y="840"/>
                    </a:cubicBezTo>
                    <a:cubicBezTo>
                      <a:pt x="1324" y="823"/>
                      <a:pt x="1352" y="801"/>
                      <a:pt x="1357" y="774"/>
                    </a:cubicBezTo>
                    <a:cubicBezTo>
                      <a:pt x="1334" y="767"/>
                      <a:pt x="1326" y="788"/>
                      <a:pt x="1312" y="780"/>
                    </a:cubicBezTo>
                    <a:cubicBezTo>
                      <a:pt x="1317" y="760"/>
                      <a:pt x="1344" y="747"/>
                      <a:pt x="1333" y="720"/>
                    </a:cubicBezTo>
                    <a:cubicBezTo>
                      <a:pt x="1289" y="718"/>
                      <a:pt x="1308" y="779"/>
                      <a:pt x="1264" y="777"/>
                    </a:cubicBezTo>
                    <a:cubicBezTo>
                      <a:pt x="1276" y="754"/>
                      <a:pt x="1286" y="729"/>
                      <a:pt x="1282" y="690"/>
                    </a:cubicBezTo>
                    <a:cubicBezTo>
                      <a:pt x="1232" y="685"/>
                      <a:pt x="1242" y="740"/>
                      <a:pt x="1219" y="762"/>
                    </a:cubicBezTo>
                    <a:cubicBezTo>
                      <a:pt x="1222" y="738"/>
                      <a:pt x="1215" y="724"/>
                      <a:pt x="1213" y="705"/>
                    </a:cubicBezTo>
                    <a:cubicBezTo>
                      <a:pt x="1178" y="708"/>
                      <a:pt x="1180" y="750"/>
                      <a:pt x="1174" y="774"/>
                    </a:cubicBezTo>
                    <a:cubicBezTo>
                      <a:pt x="1157" y="763"/>
                      <a:pt x="1153" y="739"/>
                      <a:pt x="1147" y="717"/>
                    </a:cubicBezTo>
                    <a:cubicBezTo>
                      <a:pt x="1130" y="714"/>
                      <a:pt x="1124" y="722"/>
                      <a:pt x="1117" y="729"/>
                    </a:cubicBezTo>
                    <a:cubicBezTo>
                      <a:pt x="1119" y="748"/>
                      <a:pt x="1121" y="767"/>
                      <a:pt x="1132" y="777"/>
                    </a:cubicBezTo>
                    <a:cubicBezTo>
                      <a:pt x="1118" y="805"/>
                      <a:pt x="1082" y="816"/>
                      <a:pt x="1075" y="858"/>
                    </a:cubicBezTo>
                    <a:cubicBezTo>
                      <a:pt x="1064" y="852"/>
                      <a:pt x="1043" y="880"/>
                      <a:pt x="1009" y="870"/>
                    </a:cubicBezTo>
                    <a:cubicBezTo>
                      <a:pt x="996" y="886"/>
                      <a:pt x="991" y="910"/>
                      <a:pt x="994" y="942"/>
                    </a:cubicBezTo>
                    <a:cubicBezTo>
                      <a:pt x="1076" y="956"/>
                      <a:pt x="1132" y="924"/>
                      <a:pt x="1180" y="894"/>
                    </a:cubicBezTo>
                    <a:cubicBezTo>
                      <a:pt x="1193" y="884"/>
                      <a:pt x="1162" y="892"/>
                      <a:pt x="1162" y="885"/>
                    </a:cubicBezTo>
                    <a:cubicBezTo>
                      <a:pt x="1162" y="884"/>
                      <a:pt x="1162" y="883"/>
                      <a:pt x="1162" y="882"/>
                    </a:cubicBezTo>
                    <a:cubicBezTo>
                      <a:pt x="1165" y="873"/>
                      <a:pt x="1170" y="886"/>
                      <a:pt x="1177" y="882"/>
                    </a:cubicBezTo>
                    <a:cubicBezTo>
                      <a:pt x="1183" y="887"/>
                      <a:pt x="1210" y="887"/>
                      <a:pt x="1216" y="882"/>
                    </a:cubicBezTo>
                    <a:close/>
                    <a:moveTo>
                      <a:pt x="34" y="774"/>
                    </a:moveTo>
                    <a:cubicBezTo>
                      <a:pt x="39" y="787"/>
                      <a:pt x="48" y="796"/>
                      <a:pt x="55" y="807"/>
                    </a:cubicBezTo>
                    <a:cubicBezTo>
                      <a:pt x="83" y="782"/>
                      <a:pt x="118" y="764"/>
                      <a:pt x="145" y="738"/>
                    </a:cubicBezTo>
                    <a:cubicBezTo>
                      <a:pt x="113" y="687"/>
                      <a:pt x="64" y="758"/>
                      <a:pt x="34" y="774"/>
                    </a:cubicBezTo>
                    <a:close/>
                    <a:moveTo>
                      <a:pt x="292" y="726"/>
                    </a:moveTo>
                    <a:cubicBezTo>
                      <a:pt x="276" y="701"/>
                      <a:pt x="261" y="741"/>
                      <a:pt x="247" y="747"/>
                    </a:cubicBezTo>
                    <a:cubicBezTo>
                      <a:pt x="270" y="748"/>
                      <a:pt x="279" y="735"/>
                      <a:pt x="292" y="726"/>
                    </a:cubicBezTo>
                    <a:close/>
                    <a:moveTo>
                      <a:pt x="184" y="750"/>
                    </a:moveTo>
                    <a:cubicBezTo>
                      <a:pt x="175" y="752"/>
                      <a:pt x="173" y="747"/>
                      <a:pt x="166" y="747"/>
                    </a:cubicBezTo>
                    <a:cubicBezTo>
                      <a:pt x="121" y="760"/>
                      <a:pt x="143" y="825"/>
                      <a:pt x="142" y="876"/>
                    </a:cubicBezTo>
                    <a:cubicBezTo>
                      <a:pt x="164" y="873"/>
                      <a:pt x="171" y="885"/>
                      <a:pt x="187" y="888"/>
                    </a:cubicBezTo>
                    <a:cubicBezTo>
                      <a:pt x="177" y="847"/>
                      <a:pt x="200" y="786"/>
                      <a:pt x="184" y="750"/>
                    </a:cubicBezTo>
                    <a:close/>
                    <a:moveTo>
                      <a:pt x="202" y="795"/>
                    </a:moveTo>
                    <a:cubicBezTo>
                      <a:pt x="202" y="798"/>
                      <a:pt x="202" y="801"/>
                      <a:pt x="202" y="804"/>
                    </a:cubicBezTo>
                    <a:cubicBezTo>
                      <a:pt x="249" y="831"/>
                      <a:pt x="289" y="865"/>
                      <a:pt x="334" y="894"/>
                    </a:cubicBezTo>
                    <a:cubicBezTo>
                      <a:pt x="340" y="876"/>
                      <a:pt x="343" y="846"/>
                      <a:pt x="337" y="825"/>
                    </a:cubicBezTo>
                    <a:cubicBezTo>
                      <a:pt x="298" y="816"/>
                      <a:pt x="280" y="786"/>
                      <a:pt x="259" y="759"/>
                    </a:cubicBezTo>
                    <a:cubicBezTo>
                      <a:pt x="235" y="762"/>
                      <a:pt x="220" y="756"/>
                      <a:pt x="205" y="750"/>
                    </a:cubicBezTo>
                    <a:cubicBezTo>
                      <a:pt x="205" y="753"/>
                      <a:pt x="205" y="756"/>
                      <a:pt x="205" y="759"/>
                    </a:cubicBezTo>
                    <a:cubicBezTo>
                      <a:pt x="198" y="765"/>
                      <a:pt x="204" y="784"/>
                      <a:pt x="202" y="795"/>
                    </a:cubicBezTo>
                    <a:close/>
                    <a:moveTo>
                      <a:pt x="16" y="792"/>
                    </a:moveTo>
                    <a:cubicBezTo>
                      <a:pt x="31" y="798"/>
                      <a:pt x="25" y="825"/>
                      <a:pt x="49" y="822"/>
                    </a:cubicBezTo>
                    <a:cubicBezTo>
                      <a:pt x="46" y="806"/>
                      <a:pt x="35" y="782"/>
                      <a:pt x="16" y="792"/>
                    </a:cubicBezTo>
                    <a:close/>
                    <a:moveTo>
                      <a:pt x="1039" y="837"/>
                    </a:moveTo>
                    <a:cubicBezTo>
                      <a:pt x="1037" y="845"/>
                      <a:pt x="1026" y="844"/>
                      <a:pt x="1027" y="855"/>
                    </a:cubicBezTo>
                    <a:cubicBezTo>
                      <a:pt x="1037" y="855"/>
                      <a:pt x="1042" y="860"/>
                      <a:pt x="1054" y="858"/>
                    </a:cubicBezTo>
                    <a:cubicBezTo>
                      <a:pt x="1051" y="849"/>
                      <a:pt x="1047" y="841"/>
                      <a:pt x="1039" y="837"/>
                    </a:cubicBezTo>
                    <a:close/>
                    <a:moveTo>
                      <a:pt x="145" y="891"/>
                    </a:moveTo>
                    <a:cubicBezTo>
                      <a:pt x="146" y="903"/>
                      <a:pt x="176" y="898"/>
                      <a:pt x="178" y="891"/>
                    </a:cubicBezTo>
                    <a:cubicBezTo>
                      <a:pt x="172" y="886"/>
                      <a:pt x="151" y="886"/>
                      <a:pt x="145" y="891"/>
                    </a:cubicBezTo>
                    <a:close/>
                    <a:moveTo>
                      <a:pt x="157" y="1179"/>
                    </a:moveTo>
                    <a:cubicBezTo>
                      <a:pt x="159" y="1190"/>
                      <a:pt x="161" y="1201"/>
                      <a:pt x="160" y="1215"/>
                    </a:cubicBezTo>
                    <a:cubicBezTo>
                      <a:pt x="167" y="1214"/>
                      <a:pt x="167" y="1220"/>
                      <a:pt x="175" y="1218"/>
                    </a:cubicBezTo>
                    <a:cubicBezTo>
                      <a:pt x="178" y="1211"/>
                      <a:pt x="175" y="1189"/>
                      <a:pt x="172" y="1179"/>
                    </a:cubicBezTo>
                    <a:cubicBezTo>
                      <a:pt x="167" y="1179"/>
                      <a:pt x="162" y="1179"/>
                      <a:pt x="157" y="1179"/>
                    </a:cubicBezTo>
                    <a:close/>
                    <a:moveTo>
                      <a:pt x="307" y="1680"/>
                    </a:moveTo>
                    <a:cubicBezTo>
                      <a:pt x="361" y="1666"/>
                      <a:pt x="421" y="1716"/>
                      <a:pt x="454" y="1677"/>
                    </a:cubicBezTo>
                    <a:cubicBezTo>
                      <a:pt x="467" y="1661"/>
                      <a:pt x="461" y="1631"/>
                      <a:pt x="463" y="1608"/>
                    </a:cubicBezTo>
                    <a:cubicBezTo>
                      <a:pt x="472" y="1495"/>
                      <a:pt x="533" y="1365"/>
                      <a:pt x="574" y="1293"/>
                    </a:cubicBezTo>
                    <a:cubicBezTo>
                      <a:pt x="504" y="1286"/>
                      <a:pt x="456" y="1257"/>
                      <a:pt x="400" y="1236"/>
                    </a:cubicBezTo>
                    <a:cubicBezTo>
                      <a:pt x="346" y="1359"/>
                      <a:pt x="295" y="1485"/>
                      <a:pt x="292" y="1659"/>
                    </a:cubicBezTo>
                    <a:cubicBezTo>
                      <a:pt x="291" y="1672"/>
                      <a:pt x="291" y="1684"/>
                      <a:pt x="307" y="1680"/>
                    </a:cubicBezTo>
                    <a:close/>
                    <a:moveTo>
                      <a:pt x="892" y="1266"/>
                    </a:moveTo>
                    <a:cubicBezTo>
                      <a:pt x="836" y="1287"/>
                      <a:pt x="765" y="1293"/>
                      <a:pt x="700" y="1305"/>
                    </a:cubicBezTo>
                    <a:cubicBezTo>
                      <a:pt x="725" y="1361"/>
                      <a:pt x="721" y="1434"/>
                      <a:pt x="742" y="1497"/>
                    </a:cubicBezTo>
                    <a:cubicBezTo>
                      <a:pt x="765" y="1566"/>
                      <a:pt x="803" y="1661"/>
                      <a:pt x="865" y="1683"/>
                    </a:cubicBezTo>
                    <a:cubicBezTo>
                      <a:pt x="881" y="1688"/>
                      <a:pt x="918" y="1688"/>
                      <a:pt x="934" y="1683"/>
                    </a:cubicBezTo>
                    <a:cubicBezTo>
                      <a:pt x="976" y="1680"/>
                      <a:pt x="1017" y="1676"/>
                      <a:pt x="1042" y="1656"/>
                    </a:cubicBezTo>
                    <a:cubicBezTo>
                      <a:pt x="990" y="1548"/>
                      <a:pt x="890" y="1488"/>
                      <a:pt x="895" y="1323"/>
                    </a:cubicBezTo>
                    <a:cubicBezTo>
                      <a:pt x="893" y="1305"/>
                      <a:pt x="899" y="1279"/>
                      <a:pt x="892" y="1266"/>
                    </a:cubicBezTo>
                    <a:close/>
                    <a:moveTo>
                      <a:pt x="559" y="993"/>
                    </a:moveTo>
                    <a:cubicBezTo>
                      <a:pt x="550" y="1007"/>
                      <a:pt x="542" y="1033"/>
                      <a:pt x="553" y="1050"/>
                    </a:cubicBezTo>
                    <a:cubicBezTo>
                      <a:pt x="637" y="1072"/>
                      <a:pt x="631" y="987"/>
                      <a:pt x="559" y="993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Freeform 860"/>
              <p:cNvSpPr/>
              <p:nvPr/>
            </p:nvSpPr>
            <p:spPr bwMode="auto">
              <a:xfrm>
                <a:off x="13811250" y="711200"/>
                <a:ext cx="357188" cy="327025"/>
              </a:xfrm>
              <a:custGeom>
                <a:avLst/>
                <a:gdLst/>
                <a:ahLst/>
                <a:cxnLst>
                  <a:cxn ang="0">
                    <a:pos x="54" y="28"/>
                  </a:cxn>
                  <a:cxn ang="0">
                    <a:pos x="120" y="61"/>
                  </a:cxn>
                  <a:cxn ang="0">
                    <a:pos x="0" y="109"/>
                  </a:cxn>
                  <a:cxn ang="0">
                    <a:pos x="24" y="58"/>
                  </a:cxn>
                  <a:cxn ang="0">
                    <a:pos x="54" y="28"/>
                  </a:cxn>
                </a:cxnLst>
                <a:rect l="0" t="0" r="r" b="b"/>
                <a:pathLst>
                  <a:path w="120" h="109">
                    <a:moveTo>
                      <a:pt x="54" y="28"/>
                    </a:moveTo>
                    <a:cubicBezTo>
                      <a:pt x="79" y="0"/>
                      <a:pt x="109" y="39"/>
                      <a:pt x="120" y="61"/>
                    </a:cubicBezTo>
                    <a:cubicBezTo>
                      <a:pt x="67" y="62"/>
                      <a:pt x="36" y="101"/>
                      <a:pt x="0" y="109"/>
                    </a:cubicBezTo>
                    <a:cubicBezTo>
                      <a:pt x="0" y="84"/>
                      <a:pt x="15" y="74"/>
                      <a:pt x="24" y="58"/>
                    </a:cubicBezTo>
                    <a:cubicBezTo>
                      <a:pt x="35" y="49"/>
                      <a:pt x="45" y="39"/>
                      <a:pt x="54" y="28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Freeform 861"/>
              <p:cNvSpPr/>
              <p:nvPr/>
            </p:nvSpPr>
            <p:spPr bwMode="auto">
              <a:xfrm>
                <a:off x="13882688" y="795338"/>
                <a:ext cx="88900" cy="9048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0" y="0"/>
                  </a:cxn>
                  <a:cxn ang="0">
                    <a:pos x="0" y="30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Freeform 862"/>
              <p:cNvSpPr/>
              <p:nvPr/>
            </p:nvSpPr>
            <p:spPr bwMode="auto">
              <a:xfrm>
                <a:off x="14859000" y="885825"/>
                <a:ext cx="298450" cy="71437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96" y="0"/>
                  </a:cxn>
                  <a:cxn ang="0">
                    <a:pos x="99" y="12"/>
                  </a:cxn>
                  <a:cxn ang="0">
                    <a:pos x="87" y="15"/>
                  </a:cxn>
                  <a:cxn ang="0">
                    <a:pos x="0" y="15"/>
                  </a:cxn>
                </a:cxnLst>
                <a:rect l="0" t="0" r="r" b="b"/>
                <a:pathLst>
                  <a:path w="100" h="24">
                    <a:moveTo>
                      <a:pt x="0" y="15"/>
                    </a:moveTo>
                    <a:cubicBezTo>
                      <a:pt x="27" y="5"/>
                      <a:pt x="83" y="24"/>
                      <a:pt x="96" y="0"/>
                    </a:cubicBezTo>
                    <a:cubicBezTo>
                      <a:pt x="97" y="4"/>
                      <a:pt x="100" y="6"/>
                      <a:pt x="99" y="12"/>
                    </a:cubicBezTo>
                    <a:cubicBezTo>
                      <a:pt x="94" y="0"/>
                      <a:pt x="90" y="4"/>
                      <a:pt x="87" y="15"/>
                    </a:cubicBezTo>
                    <a:cubicBezTo>
                      <a:pt x="58" y="15"/>
                      <a:pt x="29" y="15"/>
                      <a:pt x="0" y="15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Freeform 863"/>
              <p:cNvSpPr/>
              <p:nvPr/>
            </p:nvSpPr>
            <p:spPr bwMode="auto">
              <a:xfrm>
                <a:off x="14500225" y="723900"/>
                <a:ext cx="963613" cy="914400"/>
              </a:xfrm>
              <a:custGeom>
                <a:avLst/>
                <a:gdLst/>
                <a:ahLst/>
                <a:cxnLst>
                  <a:cxn ang="0">
                    <a:pos x="321" y="192"/>
                  </a:cxn>
                  <a:cxn ang="0">
                    <a:pos x="318" y="216"/>
                  </a:cxn>
                  <a:cxn ang="0">
                    <a:pos x="306" y="216"/>
                  </a:cxn>
                  <a:cxn ang="0">
                    <a:pos x="306" y="231"/>
                  </a:cxn>
                  <a:cxn ang="0">
                    <a:pos x="222" y="306"/>
                  </a:cxn>
                  <a:cxn ang="0">
                    <a:pos x="222" y="222"/>
                  </a:cxn>
                  <a:cxn ang="0">
                    <a:pos x="219" y="66"/>
                  </a:cxn>
                  <a:cxn ang="0">
                    <a:pos x="216" y="54"/>
                  </a:cxn>
                  <a:cxn ang="0">
                    <a:pos x="120" y="69"/>
                  </a:cxn>
                  <a:cxn ang="0">
                    <a:pos x="0" y="81"/>
                  </a:cxn>
                  <a:cxn ang="0">
                    <a:pos x="111" y="0"/>
                  </a:cxn>
                  <a:cxn ang="0">
                    <a:pos x="153" y="0"/>
                  </a:cxn>
                  <a:cxn ang="0">
                    <a:pos x="321" y="150"/>
                  </a:cxn>
                  <a:cxn ang="0">
                    <a:pos x="321" y="192"/>
                  </a:cxn>
                </a:cxnLst>
                <a:rect l="0" t="0" r="r" b="b"/>
                <a:pathLst>
                  <a:path w="323" h="306">
                    <a:moveTo>
                      <a:pt x="321" y="192"/>
                    </a:moveTo>
                    <a:cubicBezTo>
                      <a:pt x="321" y="201"/>
                      <a:pt x="323" y="212"/>
                      <a:pt x="318" y="216"/>
                    </a:cubicBezTo>
                    <a:cubicBezTo>
                      <a:pt x="318" y="230"/>
                      <a:pt x="314" y="213"/>
                      <a:pt x="306" y="216"/>
                    </a:cubicBezTo>
                    <a:cubicBezTo>
                      <a:pt x="306" y="221"/>
                      <a:pt x="306" y="226"/>
                      <a:pt x="306" y="231"/>
                    </a:cubicBezTo>
                    <a:cubicBezTo>
                      <a:pt x="271" y="249"/>
                      <a:pt x="252" y="283"/>
                      <a:pt x="222" y="306"/>
                    </a:cubicBezTo>
                    <a:cubicBezTo>
                      <a:pt x="222" y="278"/>
                      <a:pt x="222" y="250"/>
                      <a:pt x="222" y="222"/>
                    </a:cubicBezTo>
                    <a:cubicBezTo>
                      <a:pt x="223" y="168"/>
                      <a:pt x="220" y="118"/>
                      <a:pt x="219" y="66"/>
                    </a:cubicBezTo>
                    <a:cubicBezTo>
                      <a:pt x="220" y="60"/>
                      <a:pt x="217" y="58"/>
                      <a:pt x="216" y="54"/>
                    </a:cubicBezTo>
                    <a:cubicBezTo>
                      <a:pt x="203" y="78"/>
                      <a:pt x="147" y="59"/>
                      <a:pt x="120" y="69"/>
                    </a:cubicBezTo>
                    <a:cubicBezTo>
                      <a:pt x="80" y="73"/>
                      <a:pt x="36" y="73"/>
                      <a:pt x="0" y="81"/>
                    </a:cubicBezTo>
                    <a:cubicBezTo>
                      <a:pt x="10" y="39"/>
                      <a:pt x="54" y="5"/>
                      <a:pt x="111" y="0"/>
                    </a:cubicBezTo>
                    <a:cubicBezTo>
                      <a:pt x="125" y="0"/>
                      <a:pt x="139" y="0"/>
                      <a:pt x="153" y="0"/>
                    </a:cubicBezTo>
                    <a:cubicBezTo>
                      <a:pt x="253" y="6"/>
                      <a:pt x="312" y="53"/>
                      <a:pt x="321" y="150"/>
                    </a:cubicBezTo>
                    <a:cubicBezTo>
                      <a:pt x="321" y="164"/>
                      <a:pt x="321" y="178"/>
                      <a:pt x="321" y="192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Freeform 864"/>
              <p:cNvSpPr/>
              <p:nvPr/>
            </p:nvSpPr>
            <p:spPr bwMode="auto">
              <a:xfrm>
                <a:off x="13231813" y="723900"/>
                <a:ext cx="379413" cy="779462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22" y="6"/>
                  </a:cxn>
                  <a:cxn ang="0">
                    <a:pos x="50" y="204"/>
                  </a:cxn>
                  <a:cxn ang="0">
                    <a:pos x="80" y="192"/>
                  </a:cxn>
                  <a:cxn ang="0">
                    <a:pos x="80" y="261"/>
                  </a:cxn>
                  <a:cxn ang="0">
                    <a:pos x="8" y="129"/>
                  </a:cxn>
                  <a:cxn ang="0">
                    <a:pos x="119" y="0"/>
                  </a:cxn>
                </a:cxnLst>
                <a:rect l="0" t="0" r="r" b="b"/>
                <a:pathLst>
                  <a:path w="127" h="261">
                    <a:moveTo>
                      <a:pt x="119" y="0"/>
                    </a:moveTo>
                    <a:cubicBezTo>
                      <a:pt x="127" y="0"/>
                      <a:pt x="123" y="2"/>
                      <a:pt x="122" y="6"/>
                    </a:cubicBezTo>
                    <a:cubicBezTo>
                      <a:pt x="84" y="56"/>
                      <a:pt x="47" y="123"/>
                      <a:pt x="50" y="204"/>
                    </a:cubicBezTo>
                    <a:cubicBezTo>
                      <a:pt x="61" y="211"/>
                      <a:pt x="67" y="193"/>
                      <a:pt x="80" y="192"/>
                    </a:cubicBezTo>
                    <a:cubicBezTo>
                      <a:pt x="80" y="215"/>
                      <a:pt x="80" y="238"/>
                      <a:pt x="80" y="261"/>
                    </a:cubicBezTo>
                    <a:cubicBezTo>
                      <a:pt x="28" y="250"/>
                      <a:pt x="0" y="197"/>
                      <a:pt x="8" y="129"/>
                    </a:cubicBezTo>
                    <a:cubicBezTo>
                      <a:pt x="16" y="63"/>
                      <a:pt x="73" y="12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Freeform 865"/>
              <p:cNvSpPr/>
              <p:nvPr/>
            </p:nvSpPr>
            <p:spPr bwMode="auto">
              <a:xfrm>
                <a:off x="14598650" y="1500188"/>
                <a:ext cx="385763" cy="15557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29" y="52"/>
                  </a:cxn>
                  <a:cxn ang="0">
                    <a:pos x="120" y="52"/>
                  </a:cxn>
                  <a:cxn ang="0">
                    <a:pos x="0" y="7"/>
                  </a:cxn>
                </a:cxnLst>
                <a:rect l="0" t="0" r="r" b="b"/>
                <a:pathLst>
                  <a:path w="129" h="52">
                    <a:moveTo>
                      <a:pt x="0" y="7"/>
                    </a:moveTo>
                    <a:cubicBezTo>
                      <a:pt x="49" y="10"/>
                      <a:pt x="122" y="0"/>
                      <a:pt x="129" y="52"/>
                    </a:cubicBezTo>
                    <a:cubicBezTo>
                      <a:pt x="126" y="52"/>
                      <a:pt x="123" y="52"/>
                      <a:pt x="120" y="52"/>
                    </a:cubicBezTo>
                    <a:cubicBezTo>
                      <a:pt x="67" y="50"/>
                      <a:pt x="30" y="32"/>
                      <a:pt x="0" y="7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" name="Freeform 866"/>
              <p:cNvSpPr>
                <a:spLocks noEditPoints="1"/>
              </p:cNvSpPr>
              <p:nvPr/>
            </p:nvSpPr>
            <p:spPr bwMode="auto">
              <a:xfrm>
                <a:off x="14365288" y="954088"/>
                <a:ext cx="752475" cy="701675"/>
              </a:xfrm>
              <a:custGeom>
                <a:avLst/>
                <a:gdLst/>
                <a:ahLst/>
                <a:cxnLst>
                  <a:cxn ang="0">
                    <a:pos x="78" y="190"/>
                  </a:cxn>
                  <a:cxn ang="0">
                    <a:pos x="30" y="25"/>
                  </a:cxn>
                  <a:cxn ang="0">
                    <a:pos x="246" y="4"/>
                  </a:cxn>
                  <a:cxn ang="0">
                    <a:pos x="252" y="4"/>
                  </a:cxn>
                  <a:cxn ang="0">
                    <a:pos x="252" y="235"/>
                  </a:cxn>
                  <a:cxn ang="0">
                    <a:pos x="207" y="235"/>
                  </a:cxn>
                  <a:cxn ang="0">
                    <a:pos x="78" y="190"/>
                  </a:cxn>
                  <a:cxn ang="0">
                    <a:pos x="105" y="61"/>
                  </a:cxn>
                  <a:cxn ang="0">
                    <a:pos x="231" y="79"/>
                  </a:cxn>
                  <a:cxn ang="0">
                    <a:pos x="105" y="61"/>
                  </a:cxn>
                  <a:cxn ang="0">
                    <a:pos x="108" y="88"/>
                  </a:cxn>
                  <a:cxn ang="0">
                    <a:pos x="204" y="118"/>
                  </a:cxn>
                  <a:cxn ang="0">
                    <a:pos x="108" y="88"/>
                  </a:cxn>
                </a:cxnLst>
                <a:rect l="0" t="0" r="r" b="b"/>
                <a:pathLst>
                  <a:path w="252" h="235">
                    <a:moveTo>
                      <a:pt x="78" y="190"/>
                    </a:moveTo>
                    <a:cubicBezTo>
                      <a:pt x="39" y="159"/>
                      <a:pt x="0" y="87"/>
                      <a:pt x="30" y="25"/>
                    </a:cubicBezTo>
                    <a:cubicBezTo>
                      <a:pt x="99" y="15"/>
                      <a:pt x="163" y="0"/>
                      <a:pt x="246" y="4"/>
                    </a:cubicBezTo>
                    <a:cubicBezTo>
                      <a:pt x="248" y="4"/>
                      <a:pt x="250" y="4"/>
                      <a:pt x="252" y="4"/>
                    </a:cubicBezTo>
                    <a:cubicBezTo>
                      <a:pt x="252" y="81"/>
                      <a:pt x="252" y="158"/>
                      <a:pt x="252" y="235"/>
                    </a:cubicBezTo>
                    <a:cubicBezTo>
                      <a:pt x="237" y="235"/>
                      <a:pt x="222" y="235"/>
                      <a:pt x="207" y="235"/>
                    </a:cubicBezTo>
                    <a:cubicBezTo>
                      <a:pt x="200" y="183"/>
                      <a:pt x="127" y="193"/>
                      <a:pt x="78" y="190"/>
                    </a:cubicBezTo>
                    <a:close/>
                    <a:moveTo>
                      <a:pt x="105" y="61"/>
                    </a:moveTo>
                    <a:cubicBezTo>
                      <a:pt x="153" y="45"/>
                      <a:pt x="201" y="54"/>
                      <a:pt x="231" y="79"/>
                    </a:cubicBezTo>
                    <a:cubicBezTo>
                      <a:pt x="240" y="28"/>
                      <a:pt x="127" y="32"/>
                      <a:pt x="105" y="61"/>
                    </a:cubicBezTo>
                    <a:close/>
                    <a:moveTo>
                      <a:pt x="108" y="88"/>
                    </a:moveTo>
                    <a:cubicBezTo>
                      <a:pt x="110" y="113"/>
                      <a:pt x="172" y="143"/>
                      <a:pt x="204" y="118"/>
                    </a:cubicBezTo>
                    <a:cubicBezTo>
                      <a:pt x="158" y="122"/>
                      <a:pt x="135" y="103"/>
                      <a:pt x="108" y="88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" name="Freeform 867"/>
              <p:cNvSpPr/>
              <p:nvPr/>
            </p:nvSpPr>
            <p:spPr bwMode="auto">
              <a:xfrm>
                <a:off x="14141450" y="965200"/>
                <a:ext cx="77788" cy="90487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4" y="18"/>
                  </a:cxn>
                  <a:cxn ang="0">
                    <a:pos x="0" y="30"/>
                  </a:cxn>
                  <a:cxn ang="0">
                    <a:pos x="18" y="0"/>
                  </a:cxn>
                </a:cxnLst>
                <a:rect l="0" t="0" r="r" b="b"/>
                <a:pathLst>
                  <a:path w="26" h="30">
                    <a:moveTo>
                      <a:pt x="18" y="0"/>
                    </a:moveTo>
                    <a:cubicBezTo>
                      <a:pt x="26" y="0"/>
                      <a:pt x="16" y="18"/>
                      <a:pt x="24" y="18"/>
                    </a:cubicBezTo>
                    <a:cubicBezTo>
                      <a:pt x="20" y="26"/>
                      <a:pt x="9" y="26"/>
                      <a:pt x="0" y="30"/>
                    </a:cubicBezTo>
                    <a:cubicBezTo>
                      <a:pt x="2" y="16"/>
                      <a:pt x="12" y="10"/>
                      <a:pt x="18" y="0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" name="Freeform 868"/>
              <p:cNvSpPr/>
              <p:nvPr/>
            </p:nvSpPr>
            <p:spPr bwMode="auto">
              <a:xfrm>
                <a:off x="15208250" y="1431925"/>
                <a:ext cx="204788" cy="214312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66" y="0"/>
                  </a:cxn>
                  <a:cxn ang="0">
                    <a:pos x="0" y="72"/>
                  </a:cxn>
                </a:cxnLst>
                <a:rect l="0" t="0" r="r" b="b"/>
                <a:pathLst>
                  <a:path w="69" h="72">
                    <a:moveTo>
                      <a:pt x="0" y="72"/>
                    </a:moveTo>
                    <a:cubicBezTo>
                      <a:pt x="21" y="47"/>
                      <a:pt x="44" y="24"/>
                      <a:pt x="66" y="0"/>
                    </a:cubicBezTo>
                    <a:cubicBezTo>
                      <a:pt x="69" y="37"/>
                      <a:pt x="31" y="59"/>
                      <a:pt x="0" y="72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" name="Freeform 869"/>
              <p:cNvSpPr/>
              <p:nvPr/>
            </p:nvSpPr>
            <p:spPr bwMode="auto">
              <a:xfrm>
                <a:off x="12914313" y="2452688"/>
                <a:ext cx="236538" cy="422275"/>
              </a:xfrm>
              <a:custGeom>
                <a:avLst/>
                <a:gdLst/>
                <a:ahLst/>
                <a:cxnLst>
                  <a:cxn ang="0">
                    <a:pos x="66" y="141"/>
                  </a:cxn>
                  <a:cxn ang="0">
                    <a:pos x="21" y="129"/>
                  </a:cxn>
                  <a:cxn ang="0">
                    <a:pos x="45" y="0"/>
                  </a:cxn>
                  <a:cxn ang="0">
                    <a:pos x="63" y="3"/>
                  </a:cxn>
                  <a:cxn ang="0">
                    <a:pos x="66" y="141"/>
                  </a:cxn>
                </a:cxnLst>
                <a:rect l="0" t="0" r="r" b="b"/>
                <a:pathLst>
                  <a:path w="79" h="141">
                    <a:moveTo>
                      <a:pt x="66" y="141"/>
                    </a:moveTo>
                    <a:cubicBezTo>
                      <a:pt x="50" y="138"/>
                      <a:pt x="43" y="126"/>
                      <a:pt x="21" y="129"/>
                    </a:cubicBezTo>
                    <a:cubicBezTo>
                      <a:pt x="22" y="78"/>
                      <a:pt x="0" y="13"/>
                      <a:pt x="45" y="0"/>
                    </a:cubicBezTo>
                    <a:cubicBezTo>
                      <a:pt x="52" y="0"/>
                      <a:pt x="54" y="5"/>
                      <a:pt x="63" y="3"/>
                    </a:cubicBezTo>
                    <a:cubicBezTo>
                      <a:pt x="79" y="39"/>
                      <a:pt x="56" y="100"/>
                      <a:pt x="66" y="141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" name="Freeform 870"/>
              <p:cNvSpPr/>
              <p:nvPr/>
            </p:nvSpPr>
            <p:spPr bwMode="auto">
              <a:xfrm>
                <a:off x="14133513" y="2452688"/>
                <a:ext cx="939800" cy="249237"/>
              </a:xfrm>
              <a:custGeom>
                <a:avLst/>
                <a:gdLst/>
                <a:ahLst/>
                <a:cxnLst>
                  <a:cxn ang="0">
                    <a:pos x="168" y="39"/>
                  </a:cxn>
                  <a:cxn ang="0">
                    <a:pos x="315" y="0"/>
                  </a:cxn>
                  <a:cxn ang="0">
                    <a:pos x="159" y="75"/>
                  </a:cxn>
                  <a:cxn ang="0">
                    <a:pos x="84" y="75"/>
                  </a:cxn>
                  <a:cxn ang="0">
                    <a:pos x="27" y="75"/>
                  </a:cxn>
                  <a:cxn ang="0">
                    <a:pos x="24" y="72"/>
                  </a:cxn>
                  <a:cxn ang="0">
                    <a:pos x="0" y="21"/>
                  </a:cxn>
                  <a:cxn ang="0">
                    <a:pos x="105" y="39"/>
                  </a:cxn>
                  <a:cxn ang="0">
                    <a:pos x="168" y="39"/>
                  </a:cxn>
                </a:cxnLst>
                <a:rect l="0" t="0" r="r" b="b"/>
                <a:pathLst>
                  <a:path w="315" h="83">
                    <a:moveTo>
                      <a:pt x="168" y="39"/>
                    </a:moveTo>
                    <a:cubicBezTo>
                      <a:pt x="224" y="33"/>
                      <a:pt x="272" y="19"/>
                      <a:pt x="315" y="0"/>
                    </a:cubicBezTo>
                    <a:cubicBezTo>
                      <a:pt x="270" y="32"/>
                      <a:pt x="221" y="60"/>
                      <a:pt x="159" y="75"/>
                    </a:cubicBezTo>
                    <a:cubicBezTo>
                      <a:pt x="135" y="76"/>
                      <a:pt x="98" y="74"/>
                      <a:pt x="84" y="75"/>
                    </a:cubicBezTo>
                    <a:cubicBezTo>
                      <a:pt x="70" y="83"/>
                      <a:pt x="42" y="65"/>
                      <a:pt x="27" y="75"/>
                    </a:cubicBezTo>
                    <a:cubicBezTo>
                      <a:pt x="25" y="75"/>
                      <a:pt x="23" y="75"/>
                      <a:pt x="24" y="72"/>
                    </a:cubicBezTo>
                    <a:cubicBezTo>
                      <a:pt x="23" y="48"/>
                      <a:pt x="7" y="39"/>
                      <a:pt x="0" y="21"/>
                    </a:cubicBezTo>
                    <a:cubicBezTo>
                      <a:pt x="31" y="31"/>
                      <a:pt x="68" y="35"/>
                      <a:pt x="105" y="39"/>
                    </a:cubicBezTo>
                    <a:cubicBezTo>
                      <a:pt x="119" y="44"/>
                      <a:pt x="154" y="44"/>
                      <a:pt x="168" y="39"/>
                    </a:cubicBezTo>
                    <a:close/>
                  </a:path>
                </a:pathLst>
              </a:custGeom>
              <a:solidFill>
                <a:srgbClr val="336C7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" name="Freeform 871"/>
              <p:cNvSpPr/>
              <p:nvPr/>
            </p:nvSpPr>
            <p:spPr bwMode="auto">
              <a:xfrm>
                <a:off x="13157200" y="2462213"/>
                <a:ext cx="420688" cy="430212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3" y="0"/>
                  </a:cxn>
                  <a:cxn ang="0">
                    <a:pos x="57" y="9"/>
                  </a:cxn>
                  <a:cxn ang="0">
                    <a:pos x="135" y="75"/>
                  </a:cxn>
                  <a:cxn ang="0">
                    <a:pos x="132" y="144"/>
                  </a:cxn>
                  <a:cxn ang="0">
                    <a:pos x="0" y="54"/>
                  </a:cxn>
                  <a:cxn ang="0">
                    <a:pos x="0" y="45"/>
                  </a:cxn>
                  <a:cxn ang="0">
                    <a:pos x="3" y="9"/>
                  </a:cxn>
                </a:cxnLst>
                <a:rect l="0" t="0" r="r" b="b"/>
                <a:pathLst>
                  <a:path w="141" h="144">
                    <a:moveTo>
                      <a:pt x="3" y="9"/>
                    </a:moveTo>
                    <a:cubicBezTo>
                      <a:pt x="3" y="6"/>
                      <a:pt x="3" y="3"/>
                      <a:pt x="3" y="0"/>
                    </a:cubicBezTo>
                    <a:cubicBezTo>
                      <a:pt x="18" y="6"/>
                      <a:pt x="33" y="12"/>
                      <a:pt x="57" y="9"/>
                    </a:cubicBezTo>
                    <a:cubicBezTo>
                      <a:pt x="78" y="36"/>
                      <a:pt x="96" y="66"/>
                      <a:pt x="135" y="75"/>
                    </a:cubicBezTo>
                    <a:cubicBezTo>
                      <a:pt x="141" y="96"/>
                      <a:pt x="138" y="126"/>
                      <a:pt x="132" y="144"/>
                    </a:cubicBezTo>
                    <a:cubicBezTo>
                      <a:pt x="87" y="115"/>
                      <a:pt x="47" y="81"/>
                      <a:pt x="0" y="54"/>
                    </a:cubicBezTo>
                    <a:cubicBezTo>
                      <a:pt x="0" y="51"/>
                      <a:pt x="0" y="48"/>
                      <a:pt x="0" y="45"/>
                    </a:cubicBezTo>
                    <a:cubicBezTo>
                      <a:pt x="7" y="39"/>
                      <a:pt x="1" y="20"/>
                      <a:pt x="3" y="9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" name="Freeform 872"/>
              <p:cNvSpPr/>
              <p:nvPr/>
            </p:nvSpPr>
            <p:spPr bwMode="auto">
              <a:xfrm>
                <a:off x="12987338" y="2868613"/>
                <a:ext cx="98425" cy="50800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0" y="5"/>
                  </a:cxn>
                  <a:cxn ang="0">
                    <a:pos x="33" y="5"/>
                  </a:cxn>
                </a:cxnLst>
                <a:rect l="0" t="0" r="r" b="b"/>
                <a:pathLst>
                  <a:path w="33" h="17">
                    <a:moveTo>
                      <a:pt x="33" y="5"/>
                    </a:moveTo>
                    <a:cubicBezTo>
                      <a:pt x="31" y="12"/>
                      <a:pt x="1" y="17"/>
                      <a:pt x="0" y="5"/>
                    </a:cubicBezTo>
                    <a:cubicBezTo>
                      <a:pt x="6" y="0"/>
                      <a:pt x="27" y="0"/>
                      <a:pt x="33" y="5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" name="Freeform 874"/>
              <p:cNvSpPr/>
              <p:nvPr/>
            </p:nvSpPr>
            <p:spPr bwMode="auto">
              <a:xfrm>
                <a:off x="13422313" y="5176838"/>
                <a:ext cx="47625" cy="7461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6" y="21"/>
                  </a:cxn>
                  <a:cxn ang="0">
                    <a:pos x="1" y="0"/>
                  </a:cxn>
                </a:cxnLst>
                <a:rect l="0" t="0" r="r" b="b"/>
                <a:pathLst>
                  <a:path w="16" h="25">
                    <a:moveTo>
                      <a:pt x="1" y="0"/>
                    </a:moveTo>
                    <a:cubicBezTo>
                      <a:pt x="5" y="8"/>
                      <a:pt x="4" y="21"/>
                      <a:pt x="16" y="21"/>
                    </a:cubicBezTo>
                    <a:cubicBezTo>
                      <a:pt x="0" y="25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2C201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" name="Freeform 875"/>
              <p:cNvSpPr/>
              <p:nvPr/>
            </p:nvSpPr>
            <p:spPr bwMode="auto">
              <a:xfrm>
                <a:off x="14473238" y="201613"/>
                <a:ext cx="179388" cy="206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0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60" h="7">
                    <a:moveTo>
                      <a:pt x="0" y="4"/>
                    </a:moveTo>
                    <a:cubicBezTo>
                      <a:pt x="19" y="6"/>
                      <a:pt x="46" y="0"/>
                      <a:pt x="60" y="7"/>
                    </a:cubicBezTo>
                    <a:cubicBezTo>
                      <a:pt x="40" y="7"/>
                      <a:pt x="2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" name="Freeform 876"/>
              <p:cNvSpPr/>
              <p:nvPr/>
            </p:nvSpPr>
            <p:spPr bwMode="auto">
              <a:xfrm>
                <a:off x="13425488" y="592138"/>
                <a:ext cx="563563" cy="931862"/>
              </a:xfrm>
              <a:custGeom>
                <a:avLst/>
                <a:gdLst/>
                <a:ahLst/>
                <a:cxnLst>
                  <a:cxn ang="0">
                    <a:pos x="30" y="263"/>
                  </a:cxn>
                  <a:cxn ang="0">
                    <a:pos x="42" y="209"/>
                  </a:cxn>
                  <a:cxn ang="0">
                    <a:pos x="0" y="221"/>
                  </a:cxn>
                  <a:cxn ang="0">
                    <a:pos x="189" y="47"/>
                  </a:cxn>
                  <a:cxn ang="0">
                    <a:pos x="111" y="176"/>
                  </a:cxn>
                  <a:cxn ang="0">
                    <a:pos x="39" y="308"/>
                  </a:cxn>
                  <a:cxn ang="0">
                    <a:pos x="30" y="293"/>
                  </a:cxn>
                  <a:cxn ang="0">
                    <a:pos x="30" y="263"/>
                  </a:cxn>
                </a:cxnLst>
                <a:rect l="0" t="0" r="r" b="b"/>
                <a:pathLst>
                  <a:path w="189" h="312">
                    <a:moveTo>
                      <a:pt x="30" y="263"/>
                    </a:moveTo>
                    <a:cubicBezTo>
                      <a:pt x="32" y="243"/>
                      <a:pt x="40" y="229"/>
                      <a:pt x="42" y="209"/>
                    </a:cubicBezTo>
                    <a:cubicBezTo>
                      <a:pt x="25" y="199"/>
                      <a:pt x="16" y="220"/>
                      <a:pt x="0" y="221"/>
                    </a:cubicBezTo>
                    <a:cubicBezTo>
                      <a:pt x="15" y="119"/>
                      <a:pt x="64" y="0"/>
                      <a:pt x="189" y="47"/>
                    </a:cubicBezTo>
                    <a:cubicBezTo>
                      <a:pt x="153" y="80"/>
                      <a:pt x="113" y="109"/>
                      <a:pt x="111" y="176"/>
                    </a:cubicBezTo>
                    <a:cubicBezTo>
                      <a:pt x="77" y="208"/>
                      <a:pt x="60" y="273"/>
                      <a:pt x="39" y="308"/>
                    </a:cubicBezTo>
                    <a:cubicBezTo>
                      <a:pt x="27" y="312"/>
                      <a:pt x="30" y="301"/>
                      <a:pt x="30" y="293"/>
                    </a:cubicBezTo>
                    <a:cubicBezTo>
                      <a:pt x="30" y="283"/>
                      <a:pt x="30" y="273"/>
                      <a:pt x="30" y="263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" name="Freeform 877"/>
              <p:cNvSpPr/>
              <p:nvPr/>
            </p:nvSpPr>
            <p:spPr bwMode="auto">
              <a:xfrm>
                <a:off x="15100300" y="954088"/>
                <a:ext cx="38100" cy="71120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9" y="1"/>
                  </a:cxn>
                  <a:cxn ang="0">
                    <a:pos x="6" y="238"/>
                  </a:cxn>
                  <a:cxn ang="0">
                    <a:pos x="6" y="235"/>
                  </a:cxn>
                  <a:cxn ang="0">
                    <a:pos x="6" y="4"/>
                  </a:cxn>
                  <a:cxn ang="0">
                    <a:pos x="0" y="4"/>
                  </a:cxn>
                </a:cxnLst>
                <a:rect l="0" t="0" r="r" b="b"/>
                <a:pathLst>
                  <a:path w="13" h="238">
                    <a:moveTo>
                      <a:pt x="0" y="4"/>
                    </a:moveTo>
                    <a:cubicBezTo>
                      <a:pt x="0" y="0"/>
                      <a:pt x="5" y="1"/>
                      <a:pt x="9" y="1"/>
                    </a:cubicBezTo>
                    <a:cubicBezTo>
                      <a:pt x="7" y="79"/>
                      <a:pt x="13" y="165"/>
                      <a:pt x="6" y="238"/>
                    </a:cubicBezTo>
                    <a:cubicBezTo>
                      <a:pt x="6" y="237"/>
                      <a:pt x="6" y="236"/>
                      <a:pt x="6" y="235"/>
                    </a:cubicBezTo>
                    <a:cubicBezTo>
                      <a:pt x="6" y="158"/>
                      <a:pt x="6" y="81"/>
                      <a:pt x="6" y="4"/>
                    </a:cubicBezTo>
                    <a:cubicBezTo>
                      <a:pt x="4" y="4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99837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" name="Freeform 878"/>
              <p:cNvSpPr/>
              <p:nvPr/>
            </p:nvSpPr>
            <p:spPr bwMode="auto">
              <a:xfrm>
                <a:off x="14679613" y="1038225"/>
                <a:ext cx="403225" cy="152400"/>
              </a:xfrm>
              <a:custGeom>
                <a:avLst/>
                <a:gdLst/>
                <a:ahLst/>
                <a:cxnLst>
                  <a:cxn ang="0">
                    <a:pos x="126" y="51"/>
                  </a:cxn>
                  <a:cxn ang="0">
                    <a:pos x="0" y="33"/>
                  </a:cxn>
                  <a:cxn ang="0">
                    <a:pos x="126" y="51"/>
                  </a:cxn>
                </a:cxnLst>
                <a:rect l="0" t="0" r="r" b="b"/>
                <a:pathLst>
                  <a:path w="135" h="51">
                    <a:moveTo>
                      <a:pt x="126" y="51"/>
                    </a:moveTo>
                    <a:cubicBezTo>
                      <a:pt x="96" y="26"/>
                      <a:pt x="48" y="17"/>
                      <a:pt x="0" y="33"/>
                    </a:cubicBezTo>
                    <a:cubicBezTo>
                      <a:pt x="22" y="4"/>
                      <a:pt x="135" y="0"/>
                      <a:pt x="126" y="51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" name="Freeform 879"/>
              <p:cNvSpPr/>
              <p:nvPr/>
            </p:nvSpPr>
            <p:spPr bwMode="auto">
              <a:xfrm>
                <a:off x="13204825" y="1082675"/>
                <a:ext cx="14288" cy="169862"/>
              </a:xfrm>
              <a:custGeom>
                <a:avLst/>
                <a:gdLst/>
                <a:ahLst/>
                <a:cxnLst>
                  <a:cxn ang="0">
                    <a:pos x="5" y="57"/>
                  </a:cxn>
                  <a:cxn ang="0">
                    <a:pos x="5" y="0"/>
                  </a:cxn>
                  <a:cxn ang="0">
                    <a:pos x="5" y="57"/>
                  </a:cxn>
                </a:cxnLst>
                <a:rect l="0" t="0" r="r" b="b"/>
                <a:pathLst>
                  <a:path w="5" h="57">
                    <a:moveTo>
                      <a:pt x="5" y="57"/>
                    </a:moveTo>
                    <a:cubicBezTo>
                      <a:pt x="0" y="45"/>
                      <a:pt x="0" y="12"/>
                      <a:pt x="5" y="0"/>
                    </a:cubicBezTo>
                    <a:cubicBezTo>
                      <a:pt x="5" y="19"/>
                      <a:pt x="5" y="38"/>
                      <a:pt x="5" y="57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Freeform 880"/>
              <p:cNvSpPr/>
              <p:nvPr/>
            </p:nvSpPr>
            <p:spPr bwMode="auto">
              <a:xfrm>
                <a:off x="14239875" y="1046163"/>
                <a:ext cx="196850" cy="117475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57" y="0"/>
                  </a:cxn>
                  <a:cxn ang="0">
                    <a:pos x="0" y="21"/>
                  </a:cxn>
                </a:cxnLst>
                <a:rect l="0" t="0" r="r" b="b"/>
                <a:pathLst>
                  <a:path w="66" h="39">
                    <a:moveTo>
                      <a:pt x="0" y="21"/>
                    </a:moveTo>
                    <a:cubicBezTo>
                      <a:pt x="8" y="3"/>
                      <a:pt x="37" y="6"/>
                      <a:pt x="57" y="0"/>
                    </a:cubicBezTo>
                    <a:cubicBezTo>
                      <a:pt x="66" y="39"/>
                      <a:pt x="22" y="24"/>
                      <a:pt x="0" y="21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Freeform 881"/>
              <p:cNvSpPr/>
              <p:nvPr/>
            </p:nvSpPr>
            <p:spPr bwMode="auto">
              <a:xfrm>
                <a:off x="14687550" y="1216025"/>
                <a:ext cx="287338" cy="165100"/>
              </a:xfrm>
              <a:custGeom>
                <a:avLst/>
                <a:gdLst/>
                <a:ahLst/>
                <a:cxnLst>
                  <a:cxn ang="0">
                    <a:pos x="96" y="30"/>
                  </a:cxn>
                  <a:cxn ang="0">
                    <a:pos x="0" y="0"/>
                  </a:cxn>
                  <a:cxn ang="0">
                    <a:pos x="96" y="30"/>
                  </a:cxn>
                </a:cxnLst>
                <a:rect l="0" t="0" r="r" b="b"/>
                <a:pathLst>
                  <a:path w="96" h="55">
                    <a:moveTo>
                      <a:pt x="96" y="30"/>
                    </a:moveTo>
                    <a:cubicBezTo>
                      <a:pt x="64" y="55"/>
                      <a:pt x="2" y="25"/>
                      <a:pt x="0" y="0"/>
                    </a:cubicBezTo>
                    <a:cubicBezTo>
                      <a:pt x="27" y="15"/>
                      <a:pt x="50" y="34"/>
                      <a:pt x="96" y="30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Freeform 882"/>
              <p:cNvSpPr/>
              <p:nvPr/>
            </p:nvSpPr>
            <p:spPr bwMode="auto">
              <a:xfrm>
                <a:off x="13811250" y="1216025"/>
                <a:ext cx="214313" cy="123825"/>
              </a:xfrm>
              <a:custGeom>
                <a:avLst/>
                <a:gdLst/>
                <a:ahLst/>
                <a:cxnLst>
                  <a:cxn ang="0">
                    <a:pos x="72" y="12"/>
                  </a:cxn>
                  <a:cxn ang="0">
                    <a:pos x="0" y="0"/>
                  </a:cxn>
                  <a:cxn ang="0">
                    <a:pos x="72" y="12"/>
                  </a:cxn>
                </a:cxnLst>
                <a:rect l="0" t="0" r="r" b="b"/>
                <a:pathLst>
                  <a:path w="72" h="41">
                    <a:moveTo>
                      <a:pt x="72" y="12"/>
                    </a:moveTo>
                    <a:cubicBezTo>
                      <a:pt x="60" y="41"/>
                      <a:pt x="3" y="31"/>
                      <a:pt x="0" y="0"/>
                    </a:cubicBezTo>
                    <a:cubicBezTo>
                      <a:pt x="23" y="5"/>
                      <a:pt x="39" y="17"/>
                      <a:pt x="72" y="12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Freeform 883"/>
              <p:cNvSpPr>
                <a:spLocks noEditPoints="1"/>
              </p:cNvSpPr>
              <p:nvPr/>
            </p:nvSpPr>
            <p:spPr bwMode="auto">
              <a:xfrm>
                <a:off x="13557250" y="1163638"/>
                <a:ext cx="2241550" cy="1390650"/>
              </a:xfrm>
              <a:custGeom>
                <a:avLst/>
                <a:gdLst/>
                <a:ahLst/>
                <a:cxnLst>
                  <a:cxn ang="0">
                    <a:pos x="157" y="105"/>
                  </a:cxn>
                  <a:cxn ang="0">
                    <a:pos x="223" y="0"/>
                  </a:cxn>
                  <a:cxn ang="0">
                    <a:pos x="274" y="0"/>
                  </a:cxn>
                  <a:cxn ang="0">
                    <a:pos x="340" y="126"/>
                  </a:cxn>
                  <a:cxn ang="0">
                    <a:pos x="319" y="150"/>
                  </a:cxn>
                  <a:cxn ang="0">
                    <a:pos x="475" y="183"/>
                  </a:cxn>
                  <a:cxn ang="0">
                    <a:pos x="478" y="183"/>
                  </a:cxn>
                  <a:cxn ang="0">
                    <a:pos x="526" y="183"/>
                  </a:cxn>
                  <a:cxn ang="0">
                    <a:pos x="619" y="141"/>
                  </a:cxn>
                  <a:cxn ang="0">
                    <a:pos x="619" y="159"/>
                  </a:cxn>
                  <a:cxn ang="0">
                    <a:pos x="619" y="189"/>
                  </a:cxn>
                  <a:cxn ang="0">
                    <a:pos x="634" y="270"/>
                  </a:cxn>
                  <a:cxn ang="0">
                    <a:pos x="715" y="207"/>
                  </a:cxn>
                  <a:cxn ang="0">
                    <a:pos x="748" y="249"/>
                  </a:cxn>
                  <a:cxn ang="0">
                    <a:pos x="751" y="276"/>
                  </a:cxn>
                  <a:cxn ang="0">
                    <a:pos x="625" y="339"/>
                  </a:cxn>
                  <a:cxn ang="0">
                    <a:pos x="622" y="357"/>
                  </a:cxn>
                  <a:cxn ang="0">
                    <a:pos x="271" y="453"/>
                  </a:cxn>
                  <a:cxn ang="0">
                    <a:pos x="61" y="348"/>
                  </a:cxn>
                  <a:cxn ang="0">
                    <a:pos x="4" y="207"/>
                  </a:cxn>
                  <a:cxn ang="0">
                    <a:pos x="16" y="138"/>
                  </a:cxn>
                  <a:cxn ang="0">
                    <a:pos x="25" y="141"/>
                  </a:cxn>
                  <a:cxn ang="0">
                    <a:pos x="34" y="168"/>
                  </a:cxn>
                  <a:cxn ang="0">
                    <a:pos x="154" y="156"/>
                  </a:cxn>
                  <a:cxn ang="0">
                    <a:pos x="157" y="105"/>
                  </a:cxn>
                  <a:cxn ang="0">
                    <a:pos x="226" y="66"/>
                  </a:cxn>
                  <a:cxn ang="0">
                    <a:pos x="199" y="72"/>
                  </a:cxn>
                  <a:cxn ang="0">
                    <a:pos x="214" y="105"/>
                  </a:cxn>
                  <a:cxn ang="0">
                    <a:pos x="226" y="66"/>
                  </a:cxn>
                  <a:cxn ang="0">
                    <a:pos x="700" y="267"/>
                  </a:cxn>
                  <a:cxn ang="0">
                    <a:pos x="733" y="246"/>
                  </a:cxn>
                  <a:cxn ang="0">
                    <a:pos x="661" y="291"/>
                  </a:cxn>
                  <a:cxn ang="0">
                    <a:pos x="685" y="279"/>
                  </a:cxn>
                  <a:cxn ang="0">
                    <a:pos x="652" y="318"/>
                  </a:cxn>
                  <a:cxn ang="0">
                    <a:pos x="700" y="267"/>
                  </a:cxn>
                </a:cxnLst>
                <a:rect l="0" t="0" r="r" b="b"/>
                <a:pathLst>
                  <a:path w="751" h="466">
                    <a:moveTo>
                      <a:pt x="157" y="105"/>
                    </a:moveTo>
                    <a:cubicBezTo>
                      <a:pt x="188" y="79"/>
                      <a:pt x="212" y="46"/>
                      <a:pt x="223" y="0"/>
                    </a:cubicBezTo>
                    <a:cubicBezTo>
                      <a:pt x="240" y="0"/>
                      <a:pt x="257" y="0"/>
                      <a:pt x="274" y="0"/>
                    </a:cubicBezTo>
                    <a:cubicBezTo>
                      <a:pt x="285" y="53"/>
                      <a:pt x="306" y="96"/>
                      <a:pt x="340" y="126"/>
                    </a:cubicBezTo>
                    <a:cubicBezTo>
                      <a:pt x="334" y="135"/>
                      <a:pt x="322" y="138"/>
                      <a:pt x="319" y="150"/>
                    </a:cubicBezTo>
                    <a:cubicBezTo>
                      <a:pt x="350" y="176"/>
                      <a:pt x="434" y="224"/>
                      <a:pt x="475" y="183"/>
                    </a:cubicBezTo>
                    <a:cubicBezTo>
                      <a:pt x="476" y="183"/>
                      <a:pt x="477" y="183"/>
                      <a:pt x="478" y="183"/>
                    </a:cubicBezTo>
                    <a:cubicBezTo>
                      <a:pt x="487" y="188"/>
                      <a:pt x="517" y="188"/>
                      <a:pt x="526" y="183"/>
                    </a:cubicBezTo>
                    <a:cubicBezTo>
                      <a:pt x="569" y="183"/>
                      <a:pt x="599" y="154"/>
                      <a:pt x="619" y="141"/>
                    </a:cubicBezTo>
                    <a:cubicBezTo>
                      <a:pt x="619" y="147"/>
                      <a:pt x="619" y="153"/>
                      <a:pt x="619" y="159"/>
                    </a:cubicBezTo>
                    <a:cubicBezTo>
                      <a:pt x="614" y="162"/>
                      <a:pt x="614" y="186"/>
                      <a:pt x="619" y="189"/>
                    </a:cubicBezTo>
                    <a:cubicBezTo>
                      <a:pt x="619" y="221"/>
                      <a:pt x="625" y="247"/>
                      <a:pt x="634" y="270"/>
                    </a:cubicBezTo>
                    <a:cubicBezTo>
                      <a:pt x="659" y="252"/>
                      <a:pt x="672" y="197"/>
                      <a:pt x="715" y="207"/>
                    </a:cubicBezTo>
                    <a:cubicBezTo>
                      <a:pt x="735" y="212"/>
                      <a:pt x="734" y="233"/>
                      <a:pt x="748" y="249"/>
                    </a:cubicBezTo>
                    <a:cubicBezTo>
                      <a:pt x="744" y="260"/>
                      <a:pt x="738" y="271"/>
                      <a:pt x="751" y="276"/>
                    </a:cubicBezTo>
                    <a:cubicBezTo>
                      <a:pt x="741" y="326"/>
                      <a:pt x="681" y="373"/>
                      <a:pt x="625" y="339"/>
                    </a:cubicBezTo>
                    <a:cubicBezTo>
                      <a:pt x="618" y="339"/>
                      <a:pt x="624" y="352"/>
                      <a:pt x="622" y="357"/>
                    </a:cubicBezTo>
                    <a:cubicBezTo>
                      <a:pt x="539" y="412"/>
                      <a:pt x="417" y="466"/>
                      <a:pt x="271" y="453"/>
                    </a:cubicBezTo>
                    <a:cubicBezTo>
                      <a:pt x="180" y="445"/>
                      <a:pt x="98" y="413"/>
                      <a:pt x="61" y="348"/>
                    </a:cubicBezTo>
                    <a:cubicBezTo>
                      <a:pt x="90" y="291"/>
                      <a:pt x="60" y="215"/>
                      <a:pt x="4" y="207"/>
                    </a:cubicBezTo>
                    <a:cubicBezTo>
                      <a:pt x="8" y="184"/>
                      <a:pt x="0" y="149"/>
                      <a:pt x="16" y="138"/>
                    </a:cubicBezTo>
                    <a:cubicBezTo>
                      <a:pt x="16" y="142"/>
                      <a:pt x="21" y="141"/>
                      <a:pt x="25" y="141"/>
                    </a:cubicBezTo>
                    <a:cubicBezTo>
                      <a:pt x="24" y="154"/>
                      <a:pt x="28" y="162"/>
                      <a:pt x="34" y="168"/>
                    </a:cubicBezTo>
                    <a:cubicBezTo>
                      <a:pt x="72" y="174"/>
                      <a:pt x="110" y="154"/>
                      <a:pt x="154" y="156"/>
                    </a:cubicBezTo>
                    <a:cubicBezTo>
                      <a:pt x="167" y="147"/>
                      <a:pt x="164" y="118"/>
                      <a:pt x="157" y="105"/>
                    </a:cubicBezTo>
                    <a:close/>
                    <a:moveTo>
                      <a:pt x="226" y="66"/>
                    </a:moveTo>
                    <a:cubicBezTo>
                      <a:pt x="214" y="65"/>
                      <a:pt x="204" y="66"/>
                      <a:pt x="199" y="72"/>
                    </a:cubicBezTo>
                    <a:cubicBezTo>
                      <a:pt x="199" y="88"/>
                      <a:pt x="196" y="107"/>
                      <a:pt x="214" y="105"/>
                    </a:cubicBezTo>
                    <a:cubicBezTo>
                      <a:pt x="211" y="85"/>
                      <a:pt x="221" y="78"/>
                      <a:pt x="226" y="66"/>
                    </a:cubicBezTo>
                    <a:close/>
                    <a:moveTo>
                      <a:pt x="700" y="267"/>
                    </a:moveTo>
                    <a:cubicBezTo>
                      <a:pt x="710" y="259"/>
                      <a:pt x="728" y="259"/>
                      <a:pt x="733" y="246"/>
                    </a:cubicBezTo>
                    <a:cubicBezTo>
                      <a:pt x="700" y="250"/>
                      <a:pt x="653" y="256"/>
                      <a:pt x="661" y="291"/>
                    </a:cubicBezTo>
                    <a:cubicBezTo>
                      <a:pt x="666" y="286"/>
                      <a:pt x="680" y="274"/>
                      <a:pt x="685" y="279"/>
                    </a:cubicBezTo>
                    <a:cubicBezTo>
                      <a:pt x="683" y="301"/>
                      <a:pt x="663" y="305"/>
                      <a:pt x="652" y="318"/>
                    </a:cubicBezTo>
                    <a:cubicBezTo>
                      <a:pt x="685" y="330"/>
                      <a:pt x="704" y="292"/>
                      <a:pt x="700" y="267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" name="Freeform 884"/>
              <p:cNvSpPr/>
              <p:nvPr/>
            </p:nvSpPr>
            <p:spPr bwMode="auto">
              <a:xfrm>
                <a:off x="14141450" y="1357313"/>
                <a:ext cx="90488" cy="125412"/>
              </a:xfrm>
              <a:custGeom>
                <a:avLst/>
                <a:gdLst/>
                <a:ahLst/>
                <a:cxnLst>
                  <a:cxn ang="0">
                    <a:pos x="18" y="40"/>
                  </a:cxn>
                  <a:cxn ang="0">
                    <a:pos x="3" y="7"/>
                  </a:cxn>
                  <a:cxn ang="0">
                    <a:pos x="30" y="1"/>
                  </a:cxn>
                  <a:cxn ang="0">
                    <a:pos x="18" y="40"/>
                  </a:cxn>
                </a:cxnLst>
                <a:rect l="0" t="0" r="r" b="b"/>
                <a:pathLst>
                  <a:path w="30" h="42">
                    <a:moveTo>
                      <a:pt x="18" y="40"/>
                    </a:moveTo>
                    <a:cubicBezTo>
                      <a:pt x="0" y="42"/>
                      <a:pt x="3" y="23"/>
                      <a:pt x="3" y="7"/>
                    </a:cubicBezTo>
                    <a:cubicBezTo>
                      <a:pt x="8" y="1"/>
                      <a:pt x="18" y="0"/>
                      <a:pt x="30" y="1"/>
                    </a:cubicBezTo>
                    <a:cubicBezTo>
                      <a:pt x="25" y="13"/>
                      <a:pt x="15" y="20"/>
                      <a:pt x="18" y="40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" name="Freeform 885"/>
              <p:cNvSpPr/>
              <p:nvPr/>
            </p:nvSpPr>
            <p:spPr bwMode="auto">
              <a:xfrm>
                <a:off x="13666788" y="1428750"/>
                <a:ext cx="295275" cy="92075"/>
              </a:xfrm>
              <a:custGeom>
                <a:avLst/>
                <a:gdLst/>
                <a:ahLst/>
                <a:cxnLst>
                  <a:cxn ang="0">
                    <a:pos x="99" y="10"/>
                  </a:cxn>
                  <a:cxn ang="0">
                    <a:pos x="36" y="31"/>
                  </a:cxn>
                  <a:cxn ang="0">
                    <a:pos x="0" y="31"/>
                  </a:cxn>
                  <a:cxn ang="0">
                    <a:pos x="99" y="7"/>
                  </a:cxn>
                  <a:cxn ang="0">
                    <a:pos x="99" y="10"/>
                  </a:cxn>
                </a:cxnLst>
                <a:rect l="0" t="0" r="r" b="b"/>
                <a:pathLst>
                  <a:path w="99" h="31">
                    <a:moveTo>
                      <a:pt x="99" y="10"/>
                    </a:moveTo>
                    <a:cubicBezTo>
                      <a:pt x="84" y="23"/>
                      <a:pt x="63" y="30"/>
                      <a:pt x="36" y="31"/>
                    </a:cubicBezTo>
                    <a:cubicBezTo>
                      <a:pt x="24" y="31"/>
                      <a:pt x="12" y="31"/>
                      <a:pt x="0" y="31"/>
                    </a:cubicBezTo>
                    <a:cubicBezTo>
                      <a:pt x="17" y="7"/>
                      <a:pt x="60" y="0"/>
                      <a:pt x="99" y="7"/>
                    </a:cubicBezTo>
                    <a:cubicBezTo>
                      <a:pt x="99" y="8"/>
                      <a:pt x="99" y="9"/>
                      <a:pt x="99" y="10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" name="Freeform 886"/>
              <p:cNvSpPr/>
              <p:nvPr/>
            </p:nvSpPr>
            <p:spPr bwMode="auto">
              <a:xfrm>
                <a:off x="13604875" y="1520825"/>
                <a:ext cx="169863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" y="0"/>
                  </a:cxn>
                  <a:cxn ang="0">
                    <a:pos x="57" y="0"/>
                  </a:cxn>
                  <a:cxn ang="0">
                    <a:pos x="0" y="0"/>
                  </a:cxn>
                </a:cxnLst>
                <a:rect l="0" t="0" r="r" b="b"/>
                <a:pathLst>
                  <a:path w="57" h="5">
                    <a:moveTo>
                      <a:pt x="0" y="0"/>
                    </a:moveTo>
                    <a:cubicBezTo>
                      <a:pt x="7" y="0"/>
                      <a:pt x="14" y="0"/>
                      <a:pt x="21" y="0"/>
                    </a:cubicBezTo>
                    <a:cubicBezTo>
                      <a:pt x="33" y="0"/>
                      <a:pt x="45" y="0"/>
                      <a:pt x="57" y="0"/>
                    </a:cubicBezTo>
                    <a:cubicBezTo>
                      <a:pt x="45" y="5"/>
                      <a:pt x="12" y="5"/>
                      <a:pt x="0" y="0"/>
                    </a:cubicBezTo>
                    <a:close/>
                  </a:path>
                </a:pathLst>
              </a:custGeom>
              <a:solidFill>
                <a:srgbClr val="85756E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" name="Freeform 887"/>
              <p:cNvSpPr/>
              <p:nvPr/>
            </p:nvSpPr>
            <p:spPr bwMode="auto">
              <a:xfrm>
                <a:off x="13628688" y="1476375"/>
                <a:ext cx="427038" cy="206375"/>
              </a:xfrm>
              <a:custGeom>
                <a:avLst/>
                <a:gdLst/>
                <a:ahLst/>
                <a:cxnLst>
                  <a:cxn ang="0">
                    <a:pos x="43" y="33"/>
                  </a:cxn>
                  <a:cxn ang="0">
                    <a:pos x="133" y="0"/>
                  </a:cxn>
                  <a:cxn ang="0">
                    <a:pos x="130" y="51"/>
                  </a:cxn>
                  <a:cxn ang="0">
                    <a:pos x="10" y="63"/>
                  </a:cxn>
                  <a:cxn ang="0">
                    <a:pos x="1" y="36"/>
                  </a:cxn>
                  <a:cxn ang="0">
                    <a:pos x="43" y="33"/>
                  </a:cxn>
                </a:cxnLst>
                <a:rect l="0" t="0" r="r" b="b"/>
                <a:pathLst>
                  <a:path w="143" h="69">
                    <a:moveTo>
                      <a:pt x="43" y="33"/>
                    </a:moveTo>
                    <a:cubicBezTo>
                      <a:pt x="80" y="29"/>
                      <a:pt x="110" y="18"/>
                      <a:pt x="133" y="0"/>
                    </a:cubicBezTo>
                    <a:cubicBezTo>
                      <a:pt x="140" y="13"/>
                      <a:pt x="143" y="42"/>
                      <a:pt x="130" y="51"/>
                    </a:cubicBezTo>
                    <a:cubicBezTo>
                      <a:pt x="86" y="49"/>
                      <a:pt x="48" y="69"/>
                      <a:pt x="10" y="63"/>
                    </a:cubicBezTo>
                    <a:cubicBezTo>
                      <a:pt x="4" y="57"/>
                      <a:pt x="0" y="49"/>
                      <a:pt x="1" y="36"/>
                    </a:cubicBezTo>
                    <a:cubicBezTo>
                      <a:pt x="14" y="34"/>
                      <a:pt x="35" y="40"/>
                      <a:pt x="43" y="33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" name="Freeform 888"/>
              <p:cNvSpPr/>
              <p:nvPr/>
            </p:nvSpPr>
            <p:spPr bwMode="auto">
              <a:xfrm>
                <a:off x="14509750" y="1539875"/>
                <a:ext cx="465138" cy="292100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156" y="57"/>
                  </a:cxn>
                  <a:cxn ang="0">
                    <a:pos x="0" y="24"/>
                  </a:cxn>
                  <a:cxn ang="0">
                    <a:pos x="21" y="0"/>
                  </a:cxn>
                </a:cxnLst>
                <a:rect l="0" t="0" r="r" b="b"/>
                <a:pathLst>
                  <a:path w="156" h="98">
                    <a:moveTo>
                      <a:pt x="21" y="0"/>
                    </a:moveTo>
                    <a:cubicBezTo>
                      <a:pt x="54" y="31"/>
                      <a:pt x="98" y="51"/>
                      <a:pt x="156" y="57"/>
                    </a:cubicBezTo>
                    <a:cubicBezTo>
                      <a:pt x="115" y="98"/>
                      <a:pt x="31" y="50"/>
                      <a:pt x="0" y="24"/>
                    </a:cubicBezTo>
                    <a:cubicBezTo>
                      <a:pt x="3" y="12"/>
                      <a:pt x="15" y="9"/>
                      <a:pt x="21" y="0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6" name="Freeform 889"/>
              <p:cNvSpPr/>
              <p:nvPr/>
            </p:nvSpPr>
            <p:spPr bwMode="auto">
              <a:xfrm>
                <a:off x="14957425" y="1655763"/>
                <a:ext cx="160338" cy="206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0"/>
                  </a:cxn>
                  <a:cxn ang="0">
                    <a:pos x="54" y="0"/>
                  </a:cxn>
                  <a:cxn ang="0">
                    <a:pos x="54" y="3"/>
                  </a:cxn>
                  <a:cxn ang="0">
                    <a:pos x="0" y="0"/>
                  </a:cxn>
                </a:cxnLst>
                <a:rect l="0" t="0" r="r" b="b"/>
                <a:pathLst>
                  <a:path w="54" h="7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24" y="0"/>
                      <a:pt x="39" y="0"/>
                      <a:pt x="54" y="0"/>
                    </a:cubicBezTo>
                    <a:cubicBezTo>
                      <a:pt x="54" y="1"/>
                      <a:pt x="54" y="2"/>
                      <a:pt x="54" y="3"/>
                    </a:cubicBezTo>
                    <a:cubicBezTo>
                      <a:pt x="37" y="1"/>
                      <a:pt x="12" y="7"/>
                      <a:pt x="0" y="0"/>
                    </a:cubicBezTo>
                    <a:close/>
                  </a:path>
                </a:pathLst>
              </a:custGeom>
              <a:solidFill>
                <a:srgbClr val="CDB79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" name="Freeform 890"/>
              <p:cNvSpPr/>
              <p:nvPr/>
            </p:nvSpPr>
            <p:spPr bwMode="auto">
              <a:xfrm>
                <a:off x="15503525" y="1897063"/>
                <a:ext cx="241300" cy="250825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33" y="33"/>
                  </a:cxn>
                  <a:cxn ang="0">
                    <a:pos x="9" y="45"/>
                  </a:cxn>
                  <a:cxn ang="0">
                    <a:pos x="81" y="0"/>
                  </a:cxn>
                  <a:cxn ang="0">
                    <a:pos x="48" y="21"/>
                  </a:cxn>
                  <a:cxn ang="0">
                    <a:pos x="0" y="72"/>
                  </a:cxn>
                </a:cxnLst>
                <a:rect l="0" t="0" r="r" b="b"/>
                <a:pathLst>
                  <a:path w="81" h="84">
                    <a:moveTo>
                      <a:pt x="0" y="72"/>
                    </a:moveTo>
                    <a:cubicBezTo>
                      <a:pt x="11" y="59"/>
                      <a:pt x="31" y="55"/>
                      <a:pt x="33" y="33"/>
                    </a:cubicBezTo>
                    <a:cubicBezTo>
                      <a:pt x="28" y="28"/>
                      <a:pt x="14" y="40"/>
                      <a:pt x="9" y="45"/>
                    </a:cubicBezTo>
                    <a:cubicBezTo>
                      <a:pt x="1" y="10"/>
                      <a:pt x="48" y="4"/>
                      <a:pt x="81" y="0"/>
                    </a:cubicBezTo>
                    <a:cubicBezTo>
                      <a:pt x="76" y="13"/>
                      <a:pt x="58" y="13"/>
                      <a:pt x="48" y="21"/>
                    </a:cubicBezTo>
                    <a:cubicBezTo>
                      <a:pt x="52" y="46"/>
                      <a:pt x="33" y="84"/>
                      <a:pt x="0" y="72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8" name="Freeform 891"/>
              <p:cNvSpPr/>
              <p:nvPr/>
            </p:nvSpPr>
            <p:spPr bwMode="auto">
              <a:xfrm>
                <a:off x="13290550" y="2316163"/>
                <a:ext cx="134938" cy="139700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45" y="25"/>
                  </a:cxn>
                  <a:cxn ang="0">
                    <a:pos x="0" y="46"/>
                  </a:cxn>
                </a:cxnLst>
                <a:rect l="0" t="0" r="r" b="b"/>
                <a:pathLst>
                  <a:path w="45" h="47">
                    <a:moveTo>
                      <a:pt x="0" y="46"/>
                    </a:moveTo>
                    <a:cubicBezTo>
                      <a:pt x="14" y="40"/>
                      <a:pt x="29" y="0"/>
                      <a:pt x="45" y="25"/>
                    </a:cubicBezTo>
                    <a:cubicBezTo>
                      <a:pt x="32" y="34"/>
                      <a:pt x="23" y="47"/>
                      <a:pt x="0" y="46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9" name="Freeform 892"/>
              <p:cNvSpPr/>
              <p:nvPr/>
            </p:nvSpPr>
            <p:spPr bwMode="auto">
              <a:xfrm>
                <a:off x="15511463" y="2268538"/>
                <a:ext cx="1093788" cy="809625"/>
              </a:xfrm>
              <a:custGeom>
                <a:avLst/>
                <a:gdLst/>
                <a:ahLst/>
                <a:cxnLst>
                  <a:cxn ang="0">
                    <a:pos x="189" y="209"/>
                  </a:cxn>
                  <a:cxn ang="0">
                    <a:pos x="3" y="257"/>
                  </a:cxn>
                  <a:cxn ang="0">
                    <a:pos x="18" y="185"/>
                  </a:cxn>
                  <a:cxn ang="0">
                    <a:pos x="84" y="173"/>
                  </a:cxn>
                  <a:cxn ang="0">
                    <a:pos x="141" y="92"/>
                  </a:cxn>
                  <a:cxn ang="0">
                    <a:pos x="126" y="44"/>
                  </a:cxn>
                  <a:cxn ang="0">
                    <a:pos x="156" y="32"/>
                  </a:cxn>
                  <a:cxn ang="0">
                    <a:pos x="183" y="89"/>
                  </a:cxn>
                  <a:cxn ang="0">
                    <a:pos x="222" y="20"/>
                  </a:cxn>
                  <a:cxn ang="0">
                    <a:pos x="228" y="77"/>
                  </a:cxn>
                  <a:cxn ang="0">
                    <a:pos x="291" y="5"/>
                  </a:cxn>
                  <a:cxn ang="0">
                    <a:pos x="273" y="92"/>
                  </a:cxn>
                  <a:cxn ang="0">
                    <a:pos x="342" y="35"/>
                  </a:cxn>
                  <a:cxn ang="0">
                    <a:pos x="321" y="95"/>
                  </a:cxn>
                  <a:cxn ang="0">
                    <a:pos x="366" y="89"/>
                  </a:cxn>
                  <a:cxn ang="0">
                    <a:pos x="312" y="155"/>
                  </a:cxn>
                  <a:cxn ang="0">
                    <a:pos x="225" y="197"/>
                  </a:cxn>
                  <a:cxn ang="0">
                    <a:pos x="186" y="197"/>
                  </a:cxn>
                  <a:cxn ang="0">
                    <a:pos x="171" y="197"/>
                  </a:cxn>
                  <a:cxn ang="0">
                    <a:pos x="168" y="200"/>
                  </a:cxn>
                  <a:cxn ang="0">
                    <a:pos x="189" y="209"/>
                  </a:cxn>
                </a:cxnLst>
                <a:rect l="0" t="0" r="r" b="b"/>
                <a:pathLst>
                  <a:path w="366" h="271">
                    <a:moveTo>
                      <a:pt x="189" y="209"/>
                    </a:moveTo>
                    <a:cubicBezTo>
                      <a:pt x="141" y="239"/>
                      <a:pt x="85" y="271"/>
                      <a:pt x="3" y="257"/>
                    </a:cubicBezTo>
                    <a:cubicBezTo>
                      <a:pt x="0" y="225"/>
                      <a:pt x="5" y="201"/>
                      <a:pt x="18" y="185"/>
                    </a:cubicBezTo>
                    <a:cubicBezTo>
                      <a:pt x="52" y="195"/>
                      <a:pt x="73" y="167"/>
                      <a:pt x="84" y="173"/>
                    </a:cubicBezTo>
                    <a:cubicBezTo>
                      <a:pt x="91" y="131"/>
                      <a:pt x="127" y="120"/>
                      <a:pt x="141" y="92"/>
                    </a:cubicBezTo>
                    <a:cubicBezTo>
                      <a:pt x="130" y="82"/>
                      <a:pt x="128" y="63"/>
                      <a:pt x="126" y="44"/>
                    </a:cubicBezTo>
                    <a:cubicBezTo>
                      <a:pt x="133" y="37"/>
                      <a:pt x="139" y="29"/>
                      <a:pt x="156" y="32"/>
                    </a:cubicBezTo>
                    <a:cubicBezTo>
                      <a:pt x="162" y="54"/>
                      <a:pt x="166" y="78"/>
                      <a:pt x="183" y="89"/>
                    </a:cubicBezTo>
                    <a:cubicBezTo>
                      <a:pt x="189" y="65"/>
                      <a:pt x="187" y="23"/>
                      <a:pt x="222" y="20"/>
                    </a:cubicBezTo>
                    <a:cubicBezTo>
                      <a:pt x="224" y="39"/>
                      <a:pt x="231" y="53"/>
                      <a:pt x="228" y="77"/>
                    </a:cubicBezTo>
                    <a:cubicBezTo>
                      <a:pt x="251" y="55"/>
                      <a:pt x="241" y="0"/>
                      <a:pt x="291" y="5"/>
                    </a:cubicBezTo>
                    <a:cubicBezTo>
                      <a:pt x="295" y="44"/>
                      <a:pt x="285" y="69"/>
                      <a:pt x="273" y="92"/>
                    </a:cubicBezTo>
                    <a:cubicBezTo>
                      <a:pt x="317" y="94"/>
                      <a:pt x="298" y="33"/>
                      <a:pt x="342" y="35"/>
                    </a:cubicBezTo>
                    <a:cubicBezTo>
                      <a:pt x="353" y="62"/>
                      <a:pt x="326" y="75"/>
                      <a:pt x="321" y="95"/>
                    </a:cubicBezTo>
                    <a:cubicBezTo>
                      <a:pt x="335" y="103"/>
                      <a:pt x="343" y="82"/>
                      <a:pt x="366" y="89"/>
                    </a:cubicBezTo>
                    <a:cubicBezTo>
                      <a:pt x="361" y="116"/>
                      <a:pt x="333" y="138"/>
                      <a:pt x="312" y="155"/>
                    </a:cubicBezTo>
                    <a:cubicBezTo>
                      <a:pt x="288" y="174"/>
                      <a:pt x="260" y="191"/>
                      <a:pt x="225" y="197"/>
                    </a:cubicBezTo>
                    <a:cubicBezTo>
                      <a:pt x="212" y="197"/>
                      <a:pt x="199" y="197"/>
                      <a:pt x="186" y="197"/>
                    </a:cubicBezTo>
                    <a:cubicBezTo>
                      <a:pt x="179" y="201"/>
                      <a:pt x="174" y="188"/>
                      <a:pt x="171" y="197"/>
                    </a:cubicBezTo>
                    <a:cubicBezTo>
                      <a:pt x="168" y="196"/>
                      <a:pt x="168" y="198"/>
                      <a:pt x="168" y="200"/>
                    </a:cubicBezTo>
                    <a:cubicBezTo>
                      <a:pt x="164" y="214"/>
                      <a:pt x="188" y="200"/>
                      <a:pt x="189" y="209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" name="Freeform 893"/>
              <p:cNvSpPr/>
              <p:nvPr/>
            </p:nvSpPr>
            <p:spPr bwMode="auto">
              <a:xfrm>
                <a:off x="13144500" y="2489200"/>
                <a:ext cx="33338" cy="10795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l="0" t="0" r="r" b="b"/>
                <a:pathLst>
                  <a:path w="11" h="36">
                    <a:moveTo>
                      <a:pt x="7" y="0"/>
                    </a:moveTo>
                    <a:cubicBezTo>
                      <a:pt x="5" y="11"/>
                      <a:pt x="11" y="30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" name="Freeform 894"/>
              <p:cNvSpPr/>
              <p:nvPr/>
            </p:nvSpPr>
            <p:spPr bwMode="auto">
              <a:xfrm>
                <a:off x="12601575" y="2557463"/>
                <a:ext cx="98425" cy="128587"/>
              </a:xfrm>
              <a:custGeom>
                <a:avLst/>
                <a:gdLst/>
                <a:ahLst/>
                <a:cxnLst>
                  <a:cxn ang="0">
                    <a:pos x="33" y="40"/>
                  </a:cxn>
                  <a:cxn ang="0">
                    <a:pos x="0" y="10"/>
                  </a:cxn>
                  <a:cxn ang="0">
                    <a:pos x="33" y="40"/>
                  </a:cxn>
                </a:cxnLst>
                <a:rect l="0" t="0" r="r" b="b"/>
                <a:pathLst>
                  <a:path w="33" h="43">
                    <a:moveTo>
                      <a:pt x="33" y="40"/>
                    </a:moveTo>
                    <a:cubicBezTo>
                      <a:pt x="9" y="43"/>
                      <a:pt x="15" y="16"/>
                      <a:pt x="0" y="10"/>
                    </a:cubicBezTo>
                    <a:cubicBezTo>
                      <a:pt x="19" y="0"/>
                      <a:pt x="30" y="24"/>
                      <a:pt x="33" y="40"/>
                    </a:cubicBezTo>
                    <a:close/>
                  </a:path>
                </a:pathLst>
              </a:custGeom>
              <a:solidFill>
                <a:srgbClr val="526C7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Freeform 895"/>
              <p:cNvSpPr/>
              <p:nvPr/>
            </p:nvSpPr>
            <p:spPr bwMode="auto">
              <a:xfrm>
                <a:off x="14384338" y="2674938"/>
                <a:ext cx="223838" cy="1746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75" y="1"/>
                  </a:cxn>
                  <a:cxn ang="0">
                    <a:pos x="0" y="1"/>
                  </a:cxn>
                </a:cxnLst>
                <a:rect l="0" t="0" r="r" b="b"/>
                <a:pathLst>
                  <a:path w="75" h="6">
                    <a:moveTo>
                      <a:pt x="0" y="1"/>
                    </a:moveTo>
                    <a:cubicBezTo>
                      <a:pt x="14" y="0"/>
                      <a:pt x="51" y="2"/>
                      <a:pt x="75" y="1"/>
                    </a:cubicBezTo>
                    <a:cubicBezTo>
                      <a:pt x="57" y="6"/>
                      <a:pt x="18" y="6"/>
                      <a:pt x="0" y="1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Freeform 896"/>
              <p:cNvSpPr/>
              <p:nvPr/>
            </p:nvSpPr>
            <p:spPr bwMode="auto">
              <a:xfrm>
                <a:off x="14392275" y="2709863"/>
                <a:ext cx="117475" cy="333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0" y="7"/>
                  </a:cxn>
                </a:cxnLst>
                <a:rect l="0" t="0" r="r" b="b"/>
                <a:pathLst>
                  <a:path w="39" h="11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2" y="11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" name="Freeform 897"/>
              <p:cNvSpPr/>
              <p:nvPr/>
            </p:nvSpPr>
            <p:spPr bwMode="auto">
              <a:xfrm>
                <a:off x="15616238" y="2722563"/>
                <a:ext cx="84138" cy="68262"/>
              </a:xfrm>
              <a:custGeom>
                <a:avLst/>
                <a:gdLst/>
                <a:ahLst/>
                <a:cxnLst>
                  <a:cxn ang="0">
                    <a:pos x="28" y="21"/>
                  </a:cxn>
                  <a:cxn ang="0">
                    <a:pos x="1" y="18"/>
                  </a:cxn>
                  <a:cxn ang="0">
                    <a:pos x="13" y="0"/>
                  </a:cxn>
                  <a:cxn ang="0">
                    <a:pos x="28" y="21"/>
                  </a:cxn>
                </a:cxnLst>
                <a:rect l="0" t="0" r="r" b="b"/>
                <a:pathLst>
                  <a:path w="28" h="23">
                    <a:moveTo>
                      <a:pt x="28" y="21"/>
                    </a:moveTo>
                    <a:cubicBezTo>
                      <a:pt x="16" y="23"/>
                      <a:pt x="11" y="18"/>
                      <a:pt x="1" y="18"/>
                    </a:cubicBezTo>
                    <a:cubicBezTo>
                      <a:pt x="0" y="7"/>
                      <a:pt x="11" y="8"/>
                      <a:pt x="13" y="0"/>
                    </a:cubicBezTo>
                    <a:cubicBezTo>
                      <a:pt x="21" y="4"/>
                      <a:pt x="25" y="12"/>
                      <a:pt x="28" y="21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" name="Freeform 898"/>
              <p:cNvSpPr/>
              <p:nvPr/>
            </p:nvSpPr>
            <p:spPr bwMode="auto">
              <a:xfrm>
                <a:off x="16067088" y="2855913"/>
                <a:ext cx="117475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99837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" name="Freeform 899"/>
              <p:cNvSpPr/>
              <p:nvPr/>
            </p:nvSpPr>
            <p:spPr bwMode="auto">
              <a:xfrm>
                <a:off x="12930188" y="2767013"/>
                <a:ext cx="31750" cy="125412"/>
              </a:xfrm>
              <a:custGeom>
                <a:avLst/>
                <a:gdLst/>
                <a:ahLst/>
                <a:cxnLst>
                  <a:cxn ang="0">
                    <a:pos x="7" y="42"/>
                  </a:cxn>
                  <a:cxn ang="0">
                    <a:pos x="4" y="0"/>
                  </a:cxn>
                  <a:cxn ang="0">
                    <a:pos x="7" y="42"/>
                  </a:cxn>
                </a:cxnLst>
                <a:rect l="0" t="0" r="r" b="b"/>
                <a:pathLst>
                  <a:path w="11" h="42">
                    <a:moveTo>
                      <a:pt x="7" y="42"/>
                    </a:moveTo>
                    <a:cubicBezTo>
                      <a:pt x="0" y="34"/>
                      <a:pt x="6" y="13"/>
                      <a:pt x="4" y="0"/>
                    </a:cubicBezTo>
                    <a:cubicBezTo>
                      <a:pt x="11" y="8"/>
                      <a:pt x="5" y="29"/>
                      <a:pt x="7" y="42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7" name="Freeform 900"/>
              <p:cNvSpPr/>
              <p:nvPr/>
            </p:nvSpPr>
            <p:spPr bwMode="auto">
              <a:xfrm>
                <a:off x="14290675" y="2865438"/>
                <a:ext cx="33338" cy="98425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4" y="33"/>
                  </a:cxn>
                </a:cxnLst>
                <a:rect l="0" t="0" r="r" b="b"/>
                <a:pathLst>
                  <a:path w="11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5" y="10"/>
                      <a:pt x="11" y="28"/>
                      <a:pt x="4" y="33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" name="Freeform 901"/>
              <p:cNvSpPr/>
              <p:nvPr/>
            </p:nvSpPr>
            <p:spPr bwMode="auto">
              <a:xfrm>
                <a:off x="12965113" y="3081338"/>
                <a:ext cx="33338" cy="984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" name="Freeform 902"/>
              <p:cNvSpPr/>
              <p:nvPr/>
            </p:nvSpPr>
            <p:spPr bwMode="auto">
              <a:xfrm>
                <a:off x="13120688" y="3054350"/>
                <a:ext cx="15875" cy="8890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0" y="30"/>
                  </a:cxn>
                </a:cxnLst>
                <a:rect l="0" t="0" r="r" b="b"/>
                <a:pathLst>
                  <a:path w="5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5" y="3"/>
                      <a:pt x="5" y="27"/>
                      <a:pt x="0" y="3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" name="Freeform 905"/>
              <p:cNvSpPr/>
              <p:nvPr/>
            </p:nvSpPr>
            <p:spPr bwMode="auto">
              <a:xfrm>
                <a:off x="14171613" y="3170238"/>
                <a:ext cx="284163" cy="254000"/>
              </a:xfrm>
              <a:custGeom>
                <a:avLst/>
                <a:gdLst/>
                <a:ahLst/>
                <a:cxnLst>
                  <a:cxn ang="0">
                    <a:pos x="11" y="63"/>
                  </a:cxn>
                  <a:cxn ang="0">
                    <a:pos x="17" y="6"/>
                  </a:cxn>
                  <a:cxn ang="0">
                    <a:pos x="11" y="63"/>
                  </a:cxn>
                </a:cxnLst>
                <a:rect l="0" t="0" r="r" b="b"/>
                <a:pathLst>
                  <a:path w="95" h="85">
                    <a:moveTo>
                      <a:pt x="11" y="63"/>
                    </a:moveTo>
                    <a:cubicBezTo>
                      <a:pt x="0" y="46"/>
                      <a:pt x="8" y="20"/>
                      <a:pt x="17" y="6"/>
                    </a:cubicBezTo>
                    <a:cubicBezTo>
                      <a:pt x="89" y="0"/>
                      <a:pt x="95" y="85"/>
                      <a:pt x="11" y="63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Freeform 908"/>
              <p:cNvSpPr/>
              <p:nvPr/>
            </p:nvSpPr>
            <p:spPr bwMode="auto">
              <a:xfrm>
                <a:off x="15201900" y="3214688"/>
                <a:ext cx="14288" cy="188912"/>
              </a:xfrm>
              <a:custGeom>
                <a:avLst/>
                <a:gdLst/>
                <a:ahLst/>
                <a:cxnLst>
                  <a:cxn ang="0">
                    <a:pos x="5" y="63"/>
                  </a:cxn>
                  <a:cxn ang="0">
                    <a:pos x="5" y="0"/>
                  </a:cxn>
                  <a:cxn ang="0">
                    <a:pos x="5" y="63"/>
                  </a:cxn>
                </a:cxnLst>
                <a:rect l="0" t="0" r="r" b="b"/>
                <a:pathLst>
                  <a:path w="5" h="63">
                    <a:moveTo>
                      <a:pt x="5" y="63"/>
                    </a:moveTo>
                    <a:cubicBezTo>
                      <a:pt x="0" y="49"/>
                      <a:pt x="0" y="14"/>
                      <a:pt x="5" y="0"/>
                    </a:cubicBezTo>
                    <a:cubicBezTo>
                      <a:pt x="5" y="21"/>
                      <a:pt x="5" y="42"/>
                      <a:pt x="5" y="63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" name="Freeform 909"/>
              <p:cNvSpPr/>
              <p:nvPr/>
            </p:nvSpPr>
            <p:spPr bwMode="auto">
              <a:xfrm>
                <a:off x="15205075" y="3484563"/>
                <a:ext cx="31750" cy="88900"/>
              </a:xfrm>
              <a:custGeom>
                <a:avLst/>
                <a:gdLst/>
                <a:ahLst/>
                <a:cxnLst>
                  <a:cxn ang="0">
                    <a:pos x="7" y="30"/>
                  </a:cxn>
                  <a:cxn ang="0">
                    <a:pos x="4" y="0"/>
                  </a:cxn>
                  <a:cxn ang="0">
                    <a:pos x="7" y="30"/>
                  </a:cxn>
                </a:cxnLst>
                <a:rect l="0" t="0" r="r" b="b"/>
                <a:pathLst>
                  <a:path w="11" h="30">
                    <a:moveTo>
                      <a:pt x="7" y="30"/>
                    </a:moveTo>
                    <a:cubicBezTo>
                      <a:pt x="0" y="26"/>
                      <a:pt x="6" y="9"/>
                      <a:pt x="4" y="0"/>
                    </a:cubicBezTo>
                    <a:cubicBezTo>
                      <a:pt x="11" y="4"/>
                      <a:pt x="5" y="21"/>
                      <a:pt x="7" y="30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" name="Freeform 910"/>
              <p:cNvSpPr/>
              <p:nvPr/>
            </p:nvSpPr>
            <p:spPr bwMode="auto">
              <a:xfrm>
                <a:off x="15249525" y="3536950"/>
                <a:ext cx="33338" cy="1254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" name="Freeform 912"/>
              <p:cNvSpPr/>
              <p:nvPr/>
            </p:nvSpPr>
            <p:spPr bwMode="auto">
              <a:xfrm>
                <a:off x="12992100" y="3563938"/>
                <a:ext cx="42863" cy="117475"/>
              </a:xfrm>
              <a:custGeom>
                <a:avLst/>
                <a:gdLst/>
                <a:ahLst/>
                <a:cxnLst>
                  <a:cxn ang="0">
                    <a:pos x="7" y="39"/>
                  </a:cxn>
                  <a:cxn ang="0">
                    <a:pos x="4" y="18"/>
                  </a:cxn>
                  <a:cxn ang="0">
                    <a:pos x="7" y="0"/>
                  </a:cxn>
                  <a:cxn ang="0">
                    <a:pos x="10" y="27"/>
                  </a:cxn>
                  <a:cxn ang="0">
                    <a:pos x="7" y="39"/>
                  </a:cxn>
                </a:cxnLst>
                <a:rect l="0" t="0" r="r" b="b"/>
                <a:pathLst>
                  <a:path w="14" h="39">
                    <a:moveTo>
                      <a:pt x="7" y="39"/>
                    </a:moveTo>
                    <a:cubicBezTo>
                      <a:pt x="0" y="38"/>
                      <a:pt x="6" y="24"/>
                      <a:pt x="4" y="18"/>
                    </a:cubicBezTo>
                    <a:cubicBezTo>
                      <a:pt x="11" y="18"/>
                      <a:pt x="5" y="5"/>
                      <a:pt x="7" y="0"/>
                    </a:cubicBezTo>
                    <a:cubicBezTo>
                      <a:pt x="14" y="3"/>
                      <a:pt x="8" y="19"/>
                      <a:pt x="10" y="27"/>
                    </a:cubicBezTo>
                    <a:cubicBezTo>
                      <a:pt x="6" y="28"/>
                      <a:pt x="7" y="34"/>
                      <a:pt x="7" y="39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" name="Freeform 913"/>
              <p:cNvSpPr/>
              <p:nvPr/>
            </p:nvSpPr>
            <p:spPr bwMode="auto">
              <a:xfrm>
                <a:off x="13022263" y="3743325"/>
                <a:ext cx="63500" cy="122237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8" y="39"/>
                  </a:cxn>
                  <a:cxn ang="0">
                    <a:pos x="3" y="36"/>
                  </a:cxn>
                  <a:cxn ang="0">
                    <a:pos x="0" y="0"/>
                  </a:cxn>
                  <a:cxn ang="0">
                    <a:pos x="15" y="0"/>
                  </a:cxn>
                </a:cxnLst>
                <a:rect l="0" t="0" r="r" b="b"/>
                <a:pathLst>
                  <a:path w="21" h="41">
                    <a:moveTo>
                      <a:pt x="15" y="0"/>
                    </a:moveTo>
                    <a:cubicBezTo>
                      <a:pt x="18" y="10"/>
                      <a:pt x="21" y="32"/>
                      <a:pt x="18" y="39"/>
                    </a:cubicBezTo>
                    <a:cubicBezTo>
                      <a:pt x="10" y="41"/>
                      <a:pt x="10" y="35"/>
                      <a:pt x="3" y="36"/>
                    </a:cubicBezTo>
                    <a:cubicBezTo>
                      <a:pt x="4" y="22"/>
                      <a:pt x="2" y="11"/>
                      <a:pt x="0" y="0"/>
                    </a:cubicBezTo>
                    <a:cubicBezTo>
                      <a:pt x="5" y="0"/>
                      <a:pt x="10" y="0"/>
                      <a:pt x="15" y="0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" name="Freeform 914"/>
              <p:cNvSpPr/>
              <p:nvPr/>
            </p:nvSpPr>
            <p:spPr bwMode="auto">
              <a:xfrm>
                <a:off x="15225713" y="3671888"/>
                <a:ext cx="14288" cy="142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5" h="48">
                    <a:moveTo>
                      <a:pt x="0" y="0"/>
                    </a:moveTo>
                    <a:cubicBezTo>
                      <a:pt x="5" y="9"/>
                      <a:pt x="5" y="39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" name="Freeform 915"/>
              <p:cNvSpPr/>
              <p:nvPr/>
            </p:nvSpPr>
            <p:spPr bwMode="auto">
              <a:xfrm>
                <a:off x="12992100" y="3797300"/>
                <a:ext cx="20638" cy="98425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</a:cxnLst>
                <a:rect l="0" t="0" r="r" b="b"/>
                <a:pathLst>
                  <a:path w="7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" name="Freeform 917"/>
              <p:cNvSpPr/>
              <p:nvPr/>
            </p:nvSpPr>
            <p:spPr bwMode="auto">
              <a:xfrm>
                <a:off x="13425488" y="3913188"/>
                <a:ext cx="841375" cy="1435100"/>
              </a:xfrm>
              <a:custGeom>
                <a:avLst/>
                <a:gdLst/>
                <a:ahLst/>
                <a:cxnLst>
                  <a:cxn ang="0">
                    <a:pos x="0" y="423"/>
                  </a:cxn>
                  <a:cxn ang="0">
                    <a:pos x="108" y="0"/>
                  </a:cxn>
                  <a:cxn ang="0">
                    <a:pos x="282" y="57"/>
                  </a:cxn>
                  <a:cxn ang="0">
                    <a:pos x="171" y="372"/>
                  </a:cxn>
                  <a:cxn ang="0">
                    <a:pos x="162" y="441"/>
                  </a:cxn>
                  <a:cxn ang="0">
                    <a:pos x="15" y="444"/>
                  </a:cxn>
                  <a:cxn ang="0">
                    <a:pos x="0" y="423"/>
                  </a:cxn>
                </a:cxnLst>
                <a:rect l="0" t="0" r="r" b="b"/>
                <a:pathLst>
                  <a:path w="282" h="480">
                    <a:moveTo>
                      <a:pt x="0" y="423"/>
                    </a:moveTo>
                    <a:cubicBezTo>
                      <a:pt x="3" y="249"/>
                      <a:pt x="54" y="123"/>
                      <a:pt x="108" y="0"/>
                    </a:cubicBezTo>
                    <a:cubicBezTo>
                      <a:pt x="164" y="21"/>
                      <a:pt x="212" y="50"/>
                      <a:pt x="282" y="57"/>
                    </a:cubicBezTo>
                    <a:cubicBezTo>
                      <a:pt x="241" y="129"/>
                      <a:pt x="180" y="259"/>
                      <a:pt x="171" y="372"/>
                    </a:cubicBezTo>
                    <a:cubicBezTo>
                      <a:pt x="169" y="395"/>
                      <a:pt x="175" y="425"/>
                      <a:pt x="162" y="441"/>
                    </a:cubicBezTo>
                    <a:cubicBezTo>
                      <a:pt x="129" y="480"/>
                      <a:pt x="69" y="430"/>
                      <a:pt x="15" y="444"/>
                    </a:cubicBezTo>
                    <a:cubicBezTo>
                      <a:pt x="3" y="444"/>
                      <a:pt x="4" y="431"/>
                      <a:pt x="0" y="423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" name="Freeform 918"/>
              <p:cNvSpPr/>
              <p:nvPr/>
            </p:nvSpPr>
            <p:spPr bwMode="auto">
              <a:xfrm>
                <a:off x="13028613" y="3887788"/>
                <a:ext cx="98425" cy="154940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0" y="0"/>
                  </a:cxn>
                  <a:cxn ang="0">
                    <a:pos x="19" y="75"/>
                  </a:cxn>
                  <a:cxn ang="0">
                    <a:pos x="16" y="342"/>
                  </a:cxn>
                  <a:cxn ang="0">
                    <a:pos x="16" y="405"/>
                  </a:cxn>
                  <a:cxn ang="0">
                    <a:pos x="19" y="471"/>
                  </a:cxn>
                  <a:cxn ang="0">
                    <a:pos x="13" y="519"/>
                  </a:cxn>
                  <a:cxn ang="0">
                    <a:pos x="7" y="486"/>
                  </a:cxn>
                  <a:cxn ang="0">
                    <a:pos x="1" y="225"/>
                  </a:cxn>
                  <a:cxn ang="0">
                    <a:pos x="1" y="177"/>
                  </a:cxn>
                  <a:cxn ang="0">
                    <a:pos x="1" y="123"/>
                  </a:cxn>
                  <a:cxn ang="0">
                    <a:pos x="4" y="57"/>
                  </a:cxn>
                  <a:cxn ang="0">
                    <a:pos x="4" y="0"/>
                  </a:cxn>
                </a:cxnLst>
                <a:rect l="0" t="0" r="r" b="b"/>
                <a:pathLst>
                  <a:path w="33" h="519">
                    <a:moveTo>
                      <a:pt x="4" y="0"/>
                    </a:moveTo>
                    <a:cubicBezTo>
                      <a:pt x="6" y="0"/>
                      <a:pt x="8" y="0"/>
                      <a:pt x="10" y="0"/>
                    </a:cubicBezTo>
                    <a:cubicBezTo>
                      <a:pt x="27" y="10"/>
                      <a:pt x="18" y="50"/>
                      <a:pt x="19" y="75"/>
                    </a:cubicBezTo>
                    <a:cubicBezTo>
                      <a:pt x="23" y="160"/>
                      <a:pt x="21" y="259"/>
                      <a:pt x="16" y="342"/>
                    </a:cubicBezTo>
                    <a:cubicBezTo>
                      <a:pt x="11" y="356"/>
                      <a:pt x="11" y="391"/>
                      <a:pt x="16" y="405"/>
                    </a:cubicBezTo>
                    <a:cubicBezTo>
                      <a:pt x="16" y="425"/>
                      <a:pt x="17" y="449"/>
                      <a:pt x="19" y="471"/>
                    </a:cubicBezTo>
                    <a:cubicBezTo>
                      <a:pt x="21" y="489"/>
                      <a:pt x="33" y="517"/>
                      <a:pt x="13" y="519"/>
                    </a:cubicBezTo>
                    <a:cubicBezTo>
                      <a:pt x="0" y="518"/>
                      <a:pt x="7" y="497"/>
                      <a:pt x="7" y="486"/>
                    </a:cubicBezTo>
                    <a:cubicBezTo>
                      <a:pt x="8" y="409"/>
                      <a:pt x="1" y="314"/>
                      <a:pt x="1" y="225"/>
                    </a:cubicBezTo>
                    <a:cubicBezTo>
                      <a:pt x="1" y="209"/>
                      <a:pt x="1" y="193"/>
                      <a:pt x="1" y="177"/>
                    </a:cubicBezTo>
                    <a:cubicBezTo>
                      <a:pt x="1" y="159"/>
                      <a:pt x="1" y="141"/>
                      <a:pt x="1" y="123"/>
                    </a:cubicBezTo>
                    <a:cubicBezTo>
                      <a:pt x="8" y="107"/>
                      <a:pt x="2" y="78"/>
                      <a:pt x="4" y="57"/>
                    </a:cubicBezTo>
                    <a:cubicBezTo>
                      <a:pt x="4" y="38"/>
                      <a:pt x="4" y="19"/>
                      <a:pt x="4" y="0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" name="Freeform 919"/>
              <p:cNvSpPr/>
              <p:nvPr/>
            </p:nvSpPr>
            <p:spPr bwMode="auto">
              <a:xfrm>
                <a:off x="14455775" y="4102100"/>
                <a:ext cx="169863" cy="206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0" y="0"/>
                  </a:cxn>
                </a:cxnLst>
                <a:rect l="0" t="0" r="r" b="b"/>
                <a:pathLst>
                  <a:path w="57" h="7">
                    <a:moveTo>
                      <a:pt x="0" y="0"/>
                    </a:moveTo>
                    <a:cubicBezTo>
                      <a:pt x="19" y="0"/>
                      <a:pt x="38" y="0"/>
                      <a:pt x="57" y="0"/>
                    </a:cubicBezTo>
                    <a:cubicBezTo>
                      <a:pt x="57" y="1"/>
                      <a:pt x="57" y="2"/>
                      <a:pt x="57" y="3"/>
                    </a:cubicBezTo>
                    <a:cubicBezTo>
                      <a:pt x="39" y="1"/>
                      <a:pt x="13" y="7"/>
                      <a:pt x="0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" name="Freeform 920"/>
              <p:cNvSpPr/>
              <p:nvPr/>
            </p:nvSpPr>
            <p:spPr bwMode="auto">
              <a:xfrm>
                <a:off x="12995275" y="4298950"/>
                <a:ext cx="20638" cy="98425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</a:cxnLst>
                <a:rect l="0" t="0" r="r" b="b"/>
                <a:pathLst>
                  <a:path w="7" h="33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" name="Freeform 921"/>
              <p:cNvSpPr/>
              <p:nvPr/>
            </p:nvSpPr>
            <p:spPr bwMode="auto">
              <a:xfrm>
                <a:off x="12984163" y="4711700"/>
                <a:ext cx="31750" cy="13493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5"/>
                  </a:cxn>
                  <a:cxn ang="0">
                    <a:pos x="4" y="0"/>
                  </a:cxn>
                </a:cxnLst>
                <a:rect l="0" t="0" r="r" b="b"/>
                <a:pathLst>
                  <a:path w="11" h="45">
                    <a:moveTo>
                      <a:pt x="4" y="0"/>
                    </a:moveTo>
                    <a:cubicBezTo>
                      <a:pt x="11" y="9"/>
                      <a:pt x="5" y="31"/>
                      <a:pt x="7" y="45"/>
                    </a:cubicBezTo>
                    <a:cubicBezTo>
                      <a:pt x="0" y="36"/>
                      <a:pt x="6" y="14"/>
                      <a:pt x="4" y="0"/>
                    </a:cubicBezTo>
                    <a:close/>
                  </a:path>
                </a:pathLst>
              </a:custGeom>
              <a:solidFill>
                <a:srgbClr val="85756E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" name="Freeform 922"/>
              <p:cNvSpPr/>
              <p:nvPr/>
            </p:nvSpPr>
            <p:spPr bwMode="auto">
              <a:xfrm>
                <a:off x="13100050" y="4675188"/>
                <a:ext cx="33338" cy="215900"/>
              </a:xfrm>
              <a:custGeom>
                <a:avLst/>
                <a:gdLst/>
                <a:ahLst/>
                <a:cxnLst>
                  <a:cxn ang="0">
                    <a:pos x="7" y="72"/>
                  </a:cxn>
                  <a:cxn ang="0">
                    <a:pos x="4" y="0"/>
                  </a:cxn>
                  <a:cxn ang="0">
                    <a:pos x="7" y="72"/>
                  </a:cxn>
                </a:cxnLst>
                <a:rect l="0" t="0" r="r" b="b"/>
                <a:pathLst>
                  <a:path w="11" h="72">
                    <a:moveTo>
                      <a:pt x="7" y="72"/>
                    </a:moveTo>
                    <a:cubicBezTo>
                      <a:pt x="0" y="54"/>
                      <a:pt x="6" y="23"/>
                      <a:pt x="4" y="0"/>
                    </a:cubicBezTo>
                    <a:cubicBezTo>
                      <a:pt x="11" y="18"/>
                      <a:pt x="5" y="49"/>
                      <a:pt x="7" y="72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" name="Freeform 923"/>
              <p:cNvSpPr/>
              <p:nvPr/>
            </p:nvSpPr>
            <p:spPr bwMode="auto">
              <a:xfrm>
                <a:off x="12992100" y="4945063"/>
                <a:ext cx="33338" cy="8890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85756E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" name="Freeform 924"/>
              <p:cNvSpPr/>
              <p:nvPr/>
            </p:nvSpPr>
            <p:spPr bwMode="auto">
              <a:xfrm>
                <a:off x="14165263" y="4997450"/>
                <a:ext cx="33338" cy="1174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9"/>
                  </a:cxn>
                  <a:cxn ang="0">
                    <a:pos x="7" y="0"/>
                  </a:cxn>
                </a:cxnLst>
                <a:rect l="0" t="0" r="r" b="b"/>
                <a:pathLst>
                  <a:path w="11" h="39">
                    <a:moveTo>
                      <a:pt x="7" y="0"/>
                    </a:moveTo>
                    <a:cubicBezTo>
                      <a:pt x="5" y="12"/>
                      <a:pt x="11" y="32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" name="Freeform 925"/>
              <p:cNvSpPr/>
              <p:nvPr/>
            </p:nvSpPr>
            <p:spPr bwMode="auto">
              <a:xfrm>
                <a:off x="12861925" y="4997450"/>
                <a:ext cx="20638" cy="11747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9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39">
                    <a:moveTo>
                      <a:pt x="3" y="0"/>
                    </a:moveTo>
                    <a:cubicBezTo>
                      <a:pt x="1" y="12"/>
                      <a:pt x="7" y="32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" name="Freeform 926"/>
              <p:cNvSpPr/>
              <p:nvPr/>
            </p:nvSpPr>
            <p:spPr bwMode="auto">
              <a:xfrm>
                <a:off x="13109575" y="5051425"/>
                <a:ext cx="31750" cy="984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3"/>
                  </a:cxn>
                  <a:cxn ang="0">
                    <a:pos x="4" y="0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cubicBezTo>
                      <a:pt x="11" y="5"/>
                      <a:pt x="5" y="23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77645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" name="Freeform 927"/>
              <p:cNvSpPr/>
              <p:nvPr/>
            </p:nvSpPr>
            <p:spPr bwMode="auto">
              <a:xfrm>
                <a:off x="13365163" y="5016500"/>
                <a:ext cx="15875" cy="142875"/>
              </a:xfrm>
              <a:custGeom>
                <a:avLst/>
                <a:gdLst/>
                <a:ahLst/>
                <a:cxnLst>
                  <a:cxn ang="0">
                    <a:pos x="5" y="48"/>
                  </a:cxn>
                  <a:cxn ang="0">
                    <a:pos x="5" y="0"/>
                  </a:cxn>
                  <a:cxn ang="0">
                    <a:pos x="5" y="48"/>
                  </a:cxn>
                </a:cxnLst>
                <a:rect l="0" t="0" r="r" b="b"/>
                <a:pathLst>
                  <a:path w="5" h="48">
                    <a:moveTo>
                      <a:pt x="5" y="48"/>
                    </a:moveTo>
                    <a:cubicBezTo>
                      <a:pt x="0" y="39"/>
                      <a:pt x="0" y="9"/>
                      <a:pt x="5" y="0"/>
                    </a:cubicBezTo>
                    <a:cubicBezTo>
                      <a:pt x="5" y="16"/>
                      <a:pt x="5" y="32"/>
                      <a:pt x="5" y="48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9" name="Freeform 928"/>
              <p:cNvSpPr/>
              <p:nvPr/>
            </p:nvSpPr>
            <p:spPr bwMode="auto">
              <a:xfrm>
                <a:off x="13012738" y="5149850"/>
                <a:ext cx="22225" cy="188912"/>
              </a:xfrm>
              <a:custGeom>
                <a:avLst/>
                <a:gdLst/>
                <a:ahLst/>
                <a:cxnLst>
                  <a:cxn ang="0">
                    <a:pos x="0" y="63"/>
                  </a:cxn>
                  <a:cxn ang="0">
                    <a:pos x="0" y="0"/>
                  </a:cxn>
                  <a:cxn ang="0">
                    <a:pos x="3" y="63"/>
                  </a:cxn>
                  <a:cxn ang="0">
                    <a:pos x="0" y="63"/>
                  </a:cxn>
                </a:cxnLst>
                <a:rect l="0" t="0" r="r" b="b"/>
                <a:pathLst>
                  <a:path w="7" h="63">
                    <a:moveTo>
                      <a:pt x="0" y="63"/>
                    </a:moveTo>
                    <a:cubicBezTo>
                      <a:pt x="0" y="42"/>
                      <a:pt x="0" y="21"/>
                      <a:pt x="0" y="0"/>
                    </a:cubicBezTo>
                    <a:cubicBezTo>
                      <a:pt x="7" y="15"/>
                      <a:pt x="1" y="43"/>
                      <a:pt x="3" y="63"/>
                    </a:cubicBezTo>
                    <a:cubicBezTo>
                      <a:pt x="2" y="63"/>
                      <a:pt x="1" y="63"/>
                      <a:pt x="0" y="63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" name="Freeform 929"/>
              <p:cNvSpPr/>
              <p:nvPr/>
            </p:nvSpPr>
            <p:spPr bwMode="auto">
              <a:xfrm>
                <a:off x="13622338" y="5321300"/>
                <a:ext cx="142875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1" name="Freeform 930"/>
              <p:cNvSpPr/>
              <p:nvPr/>
            </p:nvSpPr>
            <p:spPr bwMode="auto">
              <a:xfrm>
                <a:off x="13117513" y="5257800"/>
                <a:ext cx="33338" cy="10795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2" name="Freeform 931"/>
              <p:cNvSpPr/>
              <p:nvPr/>
            </p:nvSpPr>
            <p:spPr bwMode="auto">
              <a:xfrm>
                <a:off x="14177963" y="5676900"/>
                <a:ext cx="88900" cy="317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B3D1E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3" name="Freeform 932"/>
              <p:cNvSpPr/>
              <p:nvPr/>
            </p:nvSpPr>
            <p:spPr bwMode="auto">
              <a:xfrm>
                <a:off x="14035088" y="5684838"/>
                <a:ext cx="88900" cy="333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4" name="Freeform 933"/>
              <p:cNvSpPr/>
              <p:nvPr/>
            </p:nvSpPr>
            <p:spPr bwMode="auto">
              <a:xfrm>
                <a:off x="13846175" y="5694363"/>
                <a:ext cx="90488" cy="206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Freeform 935"/>
              <p:cNvSpPr/>
              <p:nvPr/>
            </p:nvSpPr>
            <p:spPr bwMode="auto">
              <a:xfrm>
                <a:off x="13381038" y="2238375"/>
                <a:ext cx="698500" cy="366712"/>
              </a:xfrm>
              <a:custGeom>
                <a:avLst/>
                <a:gdLst/>
                <a:ahLst/>
                <a:cxnLst>
                  <a:cxn ang="0">
                    <a:pos x="117" y="117"/>
                  </a:cxn>
                  <a:cxn ang="0">
                    <a:pos x="87" y="105"/>
                  </a:cxn>
                  <a:cxn ang="0">
                    <a:pos x="54" y="123"/>
                  </a:cxn>
                  <a:cxn ang="0">
                    <a:pos x="0" y="81"/>
                  </a:cxn>
                  <a:cxn ang="0">
                    <a:pos x="30" y="45"/>
                  </a:cxn>
                  <a:cxn ang="0">
                    <a:pos x="111" y="0"/>
                  </a:cxn>
                  <a:cxn ang="0">
                    <a:pos x="234" y="87"/>
                  </a:cxn>
                  <a:cxn ang="0">
                    <a:pos x="159" y="117"/>
                  </a:cxn>
                  <a:cxn ang="0">
                    <a:pos x="117" y="117"/>
                  </a:cxn>
                </a:cxnLst>
                <a:rect l="0" t="0" r="r" b="b"/>
                <a:pathLst>
                  <a:path w="234" h="123">
                    <a:moveTo>
                      <a:pt x="117" y="117"/>
                    </a:moveTo>
                    <a:cubicBezTo>
                      <a:pt x="103" y="117"/>
                      <a:pt x="99" y="107"/>
                      <a:pt x="87" y="105"/>
                    </a:cubicBezTo>
                    <a:cubicBezTo>
                      <a:pt x="75" y="110"/>
                      <a:pt x="59" y="111"/>
                      <a:pt x="54" y="123"/>
                    </a:cubicBezTo>
                    <a:cubicBezTo>
                      <a:pt x="35" y="110"/>
                      <a:pt x="18" y="95"/>
                      <a:pt x="0" y="81"/>
                    </a:cubicBezTo>
                    <a:cubicBezTo>
                      <a:pt x="10" y="69"/>
                      <a:pt x="25" y="62"/>
                      <a:pt x="30" y="45"/>
                    </a:cubicBezTo>
                    <a:cubicBezTo>
                      <a:pt x="73" y="56"/>
                      <a:pt x="96" y="26"/>
                      <a:pt x="111" y="0"/>
                    </a:cubicBezTo>
                    <a:cubicBezTo>
                      <a:pt x="144" y="37"/>
                      <a:pt x="180" y="71"/>
                      <a:pt x="234" y="87"/>
                    </a:cubicBezTo>
                    <a:cubicBezTo>
                      <a:pt x="219" y="107"/>
                      <a:pt x="192" y="115"/>
                      <a:pt x="159" y="117"/>
                    </a:cubicBezTo>
                    <a:cubicBezTo>
                      <a:pt x="145" y="117"/>
                      <a:pt x="131" y="117"/>
                      <a:pt x="117" y="1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6" name="Freeform 936"/>
              <p:cNvSpPr/>
              <p:nvPr/>
            </p:nvSpPr>
            <p:spPr bwMode="auto">
              <a:xfrm>
                <a:off x="13246100" y="1747838"/>
                <a:ext cx="504825" cy="622300"/>
              </a:xfrm>
              <a:custGeom>
                <a:avLst/>
                <a:gdLst/>
                <a:ahLst/>
                <a:cxnLst>
                  <a:cxn ang="0">
                    <a:pos x="54" y="194"/>
                  </a:cxn>
                  <a:cxn ang="0">
                    <a:pos x="0" y="89"/>
                  </a:cxn>
                  <a:cxn ang="0">
                    <a:pos x="165" y="98"/>
                  </a:cxn>
                  <a:cxn ang="0">
                    <a:pos x="54" y="194"/>
                  </a:cxn>
                </a:cxnLst>
                <a:rect l="0" t="0" r="r" b="b"/>
                <a:pathLst>
                  <a:path w="169" h="208">
                    <a:moveTo>
                      <a:pt x="54" y="194"/>
                    </a:moveTo>
                    <a:cubicBezTo>
                      <a:pt x="65" y="140"/>
                      <a:pt x="41" y="100"/>
                      <a:pt x="0" y="89"/>
                    </a:cubicBezTo>
                    <a:cubicBezTo>
                      <a:pt x="15" y="0"/>
                      <a:pt x="158" y="9"/>
                      <a:pt x="165" y="98"/>
                    </a:cubicBezTo>
                    <a:cubicBezTo>
                      <a:pt x="169" y="153"/>
                      <a:pt x="124" y="208"/>
                      <a:pt x="54" y="194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7" name="Freeform 937"/>
              <p:cNvSpPr/>
              <p:nvPr/>
            </p:nvSpPr>
            <p:spPr bwMode="auto">
              <a:xfrm>
                <a:off x="14643100" y="4003675"/>
                <a:ext cx="1020763" cy="1246187"/>
              </a:xfrm>
              <a:custGeom>
                <a:avLst/>
                <a:gdLst/>
                <a:ahLst/>
                <a:cxnLst>
                  <a:cxn ang="0">
                    <a:pos x="165" y="417"/>
                  </a:cxn>
                  <a:cxn ang="0">
                    <a:pos x="42" y="231"/>
                  </a:cxn>
                  <a:cxn ang="0">
                    <a:pos x="0" y="39"/>
                  </a:cxn>
                  <a:cxn ang="0">
                    <a:pos x="192" y="0"/>
                  </a:cxn>
                  <a:cxn ang="0">
                    <a:pos x="195" y="57"/>
                  </a:cxn>
                  <a:cxn ang="0">
                    <a:pos x="342" y="390"/>
                  </a:cxn>
                  <a:cxn ang="0">
                    <a:pos x="234" y="417"/>
                  </a:cxn>
                  <a:cxn ang="0">
                    <a:pos x="165" y="417"/>
                  </a:cxn>
                </a:cxnLst>
                <a:rect l="0" t="0" r="r" b="b"/>
                <a:pathLst>
                  <a:path w="342" h="417">
                    <a:moveTo>
                      <a:pt x="165" y="417"/>
                    </a:moveTo>
                    <a:cubicBezTo>
                      <a:pt x="103" y="395"/>
                      <a:pt x="65" y="300"/>
                      <a:pt x="42" y="231"/>
                    </a:cubicBezTo>
                    <a:cubicBezTo>
                      <a:pt x="21" y="168"/>
                      <a:pt x="25" y="95"/>
                      <a:pt x="0" y="39"/>
                    </a:cubicBezTo>
                    <a:cubicBezTo>
                      <a:pt x="65" y="27"/>
                      <a:pt x="136" y="21"/>
                      <a:pt x="192" y="0"/>
                    </a:cubicBezTo>
                    <a:cubicBezTo>
                      <a:pt x="194" y="18"/>
                      <a:pt x="188" y="44"/>
                      <a:pt x="195" y="57"/>
                    </a:cubicBezTo>
                    <a:cubicBezTo>
                      <a:pt x="190" y="222"/>
                      <a:pt x="290" y="282"/>
                      <a:pt x="342" y="390"/>
                    </a:cubicBezTo>
                    <a:cubicBezTo>
                      <a:pt x="317" y="410"/>
                      <a:pt x="276" y="414"/>
                      <a:pt x="234" y="417"/>
                    </a:cubicBezTo>
                    <a:cubicBezTo>
                      <a:pt x="211" y="417"/>
                      <a:pt x="188" y="417"/>
                      <a:pt x="165" y="417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8" name="Freeform 938"/>
              <p:cNvSpPr>
                <a:spLocks noEditPoints="1"/>
              </p:cNvSpPr>
              <p:nvPr/>
            </p:nvSpPr>
            <p:spPr bwMode="auto">
              <a:xfrm>
                <a:off x="13604875" y="930275"/>
                <a:ext cx="600075" cy="590550"/>
              </a:xfrm>
              <a:custGeom>
                <a:avLst/>
                <a:gdLst/>
                <a:ahLst/>
                <a:cxnLst>
                  <a:cxn ang="0">
                    <a:pos x="0" y="198"/>
                  </a:cxn>
                  <a:cxn ang="0">
                    <a:pos x="60" y="63"/>
                  </a:cxn>
                  <a:cxn ang="0">
                    <a:pos x="186" y="0"/>
                  </a:cxn>
                  <a:cxn ang="0">
                    <a:pos x="156" y="66"/>
                  </a:cxn>
                  <a:cxn ang="0">
                    <a:pos x="201" y="57"/>
                  </a:cxn>
                  <a:cxn ang="0">
                    <a:pos x="126" y="177"/>
                  </a:cxn>
                  <a:cxn ang="0">
                    <a:pos x="120" y="177"/>
                  </a:cxn>
                  <a:cxn ang="0">
                    <a:pos x="120" y="174"/>
                  </a:cxn>
                  <a:cxn ang="0">
                    <a:pos x="21" y="198"/>
                  </a:cxn>
                  <a:cxn ang="0">
                    <a:pos x="0" y="198"/>
                  </a:cxn>
                  <a:cxn ang="0">
                    <a:pos x="72" y="72"/>
                  </a:cxn>
                  <a:cxn ang="0">
                    <a:pos x="147" y="72"/>
                  </a:cxn>
                  <a:cxn ang="0">
                    <a:pos x="72" y="72"/>
                  </a:cxn>
                  <a:cxn ang="0">
                    <a:pos x="69" y="96"/>
                  </a:cxn>
                  <a:cxn ang="0">
                    <a:pos x="141" y="108"/>
                  </a:cxn>
                  <a:cxn ang="0">
                    <a:pos x="69" y="96"/>
                  </a:cxn>
                </a:cxnLst>
                <a:rect l="0" t="0" r="r" b="b"/>
                <a:pathLst>
                  <a:path w="201" h="198">
                    <a:moveTo>
                      <a:pt x="0" y="198"/>
                    </a:moveTo>
                    <a:cubicBezTo>
                      <a:pt x="3" y="171"/>
                      <a:pt x="35" y="87"/>
                      <a:pt x="60" y="63"/>
                    </a:cubicBezTo>
                    <a:cubicBezTo>
                      <a:pt x="87" y="36"/>
                      <a:pt x="147" y="16"/>
                      <a:pt x="186" y="0"/>
                    </a:cubicBezTo>
                    <a:cubicBezTo>
                      <a:pt x="175" y="21"/>
                      <a:pt x="153" y="31"/>
                      <a:pt x="156" y="66"/>
                    </a:cubicBezTo>
                    <a:cubicBezTo>
                      <a:pt x="170" y="73"/>
                      <a:pt x="184" y="57"/>
                      <a:pt x="201" y="57"/>
                    </a:cubicBezTo>
                    <a:cubicBezTo>
                      <a:pt x="194" y="115"/>
                      <a:pt x="163" y="149"/>
                      <a:pt x="126" y="177"/>
                    </a:cubicBezTo>
                    <a:cubicBezTo>
                      <a:pt x="124" y="177"/>
                      <a:pt x="122" y="177"/>
                      <a:pt x="120" y="177"/>
                    </a:cubicBezTo>
                    <a:cubicBezTo>
                      <a:pt x="120" y="176"/>
                      <a:pt x="120" y="175"/>
                      <a:pt x="120" y="174"/>
                    </a:cubicBezTo>
                    <a:cubicBezTo>
                      <a:pt x="81" y="167"/>
                      <a:pt x="38" y="174"/>
                      <a:pt x="21" y="198"/>
                    </a:cubicBezTo>
                    <a:cubicBezTo>
                      <a:pt x="14" y="198"/>
                      <a:pt x="7" y="198"/>
                      <a:pt x="0" y="198"/>
                    </a:cubicBezTo>
                    <a:close/>
                    <a:moveTo>
                      <a:pt x="72" y="72"/>
                    </a:moveTo>
                    <a:cubicBezTo>
                      <a:pt x="90" y="59"/>
                      <a:pt x="128" y="61"/>
                      <a:pt x="147" y="72"/>
                    </a:cubicBezTo>
                    <a:cubicBezTo>
                      <a:pt x="139" y="32"/>
                      <a:pt x="87" y="53"/>
                      <a:pt x="72" y="72"/>
                    </a:cubicBezTo>
                    <a:close/>
                    <a:moveTo>
                      <a:pt x="69" y="96"/>
                    </a:moveTo>
                    <a:cubicBezTo>
                      <a:pt x="72" y="127"/>
                      <a:pt x="129" y="137"/>
                      <a:pt x="141" y="108"/>
                    </a:cubicBezTo>
                    <a:cubicBezTo>
                      <a:pt x="108" y="113"/>
                      <a:pt x="92" y="101"/>
                      <a:pt x="69" y="96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9" name="Freeform 939"/>
              <p:cNvSpPr/>
              <p:nvPr/>
            </p:nvSpPr>
            <p:spPr bwMode="auto">
              <a:xfrm>
                <a:off x="12655550" y="2020888"/>
                <a:ext cx="739775" cy="404812"/>
              </a:xfrm>
              <a:custGeom>
                <a:avLst/>
                <a:gdLst/>
                <a:ahLst/>
                <a:cxnLst>
                  <a:cxn ang="0">
                    <a:pos x="117" y="109"/>
                  </a:cxn>
                  <a:cxn ang="0">
                    <a:pos x="78" y="100"/>
                  </a:cxn>
                  <a:cxn ang="0">
                    <a:pos x="45" y="118"/>
                  </a:cxn>
                  <a:cxn ang="0">
                    <a:pos x="0" y="64"/>
                  </a:cxn>
                  <a:cxn ang="0">
                    <a:pos x="66" y="79"/>
                  </a:cxn>
                  <a:cxn ang="0">
                    <a:pos x="192" y="13"/>
                  </a:cxn>
                  <a:cxn ang="0">
                    <a:pos x="240" y="94"/>
                  </a:cxn>
                  <a:cxn ang="0">
                    <a:pos x="135" y="136"/>
                  </a:cxn>
                  <a:cxn ang="0">
                    <a:pos x="117" y="109"/>
                  </a:cxn>
                </a:cxnLst>
                <a:rect l="0" t="0" r="r" b="b"/>
                <a:pathLst>
                  <a:path w="248" h="136">
                    <a:moveTo>
                      <a:pt x="117" y="109"/>
                    </a:moveTo>
                    <a:cubicBezTo>
                      <a:pt x="106" y="104"/>
                      <a:pt x="83" y="111"/>
                      <a:pt x="78" y="100"/>
                    </a:cubicBezTo>
                    <a:cubicBezTo>
                      <a:pt x="65" y="104"/>
                      <a:pt x="55" y="111"/>
                      <a:pt x="45" y="118"/>
                    </a:cubicBezTo>
                    <a:cubicBezTo>
                      <a:pt x="31" y="99"/>
                      <a:pt x="2" y="95"/>
                      <a:pt x="0" y="64"/>
                    </a:cubicBezTo>
                    <a:cubicBezTo>
                      <a:pt x="26" y="53"/>
                      <a:pt x="54" y="66"/>
                      <a:pt x="66" y="79"/>
                    </a:cubicBezTo>
                    <a:cubicBezTo>
                      <a:pt x="66" y="46"/>
                      <a:pt x="139" y="0"/>
                      <a:pt x="192" y="13"/>
                    </a:cubicBezTo>
                    <a:cubicBezTo>
                      <a:pt x="222" y="20"/>
                      <a:pt x="248" y="61"/>
                      <a:pt x="240" y="94"/>
                    </a:cubicBezTo>
                    <a:cubicBezTo>
                      <a:pt x="231" y="131"/>
                      <a:pt x="181" y="133"/>
                      <a:pt x="135" y="136"/>
                    </a:cubicBezTo>
                    <a:cubicBezTo>
                      <a:pt x="126" y="130"/>
                      <a:pt x="121" y="120"/>
                      <a:pt x="117" y="109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" name="Freeform 940"/>
              <p:cNvSpPr/>
              <p:nvPr/>
            </p:nvSpPr>
            <p:spPr bwMode="auto">
              <a:xfrm>
                <a:off x="13604875" y="1574800"/>
                <a:ext cx="152400" cy="206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" y="0"/>
                  </a:cxn>
                  <a:cxn ang="0">
                    <a:pos x="9" y="3"/>
                  </a:cxn>
                  <a:cxn ang="0">
                    <a:pos x="0" y="0"/>
                  </a:cxn>
                </a:cxnLst>
                <a:rect l="0" t="0" r="r" b="b"/>
                <a:pathLst>
                  <a:path w="51" h="7">
                    <a:moveTo>
                      <a:pt x="0" y="0"/>
                    </a:moveTo>
                    <a:cubicBezTo>
                      <a:pt x="17" y="0"/>
                      <a:pt x="34" y="0"/>
                      <a:pt x="51" y="0"/>
                    </a:cubicBezTo>
                    <a:cubicBezTo>
                      <a:pt x="43" y="7"/>
                      <a:pt x="22" y="1"/>
                      <a:pt x="9" y="3"/>
                    </a:cubicBezTo>
                    <a:cubicBezTo>
                      <a:pt x="5" y="3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09D8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Freeform 941"/>
              <p:cNvSpPr/>
              <p:nvPr/>
            </p:nvSpPr>
            <p:spPr bwMode="auto">
              <a:xfrm>
                <a:off x="13090525" y="4138613"/>
                <a:ext cx="22225" cy="26828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90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90">
                    <a:moveTo>
                      <a:pt x="7" y="0"/>
                    </a:moveTo>
                    <a:cubicBezTo>
                      <a:pt x="7" y="30"/>
                      <a:pt x="7" y="60"/>
                      <a:pt x="7" y="90"/>
                    </a:cubicBezTo>
                    <a:cubicBezTo>
                      <a:pt x="0" y="66"/>
                      <a:pt x="6" y="29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" name="Freeform 942"/>
              <p:cNvSpPr/>
              <p:nvPr/>
            </p:nvSpPr>
            <p:spPr bwMode="auto">
              <a:xfrm>
                <a:off x="14320838" y="201613"/>
                <a:ext cx="152400" cy="206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51" y="7"/>
                  </a:cxn>
                  <a:cxn ang="0">
                    <a:pos x="0" y="7"/>
                  </a:cxn>
                </a:cxnLst>
                <a:rect l="0" t="0" r="r" b="b"/>
                <a:pathLst>
                  <a:path w="51" h="7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51" y="5"/>
                      <a:pt x="51" y="6"/>
                      <a:pt x="51" y="7"/>
                    </a:cubicBezTo>
                    <a:cubicBezTo>
                      <a:pt x="34" y="7"/>
                      <a:pt x="17" y="7"/>
                      <a:pt x="0" y="7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Freeform 943"/>
              <p:cNvSpPr/>
              <p:nvPr/>
            </p:nvSpPr>
            <p:spPr bwMode="auto">
              <a:xfrm>
                <a:off x="13103225" y="3868738"/>
                <a:ext cx="9525" cy="26987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90"/>
                  </a:cxn>
                  <a:cxn ang="0">
                    <a:pos x="0" y="9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 h="90">
                    <a:moveTo>
                      <a:pt x="3" y="0"/>
                    </a:moveTo>
                    <a:cubicBezTo>
                      <a:pt x="3" y="30"/>
                      <a:pt x="3" y="60"/>
                      <a:pt x="3" y="90"/>
                    </a:cubicBezTo>
                    <a:cubicBezTo>
                      <a:pt x="2" y="90"/>
                      <a:pt x="1" y="90"/>
                      <a:pt x="0" y="90"/>
                    </a:cubicBezTo>
                    <a:cubicBezTo>
                      <a:pt x="0" y="60"/>
                      <a:pt x="0" y="3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Freeform 944"/>
              <p:cNvSpPr/>
              <p:nvPr/>
            </p:nvSpPr>
            <p:spPr bwMode="auto">
              <a:xfrm>
                <a:off x="12995275" y="4191000"/>
                <a:ext cx="9525" cy="1079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36"/>
                  </a:cxn>
                  <a:cxn ang="0">
                    <a:pos x="0" y="36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 h="36">
                    <a:moveTo>
                      <a:pt x="3" y="0"/>
                    </a:moveTo>
                    <a:cubicBezTo>
                      <a:pt x="3" y="12"/>
                      <a:pt x="3" y="24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Freeform 945"/>
              <p:cNvSpPr/>
              <p:nvPr/>
            </p:nvSpPr>
            <p:spPr bwMode="auto">
              <a:xfrm>
                <a:off x="13730288" y="2587625"/>
                <a:ext cx="125413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0" y="0"/>
                  </a:cxn>
                </a:cxnLst>
                <a:rect l="0" t="0" r="r" b="b"/>
                <a:pathLst>
                  <a:path w="42" h="5">
                    <a:moveTo>
                      <a:pt x="0" y="0"/>
                    </a:moveTo>
                    <a:cubicBezTo>
                      <a:pt x="14" y="0"/>
                      <a:pt x="28" y="0"/>
                      <a:pt x="42" y="0"/>
                    </a:cubicBezTo>
                    <a:cubicBezTo>
                      <a:pt x="35" y="5"/>
                      <a:pt x="7" y="5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" name="Freeform 946"/>
              <p:cNvSpPr/>
              <p:nvPr/>
            </p:nvSpPr>
            <p:spPr bwMode="auto">
              <a:xfrm>
                <a:off x="12655550" y="2274888"/>
                <a:ext cx="331788" cy="357187"/>
              </a:xfrm>
              <a:custGeom>
                <a:avLst/>
                <a:gdLst/>
                <a:ahLst/>
                <a:cxnLst>
                  <a:cxn ang="0">
                    <a:pos x="111" y="51"/>
                  </a:cxn>
                  <a:cxn ang="0">
                    <a:pos x="21" y="120"/>
                  </a:cxn>
                  <a:cxn ang="0">
                    <a:pos x="0" y="87"/>
                  </a:cxn>
                  <a:cxn ang="0">
                    <a:pos x="111" y="51"/>
                  </a:cxn>
                </a:cxnLst>
                <a:rect l="0" t="0" r="r" b="b"/>
                <a:pathLst>
                  <a:path w="111" h="120">
                    <a:moveTo>
                      <a:pt x="111" y="51"/>
                    </a:moveTo>
                    <a:cubicBezTo>
                      <a:pt x="84" y="77"/>
                      <a:pt x="49" y="95"/>
                      <a:pt x="21" y="120"/>
                    </a:cubicBezTo>
                    <a:cubicBezTo>
                      <a:pt x="14" y="109"/>
                      <a:pt x="5" y="100"/>
                      <a:pt x="0" y="87"/>
                    </a:cubicBezTo>
                    <a:cubicBezTo>
                      <a:pt x="30" y="71"/>
                      <a:pt x="79" y="0"/>
                      <a:pt x="111" y="51"/>
                    </a:cubicBezTo>
                    <a:close/>
                  </a:path>
                </a:pathLst>
              </a:custGeom>
              <a:solidFill>
                <a:srgbClr val="526C7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Freeform 947"/>
              <p:cNvSpPr/>
              <p:nvPr/>
            </p:nvSpPr>
            <p:spPr bwMode="auto">
              <a:xfrm>
                <a:off x="13485813" y="2373313"/>
                <a:ext cx="2224088" cy="1687512"/>
              </a:xfrm>
              <a:custGeom>
                <a:avLst/>
                <a:gdLst/>
                <a:ahLst/>
                <a:cxnLst>
                  <a:cxn ang="0">
                    <a:pos x="343" y="117"/>
                  </a:cxn>
                  <a:cxn ang="0">
                    <a:pos x="523" y="45"/>
                  </a:cxn>
                  <a:cxn ang="0">
                    <a:pos x="616" y="21"/>
                  </a:cxn>
                  <a:cxn ang="0">
                    <a:pos x="727" y="111"/>
                  </a:cxn>
                  <a:cxn ang="0">
                    <a:pos x="667" y="186"/>
                  </a:cxn>
                  <a:cxn ang="0">
                    <a:pos x="667" y="222"/>
                  </a:cxn>
                  <a:cxn ang="0">
                    <a:pos x="712" y="273"/>
                  </a:cxn>
                  <a:cxn ang="0">
                    <a:pos x="685" y="234"/>
                  </a:cxn>
                  <a:cxn ang="0">
                    <a:pos x="745" y="240"/>
                  </a:cxn>
                  <a:cxn ang="0">
                    <a:pos x="598" y="222"/>
                  </a:cxn>
                  <a:cxn ang="0">
                    <a:pos x="514" y="135"/>
                  </a:cxn>
                  <a:cxn ang="0">
                    <a:pos x="592" y="237"/>
                  </a:cxn>
                  <a:cxn ang="0">
                    <a:pos x="580" y="282"/>
                  </a:cxn>
                  <a:cxn ang="0">
                    <a:pos x="580" y="345"/>
                  </a:cxn>
                  <a:cxn ang="0">
                    <a:pos x="580" y="372"/>
                  </a:cxn>
                  <a:cxn ang="0">
                    <a:pos x="583" y="402"/>
                  </a:cxn>
                  <a:cxn ang="0">
                    <a:pos x="583" y="435"/>
                  </a:cxn>
                  <a:cxn ang="0">
                    <a:pos x="583" y="483"/>
                  </a:cxn>
                  <a:cxn ang="0">
                    <a:pos x="571" y="531"/>
                  </a:cxn>
                  <a:cxn ang="0">
                    <a:pos x="394" y="564"/>
                  </a:cxn>
                  <a:cxn ang="0">
                    <a:pos x="319" y="564"/>
                  </a:cxn>
                  <a:cxn ang="0">
                    <a:pos x="73" y="486"/>
                  </a:cxn>
                  <a:cxn ang="0">
                    <a:pos x="166" y="192"/>
                  </a:cxn>
                  <a:cxn ang="0">
                    <a:pos x="151" y="138"/>
                  </a:cxn>
                  <a:cxn ang="0">
                    <a:pos x="145" y="189"/>
                  </a:cxn>
                  <a:cxn ang="0">
                    <a:pos x="40" y="210"/>
                  </a:cxn>
                  <a:cxn ang="0">
                    <a:pos x="7" y="210"/>
                  </a:cxn>
                  <a:cxn ang="0">
                    <a:pos x="1" y="207"/>
                  </a:cxn>
                  <a:cxn ang="0">
                    <a:pos x="7" y="183"/>
                  </a:cxn>
                  <a:cxn ang="0">
                    <a:pos x="16" y="207"/>
                  </a:cxn>
                  <a:cxn ang="0">
                    <a:pos x="40" y="138"/>
                  </a:cxn>
                  <a:cxn ang="0">
                    <a:pos x="40" y="96"/>
                  </a:cxn>
                  <a:cxn ang="0">
                    <a:pos x="40" y="78"/>
                  </a:cxn>
                  <a:cxn ang="0">
                    <a:pos x="82" y="90"/>
                  </a:cxn>
                  <a:cxn ang="0">
                    <a:pos x="199" y="60"/>
                  </a:cxn>
                  <a:cxn ang="0">
                    <a:pos x="241" y="99"/>
                  </a:cxn>
                  <a:cxn ang="0">
                    <a:pos x="244" y="102"/>
                  </a:cxn>
                  <a:cxn ang="0">
                    <a:pos x="289" y="117"/>
                  </a:cxn>
                  <a:cxn ang="0">
                    <a:pos x="277" y="165"/>
                  </a:cxn>
                  <a:cxn ang="0">
                    <a:pos x="274" y="198"/>
                  </a:cxn>
                  <a:cxn ang="0">
                    <a:pos x="268" y="264"/>
                  </a:cxn>
                  <a:cxn ang="0">
                    <a:pos x="229" y="330"/>
                  </a:cxn>
                  <a:cxn ang="0">
                    <a:pos x="319" y="312"/>
                  </a:cxn>
                  <a:cxn ang="0">
                    <a:pos x="277" y="261"/>
                  </a:cxn>
                  <a:cxn ang="0">
                    <a:pos x="304" y="120"/>
                  </a:cxn>
                  <a:cxn ang="0">
                    <a:pos x="343" y="117"/>
                  </a:cxn>
                </a:cxnLst>
                <a:rect l="0" t="0" r="r" b="b"/>
                <a:pathLst>
                  <a:path w="745" h="565">
                    <a:moveTo>
                      <a:pt x="343" y="117"/>
                    </a:moveTo>
                    <a:cubicBezTo>
                      <a:pt x="416" y="112"/>
                      <a:pt x="472" y="82"/>
                      <a:pt x="523" y="45"/>
                    </a:cubicBezTo>
                    <a:cubicBezTo>
                      <a:pt x="553" y="23"/>
                      <a:pt x="572" y="0"/>
                      <a:pt x="616" y="21"/>
                    </a:cubicBezTo>
                    <a:cubicBezTo>
                      <a:pt x="654" y="40"/>
                      <a:pt x="692" y="89"/>
                      <a:pt x="727" y="111"/>
                    </a:cubicBezTo>
                    <a:cubicBezTo>
                      <a:pt x="696" y="114"/>
                      <a:pt x="669" y="144"/>
                      <a:pt x="667" y="186"/>
                    </a:cubicBezTo>
                    <a:cubicBezTo>
                      <a:pt x="662" y="191"/>
                      <a:pt x="662" y="217"/>
                      <a:pt x="667" y="222"/>
                    </a:cubicBezTo>
                    <a:cubicBezTo>
                      <a:pt x="666" y="255"/>
                      <a:pt x="695" y="258"/>
                      <a:pt x="712" y="273"/>
                    </a:cubicBezTo>
                    <a:cubicBezTo>
                      <a:pt x="706" y="257"/>
                      <a:pt x="694" y="247"/>
                      <a:pt x="685" y="234"/>
                    </a:cubicBezTo>
                    <a:cubicBezTo>
                      <a:pt x="699" y="230"/>
                      <a:pt x="721" y="244"/>
                      <a:pt x="745" y="240"/>
                    </a:cubicBezTo>
                    <a:cubicBezTo>
                      <a:pt x="726" y="328"/>
                      <a:pt x="643" y="262"/>
                      <a:pt x="598" y="222"/>
                    </a:cubicBezTo>
                    <a:cubicBezTo>
                      <a:pt x="563" y="190"/>
                      <a:pt x="537" y="157"/>
                      <a:pt x="514" y="135"/>
                    </a:cubicBezTo>
                    <a:cubicBezTo>
                      <a:pt x="529" y="168"/>
                      <a:pt x="564" y="207"/>
                      <a:pt x="592" y="237"/>
                    </a:cubicBezTo>
                    <a:cubicBezTo>
                      <a:pt x="584" y="248"/>
                      <a:pt x="581" y="264"/>
                      <a:pt x="580" y="282"/>
                    </a:cubicBezTo>
                    <a:cubicBezTo>
                      <a:pt x="575" y="296"/>
                      <a:pt x="575" y="331"/>
                      <a:pt x="580" y="345"/>
                    </a:cubicBezTo>
                    <a:cubicBezTo>
                      <a:pt x="580" y="354"/>
                      <a:pt x="580" y="363"/>
                      <a:pt x="580" y="372"/>
                    </a:cubicBezTo>
                    <a:cubicBezTo>
                      <a:pt x="582" y="381"/>
                      <a:pt x="576" y="398"/>
                      <a:pt x="583" y="402"/>
                    </a:cubicBezTo>
                    <a:cubicBezTo>
                      <a:pt x="583" y="413"/>
                      <a:pt x="583" y="424"/>
                      <a:pt x="583" y="435"/>
                    </a:cubicBezTo>
                    <a:cubicBezTo>
                      <a:pt x="583" y="451"/>
                      <a:pt x="583" y="467"/>
                      <a:pt x="583" y="483"/>
                    </a:cubicBezTo>
                    <a:cubicBezTo>
                      <a:pt x="584" y="504"/>
                      <a:pt x="574" y="514"/>
                      <a:pt x="571" y="531"/>
                    </a:cubicBezTo>
                    <a:cubicBezTo>
                      <a:pt x="511" y="541"/>
                      <a:pt x="465" y="565"/>
                      <a:pt x="394" y="564"/>
                    </a:cubicBezTo>
                    <a:cubicBezTo>
                      <a:pt x="369" y="564"/>
                      <a:pt x="344" y="564"/>
                      <a:pt x="319" y="564"/>
                    </a:cubicBezTo>
                    <a:cubicBezTo>
                      <a:pt x="218" y="557"/>
                      <a:pt x="142" y="525"/>
                      <a:pt x="73" y="486"/>
                    </a:cubicBezTo>
                    <a:cubicBezTo>
                      <a:pt x="91" y="375"/>
                      <a:pt x="131" y="286"/>
                      <a:pt x="166" y="192"/>
                    </a:cubicBezTo>
                    <a:cubicBezTo>
                      <a:pt x="157" y="178"/>
                      <a:pt x="173" y="139"/>
                      <a:pt x="151" y="138"/>
                    </a:cubicBezTo>
                    <a:cubicBezTo>
                      <a:pt x="145" y="151"/>
                      <a:pt x="150" y="175"/>
                      <a:pt x="145" y="189"/>
                    </a:cubicBezTo>
                    <a:cubicBezTo>
                      <a:pt x="109" y="195"/>
                      <a:pt x="83" y="211"/>
                      <a:pt x="40" y="210"/>
                    </a:cubicBezTo>
                    <a:cubicBezTo>
                      <a:pt x="29" y="210"/>
                      <a:pt x="18" y="210"/>
                      <a:pt x="7" y="210"/>
                    </a:cubicBezTo>
                    <a:cubicBezTo>
                      <a:pt x="5" y="209"/>
                      <a:pt x="4" y="207"/>
                      <a:pt x="1" y="207"/>
                    </a:cubicBezTo>
                    <a:cubicBezTo>
                      <a:pt x="1" y="198"/>
                      <a:pt x="0" y="174"/>
                      <a:pt x="7" y="183"/>
                    </a:cubicBezTo>
                    <a:cubicBezTo>
                      <a:pt x="28" y="180"/>
                      <a:pt x="5" y="203"/>
                      <a:pt x="16" y="207"/>
                    </a:cubicBezTo>
                    <a:cubicBezTo>
                      <a:pt x="34" y="194"/>
                      <a:pt x="40" y="169"/>
                      <a:pt x="40" y="138"/>
                    </a:cubicBezTo>
                    <a:cubicBezTo>
                      <a:pt x="45" y="131"/>
                      <a:pt x="45" y="103"/>
                      <a:pt x="40" y="96"/>
                    </a:cubicBezTo>
                    <a:cubicBezTo>
                      <a:pt x="40" y="90"/>
                      <a:pt x="40" y="84"/>
                      <a:pt x="40" y="78"/>
                    </a:cubicBezTo>
                    <a:cubicBezTo>
                      <a:pt x="57" y="72"/>
                      <a:pt x="66" y="87"/>
                      <a:pt x="82" y="90"/>
                    </a:cubicBezTo>
                    <a:cubicBezTo>
                      <a:pt x="124" y="97"/>
                      <a:pt x="165" y="69"/>
                      <a:pt x="199" y="60"/>
                    </a:cubicBezTo>
                    <a:cubicBezTo>
                      <a:pt x="217" y="69"/>
                      <a:pt x="220" y="93"/>
                      <a:pt x="241" y="99"/>
                    </a:cubicBezTo>
                    <a:cubicBezTo>
                      <a:pt x="240" y="102"/>
                      <a:pt x="242" y="102"/>
                      <a:pt x="244" y="102"/>
                    </a:cubicBezTo>
                    <a:cubicBezTo>
                      <a:pt x="256" y="110"/>
                      <a:pt x="272" y="114"/>
                      <a:pt x="289" y="117"/>
                    </a:cubicBezTo>
                    <a:cubicBezTo>
                      <a:pt x="282" y="130"/>
                      <a:pt x="276" y="144"/>
                      <a:pt x="277" y="165"/>
                    </a:cubicBezTo>
                    <a:cubicBezTo>
                      <a:pt x="270" y="170"/>
                      <a:pt x="276" y="188"/>
                      <a:pt x="274" y="198"/>
                    </a:cubicBezTo>
                    <a:cubicBezTo>
                      <a:pt x="275" y="223"/>
                      <a:pt x="269" y="241"/>
                      <a:pt x="268" y="264"/>
                    </a:cubicBezTo>
                    <a:cubicBezTo>
                      <a:pt x="227" y="264"/>
                      <a:pt x="216" y="304"/>
                      <a:pt x="229" y="330"/>
                    </a:cubicBezTo>
                    <a:cubicBezTo>
                      <a:pt x="248" y="367"/>
                      <a:pt x="315" y="347"/>
                      <a:pt x="319" y="312"/>
                    </a:cubicBezTo>
                    <a:cubicBezTo>
                      <a:pt x="323" y="281"/>
                      <a:pt x="299" y="273"/>
                      <a:pt x="277" y="261"/>
                    </a:cubicBezTo>
                    <a:cubicBezTo>
                      <a:pt x="285" y="213"/>
                      <a:pt x="294" y="166"/>
                      <a:pt x="304" y="120"/>
                    </a:cubicBezTo>
                    <a:cubicBezTo>
                      <a:pt x="316" y="118"/>
                      <a:pt x="336" y="124"/>
                      <a:pt x="343" y="117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Freeform 948"/>
              <p:cNvSpPr/>
              <p:nvPr/>
            </p:nvSpPr>
            <p:spPr bwMode="auto">
              <a:xfrm>
                <a:off x="13604875" y="2659063"/>
                <a:ext cx="14288" cy="1254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5" h="42">
                    <a:moveTo>
                      <a:pt x="0" y="0"/>
                    </a:moveTo>
                    <a:cubicBezTo>
                      <a:pt x="5" y="7"/>
                      <a:pt x="5" y="35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43879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Freeform 949"/>
              <p:cNvSpPr/>
              <p:nvPr/>
            </p:nvSpPr>
            <p:spPr bwMode="auto">
              <a:xfrm>
                <a:off x="12995275" y="2955925"/>
                <a:ext cx="98425" cy="755650"/>
              </a:xfrm>
              <a:custGeom>
                <a:avLst/>
                <a:gdLst/>
                <a:ahLst/>
                <a:cxnLst>
                  <a:cxn ang="0">
                    <a:pos x="6" y="204"/>
                  </a:cxn>
                  <a:cxn ang="0">
                    <a:pos x="9" y="3"/>
                  </a:cxn>
                  <a:cxn ang="0">
                    <a:pos x="27" y="0"/>
                  </a:cxn>
                  <a:cxn ang="0">
                    <a:pos x="27" y="69"/>
                  </a:cxn>
                  <a:cxn ang="0">
                    <a:pos x="27" y="105"/>
                  </a:cxn>
                  <a:cxn ang="0">
                    <a:pos x="21" y="249"/>
                  </a:cxn>
                  <a:cxn ang="0">
                    <a:pos x="9" y="231"/>
                  </a:cxn>
                  <a:cxn ang="0">
                    <a:pos x="6" y="204"/>
                  </a:cxn>
                </a:cxnLst>
                <a:rect l="0" t="0" r="r" b="b"/>
                <a:pathLst>
                  <a:path w="33" h="253">
                    <a:moveTo>
                      <a:pt x="6" y="204"/>
                    </a:moveTo>
                    <a:cubicBezTo>
                      <a:pt x="3" y="138"/>
                      <a:pt x="0" y="65"/>
                      <a:pt x="9" y="3"/>
                    </a:cubicBezTo>
                    <a:cubicBezTo>
                      <a:pt x="18" y="5"/>
                      <a:pt x="20" y="0"/>
                      <a:pt x="27" y="0"/>
                    </a:cubicBezTo>
                    <a:cubicBezTo>
                      <a:pt x="27" y="23"/>
                      <a:pt x="27" y="46"/>
                      <a:pt x="27" y="69"/>
                    </a:cubicBezTo>
                    <a:cubicBezTo>
                      <a:pt x="27" y="81"/>
                      <a:pt x="27" y="93"/>
                      <a:pt x="27" y="105"/>
                    </a:cubicBezTo>
                    <a:cubicBezTo>
                      <a:pt x="23" y="157"/>
                      <a:pt x="33" y="208"/>
                      <a:pt x="21" y="249"/>
                    </a:cubicBezTo>
                    <a:cubicBezTo>
                      <a:pt x="7" y="253"/>
                      <a:pt x="8" y="242"/>
                      <a:pt x="9" y="231"/>
                    </a:cubicBezTo>
                    <a:cubicBezTo>
                      <a:pt x="7" y="223"/>
                      <a:pt x="13" y="207"/>
                      <a:pt x="6" y="204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Freeform 950"/>
              <p:cNvSpPr/>
              <p:nvPr/>
            </p:nvSpPr>
            <p:spPr bwMode="auto">
              <a:xfrm>
                <a:off x="14436725" y="4057650"/>
                <a:ext cx="223838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5" y="0"/>
                  </a:cxn>
                  <a:cxn ang="0">
                    <a:pos x="0" y="0"/>
                  </a:cxn>
                </a:cxnLst>
                <a:rect l="0" t="0" r="r" b="b"/>
                <a:pathLst>
                  <a:path w="75" h="5">
                    <a:moveTo>
                      <a:pt x="0" y="0"/>
                    </a:moveTo>
                    <a:cubicBezTo>
                      <a:pt x="25" y="0"/>
                      <a:pt x="50" y="0"/>
                      <a:pt x="75" y="0"/>
                    </a:cubicBezTo>
                    <a:cubicBezTo>
                      <a:pt x="57" y="5"/>
                      <a:pt x="18" y="5"/>
                      <a:pt x="0" y="0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" name="Freeform 951"/>
              <p:cNvSpPr/>
              <p:nvPr/>
            </p:nvSpPr>
            <p:spPr bwMode="auto">
              <a:xfrm>
                <a:off x="13506450" y="3035300"/>
                <a:ext cx="1333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0"/>
                  </a:cxn>
                  <a:cxn ang="0">
                    <a:pos x="0" y="0"/>
                  </a:cxn>
                </a:cxnLst>
                <a:rect l="0" t="0" r="r" b="b"/>
                <a:pathLst>
                  <a:path w="45" h="5">
                    <a:moveTo>
                      <a:pt x="0" y="0"/>
                    </a:moveTo>
                    <a:cubicBezTo>
                      <a:pt x="15" y="0"/>
                      <a:pt x="30" y="0"/>
                      <a:pt x="45" y="0"/>
                    </a:cubicBezTo>
                    <a:cubicBezTo>
                      <a:pt x="37" y="5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Freeform 952"/>
              <p:cNvSpPr/>
              <p:nvPr/>
            </p:nvSpPr>
            <p:spPr bwMode="auto">
              <a:xfrm>
                <a:off x="13774738" y="260350"/>
                <a:ext cx="2257425" cy="1619250"/>
              </a:xfrm>
              <a:custGeom>
                <a:avLst/>
                <a:gdLst/>
                <a:ahLst/>
                <a:cxnLst>
                  <a:cxn ang="0">
                    <a:pos x="378" y="143"/>
                  </a:cxn>
                  <a:cxn ang="0">
                    <a:pos x="225" y="239"/>
                  </a:cxn>
                  <a:cxn ang="0">
                    <a:pos x="156" y="254"/>
                  </a:cxn>
                  <a:cxn ang="0">
                    <a:pos x="198" y="197"/>
                  </a:cxn>
                  <a:cxn ang="0">
                    <a:pos x="366" y="116"/>
                  </a:cxn>
                  <a:cxn ang="0">
                    <a:pos x="144" y="212"/>
                  </a:cxn>
                  <a:cxn ang="0">
                    <a:pos x="90" y="161"/>
                  </a:cxn>
                  <a:cxn ang="0">
                    <a:pos x="105" y="146"/>
                  </a:cxn>
                  <a:cxn ang="0">
                    <a:pos x="15" y="140"/>
                  </a:cxn>
                  <a:cxn ang="0">
                    <a:pos x="39" y="128"/>
                  </a:cxn>
                  <a:cxn ang="0">
                    <a:pos x="0" y="119"/>
                  </a:cxn>
                  <a:cxn ang="0">
                    <a:pos x="225" y="2"/>
                  </a:cxn>
                  <a:cxn ang="0">
                    <a:pos x="285" y="2"/>
                  </a:cxn>
                  <a:cxn ang="0">
                    <a:pos x="435" y="68"/>
                  </a:cxn>
                  <a:cxn ang="0">
                    <a:pos x="420" y="23"/>
                  </a:cxn>
                  <a:cxn ang="0">
                    <a:pos x="603" y="149"/>
                  </a:cxn>
                  <a:cxn ang="0">
                    <a:pos x="756" y="275"/>
                  </a:cxn>
                  <a:cxn ang="0">
                    <a:pos x="708" y="272"/>
                  </a:cxn>
                  <a:cxn ang="0">
                    <a:pos x="735" y="332"/>
                  </a:cxn>
                  <a:cxn ang="0">
                    <a:pos x="735" y="398"/>
                  </a:cxn>
                  <a:cxn ang="0">
                    <a:pos x="684" y="536"/>
                  </a:cxn>
                  <a:cxn ang="0">
                    <a:pos x="654" y="497"/>
                  </a:cxn>
                  <a:cxn ang="0">
                    <a:pos x="567" y="542"/>
                  </a:cxn>
                  <a:cxn ang="0">
                    <a:pos x="561" y="482"/>
                  </a:cxn>
                  <a:cxn ang="0">
                    <a:pos x="558" y="452"/>
                  </a:cxn>
                  <a:cxn ang="0">
                    <a:pos x="579" y="350"/>
                  </a:cxn>
                  <a:cxn ang="0">
                    <a:pos x="492" y="164"/>
                  </a:cxn>
                  <a:cxn ang="0">
                    <a:pos x="516" y="173"/>
                  </a:cxn>
                  <a:cxn ang="0">
                    <a:pos x="411" y="143"/>
                  </a:cxn>
                  <a:cxn ang="0">
                    <a:pos x="378" y="143"/>
                  </a:cxn>
                </a:cxnLst>
                <a:rect l="0" t="0" r="r" b="b"/>
                <a:pathLst>
                  <a:path w="756" h="542">
                    <a:moveTo>
                      <a:pt x="378" y="143"/>
                    </a:moveTo>
                    <a:cubicBezTo>
                      <a:pt x="303" y="151"/>
                      <a:pt x="249" y="180"/>
                      <a:pt x="225" y="239"/>
                    </a:cubicBezTo>
                    <a:cubicBezTo>
                      <a:pt x="198" y="240"/>
                      <a:pt x="178" y="248"/>
                      <a:pt x="156" y="254"/>
                    </a:cubicBezTo>
                    <a:cubicBezTo>
                      <a:pt x="134" y="225"/>
                      <a:pt x="174" y="211"/>
                      <a:pt x="198" y="197"/>
                    </a:cubicBezTo>
                    <a:cubicBezTo>
                      <a:pt x="247" y="169"/>
                      <a:pt x="320" y="135"/>
                      <a:pt x="366" y="116"/>
                    </a:cubicBezTo>
                    <a:cubicBezTo>
                      <a:pt x="264" y="108"/>
                      <a:pt x="201" y="165"/>
                      <a:pt x="144" y="212"/>
                    </a:cubicBezTo>
                    <a:cubicBezTo>
                      <a:pt x="126" y="195"/>
                      <a:pt x="114" y="172"/>
                      <a:pt x="90" y="161"/>
                    </a:cubicBezTo>
                    <a:cubicBezTo>
                      <a:pt x="94" y="155"/>
                      <a:pt x="103" y="154"/>
                      <a:pt x="105" y="146"/>
                    </a:cubicBezTo>
                    <a:cubicBezTo>
                      <a:pt x="74" y="165"/>
                      <a:pt x="53" y="138"/>
                      <a:pt x="15" y="140"/>
                    </a:cubicBezTo>
                    <a:cubicBezTo>
                      <a:pt x="17" y="130"/>
                      <a:pt x="31" y="132"/>
                      <a:pt x="39" y="128"/>
                    </a:cubicBezTo>
                    <a:cubicBezTo>
                      <a:pt x="35" y="116"/>
                      <a:pt x="14" y="113"/>
                      <a:pt x="0" y="119"/>
                    </a:cubicBezTo>
                    <a:cubicBezTo>
                      <a:pt x="43" y="48"/>
                      <a:pt x="115" y="6"/>
                      <a:pt x="225" y="2"/>
                    </a:cubicBezTo>
                    <a:cubicBezTo>
                      <a:pt x="245" y="2"/>
                      <a:pt x="265" y="2"/>
                      <a:pt x="285" y="2"/>
                    </a:cubicBezTo>
                    <a:cubicBezTo>
                      <a:pt x="359" y="0"/>
                      <a:pt x="400" y="31"/>
                      <a:pt x="435" y="68"/>
                    </a:cubicBezTo>
                    <a:cubicBezTo>
                      <a:pt x="449" y="54"/>
                      <a:pt x="421" y="41"/>
                      <a:pt x="420" y="23"/>
                    </a:cubicBezTo>
                    <a:cubicBezTo>
                      <a:pt x="498" y="48"/>
                      <a:pt x="570" y="79"/>
                      <a:pt x="603" y="149"/>
                    </a:cubicBezTo>
                    <a:cubicBezTo>
                      <a:pt x="690" y="153"/>
                      <a:pt x="729" y="220"/>
                      <a:pt x="756" y="275"/>
                    </a:cubicBezTo>
                    <a:cubicBezTo>
                      <a:pt x="740" y="274"/>
                      <a:pt x="727" y="270"/>
                      <a:pt x="708" y="272"/>
                    </a:cubicBezTo>
                    <a:cubicBezTo>
                      <a:pt x="717" y="280"/>
                      <a:pt x="733" y="307"/>
                      <a:pt x="735" y="332"/>
                    </a:cubicBezTo>
                    <a:cubicBezTo>
                      <a:pt x="735" y="354"/>
                      <a:pt x="735" y="376"/>
                      <a:pt x="735" y="398"/>
                    </a:cubicBezTo>
                    <a:cubicBezTo>
                      <a:pt x="731" y="457"/>
                      <a:pt x="705" y="494"/>
                      <a:pt x="684" y="536"/>
                    </a:cubicBezTo>
                    <a:cubicBezTo>
                      <a:pt x="673" y="524"/>
                      <a:pt x="669" y="505"/>
                      <a:pt x="654" y="497"/>
                    </a:cubicBezTo>
                    <a:cubicBezTo>
                      <a:pt x="601" y="488"/>
                      <a:pt x="590" y="521"/>
                      <a:pt x="567" y="542"/>
                    </a:cubicBezTo>
                    <a:cubicBezTo>
                      <a:pt x="563" y="524"/>
                      <a:pt x="560" y="505"/>
                      <a:pt x="561" y="482"/>
                    </a:cubicBezTo>
                    <a:cubicBezTo>
                      <a:pt x="559" y="473"/>
                      <a:pt x="565" y="456"/>
                      <a:pt x="558" y="452"/>
                    </a:cubicBezTo>
                    <a:cubicBezTo>
                      <a:pt x="554" y="413"/>
                      <a:pt x="576" y="383"/>
                      <a:pt x="579" y="350"/>
                    </a:cubicBezTo>
                    <a:cubicBezTo>
                      <a:pt x="588" y="261"/>
                      <a:pt x="548" y="208"/>
                      <a:pt x="492" y="164"/>
                    </a:cubicBezTo>
                    <a:cubicBezTo>
                      <a:pt x="499" y="156"/>
                      <a:pt x="508" y="172"/>
                      <a:pt x="516" y="173"/>
                    </a:cubicBezTo>
                    <a:cubicBezTo>
                      <a:pt x="498" y="146"/>
                      <a:pt x="452" y="147"/>
                      <a:pt x="411" y="143"/>
                    </a:cubicBezTo>
                    <a:cubicBezTo>
                      <a:pt x="407" y="138"/>
                      <a:pt x="382" y="138"/>
                      <a:pt x="378" y="143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Freeform 953"/>
              <p:cNvSpPr/>
              <p:nvPr/>
            </p:nvSpPr>
            <p:spPr bwMode="auto">
              <a:xfrm>
                <a:off x="15333663" y="2238375"/>
                <a:ext cx="169863" cy="128587"/>
              </a:xfrm>
              <a:custGeom>
                <a:avLst/>
                <a:gdLst/>
                <a:ahLst/>
                <a:cxnLst>
                  <a:cxn ang="0">
                    <a:pos x="57" y="6"/>
                  </a:cxn>
                  <a:cxn ang="0">
                    <a:pos x="33" y="42"/>
                  </a:cxn>
                  <a:cxn ang="0">
                    <a:pos x="0" y="27"/>
                  </a:cxn>
                  <a:cxn ang="0">
                    <a:pos x="57" y="6"/>
                  </a:cxn>
                </a:cxnLst>
                <a:rect l="0" t="0" r="r" b="b"/>
                <a:pathLst>
                  <a:path w="57" h="43">
                    <a:moveTo>
                      <a:pt x="57" y="6"/>
                    </a:moveTo>
                    <a:cubicBezTo>
                      <a:pt x="55" y="24"/>
                      <a:pt x="44" y="33"/>
                      <a:pt x="33" y="42"/>
                    </a:cubicBezTo>
                    <a:cubicBezTo>
                      <a:pt x="16" y="43"/>
                      <a:pt x="14" y="29"/>
                      <a:pt x="0" y="27"/>
                    </a:cubicBezTo>
                    <a:cubicBezTo>
                      <a:pt x="13" y="4"/>
                      <a:pt x="26" y="0"/>
                      <a:pt x="57" y="6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Freeform 954"/>
              <p:cNvSpPr/>
              <p:nvPr/>
            </p:nvSpPr>
            <p:spPr bwMode="auto">
              <a:xfrm>
                <a:off x="15460663" y="2928938"/>
                <a:ext cx="15875" cy="10636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cubicBezTo>
                      <a:pt x="5" y="12"/>
                      <a:pt x="5" y="24"/>
                      <a:pt x="5" y="36"/>
                    </a:cubicBezTo>
                    <a:cubicBezTo>
                      <a:pt x="0" y="31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Freeform 955"/>
              <p:cNvSpPr/>
              <p:nvPr/>
            </p:nvSpPr>
            <p:spPr bwMode="auto">
              <a:xfrm>
                <a:off x="13819188" y="1025525"/>
                <a:ext cx="223838" cy="119062"/>
              </a:xfrm>
              <a:custGeom>
                <a:avLst/>
                <a:gdLst/>
                <a:ahLst/>
                <a:cxnLst>
                  <a:cxn ang="0">
                    <a:pos x="75" y="40"/>
                  </a:cxn>
                  <a:cxn ang="0">
                    <a:pos x="0" y="40"/>
                  </a:cxn>
                  <a:cxn ang="0">
                    <a:pos x="75" y="40"/>
                  </a:cxn>
                </a:cxnLst>
                <a:rect l="0" t="0" r="r" b="b"/>
                <a:pathLst>
                  <a:path w="75" h="40">
                    <a:moveTo>
                      <a:pt x="75" y="40"/>
                    </a:moveTo>
                    <a:cubicBezTo>
                      <a:pt x="56" y="29"/>
                      <a:pt x="18" y="27"/>
                      <a:pt x="0" y="40"/>
                    </a:cubicBezTo>
                    <a:cubicBezTo>
                      <a:pt x="15" y="21"/>
                      <a:pt x="67" y="0"/>
                      <a:pt x="75" y="40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Freeform 956"/>
              <p:cNvSpPr/>
              <p:nvPr/>
            </p:nvSpPr>
            <p:spPr bwMode="auto">
              <a:xfrm>
                <a:off x="16002000" y="2854325"/>
                <a:ext cx="112713" cy="52387"/>
              </a:xfrm>
              <a:custGeom>
                <a:avLst/>
                <a:gdLst/>
                <a:ahLst/>
                <a:cxnLst>
                  <a:cxn ang="0">
                    <a:pos x="7" y="1"/>
                  </a:cxn>
                  <a:cxn ang="0">
                    <a:pos x="7" y="4"/>
                  </a:cxn>
                  <a:cxn ang="0">
                    <a:pos x="25" y="13"/>
                  </a:cxn>
                  <a:cxn ang="0">
                    <a:pos x="4" y="4"/>
                  </a:cxn>
                  <a:cxn ang="0">
                    <a:pos x="7" y="1"/>
                  </a:cxn>
                </a:cxnLst>
                <a:rect l="0" t="0" r="r" b="b"/>
                <a:pathLst>
                  <a:path w="38" h="18">
                    <a:moveTo>
                      <a:pt x="7" y="1"/>
                    </a:moveTo>
                    <a:cubicBezTo>
                      <a:pt x="7" y="2"/>
                      <a:pt x="7" y="3"/>
                      <a:pt x="7" y="4"/>
                    </a:cubicBezTo>
                    <a:cubicBezTo>
                      <a:pt x="7" y="11"/>
                      <a:pt x="38" y="3"/>
                      <a:pt x="25" y="13"/>
                    </a:cubicBezTo>
                    <a:cubicBezTo>
                      <a:pt x="24" y="4"/>
                      <a:pt x="0" y="18"/>
                      <a:pt x="4" y="4"/>
                    </a:cubicBezTo>
                    <a:cubicBezTo>
                      <a:pt x="4" y="2"/>
                      <a:pt x="4" y="0"/>
                      <a:pt x="7" y="1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Freeform 957"/>
              <p:cNvSpPr/>
              <p:nvPr/>
            </p:nvSpPr>
            <p:spPr bwMode="auto">
              <a:xfrm>
                <a:off x="15709900" y="550863"/>
                <a:ext cx="123825" cy="206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7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12089059" y="1857368"/>
              <a:ext cx="555435" cy="344546"/>
              <a:chOff x="10144125" y="4786313"/>
              <a:chExt cx="2500313" cy="1550987"/>
            </a:xfrm>
          </p:grpSpPr>
          <p:sp>
            <p:nvSpPr>
              <p:cNvPr id="20" name="AutoShape 960"/>
              <p:cNvSpPr>
                <a:spLocks noChangeAspect="1" noChangeArrowheads="1" noTextEdit="1"/>
              </p:cNvSpPr>
              <p:nvPr/>
            </p:nvSpPr>
            <p:spPr bwMode="auto">
              <a:xfrm>
                <a:off x="10144125" y="4786313"/>
                <a:ext cx="2500313" cy="1550987"/>
              </a:xfrm>
              <a:prstGeom prst="rect">
                <a:avLst/>
              </a:prstGeom>
              <a:noFill/>
              <a:ln w="9525">
                <a:noFill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" name="Freeform 962"/>
              <p:cNvSpPr/>
              <p:nvPr/>
            </p:nvSpPr>
            <p:spPr bwMode="auto">
              <a:xfrm>
                <a:off x="10307638" y="5535613"/>
                <a:ext cx="3175" cy="58737"/>
              </a:xfrm>
              <a:custGeom>
                <a:avLst/>
                <a:gdLst/>
                <a:ahLst/>
                <a:cxnLst>
                  <a:cxn ang="0">
                    <a:pos x="5" y="72"/>
                  </a:cxn>
                  <a:cxn ang="0">
                    <a:pos x="5" y="0"/>
                  </a:cxn>
                  <a:cxn ang="0">
                    <a:pos x="5" y="72"/>
                  </a:cxn>
                </a:cxnLst>
                <a:rect l="0" t="0" r="r" b="b"/>
                <a:pathLst>
                  <a:path w="5" h="72">
                    <a:moveTo>
                      <a:pt x="5" y="72"/>
                    </a:moveTo>
                    <a:cubicBezTo>
                      <a:pt x="0" y="55"/>
                      <a:pt x="0" y="17"/>
                      <a:pt x="5" y="0"/>
                    </a:cubicBezTo>
                    <a:cubicBezTo>
                      <a:pt x="5" y="24"/>
                      <a:pt x="5" y="48"/>
                      <a:pt x="5" y="72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" name="Freeform 963"/>
              <p:cNvSpPr/>
              <p:nvPr/>
            </p:nvSpPr>
            <p:spPr bwMode="auto">
              <a:xfrm>
                <a:off x="10245725" y="5538788"/>
                <a:ext cx="4763" cy="3175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9"/>
                  </a:cxn>
                  <a:cxn ang="0">
                    <a:pos x="5" y="0"/>
                  </a:cxn>
                </a:cxnLst>
                <a:rect l="0" t="0" r="r" b="b"/>
                <a:pathLst>
                  <a:path w="5" h="39">
                    <a:moveTo>
                      <a:pt x="5" y="0"/>
                    </a:moveTo>
                    <a:cubicBezTo>
                      <a:pt x="5" y="13"/>
                      <a:pt x="5" y="26"/>
                      <a:pt x="5" y="39"/>
                    </a:cubicBezTo>
                    <a:cubicBezTo>
                      <a:pt x="0" y="33"/>
                      <a:pt x="0" y="6"/>
                      <a:pt x="5" y="0"/>
                    </a:cubicBezTo>
                    <a:close/>
                  </a:path>
                </a:pathLst>
              </a:custGeom>
              <a:solidFill>
                <a:srgbClr val="0D54A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" name="Freeform 964"/>
              <p:cNvSpPr/>
              <p:nvPr/>
            </p:nvSpPr>
            <p:spPr bwMode="auto">
              <a:xfrm>
                <a:off x="10733088" y="5627688"/>
                <a:ext cx="63500" cy="63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8" y="4"/>
                  </a:cxn>
                  <a:cxn ang="0">
                    <a:pos x="78" y="7"/>
                  </a:cxn>
                  <a:cxn ang="0">
                    <a:pos x="0" y="7"/>
                  </a:cxn>
                </a:cxnLst>
                <a:rect l="0" t="0" r="r" b="b"/>
                <a:pathLst>
                  <a:path w="78" h="7">
                    <a:moveTo>
                      <a:pt x="0" y="7"/>
                    </a:moveTo>
                    <a:cubicBezTo>
                      <a:pt x="20" y="0"/>
                      <a:pt x="53" y="6"/>
                      <a:pt x="78" y="4"/>
                    </a:cubicBezTo>
                    <a:cubicBezTo>
                      <a:pt x="78" y="5"/>
                      <a:pt x="78" y="6"/>
                      <a:pt x="78" y="7"/>
                    </a:cubicBezTo>
                    <a:cubicBezTo>
                      <a:pt x="52" y="7"/>
                      <a:pt x="26" y="7"/>
                      <a:pt x="0" y="7"/>
                    </a:cubicBezTo>
                    <a:close/>
                  </a:path>
                </a:pathLst>
              </a:custGeom>
              <a:solidFill>
                <a:srgbClr val="3D19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" name="Freeform 965"/>
              <p:cNvSpPr/>
              <p:nvPr/>
            </p:nvSpPr>
            <p:spPr bwMode="auto">
              <a:xfrm>
                <a:off x="10796588" y="5627688"/>
                <a:ext cx="33338" cy="63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l="0" t="0" r="r" b="b"/>
                <a:pathLst>
                  <a:path w="42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3" y="6"/>
                      <a:pt x="34" y="0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" name="Freeform 966"/>
              <p:cNvSpPr/>
              <p:nvPr/>
            </p:nvSpPr>
            <p:spPr bwMode="auto">
              <a:xfrm>
                <a:off x="10764838" y="5673725"/>
                <a:ext cx="104775" cy="476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29" y="5"/>
                  </a:cxn>
                  <a:cxn ang="0">
                    <a:pos x="0" y="5"/>
                  </a:cxn>
                </a:cxnLst>
                <a:rect l="0" t="0" r="r" b="b"/>
                <a:pathLst>
                  <a:path w="129" h="5">
                    <a:moveTo>
                      <a:pt x="0" y="5"/>
                    </a:moveTo>
                    <a:cubicBezTo>
                      <a:pt x="36" y="0"/>
                      <a:pt x="93" y="0"/>
                      <a:pt x="129" y="5"/>
                    </a:cubicBezTo>
                    <a:cubicBezTo>
                      <a:pt x="86" y="5"/>
                      <a:pt x="43" y="5"/>
                      <a:pt x="0" y="5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" name="Freeform 967"/>
              <p:cNvSpPr/>
              <p:nvPr/>
            </p:nvSpPr>
            <p:spPr bwMode="auto">
              <a:xfrm>
                <a:off x="11572875" y="5734050"/>
                <a:ext cx="33338" cy="476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2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l="0" t="0" r="r" b="b"/>
                <a:pathLst>
                  <a:path w="42" h="7">
                    <a:moveTo>
                      <a:pt x="0" y="7"/>
                    </a:moveTo>
                    <a:cubicBezTo>
                      <a:pt x="8" y="0"/>
                      <a:pt x="29" y="6"/>
                      <a:pt x="42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" name="Freeform 968"/>
              <p:cNvSpPr/>
              <p:nvPr/>
            </p:nvSpPr>
            <p:spPr bwMode="auto">
              <a:xfrm>
                <a:off x="11606213" y="5737225"/>
                <a:ext cx="160338" cy="158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195" y="0"/>
                  </a:cxn>
                  <a:cxn ang="0">
                    <a:pos x="195" y="3"/>
                  </a:cxn>
                  <a:cxn ang="0">
                    <a:pos x="0" y="3"/>
                  </a:cxn>
                </a:cxnLst>
                <a:rect l="0" t="0" r="r" b="b"/>
                <a:pathLst>
                  <a:path w="195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65" y="0"/>
                      <a:pt x="130" y="0"/>
                      <a:pt x="195" y="0"/>
                    </a:cubicBezTo>
                    <a:cubicBezTo>
                      <a:pt x="195" y="1"/>
                      <a:pt x="195" y="2"/>
                      <a:pt x="195" y="3"/>
                    </a:cubicBezTo>
                    <a:cubicBezTo>
                      <a:pt x="130" y="3"/>
                      <a:pt x="65" y="3"/>
                      <a:pt x="0" y="3"/>
                    </a:cubicBezTo>
                    <a:close/>
                  </a:path>
                </a:pathLst>
              </a:custGeom>
              <a:solidFill>
                <a:srgbClr val="3D19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" name="Freeform 969"/>
              <p:cNvSpPr/>
              <p:nvPr/>
            </p:nvSpPr>
            <p:spPr bwMode="auto">
              <a:xfrm>
                <a:off x="11766550" y="5734050"/>
                <a:ext cx="38100" cy="476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48" y="7"/>
                  </a:cxn>
                  <a:cxn ang="0">
                    <a:pos x="0" y="7"/>
                  </a:cxn>
                </a:cxnLst>
                <a:rect l="0" t="0" r="r" b="b"/>
                <a:pathLst>
                  <a:path w="48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5" y="6"/>
                      <a:pt x="38" y="0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" name="Freeform 970"/>
              <p:cNvSpPr/>
              <p:nvPr/>
            </p:nvSpPr>
            <p:spPr bwMode="auto">
              <a:xfrm>
                <a:off x="10348913" y="5770563"/>
                <a:ext cx="11113" cy="96837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93"/>
                  </a:cxn>
                  <a:cxn ang="0">
                    <a:pos x="9" y="0"/>
                  </a:cxn>
                </a:cxnLst>
                <a:rect l="0" t="0" r="r" b="b"/>
                <a:pathLst>
                  <a:path w="15" h="118">
                    <a:moveTo>
                      <a:pt x="9" y="0"/>
                    </a:moveTo>
                    <a:cubicBezTo>
                      <a:pt x="6" y="21"/>
                      <a:pt x="15" y="118"/>
                      <a:pt x="3" y="93"/>
                    </a:cubicBezTo>
                    <a:cubicBezTo>
                      <a:pt x="12" y="69"/>
                      <a:pt x="0" y="24"/>
                      <a:pt x="9" y="0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" name="Freeform 971"/>
              <p:cNvSpPr/>
              <p:nvPr/>
            </p:nvSpPr>
            <p:spPr bwMode="auto">
              <a:xfrm>
                <a:off x="11509375" y="5792788"/>
                <a:ext cx="42863" cy="476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54" y="7"/>
                  </a:cxn>
                  <a:cxn ang="0">
                    <a:pos x="0" y="7"/>
                  </a:cxn>
                </a:cxnLst>
                <a:rect l="0" t="0" r="r" b="b"/>
                <a:pathLst>
                  <a:path w="54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7" y="6"/>
                      <a:pt x="42" y="0"/>
                      <a:pt x="54" y="7"/>
                    </a:cubicBezTo>
                    <a:cubicBezTo>
                      <a:pt x="36" y="7"/>
                      <a:pt x="18" y="7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" name="Freeform 972"/>
              <p:cNvSpPr/>
              <p:nvPr/>
            </p:nvSpPr>
            <p:spPr bwMode="auto">
              <a:xfrm>
                <a:off x="11645900" y="5794375"/>
                <a:ext cx="30163" cy="63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6" y="7"/>
                  </a:cxn>
                  <a:cxn ang="0">
                    <a:pos x="0" y="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" name="Freeform 973"/>
              <p:cNvSpPr/>
              <p:nvPr/>
            </p:nvSpPr>
            <p:spPr bwMode="auto">
              <a:xfrm>
                <a:off x="10960100" y="6246813"/>
                <a:ext cx="63500" cy="3175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0" y="0"/>
                  </a:cxn>
                  <a:cxn ang="0">
                    <a:pos x="78" y="0"/>
                  </a:cxn>
                </a:cxnLst>
                <a:rect l="0" t="0" r="r" b="b"/>
                <a:pathLst>
                  <a:path w="78" h="5">
                    <a:moveTo>
                      <a:pt x="78" y="0"/>
                    </a:moveTo>
                    <a:cubicBezTo>
                      <a:pt x="59" y="5"/>
                      <a:pt x="19" y="5"/>
                      <a:pt x="0" y="0"/>
                    </a:cubicBezTo>
                    <a:cubicBezTo>
                      <a:pt x="26" y="0"/>
                      <a:pt x="52" y="0"/>
                      <a:pt x="78" y="0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" name="Freeform 974"/>
              <p:cNvSpPr/>
              <p:nvPr/>
            </p:nvSpPr>
            <p:spPr bwMode="auto">
              <a:xfrm>
                <a:off x="11364913" y="6292850"/>
                <a:ext cx="26988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7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3" y="1"/>
                      <a:pt x="5" y="7"/>
                      <a:pt x="0" y="0"/>
                    </a:cubicBezTo>
                    <a:close/>
                  </a:path>
                </a:pathLst>
              </a:custGeom>
              <a:solidFill>
                <a:srgbClr val="0D54A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4" name="Freeform 975"/>
              <p:cNvSpPr/>
              <p:nvPr/>
            </p:nvSpPr>
            <p:spPr bwMode="auto">
              <a:xfrm>
                <a:off x="11391900" y="6292850"/>
                <a:ext cx="26988" cy="317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3"/>
                  </a:cxn>
                </a:cxnLst>
                <a:rect l="0" t="0" r="r" b="b"/>
                <a:pathLst>
                  <a:path w="33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2" y="3"/>
                      <a:pt x="11" y="3"/>
                      <a:pt x="0" y="3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5" name="Freeform 976"/>
              <p:cNvSpPr/>
              <p:nvPr/>
            </p:nvSpPr>
            <p:spPr bwMode="auto">
              <a:xfrm>
                <a:off x="11418888" y="6289675"/>
                <a:ext cx="28575" cy="63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6" y="7"/>
                  </a:cxn>
                  <a:cxn ang="0">
                    <a:pos x="0" y="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6" name="Freeform 977"/>
              <p:cNvSpPr/>
              <p:nvPr/>
            </p:nvSpPr>
            <p:spPr bwMode="auto">
              <a:xfrm>
                <a:off x="11477625" y="6296025"/>
                <a:ext cx="42863" cy="476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0"/>
                  </a:cxn>
                  <a:cxn ang="0">
                    <a:pos x="54" y="3"/>
                  </a:cxn>
                  <a:cxn ang="0">
                    <a:pos x="0" y="0"/>
                  </a:cxn>
                </a:cxnLst>
                <a:rect l="0" t="0" r="r" b="b"/>
                <a:pathLst>
                  <a:path w="54" h="7">
                    <a:moveTo>
                      <a:pt x="0" y="0"/>
                    </a:moveTo>
                    <a:cubicBezTo>
                      <a:pt x="18" y="0"/>
                      <a:pt x="36" y="0"/>
                      <a:pt x="54" y="0"/>
                    </a:cubicBezTo>
                    <a:cubicBezTo>
                      <a:pt x="54" y="1"/>
                      <a:pt x="54" y="2"/>
                      <a:pt x="54" y="3"/>
                    </a:cubicBezTo>
                    <a:cubicBezTo>
                      <a:pt x="37" y="1"/>
                      <a:pt x="12" y="7"/>
                      <a:pt x="0" y="0"/>
                    </a:cubicBezTo>
                    <a:close/>
                  </a:path>
                </a:pathLst>
              </a:custGeom>
              <a:solidFill>
                <a:srgbClr val="0D54A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7" name="Freeform 978"/>
              <p:cNvSpPr/>
              <p:nvPr/>
            </p:nvSpPr>
            <p:spPr bwMode="auto">
              <a:xfrm>
                <a:off x="11520488" y="6296025"/>
                <a:ext cx="44450" cy="158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54" y="0"/>
                  </a:cxn>
                  <a:cxn ang="0">
                    <a:pos x="54" y="3"/>
                  </a:cxn>
                  <a:cxn ang="0">
                    <a:pos x="0" y="3"/>
                  </a:cxn>
                </a:cxnLst>
                <a:rect l="0" t="0" r="r" b="b"/>
                <a:pathLst>
                  <a:path w="54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4" y="1"/>
                      <a:pt x="54" y="2"/>
                      <a:pt x="54" y="3"/>
                    </a:cubicBezTo>
                    <a:cubicBezTo>
                      <a:pt x="36" y="3"/>
                      <a:pt x="18" y="3"/>
                      <a:pt x="0" y="3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8" name="Freeform 979"/>
              <p:cNvSpPr/>
              <p:nvPr/>
            </p:nvSpPr>
            <p:spPr bwMode="auto">
              <a:xfrm>
                <a:off x="10182225" y="4930775"/>
                <a:ext cx="31750" cy="50800"/>
              </a:xfrm>
              <a:custGeom>
                <a:avLst/>
                <a:gdLst/>
                <a:ahLst/>
                <a:cxnLst>
                  <a:cxn ang="0">
                    <a:pos x="11" y="63"/>
                  </a:cxn>
                  <a:cxn ang="0">
                    <a:pos x="38" y="21"/>
                  </a:cxn>
                  <a:cxn ang="0">
                    <a:pos x="11" y="21"/>
                  </a:cxn>
                  <a:cxn ang="0">
                    <a:pos x="11" y="63"/>
                  </a:cxn>
                </a:cxnLst>
                <a:rect l="0" t="0" r="r" b="b"/>
                <a:pathLst>
                  <a:path w="38" h="63">
                    <a:moveTo>
                      <a:pt x="11" y="63"/>
                    </a:moveTo>
                    <a:cubicBezTo>
                      <a:pt x="0" y="43"/>
                      <a:pt x="8" y="0"/>
                      <a:pt x="38" y="21"/>
                    </a:cubicBezTo>
                    <a:cubicBezTo>
                      <a:pt x="29" y="21"/>
                      <a:pt x="20" y="21"/>
                      <a:pt x="11" y="21"/>
                    </a:cubicBezTo>
                    <a:cubicBezTo>
                      <a:pt x="11" y="35"/>
                      <a:pt x="11" y="49"/>
                      <a:pt x="11" y="63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9" name="Freeform 980"/>
              <p:cNvSpPr/>
              <p:nvPr/>
            </p:nvSpPr>
            <p:spPr bwMode="auto">
              <a:xfrm>
                <a:off x="10339388" y="5267325"/>
                <a:ext cx="23813" cy="285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21"/>
                  </a:cxn>
                  <a:cxn ang="0">
                    <a:pos x="28" y="36"/>
                  </a:cxn>
                  <a:cxn ang="0">
                    <a:pos x="4" y="27"/>
                  </a:cxn>
                  <a:cxn ang="0">
                    <a:pos x="7" y="0"/>
                  </a:cxn>
                </a:cxnLst>
                <a:rect l="0" t="0" r="r" b="b"/>
                <a:pathLst>
                  <a:path w="28" h="36">
                    <a:moveTo>
                      <a:pt x="7" y="0"/>
                    </a:moveTo>
                    <a:cubicBezTo>
                      <a:pt x="7" y="7"/>
                      <a:pt x="7" y="14"/>
                      <a:pt x="7" y="21"/>
                    </a:cubicBezTo>
                    <a:cubicBezTo>
                      <a:pt x="14" y="26"/>
                      <a:pt x="26" y="26"/>
                      <a:pt x="28" y="36"/>
                    </a:cubicBezTo>
                    <a:cubicBezTo>
                      <a:pt x="21" y="32"/>
                      <a:pt x="18" y="24"/>
                      <a:pt x="4" y="27"/>
                    </a:cubicBezTo>
                    <a:cubicBezTo>
                      <a:pt x="6" y="19"/>
                      <a:pt x="0" y="3"/>
                      <a:pt x="7" y="0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0" name="Freeform 981"/>
              <p:cNvSpPr>
                <a:spLocks noEditPoints="1"/>
              </p:cNvSpPr>
              <p:nvPr/>
            </p:nvSpPr>
            <p:spPr bwMode="auto">
              <a:xfrm>
                <a:off x="10191750" y="4948238"/>
                <a:ext cx="2452688" cy="1347787"/>
              </a:xfrm>
              <a:custGeom>
                <a:avLst/>
                <a:gdLst/>
                <a:ahLst/>
                <a:cxnLst>
                  <a:cxn ang="0">
                    <a:pos x="1125" y="237"/>
                  </a:cxn>
                  <a:cxn ang="0">
                    <a:pos x="1257" y="243"/>
                  </a:cxn>
                  <a:cxn ang="0">
                    <a:pos x="1389" y="249"/>
                  </a:cxn>
                  <a:cxn ang="0">
                    <a:pos x="1524" y="255"/>
                  </a:cxn>
                  <a:cxn ang="0">
                    <a:pos x="1656" y="261"/>
                  </a:cxn>
                  <a:cxn ang="0">
                    <a:pos x="1791" y="267"/>
                  </a:cxn>
                  <a:cxn ang="0">
                    <a:pos x="1923" y="273"/>
                  </a:cxn>
                  <a:cxn ang="0">
                    <a:pos x="2055" y="279"/>
                  </a:cxn>
                  <a:cxn ang="0">
                    <a:pos x="2190" y="285"/>
                  </a:cxn>
                  <a:cxn ang="0">
                    <a:pos x="2322" y="291"/>
                  </a:cxn>
                  <a:cxn ang="0">
                    <a:pos x="2457" y="297"/>
                  </a:cxn>
                  <a:cxn ang="0">
                    <a:pos x="2589" y="303"/>
                  </a:cxn>
                  <a:cxn ang="0">
                    <a:pos x="2721" y="309"/>
                  </a:cxn>
                  <a:cxn ang="0">
                    <a:pos x="2856" y="315"/>
                  </a:cxn>
                  <a:cxn ang="0">
                    <a:pos x="2862" y="387"/>
                  </a:cxn>
                  <a:cxn ang="0">
                    <a:pos x="2346" y="360"/>
                  </a:cxn>
                  <a:cxn ang="0">
                    <a:pos x="1812" y="330"/>
                  </a:cxn>
                  <a:cxn ang="0">
                    <a:pos x="1278" y="300"/>
                  </a:cxn>
                  <a:cxn ang="0">
                    <a:pos x="198" y="183"/>
                  </a:cxn>
                  <a:cxn ang="0">
                    <a:pos x="192" y="321"/>
                  </a:cxn>
                  <a:cxn ang="0">
                    <a:pos x="210" y="426"/>
                  </a:cxn>
                  <a:cxn ang="0">
                    <a:pos x="981" y="774"/>
                  </a:cxn>
                  <a:cxn ang="0">
                    <a:pos x="2586" y="810"/>
                  </a:cxn>
                  <a:cxn ang="0">
                    <a:pos x="1875" y="1650"/>
                  </a:cxn>
                  <a:cxn ang="0">
                    <a:pos x="1539" y="1650"/>
                  </a:cxn>
                  <a:cxn ang="0">
                    <a:pos x="1404" y="1647"/>
                  </a:cxn>
                  <a:cxn ang="0">
                    <a:pos x="1242" y="1641"/>
                  </a:cxn>
                  <a:cxn ang="0">
                    <a:pos x="72" y="789"/>
                  </a:cxn>
                  <a:cxn ang="0">
                    <a:pos x="132" y="198"/>
                  </a:cxn>
                  <a:cxn ang="0">
                    <a:pos x="672" y="699"/>
                  </a:cxn>
                  <a:cxn ang="0">
                    <a:pos x="2790" y="1140"/>
                  </a:cxn>
                  <a:cxn ang="0">
                    <a:pos x="2712" y="828"/>
                  </a:cxn>
                  <a:cxn ang="0">
                    <a:pos x="1662" y="909"/>
                  </a:cxn>
                  <a:cxn ang="0">
                    <a:pos x="180" y="471"/>
                  </a:cxn>
                  <a:cxn ang="0">
                    <a:pos x="201" y="1008"/>
                  </a:cxn>
                  <a:cxn ang="0">
                    <a:pos x="1227" y="951"/>
                  </a:cxn>
                  <a:cxn ang="0">
                    <a:pos x="1929" y="969"/>
                  </a:cxn>
                  <a:cxn ang="0">
                    <a:pos x="702" y="894"/>
                  </a:cxn>
                  <a:cxn ang="0">
                    <a:pos x="1020" y="1590"/>
                  </a:cxn>
                  <a:cxn ang="0">
                    <a:pos x="1203" y="1584"/>
                  </a:cxn>
                  <a:cxn ang="0">
                    <a:pos x="1386" y="1578"/>
                  </a:cxn>
                  <a:cxn ang="0">
                    <a:pos x="1569" y="1572"/>
                  </a:cxn>
                  <a:cxn ang="0">
                    <a:pos x="1752" y="1566"/>
                  </a:cxn>
                  <a:cxn ang="0">
                    <a:pos x="1935" y="1560"/>
                  </a:cxn>
                  <a:cxn ang="0">
                    <a:pos x="2118" y="1554"/>
                  </a:cxn>
                  <a:cxn ang="0">
                    <a:pos x="2415" y="1101"/>
                  </a:cxn>
                  <a:cxn ang="0">
                    <a:pos x="1782" y="1041"/>
                  </a:cxn>
                  <a:cxn ang="0">
                    <a:pos x="1503" y="1041"/>
                  </a:cxn>
                  <a:cxn ang="0">
                    <a:pos x="1218" y="1176"/>
                  </a:cxn>
                  <a:cxn ang="0">
                    <a:pos x="1299" y="1041"/>
                  </a:cxn>
                  <a:cxn ang="0">
                    <a:pos x="702" y="894"/>
                  </a:cxn>
                </a:cxnLst>
                <a:rect l="0" t="0" r="r" b="b"/>
                <a:pathLst>
                  <a:path w="3006" h="1650">
                    <a:moveTo>
                      <a:pt x="0" y="42"/>
                    </a:moveTo>
                    <a:cubicBezTo>
                      <a:pt x="0" y="28"/>
                      <a:pt x="0" y="14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94" y="78"/>
                      <a:pt x="757" y="160"/>
                      <a:pt x="1125" y="237"/>
                    </a:cubicBezTo>
                    <a:cubicBezTo>
                      <a:pt x="1130" y="244"/>
                      <a:pt x="1148" y="238"/>
                      <a:pt x="1158" y="240"/>
                    </a:cubicBezTo>
                    <a:cubicBezTo>
                      <a:pt x="1169" y="240"/>
                      <a:pt x="1180" y="240"/>
                      <a:pt x="1191" y="240"/>
                    </a:cubicBezTo>
                    <a:cubicBezTo>
                      <a:pt x="1196" y="247"/>
                      <a:pt x="1214" y="241"/>
                      <a:pt x="1224" y="243"/>
                    </a:cubicBezTo>
                    <a:cubicBezTo>
                      <a:pt x="1235" y="243"/>
                      <a:pt x="1246" y="243"/>
                      <a:pt x="1257" y="243"/>
                    </a:cubicBezTo>
                    <a:cubicBezTo>
                      <a:pt x="1262" y="250"/>
                      <a:pt x="1280" y="244"/>
                      <a:pt x="1290" y="246"/>
                    </a:cubicBezTo>
                    <a:cubicBezTo>
                      <a:pt x="1301" y="246"/>
                      <a:pt x="1312" y="246"/>
                      <a:pt x="1323" y="246"/>
                    </a:cubicBezTo>
                    <a:cubicBezTo>
                      <a:pt x="1329" y="253"/>
                      <a:pt x="1348" y="247"/>
                      <a:pt x="1359" y="249"/>
                    </a:cubicBezTo>
                    <a:cubicBezTo>
                      <a:pt x="1369" y="249"/>
                      <a:pt x="1379" y="249"/>
                      <a:pt x="1389" y="249"/>
                    </a:cubicBezTo>
                    <a:cubicBezTo>
                      <a:pt x="1395" y="256"/>
                      <a:pt x="1414" y="250"/>
                      <a:pt x="1425" y="252"/>
                    </a:cubicBezTo>
                    <a:cubicBezTo>
                      <a:pt x="1436" y="252"/>
                      <a:pt x="1447" y="252"/>
                      <a:pt x="1458" y="252"/>
                    </a:cubicBezTo>
                    <a:cubicBezTo>
                      <a:pt x="1463" y="259"/>
                      <a:pt x="1481" y="253"/>
                      <a:pt x="1491" y="255"/>
                    </a:cubicBezTo>
                    <a:cubicBezTo>
                      <a:pt x="1502" y="255"/>
                      <a:pt x="1513" y="255"/>
                      <a:pt x="1524" y="255"/>
                    </a:cubicBezTo>
                    <a:cubicBezTo>
                      <a:pt x="1529" y="262"/>
                      <a:pt x="1547" y="256"/>
                      <a:pt x="1557" y="258"/>
                    </a:cubicBezTo>
                    <a:cubicBezTo>
                      <a:pt x="1568" y="258"/>
                      <a:pt x="1579" y="258"/>
                      <a:pt x="1590" y="258"/>
                    </a:cubicBezTo>
                    <a:cubicBezTo>
                      <a:pt x="1595" y="265"/>
                      <a:pt x="1613" y="259"/>
                      <a:pt x="1623" y="261"/>
                    </a:cubicBezTo>
                    <a:cubicBezTo>
                      <a:pt x="1634" y="261"/>
                      <a:pt x="1645" y="261"/>
                      <a:pt x="1656" y="261"/>
                    </a:cubicBezTo>
                    <a:cubicBezTo>
                      <a:pt x="1662" y="268"/>
                      <a:pt x="1681" y="262"/>
                      <a:pt x="1692" y="264"/>
                    </a:cubicBezTo>
                    <a:cubicBezTo>
                      <a:pt x="1702" y="264"/>
                      <a:pt x="1712" y="264"/>
                      <a:pt x="1722" y="264"/>
                    </a:cubicBezTo>
                    <a:cubicBezTo>
                      <a:pt x="1728" y="271"/>
                      <a:pt x="1747" y="265"/>
                      <a:pt x="1758" y="267"/>
                    </a:cubicBezTo>
                    <a:cubicBezTo>
                      <a:pt x="1769" y="267"/>
                      <a:pt x="1780" y="267"/>
                      <a:pt x="1791" y="267"/>
                    </a:cubicBezTo>
                    <a:cubicBezTo>
                      <a:pt x="1796" y="274"/>
                      <a:pt x="1814" y="268"/>
                      <a:pt x="1824" y="270"/>
                    </a:cubicBezTo>
                    <a:cubicBezTo>
                      <a:pt x="1835" y="270"/>
                      <a:pt x="1846" y="270"/>
                      <a:pt x="1857" y="270"/>
                    </a:cubicBezTo>
                    <a:cubicBezTo>
                      <a:pt x="1862" y="277"/>
                      <a:pt x="1880" y="271"/>
                      <a:pt x="1890" y="273"/>
                    </a:cubicBezTo>
                    <a:cubicBezTo>
                      <a:pt x="1901" y="273"/>
                      <a:pt x="1912" y="273"/>
                      <a:pt x="1923" y="273"/>
                    </a:cubicBezTo>
                    <a:cubicBezTo>
                      <a:pt x="1928" y="280"/>
                      <a:pt x="1946" y="274"/>
                      <a:pt x="1956" y="276"/>
                    </a:cubicBezTo>
                    <a:cubicBezTo>
                      <a:pt x="1967" y="276"/>
                      <a:pt x="1978" y="276"/>
                      <a:pt x="1989" y="276"/>
                    </a:cubicBezTo>
                    <a:cubicBezTo>
                      <a:pt x="1995" y="283"/>
                      <a:pt x="2014" y="277"/>
                      <a:pt x="2025" y="279"/>
                    </a:cubicBezTo>
                    <a:cubicBezTo>
                      <a:pt x="2035" y="279"/>
                      <a:pt x="2045" y="279"/>
                      <a:pt x="2055" y="279"/>
                    </a:cubicBezTo>
                    <a:cubicBezTo>
                      <a:pt x="2061" y="286"/>
                      <a:pt x="2080" y="280"/>
                      <a:pt x="2091" y="282"/>
                    </a:cubicBezTo>
                    <a:cubicBezTo>
                      <a:pt x="2102" y="282"/>
                      <a:pt x="2113" y="282"/>
                      <a:pt x="2124" y="282"/>
                    </a:cubicBezTo>
                    <a:cubicBezTo>
                      <a:pt x="2129" y="289"/>
                      <a:pt x="2147" y="283"/>
                      <a:pt x="2157" y="285"/>
                    </a:cubicBezTo>
                    <a:cubicBezTo>
                      <a:pt x="2168" y="285"/>
                      <a:pt x="2179" y="285"/>
                      <a:pt x="2190" y="285"/>
                    </a:cubicBezTo>
                    <a:cubicBezTo>
                      <a:pt x="2195" y="292"/>
                      <a:pt x="2213" y="286"/>
                      <a:pt x="2223" y="288"/>
                    </a:cubicBezTo>
                    <a:cubicBezTo>
                      <a:pt x="2234" y="288"/>
                      <a:pt x="2245" y="288"/>
                      <a:pt x="2256" y="288"/>
                    </a:cubicBezTo>
                    <a:cubicBezTo>
                      <a:pt x="2261" y="295"/>
                      <a:pt x="2279" y="289"/>
                      <a:pt x="2289" y="291"/>
                    </a:cubicBezTo>
                    <a:cubicBezTo>
                      <a:pt x="2300" y="291"/>
                      <a:pt x="2311" y="291"/>
                      <a:pt x="2322" y="291"/>
                    </a:cubicBezTo>
                    <a:cubicBezTo>
                      <a:pt x="2328" y="298"/>
                      <a:pt x="2347" y="292"/>
                      <a:pt x="2358" y="294"/>
                    </a:cubicBezTo>
                    <a:cubicBezTo>
                      <a:pt x="2368" y="294"/>
                      <a:pt x="2378" y="294"/>
                      <a:pt x="2388" y="294"/>
                    </a:cubicBezTo>
                    <a:cubicBezTo>
                      <a:pt x="2394" y="301"/>
                      <a:pt x="2413" y="295"/>
                      <a:pt x="2424" y="297"/>
                    </a:cubicBezTo>
                    <a:cubicBezTo>
                      <a:pt x="2435" y="297"/>
                      <a:pt x="2446" y="297"/>
                      <a:pt x="2457" y="297"/>
                    </a:cubicBezTo>
                    <a:cubicBezTo>
                      <a:pt x="2462" y="304"/>
                      <a:pt x="2480" y="298"/>
                      <a:pt x="2490" y="300"/>
                    </a:cubicBezTo>
                    <a:cubicBezTo>
                      <a:pt x="2501" y="300"/>
                      <a:pt x="2512" y="300"/>
                      <a:pt x="2523" y="300"/>
                    </a:cubicBezTo>
                    <a:cubicBezTo>
                      <a:pt x="2528" y="307"/>
                      <a:pt x="2546" y="301"/>
                      <a:pt x="2556" y="303"/>
                    </a:cubicBezTo>
                    <a:cubicBezTo>
                      <a:pt x="2567" y="303"/>
                      <a:pt x="2578" y="303"/>
                      <a:pt x="2589" y="303"/>
                    </a:cubicBezTo>
                    <a:cubicBezTo>
                      <a:pt x="2594" y="310"/>
                      <a:pt x="2612" y="304"/>
                      <a:pt x="2622" y="306"/>
                    </a:cubicBezTo>
                    <a:cubicBezTo>
                      <a:pt x="2633" y="306"/>
                      <a:pt x="2644" y="306"/>
                      <a:pt x="2655" y="306"/>
                    </a:cubicBezTo>
                    <a:cubicBezTo>
                      <a:pt x="2661" y="313"/>
                      <a:pt x="2680" y="307"/>
                      <a:pt x="2691" y="309"/>
                    </a:cubicBezTo>
                    <a:cubicBezTo>
                      <a:pt x="2701" y="309"/>
                      <a:pt x="2711" y="309"/>
                      <a:pt x="2721" y="309"/>
                    </a:cubicBezTo>
                    <a:cubicBezTo>
                      <a:pt x="2727" y="316"/>
                      <a:pt x="2746" y="310"/>
                      <a:pt x="2757" y="312"/>
                    </a:cubicBezTo>
                    <a:cubicBezTo>
                      <a:pt x="2768" y="312"/>
                      <a:pt x="2779" y="312"/>
                      <a:pt x="2790" y="312"/>
                    </a:cubicBezTo>
                    <a:cubicBezTo>
                      <a:pt x="2795" y="319"/>
                      <a:pt x="2813" y="313"/>
                      <a:pt x="2823" y="315"/>
                    </a:cubicBezTo>
                    <a:cubicBezTo>
                      <a:pt x="2834" y="315"/>
                      <a:pt x="2845" y="315"/>
                      <a:pt x="2856" y="315"/>
                    </a:cubicBezTo>
                    <a:cubicBezTo>
                      <a:pt x="2861" y="322"/>
                      <a:pt x="2879" y="316"/>
                      <a:pt x="2889" y="318"/>
                    </a:cubicBezTo>
                    <a:cubicBezTo>
                      <a:pt x="2929" y="322"/>
                      <a:pt x="2965" y="330"/>
                      <a:pt x="3006" y="333"/>
                    </a:cubicBezTo>
                    <a:cubicBezTo>
                      <a:pt x="3006" y="363"/>
                      <a:pt x="3006" y="393"/>
                      <a:pt x="3006" y="423"/>
                    </a:cubicBezTo>
                    <a:cubicBezTo>
                      <a:pt x="2969" y="400"/>
                      <a:pt x="2922" y="387"/>
                      <a:pt x="2862" y="387"/>
                    </a:cubicBezTo>
                    <a:cubicBezTo>
                      <a:pt x="2842" y="380"/>
                      <a:pt x="2809" y="386"/>
                      <a:pt x="2784" y="384"/>
                    </a:cubicBezTo>
                    <a:cubicBezTo>
                      <a:pt x="2728" y="380"/>
                      <a:pt x="2672" y="376"/>
                      <a:pt x="2613" y="375"/>
                    </a:cubicBezTo>
                    <a:cubicBezTo>
                      <a:pt x="2609" y="368"/>
                      <a:pt x="2592" y="374"/>
                      <a:pt x="2583" y="372"/>
                    </a:cubicBezTo>
                    <a:cubicBezTo>
                      <a:pt x="2504" y="368"/>
                      <a:pt x="2428" y="361"/>
                      <a:pt x="2346" y="360"/>
                    </a:cubicBezTo>
                    <a:cubicBezTo>
                      <a:pt x="2342" y="353"/>
                      <a:pt x="2325" y="359"/>
                      <a:pt x="2316" y="357"/>
                    </a:cubicBezTo>
                    <a:cubicBezTo>
                      <a:pt x="2237" y="353"/>
                      <a:pt x="2161" y="346"/>
                      <a:pt x="2079" y="345"/>
                    </a:cubicBezTo>
                    <a:cubicBezTo>
                      <a:pt x="2075" y="338"/>
                      <a:pt x="2058" y="344"/>
                      <a:pt x="2049" y="342"/>
                    </a:cubicBezTo>
                    <a:cubicBezTo>
                      <a:pt x="1970" y="338"/>
                      <a:pt x="1894" y="331"/>
                      <a:pt x="1812" y="330"/>
                    </a:cubicBezTo>
                    <a:cubicBezTo>
                      <a:pt x="1808" y="323"/>
                      <a:pt x="1791" y="329"/>
                      <a:pt x="1782" y="327"/>
                    </a:cubicBezTo>
                    <a:cubicBezTo>
                      <a:pt x="1703" y="323"/>
                      <a:pt x="1627" y="316"/>
                      <a:pt x="1545" y="315"/>
                    </a:cubicBezTo>
                    <a:cubicBezTo>
                      <a:pt x="1541" y="308"/>
                      <a:pt x="1524" y="314"/>
                      <a:pt x="1515" y="312"/>
                    </a:cubicBezTo>
                    <a:cubicBezTo>
                      <a:pt x="1436" y="308"/>
                      <a:pt x="1360" y="301"/>
                      <a:pt x="1278" y="300"/>
                    </a:cubicBezTo>
                    <a:cubicBezTo>
                      <a:pt x="1274" y="293"/>
                      <a:pt x="1257" y="299"/>
                      <a:pt x="1248" y="297"/>
                    </a:cubicBezTo>
                    <a:cubicBezTo>
                      <a:pt x="1062" y="287"/>
                      <a:pt x="892" y="246"/>
                      <a:pt x="720" y="216"/>
                    </a:cubicBezTo>
                    <a:cubicBezTo>
                      <a:pt x="547" y="186"/>
                      <a:pt x="376" y="160"/>
                      <a:pt x="201" y="126"/>
                    </a:cubicBezTo>
                    <a:cubicBezTo>
                      <a:pt x="194" y="139"/>
                      <a:pt x="200" y="165"/>
                      <a:pt x="198" y="183"/>
                    </a:cubicBezTo>
                    <a:cubicBezTo>
                      <a:pt x="191" y="188"/>
                      <a:pt x="197" y="206"/>
                      <a:pt x="195" y="216"/>
                    </a:cubicBezTo>
                    <a:cubicBezTo>
                      <a:pt x="195" y="228"/>
                      <a:pt x="195" y="240"/>
                      <a:pt x="195" y="252"/>
                    </a:cubicBezTo>
                    <a:cubicBezTo>
                      <a:pt x="188" y="257"/>
                      <a:pt x="194" y="275"/>
                      <a:pt x="192" y="285"/>
                    </a:cubicBezTo>
                    <a:cubicBezTo>
                      <a:pt x="192" y="297"/>
                      <a:pt x="192" y="309"/>
                      <a:pt x="192" y="321"/>
                    </a:cubicBezTo>
                    <a:cubicBezTo>
                      <a:pt x="185" y="326"/>
                      <a:pt x="191" y="344"/>
                      <a:pt x="189" y="354"/>
                    </a:cubicBezTo>
                    <a:cubicBezTo>
                      <a:pt x="189" y="366"/>
                      <a:pt x="189" y="378"/>
                      <a:pt x="189" y="390"/>
                    </a:cubicBezTo>
                    <a:cubicBezTo>
                      <a:pt x="182" y="393"/>
                      <a:pt x="188" y="409"/>
                      <a:pt x="186" y="417"/>
                    </a:cubicBezTo>
                    <a:cubicBezTo>
                      <a:pt x="200" y="414"/>
                      <a:pt x="203" y="422"/>
                      <a:pt x="210" y="426"/>
                    </a:cubicBezTo>
                    <a:cubicBezTo>
                      <a:pt x="223" y="422"/>
                      <a:pt x="234" y="430"/>
                      <a:pt x="243" y="435"/>
                    </a:cubicBezTo>
                    <a:cubicBezTo>
                      <a:pt x="303" y="469"/>
                      <a:pt x="366" y="514"/>
                      <a:pt x="429" y="555"/>
                    </a:cubicBezTo>
                    <a:cubicBezTo>
                      <a:pt x="530" y="621"/>
                      <a:pt x="609" y="684"/>
                      <a:pt x="738" y="723"/>
                    </a:cubicBezTo>
                    <a:cubicBezTo>
                      <a:pt x="809" y="745"/>
                      <a:pt x="897" y="756"/>
                      <a:pt x="981" y="774"/>
                    </a:cubicBezTo>
                    <a:cubicBezTo>
                      <a:pt x="1063" y="792"/>
                      <a:pt x="1146" y="819"/>
                      <a:pt x="1218" y="828"/>
                    </a:cubicBezTo>
                    <a:cubicBezTo>
                      <a:pt x="1290" y="837"/>
                      <a:pt x="1370" y="839"/>
                      <a:pt x="1449" y="843"/>
                    </a:cubicBezTo>
                    <a:cubicBezTo>
                      <a:pt x="1677" y="855"/>
                      <a:pt x="1911" y="883"/>
                      <a:pt x="2142" y="858"/>
                    </a:cubicBezTo>
                    <a:cubicBezTo>
                      <a:pt x="2295" y="841"/>
                      <a:pt x="2444" y="826"/>
                      <a:pt x="2586" y="810"/>
                    </a:cubicBezTo>
                    <a:cubicBezTo>
                      <a:pt x="2728" y="794"/>
                      <a:pt x="2850" y="731"/>
                      <a:pt x="2973" y="705"/>
                    </a:cubicBezTo>
                    <a:cubicBezTo>
                      <a:pt x="2987" y="667"/>
                      <a:pt x="2992" y="620"/>
                      <a:pt x="3006" y="582"/>
                    </a:cubicBezTo>
                    <a:cubicBezTo>
                      <a:pt x="3006" y="669"/>
                      <a:pt x="3006" y="756"/>
                      <a:pt x="3006" y="843"/>
                    </a:cubicBezTo>
                    <a:cubicBezTo>
                      <a:pt x="2827" y="1310"/>
                      <a:pt x="2495" y="1624"/>
                      <a:pt x="1875" y="1650"/>
                    </a:cubicBezTo>
                    <a:cubicBezTo>
                      <a:pt x="1811" y="1650"/>
                      <a:pt x="1747" y="1650"/>
                      <a:pt x="1683" y="1650"/>
                    </a:cubicBezTo>
                    <a:cubicBezTo>
                      <a:pt x="1665" y="1650"/>
                      <a:pt x="1647" y="1650"/>
                      <a:pt x="1629" y="1650"/>
                    </a:cubicBezTo>
                    <a:cubicBezTo>
                      <a:pt x="1611" y="1650"/>
                      <a:pt x="1593" y="1650"/>
                      <a:pt x="1575" y="1650"/>
                    </a:cubicBezTo>
                    <a:cubicBezTo>
                      <a:pt x="1563" y="1650"/>
                      <a:pt x="1551" y="1650"/>
                      <a:pt x="1539" y="1650"/>
                    </a:cubicBezTo>
                    <a:cubicBezTo>
                      <a:pt x="1533" y="1643"/>
                      <a:pt x="1514" y="1649"/>
                      <a:pt x="1503" y="1647"/>
                    </a:cubicBezTo>
                    <a:cubicBezTo>
                      <a:pt x="1492" y="1647"/>
                      <a:pt x="1481" y="1647"/>
                      <a:pt x="1470" y="1647"/>
                    </a:cubicBezTo>
                    <a:cubicBezTo>
                      <a:pt x="1459" y="1647"/>
                      <a:pt x="1448" y="1647"/>
                      <a:pt x="1437" y="1647"/>
                    </a:cubicBezTo>
                    <a:cubicBezTo>
                      <a:pt x="1426" y="1647"/>
                      <a:pt x="1415" y="1647"/>
                      <a:pt x="1404" y="1647"/>
                    </a:cubicBezTo>
                    <a:cubicBezTo>
                      <a:pt x="1393" y="1640"/>
                      <a:pt x="1369" y="1646"/>
                      <a:pt x="1353" y="1644"/>
                    </a:cubicBezTo>
                    <a:cubicBezTo>
                      <a:pt x="1338" y="1644"/>
                      <a:pt x="1323" y="1644"/>
                      <a:pt x="1308" y="1644"/>
                    </a:cubicBezTo>
                    <a:cubicBezTo>
                      <a:pt x="1301" y="1637"/>
                      <a:pt x="1281" y="1643"/>
                      <a:pt x="1269" y="1641"/>
                    </a:cubicBezTo>
                    <a:cubicBezTo>
                      <a:pt x="1260" y="1641"/>
                      <a:pt x="1251" y="1641"/>
                      <a:pt x="1242" y="1641"/>
                    </a:cubicBezTo>
                    <a:cubicBezTo>
                      <a:pt x="1236" y="1634"/>
                      <a:pt x="1217" y="1640"/>
                      <a:pt x="1206" y="1638"/>
                    </a:cubicBezTo>
                    <a:cubicBezTo>
                      <a:pt x="888" y="1621"/>
                      <a:pt x="604" y="1596"/>
                      <a:pt x="405" y="1464"/>
                    </a:cubicBezTo>
                    <a:cubicBezTo>
                      <a:pt x="207" y="1333"/>
                      <a:pt x="93" y="1135"/>
                      <a:pt x="75" y="822"/>
                    </a:cubicBezTo>
                    <a:cubicBezTo>
                      <a:pt x="73" y="812"/>
                      <a:pt x="79" y="794"/>
                      <a:pt x="72" y="789"/>
                    </a:cubicBezTo>
                    <a:cubicBezTo>
                      <a:pt x="72" y="780"/>
                      <a:pt x="72" y="771"/>
                      <a:pt x="72" y="762"/>
                    </a:cubicBezTo>
                    <a:cubicBezTo>
                      <a:pt x="72" y="749"/>
                      <a:pt x="72" y="736"/>
                      <a:pt x="72" y="723"/>
                    </a:cubicBezTo>
                    <a:cubicBezTo>
                      <a:pt x="87" y="596"/>
                      <a:pt x="105" y="465"/>
                      <a:pt x="120" y="330"/>
                    </a:cubicBezTo>
                    <a:cubicBezTo>
                      <a:pt x="125" y="289"/>
                      <a:pt x="139" y="236"/>
                      <a:pt x="132" y="198"/>
                    </a:cubicBezTo>
                    <a:cubicBezTo>
                      <a:pt x="125" y="161"/>
                      <a:pt x="80" y="139"/>
                      <a:pt x="54" y="111"/>
                    </a:cubicBezTo>
                    <a:cubicBezTo>
                      <a:pt x="32" y="88"/>
                      <a:pt x="18" y="62"/>
                      <a:pt x="0" y="42"/>
                    </a:cubicBezTo>
                    <a:close/>
                    <a:moveTo>
                      <a:pt x="636" y="693"/>
                    </a:moveTo>
                    <a:cubicBezTo>
                      <a:pt x="644" y="697"/>
                      <a:pt x="662" y="707"/>
                      <a:pt x="672" y="699"/>
                    </a:cubicBezTo>
                    <a:cubicBezTo>
                      <a:pt x="659" y="700"/>
                      <a:pt x="644" y="687"/>
                      <a:pt x="636" y="693"/>
                    </a:cubicBezTo>
                    <a:close/>
                    <a:moveTo>
                      <a:pt x="2703" y="1197"/>
                    </a:moveTo>
                    <a:cubicBezTo>
                      <a:pt x="2711" y="1205"/>
                      <a:pt x="2713" y="1219"/>
                      <a:pt x="2727" y="1221"/>
                    </a:cubicBezTo>
                    <a:cubicBezTo>
                      <a:pt x="2747" y="1194"/>
                      <a:pt x="2767" y="1168"/>
                      <a:pt x="2790" y="1140"/>
                    </a:cubicBezTo>
                    <a:cubicBezTo>
                      <a:pt x="2811" y="1114"/>
                      <a:pt x="2842" y="1089"/>
                      <a:pt x="2856" y="1059"/>
                    </a:cubicBezTo>
                    <a:cubicBezTo>
                      <a:pt x="2877" y="1014"/>
                      <a:pt x="2886" y="961"/>
                      <a:pt x="2901" y="912"/>
                    </a:cubicBezTo>
                    <a:cubicBezTo>
                      <a:pt x="2917" y="863"/>
                      <a:pt x="2936" y="816"/>
                      <a:pt x="2949" y="765"/>
                    </a:cubicBezTo>
                    <a:cubicBezTo>
                      <a:pt x="2872" y="784"/>
                      <a:pt x="2793" y="806"/>
                      <a:pt x="2712" y="828"/>
                    </a:cubicBezTo>
                    <a:cubicBezTo>
                      <a:pt x="2629" y="850"/>
                      <a:pt x="2541" y="856"/>
                      <a:pt x="2451" y="867"/>
                    </a:cubicBezTo>
                    <a:cubicBezTo>
                      <a:pt x="2363" y="877"/>
                      <a:pt x="2272" y="886"/>
                      <a:pt x="2181" y="897"/>
                    </a:cubicBezTo>
                    <a:cubicBezTo>
                      <a:pt x="2093" y="907"/>
                      <a:pt x="2001" y="928"/>
                      <a:pt x="1914" y="930"/>
                    </a:cubicBezTo>
                    <a:cubicBezTo>
                      <a:pt x="1835" y="932"/>
                      <a:pt x="1747" y="915"/>
                      <a:pt x="1662" y="909"/>
                    </a:cubicBezTo>
                    <a:cubicBezTo>
                      <a:pt x="1575" y="903"/>
                      <a:pt x="1486" y="901"/>
                      <a:pt x="1407" y="888"/>
                    </a:cubicBezTo>
                    <a:cubicBezTo>
                      <a:pt x="1088" y="834"/>
                      <a:pt x="789" y="769"/>
                      <a:pt x="525" y="666"/>
                    </a:cubicBezTo>
                    <a:cubicBezTo>
                      <a:pt x="404" y="619"/>
                      <a:pt x="309" y="561"/>
                      <a:pt x="216" y="492"/>
                    </a:cubicBezTo>
                    <a:cubicBezTo>
                      <a:pt x="205" y="484"/>
                      <a:pt x="197" y="466"/>
                      <a:pt x="180" y="471"/>
                    </a:cubicBezTo>
                    <a:cubicBezTo>
                      <a:pt x="170" y="555"/>
                      <a:pt x="155" y="634"/>
                      <a:pt x="147" y="720"/>
                    </a:cubicBezTo>
                    <a:cubicBezTo>
                      <a:pt x="142" y="737"/>
                      <a:pt x="142" y="775"/>
                      <a:pt x="147" y="792"/>
                    </a:cubicBezTo>
                    <a:cubicBezTo>
                      <a:pt x="148" y="910"/>
                      <a:pt x="168" y="1009"/>
                      <a:pt x="195" y="1101"/>
                    </a:cubicBezTo>
                    <a:cubicBezTo>
                      <a:pt x="207" y="1126"/>
                      <a:pt x="198" y="1029"/>
                      <a:pt x="201" y="1008"/>
                    </a:cubicBezTo>
                    <a:cubicBezTo>
                      <a:pt x="356" y="953"/>
                      <a:pt x="506" y="893"/>
                      <a:pt x="663" y="840"/>
                    </a:cubicBezTo>
                    <a:cubicBezTo>
                      <a:pt x="689" y="840"/>
                      <a:pt x="715" y="840"/>
                      <a:pt x="741" y="840"/>
                    </a:cubicBezTo>
                    <a:cubicBezTo>
                      <a:pt x="755" y="840"/>
                      <a:pt x="769" y="840"/>
                      <a:pt x="783" y="840"/>
                    </a:cubicBezTo>
                    <a:cubicBezTo>
                      <a:pt x="959" y="850"/>
                      <a:pt x="1114" y="880"/>
                      <a:pt x="1227" y="951"/>
                    </a:cubicBezTo>
                    <a:cubicBezTo>
                      <a:pt x="1265" y="975"/>
                      <a:pt x="1298" y="1003"/>
                      <a:pt x="1332" y="1032"/>
                    </a:cubicBezTo>
                    <a:cubicBezTo>
                      <a:pt x="1436" y="995"/>
                      <a:pt x="1560" y="978"/>
                      <a:pt x="1692" y="969"/>
                    </a:cubicBezTo>
                    <a:cubicBezTo>
                      <a:pt x="1706" y="969"/>
                      <a:pt x="1720" y="969"/>
                      <a:pt x="1734" y="969"/>
                    </a:cubicBezTo>
                    <a:cubicBezTo>
                      <a:pt x="1799" y="969"/>
                      <a:pt x="1864" y="969"/>
                      <a:pt x="1929" y="969"/>
                    </a:cubicBezTo>
                    <a:cubicBezTo>
                      <a:pt x="1945" y="969"/>
                      <a:pt x="1961" y="969"/>
                      <a:pt x="1977" y="969"/>
                    </a:cubicBezTo>
                    <a:cubicBezTo>
                      <a:pt x="2259" y="983"/>
                      <a:pt x="2510" y="1028"/>
                      <a:pt x="2670" y="1164"/>
                    </a:cubicBezTo>
                    <a:cubicBezTo>
                      <a:pt x="2680" y="1176"/>
                      <a:pt x="2691" y="1187"/>
                      <a:pt x="2703" y="1197"/>
                    </a:cubicBezTo>
                    <a:close/>
                    <a:moveTo>
                      <a:pt x="702" y="894"/>
                    </a:moveTo>
                    <a:cubicBezTo>
                      <a:pt x="483" y="904"/>
                      <a:pt x="308" y="958"/>
                      <a:pt x="234" y="1113"/>
                    </a:cubicBezTo>
                    <a:cubicBezTo>
                      <a:pt x="223" y="1113"/>
                      <a:pt x="212" y="1113"/>
                      <a:pt x="201" y="1113"/>
                    </a:cubicBezTo>
                    <a:cubicBezTo>
                      <a:pt x="302" y="1418"/>
                      <a:pt x="551" y="1575"/>
                      <a:pt x="942" y="1590"/>
                    </a:cubicBezTo>
                    <a:cubicBezTo>
                      <a:pt x="961" y="1595"/>
                      <a:pt x="1001" y="1595"/>
                      <a:pt x="1020" y="1590"/>
                    </a:cubicBezTo>
                    <a:cubicBezTo>
                      <a:pt x="1035" y="1590"/>
                      <a:pt x="1050" y="1590"/>
                      <a:pt x="1065" y="1590"/>
                    </a:cubicBezTo>
                    <a:cubicBezTo>
                      <a:pt x="1079" y="1588"/>
                      <a:pt x="1101" y="1594"/>
                      <a:pt x="1110" y="1587"/>
                    </a:cubicBezTo>
                    <a:cubicBezTo>
                      <a:pt x="1125" y="1587"/>
                      <a:pt x="1140" y="1587"/>
                      <a:pt x="1155" y="1587"/>
                    </a:cubicBezTo>
                    <a:cubicBezTo>
                      <a:pt x="1170" y="1585"/>
                      <a:pt x="1193" y="1591"/>
                      <a:pt x="1203" y="1584"/>
                    </a:cubicBezTo>
                    <a:cubicBezTo>
                      <a:pt x="1218" y="1584"/>
                      <a:pt x="1233" y="1584"/>
                      <a:pt x="1248" y="1584"/>
                    </a:cubicBezTo>
                    <a:cubicBezTo>
                      <a:pt x="1262" y="1582"/>
                      <a:pt x="1284" y="1588"/>
                      <a:pt x="1293" y="1581"/>
                    </a:cubicBezTo>
                    <a:cubicBezTo>
                      <a:pt x="1308" y="1581"/>
                      <a:pt x="1323" y="1581"/>
                      <a:pt x="1338" y="1581"/>
                    </a:cubicBezTo>
                    <a:cubicBezTo>
                      <a:pt x="1353" y="1579"/>
                      <a:pt x="1376" y="1585"/>
                      <a:pt x="1386" y="1578"/>
                    </a:cubicBezTo>
                    <a:cubicBezTo>
                      <a:pt x="1401" y="1578"/>
                      <a:pt x="1416" y="1578"/>
                      <a:pt x="1431" y="1578"/>
                    </a:cubicBezTo>
                    <a:cubicBezTo>
                      <a:pt x="1445" y="1576"/>
                      <a:pt x="1467" y="1582"/>
                      <a:pt x="1476" y="1575"/>
                    </a:cubicBezTo>
                    <a:cubicBezTo>
                      <a:pt x="1491" y="1575"/>
                      <a:pt x="1506" y="1575"/>
                      <a:pt x="1521" y="1575"/>
                    </a:cubicBezTo>
                    <a:cubicBezTo>
                      <a:pt x="1536" y="1573"/>
                      <a:pt x="1559" y="1579"/>
                      <a:pt x="1569" y="1572"/>
                    </a:cubicBezTo>
                    <a:cubicBezTo>
                      <a:pt x="1584" y="1572"/>
                      <a:pt x="1599" y="1572"/>
                      <a:pt x="1614" y="1572"/>
                    </a:cubicBezTo>
                    <a:cubicBezTo>
                      <a:pt x="1628" y="1570"/>
                      <a:pt x="1650" y="1576"/>
                      <a:pt x="1659" y="1569"/>
                    </a:cubicBezTo>
                    <a:cubicBezTo>
                      <a:pt x="1674" y="1569"/>
                      <a:pt x="1689" y="1569"/>
                      <a:pt x="1704" y="1569"/>
                    </a:cubicBezTo>
                    <a:cubicBezTo>
                      <a:pt x="1719" y="1567"/>
                      <a:pt x="1742" y="1573"/>
                      <a:pt x="1752" y="1566"/>
                    </a:cubicBezTo>
                    <a:cubicBezTo>
                      <a:pt x="1767" y="1566"/>
                      <a:pt x="1782" y="1566"/>
                      <a:pt x="1797" y="1566"/>
                    </a:cubicBezTo>
                    <a:cubicBezTo>
                      <a:pt x="1811" y="1564"/>
                      <a:pt x="1833" y="1570"/>
                      <a:pt x="1842" y="1563"/>
                    </a:cubicBezTo>
                    <a:cubicBezTo>
                      <a:pt x="1857" y="1563"/>
                      <a:pt x="1872" y="1563"/>
                      <a:pt x="1887" y="1563"/>
                    </a:cubicBezTo>
                    <a:cubicBezTo>
                      <a:pt x="1902" y="1561"/>
                      <a:pt x="1925" y="1567"/>
                      <a:pt x="1935" y="1560"/>
                    </a:cubicBezTo>
                    <a:cubicBezTo>
                      <a:pt x="1950" y="1560"/>
                      <a:pt x="1965" y="1560"/>
                      <a:pt x="1980" y="1560"/>
                    </a:cubicBezTo>
                    <a:cubicBezTo>
                      <a:pt x="1994" y="1558"/>
                      <a:pt x="2016" y="1564"/>
                      <a:pt x="2025" y="1557"/>
                    </a:cubicBezTo>
                    <a:cubicBezTo>
                      <a:pt x="2040" y="1557"/>
                      <a:pt x="2055" y="1557"/>
                      <a:pt x="2070" y="1557"/>
                    </a:cubicBezTo>
                    <a:cubicBezTo>
                      <a:pt x="2085" y="1555"/>
                      <a:pt x="2108" y="1561"/>
                      <a:pt x="2118" y="1554"/>
                    </a:cubicBezTo>
                    <a:cubicBezTo>
                      <a:pt x="2332" y="1512"/>
                      <a:pt x="2506" y="1419"/>
                      <a:pt x="2643" y="1302"/>
                    </a:cubicBezTo>
                    <a:cubicBezTo>
                      <a:pt x="2650" y="1296"/>
                      <a:pt x="2664" y="1290"/>
                      <a:pt x="2661" y="1278"/>
                    </a:cubicBezTo>
                    <a:cubicBezTo>
                      <a:pt x="2577" y="1278"/>
                      <a:pt x="2592" y="1198"/>
                      <a:pt x="2547" y="1155"/>
                    </a:cubicBezTo>
                    <a:cubicBezTo>
                      <a:pt x="2521" y="1130"/>
                      <a:pt x="2463" y="1113"/>
                      <a:pt x="2415" y="1101"/>
                    </a:cubicBezTo>
                    <a:cubicBezTo>
                      <a:pt x="2253" y="1059"/>
                      <a:pt x="2083" y="1060"/>
                      <a:pt x="1902" y="1047"/>
                    </a:cubicBezTo>
                    <a:cubicBezTo>
                      <a:pt x="1896" y="1040"/>
                      <a:pt x="1877" y="1046"/>
                      <a:pt x="1866" y="1044"/>
                    </a:cubicBezTo>
                    <a:cubicBezTo>
                      <a:pt x="1850" y="1044"/>
                      <a:pt x="1834" y="1044"/>
                      <a:pt x="1818" y="1044"/>
                    </a:cubicBezTo>
                    <a:cubicBezTo>
                      <a:pt x="1812" y="1037"/>
                      <a:pt x="1793" y="1043"/>
                      <a:pt x="1782" y="1041"/>
                    </a:cubicBezTo>
                    <a:cubicBezTo>
                      <a:pt x="1761" y="1041"/>
                      <a:pt x="1740" y="1041"/>
                      <a:pt x="1719" y="1041"/>
                    </a:cubicBezTo>
                    <a:cubicBezTo>
                      <a:pt x="1702" y="1041"/>
                      <a:pt x="1685" y="1041"/>
                      <a:pt x="1668" y="1041"/>
                    </a:cubicBezTo>
                    <a:cubicBezTo>
                      <a:pt x="1656" y="1034"/>
                      <a:pt x="1631" y="1040"/>
                      <a:pt x="1614" y="1038"/>
                    </a:cubicBezTo>
                    <a:cubicBezTo>
                      <a:pt x="1578" y="1040"/>
                      <a:pt x="1534" y="1034"/>
                      <a:pt x="1503" y="1041"/>
                    </a:cubicBezTo>
                    <a:cubicBezTo>
                      <a:pt x="1466" y="1063"/>
                      <a:pt x="1409" y="1066"/>
                      <a:pt x="1374" y="1089"/>
                    </a:cubicBezTo>
                    <a:cubicBezTo>
                      <a:pt x="1366" y="1094"/>
                      <a:pt x="1360" y="1098"/>
                      <a:pt x="1359" y="1110"/>
                    </a:cubicBezTo>
                    <a:cubicBezTo>
                      <a:pt x="1349" y="1100"/>
                      <a:pt x="1339" y="1107"/>
                      <a:pt x="1332" y="1110"/>
                    </a:cubicBezTo>
                    <a:cubicBezTo>
                      <a:pt x="1296" y="1124"/>
                      <a:pt x="1257" y="1154"/>
                      <a:pt x="1218" y="1176"/>
                    </a:cubicBezTo>
                    <a:cubicBezTo>
                      <a:pt x="1180" y="1198"/>
                      <a:pt x="1140" y="1228"/>
                      <a:pt x="1101" y="1242"/>
                    </a:cubicBezTo>
                    <a:cubicBezTo>
                      <a:pt x="1084" y="1248"/>
                      <a:pt x="1064" y="1244"/>
                      <a:pt x="1053" y="1260"/>
                    </a:cubicBezTo>
                    <a:cubicBezTo>
                      <a:pt x="1047" y="1237"/>
                      <a:pt x="1049" y="1215"/>
                      <a:pt x="1056" y="1197"/>
                    </a:cubicBezTo>
                    <a:cubicBezTo>
                      <a:pt x="1090" y="1112"/>
                      <a:pt x="1225" y="1080"/>
                      <a:pt x="1299" y="1041"/>
                    </a:cubicBezTo>
                    <a:cubicBezTo>
                      <a:pt x="1218" y="952"/>
                      <a:pt x="1063" y="911"/>
                      <a:pt x="897" y="897"/>
                    </a:cubicBezTo>
                    <a:cubicBezTo>
                      <a:pt x="893" y="890"/>
                      <a:pt x="876" y="896"/>
                      <a:pt x="867" y="894"/>
                    </a:cubicBezTo>
                    <a:cubicBezTo>
                      <a:pt x="855" y="894"/>
                      <a:pt x="843" y="894"/>
                      <a:pt x="831" y="894"/>
                    </a:cubicBezTo>
                    <a:cubicBezTo>
                      <a:pt x="795" y="889"/>
                      <a:pt x="738" y="889"/>
                      <a:pt x="702" y="894"/>
                    </a:cubicBezTo>
                    <a:close/>
                  </a:path>
                </a:pathLst>
              </a:custGeom>
              <a:solidFill>
                <a:srgbClr val="3B171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1" name="Freeform 982"/>
              <p:cNvSpPr/>
              <p:nvPr/>
            </p:nvSpPr>
            <p:spPr bwMode="auto">
              <a:xfrm>
                <a:off x="12371388" y="5899150"/>
                <a:ext cx="26988" cy="269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3"/>
                  </a:cxn>
                  <a:cxn ang="0">
                    <a:pos x="0" y="0"/>
                  </a:cxn>
                </a:cxnLst>
                <a:rect l="0" t="0" r="r" b="b"/>
                <a:pathLst>
                  <a:path w="33" h="33">
                    <a:moveTo>
                      <a:pt x="0" y="0"/>
                    </a:moveTo>
                    <a:cubicBezTo>
                      <a:pt x="12" y="10"/>
                      <a:pt x="23" y="21"/>
                      <a:pt x="33" y="33"/>
                    </a:cubicBezTo>
                    <a:cubicBezTo>
                      <a:pt x="21" y="23"/>
                      <a:pt x="10" y="12"/>
                      <a:pt x="0" y="0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2" name="Freeform 983"/>
              <p:cNvSpPr/>
              <p:nvPr/>
            </p:nvSpPr>
            <p:spPr bwMode="auto">
              <a:xfrm>
                <a:off x="10310813" y="5329238"/>
                <a:ext cx="2287588" cy="615950"/>
              </a:xfrm>
              <a:custGeom>
                <a:avLst/>
                <a:gdLst/>
                <a:ahLst/>
                <a:cxnLst>
                  <a:cxn ang="0">
                    <a:pos x="0" y="254"/>
                  </a:cxn>
                  <a:cxn ang="0">
                    <a:pos x="33" y="5"/>
                  </a:cxn>
                  <a:cxn ang="0">
                    <a:pos x="69" y="26"/>
                  </a:cxn>
                  <a:cxn ang="0">
                    <a:pos x="378" y="200"/>
                  </a:cxn>
                  <a:cxn ang="0">
                    <a:pos x="1260" y="422"/>
                  </a:cxn>
                  <a:cxn ang="0">
                    <a:pos x="1515" y="443"/>
                  </a:cxn>
                  <a:cxn ang="0">
                    <a:pos x="1767" y="464"/>
                  </a:cxn>
                  <a:cxn ang="0">
                    <a:pos x="2034" y="431"/>
                  </a:cxn>
                  <a:cxn ang="0">
                    <a:pos x="2304" y="401"/>
                  </a:cxn>
                  <a:cxn ang="0">
                    <a:pos x="2565" y="362"/>
                  </a:cxn>
                  <a:cxn ang="0">
                    <a:pos x="2802" y="299"/>
                  </a:cxn>
                  <a:cxn ang="0">
                    <a:pos x="2754" y="446"/>
                  </a:cxn>
                  <a:cxn ang="0">
                    <a:pos x="2709" y="593"/>
                  </a:cxn>
                  <a:cxn ang="0">
                    <a:pos x="2643" y="674"/>
                  </a:cxn>
                  <a:cxn ang="0">
                    <a:pos x="2580" y="755"/>
                  </a:cxn>
                  <a:cxn ang="0">
                    <a:pos x="2556" y="731"/>
                  </a:cxn>
                  <a:cxn ang="0">
                    <a:pos x="2523" y="698"/>
                  </a:cxn>
                  <a:cxn ang="0">
                    <a:pos x="1830" y="503"/>
                  </a:cxn>
                  <a:cxn ang="0">
                    <a:pos x="1782" y="500"/>
                  </a:cxn>
                  <a:cxn ang="0">
                    <a:pos x="1587" y="500"/>
                  </a:cxn>
                  <a:cxn ang="0">
                    <a:pos x="1545" y="503"/>
                  </a:cxn>
                  <a:cxn ang="0">
                    <a:pos x="1185" y="566"/>
                  </a:cxn>
                  <a:cxn ang="0">
                    <a:pos x="1080" y="485"/>
                  </a:cxn>
                  <a:cxn ang="0">
                    <a:pos x="636" y="374"/>
                  </a:cxn>
                  <a:cxn ang="0">
                    <a:pos x="594" y="371"/>
                  </a:cxn>
                  <a:cxn ang="0">
                    <a:pos x="516" y="374"/>
                  </a:cxn>
                  <a:cxn ang="0">
                    <a:pos x="54" y="542"/>
                  </a:cxn>
                  <a:cxn ang="0">
                    <a:pos x="48" y="635"/>
                  </a:cxn>
                  <a:cxn ang="0">
                    <a:pos x="0" y="326"/>
                  </a:cxn>
                  <a:cxn ang="0">
                    <a:pos x="0" y="254"/>
                  </a:cxn>
                </a:cxnLst>
                <a:rect l="0" t="0" r="r" b="b"/>
                <a:pathLst>
                  <a:path w="2802" h="755">
                    <a:moveTo>
                      <a:pt x="0" y="254"/>
                    </a:moveTo>
                    <a:cubicBezTo>
                      <a:pt x="8" y="168"/>
                      <a:pt x="23" y="89"/>
                      <a:pt x="33" y="5"/>
                    </a:cubicBezTo>
                    <a:cubicBezTo>
                      <a:pt x="50" y="0"/>
                      <a:pt x="58" y="18"/>
                      <a:pt x="69" y="26"/>
                    </a:cubicBezTo>
                    <a:cubicBezTo>
                      <a:pt x="162" y="95"/>
                      <a:pt x="257" y="153"/>
                      <a:pt x="378" y="200"/>
                    </a:cubicBezTo>
                    <a:cubicBezTo>
                      <a:pt x="642" y="303"/>
                      <a:pt x="941" y="368"/>
                      <a:pt x="1260" y="422"/>
                    </a:cubicBezTo>
                    <a:cubicBezTo>
                      <a:pt x="1339" y="435"/>
                      <a:pt x="1428" y="437"/>
                      <a:pt x="1515" y="443"/>
                    </a:cubicBezTo>
                    <a:cubicBezTo>
                      <a:pt x="1600" y="449"/>
                      <a:pt x="1688" y="466"/>
                      <a:pt x="1767" y="464"/>
                    </a:cubicBezTo>
                    <a:cubicBezTo>
                      <a:pt x="1854" y="462"/>
                      <a:pt x="1946" y="441"/>
                      <a:pt x="2034" y="431"/>
                    </a:cubicBezTo>
                    <a:cubicBezTo>
                      <a:pt x="2125" y="420"/>
                      <a:pt x="2216" y="411"/>
                      <a:pt x="2304" y="401"/>
                    </a:cubicBezTo>
                    <a:cubicBezTo>
                      <a:pt x="2394" y="390"/>
                      <a:pt x="2482" y="384"/>
                      <a:pt x="2565" y="362"/>
                    </a:cubicBezTo>
                    <a:cubicBezTo>
                      <a:pt x="2646" y="340"/>
                      <a:pt x="2725" y="318"/>
                      <a:pt x="2802" y="299"/>
                    </a:cubicBezTo>
                    <a:cubicBezTo>
                      <a:pt x="2789" y="350"/>
                      <a:pt x="2770" y="397"/>
                      <a:pt x="2754" y="446"/>
                    </a:cubicBezTo>
                    <a:cubicBezTo>
                      <a:pt x="2739" y="495"/>
                      <a:pt x="2730" y="548"/>
                      <a:pt x="2709" y="593"/>
                    </a:cubicBezTo>
                    <a:cubicBezTo>
                      <a:pt x="2695" y="623"/>
                      <a:pt x="2664" y="648"/>
                      <a:pt x="2643" y="674"/>
                    </a:cubicBezTo>
                    <a:cubicBezTo>
                      <a:pt x="2620" y="702"/>
                      <a:pt x="2600" y="728"/>
                      <a:pt x="2580" y="755"/>
                    </a:cubicBezTo>
                    <a:cubicBezTo>
                      <a:pt x="2566" y="753"/>
                      <a:pt x="2564" y="739"/>
                      <a:pt x="2556" y="731"/>
                    </a:cubicBezTo>
                    <a:cubicBezTo>
                      <a:pt x="2546" y="719"/>
                      <a:pt x="2535" y="708"/>
                      <a:pt x="2523" y="698"/>
                    </a:cubicBezTo>
                    <a:cubicBezTo>
                      <a:pt x="2363" y="562"/>
                      <a:pt x="2112" y="517"/>
                      <a:pt x="1830" y="503"/>
                    </a:cubicBezTo>
                    <a:cubicBezTo>
                      <a:pt x="1820" y="496"/>
                      <a:pt x="1797" y="502"/>
                      <a:pt x="1782" y="500"/>
                    </a:cubicBezTo>
                    <a:cubicBezTo>
                      <a:pt x="1717" y="500"/>
                      <a:pt x="1652" y="500"/>
                      <a:pt x="1587" y="500"/>
                    </a:cubicBezTo>
                    <a:cubicBezTo>
                      <a:pt x="1574" y="502"/>
                      <a:pt x="1553" y="496"/>
                      <a:pt x="1545" y="503"/>
                    </a:cubicBezTo>
                    <a:cubicBezTo>
                      <a:pt x="1413" y="512"/>
                      <a:pt x="1289" y="529"/>
                      <a:pt x="1185" y="566"/>
                    </a:cubicBezTo>
                    <a:cubicBezTo>
                      <a:pt x="1151" y="537"/>
                      <a:pt x="1118" y="509"/>
                      <a:pt x="1080" y="485"/>
                    </a:cubicBezTo>
                    <a:cubicBezTo>
                      <a:pt x="967" y="414"/>
                      <a:pt x="812" y="384"/>
                      <a:pt x="636" y="374"/>
                    </a:cubicBezTo>
                    <a:cubicBezTo>
                      <a:pt x="628" y="367"/>
                      <a:pt x="607" y="373"/>
                      <a:pt x="594" y="371"/>
                    </a:cubicBezTo>
                    <a:cubicBezTo>
                      <a:pt x="569" y="373"/>
                      <a:pt x="536" y="367"/>
                      <a:pt x="516" y="374"/>
                    </a:cubicBezTo>
                    <a:cubicBezTo>
                      <a:pt x="359" y="427"/>
                      <a:pt x="209" y="487"/>
                      <a:pt x="54" y="542"/>
                    </a:cubicBezTo>
                    <a:cubicBezTo>
                      <a:pt x="45" y="566"/>
                      <a:pt x="57" y="611"/>
                      <a:pt x="48" y="635"/>
                    </a:cubicBezTo>
                    <a:cubicBezTo>
                      <a:pt x="21" y="543"/>
                      <a:pt x="1" y="444"/>
                      <a:pt x="0" y="326"/>
                    </a:cubicBezTo>
                    <a:cubicBezTo>
                      <a:pt x="0" y="302"/>
                      <a:pt x="0" y="278"/>
                      <a:pt x="0" y="254"/>
                    </a:cubicBezTo>
                    <a:close/>
                  </a:path>
                </a:pathLst>
              </a:custGeom>
              <a:solidFill>
                <a:srgbClr val="401E1E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3" name="Freeform 984"/>
              <p:cNvSpPr/>
              <p:nvPr/>
            </p:nvSpPr>
            <p:spPr bwMode="auto">
              <a:xfrm>
                <a:off x="10345738" y="5051425"/>
                <a:ext cx="2298700" cy="617537"/>
              </a:xfrm>
              <a:custGeom>
                <a:avLst/>
                <a:gdLst/>
                <a:ahLst/>
                <a:cxnLst>
                  <a:cxn ang="0">
                    <a:pos x="9" y="57"/>
                  </a:cxn>
                  <a:cxn ang="0">
                    <a:pos x="12" y="0"/>
                  </a:cxn>
                  <a:cxn ang="0">
                    <a:pos x="531" y="90"/>
                  </a:cxn>
                  <a:cxn ang="0">
                    <a:pos x="1059" y="171"/>
                  </a:cxn>
                  <a:cxn ang="0">
                    <a:pos x="1089" y="174"/>
                  </a:cxn>
                  <a:cxn ang="0">
                    <a:pos x="1326" y="186"/>
                  </a:cxn>
                  <a:cxn ang="0">
                    <a:pos x="1356" y="189"/>
                  </a:cxn>
                  <a:cxn ang="0">
                    <a:pos x="1593" y="201"/>
                  </a:cxn>
                  <a:cxn ang="0">
                    <a:pos x="1623" y="204"/>
                  </a:cxn>
                  <a:cxn ang="0">
                    <a:pos x="1860" y="216"/>
                  </a:cxn>
                  <a:cxn ang="0">
                    <a:pos x="1890" y="219"/>
                  </a:cxn>
                  <a:cxn ang="0">
                    <a:pos x="2127" y="231"/>
                  </a:cxn>
                  <a:cxn ang="0">
                    <a:pos x="2157" y="234"/>
                  </a:cxn>
                  <a:cxn ang="0">
                    <a:pos x="2394" y="246"/>
                  </a:cxn>
                  <a:cxn ang="0">
                    <a:pos x="2424" y="249"/>
                  </a:cxn>
                  <a:cxn ang="0">
                    <a:pos x="2595" y="258"/>
                  </a:cxn>
                  <a:cxn ang="0">
                    <a:pos x="2673" y="261"/>
                  </a:cxn>
                  <a:cxn ang="0">
                    <a:pos x="2817" y="297"/>
                  </a:cxn>
                  <a:cxn ang="0">
                    <a:pos x="2817" y="456"/>
                  </a:cxn>
                  <a:cxn ang="0">
                    <a:pos x="2784" y="579"/>
                  </a:cxn>
                  <a:cxn ang="0">
                    <a:pos x="2397" y="684"/>
                  </a:cxn>
                  <a:cxn ang="0">
                    <a:pos x="1953" y="732"/>
                  </a:cxn>
                  <a:cxn ang="0">
                    <a:pos x="1260" y="717"/>
                  </a:cxn>
                  <a:cxn ang="0">
                    <a:pos x="1029" y="702"/>
                  </a:cxn>
                  <a:cxn ang="0">
                    <a:pos x="792" y="648"/>
                  </a:cxn>
                  <a:cxn ang="0">
                    <a:pos x="549" y="597"/>
                  </a:cxn>
                  <a:cxn ang="0">
                    <a:pos x="240" y="429"/>
                  </a:cxn>
                  <a:cxn ang="0">
                    <a:pos x="54" y="309"/>
                  </a:cxn>
                  <a:cxn ang="0">
                    <a:pos x="21" y="300"/>
                  </a:cxn>
                  <a:cxn ang="0">
                    <a:pos x="0" y="285"/>
                  </a:cxn>
                  <a:cxn ang="0">
                    <a:pos x="0" y="264"/>
                  </a:cxn>
                  <a:cxn ang="0">
                    <a:pos x="0" y="228"/>
                  </a:cxn>
                  <a:cxn ang="0">
                    <a:pos x="3" y="195"/>
                  </a:cxn>
                  <a:cxn ang="0">
                    <a:pos x="3" y="159"/>
                  </a:cxn>
                  <a:cxn ang="0">
                    <a:pos x="6" y="126"/>
                  </a:cxn>
                  <a:cxn ang="0">
                    <a:pos x="6" y="90"/>
                  </a:cxn>
                  <a:cxn ang="0">
                    <a:pos x="9" y="57"/>
                  </a:cxn>
                </a:cxnLst>
                <a:rect l="0" t="0" r="r" b="b"/>
                <a:pathLst>
                  <a:path w="2817" h="757">
                    <a:moveTo>
                      <a:pt x="9" y="57"/>
                    </a:moveTo>
                    <a:cubicBezTo>
                      <a:pt x="11" y="39"/>
                      <a:pt x="5" y="13"/>
                      <a:pt x="12" y="0"/>
                    </a:cubicBezTo>
                    <a:cubicBezTo>
                      <a:pt x="187" y="34"/>
                      <a:pt x="358" y="60"/>
                      <a:pt x="531" y="90"/>
                    </a:cubicBezTo>
                    <a:cubicBezTo>
                      <a:pt x="703" y="120"/>
                      <a:pt x="873" y="161"/>
                      <a:pt x="1059" y="171"/>
                    </a:cubicBezTo>
                    <a:cubicBezTo>
                      <a:pt x="1063" y="178"/>
                      <a:pt x="1080" y="172"/>
                      <a:pt x="1089" y="174"/>
                    </a:cubicBezTo>
                    <a:cubicBezTo>
                      <a:pt x="1171" y="175"/>
                      <a:pt x="1247" y="182"/>
                      <a:pt x="1326" y="186"/>
                    </a:cubicBezTo>
                    <a:cubicBezTo>
                      <a:pt x="1330" y="193"/>
                      <a:pt x="1347" y="187"/>
                      <a:pt x="1356" y="189"/>
                    </a:cubicBezTo>
                    <a:cubicBezTo>
                      <a:pt x="1438" y="190"/>
                      <a:pt x="1514" y="197"/>
                      <a:pt x="1593" y="201"/>
                    </a:cubicBezTo>
                    <a:cubicBezTo>
                      <a:pt x="1597" y="208"/>
                      <a:pt x="1614" y="202"/>
                      <a:pt x="1623" y="204"/>
                    </a:cubicBezTo>
                    <a:cubicBezTo>
                      <a:pt x="1705" y="205"/>
                      <a:pt x="1781" y="212"/>
                      <a:pt x="1860" y="216"/>
                    </a:cubicBezTo>
                    <a:cubicBezTo>
                      <a:pt x="1864" y="223"/>
                      <a:pt x="1881" y="217"/>
                      <a:pt x="1890" y="219"/>
                    </a:cubicBezTo>
                    <a:cubicBezTo>
                      <a:pt x="1972" y="220"/>
                      <a:pt x="2048" y="227"/>
                      <a:pt x="2127" y="231"/>
                    </a:cubicBezTo>
                    <a:cubicBezTo>
                      <a:pt x="2131" y="238"/>
                      <a:pt x="2148" y="232"/>
                      <a:pt x="2157" y="234"/>
                    </a:cubicBezTo>
                    <a:cubicBezTo>
                      <a:pt x="2239" y="235"/>
                      <a:pt x="2315" y="242"/>
                      <a:pt x="2394" y="246"/>
                    </a:cubicBezTo>
                    <a:cubicBezTo>
                      <a:pt x="2398" y="253"/>
                      <a:pt x="2415" y="247"/>
                      <a:pt x="2424" y="249"/>
                    </a:cubicBezTo>
                    <a:cubicBezTo>
                      <a:pt x="2483" y="250"/>
                      <a:pt x="2539" y="254"/>
                      <a:pt x="2595" y="258"/>
                    </a:cubicBezTo>
                    <a:cubicBezTo>
                      <a:pt x="2615" y="265"/>
                      <a:pt x="2648" y="259"/>
                      <a:pt x="2673" y="261"/>
                    </a:cubicBezTo>
                    <a:cubicBezTo>
                      <a:pt x="2733" y="261"/>
                      <a:pt x="2780" y="274"/>
                      <a:pt x="2817" y="297"/>
                    </a:cubicBezTo>
                    <a:cubicBezTo>
                      <a:pt x="2817" y="350"/>
                      <a:pt x="2817" y="403"/>
                      <a:pt x="2817" y="456"/>
                    </a:cubicBezTo>
                    <a:cubicBezTo>
                      <a:pt x="2803" y="494"/>
                      <a:pt x="2798" y="541"/>
                      <a:pt x="2784" y="579"/>
                    </a:cubicBezTo>
                    <a:cubicBezTo>
                      <a:pt x="2661" y="605"/>
                      <a:pt x="2539" y="668"/>
                      <a:pt x="2397" y="684"/>
                    </a:cubicBezTo>
                    <a:cubicBezTo>
                      <a:pt x="2255" y="700"/>
                      <a:pt x="2106" y="715"/>
                      <a:pt x="1953" y="732"/>
                    </a:cubicBezTo>
                    <a:cubicBezTo>
                      <a:pt x="1722" y="757"/>
                      <a:pt x="1488" y="729"/>
                      <a:pt x="1260" y="717"/>
                    </a:cubicBezTo>
                    <a:cubicBezTo>
                      <a:pt x="1181" y="713"/>
                      <a:pt x="1101" y="711"/>
                      <a:pt x="1029" y="702"/>
                    </a:cubicBezTo>
                    <a:cubicBezTo>
                      <a:pt x="957" y="693"/>
                      <a:pt x="874" y="666"/>
                      <a:pt x="792" y="648"/>
                    </a:cubicBezTo>
                    <a:cubicBezTo>
                      <a:pt x="708" y="630"/>
                      <a:pt x="620" y="619"/>
                      <a:pt x="549" y="597"/>
                    </a:cubicBezTo>
                    <a:cubicBezTo>
                      <a:pt x="420" y="558"/>
                      <a:pt x="341" y="495"/>
                      <a:pt x="240" y="429"/>
                    </a:cubicBezTo>
                    <a:cubicBezTo>
                      <a:pt x="177" y="388"/>
                      <a:pt x="114" y="343"/>
                      <a:pt x="54" y="309"/>
                    </a:cubicBezTo>
                    <a:cubicBezTo>
                      <a:pt x="45" y="304"/>
                      <a:pt x="34" y="296"/>
                      <a:pt x="21" y="300"/>
                    </a:cubicBezTo>
                    <a:cubicBezTo>
                      <a:pt x="19" y="290"/>
                      <a:pt x="7" y="290"/>
                      <a:pt x="0" y="285"/>
                    </a:cubicBezTo>
                    <a:cubicBezTo>
                      <a:pt x="0" y="278"/>
                      <a:pt x="0" y="271"/>
                      <a:pt x="0" y="264"/>
                    </a:cubicBezTo>
                    <a:cubicBezTo>
                      <a:pt x="0" y="252"/>
                      <a:pt x="0" y="240"/>
                      <a:pt x="0" y="228"/>
                    </a:cubicBezTo>
                    <a:cubicBezTo>
                      <a:pt x="7" y="223"/>
                      <a:pt x="1" y="205"/>
                      <a:pt x="3" y="195"/>
                    </a:cubicBezTo>
                    <a:cubicBezTo>
                      <a:pt x="3" y="183"/>
                      <a:pt x="3" y="171"/>
                      <a:pt x="3" y="159"/>
                    </a:cubicBezTo>
                    <a:cubicBezTo>
                      <a:pt x="10" y="154"/>
                      <a:pt x="4" y="136"/>
                      <a:pt x="6" y="126"/>
                    </a:cubicBezTo>
                    <a:cubicBezTo>
                      <a:pt x="6" y="114"/>
                      <a:pt x="6" y="102"/>
                      <a:pt x="6" y="90"/>
                    </a:cubicBezTo>
                    <a:cubicBezTo>
                      <a:pt x="13" y="85"/>
                      <a:pt x="7" y="67"/>
                      <a:pt x="9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4" name="Freeform 985"/>
              <p:cNvSpPr/>
              <p:nvPr/>
            </p:nvSpPr>
            <p:spPr bwMode="auto">
              <a:xfrm>
                <a:off x="10347325" y="5097463"/>
                <a:ext cx="9525" cy="2698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8A757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5" name="Freeform 986"/>
              <p:cNvSpPr/>
              <p:nvPr/>
            </p:nvSpPr>
            <p:spPr bwMode="auto">
              <a:xfrm>
                <a:off x="11109325" y="5138738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6" name="Freeform 987"/>
              <p:cNvSpPr/>
              <p:nvPr/>
            </p:nvSpPr>
            <p:spPr bwMode="auto">
              <a:xfrm>
                <a:off x="11163300" y="5140325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7" name="Freeform 988"/>
              <p:cNvSpPr/>
              <p:nvPr/>
            </p:nvSpPr>
            <p:spPr bwMode="auto">
              <a:xfrm>
                <a:off x="11217275" y="5143500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8" name="Freeform 989"/>
              <p:cNvSpPr/>
              <p:nvPr/>
            </p:nvSpPr>
            <p:spPr bwMode="auto">
              <a:xfrm>
                <a:off x="11271250" y="5145088"/>
                <a:ext cx="3016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9" name="Freeform 990"/>
              <p:cNvSpPr/>
              <p:nvPr/>
            </p:nvSpPr>
            <p:spPr bwMode="auto">
              <a:xfrm>
                <a:off x="11325225" y="5148263"/>
                <a:ext cx="3016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0" name="Freeform 991"/>
              <p:cNvSpPr/>
              <p:nvPr/>
            </p:nvSpPr>
            <p:spPr bwMode="auto">
              <a:xfrm>
                <a:off x="11382375" y="5149850"/>
                <a:ext cx="25400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1" name="Freeform 992"/>
              <p:cNvSpPr/>
              <p:nvPr/>
            </p:nvSpPr>
            <p:spPr bwMode="auto">
              <a:xfrm>
                <a:off x="11434763" y="5153025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" name="Freeform 993"/>
              <p:cNvSpPr/>
              <p:nvPr/>
            </p:nvSpPr>
            <p:spPr bwMode="auto">
              <a:xfrm>
                <a:off x="11488738" y="5156200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" name="Freeform 994"/>
              <p:cNvSpPr/>
              <p:nvPr/>
            </p:nvSpPr>
            <p:spPr bwMode="auto">
              <a:xfrm>
                <a:off x="11542713" y="5157788"/>
                <a:ext cx="3016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" name="Freeform 995"/>
              <p:cNvSpPr/>
              <p:nvPr/>
            </p:nvSpPr>
            <p:spPr bwMode="auto">
              <a:xfrm>
                <a:off x="11596688" y="5160963"/>
                <a:ext cx="30163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" name="Freeform 996"/>
              <p:cNvSpPr/>
              <p:nvPr/>
            </p:nvSpPr>
            <p:spPr bwMode="auto">
              <a:xfrm>
                <a:off x="11653838" y="5162550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" name="Freeform 997"/>
              <p:cNvSpPr/>
              <p:nvPr/>
            </p:nvSpPr>
            <p:spPr bwMode="auto">
              <a:xfrm>
                <a:off x="10344150" y="5154613"/>
                <a:ext cx="9525" cy="2698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8A757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" name="Freeform 998"/>
              <p:cNvSpPr/>
              <p:nvPr/>
            </p:nvSpPr>
            <p:spPr bwMode="auto">
              <a:xfrm>
                <a:off x="11707813" y="5165725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" name="Freeform 999"/>
              <p:cNvSpPr/>
              <p:nvPr/>
            </p:nvSpPr>
            <p:spPr bwMode="auto">
              <a:xfrm>
                <a:off x="11761788" y="5167313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" name="Freeform 1000"/>
              <p:cNvSpPr/>
              <p:nvPr/>
            </p:nvSpPr>
            <p:spPr bwMode="auto">
              <a:xfrm>
                <a:off x="11815763" y="5170488"/>
                <a:ext cx="28575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" name="Freeform 1001"/>
              <p:cNvSpPr/>
              <p:nvPr/>
            </p:nvSpPr>
            <p:spPr bwMode="auto">
              <a:xfrm>
                <a:off x="11868150" y="5172075"/>
                <a:ext cx="3016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" name="Freeform 1002"/>
              <p:cNvSpPr/>
              <p:nvPr/>
            </p:nvSpPr>
            <p:spPr bwMode="auto">
              <a:xfrm>
                <a:off x="11925300" y="5175250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" name="Freeform 1003"/>
              <p:cNvSpPr/>
              <p:nvPr/>
            </p:nvSpPr>
            <p:spPr bwMode="auto">
              <a:xfrm>
                <a:off x="11979275" y="5176838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" name="Freeform 1004"/>
              <p:cNvSpPr/>
              <p:nvPr/>
            </p:nvSpPr>
            <p:spPr bwMode="auto">
              <a:xfrm>
                <a:off x="12033250" y="5180013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" name="Freeform 1005"/>
              <p:cNvSpPr/>
              <p:nvPr/>
            </p:nvSpPr>
            <p:spPr bwMode="auto">
              <a:xfrm>
                <a:off x="12087225" y="5183188"/>
                <a:ext cx="28575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" name="Freeform 1006"/>
              <p:cNvSpPr/>
              <p:nvPr/>
            </p:nvSpPr>
            <p:spPr bwMode="auto">
              <a:xfrm>
                <a:off x="12141200" y="5184775"/>
                <a:ext cx="28575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" name="Freeform 1007"/>
              <p:cNvSpPr/>
              <p:nvPr/>
            </p:nvSpPr>
            <p:spPr bwMode="auto">
              <a:xfrm>
                <a:off x="11210925" y="5187950"/>
                <a:ext cx="23813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" name="Freeform 1008"/>
              <p:cNvSpPr/>
              <p:nvPr/>
            </p:nvSpPr>
            <p:spPr bwMode="auto">
              <a:xfrm>
                <a:off x="12196763" y="5187950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" name="Freeform 1009"/>
              <p:cNvSpPr/>
              <p:nvPr/>
            </p:nvSpPr>
            <p:spPr bwMode="auto">
              <a:xfrm>
                <a:off x="12250738" y="5189538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" name="Freeform 1010"/>
              <p:cNvSpPr/>
              <p:nvPr/>
            </p:nvSpPr>
            <p:spPr bwMode="auto">
              <a:xfrm>
                <a:off x="12304713" y="5192713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" name="Freeform 1011"/>
              <p:cNvSpPr/>
              <p:nvPr/>
            </p:nvSpPr>
            <p:spPr bwMode="auto">
              <a:xfrm>
                <a:off x="12358688" y="5194300"/>
                <a:ext cx="28575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" name="Freeform 1012"/>
              <p:cNvSpPr/>
              <p:nvPr/>
            </p:nvSpPr>
            <p:spPr bwMode="auto">
              <a:xfrm>
                <a:off x="12412663" y="5197475"/>
                <a:ext cx="28575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" name="Freeform 1013"/>
              <p:cNvSpPr/>
              <p:nvPr/>
            </p:nvSpPr>
            <p:spPr bwMode="auto">
              <a:xfrm>
                <a:off x="11428413" y="5199063"/>
                <a:ext cx="2381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" name="Freeform 1014"/>
              <p:cNvSpPr/>
              <p:nvPr/>
            </p:nvSpPr>
            <p:spPr bwMode="auto">
              <a:xfrm>
                <a:off x="12468225" y="5199063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Freeform 1015"/>
              <p:cNvSpPr/>
              <p:nvPr/>
            </p:nvSpPr>
            <p:spPr bwMode="auto">
              <a:xfrm>
                <a:off x="12522200" y="5202238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" name="Freeform 1016"/>
              <p:cNvSpPr/>
              <p:nvPr/>
            </p:nvSpPr>
            <p:spPr bwMode="auto">
              <a:xfrm>
                <a:off x="11645900" y="5211763"/>
                <a:ext cx="25400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" name="Freeform 1018"/>
              <p:cNvSpPr/>
              <p:nvPr/>
            </p:nvSpPr>
            <p:spPr bwMode="auto">
              <a:xfrm>
                <a:off x="10342563" y="5210175"/>
                <a:ext cx="9525" cy="2698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8A757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7" name="Freeform 1019"/>
              <p:cNvSpPr/>
              <p:nvPr/>
            </p:nvSpPr>
            <p:spPr bwMode="auto">
              <a:xfrm>
                <a:off x="11863388" y="5224463"/>
                <a:ext cx="25400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Freeform 1020"/>
              <p:cNvSpPr/>
              <p:nvPr/>
            </p:nvSpPr>
            <p:spPr bwMode="auto">
              <a:xfrm>
                <a:off x="12082463" y="5235575"/>
                <a:ext cx="2381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9" name="Freeform 1021"/>
              <p:cNvSpPr/>
              <p:nvPr/>
            </p:nvSpPr>
            <p:spPr bwMode="auto">
              <a:xfrm>
                <a:off x="12299950" y="5248275"/>
                <a:ext cx="2381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Freeform 1022"/>
              <p:cNvSpPr/>
              <p:nvPr/>
            </p:nvSpPr>
            <p:spPr bwMode="auto">
              <a:xfrm>
                <a:off x="12463463" y="5257800"/>
                <a:ext cx="63500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78" y="7"/>
                  </a:cxn>
                  <a:cxn ang="0">
                    <a:pos x="0" y="4"/>
                  </a:cxn>
                </a:cxnLst>
                <a:rect l="0" t="0" r="r" b="b"/>
                <a:pathLst>
                  <a:path w="78" h="11">
                    <a:moveTo>
                      <a:pt x="0" y="4"/>
                    </a:moveTo>
                    <a:cubicBezTo>
                      <a:pt x="25" y="6"/>
                      <a:pt x="58" y="0"/>
                      <a:pt x="78" y="7"/>
                    </a:cubicBezTo>
                    <a:cubicBezTo>
                      <a:pt x="53" y="5"/>
                      <a:pt x="20" y="11"/>
                      <a:pt x="0" y="4"/>
                    </a:cubicBezTo>
                    <a:close/>
                  </a:path>
                </a:pathLst>
              </a:custGeom>
              <a:solidFill>
                <a:srgbClr val="CEC5C4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1" name="Freeform 1023"/>
              <p:cNvSpPr/>
              <p:nvPr/>
            </p:nvSpPr>
            <p:spPr bwMode="auto">
              <a:xfrm>
                <a:off x="10710863" y="5508625"/>
                <a:ext cx="28575" cy="17462"/>
              </a:xfrm>
              <a:custGeom>
                <a:avLst/>
                <a:gdLst/>
                <a:ahLst/>
                <a:cxnLst>
                  <a:cxn ang="0">
                    <a:pos x="36" y="12"/>
                  </a:cxn>
                  <a:cxn ang="0">
                    <a:pos x="0" y="6"/>
                  </a:cxn>
                  <a:cxn ang="0">
                    <a:pos x="36" y="12"/>
                  </a:cxn>
                </a:cxnLst>
                <a:rect l="0" t="0" r="r" b="b"/>
                <a:pathLst>
                  <a:path w="36" h="20">
                    <a:moveTo>
                      <a:pt x="36" y="12"/>
                    </a:moveTo>
                    <a:cubicBezTo>
                      <a:pt x="26" y="20"/>
                      <a:pt x="8" y="10"/>
                      <a:pt x="0" y="6"/>
                    </a:cubicBezTo>
                    <a:cubicBezTo>
                      <a:pt x="8" y="0"/>
                      <a:pt x="23" y="13"/>
                      <a:pt x="36" y="12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2" name="Freeform 1024"/>
              <p:cNvSpPr/>
              <p:nvPr/>
            </p:nvSpPr>
            <p:spPr bwMode="auto">
              <a:xfrm>
                <a:off x="10247313" y="5592763"/>
                <a:ext cx="7938" cy="2698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3"/>
                  </a:cxn>
                  <a:cxn ang="0">
                    <a:pos x="4" y="0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cubicBezTo>
                      <a:pt x="11" y="5"/>
                      <a:pt x="5" y="23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3" name="Freeform 1025"/>
              <p:cNvSpPr/>
              <p:nvPr/>
            </p:nvSpPr>
            <p:spPr bwMode="auto">
              <a:xfrm>
                <a:off x="10899775" y="5675313"/>
                <a:ext cx="23813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Freeform 1026"/>
              <p:cNvSpPr/>
              <p:nvPr/>
            </p:nvSpPr>
            <p:spPr bwMode="auto">
              <a:xfrm>
                <a:off x="11595100" y="5797550"/>
                <a:ext cx="50800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63" y="3"/>
                  </a:cxn>
                  <a:cxn ang="0">
                    <a:pos x="0" y="0"/>
                  </a:cxn>
                </a:cxnLst>
                <a:rect l="0" t="0" r="r" b="b"/>
                <a:pathLst>
                  <a:path w="63" h="7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63" y="1"/>
                      <a:pt x="63" y="2"/>
                      <a:pt x="63" y="3"/>
                    </a:cubicBezTo>
                    <a:cubicBezTo>
                      <a:pt x="43" y="1"/>
                      <a:pt x="15" y="7"/>
                      <a:pt x="0" y="0"/>
                    </a:cubicBezTo>
                    <a:close/>
                  </a:path>
                </a:pathLst>
              </a:custGeom>
              <a:solidFill>
                <a:srgbClr val="682819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Freeform 1027"/>
              <p:cNvSpPr/>
              <p:nvPr/>
            </p:nvSpPr>
            <p:spPr bwMode="auto">
              <a:xfrm>
                <a:off x="11714163" y="5797550"/>
                <a:ext cx="3016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Freeform 1028"/>
              <p:cNvSpPr/>
              <p:nvPr/>
            </p:nvSpPr>
            <p:spPr bwMode="auto">
              <a:xfrm>
                <a:off x="11880850" y="6213475"/>
                <a:ext cx="39688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Freeform 1029"/>
              <p:cNvSpPr/>
              <p:nvPr/>
            </p:nvSpPr>
            <p:spPr bwMode="auto">
              <a:xfrm>
                <a:off x="11807825" y="6216650"/>
                <a:ext cx="36513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8" name="Freeform 1030"/>
              <p:cNvSpPr/>
              <p:nvPr/>
            </p:nvSpPr>
            <p:spPr bwMode="auto">
              <a:xfrm>
                <a:off x="11731625" y="6218238"/>
                <a:ext cx="39688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9" name="Freeform 1031"/>
              <p:cNvSpPr/>
              <p:nvPr/>
            </p:nvSpPr>
            <p:spPr bwMode="auto">
              <a:xfrm>
                <a:off x="11658600" y="6221413"/>
                <a:ext cx="36513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0" name="Freeform 1032"/>
              <p:cNvSpPr/>
              <p:nvPr/>
            </p:nvSpPr>
            <p:spPr bwMode="auto">
              <a:xfrm>
                <a:off x="11582400" y="6224588"/>
                <a:ext cx="39688" cy="79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1" name="Freeform 1033"/>
              <p:cNvSpPr/>
              <p:nvPr/>
            </p:nvSpPr>
            <p:spPr bwMode="auto">
              <a:xfrm>
                <a:off x="11509375" y="6226175"/>
                <a:ext cx="36513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2" name="Freeform 1034"/>
              <p:cNvSpPr/>
              <p:nvPr/>
            </p:nvSpPr>
            <p:spPr bwMode="auto">
              <a:xfrm>
                <a:off x="11433175" y="6229350"/>
                <a:ext cx="39688" cy="79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3" name="Freeform 1035"/>
              <p:cNvSpPr/>
              <p:nvPr/>
            </p:nvSpPr>
            <p:spPr bwMode="auto">
              <a:xfrm>
                <a:off x="11360150" y="6230938"/>
                <a:ext cx="36513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4" name="Freeform 1036"/>
              <p:cNvSpPr/>
              <p:nvPr/>
            </p:nvSpPr>
            <p:spPr bwMode="auto">
              <a:xfrm>
                <a:off x="11283950" y="6234113"/>
                <a:ext cx="38100" cy="79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5" name="Freeform 1037"/>
              <p:cNvSpPr/>
              <p:nvPr/>
            </p:nvSpPr>
            <p:spPr bwMode="auto">
              <a:xfrm>
                <a:off x="11210925" y="6235700"/>
                <a:ext cx="36513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6" name="Freeform 1038"/>
              <p:cNvSpPr/>
              <p:nvPr/>
            </p:nvSpPr>
            <p:spPr bwMode="auto">
              <a:xfrm>
                <a:off x="11134725" y="6238875"/>
                <a:ext cx="38100" cy="79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7" name="Freeform 1039"/>
              <p:cNvSpPr/>
              <p:nvPr/>
            </p:nvSpPr>
            <p:spPr bwMode="auto">
              <a:xfrm>
                <a:off x="11060113" y="6240463"/>
                <a:ext cx="38100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8" name="Freeform 1040"/>
              <p:cNvSpPr/>
              <p:nvPr/>
            </p:nvSpPr>
            <p:spPr bwMode="auto">
              <a:xfrm>
                <a:off x="11176000" y="6283325"/>
                <a:ext cx="28575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9" name="Freeform 1041"/>
              <p:cNvSpPr/>
              <p:nvPr/>
            </p:nvSpPr>
            <p:spPr bwMode="auto">
              <a:xfrm>
                <a:off x="11226800" y="6284913"/>
                <a:ext cx="31750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Freeform 1042"/>
              <p:cNvSpPr/>
              <p:nvPr/>
            </p:nvSpPr>
            <p:spPr bwMode="auto">
              <a:xfrm>
                <a:off x="11564938" y="6296025"/>
                <a:ext cx="157163" cy="476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2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92" h="7">
                    <a:moveTo>
                      <a:pt x="0" y="0"/>
                    </a:moveTo>
                    <a:cubicBezTo>
                      <a:pt x="64" y="0"/>
                      <a:pt x="128" y="0"/>
                      <a:pt x="192" y="0"/>
                    </a:cubicBezTo>
                    <a:cubicBezTo>
                      <a:pt x="134" y="7"/>
                      <a:pt x="63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1" name="Freeform 1043"/>
              <p:cNvSpPr/>
              <p:nvPr/>
            </p:nvSpPr>
            <p:spPr bwMode="auto">
              <a:xfrm>
                <a:off x="10355263" y="5678488"/>
                <a:ext cx="2011363" cy="568325"/>
              </a:xfrm>
              <a:custGeom>
                <a:avLst/>
                <a:gdLst/>
                <a:ahLst/>
                <a:cxnLst>
                  <a:cxn ang="0">
                    <a:pos x="741" y="696"/>
                  </a:cxn>
                  <a:cxn ang="0">
                    <a:pos x="0" y="219"/>
                  </a:cxn>
                  <a:cxn ang="0">
                    <a:pos x="33" y="219"/>
                  </a:cxn>
                  <a:cxn ang="0">
                    <a:pos x="501" y="0"/>
                  </a:cxn>
                  <a:cxn ang="0">
                    <a:pos x="630" y="0"/>
                  </a:cxn>
                  <a:cxn ang="0">
                    <a:pos x="666" y="0"/>
                  </a:cxn>
                  <a:cxn ang="0">
                    <a:pos x="696" y="3"/>
                  </a:cxn>
                  <a:cxn ang="0">
                    <a:pos x="1098" y="147"/>
                  </a:cxn>
                  <a:cxn ang="0">
                    <a:pos x="855" y="303"/>
                  </a:cxn>
                  <a:cxn ang="0">
                    <a:pos x="852" y="366"/>
                  </a:cxn>
                  <a:cxn ang="0">
                    <a:pos x="900" y="348"/>
                  </a:cxn>
                  <a:cxn ang="0">
                    <a:pos x="1017" y="282"/>
                  </a:cxn>
                  <a:cxn ang="0">
                    <a:pos x="1131" y="216"/>
                  </a:cxn>
                  <a:cxn ang="0">
                    <a:pos x="1158" y="216"/>
                  </a:cxn>
                  <a:cxn ang="0">
                    <a:pos x="1173" y="195"/>
                  </a:cxn>
                  <a:cxn ang="0">
                    <a:pos x="1302" y="147"/>
                  </a:cxn>
                  <a:cxn ang="0">
                    <a:pos x="1413" y="147"/>
                  </a:cxn>
                  <a:cxn ang="0">
                    <a:pos x="1467" y="147"/>
                  </a:cxn>
                  <a:cxn ang="0">
                    <a:pos x="1518" y="147"/>
                  </a:cxn>
                  <a:cxn ang="0">
                    <a:pos x="1581" y="150"/>
                  </a:cxn>
                  <a:cxn ang="0">
                    <a:pos x="1617" y="150"/>
                  </a:cxn>
                  <a:cxn ang="0">
                    <a:pos x="1665" y="150"/>
                  </a:cxn>
                  <a:cxn ang="0">
                    <a:pos x="1701" y="153"/>
                  </a:cxn>
                  <a:cxn ang="0">
                    <a:pos x="2214" y="207"/>
                  </a:cxn>
                  <a:cxn ang="0">
                    <a:pos x="2346" y="261"/>
                  </a:cxn>
                  <a:cxn ang="0">
                    <a:pos x="2460" y="384"/>
                  </a:cxn>
                  <a:cxn ang="0">
                    <a:pos x="2442" y="408"/>
                  </a:cxn>
                  <a:cxn ang="0">
                    <a:pos x="1917" y="660"/>
                  </a:cxn>
                  <a:cxn ang="0">
                    <a:pos x="1869" y="663"/>
                  </a:cxn>
                  <a:cxn ang="0">
                    <a:pos x="1824" y="663"/>
                  </a:cxn>
                  <a:cxn ang="0">
                    <a:pos x="1779" y="666"/>
                  </a:cxn>
                  <a:cxn ang="0">
                    <a:pos x="1734" y="666"/>
                  </a:cxn>
                  <a:cxn ang="0">
                    <a:pos x="1686" y="669"/>
                  </a:cxn>
                  <a:cxn ang="0">
                    <a:pos x="1641" y="669"/>
                  </a:cxn>
                  <a:cxn ang="0">
                    <a:pos x="1596" y="672"/>
                  </a:cxn>
                  <a:cxn ang="0">
                    <a:pos x="1551" y="672"/>
                  </a:cxn>
                  <a:cxn ang="0">
                    <a:pos x="1503" y="675"/>
                  </a:cxn>
                  <a:cxn ang="0">
                    <a:pos x="1458" y="675"/>
                  </a:cxn>
                  <a:cxn ang="0">
                    <a:pos x="1413" y="678"/>
                  </a:cxn>
                  <a:cxn ang="0">
                    <a:pos x="1368" y="678"/>
                  </a:cxn>
                  <a:cxn ang="0">
                    <a:pos x="1320" y="681"/>
                  </a:cxn>
                  <a:cxn ang="0">
                    <a:pos x="1275" y="681"/>
                  </a:cxn>
                  <a:cxn ang="0">
                    <a:pos x="1230" y="684"/>
                  </a:cxn>
                  <a:cxn ang="0">
                    <a:pos x="1185" y="684"/>
                  </a:cxn>
                  <a:cxn ang="0">
                    <a:pos x="1137" y="687"/>
                  </a:cxn>
                  <a:cxn ang="0">
                    <a:pos x="1092" y="687"/>
                  </a:cxn>
                  <a:cxn ang="0">
                    <a:pos x="1047" y="690"/>
                  </a:cxn>
                  <a:cxn ang="0">
                    <a:pos x="1002" y="690"/>
                  </a:cxn>
                  <a:cxn ang="0">
                    <a:pos x="954" y="693"/>
                  </a:cxn>
                  <a:cxn ang="0">
                    <a:pos x="909" y="693"/>
                  </a:cxn>
                  <a:cxn ang="0">
                    <a:pos x="864" y="696"/>
                  </a:cxn>
                  <a:cxn ang="0">
                    <a:pos x="819" y="696"/>
                  </a:cxn>
                  <a:cxn ang="0">
                    <a:pos x="741" y="696"/>
                  </a:cxn>
                </a:cxnLst>
                <a:rect l="0" t="0" r="r" b="b"/>
                <a:pathLst>
                  <a:path w="2463" h="696">
                    <a:moveTo>
                      <a:pt x="741" y="696"/>
                    </a:moveTo>
                    <a:cubicBezTo>
                      <a:pt x="350" y="681"/>
                      <a:pt x="101" y="524"/>
                      <a:pt x="0" y="219"/>
                    </a:cubicBezTo>
                    <a:cubicBezTo>
                      <a:pt x="11" y="219"/>
                      <a:pt x="22" y="219"/>
                      <a:pt x="33" y="219"/>
                    </a:cubicBezTo>
                    <a:cubicBezTo>
                      <a:pt x="107" y="64"/>
                      <a:pt x="282" y="10"/>
                      <a:pt x="501" y="0"/>
                    </a:cubicBezTo>
                    <a:cubicBezTo>
                      <a:pt x="544" y="0"/>
                      <a:pt x="587" y="0"/>
                      <a:pt x="630" y="0"/>
                    </a:cubicBezTo>
                    <a:cubicBezTo>
                      <a:pt x="642" y="0"/>
                      <a:pt x="654" y="0"/>
                      <a:pt x="666" y="0"/>
                    </a:cubicBezTo>
                    <a:cubicBezTo>
                      <a:pt x="670" y="7"/>
                      <a:pt x="687" y="1"/>
                      <a:pt x="696" y="3"/>
                    </a:cubicBezTo>
                    <a:cubicBezTo>
                      <a:pt x="862" y="17"/>
                      <a:pt x="1017" y="58"/>
                      <a:pt x="1098" y="147"/>
                    </a:cubicBezTo>
                    <a:cubicBezTo>
                      <a:pt x="1024" y="186"/>
                      <a:pt x="889" y="218"/>
                      <a:pt x="855" y="303"/>
                    </a:cubicBezTo>
                    <a:cubicBezTo>
                      <a:pt x="848" y="321"/>
                      <a:pt x="846" y="343"/>
                      <a:pt x="852" y="366"/>
                    </a:cubicBezTo>
                    <a:cubicBezTo>
                      <a:pt x="863" y="350"/>
                      <a:pt x="883" y="354"/>
                      <a:pt x="900" y="348"/>
                    </a:cubicBezTo>
                    <a:cubicBezTo>
                      <a:pt x="939" y="334"/>
                      <a:pt x="979" y="304"/>
                      <a:pt x="1017" y="282"/>
                    </a:cubicBezTo>
                    <a:cubicBezTo>
                      <a:pt x="1056" y="260"/>
                      <a:pt x="1095" y="230"/>
                      <a:pt x="1131" y="216"/>
                    </a:cubicBezTo>
                    <a:cubicBezTo>
                      <a:pt x="1138" y="213"/>
                      <a:pt x="1148" y="206"/>
                      <a:pt x="1158" y="216"/>
                    </a:cubicBezTo>
                    <a:cubicBezTo>
                      <a:pt x="1159" y="204"/>
                      <a:pt x="1165" y="200"/>
                      <a:pt x="1173" y="195"/>
                    </a:cubicBezTo>
                    <a:cubicBezTo>
                      <a:pt x="1208" y="172"/>
                      <a:pt x="1265" y="169"/>
                      <a:pt x="1302" y="147"/>
                    </a:cubicBezTo>
                    <a:cubicBezTo>
                      <a:pt x="1339" y="147"/>
                      <a:pt x="1376" y="147"/>
                      <a:pt x="1413" y="147"/>
                    </a:cubicBezTo>
                    <a:cubicBezTo>
                      <a:pt x="1431" y="147"/>
                      <a:pt x="1449" y="147"/>
                      <a:pt x="1467" y="147"/>
                    </a:cubicBezTo>
                    <a:cubicBezTo>
                      <a:pt x="1484" y="147"/>
                      <a:pt x="1501" y="147"/>
                      <a:pt x="1518" y="147"/>
                    </a:cubicBezTo>
                    <a:cubicBezTo>
                      <a:pt x="1533" y="154"/>
                      <a:pt x="1561" y="148"/>
                      <a:pt x="1581" y="150"/>
                    </a:cubicBezTo>
                    <a:cubicBezTo>
                      <a:pt x="1593" y="150"/>
                      <a:pt x="1605" y="150"/>
                      <a:pt x="1617" y="150"/>
                    </a:cubicBezTo>
                    <a:cubicBezTo>
                      <a:pt x="1633" y="150"/>
                      <a:pt x="1649" y="150"/>
                      <a:pt x="1665" y="150"/>
                    </a:cubicBezTo>
                    <a:cubicBezTo>
                      <a:pt x="1671" y="157"/>
                      <a:pt x="1690" y="151"/>
                      <a:pt x="1701" y="153"/>
                    </a:cubicBezTo>
                    <a:cubicBezTo>
                      <a:pt x="1882" y="166"/>
                      <a:pt x="2052" y="165"/>
                      <a:pt x="2214" y="207"/>
                    </a:cubicBezTo>
                    <a:cubicBezTo>
                      <a:pt x="2262" y="219"/>
                      <a:pt x="2320" y="236"/>
                      <a:pt x="2346" y="261"/>
                    </a:cubicBezTo>
                    <a:cubicBezTo>
                      <a:pt x="2391" y="304"/>
                      <a:pt x="2376" y="384"/>
                      <a:pt x="2460" y="384"/>
                    </a:cubicBezTo>
                    <a:cubicBezTo>
                      <a:pt x="2463" y="396"/>
                      <a:pt x="2449" y="402"/>
                      <a:pt x="2442" y="408"/>
                    </a:cubicBezTo>
                    <a:cubicBezTo>
                      <a:pt x="2305" y="525"/>
                      <a:pt x="2131" y="618"/>
                      <a:pt x="1917" y="660"/>
                    </a:cubicBezTo>
                    <a:cubicBezTo>
                      <a:pt x="1902" y="662"/>
                      <a:pt x="1879" y="656"/>
                      <a:pt x="1869" y="663"/>
                    </a:cubicBezTo>
                    <a:cubicBezTo>
                      <a:pt x="1854" y="663"/>
                      <a:pt x="1839" y="663"/>
                      <a:pt x="1824" y="663"/>
                    </a:cubicBezTo>
                    <a:cubicBezTo>
                      <a:pt x="1810" y="665"/>
                      <a:pt x="1788" y="659"/>
                      <a:pt x="1779" y="666"/>
                    </a:cubicBezTo>
                    <a:cubicBezTo>
                      <a:pt x="1764" y="666"/>
                      <a:pt x="1749" y="666"/>
                      <a:pt x="1734" y="666"/>
                    </a:cubicBezTo>
                    <a:cubicBezTo>
                      <a:pt x="1719" y="668"/>
                      <a:pt x="1696" y="662"/>
                      <a:pt x="1686" y="669"/>
                    </a:cubicBezTo>
                    <a:cubicBezTo>
                      <a:pt x="1671" y="669"/>
                      <a:pt x="1656" y="669"/>
                      <a:pt x="1641" y="669"/>
                    </a:cubicBezTo>
                    <a:cubicBezTo>
                      <a:pt x="1627" y="671"/>
                      <a:pt x="1605" y="665"/>
                      <a:pt x="1596" y="672"/>
                    </a:cubicBezTo>
                    <a:cubicBezTo>
                      <a:pt x="1581" y="672"/>
                      <a:pt x="1566" y="672"/>
                      <a:pt x="1551" y="672"/>
                    </a:cubicBezTo>
                    <a:cubicBezTo>
                      <a:pt x="1536" y="674"/>
                      <a:pt x="1513" y="668"/>
                      <a:pt x="1503" y="675"/>
                    </a:cubicBezTo>
                    <a:cubicBezTo>
                      <a:pt x="1488" y="675"/>
                      <a:pt x="1473" y="675"/>
                      <a:pt x="1458" y="675"/>
                    </a:cubicBezTo>
                    <a:cubicBezTo>
                      <a:pt x="1444" y="677"/>
                      <a:pt x="1422" y="671"/>
                      <a:pt x="1413" y="678"/>
                    </a:cubicBezTo>
                    <a:cubicBezTo>
                      <a:pt x="1398" y="678"/>
                      <a:pt x="1383" y="678"/>
                      <a:pt x="1368" y="678"/>
                    </a:cubicBezTo>
                    <a:cubicBezTo>
                      <a:pt x="1353" y="680"/>
                      <a:pt x="1330" y="674"/>
                      <a:pt x="1320" y="681"/>
                    </a:cubicBezTo>
                    <a:cubicBezTo>
                      <a:pt x="1305" y="681"/>
                      <a:pt x="1290" y="681"/>
                      <a:pt x="1275" y="681"/>
                    </a:cubicBezTo>
                    <a:cubicBezTo>
                      <a:pt x="1261" y="683"/>
                      <a:pt x="1239" y="677"/>
                      <a:pt x="1230" y="684"/>
                    </a:cubicBezTo>
                    <a:cubicBezTo>
                      <a:pt x="1215" y="684"/>
                      <a:pt x="1200" y="684"/>
                      <a:pt x="1185" y="684"/>
                    </a:cubicBezTo>
                    <a:cubicBezTo>
                      <a:pt x="1170" y="686"/>
                      <a:pt x="1147" y="680"/>
                      <a:pt x="1137" y="687"/>
                    </a:cubicBezTo>
                    <a:cubicBezTo>
                      <a:pt x="1122" y="687"/>
                      <a:pt x="1107" y="687"/>
                      <a:pt x="1092" y="687"/>
                    </a:cubicBezTo>
                    <a:cubicBezTo>
                      <a:pt x="1078" y="689"/>
                      <a:pt x="1056" y="683"/>
                      <a:pt x="1047" y="690"/>
                    </a:cubicBezTo>
                    <a:cubicBezTo>
                      <a:pt x="1032" y="690"/>
                      <a:pt x="1017" y="690"/>
                      <a:pt x="1002" y="690"/>
                    </a:cubicBezTo>
                    <a:cubicBezTo>
                      <a:pt x="987" y="692"/>
                      <a:pt x="964" y="686"/>
                      <a:pt x="954" y="693"/>
                    </a:cubicBezTo>
                    <a:cubicBezTo>
                      <a:pt x="939" y="693"/>
                      <a:pt x="924" y="693"/>
                      <a:pt x="909" y="693"/>
                    </a:cubicBezTo>
                    <a:cubicBezTo>
                      <a:pt x="895" y="695"/>
                      <a:pt x="873" y="689"/>
                      <a:pt x="864" y="696"/>
                    </a:cubicBezTo>
                    <a:cubicBezTo>
                      <a:pt x="849" y="696"/>
                      <a:pt x="834" y="696"/>
                      <a:pt x="819" y="696"/>
                    </a:cubicBezTo>
                    <a:cubicBezTo>
                      <a:pt x="793" y="696"/>
                      <a:pt x="767" y="696"/>
                      <a:pt x="741" y="696"/>
                    </a:cubicBezTo>
                    <a:close/>
                  </a:path>
                </a:pathLst>
              </a:custGeom>
              <a:solidFill>
                <a:srgbClr val="752D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2" name="Freeform 1044"/>
              <p:cNvSpPr/>
              <p:nvPr/>
            </p:nvSpPr>
            <p:spPr bwMode="auto">
              <a:xfrm>
                <a:off x="11418888" y="5792788"/>
                <a:ext cx="90488" cy="476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11" y="4"/>
                  </a:cxn>
                  <a:cxn ang="0">
                    <a:pos x="111" y="7"/>
                  </a:cxn>
                  <a:cxn ang="0">
                    <a:pos x="0" y="7"/>
                  </a:cxn>
                </a:cxnLst>
                <a:rect l="0" t="0" r="r" b="b"/>
                <a:pathLst>
                  <a:path w="111" h="7">
                    <a:moveTo>
                      <a:pt x="0" y="7"/>
                    </a:moveTo>
                    <a:cubicBezTo>
                      <a:pt x="31" y="0"/>
                      <a:pt x="75" y="6"/>
                      <a:pt x="111" y="4"/>
                    </a:cubicBezTo>
                    <a:cubicBezTo>
                      <a:pt x="111" y="5"/>
                      <a:pt x="111" y="6"/>
                      <a:pt x="111" y="7"/>
                    </a:cubicBezTo>
                    <a:cubicBezTo>
                      <a:pt x="74" y="7"/>
                      <a:pt x="37" y="7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Freeform 1045"/>
              <p:cNvSpPr/>
              <p:nvPr/>
            </p:nvSpPr>
            <p:spPr bwMode="auto">
              <a:xfrm>
                <a:off x="11296650" y="6288088"/>
                <a:ext cx="41275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28" name="组合 227"/>
          <p:cNvGrpSpPr/>
          <p:nvPr/>
        </p:nvGrpSpPr>
        <p:grpSpPr>
          <a:xfrm>
            <a:off x="-276610" y="3819548"/>
            <a:ext cx="9709505" cy="2538414"/>
            <a:chOff x="0" y="1693863"/>
            <a:chExt cx="9147175" cy="2324100"/>
          </a:xfrm>
          <a:effectLst>
            <a:outerShdw blurRad="114300" dist="38100" dir="16200000" sx="104000" sy="104000" rotWithShape="0">
              <a:prstClr val="black">
                <a:alpha val="60000"/>
              </a:prstClr>
            </a:outerShdw>
          </a:effectLst>
        </p:grpSpPr>
        <p:sp>
          <p:nvSpPr>
            <p:cNvPr id="229" name="Freeform 361"/>
            <p:cNvSpPr/>
            <p:nvPr/>
          </p:nvSpPr>
          <p:spPr bwMode="auto">
            <a:xfrm>
              <a:off x="817563" y="1724026"/>
              <a:ext cx="152400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1" y="0"/>
                </a:cxn>
                <a:cxn ang="0">
                  <a:pos x="0" y="3"/>
                </a:cxn>
              </a:cxnLst>
              <a:rect l="0" t="0" r="r" b="b"/>
              <a:pathLst>
                <a:path w="51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Freeform 364"/>
            <p:cNvSpPr/>
            <p:nvPr/>
          </p:nvSpPr>
          <p:spPr bwMode="auto">
            <a:xfrm>
              <a:off x="746125" y="1751013"/>
              <a:ext cx="223838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75" y="3"/>
                </a:cxn>
                <a:cxn ang="0">
                  <a:pos x="0" y="0"/>
                </a:cxn>
              </a:cxnLst>
              <a:rect l="0" t="0" r="r" b="b"/>
              <a:pathLst>
                <a:path w="75" h="7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1" y="1"/>
                    <a:pt x="19" y="7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Freeform 365"/>
            <p:cNvSpPr/>
            <p:nvPr/>
          </p:nvSpPr>
          <p:spPr bwMode="auto">
            <a:xfrm>
              <a:off x="969963" y="1751013"/>
              <a:ext cx="314325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5" y="0"/>
                </a:cxn>
                <a:cxn ang="0">
                  <a:pos x="0" y="3"/>
                </a:cxn>
              </a:cxnLst>
              <a:rect l="0" t="0" r="r" b="b"/>
              <a:pathLst>
                <a:path w="10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ubicBezTo>
                    <a:pt x="76" y="7"/>
                    <a:pt x="34" y="1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Freeform 366"/>
            <p:cNvSpPr/>
            <p:nvPr/>
          </p:nvSpPr>
          <p:spPr bwMode="auto">
            <a:xfrm>
              <a:off x="3101975" y="1738313"/>
              <a:ext cx="1158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Freeform 367"/>
            <p:cNvSpPr/>
            <p:nvPr/>
          </p:nvSpPr>
          <p:spPr bwMode="auto">
            <a:xfrm>
              <a:off x="2206625" y="1751013"/>
              <a:ext cx="285750" cy="34925"/>
            </a:xfrm>
            <a:custGeom>
              <a:avLst/>
              <a:gdLst/>
              <a:ahLst/>
              <a:cxnLst>
                <a:cxn ang="0">
                  <a:pos x="66" y="9"/>
                </a:cxn>
                <a:cxn ang="0">
                  <a:pos x="0" y="3"/>
                </a:cxn>
                <a:cxn ang="0">
                  <a:pos x="78" y="3"/>
                </a:cxn>
                <a:cxn ang="0">
                  <a:pos x="96" y="9"/>
                </a:cxn>
                <a:cxn ang="0">
                  <a:pos x="66" y="9"/>
                </a:cxn>
              </a:cxnLst>
              <a:rect l="0" t="0" r="r" b="b"/>
              <a:pathLst>
                <a:path w="96" h="12">
                  <a:moveTo>
                    <a:pt x="66" y="9"/>
                  </a:moveTo>
                  <a:cubicBezTo>
                    <a:pt x="51" y="0"/>
                    <a:pt x="15" y="12"/>
                    <a:pt x="0" y="3"/>
                  </a:cubicBezTo>
                  <a:cubicBezTo>
                    <a:pt x="26" y="3"/>
                    <a:pt x="52" y="3"/>
                    <a:pt x="78" y="3"/>
                  </a:cubicBezTo>
                  <a:cubicBezTo>
                    <a:pt x="78" y="11"/>
                    <a:pt x="96" y="1"/>
                    <a:pt x="96" y="9"/>
                  </a:cubicBezTo>
                  <a:cubicBezTo>
                    <a:pt x="86" y="9"/>
                    <a:pt x="76" y="9"/>
                    <a:pt x="66" y="9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Freeform 371"/>
            <p:cNvSpPr/>
            <p:nvPr/>
          </p:nvSpPr>
          <p:spPr bwMode="auto">
            <a:xfrm>
              <a:off x="1149350" y="1771651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Freeform 372"/>
            <p:cNvSpPr/>
            <p:nvPr/>
          </p:nvSpPr>
          <p:spPr bwMode="auto">
            <a:xfrm>
              <a:off x="7123113" y="1778001"/>
              <a:ext cx="142875" cy="206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0" y="0"/>
                </a:cxn>
                <a:cxn ang="0">
                  <a:pos x="48" y="0"/>
                </a:cxn>
                <a:cxn ang="0">
                  <a:pos x="48" y="3"/>
                </a:cxn>
              </a:cxnLst>
              <a:rect l="0" t="0" r="r" b="b"/>
              <a:pathLst>
                <a:path w="48" h="7">
                  <a:moveTo>
                    <a:pt x="48" y="3"/>
                  </a:moveTo>
                  <a:cubicBezTo>
                    <a:pt x="33" y="1"/>
                    <a:pt x="10" y="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Freeform 375"/>
            <p:cNvSpPr/>
            <p:nvPr/>
          </p:nvSpPr>
          <p:spPr bwMode="auto">
            <a:xfrm>
              <a:off x="5600700" y="1782763"/>
              <a:ext cx="196850" cy="2222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6" y="4"/>
                </a:cxn>
                <a:cxn ang="0">
                  <a:pos x="66" y="7"/>
                </a:cxn>
                <a:cxn ang="0">
                  <a:pos x="0" y="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Freeform 376"/>
            <p:cNvSpPr/>
            <p:nvPr/>
          </p:nvSpPr>
          <p:spPr bwMode="auto">
            <a:xfrm>
              <a:off x="5797550" y="1795463"/>
              <a:ext cx="187325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0" y="3"/>
                </a:cxn>
              </a:cxnLst>
              <a:rect l="0" t="0" r="r" b="b"/>
              <a:pathLst>
                <a:path w="6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Freeform 377"/>
            <p:cNvSpPr/>
            <p:nvPr/>
          </p:nvSpPr>
          <p:spPr bwMode="auto">
            <a:xfrm>
              <a:off x="5984875" y="1795463"/>
              <a:ext cx="198438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6" y="0"/>
                </a:cxn>
                <a:cxn ang="0">
                  <a:pos x="0" y="3"/>
                </a:cxn>
              </a:cxnLst>
              <a:rect l="0" t="0" r="r" b="b"/>
              <a:pathLst>
                <a:path w="6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Freeform 378"/>
            <p:cNvSpPr/>
            <p:nvPr/>
          </p:nvSpPr>
          <p:spPr bwMode="auto">
            <a:xfrm>
              <a:off x="6889750" y="1804988"/>
              <a:ext cx="117475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Freeform 379"/>
            <p:cNvSpPr/>
            <p:nvPr/>
          </p:nvSpPr>
          <p:spPr bwMode="auto">
            <a:xfrm>
              <a:off x="7007225" y="1804988"/>
              <a:ext cx="115888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Freeform 380"/>
            <p:cNvSpPr/>
            <p:nvPr/>
          </p:nvSpPr>
          <p:spPr bwMode="auto">
            <a:xfrm>
              <a:off x="7123113" y="1792288"/>
              <a:ext cx="1158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Freeform 381"/>
            <p:cNvSpPr/>
            <p:nvPr/>
          </p:nvSpPr>
          <p:spPr bwMode="auto">
            <a:xfrm>
              <a:off x="8555038" y="1792288"/>
              <a:ext cx="107950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36" y="7"/>
                </a:cxn>
                <a:cxn ang="0">
                  <a:pos x="0" y="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Freeform 382"/>
            <p:cNvSpPr/>
            <p:nvPr/>
          </p:nvSpPr>
          <p:spPr bwMode="auto">
            <a:xfrm>
              <a:off x="8662988" y="1804988"/>
              <a:ext cx="117475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0" y="3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Freeform 383"/>
            <p:cNvSpPr/>
            <p:nvPr/>
          </p:nvSpPr>
          <p:spPr bwMode="auto">
            <a:xfrm>
              <a:off x="3038475" y="1806576"/>
              <a:ext cx="107950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Freeform 384"/>
            <p:cNvSpPr/>
            <p:nvPr/>
          </p:nvSpPr>
          <p:spPr bwMode="auto">
            <a:xfrm>
              <a:off x="4830763" y="1812926"/>
              <a:ext cx="268288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" y="0"/>
                </a:cxn>
                <a:cxn ang="0">
                  <a:pos x="0" y="0"/>
                </a:cxn>
              </a:cxnLst>
              <a:rect l="0" t="0" r="r" b="b"/>
              <a:pathLst>
                <a:path w="90" h="5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67" y="5"/>
                    <a:pt x="23" y="5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Freeform 385"/>
            <p:cNvSpPr/>
            <p:nvPr/>
          </p:nvSpPr>
          <p:spPr bwMode="auto">
            <a:xfrm>
              <a:off x="7356475" y="1812926"/>
              <a:ext cx="858838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88" y="0"/>
                </a:cxn>
                <a:cxn ang="0">
                  <a:pos x="0" y="0"/>
                </a:cxn>
              </a:cxnLst>
              <a:rect l="0" t="0" r="r" b="b"/>
              <a:pathLst>
                <a:path w="288" h="5">
                  <a:moveTo>
                    <a:pt x="0" y="0"/>
                  </a:moveTo>
                  <a:cubicBezTo>
                    <a:pt x="96" y="0"/>
                    <a:pt x="192" y="0"/>
                    <a:pt x="288" y="0"/>
                  </a:cubicBezTo>
                  <a:cubicBezTo>
                    <a:pt x="199" y="5"/>
                    <a:pt x="89" y="5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Freeform 386"/>
            <p:cNvSpPr/>
            <p:nvPr/>
          </p:nvSpPr>
          <p:spPr bwMode="auto">
            <a:xfrm>
              <a:off x="6835775" y="1816101"/>
              <a:ext cx="125413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Freeform 387"/>
            <p:cNvSpPr/>
            <p:nvPr/>
          </p:nvSpPr>
          <p:spPr bwMode="auto">
            <a:xfrm>
              <a:off x="4794250" y="1833563"/>
              <a:ext cx="98425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27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31" y="5"/>
                    <a:pt x="29" y="5"/>
                    <a:pt x="27" y="5"/>
                  </a:cubicBezTo>
                  <a:cubicBezTo>
                    <a:pt x="18" y="5"/>
                    <a:pt x="9" y="5"/>
                    <a:pt x="0" y="5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Freeform 388"/>
            <p:cNvSpPr/>
            <p:nvPr/>
          </p:nvSpPr>
          <p:spPr bwMode="auto">
            <a:xfrm>
              <a:off x="7427913" y="1843088"/>
              <a:ext cx="1063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Freeform 389"/>
            <p:cNvSpPr/>
            <p:nvPr/>
          </p:nvSpPr>
          <p:spPr bwMode="auto">
            <a:xfrm>
              <a:off x="8018463" y="1860551"/>
              <a:ext cx="88900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Freeform 390"/>
            <p:cNvSpPr/>
            <p:nvPr/>
          </p:nvSpPr>
          <p:spPr bwMode="auto">
            <a:xfrm>
              <a:off x="5349875" y="1944688"/>
              <a:ext cx="115888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53B1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Freeform 391"/>
            <p:cNvSpPr/>
            <p:nvPr/>
          </p:nvSpPr>
          <p:spPr bwMode="auto">
            <a:xfrm>
              <a:off x="8955088" y="1974851"/>
              <a:ext cx="22225" cy="115888"/>
            </a:xfrm>
            <a:custGeom>
              <a:avLst/>
              <a:gdLst/>
              <a:ahLst/>
              <a:cxnLst>
                <a:cxn ang="0">
                  <a:pos x="4" y="39"/>
                </a:cxn>
                <a:cxn ang="0">
                  <a:pos x="7" y="0"/>
                </a:cxn>
                <a:cxn ang="0">
                  <a:pos x="7" y="39"/>
                </a:cxn>
                <a:cxn ang="0">
                  <a:pos x="4" y="39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Freeform 392"/>
            <p:cNvSpPr/>
            <p:nvPr/>
          </p:nvSpPr>
          <p:spPr bwMode="auto">
            <a:xfrm>
              <a:off x="9021763" y="2073276"/>
              <a:ext cx="7938" cy="1889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63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3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Freeform 393"/>
            <p:cNvSpPr/>
            <p:nvPr/>
          </p:nvSpPr>
          <p:spPr bwMode="auto">
            <a:xfrm>
              <a:off x="8967788" y="2090738"/>
              <a:ext cx="20638" cy="134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Freeform 394"/>
            <p:cNvSpPr/>
            <p:nvPr/>
          </p:nvSpPr>
          <p:spPr bwMode="auto">
            <a:xfrm>
              <a:off x="2430463" y="2216151"/>
              <a:ext cx="115888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Freeform 395"/>
            <p:cNvSpPr/>
            <p:nvPr/>
          </p:nvSpPr>
          <p:spPr bwMode="auto">
            <a:xfrm>
              <a:off x="6854825" y="2279651"/>
              <a:ext cx="98425" cy="142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Freeform 396"/>
            <p:cNvSpPr/>
            <p:nvPr/>
          </p:nvSpPr>
          <p:spPr bwMode="auto">
            <a:xfrm>
              <a:off x="6854825" y="2306638"/>
              <a:ext cx="98425" cy="142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Freeform 397"/>
            <p:cNvSpPr/>
            <p:nvPr/>
          </p:nvSpPr>
          <p:spPr bwMode="auto">
            <a:xfrm>
              <a:off x="5072063" y="2314576"/>
              <a:ext cx="769938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8" y="0"/>
                </a:cxn>
                <a:cxn ang="0">
                  <a:pos x="258" y="3"/>
                </a:cxn>
                <a:cxn ang="0">
                  <a:pos x="0" y="0"/>
                </a:cxn>
              </a:cxnLst>
              <a:rect l="0" t="0" r="r" b="b"/>
              <a:pathLst>
                <a:path w="258" h="7">
                  <a:moveTo>
                    <a:pt x="0" y="0"/>
                  </a:moveTo>
                  <a:cubicBezTo>
                    <a:pt x="86" y="0"/>
                    <a:pt x="172" y="0"/>
                    <a:pt x="258" y="0"/>
                  </a:cubicBezTo>
                  <a:cubicBezTo>
                    <a:pt x="258" y="1"/>
                    <a:pt x="258" y="2"/>
                    <a:pt x="258" y="3"/>
                  </a:cubicBezTo>
                  <a:cubicBezTo>
                    <a:pt x="173" y="1"/>
                    <a:pt x="80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Freeform 398"/>
            <p:cNvSpPr/>
            <p:nvPr/>
          </p:nvSpPr>
          <p:spPr bwMode="auto">
            <a:xfrm>
              <a:off x="5842000" y="2314576"/>
              <a:ext cx="98425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Freeform 399"/>
            <p:cNvSpPr/>
            <p:nvPr/>
          </p:nvSpPr>
          <p:spPr bwMode="auto">
            <a:xfrm>
              <a:off x="5940425" y="2303463"/>
              <a:ext cx="904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Freeform 400"/>
            <p:cNvSpPr/>
            <p:nvPr/>
          </p:nvSpPr>
          <p:spPr bwMode="auto">
            <a:xfrm>
              <a:off x="6129338" y="2324101"/>
              <a:ext cx="98425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Freeform 401"/>
            <p:cNvSpPr/>
            <p:nvPr/>
          </p:nvSpPr>
          <p:spPr bwMode="auto">
            <a:xfrm>
              <a:off x="6227763" y="2324101"/>
              <a:ext cx="858838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288" y="0"/>
                </a:cxn>
                <a:cxn ang="0">
                  <a:pos x="288" y="3"/>
                </a:cxn>
                <a:cxn ang="0">
                  <a:pos x="0" y="3"/>
                </a:cxn>
              </a:cxnLst>
              <a:rect l="0" t="0" r="r" b="b"/>
              <a:pathLst>
                <a:path w="28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96" y="0"/>
                    <a:pt x="192" y="0"/>
                    <a:pt x="288" y="0"/>
                  </a:cubicBezTo>
                  <a:cubicBezTo>
                    <a:pt x="288" y="1"/>
                    <a:pt x="288" y="2"/>
                    <a:pt x="288" y="3"/>
                  </a:cubicBezTo>
                  <a:cubicBezTo>
                    <a:pt x="192" y="3"/>
                    <a:pt x="96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Freeform 402"/>
            <p:cNvSpPr/>
            <p:nvPr/>
          </p:nvSpPr>
          <p:spPr bwMode="auto">
            <a:xfrm>
              <a:off x="7086600" y="2324101"/>
              <a:ext cx="188913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3" y="0"/>
                </a:cxn>
                <a:cxn ang="0">
                  <a:pos x="0" y="3"/>
                </a:cxn>
              </a:cxnLst>
              <a:rect l="0" t="0" r="r" b="b"/>
              <a:pathLst>
                <a:path w="6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Freeform 403"/>
            <p:cNvSpPr/>
            <p:nvPr/>
          </p:nvSpPr>
          <p:spPr bwMode="auto">
            <a:xfrm>
              <a:off x="7750175" y="2324101"/>
              <a:ext cx="214313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0"/>
                </a:cxn>
                <a:cxn ang="0">
                  <a:pos x="72" y="3"/>
                </a:cxn>
                <a:cxn ang="0">
                  <a:pos x="0" y="0"/>
                </a:cxn>
              </a:cxnLst>
              <a:rect l="0" t="0" r="r" b="b"/>
              <a:pathLst>
                <a:path w="72" h="7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9" y="1"/>
                    <a:pt x="18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Freeform 404"/>
            <p:cNvSpPr/>
            <p:nvPr/>
          </p:nvSpPr>
          <p:spPr bwMode="auto">
            <a:xfrm>
              <a:off x="7964488" y="2312988"/>
              <a:ext cx="13493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5" y="7"/>
                </a:cxn>
                <a:cxn ang="0">
                  <a:pos x="0" y="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Freeform 405"/>
            <p:cNvSpPr/>
            <p:nvPr/>
          </p:nvSpPr>
          <p:spPr bwMode="auto">
            <a:xfrm>
              <a:off x="8251825" y="2333626"/>
              <a:ext cx="98425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Freeform 406"/>
            <p:cNvSpPr/>
            <p:nvPr/>
          </p:nvSpPr>
          <p:spPr bwMode="auto">
            <a:xfrm>
              <a:off x="8350250" y="2320926"/>
              <a:ext cx="88900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Freeform 407"/>
            <p:cNvSpPr/>
            <p:nvPr/>
          </p:nvSpPr>
          <p:spPr bwMode="auto">
            <a:xfrm>
              <a:off x="2949575" y="2338388"/>
              <a:ext cx="98425" cy="2222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Freeform 408"/>
            <p:cNvSpPr/>
            <p:nvPr/>
          </p:nvSpPr>
          <p:spPr bwMode="auto">
            <a:xfrm>
              <a:off x="3048000" y="2351088"/>
              <a:ext cx="98425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Freeform 409"/>
            <p:cNvSpPr/>
            <p:nvPr/>
          </p:nvSpPr>
          <p:spPr bwMode="auto">
            <a:xfrm>
              <a:off x="3146425" y="2351088"/>
              <a:ext cx="98425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0" y="3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Freeform 410"/>
            <p:cNvSpPr/>
            <p:nvPr/>
          </p:nvSpPr>
          <p:spPr bwMode="auto">
            <a:xfrm>
              <a:off x="5295900" y="2351088"/>
              <a:ext cx="339725" cy="20638"/>
            </a:xfrm>
            <a:custGeom>
              <a:avLst/>
              <a:gdLst/>
              <a:ahLst/>
              <a:cxnLst>
                <a:cxn ang="0">
                  <a:pos x="114" y="3"/>
                </a:cxn>
                <a:cxn ang="0">
                  <a:pos x="0" y="0"/>
                </a:cxn>
                <a:cxn ang="0">
                  <a:pos x="114" y="0"/>
                </a:cxn>
                <a:cxn ang="0">
                  <a:pos x="114" y="3"/>
                </a:cxn>
              </a:cxnLst>
              <a:rect l="0" t="0" r="r" b="b"/>
              <a:pathLst>
                <a:path w="114" h="7">
                  <a:moveTo>
                    <a:pt x="114" y="3"/>
                  </a:moveTo>
                  <a:cubicBezTo>
                    <a:pt x="77" y="1"/>
                    <a:pt x="32" y="7"/>
                    <a:pt x="0" y="0"/>
                  </a:cubicBez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Freeform 411"/>
            <p:cNvSpPr/>
            <p:nvPr/>
          </p:nvSpPr>
          <p:spPr bwMode="auto">
            <a:xfrm>
              <a:off x="5635625" y="2338388"/>
              <a:ext cx="341313" cy="2222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114" y="7"/>
                </a:cxn>
                <a:cxn ang="0">
                  <a:pos x="0" y="7"/>
                </a:cxn>
              </a:cxnLst>
              <a:rect l="0" t="0" r="r" b="b"/>
              <a:pathLst>
                <a:path w="114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7" y="6"/>
                    <a:pt x="82" y="0"/>
                    <a:pt x="114" y="7"/>
                  </a:cubicBezTo>
                  <a:cubicBezTo>
                    <a:pt x="76" y="7"/>
                    <a:pt x="38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Freeform 412"/>
            <p:cNvSpPr/>
            <p:nvPr/>
          </p:nvSpPr>
          <p:spPr bwMode="auto">
            <a:xfrm>
              <a:off x="6316663" y="2360613"/>
              <a:ext cx="681038" cy="20638"/>
            </a:xfrm>
            <a:custGeom>
              <a:avLst/>
              <a:gdLst/>
              <a:ahLst/>
              <a:cxnLst>
                <a:cxn ang="0">
                  <a:pos x="228" y="3"/>
                </a:cxn>
                <a:cxn ang="0">
                  <a:pos x="0" y="0"/>
                </a:cxn>
                <a:cxn ang="0">
                  <a:pos x="228" y="0"/>
                </a:cxn>
                <a:cxn ang="0">
                  <a:pos x="228" y="3"/>
                </a:cxn>
              </a:cxnLst>
              <a:rect l="0" t="0" r="r" b="b"/>
              <a:pathLst>
                <a:path w="228" h="7">
                  <a:moveTo>
                    <a:pt x="228" y="3"/>
                  </a:moveTo>
                  <a:cubicBezTo>
                    <a:pt x="153" y="1"/>
                    <a:pt x="70" y="7"/>
                    <a:pt x="0" y="0"/>
                  </a:cubicBezTo>
                  <a:cubicBezTo>
                    <a:pt x="76" y="0"/>
                    <a:pt x="152" y="0"/>
                    <a:pt x="228" y="0"/>
                  </a:cubicBezTo>
                  <a:cubicBezTo>
                    <a:pt x="228" y="1"/>
                    <a:pt x="228" y="2"/>
                    <a:pt x="228" y="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Freeform 413"/>
            <p:cNvSpPr/>
            <p:nvPr/>
          </p:nvSpPr>
          <p:spPr bwMode="auto">
            <a:xfrm>
              <a:off x="6997700" y="2360613"/>
              <a:ext cx="312738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5" y="0"/>
                </a:cxn>
                <a:cxn ang="0">
                  <a:pos x="105" y="3"/>
                </a:cxn>
                <a:cxn ang="0">
                  <a:pos x="0" y="3"/>
                </a:cxn>
              </a:cxnLst>
              <a:rect l="0" t="0" r="r" b="b"/>
              <a:pathLst>
                <a:path w="105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ubicBezTo>
                    <a:pt x="70" y="3"/>
                    <a:pt x="35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Freeform 414"/>
            <p:cNvSpPr/>
            <p:nvPr/>
          </p:nvSpPr>
          <p:spPr bwMode="auto">
            <a:xfrm>
              <a:off x="7310438" y="2347913"/>
              <a:ext cx="1793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60" y="7"/>
                </a:cxn>
                <a:cxn ang="0">
                  <a:pos x="0" y="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Freeform 415"/>
            <p:cNvSpPr/>
            <p:nvPr/>
          </p:nvSpPr>
          <p:spPr bwMode="auto">
            <a:xfrm>
              <a:off x="7605713" y="2368551"/>
              <a:ext cx="117475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Freeform 416"/>
            <p:cNvSpPr/>
            <p:nvPr/>
          </p:nvSpPr>
          <p:spPr bwMode="auto">
            <a:xfrm>
              <a:off x="8045450" y="2378076"/>
              <a:ext cx="169863" cy="20638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</a:cxnLst>
              <a:rect l="0" t="0" r="r" b="b"/>
              <a:pathLst>
                <a:path w="57" h="7">
                  <a:moveTo>
                    <a:pt x="57" y="3"/>
                  </a:moveTo>
                  <a:cubicBezTo>
                    <a:pt x="39" y="1"/>
                    <a:pt x="13" y="7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Freeform 417"/>
            <p:cNvSpPr/>
            <p:nvPr/>
          </p:nvSpPr>
          <p:spPr bwMode="auto">
            <a:xfrm>
              <a:off x="8215313" y="2378076"/>
              <a:ext cx="169863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3"/>
                </a:cxn>
              </a:cxnLst>
              <a:rect l="0" t="0" r="r" b="b"/>
              <a:pathLst>
                <a:path w="57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Freeform 418"/>
            <p:cNvSpPr/>
            <p:nvPr/>
          </p:nvSpPr>
          <p:spPr bwMode="auto">
            <a:xfrm>
              <a:off x="8385175" y="2365376"/>
              <a:ext cx="250825" cy="2222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84" y="7"/>
                </a:cxn>
                <a:cxn ang="0">
                  <a:pos x="0" y="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7" y="6"/>
                    <a:pt x="62" y="0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Freeform 419"/>
            <p:cNvSpPr/>
            <p:nvPr/>
          </p:nvSpPr>
          <p:spPr bwMode="auto">
            <a:xfrm>
              <a:off x="3952875" y="2432051"/>
              <a:ext cx="125413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42" y="0"/>
                </a:cxn>
                <a:cxn ang="0">
                  <a:pos x="0" y="3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Freeform 420"/>
            <p:cNvSpPr/>
            <p:nvPr/>
          </p:nvSpPr>
          <p:spPr bwMode="auto">
            <a:xfrm>
              <a:off x="2009775" y="2452688"/>
              <a:ext cx="1254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Freeform 421"/>
            <p:cNvSpPr/>
            <p:nvPr/>
          </p:nvSpPr>
          <p:spPr bwMode="auto">
            <a:xfrm>
              <a:off x="8080375" y="2455863"/>
              <a:ext cx="1793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0" y="4"/>
                </a:cxn>
                <a:cxn ang="0">
                  <a:pos x="60" y="7"/>
                </a:cxn>
                <a:cxn ang="0">
                  <a:pos x="0" y="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Freeform 422"/>
            <p:cNvSpPr/>
            <p:nvPr/>
          </p:nvSpPr>
          <p:spPr bwMode="auto">
            <a:xfrm>
              <a:off x="8259763" y="2466976"/>
              <a:ext cx="169863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3"/>
                </a:cxn>
              </a:cxnLst>
              <a:rect l="0" t="0" r="r" b="b"/>
              <a:pathLst>
                <a:path w="57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Freeform 423"/>
            <p:cNvSpPr/>
            <p:nvPr/>
          </p:nvSpPr>
          <p:spPr bwMode="auto">
            <a:xfrm>
              <a:off x="8429625" y="2466976"/>
              <a:ext cx="171450" cy="22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0" y="3"/>
                </a:cxn>
              </a:cxnLst>
              <a:rect l="0" t="0" r="r" b="b"/>
              <a:pathLst>
                <a:path w="57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Freeform 424"/>
            <p:cNvSpPr/>
            <p:nvPr/>
          </p:nvSpPr>
          <p:spPr bwMode="auto">
            <a:xfrm>
              <a:off x="7364413" y="2473326"/>
              <a:ext cx="10795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6" y="7"/>
                </a:cxn>
                <a:cxn ang="0">
                  <a:pos x="6" y="10"/>
                </a:cxn>
                <a:cxn ang="0">
                  <a:pos x="0" y="7"/>
                </a:cxn>
              </a:cxnLst>
              <a:rect l="0" t="0" r="r" b="b"/>
              <a:pathLst>
                <a:path w="36" h="1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1" y="6"/>
                    <a:pt x="30" y="0"/>
                    <a:pt x="36" y="7"/>
                  </a:cubicBezTo>
                  <a:cubicBezTo>
                    <a:pt x="27" y="9"/>
                    <a:pt x="10" y="3"/>
                    <a:pt x="6" y="10"/>
                  </a:cubicBezTo>
                  <a:cubicBezTo>
                    <a:pt x="4" y="9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Freeform 425"/>
            <p:cNvSpPr/>
            <p:nvPr/>
          </p:nvSpPr>
          <p:spPr bwMode="auto">
            <a:xfrm>
              <a:off x="8153400" y="2482851"/>
              <a:ext cx="1158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Freeform 426"/>
            <p:cNvSpPr/>
            <p:nvPr/>
          </p:nvSpPr>
          <p:spPr bwMode="auto">
            <a:xfrm>
              <a:off x="8269288" y="2493963"/>
              <a:ext cx="115888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Freeform 427"/>
            <p:cNvSpPr/>
            <p:nvPr/>
          </p:nvSpPr>
          <p:spPr bwMode="auto">
            <a:xfrm>
              <a:off x="1023938" y="2530476"/>
              <a:ext cx="1158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Freeform 428"/>
            <p:cNvSpPr/>
            <p:nvPr/>
          </p:nvSpPr>
          <p:spPr bwMode="auto">
            <a:xfrm>
              <a:off x="2366963" y="2530476"/>
              <a:ext cx="984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Freeform 429"/>
            <p:cNvSpPr/>
            <p:nvPr/>
          </p:nvSpPr>
          <p:spPr bwMode="auto">
            <a:xfrm>
              <a:off x="4884738" y="2530476"/>
              <a:ext cx="88900" cy="1428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Freeform 430"/>
            <p:cNvSpPr/>
            <p:nvPr/>
          </p:nvSpPr>
          <p:spPr bwMode="auto">
            <a:xfrm>
              <a:off x="6021388" y="2530476"/>
              <a:ext cx="98425" cy="142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Freeform 431"/>
            <p:cNvSpPr/>
            <p:nvPr/>
          </p:nvSpPr>
          <p:spPr bwMode="auto">
            <a:xfrm>
              <a:off x="1292225" y="2547938"/>
              <a:ext cx="98425" cy="1587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Freeform 432"/>
            <p:cNvSpPr/>
            <p:nvPr/>
          </p:nvSpPr>
          <p:spPr bwMode="auto">
            <a:xfrm>
              <a:off x="2108200" y="2557463"/>
              <a:ext cx="98425" cy="142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Freeform 433"/>
            <p:cNvSpPr/>
            <p:nvPr/>
          </p:nvSpPr>
          <p:spPr bwMode="auto">
            <a:xfrm>
              <a:off x="1803400" y="2566988"/>
              <a:ext cx="88900" cy="1428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Freeform 434"/>
            <p:cNvSpPr/>
            <p:nvPr/>
          </p:nvSpPr>
          <p:spPr bwMode="auto">
            <a:xfrm>
              <a:off x="7812088" y="2574926"/>
              <a:ext cx="98425" cy="1587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Freeform 435"/>
            <p:cNvSpPr/>
            <p:nvPr/>
          </p:nvSpPr>
          <p:spPr bwMode="auto">
            <a:xfrm>
              <a:off x="8358188" y="2601913"/>
              <a:ext cx="90488" cy="1428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Freeform 437"/>
            <p:cNvSpPr/>
            <p:nvPr/>
          </p:nvSpPr>
          <p:spPr bwMode="auto">
            <a:xfrm>
              <a:off x="9012238" y="2673351"/>
              <a:ext cx="20638" cy="90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BC7C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Freeform 439"/>
            <p:cNvSpPr/>
            <p:nvPr/>
          </p:nvSpPr>
          <p:spPr bwMode="auto">
            <a:xfrm>
              <a:off x="9004300" y="2933701"/>
              <a:ext cx="2063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Freeform 440"/>
            <p:cNvSpPr/>
            <p:nvPr/>
          </p:nvSpPr>
          <p:spPr bwMode="auto">
            <a:xfrm>
              <a:off x="889000" y="3783013"/>
              <a:ext cx="673100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25" y="4"/>
                </a:cxn>
                <a:cxn ang="0">
                  <a:pos x="225" y="7"/>
                </a:cxn>
                <a:cxn ang="0">
                  <a:pos x="0" y="7"/>
                </a:cxn>
              </a:cxnLst>
              <a:rect l="0" t="0" r="r" b="b"/>
              <a:pathLst>
                <a:path w="225" h="7">
                  <a:moveTo>
                    <a:pt x="0" y="7"/>
                  </a:moveTo>
                  <a:cubicBezTo>
                    <a:pt x="69" y="0"/>
                    <a:pt x="151" y="6"/>
                    <a:pt x="225" y="4"/>
                  </a:cubicBezTo>
                  <a:cubicBezTo>
                    <a:pt x="225" y="5"/>
                    <a:pt x="225" y="6"/>
                    <a:pt x="225" y="7"/>
                  </a:cubicBezTo>
                  <a:cubicBezTo>
                    <a:pt x="150" y="7"/>
                    <a:pt x="75" y="7"/>
                    <a:pt x="0" y="7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Freeform 441"/>
            <p:cNvSpPr/>
            <p:nvPr/>
          </p:nvSpPr>
          <p:spPr bwMode="auto">
            <a:xfrm>
              <a:off x="1562100" y="3794126"/>
              <a:ext cx="160338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4" y="0"/>
                </a:cxn>
                <a:cxn ang="0">
                  <a:pos x="54" y="3"/>
                </a:cxn>
                <a:cxn ang="0">
                  <a:pos x="0" y="3"/>
                </a:cxn>
              </a:cxnLst>
              <a:rect l="0" t="0" r="r" b="b"/>
              <a:pathLst>
                <a:path w="5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Freeform 442"/>
            <p:cNvSpPr/>
            <p:nvPr/>
          </p:nvSpPr>
          <p:spPr bwMode="auto">
            <a:xfrm>
              <a:off x="1722438" y="3794126"/>
              <a:ext cx="6977063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2337" y="0"/>
                </a:cxn>
                <a:cxn ang="0">
                  <a:pos x="0" y="3"/>
                </a:cxn>
              </a:cxnLst>
              <a:rect l="0" t="0" r="r" b="b"/>
              <a:pathLst>
                <a:path w="2337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79" y="0"/>
                    <a:pt x="1558" y="0"/>
                    <a:pt x="2337" y="0"/>
                  </a:cubicBezTo>
                  <a:cubicBezTo>
                    <a:pt x="1564" y="7"/>
                    <a:pt x="778" y="1"/>
                    <a:pt x="0" y="3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Freeform 443"/>
            <p:cNvSpPr/>
            <p:nvPr/>
          </p:nvSpPr>
          <p:spPr bwMode="auto">
            <a:xfrm>
              <a:off x="47625" y="3803651"/>
              <a:ext cx="134938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45" y="3"/>
                </a:cxn>
                <a:cxn ang="0">
                  <a:pos x="0" y="0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1" y="1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Freeform 444"/>
            <p:cNvSpPr/>
            <p:nvPr/>
          </p:nvSpPr>
          <p:spPr bwMode="auto">
            <a:xfrm>
              <a:off x="182563" y="3803651"/>
              <a:ext cx="304800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2" y="0"/>
                </a:cxn>
                <a:cxn ang="0">
                  <a:pos x="102" y="3"/>
                </a:cxn>
                <a:cxn ang="0">
                  <a:pos x="0" y="3"/>
                </a:cxn>
              </a:cxnLst>
              <a:rect l="0" t="0" r="r" b="b"/>
              <a:pathLst>
                <a:path w="10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4" y="0"/>
                    <a:pt x="68" y="0"/>
                    <a:pt x="102" y="0"/>
                  </a:cubicBezTo>
                  <a:cubicBezTo>
                    <a:pt x="102" y="1"/>
                    <a:pt x="102" y="2"/>
                    <a:pt x="102" y="3"/>
                  </a:cubicBezTo>
                  <a:cubicBezTo>
                    <a:pt x="68" y="3"/>
                    <a:pt x="34" y="3"/>
                    <a:pt x="0" y="3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Freeform 445"/>
            <p:cNvSpPr/>
            <p:nvPr/>
          </p:nvSpPr>
          <p:spPr bwMode="auto">
            <a:xfrm>
              <a:off x="487363" y="3803651"/>
              <a:ext cx="177800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0" y="0"/>
                </a:cxn>
                <a:cxn ang="0">
                  <a:pos x="0" y="3"/>
                </a:cxn>
              </a:cxnLst>
              <a:rect l="0" t="0" r="r" b="b"/>
              <a:pathLst>
                <a:path w="6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Freeform 446"/>
            <p:cNvSpPr/>
            <p:nvPr/>
          </p:nvSpPr>
          <p:spPr bwMode="auto">
            <a:xfrm>
              <a:off x="47625" y="3824288"/>
              <a:ext cx="8866188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970" y="5"/>
                </a:cxn>
                <a:cxn ang="0">
                  <a:pos x="0" y="5"/>
                </a:cxn>
              </a:cxnLst>
              <a:rect l="0" t="0" r="r" b="b"/>
              <a:pathLst>
                <a:path w="2970" h="5">
                  <a:moveTo>
                    <a:pt x="0" y="5"/>
                  </a:moveTo>
                  <a:cubicBezTo>
                    <a:pt x="983" y="0"/>
                    <a:pt x="1987" y="0"/>
                    <a:pt x="2970" y="5"/>
                  </a:cubicBezTo>
                  <a:cubicBezTo>
                    <a:pt x="1980" y="5"/>
                    <a:pt x="990" y="5"/>
                    <a:pt x="0" y="5"/>
                  </a:cubicBezTo>
                  <a:close/>
                </a:path>
              </a:pathLst>
            </a:custGeom>
            <a:solidFill>
              <a:srgbClr val="CBC7C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Freeform 447"/>
            <p:cNvSpPr/>
            <p:nvPr/>
          </p:nvSpPr>
          <p:spPr bwMode="auto">
            <a:xfrm>
              <a:off x="8950325" y="3817938"/>
              <a:ext cx="169863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0" y="7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CBC7C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Freeform 448"/>
            <p:cNvSpPr/>
            <p:nvPr/>
          </p:nvSpPr>
          <p:spPr bwMode="auto">
            <a:xfrm>
              <a:off x="0" y="1704976"/>
              <a:ext cx="47625" cy="127000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10" y="42"/>
                </a:cxn>
                <a:cxn ang="0">
                  <a:pos x="1" y="9"/>
                </a:cxn>
              </a:cxnLst>
              <a:rect l="0" t="0" r="r" b="b"/>
              <a:pathLst>
                <a:path w="16" h="42">
                  <a:moveTo>
                    <a:pt x="1" y="9"/>
                  </a:moveTo>
                  <a:cubicBezTo>
                    <a:pt x="1" y="6"/>
                    <a:pt x="1" y="3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2" y="8"/>
                    <a:pt x="10" y="26"/>
                    <a:pt x="10" y="42"/>
                  </a:cubicBezTo>
                  <a:cubicBezTo>
                    <a:pt x="0" y="38"/>
                    <a:pt x="16" y="8"/>
                    <a:pt x="1" y="9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Freeform 449"/>
            <p:cNvSpPr>
              <a:spLocks noEditPoints="1"/>
            </p:cNvSpPr>
            <p:nvPr/>
          </p:nvSpPr>
          <p:spPr bwMode="auto">
            <a:xfrm>
              <a:off x="3175" y="1703388"/>
              <a:ext cx="9144000" cy="2314575"/>
            </a:xfrm>
            <a:custGeom>
              <a:avLst/>
              <a:gdLst/>
              <a:ahLst/>
              <a:cxnLst>
                <a:cxn ang="0">
                  <a:pos x="273" y="10"/>
                </a:cxn>
                <a:cxn ang="0">
                  <a:pos x="786" y="7"/>
                </a:cxn>
                <a:cxn ang="0">
                  <a:pos x="1284" y="13"/>
                </a:cxn>
                <a:cxn ang="0">
                  <a:pos x="1575" y="25"/>
                </a:cxn>
                <a:cxn ang="0">
                  <a:pos x="2007" y="22"/>
                </a:cxn>
                <a:cxn ang="0">
                  <a:pos x="2907" y="25"/>
                </a:cxn>
                <a:cxn ang="0">
                  <a:pos x="3036" y="253"/>
                </a:cxn>
                <a:cxn ang="0">
                  <a:pos x="3012" y="541"/>
                </a:cxn>
                <a:cxn ang="0">
                  <a:pos x="2985" y="715"/>
                </a:cxn>
                <a:cxn ang="0">
                  <a:pos x="18" y="322"/>
                </a:cxn>
                <a:cxn ang="0">
                  <a:pos x="30" y="181"/>
                </a:cxn>
                <a:cxn ang="0">
                  <a:pos x="1296" y="211"/>
                </a:cxn>
                <a:cxn ang="0">
                  <a:pos x="1956" y="208"/>
                </a:cxn>
                <a:cxn ang="0">
                  <a:pos x="2667" y="211"/>
                </a:cxn>
                <a:cxn ang="0">
                  <a:pos x="3003" y="175"/>
                </a:cxn>
                <a:cxn ang="0">
                  <a:pos x="2751" y="37"/>
                </a:cxn>
                <a:cxn ang="0">
                  <a:pos x="2070" y="31"/>
                </a:cxn>
                <a:cxn ang="0">
                  <a:pos x="1470" y="28"/>
                </a:cxn>
                <a:cxn ang="0">
                  <a:pos x="1077" y="19"/>
                </a:cxn>
                <a:cxn ang="0">
                  <a:pos x="480" y="13"/>
                </a:cxn>
                <a:cxn ang="0">
                  <a:pos x="681" y="211"/>
                </a:cxn>
                <a:cxn ang="0">
                  <a:pos x="45" y="220"/>
                </a:cxn>
                <a:cxn ang="0">
                  <a:pos x="24" y="472"/>
                </a:cxn>
                <a:cxn ang="0">
                  <a:pos x="162" y="706"/>
                </a:cxn>
                <a:cxn ang="0">
                  <a:pos x="3003" y="352"/>
                </a:cxn>
                <a:cxn ang="0">
                  <a:pos x="2685" y="286"/>
                </a:cxn>
                <a:cxn ang="0">
                  <a:pos x="2148" y="295"/>
                </a:cxn>
                <a:cxn ang="0">
                  <a:pos x="1722" y="289"/>
                </a:cxn>
                <a:cxn ang="0">
                  <a:pos x="1260" y="265"/>
                </a:cxn>
                <a:cxn ang="0">
                  <a:pos x="792" y="286"/>
                </a:cxn>
                <a:cxn ang="0">
                  <a:pos x="507" y="280"/>
                </a:cxn>
                <a:cxn ang="0">
                  <a:pos x="195" y="268"/>
                </a:cxn>
                <a:cxn ang="0">
                  <a:pos x="153" y="271"/>
                </a:cxn>
                <a:cxn ang="0">
                  <a:pos x="210" y="229"/>
                </a:cxn>
                <a:cxn ang="0">
                  <a:pos x="558" y="241"/>
                </a:cxn>
                <a:cxn ang="0">
                  <a:pos x="939" y="244"/>
                </a:cxn>
                <a:cxn ang="0">
                  <a:pos x="1365" y="244"/>
                </a:cxn>
                <a:cxn ang="0">
                  <a:pos x="1719" y="238"/>
                </a:cxn>
                <a:cxn ang="0">
                  <a:pos x="2100" y="250"/>
                </a:cxn>
                <a:cxn ang="0">
                  <a:pos x="2880" y="256"/>
                </a:cxn>
                <a:cxn ang="0">
                  <a:pos x="2637" y="226"/>
                </a:cxn>
                <a:cxn ang="0">
                  <a:pos x="1887" y="217"/>
                </a:cxn>
                <a:cxn ang="0">
                  <a:pos x="1218" y="220"/>
                </a:cxn>
                <a:cxn ang="0">
                  <a:pos x="849" y="217"/>
                </a:cxn>
                <a:cxn ang="0">
                  <a:pos x="2808" y="265"/>
                </a:cxn>
                <a:cxn ang="0">
                  <a:pos x="2589" y="271"/>
                </a:cxn>
                <a:cxn ang="0">
                  <a:pos x="2379" y="268"/>
                </a:cxn>
                <a:cxn ang="0">
                  <a:pos x="2175" y="265"/>
                </a:cxn>
                <a:cxn ang="0">
                  <a:pos x="2016" y="277"/>
                </a:cxn>
                <a:cxn ang="0">
                  <a:pos x="1692" y="247"/>
                </a:cxn>
                <a:cxn ang="0">
                  <a:pos x="1350" y="259"/>
                </a:cxn>
                <a:cxn ang="0">
                  <a:pos x="1572" y="283"/>
                </a:cxn>
                <a:cxn ang="0">
                  <a:pos x="1056" y="247"/>
                </a:cxn>
                <a:cxn ang="0">
                  <a:pos x="672" y="256"/>
                </a:cxn>
                <a:cxn ang="0">
                  <a:pos x="414" y="277"/>
                </a:cxn>
                <a:cxn ang="0">
                  <a:pos x="1161" y="247"/>
                </a:cxn>
                <a:cxn ang="0">
                  <a:pos x="1698" y="247"/>
                </a:cxn>
                <a:cxn ang="0">
                  <a:pos x="1836" y="250"/>
                </a:cxn>
                <a:cxn ang="0">
                  <a:pos x="663" y="259"/>
                </a:cxn>
                <a:cxn ang="0">
                  <a:pos x="849" y="268"/>
                </a:cxn>
                <a:cxn ang="0">
                  <a:pos x="2943" y="262"/>
                </a:cxn>
                <a:cxn ang="0">
                  <a:pos x="2271" y="271"/>
                </a:cxn>
                <a:cxn ang="0">
                  <a:pos x="2880" y="265"/>
                </a:cxn>
              </a:cxnLst>
              <a:rect l="0" t="0" r="r" b="b"/>
              <a:pathLst>
                <a:path w="3063" h="775">
                  <a:moveTo>
                    <a:pt x="9" y="43"/>
                  </a:moveTo>
                  <a:cubicBezTo>
                    <a:pt x="9" y="27"/>
                    <a:pt x="11" y="9"/>
                    <a:pt x="3" y="1"/>
                  </a:cubicBezTo>
                  <a:cubicBezTo>
                    <a:pt x="16" y="1"/>
                    <a:pt x="29" y="1"/>
                    <a:pt x="42" y="1"/>
                  </a:cubicBezTo>
                  <a:cubicBezTo>
                    <a:pt x="46" y="8"/>
                    <a:pt x="63" y="2"/>
                    <a:pt x="72" y="4"/>
                  </a:cubicBezTo>
                  <a:cubicBezTo>
                    <a:pt x="80" y="4"/>
                    <a:pt x="88" y="4"/>
                    <a:pt x="96" y="4"/>
                  </a:cubicBezTo>
                  <a:cubicBezTo>
                    <a:pt x="100" y="11"/>
                    <a:pt x="117" y="5"/>
                    <a:pt x="126" y="7"/>
                  </a:cubicBezTo>
                  <a:cubicBezTo>
                    <a:pt x="132" y="7"/>
                    <a:pt x="138" y="7"/>
                    <a:pt x="144" y="7"/>
                  </a:cubicBezTo>
                  <a:cubicBezTo>
                    <a:pt x="181" y="14"/>
                    <a:pt x="231" y="8"/>
                    <a:pt x="273" y="10"/>
                  </a:cubicBezTo>
                  <a:cubicBezTo>
                    <a:pt x="289" y="8"/>
                    <a:pt x="313" y="14"/>
                    <a:pt x="324" y="7"/>
                  </a:cubicBezTo>
                  <a:cubicBezTo>
                    <a:pt x="346" y="7"/>
                    <a:pt x="368" y="7"/>
                    <a:pt x="390" y="7"/>
                  </a:cubicBezTo>
                  <a:cubicBezTo>
                    <a:pt x="403" y="5"/>
                    <a:pt x="424" y="11"/>
                    <a:pt x="432" y="4"/>
                  </a:cubicBezTo>
                  <a:cubicBezTo>
                    <a:pt x="489" y="1"/>
                    <a:pt x="548" y="0"/>
                    <a:pt x="609" y="1"/>
                  </a:cubicBezTo>
                  <a:cubicBezTo>
                    <a:pt x="618" y="8"/>
                    <a:pt x="640" y="2"/>
                    <a:pt x="654" y="4"/>
                  </a:cubicBezTo>
                  <a:cubicBezTo>
                    <a:pt x="670" y="4"/>
                    <a:pt x="686" y="4"/>
                    <a:pt x="702" y="4"/>
                  </a:cubicBezTo>
                  <a:cubicBezTo>
                    <a:pt x="720" y="4"/>
                    <a:pt x="738" y="4"/>
                    <a:pt x="756" y="4"/>
                  </a:cubicBezTo>
                  <a:cubicBezTo>
                    <a:pt x="760" y="11"/>
                    <a:pt x="777" y="5"/>
                    <a:pt x="786" y="7"/>
                  </a:cubicBezTo>
                  <a:cubicBezTo>
                    <a:pt x="796" y="7"/>
                    <a:pt x="806" y="7"/>
                    <a:pt x="816" y="7"/>
                  </a:cubicBezTo>
                  <a:cubicBezTo>
                    <a:pt x="836" y="7"/>
                    <a:pt x="856" y="7"/>
                    <a:pt x="876" y="7"/>
                  </a:cubicBezTo>
                  <a:cubicBezTo>
                    <a:pt x="895" y="7"/>
                    <a:pt x="914" y="7"/>
                    <a:pt x="933" y="7"/>
                  </a:cubicBezTo>
                  <a:cubicBezTo>
                    <a:pt x="941" y="14"/>
                    <a:pt x="962" y="8"/>
                    <a:pt x="975" y="10"/>
                  </a:cubicBezTo>
                  <a:cubicBezTo>
                    <a:pt x="987" y="10"/>
                    <a:pt x="999" y="10"/>
                    <a:pt x="1011" y="10"/>
                  </a:cubicBezTo>
                  <a:cubicBezTo>
                    <a:pt x="1024" y="10"/>
                    <a:pt x="1037" y="10"/>
                    <a:pt x="1050" y="10"/>
                  </a:cubicBezTo>
                  <a:cubicBezTo>
                    <a:pt x="1086" y="10"/>
                    <a:pt x="1122" y="10"/>
                    <a:pt x="1158" y="10"/>
                  </a:cubicBezTo>
                  <a:cubicBezTo>
                    <a:pt x="1194" y="17"/>
                    <a:pt x="1243" y="11"/>
                    <a:pt x="1284" y="13"/>
                  </a:cubicBezTo>
                  <a:cubicBezTo>
                    <a:pt x="1297" y="13"/>
                    <a:pt x="1310" y="13"/>
                    <a:pt x="1323" y="13"/>
                  </a:cubicBezTo>
                  <a:cubicBezTo>
                    <a:pt x="1331" y="20"/>
                    <a:pt x="1352" y="14"/>
                    <a:pt x="1365" y="16"/>
                  </a:cubicBezTo>
                  <a:cubicBezTo>
                    <a:pt x="1377" y="16"/>
                    <a:pt x="1389" y="16"/>
                    <a:pt x="1401" y="16"/>
                  </a:cubicBezTo>
                  <a:cubicBezTo>
                    <a:pt x="1409" y="23"/>
                    <a:pt x="1430" y="17"/>
                    <a:pt x="1443" y="19"/>
                  </a:cubicBezTo>
                  <a:cubicBezTo>
                    <a:pt x="1456" y="19"/>
                    <a:pt x="1469" y="19"/>
                    <a:pt x="1482" y="19"/>
                  </a:cubicBezTo>
                  <a:cubicBezTo>
                    <a:pt x="1487" y="26"/>
                    <a:pt x="1505" y="20"/>
                    <a:pt x="1515" y="22"/>
                  </a:cubicBezTo>
                  <a:cubicBezTo>
                    <a:pt x="1525" y="22"/>
                    <a:pt x="1535" y="22"/>
                    <a:pt x="1545" y="22"/>
                  </a:cubicBezTo>
                  <a:cubicBezTo>
                    <a:pt x="1549" y="29"/>
                    <a:pt x="1566" y="23"/>
                    <a:pt x="1575" y="25"/>
                  </a:cubicBezTo>
                  <a:cubicBezTo>
                    <a:pt x="1585" y="25"/>
                    <a:pt x="1595" y="25"/>
                    <a:pt x="1605" y="25"/>
                  </a:cubicBezTo>
                  <a:cubicBezTo>
                    <a:pt x="1609" y="32"/>
                    <a:pt x="1626" y="26"/>
                    <a:pt x="1635" y="28"/>
                  </a:cubicBezTo>
                  <a:cubicBezTo>
                    <a:pt x="1659" y="28"/>
                    <a:pt x="1683" y="28"/>
                    <a:pt x="1707" y="28"/>
                  </a:cubicBezTo>
                  <a:cubicBezTo>
                    <a:pt x="1721" y="26"/>
                    <a:pt x="1743" y="32"/>
                    <a:pt x="1752" y="25"/>
                  </a:cubicBezTo>
                  <a:cubicBezTo>
                    <a:pt x="1766" y="25"/>
                    <a:pt x="1780" y="25"/>
                    <a:pt x="1794" y="25"/>
                  </a:cubicBezTo>
                  <a:cubicBezTo>
                    <a:pt x="1822" y="23"/>
                    <a:pt x="1858" y="29"/>
                    <a:pt x="1881" y="22"/>
                  </a:cubicBezTo>
                  <a:cubicBezTo>
                    <a:pt x="1902" y="22"/>
                    <a:pt x="1923" y="22"/>
                    <a:pt x="1944" y="22"/>
                  </a:cubicBezTo>
                  <a:cubicBezTo>
                    <a:pt x="1965" y="22"/>
                    <a:pt x="1986" y="22"/>
                    <a:pt x="2007" y="22"/>
                  </a:cubicBezTo>
                  <a:cubicBezTo>
                    <a:pt x="2028" y="22"/>
                    <a:pt x="2049" y="22"/>
                    <a:pt x="2070" y="22"/>
                  </a:cubicBezTo>
                  <a:cubicBezTo>
                    <a:pt x="2131" y="22"/>
                    <a:pt x="2192" y="22"/>
                    <a:pt x="2253" y="22"/>
                  </a:cubicBezTo>
                  <a:cubicBezTo>
                    <a:pt x="2269" y="22"/>
                    <a:pt x="2285" y="22"/>
                    <a:pt x="2301" y="22"/>
                  </a:cubicBezTo>
                  <a:cubicBezTo>
                    <a:pt x="2329" y="23"/>
                    <a:pt x="2354" y="27"/>
                    <a:pt x="2385" y="25"/>
                  </a:cubicBezTo>
                  <a:cubicBezTo>
                    <a:pt x="2395" y="32"/>
                    <a:pt x="2418" y="26"/>
                    <a:pt x="2433" y="28"/>
                  </a:cubicBezTo>
                  <a:cubicBezTo>
                    <a:pt x="2445" y="28"/>
                    <a:pt x="2457" y="28"/>
                    <a:pt x="2469" y="28"/>
                  </a:cubicBezTo>
                  <a:cubicBezTo>
                    <a:pt x="2516" y="28"/>
                    <a:pt x="2563" y="28"/>
                    <a:pt x="2610" y="28"/>
                  </a:cubicBezTo>
                  <a:cubicBezTo>
                    <a:pt x="2708" y="26"/>
                    <a:pt x="2814" y="32"/>
                    <a:pt x="2907" y="25"/>
                  </a:cubicBezTo>
                  <a:cubicBezTo>
                    <a:pt x="2962" y="26"/>
                    <a:pt x="3008" y="18"/>
                    <a:pt x="3063" y="19"/>
                  </a:cubicBezTo>
                  <a:cubicBezTo>
                    <a:pt x="3063" y="21"/>
                    <a:pt x="3063" y="23"/>
                    <a:pt x="3063" y="25"/>
                  </a:cubicBezTo>
                  <a:cubicBezTo>
                    <a:pt x="3054" y="31"/>
                    <a:pt x="3040" y="32"/>
                    <a:pt x="3024" y="31"/>
                  </a:cubicBezTo>
                  <a:cubicBezTo>
                    <a:pt x="3024" y="41"/>
                    <a:pt x="3024" y="51"/>
                    <a:pt x="3024" y="61"/>
                  </a:cubicBezTo>
                  <a:cubicBezTo>
                    <a:pt x="3017" y="76"/>
                    <a:pt x="3023" y="104"/>
                    <a:pt x="3021" y="124"/>
                  </a:cubicBezTo>
                  <a:cubicBezTo>
                    <a:pt x="3021" y="145"/>
                    <a:pt x="3021" y="166"/>
                    <a:pt x="3021" y="187"/>
                  </a:cubicBezTo>
                  <a:cubicBezTo>
                    <a:pt x="3023" y="197"/>
                    <a:pt x="3017" y="215"/>
                    <a:pt x="3024" y="220"/>
                  </a:cubicBezTo>
                  <a:cubicBezTo>
                    <a:pt x="3022" y="229"/>
                    <a:pt x="3013" y="261"/>
                    <a:pt x="3036" y="253"/>
                  </a:cubicBezTo>
                  <a:cubicBezTo>
                    <a:pt x="3026" y="257"/>
                    <a:pt x="3017" y="262"/>
                    <a:pt x="3021" y="280"/>
                  </a:cubicBezTo>
                  <a:cubicBezTo>
                    <a:pt x="3014" y="289"/>
                    <a:pt x="3020" y="311"/>
                    <a:pt x="3018" y="325"/>
                  </a:cubicBezTo>
                  <a:cubicBezTo>
                    <a:pt x="3018" y="335"/>
                    <a:pt x="3018" y="345"/>
                    <a:pt x="3018" y="355"/>
                  </a:cubicBezTo>
                  <a:cubicBezTo>
                    <a:pt x="3018" y="364"/>
                    <a:pt x="3018" y="373"/>
                    <a:pt x="3018" y="382"/>
                  </a:cubicBezTo>
                  <a:cubicBezTo>
                    <a:pt x="3011" y="386"/>
                    <a:pt x="3017" y="403"/>
                    <a:pt x="3015" y="412"/>
                  </a:cubicBezTo>
                  <a:cubicBezTo>
                    <a:pt x="3015" y="422"/>
                    <a:pt x="3015" y="432"/>
                    <a:pt x="3015" y="442"/>
                  </a:cubicBezTo>
                  <a:cubicBezTo>
                    <a:pt x="3015" y="459"/>
                    <a:pt x="3015" y="476"/>
                    <a:pt x="3015" y="493"/>
                  </a:cubicBezTo>
                  <a:cubicBezTo>
                    <a:pt x="3008" y="503"/>
                    <a:pt x="3014" y="526"/>
                    <a:pt x="3012" y="541"/>
                  </a:cubicBezTo>
                  <a:cubicBezTo>
                    <a:pt x="3012" y="557"/>
                    <a:pt x="3012" y="573"/>
                    <a:pt x="3012" y="589"/>
                  </a:cubicBezTo>
                  <a:cubicBezTo>
                    <a:pt x="3005" y="593"/>
                    <a:pt x="3011" y="610"/>
                    <a:pt x="3009" y="619"/>
                  </a:cubicBezTo>
                  <a:cubicBezTo>
                    <a:pt x="3007" y="646"/>
                    <a:pt x="3001" y="669"/>
                    <a:pt x="3000" y="697"/>
                  </a:cubicBezTo>
                  <a:cubicBezTo>
                    <a:pt x="3015" y="706"/>
                    <a:pt x="3054" y="691"/>
                    <a:pt x="3060" y="709"/>
                  </a:cubicBezTo>
                  <a:cubicBezTo>
                    <a:pt x="3058" y="710"/>
                    <a:pt x="3057" y="712"/>
                    <a:pt x="3054" y="712"/>
                  </a:cubicBezTo>
                  <a:cubicBezTo>
                    <a:pt x="3036" y="714"/>
                    <a:pt x="3010" y="708"/>
                    <a:pt x="2997" y="715"/>
                  </a:cubicBezTo>
                  <a:cubicBezTo>
                    <a:pt x="2992" y="730"/>
                    <a:pt x="2991" y="749"/>
                    <a:pt x="2988" y="766"/>
                  </a:cubicBezTo>
                  <a:cubicBezTo>
                    <a:pt x="2981" y="755"/>
                    <a:pt x="2987" y="731"/>
                    <a:pt x="2985" y="715"/>
                  </a:cubicBezTo>
                  <a:cubicBezTo>
                    <a:pt x="2002" y="710"/>
                    <a:pt x="998" y="710"/>
                    <a:pt x="15" y="715"/>
                  </a:cubicBezTo>
                  <a:cubicBezTo>
                    <a:pt x="15" y="735"/>
                    <a:pt x="15" y="755"/>
                    <a:pt x="15" y="775"/>
                  </a:cubicBezTo>
                  <a:cubicBezTo>
                    <a:pt x="0" y="737"/>
                    <a:pt x="4" y="680"/>
                    <a:pt x="3" y="628"/>
                  </a:cubicBezTo>
                  <a:cubicBezTo>
                    <a:pt x="10" y="623"/>
                    <a:pt x="4" y="605"/>
                    <a:pt x="6" y="595"/>
                  </a:cubicBezTo>
                  <a:cubicBezTo>
                    <a:pt x="9" y="538"/>
                    <a:pt x="16" y="485"/>
                    <a:pt x="15" y="424"/>
                  </a:cubicBezTo>
                  <a:cubicBezTo>
                    <a:pt x="22" y="418"/>
                    <a:pt x="16" y="399"/>
                    <a:pt x="18" y="388"/>
                  </a:cubicBezTo>
                  <a:cubicBezTo>
                    <a:pt x="18" y="377"/>
                    <a:pt x="18" y="366"/>
                    <a:pt x="18" y="355"/>
                  </a:cubicBezTo>
                  <a:cubicBezTo>
                    <a:pt x="18" y="344"/>
                    <a:pt x="18" y="333"/>
                    <a:pt x="18" y="322"/>
                  </a:cubicBezTo>
                  <a:cubicBezTo>
                    <a:pt x="18" y="310"/>
                    <a:pt x="18" y="298"/>
                    <a:pt x="18" y="286"/>
                  </a:cubicBezTo>
                  <a:cubicBezTo>
                    <a:pt x="23" y="265"/>
                    <a:pt x="23" y="223"/>
                    <a:pt x="18" y="202"/>
                  </a:cubicBezTo>
                  <a:cubicBezTo>
                    <a:pt x="18" y="191"/>
                    <a:pt x="18" y="180"/>
                    <a:pt x="18" y="169"/>
                  </a:cubicBezTo>
                  <a:cubicBezTo>
                    <a:pt x="16" y="152"/>
                    <a:pt x="22" y="127"/>
                    <a:pt x="15" y="115"/>
                  </a:cubicBezTo>
                  <a:cubicBezTo>
                    <a:pt x="17" y="87"/>
                    <a:pt x="5" y="73"/>
                    <a:pt x="9" y="43"/>
                  </a:cubicBezTo>
                  <a:close/>
                  <a:moveTo>
                    <a:pt x="51" y="10"/>
                  </a:moveTo>
                  <a:cubicBezTo>
                    <a:pt x="39" y="10"/>
                    <a:pt x="27" y="10"/>
                    <a:pt x="15" y="10"/>
                  </a:cubicBezTo>
                  <a:cubicBezTo>
                    <a:pt x="20" y="67"/>
                    <a:pt x="24" y="125"/>
                    <a:pt x="30" y="181"/>
                  </a:cubicBezTo>
                  <a:cubicBezTo>
                    <a:pt x="105" y="176"/>
                    <a:pt x="176" y="196"/>
                    <a:pt x="249" y="196"/>
                  </a:cubicBezTo>
                  <a:cubicBezTo>
                    <a:pt x="312" y="196"/>
                    <a:pt x="375" y="183"/>
                    <a:pt x="438" y="184"/>
                  </a:cubicBezTo>
                  <a:cubicBezTo>
                    <a:pt x="542" y="185"/>
                    <a:pt x="646" y="208"/>
                    <a:pt x="753" y="208"/>
                  </a:cubicBezTo>
                  <a:cubicBezTo>
                    <a:pt x="863" y="208"/>
                    <a:pt x="985" y="208"/>
                    <a:pt x="1098" y="208"/>
                  </a:cubicBezTo>
                  <a:cubicBezTo>
                    <a:pt x="1098" y="211"/>
                    <a:pt x="1096" y="212"/>
                    <a:pt x="1095" y="214"/>
                  </a:cubicBezTo>
                  <a:cubicBezTo>
                    <a:pt x="1109" y="214"/>
                    <a:pt x="1123" y="214"/>
                    <a:pt x="1137" y="214"/>
                  </a:cubicBezTo>
                  <a:cubicBezTo>
                    <a:pt x="1180" y="214"/>
                    <a:pt x="1223" y="214"/>
                    <a:pt x="1266" y="214"/>
                  </a:cubicBezTo>
                  <a:cubicBezTo>
                    <a:pt x="1275" y="212"/>
                    <a:pt x="1292" y="218"/>
                    <a:pt x="1296" y="211"/>
                  </a:cubicBezTo>
                  <a:cubicBezTo>
                    <a:pt x="1350" y="207"/>
                    <a:pt x="1401" y="200"/>
                    <a:pt x="1458" y="199"/>
                  </a:cubicBezTo>
                  <a:cubicBezTo>
                    <a:pt x="1467" y="197"/>
                    <a:pt x="1484" y="203"/>
                    <a:pt x="1488" y="196"/>
                  </a:cubicBezTo>
                  <a:cubicBezTo>
                    <a:pt x="1501" y="196"/>
                    <a:pt x="1514" y="196"/>
                    <a:pt x="1527" y="196"/>
                  </a:cubicBezTo>
                  <a:cubicBezTo>
                    <a:pt x="1531" y="203"/>
                    <a:pt x="1548" y="197"/>
                    <a:pt x="1557" y="199"/>
                  </a:cubicBezTo>
                  <a:cubicBezTo>
                    <a:pt x="1568" y="199"/>
                    <a:pt x="1579" y="199"/>
                    <a:pt x="1590" y="199"/>
                  </a:cubicBezTo>
                  <a:cubicBezTo>
                    <a:pt x="1594" y="206"/>
                    <a:pt x="1611" y="200"/>
                    <a:pt x="1620" y="202"/>
                  </a:cubicBezTo>
                  <a:cubicBezTo>
                    <a:pt x="1649" y="200"/>
                    <a:pt x="1669" y="207"/>
                    <a:pt x="1698" y="205"/>
                  </a:cubicBezTo>
                  <a:cubicBezTo>
                    <a:pt x="1778" y="212"/>
                    <a:pt x="1871" y="206"/>
                    <a:pt x="1956" y="208"/>
                  </a:cubicBezTo>
                  <a:cubicBezTo>
                    <a:pt x="1967" y="208"/>
                    <a:pt x="1978" y="208"/>
                    <a:pt x="1989" y="208"/>
                  </a:cubicBezTo>
                  <a:cubicBezTo>
                    <a:pt x="1999" y="208"/>
                    <a:pt x="2009" y="208"/>
                    <a:pt x="2019" y="208"/>
                  </a:cubicBezTo>
                  <a:cubicBezTo>
                    <a:pt x="2030" y="208"/>
                    <a:pt x="2041" y="208"/>
                    <a:pt x="2052" y="208"/>
                  </a:cubicBezTo>
                  <a:cubicBezTo>
                    <a:pt x="2057" y="215"/>
                    <a:pt x="2075" y="209"/>
                    <a:pt x="2085" y="211"/>
                  </a:cubicBezTo>
                  <a:cubicBezTo>
                    <a:pt x="2181" y="211"/>
                    <a:pt x="2277" y="211"/>
                    <a:pt x="2373" y="211"/>
                  </a:cubicBezTo>
                  <a:cubicBezTo>
                    <a:pt x="2393" y="209"/>
                    <a:pt x="2421" y="215"/>
                    <a:pt x="2436" y="208"/>
                  </a:cubicBezTo>
                  <a:cubicBezTo>
                    <a:pt x="2489" y="208"/>
                    <a:pt x="2542" y="208"/>
                    <a:pt x="2595" y="208"/>
                  </a:cubicBezTo>
                  <a:cubicBezTo>
                    <a:pt x="2613" y="215"/>
                    <a:pt x="2644" y="209"/>
                    <a:pt x="2667" y="211"/>
                  </a:cubicBezTo>
                  <a:cubicBezTo>
                    <a:pt x="2682" y="211"/>
                    <a:pt x="2697" y="211"/>
                    <a:pt x="2712" y="211"/>
                  </a:cubicBezTo>
                  <a:cubicBezTo>
                    <a:pt x="2729" y="211"/>
                    <a:pt x="2746" y="211"/>
                    <a:pt x="2763" y="211"/>
                  </a:cubicBezTo>
                  <a:cubicBezTo>
                    <a:pt x="2768" y="218"/>
                    <a:pt x="2786" y="212"/>
                    <a:pt x="2796" y="214"/>
                  </a:cubicBezTo>
                  <a:cubicBezTo>
                    <a:pt x="2806" y="214"/>
                    <a:pt x="2816" y="214"/>
                    <a:pt x="2826" y="214"/>
                  </a:cubicBezTo>
                  <a:cubicBezTo>
                    <a:pt x="2847" y="214"/>
                    <a:pt x="2868" y="214"/>
                    <a:pt x="2889" y="214"/>
                  </a:cubicBezTo>
                  <a:cubicBezTo>
                    <a:pt x="2905" y="221"/>
                    <a:pt x="2934" y="215"/>
                    <a:pt x="2955" y="217"/>
                  </a:cubicBezTo>
                  <a:cubicBezTo>
                    <a:pt x="2971" y="217"/>
                    <a:pt x="2987" y="217"/>
                    <a:pt x="3003" y="217"/>
                  </a:cubicBezTo>
                  <a:cubicBezTo>
                    <a:pt x="3003" y="203"/>
                    <a:pt x="3003" y="189"/>
                    <a:pt x="3003" y="175"/>
                  </a:cubicBezTo>
                  <a:cubicBezTo>
                    <a:pt x="3010" y="166"/>
                    <a:pt x="3004" y="144"/>
                    <a:pt x="3006" y="130"/>
                  </a:cubicBezTo>
                  <a:cubicBezTo>
                    <a:pt x="3006" y="117"/>
                    <a:pt x="3006" y="104"/>
                    <a:pt x="3006" y="91"/>
                  </a:cubicBezTo>
                  <a:cubicBezTo>
                    <a:pt x="3005" y="70"/>
                    <a:pt x="3008" y="53"/>
                    <a:pt x="3012" y="37"/>
                  </a:cubicBezTo>
                  <a:cubicBezTo>
                    <a:pt x="3022" y="28"/>
                    <a:pt x="2980" y="29"/>
                    <a:pt x="2976" y="34"/>
                  </a:cubicBezTo>
                  <a:cubicBezTo>
                    <a:pt x="2964" y="34"/>
                    <a:pt x="2952" y="34"/>
                    <a:pt x="2940" y="34"/>
                  </a:cubicBezTo>
                  <a:cubicBezTo>
                    <a:pt x="2927" y="34"/>
                    <a:pt x="2914" y="34"/>
                    <a:pt x="2901" y="34"/>
                  </a:cubicBezTo>
                  <a:cubicBezTo>
                    <a:pt x="2890" y="36"/>
                    <a:pt x="2871" y="30"/>
                    <a:pt x="2865" y="37"/>
                  </a:cubicBezTo>
                  <a:cubicBezTo>
                    <a:pt x="2827" y="37"/>
                    <a:pt x="2789" y="37"/>
                    <a:pt x="2751" y="37"/>
                  </a:cubicBezTo>
                  <a:cubicBezTo>
                    <a:pt x="2655" y="37"/>
                    <a:pt x="2559" y="37"/>
                    <a:pt x="2463" y="37"/>
                  </a:cubicBezTo>
                  <a:cubicBezTo>
                    <a:pt x="2450" y="37"/>
                    <a:pt x="2437" y="37"/>
                    <a:pt x="2424" y="37"/>
                  </a:cubicBezTo>
                  <a:cubicBezTo>
                    <a:pt x="2417" y="30"/>
                    <a:pt x="2397" y="36"/>
                    <a:pt x="2385" y="34"/>
                  </a:cubicBezTo>
                  <a:cubicBezTo>
                    <a:pt x="2372" y="34"/>
                    <a:pt x="2359" y="34"/>
                    <a:pt x="2346" y="34"/>
                  </a:cubicBezTo>
                  <a:cubicBezTo>
                    <a:pt x="2333" y="34"/>
                    <a:pt x="2320" y="34"/>
                    <a:pt x="2307" y="34"/>
                  </a:cubicBezTo>
                  <a:cubicBezTo>
                    <a:pt x="2304" y="34"/>
                    <a:pt x="2301" y="34"/>
                    <a:pt x="2298" y="34"/>
                  </a:cubicBezTo>
                  <a:cubicBezTo>
                    <a:pt x="2282" y="27"/>
                    <a:pt x="2253" y="33"/>
                    <a:pt x="2232" y="31"/>
                  </a:cubicBezTo>
                  <a:cubicBezTo>
                    <a:pt x="2178" y="31"/>
                    <a:pt x="2124" y="31"/>
                    <a:pt x="2070" y="31"/>
                  </a:cubicBezTo>
                  <a:cubicBezTo>
                    <a:pt x="2048" y="31"/>
                    <a:pt x="2026" y="31"/>
                    <a:pt x="2004" y="31"/>
                  </a:cubicBezTo>
                  <a:cubicBezTo>
                    <a:pt x="1983" y="31"/>
                    <a:pt x="1962" y="31"/>
                    <a:pt x="1941" y="31"/>
                  </a:cubicBezTo>
                  <a:cubicBezTo>
                    <a:pt x="1920" y="33"/>
                    <a:pt x="1891" y="27"/>
                    <a:pt x="1875" y="34"/>
                  </a:cubicBezTo>
                  <a:cubicBezTo>
                    <a:pt x="1845" y="34"/>
                    <a:pt x="1815" y="34"/>
                    <a:pt x="1785" y="34"/>
                  </a:cubicBezTo>
                  <a:cubicBezTo>
                    <a:pt x="1769" y="36"/>
                    <a:pt x="1745" y="30"/>
                    <a:pt x="1734" y="37"/>
                  </a:cubicBezTo>
                  <a:cubicBezTo>
                    <a:pt x="1725" y="37"/>
                    <a:pt x="1716" y="37"/>
                    <a:pt x="1707" y="37"/>
                  </a:cubicBezTo>
                  <a:cubicBezTo>
                    <a:pt x="1677" y="37"/>
                    <a:pt x="1647" y="37"/>
                    <a:pt x="1617" y="37"/>
                  </a:cubicBezTo>
                  <a:cubicBezTo>
                    <a:pt x="1566" y="36"/>
                    <a:pt x="1521" y="29"/>
                    <a:pt x="1470" y="28"/>
                  </a:cubicBezTo>
                  <a:cubicBezTo>
                    <a:pt x="1465" y="21"/>
                    <a:pt x="1447" y="27"/>
                    <a:pt x="1437" y="25"/>
                  </a:cubicBezTo>
                  <a:cubicBezTo>
                    <a:pt x="1426" y="25"/>
                    <a:pt x="1415" y="25"/>
                    <a:pt x="1404" y="25"/>
                  </a:cubicBezTo>
                  <a:cubicBezTo>
                    <a:pt x="1399" y="18"/>
                    <a:pt x="1381" y="24"/>
                    <a:pt x="1371" y="22"/>
                  </a:cubicBezTo>
                  <a:cubicBezTo>
                    <a:pt x="1361" y="22"/>
                    <a:pt x="1351" y="22"/>
                    <a:pt x="1341" y="22"/>
                  </a:cubicBezTo>
                  <a:cubicBezTo>
                    <a:pt x="1296" y="17"/>
                    <a:pt x="1230" y="17"/>
                    <a:pt x="1185" y="22"/>
                  </a:cubicBezTo>
                  <a:cubicBezTo>
                    <a:pt x="1177" y="22"/>
                    <a:pt x="1169" y="22"/>
                    <a:pt x="1161" y="22"/>
                  </a:cubicBezTo>
                  <a:cubicBezTo>
                    <a:pt x="1152" y="15"/>
                    <a:pt x="1130" y="21"/>
                    <a:pt x="1116" y="19"/>
                  </a:cubicBezTo>
                  <a:cubicBezTo>
                    <a:pt x="1103" y="19"/>
                    <a:pt x="1090" y="19"/>
                    <a:pt x="1077" y="19"/>
                  </a:cubicBezTo>
                  <a:cubicBezTo>
                    <a:pt x="1070" y="12"/>
                    <a:pt x="1050" y="18"/>
                    <a:pt x="1038" y="16"/>
                  </a:cubicBezTo>
                  <a:cubicBezTo>
                    <a:pt x="981" y="18"/>
                    <a:pt x="916" y="12"/>
                    <a:pt x="864" y="19"/>
                  </a:cubicBezTo>
                  <a:cubicBezTo>
                    <a:pt x="848" y="19"/>
                    <a:pt x="832" y="19"/>
                    <a:pt x="816" y="19"/>
                  </a:cubicBezTo>
                  <a:cubicBezTo>
                    <a:pt x="790" y="19"/>
                    <a:pt x="764" y="19"/>
                    <a:pt x="738" y="19"/>
                  </a:cubicBezTo>
                  <a:cubicBezTo>
                    <a:pt x="701" y="19"/>
                    <a:pt x="669" y="14"/>
                    <a:pt x="633" y="13"/>
                  </a:cubicBezTo>
                  <a:cubicBezTo>
                    <a:pt x="629" y="6"/>
                    <a:pt x="612" y="12"/>
                    <a:pt x="603" y="10"/>
                  </a:cubicBezTo>
                  <a:cubicBezTo>
                    <a:pt x="577" y="10"/>
                    <a:pt x="551" y="10"/>
                    <a:pt x="525" y="10"/>
                  </a:cubicBezTo>
                  <a:cubicBezTo>
                    <a:pt x="511" y="12"/>
                    <a:pt x="489" y="6"/>
                    <a:pt x="480" y="13"/>
                  </a:cubicBezTo>
                  <a:cubicBezTo>
                    <a:pt x="463" y="14"/>
                    <a:pt x="441" y="10"/>
                    <a:pt x="429" y="16"/>
                  </a:cubicBezTo>
                  <a:cubicBezTo>
                    <a:pt x="394" y="16"/>
                    <a:pt x="359" y="16"/>
                    <a:pt x="324" y="16"/>
                  </a:cubicBezTo>
                  <a:cubicBezTo>
                    <a:pt x="299" y="16"/>
                    <a:pt x="274" y="16"/>
                    <a:pt x="249" y="16"/>
                  </a:cubicBezTo>
                  <a:cubicBezTo>
                    <a:pt x="225" y="16"/>
                    <a:pt x="201" y="16"/>
                    <a:pt x="177" y="16"/>
                  </a:cubicBezTo>
                  <a:cubicBezTo>
                    <a:pt x="165" y="9"/>
                    <a:pt x="140" y="15"/>
                    <a:pt x="123" y="13"/>
                  </a:cubicBezTo>
                  <a:cubicBezTo>
                    <a:pt x="111" y="13"/>
                    <a:pt x="99" y="13"/>
                    <a:pt x="87" y="13"/>
                  </a:cubicBezTo>
                  <a:cubicBezTo>
                    <a:pt x="81" y="6"/>
                    <a:pt x="62" y="12"/>
                    <a:pt x="51" y="10"/>
                  </a:cubicBezTo>
                  <a:close/>
                  <a:moveTo>
                    <a:pt x="681" y="211"/>
                  </a:moveTo>
                  <a:cubicBezTo>
                    <a:pt x="673" y="204"/>
                    <a:pt x="652" y="210"/>
                    <a:pt x="639" y="208"/>
                  </a:cubicBezTo>
                  <a:cubicBezTo>
                    <a:pt x="625" y="208"/>
                    <a:pt x="611" y="208"/>
                    <a:pt x="597" y="208"/>
                  </a:cubicBezTo>
                  <a:cubicBezTo>
                    <a:pt x="589" y="201"/>
                    <a:pt x="568" y="207"/>
                    <a:pt x="555" y="205"/>
                  </a:cubicBezTo>
                  <a:cubicBezTo>
                    <a:pt x="478" y="195"/>
                    <a:pt x="406" y="191"/>
                    <a:pt x="324" y="199"/>
                  </a:cubicBezTo>
                  <a:cubicBezTo>
                    <a:pt x="315" y="201"/>
                    <a:pt x="298" y="195"/>
                    <a:pt x="294" y="202"/>
                  </a:cubicBezTo>
                  <a:cubicBezTo>
                    <a:pt x="241" y="205"/>
                    <a:pt x="147" y="196"/>
                    <a:pt x="87" y="193"/>
                  </a:cubicBezTo>
                  <a:cubicBezTo>
                    <a:pt x="60" y="192"/>
                    <a:pt x="32" y="185"/>
                    <a:pt x="30" y="202"/>
                  </a:cubicBezTo>
                  <a:cubicBezTo>
                    <a:pt x="29" y="212"/>
                    <a:pt x="26" y="224"/>
                    <a:pt x="45" y="220"/>
                  </a:cubicBezTo>
                  <a:cubicBezTo>
                    <a:pt x="45" y="221"/>
                    <a:pt x="45" y="222"/>
                    <a:pt x="45" y="223"/>
                  </a:cubicBezTo>
                  <a:cubicBezTo>
                    <a:pt x="41" y="224"/>
                    <a:pt x="34" y="222"/>
                    <a:pt x="33" y="226"/>
                  </a:cubicBezTo>
                  <a:cubicBezTo>
                    <a:pt x="24" y="231"/>
                    <a:pt x="34" y="242"/>
                    <a:pt x="36" y="247"/>
                  </a:cubicBezTo>
                  <a:cubicBezTo>
                    <a:pt x="23" y="253"/>
                    <a:pt x="34" y="283"/>
                    <a:pt x="30" y="298"/>
                  </a:cubicBezTo>
                  <a:cubicBezTo>
                    <a:pt x="23" y="307"/>
                    <a:pt x="29" y="329"/>
                    <a:pt x="27" y="343"/>
                  </a:cubicBezTo>
                  <a:cubicBezTo>
                    <a:pt x="27" y="357"/>
                    <a:pt x="27" y="371"/>
                    <a:pt x="27" y="385"/>
                  </a:cubicBezTo>
                  <a:cubicBezTo>
                    <a:pt x="20" y="393"/>
                    <a:pt x="26" y="414"/>
                    <a:pt x="24" y="427"/>
                  </a:cubicBezTo>
                  <a:cubicBezTo>
                    <a:pt x="24" y="442"/>
                    <a:pt x="24" y="457"/>
                    <a:pt x="24" y="472"/>
                  </a:cubicBezTo>
                  <a:cubicBezTo>
                    <a:pt x="17" y="479"/>
                    <a:pt x="23" y="499"/>
                    <a:pt x="21" y="511"/>
                  </a:cubicBezTo>
                  <a:cubicBezTo>
                    <a:pt x="21" y="521"/>
                    <a:pt x="21" y="531"/>
                    <a:pt x="21" y="541"/>
                  </a:cubicBezTo>
                  <a:cubicBezTo>
                    <a:pt x="14" y="545"/>
                    <a:pt x="20" y="562"/>
                    <a:pt x="18" y="571"/>
                  </a:cubicBezTo>
                  <a:cubicBezTo>
                    <a:pt x="18" y="586"/>
                    <a:pt x="18" y="601"/>
                    <a:pt x="18" y="616"/>
                  </a:cubicBezTo>
                  <a:cubicBezTo>
                    <a:pt x="11" y="629"/>
                    <a:pt x="17" y="655"/>
                    <a:pt x="15" y="673"/>
                  </a:cubicBezTo>
                  <a:cubicBezTo>
                    <a:pt x="15" y="683"/>
                    <a:pt x="15" y="693"/>
                    <a:pt x="15" y="703"/>
                  </a:cubicBezTo>
                  <a:cubicBezTo>
                    <a:pt x="24" y="710"/>
                    <a:pt x="46" y="704"/>
                    <a:pt x="60" y="706"/>
                  </a:cubicBezTo>
                  <a:cubicBezTo>
                    <a:pt x="94" y="706"/>
                    <a:pt x="128" y="706"/>
                    <a:pt x="162" y="706"/>
                  </a:cubicBezTo>
                  <a:cubicBezTo>
                    <a:pt x="181" y="704"/>
                    <a:pt x="208" y="710"/>
                    <a:pt x="222" y="703"/>
                  </a:cubicBezTo>
                  <a:cubicBezTo>
                    <a:pt x="247" y="703"/>
                    <a:pt x="272" y="703"/>
                    <a:pt x="297" y="703"/>
                  </a:cubicBezTo>
                  <a:cubicBezTo>
                    <a:pt x="372" y="703"/>
                    <a:pt x="447" y="703"/>
                    <a:pt x="522" y="703"/>
                  </a:cubicBezTo>
                  <a:cubicBezTo>
                    <a:pt x="540" y="703"/>
                    <a:pt x="558" y="703"/>
                    <a:pt x="576" y="703"/>
                  </a:cubicBezTo>
                  <a:cubicBezTo>
                    <a:pt x="1354" y="701"/>
                    <a:pt x="2140" y="707"/>
                    <a:pt x="2913" y="700"/>
                  </a:cubicBezTo>
                  <a:cubicBezTo>
                    <a:pt x="2937" y="700"/>
                    <a:pt x="2961" y="700"/>
                    <a:pt x="2985" y="700"/>
                  </a:cubicBezTo>
                  <a:cubicBezTo>
                    <a:pt x="2988" y="606"/>
                    <a:pt x="3001" y="522"/>
                    <a:pt x="3003" y="427"/>
                  </a:cubicBezTo>
                  <a:cubicBezTo>
                    <a:pt x="3008" y="409"/>
                    <a:pt x="3008" y="370"/>
                    <a:pt x="3003" y="352"/>
                  </a:cubicBezTo>
                  <a:cubicBezTo>
                    <a:pt x="3003" y="334"/>
                    <a:pt x="3003" y="316"/>
                    <a:pt x="3003" y="298"/>
                  </a:cubicBezTo>
                  <a:cubicBezTo>
                    <a:pt x="2967" y="314"/>
                    <a:pt x="2942" y="283"/>
                    <a:pt x="2916" y="289"/>
                  </a:cubicBezTo>
                  <a:cubicBezTo>
                    <a:pt x="2903" y="289"/>
                    <a:pt x="2890" y="289"/>
                    <a:pt x="2877" y="289"/>
                  </a:cubicBezTo>
                  <a:cubicBezTo>
                    <a:pt x="2864" y="291"/>
                    <a:pt x="2865" y="279"/>
                    <a:pt x="2853" y="280"/>
                  </a:cubicBezTo>
                  <a:cubicBezTo>
                    <a:pt x="2843" y="285"/>
                    <a:pt x="2845" y="302"/>
                    <a:pt x="2829" y="301"/>
                  </a:cubicBezTo>
                  <a:cubicBezTo>
                    <a:pt x="2819" y="301"/>
                    <a:pt x="2809" y="301"/>
                    <a:pt x="2799" y="301"/>
                  </a:cubicBezTo>
                  <a:cubicBezTo>
                    <a:pt x="2778" y="306"/>
                    <a:pt x="2781" y="287"/>
                    <a:pt x="2766" y="286"/>
                  </a:cubicBezTo>
                  <a:cubicBezTo>
                    <a:pt x="2744" y="296"/>
                    <a:pt x="2708" y="292"/>
                    <a:pt x="2685" y="286"/>
                  </a:cubicBezTo>
                  <a:cubicBezTo>
                    <a:pt x="2662" y="308"/>
                    <a:pt x="2596" y="307"/>
                    <a:pt x="2583" y="277"/>
                  </a:cubicBezTo>
                  <a:cubicBezTo>
                    <a:pt x="2562" y="308"/>
                    <a:pt x="2489" y="309"/>
                    <a:pt x="2469" y="277"/>
                  </a:cubicBezTo>
                  <a:cubicBezTo>
                    <a:pt x="2450" y="299"/>
                    <a:pt x="2391" y="303"/>
                    <a:pt x="2373" y="277"/>
                  </a:cubicBezTo>
                  <a:cubicBezTo>
                    <a:pt x="2364" y="284"/>
                    <a:pt x="2357" y="293"/>
                    <a:pt x="2340" y="292"/>
                  </a:cubicBezTo>
                  <a:cubicBezTo>
                    <a:pt x="2327" y="292"/>
                    <a:pt x="2314" y="292"/>
                    <a:pt x="2301" y="292"/>
                  </a:cubicBezTo>
                  <a:cubicBezTo>
                    <a:pt x="2283" y="283"/>
                    <a:pt x="2279" y="279"/>
                    <a:pt x="2259" y="289"/>
                  </a:cubicBezTo>
                  <a:cubicBezTo>
                    <a:pt x="2244" y="289"/>
                    <a:pt x="2229" y="289"/>
                    <a:pt x="2214" y="289"/>
                  </a:cubicBezTo>
                  <a:cubicBezTo>
                    <a:pt x="2187" y="273"/>
                    <a:pt x="2174" y="288"/>
                    <a:pt x="2148" y="295"/>
                  </a:cubicBezTo>
                  <a:cubicBezTo>
                    <a:pt x="2135" y="295"/>
                    <a:pt x="2122" y="295"/>
                    <a:pt x="2109" y="295"/>
                  </a:cubicBezTo>
                  <a:cubicBezTo>
                    <a:pt x="2085" y="296"/>
                    <a:pt x="2080" y="270"/>
                    <a:pt x="2058" y="286"/>
                  </a:cubicBezTo>
                  <a:cubicBezTo>
                    <a:pt x="2043" y="286"/>
                    <a:pt x="2028" y="286"/>
                    <a:pt x="2013" y="286"/>
                  </a:cubicBezTo>
                  <a:cubicBezTo>
                    <a:pt x="1995" y="288"/>
                    <a:pt x="1994" y="273"/>
                    <a:pt x="1980" y="271"/>
                  </a:cubicBezTo>
                  <a:cubicBezTo>
                    <a:pt x="1957" y="307"/>
                    <a:pt x="1908" y="297"/>
                    <a:pt x="1878" y="274"/>
                  </a:cubicBezTo>
                  <a:cubicBezTo>
                    <a:pt x="1851" y="289"/>
                    <a:pt x="1815" y="280"/>
                    <a:pt x="1794" y="265"/>
                  </a:cubicBezTo>
                  <a:cubicBezTo>
                    <a:pt x="1782" y="274"/>
                    <a:pt x="1774" y="287"/>
                    <a:pt x="1755" y="289"/>
                  </a:cubicBezTo>
                  <a:cubicBezTo>
                    <a:pt x="1744" y="289"/>
                    <a:pt x="1733" y="289"/>
                    <a:pt x="1722" y="289"/>
                  </a:cubicBezTo>
                  <a:cubicBezTo>
                    <a:pt x="1703" y="292"/>
                    <a:pt x="1706" y="273"/>
                    <a:pt x="1692" y="271"/>
                  </a:cubicBezTo>
                  <a:cubicBezTo>
                    <a:pt x="1685" y="278"/>
                    <a:pt x="1677" y="284"/>
                    <a:pt x="1665" y="286"/>
                  </a:cubicBezTo>
                  <a:cubicBezTo>
                    <a:pt x="1653" y="286"/>
                    <a:pt x="1641" y="286"/>
                    <a:pt x="1629" y="286"/>
                  </a:cubicBezTo>
                  <a:cubicBezTo>
                    <a:pt x="1616" y="288"/>
                    <a:pt x="1617" y="276"/>
                    <a:pt x="1608" y="274"/>
                  </a:cubicBezTo>
                  <a:cubicBezTo>
                    <a:pt x="1586" y="300"/>
                    <a:pt x="1522" y="297"/>
                    <a:pt x="1506" y="268"/>
                  </a:cubicBezTo>
                  <a:cubicBezTo>
                    <a:pt x="1499" y="299"/>
                    <a:pt x="1444" y="291"/>
                    <a:pt x="1425" y="277"/>
                  </a:cubicBezTo>
                  <a:cubicBezTo>
                    <a:pt x="1403" y="305"/>
                    <a:pt x="1355" y="286"/>
                    <a:pt x="1344" y="277"/>
                  </a:cubicBezTo>
                  <a:cubicBezTo>
                    <a:pt x="1318" y="292"/>
                    <a:pt x="1274" y="288"/>
                    <a:pt x="1260" y="265"/>
                  </a:cubicBezTo>
                  <a:cubicBezTo>
                    <a:pt x="1242" y="287"/>
                    <a:pt x="1175" y="299"/>
                    <a:pt x="1164" y="262"/>
                  </a:cubicBezTo>
                  <a:cubicBezTo>
                    <a:pt x="1145" y="287"/>
                    <a:pt x="1098" y="283"/>
                    <a:pt x="1077" y="262"/>
                  </a:cubicBezTo>
                  <a:cubicBezTo>
                    <a:pt x="1062" y="288"/>
                    <a:pt x="984" y="300"/>
                    <a:pt x="969" y="265"/>
                  </a:cubicBezTo>
                  <a:cubicBezTo>
                    <a:pt x="951" y="270"/>
                    <a:pt x="944" y="286"/>
                    <a:pt x="921" y="286"/>
                  </a:cubicBezTo>
                  <a:cubicBezTo>
                    <a:pt x="911" y="286"/>
                    <a:pt x="901" y="286"/>
                    <a:pt x="891" y="286"/>
                  </a:cubicBezTo>
                  <a:cubicBezTo>
                    <a:pt x="876" y="284"/>
                    <a:pt x="872" y="271"/>
                    <a:pt x="858" y="268"/>
                  </a:cubicBezTo>
                  <a:cubicBezTo>
                    <a:pt x="854" y="280"/>
                    <a:pt x="843" y="285"/>
                    <a:pt x="828" y="286"/>
                  </a:cubicBezTo>
                  <a:cubicBezTo>
                    <a:pt x="816" y="286"/>
                    <a:pt x="804" y="286"/>
                    <a:pt x="792" y="286"/>
                  </a:cubicBezTo>
                  <a:cubicBezTo>
                    <a:pt x="766" y="279"/>
                    <a:pt x="759" y="266"/>
                    <a:pt x="738" y="286"/>
                  </a:cubicBezTo>
                  <a:cubicBezTo>
                    <a:pt x="727" y="286"/>
                    <a:pt x="716" y="286"/>
                    <a:pt x="705" y="286"/>
                  </a:cubicBezTo>
                  <a:cubicBezTo>
                    <a:pt x="688" y="286"/>
                    <a:pt x="670" y="287"/>
                    <a:pt x="672" y="268"/>
                  </a:cubicBezTo>
                  <a:cubicBezTo>
                    <a:pt x="656" y="272"/>
                    <a:pt x="655" y="291"/>
                    <a:pt x="633" y="289"/>
                  </a:cubicBezTo>
                  <a:cubicBezTo>
                    <a:pt x="623" y="289"/>
                    <a:pt x="613" y="289"/>
                    <a:pt x="603" y="289"/>
                  </a:cubicBezTo>
                  <a:cubicBezTo>
                    <a:pt x="580" y="294"/>
                    <a:pt x="584" y="272"/>
                    <a:pt x="570" y="268"/>
                  </a:cubicBezTo>
                  <a:cubicBezTo>
                    <a:pt x="557" y="270"/>
                    <a:pt x="553" y="281"/>
                    <a:pt x="537" y="280"/>
                  </a:cubicBezTo>
                  <a:cubicBezTo>
                    <a:pt x="527" y="280"/>
                    <a:pt x="517" y="280"/>
                    <a:pt x="507" y="280"/>
                  </a:cubicBezTo>
                  <a:cubicBezTo>
                    <a:pt x="493" y="283"/>
                    <a:pt x="497" y="268"/>
                    <a:pt x="492" y="262"/>
                  </a:cubicBezTo>
                  <a:cubicBezTo>
                    <a:pt x="485" y="271"/>
                    <a:pt x="479" y="281"/>
                    <a:pt x="465" y="283"/>
                  </a:cubicBezTo>
                  <a:cubicBezTo>
                    <a:pt x="454" y="283"/>
                    <a:pt x="443" y="283"/>
                    <a:pt x="432" y="283"/>
                  </a:cubicBezTo>
                  <a:cubicBezTo>
                    <a:pt x="401" y="288"/>
                    <a:pt x="402" y="259"/>
                    <a:pt x="381" y="277"/>
                  </a:cubicBezTo>
                  <a:cubicBezTo>
                    <a:pt x="368" y="277"/>
                    <a:pt x="355" y="277"/>
                    <a:pt x="342" y="277"/>
                  </a:cubicBezTo>
                  <a:cubicBezTo>
                    <a:pt x="330" y="278"/>
                    <a:pt x="323" y="274"/>
                    <a:pt x="324" y="262"/>
                  </a:cubicBezTo>
                  <a:cubicBezTo>
                    <a:pt x="309" y="280"/>
                    <a:pt x="258" y="284"/>
                    <a:pt x="240" y="265"/>
                  </a:cubicBezTo>
                  <a:cubicBezTo>
                    <a:pt x="233" y="281"/>
                    <a:pt x="206" y="279"/>
                    <a:pt x="195" y="268"/>
                  </a:cubicBezTo>
                  <a:cubicBezTo>
                    <a:pt x="207" y="268"/>
                    <a:pt x="219" y="268"/>
                    <a:pt x="231" y="268"/>
                  </a:cubicBezTo>
                  <a:cubicBezTo>
                    <a:pt x="243" y="265"/>
                    <a:pt x="242" y="249"/>
                    <a:pt x="252" y="244"/>
                  </a:cubicBezTo>
                  <a:cubicBezTo>
                    <a:pt x="253" y="253"/>
                    <a:pt x="250" y="266"/>
                    <a:pt x="255" y="271"/>
                  </a:cubicBezTo>
                  <a:cubicBezTo>
                    <a:pt x="288" y="272"/>
                    <a:pt x="319" y="271"/>
                    <a:pt x="324" y="244"/>
                  </a:cubicBezTo>
                  <a:cubicBezTo>
                    <a:pt x="272" y="245"/>
                    <a:pt x="228" y="238"/>
                    <a:pt x="180" y="235"/>
                  </a:cubicBezTo>
                  <a:cubicBezTo>
                    <a:pt x="178" y="248"/>
                    <a:pt x="182" y="255"/>
                    <a:pt x="186" y="262"/>
                  </a:cubicBezTo>
                  <a:cubicBezTo>
                    <a:pt x="179" y="260"/>
                    <a:pt x="178" y="252"/>
                    <a:pt x="171" y="250"/>
                  </a:cubicBezTo>
                  <a:cubicBezTo>
                    <a:pt x="167" y="259"/>
                    <a:pt x="161" y="266"/>
                    <a:pt x="153" y="271"/>
                  </a:cubicBezTo>
                  <a:cubicBezTo>
                    <a:pt x="143" y="271"/>
                    <a:pt x="133" y="271"/>
                    <a:pt x="123" y="271"/>
                  </a:cubicBezTo>
                  <a:cubicBezTo>
                    <a:pt x="108" y="272"/>
                    <a:pt x="102" y="264"/>
                    <a:pt x="105" y="247"/>
                  </a:cubicBezTo>
                  <a:cubicBezTo>
                    <a:pt x="96" y="249"/>
                    <a:pt x="65" y="270"/>
                    <a:pt x="45" y="253"/>
                  </a:cubicBezTo>
                  <a:cubicBezTo>
                    <a:pt x="54" y="251"/>
                    <a:pt x="71" y="257"/>
                    <a:pt x="75" y="250"/>
                  </a:cubicBezTo>
                  <a:cubicBezTo>
                    <a:pt x="95" y="252"/>
                    <a:pt x="98" y="237"/>
                    <a:pt x="105" y="226"/>
                  </a:cubicBezTo>
                  <a:cubicBezTo>
                    <a:pt x="115" y="226"/>
                    <a:pt x="125" y="226"/>
                    <a:pt x="135" y="226"/>
                  </a:cubicBezTo>
                  <a:cubicBezTo>
                    <a:pt x="141" y="233"/>
                    <a:pt x="160" y="227"/>
                    <a:pt x="171" y="229"/>
                  </a:cubicBezTo>
                  <a:cubicBezTo>
                    <a:pt x="184" y="229"/>
                    <a:pt x="197" y="229"/>
                    <a:pt x="210" y="229"/>
                  </a:cubicBezTo>
                  <a:cubicBezTo>
                    <a:pt x="215" y="236"/>
                    <a:pt x="233" y="230"/>
                    <a:pt x="243" y="232"/>
                  </a:cubicBezTo>
                  <a:cubicBezTo>
                    <a:pt x="256" y="232"/>
                    <a:pt x="269" y="232"/>
                    <a:pt x="282" y="232"/>
                  </a:cubicBezTo>
                  <a:cubicBezTo>
                    <a:pt x="289" y="239"/>
                    <a:pt x="309" y="233"/>
                    <a:pt x="321" y="235"/>
                  </a:cubicBezTo>
                  <a:cubicBezTo>
                    <a:pt x="337" y="235"/>
                    <a:pt x="353" y="235"/>
                    <a:pt x="369" y="235"/>
                  </a:cubicBezTo>
                  <a:cubicBezTo>
                    <a:pt x="379" y="242"/>
                    <a:pt x="402" y="236"/>
                    <a:pt x="417" y="238"/>
                  </a:cubicBezTo>
                  <a:cubicBezTo>
                    <a:pt x="433" y="238"/>
                    <a:pt x="449" y="238"/>
                    <a:pt x="465" y="238"/>
                  </a:cubicBezTo>
                  <a:cubicBezTo>
                    <a:pt x="474" y="245"/>
                    <a:pt x="496" y="239"/>
                    <a:pt x="510" y="241"/>
                  </a:cubicBezTo>
                  <a:cubicBezTo>
                    <a:pt x="526" y="241"/>
                    <a:pt x="542" y="241"/>
                    <a:pt x="558" y="241"/>
                  </a:cubicBezTo>
                  <a:cubicBezTo>
                    <a:pt x="568" y="248"/>
                    <a:pt x="591" y="242"/>
                    <a:pt x="606" y="244"/>
                  </a:cubicBezTo>
                  <a:cubicBezTo>
                    <a:pt x="624" y="244"/>
                    <a:pt x="642" y="244"/>
                    <a:pt x="660" y="244"/>
                  </a:cubicBezTo>
                  <a:cubicBezTo>
                    <a:pt x="672" y="251"/>
                    <a:pt x="697" y="245"/>
                    <a:pt x="714" y="247"/>
                  </a:cubicBezTo>
                  <a:cubicBezTo>
                    <a:pt x="732" y="247"/>
                    <a:pt x="750" y="247"/>
                    <a:pt x="768" y="247"/>
                  </a:cubicBezTo>
                  <a:cubicBezTo>
                    <a:pt x="788" y="252"/>
                    <a:pt x="829" y="252"/>
                    <a:pt x="849" y="247"/>
                  </a:cubicBezTo>
                  <a:cubicBezTo>
                    <a:pt x="859" y="247"/>
                    <a:pt x="869" y="247"/>
                    <a:pt x="879" y="247"/>
                  </a:cubicBezTo>
                  <a:cubicBezTo>
                    <a:pt x="888" y="245"/>
                    <a:pt x="905" y="251"/>
                    <a:pt x="909" y="244"/>
                  </a:cubicBezTo>
                  <a:cubicBezTo>
                    <a:pt x="919" y="244"/>
                    <a:pt x="929" y="244"/>
                    <a:pt x="939" y="244"/>
                  </a:cubicBezTo>
                  <a:cubicBezTo>
                    <a:pt x="948" y="242"/>
                    <a:pt x="965" y="248"/>
                    <a:pt x="969" y="241"/>
                  </a:cubicBezTo>
                  <a:cubicBezTo>
                    <a:pt x="979" y="241"/>
                    <a:pt x="989" y="241"/>
                    <a:pt x="999" y="241"/>
                  </a:cubicBezTo>
                  <a:cubicBezTo>
                    <a:pt x="1008" y="239"/>
                    <a:pt x="1025" y="245"/>
                    <a:pt x="1029" y="238"/>
                  </a:cubicBezTo>
                  <a:cubicBezTo>
                    <a:pt x="1039" y="238"/>
                    <a:pt x="1049" y="238"/>
                    <a:pt x="1059" y="238"/>
                  </a:cubicBezTo>
                  <a:cubicBezTo>
                    <a:pt x="1068" y="236"/>
                    <a:pt x="1085" y="242"/>
                    <a:pt x="1089" y="235"/>
                  </a:cubicBezTo>
                  <a:cubicBezTo>
                    <a:pt x="1129" y="238"/>
                    <a:pt x="1169" y="241"/>
                    <a:pt x="1209" y="244"/>
                  </a:cubicBezTo>
                  <a:cubicBezTo>
                    <a:pt x="1241" y="251"/>
                    <a:pt x="1286" y="245"/>
                    <a:pt x="1323" y="247"/>
                  </a:cubicBezTo>
                  <a:cubicBezTo>
                    <a:pt x="1336" y="245"/>
                    <a:pt x="1357" y="251"/>
                    <a:pt x="1365" y="244"/>
                  </a:cubicBezTo>
                  <a:cubicBezTo>
                    <a:pt x="1377" y="244"/>
                    <a:pt x="1389" y="244"/>
                    <a:pt x="1401" y="244"/>
                  </a:cubicBezTo>
                  <a:cubicBezTo>
                    <a:pt x="1419" y="242"/>
                    <a:pt x="1445" y="248"/>
                    <a:pt x="1458" y="241"/>
                  </a:cubicBezTo>
                  <a:cubicBezTo>
                    <a:pt x="1470" y="241"/>
                    <a:pt x="1482" y="241"/>
                    <a:pt x="1494" y="241"/>
                  </a:cubicBezTo>
                  <a:cubicBezTo>
                    <a:pt x="1503" y="239"/>
                    <a:pt x="1520" y="245"/>
                    <a:pt x="1524" y="238"/>
                  </a:cubicBezTo>
                  <a:cubicBezTo>
                    <a:pt x="1535" y="238"/>
                    <a:pt x="1546" y="238"/>
                    <a:pt x="1557" y="238"/>
                  </a:cubicBezTo>
                  <a:cubicBezTo>
                    <a:pt x="1566" y="236"/>
                    <a:pt x="1583" y="242"/>
                    <a:pt x="1587" y="235"/>
                  </a:cubicBezTo>
                  <a:cubicBezTo>
                    <a:pt x="1611" y="235"/>
                    <a:pt x="1635" y="235"/>
                    <a:pt x="1659" y="235"/>
                  </a:cubicBezTo>
                  <a:cubicBezTo>
                    <a:pt x="1673" y="242"/>
                    <a:pt x="1700" y="236"/>
                    <a:pt x="1719" y="238"/>
                  </a:cubicBezTo>
                  <a:cubicBezTo>
                    <a:pt x="1732" y="238"/>
                    <a:pt x="1745" y="238"/>
                    <a:pt x="1758" y="238"/>
                  </a:cubicBezTo>
                  <a:cubicBezTo>
                    <a:pt x="1770" y="245"/>
                    <a:pt x="1795" y="239"/>
                    <a:pt x="1812" y="241"/>
                  </a:cubicBezTo>
                  <a:cubicBezTo>
                    <a:pt x="1829" y="241"/>
                    <a:pt x="1846" y="241"/>
                    <a:pt x="1863" y="241"/>
                  </a:cubicBezTo>
                  <a:cubicBezTo>
                    <a:pt x="1875" y="248"/>
                    <a:pt x="1900" y="242"/>
                    <a:pt x="1917" y="244"/>
                  </a:cubicBezTo>
                  <a:cubicBezTo>
                    <a:pt x="1934" y="244"/>
                    <a:pt x="1951" y="244"/>
                    <a:pt x="1968" y="244"/>
                  </a:cubicBezTo>
                  <a:cubicBezTo>
                    <a:pt x="1977" y="251"/>
                    <a:pt x="1999" y="245"/>
                    <a:pt x="2013" y="247"/>
                  </a:cubicBezTo>
                  <a:cubicBezTo>
                    <a:pt x="2025" y="247"/>
                    <a:pt x="2037" y="247"/>
                    <a:pt x="2049" y="247"/>
                  </a:cubicBezTo>
                  <a:cubicBezTo>
                    <a:pt x="2060" y="254"/>
                    <a:pt x="2084" y="248"/>
                    <a:pt x="2100" y="250"/>
                  </a:cubicBezTo>
                  <a:cubicBezTo>
                    <a:pt x="2115" y="250"/>
                    <a:pt x="2130" y="250"/>
                    <a:pt x="2145" y="250"/>
                  </a:cubicBezTo>
                  <a:cubicBezTo>
                    <a:pt x="2150" y="257"/>
                    <a:pt x="2168" y="251"/>
                    <a:pt x="2178" y="253"/>
                  </a:cubicBezTo>
                  <a:cubicBezTo>
                    <a:pt x="2297" y="253"/>
                    <a:pt x="2416" y="253"/>
                    <a:pt x="2535" y="253"/>
                  </a:cubicBezTo>
                  <a:cubicBezTo>
                    <a:pt x="2543" y="260"/>
                    <a:pt x="2564" y="254"/>
                    <a:pt x="2577" y="256"/>
                  </a:cubicBezTo>
                  <a:cubicBezTo>
                    <a:pt x="2623" y="254"/>
                    <a:pt x="2660" y="261"/>
                    <a:pt x="2706" y="259"/>
                  </a:cubicBezTo>
                  <a:cubicBezTo>
                    <a:pt x="2726" y="259"/>
                    <a:pt x="2746" y="259"/>
                    <a:pt x="2766" y="259"/>
                  </a:cubicBezTo>
                  <a:cubicBezTo>
                    <a:pt x="2785" y="259"/>
                    <a:pt x="2804" y="259"/>
                    <a:pt x="2823" y="259"/>
                  </a:cubicBezTo>
                  <a:cubicBezTo>
                    <a:pt x="2841" y="257"/>
                    <a:pt x="2867" y="263"/>
                    <a:pt x="2880" y="256"/>
                  </a:cubicBezTo>
                  <a:cubicBezTo>
                    <a:pt x="2901" y="256"/>
                    <a:pt x="2917" y="251"/>
                    <a:pt x="2940" y="253"/>
                  </a:cubicBezTo>
                  <a:cubicBezTo>
                    <a:pt x="2961" y="253"/>
                    <a:pt x="2982" y="253"/>
                    <a:pt x="3003" y="253"/>
                  </a:cubicBezTo>
                  <a:cubicBezTo>
                    <a:pt x="3001" y="246"/>
                    <a:pt x="3007" y="231"/>
                    <a:pt x="3000" y="229"/>
                  </a:cubicBezTo>
                  <a:cubicBezTo>
                    <a:pt x="2964" y="229"/>
                    <a:pt x="2928" y="229"/>
                    <a:pt x="2892" y="229"/>
                  </a:cubicBezTo>
                  <a:cubicBezTo>
                    <a:pt x="2870" y="222"/>
                    <a:pt x="2835" y="228"/>
                    <a:pt x="2808" y="226"/>
                  </a:cubicBezTo>
                  <a:cubicBezTo>
                    <a:pt x="2789" y="226"/>
                    <a:pt x="2770" y="226"/>
                    <a:pt x="2751" y="226"/>
                  </a:cubicBezTo>
                  <a:cubicBezTo>
                    <a:pt x="2732" y="226"/>
                    <a:pt x="2713" y="226"/>
                    <a:pt x="2694" y="226"/>
                  </a:cubicBezTo>
                  <a:cubicBezTo>
                    <a:pt x="2675" y="226"/>
                    <a:pt x="2656" y="226"/>
                    <a:pt x="2637" y="226"/>
                  </a:cubicBezTo>
                  <a:cubicBezTo>
                    <a:pt x="2626" y="219"/>
                    <a:pt x="2602" y="225"/>
                    <a:pt x="2586" y="223"/>
                  </a:cubicBezTo>
                  <a:cubicBezTo>
                    <a:pt x="2573" y="223"/>
                    <a:pt x="2560" y="223"/>
                    <a:pt x="2547" y="223"/>
                  </a:cubicBezTo>
                  <a:cubicBezTo>
                    <a:pt x="2534" y="223"/>
                    <a:pt x="2521" y="223"/>
                    <a:pt x="2508" y="223"/>
                  </a:cubicBezTo>
                  <a:cubicBezTo>
                    <a:pt x="2494" y="216"/>
                    <a:pt x="2467" y="222"/>
                    <a:pt x="2448" y="220"/>
                  </a:cubicBezTo>
                  <a:cubicBezTo>
                    <a:pt x="2413" y="220"/>
                    <a:pt x="2378" y="220"/>
                    <a:pt x="2343" y="220"/>
                  </a:cubicBezTo>
                  <a:cubicBezTo>
                    <a:pt x="2267" y="220"/>
                    <a:pt x="2191" y="220"/>
                    <a:pt x="2115" y="220"/>
                  </a:cubicBezTo>
                  <a:cubicBezTo>
                    <a:pt x="2077" y="220"/>
                    <a:pt x="2039" y="220"/>
                    <a:pt x="2001" y="220"/>
                  </a:cubicBezTo>
                  <a:cubicBezTo>
                    <a:pt x="1969" y="213"/>
                    <a:pt x="1924" y="219"/>
                    <a:pt x="1887" y="217"/>
                  </a:cubicBezTo>
                  <a:cubicBezTo>
                    <a:pt x="1849" y="217"/>
                    <a:pt x="1811" y="217"/>
                    <a:pt x="1773" y="217"/>
                  </a:cubicBezTo>
                  <a:cubicBezTo>
                    <a:pt x="1762" y="217"/>
                    <a:pt x="1751" y="217"/>
                    <a:pt x="1740" y="217"/>
                  </a:cubicBezTo>
                  <a:cubicBezTo>
                    <a:pt x="1735" y="210"/>
                    <a:pt x="1717" y="216"/>
                    <a:pt x="1707" y="214"/>
                  </a:cubicBezTo>
                  <a:cubicBezTo>
                    <a:pt x="1696" y="214"/>
                    <a:pt x="1685" y="214"/>
                    <a:pt x="1674" y="214"/>
                  </a:cubicBezTo>
                  <a:cubicBezTo>
                    <a:pt x="1669" y="207"/>
                    <a:pt x="1651" y="213"/>
                    <a:pt x="1641" y="211"/>
                  </a:cubicBezTo>
                  <a:cubicBezTo>
                    <a:pt x="1519" y="198"/>
                    <a:pt x="1398" y="210"/>
                    <a:pt x="1281" y="220"/>
                  </a:cubicBezTo>
                  <a:cubicBezTo>
                    <a:pt x="1269" y="220"/>
                    <a:pt x="1257" y="220"/>
                    <a:pt x="1245" y="220"/>
                  </a:cubicBezTo>
                  <a:cubicBezTo>
                    <a:pt x="1236" y="220"/>
                    <a:pt x="1227" y="220"/>
                    <a:pt x="1218" y="220"/>
                  </a:cubicBezTo>
                  <a:cubicBezTo>
                    <a:pt x="1208" y="213"/>
                    <a:pt x="1185" y="219"/>
                    <a:pt x="1170" y="217"/>
                  </a:cubicBezTo>
                  <a:cubicBezTo>
                    <a:pt x="1142" y="217"/>
                    <a:pt x="1114" y="217"/>
                    <a:pt x="1086" y="217"/>
                  </a:cubicBezTo>
                  <a:cubicBezTo>
                    <a:pt x="1075" y="217"/>
                    <a:pt x="1064" y="217"/>
                    <a:pt x="1053" y="217"/>
                  </a:cubicBezTo>
                  <a:cubicBezTo>
                    <a:pt x="1042" y="217"/>
                    <a:pt x="1031" y="217"/>
                    <a:pt x="1020" y="217"/>
                  </a:cubicBezTo>
                  <a:cubicBezTo>
                    <a:pt x="1010" y="219"/>
                    <a:pt x="992" y="213"/>
                    <a:pt x="987" y="220"/>
                  </a:cubicBezTo>
                  <a:cubicBezTo>
                    <a:pt x="969" y="220"/>
                    <a:pt x="951" y="220"/>
                    <a:pt x="933" y="220"/>
                  </a:cubicBezTo>
                  <a:cubicBezTo>
                    <a:pt x="925" y="213"/>
                    <a:pt x="904" y="219"/>
                    <a:pt x="891" y="217"/>
                  </a:cubicBezTo>
                  <a:cubicBezTo>
                    <a:pt x="877" y="217"/>
                    <a:pt x="863" y="217"/>
                    <a:pt x="849" y="217"/>
                  </a:cubicBezTo>
                  <a:cubicBezTo>
                    <a:pt x="841" y="210"/>
                    <a:pt x="820" y="216"/>
                    <a:pt x="807" y="214"/>
                  </a:cubicBezTo>
                  <a:cubicBezTo>
                    <a:pt x="793" y="214"/>
                    <a:pt x="779" y="214"/>
                    <a:pt x="765" y="214"/>
                  </a:cubicBezTo>
                  <a:cubicBezTo>
                    <a:pt x="757" y="207"/>
                    <a:pt x="736" y="213"/>
                    <a:pt x="723" y="211"/>
                  </a:cubicBezTo>
                  <a:cubicBezTo>
                    <a:pt x="709" y="211"/>
                    <a:pt x="695" y="211"/>
                    <a:pt x="681" y="211"/>
                  </a:cubicBezTo>
                  <a:close/>
                  <a:moveTo>
                    <a:pt x="2754" y="283"/>
                  </a:moveTo>
                  <a:cubicBezTo>
                    <a:pt x="2769" y="287"/>
                    <a:pt x="2764" y="271"/>
                    <a:pt x="2775" y="271"/>
                  </a:cubicBezTo>
                  <a:cubicBezTo>
                    <a:pt x="2772" y="306"/>
                    <a:pt x="2848" y="296"/>
                    <a:pt x="2844" y="268"/>
                  </a:cubicBezTo>
                  <a:cubicBezTo>
                    <a:pt x="2838" y="261"/>
                    <a:pt x="2819" y="267"/>
                    <a:pt x="2808" y="265"/>
                  </a:cubicBezTo>
                  <a:cubicBezTo>
                    <a:pt x="2795" y="265"/>
                    <a:pt x="2782" y="265"/>
                    <a:pt x="2769" y="265"/>
                  </a:cubicBezTo>
                  <a:cubicBezTo>
                    <a:pt x="2757" y="267"/>
                    <a:pt x="2737" y="261"/>
                    <a:pt x="2730" y="268"/>
                  </a:cubicBezTo>
                  <a:cubicBezTo>
                    <a:pt x="2718" y="271"/>
                    <a:pt x="2693" y="261"/>
                    <a:pt x="2691" y="274"/>
                  </a:cubicBezTo>
                  <a:cubicBezTo>
                    <a:pt x="2697" y="281"/>
                    <a:pt x="2709" y="282"/>
                    <a:pt x="2721" y="283"/>
                  </a:cubicBezTo>
                  <a:cubicBezTo>
                    <a:pt x="2725" y="288"/>
                    <a:pt x="2750" y="288"/>
                    <a:pt x="2754" y="283"/>
                  </a:cubicBezTo>
                  <a:close/>
                  <a:moveTo>
                    <a:pt x="2649" y="292"/>
                  </a:moveTo>
                  <a:cubicBezTo>
                    <a:pt x="2666" y="294"/>
                    <a:pt x="2683" y="283"/>
                    <a:pt x="2676" y="271"/>
                  </a:cubicBezTo>
                  <a:cubicBezTo>
                    <a:pt x="2654" y="266"/>
                    <a:pt x="2611" y="266"/>
                    <a:pt x="2589" y="271"/>
                  </a:cubicBezTo>
                  <a:cubicBezTo>
                    <a:pt x="2597" y="279"/>
                    <a:pt x="2602" y="290"/>
                    <a:pt x="2616" y="292"/>
                  </a:cubicBezTo>
                  <a:cubicBezTo>
                    <a:pt x="2620" y="297"/>
                    <a:pt x="2645" y="297"/>
                    <a:pt x="2649" y="292"/>
                  </a:cubicBezTo>
                  <a:close/>
                  <a:moveTo>
                    <a:pt x="2472" y="268"/>
                  </a:moveTo>
                  <a:cubicBezTo>
                    <a:pt x="2486" y="294"/>
                    <a:pt x="2566" y="307"/>
                    <a:pt x="2577" y="268"/>
                  </a:cubicBezTo>
                  <a:cubicBezTo>
                    <a:pt x="2552" y="267"/>
                    <a:pt x="2530" y="263"/>
                    <a:pt x="2502" y="265"/>
                  </a:cubicBezTo>
                  <a:cubicBezTo>
                    <a:pt x="2496" y="258"/>
                    <a:pt x="2477" y="264"/>
                    <a:pt x="2466" y="262"/>
                  </a:cubicBezTo>
                  <a:cubicBezTo>
                    <a:pt x="2440" y="264"/>
                    <a:pt x="2390" y="258"/>
                    <a:pt x="2379" y="265"/>
                  </a:cubicBezTo>
                  <a:cubicBezTo>
                    <a:pt x="2379" y="266"/>
                    <a:pt x="2379" y="267"/>
                    <a:pt x="2379" y="268"/>
                  </a:cubicBezTo>
                  <a:cubicBezTo>
                    <a:pt x="2388" y="290"/>
                    <a:pt x="2441" y="292"/>
                    <a:pt x="2457" y="274"/>
                  </a:cubicBezTo>
                  <a:cubicBezTo>
                    <a:pt x="2458" y="274"/>
                    <a:pt x="2459" y="274"/>
                    <a:pt x="2460" y="274"/>
                  </a:cubicBezTo>
                  <a:cubicBezTo>
                    <a:pt x="2461" y="270"/>
                    <a:pt x="2465" y="269"/>
                    <a:pt x="2466" y="265"/>
                  </a:cubicBezTo>
                  <a:cubicBezTo>
                    <a:pt x="2469" y="265"/>
                    <a:pt x="2470" y="267"/>
                    <a:pt x="2472" y="268"/>
                  </a:cubicBezTo>
                  <a:close/>
                  <a:moveTo>
                    <a:pt x="2100" y="259"/>
                  </a:moveTo>
                  <a:cubicBezTo>
                    <a:pt x="2093" y="259"/>
                    <a:pt x="2086" y="259"/>
                    <a:pt x="2079" y="259"/>
                  </a:cubicBezTo>
                  <a:cubicBezTo>
                    <a:pt x="2082" y="268"/>
                    <a:pt x="2086" y="276"/>
                    <a:pt x="2091" y="283"/>
                  </a:cubicBezTo>
                  <a:cubicBezTo>
                    <a:pt x="2115" y="284"/>
                    <a:pt x="2176" y="299"/>
                    <a:pt x="2175" y="265"/>
                  </a:cubicBezTo>
                  <a:cubicBezTo>
                    <a:pt x="2171" y="258"/>
                    <a:pt x="2154" y="264"/>
                    <a:pt x="2145" y="262"/>
                  </a:cubicBezTo>
                  <a:cubicBezTo>
                    <a:pt x="2136" y="255"/>
                    <a:pt x="2114" y="261"/>
                    <a:pt x="2100" y="259"/>
                  </a:cubicBezTo>
                  <a:close/>
                  <a:moveTo>
                    <a:pt x="2049" y="277"/>
                  </a:moveTo>
                  <a:cubicBezTo>
                    <a:pt x="2065" y="279"/>
                    <a:pt x="2068" y="268"/>
                    <a:pt x="2073" y="259"/>
                  </a:cubicBezTo>
                  <a:cubicBezTo>
                    <a:pt x="2066" y="259"/>
                    <a:pt x="2059" y="259"/>
                    <a:pt x="2052" y="259"/>
                  </a:cubicBezTo>
                  <a:cubicBezTo>
                    <a:pt x="2043" y="252"/>
                    <a:pt x="2021" y="258"/>
                    <a:pt x="2007" y="256"/>
                  </a:cubicBezTo>
                  <a:cubicBezTo>
                    <a:pt x="2000" y="256"/>
                    <a:pt x="1993" y="256"/>
                    <a:pt x="1986" y="256"/>
                  </a:cubicBezTo>
                  <a:cubicBezTo>
                    <a:pt x="1988" y="271"/>
                    <a:pt x="1997" y="279"/>
                    <a:pt x="2016" y="277"/>
                  </a:cubicBezTo>
                  <a:cubicBezTo>
                    <a:pt x="2020" y="282"/>
                    <a:pt x="2045" y="282"/>
                    <a:pt x="2049" y="277"/>
                  </a:cubicBezTo>
                  <a:close/>
                  <a:moveTo>
                    <a:pt x="1905" y="253"/>
                  </a:moveTo>
                  <a:cubicBezTo>
                    <a:pt x="1898" y="253"/>
                    <a:pt x="1891" y="253"/>
                    <a:pt x="1884" y="253"/>
                  </a:cubicBezTo>
                  <a:cubicBezTo>
                    <a:pt x="1887" y="294"/>
                    <a:pt x="1968" y="298"/>
                    <a:pt x="1974" y="256"/>
                  </a:cubicBezTo>
                  <a:cubicBezTo>
                    <a:pt x="1966" y="256"/>
                    <a:pt x="1958" y="256"/>
                    <a:pt x="1950" y="256"/>
                  </a:cubicBezTo>
                  <a:cubicBezTo>
                    <a:pt x="1941" y="249"/>
                    <a:pt x="1919" y="255"/>
                    <a:pt x="1905" y="253"/>
                  </a:cubicBezTo>
                  <a:close/>
                  <a:moveTo>
                    <a:pt x="1665" y="277"/>
                  </a:moveTo>
                  <a:cubicBezTo>
                    <a:pt x="1684" y="277"/>
                    <a:pt x="1695" y="268"/>
                    <a:pt x="1692" y="247"/>
                  </a:cubicBezTo>
                  <a:cubicBezTo>
                    <a:pt x="1691" y="247"/>
                    <a:pt x="1690" y="247"/>
                    <a:pt x="1689" y="247"/>
                  </a:cubicBezTo>
                  <a:cubicBezTo>
                    <a:pt x="1681" y="240"/>
                    <a:pt x="1660" y="246"/>
                    <a:pt x="1647" y="244"/>
                  </a:cubicBezTo>
                  <a:cubicBezTo>
                    <a:pt x="1621" y="244"/>
                    <a:pt x="1595" y="244"/>
                    <a:pt x="1569" y="244"/>
                  </a:cubicBezTo>
                  <a:cubicBezTo>
                    <a:pt x="1558" y="246"/>
                    <a:pt x="1539" y="240"/>
                    <a:pt x="1533" y="247"/>
                  </a:cubicBezTo>
                  <a:cubicBezTo>
                    <a:pt x="1497" y="246"/>
                    <a:pt x="1464" y="248"/>
                    <a:pt x="1434" y="253"/>
                  </a:cubicBezTo>
                  <a:cubicBezTo>
                    <a:pt x="1384" y="255"/>
                    <a:pt x="1310" y="249"/>
                    <a:pt x="1275" y="256"/>
                  </a:cubicBezTo>
                  <a:cubicBezTo>
                    <a:pt x="1281" y="288"/>
                    <a:pt x="1334" y="284"/>
                    <a:pt x="1344" y="259"/>
                  </a:cubicBezTo>
                  <a:cubicBezTo>
                    <a:pt x="1346" y="259"/>
                    <a:pt x="1348" y="259"/>
                    <a:pt x="1350" y="259"/>
                  </a:cubicBezTo>
                  <a:cubicBezTo>
                    <a:pt x="1359" y="301"/>
                    <a:pt x="1417" y="285"/>
                    <a:pt x="1431" y="259"/>
                  </a:cubicBezTo>
                  <a:cubicBezTo>
                    <a:pt x="1435" y="268"/>
                    <a:pt x="1438" y="278"/>
                    <a:pt x="1449" y="280"/>
                  </a:cubicBezTo>
                  <a:cubicBezTo>
                    <a:pt x="1452" y="285"/>
                    <a:pt x="1476" y="285"/>
                    <a:pt x="1479" y="280"/>
                  </a:cubicBezTo>
                  <a:cubicBezTo>
                    <a:pt x="1482" y="280"/>
                    <a:pt x="1485" y="280"/>
                    <a:pt x="1488" y="280"/>
                  </a:cubicBezTo>
                  <a:cubicBezTo>
                    <a:pt x="1499" y="274"/>
                    <a:pt x="1505" y="263"/>
                    <a:pt x="1509" y="250"/>
                  </a:cubicBezTo>
                  <a:cubicBezTo>
                    <a:pt x="1513" y="264"/>
                    <a:pt x="1522" y="273"/>
                    <a:pt x="1530" y="283"/>
                  </a:cubicBezTo>
                  <a:cubicBezTo>
                    <a:pt x="1532" y="283"/>
                    <a:pt x="1534" y="283"/>
                    <a:pt x="1536" y="283"/>
                  </a:cubicBezTo>
                  <a:cubicBezTo>
                    <a:pt x="1541" y="288"/>
                    <a:pt x="1567" y="288"/>
                    <a:pt x="1572" y="283"/>
                  </a:cubicBezTo>
                  <a:cubicBezTo>
                    <a:pt x="1595" y="281"/>
                    <a:pt x="1606" y="267"/>
                    <a:pt x="1614" y="250"/>
                  </a:cubicBezTo>
                  <a:cubicBezTo>
                    <a:pt x="1620" y="254"/>
                    <a:pt x="1614" y="270"/>
                    <a:pt x="1620" y="274"/>
                  </a:cubicBezTo>
                  <a:cubicBezTo>
                    <a:pt x="1627" y="273"/>
                    <a:pt x="1627" y="279"/>
                    <a:pt x="1635" y="277"/>
                  </a:cubicBezTo>
                  <a:cubicBezTo>
                    <a:pt x="1638" y="282"/>
                    <a:pt x="1662" y="282"/>
                    <a:pt x="1665" y="277"/>
                  </a:cubicBezTo>
                  <a:close/>
                  <a:moveTo>
                    <a:pt x="1074" y="256"/>
                  </a:moveTo>
                  <a:cubicBezTo>
                    <a:pt x="1075" y="256"/>
                    <a:pt x="1076" y="256"/>
                    <a:pt x="1077" y="256"/>
                  </a:cubicBezTo>
                  <a:cubicBezTo>
                    <a:pt x="1077" y="252"/>
                    <a:pt x="1077" y="248"/>
                    <a:pt x="1077" y="244"/>
                  </a:cubicBezTo>
                  <a:cubicBezTo>
                    <a:pt x="1071" y="246"/>
                    <a:pt x="1057" y="240"/>
                    <a:pt x="1056" y="247"/>
                  </a:cubicBezTo>
                  <a:cubicBezTo>
                    <a:pt x="1023" y="245"/>
                    <a:pt x="999" y="252"/>
                    <a:pt x="966" y="250"/>
                  </a:cubicBezTo>
                  <a:cubicBezTo>
                    <a:pt x="971" y="262"/>
                    <a:pt x="983" y="267"/>
                    <a:pt x="993" y="274"/>
                  </a:cubicBezTo>
                  <a:cubicBezTo>
                    <a:pt x="1000" y="279"/>
                    <a:pt x="1028" y="279"/>
                    <a:pt x="1035" y="274"/>
                  </a:cubicBezTo>
                  <a:cubicBezTo>
                    <a:pt x="1056" y="276"/>
                    <a:pt x="1066" y="267"/>
                    <a:pt x="1074" y="256"/>
                  </a:cubicBezTo>
                  <a:close/>
                  <a:moveTo>
                    <a:pt x="732" y="277"/>
                  </a:moveTo>
                  <a:cubicBezTo>
                    <a:pt x="745" y="275"/>
                    <a:pt x="759" y="274"/>
                    <a:pt x="756" y="256"/>
                  </a:cubicBezTo>
                  <a:cubicBezTo>
                    <a:pt x="742" y="256"/>
                    <a:pt x="728" y="256"/>
                    <a:pt x="714" y="256"/>
                  </a:cubicBezTo>
                  <a:cubicBezTo>
                    <a:pt x="707" y="251"/>
                    <a:pt x="679" y="251"/>
                    <a:pt x="672" y="256"/>
                  </a:cubicBezTo>
                  <a:cubicBezTo>
                    <a:pt x="674" y="264"/>
                    <a:pt x="680" y="268"/>
                    <a:pt x="681" y="277"/>
                  </a:cubicBezTo>
                  <a:cubicBezTo>
                    <a:pt x="683" y="277"/>
                    <a:pt x="685" y="277"/>
                    <a:pt x="687" y="277"/>
                  </a:cubicBezTo>
                  <a:cubicBezTo>
                    <a:pt x="695" y="282"/>
                    <a:pt x="724" y="282"/>
                    <a:pt x="732" y="277"/>
                  </a:cubicBezTo>
                  <a:close/>
                  <a:moveTo>
                    <a:pt x="438" y="250"/>
                  </a:moveTo>
                  <a:cubicBezTo>
                    <a:pt x="401" y="250"/>
                    <a:pt x="369" y="245"/>
                    <a:pt x="330" y="247"/>
                  </a:cubicBezTo>
                  <a:cubicBezTo>
                    <a:pt x="329" y="258"/>
                    <a:pt x="333" y="264"/>
                    <a:pt x="336" y="271"/>
                  </a:cubicBezTo>
                  <a:cubicBezTo>
                    <a:pt x="365" y="272"/>
                    <a:pt x="394" y="273"/>
                    <a:pt x="402" y="253"/>
                  </a:cubicBezTo>
                  <a:cubicBezTo>
                    <a:pt x="405" y="262"/>
                    <a:pt x="408" y="271"/>
                    <a:pt x="414" y="277"/>
                  </a:cubicBezTo>
                  <a:cubicBezTo>
                    <a:pt x="449" y="278"/>
                    <a:pt x="484" y="279"/>
                    <a:pt x="492" y="253"/>
                  </a:cubicBezTo>
                  <a:cubicBezTo>
                    <a:pt x="486" y="253"/>
                    <a:pt x="480" y="253"/>
                    <a:pt x="474" y="253"/>
                  </a:cubicBezTo>
                  <a:cubicBezTo>
                    <a:pt x="468" y="246"/>
                    <a:pt x="449" y="252"/>
                    <a:pt x="438" y="250"/>
                  </a:cubicBezTo>
                  <a:close/>
                  <a:moveTo>
                    <a:pt x="108" y="229"/>
                  </a:moveTo>
                  <a:cubicBezTo>
                    <a:pt x="109" y="244"/>
                    <a:pt x="118" y="251"/>
                    <a:pt x="120" y="265"/>
                  </a:cubicBezTo>
                  <a:cubicBezTo>
                    <a:pt x="152" y="268"/>
                    <a:pt x="169" y="256"/>
                    <a:pt x="174" y="232"/>
                  </a:cubicBezTo>
                  <a:cubicBezTo>
                    <a:pt x="150" y="233"/>
                    <a:pt x="129" y="231"/>
                    <a:pt x="108" y="229"/>
                  </a:cubicBezTo>
                  <a:close/>
                  <a:moveTo>
                    <a:pt x="1161" y="247"/>
                  </a:moveTo>
                  <a:cubicBezTo>
                    <a:pt x="1140" y="242"/>
                    <a:pt x="1111" y="245"/>
                    <a:pt x="1086" y="244"/>
                  </a:cubicBezTo>
                  <a:cubicBezTo>
                    <a:pt x="1087" y="279"/>
                    <a:pt x="1155" y="274"/>
                    <a:pt x="1161" y="247"/>
                  </a:cubicBezTo>
                  <a:close/>
                  <a:moveTo>
                    <a:pt x="1257" y="256"/>
                  </a:moveTo>
                  <a:cubicBezTo>
                    <a:pt x="1259" y="256"/>
                    <a:pt x="1261" y="256"/>
                    <a:pt x="1260" y="253"/>
                  </a:cubicBezTo>
                  <a:cubicBezTo>
                    <a:pt x="1232" y="250"/>
                    <a:pt x="1202" y="249"/>
                    <a:pt x="1170" y="250"/>
                  </a:cubicBezTo>
                  <a:cubicBezTo>
                    <a:pt x="1176" y="286"/>
                    <a:pt x="1242" y="278"/>
                    <a:pt x="1257" y="256"/>
                  </a:cubicBezTo>
                  <a:close/>
                  <a:moveTo>
                    <a:pt x="1743" y="247"/>
                  </a:moveTo>
                  <a:cubicBezTo>
                    <a:pt x="1728" y="247"/>
                    <a:pt x="1713" y="247"/>
                    <a:pt x="1698" y="247"/>
                  </a:cubicBezTo>
                  <a:cubicBezTo>
                    <a:pt x="1702" y="262"/>
                    <a:pt x="1706" y="277"/>
                    <a:pt x="1722" y="280"/>
                  </a:cubicBezTo>
                  <a:cubicBezTo>
                    <a:pt x="1726" y="285"/>
                    <a:pt x="1751" y="285"/>
                    <a:pt x="1755" y="280"/>
                  </a:cubicBezTo>
                  <a:cubicBezTo>
                    <a:pt x="1774" y="278"/>
                    <a:pt x="1782" y="265"/>
                    <a:pt x="1788" y="250"/>
                  </a:cubicBezTo>
                  <a:cubicBezTo>
                    <a:pt x="1779" y="243"/>
                    <a:pt x="1757" y="249"/>
                    <a:pt x="1743" y="247"/>
                  </a:cubicBezTo>
                  <a:close/>
                  <a:moveTo>
                    <a:pt x="1836" y="250"/>
                  </a:moveTo>
                  <a:cubicBezTo>
                    <a:pt x="1823" y="252"/>
                    <a:pt x="1802" y="246"/>
                    <a:pt x="1794" y="253"/>
                  </a:cubicBezTo>
                  <a:cubicBezTo>
                    <a:pt x="1803" y="272"/>
                    <a:pt x="1869" y="284"/>
                    <a:pt x="1875" y="253"/>
                  </a:cubicBezTo>
                  <a:cubicBezTo>
                    <a:pt x="1879" y="247"/>
                    <a:pt x="1847" y="251"/>
                    <a:pt x="1836" y="250"/>
                  </a:cubicBezTo>
                  <a:close/>
                  <a:moveTo>
                    <a:pt x="501" y="256"/>
                  </a:moveTo>
                  <a:cubicBezTo>
                    <a:pt x="501" y="292"/>
                    <a:pt x="559" y="268"/>
                    <a:pt x="570" y="259"/>
                  </a:cubicBezTo>
                  <a:cubicBezTo>
                    <a:pt x="573" y="259"/>
                    <a:pt x="574" y="257"/>
                    <a:pt x="576" y="256"/>
                  </a:cubicBezTo>
                  <a:cubicBezTo>
                    <a:pt x="576" y="258"/>
                    <a:pt x="576" y="260"/>
                    <a:pt x="579" y="259"/>
                  </a:cubicBezTo>
                  <a:cubicBezTo>
                    <a:pt x="582" y="267"/>
                    <a:pt x="586" y="274"/>
                    <a:pt x="591" y="280"/>
                  </a:cubicBezTo>
                  <a:cubicBezTo>
                    <a:pt x="592" y="280"/>
                    <a:pt x="593" y="280"/>
                    <a:pt x="594" y="280"/>
                  </a:cubicBezTo>
                  <a:cubicBezTo>
                    <a:pt x="598" y="285"/>
                    <a:pt x="623" y="285"/>
                    <a:pt x="627" y="280"/>
                  </a:cubicBezTo>
                  <a:cubicBezTo>
                    <a:pt x="644" y="278"/>
                    <a:pt x="657" y="272"/>
                    <a:pt x="663" y="259"/>
                  </a:cubicBezTo>
                  <a:cubicBezTo>
                    <a:pt x="678" y="247"/>
                    <a:pt x="597" y="256"/>
                    <a:pt x="576" y="253"/>
                  </a:cubicBezTo>
                  <a:cubicBezTo>
                    <a:pt x="554" y="255"/>
                    <a:pt x="508" y="249"/>
                    <a:pt x="501" y="256"/>
                  </a:cubicBezTo>
                  <a:close/>
                  <a:moveTo>
                    <a:pt x="885" y="256"/>
                  </a:moveTo>
                  <a:cubicBezTo>
                    <a:pt x="879" y="256"/>
                    <a:pt x="873" y="256"/>
                    <a:pt x="867" y="256"/>
                  </a:cubicBezTo>
                  <a:cubicBezTo>
                    <a:pt x="875" y="289"/>
                    <a:pt x="953" y="282"/>
                    <a:pt x="960" y="253"/>
                  </a:cubicBezTo>
                  <a:cubicBezTo>
                    <a:pt x="948" y="253"/>
                    <a:pt x="936" y="253"/>
                    <a:pt x="924" y="253"/>
                  </a:cubicBezTo>
                  <a:cubicBezTo>
                    <a:pt x="912" y="255"/>
                    <a:pt x="892" y="249"/>
                    <a:pt x="885" y="256"/>
                  </a:cubicBezTo>
                  <a:close/>
                  <a:moveTo>
                    <a:pt x="849" y="268"/>
                  </a:moveTo>
                  <a:cubicBezTo>
                    <a:pt x="850" y="268"/>
                    <a:pt x="851" y="268"/>
                    <a:pt x="852" y="268"/>
                  </a:cubicBezTo>
                  <a:cubicBezTo>
                    <a:pt x="855" y="248"/>
                    <a:pt x="827" y="256"/>
                    <a:pt x="813" y="256"/>
                  </a:cubicBezTo>
                  <a:cubicBezTo>
                    <a:pt x="795" y="255"/>
                    <a:pt x="775" y="256"/>
                    <a:pt x="762" y="256"/>
                  </a:cubicBezTo>
                  <a:cubicBezTo>
                    <a:pt x="763" y="258"/>
                    <a:pt x="762" y="262"/>
                    <a:pt x="765" y="262"/>
                  </a:cubicBezTo>
                  <a:cubicBezTo>
                    <a:pt x="774" y="267"/>
                    <a:pt x="777" y="278"/>
                    <a:pt x="792" y="277"/>
                  </a:cubicBezTo>
                  <a:cubicBezTo>
                    <a:pt x="796" y="282"/>
                    <a:pt x="821" y="282"/>
                    <a:pt x="825" y="277"/>
                  </a:cubicBezTo>
                  <a:cubicBezTo>
                    <a:pt x="834" y="275"/>
                    <a:pt x="846" y="276"/>
                    <a:pt x="849" y="268"/>
                  </a:cubicBezTo>
                  <a:close/>
                  <a:moveTo>
                    <a:pt x="2943" y="262"/>
                  </a:moveTo>
                  <a:cubicBezTo>
                    <a:pt x="2943" y="269"/>
                    <a:pt x="2943" y="276"/>
                    <a:pt x="2943" y="283"/>
                  </a:cubicBezTo>
                  <a:cubicBezTo>
                    <a:pt x="2953" y="294"/>
                    <a:pt x="2990" y="296"/>
                    <a:pt x="3003" y="286"/>
                  </a:cubicBezTo>
                  <a:cubicBezTo>
                    <a:pt x="3003" y="278"/>
                    <a:pt x="3003" y="270"/>
                    <a:pt x="3003" y="262"/>
                  </a:cubicBezTo>
                  <a:cubicBezTo>
                    <a:pt x="2983" y="262"/>
                    <a:pt x="2963" y="262"/>
                    <a:pt x="2943" y="262"/>
                  </a:cubicBezTo>
                  <a:close/>
                  <a:moveTo>
                    <a:pt x="2361" y="271"/>
                  </a:moveTo>
                  <a:cubicBezTo>
                    <a:pt x="2368" y="256"/>
                    <a:pt x="2343" y="263"/>
                    <a:pt x="2325" y="262"/>
                  </a:cubicBezTo>
                  <a:cubicBezTo>
                    <a:pt x="2291" y="261"/>
                    <a:pt x="2169" y="259"/>
                    <a:pt x="2187" y="268"/>
                  </a:cubicBezTo>
                  <a:cubicBezTo>
                    <a:pt x="2199" y="281"/>
                    <a:pt x="2257" y="289"/>
                    <a:pt x="2271" y="271"/>
                  </a:cubicBezTo>
                  <a:cubicBezTo>
                    <a:pt x="2271" y="269"/>
                    <a:pt x="2271" y="267"/>
                    <a:pt x="2271" y="265"/>
                  </a:cubicBezTo>
                  <a:cubicBezTo>
                    <a:pt x="2281" y="263"/>
                    <a:pt x="2284" y="268"/>
                    <a:pt x="2289" y="271"/>
                  </a:cubicBezTo>
                  <a:cubicBezTo>
                    <a:pt x="2296" y="292"/>
                    <a:pt x="2352" y="285"/>
                    <a:pt x="2361" y="271"/>
                  </a:cubicBezTo>
                  <a:close/>
                  <a:moveTo>
                    <a:pt x="2880" y="265"/>
                  </a:moveTo>
                  <a:cubicBezTo>
                    <a:pt x="2873" y="267"/>
                    <a:pt x="2858" y="261"/>
                    <a:pt x="2856" y="268"/>
                  </a:cubicBezTo>
                  <a:cubicBezTo>
                    <a:pt x="2872" y="281"/>
                    <a:pt x="2900" y="282"/>
                    <a:pt x="2931" y="280"/>
                  </a:cubicBezTo>
                  <a:cubicBezTo>
                    <a:pt x="2931" y="275"/>
                    <a:pt x="2931" y="270"/>
                    <a:pt x="2931" y="265"/>
                  </a:cubicBezTo>
                  <a:cubicBezTo>
                    <a:pt x="2921" y="260"/>
                    <a:pt x="2890" y="260"/>
                    <a:pt x="2880" y="26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Freeform 450"/>
            <p:cNvSpPr/>
            <p:nvPr/>
          </p:nvSpPr>
          <p:spPr bwMode="auto">
            <a:xfrm>
              <a:off x="7105650" y="2466976"/>
              <a:ext cx="295275" cy="53975"/>
            </a:xfrm>
            <a:custGeom>
              <a:avLst/>
              <a:gdLst/>
              <a:ahLst/>
              <a:cxnLst>
                <a:cxn ang="0">
                  <a:pos x="78" y="18"/>
                </a:cxn>
                <a:cxn ang="0">
                  <a:pos x="0" y="9"/>
                </a:cxn>
                <a:cxn ang="0">
                  <a:pos x="87" y="6"/>
                </a:cxn>
                <a:cxn ang="0">
                  <a:pos x="87" y="9"/>
                </a:cxn>
                <a:cxn ang="0">
                  <a:pos x="81" y="18"/>
                </a:cxn>
                <a:cxn ang="0">
                  <a:pos x="78" y="18"/>
                </a:cxn>
              </a:cxnLst>
              <a:rect l="0" t="0" r="r" b="b"/>
              <a:pathLst>
                <a:path w="99" h="18">
                  <a:moveTo>
                    <a:pt x="78" y="18"/>
                  </a:moveTo>
                  <a:cubicBezTo>
                    <a:pt x="99" y="0"/>
                    <a:pt x="20" y="13"/>
                    <a:pt x="0" y="9"/>
                  </a:cubicBezTo>
                  <a:cubicBezTo>
                    <a:pt x="11" y="2"/>
                    <a:pt x="61" y="8"/>
                    <a:pt x="87" y="6"/>
                  </a:cubicBezTo>
                  <a:cubicBezTo>
                    <a:pt x="87" y="7"/>
                    <a:pt x="87" y="8"/>
                    <a:pt x="87" y="9"/>
                  </a:cubicBezTo>
                  <a:cubicBezTo>
                    <a:pt x="86" y="13"/>
                    <a:pt x="82" y="14"/>
                    <a:pt x="81" y="18"/>
                  </a:cubicBezTo>
                  <a:cubicBezTo>
                    <a:pt x="80" y="18"/>
                    <a:pt x="79" y="18"/>
                    <a:pt x="78" y="18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Freeform 451"/>
            <p:cNvSpPr>
              <a:spLocks noEditPoints="1"/>
            </p:cNvSpPr>
            <p:nvPr/>
          </p:nvSpPr>
          <p:spPr bwMode="auto">
            <a:xfrm>
              <a:off x="47625" y="1730376"/>
              <a:ext cx="8947150" cy="633413"/>
            </a:xfrm>
            <a:custGeom>
              <a:avLst/>
              <a:gdLst/>
              <a:ahLst/>
              <a:cxnLst>
                <a:cxn ang="0">
                  <a:pos x="423" y="175"/>
                </a:cxn>
                <a:cxn ang="0">
                  <a:pos x="0" y="1"/>
                </a:cxn>
                <a:cxn ang="0">
                  <a:pos x="108" y="4"/>
                </a:cxn>
                <a:cxn ang="0">
                  <a:pos x="309" y="10"/>
                </a:cxn>
                <a:cxn ang="0">
                  <a:pos x="510" y="1"/>
                </a:cxn>
                <a:cxn ang="0">
                  <a:pos x="723" y="10"/>
                </a:cxn>
                <a:cxn ang="0">
                  <a:pos x="900" y="106"/>
                </a:cxn>
                <a:cxn ang="0">
                  <a:pos x="801" y="10"/>
                </a:cxn>
                <a:cxn ang="0">
                  <a:pos x="1062" y="10"/>
                </a:cxn>
                <a:cxn ang="0">
                  <a:pos x="1170" y="13"/>
                </a:cxn>
                <a:cxn ang="0">
                  <a:pos x="1389" y="16"/>
                </a:cxn>
                <a:cxn ang="0">
                  <a:pos x="1602" y="28"/>
                </a:cxn>
                <a:cxn ang="0">
                  <a:pos x="1770" y="25"/>
                </a:cxn>
                <a:cxn ang="0">
                  <a:pos x="1989" y="25"/>
                </a:cxn>
                <a:cxn ang="0">
                  <a:pos x="2283" y="25"/>
                </a:cxn>
                <a:cxn ang="0">
                  <a:pos x="2370" y="28"/>
                </a:cxn>
                <a:cxn ang="0">
                  <a:pos x="2736" y="28"/>
                </a:cxn>
                <a:cxn ang="0">
                  <a:pos x="2925" y="25"/>
                </a:cxn>
                <a:cxn ang="0">
                  <a:pos x="2991" y="82"/>
                </a:cxn>
                <a:cxn ang="0">
                  <a:pos x="2988" y="208"/>
                </a:cxn>
                <a:cxn ang="0">
                  <a:pos x="2811" y="205"/>
                </a:cxn>
                <a:cxn ang="0">
                  <a:pos x="2697" y="202"/>
                </a:cxn>
                <a:cxn ang="0">
                  <a:pos x="2421" y="199"/>
                </a:cxn>
                <a:cxn ang="0">
                  <a:pos x="2037" y="199"/>
                </a:cxn>
                <a:cxn ang="0">
                  <a:pos x="1941" y="196"/>
                </a:cxn>
                <a:cxn ang="0">
                  <a:pos x="1575" y="190"/>
                </a:cxn>
                <a:cxn ang="0">
                  <a:pos x="1473" y="187"/>
                </a:cxn>
                <a:cxn ang="0">
                  <a:pos x="1251" y="205"/>
                </a:cxn>
                <a:cxn ang="0">
                  <a:pos x="147" y="25"/>
                </a:cxn>
                <a:cxn ang="0">
                  <a:pos x="216" y="175"/>
                </a:cxn>
                <a:cxn ang="0">
                  <a:pos x="147" y="25"/>
                </a:cxn>
                <a:cxn ang="0">
                  <a:pos x="675" y="106"/>
                </a:cxn>
                <a:cxn ang="0">
                  <a:pos x="582" y="16"/>
                </a:cxn>
                <a:cxn ang="0">
                  <a:pos x="432" y="166"/>
                </a:cxn>
                <a:cxn ang="0">
                  <a:pos x="1002" y="31"/>
                </a:cxn>
                <a:cxn ang="0">
                  <a:pos x="981" y="37"/>
                </a:cxn>
                <a:cxn ang="0">
                  <a:pos x="966" y="154"/>
                </a:cxn>
                <a:cxn ang="0">
                  <a:pos x="1101" y="88"/>
                </a:cxn>
                <a:cxn ang="0">
                  <a:pos x="1311" y="85"/>
                </a:cxn>
                <a:cxn ang="0">
                  <a:pos x="1311" y="85"/>
                </a:cxn>
                <a:cxn ang="0">
                  <a:pos x="2199" y="82"/>
                </a:cxn>
                <a:cxn ang="0">
                  <a:pos x="2316" y="34"/>
                </a:cxn>
                <a:cxn ang="0">
                  <a:pos x="1536" y="118"/>
                </a:cxn>
                <a:cxn ang="0">
                  <a:pos x="1716" y="115"/>
                </a:cxn>
                <a:cxn ang="0">
                  <a:pos x="1623" y="40"/>
                </a:cxn>
                <a:cxn ang="0">
                  <a:pos x="1377" y="46"/>
                </a:cxn>
                <a:cxn ang="0">
                  <a:pos x="1344" y="109"/>
                </a:cxn>
                <a:cxn ang="0">
                  <a:pos x="2472" y="43"/>
                </a:cxn>
                <a:cxn ang="0">
                  <a:pos x="2592" y="118"/>
                </a:cxn>
                <a:cxn ang="0">
                  <a:pos x="2508" y="43"/>
                </a:cxn>
                <a:cxn ang="0">
                  <a:pos x="1968" y="118"/>
                </a:cxn>
                <a:cxn ang="0">
                  <a:pos x="2160" y="118"/>
                </a:cxn>
                <a:cxn ang="0">
                  <a:pos x="1758" y="157"/>
                </a:cxn>
                <a:cxn ang="0">
                  <a:pos x="1770" y="163"/>
                </a:cxn>
                <a:cxn ang="0">
                  <a:pos x="1866" y="52"/>
                </a:cxn>
                <a:cxn ang="0">
                  <a:pos x="2685" y="187"/>
                </a:cxn>
                <a:cxn ang="0">
                  <a:pos x="2670" y="49"/>
                </a:cxn>
                <a:cxn ang="0">
                  <a:pos x="2970" y="109"/>
                </a:cxn>
                <a:cxn ang="0">
                  <a:pos x="2865" y="190"/>
                </a:cxn>
              </a:cxnLst>
              <a:rect l="0" t="0" r="r" b="b"/>
              <a:pathLst>
                <a:path w="2997" h="212">
                  <a:moveTo>
                    <a:pt x="1083" y="199"/>
                  </a:moveTo>
                  <a:cubicBezTo>
                    <a:pt x="970" y="199"/>
                    <a:pt x="848" y="199"/>
                    <a:pt x="738" y="199"/>
                  </a:cubicBezTo>
                  <a:cubicBezTo>
                    <a:pt x="631" y="199"/>
                    <a:pt x="527" y="176"/>
                    <a:pt x="423" y="175"/>
                  </a:cubicBezTo>
                  <a:cubicBezTo>
                    <a:pt x="360" y="174"/>
                    <a:pt x="297" y="187"/>
                    <a:pt x="234" y="187"/>
                  </a:cubicBezTo>
                  <a:cubicBezTo>
                    <a:pt x="161" y="187"/>
                    <a:pt x="90" y="167"/>
                    <a:pt x="15" y="172"/>
                  </a:cubicBezTo>
                  <a:cubicBezTo>
                    <a:pt x="9" y="116"/>
                    <a:pt x="5" y="58"/>
                    <a:pt x="0" y="1"/>
                  </a:cubicBezTo>
                  <a:cubicBezTo>
                    <a:pt x="12" y="1"/>
                    <a:pt x="24" y="1"/>
                    <a:pt x="36" y="1"/>
                  </a:cubicBezTo>
                  <a:cubicBezTo>
                    <a:pt x="42" y="8"/>
                    <a:pt x="61" y="2"/>
                    <a:pt x="72" y="4"/>
                  </a:cubicBezTo>
                  <a:cubicBezTo>
                    <a:pt x="84" y="4"/>
                    <a:pt x="96" y="4"/>
                    <a:pt x="108" y="4"/>
                  </a:cubicBezTo>
                  <a:cubicBezTo>
                    <a:pt x="120" y="11"/>
                    <a:pt x="145" y="5"/>
                    <a:pt x="162" y="7"/>
                  </a:cubicBezTo>
                  <a:cubicBezTo>
                    <a:pt x="186" y="7"/>
                    <a:pt x="210" y="7"/>
                    <a:pt x="234" y="7"/>
                  </a:cubicBezTo>
                  <a:cubicBezTo>
                    <a:pt x="253" y="14"/>
                    <a:pt x="285" y="8"/>
                    <a:pt x="309" y="10"/>
                  </a:cubicBezTo>
                  <a:cubicBezTo>
                    <a:pt x="343" y="8"/>
                    <a:pt x="385" y="14"/>
                    <a:pt x="414" y="7"/>
                  </a:cubicBezTo>
                  <a:cubicBezTo>
                    <a:pt x="426" y="1"/>
                    <a:pt x="448" y="5"/>
                    <a:pt x="465" y="4"/>
                  </a:cubicBezTo>
                  <a:cubicBezTo>
                    <a:pt x="479" y="2"/>
                    <a:pt x="501" y="8"/>
                    <a:pt x="510" y="1"/>
                  </a:cubicBezTo>
                  <a:cubicBezTo>
                    <a:pt x="536" y="1"/>
                    <a:pt x="562" y="1"/>
                    <a:pt x="588" y="1"/>
                  </a:cubicBezTo>
                  <a:cubicBezTo>
                    <a:pt x="592" y="8"/>
                    <a:pt x="609" y="2"/>
                    <a:pt x="618" y="4"/>
                  </a:cubicBezTo>
                  <a:cubicBezTo>
                    <a:pt x="654" y="5"/>
                    <a:pt x="686" y="10"/>
                    <a:pt x="723" y="10"/>
                  </a:cubicBezTo>
                  <a:cubicBezTo>
                    <a:pt x="738" y="19"/>
                    <a:pt x="774" y="7"/>
                    <a:pt x="789" y="16"/>
                  </a:cubicBezTo>
                  <a:cubicBezTo>
                    <a:pt x="740" y="22"/>
                    <a:pt x="713" y="69"/>
                    <a:pt x="723" y="118"/>
                  </a:cubicBezTo>
                  <a:cubicBezTo>
                    <a:pt x="738" y="193"/>
                    <a:pt x="905" y="205"/>
                    <a:pt x="900" y="106"/>
                  </a:cubicBezTo>
                  <a:cubicBezTo>
                    <a:pt x="900" y="104"/>
                    <a:pt x="900" y="102"/>
                    <a:pt x="900" y="100"/>
                  </a:cubicBezTo>
                  <a:cubicBezTo>
                    <a:pt x="891" y="54"/>
                    <a:pt x="869" y="21"/>
                    <a:pt x="819" y="16"/>
                  </a:cubicBezTo>
                  <a:cubicBezTo>
                    <a:pt x="819" y="8"/>
                    <a:pt x="801" y="18"/>
                    <a:pt x="801" y="10"/>
                  </a:cubicBezTo>
                  <a:cubicBezTo>
                    <a:pt x="817" y="10"/>
                    <a:pt x="833" y="10"/>
                    <a:pt x="849" y="10"/>
                  </a:cubicBezTo>
                  <a:cubicBezTo>
                    <a:pt x="907" y="10"/>
                    <a:pt x="965" y="10"/>
                    <a:pt x="1023" y="10"/>
                  </a:cubicBezTo>
                  <a:cubicBezTo>
                    <a:pt x="1036" y="10"/>
                    <a:pt x="1049" y="10"/>
                    <a:pt x="1062" y="10"/>
                  </a:cubicBezTo>
                  <a:cubicBezTo>
                    <a:pt x="1075" y="10"/>
                    <a:pt x="1088" y="10"/>
                    <a:pt x="1101" y="10"/>
                  </a:cubicBezTo>
                  <a:cubicBezTo>
                    <a:pt x="1110" y="17"/>
                    <a:pt x="1132" y="11"/>
                    <a:pt x="1146" y="13"/>
                  </a:cubicBezTo>
                  <a:cubicBezTo>
                    <a:pt x="1154" y="13"/>
                    <a:pt x="1162" y="13"/>
                    <a:pt x="1170" y="13"/>
                  </a:cubicBezTo>
                  <a:cubicBezTo>
                    <a:pt x="1222" y="13"/>
                    <a:pt x="1274" y="13"/>
                    <a:pt x="1326" y="13"/>
                  </a:cubicBezTo>
                  <a:cubicBezTo>
                    <a:pt x="1336" y="13"/>
                    <a:pt x="1346" y="13"/>
                    <a:pt x="1356" y="13"/>
                  </a:cubicBezTo>
                  <a:cubicBezTo>
                    <a:pt x="1361" y="20"/>
                    <a:pt x="1379" y="14"/>
                    <a:pt x="1389" y="16"/>
                  </a:cubicBezTo>
                  <a:cubicBezTo>
                    <a:pt x="1400" y="16"/>
                    <a:pt x="1411" y="16"/>
                    <a:pt x="1422" y="16"/>
                  </a:cubicBezTo>
                  <a:cubicBezTo>
                    <a:pt x="1427" y="23"/>
                    <a:pt x="1445" y="17"/>
                    <a:pt x="1455" y="19"/>
                  </a:cubicBezTo>
                  <a:cubicBezTo>
                    <a:pt x="1506" y="20"/>
                    <a:pt x="1551" y="27"/>
                    <a:pt x="1602" y="28"/>
                  </a:cubicBezTo>
                  <a:cubicBezTo>
                    <a:pt x="1625" y="33"/>
                    <a:pt x="1669" y="33"/>
                    <a:pt x="1692" y="28"/>
                  </a:cubicBezTo>
                  <a:cubicBezTo>
                    <a:pt x="1701" y="28"/>
                    <a:pt x="1710" y="28"/>
                    <a:pt x="1719" y="28"/>
                  </a:cubicBezTo>
                  <a:cubicBezTo>
                    <a:pt x="1735" y="26"/>
                    <a:pt x="1759" y="32"/>
                    <a:pt x="1770" y="25"/>
                  </a:cubicBezTo>
                  <a:cubicBezTo>
                    <a:pt x="1800" y="25"/>
                    <a:pt x="1830" y="25"/>
                    <a:pt x="1860" y="25"/>
                  </a:cubicBezTo>
                  <a:cubicBezTo>
                    <a:pt x="1882" y="25"/>
                    <a:pt x="1904" y="25"/>
                    <a:pt x="1926" y="25"/>
                  </a:cubicBezTo>
                  <a:cubicBezTo>
                    <a:pt x="1947" y="25"/>
                    <a:pt x="1968" y="25"/>
                    <a:pt x="1989" y="25"/>
                  </a:cubicBezTo>
                  <a:cubicBezTo>
                    <a:pt x="2010" y="23"/>
                    <a:pt x="2039" y="29"/>
                    <a:pt x="2055" y="22"/>
                  </a:cubicBezTo>
                  <a:cubicBezTo>
                    <a:pt x="2109" y="22"/>
                    <a:pt x="2163" y="22"/>
                    <a:pt x="2217" y="22"/>
                  </a:cubicBezTo>
                  <a:cubicBezTo>
                    <a:pt x="2233" y="29"/>
                    <a:pt x="2262" y="23"/>
                    <a:pt x="2283" y="25"/>
                  </a:cubicBezTo>
                  <a:cubicBezTo>
                    <a:pt x="2286" y="25"/>
                    <a:pt x="2289" y="25"/>
                    <a:pt x="2292" y="25"/>
                  </a:cubicBezTo>
                  <a:cubicBezTo>
                    <a:pt x="2299" y="32"/>
                    <a:pt x="2319" y="26"/>
                    <a:pt x="2331" y="28"/>
                  </a:cubicBezTo>
                  <a:cubicBezTo>
                    <a:pt x="2344" y="28"/>
                    <a:pt x="2357" y="28"/>
                    <a:pt x="2370" y="28"/>
                  </a:cubicBezTo>
                  <a:cubicBezTo>
                    <a:pt x="2383" y="28"/>
                    <a:pt x="2396" y="28"/>
                    <a:pt x="2409" y="28"/>
                  </a:cubicBezTo>
                  <a:cubicBezTo>
                    <a:pt x="2422" y="28"/>
                    <a:pt x="2435" y="28"/>
                    <a:pt x="2448" y="28"/>
                  </a:cubicBezTo>
                  <a:cubicBezTo>
                    <a:pt x="2537" y="33"/>
                    <a:pt x="2647" y="33"/>
                    <a:pt x="2736" y="28"/>
                  </a:cubicBezTo>
                  <a:cubicBezTo>
                    <a:pt x="2774" y="28"/>
                    <a:pt x="2812" y="28"/>
                    <a:pt x="2850" y="28"/>
                  </a:cubicBezTo>
                  <a:cubicBezTo>
                    <a:pt x="2862" y="28"/>
                    <a:pt x="2874" y="28"/>
                    <a:pt x="2886" y="28"/>
                  </a:cubicBezTo>
                  <a:cubicBezTo>
                    <a:pt x="2898" y="26"/>
                    <a:pt x="2918" y="32"/>
                    <a:pt x="2925" y="25"/>
                  </a:cubicBezTo>
                  <a:cubicBezTo>
                    <a:pt x="2937" y="25"/>
                    <a:pt x="2949" y="25"/>
                    <a:pt x="2961" y="25"/>
                  </a:cubicBezTo>
                  <a:cubicBezTo>
                    <a:pt x="2972" y="27"/>
                    <a:pt x="2991" y="21"/>
                    <a:pt x="2997" y="28"/>
                  </a:cubicBezTo>
                  <a:cubicBezTo>
                    <a:pt x="2993" y="44"/>
                    <a:pt x="2990" y="61"/>
                    <a:pt x="2991" y="82"/>
                  </a:cubicBezTo>
                  <a:cubicBezTo>
                    <a:pt x="2984" y="89"/>
                    <a:pt x="2990" y="109"/>
                    <a:pt x="2988" y="121"/>
                  </a:cubicBezTo>
                  <a:cubicBezTo>
                    <a:pt x="2988" y="136"/>
                    <a:pt x="2988" y="151"/>
                    <a:pt x="2988" y="166"/>
                  </a:cubicBezTo>
                  <a:cubicBezTo>
                    <a:pt x="2988" y="180"/>
                    <a:pt x="2988" y="194"/>
                    <a:pt x="2988" y="208"/>
                  </a:cubicBezTo>
                  <a:cubicBezTo>
                    <a:pt x="2972" y="208"/>
                    <a:pt x="2956" y="208"/>
                    <a:pt x="2940" y="208"/>
                  </a:cubicBezTo>
                  <a:cubicBezTo>
                    <a:pt x="2924" y="201"/>
                    <a:pt x="2895" y="207"/>
                    <a:pt x="2874" y="205"/>
                  </a:cubicBezTo>
                  <a:cubicBezTo>
                    <a:pt x="2853" y="205"/>
                    <a:pt x="2832" y="205"/>
                    <a:pt x="2811" y="205"/>
                  </a:cubicBezTo>
                  <a:cubicBezTo>
                    <a:pt x="2807" y="198"/>
                    <a:pt x="2790" y="204"/>
                    <a:pt x="2781" y="202"/>
                  </a:cubicBezTo>
                  <a:cubicBezTo>
                    <a:pt x="2770" y="202"/>
                    <a:pt x="2759" y="202"/>
                    <a:pt x="2748" y="202"/>
                  </a:cubicBezTo>
                  <a:cubicBezTo>
                    <a:pt x="2731" y="202"/>
                    <a:pt x="2714" y="202"/>
                    <a:pt x="2697" y="202"/>
                  </a:cubicBezTo>
                  <a:cubicBezTo>
                    <a:pt x="2688" y="195"/>
                    <a:pt x="2666" y="201"/>
                    <a:pt x="2652" y="199"/>
                  </a:cubicBezTo>
                  <a:cubicBezTo>
                    <a:pt x="2628" y="199"/>
                    <a:pt x="2604" y="199"/>
                    <a:pt x="2580" y="199"/>
                  </a:cubicBezTo>
                  <a:cubicBezTo>
                    <a:pt x="2527" y="199"/>
                    <a:pt x="2474" y="199"/>
                    <a:pt x="2421" y="199"/>
                  </a:cubicBezTo>
                  <a:cubicBezTo>
                    <a:pt x="2400" y="199"/>
                    <a:pt x="2379" y="199"/>
                    <a:pt x="2358" y="199"/>
                  </a:cubicBezTo>
                  <a:cubicBezTo>
                    <a:pt x="2262" y="199"/>
                    <a:pt x="2166" y="199"/>
                    <a:pt x="2070" y="199"/>
                  </a:cubicBezTo>
                  <a:cubicBezTo>
                    <a:pt x="2059" y="199"/>
                    <a:pt x="2048" y="199"/>
                    <a:pt x="2037" y="199"/>
                  </a:cubicBezTo>
                  <a:cubicBezTo>
                    <a:pt x="2026" y="199"/>
                    <a:pt x="2015" y="199"/>
                    <a:pt x="2004" y="199"/>
                  </a:cubicBezTo>
                  <a:cubicBezTo>
                    <a:pt x="2000" y="192"/>
                    <a:pt x="1983" y="198"/>
                    <a:pt x="1974" y="196"/>
                  </a:cubicBezTo>
                  <a:cubicBezTo>
                    <a:pt x="1963" y="196"/>
                    <a:pt x="1952" y="196"/>
                    <a:pt x="1941" y="196"/>
                  </a:cubicBezTo>
                  <a:cubicBezTo>
                    <a:pt x="1855" y="196"/>
                    <a:pt x="1769" y="196"/>
                    <a:pt x="1683" y="196"/>
                  </a:cubicBezTo>
                  <a:cubicBezTo>
                    <a:pt x="1654" y="198"/>
                    <a:pt x="1634" y="191"/>
                    <a:pt x="1605" y="193"/>
                  </a:cubicBezTo>
                  <a:cubicBezTo>
                    <a:pt x="1601" y="186"/>
                    <a:pt x="1584" y="192"/>
                    <a:pt x="1575" y="190"/>
                  </a:cubicBezTo>
                  <a:cubicBezTo>
                    <a:pt x="1564" y="190"/>
                    <a:pt x="1553" y="190"/>
                    <a:pt x="1542" y="190"/>
                  </a:cubicBezTo>
                  <a:cubicBezTo>
                    <a:pt x="1538" y="183"/>
                    <a:pt x="1521" y="189"/>
                    <a:pt x="1512" y="187"/>
                  </a:cubicBezTo>
                  <a:cubicBezTo>
                    <a:pt x="1499" y="187"/>
                    <a:pt x="1486" y="187"/>
                    <a:pt x="1473" y="187"/>
                  </a:cubicBezTo>
                  <a:cubicBezTo>
                    <a:pt x="1464" y="189"/>
                    <a:pt x="1447" y="183"/>
                    <a:pt x="1443" y="190"/>
                  </a:cubicBezTo>
                  <a:cubicBezTo>
                    <a:pt x="1386" y="191"/>
                    <a:pt x="1335" y="198"/>
                    <a:pt x="1281" y="202"/>
                  </a:cubicBezTo>
                  <a:cubicBezTo>
                    <a:pt x="1272" y="204"/>
                    <a:pt x="1255" y="198"/>
                    <a:pt x="1251" y="205"/>
                  </a:cubicBezTo>
                  <a:cubicBezTo>
                    <a:pt x="1208" y="205"/>
                    <a:pt x="1165" y="205"/>
                    <a:pt x="1122" y="205"/>
                  </a:cubicBezTo>
                  <a:cubicBezTo>
                    <a:pt x="1113" y="199"/>
                    <a:pt x="1093" y="204"/>
                    <a:pt x="1083" y="199"/>
                  </a:cubicBezTo>
                  <a:close/>
                  <a:moveTo>
                    <a:pt x="147" y="25"/>
                  </a:moveTo>
                  <a:cubicBezTo>
                    <a:pt x="145" y="25"/>
                    <a:pt x="143" y="25"/>
                    <a:pt x="141" y="25"/>
                  </a:cubicBezTo>
                  <a:cubicBezTo>
                    <a:pt x="78" y="57"/>
                    <a:pt x="84" y="181"/>
                    <a:pt x="177" y="175"/>
                  </a:cubicBezTo>
                  <a:cubicBezTo>
                    <a:pt x="183" y="180"/>
                    <a:pt x="210" y="180"/>
                    <a:pt x="216" y="175"/>
                  </a:cubicBezTo>
                  <a:cubicBezTo>
                    <a:pt x="219" y="175"/>
                    <a:pt x="222" y="175"/>
                    <a:pt x="225" y="175"/>
                  </a:cubicBezTo>
                  <a:cubicBezTo>
                    <a:pt x="289" y="151"/>
                    <a:pt x="286" y="12"/>
                    <a:pt x="192" y="25"/>
                  </a:cubicBezTo>
                  <a:cubicBezTo>
                    <a:pt x="184" y="20"/>
                    <a:pt x="155" y="20"/>
                    <a:pt x="147" y="25"/>
                  </a:cubicBezTo>
                  <a:close/>
                  <a:moveTo>
                    <a:pt x="582" y="16"/>
                  </a:moveTo>
                  <a:cubicBezTo>
                    <a:pt x="449" y="30"/>
                    <a:pt x="524" y="212"/>
                    <a:pt x="642" y="166"/>
                  </a:cubicBezTo>
                  <a:cubicBezTo>
                    <a:pt x="661" y="158"/>
                    <a:pt x="673" y="137"/>
                    <a:pt x="675" y="106"/>
                  </a:cubicBezTo>
                  <a:cubicBezTo>
                    <a:pt x="680" y="101"/>
                    <a:pt x="680" y="75"/>
                    <a:pt x="675" y="70"/>
                  </a:cubicBezTo>
                  <a:cubicBezTo>
                    <a:pt x="671" y="39"/>
                    <a:pt x="655" y="20"/>
                    <a:pt x="624" y="16"/>
                  </a:cubicBezTo>
                  <a:cubicBezTo>
                    <a:pt x="617" y="11"/>
                    <a:pt x="589" y="11"/>
                    <a:pt x="582" y="16"/>
                  </a:cubicBezTo>
                  <a:close/>
                  <a:moveTo>
                    <a:pt x="369" y="19"/>
                  </a:moveTo>
                  <a:cubicBezTo>
                    <a:pt x="320" y="20"/>
                    <a:pt x="294" y="76"/>
                    <a:pt x="312" y="127"/>
                  </a:cubicBezTo>
                  <a:cubicBezTo>
                    <a:pt x="326" y="166"/>
                    <a:pt x="389" y="181"/>
                    <a:pt x="432" y="166"/>
                  </a:cubicBezTo>
                  <a:cubicBezTo>
                    <a:pt x="491" y="145"/>
                    <a:pt x="483" y="8"/>
                    <a:pt x="399" y="19"/>
                  </a:cubicBezTo>
                  <a:cubicBezTo>
                    <a:pt x="396" y="14"/>
                    <a:pt x="372" y="14"/>
                    <a:pt x="369" y="19"/>
                  </a:cubicBezTo>
                  <a:close/>
                  <a:moveTo>
                    <a:pt x="1002" y="31"/>
                  </a:moveTo>
                  <a:cubicBezTo>
                    <a:pt x="998" y="32"/>
                    <a:pt x="991" y="30"/>
                    <a:pt x="990" y="34"/>
                  </a:cubicBezTo>
                  <a:cubicBezTo>
                    <a:pt x="988" y="35"/>
                    <a:pt x="984" y="34"/>
                    <a:pt x="984" y="37"/>
                  </a:cubicBezTo>
                  <a:cubicBezTo>
                    <a:pt x="983" y="37"/>
                    <a:pt x="982" y="37"/>
                    <a:pt x="981" y="37"/>
                  </a:cubicBezTo>
                  <a:cubicBezTo>
                    <a:pt x="960" y="47"/>
                    <a:pt x="946" y="64"/>
                    <a:pt x="945" y="94"/>
                  </a:cubicBezTo>
                  <a:cubicBezTo>
                    <a:pt x="940" y="97"/>
                    <a:pt x="940" y="121"/>
                    <a:pt x="945" y="124"/>
                  </a:cubicBezTo>
                  <a:cubicBezTo>
                    <a:pt x="948" y="138"/>
                    <a:pt x="956" y="147"/>
                    <a:pt x="966" y="154"/>
                  </a:cubicBezTo>
                  <a:cubicBezTo>
                    <a:pt x="966" y="159"/>
                    <a:pt x="969" y="161"/>
                    <a:pt x="975" y="160"/>
                  </a:cubicBezTo>
                  <a:cubicBezTo>
                    <a:pt x="1024" y="194"/>
                    <a:pt x="1121" y="174"/>
                    <a:pt x="1104" y="94"/>
                  </a:cubicBezTo>
                  <a:cubicBezTo>
                    <a:pt x="1104" y="91"/>
                    <a:pt x="1102" y="90"/>
                    <a:pt x="1101" y="88"/>
                  </a:cubicBezTo>
                  <a:cubicBezTo>
                    <a:pt x="1109" y="52"/>
                    <a:pt x="1076" y="31"/>
                    <a:pt x="1038" y="31"/>
                  </a:cubicBezTo>
                  <a:cubicBezTo>
                    <a:pt x="1033" y="26"/>
                    <a:pt x="1007" y="26"/>
                    <a:pt x="1002" y="31"/>
                  </a:cubicBezTo>
                  <a:close/>
                  <a:moveTo>
                    <a:pt x="1311" y="85"/>
                  </a:moveTo>
                  <a:cubicBezTo>
                    <a:pt x="1302" y="32"/>
                    <a:pt x="1177" y="2"/>
                    <a:pt x="1143" y="55"/>
                  </a:cubicBezTo>
                  <a:cubicBezTo>
                    <a:pt x="1101" y="120"/>
                    <a:pt x="1159" y="194"/>
                    <a:pt x="1248" y="175"/>
                  </a:cubicBezTo>
                  <a:cubicBezTo>
                    <a:pt x="1280" y="158"/>
                    <a:pt x="1320" y="136"/>
                    <a:pt x="1311" y="85"/>
                  </a:cubicBezTo>
                  <a:close/>
                  <a:moveTo>
                    <a:pt x="2274" y="34"/>
                  </a:moveTo>
                  <a:cubicBezTo>
                    <a:pt x="2236" y="35"/>
                    <a:pt x="2212" y="50"/>
                    <a:pt x="2202" y="79"/>
                  </a:cubicBezTo>
                  <a:cubicBezTo>
                    <a:pt x="2200" y="79"/>
                    <a:pt x="2198" y="79"/>
                    <a:pt x="2199" y="82"/>
                  </a:cubicBezTo>
                  <a:cubicBezTo>
                    <a:pt x="2188" y="146"/>
                    <a:pt x="2224" y="187"/>
                    <a:pt x="2280" y="193"/>
                  </a:cubicBezTo>
                  <a:cubicBezTo>
                    <a:pt x="2284" y="198"/>
                    <a:pt x="2309" y="198"/>
                    <a:pt x="2313" y="193"/>
                  </a:cubicBezTo>
                  <a:cubicBezTo>
                    <a:pt x="2414" y="197"/>
                    <a:pt x="2440" y="24"/>
                    <a:pt x="2316" y="34"/>
                  </a:cubicBezTo>
                  <a:cubicBezTo>
                    <a:pt x="2309" y="29"/>
                    <a:pt x="2281" y="29"/>
                    <a:pt x="2274" y="34"/>
                  </a:cubicBezTo>
                  <a:close/>
                  <a:moveTo>
                    <a:pt x="1590" y="40"/>
                  </a:moveTo>
                  <a:cubicBezTo>
                    <a:pt x="1554" y="48"/>
                    <a:pt x="1529" y="81"/>
                    <a:pt x="1536" y="118"/>
                  </a:cubicBezTo>
                  <a:cubicBezTo>
                    <a:pt x="1542" y="151"/>
                    <a:pt x="1591" y="176"/>
                    <a:pt x="1620" y="184"/>
                  </a:cubicBezTo>
                  <a:cubicBezTo>
                    <a:pt x="1627" y="189"/>
                    <a:pt x="1655" y="189"/>
                    <a:pt x="1662" y="184"/>
                  </a:cubicBezTo>
                  <a:cubicBezTo>
                    <a:pt x="1695" y="176"/>
                    <a:pt x="1717" y="157"/>
                    <a:pt x="1716" y="115"/>
                  </a:cubicBezTo>
                  <a:cubicBezTo>
                    <a:pt x="1716" y="113"/>
                    <a:pt x="1716" y="111"/>
                    <a:pt x="1716" y="109"/>
                  </a:cubicBezTo>
                  <a:cubicBezTo>
                    <a:pt x="1705" y="68"/>
                    <a:pt x="1673" y="48"/>
                    <a:pt x="1629" y="40"/>
                  </a:cubicBezTo>
                  <a:cubicBezTo>
                    <a:pt x="1627" y="40"/>
                    <a:pt x="1625" y="40"/>
                    <a:pt x="1623" y="40"/>
                  </a:cubicBezTo>
                  <a:cubicBezTo>
                    <a:pt x="1619" y="35"/>
                    <a:pt x="1594" y="35"/>
                    <a:pt x="1590" y="40"/>
                  </a:cubicBezTo>
                  <a:close/>
                  <a:moveTo>
                    <a:pt x="1467" y="175"/>
                  </a:moveTo>
                  <a:cubicBezTo>
                    <a:pt x="1575" y="141"/>
                    <a:pt x="1478" y="0"/>
                    <a:pt x="1377" y="46"/>
                  </a:cubicBezTo>
                  <a:cubicBezTo>
                    <a:pt x="1375" y="47"/>
                    <a:pt x="1371" y="46"/>
                    <a:pt x="1371" y="49"/>
                  </a:cubicBezTo>
                  <a:cubicBezTo>
                    <a:pt x="1357" y="60"/>
                    <a:pt x="1345" y="73"/>
                    <a:pt x="1347" y="100"/>
                  </a:cubicBezTo>
                  <a:cubicBezTo>
                    <a:pt x="1347" y="103"/>
                    <a:pt x="1334" y="106"/>
                    <a:pt x="1344" y="109"/>
                  </a:cubicBezTo>
                  <a:cubicBezTo>
                    <a:pt x="1349" y="152"/>
                    <a:pt x="1379" y="170"/>
                    <a:pt x="1422" y="175"/>
                  </a:cubicBezTo>
                  <a:cubicBezTo>
                    <a:pt x="1430" y="180"/>
                    <a:pt x="1459" y="180"/>
                    <a:pt x="1467" y="175"/>
                  </a:cubicBezTo>
                  <a:close/>
                  <a:moveTo>
                    <a:pt x="2472" y="43"/>
                  </a:moveTo>
                  <a:cubicBezTo>
                    <a:pt x="2406" y="38"/>
                    <a:pt x="2405" y="155"/>
                    <a:pt x="2454" y="160"/>
                  </a:cubicBezTo>
                  <a:cubicBezTo>
                    <a:pt x="2455" y="162"/>
                    <a:pt x="2454" y="166"/>
                    <a:pt x="2457" y="166"/>
                  </a:cubicBezTo>
                  <a:cubicBezTo>
                    <a:pt x="2505" y="197"/>
                    <a:pt x="2593" y="180"/>
                    <a:pt x="2592" y="118"/>
                  </a:cubicBezTo>
                  <a:cubicBezTo>
                    <a:pt x="2592" y="116"/>
                    <a:pt x="2592" y="114"/>
                    <a:pt x="2595" y="115"/>
                  </a:cubicBezTo>
                  <a:cubicBezTo>
                    <a:pt x="2594" y="113"/>
                    <a:pt x="2595" y="109"/>
                    <a:pt x="2592" y="109"/>
                  </a:cubicBezTo>
                  <a:cubicBezTo>
                    <a:pt x="2590" y="61"/>
                    <a:pt x="2555" y="46"/>
                    <a:pt x="2508" y="43"/>
                  </a:cubicBezTo>
                  <a:cubicBezTo>
                    <a:pt x="2503" y="38"/>
                    <a:pt x="2477" y="38"/>
                    <a:pt x="2472" y="43"/>
                  </a:cubicBezTo>
                  <a:close/>
                  <a:moveTo>
                    <a:pt x="2160" y="112"/>
                  </a:moveTo>
                  <a:cubicBezTo>
                    <a:pt x="2156" y="22"/>
                    <a:pt x="1951" y="9"/>
                    <a:pt x="1968" y="118"/>
                  </a:cubicBezTo>
                  <a:cubicBezTo>
                    <a:pt x="1973" y="153"/>
                    <a:pt x="2008" y="175"/>
                    <a:pt x="2046" y="184"/>
                  </a:cubicBezTo>
                  <a:cubicBezTo>
                    <a:pt x="2055" y="189"/>
                    <a:pt x="2085" y="189"/>
                    <a:pt x="2094" y="184"/>
                  </a:cubicBezTo>
                  <a:cubicBezTo>
                    <a:pt x="2133" y="179"/>
                    <a:pt x="2157" y="159"/>
                    <a:pt x="2160" y="118"/>
                  </a:cubicBezTo>
                  <a:cubicBezTo>
                    <a:pt x="2160" y="115"/>
                    <a:pt x="2164" y="113"/>
                    <a:pt x="2160" y="112"/>
                  </a:cubicBezTo>
                  <a:close/>
                  <a:moveTo>
                    <a:pt x="1836" y="46"/>
                  </a:moveTo>
                  <a:cubicBezTo>
                    <a:pt x="1752" y="20"/>
                    <a:pt x="1705" y="125"/>
                    <a:pt x="1758" y="157"/>
                  </a:cubicBezTo>
                  <a:cubicBezTo>
                    <a:pt x="1757" y="164"/>
                    <a:pt x="1769" y="158"/>
                    <a:pt x="1773" y="160"/>
                  </a:cubicBezTo>
                  <a:cubicBezTo>
                    <a:pt x="1773" y="161"/>
                    <a:pt x="1773" y="162"/>
                    <a:pt x="1773" y="163"/>
                  </a:cubicBezTo>
                  <a:cubicBezTo>
                    <a:pt x="1772" y="163"/>
                    <a:pt x="1771" y="163"/>
                    <a:pt x="1770" y="163"/>
                  </a:cubicBezTo>
                  <a:cubicBezTo>
                    <a:pt x="1766" y="170"/>
                    <a:pt x="1787" y="178"/>
                    <a:pt x="1800" y="178"/>
                  </a:cubicBezTo>
                  <a:cubicBezTo>
                    <a:pt x="1809" y="183"/>
                    <a:pt x="1839" y="183"/>
                    <a:pt x="1848" y="178"/>
                  </a:cubicBezTo>
                  <a:cubicBezTo>
                    <a:pt x="1934" y="194"/>
                    <a:pt x="1956" y="39"/>
                    <a:pt x="1866" y="52"/>
                  </a:cubicBezTo>
                  <a:cubicBezTo>
                    <a:pt x="1861" y="45"/>
                    <a:pt x="1848" y="46"/>
                    <a:pt x="1836" y="46"/>
                  </a:cubicBezTo>
                  <a:close/>
                  <a:moveTo>
                    <a:pt x="2670" y="49"/>
                  </a:moveTo>
                  <a:cubicBezTo>
                    <a:pt x="2599" y="59"/>
                    <a:pt x="2605" y="192"/>
                    <a:pt x="2685" y="187"/>
                  </a:cubicBezTo>
                  <a:cubicBezTo>
                    <a:pt x="2694" y="192"/>
                    <a:pt x="2724" y="192"/>
                    <a:pt x="2733" y="187"/>
                  </a:cubicBezTo>
                  <a:cubicBezTo>
                    <a:pt x="2829" y="176"/>
                    <a:pt x="2792" y="37"/>
                    <a:pt x="2700" y="49"/>
                  </a:cubicBezTo>
                  <a:cubicBezTo>
                    <a:pt x="2697" y="44"/>
                    <a:pt x="2673" y="44"/>
                    <a:pt x="2670" y="49"/>
                  </a:cubicBezTo>
                  <a:close/>
                  <a:moveTo>
                    <a:pt x="2907" y="190"/>
                  </a:moveTo>
                  <a:cubicBezTo>
                    <a:pt x="2911" y="190"/>
                    <a:pt x="2915" y="190"/>
                    <a:pt x="2919" y="190"/>
                  </a:cubicBezTo>
                  <a:cubicBezTo>
                    <a:pt x="2943" y="170"/>
                    <a:pt x="2975" y="148"/>
                    <a:pt x="2970" y="109"/>
                  </a:cubicBezTo>
                  <a:cubicBezTo>
                    <a:pt x="2965" y="69"/>
                    <a:pt x="2889" y="34"/>
                    <a:pt x="2841" y="55"/>
                  </a:cubicBezTo>
                  <a:cubicBezTo>
                    <a:pt x="2808" y="69"/>
                    <a:pt x="2808" y="110"/>
                    <a:pt x="2808" y="157"/>
                  </a:cubicBezTo>
                  <a:cubicBezTo>
                    <a:pt x="2823" y="172"/>
                    <a:pt x="2834" y="191"/>
                    <a:pt x="2865" y="190"/>
                  </a:cubicBezTo>
                  <a:cubicBezTo>
                    <a:pt x="2872" y="195"/>
                    <a:pt x="2900" y="195"/>
                    <a:pt x="2907" y="190"/>
                  </a:cubicBezTo>
                  <a:close/>
                </a:path>
              </a:pathLst>
            </a:custGeom>
            <a:solidFill>
              <a:srgbClr val="34482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Freeform 452"/>
            <p:cNvSpPr>
              <a:spLocks noEditPoints="1"/>
            </p:cNvSpPr>
            <p:nvPr/>
          </p:nvSpPr>
          <p:spPr bwMode="auto">
            <a:xfrm>
              <a:off x="1387475" y="1778001"/>
              <a:ext cx="677863" cy="585788"/>
            </a:xfrm>
            <a:custGeom>
              <a:avLst/>
              <a:gdLst/>
              <a:ahLst/>
              <a:cxnLst>
                <a:cxn ang="0">
                  <a:pos x="226" y="90"/>
                </a:cxn>
                <a:cxn ang="0">
                  <a:pos x="193" y="150"/>
                </a:cxn>
                <a:cxn ang="0">
                  <a:pos x="133" y="0"/>
                </a:cxn>
                <a:cxn ang="0">
                  <a:pos x="175" y="0"/>
                </a:cxn>
                <a:cxn ang="0">
                  <a:pos x="226" y="54"/>
                </a:cxn>
                <a:cxn ang="0">
                  <a:pos x="226" y="90"/>
                </a:cxn>
                <a:cxn ang="0">
                  <a:pos x="115" y="9"/>
                </a:cxn>
                <a:cxn ang="0">
                  <a:pos x="73" y="60"/>
                </a:cxn>
                <a:cxn ang="0">
                  <a:pos x="73" y="63"/>
                </a:cxn>
                <a:cxn ang="0">
                  <a:pos x="91" y="120"/>
                </a:cxn>
                <a:cxn ang="0">
                  <a:pos x="97" y="126"/>
                </a:cxn>
                <a:cxn ang="0">
                  <a:pos x="217" y="87"/>
                </a:cxn>
                <a:cxn ang="0">
                  <a:pos x="220" y="81"/>
                </a:cxn>
                <a:cxn ang="0">
                  <a:pos x="160" y="9"/>
                </a:cxn>
                <a:cxn ang="0">
                  <a:pos x="145" y="6"/>
                </a:cxn>
                <a:cxn ang="0">
                  <a:pos x="115" y="9"/>
                </a:cxn>
              </a:cxnLst>
              <a:rect l="0" t="0" r="r" b="b"/>
              <a:pathLst>
                <a:path w="227" h="196">
                  <a:moveTo>
                    <a:pt x="226" y="90"/>
                  </a:moveTo>
                  <a:cubicBezTo>
                    <a:pt x="224" y="121"/>
                    <a:pt x="212" y="142"/>
                    <a:pt x="193" y="150"/>
                  </a:cubicBezTo>
                  <a:cubicBezTo>
                    <a:pt x="75" y="196"/>
                    <a:pt x="0" y="14"/>
                    <a:pt x="133" y="0"/>
                  </a:cubicBezTo>
                  <a:cubicBezTo>
                    <a:pt x="147" y="0"/>
                    <a:pt x="161" y="0"/>
                    <a:pt x="175" y="0"/>
                  </a:cubicBezTo>
                  <a:cubicBezTo>
                    <a:pt x="206" y="4"/>
                    <a:pt x="222" y="23"/>
                    <a:pt x="226" y="54"/>
                  </a:cubicBezTo>
                  <a:cubicBezTo>
                    <a:pt x="226" y="66"/>
                    <a:pt x="226" y="78"/>
                    <a:pt x="226" y="90"/>
                  </a:cubicBezTo>
                  <a:close/>
                  <a:moveTo>
                    <a:pt x="115" y="9"/>
                  </a:moveTo>
                  <a:cubicBezTo>
                    <a:pt x="88" y="13"/>
                    <a:pt x="78" y="34"/>
                    <a:pt x="73" y="60"/>
                  </a:cubicBezTo>
                  <a:cubicBezTo>
                    <a:pt x="73" y="61"/>
                    <a:pt x="73" y="62"/>
                    <a:pt x="73" y="63"/>
                  </a:cubicBezTo>
                  <a:cubicBezTo>
                    <a:pt x="64" y="86"/>
                    <a:pt x="77" y="111"/>
                    <a:pt x="91" y="120"/>
                  </a:cubicBezTo>
                  <a:cubicBezTo>
                    <a:pt x="92" y="123"/>
                    <a:pt x="94" y="125"/>
                    <a:pt x="97" y="126"/>
                  </a:cubicBezTo>
                  <a:cubicBezTo>
                    <a:pt x="128" y="159"/>
                    <a:pt x="227" y="150"/>
                    <a:pt x="217" y="87"/>
                  </a:cubicBezTo>
                  <a:cubicBezTo>
                    <a:pt x="219" y="86"/>
                    <a:pt x="220" y="84"/>
                    <a:pt x="220" y="81"/>
                  </a:cubicBezTo>
                  <a:cubicBezTo>
                    <a:pt x="225" y="32"/>
                    <a:pt x="200" y="13"/>
                    <a:pt x="160" y="9"/>
                  </a:cubicBezTo>
                  <a:cubicBezTo>
                    <a:pt x="157" y="6"/>
                    <a:pt x="152" y="5"/>
                    <a:pt x="145" y="6"/>
                  </a:cubicBezTo>
                  <a:cubicBezTo>
                    <a:pt x="136" y="8"/>
                    <a:pt x="119" y="2"/>
                    <a:pt x="115" y="9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Freeform 453"/>
            <p:cNvSpPr/>
            <p:nvPr/>
          </p:nvSpPr>
          <p:spPr bwMode="auto">
            <a:xfrm>
              <a:off x="2143125" y="1730376"/>
              <a:ext cx="606425" cy="611188"/>
            </a:xfrm>
            <a:custGeom>
              <a:avLst/>
              <a:gdLst/>
              <a:ahLst/>
              <a:cxnLst>
                <a:cxn ang="0">
                  <a:pos x="198" y="106"/>
                </a:cxn>
                <a:cxn ang="0">
                  <a:pos x="21" y="118"/>
                </a:cxn>
                <a:cxn ang="0">
                  <a:pos x="87" y="16"/>
                </a:cxn>
                <a:cxn ang="0">
                  <a:pos x="117" y="16"/>
                </a:cxn>
                <a:cxn ang="0">
                  <a:pos x="198" y="100"/>
                </a:cxn>
                <a:cxn ang="0">
                  <a:pos x="189" y="97"/>
                </a:cxn>
                <a:cxn ang="0">
                  <a:pos x="132" y="28"/>
                </a:cxn>
                <a:cxn ang="0">
                  <a:pos x="114" y="25"/>
                </a:cxn>
                <a:cxn ang="0">
                  <a:pos x="96" y="163"/>
                </a:cxn>
                <a:cxn ang="0">
                  <a:pos x="135" y="163"/>
                </a:cxn>
                <a:cxn ang="0">
                  <a:pos x="189" y="106"/>
                </a:cxn>
                <a:cxn ang="0">
                  <a:pos x="198" y="106"/>
                </a:cxn>
              </a:cxnLst>
              <a:rect l="0" t="0" r="r" b="b"/>
              <a:pathLst>
                <a:path w="203" h="205">
                  <a:moveTo>
                    <a:pt x="198" y="106"/>
                  </a:moveTo>
                  <a:cubicBezTo>
                    <a:pt x="203" y="205"/>
                    <a:pt x="36" y="193"/>
                    <a:pt x="21" y="118"/>
                  </a:cubicBezTo>
                  <a:cubicBezTo>
                    <a:pt x="11" y="69"/>
                    <a:pt x="38" y="22"/>
                    <a:pt x="87" y="16"/>
                  </a:cubicBezTo>
                  <a:cubicBezTo>
                    <a:pt x="97" y="16"/>
                    <a:pt x="107" y="16"/>
                    <a:pt x="117" y="16"/>
                  </a:cubicBezTo>
                  <a:cubicBezTo>
                    <a:pt x="167" y="21"/>
                    <a:pt x="189" y="54"/>
                    <a:pt x="198" y="100"/>
                  </a:cubicBezTo>
                  <a:cubicBezTo>
                    <a:pt x="193" y="101"/>
                    <a:pt x="193" y="97"/>
                    <a:pt x="189" y="97"/>
                  </a:cubicBezTo>
                  <a:cubicBezTo>
                    <a:pt x="184" y="60"/>
                    <a:pt x="164" y="38"/>
                    <a:pt x="132" y="28"/>
                  </a:cubicBezTo>
                  <a:cubicBezTo>
                    <a:pt x="127" y="20"/>
                    <a:pt x="121" y="17"/>
                    <a:pt x="114" y="25"/>
                  </a:cubicBezTo>
                  <a:cubicBezTo>
                    <a:pt x="6" y="0"/>
                    <a:pt x="0" y="171"/>
                    <a:pt x="96" y="163"/>
                  </a:cubicBezTo>
                  <a:cubicBezTo>
                    <a:pt x="102" y="168"/>
                    <a:pt x="129" y="168"/>
                    <a:pt x="135" y="163"/>
                  </a:cubicBezTo>
                  <a:cubicBezTo>
                    <a:pt x="167" y="158"/>
                    <a:pt x="191" y="145"/>
                    <a:pt x="189" y="106"/>
                  </a:cubicBezTo>
                  <a:cubicBezTo>
                    <a:pt x="192" y="106"/>
                    <a:pt x="195" y="106"/>
                    <a:pt x="198" y="10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Freeform 454"/>
            <p:cNvSpPr>
              <a:spLocks noEditPoints="1"/>
            </p:cNvSpPr>
            <p:nvPr/>
          </p:nvSpPr>
          <p:spPr bwMode="auto">
            <a:xfrm>
              <a:off x="2251075" y="1781176"/>
              <a:ext cx="484188" cy="411163"/>
            </a:xfrm>
            <a:custGeom>
              <a:avLst/>
              <a:gdLst/>
              <a:ahLst/>
              <a:cxnLst>
                <a:cxn ang="0">
                  <a:pos x="96" y="11"/>
                </a:cxn>
                <a:cxn ang="0">
                  <a:pos x="153" y="80"/>
                </a:cxn>
                <a:cxn ang="0">
                  <a:pos x="162" y="83"/>
                </a:cxn>
                <a:cxn ang="0">
                  <a:pos x="162" y="89"/>
                </a:cxn>
                <a:cxn ang="0">
                  <a:pos x="153" y="89"/>
                </a:cxn>
                <a:cxn ang="0">
                  <a:pos x="111" y="137"/>
                </a:cxn>
                <a:cxn ang="0">
                  <a:pos x="66" y="113"/>
                </a:cxn>
                <a:cxn ang="0">
                  <a:pos x="15" y="128"/>
                </a:cxn>
                <a:cxn ang="0">
                  <a:pos x="0" y="59"/>
                </a:cxn>
                <a:cxn ang="0">
                  <a:pos x="78" y="8"/>
                </a:cxn>
                <a:cxn ang="0">
                  <a:pos x="96" y="11"/>
                </a:cxn>
                <a:cxn ang="0">
                  <a:pos x="81" y="17"/>
                </a:cxn>
                <a:cxn ang="0">
                  <a:pos x="18" y="68"/>
                </a:cxn>
                <a:cxn ang="0">
                  <a:pos x="33" y="83"/>
                </a:cxn>
                <a:cxn ang="0">
                  <a:pos x="21" y="119"/>
                </a:cxn>
                <a:cxn ang="0">
                  <a:pos x="102" y="122"/>
                </a:cxn>
                <a:cxn ang="0">
                  <a:pos x="108" y="89"/>
                </a:cxn>
                <a:cxn ang="0">
                  <a:pos x="138" y="83"/>
                </a:cxn>
                <a:cxn ang="0">
                  <a:pos x="90" y="17"/>
                </a:cxn>
                <a:cxn ang="0">
                  <a:pos x="81" y="17"/>
                </a:cxn>
              </a:cxnLst>
              <a:rect l="0" t="0" r="r" b="b"/>
              <a:pathLst>
                <a:path w="162" h="138">
                  <a:moveTo>
                    <a:pt x="96" y="11"/>
                  </a:moveTo>
                  <a:cubicBezTo>
                    <a:pt x="112" y="37"/>
                    <a:pt x="127" y="64"/>
                    <a:pt x="153" y="80"/>
                  </a:cubicBezTo>
                  <a:cubicBezTo>
                    <a:pt x="157" y="80"/>
                    <a:pt x="157" y="84"/>
                    <a:pt x="162" y="83"/>
                  </a:cubicBezTo>
                  <a:cubicBezTo>
                    <a:pt x="162" y="85"/>
                    <a:pt x="162" y="87"/>
                    <a:pt x="162" y="89"/>
                  </a:cubicBezTo>
                  <a:cubicBezTo>
                    <a:pt x="159" y="89"/>
                    <a:pt x="156" y="89"/>
                    <a:pt x="153" y="89"/>
                  </a:cubicBezTo>
                  <a:cubicBezTo>
                    <a:pt x="128" y="94"/>
                    <a:pt x="108" y="104"/>
                    <a:pt x="111" y="137"/>
                  </a:cubicBezTo>
                  <a:cubicBezTo>
                    <a:pt x="87" y="138"/>
                    <a:pt x="81" y="121"/>
                    <a:pt x="66" y="113"/>
                  </a:cubicBezTo>
                  <a:cubicBezTo>
                    <a:pt x="42" y="111"/>
                    <a:pt x="36" y="127"/>
                    <a:pt x="15" y="128"/>
                  </a:cubicBezTo>
                  <a:cubicBezTo>
                    <a:pt x="12" y="100"/>
                    <a:pt x="23" y="75"/>
                    <a:pt x="0" y="59"/>
                  </a:cubicBezTo>
                  <a:cubicBezTo>
                    <a:pt x="48" y="64"/>
                    <a:pt x="52" y="25"/>
                    <a:pt x="78" y="8"/>
                  </a:cubicBezTo>
                  <a:cubicBezTo>
                    <a:pt x="85" y="0"/>
                    <a:pt x="91" y="3"/>
                    <a:pt x="96" y="11"/>
                  </a:cubicBezTo>
                  <a:close/>
                  <a:moveTo>
                    <a:pt x="81" y="17"/>
                  </a:moveTo>
                  <a:cubicBezTo>
                    <a:pt x="64" y="38"/>
                    <a:pt x="53" y="65"/>
                    <a:pt x="18" y="68"/>
                  </a:cubicBezTo>
                  <a:cubicBezTo>
                    <a:pt x="27" y="69"/>
                    <a:pt x="32" y="74"/>
                    <a:pt x="33" y="83"/>
                  </a:cubicBezTo>
                  <a:cubicBezTo>
                    <a:pt x="31" y="97"/>
                    <a:pt x="26" y="108"/>
                    <a:pt x="21" y="119"/>
                  </a:cubicBezTo>
                  <a:cubicBezTo>
                    <a:pt x="48" y="105"/>
                    <a:pt x="79" y="105"/>
                    <a:pt x="102" y="122"/>
                  </a:cubicBezTo>
                  <a:cubicBezTo>
                    <a:pt x="102" y="109"/>
                    <a:pt x="102" y="96"/>
                    <a:pt x="108" y="89"/>
                  </a:cubicBezTo>
                  <a:cubicBezTo>
                    <a:pt x="120" y="89"/>
                    <a:pt x="134" y="91"/>
                    <a:pt x="138" y="83"/>
                  </a:cubicBezTo>
                  <a:cubicBezTo>
                    <a:pt x="110" y="73"/>
                    <a:pt x="93" y="52"/>
                    <a:pt x="90" y="17"/>
                  </a:cubicBezTo>
                  <a:cubicBezTo>
                    <a:pt x="87" y="17"/>
                    <a:pt x="84" y="17"/>
                    <a:pt x="81" y="1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Freeform 455"/>
            <p:cNvSpPr>
              <a:spLocks noEditPoints="1"/>
            </p:cNvSpPr>
            <p:nvPr/>
          </p:nvSpPr>
          <p:spPr bwMode="auto">
            <a:xfrm>
              <a:off x="280988" y="1765301"/>
              <a:ext cx="630238" cy="504825"/>
            </a:xfrm>
            <a:custGeom>
              <a:avLst/>
              <a:gdLst/>
              <a:ahLst/>
              <a:cxnLst>
                <a:cxn ang="0">
                  <a:pos x="99" y="163"/>
                </a:cxn>
                <a:cxn ang="0">
                  <a:pos x="63" y="13"/>
                </a:cxn>
                <a:cxn ang="0">
                  <a:pos x="69" y="13"/>
                </a:cxn>
                <a:cxn ang="0">
                  <a:pos x="114" y="13"/>
                </a:cxn>
                <a:cxn ang="0">
                  <a:pos x="147" y="163"/>
                </a:cxn>
                <a:cxn ang="0">
                  <a:pos x="138" y="163"/>
                </a:cxn>
                <a:cxn ang="0">
                  <a:pos x="99" y="163"/>
                </a:cxn>
                <a:cxn ang="0">
                  <a:pos x="186" y="76"/>
                </a:cxn>
                <a:cxn ang="0">
                  <a:pos x="114" y="19"/>
                </a:cxn>
                <a:cxn ang="0">
                  <a:pos x="105" y="19"/>
                </a:cxn>
                <a:cxn ang="0">
                  <a:pos x="84" y="154"/>
                </a:cxn>
                <a:cxn ang="0">
                  <a:pos x="126" y="154"/>
                </a:cxn>
                <a:cxn ang="0">
                  <a:pos x="186" y="82"/>
                </a:cxn>
                <a:cxn ang="0">
                  <a:pos x="186" y="76"/>
                </a:cxn>
              </a:cxnLst>
              <a:rect l="0" t="0" r="r" b="b"/>
              <a:pathLst>
                <a:path w="211" h="169">
                  <a:moveTo>
                    <a:pt x="99" y="163"/>
                  </a:moveTo>
                  <a:cubicBezTo>
                    <a:pt x="6" y="169"/>
                    <a:pt x="0" y="45"/>
                    <a:pt x="63" y="13"/>
                  </a:cubicBezTo>
                  <a:cubicBezTo>
                    <a:pt x="65" y="13"/>
                    <a:pt x="67" y="13"/>
                    <a:pt x="69" y="13"/>
                  </a:cubicBezTo>
                  <a:cubicBezTo>
                    <a:pt x="84" y="13"/>
                    <a:pt x="99" y="13"/>
                    <a:pt x="114" y="13"/>
                  </a:cubicBezTo>
                  <a:cubicBezTo>
                    <a:pt x="208" y="0"/>
                    <a:pt x="211" y="139"/>
                    <a:pt x="147" y="163"/>
                  </a:cubicBezTo>
                  <a:cubicBezTo>
                    <a:pt x="144" y="163"/>
                    <a:pt x="141" y="163"/>
                    <a:pt x="138" y="163"/>
                  </a:cubicBezTo>
                  <a:cubicBezTo>
                    <a:pt x="125" y="163"/>
                    <a:pt x="112" y="163"/>
                    <a:pt x="99" y="163"/>
                  </a:cubicBezTo>
                  <a:close/>
                  <a:moveTo>
                    <a:pt x="186" y="76"/>
                  </a:moveTo>
                  <a:cubicBezTo>
                    <a:pt x="180" y="39"/>
                    <a:pt x="156" y="20"/>
                    <a:pt x="114" y="19"/>
                  </a:cubicBezTo>
                  <a:cubicBezTo>
                    <a:pt x="111" y="19"/>
                    <a:pt x="108" y="19"/>
                    <a:pt x="105" y="19"/>
                  </a:cubicBezTo>
                  <a:cubicBezTo>
                    <a:pt x="15" y="8"/>
                    <a:pt x="3" y="146"/>
                    <a:pt x="84" y="154"/>
                  </a:cubicBezTo>
                  <a:cubicBezTo>
                    <a:pt x="91" y="159"/>
                    <a:pt x="119" y="159"/>
                    <a:pt x="126" y="154"/>
                  </a:cubicBezTo>
                  <a:cubicBezTo>
                    <a:pt x="165" y="149"/>
                    <a:pt x="187" y="127"/>
                    <a:pt x="186" y="82"/>
                  </a:cubicBezTo>
                  <a:cubicBezTo>
                    <a:pt x="186" y="80"/>
                    <a:pt x="186" y="78"/>
                    <a:pt x="186" y="7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Freeform 456"/>
            <p:cNvSpPr>
              <a:spLocks noEditPoints="1"/>
            </p:cNvSpPr>
            <p:nvPr/>
          </p:nvSpPr>
          <p:spPr bwMode="auto">
            <a:xfrm>
              <a:off x="1606550" y="1792288"/>
              <a:ext cx="438150" cy="388938"/>
            </a:xfrm>
            <a:custGeom>
              <a:avLst/>
              <a:gdLst/>
              <a:ahLst/>
              <a:cxnLst>
                <a:cxn ang="0">
                  <a:pos x="87" y="4"/>
                </a:cxn>
                <a:cxn ang="0">
                  <a:pos x="147" y="76"/>
                </a:cxn>
                <a:cxn ang="0">
                  <a:pos x="144" y="82"/>
                </a:cxn>
                <a:cxn ang="0">
                  <a:pos x="114" y="127"/>
                </a:cxn>
                <a:cxn ang="0">
                  <a:pos x="78" y="112"/>
                </a:cxn>
                <a:cxn ang="0">
                  <a:pos x="51" y="118"/>
                </a:cxn>
                <a:cxn ang="0">
                  <a:pos x="21" y="118"/>
                </a:cxn>
                <a:cxn ang="0">
                  <a:pos x="21" y="106"/>
                </a:cxn>
                <a:cxn ang="0">
                  <a:pos x="30" y="85"/>
                </a:cxn>
                <a:cxn ang="0">
                  <a:pos x="0" y="58"/>
                </a:cxn>
                <a:cxn ang="0">
                  <a:pos x="0" y="55"/>
                </a:cxn>
                <a:cxn ang="0">
                  <a:pos x="69" y="4"/>
                </a:cxn>
                <a:cxn ang="0">
                  <a:pos x="72" y="1"/>
                </a:cxn>
                <a:cxn ang="0">
                  <a:pos x="87" y="4"/>
                </a:cxn>
                <a:cxn ang="0">
                  <a:pos x="81" y="16"/>
                </a:cxn>
                <a:cxn ang="0">
                  <a:pos x="12" y="61"/>
                </a:cxn>
                <a:cxn ang="0">
                  <a:pos x="39" y="85"/>
                </a:cxn>
                <a:cxn ang="0">
                  <a:pos x="30" y="109"/>
                </a:cxn>
                <a:cxn ang="0">
                  <a:pos x="102" y="115"/>
                </a:cxn>
                <a:cxn ang="0">
                  <a:pos x="129" y="82"/>
                </a:cxn>
                <a:cxn ang="0">
                  <a:pos x="81" y="16"/>
                </a:cxn>
              </a:cxnLst>
              <a:rect l="0" t="0" r="r" b="b"/>
              <a:pathLst>
                <a:path w="147" h="130">
                  <a:moveTo>
                    <a:pt x="87" y="4"/>
                  </a:moveTo>
                  <a:cubicBezTo>
                    <a:pt x="97" y="38"/>
                    <a:pt x="115" y="64"/>
                    <a:pt x="147" y="76"/>
                  </a:cubicBezTo>
                  <a:cubicBezTo>
                    <a:pt x="147" y="79"/>
                    <a:pt x="146" y="81"/>
                    <a:pt x="144" y="82"/>
                  </a:cubicBezTo>
                  <a:cubicBezTo>
                    <a:pt x="125" y="88"/>
                    <a:pt x="113" y="101"/>
                    <a:pt x="114" y="127"/>
                  </a:cubicBezTo>
                  <a:cubicBezTo>
                    <a:pt x="94" y="130"/>
                    <a:pt x="88" y="119"/>
                    <a:pt x="78" y="112"/>
                  </a:cubicBezTo>
                  <a:cubicBezTo>
                    <a:pt x="68" y="113"/>
                    <a:pt x="64" y="120"/>
                    <a:pt x="51" y="118"/>
                  </a:cubicBezTo>
                  <a:cubicBezTo>
                    <a:pt x="41" y="118"/>
                    <a:pt x="31" y="118"/>
                    <a:pt x="21" y="118"/>
                  </a:cubicBezTo>
                  <a:cubicBezTo>
                    <a:pt x="21" y="114"/>
                    <a:pt x="21" y="110"/>
                    <a:pt x="21" y="106"/>
                  </a:cubicBezTo>
                  <a:cubicBezTo>
                    <a:pt x="22" y="97"/>
                    <a:pt x="28" y="93"/>
                    <a:pt x="30" y="85"/>
                  </a:cubicBezTo>
                  <a:cubicBezTo>
                    <a:pt x="21" y="75"/>
                    <a:pt x="3" y="74"/>
                    <a:pt x="0" y="58"/>
                  </a:cubicBezTo>
                  <a:cubicBezTo>
                    <a:pt x="0" y="57"/>
                    <a:pt x="0" y="56"/>
                    <a:pt x="0" y="55"/>
                  </a:cubicBezTo>
                  <a:cubicBezTo>
                    <a:pt x="42" y="57"/>
                    <a:pt x="59" y="34"/>
                    <a:pt x="69" y="4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9" y="0"/>
                    <a:pt x="84" y="1"/>
                    <a:pt x="87" y="4"/>
                  </a:cubicBezTo>
                  <a:close/>
                  <a:moveTo>
                    <a:pt x="81" y="16"/>
                  </a:moveTo>
                  <a:cubicBezTo>
                    <a:pt x="68" y="29"/>
                    <a:pt x="48" y="61"/>
                    <a:pt x="12" y="61"/>
                  </a:cubicBezTo>
                  <a:cubicBezTo>
                    <a:pt x="22" y="68"/>
                    <a:pt x="36" y="71"/>
                    <a:pt x="39" y="85"/>
                  </a:cubicBezTo>
                  <a:cubicBezTo>
                    <a:pt x="37" y="94"/>
                    <a:pt x="34" y="102"/>
                    <a:pt x="30" y="109"/>
                  </a:cubicBezTo>
                  <a:cubicBezTo>
                    <a:pt x="57" y="107"/>
                    <a:pt x="86" y="95"/>
                    <a:pt x="102" y="115"/>
                  </a:cubicBezTo>
                  <a:cubicBezTo>
                    <a:pt x="105" y="98"/>
                    <a:pt x="111" y="84"/>
                    <a:pt x="129" y="82"/>
                  </a:cubicBezTo>
                  <a:cubicBezTo>
                    <a:pt x="100" y="73"/>
                    <a:pt x="92" y="43"/>
                    <a:pt x="81" y="1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Freeform 457"/>
            <p:cNvSpPr/>
            <p:nvPr/>
          </p:nvSpPr>
          <p:spPr bwMode="auto">
            <a:xfrm>
              <a:off x="2143125" y="1730376"/>
              <a:ext cx="569913" cy="509588"/>
            </a:xfrm>
            <a:custGeom>
              <a:avLst/>
              <a:gdLst/>
              <a:ahLst/>
              <a:cxnLst>
                <a:cxn ang="0">
                  <a:pos x="96" y="163"/>
                </a:cxn>
                <a:cxn ang="0">
                  <a:pos x="114" y="25"/>
                </a:cxn>
                <a:cxn ang="0">
                  <a:pos x="36" y="76"/>
                </a:cxn>
                <a:cxn ang="0">
                  <a:pos x="51" y="145"/>
                </a:cxn>
                <a:cxn ang="0">
                  <a:pos x="102" y="130"/>
                </a:cxn>
                <a:cxn ang="0">
                  <a:pos x="147" y="154"/>
                </a:cxn>
                <a:cxn ang="0">
                  <a:pos x="189" y="106"/>
                </a:cxn>
                <a:cxn ang="0">
                  <a:pos x="135" y="163"/>
                </a:cxn>
                <a:cxn ang="0">
                  <a:pos x="96" y="163"/>
                </a:cxn>
              </a:cxnLst>
              <a:rect l="0" t="0" r="r" b="b"/>
              <a:pathLst>
                <a:path w="191" h="171">
                  <a:moveTo>
                    <a:pt x="96" y="163"/>
                  </a:moveTo>
                  <a:cubicBezTo>
                    <a:pt x="0" y="171"/>
                    <a:pt x="6" y="0"/>
                    <a:pt x="114" y="25"/>
                  </a:cubicBezTo>
                  <a:cubicBezTo>
                    <a:pt x="88" y="42"/>
                    <a:pt x="84" y="81"/>
                    <a:pt x="36" y="76"/>
                  </a:cubicBezTo>
                  <a:cubicBezTo>
                    <a:pt x="59" y="92"/>
                    <a:pt x="48" y="117"/>
                    <a:pt x="51" y="145"/>
                  </a:cubicBezTo>
                  <a:cubicBezTo>
                    <a:pt x="72" y="144"/>
                    <a:pt x="78" y="128"/>
                    <a:pt x="102" y="130"/>
                  </a:cubicBezTo>
                  <a:cubicBezTo>
                    <a:pt x="117" y="138"/>
                    <a:pt x="123" y="155"/>
                    <a:pt x="147" y="154"/>
                  </a:cubicBezTo>
                  <a:cubicBezTo>
                    <a:pt x="144" y="121"/>
                    <a:pt x="164" y="111"/>
                    <a:pt x="189" y="106"/>
                  </a:cubicBezTo>
                  <a:cubicBezTo>
                    <a:pt x="191" y="145"/>
                    <a:pt x="167" y="158"/>
                    <a:pt x="135" y="163"/>
                  </a:cubicBezTo>
                  <a:cubicBezTo>
                    <a:pt x="122" y="163"/>
                    <a:pt x="109" y="163"/>
                    <a:pt x="96" y="16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Freeform 458"/>
            <p:cNvSpPr/>
            <p:nvPr/>
          </p:nvSpPr>
          <p:spPr bwMode="auto">
            <a:xfrm>
              <a:off x="288925" y="1789113"/>
              <a:ext cx="549275" cy="436563"/>
            </a:xfrm>
            <a:custGeom>
              <a:avLst/>
              <a:gdLst/>
              <a:ahLst/>
              <a:cxnLst>
                <a:cxn ang="0">
                  <a:pos x="81" y="146"/>
                </a:cxn>
                <a:cxn ang="0">
                  <a:pos x="102" y="11"/>
                </a:cxn>
                <a:cxn ang="0">
                  <a:pos x="30" y="89"/>
                </a:cxn>
                <a:cxn ang="0">
                  <a:pos x="66" y="101"/>
                </a:cxn>
                <a:cxn ang="0">
                  <a:pos x="69" y="137"/>
                </a:cxn>
                <a:cxn ang="0">
                  <a:pos x="156" y="134"/>
                </a:cxn>
                <a:cxn ang="0">
                  <a:pos x="147" y="89"/>
                </a:cxn>
                <a:cxn ang="0">
                  <a:pos x="183" y="74"/>
                </a:cxn>
                <a:cxn ang="0">
                  <a:pos x="123" y="146"/>
                </a:cxn>
                <a:cxn ang="0">
                  <a:pos x="81" y="146"/>
                </a:cxn>
              </a:cxnLst>
              <a:rect l="0" t="0" r="r" b="b"/>
              <a:pathLst>
                <a:path w="184" h="146">
                  <a:moveTo>
                    <a:pt x="81" y="146"/>
                  </a:moveTo>
                  <a:cubicBezTo>
                    <a:pt x="0" y="138"/>
                    <a:pt x="12" y="0"/>
                    <a:pt x="102" y="11"/>
                  </a:cubicBezTo>
                  <a:cubicBezTo>
                    <a:pt x="84" y="43"/>
                    <a:pt x="59" y="68"/>
                    <a:pt x="30" y="89"/>
                  </a:cubicBezTo>
                  <a:cubicBezTo>
                    <a:pt x="36" y="99"/>
                    <a:pt x="51" y="100"/>
                    <a:pt x="66" y="101"/>
                  </a:cubicBezTo>
                  <a:cubicBezTo>
                    <a:pt x="66" y="114"/>
                    <a:pt x="65" y="128"/>
                    <a:pt x="69" y="137"/>
                  </a:cubicBezTo>
                  <a:cubicBezTo>
                    <a:pt x="93" y="110"/>
                    <a:pt x="122" y="131"/>
                    <a:pt x="156" y="134"/>
                  </a:cubicBezTo>
                  <a:cubicBezTo>
                    <a:pt x="156" y="116"/>
                    <a:pt x="151" y="103"/>
                    <a:pt x="147" y="89"/>
                  </a:cubicBezTo>
                  <a:cubicBezTo>
                    <a:pt x="163" y="88"/>
                    <a:pt x="173" y="81"/>
                    <a:pt x="183" y="74"/>
                  </a:cubicBezTo>
                  <a:cubicBezTo>
                    <a:pt x="184" y="119"/>
                    <a:pt x="162" y="141"/>
                    <a:pt x="123" y="146"/>
                  </a:cubicBezTo>
                  <a:cubicBezTo>
                    <a:pt x="109" y="146"/>
                    <a:pt x="95" y="146"/>
                    <a:pt x="81" y="14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Freeform 459"/>
            <p:cNvSpPr>
              <a:spLocks noEditPoints="1"/>
            </p:cNvSpPr>
            <p:nvPr/>
          </p:nvSpPr>
          <p:spPr bwMode="auto">
            <a:xfrm>
              <a:off x="987425" y="1812926"/>
              <a:ext cx="430213" cy="376238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44" y="51"/>
                </a:cxn>
                <a:cxn ang="0">
                  <a:pos x="144" y="54"/>
                </a:cxn>
                <a:cxn ang="0">
                  <a:pos x="117" y="75"/>
                </a:cxn>
                <a:cxn ang="0">
                  <a:pos x="129" y="111"/>
                </a:cxn>
                <a:cxn ang="0">
                  <a:pos x="48" y="126"/>
                </a:cxn>
                <a:cxn ang="0">
                  <a:pos x="3" y="78"/>
                </a:cxn>
                <a:cxn ang="0">
                  <a:pos x="0" y="69"/>
                </a:cxn>
                <a:cxn ang="0">
                  <a:pos x="75" y="0"/>
                </a:cxn>
                <a:cxn ang="0">
                  <a:pos x="78" y="0"/>
                </a:cxn>
                <a:cxn ang="0">
                  <a:pos x="126" y="51"/>
                </a:cxn>
                <a:cxn ang="0">
                  <a:pos x="72" y="18"/>
                </a:cxn>
                <a:cxn ang="0">
                  <a:pos x="18" y="72"/>
                </a:cxn>
                <a:cxn ang="0">
                  <a:pos x="54" y="111"/>
                </a:cxn>
                <a:cxn ang="0">
                  <a:pos x="114" y="99"/>
                </a:cxn>
                <a:cxn ang="0">
                  <a:pos x="105" y="72"/>
                </a:cxn>
                <a:cxn ang="0">
                  <a:pos x="126" y="51"/>
                </a:cxn>
              </a:cxnLst>
              <a:rect l="0" t="0" r="r" b="b"/>
              <a:pathLst>
                <a:path w="144" h="126">
                  <a:moveTo>
                    <a:pt x="78" y="0"/>
                  </a:moveTo>
                  <a:cubicBezTo>
                    <a:pt x="90" y="27"/>
                    <a:pt x="106" y="50"/>
                    <a:pt x="144" y="51"/>
                  </a:cubicBezTo>
                  <a:cubicBezTo>
                    <a:pt x="144" y="52"/>
                    <a:pt x="144" y="53"/>
                    <a:pt x="144" y="54"/>
                  </a:cubicBezTo>
                  <a:cubicBezTo>
                    <a:pt x="133" y="59"/>
                    <a:pt x="124" y="66"/>
                    <a:pt x="117" y="75"/>
                  </a:cubicBezTo>
                  <a:cubicBezTo>
                    <a:pt x="117" y="91"/>
                    <a:pt x="127" y="97"/>
                    <a:pt x="129" y="111"/>
                  </a:cubicBezTo>
                  <a:cubicBezTo>
                    <a:pt x="89" y="105"/>
                    <a:pt x="71" y="106"/>
                    <a:pt x="48" y="126"/>
                  </a:cubicBezTo>
                  <a:cubicBezTo>
                    <a:pt x="40" y="103"/>
                    <a:pt x="27" y="85"/>
                    <a:pt x="3" y="78"/>
                  </a:cubicBezTo>
                  <a:cubicBezTo>
                    <a:pt x="1" y="76"/>
                    <a:pt x="0" y="73"/>
                    <a:pt x="0" y="69"/>
                  </a:cubicBezTo>
                  <a:cubicBezTo>
                    <a:pt x="32" y="53"/>
                    <a:pt x="58" y="31"/>
                    <a:pt x="75" y="0"/>
                  </a:cubicBezTo>
                  <a:cubicBezTo>
                    <a:pt x="76" y="0"/>
                    <a:pt x="77" y="0"/>
                    <a:pt x="78" y="0"/>
                  </a:cubicBezTo>
                  <a:close/>
                  <a:moveTo>
                    <a:pt x="126" y="51"/>
                  </a:moveTo>
                  <a:cubicBezTo>
                    <a:pt x="96" y="52"/>
                    <a:pt x="88" y="31"/>
                    <a:pt x="72" y="18"/>
                  </a:cubicBezTo>
                  <a:cubicBezTo>
                    <a:pt x="59" y="40"/>
                    <a:pt x="41" y="53"/>
                    <a:pt x="18" y="72"/>
                  </a:cubicBezTo>
                  <a:cubicBezTo>
                    <a:pt x="43" y="72"/>
                    <a:pt x="46" y="94"/>
                    <a:pt x="54" y="111"/>
                  </a:cubicBezTo>
                  <a:cubicBezTo>
                    <a:pt x="65" y="86"/>
                    <a:pt x="92" y="107"/>
                    <a:pt x="114" y="99"/>
                  </a:cubicBezTo>
                  <a:cubicBezTo>
                    <a:pt x="108" y="93"/>
                    <a:pt x="108" y="81"/>
                    <a:pt x="105" y="72"/>
                  </a:cubicBezTo>
                  <a:cubicBezTo>
                    <a:pt x="109" y="62"/>
                    <a:pt x="121" y="60"/>
                    <a:pt x="126" y="5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Freeform 460"/>
            <p:cNvSpPr/>
            <p:nvPr/>
          </p:nvSpPr>
          <p:spPr bwMode="auto">
            <a:xfrm>
              <a:off x="2305050" y="1831976"/>
              <a:ext cx="357188" cy="31273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120" y="66"/>
                </a:cxn>
                <a:cxn ang="0">
                  <a:pos x="90" y="72"/>
                </a:cxn>
                <a:cxn ang="0">
                  <a:pos x="84" y="105"/>
                </a:cxn>
                <a:cxn ang="0">
                  <a:pos x="3" y="102"/>
                </a:cxn>
                <a:cxn ang="0">
                  <a:pos x="15" y="66"/>
                </a:cxn>
                <a:cxn ang="0">
                  <a:pos x="0" y="51"/>
                </a:cxn>
                <a:cxn ang="0">
                  <a:pos x="63" y="0"/>
                </a:cxn>
                <a:cxn ang="0">
                  <a:pos x="72" y="0"/>
                </a:cxn>
              </a:cxnLst>
              <a:rect l="0" t="0" r="r" b="b"/>
              <a:pathLst>
                <a:path w="120" h="105">
                  <a:moveTo>
                    <a:pt x="72" y="0"/>
                  </a:moveTo>
                  <a:cubicBezTo>
                    <a:pt x="75" y="35"/>
                    <a:pt x="92" y="56"/>
                    <a:pt x="120" y="66"/>
                  </a:cubicBezTo>
                  <a:cubicBezTo>
                    <a:pt x="116" y="74"/>
                    <a:pt x="102" y="72"/>
                    <a:pt x="90" y="72"/>
                  </a:cubicBezTo>
                  <a:cubicBezTo>
                    <a:pt x="84" y="79"/>
                    <a:pt x="84" y="92"/>
                    <a:pt x="84" y="105"/>
                  </a:cubicBezTo>
                  <a:cubicBezTo>
                    <a:pt x="61" y="88"/>
                    <a:pt x="30" y="88"/>
                    <a:pt x="3" y="102"/>
                  </a:cubicBezTo>
                  <a:cubicBezTo>
                    <a:pt x="8" y="91"/>
                    <a:pt x="13" y="80"/>
                    <a:pt x="15" y="66"/>
                  </a:cubicBezTo>
                  <a:cubicBezTo>
                    <a:pt x="14" y="57"/>
                    <a:pt x="9" y="52"/>
                    <a:pt x="0" y="51"/>
                  </a:cubicBezTo>
                  <a:cubicBezTo>
                    <a:pt x="35" y="48"/>
                    <a:pt x="46" y="21"/>
                    <a:pt x="63" y="0"/>
                  </a:cubicBezTo>
                  <a:cubicBezTo>
                    <a:pt x="66" y="0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Freeform 461"/>
            <p:cNvSpPr/>
            <p:nvPr/>
          </p:nvSpPr>
          <p:spPr bwMode="auto">
            <a:xfrm>
              <a:off x="6580188" y="1801813"/>
              <a:ext cx="750888" cy="515938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86" y="10"/>
                </a:cxn>
                <a:cxn ang="0">
                  <a:pos x="128" y="10"/>
                </a:cxn>
                <a:cxn ang="0">
                  <a:pos x="125" y="169"/>
                </a:cxn>
                <a:cxn ang="0">
                  <a:pos x="92" y="169"/>
                </a:cxn>
                <a:cxn ang="0">
                  <a:pos x="11" y="58"/>
                </a:cxn>
                <a:cxn ang="0">
                  <a:pos x="17" y="67"/>
                </a:cxn>
                <a:cxn ang="0">
                  <a:pos x="92" y="160"/>
                </a:cxn>
                <a:cxn ang="0">
                  <a:pos x="125" y="160"/>
                </a:cxn>
                <a:cxn ang="0">
                  <a:pos x="206" y="85"/>
                </a:cxn>
                <a:cxn ang="0">
                  <a:pos x="206" y="82"/>
                </a:cxn>
                <a:cxn ang="0">
                  <a:pos x="131" y="22"/>
                </a:cxn>
                <a:cxn ang="0">
                  <a:pos x="101" y="19"/>
                </a:cxn>
                <a:cxn ang="0">
                  <a:pos x="23" y="55"/>
                </a:cxn>
                <a:cxn ang="0">
                  <a:pos x="14" y="55"/>
                </a:cxn>
              </a:cxnLst>
              <a:rect l="0" t="0" r="r" b="b"/>
              <a:pathLst>
                <a:path w="252" h="173">
                  <a:moveTo>
                    <a:pt x="14" y="55"/>
                  </a:moveTo>
                  <a:cubicBezTo>
                    <a:pt x="24" y="26"/>
                    <a:pt x="48" y="11"/>
                    <a:pt x="86" y="10"/>
                  </a:cubicBezTo>
                  <a:cubicBezTo>
                    <a:pt x="100" y="10"/>
                    <a:pt x="114" y="10"/>
                    <a:pt x="128" y="10"/>
                  </a:cubicBezTo>
                  <a:cubicBezTo>
                    <a:pt x="252" y="0"/>
                    <a:pt x="226" y="173"/>
                    <a:pt x="125" y="169"/>
                  </a:cubicBezTo>
                  <a:cubicBezTo>
                    <a:pt x="114" y="169"/>
                    <a:pt x="103" y="169"/>
                    <a:pt x="92" y="169"/>
                  </a:cubicBezTo>
                  <a:cubicBezTo>
                    <a:pt x="36" y="163"/>
                    <a:pt x="0" y="122"/>
                    <a:pt x="11" y="58"/>
                  </a:cubicBezTo>
                  <a:cubicBezTo>
                    <a:pt x="14" y="60"/>
                    <a:pt x="16" y="63"/>
                    <a:pt x="17" y="67"/>
                  </a:cubicBezTo>
                  <a:cubicBezTo>
                    <a:pt x="13" y="127"/>
                    <a:pt x="41" y="155"/>
                    <a:pt x="92" y="160"/>
                  </a:cubicBezTo>
                  <a:cubicBezTo>
                    <a:pt x="96" y="165"/>
                    <a:pt x="121" y="165"/>
                    <a:pt x="125" y="160"/>
                  </a:cubicBezTo>
                  <a:cubicBezTo>
                    <a:pt x="172" y="155"/>
                    <a:pt x="195" y="126"/>
                    <a:pt x="206" y="85"/>
                  </a:cubicBezTo>
                  <a:cubicBezTo>
                    <a:pt x="209" y="84"/>
                    <a:pt x="208" y="82"/>
                    <a:pt x="206" y="82"/>
                  </a:cubicBezTo>
                  <a:cubicBezTo>
                    <a:pt x="207" y="36"/>
                    <a:pt x="173" y="25"/>
                    <a:pt x="131" y="22"/>
                  </a:cubicBezTo>
                  <a:cubicBezTo>
                    <a:pt x="129" y="10"/>
                    <a:pt x="106" y="11"/>
                    <a:pt x="101" y="19"/>
                  </a:cubicBezTo>
                  <a:cubicBezTo>
                    <a:pt x="66" y="27"/>
                    <a:pt x="34" y="16"/>
                    <a:pt x="23" y="55"/>
                  </a:cubicBezTo>
                  <a:cubicBezTo>
                    <a:pt x="20" y="55"/>
                    <a:pt x="17" y="55"/>
                    <a:pt x="14" y="5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Freeform 462"/>
            <p:cNvSpPr/>
            <p:nvPr/>
          </p:nvSpPr>
          <p:spPr bwMode="auto">
            <a:xfrm>
              <a:off x="2860675" y="1825626"/>
              <a:ext cx="482600" cy="385763"/>
            </a:xfrm>
            <a:custGeom>
              <a:avLst/>
              <a:gdLst/>
              <a:ahLst/>
              <a:cxnLst>
                <a:cxn ang="0">
                  <a:pos x="108" y="11"/>
                </a:cxn>
                <a:cxn ang="0">
                  <a:pos x="156" y="56"/>
                </a:cxn>
                <a:cxn ang="0">
                  <a:pos x="159" y="56"/>
                </a:cxn>
                <a:cxn ang="0">
                  <a:pos x="162" y="62"/>
                </a:cxn>
                <a:cxn ang="0">
                  <a:pos x="156" y="65"/>
                </a:cxn>
                <a:cxn ang="0">
                  <a:pos x="126" y="125"/>
                </a:cxn>
                <a:cxn ang="0">
                  <a:pos x="114" y="128"/>
                </a:cxn>
                <a:cxn ang="0">
                  <a:pos x="87" y="107"/>
                </a:cxn>
                <a:cxn ang="0">
                  <a:pos x="39" y="125"/>
                </a:cxn>
                <a:cxn ang="0">
                  <a:pos x="33" y="128"/>
                </a:cxn>
                <a:cxn ang="0">
                  <a:pos x="24" y="122"/>
                </a:cxn>
                <a:cxn ang="0">
                  <a:pos x="24" y="116"/>
                </a:cxn>
                <a:cxn ang="0">
                  <a:pos x="36" y="80"/>
                </a:cxn>
                <a:cxn ang="0">
                  <a:pos x="21" y="59"/>
                </a:cxn>
                <a:cxn ang="0">
                  <a:pos x="45" y="83"/>
                </a:cxn>
                <a:cxn ang="0">
                  <a:pos x="36" y="116"/>
                </a:cxn>
                <a:cxn ang="0">
                  <a:pos x="87" y="98"/>
                </a:cxn>
                <a:cxn ang="0">
                  <a:pos x="111" y="116"/>
                </a:cxn>
                <a:cxn ang="0">
                  <a:pos x="117" y="83"/>
                </a:cxn>
                <a:cxn ang="0">
                  <a:pos x="141" y="65"/>
                </a:cxn>
                <a:cxn ang="0">
                  <a:pos x="84" y="17"/>
                </a:cxn>
                <a:cxn ang="0">
                  <a:pos x="81" y="41"/>
                </a:cxn>
                <a:cxn ang="0">
                  <a:pos x="18" y="56"/>
                </a:cxn>
                <a:cxn ang="0">
                  <a:pos x="9" y="53"/>
                </a:cxn>
                <a:cxn ang="0">
                  <a:pos x="12" y="44"/>
                </a:cxn>
                <a:cxn ang="0">
                  <a:pos x="75" y="5"/>
                </a:cxn>
                <a:cxn ang="0">
                  <a:pos x="75" y="2"/>
                </a:cxn>
                <a:cxn ang="0">
                  <a:pos x="108" y="8"/>
                </a:cxn>
                <a:cxn ang="0">
                  <a:pos x="108" y="11"/>
                </a:cxn>
              </a:cxnLst>
              <a:rect l="0" t="0" r="r" b="b"/>
              <a:pathLst>
                <a:path w="162" h="129">
                  <a:moveTo>
                    <a:pt x="108" y="11"/>
                  </a:moveTo>
                  <a:cubicBezTo>
                    <a:pt x="105" y="45"/>
                    <a:pt x="133" y="48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0" y="58"/>
                    <a:pt x="162" y="59"/>
                    <a:pt x="162" y="62"/>
                  </a:cubicBezTo>
                  <a:cubicBezTo>
                    <a:pt x="159" y="62"/>
                    <a:pt x="157" y="63"/>
                    <a:pt x="156" y="65"/>
                  </a:cubicBezTo>
                  <a:cubicBezTo>
                    <a:pt x="135" y="72"/>
                    <a:pt x="122" y="103"/>
                    <a:pt x="126" y="125"/>
                  </a:cubicBezTo>
                  <a:cubicBezTo>
                    <a:pt x="125" y="129"/>
                    <a:pt x="118" y="127"/>
                    <a:pt x="114" y="128"/>
                  </a:cubicBezTo>
                  <a:cubicBezTo>
                    <a:pt x="101" y="125"/>
                    <a:pt x="96" y="114"/>
                    <a:pt x="87" y="107"/>
                  </a:cubicBezTo>
                  <a:cubicBezTo>
                    <a:pt x="69" y="111"/>
                    <a:pt x="51" y="115"/>
                    <a:pt x="39" y="125"/>
                  </a:cubicBezTo>
                  <a:cubicBezTo>
                    <a:pt x="36" y="125"/>
                    <a:pt x="34" y="126"/>
                    <a:pt x="33" y="128"/>
                  </a:cubicBezTo>
                  <a:cubicBezTo>
                    <a:pt x="27" y="129"/>
                    <a:pt x="24" y="127"/>
                    <a:pt x="24" y="122"/>
                  </a:cubicBezTo>
                  <a:cubicBezTo>
                    <a:pt x="24" y="120"/>
                    <a:pt x="24" y="118"/>
                    <a:pt x="24" y="116"/>
                  </a:cubicBezTo>
                  <a:cubicBezTo>
                    <a:pt x="29" y="105"/>
                    <a:pt x="35" y="95"/>
                    <a:pt x="36" y="80"/>
                  </a:cubicBezTo>
                  <a:cubicBezTo>
                    <a:pt x="34" y="72"/>
                    <a:pt x="15" y="65"/>
                    <a:pt x="21" y="59"/>
                  </a:cubicBezTo>
                  <a:cubicBezTo>
                    <a:pt x="33" y="63"/>
                    <a:pt x="41" y="71"/>
                    <a:pt x="45" y="83"/>
                  </a:cubicBezTo>
                  <a:cubicBezTo>
                    <a:pt x="40" y="92"/>
                    <a:pt x="35" y="101"/>
                    <a:pt x="36" y="116"/>
                  </a:cubicBezTo>
                  <a:cubicBezTo>
                    <a:pt x="57" y="114"/>
                    <a:pt x="69" y="103"/>
                    <a:pt x="87" y="98"/>
                  </a:cubicBezTo>
                  <a:cubicBezTo>
                    <a:pt x="101" y="98"/>
                    <a:pt x="98" y="115"/>
                    <a:pt x="111" y="116"/>
                  </a:cubicBezTo>
                  <a:cubicBezTo>
                    <a:pt x="122" y="114"/>
                    <a:pt x="115" y="94"/>
                    <a:pt x="117" y="83"/>
                  </a:cubicBezTo>
                  <a:cubicBezTo>
                    <a:pt x="123" y="75"/>
                    <a:pt x="132" y="70"/>
                    <a:pt x="141" y="65"/>
                  </a:cubicBezTo>
                  <a:cubicBezTo>
                    <a:pt x="113" y="58"/>
                    <a:pt x="108" y="28"/>
                    <a:pt x="84" y="17"/>
                  </a:cubicBezTo>
                  <a:cubicBezTo>
                    <a:pt x="77" y="19"/>
                    <a:pt x="83" y="34"/>
                    <a:pt x="81" y="41"/>
                  </a:cubicBezTo>
                  <a:cubicBezTo>
                    <a:pt x="59" y="45"/>
                    <a:pt x="31" y="43"/>
                    <a:pt x="18" y="56"/>
                  </a:cubicBezTo>
                  <a:cubicBezTo>
                    <a:pt x="16" y="65"/>
                    <a:pt x="13" y="51"/>
                    <a:pt x="9" y="53"/>
                  </a:cubicBezTo>
                  <a:cubicBezTo>
                    <a:pt x="0" y="51"/>
                    <a:pt x="14" y="48"/>
                    <a:pt x="12" y="44"/>
                  </a:cubicBezTo>
                  <a:cubicBezTo>
                    <a:pt x="38" y="36"/>
                    <a:pt x="82" y="46"/>
                    <a:pt x="75" y="5"/>
                  </a:cubicBezTo>
                  <a:cubicBezTo>
                    <a:pt x="75" y="4"/>
                    <a:pt x="75" y="3"/>
                    <a:pt x="75" y="2"/>
                  </a:cubicBezTo>
                  <a:cubicBezTo>
                    <a:pt x="90" y="0"/>
                    <a:pt x="98" y="5"/>
                    <a:pt x="108" y="8"/>
                  </a:cubicBezTo>
                  <a:cubicBezTo>
                    <a:pt x="108" y="9"/>
                    <a:pt x="108" y="10"/>
                    <a:pt x="108" y="1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Freeform 463"/>
            <p:cNvSpPr/>
            <p:nvPr/>
          </p:nvSpPr>
          <p:spPr bwMode="auto">
            <a:xfrm>
              <a:off x="2886075" y="1978026"/>
              <a:ext cx="80963" cy="857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2"/>
                </a:cxn>
                <a:cxn ang="0">
                  <a:pos x="9" y="5"/>
                </a:cxn>
                <a:cxn ang="0">
                  <a:pos x="12" y="8"/>
                </a:cxn>
                <a:cxn ang="0">
                  <a:pos x="27" y="29"/>
                </a:cxn>
                <a:cxn ang="0">
                  <a:pos x="0" y="5"/>
                </a:cxn>
              </a:cxnLst>
              <a:rect l="0" t="0" r="r" b="b"/>
              <a:pathLst>
                <a:path w="27" h="29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4" y="0"/>
                    <a:pt x="7" y="14"/>
                    <a:pt x="9" y="5"/>
                  </a:cubicBezTo>
                  <a:cubicBezTo>
                    <a:pt x="12" y="4"/>
                    <a:pt x="12" y="6"/>
                    <a:pt x="12" y="8"/>
                  </a:cubicBezTo>
                  <a:cubicBezTo>
                    <a:pt x="6" y="14"/>
                    <a:pt x="25" y="21"/>
                    <a:pt x="27" y="29"/>
                  </a:cubicBezTo>
                  <a:cubicBezTo>
                    <a:pt x="16" y="23"/>
                    <a:pt x="11" y="11"/>
                    <a:pt x="0" y="5"/>
                  </a:cubicBezTo>
                  <a:close/>
                </a:path>
              </a:pathLst>
            </a:custGeom>
            <a:solidFill>
              <a:srgbClr val="BA81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Freeform 464"/>
            <p:cNvSpPr>
              <a:spLocks noEditPoints="1"/>
            </p:cNvSpPr>
            <p:nvPr/>
          </p:nvSpPr>
          <p:spPr bwMode="auto">
            <a:xfrm>
              <a:off x="3460750" y="1836738"/>
              <a:ext cx="465138" cy="37465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96" y="1"/>
                </a:cxn>
                <a:cxn ang="0">
                  <a:pos x="99" y="7"/>
                </a:cxn>
                <a:cxn ang="0">
                  <a:pos x="102" y="37"/>
                </a:cxn>
                <a:cxn ang="0">
                  <a:pos x="156" y="73"/>
                </a:cxn>
                <a:cxn ang="0">
                  <a:pos x="153" y="79"/>
                </a:cxn>
                <a:cxn ang="0">
                  <a:pos x="111" y="121"/>
                </a:cxn>
                <a:cxn ang="0">
                  <a:pos x="102" y="124"/>
                </a:cxn>
                <a:cxn ang="0">
                  <a:pos x="72" y="97"/>
                </a:cxn>
                <a:cxn ang="0">
                  <a:pos x="18" y="109"/>
                </a:cxn>
                <a:cxn ang="0">
                  <a:pos x="27" y="76"/>
                </a:cxn>
                <a:cxn ang="0">
                  <a:pos x="3" y="49"/>
                </a:cxn>
                <a:cxn ang="0">
                  <a:pos x="0" y="43"/>
                </a:cxn>
                <a:cxn ang="0">
                  <a:pos x="6" y="37"/>
                </a:cxn>
                <a:cxn ang="0">
                  <a:pos x="27" y="37"/>
                </a:cxn>
                <a:cxn ang="0">
                  <a:pos x="63" y="34"/>
                </a:cxn>
                <a:cxn ang="0">
                  <a:pos x="66" y="13"/>
                </a:cxn>
                <a:cxn ang="0">
                  <a:pos x="78" y="7"/>
                </a:cxn>
                <a:cxn ang="0">
                  <a:pos x="81" y="4"/>
                </a:cxn>
                <a:cxn ang="0">
                  <a:pos x="87" y="10"/>
                </a:cxn>
                <a:cxn ang="0">
                  <a:pos x="69" y="43"/>
                </a:cxn>
                <a:cxn ang="0">
                  <a:pos x="12" y="46"/>
                </a:cxn>
                <a:cxn ang="0">
                  <a:pos x="36" y="76"/>
                </a:cxn>
                <a:cxn ang="0">
                  <a:pos x="27" y="97"/>
                </a:cxn>
                <a:cxn ang="0">
                  <a:pos x="108" y="112"/>
                </a:cxn>
                <a:cxn ang="0">
                  <a:pos x="111" y="79"/>
                </a:cxn>
                <a:cxn ang="0">
                  <a:pos x="135" y="73"/>
                </a:cxn>
                <a:cxn ang="0">
                  <a:pos x="87" y="10"/>
                </a:cxn>
              </a:cxnLst>
              <a:rect l="0" t="0" r="r" b="b"/>
              <a:pathLst>
                <a:path w="156" h="125">
                  <a:moveTo>
                    <a:pt x="81" y="4"/>
                  </a:moveTo>
                  <a:cubicBezTo>
                    <a:pt x="84" y="1"/>
                    <a:pt x="89" y="0"/>
                    <a:pt x="96" y="1"/>
                  </a:cubicBezTo>
                  <a:cubicBezTo>
                    <a:pt x="97" y="3"/>
                    <a:pt x="99" y="4"/>
                    <a:pt x="99" y="7"/>
                  </a:cubicBezTo>
                  <a:cubicBezTo>
                    <a:pt x="104" y="13"/>
                    <a:pt x="101" y="27"/>
                    <a:pt x="102" y="37"/>
                  </a:cubicBezTo>
                  <a:cubicBezTo>
                    <a:pt x="119" y="50"/>
                    <a:pt x="141" y="58"/>
                    <a:pt x="156" y="73"/>
                  </a:cubicBezTo>
                  <a:cubicBezTo>
                    <a:pt x="156" y="76"/>
                    <a:pt x="155" y="78"/>
                    <a:pt x="153" y="79"/>
                  </a:cubicBezTo>
                  <a:cubicBezTo>
                    <a:pt x="130" y="84"/>
                    <a:pt x="109" y="91"/>
                    <a:pt x="111" y="121"/>
                  </a:cubicBezTo>
                  <a:cubicBezTo>
                    <a:pt x="111" y="125"/>
                    <a:pt x="106" y="124"/>
                    <a:pt x="102" y="124"/>
                  </a:cubicBezTo>
                  <a:cubicBezTo>
                    <a:pt x="93" y="114"/>
                    <a:pt x="82" y="106"/>
                    <a:pt x="72" y="97"/>
                  </a:cubicBezTo>
                  <a:cubicBezTo>
                    <a:pt x="53" y="100"/>
                    <a:pt x="38" y="107"/>
                    <a:pt x="18" y="109"/>
                  </a:cubicBezTo>
                  <a:cubicBezTo>
                    <a:pt x="15" y="92"/>
                    <a:pt x="22" y="85"/>
                    <a:pt x="27" y="76"/>
                  </a:cubicBezTo>
                  <a:cubicBezTo>
                    <a:pt x="22" y="64"/>
                    <a:pt x="13" y="56"/>
                    <a:pt x="3" y="49"/>
                  </a:cubicBezTo>
                  <a:cubicBezTo>
                    <a:pt x="3" y="46"/>
                    <a:pt x="2" y="44"/>
                    <a:pt x="0" y="43"/>
                  </a:cubicBezTo>
                  <a:cubicBezTo>
                    <a:pt x="1" y="40"/>
                    <a:pt x="3" y="38"/>
                    <a:pt x="6" y="37"/>
                  </a:cubicBezTo>
                  <a:cubicBezTo>
                    <a:pt x="13" y="37"/>
                    <a:pt x="20" y="37"/>
                    <a:pt x="27" y="37"/>
                  </a:cubicBezTo>
                  <a:cubicBezTo>
                    <a:pt x="38" y="35"/>
                    <a:pt x="57" y="41"/>
                    <a:pt x="63" y="34"/>
                  </a:cubicBezTo>
                  <a:cubicBezTo>
                    <a:pt x="61" y="24"/>
                    <a:pt x="65" y="20"/>
                    <a:pt x="66" y="13"/>
                  </a:cubicBezTo>
                  <a:cubicBezTo>
                    <a:pt x="72" y="13"/>
                    <a:pt x="76" y="11"/>
                    <a:pt x="78" y="7"/>
                  </a:cubicBezTo>
                  <a:cubicBezTo>
                    <a:pt x="81" y="8"/>
                    <a:pt x="81" y="6"/>
                    <a:pt x="81" y="4"/>
                  </a:cubicBezTo>
                  <a:close/>
                  <a:moveTo>
                    <a:pt x="87" y="10"/>
                  </a:moveTo>
                  <a:cubicBezTo>
                    <a:pt x="81" y="21"/>
                    <a:pt x="75" y="32"/>
                    <a:pt x="69" y="43"/>
                  </a:cubicBezTo>
                  <a:cubicBezTo>
                    <a:pt x="51" y="45"/>
                    <a:pt x="25" y="39"/>
                    <a:pt x="12" y="46"/>
                  </a:cubicBezTo>
                  <a:cubicBezTo>
                    <a:pt x="20" y="56"/>
                    <a:pt x="31" y="63"/>
                    <a:pt x="36" y="76"/>
                  </a:cubicBezTo>
                  <a:cubicBezTo>
                    <a:pt x="37" y="87"/>
                    <a:pt x="27" y="87"/>
                    <a:pt x="27" y="97"/>
                  </a:cubicBezTo>
                  <a:cubicBezTo>
                    <a:pt x="61" y="86"/>
                    <a:pt x="90" y="93"/>
                    <a:pt x="108" y="112"/>
                  </a:cubicBezTo>
                  <a:cubicBezTo>
                    <a:pt x="106" y="98"/>
                    <a:pt x="111" y="91"/>
                    <a:pt x="111" y="79"/>
                  </a:cubicBezTo>
                  <a:cubicBezTo>
                    <a:pt x="121" y="79"/>
                    <a:pt x="132" y="80"/>
                    <a:pt x="135" y="73"/>
                  </a:cubicBezTo>
                  <a:cubicBezTo>
                    <a:pt x="108" y="63"/>
                    <a:pt x="96" y="38"/>
                    <a:pt x="87" y="1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Freeform 465"/>
            <p:cNvSpPr/>
            <p:nvPr/>
          </p:nvSpPr>
          <p:spPr bwMode="auto">
            <a:xfrm>
              <a:off x="2860675" y="1839913"/>
              <a:ext cx="115888" cy="349250"/>
            </a:xfrm>
            <a:custGeom>
              <a:avLst/>
              <a:gdLst/>
              <a:ahLst/>
              <a:cxnLst>
                <a:cxn ang="0">
                  <a:pos x="3" y="57"/>
                </a:cxn>
                <a:cxn ang="0">
                  <a:pos x="39" y="0"/>
                </a:cxn>
                <a:cxn ang="0">
                  <a:pos x="12" y="39"/>
                </a:cxn>
                <a:cxn ang="0">
                  <a:pos x="9" y="48"/>
                </a:cxn>
                <a:cxn ang="0">
                  <a:pos x="9" y="51"/>
                </a:cxn>
                <a:cxn ang="0">
                  <a:pos x="24" y="111"/>
                </a:cxn>
                <a:cxn ang="0">
                  <a:pos x="24" y="117"/>
                </a:cxn>
                <a:cxn ang="0">
                  <a:pos x="3" y="87"/>
                </a:cxn>
                <a:cxn ang="0">
                  <a:pos x="3" y="57"/>
                </a:cxn>
              </a:cxnLst>
              <a:rect l="0" t="0" r="r" b="b"/>
              <a:pathLst>
                <a:path w="39" h="117">
                  <a:moveTo>
                    <a:pt x="3" y="57"/>
                  </a:moveTo>
                  <a:cubicBezTo>
                    <a:pt x="4" y="27"/>
                    <a:pt x="18" y="10"/>
                    <a:pt x="39" y="0"/>
                  </a:cubicBezTo>
                  <a:cubicBezTo>
                    <a:pt x="27" y="10"/>
                    <a:pt x="16" y="21"/>
                    <a:pt x="12" y="39"/>
                  </a:cubicBezTo>
                  <a:cubicBezTo>
                    <a:pt x="14" y="43"/>
                    <a:pt x="0" y="46"/>
                    <a:pt x="9" y="48"/>
                  </a:cubicBezTo>
                  <a:cubicBezTo>
                    <a:pt x="9" y="49"/>
                    <a:pt x="9" y="50"/>
                    <a:pt x="9" y="51"/>
                  </a:cubicBezTo>
                  <a:cubicBezTo>
                    <a:pt x="2" y="72"/>
                    <a:pt x="11" y="100"/>
                    <a:pt x="24" y="111"/>
                  </a:cubicBezTo>
                  <a:cubicBezTo>
                    <a:pt x="24" y="113"/>
                    <a:pt x="24" y="115"/>
                    <a:pt x="24" y="117"/>
                  </a:cubicBezTo>
                  <a:cubicBezTo>
                    <a:pt x="14" y="110"/>
                    <a:pt x="6" y="101"/>
                    <a:pt x="3" y="87"/>
                  </a:cubicBezTo>
                  <a:cubicBezTo>
                    <a:pt x="3" y="77"/>
                    <a:pt x="3" y="67"/>
                    <a:pt x="3" y="57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Freeform 466"/>
            <p:cNvSpPr>
              <a:spLocks noEditPoints="1"/>
            </p:cNvSpPr>
            <p:nvPr/>
          </p:nvSpPr>
          <p:spPr bwMode="auto">
            <a:xfrm>
              <a:off x="6608763" y="1831976"/>
              <a:ext cx="595313" cy="403225"/>
            </a:xfrm>
            <a:custGeom>
              <a:avLst/>
              <a:gdLst/>
              <a:ahLst/>
              <a:cxnLst>
                <a:cxn ang="0">
                  <a:pos x="121" y="12"/>
                </a:cxn>
                <a:cxn ang="0">
                  <a:pos x="196" y="72"/>
                </a:cxn>
                <a:cxn ang="0">
                  <a:pos x="196" y="75"/>
                </a:cxn>
                <a:cxn ang="0">
                  <a:pos x="163" y="90"/>
                </a:cxn>
                <a:cxn ang="0">
                  <a:pos x="157" y="135"/>
                </a:cxn>
                <a:cxn ang="0">
                  <a:pos x="34" y="126"/>
                </a:cxn>
                <a:cxn ang="0">
                  <a:pos x="40" y="78"/>
                </a:cxn>
                <a:cxn ang="0">
                  <a:pos x="7" y="57"/>
                </a:cxn>
                <a:cxn ang="0">
                  <a:pos x="1" y="48"/>
                </a:cxn>
                <a:cxn ang="0">
                  <a:pos x="4" y="45"/>
                </a:cxn>
                <a:cxn ang="0">
                  <a:pos x="13" y="45"/>
                </a:cxn>
                <a:cxn ang="0">
                  <a:pos x="91" y="9"/>
                </a:cxn>
                <a:cxn ang="0">
                  <a:pos x="121" y="12"/>
                </a:cxn>
                <a:cxn ang="0">
                  <a:pos x="22" y="54"/>
                </a:cxn>
                <a:cxn ang="0">
                  <a:pos x="52" y="75"/>
                </a:cxn>
                <a:cxn ang="0">
                  <a:pos x="37" y="117"/>
                </a:cxn>
                <a:cxn ang="0">
                  <a:pos x="142" y="120"/>
                </a:cxn>
                <a:cxn ang="0">
                  <a:pos x="148" y="96"/>
                </a:cxn>
                <a:cxn ang="0">
                  <a:pos x="172" y="72"/>
                </a:cxn>
                <a:cxn ang="0">
                  <a:pos x="115" y="45"/>
                </a:cxn>
                <a:cxn ang="0">
                  <a:pos x="100" y="15"/>
                </a:cxn>
                <a:cxn ang="0">
                  <a:pos x="46" y="48"/>
                </a:cxn>
                <a:cxn ang="0">
                  <a:pos x="22" y="54"/>
                </a:cxn>
              </a:cxnLst>
              <a:rect l="0" t="0" r="r" b="b"/>
              <a:pathLst>
                <a:path w="199" h="135">
                  <a:moveTo>
                    <a:pt x="121" y="12"/>
                  </a:moveTo>
                  <a:cubicBezTo>
                    <a:pt x="118" y="60"/>
                    <a:pt x="168" y="55"/>
                    <a:pt x="196" y="72"/>
                  </a:cubicBezTo>
                  <a:cubicBezTo>
                    <a:pt x="198" y="72"/>
                    <a:pt x="199" y="74"/>
                    <a:pt x="196" y="75"/>
                  </a:cubicBezTo>
                  <a:cubicBezTo>
                    <a:pt x="183" y="78"/>
                    <a:pt x="174" y="85"/>
                    <a:pt x="163" y="90"/>
                  </a:cubicBezTo>
                  <a:cubicBezTo>
                    <a:pt x="159" y="103"/>
                    <a:pt x="155" y="116"/>
                    <a:pt x="157" y="135"/>
                  </a:cubicBezTo>
                  <a:cubicBezTo>
                    <a:pt x="118" y="120"/>
                    <a:pt x="76" y="98"/>
                    <a:pt x="34" y="126"/>
                  </a:cubicBezTo>
                  <a:cubicBezTo>
                    <a:pt x="24" y="109"/>
                    <a:pt x="39" y="94"/>
                    <a:pt x="40" y="78"/>
                  </a:cubicBezTo>
                  <a:cubicBezTo>
                    <a:pt x="33" y="67"/>
                    <a:pt x="14" y="68"/>
                    <a:pt x="7" y="57"/>
                  </a:cubicBezTo>
                  <a:cubicBezTo>
                    <a:pt x="6" y="53"/>
                    <a:pt x="4" y="50"/>
                    <a:pt x="1" y="48"/>
                  </a:cubicBezTo>
                  <a:cubicBezTo>
                    <a:pt x="0" y="45"/>
                    <a:pt x="2" y="45"/>
                    <a:pt x="4" y="45"/>
                  </a:cubicBezTo>
                  <a:cubicBezTo>
                    <a:pt x="7" y="45"/>
                    <a:pt x="10" y="45"/>
                    <a:pt x="13" y="45"/>
                  </a:cubicBezTo>
                  <a:cubicBezTo>
                    <a:pt x="53" y="47"/>
                    <a:pt x="80" y="36"/>
                    <a:pt x="91" y="9"/>
                  </a:cubicBezTo>
                  <a:cubicBezTo>
                    <a:pt x="96" y="1"/>
                    <a:pt x="119" y="0"/>
                    <a:pt x="121" y="12"/>
                  </a:cubicBezTo>
                  <a:close/>
                  <a:moveTo>
                    <a:pt x="22" y="54"/>
                  </a:moveTo>
                  <a:cubicBezTo>
                    <a:pt x="33" y="60"/>
                    <a:pt x="44" y="66"/>
                    <a:pt x="52" y="75"/>
                  </a:cubicBezTo>
                  <a:cubicBezTo>
                    <a:pt x="47" y="89"/>
                    <a:pt x="42" y="103"/>
                    <a:pt x="37" y="117"/>
                  </a:cubicBezTo>
                  <a:cubicBezTo>
                    <a:pt x="72" y="102"/>
                    <a:pt x="114" y="91"/>
                    <a:pt x="142" y="120"/>
                  </a:cubicBezTo>
                  <a:cubicBezTo>
                    <a:pt x="151" y="131"/>
                    <a:pt x="147" y="104"/>
                    <a:pt x="148" y="96"/>
                  </a:cubicBezTo>
                  <a:cubicBezTo>
                    <a:pt x="149" y="81"/>
                    <a:pt x="167" y="83"/>
                    <a:pt x="172" y="72"/>
                  </a:cubicBezTo>
                  <a:cubicBezTo>
                    <a:pt x="148" y="68"/>
                    <a:pt x="125" y="63"/>
                    <a:pt x="115" y="45"/>
                  </a:cubicBezTo>
                  <a:cubicBezTo>
                    <a:pt x="110" y="35"/>
                    <a:pt x="114" y="16"/>
                    <a:pt x="100" y="15"/>
                  </a:cubicBezTo>
                  <a:cubicBezTo>
                    <a:pt x="87" y="31"/>
                    <a:pt x="77" y="50"/>
                    <a:pt x="46" y="48"/>
                  </a:cubicBezTo>
                  <a:cubicBezTo>
                    <a:pt x="36" y="48"/>
                    <a:pt x="5" y="46"/>
                    <a:pt x="22" y="5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Freeform 467"/>
            <p:cNvSpPr/>
            <p:nvPr/>
          </p:nvSpPr>
          <p:spPr bwMode="auto">
            <a:xfrm>
              <a:off x="1041400" y="1866901"/>
              <a:ext cx="322263" cy="277813"/>
            </a:xfrm>
            <a:custGeom>
              <a:avLst/>
              <a:gdLst/>
              <a:ahLst/>
              <a:cxnLst>
                <a:cxn ang="0">
                  <a:pos x="87" y="54"/>
                </a:cxn>
                <a:cxn ang="0">
                  <a:pos x="96" y="81"/>
                </a:cxn>
                <a:cxn ang="0">
                  <a:pos x="36" y="93"/>
                </a:cxn>
                <a:cxn ang="0">
                  <a:pos x="0" y="54"/>
                </a:cxn>
                <a:cxn ang="0">
                  <a:pos x="54" y="0"/>
                </a:cxn>
                <a:cxn ang="0">
                  <a:pos x="108" y="33"/>
                </a:cxn>
                <a:cxn ang="0">
                  <a:pos x="87" y="54"/>
                </a:cxn>
              </a:cxnLst>
              <a:rect l="0" t="0" r="r" b="b"/>
              <a:pathLst>
                <a:path w="108" h="93">
                  <a:moveTo>
                    <a:pt x="87" y="54"/>
                  </a:moveTo>
                  <a:cubicBezTo>
                    <a:pt x="90" y="63"/>
                    <a:pt x="90" y="75"/>
                    <a:pt x="96" y="81"/>
                  </a:cubicBezTo>
                  <a:cubicBezTo>
                    <a:pt x="74" y="89"/>
                    <a:pt x="47" y="68"/>
                    <a:pt x="36" y="93"/>
                  </a:cubicBezTo>
                  <a:cubicBezTo>
                    <a:pt x="28" y="76"/>
                    <a:pt x="25" y="54"/>
                    <a:pt x="0" y="54"/>
                  </a:cubicBezTo>
                  <a:cubicBezTo>
                    <a:pt x="23" y="35"/>
                    <a:pt x="41" y="22"/>
                    <a:pt x="54" y="0"/>
                  </a:cubicBezTo>
                  <a:cubicBezTo>
                    <a:pt x="70" y="13"/>
                    <a:pt x="78" y="34"/>
                    <a:pt x="108" y="33"/>
                  </a:cubicBezTo>
                  <a:cubicBezTo>
                    <a:pt x="103" y="42"/>
                    <a:pt x="91" y="44"/>
                    <a:pt x="87" y="5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Freeform 468"/>
            <p:cNvSpPr/>
            <p:nvPr/>
          </p:nvSpPr>
          <p:spPr bwMode="auto">
            <a:xfrm>
              <a:off x="3495675" y="1866901"/>
              <a:ext cx="366713" cy="304800"/>
            </a:xfrm>
            <a:custGeom>
              <a:avLst/>
              <a:gdLst/>
              <a:ahLst/>
              <a:cxnLst>
                <a:cxn ang="0">
                  <a:pos x="123" y="63"/>
                </a:cxn>
                <a:cxn ang="0">
                  <a:pos x="99" y="69"/>
                </a:cxn>
                <a:cxn ang="0">
                  <a:pos x="96" y="102"/>
                </a:cxn>
                <a:cxn ang="0">
                  <a:pos x="15" y="87"/>
                </a:cxn>
                <a:cxn ang="0">
                  <a:pos x="24" y="66"/>
                </a:cxn>
                <a:cxn ang="0">
                  <a:pos x="0" y="36"/>
                </a:cxn>
                <a:cxn ang="0">
                  <a:pos x="57" y="33"/>
                </a:cxn>
                <a:cxn ang="0">
                  <a:pos x="75" y="0"/>
                </a:cxn>
                <a:cxn ang="0">
                  <a:pos x="123" y="63"/>
                </a:cxn>
              </a:cxnLst>
              <a:rect l="0" t="0" r="r" b="b"/>
              <a:pathLst>
                <a:path w="123" h="102">
                  <a:moveTo>
                    <a:pt x="123" y="63"/>
                  </a:moveTo>
                  <a:cubicBezTo>
                    <a:pt x="120" y="70"/>
                    <a:pt x="109" y="69"/>
                    <a:pt x="99" y="69"/>
                  </a:cubicBezTo>
                  <a:cubicBezTo>
                    <a:pt x="99" y="81"/>
                    <a:pt x="94" y="88"/>
                    <a:pt x="96" y="102"/>
                  </a:cubicBezTo>
                  <a:cubicBezTo>
                    <a:pt x="78" y="83"/>
                    <a:pt x="49" y="76"/>
                    <a:pt x="15" y="87"/>
                  </a:cubicBezTo>
                  <a:cubicBezTo>
                    <a:pt x="15" y="77"/>
                    <a:pt x="25" y="77"/>
                    <a:pt x="24" y="66"/>
                  </a:cubicBezTo>
                  <a:cubicBezTo>
                    <a:pt x="19" y="53"/>
                    <a:pt x="8" y="46"/>
                    <a:pt x="0" y="36"/>
                  </a:cubicBezTo>
                  <a:cubicBezTo>
                    <a:pt x="13" y="29"/>
                    <a:pt x="39" y="35"/>
                    <a:pt x="57" y="33"/>
                  </a:cubicBezTo>
                  <a:cubicBezTo>
                    <a:pt x="63" y="22"/>
                    <a:pt x="69" y="11"/>
                    <a:pt x="75" y="0"/>
                  </a:cubicBezTo>
                  <a:cubicBezTo>
                    <a:pt x="84" y="28"/>
                    <a:pt x="96" y="53"/>
                    <a:pt x="123" y="6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Freeform 469"/>
            <p:cNvSpPr/>
            <p:nvPr/>
          </p:nvSpPr>
          <p:spPr bwMode="auto">
            <a:xfrm>
              <a:off x="4062413" y="1876426"/>
              <a:ext cx="87313" cy="152400"/>
            </a:xfrm>
            <a:custGeom>
              <a:avLst/>
              <a:gdLst/>
              <a:ahLst/>
              <a:cxnLst>
                <a:cxn ang="0">
                  <a:pos x="2" y="51"/>
                </a:cxn>
                <a:cxn ang="0">
                  <a:pos x="26" y="0"/>
                </a:cxn>
                <a:cxn ang="0">
                  <a:pos x="29" y="0"/>
                </a:cxn>
                <a:cxn ang="0">
                  <a:pos x="8" y="48"/>
                </a:cxn>
                <a:cxn ang="0">
                  <a:pos x="2" y="51"/>
                </a:cxn>
              </a:cxnLst>
              <a:rect l="0" t="0" r="r" b="b"/>
              <a:pathLst>
                <a:path w="29" h="51">
                  <a:moveTo>
                    <a:pt x="2" y="51"/>
                  </a:moveTo>
                  <a:cubicBezTo>
                    <a:pt x="0" y="24"/>
                    <a:pt x="12" y="11"/>
                    <a:pt x="26" y="0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16" y="10"/>
                    <a:pt x="11" y="28"/>
                    <a:pt x="8" y="48"/>
                  </a:cubicBezTo>
                  <a:cubicBezTo>
                    <a:pt x="8" y="51"/>
                    <a:pt x="4" y="50"/>
                    <a:pt x="2" y="5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Freeform 470"/>
            <p:cNvSpPr/>
            <p:nvPr/>
          </p:nvSpPr>
          <p:spPr bwMode="auto">
            <a:xfrm>
              <a:off x="7227888" y="1843088"/>
              <a:ext cx="557213" cy="365125"/>
            </a:xfrm>
            <a:custGeom>
              <a:avLst/>
              <a:gdLst/>
              <a:ahLst/>
              <a:cxnLst>
                <a:cxn ang="0">
                  <a:pos x="49" y="122"/>
                </a:cxn>
                <a:cxn ang="0">
                  <a:pos x="67" y="5"/>
                </a:cxn>
                <a:cxn ang="0">
                  <a:pos x="103" y="5"/>
                </a:cxn>
                <a:cxn ang="0">
                  <a:pos x="187" y="71"/>
                </a:cxn>
                <a:cxn ang="0">
                  <a:pos x="175" y="62"/>
                </a:cxn>
                <a:cxn ang="0">
                  <a:pos x="103" y="14"/>
                </a:cxn>
                <a:cxn ang="0">
                  <a:pos x="82" y="11"/>
                </a:cxn>
                <a:cxn ang="0">
                  <a:pos x="25" y="50"/>
                </a:cxn>
                <a:cxn ang="0">
                  <a:pos x="22" y="56"/>
                </a:cxn>
                <a:cxn ang="0">
                  <a:pos x="49" y="116"/>
                </a:cxn>
                <a:cxn ang="0">
                  <a:pos x="49" y="122"/>
                </a:cxn>
              </a:cxnLst>
              <a:rect l="0" t="0" r="r" b="b"/>
              <a:pathLst>
                <a:path w="187" h="122">
                  <a:moveTo>
                    <a:pt x="49" y="122"/>
                  </a:moveTo>
                  <a:cubicBezTo>
                    <a:pt x="0" y="117"/>
                    <a:pt x="1" y="0"/>
                    <a:pt x="67" y="5"/>
                  </a:cubicBezTo>
                  <a:cubicBezTo>
                    <a:pt x="79" y="5"/>
                    <a:pt x="91" y="5"/>
                    <a:pt x="103" y="5"/>
                  </a:cubicBezTo>
                  <a:cubicBezTo>
                    <a:pt x="150" y="8"/>
                    <a:pt x="185" y="23"/>
                    <a:pt x="187" y="71"/>
                  </a:cubicBezTo>
                  <a:cubicBezTo>
                    <a:pt x="183" y="68"/>
                    <a:pt x="176" y="68"/>
                    <a:pt x="175" y="62"/>
                  </a:cubicBezTo>
                  <a:cubicBezTo>
                    <a:pt x="167" y="30"/>
                    <a:pt x="138" y="19"/>
                    <a:pt x="103" y="14"/>
                  </a:cubicBezTo>
                  <a:cubicBezTo>
                    <a:pt x="95" y="14"/>
                    <a:pt x="90" y="3"/>
                    <a:pt x="82" y="11"/>
                  </a:cubicBezTo>
                  <a:cubicBezTo>
                    <a:pt x="47" y="8"/>
                    <a:pt x="27" y="20"/>
                    <a:pt x="25" y="50"/>
                  </a:cubicBezTo>
                  <a:cubicBezTo>
                    <a:pt x="22" y="50"/>
                    <a:pt x="23" y="54"/>
                    <a:pt x="22" y="56"/>
                  </a:cubicBezTo>
                  <a:cubicBezTo>
                    <a:pt x="20" y="87"/>
                    <a:pt x="30" y="106"/>
                    <a:pt x="49" y="116"/>
                  </a:cubicBezTo>
                  <a:cubicBezTo>
                    <a:pt x="49" y="118"/>
                    <a:pt x="49" y="120"/>
                    <a:pt x="49" y="1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Freeform 471"/>
            <p:cNvSpPr>
              <a:spLocks noEditPoints="1"/>
            </p:cNvSpPr>
            <p:nvPr/>
          </p:nvSpPr>
          <p:spPr bwMode="auto">
            <a:xfrm>
              <a:off x="7805738" y="1839913"/>
              <a:ext cx="687388" cy="463550"/>
            </a:xfrm>
            <a:custGeom>
              <a:avLst/>
              <a:gdLst/>
              <a:ahLst/>
              <a:cxnLst>
                <a:cxn ang="0">
                  <a:pos x="86" y="150"/>
                </a:cxn>
                <a:cxn ang="0">
                  <a:pos x="71" y="12"/>
                </a:cxn>
                <a:cxn ang="0">
                  <a:pos x="101" y="12"/>
                </a:cxn>
                <a:cxn ang="0">
                  <a:pos x="134" y="150"/>
                </a:cxn>
                <a:cxn ang="0">
                  <a:pos x="86" y="150"/>
                </a:cxn>
                <a:cxn ang="0">
                  <a:pos x="86" y="21"/>
                </a:cxn>
                <a:cxn ang="0">
                  <a:pos x="35" y="54"/>
                </a:cxn>
                <a:cxn ang="0">
                  <a:pos x="32" y="63"/>
                </a:cxn>
                <a:cxn ang="0">
                  <a:pos x="44" y="117"/>
                </a:cxn>
                <a:cxn ang="0">
                  <a:pos x="44" y="132"/>
                </a:cxn>
                <a:cxn ang="0">
                  <a:pos x="62" y="132"/>
                </a:cxn>
                <a:cxn ang="0">
                  <a:pos x="182" y="84"/>
                </a:cxn>
                <a:cxn ang="0">
                  <a:pos x="185" y="75"/>
                </a:cxn>
                <a:cxn ang="0">
                  <a:pos x="176" y="69"/>
                </a:cxn>
                <a:cxn ang="0">
                  <a:pos x="107" y="24"/>
                </a:cxn>
                <a:cxn ang="0">
                  <a:pos x="86" y="21"/>
                </a:cxn>
              </a:cxnLst>
              <a:rect l="0" t="0" r="r" b="b"/>
              <a:pathLst>
                <a:path w="230" h="155">
                  <a:moveTo>
                    <a:pt x="86" y="150"/>
                  </a:moveTo>
                  <a:cubicBezTo>
                    <a:pt x="6" y="155"/>
                    <a:pt x="0" y="22"/>
                    <a:pt x="71" y="12"/>
                  </a:cubicBezTo>
                  <a:cubicBezTo>
                    <a:pt x="81" y="12"/>
                    <a:pt x="91" y="12"/>
                    <a:pt x="101" y="12"/>
                  </a:cubicBezTo>
                  <a:cubicBezTo>
                    <a:pt x="193" y="0"/>
                    <a:pt x="230" y="139"/>
                    <a:pt x="134" y="150"/>
                  </a:cubicBezTo>
                  <a:cubicBezTo>
                    <a:pt x="118" y="150"/>
                    <a:pt x="102" y="150"/>
                    <a:pt x="86" y="150"/>
                  </a:cubicBezTo>
                  <a:close/>
                  <a:moveTo>
                    <a:pt x="86" y="21"/>
                  </a:moveTo>
                  <a:cubicBezTo>
                    <a:pt x="54" y="17"/>
                    <a:pt x="41" y="32"/>
                    <a:pt x="35" y="54"/>
                  </a:cubicBezTo>
                  <a:cubicBezTo>
                    <a:pt x="35" y="57"/>
                    <a:pt x="22" y="60"/>
                    <a:pt x="32" y="63"/>
                  </a:cubicBezTo>
                  <a:cubicBezTo>
                    <a:pt x="25" y="81"/>
                    <a:pt x="30" y="111"/>
                    <a:pt x="44" y="117"/>
                  </a:cubicBezTo>
                  <a:cubicBezTo>
                    <a:pt x="44" y="122"/>
                    <a:pt x="44" y="127"/>
                    <a:pt x="44" y="132"/>
                  </a:cubicBezTo>
                  <a:cubicBezTo>
                    <a:pt x="50" y="132"/>
                    <a:pt x="56" y="132"/>
                    <a:pt x="62" y="132"/>
                  </a:cubicBezTo>
                  <a:cubicBezTo>
                    <a:pt x="107" y="152"/>
                    <a:pt x="188" y="143"/>
                    <a:pt x="182" y="84"/>
                  </a:cubicBezTo>
                  <a:cubicBezTo>
                    <a:pt x="182" y="80"/>
                    <a:pt x="186" y="80"/>
                    <a:pt x="185" y="75"/>
                  </a:cubicBezTo>
                  <a:cubicBezTo>
                    <a:pt x="180" y="75"/>
                    <a:pt x="177" y="73"/>
                    <a:pt x="176" y="69"/>
                  </a:cubicBezTo>
                  <a:cubicBezTo>
                    <a:pt x="164" y="43"/>
                    <a:pt x="139" y="30"/>
                    <a:pt x="107" y="24"/>
                  </a:cubicBezTo>
                  <a:cubicBezTo>
                    <a:pt x="103" y="19"/>
                    <a:pt x="92" y="15"/>
                    <a:pt x="86" y="2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Freeform 472"/>
            <p:cNvSpPr>
              <a:spLocks noEditPoints="1"/>
            </p:cNvSpPr>
            <p:nvPr/>
          </p:nvSpPr>
          <p:spPr bwMode="auto">
            <a:xfrm>
              <a:off x="8421688" y="1831976"/>
              <a:ext cx="508000" cy="468313"/>
            </a:xfrm>
            <a:custGeom>
              <a:avLst/>
              <a:gdLst/>
              <a:ahLst/>
              <a:cxnLst>
                <a:cxn ang="0">
                  <a:pos x="60" y="156"/>
                </a:cxn>
                <a:cxn ang="0">
                  <a:pos x="3" y="123"/>
                </a:cxn>
                <a:cxn ang="0">
                  <a:pos x="36" y="21"/>
                </a:cxn>
                <a:cxn ang="0">
                  <a:pos x="165" y="75"/>
                </a:cxn>
                <a:cxn ang="0">
                  <a:pos x="114" y="156"/>
                </a:cxn>
                <a:cxn ang="0">
                  <a:pos x="102" y="156"/>
                </a:cxn>
                <a:cxn ang="0">
                  <a:pos x="60" y="156"/>
                </a:cxn>
                <a:cxn ang="0">
                  <a:pos x="87" y="24"/>
                </a:cxn>
                <a:cxn ang="0">
                  <a:pos x="69" y="24"/>
                </a:cxn>
                <a:cxn ang="0">
                  <a:pos x="18" y="60"/>
                </a:cxn>
                <a:cxn ang="0">
                  <a:pos x="15" y="69"/>
                </a:cxn>
                <a:cxn ang="0">
                  <a:pos x="21" y="129"/>
                </a:cxn>
                <a:cxn ang="0">
                  <a:pos x="21" y="138"/>
                </a:cxn>
                <a:cxn ang="0">
                  <a:pos x="33" y="141"/>
                </a:cxn>
                <a:cxn ang="0">
                  <a:pos x="33" y="144"/>
                </a:cxn>
                <a:cxn ang="0">
                  <a:pos x="51" y="147"/>
                </a:cxn>
                <a:cxn ang="0">
                  <a:pos x="84" y="147"/>
                </a:cxn>
                <a:cxn ang="0">
                  <a:pos x="123" y="135"/>
                </a:cxn>
                <a:cxn ang="0">
                  <a:pos x="132" y="135"/>
                </a:cxn>
                <a:cxn ang="0">
                  <a:pos x="135" y="126"/>
                </a:cxn>
                <a:cxn ang="0">
                  <a:pos x="153" y="93"/>
                </a:cxn>
                <a:cxn ang="0">
                  <a:pos x="156" y="81"/>
                </a:cxn>
                <a:cxn ang="0">
                  <a:pos x="87" y="24"/>
                </a:cxn>
              </a:cxnLst>
              <a:rect l="0" t="0" r="r" b="b"/>
              <a:pathLst>
                <a:path w="170" h="157">
                  <a:moveTo>
                    <a:pt x="60" y="156"/>
                  </a:moveTo>
                  <a:cubicBezTo>
                    <a:pt x="29" y="157"/>
                    <a:pt x="18" y="138"/>
                    <a:pt x="3" y="123"/>
                  </a:cubicBezTo>
                  <a:cubicBezTo>
                    <a:pt x="3" y="76"/>
                    <a:pt x="3" y="35"/>
                    <a:pt x="36" y="21"/>
                  </a:cubicBezTo>
                  <a:cubicBezTo>
                    <a:pt x="84" y="0"/>
                    <a:pt x="160" y="35"/>
                    <a:pt x="165" y="75"/>
                  </a:cubicBezTo>
                  <a:cubicBezTo>
                    <a:pt x="170" y="114"/>
                    <a:pt x="138" y="136"/>
                    <a:pt x="114" y="156"/>
                  </a:cubicBezTo>
                  <a:cubicBezTo>
                    <a:pt x="110" y="156"/>
                    <a:pt x="106" y="156"/>
                    <a:pt x="102" y="156"/>
                  </a:cubicBezTo>
                  <a:cubicBezTo>
                    <a:pt x="88" y="156"/>
                    <a:pt x="74" y="156"/>
                    <a:pt x="60" y="156"/>
                  </a:cubicBezTo>
                  <a:close/>
                  <a:moveTo>
                    <a:pt x="87" y="24"/>
                  </a:moveTo>
                  <a:cubicBezTo>
                    <a:pt x="80" y="23"/>
                    <a:pt x="75" y="18"/>
                    <a:pt x="69" y="24"/>
                  </a:cubicBezTo>
                  <a:cubicBezTo>
                    <a:pt x="40" y="24"/>
                    <a:pt x="26" y="39"/>
                    <a:pt x="18" y="60"/>
                  </a:cubicBezTo>
                  <a:cubicBezTo>
                    <a:pt x="20" y="66"/>
                    <a:pt x="0" y="68"/>
                    <a:pt x="15" y="69"/>
                  </a:cubicBezTo>
                  <a:cubicBezTo>
                    <a:pt x="10" y="85"/>
                    <a:pt x="9" y="121"/>
                    <a:pt x="21" y="129"/>
                  </a:cubicBezTo>
                  <a:cubicBezTo>
                    <a:pt x="21" y="132"/>
                    <a:pt x="21" y="135"/>
                    <a:pt x="21" y="138"/>
                  </a:cubicBezTo>
                  <a:cubicBezTo>
                    <a:pt x="27" y="137"/>
                    <a:pt x="28" y="141"/>
                    <a:pt x="33" y="141"/>
                  </a:cubicBezTo>
                  <a:cubicBezTo>
                    <a:pt x="33" y="142"/>
                    <a:pt x="33" y="143"/>
                    <a:pt x="33" y="144"/>
                  </a:cubicBezTo>
                  <a:cubicBezTo>
                    <a:pt x="40" y="144"/>
                    <a:pt x="42" y="149"/>
                    <a:pt x="51" y="147"/>
                  </a:cubicBezTo>
                  <a:cubicBezTo>
                    <a:pt x="55" y="152"/>
                    <a:pt x="80" y="152"/>
                    <a:pt x="84" y="147"/>
                  </a:cubicBezTo>
                  <a:cubicBezTo>
                    <a:pt x="99" y="145"/>
                    <a:pt x="113" y="142"/>
                    <a:pt x="123" y="135"/>
                  </a:cubicBezTo>
                  <a:cubicBezTo>
                    <a:pt x="126" y="135"/>
                    <a:pt x="129" y="135"/>
                    <a:pt x="132" y="135"/>
                  </a:cubicBezTo>
                  <a:cubicBezTo>
                    <a:pt x="132" y="131"/>
                    <a:pt x="133" y="128"/>
                    <a:pt x="135" y="126"/>
                  </a:cubicBezTo>
                  <a:cubicBezTo>
                    <a:pt x="144" y="118"/>
                    <a:pt x="151" y="108"/>
                    <a:pt x="153" y="93"/>
                  </a:cubicBezTo>
                  <a:cubicBezTo>
                    <a:pt x="166" y="93"/>
                    <a:pt x="160" y="86"/>
                    <a:pt x="156" y="81"/>
                  </a:cubicBezTo>
                  <a:cubicBezTo>
                    <a:pt x="148" y="47"/>
                    <a:pt x="122" y="31"/>
                    <a:pt x="87" y="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Freeform 473"/>
            <p:cNvSpPr/>
            <p:nvPr/>
          </p:nvSpPr>
          <p:spPr bwMode="auto">
            <a:xfrm>
              <a:off x="5268913" y="1893888"/>
              <a:ext cx="196850" cy="984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66" y="0"/>
                </a:cxn>
                <a:cxn ang="0">
                  <a:pos x="66" y="21"/>
                </a:cxn>
                <a:cxn ang="0">
                  <a:pos x="27" y="24"/>
                </a:cxn>
                <a:cxn ang="0">
                  <a:pos x="0" y="33"/>
                </a:cxn>
                <a:cxn ang="0">
                  <a:pos x="27" y="0"/>
                </a:cxn>
              </a:cxnLst>
              <a:rect l="0" t="0" r="r" b="b"/>
              <a:pathLst>
                <a:path w="66" h="33">
                  <a:moveTo>
                    <a:pt x="27" y="0"/>
                  </a:moveTo>
                  <a:cubicBezTo>
                    <a:pt x="40" y="0"/>
                    <a:pt x="53" y="0"/>
                    <a:pt x="66" y="0"/>
                  </a:cubicBezTo>
                  <a:cubicBezTo>
                    <a:pt x="57" y="8"/>
                    <a:pt x="63" y="11"/>
                    <a:pt x="66" y="21"/>
                  </a:cubicBezTo>
                  <a:cubicBezTo>
                    <a:pt x="54" y="23"/>
                    <a:pt x="34" y="17"/>
                    <a:pt x="27" y="24"/>
                  </a:cubicBezTo>
                  <a:cubicBezTo>
                    <a:pt x="13" y="22"/>
                    <a:pt x="9" y="30"/>
                    <a:pt x="0" y="33"/>
                  </a:cubicBezTo>
                  <a:cubicBezTo>
                    <a:pt x="3" y="16"/>
                    <a:pt x="11" y="4"/>
                    <a:pt x="27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Freeform 474"/>
            <p:cNvSpPr>
              <a:spLocks noEditPoints="1"/>
            </p:cNvSpPr>
            <p:nvPr/>
          </p:nvSpPr>
          <p:spPr bwMode="auto">
            <a:xfrm>
              <a:off x="7872413" y="1884363"/>
              <a:ext cx="488950" cy="350838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85" y="9"/>
                </a:cxn>
                <a:cxn ang="0">
                  <a:pos x="154" y="54"/>
                </a:cxn>
                <a:cxn ang="0">
                  <a:pos x="163" y="60"/>
                </a:cxn>
                <a:cxn ang="0">
                  <a:pos x="160" y="69"/>
                </a:cxn>
                <a:cxn ang="0">
                  <a:pos x="133" y="84"/>
                </a:cxn>
                <a:cxn ang="0">
                  <a:pos x="133" y="114"/>
                </a:cxn>
                <a:cxn ang="0">
                  <a:pos x="97" y="96"/>
                </a:cxn>
                <a:cxn ang="0">
                  <a:pos x="40" y="117"/>
                </a:cxn>
                <a:cxn ang="0">
                  <a:pos x="22" y="117"/>
                </a:cxn>
                <a:cxn ang="0">
                  <a:pos x="22" y="102"/>
                </a:cxn>
                <a:cxn ang="0">
                  <a:pos x="37" y="69"/>
                </a:cxn>
                <a:cxn ang="0">
                  <a:pos x="10" y="48"/>
                </a:cxn>
                <a:cxn ang="0">
                  <a:pos x="13" y="39"/>
                </a:cxn>
                <a:cxn ang="0">
                  <a:pos x="64" y="6"/>
                </a:cxn>
                <a:cxn ang="0">
                  <a:pos x="70" y="18"/>
                </a:cxn>
                <a:cxn ang="0">
                  <a:pos x="22" y="45"/>
                </a:cxn>
                <a:cxn ang="0">
                  <a:pos x="31" y="108"/>
                </a:cxn>
                <a:cxn ang="0">
                  <a:pos x="100" y="84"/>
                </a:cxn>
                <a:cxn ang="0">
                  <a:pos x="124" y="96"/>
                </a:cxn>
                <a:cxn ang="0">
                  <a:pos x="121" y="75"/>
                </a:cxn>
                <a:cxn ang="0">
                  <a:pos x="142" y="60"/>
                </a:cxn>
                <a:cxn ang="0">
                  <a:pos x="70" y="18"/>
                </a:cxn>
              </a:cxnLst>
              <a:rect l="0" t="0" r="r" b="b"/>
              <a:pathLst>
                <a:path w="164" h="117">
                  <a:moveTo>
                    <a:pt x="64" y="6"/>
                  </a:moveTo>
                  <a:cubicBezTo>
                    <a:pt x="70" y="0"/>
                    <a:pt x="81" y="4"/>
                    <a:pt x="85" y="9"/>
                  </a:cubicBezTo>
                  <a:cubicBezTo>
                    <a:pt x="92" y="40"/>
                    <a:pt x="133" y="37"/>
                    <a:pt x="154" y="54"/>
                  </a:cubicBezTo>
                  <a:cubicBezTo>
                    <a:pt x="155" y="58"/>
                    <a:pt x="158" y="60"/>
                    <a:pt x="163" y="60"/>
                  </a:cubicBezTo>
                  <a:cubicBezTo>
                    <a:pt x="164" y="65"/>
                    <a:pt x="160" y="65"/>
                    <a:pt x="160" y="69"/>
                  </a:cubicBezTo>
                  <a:cubicBezTo>
                    <a:pt x="151" y="74"/>
                    <a:pt x="141" y="78"/>
                    <a:pt x="133" y="84"/>
                  </a:cubicBezTo>
                  <a:cubicBezTo>
                    <a:pt x="133" y="94"/>
                    <a:pt x="133" y="104"/>
                    <a:pt x="133" y="114"/>
                  </a:cubicBezTo>
                  <a:cubicBezTo>
                    <a:pt x="112" y="117"/>
                    <a:pt x="109" y="102"/>
                    <a:pt x="97" y="96"/>
                  </a:cubicBezTo>
                  <a:cubicBezTo>
                    <a:pt x="78" y="103"/>
                    <a:pt x="55" y="106"/>
                    <a:pt x="40" y="117"/>
                  </a:cubicBezTo>
                  <a:cubicBezTo>
                    <a:pt x="34" y="117"/>
                    <a:pt x="28" y="117"/>
                    <a:pt x="22" y="117"/>
                  </a:cubicBezTo>
                  <a:cubicBezTo>
                    <a:pt x="22" y="112"/>
                    <a:pt x="22" y="107"/>
                    <a:pt x="22" y="102"/>
                  </a:cubicBezTo>
                  <a:cubicBezTo>
                    <a:pt x="28" y="92"/>
                    <a:pt x="31" y="79"/>
                    <a:pt x="37" y="69"/>
                  </a:cubicBezTo>
                  <a:cubicBezTo>
                    <a:pt x="35" y="55"/>
                    <a:pt x="19" y="55"/>
                    <a:pt x="10" y="48"/>
                  </a:cubicBezTo>
                  <a:cubicBezTo>
                    <a:pt x="0" y="45"/>
                    <a:pt x="13" y="42"/>
                    <a:pt x="13" y="39"/>
                  </a:cubicBezTo>
                  <a:cubicBezTo>
                    <a:pt x="32" y="30"/>
                    <a:pt x="57" y="27"/>
                    <a:pt x="64" y="6"/>
                  </a:cubicBezTo>
                  <a:close/>
                  <a:moveTo>
                    <a:pt x="70" y="18"/>
                  </a:moveTo>
                  <a:cubicBezTo>
                    <a:pt x="56" y="29"/>
                    <a:pt x="36" y="34"/>
                    <a:pt x="22" y="45"/>
                  </a:cubicBezTo>
                  <a:cubicBezTo>
                    <a:pt x="53" y="53"/>
                    <a:pt x="39" y="84"/>
                    <a:pt x="31" y="108"/>
                  </a:cubicBezTo>
                  <a:cubicBezTo>
                    <a:pt x="57" y="103"/>
                    <a:pt x="77" y="92"/>
                    <a:pt x="100" y="84"/>
                  </a:cubicBezTo>
                  <a:cubicBezTo>
                    <a:pt x="110" y="83"/>
                    <a:pt x="121" y="110"/>
                    <a:pt x="124" y="96"/>
                  </a:cubicBezTo>
                  <a:cubicBezTo>
                    <a:pt x="125" y="87"/>
                    <a:pt x="119" y="85"/>
                    <a:pt x="121" y="75"/>
                  </a:cubicBezTo>
                  <a:cubicBezTo>
                    <a:pt x="123" y="65"/>
                    <a:pt x="136" y="66"/>
                    <a:pt x="142" y="60"/>
                  </a:cubicBezTo>
                  <a:cubicBezTo>
                    <a:pt x="112" y="52"/>
                    <a:pt x="87" y="39"/>
                    <a:pt x="70" y="1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Freeform 475"/>
            <p:cNvSpPr>
              <a:spLocks noEditPoints="1"/>
            </p:cNvSpPr>
            <p:nvPr/>
          </p:nvSpPr>
          <p:spPr bwMode="auto">
            <a:xfrm>
              <a:off x="8421688" y="1884363"/>
              <a:ext cx="495300" cy="368300"/>
            </a:xfrm>
            <a:custGeom>
              <a:avLst/>
              <a:gdLst/>
              <a:ahLst/>
              <a:cxnLst>
                <a:cxn ang="0">
                  <a:pos x="87" y="6"/>
                </a:cxn>
                <a:cxn ang="0">
                  <a:pos x="156" y="63"/>
                </a:cxn>
                <a:cxn ang="0">
                  <a:pos x="153" y="75"/>
                </a:cxn>
                <a:cxn ang="0">
                  <a:pos x="129" y="84"/>
                </a:cxn>
                <a:cxn ang="0">
                  <a:pos x="135" y="108"/>
                </a:cxn>
                <a:cxn ang="0">
                  <a:pos x="132" y="117"/>
                </a:cxn>
                <a:cxn ang="0">
                  <a:pos x="123" y="117"/>
                </a:cxn>
                <a:cxn ang="0">
                  <a:pos x="96" y="102"/>
                </a:cxn>
                <a:cxn ang="0">
                  <a:pos x="33" y="123"/>
                </a:cxn>
                <a:cxn ang="0">
                  <a:pos x="21" y="120"/>
                </a:cxn>
                <a:cxn ang="0">
                  <a:pos x="21" y="111"/>
                </a:cxn>
                <a:cxn ang="0">
                  <a:pos x="45" y="66"/>
                </a:cxn>
                <a:cxn ang="0">
                  <a:pos x="15" y="51"/>
                </a:cxn>
                <a:cxn ang="0">
                  <a:pos x="18" y="42"/>
                </a:cxn>
                <a:cxn ang="0">
                  <a:pos x="69" y="6"/>
                </a:cxn>
                <a:cxn ang="0">
                  <a:pos x="87" y="6"/>
                </a:cxn>
                <a:cxn ang="0">
                  <a:pos x="99" y="45"/>
                </a:cxn>
                <a:cxn ang="0">
                  <a:pos x="78" y="24"/>
                </a:cxn>
                <a:cxn ang="0">
                  <a:pos x="33" y="48"/>
                </a:cxn>
                <a:cxn ang="0">
                  <a:pos x="54" y="63"/>
                </a:cxn>
                <a:cxn ang="0">
                  <a:pos x="30" y="114"/>
                </a:cxn>
                <a:cxn ang="0">
                  <a:pos x="123" y="99"/>
                </a:cxn>
                <a:cxn ang="0">
                  <a:pos x="117" y="75"/>
                </a:cxn>
                <a:cxn ang="0">
                  <a:pos x="144" y="69"/>
                </a:cxn>
                <a:cxn ang="0">
                  <a:pos x="99" y="45"/>
                </a:cxn>
              </a:cxnLst>
              <a:rect l="0" t="0" r="r" b="b"/>
              <a:pathLst>
                <a:path w="166" h="123">
                  <a:moveTo>
                    <a:pt x="87" y="6"/>
                  </a:moveTo>
                  <a:cubicBezTo>
                    <a:pt x="107" y="28"/>
                    <a:pt x="131" y="46"/>
                    <a:pt x="156" y="63"/>
                  </a:cubicBezTo>
                  <a:cubicBezTo>
                    <a:pt x="160" y="68"/>
                    <a:pt x="166" y="75"/>
                    <a:pt x="153" y="75"/>
                  </a:cubicBezTo>
                  <a:cubicBezTo>
                    <a:pt x="145" y="78"/>
                    <a:pt x="141" y="85"/>
                    <a:pt x="129" y="84"/>
                  </a:cubicBezTo>
                  <a:cubicBezTo>
                    <a:pt x="129" y="94"/>
                    <a:pt x="138" y="95"/>
                    <a:pt x="135" y="108"/>
                  </a:cubicBezTo>
                  <a:cubicBezTo>
                    <a:pt x="133" y="110"/>
                    <a:pt x="132" y="113"/>
                    <a:pt x="132" y="117"/>
                  </a:cubicBezTo>
                  <a:cubicBezTo>
                    <a:pt x="129" y="117"/>
                    <a:pt x="126" y="117"/>
                    <a:pt x="123" y="117"/>
                  </a:cubicBezTo>
                  <a:cubicBezTo>
                    <a:pt x="114" y="112"/>
                    <a:pt x="104" y="108"/>
                    <a:pt x="96" y="102"/>
                  </a:cubicBezTo>
                  <a:cubicBezTo>
                    <a:pt x="73" y="107"/>
                    <a:pt x="55" y="117"/>
                    <a:pt x="33" y="123"/>
                  </a:cubicBezTo>
                  <a:cubicBezTo>
                    <a:pt x="28" y="123"/>
                    <a:pt x="27" y="119"/>
                    <a:pt x="21" y="120"/>
                  </a:cubicBezTo>
                  <a:cubicBezTo>
                    <a:pt x="21" y="117"/>
                    <a:pt x="21" y="114"/>
                    <a:pt x="21" y="111"/>
                  </a:cubicBezTo>
                  <a:cubicBezTo>
                    <a:pt x="28" y="95"/>
                    <a:pt x="35" y="79"/>
                    <a:pt x="45" y="66"/>
                  </a:cubicBezTo>
                  <a:cubicBezTo>
                    <a:pt x="40" y="56"/>
                    <a:pt x="24" y="57"/>
                    <a:pt x="15" y="51"/>
                  </a:cubicBezTo>
                  <a:cubicBezTo>
                    <a:pt x="0" y="50"/>
                    <a:pt x="20" y="48"/>
                    <a:pt x="18" y="42"/>
                  </a:cubicBezTo>
                  <a:cubicBezTo>
                    <a:pt x="35" y="30"/>
                    <a:pt x="67" y="33"/>
                    <a:pt x="69" y="6"/>
                  </a:cubicBezTo>
                  <a:cubicBezTo>
                    <a:pt x="75" y="0"/>
                    <a:pt x="80" y="5"/>
                    <a:pt x="87" y="6"/>
                  </a:cubicBezTo>
                  <a:close/>
                  <a:moveTo>
                    <a:pt x="99" y="45"/>
                  </a:moveTo>
                  <a:cubicBezTo>
                    <a:pt x="100" y="33"/>
                    <a:pt x="80" y="14"/>
                    <a:pt x="78" y="24"/>
                  </a:cubicBezTo>
                  <a:cubicBezTo>
                    <a:pt x="71" y="40"/>
                    <a:pt x="44" y="36"/>
                    <a:pt x="33" y="48"/>
                  </a:cubicBezTo>
                  <a:cubicBezTo>
                    <a:pt x="46" y="47"/>
                    <a:pt x="52" y="53"/>
                    <a:pt x="54" y="63"/>
                  </a:cubicBezTo>
                  <a:cubicBezTo>
                    <a:pt x="46" y="80"/>
                    <a:pt x="36" y="95"/>
                    <a:pt x="30" y="114"/>
                  </a:cubicBezTo>
                  <a:cubicBezTo>
                    <a:pt x="56" y="101"/>
                    <a:pt x="97" y="86"/>
                    <a:pt x="123" y="99"/>
                  </a:cubicBezTo>
                  <a:cubicBezTo>
                    <a:pt x="118" y="94"/>
                    <a:pt x="117" y="85"/>
                    <a:pt x="117" y="75"/>
                  </a:cubicBezTo>
                  <a:cubicBezTo>
                    <a:pt x="127" y="74"/>
                    <a:pt x="143" y="79"/>
                    <a:pt x="144" y="69"/>
                  </a:cubicBezTo>
                  <a:cubicBezTo>
                    <a:pt x="128" y="62"/>
                    <a:pt x="113" y="54"/>
                    <a:pt x="99" y="45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Freeform 476"/>
            <p:cNvSpPr/>
            <p:nvPr/>
          </p:nvSpPr>
          <p:spPr bwMode="auto">
            <a:xfrm>
              <a:off x="5305425" y="1897063"/>
              <a:ext cx="403225" cy="284163"/>
            </a:xfrm>
            <a:custGeom>
              <a:avLst/>
              <a:gdLst/>
              <a:ahLst/>
              <a:cxnLst>
                <a:cxn ang="0">
                  <a:pos x="54" y="44"/>
                </a:cxn>
                <a:cxn ang="0">
                  <a:pos x="63" y="5"/>
                </a:cxn>
                <a:cxn ang="0">
                  <a:pos x="93" y="2"/>
                </a:cxn>
                <a:cxn ang="0">
                  <a:pos x="135" y="65"/>
                </a:cxn>
                <a:cxn ang="0">
                  <a:pos x="111" y="71"/>
                </a:cxn>
                <a:cxn ang="0">
                  <a:pos x="99" y="95"/>
                </a:cxn>
                <a:cxn ang="0">
                  <a:pos x="9" y="95"/>
                </a:cxn>
                <a:cxn ang="0">
                  <a:pos x="27" y="62"/>
                </a:cxn>
                <a:cxn ang="0">
                  <a:pos x="0" y="44"/>
                </a:cxn>
                <a:cxn ang="0">
                  <a:pos x="54" y="44"/>
                </a:cxn>
              </a:cxnLst>
              <a:rect l="0" t="0" r="r" b="b"/>
              <a:pathLst>
                <a:path w="135" h="95">
                  <a:moveTo>
                    <a:pt x="54" y="44"/>
                  </a:moveTo>
                  <a:cubicBezTo>
                    <a:pt x="68" y="41"/>
                    <a:pt x="69" y="18"/>
                    <a:pt x="63" y="5"/>
                  </a:cubicBezTo>
                  <a:cubicBezTo>
                    <a:pt x="76" y="7"/>
                    <a:pt x="80" y="0"/>
                    <a:pt x="93" y="2"/>
                  </a:cubicBezTo>
                  <a:cubicBezTo>
                    <a:pt x="92" y="38"/>
                    <a:pt x="105" y="60"/>
                    <a:pt x="135" y="65"/>
                  </a:cubicBezTo>
                  <a:cubicBezTo>
                    <a:pt x="130" y="70"/>
                    <a:pt x="119" y="69"/>
                    <a:pt x="111" y="71"/>
                  </a:cubicBezTo>
                  <a:cubicBezTo>
                    <a:pt x="104" y="76"/>
                    <a:pt x="105" y="89"/>
                    <a:pt x="99" y="95"/>
                  </a:cubicBezTo>
                  <a:cubicBezTo>
                    <a:pt x="72" y="75"/>
                    <a:pt x="45" y="93"/>
                    <a:pt x="9" y="95"/>
                  </a:cubicBezTo>
                  <a:cubicBezTo>
                    <a:pt x="11" y="80"/>
                    <a:pt x="25" y="77"/>
                    <a:pt x="27" y="62"/>
                  </a:cubicBezTo>
                  <a:cubicBezTo>
                    <a:pt x="25" y="49"/>
                    <a:pt x="10" y="49"/>
                    <a:pt x="0" y="44"/>
                  </a:cubicBezTo>
                  <a:cubicBezTo>
                    <a:pt x="15" y="35"/>
                    <a:pt x="37" y="45"/>
                    <a:pt x="54" y="4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Freeform 477"/>
            <p:cNvSpPr/>
            <p:nvPr/>
          </p:nvSpPr>
          <p:spPr bwMode="auto">
            <a:xfrm>
              <a:off x="7377113" y="1911351"/>
              <a:ext cx="354013" cy="277813"/>
            </a:xfrm>
            <a:custGeom>
              <a:avLst/>
              <a:gdLst/>
              <a:ahLst/>
              <a:cxnLst>
                <a:cxn ang="0">
                  <a:pos x="14" y="30"/>
                </a:cxn>
                <a:cxn ang="0">
                  <a:pos x="41" y="0"/>
                </a:cxn>
                <a:cxn ang="0">
                  <a:pos x="119" y="48"/>
                </a:cxn>
                <a:cxn ang="0">
                  <a:pos x="86" y="60"/>
                </a:cxn>
                <a:cxn ang="0">
                  <a:pos x="86" y="81"/>
                </a:cxn>
                <a:cxn ang="0">
                  <a:pos x="62" y="69"/>
                </a:cxn>
                <a:cxn ang="0">
                  <a:pos x="11" y="93"/>
                </a:cxn>
                <a:cxn ang="0">
                  <a:pos x="26" y="51"/>
                </a:cxn>
                <a:cxn ang="0">
                  <a:pos x="2" y="36"/>
                </a:cxn>
                <a:cxn ang="0">
                  <a:pos x="14" y="30"/>
                </a:cxn>
              </a:cxnLst>
              <a:rect l="0" t="0" r="r" b="b"/>
              <a:pathLst>
                <a:path w="119" h="93">
                  <a:moveTo>
                    <a:pt x="14" y="30"/>
                  </a:moveTo>
                  <a:cubicBezTo>
                    <a:pt x="33" y="30"/>
                    <a:pt x="30" y="8"/>
                    <a:pt x="41" y="0"/>
                  </a:cubicBezTo>
                  <a:cubicBezTo>
                    <a:pt x="70" y="13"/>
                    <a:pt x="90" y="35"/>
                    <a:pt x="119" y="48"/>
                  </a:cubicBezTo>
                  <a:cubicBezTo>
                    <a:pt x="112" y="56"/>
                    <a:pt x="93" y="52"/>
                    <a:pt x="86" y="60"/>
                  </a:cubicBezTo>
                  <a:cubicBezTo>
                    <a:pt x="86" y="67"/>
                    <a:pt x="86" y="74"/>
                    <a:pt x="86" y="81"/>
                  </a:cubicBezTo>
                  <a:cubicBezTo>
                    <a:pt x="77" y="78"/>
                    <a:pt x="73" y="70"/>
                    <a:pt x="62" y="69"/>
                  </a:cubicBezTo>
                  <a:cubicBezTo>
                    <a:pt x="44" y="76"/>
                    <a:pt x="33" y="90"/>
                    <a:pt x="11" y="93"/>
                  </a:cubicBezTo>
                  <a:cubicBezTo>
                    <a:pt x="10" y="73"/>
                    <a:pt x="21" y="65"/>
                    <a:pt x="26" y="51"/>
                  </a:cubicBezTo>
                  <a:cubicBezTo>
                    <a:pt x="25" y="39"/>
                    <a:pt x="13" y="38"/>
                    <a:pt x="2" y="36"/>
                  </a:cubicBezTo>
                  <a:cubicBezTo>
                    <a:pt x="0" y="28"/>
                    <a:pt x="16" y="38"/>
                    <a:pt x="14" y="3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Freeform 478"/>
            <p:cNvSpPr/>
            <p:nvPr/>
          </p:nvSpPr>
          <p:spPr bwMode="auto">
            <a:xfrm>
              <a:off x="7910513" y="1890713"/>
              <a:ext cx="152400" cy="111125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1" y="4"/>
                </a:cxn>
                <a:cxn ang="0">
                  <a:pos x="0" y="37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6" y="15"/>
                    <a:pt x="19" y="0"/>
                    <a:pt x="51" y="4"/>
                  </a:cubicBezTo>
                  <a:cubicBezTo>
                    <a:pt x="44" y="25"/>
                    <a:pt x="19" y="28"/>
                    <a:pt x="0" y="3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Freeform 479"/>
            <p:cNvSpPr/>
            <p:nvPr/>
          </p:nvSpPr>
          <p:spPr bwMode="auto">
            <a:xfrm>
              <a:off x="8475663" y="1903413"/>
              <a:ext cx="152400" cy="10636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51" y="0"/>
                </a:cxn>
                <a:cxn ang="0">
                  <a:pos x="0" y="36"/>
                </a:cxn>
              </a:cxnLst>
              <a:rect l="0" t="0" r="r" b="b"/>
              <a:pathLst>
                <a:path w="51" h="36">
                  <a:moveTo>
                    <a:pt x="0" y="36"/>
                  </a:moveTo>
                  <a:cubicBezTo>
                    <a:pt x="8" y="15"/>
                    <a:pt x="22" y="0"/>
                    <a:pt x="51" y="0"/>
                  </a:cubicBezTo>
                  <a:cubicBezTo>
                    <a:pt x="49" y="27"/>
                    <a:pt x="17" y="24"/>
                    <a:pt x="0" y="3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Freeform 480"/>
            <p:cNvSpPr/>
            <p:nvPr/>
          </p:nvSpPr>
          <p:spPr bwMode="auto">
            <a:xfrm>
              <a:off x="5940425" y="1860551"/>
              <a:ext cx="566738" cy="392113"/>
            </a:xfrm>
            <a:custGeom>
              <a:avLst/>
              <a:gdLst/>
              <a:ahLst/>
              <a:cxnLst>
                <a:cxn ang="0">
                  <a:pos x="96" y="8"/>
                </a:cxn>
                <a:cxn ang="0">
                  <a:pos x="105" y="14"/>
                </a:cxn>
                <a:cxn ang="0">
                  <a:pos x="87" y="14"/>
                </a:cxn>
                <a:cxn ang="0">
                  <a:pos x="87" y="41"/>
                </a:cxn>
                <a:cxn ang="0">
                  <a:pos x="15" y="53"/>
                </a:cxn>
                <a:cxn ang="0">
                  <a:pos x="42" y="74"/>
                </a:cxn>
                <a:cxn ang="0">
                  <a:pos x="30" y="101"/>
                </a:cxn>
                <a:cxn ang="0">
                  <a:pos x="126" y="119"/>
                </a:cxn>
                <a:cxn ang="0">
                  <a:pos x="171" y="71"/>
                </a:cxn>
                <a:cxn ang="0">
                  <a:pos x="105" y="20"/>
                </a:cxn>
                <a:cxn ang="0">
                  <a:pos x="177" y="62"/>
                </a:cxn>
                <a:cxn ang="0">
                  <a:pos x="186" y="68"/>
                </a:cxn>
                <a:cxn ang="0">
                  <a:pos x="186" y="74"/>
                </a:cxn>
                <a:cxn ang="0">
                  <a:pos x="177" y="77"/>
                </a:cxn>
                <a:cxn ang="0">
                  <a:pos x="141" y="125"/>
                </a:cxn>
                <a:cxn ang="0">
                  <a:pos x="135" y="131"/>
                </a:cxn>
                <a:cxn ang="0">
                  <a:pos x="126" y="131"/>
                </a:cxn>
                <a:cxn ang="0">
                  <a:pos x="36" y="113"/>
                </a:cxn>
                <a:cxn ang="0">
                  <a:pos x="21" y="101"/>
                </a:cxn>
                <a:cxn ang="0">
                  <a:pos x="3" y="56"/>
                </a:cxn>
                <a:cxn ang="0">
                  <a:pos x="6" y="47"/>
                </a:cxn>
                <a:cxn ang="0">
                  <a:pos x="78" y="29"/>
                </a:cxn>
                <a:cxn ang="0">
                  <a:pos x="75" y="8"/>
                </a:cxn>
                <a:cxn ang="0">
                  <a:pos x="96" y="8"/>
                </a:cxn>
              </a:cxnLst>
              <a:rect l="0" t="0" r="r" b="b"/>
              <a:pathLst>
                <a:path w="190" h="131">
                  <a:moveTo>
                    <a:pt x="96" y="8"/>
                  </a:moveTo>
                  <a:cubicBezTo>
                    <a:pt x="97" y="12"/>
                    <a:pt x="100" y="14"/>
                    <a:pt x="105" y="14"/>
                  </a:cubicBezTo>
                  <a:cubicBezTo>
                    <a:pt x="101" y="23"/>
                    <a:pt x="95" y="11"/>
                    <a:pt x="87" y="14"/>
                  </a:cubicBezTo>
                  <a:cubicBezTo>
                    <a:pt x="83" y="15"/>
                    <a:pt x="89" y="31"/>
                    <a:pt x="87" y="41"/>
                  </a:cubicBezTo>
                  <a:cubicBezTo>
                    <a:pt x="69" y="51"/>
                    <a:pt x="43" y="53"/>
                    <a:pt x="15" y="53"/>
                  </a:cubicBezTo>
                  <a:cubicBezTo>
                    <a:pt x="20" y="64"/>
                    <a:pt x="33" y="67"/>
                    <a:pt x="42" y="74"/>
                  </a:cubicBezTo>
                  <a:cubicBezTo>
                    <a:pt x="40" y="85"/>
                    <a:pt x="34" y="92"/>
                    <a:pt x="30" y="101"/>
                  </a:cubicBezTo>
                  <a:cubicBezTo>
                    <a:pt x="65" y="101"/>
                    <a:pt x="103" y="95"/>
                    <a:pt x="126" y="119"/>
                  </a:cubicBezTo>
                  <a:cubicBezTo>
                    <a:pt x="133" y="95"/>
                    <a:pt x="141" y="72"/>
                    <a:pt x="171" y="71"/>
                  </a:cubicBezTo>
                  <a:cubicBezTo>
                    <a:pt x="151" y="52"/>
                    <a:pt x="110" y="54"/>
                    <a:pt x="105" y="20"/>
                  </a:cubicBezTo>
                  <a:cubicBezTo>
                    <a:pt x="129" y="22"/>
                    <a:pt x="152" y="51"/>
                    <a:pt x="177" y="62"/>
                  </a:cubicBezTo>
                  <a:cubicBezTo>
                    <a:pt x="178" y="66"/>
                    <a:pt x="184" y="65"/>
                    <a:pt x="186" y="68"/>
                  </a:cubicBezTo>
                  <a:cubicBezTo>
                    <a:pt x="190" y="69"/>
                    <a:pt x="186" y="71"/>
                    <a:pt x="186" y="74"/>
                  </a:cubicBezTo>
                  <a:cubicBezTo>
                    <a:pt x="182" y="74"/>
                    <a:pt x="177" y="73"/>
                    <a:pt x="177" y="77"/>
                  </a:cubicBezTo>
                  <a:cubicBezTo>
                    <a:pt x="153" y="81"/>
                    <a:pt x="139" y="95"/>
                    <a:pt x="141" y="125"/>
                  </a:cubicBezTo>
                  <a:cubicBezTo>
                    <a:pt x="138" y="126"/>
                    <a:pt x="136" y="128"/>
                    <a:pt x="135" y="131"/>
                  </a:cubicBezTo>
                  <a:cubicBezTo>
                    <a:pt x="132" y="131"/>
                    <a:pt x="129" y="131"/>
                    <a:pt x="126" y="131"/>
                  </a:cubicBezTo>
                  <a:cubicBezTo>
                    <a:pt x="106" y="111"/>
                    <a:pt x="72" y="100"/>
                    <a:pt x="36" y="113"/>
                  </a:cubicBezTo>
                  <a:cubicBezTo>
                    <a:pt x="25" y="115"/>
                    <a:pt x="24" y="107"/>
                    <a:pt x="21" y="101"/>
                  </a:cubicBezTo>
                  <a:cubicBezTo>
                    <a:pt x="41" y="84"/>
                    <a:pt x="21" y="61"/>
                    <a:pt x="3" y="56"/>
                  </a:cubicBezTo>
                  <a:cubicBezTo>
                    <a:pt x="0" y="52"/>
                    <a:pt x="0" y="49"/>
                    <a:pt x="6" y="47"/>
                  </a:cubicBezTo>
                  <a:cubicBezTo>
                    <a:pt x="28" y="39"/>
                    <a:pt x="63" y="44"/>
                    <a:pt x="78" y="29"/>
                  </a:cubicBezTo>
                  <a:cubicBezTo>
                    <a:pt x="76" y="23"/>
                    <a:pt x="82" y="9"/>
                    <a:pt x="75" y="8"/>
                  </a:cubicBezTo>
                  <a:cubicBezTo>
                    <a:pt x="79" y="0"/>
                    <a:pt x="91" y="8"/>
                    <a:pt x="96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Freeform 481"/>
            <p:cNvSpPr/>
            <p:nvPr/>
          </p:nvSpPr>
          <p:spPr bwMode="auto">
            <a:xfrm>
              <a:off x="8126413" y="1911351"/>
              <a:ext cx="204788" cy="134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" y="45"/>
                </a:cxn>
                <a:cxn ang="0">
                  <a:pos x="0" y="0"/>
                </a:cxn>
              </a:cxnLst>
              <a:rect l="0" t="0" r="r" b="b"/>
              <a:pathLst>
                <a:path w="69" h="45">
                  <a:moveTo>
                    <a:pt x="0" y="0"/>
                  </a:moveTo>
                  <a:cubicBezTo>
                    <a:pt x="32" y="6"/>
                    <a:pt x="57" y="19"/>
                    <a:pt x="69" y="45"/>
                  </a:cubicBezTo>
                  <a:cubicBezTo>
                    <a:pt x="48" y="28"/>
                    <a:pt x="7" y="31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Freeform 482"/>
            <p:cNvSpPr/>
            <p:nvPr/>
          </p:nvSpPr>
          <p:spPr bwMode="auto">
            <a:xfrm>
              <a:off x="4086225" y="1876426"/>
              <a:ext cx="412750" cy="29527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138" y="66"/>
                </a:cxn>
                <a:cxn ang="0">
                  <a:pos x="111" y="72"/>
                </a:cxn>
                <a:cxn ang="0">
                  <a:pos x="111" y="99"/>
                </a:cxn>
                <a:cxn ang="0">
                  <a:pos x="30" y="99"/>
                </a:cxn>
                <a:cxn ang="0">
                  <a:pos x="36" y="75"/>
                </a:cxn>
                <a:cxn ang="0">
                  <a:pos x="9" y="54"/>
                </a:cxn>
                <a:cxn ang="0">
                  <a:pos x="75" y="45"/>
                </a:cxn>
                <a:cxn ang="0">
                  <a:pos x="75" y="30"/>
                </a:cxn>
                <a:cxn ang="0">
                  <a:pos x="0" y="48"/>
                </a:cxn>
                <a:cxn ang="0">
                  <a:pos x="21" y="0"/>
                </a:cxn>
                <a:cxn ang="0">
                  <a:pos x="57" y="0"/>
                </a:cxn>
                <a:cxn ang="0">
                  <a:pos x="66" y="0"/>
                </a:cxn>
              </a:cxnLst>
              <a:rect l="0" t="0" r="r" b="b"/>
              <a:pathLst>
                <a:path w="138" h="99">
                  <a:moveTo>
                    <a:pt x="66" y="0"/>
                  </a:moveTo>
                  <a:cubicBezTo>
                    <a:pt x="81" y="31"/>
                    <a:pt x="112" y="46"/>
                    <a:pt x="138" y="66"/>
                  </a:cubicBezTo>
                  <a:cubicBezTo>
                    <a:pt x="135" y="74"/>
                    <a:pt x="122" y="72"/>
                    <a:pt x="111" y="72"/>
                  </a:cubicBezTo>
                  <a:cubicBezTo>
                    <a:pt x="111" y="81"/>
                    <a:pt x="111" y="90"/>
                    <a:pt x="111" y="99"/>
                  </a:cubicBezTo>
                  <a:cubicBezTo>
                    <a:pt x="90" y="81"/>
                    <a:pt x="53" y="88"/>
                    <a:pt x="30" y="99"/>
                  </a:cubicBezTo>
                  <a:cubicBezTo>
                    <a:pt x="33" y="92"/>
                    <a:pt x="38" y="87"/>
                    <a:pt x="36" y="75"/>
                  </a:cubicBezTo>
                  <a:cubicBezTo>
                    <a:pt x="32" y="63"/>
                    <a:pt x="12" y="67"/>
                    <a:pt x="9" y="54"/>
                  </a:cubicBezTo>
                  <a:cubicBezTo>
                    <a:pt x="34" y="54"/>
                    <a:pt x="48" y="43"/>
                    <a:pt x="75" y="45"/>
                  </a:cubicBezTo>
                  <a:cubicBezTo>
                    <a:pt x="75" y="40"/>
                    <a:pt x="75" y="35"/>
                    <a:pt x="75" y="30"/>
                  </a:cubicBezTo>
                  <a:cubicBezTo>
                    <a:pt x="64" y="38"/>
                    <a:pt x="26" y="45"/>
                    <a:pt x="0" y="48"/>
                  </a:cubicBezTo>
                  <a:cubicBezTo>
                    <a:pt x="3" y="28"/>
                    <a:pt x="8" y="10"/>
                    <a:pt x="21" y="0"/>
                  </a:cubicBezTo>
                  <a:cubicBezTo>
                    <a:pt x="33" y="0"/>
                    <a:pt x="45" y="0"/>
                    <a:pt x="57" y="0"/>
                  </a:cubicBezTo>
                  <a:cubicBezTo>
                    <a:pt x="60" y="0"/>
                    <a:pt x="63" y="0"/>
                    <a:pt x="66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Freeform 483"/>
            <p:cNvSpPr/>
            <p:nvPr/>
          </p:nvSpPr>
          <p:spPr bwMode="auto">
            <a:xfrm>
              <a:off x="5137150" y="1789113"/>
              <a:ext cx="392113" cy="409575"/>
            </a:xfrm>
            <a:custGeom>
              <a:avLst/>
              <a:gdLst/>
              <a:ahLst/>
              <a:cxnLst>
                <a:cxn ang="0">
                  <a:pos x="53" y="137"/>
                </a:cxn>
                <a:cxn ang="0">
                  <a:pos x="131" y="26"/>
                </a:cxn>
                <a:cxn ang="0">
                  <a:pos x="113" y="35"/>
                </a:cxn>
                <a:cxn ang="0">
                  <a:pos x="71" y="35"/>
                </a:cxn>
                <a:cxn ang="0">
                  <a:pos x="44" y="68"/>
                </a:cxn>
                <a:cxn ang="0">
                  <a:pos x="41" y="80"/>
                </a:cxn>
                <a:cxn ang="0">
                  <a:pos x="53" y="131"/>
                </a:cxn>
                <a:cxn ang="0">
                  <a:pos x="53" y="137"/>
                </a:cxn>
              </a:cxnLst>
              <a:rect l="0" t="0" r="r" b="b"/>
              <a:pathLst>
                <a:path w="131" h="137">
                  <a:moveTo>
                    <a:pt x="53" y="137"/>
                  </a:moveTo>
                  <a:cubicBezTo>
                    <a:pt x="0" y="105"/>
                    <a:pt x="47" y="0"/>
                    <a:pt x="131" y="26"/>
                  </a:cubicBezTo>
                  <a:cubicBezTo>
                    <a:pt x="127" y="31"/>
                    <a:pt x="118" y="31"/>
                    <a:pt x="113" y="35"/>
                  </a:cubicBezTo>
                  <a:cubicBezTo>
                    <a:pt x="106" y="30"/>
                    <a:pt x="78" y="30"/>
                    <a:pt x="71" y="35"/>
                  </a:cubicBezTo>
                  <a:cubicBezTo>
                    <a:pt x="55" y="39"/>
                    <a:pt x="47" y="51"/>
                    <a:pt x="44" y="68"/>
                  </a:cubicBezTo>
                  <a:cubicBezTo>
                    <a:pt x="42" y="71"/>
                    <a:pt x="41" y="75"/>
                    <a:pt x="41" y="80"/>
                  </a:cubicBezTo>
                  <a:cubicBezTo>
                    <a:pt x="39" y="103"/>
                    <a:pt x="42" y="121"/>
                    <a:pt x="53" y="131"/>
                  </a:cubicBezTo>
                  <a:cubicBezTo>
                    <a:pt x="53" y="133"/>
                    <a:pt x="53" y="135"/>
                    <a:pt x="53" y="137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Freeform 484"/>
            <p:cNvSpPr/>
            <p:nvPr/>
          </p:nvSpPr>
          <p:spPr bwMode="auto">
            <a:xfrm>
              <a:off x="8510588" y="1927226"/>
              <a:ext cx="341313" cy="298450"/>
            </a:xfrm>
            <a:custGeom>
              <a:avLst/>
              <a:gdLst/>
              <a:ahLst/>
              <a:cxnLst>
                <a:cxn ang="0">
                  <a:pos x="114" y="55"/>
                </a:cxn>
                <a:cxn ang="0">
                  <a:pos x="87" y="61"/>
                </a:cxn>
                <a:cxn ang="0">
                  <a:pos x="93" y="85"/>
                </a:cxn>
                <a:cxn ang="0">
                  <a:pos x="0" y="100"/>
                </a:cxn>
                <a:cxn ang="0">
                  <a:pos x="24" y="49"/>
                </a:cxn>
                <a:cxn ang="0">
                  <a:pos x="3" y="34"/>
                </a:cxn>
                <a:cxn ang="0">
                  <a:pos x="48" y="10"/>
                </a:cxn>
                <a:cxn ang="0">
                  <a:pos x="69" y="31"/>
                </a:cxn>
                <a:cxn ang="0">
                  <a:pos x="114" y="55"/>
                </a:cxn>
              </a:cxnLst>
              <a:rect l="0" t="0" r="r" b="b"/>
              <a:pathLst>
                <a:path w="114" h="100">
                  <a:moveTo>
                    <a:pt x="114" y="55"/>
                  </a:moveTo>
                  <a:cubicBezTo>
                    <a:pt x="113" y="65"/>
                    <a:pt x="97" y="60"/>
                    <a:pt x="87" y="61"/>
                  </a:cubicBezTo>
                  <a:cubicBezTo>
                    <a:pt x="87" y="71"/>
                    <a:pt x="88" y="80"/>
                    <a:pt x="93" y="85"/>
                  </a:cubicBezTo>
                  <a:cubicBezTo>
                    <a:pt x="67" y="72"/>
                    <a:pt x="26" y="87"/>
                    <a:pt x="0" y="100"/>
                  </a:cubicBezTo>
                  <a:cubicBezTo>
                    <a:pt x="6" y="81"/>
                    <a:pt x="16" y="66"/>
                    <a:pt x="24" y="49"/>
                  </a:cubicBezTo>
                  <a:cubicBezTo>
                    <a:pt x="22" y="39"/>
                    <a:pt x="16" y="33"/>
                    <a:pt x="3" y="34"/>
                  </a:cubicBezTo>
                  <a:cubicBezTo>
                    <a:pt x="14" y="22"/>
                    <a:pt x="41" y="26"/>
                    <a:pt x="48" y="10"/>
                  </a:cubicBezTo>
                  <a:cubicBezTo>
                    <a:pt x="50" y="0"/>
                    <a:pt x="70" y="19"/>
                    <a:pt x="69" y="31"/>
                  </a:cubicBezTo>
                  <a:cubicBezTo>
                    <a:pt x="83" y="40"/>
                    <a:pt x="98" y="48"/>
                    <a:pt x="114" y="5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Freeform 485"/>
            <p:cNvSpPr/>
            <p:nvPr/>
          </p:nvSpPr>
          <p:spPr bwMode="auto">
            <a:xfrm>
              <a:off x="1657350" y="2109788"/>
              <a:ext cx="101600" cy="55563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4" y="0"/>
                </a:cxn>
                <a:cxn ang="0">
                  <a:pos x="4" y="12"/>
                </a:cxn>
                <a:cxn ang="0">
                  <a:pos x="34" y="12"/>
                </a:cxn>
                <a:cxn ang="0">
                  <a:pos x="7" y="15"/>
                </a:cxn>
                <a:cxn ang="0">
                  <a:pos x="1" y="9"/>
                </a:cxn>
              </a:cxnLst>
              <a:rect l="0" t="0" r="r" b="b"/>
              <a:pathLst>
                <a:path w="34" h="19">
                  <a:moveTo>
                    <a:pt x="1" y="9"/>
                  </a:moveTo>
                  <a:cubicBezTo>
                    <a:pt x="1" y="5"/>
                    <a:pt x="0" y="0"/>
                    <a:pt x="4" y="0"/>
                  </a:cubicBezTo>
                  <a:cubicBezTo>
                    <a:pt x="4" y="4"/>
                    <a:pt x="4" y="8"/>
                    <a:pt x="4" y="12"/>
                  </a:cubicBezTo>
                  <a:cubicBezTo>
                    <a:pt x="14" y="12"/>
                    <a:pt x="24" y="12"/>
                    <a:pt x="34" y="12"/>
                  </a:cubicBezTo>
                  <a:cubicBezTo>
                    <a:pt x="31" y="19"/>
                    <a:pt x="15" y="13"/>
                    <a:pt x="7" y="15"/>
                  </a:cubicBezTo>
                  <a:cubicBezTo>
                    <a:pt x="4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Freeform 486"/>
            <p:cNvSpPr>
              <a:spLocks noEditPoints="1"/>
            </p:cNvSpPr>
            <p:nvPr/>
          </p:nvSpPr>
          <p:spPr bwMode="auto">
            <a:xfrm>
              <a:off x="4668838" y="1849438"/>
              <a:ext cx="501650" cy="393700"/>
            </a:xfrm>
            <a:custGeom>
              <a:avLst/>
              <a:gdLst/>
              <a:ahLst/>
              <a:cxnLst>
                <a:cxn ang="0">
                  <a:pos x="87" y="9"/>
                </a:cxn>
                <a:cxn ang="0">
                  <a:pos x="159" y="66"/>
                </a:cxn>
                <a:cxn ang="0">
                  <a:pos x="168" y="69"/>
                </a:cxn>
                <a:cxn ang="0">
                  <a:pos x="168" y="75"/>
                </a:cxn>
                <a:cxn ang="0">
                  <a:pos x="162" y="78"/>
                </a:cxn>
                <a:cxn ang="0">
                  <a:pos x="135" y="126"/>
                </a:cxn>
                <a:cxn ang="0">
                  <a:pos x="132" y="132"/>
                </a:cxn>
                <a:cxn ang="0">
                  <a:pos x="120" y="132"/>
                </a:cxn>
                <a:cxn ang="0">
                  <a:pos x="36" y="117"/>
                </a:cxn>
                <a:cxn ang="0">
                  <a:pos x="21" y="117"/>
                </a:cxn>
                <a:cxn ang="0">
                  <a:pos x="21" y="105"/>
                </a:cxn>
                <a:cxn ang="0">
                  <a:pos x="33" y="78"/>
                </a:cxn>
                <a:cxn ang="0">
                  <a:pos x="0" y="57"/>
                </a:cxn>
                <a:cxn ang="0">
                  <a:pos x="66" y="6"/>
                </a:cxn>
                <a:cxn ang="0">
                  <a:pos x="69" y="0"/>
                </a:cxn>
                <a:cxn ang="0">
                  <a:pos x="75" y="0"/>
                </a:cxn>
                <a:cxn ang="0">
                  <a:pos x="81" y="0"/>
                </a:cxn>
                <a:cxn ang="0">
                  <a:pos x="87" y="9"/>
                </a:cxn>
                <a:cxn ang="0">
                  <a:pos x="72" y="12"/>
                </a:cxn>
                <a:cxn ang="0">
                  <a:pos x="57" y="45"/>
                </a:cxn>
                <a:cxn ang="0">
                  <a:pos x="18" y="57"/>
                </a:cxn>
                <a:cxn ang="0">
                  <a:pos x="45" y="72"/>
                </a:cxn>
                <a:cxn ang="0">
                  <a:pos x="30" y="108"/>
                </a:cxn>
                <a:cxn ang="0">
                  <a:pos x="126" y="120"/>
                </a:cxn>
                <a:cxn ang="0">
                  <a:pos x="147" y="72"/>
                </a:cxn>
                <a:cxn ang="0">
                  <a:pos x="72" y="12"/>
                </a:cxn>
              </a:cxnLst>
              <a:rect l="0" t="0" r="r" b="b"/>
              <a:pathLst>
                <a:path w="168" h="132">
                  <a:moveTo>
                    <a:pt x="87" y="9"/>
                  </a:moveTo>
                  <a:cubicBezTo>
                    <a:pt x="91" y="48"/>
                    <a:pt x="130" y="52"/>
                    <a:pt x="159" y="66"/>
                  </a:cubicBezTo>
                  <a:cubicBezTo>
                    <a:pt x="159" y="70"/>
                    <a:pt x="164" y="69"/>
                    <a:pt x="168" y="69"/>
                  </a:cubicBezTo>
                  <a:cubicBezTo>
                    <a:pt x="168" y="71"/>
                    <a:pt x="168" y="73"/>
                    <a:pt x="168" y="75"/>
                  </a:cubicBezTo>
                  <a:cubicBezTo>
                    <a:pt x="166" y="76"/>
                    <a:pt x="162" y="75"/>
                    <a:pt x="162" y="78"/>
                  </a:cubicBezTo>
                  <a:cubicBezTo>
                    <a:pt x="142" y="83"/>
                    <a:pt x="130" y="96"/>
                    <a:pt x="135" y="126"/>
                  </a:cubicBezTo>
                  <a:cubicBezTo>
                    <a:pt x="135" y="129"/>
                    <a:pt x="133" y="130"/>
                    <a:pt x="132" y="132"/>
                  </a:cubicBezTo>
                  <a:cubicBezTo>
                    <a:pt x="128" y="132"/>
                    <a:pt x="124" y="132"/>
                    <a:pt x="120" y="132"/>
                  </a:cubicBezTo>
                  <a:cubicBezTo>
                    <a:pt x="101" y="111"/>
                    <a:pt x="66" y="95"/>
                    <a:pt x="36" y="117"/>
                  </a:cubicBezTo>
                  <a:cubicBezTo>
                    <a:pt x="30" y="123"/>
                    <a:pt x="28" y="117"/>
                    <a:pt x="21" y="117"/>
                  </a:cubicBezTo>
                  <a:cubicBezTo>
                    <a:pt x="21" y="113"/>
                    <a:pt x="21" y="109"/>
                    <a:pt x="21" y="105"/>
                  </a:cubicBezTo>
                  <a:cubicBezTo>
                    <a:pt x="28" y="99"/>
                    <a:pt x="29" y="87"/>
                    <a:pt x="33" y="78"/>
                  </a:cubicBezTo>
                  <a:cubicBezTo>
                    <a:pt x="25" y="68"/>
                    <a:pt x="10" y="65"/>
                    <a:pt x="0" y="57"/>
                  </a:cubicBezTo>
                  <a:cubicBezTo>
                    <a:pt x="28" y="46"/>
                    <a:pt x="62" y="41"/>
                    <a:pt x="66" y="6"/>
                  </a:cubicBezTo>
                  <a:cubicBezTo>
                    <a:pt x="68" y="5"/>
                    <a:pt x="69" y="3"/>
                    <a:pt x="69" y="0"/>
                  </a:cubicBezTo>
                  <a:cubicBezTo>
                    <a:pt x="71" y="0"/>
                    <a:pt x="73" y="0"/>
                    <a:pt x="75" y="0"/>
                  </a:cubicBezTo>
                  <a:cubicBezTo>
                    <a:pt x="77" y="0"/>
                    <a:pt x="79" y="0"/>
                    <a:pt x="81" y="0"/>
                  </a:cubicBezTo>
                  <a:cubicBezTo>
                    <a:pt x="82" y="4"/>
                    <a:pt x="86" y="5"/>
                    <a:pt x="87" y="9"/>
                  </a:cubicBezTo>
                  <a:close/>
                  <a:moveTo>
                    <a:pt x="72" y="12"/>
                  </a:moveTo>
                  <a:cubicBezTo>
                    <a:pt x="64" y="20"/>
                    <a:pt x="64" y="36"/>
                    <a:pt x="57" y="45"/>
                  </a:cubicBezTo>
                  <a:cubicBezTo>
                    <a:pt x="45" y="50"/>
                    <a:pt x="29" y="51"/>
                    <a:pt x="18" y="57"/>
                  </a:cubicBezTo>
                  <a:cubicBezTo>
                    <a:pt x="29" y="60"/>
                    <a:pt x="41" y="62"/>
                    <a:pt x="45" y="72"/>
                  </a:cubicBezTo>
                  <a:cubicBezTo>
                    <a:pt x="40" y="84"/>
                    <a:pt x="35" y="96"/>
                    <a:pt x="30" y="108"/>
                  </a:cubicBezTo>
                  <a:cubicBezTo>
                    <a:pt x="65" y="89"/>
                    <a:pt x="101" y="99"/>
                    <a:pt x="126" y="120"/>
                  </a:cubicBezTo>
                  <a:cubicBezTo>
                    <a:pt x="115" y="96"/>
                    <a:pt x="131" y="78"/>
                    <a:pt x="147" y="72"/>
                  </a:cubicBezTo>
                  <a:cubicBezTo>
                    <a:pt x="118" y="56"/>
                    <a:pt x="81" y="48"/>
                    <a:pt x="72" y="1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Freeform 487"/>
            <p:cNvSpPr/>
            <p:nvPr/>
          </p:nvSpPr>
          <p:spPr bwMode="auto">
            <a:xfrm>
              <a:off x="2959100" y="2009776"/>
              <a:ext cx="434975" cy="300038"/>
            </a:xfrm>
            <a:custGeom>
              <a:avLst/>
              <a:gdLst/>
              <a:ahLst/>
              <a:cxnLst>
                <a:cxn ang="0">
                  <a:pos x="93" y="63"/>
                </a:cxn>
                <a:cxn ang="0">
                  <a:pos x="123" y="3"/>
                </a:cxn>
                <a:cxn ang="0">
                  <a:pos x="129" y="0"/>
                </a:cxn>
                <a:cxn ang="0">
                  <a:pos x="0" y="66"/>
                </a:cxn>
                <a:cxn ang="0">
                  <a:pos x="6" y="63"/>
                </a:cxn>
                <a:cxn ang="0">
                  <a:pos x="24" y="69"/>
                </a:cxn>
                <a:cxn ang="0">
                  <a:pos x="72" y="69"/>
                </a:cxn>
                <a:cxn ang="0">
                  <a:pos x="81" y="66"/>
                </a:cxn>
                <a:cxn ang="0">
                  <a:pos x="93" y="63"/>
                </a:cxn>
              </a:cxnLst>
              <a:rect l="0" t="0" r="r" b="b"/>
              <a:pathLst>
                <a:path w="146" h="100">
                  <a:moveTo>
                    <a:pt x="93" y="63"/>
                  </a:moveTo>
                  <a:cubicBezTo>
                    <a:pt x="113" y="53"/>
                    <a:pt x="125" y="35"/>
                    <a:pt x="123" y="3"/>
                  </a:cubicBezTo>
                  <a:cubicBezTo>
                    <a:pt x="124" y="1"/>
                    <a:pt x="126" y="0"/>
                    <a:pt x="129" y="0"/>
                  </a:cubicBezTo>
                  <a:cubicBezTo>
                    <a:pt x="146" y="80"/>
                    <a:pt x="49" y="100"/>
                    <a:pt x="0" y="66"/>
                  </a:cubicBezTo>
                  <a:cubicBezTo>
                    <a:pt x="1" y="64"/>
                    <a:pt x="3" y="63"/>
                    <a:pt x="6" y="63"/>
                  </a:cubicBezTo>
                  <a:cubicBezTo>
                    <a:pt x="9" y="68"/>
                    <a:pt x="15" y="70"/>
                    <a:pt x="24" y="69"/>
                  </a:cubicBezTo>
                  <a:cubicBezTo>
                    <a:pt x="33" y="74"/>
                    <a:pt x="63" y="74"/>
                    <a:pt x="72" y="69"/>
                  </a:cubicBezTo>
                  <a:cubicBezTo>
                    <a:pt x="76" y="69"/>
                    <a:pt x="80" y="69"/>
                    <a:pt x="81" y="66"/>
                  </a:cubicBezTo>
                  <a:cubicBezTo>
                    <a:pt x="85" y="65"/>
                    <a:pt x="92" y="67"/>
                    <a:pt x="93" y="6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Freeform 488"/>
            <p:cNvSpPr/>
            <p:nvPr/>
          </p:nvSpPr>
          <p:spPr bwMode="auto">
            <a:xfrm>
              <a:off x="6618288" y="2001838"/>
              <a:ext cx="576263" cy="2778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7" y="21"/>
                </a:cxn>
                <a:cxn ang="0">
                  <a:pos x="31" y="69"/>
                </a:cxn>
                <a:cxn ang="0">
                  <a:pos x="154" y="78"/>
                </a:cxn>
                <a:cxn ang="0">
                  <a:pos x="160" y="33"/>
                </a:cxn>
                <a:cxn ang="0">
                  <a:pos x="193" y="18"/>
                </a:cxn>
                <a:cxn ang="0">
                  <a:pos x="112" y="93"/>
                </a:cxn>
                <a:cxn ang="0">
                  <a:pos x="79" y="93"/>
                </a:cxn>
                <a:cxn ang="0">
                  <a:pos x="4" y="0"/>
                </a:cxn>
              </a:cxnLst>
              <a:rect l="0" t="0" r="r" b="b"/>
              <a:pathLst>
                <a:path w="193" h="93">
                  <a:moveTo>
                    <a:pt x="4" y="0"/>
                  </a:moveTo>
                  <a:cubicBezTo>
                    <a:pt x="11" y="11"/>
                    <a:pt x="30" y="10"/>
                    <a:pt x="37" y="21"/>
                  </a:cubicBezTo>
                  <a:cubicBezTo>
                    <a:pt x="36" y="37"/>
                    <a:pt x="21" y="52"/>
                    <a:pt x="31" y="69"/>
                  </a:cubicBezTo>
                  <a:cubicBezTo>
                    <a:pt x="73" y="41"/>
                    <a:pt x="115" y="63"/>
                    <a:pt x="154" y="78"/>
                  </a:cubicBezTo>
                  <a:cubicBezTo>
                    <a:pt x="152" y="59"/>
                    <a:pt x="156" y="46"/>
                    <a:pt x="160" y="33"/>
                  </a:cubicBezTo>
                  <a:cubicBezTo>
                    <a:pt x="171" y="28"/>
                    <a:pt x="180" y="21"/>
                    <a:pt x="193" y="18"/>
                  </a:cubicBezTo>
                  <a:cubicBezTo>
                    <a:pt x="182" y="59"/>
                    <a:pt x="159" y="88"/>
                    <a:pt x="112" y="93"/>
                  </a:cubicBezTo>
                  <a:cubicBezTo>
                    <a:pt x="101" y="93"/>
                    <a:pt x="90" y="93"/>
                    <a:pt x="79" y="93"/>
                  </a:cubicBezTo>
                  <a:cubicBezTo>
                    <a:pt x="28" y="88"/>
                    <a:pt x="0" y="60"/>
                    <a:pt x="4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489"/>
            <p:cNvSpPr/>
            <p:nvPr/>
          </p:nvSpPr>
          <p:spPr bwMode="auto">
            <a:xfrm>
              <a:off x="5254625" y="2028826"/>
              <a:ext cx="95250" cy="152400"/>
            </a:xfrm>
            <a:custGeom>
              <a:avLst/>
              <a:gdLst/>
              <a:ahLst/>
              <a:cxnLst>
                <a:cxn ang="0">
                  <a:pos x="14" y="51"/>
                </a:cxn>
                <a:cxn ang="0">
                  <a:pos x="2" y="0"/>
                </a:cxn>
                <a:cxn ang="0">
                  <a:pos x="32" y="18"/>
                </a:cxn>
                <a:cxn ang="0">
                  <a:pos x="17" y="51"/>
                </a:cxn>
                <a:cxn ang="0">
                  <a:pos x="14" y="51"/>
                </a:cxn>
              </a:cxnLst>
              <a:rect l="0" t="0" r="r" b="b"/>
              <a:pathLst>
                <a:path w="32" h="51">
                  <a:moveTo>
                    <a:pt x="14" y="51"/>
                  </a:moveTo>
                  <a:cubicBezTo>
                    <a:pt x="3" y="41"/>
                    <a:pt x="0" y="23"/>
                    <a:pt x="2" y="0"/>
                  </a:cubicBezTo>
                  <a:cubicBezTo>
                    <a:pt x="12" y="6"/>
                    <a:pt x="21" y="13"/>
                    <a:pt x="32" y="18"/>
                  </a:cubicBezTo>
                  <a:cubicBezTo>
                    <a:pt x="27" y="29"/>
                    <a:pt x="20" y="38"/>
                    <a:pt x="17" y="51"/>
                  </a:cubicBezTo>
                  <a:cubicBezTo>
                    <a:pt x="16" y="51"/>
                    <a:pt x="15" y="51"/>
                    <a:pt x="14" y="5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Freeform 490"/>
            <p:cNvSpPr/>
            <p:nvPr/>
          </p:nvSpPr>
          <p:spPr bwMode="auto">
            <a:xfrm>
              <a:off x="3784600" y="2073276"/>
              <a:ext cx="131763" cy="125413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44" y="0"/>
                </a:cxn>
                <a:cxn ang="0">
                  <a:pos x="2" y="42"/>
                </a:cxn>
              </a:cxnLst>
              <a:rect l="0" t="0" r="r" b="b"/>
              <a:pathLst>
                <a:path w="44" h="42">
                  <a:moveTo>
                    <a:pt x="2" y="42"/>
                  </a:moveTo>
                  <a:cubicBezTo>
                    <a:pt x="0" y="12"/>
                    <a:pt x="21" y="5"/>
                    <a:pt x="44" y="0"/>
                  </a:cubicBezTo>
                  <a:cubicBezTo>
                    <a:pt x="39" y="23"/>
                    <a:pt x="22" y="34"/>
                    <a:pt x="2" y="42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491"/>
            <p:cNvSpPr/>
            <p:nvPr/>
          </p:nvSpPr>
          <p:spPr bwMode="auto">
            <a:xfrm>
              <a:off x="4086225" y="2073276"/>
              <a:ext cx="331788" cy="163513"/>
            </a:xfrm>
            <a:custGeom>
              <a:avLst/>
              <a:gdLst/>
              <a:ahLst/>
              <a:cxnLst>
                <a:cxn ang="0">
                  <a:pos x="45" y="51"/>
                </a:cxn>
                <a:cxn ang="0">
                  <a:pos x="0" y="0"/>
                </a:cxn>
                <a:cxn ang="0">
                  <a:pos x="27" y="9"/>
                </a:cxn>
                <a:cxn ang="0">
                  <a:pos x="27" y="42"/>
                </a:cxn>
                <a:cxn ang="0">
                  <a:pos x="111" y="48"/>
                </a:cxn>
                <a:cxn ang="0">
                  <a:pos x="93" y="51"/>
                </a:cxn>
                <a:cxn ang="0">
                  <a:pos x="45" y="51"/>
                </a:cxn>
              </a:cxnLst>
              <a:rect l="0" t="0" r="r" b="b"/>
              <a:pathLst>
                <a:path w="111" h="55">
                  <a:moveTo>
                    <a:pt x="45" y="51"/>
                  </a:moveTo>
                  <a:cubicBezTo>
                    <a:pt x="19" y="45"/>
                    <a:pt x="8" y="24"/>
                    <a:pt x="0" y="0"/>
                  </a:cubicBezTo>
                  <a:cubicBezTo>
                    <a:pt x="12" y="0"/>
                    <a:pt x="17" y="7"/>
                    <a:pt x="27" y="9"/>
                  </a:cubicBezTo>
                  <a:cubicBezTo>
                    <a:pt x="30" y="23"/>
                    <a:pt x="19" y="33"/>
                    <a:pt x="27" y="42"/>
                  </a:cubicBezTo>
                  <a:cubicBezTo>
                    <a:pt x="57" y="29"/>
                    <a:pt x="89" y="27"/>
                    <a:pt x="111" y="48"/>
                  </a:cubicBezTo>
                  <a:cubicBezTo>
                    <a:pt x="111" y="55"/>
                    <a:pt x="98" y="49"/>
                    <a:pt x="93" y="51"/>
                  </a:cubicBezTo>
                  <a:cubicBezTo>
                    <a:pt x="77" y="51"/>
                    <a:pt x="61" y="51"/>
                    <a:pt x="45" y="5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Freeform 492"/>
            <p:cNvSpPr/>
            <p:nvPr/>
          </p:nvSpPr>
          <p:spPr bwMode="auto">
            <a:xfrm>
              <a:off x="4030663" y="1849438"/>
              <a:ext cx="522288" cy="366713"/>
            </a:xfrm>
            <a:custGeom>
              <a:avLst/>
              <a:gdLst/>
              <a:ahLst/>
              <a:cxnLst>
                <a:cxn ang="0">
                  <a:pos x="19" y="57"/>
                </a:cxn>
                <a:cxn ang="0">
                  <a:pos x="94" y="39"/>
                </a:cxn>
                <a:cxn ang="0">
                  <a:pos x="94" y="54"/>
                </a:cxn>
                <a:cxn ang="0">
                  <a:pos x="28" y="63"/>
                </a:cxn>
                <a:cxn ang="0">
                  <a:pos x="55" y="84"/>
                </a:cxn>
                <a:cxn ang="0">
                  <a:pos x="49" y="108"/>
                </a:cxn>
                <a:cxn ang="0">
                  <a:pos x="130" y="108"/>
                </a:cxn>
                <a:cxn ang="0">
                  <a:pos x="130" y="81"/>
                </a:cxn>
                <a:cxn ang="0">
                  <a:pos x="157" y="75"/>
                </a:cxn>
                <a:cxn ang="0">
                  <a:pos x="85" y="9"/>
                </a:cxn>
                <a:cxn ang="0">
                  <a:pos x="100" y="12"/>
                </a:cxn>
                <a:cxn ang="0">
                  <a:pos x="175" y="72"/>
                </a:cxn>
                <a:cxn ang="0">
                  <a:pos x="175" y="78"/>
                </a:cxn>
                <a:cxn ang="0">
                  <a:pos x="136" y="123"/>
                </a:cxn>
                <a:cxn ang="0">
                  <a:pos x="130" y="123"/>
                </a:cxn>
                <a:cxn ang="0">
                  <a:pos x="46" y="117"/>
                </a:cxn>
                <a:cxn ang="0">
                  <a:pos x="46" y="84"/>
                </a:cxn>
                <a:cxn ang="0">
                  <a:pos x="19" y="75"/>
                </a:cxn>
                <a:cxn ang="0">
                  <a:pos x="10" y="69"/>
                </a:cxn>
                <a:cxn ang="0">
                  <a:pos x="13" y="60"/>
                </a:cxn>
                <a:cxn ang="0">
                  <a:pos x="19" y="57"/>
                </a:cxn>
              </a:cxnLst>
              <a:rect l="0" t="0" r="r" b="b"/>
              <a:pathLst>
                <a:path w="175" h="123">
                  <a:moveTo>
                    <a:pt x="19" y="57"/>
                  </a:moveTo>
                  <a:cubicBezTo>
                    <a:pt x="45" y="54"/>
                    <a:pt x="83" y="47"/>
                    <a:pt x="94" y="39"/>
                  </a:cubicBezTo>
                  <a:cubicBezTo>
                    <a:pt x="94" y="44"/>
                    <a:pt x="94" y="49"/>
                    <a:pt x="94" y="54"/>
                  </a:cubicBezTo>
                  <a:cubicBezTo>
                    <a:pt x="67" y="52"/>
                    <a:pt x="53" y="63"/>
                    <a:pt x="28" y="63"/>
                  </a:cubicBezTo>
                  <a:cubicBezTo>
                    <a:pt x="31" y="76"/>
                    <a:pt x="51" y="72"/>
                    <a:pt x="55" y="84"/>
                  </a:cubicBezTo>
                  <a:cubicBezTo>
                    <a:pt x="57" y="96"/>
                    <a:pt x="52" y="101"/>
                    <a:pt x="49" y="108"/>
                  </a:cubicBezTo>
                  <a:cubicBezTo>
                    <a:pt x="72" y="97"/>
                    <a:pt x="109" y="90"/>
                    <a:pt x="130" y="108"/>
                  </a:cubicBezTo>
                  <a:cubicBezTo>
                    <a:pt x="130" y="99"/>
                    <a:pt x="130" y="90"/>
                    <a:pt x="130" y="81"/>
                  </a:cubicBezTo>
                  <a:cubicBezTo>
                    <a:pt x="141" y="81"/>
                    <a:pt x="154" y="83"/>
                    <a:pt x="157" y="75"/>
                  </a:cubicBezTo>
                  <a:cubicBezTo>
                    <a:pt x="131" y="55"/>
                    <a:pt x="100" y="40"/>
                    <a:pt x="85" y="9"/>
                  </a:cubicBezTo>
                  <a:cubicBezTo>
                    <a:pt x="89" y="0"/>
                    <a:pt x="96" y="11"/>
                    <a:pt x="100" y="12"/>
                  </a:cubicBezTo>
                  <a:cubicBezTo>
                    <a:pt x="125" y="32"/>
                    <a:pt x="145" y="57"/>
                    <a:pt x="175" y="72"/>
                  </a:cubicBezTo>
                  <a:cubicBezTo>
                    <a:pt x="175" y="74"/>
                    <a:pt x="175" y="76"/>
                    <a:pt x="175" y="78"/>
                  </a:cubicBezTo>
                  <a:cubicBezTo>
                    <a:pt x="146" y="77"/>
                    <a:pt x="139" y="98"/>
                    <a:pt x="136" y="123"/>
                  </a:cubicBezTo>
                  <a:cubicBezTo>
                    <a:pt x="134" y="123"/>
                    <a:pt x="132" y="123"/>
                    <a:pt x="130" y="123"/>
                  </a:cubicBezTo>
                  <a:cubicBezTo>
                    <a:pt x="108" y="102"/>
                    <a:pt x="76" y="104"/>
                    <a:pt x="46" y="117"/>
                  </a:cubicBezTo>
                  <a:cubicBezTo>
                    <a:pt x="38" y="108"/>
                    <a:pt x="49" y="98"/>
                    <a:pt x="46" y="84"/>
                  </a:cubicBezTo>
                  <a:cubicBezTo>
                    <a:pt x="36" y="82"/>
                    <a:pt x="31" y="75"/>
                    <a:pt x="19" y="75"/>
                  </a:cubicBezTo>
                  <a:cubicBezTo>
                    <a:pt x="18" y="71"/>
                    <a:pt x="12" y="72"/>
                    <a:pt x="10" y="69"/>
                  </a:cubicBezTo>
                  <a:cubicBezTo>
                    <a:pt x="0" y="66"/>
                    <a:pt x="13" y="63"/>
                    <a:pt x="13" y="60"/>
                  </a:cubicBezTo>
                  <a:cubicBezTo>
                    <a:pt x="15" y="59"/>
                    <a:pt x="19" y="60"/>
                    <a:pt x="19" y="5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Freeform 493"/>
            <p:cNvSpPr/>
            <p:nvPr/>
          </p:nvSpPr>
          <p:spPr bwMode="auto">
            <a:xfrm>
              <a:off x="4594225" y="1816101"/>
              <a:ext cx="579438" cy="463550"/>
            </a:xfrm>
            <a:custGeom>
              <a:avLst/>
              <a:gdLst/>
              <a:ahLst/>
              <a:cxnLst>
                <a:cxn ang="0">
                  <a:pos x="187" y="89"/>
                </a:cxn>
                <a:cxn ang="0">
                  <a:pos x="193" y="86"/>
                </a:cxn>
                <a:cxn ang="0">
                  <a:pos x="139" y="155"/>
                </a:cxn>
                <a:cxn ang="0">
                  <a:pos x="97" y="155"/>
                </a:cxn>
                <a:cxn ang="0">
                  <a:pos x="13" y="89"/>
                </a:cxn>
                <a:cxn ang="0">
                  <a:pos x="67" y="11"/>
                </a:cxn>
                <a:cxn ang="0">
                  <a:pos x="94" y="11"/>
                </a:cxn>
                <a:cxn ang="0">
                  <a:pos x="91" y="17"/>
                </a:cxn>
                <a:cxn ang="0">
                  <a:pos x="46" y="116"/>
                </a:cxn>
                <a:cxn ang="0">
                  <a:pos x="46" y="128"/>
                </a:cxn>
                <a:cxn ang="0">
                  <a:pos x="61" y="128"/>
                </a:cxn>
                <a:cxn ang="0">
                  <a:pos x="103" y="146"/>
                </a:cxn>
                <a:cxn ang="0">
                  <a:pos x="133" y="146"/>
                </a:cxn>
                <a:cxn ang="0">
                  <a:pos x="145" y="143"/>
                </a:cxn>
                <a:cxn ang="0">
                  <a:pos x="157" y="143"/>
                </a:cxn>
                <a:cxn ang="0">
                  <a:pos x="160" y="137"/>
                </a:cxn>
                <a:cxn ang="0">
                  <a:pos x="187" y="89"/>
                </a:cxn>
              </a:cxnLst>
              <a:rect l="0" t="0" r="r" b="b"/>
              <a:pathLst>
                <a:path w="194" h="155">
                  <a:moveTo>
                    <a:pt x="187" y="89"/>
                  </a:moveTo>
                  <a:cubicBezTo>
                    <a:pt x="187" y="86"/>
                    <a:pt x="191" y="87"/>
                    <a:pt x="193" y="86"/>
                  </a:cubicBezTo>
                  <a:cubicBezTo>
                    <a:pt x="194" y="128"/>
                    <a:pt x="172" y="147"/>
                    <a:pt x="139" y="155"/>
                  </a:cubicBezTo>
                  <a:cubicBezTo>
                    <a:pt x="125" y="155"/>
                    <a:pt x="111" y="155"/>
                    <a:pt x="97" y="155"/>
                  </a:cubicBezTo>
                  <a:cubicBezTo>
                    <a:pt x="68" y="147"/>
                    <a:pt x="19" y="122"/>
                    <a:pt x="13" y="89"/>
                  </a:cubicBezTo>
                  <a:cubicBezTo>
                    <a:pt x="6" y="52"/>
                    <a:pt x="31" y="19"/>
                    <a:pt x="67" y="11"/>
                  </a:cubicBezTo>
                  <a:cubicBezTo>
                    <a:pt x="76" y="11"/>
                    <a:pt x="85" y="11"/>
                    <a:pt x="94" y="11"/>
                  </a:cubicBezTo>
                  <a:cubicBezTo>
                    <a:pt x="94" y="14"/>
                    <a:pt x="93" y="16"/>
                    <a:pt x="91" y="17"/>
                  </a:cubicBezTo>
                  <a:cubicBezTo>
                    <a:pt x="25" y="0"/>
                    <a:pt x="0" y="94"/>
                    <a:pt x="46" y="116"/>
                  </a:cubicBezTo>
                  <a:cubicBezTo>
                    <a:pt x="46" y="120"/>
                    <a:pt x="46" y="124"/>
                    <a:pt x="46" y="128"/>
                  </a:cubicBezTo>
                  <a:cubicBezTo>
                    <a:pt x="53" y="128"/>
                    <a:pt x="55" y="134"/>
                    <a:pt x="61" y="128"/>
                  </a:cubicBezTo>
                  <a:cubicBezTo>
                    <a:pt x="72" y="137"/>
                    <a:pt x="84" y="145"/>
                    <a:pt x="103" y="146"/>
                  </a:cubicBezTo>
                  <a:cubicBezTo>
                    <a:pt x="106" y="151"/>
                    <a:pt x="130" y="151"/>
                    <a:pt x="133" y="146"/>
                  </a:cubicBezTo>
                  <a:cubicBezTo>
                    <a:pt x="139" y="147"/>
                    <a:pt x="141" y="144"/>
                    <a:pt x="145" y="143"/>
                  </a:cubicBezTo>
                  <a:cubicBezTo>
                    <a:pt x="149" y="143"/>
                    <a:pt x="153" y="143"/>
                    <a:pt x="157" y="143"/>
                  </a:cubicBezTo>
                  <a:cubicBezTo>
                    <a:pt x="158" y="141"/>
                    <a:pt x="160" y="140"/>
                    <a:pt x="160" y="137"/>
                  </a:cubicBezTo>
                  <a:cubicBezTo>
                    <a:pt x="176" y="128"/>
                    <a:pt x="188" y="115"/>
                    <a:pt x="187" y="89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Freeform 494"/>
            <p:cNvSpPr/>
            <p:nvPr/>
          </p:nvSpPr>
          <p:spPr bwMode="auto">
            <a:xfrm>
              <a:off x="7381875" y="2082801"/>
              <a:ext cx="406400" cy="234950"/>
            </a:xfrm>
            <a:custGeom>
              <a:avLst/>
              <a:gdLst/>
              <a:ahLst/>
              <a:cxnLst>
                <a:cxn ang="0">
                  <a:pos x="72" y="51"/>
                </a:cxn>
                <a:cxn ang="0">
                  <a:pos x="123" y="3"/>
                </a:cxn>
                <a:cxn ang="0">
                  <a:pos x="135" y="0"/>
                </a:cxn>
                <a:cxn ang="0">
                  <a:pos x="0" y="48"/>
                </a:cxn>
                <a:cxn ang="0">
                  <a:pos x="12" y="48"/>
                </a:cxn>
                <a:cxn ang="0">
                  <a:pos x="33" y="51"/>
                </a:cxn>
                <a:cxn ang="0">
                  <a:pos x="72" y="51"/>
                </a:cxn>
              </a:cxnLst>
              <a:rect l="0" t="0" r="r" b="b"/>
              <a:pathLst>
                <a:path w="136" h="79">
                  <a:moveTo>
                    <a:pt x="72" y="51"/>
                  </a:moveTo>
                  <a:cubicBezTo>
                    <a:pt x="101" y="47"/>
                    <a:pt x="119" y="32"/>
                    <a:pt x="123" y="3"/>
                  </a:cubicBezTo>
                  <a:cubicBezTo>
                    <a:pt x="129" y="4"/>
                    <a:pt x="130" y="0"/>
                    <a:pt x="135" y="0"/>
                  </a:cubicBezTo>
                  <a:cubicBezTo>
                    <a:pt x="136" y="62"/>
                    <a:pt x="48" y="79"/>
                    <a:pt x="0" y="48"/>
                  </a:cubicBezTo>
                  <a:cubicBezTo>
                    <a:pt x="4" y="48"/>
                    <a:pt x="8" y="48"/>
                    <a:pt x="12" y="48"/>
                  </a:cubicBezTo>
                  <a:cubicBezTo>
                    <a:pt x="19" y="49"/>
                    <a:pt x="23" y="53"/>
                    <a:pt x="33" y="51"/>
                  </a:cubicBezTo>
                  <a:cubicBezTo>
                    <a:pt x="39" y="56"/>
                    <a:pt x="66" y="56"/>
                    <a:pt x="72" y="5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Freeform 495"/>
            <p:cNvSpPr/>
            <p:nvPr/>
          </p:nvSpPr>
          <p:spPr bwMode="auto">
            <a:xfrm>
              <a:off x="7418388" y="2090738"/>
              <a:ext cx="331788" cy="149225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51" y="21"/>
                </a:cxn>
                <a:cxn ang="0">
                  <a:pos x="78" y="39"/>
                </a:cxn>
                <a:cxn ang="0">
                  <a:pos x="87" y="6"/>
                </a:cxn>
                <a:cxn ang="0">
                  <a:pos x="111" y="0"/>
                </a:cxn>
                <a:cxn ang="0">
                  <a:pos x="60" y="48"/>
                </a:cxn>
                <a:cxn ang="0">
                  <a:pos x="21" y="48"/>
                </a:cxn>
                <a:cxn ang="0">
                  <a:pos x="0" y="45"/>
                </a:cxn>
              </a:cxnLst>
              <a:rect l="0" t="0" r="r" b="b"/>
              <a:pathLst>
                <a:path w="111" h="50">
                  <a:moveTo>
                    <a:pt x="0" y="45"/>
                  </a:moveTo>
                  <a:cubicBezTo>
                    <a:pt x="16" y="36"/>
                    <a:pt x="33" y="28"/>
                    <a:pt x="51" y="21"/>
                  </a:cubicBezTo>
                  <a:cubicBezTo>
                    <a:pt x="65" y="22"/>
                    <a:pt x="68" y="34"/>
                    <a:pt x="78" y="39"/>
                  </a:cubicBezTo>
                  <a:cubicBezTo>
                    <a:pt x="90" y="37"/>
                    <a:pt x="87" y="20"/>
                    <a:pt x="87" y="6"/>
                  </a:cubicBezTo>
                  <a:cubicBezTo>
                    <a:pt x="91" y="0"/>
                    <a:pt x="107" y="6"/>
                    <a:pt x="111" y="0"/>
                  </a:cubicBezTo>
                  <a:cubicBezTo>
                    <a:pt x="107" y="29"/>
                    <a:pt x="89" y="44"/>
                    <a:pt x="60" y="48"/>
                  </a:cubicBezTo>
                  <a:cubicBezTo>
                    <a:pt x="47" y="48"/>
                    <a:pt x="34" y="48"/>
                    <a:pt x="21" y="48"/>
                  </a:cubicBezTo>
                  <a:cubicBezTo>
                    <a:pt x="11" y="50"/>
                    <a:pt x="7" y="46"/>
                    <a:pt x="0" y="4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Freeform 496"/>
            <p:cNvSpPr/>
            <p:nvPr/>
          </p:nvSpPr>
          <p:spPr bwMode="auto">
            <a:xfrm>
              <a:off x="8780463" y="2387601"/>
              <a:ext cx="200025" cy="714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3" y="24"/>
                </a:cxn>
                <a:cxn ang="0">
                  <a:pos x="0" y="24"/>
                </a:cxn>
                <a:cxn ang="0">
                  <a:pos x="57" y="21"/>
                </a:cxn>
                <a:cxn ang="0">
                  <a:pos x="60" y="0"/>
                </a:cxn>
              </a:cxnLst>
              <a:rect l="0" t="0" r="r" b="b"/>
              <a:pathLst>
                <a:path w="67" h="24">
                  <a:moveTo>
                    <a:pt x="60" y="0"/>
                  </a:moveTo>
                  <a:cubicBezTo>
                    <a:pt x="67" y="2"/>
                    <a:pt x="61" y="17"/>
                    <a:pt x="63" y="24"/>
                  </a:cubicBezTo>
                  <a:cubicBezTo>
                    <a:pt x="42" y="24"/>
                    <a:pt x="21" y="24"/>
                    <a:pt x="0" y="24"/>
                  </a:cubicBezTo>
                  <a:cubicBezTo>
                    <a:pt x="13" y="17"/>
                    <a:pt x="39" y="23"/>
                    <a:pt x="57" y="21"/>
                  </a:cubicBezTo>
                  <a:cubicBezTo>
                    <a:pt x="64" y="20"/>
                    <a:pt x="58" y="6"/>
                    <a:pt x="60" y="0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Freeform 497"/>
            <p:cNvSpPr/>
            <p:nvPr/>
          </p:nvSpPr>
          <p:spPr bwMode="auto">
            <a:xfrm>
              <a:off x="74613" y="2378076"/>
              <a:ext cx="241300" cy="77788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1" y="24"/>
                </a:cxn>
                <a:cxn ang="0">
                  <a:pos x="18" y="24"/>
                </a:cxn>
                <a:cxn ang="0">
                  <a:pos x="12" y="21"/>
                </a:cxn>
                <a:cxn ang="0">
                  <a:pos x="9" y="0"/>
                </a:cxn>
                <a:cxn ang="0">
                  <a:pos x="39" y="0"/>
                </a:cxn>
                <a:cxn ang="0">
                  <a:pos x="75" y="0"/>
                </a:cxn>
                <a:cxn ang="0">
                  <a:pos x="81" y="0"/>
                </a:cxn>
              </a:cxnLst>
              <a:rect l="0" t="0" r="r" b="b"/>
              <a:pathLst>
                <a:path w="81" h="26">
                  <a:moveTo>
                    <a:pt x="81" y="0"/>
                  </a:moveTo>
                  <a:cubicBezTo>
                    <a:pt x="74" y="11"/>
                    <a:pt x="71" y="26"/>
                    <a:pt x="51" y="24"/>
                  </a:cubicBezTo>
                  <a:cubicBezTo>
                    <a:pt x="40" y="24"/>
                    <a:pt x="29" y="24"/>
                    <a:pt x="18" y="24"/>
                  </a:cubicBezTo>
                  <a:cubicBezTo>
                    <a:pt x="16" y="23"/>
                    <a:pt x="15" y="21"/>
                    <a:pt x="12" y="21"/>
                  </a:cubicBezTo>
                  <a:cubicBezTo>
                    <a:pt x="10" y="16"/>
                    <a:pt x="0" y="5"/>
                    <a:pt x="9" y="0"/>
                  </a:cubicBezTo>
                  <a:cubicBezTo>
                    <a:pt x="19" y="0"/>
                    <a:pt x="29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77" y="0"/>
                    <a:pt x="79" y="0"/>
                    <a:pt x="81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Freeform 498"/>
            <p:cNvSpPr/>
            <p:nvPr/>
          </p:nvSpPr>
          <p:spPr bwMode="auto">
            <a:xfrm>
              <a:off x="3244850" y="2425701"/>
              <a:ext cx="223838" cy="111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5" y="5"/>
                </a:cxn>
                <a:cxn ang="0">
                  <a:pos x="0" y="2"/>
                </a:cxn>
              </a:cxnLst>
              <a:rect l="0" t="0" r="r" b="b"/>
              <a:pathLst>
                <a:path w="75" h="37">
                  <a:moveTo>
                    <a:pt x="0" y="2"/>
                  </a:moveTo>
                  <a:cubicBezTo>
                    <a:pt x="25" y="3"/>
                    <a:pt x="54" y="0"/>
                    <a:pt x="75" y="5"/>
                  </a:cubicBezTo>
                  <a:cubicBezTo>
                    <a:pt x="69" y="32"/>
                    <a:pt x="1" y="37"/>
                    <a:pt x="0" y="2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Freeform 499"/>
            <p:cNvSpPr/>
            <p:nvPr/>
          </p:nvSpPr>
          <p:spPr bwMode="auto">
            <a:xfrm>
              <a:off x="3495675" y="2446338"/>
              <a:ext cx="271463" cy="11112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90" y="4"/>
                </a:cxn>
                <a:cxn ang="0">
                  <a:pos x="87" y="7"/>
                </a:cxn>
                <a:cxn ang="0">
                  <a:pos x="0" y="1"/>
                </a:cxn>
              </a:cxnLst>
              <a:rect l="0" t="0" r="r" b="b"/>
              <a:pathLst>
                <a:path w="91" h="37">
                  <a:moveTo>
                    <a:pt x="0" y="1"/>
                  </a:moveTo>
                  <a:cubicBezTo>
                    <a:pt x="32" y="0"/>
                    <a:pt x="62" y="1"/>
                    <a:pt x="90" y="4"/>
                  </a:cubicBezTo>
                  <a:cubicBezTo>
                    <a:pt x="91" y="7"/>
                    <a:pt x="89" y="7"/>
                    <a:pt x="87" y="7"/>
                  </a:cubicBezTo>
                  <a:cubicBezTo>
                    <a:pt x="72" y="29"/>
                    <a:pt x="6" y="37"/>
                    <a:pt x="0" y="1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500"/>
            <p:cNvSpPr/>
            <p:nvPr/>
          </p:nvSpPr>
          <p:spPr bwMode="auto">
            <a:xfrm>
              <a:off x="1731963" y="2455863"/>
              <a:ext cx="250825" cy="84138"/>
            </a:xfrm>
            <a:custGeom>
              <a:avLst/>
              <a:gdLst/>
              <a:ahLst/>
              <a:cxnLst>
                <a:cxn ang="0">
                  <a:pos x="84" y="7"/>
                </a:cxn>
                <a:cxn ang="0">
                  <a:pos x="48" y="28"/>
                </a:cxn>
                <a:cxn ang="0">
                  <a:pos x="15" y="28"/>
                </a:cxn>
                <a:cxn ang="0">
                  <a:pos x="12" y="28"/>
                </a:cxn>
                <a:cxn ang="0">
                  <a:pos x="0" y="7"/>
                </a:cxn>
                <a:cxn ang="0">
                  <a:pos x="84" y="4"/>
                </a:cxn>
                <a:cxn ang="0">
                  <a:pos x="84" y="7"/>
                </a:cxn>
              </a:cxnLst>
              <a:rect l="0" t="0" r="r" b="b"/>
              <a:pathLst>
                <a:path w="84" h="28">
                  <a:moveTo>
                    <a:pt x="84" y="7"/>
                  </a:moveTo>
                  <a:cubicBezTo>
                    <a:pt x="78" y="20"/>
                    <a:pt x="65" y="26"/>
                    <a:pt x="48" y="28"/>
                  </a:cubicBezTo>
                  <a:cubicBezTo>
                    <a:pt x="37" y="28"/>
                    <a:pt x="26" y="28"/>
                    <a:pt x="15" y="28"/>
                  </a:cubicBezTo>
                  <a:cubicBezTo>
                    <a:pt x="14" y="28"/>
                    <a:pt x="13" y="28"/>
                    <a:pt x="12" y="28"/>
                  </a:cubicBezTo>
                  <a:cubicBezTo>
                    <a:pt x="7" y="22"/>
                    <a:pt x="3" y="15"/>
                    <a:pt x="0" y="7"/>
                  </a:cubicBez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Freeform 501"/>
            <p:cNvSpPr/>
            <p:nvPr/>
          </p:nvSpPr>
          <p:spPr bwMode="auto">
            <a:xfrm>
              <a:off x="3810000" y="2466976"/>
              <a:ext cx="204788" cy="96838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69" y="3"/>
                </a:cxn>
              </a:cxnLst>
              <a:rect l="0" t="0" r="r" b="b"/>
              <a:pathLst>
                <a:path w="69" h="32">
                  <a:moveTo>
                    <a:pt x="69" y="3"/>
                  </a:moveTo>
                  <a:cubicBezTo>
                    <a:pt x="59" y="28"/>
                    <a:pt x="6" y="32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502"/>
            <p:cNvSpPr/>
            <p:nvPr/>
          </p:nvSpPr>
          <p:spPr bwMode="auto">
            <a:xfrm>
              <a:off x="5932488" y="2466976"/>
              <a:ext cx="258763" cy="698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87" y="3"/>
                </a:cxn>
                <a:cxn ang="0">
                  <a:pos x="63" y="21"/>
                </a:cxn>
                <a:cxn ang="0">
                  <a:pos x="30" y="21"/>
                </a:cxn>
                <a:cxn ang="0">
                  <a:pos x="0" y="0"/>
                </a:cxn>
                <a:cxn ang="0">
                  <a:pos x="21" y="0"/>
                </a:cxn>
                <a:cxn ang="0">
                  <a:pos x="66" y="3"/>
                </a:cxn>
              </a:cxnLst>
              <a:rect l="0" t="0" r="r" b="b"/>
              <a:pathLst>
                <a:path w="87" h="23">
                  <a:moveTo>
                    <a:pt x="66" y="3"/>
                  </a:moveTo>
                  <a:cubicBezTo>
                    <a:pt x="73" y="3"/>
                    <a:pt x="80" y="3"/>
                    <a:pt x="87" y="3"/>
                  </a:cubicBezTo>
                  <a:cubicBezTo>
                    <a:pt x="82" y="12"/>
                    <a:pt x="79" y="23"/>
                    <a:pt x="63" y="21"/>
                  </a:cubicBezTo>
                  <a:cubicBezTo>
                    <a:pt x="52" y="21"/>
                    <a:pt x="41" y="21"/>
                    <a:pt x="30" y="21"/>
                  </a:cubicBezTo>
                  <a:cubicBezTo>
                    <a:pt x="11" y="23"/>
                    <a:pt x="2" y="1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30" y="7"/>
                    <a:pt x="52" y="1"/>
                    <a:pt x="66" y="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Freeform 503"/>
            <p:cNvSpPr>
              <a:spLocks noEditPoints="1"/>
            </p:cNvSpPr>
            <p:nvPr/>
          </p:nvSpPr>
          <p:spPr bwMode="auto">
            <a:xfrm>
              <a:off x="209550" y="2544763"/>
              <a:ext cx="104775" cy="101600"/>
            </a:xfrm>
            <a:custGeom>
              <a:avLst/>
              <a:gdLst/>
              <a:ahLst/>
              <a:cxnLst>
                <a:cxn ang="0">
                  <a:pos x="33" y="10"/>
                </a:cxn>
                <a:cxn ang="0">
                  <a:pos x="27" y="34"/>
                </a:cxn>
                <a:cxn ang="0">
                  <a:pos x="6" y="34"/>
                </a:cxn>
                <a:cxn ang="0">
                  <a:pos x="33" y="10"/>
                </a:cxn>
                <a:cxn ang="0">
                  <a:pos x="9" y="28"/>
                </a:cxn>
                <a:cxn ang="0">
                  <a:pos x="27" y="25"/>
                </a:cxn>
                <a:cxn ang="0">
                  <a:pos x="27" y="13"/>
                </a:cxn>
                <a:cxn ang="0">
                  <a:pos x="9" y="28"/>
                </a:cxn>
              </a:cxnLst>
              <a:rect l="0" t="0" r="r" b="b"/>
              <a:pathLst>
                <a:path w="35" h="34">
                  <a:moveTo>
                    <a:pt x="33" y="10"/>
                  </a:moveTo>
                  <a:cubicBezTo>
                    <a:pt x="35" y="22"/>
                    <a:pt x="30" y="27"/>
                    <a:pt x="27" y="34"/>
                  </a:cubicBezTo>
                  <a:cubicBezTo>
                    <a:pt x="20" y="34"/>
                    <a:pt x="13" y="34"/>
                    <a:pt x="6" y="34"/>
                  </a:cubicBezTo>
                  <a:cubicBezTo>
                    <a:pt x="0" y="12"/>
                    <a:pt x="17" y="0"/>
                    <a:pt x="33" y="10"/>
                  </a:cubicBezTo>
                  <a:close/>
                  <a:moveTo>
                    <a:pt x="9" y="28"/>
                  </a:moveTo>
                  <a:cubicBezTo>
                    <a:pt x="16" y="28"/>
                    <a:pt x="23" y="28"/>
                    <a:pt x="27" y="25"/>
                  </a:cubicBezTo>
                  <a:cubicBezTo>
                    <a:pt x="27" y="21"/>
                    <a:pt x="27" y="17"/>
                    <a:pt x="27" y="13"/>
                  </a:cubicBezTo>
                  <a:cubicBezTo>
                    <a:pt x="16" y="13"/>
                    <a:pt x="11" y="19"/>
                    <a:pt x="9" y="2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Freeform 504"/>
            <p:cNvSpPr>
              <a:spLocks noEditPoints="1"/>
            </p:cNvSpPr>
            <p:nvPr/>
          </p:nvSpPr>
          <p:spPr bwMode="auto">
            <a:xfrm>
              <a:off x="468313" y="2568576"/>
              <a:ext cx="131763" cy="1016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0" y="32"/>
                </a:cxn>
                <a:cxn ang="0">
                  <a:pos x="0" y="20"/>
                </a:cxn>
                <a:cxn ang="0">
                  <a:pos x="36" y="2"/>
                </a:cxn>
                <a:cxn ang="0">
                  <a:pos x="9" y="23"/>
                </a:cxn>
                <a:cxn ang="0">
                  <a:pos x="30" y="8"/>
                </a:cxn>
                <a:cxn ang="0">
                  <a:pos x="9" y="11"/>
                </a:cxn>
                <a:cxn ang="0">
                  <a:pos x="9" y="23"/>
                </a:cxn>
              </a:cxnLst>
              <a:rect l="0" t="0" r="r" b="b"/>
              <a:pathLst>
                <a:path w="44" h="34">
                  <a:moveTo>
                    <a:pt x="36" y="2"/>
                  </a:moveTo>
                  <a:cubicBezTo>
                    <a:pt x="44" y="12"/>
                    <a:pt x="33" y="24"/>
                    <a:pt x="30" y="32"/>
                  </a:cubicBezTo>
                  <a:cubicBezTo>
                    <a:pt x="14" y="34"/>
                    <a:pt x="6" y="28"/>
                    <a:pt x="0" y="20"/>
                  </a:cubicBezTo>
                  <a:cubicBezTo>
                    <a:pt x="3" y="5"/>
                    <a:pt x="16" y="0"/>
                    <a:pt x="36" y="2"/>
                  </a:cubicBezTo>
                  <a:close/>
                  <a:moveTo>
                    <a:pt x="9" y="23"/>
                  </a:moveTo>
                  <a:cubicBezTo>
                    <a:pt x="22" y="24"/>
                    <a:pt x="34" y="24"/>
                    <a:pt x="30" y="8"/>
                  </a:cubicBezTo>
                  <a:cubicBezTo>
                    <a:pt x="22" y="8"/>
                    <a:pt x="13" y="7"/>
                    <a:pt x="9" y="11"/>
                  </a:cubicBezTo>
                  <a:cubicBezTo>
                    <a:pt x="9" y="15"/>
                    <a:pt x="9" y="19"/>
                    <a:pt x="9" y="2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Freeform 505"/>
            <p:cNvSpPr/>
            <p:nvPr/>
          </p:nvSpPr>
          <p:spPr bwMode="auto">
            <a:xfrm>
              <a:off x="236538" y="2584451"/>
              <a:ext cx="52388" cy="444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12"/>
                </a:cxn>
                <a:cxn ang="0">
                  <a:pos x="0" y="15"/>
                </a:cxn>
                <a:cxn ang="0">
                  <a:pos x="18" y="0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8" y="4"/>
                    <a:pt x="18" y="8"/>
                    <a:pt x="18" y="12"/>
                  </a:cubicBezTo>
                  <a:cubicBezTo>
                    <a:pt x="14" y="15"/>
                    <a:pt x="7" y="15"/>
                    <a:pt x="0" y="15"/>
                  </a:cubicBezTo>
                  <a:cubicBezTo>
                    <a:pt x="2" y="6"/>
                    <a:pt x="7" y="0"/>
                    <a:pt x="18" y="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Freeform 506"/>
            <p:cNvSpPr>
              <a:spLocks noEditPoints="1"/>
            </p:cNvSpPr>
            <p:nvPr/>
          </p:nvSpPr>
          <p:spPr bwMode="auto">
            <a:xfrm>
              <a:off x="881063" y="2581276"/>
              <a:ext cx="133350" cy="98425"/>
            </a:xfrm>
            <a:custGeom>
              <a:avLst/>
              <a:gdLst/>
              <a:ahLst/>
              <a:cxnLst>
                <a:cxn ang="0">
                  <a:pos x="45" y="13"/>
                </a:cxn>
                <a:cxn ang="0">
                  <a:pos x="12" y="31"/>
                </a:cxn>
                <a:cxn ang="0">
                  <a:pos x="9" y="4"/>
                </a:cxn>
                <a:cxn ang="0">
                  <a:pos x="45" y="13"/>
                </a:cxn>
                <a:cxn ang="0">
                  <a:pos x="36" y="13"/>
                </a:cxn>
                <a:cxn ang="0">
                  <a:pos x="15" y="25"/>
                </a:cxn>
                <a:cxn ang="0">
                  <a:pos x="36" y="25"/>
                </a:cxn>
                <a:cxn ang="0">
                  <a:pos x="36" y="13"/>
                </a:cxn>
              </a:cxnLst>
              <a:rect l="0" t="0" r="r" b="b"/>
              <a:pathLst>
                <a:path w="45" h="33">
                  <a:moveTo>
                    <a:pt x="45" y="13"/>
                  </a:moveTo>
                  <a:cubicBezTo>
                    <a:pt x="43" y="28"/>
                    <a:pt x="31" y="33"/>
                    <a:pt x="12" y="31"/>
                  </a:cubicBezTo>
                  <a:cubicBezTo>
                    <a:pt x="7" y="26"/>
                    <a:pt x="10" y="13"/>
                    <a:pt x="9" y="4"/>
                  </a:cubicBezTo>
                  <a:cubicBezTo>
                    <a:pt x="23" y="5"/>
                    <a:pt x="43" y="0"/>
                    <a:pt x="45" y="13"/>
                  </a:cubicBezTo>
                  <a:close/>
                  <a:moveTo>
                    <a:pt x="36" y="13"/>
                  </a:moveTo>
                  <a:cubicBezTo>
                    <a:pt x="29" y="3"/>
                    <a:pt x="0" y="12"/>
                    <a:pt x="15" y="25"/>
                  </a:cubicBezTo>
                  <a:cubicBezTo>
                    <a:pt x="22" y="25"/>
                    <a:pt x="29" y="25"/>
                    <a:pt x="36" y="25"/>
                  </a:cubicBezTo>
                  <a:cubicBezTo>
                    <a:pt x="36" y="21"/>
                    <a:pt x="36" y="17"/>
                    <a:pt x="36" y="1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Freeform 507"/>
            <p:cNvSpPr/>
            <p:nvPr/>
          </p:nvSpPr>
          <p:spPr bwMode="auto">
            <a:xfrm>
              <a:off x="495300" y="2590801"/>
              <a:ext cx="74613" cy="508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1" y="1"/>
                </a:cxn>
                <a:cxn ang="0">
                  <a:pos x="0" y="16"/>
                </a:cxn>
                <a:cxn ang="0">
                  <a:pos x="0" y="4"/>
                </a:cxn>
              </a:cxnLst>
              <a:rect l="0" t="0" r="r" b="b"/>
              <a:pathLst>
                <a:path w="25" h="17">
                  <a:moveTo>
                    <a:pt x="0" y="4"/>
                  </a:moveTo>
                  <a:cubicBezTo>
                    <a:pt x="4" y="0"/>
                    <a:pt x="13" y="1"/>
                    <a:pt x="21" y="1"/>
                  </a:cubicBezTo>
                  <a:cubicBezTo>
                    <a:pt x="25" y="17"/>
                    <a:pt x="13" y="17"/>
                    <a:pt x="0" y="16"/>
                  </a:cubicBezTo>
                  <a:cubicBezTo>
                    <a:pt x="0" y="12"/>
                    <a:pt x="0" y="8"/>
                    <a:pt x="0" y="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Freeform 508"/>
            <p:cNvSpPr>
              <a:spLocks noEditPoints="1"/>
            </p:cNvSpPr>
            <p:nvPr/>
          </p:nvSpPr>
          <p:spPr bwMode="auto">
            <a:xfrm>
              <a:off x="1108075" y="2566988"/>
              <a:ext cx="130175" cy="122238"/>
            </a:xfrm>
            <a:custGeom>
              <a:avLst/>
              <a:gdLst/>
              <a:ahLst/>
              <a:cxnLst>
                <a:cxn ang="0">
                  <a:pos x="41" y="15"/>
                </a:cxn>
                <a:cxn ang="0">
                  <a:pos x="32" y="39"/>
                </a:cxn>
                <a:cxn ang="0">
                  <a:pos x="2" y="36"/>
                </a:cxn>
                <a:cxn ang="0">
                  <a:pos x="41" y="15"/>
                </a:cxn>
                <a:cxn ang="0">
                  <a:pos x="8" y="18"/>
                </a:cxn>
                <a:cxn ang="0">
                  <a:pos x="32" y="24"/>
                </a:cxn>
                <a:cxn ang="0">
                  <a:pos x="8" y="18"/>
                </a:cxn>
              </a:cxnLst>
              <a:rect l="0" t="0" r="r" b="b"/>
              <a:pathLst>
                <a:path w="44" h="41">
                  <a:moveTo>
                    <a:pt x="41" y="15"/>
                  </a:moveTo>
                  <a:cubicBezTo>
                    <a:pt x="44" y="29"/>
                    <a:pt x="34" y="30"/>
                    <a:pt x="32" y="39"/>
                  </a:cubicBezTo>
                  <a:cubicBezTo>
                    <a:pt x="22" y="38"/>
                    <a:pt x="8" y="41"/>
                    <a:pt x="2" y="36"/>
                  </a:cubicBezTo>
                  <a:cubicBezTo>
                    <a:pt x="3" y="0"/>
                    <a:pt x="18" y="14"/>
                    <a:pt x="41" y="15"/>
                  </a:cubicBezTo>
                  <a:close/>
                  <a:moveTo>
                    <a:pt x="8" y="18"/>
                  </a:moveTo>
                  <a:cubicBezTo>
                    <a:pt x="0" y="38"/>
                    <a:pt x="32" y="37"/>
                    <a:pt x="32" y="24"/>
                  </a:cubicBezTo>
                  <a:cubicBezTo>
                    <a:pt x="27" y="19"/>
                    <a:pt x="19" y="17"/>
                    <a:pt x="8" y="1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Freeform 509"/>
            <p:cNvSpPr>
              <a:spLocks noEditPoints="1"/>
            </p:cNvSpPr>
            <p:nvPr/>
          </p:nvSpPr>
          <p:spPr bwMode="auto">
            <a:xfrm>
              <a:off x="2233613" y="2592388"/>
              <a:ext cx="119063" cy="100013"/>
            </a:xfrm>
            <a:custGeom>
              <a:avLst/>
              <a:gdLst/>
              <a:ahLst/>
              <a:cxnLst>
                <a:cxn ang="0">
                  <a:pos x="36" y="12"/>
                </a:cxn>
                <a:cxn ang="0">
                  <a:pos x="0" y="27"/>
                </a:cxn>
                <a:cxn ang="0">
                  <a:pos x="0" y="6"/>
                </a:cxn>
                <a:cxn ang="0">
                  <a:pos x="36" y="12"/>
                </a:cxn>
                <a:cxn ang="0">
                  <a:pos x="27" y="12"/>
                </a:cxn>
                <a:cxn ang="0">
                  <a:pos x="6" y="18"/>
                </a:cxn>
                <a:cxn ang="0">
                  <a:pos x="27" y="24"/>
                </a:cxn>
                <a:cxn ang="0">
                  <a:pos x="27" y="12"/>
                </a:cxn>
              </a:cxnLst>
              <a:rect l="0" t="0" r="r" b="b"/>
              <a:pathLst>
                <a:path w="40" h="33">
                  <a:moveTo>
                    <a:pt x="36" y="12"/>
                  </a:moveTo>
                  <a:cubicBezTo>
                    <a:pt x="40" y="32"/>
                    <a:pt x="13" y="33"/>
                    <a:pt x="0" y="27"/>
                  </a:cubicBezTo>
                  <a:cubicBezTo>
                    <a:pt x="0" y="20"/>
                    <a:pt x="0" y="13"/>
                    <a:pt x="0" y="6"/>
                  </a:cubicBezTo>
                  <a:cubicBezTo>
                    <a:pt x="9" y="1"/>
                    <a:pt x="35" y="0"/>
                    <a:pt x="36" y="12"/>
                  </a:cubicBezTo>
                  <a:close/>
                  <a:moveTo>
                    <a:pt x="27" y="12"/>
                  </a:moveTo>
                  <a:cubicBezTo>
                    <a:pt x="20" y="14"/>
                    <a:pt x="4" y="7"/>
                    <a:pt x="6" y="18"/>
                  </a:cubicBezTo>
                  <a:cubicBezTo>
                    <a:pt x="4" y="29"/>
                    <a:pt x="20" y="22"/>
                    <a:pt x="27" y="24"/>
                  </a:cubicBezTo>
                  <a:cubicBezTo>
                    <a:pt x="27" y="20"/>
                    <a:pt x="27" y="16"/>
                    <a:pt x="27" y="1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Freeform 510"/>
            <p:cNvSpPr/>
            <p:nvPr/>
          </p:nvSpPr>
          <p:spPr bwMode="auto">
            <a:xfrm>
              <a:off x="881063" y="2590801"/>
              <a:ext cx="106363" cy="65088"/>
            </a:xfrm>
            <a:custGeom>
              <a:avLst/>
              <a:gdLst/>
              <a:ahLst/>
              <a:cxnLst>
                <a:cxn ang="0">
                  <a:pos x="15" y="22"/>
                </a:cxn>
                <a:cxn ang="0">
                  <a:pos x="36" y="10"/>
                </a:cxn>
                <a:cxn ang="0">
                  <a:pos x="15" y="10"/>
                </a:cxn>
                <a:cxn ang="0">
                  <a:pos x="15" y="22"/>
                </a:cxn>
              </a:cxnLst>
              <a:rect l="0" t="0" r="r" b="b"/>
              <a:pathLst>
                <a:path w="36" h="22">
                  <a:moveTo>
                    <a:pt x="15" y="22"/>
                  </a:moveTo>
                  <a:cubicBezTo>
                    <a:pt x="0" y="9"/>
                    <a:pt x="29" y="0"/>
                    <a:pt x="36" y="10"/>
                  </a:cubicBezTo>
                  <a:cubicBezTo>
                    <a:pt x="29" y="10"/>
                    <a:pt x="22" y="10"/>
                    <a:pt x="15" y="10"/>
                  </a:cubicBezTo>
                  <a:cubicBezTo>
                    <a:pt x="15" y="14"/>
                    <a:pt x="15" y="18"/>
                    <a:pt x="15" y="22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Freeform 511"/>
            <p:cNvSpPr>
              <a:spLocks noEditPoints="1"/>
            </p:cNvSpPr>
            <p:nvPr/>
          </p:nvSpPr>
          <p:spPr bwMode="auto">
            <a:xfrm>
              <a:off x="1912938" y="2598738"/>
              <a:ext cx="123825" cy="90488"/>
            </a:xfrm>
            <a:custGeom>
              <a:avLst/>
              <a:gdLst/>
              <a:ahLst/>
              <a:cxnLst>
                <a:cxn ang="0">
                  <a:pos x="41" y="7"/>
                </a:cxn>
                <a:cxn ang="0">
                  <a:pos x="35" y="28"/>
                </a:cxn>
                <a:cxn ang="0">
                  <a:pos x="5" y="25"/>
                </a:cxn>
                <a:cxn ang="0">
                  <a:pos x="41" y="7"/>
                </a:cxn>
                <a:cxn ang="0">
                  <a:pos x="11" y="22"/>
                </a:cxn>
                <a:cxn ang="0">
                  <a:pos x="32" y="16"/>
                </a:cxn>
                <a:cxn ang="0">
                  <a:pos x="11" y="22"/>
                </a:cxn>
              </a:cxnLst>
              <a:rect l="0" t="0" r="r" b="b"/>
              <a:pathLst>
                <a:path w="41" h="30">
                  <a:moveTo>
                    <a:pt x="41" y="7"/>
                  </a:moveTo>
                  <a:cubicBezTo>
                    <a:pt x="39" y="14"/>
                    <a:pt x="38" y="22"/>
                    <a:pt x="35" y="28"/>
                  </a:cubicBezTo>
                  <a:cubicBezTo>
                    <a:pt x="25" y="27"/>
                    <a:pt x="11" y="30"/>
                    <a:pt x="5" y="25"/>
                  </a:cubicBezTo>
                  <a:cubicBezTo>
                    <a:pt x="0" y="4"/>
                    <a:pt x="26" y="0"/>
                    <a:pt x="41" y="7"/>
                  </a:cubicBezTo>
                  <a:close/>
                  <a:moveTo>
                    <a:pt x="11" y="22"/>
                  </a:moveTo>
                  <a:cubicBezTo>
                    <a:pt x="18" y="20"/>
                    <a:pt x="34" y="27"/>
                    <a:pt x="32" y="16"/>
                  </a:cubicBezTo>
                  <a:cubicBezTo>
                    <a:pt x="29" y="5"/>
                    <a:pt x="9" y="10"/>
                    <a:pt x="11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Freeform 512"/>
            <p:cNvSpPr>
              <a:spLocks noEditPoints="1"/>
            </p:cNvSpPr>
            <p:nvPr/>
          </p:nvSpPr>
          <p:spPr bwMode="auto">
            <a:xfrm>
              <a:off x="3695700" y="2598738"/>
              <a:ext cx="161925" cy="93663"/>
            </a:xfrm>
            <a:custGeom>
              <a:avLst/>
              <a:gdLst/>
              <a:ahLst/>
              <a:cxnLst>
                <a:cxn ang="0">
                  <a:pos x="50" y="10"/>
                </a:cxn>
                <a:cxn ang="0">
                  <a:pos x="11" y="22"/>
                </a:cxn>
                <a:cxn ang="0">
                  <a:pos x="50" y="10"/>
                </a:cxn>
                <a:cxn ang="0">
                  <a:pos x="14" y="19"/>
                </a:cxn>
                <a:cxn ang="0">
                  <a:pos x="41" y="13"/>
                </a:cxn>
                <a:cxn ang="0">
                  <a:pos x="14" y="19"/>
                </a:cxn>
              </a:cxnLst>
              <a:rect l="0" t="0" r="r" b="b"/>
              <a:pathLst>
                <a:path w="54" h="31">
                  <a:moveTo>
                    <a:pt x="50" y="10"/>
                  </a:moveTo>
                  <a:cubicBezTo>
                    <a:pt x="54" y="31"/>
                    <a:pt x="23" y="26"/>
                    <a:pt x="11" y="22"/>
                  </a:cubicBezTo>
                  <a:cubicBezTo>
                    <a:pt x="0" y="0"/>
                    <a:pt x="38" y="2"/>
                    <a:pt x="50" y="10"/>
                  </a:cubicBezTo>
                  <a:close/>
                  <a:moveTo>
                    <a:pt x="14" y="19"/>
                  </a:moveTo>
                  <a:cubicBezTo>
                    <a:pt x="22" y="16"/>
                    <a:pt x="42" y="25"/>
                    <a:pt x="41" y="13"/>
                  </a:cubicBezTo>
                  <a:cubicBezTo>
                    <a:pt x="33" y="16"/>
                    <a:pt x="13" y="7"/>
                    <a:pt x="14" y="19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Freeform 513"/>
            <p:cNvSpPr>
              <a:spLocks noEditPoints="1"/>
            </p:cNvSpPr>
            <p:nvPr/>
          </p:nvSpPr>
          <p:spPr bwMode="auto">
            <a:xfrm>
              <a:off x="5567363" y="2605088"/>
              <a:ext cx="131763" cy="84138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44" y="5"/>
                </a:cxn>
                <a:cxn ang="0">
                  <a:pos x="44" y="20"/>
                </a:cxn>
                <a:cxn ang="0">
                  <a:pos x="8" y="5"/>
                </a:cxn>
                <a:cxn ang="0">
                  <a:pos x="14" y="14"/>
                </a:cxn>
                <a:cxn ang="0">
                  <a:pos x="35" y="14"/>
                </a:cxn>
                <a:cxn ang="0">
                  <a:pos x="14" y="14"/>
                </a:cxn>
              </a:cxnLst>
              <a:rect l="0" t="0" r="r" b="b"/>
              <a:pathLst>
                <a:path w="44" h="28">
                  <a:moveTo>
                    <a:pt x="8" y="5"/>
                  </a:moveTo>
                  <a:cubicBezTo>
                    <a:pt x="15" y="0"/>
                    <a:pt x="37" y="0"/>
                    <a:pt x="44" y="5"/>
                  </a:cubicBezTo>
                  <a:cubicBezTo>
                    <a:pt x="44" y="10"/>
                    <a:pt x="44" y="15"/>
                    <a:pt x="44" y="20"/>
                  </a:cubicBezTo>
                  <a:cubicBezTo>
                    <a:pt x="33" y="25"/>
                    <a:pt x="0" y="28"/>
                    <a:pt x="8" y="5"/>
                  </a:cubicBezTo>
                  <a:close/>
                  <a:moveTo>
                    <a:pt x="14" y="14"/>
                  </a:moveTo>
                  <a:cubicBezTo>
                    <a:pt x="14" y="19"/>
                    <a:pt x="35" y="19"/>
                    <a:pt x="35" y="14"/>
                  </a:cubicBezTo>
                  <a:cubicBezTo>
                    <a:pt x="33" y="11"/>
                    <a:pt x="14" y="1"/>
                    <a:pt x="14" y="1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Freeform 514"/>
            <p:cNvSpPr/>
            <p:nvPr/>
          </p:nvSpPr>
          <p:spPr bwMode="auto">
            <a:xfrm>
              <a:off x="5608638" y="2608263"/>
              <a:ext cx="63500" cy="53975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0" y="13"/>
                </a:cxn>
                <a:cxn ang="0">
                  <a:pos x="21" y="13"/>
                </a:cxn>
              </a:cxnLst>
              <a:rect l="0" t="0" r="r" b="b"/>
              <a:pathLst>
                <a:path w="21" h="18">
                  <a:moveTo>
                    <a:pt x="21" y="13"/>
                  </a:moveTo>
                  <a:cubicBezTo>
                    <a:pt x="21" y="18"/>
                    <a:pt x="0" y="18"/>
                    <a:pt x="0" y="13"/>
                  </a:cubicBezTo>
                  <a:cubicBezTo>
                    <a:pt x="0" y="0"/>
                    <a:pt x="19" y="10"/>
                    <a:pt x="21" y="13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Freeform 515"/>
            <p:cNvSpPr>
              <a:spLocks noEditPoints="1"/>
            </p:cNvSpPr>
            <p:nvPr/>
          </p:nvSpPr>
          <p:spPr bwMode="auto">
            <a:xfrm>
              <a:off x="6475413" y="2590801"/>
              <a:ext cx="136525" cy="98425"/>
            </a:xfrm>
            <a:custGeom>
              <a:avLst/>
              <a:gdLst/>
              <a:ahLst/>
              <a:cxnLst>
                <a:cxn ang="0">
                  <a:pos x="43" y="25"/>
                </a:cxn>
                <a:cxn ang="0">
                  <a:pos x="7" y="28"/>
                </a:cxn>
                <a:cxn ang="0">
                  <a:pos x="43" y="25"/>
                </a:cxn>
                <a:cxn ang="0">
                  <a:pos x="16" y="13"/>
                </a:cxn>
                <a:cxn ang="0">
                  <a:pos x="13" y="25"/>
                </a:cxn>
                <a:cxn ang="0">
                  <a:pos x="34" y="25"/>
                </a:cxn>
                <a:cxn ang="0">
                  <a:pos x="16" y="13"/>
                </a:cxn>
              </a:cxnLst>
              <a:rect l="0" t="0" r="r" b="b"/>
              <a:pathLst>
                <a:path w="46" h="33">
                  <a:moveTo>
                    <a:pt x="43" y="25"/>
                  </a:moveTo>
                  <a:cubicBezTo>
                    <a:pt x="38" y="33"/>
                    <a:pt x="15" y="33"/>
                    <a:pt x="7" y="28"/>
                  </a:cubicBezTo>
                  <a:cubicBezTo>
                    <a:pt x="0" y="0"/>
                    <a:pt x="46" y="0"/>
                    <a:pt x="43" y="25"/>
                  </a:cubicBezTo>
                  <a:close/>
                  <a:moveTo>
                    <a:pt x="16" y="13"/>
                  </a:moveTo>
                  <a:cubicBezTo>
                    <a:pt x="17" y="19"/>
                    <a:pt x="13" y="20"/>
                    <a:pt x="13" y="25"/>
                  </a:cubicBezTo>
                  <a:cubicBezTo>
                    <a:pt x="20" y="25"/>
                    <a:pt x="27" y="25"/>
                    <a:pt x="34" y="25"/>
                  </a:cubicBezTo>
                  <a:cubicBezTo>
                    <a:pt x="34" y="15"/>
                    <a:pt x="27" y="12"/>
                    <a:pt x="16" y="1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Freeform 516"/>
            <p:cNvSpPr/>
            <p:nvPr/>
          </p:nvSpPr>
          <p:spPr bwMode="auto">
            <a:xfrm>
              <a:off x="692150" y="2595563"/>
              <a:ext cx="71438" cy="42863"/>
            </a:xfrm>
            <a:custGeom>
              <a:avLst/>
              <a:gdLst/>
              <a:ahLst/>
              <a:cxnLst>
                <a:cxn ang="0">
                  <a:pos x="24" y="14"/>
                </a:cxn>
                <a:cxn ang="0">
                  <a:pos x="0" y="14"/>
                </a:cxn>
                <a:cxn ang="0">
                  <a:pos x="24" y="14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16" y="14"/>
                    <a:pt x="8" y="14"/>
                    <a:pt x="0" y="14"/>
                  </a:cubicBezTo>
                  <a:cubicBezTo>
                    <a:pt x="2" y="5"/>
                    <a:pt x="23" y="0"/>
                    <a:pt x="24" y="1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Freeform 517"/>
            <p:cNvSpPr>
              <a:spLocks noEditPoints="1"/>
            </p:cNvSpPr>
            <p:nvPr/>
          </p:nvSpPr>
          <p:spPr bwMode="auto">
            <a:xfrm>
              <a:off x="2800350" y="2611438"/>
              <a:ext cx="152400" cy="857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50" y="6"/>
                </a:cxn>
                <a:cxn ang="0">
                  <a:pos x="47" y="21"/>
                </a:cxn>
                <a:cxn ang="0">
                  <a:pos x="14" y="3"/>
                </a:cxn>
                <a:cxn ang="0">
                  <a:pos x="17" y="15"/>
                </a:cxn>
                <a:cxn ang="0">
                  <a:pos x="41" y="9"/>
                </a:cxn>
                <a:cxn ang="0">
                  <a:pos x="17" y="15"/>
                </a:cxn>
              </a:cxnLst>
              <a:rect l="0" t="0" r="r" b="b"/>
              <a:pathLst>
                <a:path w="51" h="29">
                  <a:moveTo>
                    <a:pt x="14" y="3"/>
                  </a:moveTo>
                  <a:cubicBezTo>
                    <a:pt x="26" y="4"/>
                    <a:pt x="43" y="0"/>
                    <a:pt x="50" y="6"/>
                  </a:cubicBezTo>
                  <a:cubicBezTo>
                    <a:pt x="51" y="13"/>
                    <a:pt x="45" y="13"/>
                    <a:pt x="47" y="21"/>
                  </a:cubicBezTo>
                  <a:cubicBezTo>
                    <a:pt x="33" y="29"/>
                    <a:pt x="0" y="23"/>
                    <a:pt x="14" y="3"/>
                  </a:cubicBezTo>
                  <a:close/>
                  <a:moveTo>
                    <a:pt x="17" y="15"/>
                  </a:moveTo>
                  <a:cubicBezTo>
                    <a:pt x="22" y="19"/>
                    <a:pt x="44" y="22"/>
                    <a:pt x="41" y="9"/>
                  </a:cubicBezTo>
                  <a:cubicBezTo>
                    <a:pt x="31" y="9"/>
                    <a:pt x="20" y="8"/>
                    <a:pt x="17" y="1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Freeform 518"/>
            <p:cNvSpPr/>
            <p:nvPr/>
          </p:nvSpPr>
          <p:spPr bwMode="auto">
            <a:xfrm>
              <a:off x="3451225" y="2611438"/>
              <a:ext cx="77788" cy="50800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3" y="12"/>
                </a:cxn>
                <a:cxn ang="0">
                  <a:pos x="24" y="6"/>
                </a:cxn>
              </a:cxnLst>
              <a:rect l="0" t="0" r="r" b="b"/>
              <a:pathLst>
                <a:path w="26" h="17">
                  <a:moveTo>
                    <a:pt x="24" y="6"/>
                  </a:moveTo>
                  <a:cubicBezTo>
                    <a:pt x="26" y="17"/>
                    <a:pt x="10" y="10"/>
                    <a:pt x="3" y="12"/>
                  </a:cubicBezTo>
                  <a:cubicBezTo>
                    <a:pt x="0" y="0"/>
                    <a:pt x="19" y="2"/>
                    <a:pt x="24" y="6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Freeform 519"/>
            <p:cNvSpPr>
              <a:spLocks noEditPoints="1"/>
            </p:cNvSpPr>
            <p:nvPr/>
          </p:nvSpPr>
          <p:spPr bwMode="auto">
            <a:xfrm>
              <a:off x="4200525" y="2592388"/>
              <a:ext cx="160338" cy="107950"/>
            </a:xfrm>
            <a:custGeom>
              <a:avLst/>
              <a:gdLst/>
              <a:ahLst/>
              <a:cxnLst>
                <a:cxn ang="0">
                  <a:pos x="46" y="30"/>
                </a:cxn>
                <a:cxn ang="0">
                  <a:pos x="7" y="30"/>
                </a:cxn>
                <a:cxn ang="0">
                  <a:pos x="46" y="30"/>
                </a:cxn>
                <a:cxn ang="0">
                  <a:pos x="40" y="24"/>
                </a:cxn>
                <a:cxn ang="0">
                  <a:pos x="13" y="24"/>
                </a:cxn>
                <a:cxn ang="0">
                  <a:pos x="40" y="24"/>
                </a:cxn>
              </a:cxnLst>
              <a:rect l="0" t="0" r="r" b="b"/>
              <a:pathLst>
                <a:path w="54" h="36">
                  <a:moveTo>
                    <a:pt x="46" y="30"/>
                  </a:moveTo>
                  <a:cubicBezTo>
                    <a:pt x="37" y="33"/>
                    <a:pt x="16" y="36"/>
                    <a:pt x="7" y="30"/>
                  </a:cubicBezTo>
                  <a:cubicBezTo>
                    <a:pt x="0" y="3"/>
                    <a:pt x="54" y="0"/>
                    <a:pt x="46" y="30"/>
                  </a:cubicBezTo>
                  <a:close/>
                  <a:moveTo>
                    <a:pt x="40" y="24"/>
                  </a:moveTo>
                  <a:cubicBezTo>
                    <a:pt x="41" y="13"/>
                    <a:pt x="12" y="16"/>
                    <a:pt x="13" y="24"/>
                  </a:cubicBezTo>
                  <a:cubicBezTo>
                    <a:pt x="19" y="30"/>
                    <a:pt x="33" y="26"/>
                    <a:pt x="40" y="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Freeform 520"/>
            <p:cNvSpPr>
              <a:spLocks noEditPoints="1"/>
            </p:cNvSpPr>
            <p:nvPr/>
          </p:nvSpPr>
          <p:spPr bwMode="auto">
            <a:xfrm>
              <a:off x="4465638" y="2601913"/>
              <a:ext cx="122238" cy="98425"/>
            </a:xfrm>
            <a:custGeom>
              <a:avLst/>
              <a:gdLst/>
              <a:ahLst/>
              <a:cxnLst>
                <a:cxn ang="0">
                  <a:pos x="41" y="9"/>
                </a:cxn>
                <a:cxn ang="0">
                  <a:pos x="41" y="27"/>
                </a:cxn>
                <a:cxn ang="0">
                  <a:pos x="8" y="24"/>
                </a:cxn>
                <a:cxn ang="0">
                  <a:pos x="41" y="9"/>
                </a:cxn>
                <a:cxn ang="0">
                  <a:pos x="32" y="21"/>
                </a:cxn>
                <a:cxn ang="0">
                  <a:pos x="11" y="9"/>
                </a:cxn>
                <a:cxn ang="0">
                  <a:pos x="32" y="21"/>
                </a:cxn>
              </a:cxnLst>
              <a:rect l="0" t="0" r="r" b="b"/>
              <a:pathLst>
                <a:path w="41" h="33">
                  <a:moveTo>
                    <a:pt x="41" y="9"/>
                  </a:moveTo>
                  <a:cubicBezTo>
                    <a:pt x="41" y="15"/>
                    <a:pt x="41" y="21"/>
                    <a:pt x="41" y="27"/>
                  </a:cubicBezTo>
                  <a:cubicBezTo>
                    <a:pt x="33" y="33"/>
                    <a:pt x="12" y="31"/>
                    <a:pt x="8" y="24"/>
                  </a:cubicBezTo>
                  <a:cubicBezTo>
                    <a:pt x="0" y="0"/>
                    <a:pt x="29" y="5"/>
                    <a:pt x="41" y="9"/>
                  </a:cubicBezTo>
                  <a:close/>
                  <a:moveTo>
                    <a:pt x="32" y="21"/>
                  </a:moveTo>
                  <a:cubicBezTo>
                    <a:pt x="32" y="10"/>
                    <a:pt x="22" y="9"/>
                    <a:pt x="11" y="9"/>
                  </a:cubicBezTo>
                  <a:cubicBezTo>
                    <a:pt x="6" y="24"/>
                    <a:pt x="24" y="27"/>
                    <a:pt x="32" y="2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Freeform 521"/>
            <p:cNvSpPr/>
            <p:nvPr/>
          </p:nvSpPr>
          <p:spPr bwMode="auto">
            <a:xfrm>
              <a:off x="1939925" y="2614613"/>
              <a:ext cx="74613" cy="65088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" y="17"/>
                </a:cxn>
                <a:cxn ang="0">
                  <a:pos x="23" y="11"/>
                </a:cxn>
              </a:cxnLst>
              <a:rect l="0" t="0" r="r" b="b"/>
              <a:pathLst>
                <a:path w="25" h="22">
                  <a:moveTo>
                    <a:pt x="23" y="11"/>
                  </a:moveTo>
                  <a:cubicBezTo>
                    <a:pt x="25" y="22"/>
                    <a:pt x="9" y="15"/>
                    <a:pt x="2" y="17"/>
                  </a:cubicBezTo>
                  <a:cubicBezTo>
                    <a:pt x="0" y="5"/>
                    <a:pt x="20" y="0"/>
                    <a:pt x="23" y="11"/>
                  </a:cubicBezTo>
                  <a:close/>
                </a:path>
              </a:pathLst>
            </a:custGeom>
            <a:solidFill>
              <a:srgbClr val="BA81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Freeform 522"/>
            <p:cNvSpPr>
              <a:spLocks noEditPoints="1"/>
            </p:cNvSpPr>
            <p:nvPr/>
          </p:nvSpPr>
          <p:spPr bwMode="auto">
            <a:xfrm>
              <a:off x="3959225" y="2616201"/>
              <a:ext cx="115888" cy="80963"/>
            </a:xfrm>
            <a:custGeom>
              <a:avLst/>
              <a:gdLst/>
              <a:ahLst/>
              <a:cxnLst>
                <a:cxn ang="0">
                  <a:pos x="37" y="22"/>
                </a:cxn>
                <a:cxn ang="0">
                  <a:pos x="1" y="19"/>
                </a:cxn>
                <a:cxn ang="0">
                  <a:pos x="7" y="1"/>
                </a:cxn>
                <a:cxn ang="0">
                  <a:pos x="37" y="22"/>
                </a:cxn>
                <a:cxn ang="0">
                  <a:pos x="7" y="16"/>
                </a:cxn>
                <a:cxn ang="0">
                  <a:pos x="28" y="19"/>
                </a:cxn>
                <a:cxn ang="0">
                  <a:pos x="7" y="16"/>
                </a:cxn>
              </a:cxnLst>
              <a:rect l="0" t="0" r="r" b="b"/>
              <a:pathLst>
                <a:path w="39" h="27">
                  <a:moveTo>
                    <a:pt x="37" y="22"/>
                  </a:moveTo>
                  <a:cubicBezTo>
                    <a:pt x="29" y="27"/>
                    <a:pt x="6" y="27"/>
                    <a:pt x="1" y="19"/>
                  </a:cubicBezTo>
                  <a:cubicBezTo>
                    <a:pt x="0" y="10"/>
                    <a:pt x="5" y="7"/>
                    <a:pt x="7" y="1"/>
                  </a:cubicBezTo>
                  <a:cubicBezTo>
                    <a:pt x="25" y="0"/>
                    <a:pt x="39" y="3"/>
                    <a:pt x="37" y="22"/>
                  </a:cubicBezTo>
                  <a:close/>
                  <a:moveTo>
                    <a:pt x="7" y="16"/>
                  </a:moveTo>
                  <a:cubicBezTo>
                    <a:pt x="14" y="17"/>
                    <a:pt x="18" y="21"/>
                    <a:pt x="28" y="19"/>
                  </a:cubicBezTo>
                  <a:cubicBezTo>
                    <a:pt x="30" y="6"/>
                    <a:pt x="7" y="2"/>
                    <a:pt x="7" y="1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Freeform 523"/>
            <p:cNvSpPr/>
            <p:nvPr/>
          </p:nvSpPr>
          <p:spPr bwMode="auto">
            <a:xfrm>
              <a:off x="4994275" y="2646363"/>
              <a:ext cx="114300" cy="42863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20" y="0"/>
                </a:cxn>
                <a:cxn ang="0">
                  <a:pos x="38" y="6"/>
                </a:cxn>
              </a:cxnLst>
              <a:rect l="0" t="0" r="r" b="b"/>
              <a:pathLst>
                <a:path w="38" h="14">
                  <a:moveTo>
                    <a:pt x="38" y="6"/>
                  </a:moveTo>
                  <a:cubicBezTo>
                    <a:pt x="34" y="14"/>
                    <a:pt x="0" y="7"/>
                    <a:pt x="20" y="0"/>
                  </a:cubicBezTo>
                  <a:cubicBezTo>
                    <a:pt x="11" y="9"/>
                    <a:pt x="30" y="5"/>
                    <a:pt x="38" y="6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Freeform 524"/>
            <p:cNvSpPr>
              <a:spLocks noEditPoints="1"/>
            </p:cNvSpPr>
            <p:nvPr/>
          </p:nvSpPr>
          <p:spPr bwMode="auto">
            <a:xfrm>
              <a:off x="7281863" y="2598738"/>
              <a:ext cx="150813" cy="107950"/>
            </a:xfrm>
            <a:custGeom>
              <a:avLst/>
              <a:gdLst/>
              <a:ahLst/>
              <a:cxnLst>
                <a:cxn ang="0">
                  <a:pos x="46" y="28"/>
                </a:cxn>
                <a:cxn ang="0">
                  <a:pos x="10" y="31"/>
                </a:cxn>
                <a:cxn ang="0">
                  <a:pos x="46" y="28"/>
                </a:cxn>
                <a:cxn ang="0">
                  <a:pos x="19" y="13"/>
                </a:cxn>
                <a:cxn ang="0">
                  <a:pos x="13" y="25"/>
                </a:cxn>
                <a:cxn ang="0">
                  <a:pos x="37" y="28"/>
                </a:cxn>
                <a:cxn ang="0">
                  <a:pos x="19" y="13"/>
                </a:cxn>
              </a:cxnLst>
              <a:rect l="0" t="0" r="r" b="b"/>
              <a:pathLst>
                <a:path w="51" h="36">
                  <a:moveTo>
                    <a:pt x="46" y="28"/>
                  </a:moveTo>
                  <a:cubicBezTo>
                    <a:pt x="41" y="36"/>
                    <a:pt x="18" y="36"/>
                    <a:pt x="10" y="31"/>
                  </a:cubicBezTo>
                  <a:cubicBezTo>
                    <a:pt x="0" y="0"/>
                    <a:pt x="51" y="5"/>
                    <a:pt x="46" y="28"/>
                  </a:cubicBezTo>
                  <a:close/>
                  <a:moveTo>
                    <a:pt x="19" y="13"/>
                  </a:moveTo>
                  <a:cubicBezTo>
                    <a:pt x="19" y="19"/>
                    <a:pt x="11" y="17"/>
                    <a:pt x="13" y="25"/>
                  </a:cubicBezTo>
                  <a:cubicBezTo>
                    <a:pt x="17" y="30"/>
                    <a:pt x="28" y="28"/>
                    <a:pt x="37" y="28"/>
                  </a:cubicBezTo>
                  <a:cubicBezTo>
                    <a:pt x="36" y="18"/>
                    <a:pt x="27" y="16"/>
                    <a:pt x="19" y="1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Freeform 525"/>
            <p:cNvSpPr>
              <a:spLocks noEditPoints="1"/>
            </p:cNvSpPr>
            <p:nvPr/>
          </p:nvSpPr>
          <p:spPr bwMode="auto">
            <a:xfrm>
              <a:off x="7651750" y="2616201"/>
              <a:ext cx="133350" cy="96838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45" y="13"/>
                </a:cxn>
                <a:cxn ang="0">
                  <a:pos x="42" y="25"/>
                </a:cxn>
                <a:cxn ang="0">
                  <a:pos x="6" y="7"/>
                </a:cxn>
                <a:cxn ang="0">
                  <a:pos x="12" y="22"/>
                </a:cxn>
                <a:cxn ang="0">
                  <a:pos x="36" y="13"/>
                </a:cxn>
                <a:cxn ang="0">
                  <a:pos x="12" y="22"/>
                </a:cxn>
              </a:cxnLst>
              <a:rect l="0" t="0" r="r" b="b"/>
              <a:pathLst>
                <a:path w="45" h="32">
                  <a:moveTo>
                    <a:pt x="6" y="7"/>
                  </a:moveTo>
                  <a:cubicBezTo>
                    <a:pt x="15" y="2"/>
                    <a:pt x="44" y="0"/>
                    <a:pt x="45" y="13"/>
                  </a:cubicBezTo>
                  <a:cubicBezTo>
                    <a:pt x="45" y="18"/>
                    <a:pt x="41" y="19"/>
                    <a:pt x="42" y="25"/>
                  </a:cubicBezTo>
                  <a:cubicBezTo>
                    <a:pt x="28" y="32"/>
                    <a:pt x="0" y="29"/>
                    <a:pt x="6" y="7"/>
                  </a:cubicBezTo>
                  <a:close/>
                  <a:moveTo>
                    <a:pt x="12" y="22"/>
                  </a:moveTo>
                  <a:cubicBezTo>
                    <a:pt x="23" y="22"/>
                    <a:pt x="36" y="24"/>
                    <a:pt x="36" y="13"/>
                  </a:cubicBezTo>
                  <a:cubicBezTo>
                    <a:pt x="32" y="8"/>
                    <a:pt x="4" y="5"/>
                    <a:pt x="12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Freeform 526"/>
            <p:cNvSpPr>
              <a:spLocks noEditPoints="1"/>
            </p:cNvSpPr>
            <p:nvPr/>
          </p:nvSpPr>
          <p:spPr bwMode="auto">
            <a:xfrm>
              <a:off x="1603375" y="2601913"/>
              <a:ext cx="146050" cy="107950"/>
            </a:xfrm>
            <a:custGeom>
              <a:avLst/>
              <a:gdLst/>
              <a:ahLst/>
              <a:cxnLst>
                <a:cxn ang="0">
                  <a:pos x="46" y="12"/>
                </a:cxn>
                <a:cxn ang="0">
                  <a:pos x="7" y="24"/>
                </a:cxn>
                <a:cxn ang="0">
                  <a:pos x="46" y="12"/>
                </a:cxn>
                <a:cxn ang="0">
                  <a:pos x="40" y="12"/>
                </a:cxn>
                <a:cxn ang="0">
                  <a:pos x="13" y="21"/>
                </a:cxn>
                <a:cxn ang="0">
                  <a:pos x="40" y="12"/>
                </a:cxn>
              </a:cxnLst>
              <a:rect l="0" t="0" r="r" b="b"/>
              <a:pathLst>
                <a:path w="49" h="36">
                  <a:moveTo>
                    <a:pt x="46" y="12"/>
                  </a:moveTo>
                  <a:cubicBezTo>
                    <a:pt x="49" y="32"/>
                    <a:pt x="17" y="36"/>
                    <a:pt x="7" y="24"/>
                  </a:cubicBezTo>
                  <a:cubicBezTo>
                    <a:pt x="0" y="0"/>
                    <a:pt x="38" y="3"/>
                    <a:pt x="46" y="12"/>
                  </a:cubicBezTo>
                  <a:close/>
                  <a:moveTo>
                    <a:pt x="40" y="12"/>
                  </a:moveTo>
                  <a:cubicBezTo>
                    <a:pt x="29" y="13"/>
                    <a:pt x="11" y="7"/>
                    <a:pt x="13" y="21"/>
                  </a:cubicBezTo>
                  <a:cubicBezTo>
                    <a:pt x="24" y="27"/>
                    <a:pt x="36" y="22"/>
                    <a:pt x="40" y="1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Freeform 527"/>
            <p:cNvSpPr/>
            <p:nvPr/>
          </p:nvSpPr>
          <p:spPr bwMode="auto">
            <a:xfrm>
              <a:off x="2851150" y="2635251"/>
              <a:ext cx="80963" cy="41275"/>
            </a:xfrm>
            <a:custGeom>
              <a:avLst/>
              <a:gdLst/>
              <a:ahLst/>
              <a:cxnLst>
                <a:cxn ang="0">
                  <a:pos x="24" y="1"/>
                </a:cxn>
                <a:cxn ang="0">
                  <a:pos x="0" y="7"/>
                </a:cxn>
                <a:cxn ang="0">
                  <a:pos x="24" y="1"/>
                </a:cxn>
              </a:cxnLst>
              <a:rect l="0" t="0" r="r" b="b"/>
              <a:pathLst>
                <a:path w="27" h="14">
                  <a:moveTo>
                    <a:pt x="24" y="1"/>
                  </a:moveTo>
                  <a:cubicBezTo>
                    <a:pt x="27" y="14"/>
                    <a:pt x="5" y="11"/>
                    <a:pt x="0" y="7"/>
                  </a:cubicBezTo>
                  <a:cubicBezTo>
                    <a:pt x="3" y="0"/>
                    <a:pt x="14" y="1"/>
                    <a:pt x="24" y="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Freeform 528"/>
            <p:cNvSpPr/>
            <p:nvPr/>
          </p:nvSpPr>
          <p:spPr bwMode="auto">
            <a:xfrm>
              <a:off x="6513513" y="2625726"/>
              <a:ext cx="63500" cy="39688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0" y="13"/>
                </a:cxn>
                <a:cxn ang="0">
                  <a:pos x="3" y="1"/>
                </a:cxn>
                <a:cxn ang="0">
                  <a:pos x="21" y="13"/>
                </a:cxn>
              </a:cxnLst>
              <a:rect l="0" t="0" r="r" b="b"/>
              <a:pathLst>
                <a:path w="21" h="13">
                  <a:moveTo>
                    <a:pt x="21" y="13"/>
                  </a:moveTo>
                  <a:cubicBezTo>
                    <a:pt x="14" y="13"/>
                    <a:pt x="7" y="13"/>
                    <a:pt x="0" y="13"/>
                  </a:cubicBezTo>
                  <a:cubicBezTo>
                    <a:pt x="0" y="8"/>
                    <a:pt x="4" y="7"/>
                    <a:pt x="3" y="1"/>
                  </a:cubicBezTo>
                  <a:cubicBezTo>
                    <a:pt x="14" y="0"/>
                    <a:pt x="21" y="3"/>
                    <a:pt x="21" y="1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Freeform 529"/>
            <p:cNvSpPr>
              <a:spLocks noEditPoints="1"/>
            </p:cNvSpPr>
            <p:nvPr/>
          </p:nvSpPr>
          <p:spPr bwMode="auto">
            <a:xfrm>
              <a:off x="8188325" y="2622551"/>
              <a:ext cx="152400" cy="95250"/>
            </a:xfrm>
            <a:custGeom>
              <a:avLst/>
              <a:gdLst/>
              <a:ahLst/>
              <a:cxnLst>
                <a:cxn ang="0">
                  <a:pos x="45" y="26"/>
                </a:cxn>
                <a:cxn ang="0">
                  <a:pos x="9" y="29"/>
                </a:cxn>
                <a:cxn ang="0">
                  <a:pos x="45" y="26"/>
                </a:cxn>
                <a:cxn ang="0">
                  <a:pos x="15" y="23"/>
                </a:cxn>
                <a:cxn ang="0">
                  <a:pos x="39" y="20"/>
                </a:cxn>
                <a:cxn ang="0">
                  <a:pos x="15" y="23"/>
                </a:cxn>
              </a:cxnLst>
              <a:rect l="0" t="0" r="r" b="b"/>
              <a:pathLst>
                <a:path w="51" h="32">
                  <a:moveTo>
                    <a:pt x="45" y="26"/>
                  </a:moveTo>
                  <a:cubicBezTo>
                    <a:pt x="38" y="32"/>
                    <a:pt x="21" y="28"/>
                    <a:pt x="9" y="29"/>
                  </a:cubicBezTo>
                  <a:cubicBezTo>
                    <a:pt x="0" y="2"/>
                    <a:pt x="51" y="0"/>
                    <a:pt x="45" y="26"/>
                  </a:cubicBezTo>
                  <a:close/>
                  <a:moveTo>
                    <a:pt x="15" y="23"/>
                  </a:moveTo>
                  <a:cubicBezTo>
                    <a:pt x="22" y="21"/>
                    <a:pt x="37" y="27"/>
                    <a:pt x="39" y="20"/>
                  </a:cubicBezTo>
                  <a:cubicBezTo>
                    <a:pt x="34" y="16"/>
                    <a:pt x="14" y="7"/>
                    <a:pt x="15" y="2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Freeform 530"/>
            <p:cNvSpPr/>
            <p:nvPr/>
          </p:nvSpPr>
          <p:spPr bwMode="auto">
            <a:xfrm>
              <a:off x="4760913" y="2632076"/>
              <a:ext cx="84138" cy="60325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23" y="14"/>
                </a:cxn>
                <a:cxn ang="0">
                  <a:pos x="2" y="11"/>
                </a:cxn>
              </a:cxnLst>
              <a:rect l="0" t="0" r="r" b="b"/>
              <a:pathLst>
                <a:path w="28" h="20">
                  <a:moveTo>
                    <a:pt x="2" y="11"/>
                  </a:moveTo>
                  <a:cubicBezTo>
                    <a:pt x="0" y="0"/>
                    <a:pt x="28" y="3"/>
                    <a:pt x="23" y="14"/>
                  </a:cubicBezTo>
                  <a:cubicBezTo>
                    <a:pt x="17" y="20"/>
                    <a:pt x="6" y="16"/>
                    <a:pt x="2" y="1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Freeform 531"/>
            <p:cNvSpPr/>
            <p:nvPr/>
          </p:nvSpPr>
          <p:spPr bwMode="auto">
            <a:xfrm>
              <a:off x="8001000" y="2641601"/>
              <a:ext cx="77788" cy="68263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0" y="17"/>
                </a:cxn>
                <a:cxn ang="0">
                  <a:pos x="0" y="2"/>
                </a:cxn>
                <a:cxn ang="0">
                  <a:pos x="24" y="11"/>
                </a:cxn>
              </a:cxnLst>
              <a:rect l="0" t="0" r="r" b="b"/>
              <a:pathLst>
                <a:path w="26" h="23">
                  <a:moveTo>
                    <a:pt x="24" y="11"/>
                  </a:moveTo>
                  <a:cubicBezTo>
                    <a:pt x="26" y="23"/>
                    <a:pt x="8" y="15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11" y="2"/>
                    <a:pt x="24" y="0"/>
                    <a:pt x="24" y="1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Freeform 532"/>
            <p:cNvSpPr/>
            <p:nvPr/>
          </p:nvSpPr>
          <p:spPr bwMode="auto">
            <a:xfrm>
              <a:off x="128588" y="1693863"/>
              <a:ext cx="8890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Freeform 533"/>
            <p:cNvSpPr/>
            <p:nvPr/>
          </p:nvSpPr>
          <p:spPr bwMode="auto">
            <a:xfrm>
              <a:off x="1820863" y="1704976"/>
              <a:ext cx="134938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45" y="3"/>
                </a:cxn>
                <a:cxn ang="0">
                  <a:pos x="0" y="0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1" y="1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" name="Freeform 534"/>
            <p:cNvSpPr/>
            <p:nvPr/>
          </p:nvSpPr>
          <p:spPr bwMode="auto">
            <a:xfrm>
              <a:off x="288925" y="1703388"/>
              <a:ext cx="90488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" name="Freeform 536"/>
            <p:cNvSpPr/>
            <p:nvPr/>
          </p:nvSpPr>
          <p:spPr bwMode="auto">
            <a:xfrm>
              <a:off x="2260600" y="1714501"/>
              <a:ext cx="88900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Freeform 538"/>
            <p:cNvSpPr/>
            <p:nvPr/>
          </p:nvSpPr>
          <p:spPr bwMode="auto">
            <a:xfrm>
              <a:off x="2787650" y="1724026"/>
              <a:ext cx="125413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0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Freeform 539"/>
            <p:cNvSpPr/>
            <p:nvPr/>
          </p:nvSpPr>
          <p:spPr bwMode="auto">
            <a:xfrm>
              <a:off x="155575" y="1720851"/>
              <a:ext cx="1079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Freeform 540"/>
            <p:cNvSpPr/>
            <p:nvPr/>
          </p:nvSpPr>
          <p:spPr bwMode="auto">
            <a:xfrm>
              <a:off x="1436688" y="1720851"/>
              <a:ext cx="13335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0" y="7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Freeform 541"/>
            <p:cNvSpPr/>
            <p:nvPr/>
          </p:nvSpPr>
          <p:spPr bwMode="auto">
            <a:xfrm>
              <a:off x="1803400" y="1720851"/>
              <a:ext cx="8890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" name="Freeform 542"/>
            <p:cNvSpPr/>
            <p:nvPr/>
          </p:nvSpPr>
          <p:spPr bwMode="auto">
            <a:xfrm>
              <a:off x="3460750" y="1720851"/>
              <a:ext cx="3746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26" y="7"/>
                </a:cxn>
                <a:cxn ang="0">
                  <a:pos x="0" y="4"/>
                </a:cxn>
              </a:cxnLst>
              <a:rect l="0" t="0" r="r" b="b"/>
              <a:pathLst>
                <a:path w="126" h="11">
                  <a:moveTo>
                    <a:pt x="0" y="4"/>
                  </a:moveTo>
                  <a:cubicBezTo>
                    <a:pt x="41" y="6"/>
                    <a:pt x="90" y="0"/>
                    <a:pt x="126" y="7"/>
                  </a:cubicBezTo>
                  <a:cubicBezTo>
                    <a:pt x="85" y="5"/>
                    <a:pt x="36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" name="Freeform 543"/>
            <p:cNvSpPr/>
            <p:nvPr/>
          </p:nvSpPr>
          <p:spPr bwMode="auto">
            <a:xfrm>
              <a:off x="369888" y="1730376"/>
              <a:ext cx="161925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" name="Freeform 546"/>
            <p:cNvSpPr/>
            <p:nvPr/>
          </p:nvSpPr>
          <p:spPr bwMode="auto">
            <a:xfrm>
              <a:off x="3335338" y="1747838"/>
              <a:ext cx="1333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Freeform 547"/>
            <p:cNvSpPr/>
            <p:nvPr/>
          </p:nvSpPr>
          <p:spPr bwMode="auto">
            <a:xfrm>
              <a:off x="4427538" y="1747838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Freeform 549"/>
            <p:cNvSpPr/>
            <p:nvPr/>
          </p:nvSpPr>
          <p:spPr bwMode="auto">
            <a:xfrm>
              <a:off x="4095750" y="1755776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Freeform 551"/>
            <p:cNvSpPr/>
            <p:nvPr/>
          </p:nvSpPr>
          <p:spPr bwMode="auto">
            <a:xfrm>
              <a:off x="4292600" y="1765301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Freeform 555"/>
            <p:cNvSpPr/>
            <p:nvPr/>
          </p:nvSpPr>
          <p:spPr bwMode="auto">
            <a:xfrm>
              <a:off x="1731963" y="1782763"/>
              <a:ext cx="88900" cy="238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27" y="7"/>
                </a:cxn>
                <a:cxn ang="0">
                  <a:pos x="0" y="7"/>
                </a:cxn>
              </a:cxnLst>
              <a:rect l="0" t="0" r="r" b="b"/>
              <a:pathLst>
                <a:path w="30" h="8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6"/>
                    <a:pt x="30" y="8"/>
                    <a:pt x="27" y="7"/>
                  </a:cubicBezTo>
                  <a:cubicBezTo>
                    <a:pt x="18" y="7"/>
                    <a:pt x="9" y="7"/>
                    <a:pt x="0" y="7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Freeform 556"/>
            <p:cNvSpPr/>
            <p:nvPr/>
          </p:nvSpPr>
          <p:spPr bwMode="auto">
            <a:xfrm>
              <a:off x="6665913" y="1782763"/>
              <a:ext cx="1968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6" y="7"/>
                </a:cxn>
                <a:cxn ang="0">
                  <a:pos x="0" y="4"/>
                </a:cxn>
              </a:cxnLst>
              <a:rect l="0" t="0" r="r" b="b"/>
              <a:pathLst>
                <a:path w="66" h="11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" name="Freeform 557"/>
            <p:cNvSpPr/>
            <p:nvPr/>
          </p:nvSpPr>
          <p:spPr bwMode="auto">
            <a:xfrm>
              <a:off x="8886825" y="1785938"/>
              <a:ext cx="13811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6" y="9"/>
                </a:cxn>
                <a:cxn ang="0">
                  <a:pos x="0" y="6"/>
                </a:cxn>
              </a:cxnLst>
              <a:rect l="0" t="0" r="r" b="b"/>
              <a:pathLst>
                <a:path w="46" h="9">
                  <a:moveTo>
                    <a:pt x="0" y="6"/>
                  </a:moveTo>
                  <a:cubicBezTo>
                    <a:pt x="4" y="1"/>
                    <a:pt x="46" y="0"/>
                    <a:pt x="36" y="9"/>
                  </a:cubicBezTo>
                  <a:cubicBezTo>
                    <a:pt x="30" y="2"/>
                    <a:pt x="11" y="8"/>
                    <a:pt x="0" y="6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Freeform 559"/>
            <p:cNvSpPr/>
            <p:nvPr/>
          </p:nvSpPr>
          <p:spPr bwMode="auto">
            <a:xfrm>
              <a:off x="5180013" y="1792289"/>
              <a:ext cx="1524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1" y="4"/>
                </a:cxn>
                <a:cxn ang="0">
                  <a:pos x="0" y="7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Freeform 560"/>
            <p:cNvSpPr>
              <a:spLocks noEditPoints="1"/>
            </p:cNvSpPr>
            <p:nvPr/>
          </p:nvSpPr>
          <p:spPr bwMode="auto">
            <a:xfrm>
              <a:off x="925513" y="1754189"/>
              <a:ext cx="587375" cy="515938"/>
            </a:xfrm>
            <a:custGeom>
              <a:avLst/>
              <a:gdLst/>
              <a:ahLst/>
              <a:cxnLst>
                <a:cxn ang="0">
                  <a:pos x="105" y="11"/>
                </a:cxn>
                <a:cxn ang="0">
                  <a:pos x="138" y="158"/>
                </a:cxn>
                <a:cxn ang="0">
                  <a:pos x="18" y="119"/>
                </a:cxn>
                <a:cxn ang="0">
                  <a:pos x="75" y="11"/>
                </a:cxn>
                <a:cxn ang="0">
                  <a:pos x="105" y="11"/>
                </a:cxn>
                <a:cxn ang="0">
                  <a:pos x="96" y="20"/>
                </a:cxn>
                <a:cxn ang="0">
                  <a:pos x="21" y="89"/>
                </a:cxn>
                <a:cxn ang="0">
                  <a:pos x="24" y="98"/>
                </a:cxn>
                <a:cxn ang="0">
                  <a:pos x="165" y="110"/>
                </a:cxn>
                <a:cxn ang="0">
                  <a:pos x="165" y="74"/>
                </a:cxn>
                <a:cxn ang="0">
                  <a:pos x="165" y="71"/>
                </a:cxn>
                <a:cxn ang="0">
                  <a:pos x="99" y="20"/>
                </a:cxn>
                <a:cxn ang="0">
                  <a:pos x="96" y="20"/>
                </a:cxn>
              </a:cxnLst>
              <a:rect l="0" t="0" r="r" b="b"/>
              <a:pathLst>
                <a:path w="197" h="173">
                  <a:moveTo>
                    <a:pt x="105" y="11"/>
                  </a:moveTo>
                  <a:cubicBezTo>
                    <a:pt x="189" y="0"/>
                    <a:pt x="197" y="137"/>
                    <a:pt x="138" y="158"/>
                  </a:cubicBezTo>
                  <a:cubicBezTo>
                    <a:pt x="95" y="173"/>
                    <a:pt x="32" y="158"/>
                    <a:pt x="18" y="119"/>
                  </a:cubicBezTo>
                  <a:cubicBezTo>
                    <a:pt x="0" y="68"/>
                    <a:pt x="26" y="12"/>
                    <a:pt x="75" y="11"/>
                  </a:cubicBezTo>
                  <a:cubicBezTo>
                    <a:pt x="85" y="11"/>
                    <a:pt x="95" y="11"/>
                    <a:pt x="105" y="11"/>
                  </a:cubicBezTo>
                  <a:close/>
                  <a:moveTo>
                    <a:pt x="96" y="20"/>
                  </a:moveTo>
                  <a:cubicBezTo>
                    <a:pt x="40" y="12"/>
                    <a:pt x="24" y="44"/>
                    <a:pt x="21" y="89"/>
                  </a:cubicBezTo>
                  <a:cubicBezTo>
                    <a:pt x="21" y="93"/>
                    <a:pt x="22" y="96"/>
                    <a:pt x="24" y="98"/>
                  </a:cubicBezTo>
                  <a:cubicBezTo>
                    <a:pt x="17" y="169"/>
                    <a:pt x="158" y="170"/>
                    <a:pt x="165" y="110"/>
                  </a:cubicBezTo>
                  <a:cubicBezTo>
                    <a:pt x="170" y="105"/>
                    <a:pt x="170" y="79"/>
                    <a:pt x="165" y="74"/>
                  </a:cubicBezTo>
                  <a:cubicBezTo>
                    <a:pt x="165" y="73"/>
                    <a:pt x="165" y="72"/>
                    <a:pt x="165" y="71"/>
                  </a:cubicBezTo>
                  <a:cubicBezTo>
                    <a:pt x="163" y="34"/>
                    <a:pt x="138" y="20"/>
                    <a:pt x="99" y="20"/>
                  </a:cubicBezTo>
                  <a:cubicBezTo>
                    <a:pt x="98" y="20"/>
                    <a:pt x="97" y="20"/>
                    <a:pt x="96" y="20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Freeform 561"/>
            <p:cNvSpPr/>
            <p:nvPr/>
          </p:nvSpPr>
          <p:spPr bwMode="auto">
            <a:xfrm>
              <a:off x="1220788" y="1812926"/>
              <a:ext cx="196850" cy="152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51"/>
                </a:cxn>
                <a:cxn ang="0">
                  <a:pos x="0" y="0"/>
                </a:cxn>
              </a:cxnLst>
              <a:rect l="0" t="0" r="r" b="b"/>
              <a:pathLst>
                <a:path w="66" h="51">
                  <a:moveTo>
                    <a:pt x="0" y="0"/>
                  </a:moveTo>
                  <a:cubicBezTo>
                    <a:pt x="39" y="0"/>
                    <a:pt x="64" y="14"/>
                    <a:pt x="66" y="51"/>
                  </a:cubicBezTo>
                  <a:cubicBezTo>
                    <a:pt x="28" y="50"/>
                    <a:pt x="12" y="27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Freeform 562"/>
            <p:cNvSpPr>
              <a:spLocks noEditPoints="1"/>
            </p:cNvSpPr>
            <p:nvPr/>
          </p:nvSpPr>
          <p:spPr bwMode="auto">
            <a:xfrm>
              <a:off x="379413" y="1822451"/>
              <a:ext cx="457200" cy="37623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81" y="0"/>
                </a:cxn>
                <a:cxn ang="0">
                  <a:pos x="153" y="57"/>
                </a:cxn>
                <a:cxn ang="0">
                  <a:pos x="153" y="63"/>
                </a:cxn>
                <a:cxn ang="0">
                  <a:pos x="117" y="78"/>
                </a:cxn>
                <a:cxn ang="0">
                  <a:pos x="126" y="123"/>
                </a:cxn>
                <a:cxn ang="0">
                  <a:pos x="39" y="126"/>
                </a:cxn>
                <a:cxn ang="0">
                  <a:pos x="36" y="90"/>
                </a:cxn>
                <a:cxn ang="0">
                  <a:pos x="0" y="78"/>
                </a:cxn>
                <a:cxn ang="0">
                  <a:pos x="72" y="0"/>
                </a:cxn>
                <a:cxn ang="0">
                  <a:pos x="78" y="12"/>
                </a:cxn>
                <a:cxn ang="0">
                  <a:pos x="18" y="78"/>
                </a:cxn>
                <a:cxn ang="0">
                  <a:pos x="45" y="84"/>
                </a:cxn>
                <a:cxn ang="0">
                  <a:pos x="45" y="111"/>
                </a:cxn>
                <a:cxn ang="0">
                  <a:pos x="114" y="117"/>
                </a:cxn>
                <a:cxn ang="0">
                  <a:pos x="105" y="81"/>
                </a:cxn>
                <a:cxn ang="0">
                  <a:pos x="135" y="60"/>
                </a:cxn>
                <a:cxn ang="0">
                  <a:pos x="78" y="12"/>
                </a:cxn>
              </a:cxnLst>
              <a:rect l="0" t="0" r="r" b="b"/>
              <a:pathLst>
                <a:path w="153" h="126">
                  <a:moveTo>
                    <a:pt x="72" y="0"/>
                  </a:moveTo>
                  <a:cubicBezTo>
                    <a:pt x="75" y="0"/>
                    <a:pt x="78" y="0"/>
                    <a:pt x="81" y="0"/>
                  </a:cubicBezTo>
                  <a:cubicBezTo>
                    <a:pt x="88" y="36"/>
                    <a:pt x="111" y="56"/>
                    <a:pt x="153" y="57"/>
                  </a:cubicBezTo>
                  <a:cubicBezTo>
                    <a:pt x="153" y="59"/>
                    <a:pt x="153" y="61"/>
                    <a:pt x="153" y="63"/>
                  </a:cubicBezTo>
                  <a:cubicBezTo>
                    <a:pt x="143" y="70"/>
                    <a:pt x="133" y="77"/>
                    <a:pt x="117" y="78"/>
                  </a:cubicBezTo>
                  <a:cubicBezTo>
                    <a:pt x="121" y="92"/>
                    <a:pt x="126" y="105"/>
                    <a:pt x="126" y="123"/>
                  </a:cubicBezTo>
                  <a:cubicBezTo>
                    <a:pt x="92" y="120"/>
                    <a:pt x="63" y="99"/>
                    <a:pt x="39" y="126"/>
                  </a:cubicBezTo>
                  <a:cubicBezTo>
                    <a:pt x="35" y="117"/>
                    <a:pt x="36" y="103"/>
                    <a:pt x="36" y="90"/>
                  </a:cubicBezTo>
                  <a:cubicBezTo>
                    <a:pt x="21" y="89"/>
                    <a:pt x="6" y="88"/>
                    <a:pt x="0" y="78"/>
                  </a:cubicBezTo>
                  <a:cubicBezTo>
                    <a:pt x="29" y="57"/>
                    <a:pt x="54" y="32"/>
                    <a:pt x="72" y="0"/>
                  </a:cubicBezTo>
                  <a:close/>
                  <a:moveTo>
                    <a:pt x="78" y="12"/>
                  </a:moveTo>
                  <a:cubicBezTo>
                    <a:pt x="58" y="34"/>
                    <a:pt x="44" y="62"/>
                    <a:pt x="18" y="78"/>
                  </a:cubicBezTo>
                  <a:cubicBezTo>
                    <a:pt x="28" y="79"/>
                    <a:pt x="38" y="80"/>
                    <a:pt x="45" y="84"/>
                  </a:cubicBezTo>
                  <a:cubicBezTo>
                    <a:pt x="45" y="93"/>
                    <a:pt x="45" y="102"/>
                    <a:pt x="45" y="111"/>
                  </a:cubicBezTo>
                  <a:cubicBezTo>
                    <a:pt x="65" y="94"/>
                    <a:pt x="96" y="107"/>
                    <a:pt x="114" y="117"/>
                  </a:cubicBezTo>
                  <a:cubicBezTo>
                    <a:pt x="117" y="99"/>
                    <a:pt x="104" y="97"/>
                    <a:pt x="105" y="81"/>
                  </a:cubicBezTo>
                  <a:cubicBezTo>
                    <a:pt x="110" y="69"/>
                    <a:pt x="127" y="69"/>
                    <a:pt x="135" y="60"/>
                  </a:cubicBezTo>
                  <a:cubicBezTo>
                    <a:pt x="99" y="61"/>
                    <a:pt x="80" y="45"/>
                    <a:pt x="78" y="1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Freeform 563"/>
            <p:cNvSpPr/>
            <p:nvPr/>
          </p:nvSpPr>
          <p:spPr bwMode="auto">
            <a:xfrm>
              <a:off x="620713" y="1822451"/>
              <a:ext cx="215900" cy="169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57"/>
                </a:cxn>
                <a:cxn ang="0">
                  <a:pos x="0" y="0"/>
                </a:cxn>
              </a:cxnLst>
              <a:rect l="0" t="0" r="r" b="b"/>
              <a:pathLst>
                <a:path w="72" h="57">
                  <a:moveTo>
                    <a:pt x="0" y="0"/>
                  </a:moveTo>
                  <a:cubicBezTo>
                    <a:pt x="42" y="1"/>
                    <a:pt x="66" y="20"/>
                    <a:pt x="72" y="57"/>
                  </a:cubicBezTo>
                  <a:cubicBezTo>
                    <a:pt x="30" y="56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Freeform 564"/>
            <p:cNvSpPr/>
            <p:nvPr/>
          </p:nvSpPr>
          <p:spPr bwMode="auto">
            <a:xfrm>
              <a:off x="1865313" y="1804989"/>
              <a:ext cx="195263" cy="2143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" y="72"/>
                </a:cxn>
                <a:cxn ang="0">
                  <a:pos x="0" y="0"/>
                </a:cxn>
              </a:cxnLst>
              <a:rect l="0" t="0" r="r" b="b"/>
              <a:pathLst>
                <a:path w="65" h="72">
                  <a:moveTo>
                    <a:pt x="0" y="0"/>
                  </a:moveTo>
                  <a:cubicBezTo>
                    <a:pt x="40" y="4"/>
                    <a:pt x="65" y="23"/>
                    <a:pt x="60" y="72"/>
                  </a:cubicBezTo>
                  <a:cubicBezTo>
                    <a:pt x="28" y="60"/>
                    <a:pt x="10" y="34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Freeform 565"/>
            <p:cNvSpPr/>
            <p:nvPr/>
          </p:nvSpPr>
          <p:spPr bwMode="auto">
            <a:xfrm>
              <a:off x="2536825" y="1812926"/>
              <a:ext cx="171450" cy="206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69"/>
                </a:cxn>
                <a:cxn ang="0">
                  <a:pos x="0" y="0"/>
                </a:cxn>
              </a:cxnLst>
              <a:rect l="0" t="0" r="r" b="b"/>
              <a:pathLst>
                <a:path w="57" h="69">
                  <a:moveTo>
                    <a:pt x="0" y="0"/>
                  </a:moveTo>
                  <a:cubicBezTo>
                    <a:pt x="32" y="10"/>
                    <a:pt x="52" y="32"/>
                    <a:pt x="57" y="69"/>
                  </a:cubicBezTo>
                  <a:cubicBezTo>
                    <a:pt x="31" y="53"/>
                    <a:pt x="16" y="26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Freeform 566"/>
            <p:cNvSpPr/>
            <p:nvPr/>
          </p:nvSpPr>
          <p:spPr bwMode="auto">
            <a:xfrm>
              <a:off x="2986088" y="1831976"/>
              <a:ext cx="98425" cy="79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3" h="3">
                  <a:moveTo>
                    <a:pt x="6" y="0"/>
                  </a:moveTo>
                  <a:cubicBezTo>
                    <a:pt x="15" y="0"/>
                    <a:pt x="24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0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Freeform 567"/>
            <p:cNvSpPr/>
            <p:nvPr/>
          </p:nvSpPr>
          <p:spPr bwMode="auto">
            <a:xfrm>
              <a:off x="1641475" y="1839914"/>
              <a:ext cx="349250" cy="295275"/>
            </a:xfrm>
            <a:custGeom>
              <a:avLst/>
              <a:gdLst/>
              <a:ahLst/>
              <a:cxnLst>
                <a:cxn ang="0">
                  <a:pos x="117" y="66"/>
                </a:cxn>
                <a:cxn ang="0">
                  <a:pos x="90" y="99"/>
                </a:cxn>
                <a:cxn ang="0">
                  <a:pos x="18" y="93"/>
                </a:cxn>
                <a:cxn ang="0">
                  <a:pos x="27" y="69"/>
                </a:cxn>
                <a:cxn ang="0">
                  <a:pos x="0" y="45"/>
                </a:cxn>
                <a:cxn ang="0">
                  <a:pos x="69" y="0"/>
                </a:cxn>
                <a:cxn ang="0">
                  <a:pos x="117" y="66"/>
                </a:cxn>
              </a:cxnLst>
              <a:rect l="0" t="0" r="r" b="b"/>
              <a:pathLst>
                <a:path w="117" h="99">
                  <a:moveTo>
                    <a:pt x="117" y="66"/>
                  </a:moveTo>
                  <a:cubicBezTo>
                    <a:pt x="99" y="68"/>
                    <a:pt x="93" y="82"/>
                    <a:pt x="90" y="99"/>
                  </a:cubicBezTo>
                  <a:cubicBezTo>
                    <a:pt x="74" y="79"/>
                    <a:pt x="45" y="91"/>
                    <a:pt x="18" y="93"/>
                  </a:cubicBezTo>
                  <a:cubicBezTo>
                    <a:pt x="22" y="86"/>
                    <a:pt x="25" y="78"/>
                    <a:pt x="27" y="69"/>
                  </a:cubicBezTo>
                  <a:cubicBezTo>
                    <a:pt x="24" y="55"/>
                    <a:pt x="10" y="52"/>
                    <a:pt x="0" y="45"/>
                  </a:cubicBezTo>
                  <a:cubicBezTo>
                    <a:pt x="36" y="45"/>
                    <a:pt x="56" y="13"/>
                    <a:pt x="69" y="0"/>
                  </a:cubicBezTo>
                  <a:cubicBezTo>
                    <a:pt x="80" y="27"/>
                    <a:pt x="88" y="57"/>
                    <a:pt x="117" y="6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Freeform 568"/>
            <p:cNvSpPr/>
            <p:nvPr/>
          </p:nvSpPr>
          <p:spPr bwMode="auto">
            <a:xfrm>
              <a:off x="3576638" y="1836739"/>
              <a:ext cx="125413" cy="238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42" h="8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6"/>
                    <a:pt x="42" y="8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Freeform 569"/>
            <p:cNvSpPr/>
            <p:nvPr/>
          </p:nvSpPr>
          <p:spPr bwMode="auto">
            <a:xfrm>
              <a:off x="3756025" y="1857376"/>
              <a:ext cx="190500" cy="1984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66"/>
                </a:cxn>
                <a:cxn ang="0">
                  <a:pos x="3" y="30"/>
                </a:cxn>
                <a:cxn ang="0">
                  <a:pos x="0" y="0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35" y="6"/>
                    <a:pt x="64" y="18"/>
                    <a:pt x="57" y="66"/>
                  </a:cubicBezTo>
                  <a:cubicBezTo>
                    <a:pt x="42" y="51"/>
                    <a:pt x="20" y="43"/>
                    <a:pt x="3" y="30"/>
                  </a:cubicBezTo>
                  <a:cubicBezTo>
                    <a:pt x="2" y="20"/>
                    <a:pt x="5" y="6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Freeform 570"/>
            <p:cNvSpPr/>
            <p:nvPr/>
          </p:nvSpPr>
          <p:spPr bwMode="auto">
            <a:xfrm>
              <a:off x="4140200" y="1855789"/>
              <a:ext cx="117475" cy="206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39" y="7"/>
                </a:cxn>
                <a:cxn ang="0">
                  <a:pos x="3" y="7"/>
                </a:cxn>
                <a:cxn ang="0">
                  <a:pos x="0" y="7"/>
                </a:cxn>
                <a:cxn ang="0">
                  <a:pos x="6" y="4"/>
                </a:cxn>
              </a:cxnLst>
              <a:rect l="0" t="0" r="r" b="b"/>
              <a:pathLst>
                <a:path w="39" h="7">
                  <a:moveTo>
                    <a:pt x="6" y="4"/>
                  </a:moveTo>
                  <a:cubicBezTo>
                    <a:pt x="16" y="6"/>
                    <a:pt x="34" y="0"/>
                    <a:pt x="39" y="7"/>
                  </a:cubicBezTo>
                  <a:cubicBezTo>
                    <a:pt x="27" y="7"/>
                    <a:pt x="15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4"/>
                    <a:pt x="4" y="5"/>
                    <a:pt x="6" y="4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Freeform 571"/>
            <p:cNvSpPr/>
            <p:nvPr/>
          </p:nvSpPr>
          <p:spPr bwMode="auto">
            <a:xfrm>
              <a:off x="6961188" y="1866901"/>
              <a:ext cx="236538" cy="1793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8" y="60"/>
                </a:cxn>
                <a:cxn ang="0">
                  <a:pos x="3" y="0"/>
                </a:cxn>
              </a:cxnLst>
              <a:rect l="0" t="0" r="r" b="b"/>
              <a:pathLst>
                <a:path w="79" h="60">
                  <a:moveTo>
                    <a:pt x="3" y="0"/>
                  </a:moveTo>
                  <a:cubicBezTo>
                    <a:pt x="45" y="3"/>
                    <a:pt x="79" y="14"/>
                    <a:pt x="78" y="60"/>
                  </a:cubicBezTo>
                  <a:cubicBezTo>
                    <a:pt x="50" y="43"/>
                    <a:pt x="0" y="48"/>
                    <a:pt x="3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Freeform 572"/>
            <p:cNvSpPr>
              <a:spLocks noEditPoints="1"/>
            </p:cNvSpPr>
            <p:nvPr/>
          </p:nvSpPr>
          <p:spPr bwMode="auto">
            <a:xfrm>
              <a:off x="5259388" y="1863726"/>
              <a:ext cx="501650" cy="361950"/>
            </a:xfrm>
            <a:custGeom>
              <a:avLst/>
              <a:gdLst/>
              <a:ahLst/>
              <a:cxnLst>
                <a:cxn ang="0">
                  <a:pos x="90" y="1"/>
                </a:cxn>
                <a:cxn ang="0">
                  <a:pos x="120" y="7"/>
                </a:cxn>
                <a:cxn ang="0">
                  <a:pos x="120" y="16"/>
                </a:cxn>
                <a:cxn ang="0">
                  <a:pos x="120" y="37"/>
                </a:cxn>
                <a:cxn ang="0">
                  <a:pos x="168" y="85"/>
                </a:cxn>
                <a:cxn ang="0">
                  <a:pos x="129" y="97"/>
                </a:cxn>
                <a:cxn ang="0">
                  <a:pos x="123" y="118"/>
                </a:cxn>
                <a:cxn ang="0">
                  <a:pos x="120" y="118"/>
                </a:cxn>
                <a:cxn ang="0">
                  <a:pos x="87" y="103"/>
                </a:cxn>
                <a:cxn ang="0">
                  <a:pos x="27" y="115"/>
                </a:cxn>
                <a:cxn ang="0">
                  <a:pos x="12" y="112"/>
                </a:cxn>
                <a:cxn ang="0">
                  <a:pos x="12" y="106"/>
                </a:cxn>
                <a:cxn ang="0">
                  <a:pos x="15" y="106"/>
                </a:cxn>
                <a:cxn ang="0">
                  <a:pos x="30" y="73"/>
                </a:cxn>
                <a:cxn ang="0">
                  <a:pos x="0" y="55"/>
                </a:cxn>
                <a:cxn ang="0">
                  <a:pos x="3" y="43"/>
                </a:cxn>
                <a:cxn ang="0">
                  <a:pos x="30" y="34"/>
                </a:cxn>
                <a:cxn ang="0">
                  <a:pos x="69" y="31"/>
                </a:cxn>
                <a:cxn ang="0">
                  <a:pos x="69" y="10"/>
                </a:cxn>
                <a:cxn ang="0">
                  <a:pos x="72" y="10"/>
                </a:cxn>
                <a:cxn ang="0">
                  <a:pos x="90" y="1"/>
                </a:cxn>
                <a:cxn ang="0">
                  <a:pos x="15" y="55"/>
                </a:cxn>
                <a:cxn ang="0">
                  <a:pos x="42" y="73"/>
                </a:cxn>
                <a:cxn ang="0">
                  <a:pos x="24" y="106"/>
                </a:cxn>
                <a:cxn ang="0">
                  <a:pos x="114" y="106"/>
                </a:cxn>
                <a:cxn ang="0">
                  <a:pos x="126" y="82"/>
                </a:cxn>
                <a:cxn ang="0">
                  <a:pos x="150" y="76"/>
                </a:cxn>
                <a:cxn ang="0">
                  <a:pos x="108" y="13"/>
                </a:cxn>
                <a:cxn ang="0">
                  <a:pos x="78" y="16"/>
                </a:cxn>
                <a:cxn ang="0">
                  <a:pos x="69" y="55"/>
                </a:cxn>
                <a:cxn ang="0">
                  <a:pos x="15" y="55"/>
                </a:cxn>
              </a:cxnLst>
              <a:rect l="0" t="0" r="r" b="b"/>
              <a:pathLst>
                <a:path w="168" h="121">
                  <a:moveTo>
                    <a:pt x="90" y="1"/>
                  </a:moveTo>
                  <a:cubicBezTo>
                    <a:pt x="102" y="1"/>
                    <a:pt x="115" y="0"/>
                    <a:pt x="120" y="7"/>
                  </a:cubicBezTo>
                  <a:cubicBezTo>
                    <a:pt x="120" y="10"/>
                    <a:pt x="120" y="13"/>
                    <a:pt x="120" y="16"/>
                  </a:cubicBezTo>
                  <a:cubicBezTo>
                    <a:pt x="120" y="23"/>
                    <a:pt x="120" y="30"/>
                    <a:pt x="120" y="37"/>
                  </a:cubicBezTo>
                  <a:cubicBezTo>
                    <a:pt x="133" y="56"/>
                    <a:pt x="163" y="58"/>
                    <a:pt x="168" y="85"/>
                  </a:cubicBezTo>
                  <a:cubicBezTo>
                    <a:pt x="158" y="92"/>
                    <a:pt x="141" y="92"/>
                    <a:pt x="129" y="97"/>
                  </a:cubicBezTo>
                  <a:cubicBezTo>
                    <a:pt x="124" y="101"/>
                    <a:pt x="127" y="113"/>
                    <a:pt x="123" y="118"/>
                  </a:cubicBezTo>
                  <a:cubicBezTo>
                    <a:pt x="122" y="118"/>
                    <a:pt x="121" y="118"/>
                    <a:pt x="120" y="118"/>
                  </a:cubicBezTo>
                  <a:cubicBezTo>
                    <a:pt x="101" y="121"/>
                    <a:pt x="97" y="109"/>
                    <a:pt x="87" y="103"/>
                  </a:cubicBezTo>
                  <a:cubicBezTo>
                    <a:pt x="62" y="102"/>
                    <a:pt x="51" y="115"/>
                    <a:pt x="27" y="115"/>
                  </a:cubicBezTo>
                  <a:cubicBezTo>
                    <a:pt x="23" y="113"/>
                    <a:pt x="11" y="119"/>
                    <a:pt x="12" y="112"/>
                  </a:cubicBezTo>
                  <a:cubicBezTo>
                    <a:pt x="12" y="110"/>
                    <a:pt x="12" y="108"/>
                    <a:pt x="12" y="106"/>
                  </a:cubicBezTo>
                  <a:cubicBezTo>
                    <a:pt x="13" y="106"/>
                    <a:pt x="14" y="106"/>
                    <a:pt x="15" y="106"/>
                  </a:cubicBezTo>
                  <a:cubicBezTo>
                    <a:pt x="18" y="93"/>
                    <a:pt x="25" y="84"/>
                    <a:pt x="30" y="73"/>
                  </a:cubicBezTo>
                  <a:cubicBezTo>
                    <a:pt x="19" y="68"/>
                    <a:pt x="10" y="61"/>
                    <a:pt x="0" y="55"/>
                  </a:cubicBezTo>
                  <a:cubicBezTo>
                    <a:pt x="0" y="50"/>
                    <a:pt x="1" y="46"/>
                    <a:pt x="3" y="43"/>
                  </a:cubicBezTo>
                  <a:cubicBezTo>
                    <a:pt x="12" y="40"/>
                    <a:pt x="16" y="32"/>
                    <a:pt x="30" y="34"/>
                  </a:cubicBezTo>
                  <a:cubicBezTo>
                    <a:pt x="42" y="32"/>
                    <a:pt x="62" y="38"/>
                    <a:pt x="69" y="31"/>
                  </a:cubicBezTo>
                  <a:cubicBezTo>
                    <a:pt x="66" y="21"/>
                    <a:pt x="60" y="18"/>
                    <a:pt x="69" y="10"/>
                  </a:cubicBezTo>
                  <a:cubicBezTo>
                    <a:pt x="70" y="10"/>
                    <a:pt x="71" y="10"/>
                    <a:pt x="72" y="10"/>
                  </a:cubicBezTo>
                  <a:cubicBezTo>
                    <a:pt x="77" y="6"/>
                    <a:pt x="86" y="6"/>
                    <a:pt x="90" y="1"/>
                  </a:cubicBezTo>
                  <a:close/>
                  <a:moveTo>
                    <a:pt x="15" y="55"/>
                  </a:moveTo>
                  <a:cubicBezTo>
                    <a:pt x="25" y="60"/>
                    <a:pt x="40" y="60"/>
                    <a:pt x="42" y="73"/>
                  </a:cubicBezTo>
                  <a:cubicBezTo>
                    <a:pt x="40" y="88"/>
                    <a:pt x="26" y="91"/>
                    <a:pt x="24" y="106"/>
                  </a:cubicBezTo>
                  <a:cubicBezTo>
                    <a:pt x="60" y="104"/>
                    <a:pt x="87" y="86"/>
                    <a:pt x="114" y="106"/>
                  </a:cubicBezTo>
                  <a:cubicBezTo>
                    <a:pt x="120" y="100"/>
                    <a:pt x="119" y="87"/>
                    <a:pt x="126" y="82"/>
                  </a:cubicBezTo>
                  <a:cubicBezTo>
                    <a:pt x="134" y="80"/>
                    <a:pt x="145" y="81"/>
                    <a:pt x="150" y="76"/>
                  </a:cubicBezTo>
                  <a:cubicBezTo>
                    <a:pt x="120" y="71"/>
                    <a:pt x="107" y="49"/>
                    <a:pt x="108" y="13"/>
                  </a:cubicBezTo>
                  <a:cubicBezTo>
                    <a:pt x="95" y="11"/>
                    <a:pt x="91" y="18"/>
                    <a:pt x="78" y="16"/>
                  </a:cubicBezTo>
                  <a:cubicBezTo>
                    <a:pt x="84" y="29"/>
                    <a:pt x="83" y="52"/>
                    <a:pt x="69" y="55"/>
                  </a:cubicBezTo>
                  <a:cubicBezTo>
                    <a:pt x="52" y="56"/>
                    <a:pt x="30" y="46"/>
                    <a:pt x="15" y="55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Freeform 573"/>
            <p:cNvSpPr/>
            <p:nvPr/>
          </p:nvSpPr>
          <p:spPr bwMode="auto">
            <a:xfrm>
              <a:off x="1606550" y="1804989"/>
              <a:ext cx="206375" cy="157163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42" y="0"/>
                </a:cxn>
                <a:cxn ang="0">
                  <a:pos x="69" y="0"/>
                </a:cxn>
                <a:cxn ang="0">
                  <a:pos x="0" y="51"/>
                </a:cxn>
              </a:cxnLst>
              <a:rect l="0" t="0" r="r" b="b"/>
              <a:pathLst>
                <a:path w="69" h="53">
                  <a:moveTo>
                    <a:pt x="0" y="51"/>
                  </a:moveTo>
                  <a:cubicBezTo>
                    <a:pt x="5" y="25"/>
                    <a:pt x="15" y="4"/>
                    <a:pt x="42" y="0"/>
                  </a:cubicBezTo>
                  <a:cubicBezTo>
                    <a:pt x="51" y="0"/>
                    <a:pt x="60" y="0"/>
                    <a:pt x="69" y="0"/>
                  </a:cubicBezTo>
                  <a:cubicBezTo>
                    <a:pt x="59" y="30"/>
                    <a:pt x="42" y="53"/>
                    <a:pt x="0" y="5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Freeform 574"/>
            <p:cNvSpPr/>
            <p:nvPr/>
          </p:nvSpPr>
          <p:spPr bwMode="auto">
            <a:xfrm>
              <a:off x="3173413" y="1857376"/>
              <a:ext cx="152400" cy="1349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45"/>
                </a:cxn>
                <a:cxn ang="0">
                  <a:pos x="3" y="0"/>
                </a:cxn>
              </a:cxnLst>
              <a:rect l="0" t="0" r="r" b="b"/>
              <a:pathLst>
                <a:path w="51" h="45">
                  <a:moveTo>
                    <a:pt x="3" y="0"/>
                  </a:moveTo>
                  <a:cubicBezTo>
                    <a:pt x="31" y="3"/>
                    <a:pt x="45" y="20"/>
                    <a:pt x="51" y="45"/>
                  </a:cubicBezTo>
                  <a:cubicBezTo>
                    <a:pt x="28" y="37"/>
                    <a:pt x="0" y="34"/>
                    <a:pt x="3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Freeform 575"/>
            <p:cNvSpPr/>
            <p:nvPr/>
          </p:nvSpPr>
          <p:spPr bwMode="auto">
            <a:xfrm>
              <a:off x="5872163" y="1755776"/>
              <a:ext cx="623888" cy="523875"/>
            </a:xfrm>
            <a:custGeom>
              <a:avLst/>
              <a:gdLst/>
              <a:ahLst/>
              <a:cxnLst>
                <a:cxn ang="0">
                  <a:pos x="98" y="43"/>
                </a:cxn>
                <a:cxn ang="0">
                  <a:pos x="29" y="82"/>
                </a:cxn>
                <a:cxn ang="0">
                  <a:pos x="26" y="91"/>
                </a:cxn>
                <a:cxn ang="0">
                  <a:pos x="44" y="136"/>
                </a:cxn>
                <a:cxn ang="0">
                  <a:pos x="59" y="148"/>
                </a:cxn>
                <a:cxn ang="0">
                  <a:pos x="101" y="166"/>
                </a:cxn>
                <a:cxn ang="0">
                  <a:pos x="137" y="166"/>
                </a:cxn>
                <a:cxn ang="0">
                  <a:pos x="149" y="166"/>
                </a:cxn>
                <a:cxn ang="0">
                  <a:pos x="158" y="166"/>
                </a:cxn>
                <a:cxn ang="0">
                  <a:pos x="164" y="160"/>
                </a:cxn>
                <a:cxn ang="0">
                  <a:pos x="200" y="112"/>
                </a:cxn>
                <a:cxn ang="0">
                  <a:pos x="209" y="109"/>
                </a:cxn>
                <a:cxn ang="0">
                  <a:pos x="143" y="175"/>
                </a:cxn>
                <a:cxn ang="0">
                  <a:pos x="95" y="175"/>
                </a:cxn>
                <a:cxn ang="0">
                  <a:pos x="17" y="109"/>
                </a:cxn>
                <a:cxn ang="0">
                  <a:pos x="209" y="103"/>
                </a:cxn>
                <a:cxn ang="0">
                  <a:pos x="200" y="97"/>
                </a:cxn>
                <a:cxn ang="0">
                  <a:pos x="119" y="43"/>
                </a:cxn>
                <a:cxn ang="0">
                  <a:pos x="98" y="43"/>
                </a:cxn>
              </a:cxnLst>
              <a:rect l="0" t="0" r="r" b="b"/>
              <a:pathLst>
                <a:path w="209" h="175">
                  <a:moveTo>
                    <a:pt x="98" y="43"/>
                  </a:moveTo>
                  <a:cubicBezTo>
                    <a:pt x="58" y="39"/>
                    <a:pt x="34" y="51"/>
                    <a:pt x="29" y="82"/>
                  </a:cubicBezTo>
                  <a:cubicBezTo>
                    <a:pt x="23" y="84"/>
                    <a:pt x="23" y="87"/>
                    <a:pt x="26" y="91"/>
                  </a:cubicBezTo>
                  <a:cubicBezTo>
                    <a:pt x="24" y="114"/>
                    <a:pt x="33" y="126"/>
                    <a:pt x="44" y="136"/>
                  </a:cubicBezTo>
                  <a:cubicBezTo>
                    <a:pt x="47" y="142"/>
                    <a:pt x="48" y="150"/>
                    <a:pt x="59" y="148"/>
                  </a:cubicBezTo>
                  <a:cubicBezTo>
                    <a:pt x="69" y="158"/>
                    <a:pt x="82" y="165"/>
                    <a:pt x="101" y="166"/>
                  </a:cubicBezTo>
                  <a:cubicBezTo>
                    <a:pt x="106" y="171"/>
                    <a:pt x="132" y="171"/>
                    <a:pt x="137" y="166"/>
                  </a:cubicBezTo>
                  <a:cubicBezTo>
                    <a:pt x="141" y="166"/>
                    <a:pt x="145" y="166"/>
                    <a:pt x="149" y="166"/>
                  </a:cubicBezTo>
                  <a:cubicBezTo>
                    <a:pt x="152" y="166"/>
                    <a:pt x="155" y="166"/>
                    <a:pt x="158" y="166"/>
                  </a:cubicBezTo>
                  <a:cubicBezTo>
                    <a:pt x="159" y="163"/>
                    <a:pt x="161" y="161"/>
                    <a:pt x="164" y="160"/>
                  </a:cubicBezTo>
                  <a:cubicBezTo>
                    <a:pt x="184" y="152"/>
                    <a:pt x="196" y="136"/>
                    <a:pt x="200" y="112"/>
                  </a:cubicBezTo>
                  <a:cubicBezTo>
                    <a:pt x="200" y="108"/>
                    <a:pt x="205" y="109"/>
                    <a:pt x="209" y="109"/>
                  </a:cubicBezTo>
                  <a:cubicBezTo>
                    <a:pt x="206" y="150"/>
                    <a:pt x="182" y="170"/>
                    <a:pt x="143" y="175"/>
                  </a:cubicBezTo>
                  <a:cubicBezTo>
                    <a:pt x="127" y="175"/>
                    <a:pt x="111" y="175"/>
                    <a:pt x="95" y="175"/>
                  </a:cubicBezTo>
                  <a:cubicBezTo>
                    <a:pt x="57" y="166"/>
                    <a:pt x="22" y="144"/>
                    <a:pt x="17" y="109"/>
                  </a:cubicBezTo>
                  <a:cubicBezTo>
                    <a:pt x="0" y="0"/>
                    <a:pt x="205" y="13"/>
                    <a:pt x="209" y="103"/>
                  </a:cubicBezTo>
                  <a:cubicBezTo>
                    <a:pt x="207" y="100"/>
                    <a:pt x="201" y="101"/>
                    <a:pt x="200" y="97"/>
                  </a:cubicBezTo>
                  <a:cubicBezTo>
                    <a:pt x="198" y="54"/>
                    <a:pt x="159" y="48"/>
                    <a:pt x="119" y="43"/>
                  </a:cubicBezTo>
                  <a:cubicBezTo>
                    <a:pt x="114" y="43"/>
                    <a:pt x="102" y="35"/>
                    <a:pt x="98" y="4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Freeform 576"/>
            <p:cNvSpPr>
              <a:spLocks noEditPoints="1"/>
            </p:cNvSpPr>
            <p:nvPr/>
          </p:nvSpPr>
          <p:spPr bwMode="auto">
            <a:xfrm>
              <a:off x="7292975" y="1852614"/>
              <a:ext cx="501650" cy="373063"/>
            </a:xfrm>
            <a:custGeom>
              <a:avLst/>
              <a:gdLst/>
              <a:ahLst/>
              <a:cxnLst>
                <a:cxn ang="0">
                  <a:pos x="81" y="11"/>
                </a:cxn>
                <a:cxn ang="0">
                  <a:pos x="153" y="59"/>
                </a:cxn>
                <a:cxn ang="0">
                  <a:pos x="165" y="68"/>
                </a:cxn>
                <a:cxn ang="0">
                  <a:pos x="168" y="74"/>
                </a:cxn>
                <a:cxn ang="0">
                  <a:pos x="165" y="77"/>
                </a:cxn>
                <a:cxn ang="0">
                  <a:pos x="153" y="80"/>
                </a:cxn>
                <a:cxn ang="0">
                  <a:pos x="129" y="86"/>
                </a:cxn>
                <a:cxn ang="0">
                  <a:pos x="120" y="119"/>
                </a:cxn>
                <a:cxn ang="0">
                  <a:pos x="93" y="101"/>
                </a:cxn>
                <a:cxn ang="0">
                  <a:pos x="42" y="125"/>
                </a:cxn>
                <a:cxn ang="0">
                  <a:pos x="30" y="125"/>
                </a:cxn>
                <a:cxn ang="0">
                  <a:pos x="27" y="119"/>
                </a:cxn>
                <a:cxn ang="0">
                  <a:pos x="27" y="113"/>
                </a:cxn>
                <a:cxn ang="0">
                  <a:pos x="42" y="74"/>
                </a:cxn>
                <a:cxn ang="0">
                  <a:pos x="0" y="53"/>
                </a:cxn>
                <a:cxn ang="0">
                  <a:pos x="3" y="47"/>
                </a:cxn>
                <a:cxn ang="0">
                  <a:pos x="60" y="8"/>
                </a:cxn>
                <a:cxn ang="0">
                  <a:pos x="81" y="11"/>
                </a:cxn>
                <a:cxn ang="0">
                  <a:pos x="30" y="56"/>
                </a:cxn>
                <a:cxn ang="0">
                  <a:pos x="54" y="71"/>
                </a:cxn>
                <a:cxn ang="0">
                  <a:pos x="39" y="113"/>
                </a:cxn>
                <a:cxn ang="0">
                  <a:pos x="90" y="89"/>
                </a:cxn>
                <a:cxn ang="0">
                  <a:pos x="114" y="101"/>
                </a:cxn>
                <a:cxn ang="0">
                  <a:pos x="114" y="80"/>
                </a:cxn>
                <a:cxn ang="0">
                  <a:pos x="147" y="68"/>
                </a:cxn>
                <a:cxn ang="0">
                  <a:pos x="69" y="20"/>
                </a:cxn>
                <a:cxn ang="0">
                  <a:pos x="42" y="50"/>
                </a:cxn>
                <a:cxn ang="0">
                  <a:pos x="30" y="56"/>
                </a:cxn>
              </a:cxnLst>
              <a:rect l="0" t="0" r="r" b="b"/>
              <a:pathLst>
                <a:path w="168" h="125">
                  <a:moveTo>
                    <a:pt x="81" y="11"/>
                  </a:moveTo>
                  <a:cubicBezTo>
                    <a:pt x="103" y="29"/>
                    <a:pt x="127" y="45"/>
                    <a:pt x="153" y="59"/>
                  </a:cubicBezTo>
                  <a:cubicBezTo>
                    <a:pt x="154" y="65"/>
                    <a:pt x="161" y="65"/>
                    <a:pt x="165" y="68"/>
                  </a:cubicBezTo>
                  <a:cubicBezTo>
                    <a:pt x="168" y="68"/>
                    <a:pt x="167" y="72"/>
                    <a:pt x="168" y="74"/>
                  </a:cubicBezTo>
                  <a:cubicBezTo>
                    <a:pt x="165" y="73"/>
                    <a:pt x="165" y="75"/>
                    <a:pt x="165" y="77"/>
                  </a:cubicBezTo>
                  <a:cubicBezTo>
                    <a:pt x="160" y="77"/>
                    <a:pt x="159" y="81"/>
                    <a:pt x="153" y="80"/>
                  </a:cubicBezTo>
                  <a:cubicBezTo>
                    <a:pt x="149" y="86"/>
                    <a:pt x="133" y="80"/>
                    <a:pt x="129" y="86"/>
                  </a:cubicBezTo>
                  <a:cubicBezTo>
                    <a:pt x="129" y="100"/>
                    <a:pt x="132" y="117"/>
                    <a:pt x="120" y="119"/>
                  </a:cubicBezTo>
                  <a:cubicBezTo>
                    <a:pt x="110" y="114"/>
                    <a:pt x="107" y="102"/>
                    <a:pt x="93" y="101"/>
                  </a:cubicBezTo>
                  <a:cubicBezTo>
                    <a:pt x="75" y="108"/>
                    <a:pt x="58" y="116"/>
                    <a:pt x="42" y="125"/>
                  </a:cubicBezTo>
                  <a:cubicBezTo>
                    <a:pt x="38" y="125"/>
                    <a:pt x="34" y="125"/>
                    <a:pt x="30" y="125"/>
                  </a:cubicBezTo>
                  <a:cubicBezTo>
                    <a:pt x="27" y="125"/>
                    <a:pt x="28" y="121"/>
                    <a:pt x="27" y="119"/>
                  </a:cubicBezTo>
                  <a:cubicBezTo>
                    <a:pt x="27" y="117"/>
                    <a:pt x="27" y="115"/>
                    <a:pt x="27" y="113"/>
                  </a:cubicBezTo>
                  <a:cubicBezTo>
                    <a:pt x="32" y="100"/>
                    <a:pt x="35" y="85"/>
                    <a:pt x="42" y="74"/>
                  </a:cubicBezTo>
                  <a:cubicBezTo>
                    <a:pt x="32" y="63"/>
                    <a:pt x="14" y="60"/>
                    <a:pt x="0" y="53"/>
                  </a:cubicBezTo>
                  <a:cubicBezTo>
                    <a:pt x="1" y="51"/>
                    <a:pt x="0" y="47"/>
                    <a:pt x="3" y="47"/>
                  </a:cubicBezTo>
                  <a:cubicBezTo>
                    <a:pt x="33" y="45"/>
                    <a:pt x="55" y="35"/>
                    <a:pt x="60" y="8"/>
                  </a:cubicBezTo>
                  <a:cubicBezTo>
                    <a:pt x="68" y="0"/>
                    <a:pt x="73" y="11"/>
                    <a:pt x="81" y="11"/>
                  </a:cubicBezTo>
                  <a:close/>
                  <a:moveTo>
                    <a:pt x="30" y="56"/>
                  </a:moveTo>
                  <a:cubicBezTo>
                    <a:pt x="41" y="58"/>
                    <a:pt x="53" y="59"/>
                    <a:pt x="54" y="71"/>
                  </a:cubicBezTo>
                  <a:cubicBezTo>
                    <a:pt x="49" y="85"/>
                    <a:pt x="38" y="93"/>
                    <a:pt x="39" y="113"/>
                  </a:cubicBezTo>
                  <a:cubicBezTo>
                    <a:pt x="61" y="110"/>
                    <a:pt x="72" y="96"/>
                    <a:pt x="90" y="89"/>
                  </a:cubicBezTo>
                  <a:cubicBezTo>
                    <a:pt x="101" y="90"/>
                    <a:pt x="105" y="98"/>
                    <a:pt x="114" y="101"/>
                  </a:cubicBezTo>
                  <a:cubicBezTo>
                    <a:pt x="114" y="94"/>
                    <a:pt x="114" y="87"/>
                    <a:pt x="114" y="80"/>
                  </a:cubicBezTo>
                  <a:cubicBezTo>
                    <a:pt x="121" y="72"/>
                    <a:pt x="140" y="76"/>
                    <a:pt x="147" y="68"/>
                  </a:cubicBezTo>
                  <a:cubicBezTo>
                    <a:pt x="118" y="55"/>
                    <a:pt x="98" y="33"/>
                    <a:pt x="69" y="20"/>
                  </a:cubicBezTo>
                  <a:cubicBezTo>
                    <a:pt x="58" y="28"/>
                    <a:pt x="61" y="50"/>
                    <a:pt x="42" y="50"/>
                  </a:cubicBezTo>
                  <a:cubicBezTo>
                    <a:pt x="27" y="48"/>
                    <a:pt x="8" y="52"/>
                    <a:pt x="30" y="5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Freeform 577"/>
            <p:cNvSpPr/>
            <p:nvPr/>
          </p:nvSpPr>
          <p:spPr bwMode="auto">
            <a:xfrm>
              <a:off x="5984875" y="1884364"/>
              <a:ext cx="484188" cy="331788"/>
            </a:xfrm>
            <a:custGeom>
              <a:avLst/>
              <a:gdLst/>
              <a:ahLst/>
              <a:cxnLst>
                <a:cxn ang="0">
                  <a:pos x="162" y="54"/>
                </a:cxn>
                <a:cxn ang="0">
                  <a:pos x="90" y="12"/>
                </a:cxn>
                <a:cxn ang="0">
                  <a:pos x="156" y="63"/>
                </a:cxn>
                <a:cxn ang="0">
                  <a:pos x="111" y="111"/>
                </a:cxn>
                <a:cxn ang="0">
                  <a:pos x="15" y="93"/>
                </a:cxn>
                <a:cxn ang="0">
                  <a:pos x="27" y="66"/>
                </a:cxn>
                <a:cxn ang="0">
                  <a:pos x="0" y="45"/>
                </a:cxn>
                <a:cxn ang="0">
                  <a:pos x="72" y="33"/>
                </a:cxn>
                <a:cxn ang="0">
                  <a:pos x="72" y="6"/>
                </a:cxn>
                <a:cxn ang="0">
                  <a:pos x="90" y="6"/>
                </a:cxn>
                <a:cxn ang="0">
                  <a:pos x="81" y="0"/>
                </a:cxn>
                <a:cxn ang="0">
                  <a:pos x="162" y="54"/>
                </a:cxn>
              </a:cxnLst>
              <a:rect l="0" t="0" r="r" b="b"/>
              <a:pathLst>
                <a:path w="162" h="111">
                  <a:moveTo>
                    <a:pt x="162" y="54"/>
                  </a:moveTo>
                  <a:cubicBezTo>
                    <a:pt x="137" y="43"/>
                    <a:pt x="114" y="14"/>
                    <a:pt x="90" y="12"/>
                  </a:cubicBezTo>
                  <a:cubicBezTo>
                    <a:pt x="95" y="46"/>
                    <a:pt x="136" y="44"/>
                    <a:pt x="156" y="63"/>
                  </a:cubicBezTo>
                  <a:cubicBezTo>
                    <a:pt x="126" y="64"/>
                    <a:pt x="118" y="87"/>
                    <a:pt x="111" y="111"/>
                  </a:cubicBezTo>
                  <a:cubicBezTo>
                    <a:pt x="88" y="87"/>
                    <a:pt x="50" y="93"/>
                    <a:pt x="15" y="93"/>
                  </a:cubicBezTo>
                  <a:cubicBezTo>
                    <a:pt x="19" y="84"/>
                    <a:pt x="25" y="77"/>
                    <a:pt x="27" y="66"/>
                  </a:cubicBezTo>
                  <a:cubicBezTo>
                    <a:pt x="18" y="59"/>
                    <a:pt x="5" y="56"/>
                    <a:pt x="0" y="45"/>
                  </a:cubicBezTo>
                  <a:cubicBezTo>
                    <a:pt x="28" y="45"/>
                    <a:pt x="54" y="43"/>
                    <a:pt x="72" y="33"/>
                  </a:cubicBezTo>
                  <a:cubicBezTo>
                    <a:pt x="74" y="23"/>
                    <a:pt x="68" y="7"/>
                    <a:pt x="72" y="6"/>
                  </a:cubicBezTo>
                  <a:cubicBezTo>
                    <a:pt x="80" y="3"/>
                    <a:pt x="86" y="15"/>
                    <a:pt x="90" y="6"/>
                  </a:cubicBezTo>
                  <a:cubicBezTo>
                    <a:pt x="85" y="6"/>
                    <a:pt x="82" y="4"/>
                    <a:pt x="81" y="0"/>
                  </a:cubicBezTo>
                  <a:cubicBezTo>
                    <a:pt x="121" y="5"/>
                    <a:pt x="160" y="11"/>
                    <a:pt x="162" y="5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Freeform 578"/>
            <p:cNvSpPr/>
            <p:nvPr/>
          </p:nvSpPr>
          <p:spPr bwMode="auto">
            <a:xfrm>
              <a:off x="7534275" y="1884364"/>
              <a:ext cx="215900" cy="144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48"/>
                </a:cxn>
                <a:cxn ang="0">
                  <a:pos x="0" y="0"/>
                </a:cxn>
              </a:cxnLst>
              <a:rect l="0" t="0" r="r" b="b"/>
              <a:pathLst>
                <a:path w="72" h="48">
                  <a:moveTo>
                    <a:pt x="0" y="0"/>
                  </a:moveTo>
                  <a:cubicBezTo>
                    <a:pt x="35" y="5"/>
                    <a:pt x="64" y="16"/>
                    <a:pt x="72" y="48"/>
                  </a:cubicBezTo>
                  <a:cubicBezTo>
                    <a:pt x="46" y="34"/>
                    <a:pt x="22" y="18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Freeform 579"/>
            <p:cNvSpPr/>
            <p:nvPr/>
          </p:nvSpPr>
          <p:spPr bwMode="auto">
            <a:xfrm>
              <a:off x="4329113" y="1884364"/>
              <a:ext cx="223838" cy="179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60"/>
                </a:cxn>
                <a:cxn ang="0">
                  <a:pos x="0" y="0"/>
                </a:cxn>
              </a:cxnLst>
              <a:rect l="0" t="0" r="r" b="b"/>
              <a:pathLst>
                <a:path w="75" h="60">
                  <a:moveTo>
                    <a:pt x="0" y="0"/>
                  </a:moveTo>
                  <a:cubicBezTo>
                    <a:pt x="40" y="5"/>
                    <a:pt x="67" y="23"/>
                    <a:pt x="75" y="60"/>
                  </a:cubicBezTo>
                  <a:cubicBezTo>
                    <a:pt x="45" y="45"/>
                    <a:pt x="25" y="20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Freeform 580"/>
            <p:cNvSpPr/>
            <p:nvPr/>
          </p:nvSpPr>
          <p:spPr bwMode="auto">
            <a:xfrm>
              <a:off x="5618163" y="1911351"/>
              <a:ext cx="152400" cy="304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33"/>
                </a:cxn>
                <a:cxn ang="0">
                  <a:pos x="51" y="63"/>
                </a:cxn>
                <a:cxn ang="0">
                  <a:pos x="51" y="69"/>
                </a:cxn>
                <a:cxn ang="0">
                  <a:pos x="3" y="102"/>
                </a:cxn>
                <a:cxn ang="0">
                  <a:pos x="9" y="81"/>
                </a:cxn>
                <a:cxn ang="0">
                  <a:pos x="48" y="69"/>
                </a:cxn>
                <a:cxn ang="0">
                  <a:pos x="0" y="21"/>
                </a:cxn>
                <a:cxn ang="0">
                  <a:pos x="0" y="0"/>
                </a:cxn>
              </a:cxnLst>
              <a:rect l="0" t="0" r="r" b="b"/>
              <a:pathLst>
                <a:path w="51" h="102">
                  <a:moveTo>
                    <a:pt x="0" y="0"/>
                  </a:moveTo>
                  <a:cubicBezTo>
                    <a:pt x="25" y="3"/>
                    <a:pt x="46" y="10"/>
                    <a:pt x="51" y="33"/>
                  </a:cubicBezTo>
                  <a:cubicBezTo>
                    <a:pt x="51" y="43"/>
                    <a:pt x="51" y="53"/>
                    <a:pt x="51" y="63"/>
                  </a:cubicBezTo>
                  <a:cubicBezTo>
                    <a:pt x="51" y="65"/>
                    <a:pt x="51" y="67"/>
                    <a:pt x="51" y="69"/>
                  </a:cubicBezTo>
                  <a:cubicBezTo>
                    <a:pt x="39" y="84"/>
                    <a:pt x="25" y="97"/>
                    <a:pt x="3" y="102"/>
                  </a:cubicBezTo>
                  <a:cubicBezTo>
                    <a:pt x="7" y="97"/>
                    <a:pt x="4" y="85"/>
                    <a:pt x="9" y="81"/>
                  </a:cubicBezTo>
                  <a:cubicBezTo>
                    <a:pt x="21" y="76"/>
                    <a:pt x="38" y="76"/>
                    <a:pt x="48" y="69"/>
                  </a:cubicBezTo>
                  <a:cubicBezTo>
                    <a:pt x="43" y="42"/>
                    <a:pt x="13" y="40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Freeform 581"/>
            <p:cNvSpPr/>
            <p:nvPr/>
          </p:nvSpPr>
          <p:spPr bwMode="auto">
            <a:xfrm>
              <a:off x="8680450" y="1903414"/>
              <a:ext cx="206375" cy="169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" y="57"/>
                </a:cxn>
                <a:cxn ang="0">
                  <a:pos x="0" y="0"/>
                </a:cxn>
              </a:cxnLst>
              <a:rect l="0" t="0" r="r" b="b"/>
              <a:pathLst>
                <a:path w="69" h="57">
                  <a:moveTo>
                    <a:pt x="0" y="0"/>
                  </a:moveTo>
                  <a:cubicBezTo>
                    <a:pt x="35" y="7"/>
                    <a:pt x="61" y="23"/>
                    <a:pt x="69" y="57"/>
                  </a:cubicBezTo>
                  <a:cubicBezTo>
                    <a:pt x="44" y="40"/>
                    <a:pt x="20" y="22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Freeform 582"/>
            <p:cNvSpPr/>
            <p:nvPr/>
          </p:nvSpPr>
          <p:spPr bwMode="auto">
            <a:xfrm>
              <a:off x="3478213" y="1857376"/>
              <a:ext cx="214313" cy="9048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3" y="0"/>
                </a:cxn>
                <a:cxn ang="0">
                  <a:pos x="72" y="0"/>
                </a:cxn>
                <a:cxn ang="0">
                  <a:pos x="60" y="6"/>
                </a:cxn>
                <a:cxn ang="0">
                  <a:pos x="57" y="27"/>
                </a:cxn>
                <a:cxn ang="0">
                  <a:pos x="21" y="30"/>
                </a:cxn>
                <a:cxn ang="0">
                  <a:pos x="0" y="30"/>
                </a:cxn>
              </a:cxnLst>
              <a:rect l="0" t="0" r="r" b="b"/>
              <a:pathLst>
                <a:path w="72" h="30">
                  <a:moveTo>
                    <a:pt x="0" y="30"/>
                  </a:moveTo>
                  <a:cubicBezTo>
                    <a:pt x="1" y="10"/>
                    <a:pt x="15" y="3"/>
                    <a:pt x="33" y="0"/>
                  </a:cubicBezTo>
                  <a:cubicBezTo>
                    <a:pt x="46" y="0"/>
                    <a:pt x="59" y="0"/>
                    <a:pt x="72" y="0"/>
                  </a:cubicBezTo>
                  <a:cubicBezTo>
                    <a:pt x="70" y="4"/>
                    <a:pt x="66" y="6"/>
                    <a:pt x="60" y="6"/>
                  </a:cubicBezTo>
                  <a:cubicBezTo>
                    <a:pt x="59" y="13"/>
                    <a:pt x="55" y="17"/>
                    <a:pt x="57" y="27"/>
                  </a:cubicBezTo>
                  <a:cubicBezTo>
                    <a:pt x="46" y="29"/>
                    <a:pt x="27" y="23"/>
                    <a:pt x="21" y="30"/>
                  </a:cubicBezTo>
                  <a:cubicBezTo>
                    <a:pt x="14" y="30"/>
                    <a:pt x="7" y="30"/>
                    <a:pt x="0" y="3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Freeform 583"/>
            <p:cNvSpPr/>
            <p:nvPr/>
          </p:nvSpPr>
          <p:spPr bwMode="auto">
            <a:xfrm>
              <a:off x="4722813" y="1884364"/>
              <a:ext cx="385763" cy="323850"/>
            </a:xfrm>
            <a:custGeom>
              <a:avLst/>
              <a:gdLst/>
              <a:ahLst/>
              <a:cxnLst>
                <a:cxn ang="0">
                  <a:pos x="129" y="60"/>
                </a:cxn>
                <a:cxn ang="0">
                  <a:pos x="108" y="108"/>
                </a:cxn>
                <a:cxn ang="0">
                  <a:pos x="12" y="96"/>
                </a:cxn>
                <a:cxn ang="0">
                  <a:pos x="27" y="60"/>
                </a:cxn>
                <a:cxn ang="0">
                  <a:pos x="0" y="45"/>
                </a:cxn>
                <a:cxn ang="0">
                  <a:pos x="39" y="33"/>
                </a:cxn>
                <a:cxn ang="0">
                  <a:pos x="54" y="0"/>
                </a:cxn>
                <a:cxn ang="0">
                  <a:pos x="129" y="60"/>
                </a:cxn>
              </a:cxnLst>
              <a:rect l="0" t="0" r="r" b="b"/>
              <a:pathLst>
                <a:path w="129" h="108">
                  <a:moveTo>
                    <a:pt x="129" y="60"/>
                  </a:moveTo>
                  <a:cubicBezTo>
                    <a:pt x="113" y="66"/>
                    <a:pt x="97" y="84"/>
                    <a:pt x="108" y="108"/>
                  </a:cubicBezTo>
                  <a:cubicBezTo>
                    <a:pt x="83" y="87"/>
                    <a:pt x="47" y="77"/>
                    <a:pt x="12" y="96"/>
                  </a:cubicBezTo>
                  <a:cubicBezTo>
                    <a:pt x="17" y="84"/>
                    <a:pt x="22" y="72"/>
                    <a:pt x="27" y="60"/>
                  </a:cubicBezTo>
                  <a:cubicBezTo>
                    <a:pt x="23" y="50"/>
                    <a:pt x="11" y="48"/>
                    <a:pt x="0" y="45"/>
                  </a:cubicBezTo>
                  <a:cubicBezTo>
                    <a:pt x="11" y="39"/>
                    <a:pt x="27" y="38"/>
                    <a:pt x="39" y="33"/>
                  </a:cubicBezTo>
                  <a:cubicBezTo>
                    <a:pt x="46" y="24"/>
                    <a:pt x="46" y="8"/>
                    <a:pt x="54" y="0"/>
                  </a:cubicBezTo>
                  <a:cubicBezTo>
                    <a:pt x="63" y="36"/>
                    <a:pt x="100" y="44"/>
                    <a:pt x="129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Freeform 584"/>
            <p:cNvSpPr/>
            <p:nvPr/>
          </p:nvSpPr>
          <p:spPr bwMode="auto">
            <a:xfrm>
              <a:off x="6675438" y="1876426"/>
              <a:ext cx="447675" cy="312738"/>
            </a:xfrm>
            <a:custGeom>
              <a:avLst/>
              <a:gdLst/>
              <a:ahLst/>
              <a:cxnLst>
                <a:cxn ang="0">
                  <a:pos x="24" y="33"/>
                </a:cxn>
                <a:cxn ang="0">
                  <a:pos x="78" y="0"/>
                </a:cxn>
                <a:cxn ang="0">
                  <a:pos x="93" y="30"/>
                </a:cxn>
                <a:cxn ang="0">
                  <a:pos x="150" y="57"/>
                </a:cxn>
                <a:cxn ang="0">
                  <a:pos x="126" y="81"/>
                </a:cxn>
                <a:cxn ang="0">
                  <a:pos x="120" y="105"/>
                </a:cxn>
                <a:cxn ang="0">
                  <a:pos x="15" y="102"/>
                </a:cxn>
                <a:cxn ang="0">
                  <a:pos x="30" y="60"/>
                </a:cxn>
                <a:cxn ang="0">
                  <a:pos x="0" y="39"/>
                </a:cxn>
                <a:cxn ang="0">
                  <a:pos x="24" y="33"/>
                </a:cxn>
              </a:cxnLst>
              <a:rect l="0" t="0" r="r" b="b"/>
              <a:pathLst>
                <a:path w="150" h="105">
                  <a:moveTo>
                    <a:pt x="24" y="33"/>
                  </a:moveTo>
                  <a:cubicBezTo>
                    <a:pt x="55" y="35"/>
                    <a:pt x="65" y="16"/>
                    <a:pt x="78" y="0"/>
                  </a:cubicBezTo>
                  <a:cubicBezTo>
                    <a:pt x="92" y="1"/>
                    <a:pt x="88" y="20"/>
                    <a:pt x="93" y="30"/>
                  </a:cubicBezTo>
                  <a:cubicBezTo>
                    <a:pt x="103" y="48"/>
                    <a:pt x="126" y="53"/>
                    <a:pt x="150" y="57"/>
                  </a:cubicBezTo>
                  <a:cubicBezTo>
                    <a:pt x="145" y="68"/>
                    <a:pt x="127" y="66"/>
                    <a:pt x="126" y="81"/>
                  </a:cubicBezTo>
                  <a:cubicBezTo>
                    <a:pt x="117" y="82"/>
                    <a:pt x="129" y="104"/>
                    <a:pt x="120" y="105"/>
                  </a:cubicBezTo>
                  <a:cubicBezTo>
                    <a:pt x="92" y="76"/>
                    <a:pt x="50" y="87"/>
                    <a:pt x="15" y="102"/>
                  </a:cubicBezTo>
                  <a:cubicBezTo>
                    <a:pt x="20" y="88"/>
                    <a:pt x="25" y="74"/>
                    <a:pt x="30" y="60"/>
                  </a:cubicBezTo>
                  <a:cubicBezTo>
                    <a:pt x="22" y="51"/>
                    <a:pt x="11" y="45"/>
                    <a:pt x="0" y="39"/>
                  </a:cubicBezTo>
                  <a:cubicBezTo>
                    <a:pt x="1" y="30"/>
                    <a:pt x="23" y="42"/>
                    <a:pt x="24" y="3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Freeform 585"/>
            <p:cNvSpPr/>
            <p:nvPr/>
          </p:nvSpPr>
          <p:spPr bwMode="auto">
            <a:xfrm>
              <a:off x="3003550" y="1819276"/>
              <a:ext cx="355600" cy="173038"/>
            </a:xfrm>
            <a:custGeom>
              <a:avLst/>
              <a:gdLst/>
              <a:ahLst/>
              <a:cxnLst>
                <a:cxn ang="0">
                  <a:pos x="108" y="58"/>
                </a:cxn>
                <a:cxn ang="0">
                  <a:pos x="60" y="13"/>
                </a:cxn>
                <a:cxn ang="0">
                  <a:pos x="60" y="10"/>
                </a:cxn>
                <a:cxn ang="0">
                  <a:pos x="27" y="4"/>
                </a:cxn>
                <a:cxn ang="0">
                  <a:pos x="0" y="4"/>
                </a:cxn>
                <a:cxn ang="0">
                  <a:pos x="12" y="1"/>
                </a:cxn>
                <a:cxn ang="0">
                  <a:pos x="48" y="1"/>
                </a:cxn>
                <a:cxn ang="0">
                  <a:pos x="111" y="58"/>
                </a:cxn>
                <a:cxn ang="0">
                  <a:pos x="108" y="58"/>
                </a:cxn>
              </a:cxnLst>
              <a:rect l="0" t="0" r="r" b="b"/>
              <a:pathLst>
                <a:path w="119" h="58">
                  <a:moveTo>
                    <a:pt x="108" y="58"/>
                  </a:moveTo>
                  <a:cubicBezTo>
                    <a:pt x="102" y="33"/>
                    <a:pt x="88" y="16"/>
                    <a:pt x="60" y="13"/>
                  </a:cubicBezTo>
                  <a:cubicBezTo>
                    <a:pt x="60" y="12"/>
                    <a:pt x="60" y="11"/>
                    <a:pt x="60" y="10"/>
                  </a:cubicBezTo>
                  <a:cubicBezTo>
                    <a:pt x="50" y="7"/>
                    <a:pt x="42" y="2"/>
                    <a:pt x="27" y="4"/>
                  </a:cubicBezTo>
                  <a:cubicBezTo>
                    <a:pt x="18" y="4"/>
                    <a:pt x="9" y="4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ubicBezTo>
                    <a:pt x="24" y="1"/>
                    <a:pt x="36" y="1"/>
                    <a:pt x="48" y="1"/>
                  </a:cubicBezTo>
                  <a:cubicBezTo>
                    <a:pt x="86" y="1"/>
                    <a:pt x="119" y="22"/>
                    <a:pt x="111" y="58"/>
                  </a:cubicBezTo>
                  <a:cubicBezTo>
                    <a:pt x="110" y="58"/>
                    <a:pt x="109" y="58"/>
                    <a:pt x="108" y="5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Freeform 586"/>
            <p:cNvSpPr/>
            <p:nvPr/>
          </p:nvSpPr>
          <p:spPr bwMode="auto">
            <a:xfrm>
              <a:off x="3540125" y="1927226"/>
              <a:ext cx="107950" cy="317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Freeform 587"/>
            <p:cNvSpPr/>
            <p:nvPr/>
          </p:nvSpPr>
          <p:spPr bwMode="auto">
            <a:xfrm>
              <a:off x="6648450" y="1849439"/>
              <a:ext cx="233363" cy="122238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78" y="3"/>
                </a:cxn>
                <a:cxn ang="0">
                  <a:pos x="0" y="39"/>
                </a:cxn>
              </a:cxnLst>
              <a:rect l="0" t="0" r="r" b="b"/>
              <a:pathLst>
                <a:path w="78" h="41">
                  <a:moveTo>
                    <a:pt x="0" y="39"/>
                  </a:moveTo>
                  <a:cubicBezTo>
                    <a:pt x="11" y="0"/>
                    <a:pt x="43" y="11"/>
                    <a:pt x="78" y="3"/>
                  </a:cubicBezTo>
                  <a:cubicBezTo>
                    <a:pt x="67" y="30"/>
                    <a:pt x="40" y="41"/>
                    <a:pt x="0" y="39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Freeform 588"/>
            <p:cNvSpPr/>
            <p:nvPr/>
          </p:nvSpPr>
          <p:spPr bwMode="auto">
            <a:xfrm>
              <a:off x="2062163" y="1938339"/>
              <a:ext cx="15875" cy="1079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Freeform 589"/>
            <p:cNvSpPr/>
            <p:nvPr/>
          </p:nvSpPr>
          <p:spPr bwMode="auto">
            <a:xfrm>
              <a:off x="7937500" y="1938339"/>
              <a:ext cx="358775" cy="274638"/>
            </a:xfrm>
            <a:custGeom>
              <a:avLst/>
              <a:gdLst/>
              <a:ahLst/>
              <a:cxnLst>
                <a:cxn ang="0">
                  <a:pos x="120" y="42"/>
                </a:cxn>
                <a:cxn ang="0">
                  <a:pos x="99" y="57"/>
                </a:cxn>
                <a:cxn ang="0">
                  <a:pos x="102" y="78"/>
                </a:cxn>
                <a:cxn ang="0">
                  <a:pos x="78" y="66"/>
                </a:cxn>
                <a:cxn ang="0">
                  <a:pos x="9" y="90"/>
                </a:cxn>
                <a:cxn ang="0">
                  <a:pos x="0" y="27"/>
                </a:cxn>
                <a:cxn ang="0">
                  <a:pos x="48" y="0"/>
                </a:cxn>
                <a:cxn ang="0">
                  <a:pos x="120" y="42"/>
                </a:cxn>
              </a:cxnLst>
              <a:rect l="0" t="0" r="r" b="b"/>
              <a:pathLst>
                <a:path w="120" h="92">
                  <a:moveTo>
                    <a:pt x="120" y="42"/>
                  </a:moveTo>
                  <a:cubicBezTo>
                    <a:pt x="114" y="48"/>
                    <a:pt x="101" y="47"/>
                    <a:pt x="99" y="57"/>
                  </a:cubicBezTo>
                  <a:cubicBezTo>
                    <a:pt x="97" y="67"/>
                    <a:pt x="103" y="69"/>
                    <a:pt x="102" y="78"/>
                  </a:cubicBezTo>
                  <a:cubicBezTo>
                    <a:pt x="99" y="92"/>
                    <a:pt x="88" y="65"/>
                    <a:pt x="78" y="66"/>
                  </a:cubicBezTo>
                  <a:cubicBezTo>
                    <a:pt x="55" y="74"/>
                    <a:pt x="35" y="85"/>
                    <a:pt x="9" y="90"/>
                  </a:cubicBezTo>
                  <a:cubicBezTo>
                    <a:pt x="17" y="66"/>
                    <a:pt x="31" y="35"/>
                    <a:pt x="0" y="27"/>
                  </a:cubicBezTo>
                  <a:cubicBezTo>
                    <a:pt x="14" y="16"/>
                    <a:pt x="34" y="11"/>
                    <a:pt x="48" y="0"/>
                  </a:cubicBezTo>
                  <a:cubicBezTo>
                    <a:pt x="65" y="21"/>
                    <a:pt x="90" y="34"/>
                    <a:pt x="120" y="42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Freeform 590"/>
            <p:cNvSpPr/>
            <p:nvPr/>
          </p:nvSpPr>
          <p:spPr bwMode="auto">
            <a:xfrm>
              <a:off x="6624638" y="1965326"/>
              <a:ext cx="122238" cy="36513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41" y="3"/>
                </a:cxn>
                <a:cxn ang="0">
                  <a:pos x="17" y="9"/>
                </a:cxn>
              </a:cxnLst>
              <a:rect l="0" t="0" r="r" b="b"/>
              <a:pathLst>
                <a:path w="41" h="12">
                  <a:moveTo>
                    <a:pt x="17" y="9"/>
                  </a:moveTo>
                  <a:cubicBezTo>
                    <a:pt x="0" y="1"/>
                    <a:pt x="31" y="3"/>
                    <a:pt x="41" y="3"/>
                  </a:cubicBezTo>
                  <a:cubicBezTo>
                    <a:pt x="40" y="12"/>
                    <a:pt x="18" y="0"/>
                    <a:pt x="17" y="9"/>
                  </a:cubicBezTo>
                  <a:close/>
                </a:path>
              </a:pathLst>
            </a:custGeom>
            <a:solidFill>
              <a:srgbClr val="B53B1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Freeform 591"/>
            <p:cNvSpPr/>
            <p:nvPr/>
          </p:nvSpPr>
          <p:spPr bwMode="auto">
            <a:xfrm>
              <a:off x="4910138" y="1849439"/>
              <a:ext cx="260350" cy="209550"/>
            </a:xfrm>
            <a:custGeom>
              <a:avLst/>
              <a:gdLst/>
              <a:ahLst/>
              <a:cxnLst>
                <a:cxn ang="0">
                  <a:pos x="78" y="66"/>
                </a:cxn>
                <a:cxn ang="0">
                  <a:pos x="6" y="9"/>
                </a:cxn>
                <a:cxn ang="0">
                  <a:pos x="0" y="0"/>
                </a:cxn>
                <a:cxn ang="0">
                  <a:pos x="87" y="69"/>
                </a:cxn>
                <a:cxn ang="0">
                  <a:pos x="78" y="66"/>
                </a:cxn>
              </a:cxnLst>
              <a:rect l="0" t="0" r="r" b="b"/>
              <a:pathLst>
                <a:path w="87" h="70">
                  <a:moveTo>
                    <a:pt x="78" y="66"/>
                  </a:moveTo>
                  <a:cubicBezTo>
                    <a:pt x="65" y="36"/>
                    <a:pt x="42" y="16"/>
                    <a:pt x="6" y="9"/>
                  </a:cubicBezTo>
                  <a:cubicBezTo>
                    <a:pt x="5" y="5"/>
                    <a:pt x="1" y="4"/>
                    <a:pt x="0" y="0"/>
                  </a:cubicBezTo>
                  <a:cubicBezTo>
                    <a:pt x="44" y="8"/>
                    <a:pt x="76" y="28"/>
                    <a:pt x="87" y="69"/>
                  </a:cubicBezTo>
                  <a:cubicBezTo>
                    <a:pt x="83" y="69"/>
                    <a:pt x="78" y="70"/>
                    <a:pt x="78" y="6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Freeform 592"/>
            <p:cNvSpPr/>
            <p:nvPr/>
          </p:nvSpPr>
          <p:spPr bwMode="auto">
            <a:xfrm>
              <a:off x="7316788" y="1995489"/>
              <a:ext cx="107950" cy="30163"/>
            </a:xfrm>
            <a:custGeom>
              <a:avLst/>
              <a:gdLst/>
              <a:ahLst/>
              <a:cxnLst>
                <a:cxn ang="0">
                  <a:pos x="22" y="8"/>
                </a:cxn>
                <a:cxn ang="0">
                  <a:pos x="34" y="2"/>
                </a:cxn>
                <a:cxn ang="0">
                  <a:pos x="22" y="8"/>
                </a:cxn>
              </a:cxnLst>
              <a:rect l="0" t="0" r="r" b="b"/>
              <a:pathLst>
                <a:path w="36" h="10">
                  <a:moveTo>
                    <a:pt x="22" y="8"/>
                  </a:moveTo>
                  <a:cubicBezTo>
                    <a:pt x="0" y="4"/>
                    <a:pt x="19" y="0"/>
                    <a:pt x="34" y="2"/>
                  </a:cubicBezTo>
                  <a:cubicBezTo>
                    <a:pt x="36" y="10"/>
                    <a:pt x="20" y="0"/>
                    <a:pt x="22" y="8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2" name="Freeform 593"/>
            <p:cNvSpPr/>
            <p:nvPr/>
          </p:nvSpPr>
          <p:spPr bwMode="auto">
            <a:xfrm>
              <a:off x="2913063" y="1876426"/>
              <a:ext cx="368300" cy="295275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63" y="24"/>
                </a:cxn>
                <a:cxn ang="0">
                  <a:pos x="66" y="0"/>
                </a:cxn>
                <a:cxn ang="0">
                  <a:pos x="123" y="48"/>
                </a:cxn>
                <a:cxn ang="0">
                  <a:pos x="99" y="66"/>
                </a:cxn>
                <a:cxn ang="0">
                  <a:pos x="93" y="99"/>
                </a:cxn>
                <a:cxn ang="0">
                  <a:pos x="69" y="81"/>
                </a:cxn>
                <a:cxn ang="0">
                  <a:pos x="18" y="99"/>
                </a:cxn>
                <a:cxn ang="0">
                  <a:pos x="27" y="66"/>
                </a:cxn>
                <a:cxn ang="0">
                  <a:pos x="3" y="42"/>
                </a:cxn>
                <a:cxn ang="0">
                  <a:pos x="0" y="39"/>
                </a:cxn>
              </a:cxnLst>
              <a:rect l="0" t="0" r="r" b="b"/>
              <a:pathLst>
                <a:path w="123" h="99">
                  <a:moveTo>
                    <a:pt x="0" y="39"/>
                  </a:moveTo>
                  <a:cubicBezTo>
                    <a:pt x="13" y="26"/>
                    <a:pt x="41" y="28"/>
                    <a:pt x="63" y="24"/>
                  </a:cubicBezTo>
                  <a:cubicBezTo>
                    <a:pt x="65" y="17"/>
                    <a:pt x="59" y="2"/>
                    <a:pt x="66" y="0"/>
                  </a:cubicBezTo>
                  <a:cubicBezTo>
                    <a:pt x="90" y="11"/>
                    <a:pt x="95" y="41"/>
                    <a:pt x="123" y="48"/>
                  </a:cubicBezTo>
                  <a:cubicBezTo>
                    <a:pt x="114" y="53"/>
                    <a:pt x="105" y="58"/>
                    <a:pt x="99" y="66"/>
                  </a:cubicBezTo>
                  <a:cubicBezTo>
                    <a:pt x="97" y="77"/>
                    <a:pt x="104" y="97"/>
                    <a:pt x="93" y="99"/>
                  </a:cubicBezTo>
                  <a:cubicBezTo>
                    <a:pt x="80" y="98"/>
                    <a:pt x="83" y="81"/>
                    <a:pt x="69" y="81"/>
                  </a:cubicBezTo>
                  <a:cubicBezTo>
                    <a:pt x="51" y="86"/>
                    <a:pt x="39" y="97"/>
                    <a:pt x="18" y="99"/>
                  </a:cubicBezTo>
                  <a:cubicBezTo>
                    <a:pt x="17" y="84"/>
                    <a:pt x="22" y="75"/>
                    <a:pt x="27" y="66"/>
                  </a:cubicBezTo>
                  <a:cubicBezTo>
                    <a:pt x="23" y="54"/>
                    <a:pt x="15" y="46"/>
                    <a:pt x="3" y="42"/>
                  </a:cubicBezTo>
                  <a:cubicBezTo>
                    <a:pt x="3" y="40"/>
                    <a:pt x="3" y="38"/>
                    <a:pt x="0" y="39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Freeform 594"/>
            <p:cNvSpPr/>
            <p:nvPr/>
          </p:nvSpPr>
          <p:spPr bwMode="auto">
            <a:xfrm>
              <a:off x="2854325" y="2009776"/>
              <a:ext cx="14288" cy="9048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Freeform 595"/>
            <p:cNvSpPr/>
            <p:nvPr/>
          </p:nvSpPr>
          <p:spPr bwMode="auto">
            <a:xfrm>
              <a:off x="1417638" y="1974851"/>
              <a:ext cx="15875" cy="107950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0" y="36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Freeform 596"/>
            <p:cNvSpPr/>
            <p:nvPr/>
          </p:nvSpPr>
          <p:spPr bwMode="auto">
            <a:xfrm>
              <a:off x="1677988" y="2036764"/>
              <a:ext cx="387350" cy="215900"/>
            </a:xfrm>
            <a:custGeom>
              <a:avLst/>
              <a:gdLst/>
              <a:ahLst/>
              <a:cxnLst>
                <a:cxn ang="0">
                  <a:pos x="120" y="0"/>
                </a:cxn>
                <a:cxn ang="0">
                  <a:pos x="0" y="39"/>
                </a:cxn>
                <a:cxn ang="0">
                  <a:pos x="27" y="36"/>
                </a:cxn>
                <a:cxn ang="0">
                  <a:pos x="54" y="30"/>
                </a:cxn>
                <a:cxn ang="0">
                  <a:pos x="90" y="45"/>
                </a:cxn>
                <a:cxn ang="0">
                  <a:pos x="120" y="0"/>
                </a:cxn>
              </a:cxnLst>
              <a:rect l="0" t="0" r="r" b="b"/>
              <a:pathLst>
                <a:path w="130" h="72">
                  <a:moveTo>
                    <a:pt x="120" y="0"/>
                  </a:moveTo>
                  <a:cubicBezTo>
                    <a:pt x="130" y="63"/>
                    <a:pt x="31" y="72"/>
                    <a:pt x="0" y="39"/>
                  </a:cubicBezTo>
                  <a:cubicBezTo>
                    <a:pt x="8" y="37"/>
                    <a:pt x="24" y="43"/>
                    <a:pt x="27" y="36"/>
                  </a:cubicBezTo>
                  <a:cubicBezTo>
                    <a:pt x="40" y="38"/>
                    <a:pt x="44" y="31"/>
                    <a:pt x="54" y="30"/>
                  </a:cubicBezTo>
                  <a:cubicBezTo>
                    <a:pt x="64" y="37"/>
                    <a:pt x="70" y="48"/>
                    <a:pt x="90" y="45"/>
                  </a:cubicBezTo>
                  <a:cubicBezTo>
                    <a:pt x="89" y="19"/>
                    <a:pt x="101" y="6"/>
                    <a:pt x="12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Freeform 597"/>
            <p:cNvSpPr/>
            <p:nvPr/>
          </p:nvSpPr>
          <p:spPr bwMode="auto">
            <a:xfrm>
              <a:off x="976313" y="1974851"/>
              <a:ext cx="441325" cy="287338"/>
            </a:xfrm>
            <a:custGeom>
              <a:avLst/>
              <a:gdLst/>
              <a:ahLst/>
              <a:cxnLst>
                <a:cxn ang="0">
                  <a:pos x="148" y="36"/>
                </a:cxn>
                <a:cxn ang="0">
                  <a:pos x="7" y="24"/>
                </a:cxn>
                <a:cxn ang="0">
                  <a:pos x="52" y="72"/>
                </a:cxn>
                <a:cxn ang="0">
                  <a:pos x="133" y="57"/>
                </a:cxn>
                <a:cxn ang="0">
                  <a:pos x="121" y="21"/>
                </a:cxn>
                <a:cxn ang="0">
                  <a:pos x="148" y="0"/>
                </a:cxn>
                <a:cxn ang="0">
                  <a:pos x="148" y="36"/>
                </a:cxn>
              </a:cxnLst>
              <a:rect l="0" t="0" r="r" b="b"/>
              <a:pathLst>
                <a:path w="148" h="96">
                  <a:moveTo>
                    <a:pt x="148" y="36"/>
                  </a:moveTo>
                  <a:cubicBezTo>
                    <a:pt x="141" y="96"/>
                    <a:pt x="0" y="95"/>
                    <a:pt x="7" y="24"/>
                  </a:cubicBezTo>
                  <a:cubicBezTo>
                    <a:pt x="31" y="31"/>
                    <a:pt x="44" y="49"/>
                    <a:pt x="52" y="72"/>
                  </a:cubicBezTo>
                  <a:cubicBezTo>
                    <a:pt x="75" y="52"/>
                    <a:pt x="93" y="51"/>
                    <a:pt x="133" y="57"/>
                  </a:cubicBezTo>
                  <a:cubicBezTo>
                    <a:pt x="131" y="43"/>
                    <a:pt x="121" y="37"/>
                    <a:pt x="121" y="21"/>
                  </a:cubicBezTo>
                  <a:cubicBezTo>
                    <a:pt x="128" y="12"/>
                    <a:pt x="137" y="5"/>
                    <a:pt x="148" y="0"/>
                  </a:cubicBezTo>
                  <a:cubicBezTo>
                    <a:pt x="148" y="12"/>
                    <a:pt x="148" y="24"/>
                    <a:pt x="148" y="3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Freeform 598"/>
            <p:cNvSpPr/>
            <p:nvPr/>
          </p:nvSpPr>
          <p:spPr bwMode="auto">
            <a:xfrm>
              <a:off x="5057775" y="2082801"/>
              <a:ext cx="98425" cy="14287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48"/>
                </a:cxn>
                <a:cxn ang="0">
                  <a:pos x="32" y="0"/>
                </a:cxn>
              </a:cxnLst>
              <a:rect l="0" t="0" r="r" b="b"/>
              <a:pathLst>
                <a:path w="33" h="48">
                  <a:moveTo>
                    <a:pt x="32" y="0"/>
                  </a:moveTo>
                  <a:cubicBezTo>
                    <a:pt x="33" y="26"/>
                    <a:pt x="21" y="39"/>
                    <a:pt x="5" y="48"/>
                  </a:cubicBezTo>
                  <a:cubicBezTo>
                    <a:pt x="0" y="18"/>
                    <a:pt x="12" y="5"/>
                    <a:pt x="3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Freeform 599"/>
            <p:cNvSpPr/>
            <p:nvPr/>
          </p:nvSpPr>
          <p:spPr bwMode="auto">
            <a:xfrm>
              <a:off x="5770563" y="2009776"/>
              <a:ext cx="14288" cy="9048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0"/>
                </a:cxn>
                <a:cxn ang="0">
                  <a:pos x="0" y="30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Freeform 600"/>
            <p:cNvSpPr/>
            <p:nvPr/>
          </p:nvSpPr>
          <p:spPr bwMode="auto">
            <a:xfrm>
              <a:off x="2865438" y="1992314"/>
              <a:ext cx="101600" cy="179388"/>
            </a:xfrm>
            <a:custGeom>
              <a:avLst/>
              <a:gdLst/>
              <a:ahLst/>
              <a:cxnLst>
                <a:cxn ang="0">
                  <a:pos x="22" y="60"/>
                </a:cxn>
                <a:cxn ang="0">
                  <a:pos x="7" y="0"/>
                </a:cxn>
                <a:cxn ang="0">
                  <a:pos x="34" y="24"/>
                </a:cxn>
                <a:cxn ang="0">
                  <a:pos x="22" y="60"/>
                </a:cxn>
              </a:cxnLst>
              <a:rect l="0" t="0" r="r" b="b"/>
              <a:pathLst>
                <a:path w="34" h="60">
                  <a:moveTo>
                    <a:pt x="22" y="60"/>
                  </a:moveTo>
                  <a:cubicBezTo>
                    <a:pt x="9" y="49"/>
                    <a:pt x="0" y="21"/>
                    <a:pt x="7" y="0"/>
                  </a:cubicBezTo>
                  <a:cubicBezTo>
                    <a:pt x="18" y="6"/>
                    <a:pt x="23" y="18"/>
                    <a:pt x="34" y="24"/>
                  </a:cubicBezTo>
                  <a:cubicBezTo>
                    <a:pt x="33" y="39"/>
                    <a:pt x="27" y="49"/>
                    <a:pt x="22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Freeform 601"/>
            <p:cNvSpPr/>
            <p:nvPr/>
          </p:nvSpPr>
          <p:spPr bwMode="auto">
            <a:xfrm>
              <a:off x="8805863" y="2109789"/>
              <a:ext cx="73025" cy="984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6" y="33"/>
                </a:cxn>
                <a:cxn ang="0">
                  <a:pos x="0" y="9"/>
                </a:cxn>
                <a:cxn ang="0">
                  <a:pos x="24" y="0"/>
                </a:cxn>
              </a:cxnLst>
              <a:rect l="0" t="0" r="r" b="b"/>
              <a:pathLst>
                <a:path w="24" h="33">
                  <a:moveTo>
                    <a:pt x="24" y="0"/>
                  </a:moveTo>
                  <a:cubicBezTo>
                    <a:pt x="22" y="15"/>
                    <a:pt x="15" y="25"/>
                    <a:pt x="6" y="33"/>
                  </a:cubicBezTo>
                  <a:cubicBezTo>
                    <a:pt x="9" y="20"/>
                    <a:pt x="0" y="19"/>
                    <a:pt x="0" y="9"/>
                  </a:cubicBezTo>
                  <a:cubicBezTo>
                    <a:pt x="12" y="10"/>
                    <a:pt x="16" y="3"/>
                    <a:pt x="24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Freeform 602"/>
            <p:cNvSpPr/>
            <p:nvPr/>
          </p:nvSpPr>
          <p:spPr bwMode="auto">
            <a:xfrm>
              <a:off x="7024688" y="2117726"/>
              <a:ext cx="34925" cy="10477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" y="24"/>
                </a:cxn>
                <a:cxn ang="0">
                  <a:pos x="9" y="0"/>
                </a:cxn>
              </a:cxnLst>
              <a:rect l="0" t="0" r="r" b="b"/>
              <a:pathLst>
                <a:path w="12" h="35">
                  <a:moveTo>
                    <a:pt x="9" y="0"/>
                  </a:moveTo>
                  <a:cubicBezTo>
                    <a:pt x="8" y="8"/>
                    <a:pt x="12" y="35"/>
                    <a:pt x="3" y="24"/>
                  </a:cubicBezTo>
                  <a:cubicBezTo>
                    <a:pt x="12" y="23"/>
                    <a:pt x="0" y="1"/>
                    <a:pt x="9" y="0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Freeform 603"/>
            <p:cNvSpPr>
              <a:spLocks noEditPoints="1"/>
            </p:cNvSpPr>
            <p:nvPr/>
          </p:nvSpPr>
          <p:spPr bwMode="auto">
            <a:xfrm>
              <a:off x="3335338" y="1735139"/>
              <a:ext cx="652463" cy="574675"/>
            </a:xfrm>
            <a:custGeom>
              <a:avLst/>
              <a:gdLst/>
              <a:ahLst/>
              <a:cxnLst>
                <a:cxn ang="0">
                  <a:pos x="147" y="173"/>
                </a:cxn>
                <a:cxn ang="0">
                  <a:pos x="42" y="53"/>
                </a:cxn>
                <a:cxn ang="0">
                  <a:pos x="210" y="83"/>
                </a:cxn>
                <a:cxn ang="0">
                  <a:pos x="147" y="173"/>
                </a:cxn>
                <a:cxn ang="0">
                  <a:pos x="45" y="83"/>
                </a:cxn>
                <a:cxn ang="0">
                  <a:pos x="84" y="161"/>
                </a:cxn>
                <a:cxn ang="0">
                  <a:pos x="126" y="161"/>
                </a:cxn>
                <a:cxn ang="0">
                  <a:pos x="144" y="158"/>
                </a:cxn>
                <a:cxn ang="0">
                  <a:pos x="153" y="155"/>
                </a:cxn>
                <a:cxn ang="0">
                  <a:pos x="195" y="113"/>
                </a:cxn>
                <a:cxn ang="0">
                  <a:pos x="198" y="107"/>
                </a:cxn>
                <a:cxn ang="0">
                  <a:pos x="141" y="41"/>
                </a:cxn>
                <a:cxn ang="0">
                  <a:pos x="138" y="35"/>
                </a:cxn>
                <a:cxn ang="0">
                  <a:pos x="123" y="38"/>
                </a:cxn>
                <a:cxn ang="0">
                  <a:pos x="81" y="41"/>
                </a:cxn>
                <a:cxn ang="0">
                  <a:pos x="48" y="71"/>
                </a:cxn>
                <a:cxn ang="0">
                  <a:pos x="42" y="77"/>
                </a:cxn>
                <a:cxn ang="0">
                  <a:pos x="45" y="83"/>
                </a:cxn>
              </a:cxnLst>
              <a:rect l="0" t="0" r="r" b="b"/>
              <a:pathLst>
                <a:path w="219" h="192">
                  <a:moveTo>
                    <a:pt x="147" y="173"/>
                  </a:moveTo>
                  <a:cubicBezTo>
                    <a:pt x="58" y="192"/>
                    <a:pt x="0" y="118"/>
                    <a:pt x="42" y="53"/>
                  </a:cubicBezTo>
                  <a:cubicBezTo>
                    <a:pt x="76" y="0"/>
                    <a:pt x="201" y="30"/>
                    <a:pt x="210" y="83"/>
                  </a:cubicBezTo>
                  <a:cubicBezTo>
                    <a:pt x="219" y="134"/>
                    <a:pt x="179" y="156"/>
                    <a:pt x="147" y="173"/>
                  </a:cubicBezTo>
                  <a:close/>
                  <a:moveTo>
                    <a:pt x="45" y="83"/>
                  </a:moveTo>
                  <a:cubicBezTo>
                    <a:pt x="36" y="119"/>
                    <a:pt x="52" y="156"/>
                    <a:pt x="84" y="161"/>
                  </a:cubicBezTo>
                  <a:cubicBezTo>
                    <a:pt x="91" y="166"/>
                    <a:pt x="119" y="166"/>
                    <a:pt x="126" y="161"/>
                  </a:cubicBezTo>
                  <a:cubicBezTo>
                    <a:pt x="133" y="161"/>
                    <a:pt x="140" y="161"/>
                    <a:pt x="144" y="158"/>
                  </a:cubicBezTo>
                  <a:cubicBezTo>
                    <a:pt x="148" y="158"/>
                    <a:pt x="153" y="159"/>
                    <a:pt x="153" y="155"/>
                  </a:cubicBezTo>
                  <a:cubicBezTo>
                    <a:pt x="173" y="147"/>
                    <a:pt x="190" y="136"/>
                    <a:pt x="195" y="113"/>
                  </a:cubicBezTo>
                  <a:cubicBezTo>
                    <a:pt x="197" y="112"/>
                    <a:pt x="198" y="110"/>
                    <a:pt x="198" y="107"/>
                  </a:cubicBezTo>
                  <a:cubicBezTo>
                    <a:pt x="205" y="59"/>
                    <a:pt x="176" y="47"/>
                    <a:pt x="141" y="41"/>
                  </a:cubicBezTo>
                  <a:cubicBezTo>
                    <a:pt x="141" y="38"/>
                    <a:pt x="139" y="37"/>
                    <a:pt x="138" y="35"/>
                  </a:cubicBezTo>
                  <a:cubicBezTo>
                    <a:pt x="131" y="34"/>
                    <a:pt x="126" y="35"/>
                    <a:pt x="123" y="38"/>
                  </a:cubicBezTo>
                  <a:cubicBezTo>
                    <a:pt x="110" y="40"/>
                    <a:pt x="89" y="34"/>
                    <a:pt x="81" y="41"/>
                  </a:cubicBezTo>
                  <a:cubicBezTo>
                    <a:pt x="63" y="44"/>
                    <a:pt x="49" y="51"/>
                    <a:pt x="48" y="71"/>
                  </a:cubicBezTo>
                  <a:cubicBezTo>
                    <a:pt x="45" y="72"/>
                    <a:pt x="43" y="74"/>
                    <a:pt x="42" y="77"/>
                  </a:cubicBezTo>
                  <a:cubicBezTo>
                    <a:pt x="44" y="78"/>
                    <a:pt x="45" y="80"/>
                    <a:pt x="45" y="8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Freeform 604"/>
            <p:cNvSpPr/>
            <p:nvPr/>
          </p:nvSpPr>
          <p:spPr bwMode="auto">
            <a:xfrm>
              <a:off x="4435475" y="2079626"/>
              <a:ext cx="120650" cy="1365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0" y="46"/>
                </a:cxn>
                <a:cxn ang="0">
                  <a:pos x="39" y="1"/>
                </a:cxn>
              </a:cxnLst>
              <a:rect l="0" t="0" r="r" b="b"/>
              <a:pathLst>
                <a:path w="40" h="46">
                  <a:moveTo>
                    <a:pt x="39" y="1"/>
                  </a:moveTo>
                  <a:cubicBezTo>
                    <a:pt x="40" y="30"/>
                    <a:pt x="20" y="38"/>
                    <a:pt x="0" y="46"/>
                  </a:cubicBezTo>
                  <a:cubicBezTo>
                    <a:pt x="3" y="21"/>
                    <a:pt x="10" y="0"/>
                    <a:pt x="39" y="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Freeform 605"/>
            <p:cNvSpPr/>
            <p:nvPr/>
          </p:nvSpPr>
          <p:spPr bwMode="auto">
            <a:xfrm>
              <a:off x="8448675" y="2036764"/>
              <a:ext cx="106363" cy="179388"/>
            </a:xfrm>
            <a:custGeom>
              <a:avLst/>
              <a:gdLst/>
              <a:ahLst/>
              <a:cxnLst>
                <a:cxn ang="0">
                  <a:pos x="12" y="60"/>
                </a:cxn>
                <a:cxn ang="0">
                  <a:pos x="6" y="0"/>
                </a:cxn>
                <a:cxn ang="0">
                  <a:pos x="36" y="15"/>
                </a:cxn>
                <a:cxn ang="0">
                  <a:pos x="12" y="60"/>
                </a:cxn>
              </a:cxnLst>
              <a:rect l="0" t="0" r="r" b="b"/>
              <a:pathLst>
                <a:path w="36" h="60">
                  <a:moveTo>
                    <a:pt x="12" y="60"/>
                  </a:moveTo>
                  <a:cubicBezTo>
                    <a:pt x="0" y="52"/>
                    <a:pt x="1" y="16"/>
                    <a:pt x="6" y="0"/>
                  </a:cubicBezTo>
                  <a:cubicBezTo>
                    <a:pt x="15" y="6"/>
                    <a:pt x="31" y="5"/>
                    <a:pt x="36" y="15"/>
                  </a:cubicBezTo>
                  <a:cubicBezTo>
                    <a:pt x="26" y="28"/>
                    <a:pt x="19" y="44"/>
                    <a:pt x="12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Freeform 606"/>
            <p:cNvSpPr/>
            <p:nvPr/>
          </p:nvSpPr>
          <p:spPr bwMode="auto">
            <a:xfrm>
              <a:off x="6356350" y="2090739"/>
              <a:ext cx="112713" cy="14446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2" y="48"/>
                </a:cxn>
                <a:cxn ang="0">
                  <a:pos x="38" y="0"/>
                </a:cxn>
              </a:cxnLst>
              <a:rect l="0" t="0" r="r" b="b"/>
              <a:pathLst>
                <a:path w="38" h="48">
                  <a:moveTo>
                    <a:pt x="38" y="0"/>
                  </a:moveTo>
                  <a:cubicBezTo>
                    <a:pt x="34" y="24"/>
                    <a:pt x="22" y="40"/>
                    <a:pt x="2" y="48"/>
                  </a:cubicBezTo>
                  <a:cubicBezTo>
                    <a:pt x="0" y="18"/>
                    <a:pt x="14" y="4"/>
                    <a:pt x="38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Freeform 607"/>
            <p:cNvSpPr/>
            <p:nvPr/>
          </p:nvSpPr>
          <p:spPr bwMode="auto">
            <a:xfrm>
              <a:off x="7880350" y="2028826"/>
              <a:ext cx="101600" cy="160338"/>
            </a:xfrm>
            <a:custGeom>
              <a:avLst/>
              <a:gdLst/>
              <a:ahLst/>
              <a:cxnLst>
                <a:cxn ang="0">
                  <a:pos x="19" y="54"/>
                </a:cxn>
                <a:cxn ang="0">
                  <a:pos x="7" y="0"/>
                </a:cxn>
                <a:cxn ang="0">
                  <a:pos x="34" y="21"/>
                </a:cxn>
                <a:cxn ang="0">
                  <a:pos x="19" y="54"/>
                </a:cxn>
              </a:cxnLst>
              <a:rect l="0" t="0" r="r" b="b"/>
              <a:pathLst>
                <a:path w="34" h="54">
                  <a:moveTo>
                    <a:pt x="19" y="54"/>
                  </a:moveTo>
                  <a:cubicBezTo>
                    <a:pt x="5" y="48"/>
                    <a:pt x="0" y="18"/>
                    <a:pt x="7" y="0"/>
                  </a:cubicBezTo>
                  <a:cubicBezTo>
                    <a:pt x="16" y="7"/>
                    <a:pt x="32" y="7"/>
                    <a:pt x="34" y="21"/>
                  </a:cubicBezTo>
                  <a:cubicBezTo>
                    <a:pt x="28" y="31"/>
                    <a:pt x="25" y="44"/>
                    <a:pt x="19" y="5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Freeform 608"/>
            <p:cNvSpPr/>
            <p:nvPr/>
          </p:nvSpPr>
          <p:spPr bwMode="auto">
            <a:xfrm>
              <a:off x="4059238" y="1730376"/>
              <a:ext cx="690563" cy="522288"/>
            </a:xfrm>
            <a:custGeom>
              <a:avLst/>
              <a:gdLst/>
              <a:ahLst/>
              <a:cxnLst>
                <a:cxn ang="0">
                  <a:pos x="126" y="163"/>
                </a:cxn>
                <a:cxn ang="0">
                  <a:pos x="165" y="118"/>
                </a:cxn>
                <a:cxn ang="0">
                  <a:pos x="165" y="112"/>
                </a:cxn>
                <a:cxn ang="0">
                  <a:pos x="90" y="52"/>
                </a:cxn>
                <a:cxn ang="0">
                  <a:pos x="75" y="49"/>
                </a:cxn>
                <a:cxn ang="0">
                  <a:pos x="66" y="49"/>
                </a:cxn>
                <a:cxn ang="0">
                  <a:pos x="33" y="46"/>
                </a:cxn>
                <a:cxn ang="0">
                  <a:pos x="123" y="175"/>
                </a:cxn>
                <a:cxn ang="0">
                  <a:pos x="78" y="175"/>
                </a:cxn>
                <a:cxn ang="0">
                  <a:pos x="0" y="109"/>
                </a:cxn>
                <a:cxn ang="0">
                  <a:pos x="9" y="115"/>
                </a:cxn>
                <a:cxn ang="0">
                  <a:pos x="54" y="166"/>
                </a:cxn>
                <a:cxn ang="0">
                  <a:pos x="102" y="166"/>
                </a:cxn>
                <a:cxn ang="0">
                  <a:pos x="120" y="163"/>
                </a:cxn>
                <a:cxn ang="0">
                  <a:pos x="126" y="163"/>
                </a:cxn>
              </a:cxnLst>
              <a:rect l="0" t="0" r="r" b="b"/>
              <a:pathLst>
                <a:path w="231" h="175">
                  <a:moveTo>
                    <a:pt x="126" y="163"/>
                  </a:moveTo>
                  <a:cubicBezTo>
                    <a:pt x="146" y="155"/>
                    <a:pt x="166" y="147"/>
                    <a:pt x="165" y="118"/>
                  </a:cubicBezTo>
                  <a:cubicBezTo>
                    <a:pt x="165" y="116"/>
                    <a:pt x="165" y="114"/>
                    <a:pt x="165" y="112"/>
                  </a:cubicBezTo>
                  <a:cubicBezTo>
                    <a:pt x="157" y="75"/>
                    <a:pt x="130" y="57"/>
                    <a:pt x="90" y="52"/>
                  </a:cubicBezTo>
                  <a:cubicBezTo>
                    <a:pt x="86" y="51"/>
                    <a:pt x="79" y="40"/>
                    <a:pt x="75" y="49"/>
                  </a:cubicBezTo>
                  <a:cubicBezTo>
                    <a:pt x="72" y="49"/>
                    <a:pt x="69" y="49"/>
                    <a:pt x="66" y="49"/>
                  </a:cubicBezTo>
                  <a:cubicBezTo>
                    <a:pt x="61" y="42"/>
                    <a:pt x="43" y="48"/>
                    <a:pt x="33" y="46"/>
                  </a:cubicBezTo>
                  <a:cubicBezTo>
                    <a:pt x="134" y="0"/>
                    <a:pt x="231" y="141"/>
                    <a:pt x="123" y="175"/>
                  </a:cubicBezTo>
                  <a:cubicBezTo>
                    <a:pt x="108" y="175"/>
                    <a:pt x="93" y="175"/>
                    <a:pt x="78" y="175"/>
                  </a:cubicBezTo>
                  <a:cubicBezTo>
                    <a:pt x="35" y="170"/>
                    <a:pt x="5" y="152"/>
                    <a:pt x="0" y="109"/>
                  </a:cubicBezTo>
                  <a:cubicBezTo>
                    <a:pt x="2" y="112"/>
                    <a:pt x="8" y="111"/>
                    <a:pt x="9" y="115"/>
                  </a:cubicBezTo>
                  <a:cubicBezTo>
                    <a:pt x="17" y="139"/>
                    <a:pt x="28" y="160"/>
                    <a:pt x="54" y="166"/>
                  </a:cubicBezTo>
                  <a:cubicBezTo>
                    <a:pt x="63" y="171"/>
                    <a:pt x="93" y="171"/>
                    <a:pt x="102" y="166"/>
                  </a:cubicBezTo>
                  <a:cubicBezTo>
                    <a:pt x="107" y="164"/>
                    <a:pt x="120" y="170"/>
                    <a:pt x="120" y="163"/>
                  </a:cubicBezTo>
                  <a:cubicBezTo>
                    <a:pt x="122" y="163"/>
                    <a:pt x="124" y="163"/>
                    <a:pt x="126" y="16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Freeform 609"/>
            <p:cNvSpPr/>
            <p:nvPr/>
          </p:nvSpPr>
          <p:spPr bwMode="auto">
            <a:xfrm>
              <a:off x="3441700" y="1982789"/>
              <a:ext cx="322263" cy="233363"/>
            </a:xfrm>
            <a:custGeom>
              <a:avLst/>
              <a:gdLst/>
              <a:ahLst/>
              <a:cxnLst>
                <a:cxn ang="0">
                  <a:pos x="108" y="75"/>
                </a:cxn>
                <a:cxn ang="0">
                  <a:pos x="90" y="78"/>
                </a:cxn>
                <a:cxn ang="0">
                  <a:pos x="48" y="78"/>
                </a:cxn>
                <a:cxn ang="0">
                  <a:pos x="9" y="0"/>
                </a:cxn>
                <a:cxn ang="0">
                  <a:pos x="33" y="27"/>
                </a:cxn>
                <a:cxn ang="0">
                  <a:pos x="24" y="60"/>
                </a:cxn>
                <a:cxn ang="0">
                  <a:pos x="78" y="48"/>
                </a:cxn>
                <a:cxn ang="0">
                  <a:pos x="108" y="75"/>
                </a:cxn>
              </a:cxnLst>
              <a:rect l="0" t="0" r="r" b="b"/>
              <a:pathLst>
                <a:path w="108" h="78">
                  <a:moveTo>
                    <a:pt x="108" y="75"/>
                  </a:moveTo>
                  <a:cubicBezTo>
                    <a:pt x="104" y="78"/>
                    <a:pt x="97" y="78"/>
                    <a:pt x="90" y="78"/>
                  </a:cubicBezTo>
                  <a:cubicBezTo>
                    <a:pt x="76" y="78"/>
                    <a:pt x="62" y="78"/>
                    <a:pt x="48" y="78"/>
                  </a:cubicBezTo>
                  <a:cubicBezTo>
                    <a:pt x="16" y="73"/>
                    <a:pt x="0" y="36"/>
                    <a:pt x="9" y="0"/>
                  </a:cubicBezTo>
                  <a:cubicBezTo>
                    <a:pt x="19" y="7"/>
                    <a:pt x="28" y="15"/>
                    <a:pt x="33" y="27"/>
                  </a:cubicBezTo>
                  <a:cubicBezTo>
                    <a:pt x="28" y="36"/>
                    <a:pt x="21" y="43"/>
                    <a:pt x="24" y="60"/>
                  </a:cubicBezTo>
                  <a:cubicBezTo>
                    <a:pt x="44" y="58"/>
                    <a:pt x="59" y="51"/>
                    <a:pt x="78" y="48"/>
                  </a:cubicBezTo>
                  <a:cubicBezTo>
                    <a:pt x="88" y="57"/>
                    <a:pt x="99" y="65"/>
                    <a:pt x="108" y="7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Freeform 610"/>
            <p:cNvSpPr/>
            <p:nvPr/>
          </p:nvSpPr>
          <p:spPr bwMode="auto">
            <a:xfrm>
              <a:off x="3030538" y="2216151"/>
              <a:ext cx="142875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Freeform 611"/>
            <p:cNvSpPr/>
            <p:nvPr/>
          </p:nvSpPr>
          <p:spPr bwMode="auto">
            <a:xfrm>
              <a:off x="531813" y="2225676"/>
              <a:ext cx="1254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Freeform 612"/>
            <p:cNvSpPr/>
            <p:nvPr/>
          </p:nvSpPr>
          <p:spPr bwMode="auto">
            <a:xfrm>
              <a:off x="4221163" y="2225676"/>
              <a:ext cx="1428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Freeform 613"/>
            <p:cNvSpPr/>
            <p:nvPr/>
          </p:nvSpPr>
          <p:spPr bwMode="auto">
            <a:xfrm>
              <a:off x="5319713" y="1846264"/>
              <a:ext cx="566738" cy="463550"/>
            </a:xfrm>
            <a:custGeom>
              <a:avLst/>
              <a:gdLst/>
              <a:ahLst/>
              <a:cxnLst>
                <a:cxn ang="0">
                  <a:pos x="7" y="124"/>
                </a:cxn>
                <a:cxn ang="0">
                  <a:pos x="31" y="130"/>
                </a:cxn>
                <a:cxn ang="0">
                  <a:pos x="79" y="130"/>
                </a:cxn>
                <a:cxn ang="0">
                  <a:pos x="100" y="124"/>
                </a:cxn>
                <a:cxn ang="0">
                  <a:pos x="103" y="124"/>
                </a:cxn>
                <a:cxn ang="0">
                  <a:pos x="151" y="91"/>
                </a:cxn>
                <a:cxn ang="0">
                  <a:pos x="151" y="85"/>
                </a:cxn>
                <a:cxn ang="0">
                  <a:pos x="151" y="55"/>
                </a:cxn>
                <a:cxn ang="0">
                  <a:pos x="100" y="22"/>
                </a:cxn>
                <a:cxn ang="0">
                  <a:pos x="100" y="13"/>
                </a:cxn>
                <a:cxn ang="0">
                  <a:pos x="82" y="139"/>
                </a:cxn>
                <a:cxn ang="0">
                  <a:pos x="34" y="139"/>
                </a:cxn>
                <a:cxn ang="0">
                  <a:pos x="4" y="124"/>
                </a:cxn>
                <a:cxn ang="0">
                  <a:pos x="7" y="124"/>
                </a:cxn>
              </a:cxnLst>
              <a:rect l="0" t="0" r="r" b="b"/>
              <a:pathLst>
                <a:path w="190" h="155">
                  <a:moveTo>
                    <a:pt x="7" y="124"/>
                  </a:moveTo>
                  <a:cubicBezTo>
                    <a:pt x="17" y="124"/>
                    <a:pt x="18" y="133"/>
                    <a:pt x="31" y="130"/>
                  </a:cubicBezTo>
                  <a:cubicBezTo>
                    <a:pt x="40" y="135"/>
                    <a:pt x="70" y="135"/>
                    <a:pt x="79" y="130"/>
                  </a:cubicBezTo>
                  <a:cubicBezTo>
                    <a:pt x="88" y="130"/>
                    <a:pt x="96" y="129"/>
                    <a:pt x="100" y="124"/>
                  </a:cubicBezTo>
                  <a:cubicBezTo>
                    <a:pt x="101" y="124"/>
                    <a:pt x="102" y="124"/>
                    <a:pt x="103" y="124"/>
                  </a:cubicBezTo>
                  <a:cubicBezTo>
                    <a:pt x="125" y="119"/>
                    <a:pt x="139" y="106"/>
                    <a:pt x="151" y="91"/>
                  </a:cubicBezTo>
                  <a:cubicBezTo>
                    <a:pt x="151" y="89"/>
                    <a:pt x="151" y="87"/>
                    <a:pt x="151" y="85"/>
                  </a:cubicBezTo>
                  <a:cubicBezTo>
                    <a:pt x="156" y="82"/>
                    <a:pt x="156" y="58"/>
                    <a:pt x="151" y="55"/>
                  </a:cubicBezTo>
                  <a:cubicBezTo>
                    <a:pt x="146" y="32"/>
                    <a:pt x="125" y="25"/>
                    <a:pt x="100" y="22"/>
                  </a:cubicBezTo>
                  <a:cubicBezTo>
                    <a:pt x="100" y="19"/>
                    <a:pt x="100" y="16"/>
                    <a:pt x="100" y="13"/>
                  </a:cubicBezTo>
                  <a:cubicBezTo>
                    <a:pt x="190" y="0"/>
                    <a:pt x="168" y="155"/>
                    <a:pt x="82" y="139"/>
                  </a:cubicBezTo>
                  <a:cubicBezTo>
                    <a:pt x="66" y="139"/>
                    <a:pt x="50" y="139"/>
                    <a:pt x="34" y="139"/>
                  </a:cubicBezTo>
                  <a:cubicBezTo>
                    <a:pt x="21" y="139"/>
                    <a:pt x="0" y="131"/>
                    <a:pt x="4" y="124"/>
                  </a:cubicBezTo>
                  <a:cubicBezTo>
                    <a:pt x="5" y="124"/>
                    <a:pt x="6" y="124"/>
                    <a:pt x="7" y="1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Freeform 614"/>
            <p:cNvSpPr/>
            <p:nvPr/>
          </p:nvSpPr>
          <p:spPr bwMode="auto">
            <a:xfrm>
              <a:off x="5340350" y="2168526"/>
              <a:ext cx="277813" cy="74613"/>
            </a:xfrm>
            <a:custGeom>
              <a:avLst/>
              <a:gdLst/>
              <a:ahLst/>
              <a:cxnLst>
                <a:cxn ang="0">
                  <a:pos x="93" y="16"/>
                </a:cxn>
                <a:cxn ang="0">
                  <a:pos x="72" y="22"/>
                </a:cxn>
                <a:cxn ang="0">
                  <a:pos x="24" y="22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60" y="1"/>
                </a:cxn>
                <a:cxn ang="0">
                  <a:pos x="93" y="16"/>
                </a:cxn>
              </a:cxnLst>
              <a:rect l="0" t="0" r="r" b="b"/>
              <a:pathLst>
                <a:path w="93" h="25">
                  <a:moveTo>
                    <a:pt x="93" y="16"/>
                  </a:moveTo>
                  <a:cubicBezTo>
                    <a:pt x="89" y="21"/>
                    <a:pt x="81" y="22"/>
                    <a:pt x="72" y="22"/>
                  </a:cubicBezTo>
                  <a:cubicBezTo>
                    <a:pt x="56" y="22"/>
                    <a:pt x="40" y="22"/>
                    <a:pt x="24" y="22"/>
                  </a:cubicBezTo>
                  <a:cubicBezTo>
                    <a:pt x="11" y="25"/>
                    <a:pt x="10" y="16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24" y="13"/>
                    <a:pt x="35" y="0"/>
                    <a:pt x="60" y="1"/>
                  </a:cubicBezTo>
                  <a:cubicBezTo>
                    <a:pt x="70" y="7"/>
                    <a:pt x="74" y="19"/>
                    <a:pt x="93" y="1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Freeform 615"/>
            <p:cNvSpPr/>
            <p:nvPr/>
          </p:nvSpPr>
          <p:spPr bwMode="auto">
            <a:xfrm>
              <a:off x="7991475" y="2090739"/>
              <a:ext cx="376238" cy="203200"/>
            </a:xfrm>
            <a:custGeom>
              <a:avLst/>
              <a:gdLst/>
              <a:ahLst/>
              <a:cxnLst>
                <a:cxn ang="0">
                  <a:pos x="120" y="0"/>
                </a:cxn>
                <a:cxn ang="0">
                  <a:pos x="0" y="48"/>
                </a:cxn>
                <a:cxn ang="0">
                  <a:pos x="57" y="27"/>
                </a:cxn>
                <a:cxn ang="0">
                  <a:pos x="93" y="45"/>
                </a:cxn>
                <a:cxn ang="0">
                  <a:pos x="93" y="15"/>
                </a:cxn>
                <a:cxn ang="0">
                  <a:pos x="120" y="0"/>
                </a:cxn>
              </a:cxnLst>
              <a:rect l="0" t="0" r="r" b="b"/>
              <a:pathLst>
                <a:path w="126" h="68">
                  <a:moveTo>
                    <a:pt x="120" y="0"/>
                  </a:moveTo>
                  <a:cubicBezTo>
                    <a:pt x="126" y="59"/>
                    <a:pt x="45" y="68"/>
                    <a:pt x="0" y="48"/>
                  </a:cubicBezTo>
                  <a:cubicBezTo>
                    <a:pt x="15" y="37"/>
                    <a:pt x="38" y="34"/>
                    <a:pt x="57" y="27"/>
                  </a:cubicBezTo>
                  <a:cubicBezTo>
                    <a:pt x="69" y="33"/>
                    <a:pt x="72" y="48"/>
                    <a:pt x="93" y="45"/>
                  </a:cubicBezTo>
                  <a:cubicBezTo>
                    <a:pt x="93" y="35"/>
                    <a:pt x="93" y="25"/>
                    <a:pt x="93" y="15"/>
                  </a:cubicBezTo>
                  <a:cubicBezTo>
                    <a:pt x="101" y="9"/>
                    <a:pt x="111" y="5"/>
                    <a:pt x="12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Freeform 616"/>
            <p:cNvSpPr/>
            <p:nvPr/>
          </p:nvSpPr>
          <p:spPr bwMode="auto">
            <a:xfrm>
              <a:off x="7481888" y="2235201"/>
              <a:ext cx="1158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70211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Freeform 617"/>
            <p:cNvSpPr/>
            <p:nvPr/>
          </p:nvSpPr>
          <p:spPr bwMode="auto">
            <a:xfrm>
              <a:off x="8520113" y="2189164"/>
              <a:ext cx="268288" cy="87313"/>
            </a:xfrm>
            <a:custGeom>
              <a:avLst/>
              <a:gdLst/>
              <a:ahLst/>
              <a:cxnLst>
                <a:cxn ang="0">
                  <a:pos x="90" y="15"/>
                </a:cxn>
                <a:cxn ang="0">
                  <a:pos x="51" y="27"/>
                </a:cxn>
                <a:cxn ang="0">
                  <a:pos x="18" y="27"/>
                </a:cxn>
                <a:cxn ang="0">
                  <a:pos x="0" y="24"/>
                </a:cxn>
                <a:cxn ang="0">
                  <a:pos x="0" y="21"/>
                </a:cxn>
                <a:cxn ang="0">
                  <a:pos x="63" y="0"/>
                </a:cxn>
                <a:cxn ang="0">
                  <a:pos x="90" y="15"/>
                </a:cxn>
              </a:cxnLst>
              <a:rect l="0" t="0" r="r" b="b"/>
              <a:pathLst>
                <a:path w="90" h="29">
                  <a:moveTo>
                    <a:pt x="90" y="15"/>
                  </a:moveTo>
                  <a:cubicBezTo>
                    <a:pt x="80" y="22"/>
                    <a:pt x="66" y="25"/>
                    <a:pt x="51" y="27"/>
                  </a:cubicBezTo>
                  <a:cubicBezTo>
                    <a:pt x="40" y="27"/>
                    <a:pt x="29" y="27"/>
                    <a:pt x="18" y="27"/>
                  </a:cubicBezTo>
                  <a:cubicBezTo>
                    <a:pt x="9" y="29"/>
                    <a:pt x="7" y="2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22" y="15"/>
                    <a:pt x="40" y="5"/>
                    <a:pt x="63" y="0"/>
                  </a:cubicBezTo>
                  <a:cubicBezTo>
                    <a:pt x="71" y="6"/>
                    <a:pt x="81" y="10"/>
                    <a:pt x="90" y="1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Freeform 618"/>
            <p:cNvSpPr/>
            <p:nvPr/>
          </p:nvSpPr>
          <p:spPr bwMode="auto">
            <a:xfrm>
              <a:off x="4776788" y="2133601"/>
              <a:ext cx="250825" cy="122238"/>
            </a:xfrm>
            <a:custGeom>
              <a:avLst/>
              <a:gdLst/>
              <a:ahLst/>
              <a:cxnLst>
                <a:cxn ang="0">
                  <a:pos x="84" y="37"/>
                </a:cxn>
                <a:cxn ang="0">
                  <a:pos x="72" y="40"/>
                </a:cxn>
                <a:cxn ang="0">
                  <a:pos x="42" y="40"/>
                </a:cxn>
                <a:cxn ang="0">
                  <a:pos x="0" y="22"/>
                </a:cxn>
                <a:cxn ang="0">
                  <a:pos x="84" y="37"/>
                </a:cxn>
              </a:cxnLst>
              <a:rect l="0" t="0" r="r" b="b"/>
              <a:pathLst>
                <a:path w="84" h="41">
                  <a:moveTo>
                    <a:pt x="84" y="37"/>
                  </a:moveTo>
                  <a:cubicBezTo>
                    <a:pt x="80" y="38"/>
                    <a:pt x="78" y="41"/>
                    <a:pt x="72" y="40"/>
                  </a:cubicBezTo>
                  <a:cubicBezTo>
                    <a:pt x="62" y="40"/>
                    <a:pt x="52" y="40"/>
                    <a:pt x="42" y="40"/>
                  </a:cubicBezTo>
                  <a:cubicBezTo>
                    <a:pt x="23" y="39"/>
                    <a:pt x="11" y="31"/>
                    <a:pt x="0" y="22"/>
                  </a:cubicBezTo>
                  <a:cubicBezTo>
                    <a:pt x="30" y="0"/>
                    <a:pt x="65" y="16"/>
                    <a:pt x="84" y="3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Freeform 619"/>
            <p:cNvSpPr/>
            <p:nvPr/>
          </p:nvSpPr>
          <p:spPr bwMode="auto">
            <a:xfrm>
              <a:off x="6048375" y="2160589"/>
              <a:ext cx="268288" cy="9207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90" y="31"/>
                </a:cxn>
                <a:cxn ang="0">
                  <a:pos x="78" y="31"/>
                </a:cxn>
                <a:cxn ang="0">
                  <a:pos x="42" y="31"/>
                </a:cxn>
                <a:cxn ang="0">
                  <a:pos x="0" y="13"/>
                </a:cxn>
              </a:cxnLst>
              <a:rect l="0" t="0" r="r" b="b"/>
              <a:pathLst>
                <a:path w="90" h="31">
                  <a:moveTo>
                    <a:pt x="0" y="13"/>
                  </a:moveTo>
                  <a:cubicBezTo>
                    <a:pt x="36" y="0"/>
                    <a:pt x="70" y="11"/>
                    <a:pt x="90" y="31"/>
                  </a:cubicBezTo>
                  <a:cubicBezTo>
                    <a:pt x="86" y="31"/>
                    <a:pt x="82" y="31"/>
                    <a:pt x="78" y="31"/>
                  </a:cubicBezTo>
                  <a:cubicBezTo>
                    <a:pt x="66" y="31"/>
                    <a:pt x="54" y="31"/>
                    <a:pt x="42" y="31"/>
                  </a:cubicBezTo>
                  <a:cubicBezTo>
                    <a:pt x="23" y="30"/>
                    <a:pt x="10" y="23"/>
                    <a:pt x="0" y="1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Freeform 620"/>
            <p:cNvSpPr/>
            <p:nvPr/>
          </p:nvSpPr>
          <p:spPr bwMode="auto">
            <a:xfrm>
              <a:off x="576263" y="2252664"/>
              <a:ext cx="1158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Freeform 621"/>
            <p:cNvSpPr/>
            <p:nvPr/>
          </p:nvSpPr>
          <p:spPr bwMode="auto">
            <a:xfrm>
              <a:off x="4902200" y="2252664"/>
              <a:ext cx="889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Freeform 622"/>
            <p:cNvSpPr/>
            <p:nvPr/>
          </p:nvSpPr>
          <p:spPr bwMode="auto">
            <a:xfrm>
              <a:off x="8574088" y="2270126"/>
              <a:ext cx="98425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Freeform 623"/>
            <p:cNvSpPr/>
            <p:nvPr/>
          </p:nvSpPr>
          <p:spPr bwMode="auto">
            <a:xfrm>
              <a:off x="4356100" y="2276476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Freeform 624"/>
            <p:cNvSpPr/>
            <p:nvPr/>
          </p:nvSpPr>
          <p:spPr bwMode="auto">
            <a:xfrm>
              <a:off x="4560888" y="2276476"/>
              <a:ext cx="9048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Freeform 625"/>
            <p:cNvSpPr/>
            <p:nvPr/>
          </p:nvSpPr>
          <p:spPr bwMode="auto">
            <a:xfrm>
              <a:off x="881063" y="2286001"/>
              <a:ext cx="88900" cy="317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Freeform 626"/>
            <p:cNvSpPr/>
            <p:nvPr/>
          </p:nvSpPr>
          <p:spPr bwMode="auto">
            <a:xfrm>
              <a:off x="4749800" y="2286001"/>
              <a:ext cx="88900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Freeform 627"/>
            <p:cNvSpPr/>
            <p:nvPr/>
          </p:nvSpPr>
          <p:spPr bwMode="auto">
            <a:xfrm>
              <a:off x="80963" y="2255839"/>
              <a:ext cx="8890000" cy="227013"/>
            </a:xfrm>
            <a:custGeom>
              <a:avLst/>
              <a:gdLst/>
              <a:ahLst/>
              <a:cxnLst>
                <a:cxn ang="0">
                  <a:pos x="19" y="35"/>
                </a:cxn>
                <a:cxn ang="0">
                  <a:pos x="61" y="8"/>
                </a:cxn>
                <a:cxn ang="0">
                  <a:pos x="298" y="14"/>
                </a:cxn>
                <a:cxn ang="0">
                  <a:pos x="571" y="23"/>
                </a:cxn>
                <a:cxn ang="0">
                  <a:pos x="655" y="26"/>
                </a:cxn>
                <a:cxn ang="0">
                  <a:pos x="739" y="29"/>
                </a:cxn>
                <a:cxn ang="0">
                  <a:pos x="823" y="32"/>
                </a:cxn>
                <a:cxn ang="0">
                  <a:pos x="907" y="35"/>
                </a:cxn>
                <a:cxn ang="0">
                  <a:pos x="994" y="35"/>
                </a:cxn>
                <a:cxn ang="0">
                  <a:pos x="1060" y="32"/>
                </a:cxn>
                <a:cxn ang="0">
                  <a:pos x="1192" y="35"/>
                </a:cxn>
                <a:cxn ang="0">
                  <a:pos x="1255" y="35"/>
                </a:cxn>
                <a:cxn ang="0">
                  <a:pos x="1648" y="29"/>
                </a:cxn>
                <a:cxn ang="0">
                  <a:pos x="1714" y="32"/>
                </a:cxn>
                <a:cxn ang="0">
                  <a:pos x="1861" y="35"/>
                </a:cxn>
                <a:cxn ang="0">
                  <a:pos x="2089" y="35"/>
                </a:cxn>
                <a:cxn ang="0">
                  <a:pos x="2422" y="38"/>
                </a:cxn>
                <a:cxn ang="0">
                  <a:pos x="2521" y="38"/>
                </a:cxn>
                <a:cxn ang="0">
                  <a:pos x="2611" y="41"/>
                </a:cxn>
                <a:cxn ang="0">
                  <a:pos x="2725" y="44"/>
                </a:cxn>
                <a:cxn ang="0">
                  <a:pos x="2866" y="44"/>
                </a:cxn>
                <a:cxn ang="0">
                  <a:pos x="2971" y="65"/>
                </a:cxn>
                <a:cxn ang="0">
                  <a:pos x="2854" y="71"/>
                </a:cxn>
                <a:cxn ang="0">
                  <a:pos x="2740" y="71"/>
                </a:cxn>
                <a:cxn ang="0">
                  <a:pos x="2551" y="71"/>
                </a:cxn>
                <a:cxn ang="0">
                  <a:pos x="2152" y="68"/>
                </a:cxn>
                <a:cxn ang="0">
                  <a:pos x="2074" y="65"/>
                </a:cxn>
                <a:cxn ang="0">
                  <a:pos x="1987" y="62"/>
                </a:cxn>
                <a:cxn ang="0">
                  <a:pos x="1891" y="59"/>
                </a:cxn>
                <a:cxn ang="0">
                  <a:pos x="1786" y="56"/>
                </a:cxn>
                <a:cxn ang="0">
                  <a:pos x="1693" y="53"/>
                </a:cxn>
                <a:cxn ang="0">
                  <a:pos x="1561" y="50"/>
                </a:cxn>
                <a:cxn ang="0">
                  <a:pos x="1498" y="53"/>
                </a:cxn>
                <a:cxn ang="0">
                  <a:pos x="1432" y="56"/>
                </a:cxn>
                <a:cxn ang="0">
                  <a:pos x="1339" y="59"/>
                </a:cxn>
                <a:cxn ang="0">
                  <a:pos x="1183" y="59"/>
                </a:cxn>
                <a:cxn ang="0">
                  <a:pos x="1033" y="53"/>
                </a:cxn>
                <a:cxn ang="0">
                  <a:pos x="973" y="56"/>
                </a:cxn>
                <a:cxn ang="0">
                  <a:pos x="913" y="59"/>
                </a:cxn>
                <a:cxn ang="0">
                  <a:pos x="853" y="62"/>
                </a:cxn>
                <a:cxn ang="0">
                  <a:pos x="742" y="62"/>
                </a:cxn>
                <a:cxn ang="0">
                  <a:pos x="634" y="59"/>
                </a:cxn>
                <a:cxn ang="0">
                  <a:pos x="532" y="56"/>
                </a:cxn>
                <a:cxn ang="0">
                  <a:pos x="439" y="53"/>
                </a:cxn>
                <a:cxn ang="0">
                  <a:pos x="343" y="50"/>
                </a:cxn>
                <a:cxn ang="0">
                  <a:pos x="256" y="47"/>
                </a:cxn>
                <a:cxn ang="0">
                  <a:pos x="184" y="44"/>
                </a:cxn>
                <a:cxn ang="0">
                  <a:pos x="109" y="41"/>
                </a:cxn>
                <a:cxn ang="0">
                  <a:pos x="73" y="41"/>
                </a:cxn>
                <a:cxn ang="0">
                  <a:pos x="19" y="38"/>
                </a:cxn>
              </a:cxnLst>
              <a:rect l="0" t="0" r="r" b="b"/>
              <a:pathLst>
                <a:path w="2978" h="76">
                  <a:moveTo>
                    <a:pt x="19" y="38"/>
                  </a:moveTo>
                  <a:cubicBezTo>
                    <a:pt x="19" y="37"/>
                    <a:pt x="19" y="36"/>
                    <a:pt x="19" y="35"/>
                  </a:cubicBezTo>
                  <a:cubicBezTo>
                    <a:pt x="0" y="39"/>
                    <a:pt x="3" y="27"/>
                    <a:pt x="4" y="17"/>
                  </a:cubicBezTo>
                  <a:cubicBezTo>
                    <a:pt x="6" y="0"/>
                    <a:pt x="34" y="7"/>
                    <a:pt x="61" y="8"/>
                  </a:cubicBezTo>
                  <a:cubicBezTo>
                    <a:pt x="121" y="11"/>
                    <a:pt x="215" y="20"/>
                    <a:pt x="268" y="17"/>
                  </a:cubicBezTo>
                  <a:cubicBezTo>
                    <a:pt x="277" y="15"/>
                    <a:pt x="294" y="21"/>
                    <a:pt x="298" y="14"/>
                  </a:cubicBezTo>
                  <a:cubicBezTo>
                    <a:pt x="380" y="6"/>
                    <a:pt x="452" y="10"/>
                    <a:pt x="529" y="20"/>
                  </a:cubicBezTo>
                  <a:cubicBezTo>
                    <a:pt x="537" y="27"/>
                    <a:pt x="558" y="21"/>
                    <a:pt x="571" y="23"/>
                  </a:cubicBezTo>
                  <a:cubicBezTo>
                    <a:pt x="585" y="23"/>
                    <a:pt x="599" y="23"/>
                    <a:pt x="613" y="23"/>
                  </a:cubicBezTo>
                  <a:cubicBezTo>
                    <a:pt x="621" y="30"/>
                    <a:pt x="642" y="24"/>
                    <a:pt x="655" y="26"/>
                  </a:cubicBezTo>
                  <a:cubicBezTo>
                    <a:pt x="669" y="26"/>
                    <a:pt x="683" y="26"/>
                    <a:pt x="697" y="26"/>
                  </a:cubicBezTo>
                  <a:cubicBezTo>
                    <a:pt x="705" y="33"/>
                    <a:pt x="726" y="27"/>
                    <a:pt x="739" y="29"/>
                  </a:cubicBezTo>
                  <a:cubicBezTo>
                    <a:pt x="753" y="29"/>
                    <a:pt x="767" y="29"/>
                    <a:pt x="781" y="29"/>
                  </a:cubicBezTo>
                  <a:cubicBezTo>
                    <a:pt x="789" y="36"/>
                    <a:pt x="810" y="30"/>
                    <a:pt x="823" y="32"/>
                  </a:cubicBezTo>
                  <a:cubicBezTo>
                    <a:pt x="837" y="32"/>
                    <a:pt x="851" y="32"/>
                    <a:pt x="865" y="32"/>
                  </a:cubicBezTo>
                  <a:cubicBezTo>
                    <a:pt x="873" y="39"/>
                    <a:pt x="894" y="33"/>
                    <a:pt x="907" y="35"/>
                  </a:cubicBezTo>
                  <a:cubicBezTo>
                    <a:pt x="925" y="35"/>
                    <a:pt x="943" y="35"/>
                    <a:pt x="961" y="35"/>
                  </a:cubicBezTo>
                  <a:cubicBezTo>
                    <a:pt x="972" y="35"/>
                    <a:pt x="983" y="35"/>
                    <a:pt x="994" y="35"/>
                  </a:cubicBezTo>
                  <a:cubicBezTo>
                    <a:pt x="1005" y="35"/>
                    <a:pt x="1016" y="35"/>
                    <a:pt x="1027" y="35"/>
                  </a:cubicBezTo>
                  <a:cubicBezTo>
                    <a:pt x="1037" y="33"/>
                    <a:pt x="1055" y="39"/>
                    <a:pt x="1060" y="32"/>
                  </a:cubicBezTo>
                  <a:cubicBezTo>
                    <a:pt x="1088" y="32"/>
                    <a:pt x="1116" y="32"/>
                    <a:pt x="1144" y="32"/>
                  </a:cubicBezTo>
                  <a:cubicBezTo>
                    <a:pt x="1154" y="39"/>
                    <a:pt x="1177" y="33"/>
                    <a:pt x="1192" y="35"/>
                  </a:cubicBezTo>
                  <a:cubicBezTo>
                    <a:pt x="1201" y="35"/>
                    <a:pt x="1210" y="35"/>
                    <a:pt x="1219" y="35"/>
                  </a:cubicBezTo>
                  <a:cubicBezTo>
                    <a:pt x="1224" y="40"/>
                    <a:pt x="1250" y="40"/>
                    <a:pt x="1255" y="35"/>
                  </a:cubicBezTo>
                  <a:cubicBezTo>
                    <a:pt x="1372" y="25"/>
                    <a:pt x="1493" y="13"/>
                    <a:pt x="1615" y="26"/>
                  </a:cubicBezTo>
                  <a:cubicBezTo>
                    <a:pt x="1620" y="33"/>
                    <a:pt x="1638" y="27"/>
                    <a:pt x="1648" y="29"/>
                  </a:cubicBezTo>
                  <a:cubicBezTo>
                    <a:pt x="1659" y="29"/>
                    <a:pt x="1670" y="29"/>
                    <a:pt x="1681" y="29"/>
                  </a:cubicBezTo>
                  <a:cubicBezTo>
                    <a:pt x="1686" y="36"/>
                    <a:pt x="1704" y="30"/>
                    <a:pt x="1714" y="32"/>
                  </a:cubicBezTo>
                  <a:cubicBezTo>
                    <a:pt x="1725" y="32"/>
                    <a:pt x="1736" y="32"/>
                    <a:pt x="1747" y="32"/>
                  </a:cubicBezTo>
                  <a:cubicBezTo>
                    <a:pt x="1779" y="39"/>
                    <a:pt x="1824" y="33"/>
                    <a:pt x="1861" y="35"/>
                  </a:cubicBezTo>
                  <a:cubicBezTo>
                    <a:pt x="1899" y="35"/>
                    <a:pt x="1937" y="35"/>
                    <a:pt x="1975" y="35"/>
                  </a:cubicBezTo>
                  <a:cubicBezTo>
                    <a:pt x="2013" y="35"/>
                    <a:pt x="2051" y="35"/>
                    <a:pt x="2089" y="35"/>
                  </a:cubicBezTo>
                  <a:cubicBezTo>
                    <a:pt x="2159" y="42"/>
                    <a:pt x="2242" y="36"/>
                    <a:pt x="2317" y="38"/>
                  </a:cubicBezTo>
                  <a:cubicBezTo>
                    <a:pt x="2352" y="38"/>
                    <a:pt x="2387" y="38"/>
                    <a:pt x="2422" y="38"/>
                  </a:cubicBezTo>
                  <a:cubicBezTo>
                    <a:pt x="2442" y="38"/>
                    <a:pt x="2462" y="38"/>
                    <a:pt x="2482" y="38"/>
                  </a:cubicBezTo>
                  <a:cubicBezTo>
                    <a:pt x="2495" y="38"/>
                    <a:pt x="2508" y="38"/>
                    <a:pt x="2521" y="38"/>
                  </a:cubicBezTo>
                  <a:cubicBezTo>
                    <a:pt x="2528" y="45"/>
                    <a:pt x="2548" y="39"/>
                    <a:pt x="2560" y="41"/>
                  </a:cubicBezTo>
                  <a:cubicBezTo>
                    <a:pt x="2577" y="41"/>
                    <a:pt x="2594" y="41"/>
                    <a:pt x="2611" y="41"/>
                  </a:cubicBezTo>
                  <a:cubicBezTo>
                    <a:pt x="2630" y="41"/>
                    <a:pt x="2649" y="41"/>
                    <a:pt x="2668" y="41"/>
                  </a:cubicBezTo>
                  <a:cubicBezTo>
                    <a:pt x="2681" y="48"/>
                    <a:pt x="2707" y="42"/>
                    <a:pt x="2725" y="44"/>
                  </a:cubicBezTo>
                  <a:cubicBezTo>
                    <a:pt x="2744" y="44"/>
                    <a:pt x="2763" y="44"/>
                    <a:pt x="2782" y="44"/>
                  </a:cubicBezTo>
                  <a:cubicBezTo>
                    <a:pt x="2810" y="44"/>
                    <a:pt x="2838" y="44"/>
                    <a:pt x="2866" y="44"/>
                  </a:cubicBezTo>
                  <a:cubicBezTo>
                    <a:pt x="2902" y="44"/>
                    <a:pt x="2938" y="44"/>
                    <a:pt x="2974" y="44"/>
                  </a:cubicBezTo>
                  <a:cubicBezTo>
                    <a:pt x="2972" y="50"/>
                    <a:pt x="2978" y="64"/>
                    <a:pt x="2971" y="65"/>
                  </a:cubicBezTo>
                  <a:cubicBezTo>
                    <a:pt x="2953" y="67"/>
                    <a:pt x="2927" y="61"/>
                    <a:pt x="2914" y="68"/>
                  </a:cubicBezTo>
                  <a:cubicBezTo>
                    <a:pt x="2891" y="66"/>
                    <a:pt x="2875" y="71"/>
                    <a:pt x="2854" y="71"/>
                  </a:cubicBezTo>
                  <a:cubicBezTo>
                    <a:pt x="2835" y="71"/>
                    <a:pt x="2816" y="71"/>
                    <a:pt x="2797" y="71"/>
                  </a:cubicBezTo>
                  <a:cubicBezTo>
                    <a:pt x="2778" y="71"/>
                    <a:pt x="2759" y="71"/>
                    <a:pt x="2740" y="71"/>
                  </a:cubicBezTo>
                  <a:cubicBezTo>
                    <a:pt x="2721" y="73"/>
                    <a:pt x="2694" y="67"/>
                    <a:pt x="2680" y="74"/>
                  </a:cubicBezTo>
                  <a:cubicBezTo>
                    <a:pt x="2634" y="76"/>
                    <a:pt x="2597" y="69"/>
                    <a:pt x="2551" y="71"/>
                  </a:cubicBezTo>
                  <a:cubicBezTo>
                    <a:pt x="2543" y="64"/>
                    <a:pt x="2522" y="70"/>
                    <a:pt x="2509" y="68"/>
                  </a:cubicBezTo>
                  <a:cubicBezTo>
                    <a:pt x="2390" y="68"/>
                    <a:pt x="2271" y="68"/>
                    <a:pt x="2152" y="68"/>
                  </a:cubicBezTo>
                  <a:cubicBezTo>
                    <a:pt x="2147" y="61"/>
                    <a:pt x="2129" y="67"/>
                    <a:pt x="2119" y="65"/>
                  </a:cubicBezTo>
                  <a:cubicBezTo>
                    <a:pt x="2104" y="65"/>
                    <a:pt x="2089" y="65"/>
                    <a:pt x="2074" y="65"/>
                  </a:cubicBezTo>
                  <a:cubicBezTo>
                    <a:pt x="2063" y="58"/>
                    <a:pt x="2039" y="64"/>
                    <a:pt x="2023" y="62"/>
                  </a:cubicBezTo>
                  <a:cubicBezTo>
                    <a:pt x="2011" y="62"/>
                    <a:pt x="1999" y="62"/>
                    <a:pt x="1987" y="62"/>
                  </a:cubicBezTo>
                  <a:cubicBezTo>
                    <a:pt x="1978" y="55"/>
                    <a:pt x="1956" y="61"/>
                    <a:pt x="1942" y="59"/>
                  </a:cubicBezTo>
                  <a:cubicBezTo>
                    <a:pt x="1925" y="59"/>
                    <a:pt x="1908" y="59"/>
                    <a:pt x="1891" y="59"/>
                  </a:cubicBezTo>
                  <a:cubicBezTo>
                    <a:pt x="1879" y="52"/>
                    <a:pt x="1854" y="58"/>
                    <a:pt x="1837" y="56"/>
                  </a:cubicBezTo>
                  <a:cubicBezTo>
                    <a:pt x="1820" y="56"/>
                    <a:pt x="1803" y="56"/>
                    <a:pt x="1786" y="56"/>
                  </a:cubicBezTo>
                  <a:cubicBezTo>
                    <a:pt x="1774" y="49"/>
                    <a:pt x="1749" y="55"/>
                    <a:pt x="1732" y="53"/>
                  </a:cubicBezTo>
                  <a:cubicBezTo>
                    <a:pt x="1719" y="53"/>
                    <a:pt x="1706" y="53"/>
                    <a:pt x="1693" y="53"/>
                  </a:cubicBezTo>
                  <a:cubicBezTo>
                    <a:pt x="1679" y="46"/>
                    <a:pt x="1652" y="52"/>
                    <a:pt x="1633" y="50"/>
                  </a:cubicBezTo>
                  <a:cubicBezTo>
                    <a:pt x="1609" y="50"/>
                    <a:pt x="1585" y="50"/>
                    <a:pt x="1561" y="50"/>
                  </a:cubicBezTo>
                  <a:cubicBezTo>
                    <a:pt x="1552" y="52"/>
                    <a:pt x="1535" y="46"/>
                    <a:pt x="1531" y="53"/>
                  </a:cubicBezTo>
                  <a:cubicBezTo>
                    <a:pt x="1520" y="53"/>
                    <a:pt x="1509" y="53"/>
                    <a:pt x="1498" y="53"/>
                  </a:cubicBezTo>
                  <a:cubicBezTo>
                    <a:pt x="1489" y="55"/>
                    <a:pt x="1472" y="49"/>
                    <a:pt x="1468" y="56"/>
                  </a:cubicBezTo>
                  <a:cubicBezTo>
                    <a:pt x="1456" y="56"/>
                    <a:pt x="1444" y="56"/>
                    <a:pt x="1432" y="56"/>
                  </a:cubicBezTo>
                  <a:cubicBezTo>
                    <a:pt x="1414" y="58"/>
                    <a:pt x="1388" y="52"/>
                    <a:pt x="1375" y="59"/>
                  </a:cubicBezTo>
                  <a:cubicBezTo>
                    <a:pt x="1363" y="59"/>
                    <a:pt x="1351" y="59"/>
                    <a:pt x="1339" y="59"/>
                  </a:cubicBezTo>
                  <a:cubicBezTo>
                    <a:pt x="1325" y="59"/>
                    <a:pt x="1311" y="59"/>
                    <a:pt x="1297" y="59"/>
                  </a:cubicBezTo>
                  <a:cubicBezTo>
                    <a:pt x="1259" y="59"/>
                    <a:pt x="1221" y="59"/>
                    <a:pt x="1183" y="59"/>
                  </a:cubicBezTo>
                  <a:cubicBezTo>
                    <a:pt x="1143" y="56"/>
                    <a:pt x="1103" y="53"/>
                    <a:pt x="1063" y="50"/>
                  </a:cubicBezTo>
                  <a:cubicBezTo>
                    <a:pt x="1054" y="52"/>
                    <a:pt x="1037" y="46"/>
                    <a:pt x="1033" y="53"/>
                  </a:cubicBezTo>
                  <a:cubicBezTo>
                    <a:pt x="1023" y="53"/>
                    <a:pt x="1013" y="53"/>
                    <a:pt x="1003" y="53"/>
                  </a:cubicBezTo>
                  <a:cubicBezTo>
                    <a:pt x="994" y="55"/>
                    <a:pt x="977" y="49"/>
                    <a:pt x="973" y="56"/>
                  </a:cubicBezTo>
                  <a:cubicBezTo>
                    <a:pt x="963" y="56"/>
                    <a:pt x="953" y="56"/>
                    <a:pt x="943" y="56"/>
                  </a:cubicBezTo>
                  <a:cubicBezTo>
                    <a:pt x="934" y="58"/>
                    <a:pt x="917" y="52"/>
                    <a:pt x="913" y="59"/>
                  </a:cubicBezTo>
                  <a:cubicBezTo>
                    <a:pt x="903" y="59"/>
                    <a:pt x="893" y="59"/>
                    <a:pt x="883" y="59"/>
                  </a:cubicBezTo>
                  <a:cubicBezTo>
                    <a:pt x="874" y="61"/>
                    <a:pt x="857" y="55"/>
                    <a:pt x="853" y="62"/>
                  </a:cubicBezTo>
                  <a:cubicBezTo>
                    <a:pt x="843" y="62"/>
                    <a:pt x="833" y="62"/>
                    <a:pt x="823" y="62"/>
                  </a:cubicBezTo>
                  <a:cubicBezTo>
                    <a:pt x="796" y="62"/>
                    <a:pt x="769" y="62"/>
                    <a:pt x="742" y="62"/>
                  </a:cubicBezTo>
                  <a:cubicBezTo>
                    <a:pt x="724" y="62"/>
                    <a:pt x="706" y="62"/>
                    <a:pt x="688" y="62"/>
                  </a:cubicBezTo>
                  <a:cubicBezTo>
                    <a:pt x="676" y="55"/>
                    <a:pt x="651" y="61"/>
                    <a:pt x="634" y="59"/>
                  </a:cubicBezTo>
                  <a:cubicBezTo>
                    <a:pt x="616" y="59"/>
                    <a:pt x="598" y="59"/>
                    <a:pt x="580" y="59"/>
                  </a:cubicBezTo>
                  <a:cubicBezTo>
                    <a:pt x="570" y="52"/>
                    <a:pt x="547" y="58"/>
                    <a:pt x="532" y="56"/>
                  </a:cubicBezTo>
                  <a:cubicBezTo>
                    <a:pt x="516" y="56"/>
                    <a:pt x="500" y="56"/>
                    <a:pt x="484" y="56"/>
                  </a:cubicBezTo>
                  <a:cubicBezTo>
                    <a:pt x="475" y="49"/>
                    <a:pt x="453" y="55"/>
                    <a:pt x="439" y="53"/>
                  </a:cubicBezTo>
                  <a:cubicBezTo>
                    <a:pt x="423" y="53"/>
                    <a:pt x="407" y="53"/>
                    <a:pt x="391" y="53"/>
                  </a:cubicBezTo>
                  <a:cubicBezTo>
                    <a:pt x="381" y="46"/>
                    <a:pt x="358" y="52"/>
                    <a:pt x="343" y="50"/>
                  </a:cubicBezTo>
                  <a:cubicBezTo>
                    <a:pt x="327" y="50"/>
                    <a:pt x="311" y="50"/>
                    <a:pt x="295" y="50"/>
                  </a:cubicBezTo>
                  <a:cubicBezTo>
                    <a:pt x="288" y="43"/>
                    <a:pt x="268" y="49"/>
                    <a:pt x="256" y="47"/>
                  </a:cubicBezTo>
                  <a:cubicBezTo>
                    <a:pt x="243" y="47"/>
                    <a:pt x="230" y="47"/>
                    <a:pt x="217" y="47"/>
                  </a:cubicBezTo>
                  <a:cubicBezTo>
                    <a:pt x="212" y="40"/>
                    <a:pt x="194" y="46"/>
                    <a:pt x="184" y="44"/>
                  </a:cubicBezTo>
                  <a:cubicBezTo>
                    <a:pt x="171" y="44"/>
                    <a:pt x="158" y="44"/>
                    <a:pt x="145" y="44"/>
                  </a:cubicBezTo>
                  <a:cubicBezTo>
                    <a:pt x="139" y="37"/>
                    <a:pt x="120" y="43"/>
                    <a:pt x="109" y="41"/>
                  </a:cubicBezTo>
                  <a:cubicBezTo>
                    <a:pt x="99" y="41"/>
                    <a:pt x="89" y="41"/>
                    <a:pt x="79" y="41"/>
                  </a:cubicBezTo>
                  <a:cubicBezTo>
                    <a:pt x="77" y="41"/>
                    <a:pt x="75" y="41"/>
                    <a:pt x="73" y="41"/>
                  </a:cubicBezTo>
                  <a:cubicBezTo>
                    <a:pt x="67" y="34"/>
                    <a:pt x="48" y="40"/>
                    <a:pt x="37" y="38"/>
                  </a:cubicBezTo>
                  <a:cubicBezTo>
                    <a:pt x="31" y="38"/>
                    <a:pt x="25" y="38"/>
                    <a:pt x="19" y="3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Freeform 628"/>
            <p:cNvSpPr/>
            <p:nvPr/>
          </p:nvSpPr>
          <p:spPr bwMode="auto">
            <a:xfrm>
              <a:off x="1660525" y="2303464"/>
              <a:ext cx="125413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Freeform 629"/>
            <p:cNvSpPr/>
            <p:nvPr/>
          </p:nvSpPr>
          <p:spPr bwMode="auto">
            <a:xfrm>
              <a:off x="1911350" y="2312989"/>
              <a:ext cx="125413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Freeform 630"/>
            <p:cNvSpPr/>
            <p:nvPr/>
          </p:nvSpPr>
          <p:spPr bwMode="auto">
            <a:xfrm>
              <a:off x="3271838" y="2324101"/>
              <a:ext cx="125413" cy="174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2" y="6"/>
                </a:cxn>
                <a:cxn ang="0">
                  <a:pos x="0" y="6"/>
                </a:cxn>
                <a:cxn ang="0">
                  <a:pos x="3" y="0"/>
                </a:cxn>
              </a:cxnLst>
              <a:rect l="0" t="0" r="r" b="b"/>
              <a:pathLst>
                <a:path w="42" h="6">
                  <a:moveTo>
                    <a:pt x="3" y="0"/>
                  </a:moveTo>
                  <a:cubicBezTo>
                    <a:pt x="13" y="5"/>
                    <a:pt x="33" y="0"/>
                    <a:pt x="42" y="6"/>
                  </a:cubicBezTo>
                  <a:cubicBezTo>
                    <a:pt x="28" y="6"/>
                    <a:pt x="14" y="6"/>
                    <a:pt x="0" y="6"/>
                  </a:cubicBezTo>
                  <a:cubicBezTo>
                    <a:pt x="1" y="4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Freeform 631"/>
            <p:cNvSpPr/>
            <p:nvPr/>
          </p:nvSpPr>
          <p:spPr bwMode="auto">
            <a:xfrm>
              <a:off x="2162175" y="2320926"/>
              <a:ext cx="1238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Freeform 632"/>
            <p:cNvSpPr/>
            <p:nvPr/>
          </p:nvSpPr>
          <p:spPr bwMode="auto">
            <a:xfrm>
              <a:off x="3783013" y="2320926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Freeform 633"/>
            <p:cNvSpPr/>
            <p:nvPr/>
          </p:nvSpPr>
          <p:spPr bwMode="auto">
            <a:xfrm>
              <a:off x="4902200" y="2320926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Freeform 634"/>
            <p:cNvSpPr/>
            <p:nvPr/>
          </p:nvSpPr>
          <p:spPr bwMode="auto">
            <a:xfrm>
              <a:off x="2411413" y="2330451"/>
              <a:ext cx="125413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Freeform 635"/>
            <p:cNvSpPr/>
            <p:nvPr/>
          </p:nvSpPr>
          <p:spPr bwMode="auto">
            <a:xfrm>
              <a:off x="5099050" y="2330451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Freeform 636"/>
            <p:cNvSpPr/>
            <p:nvPr/>
          </p:nvSpPr>
          <p:spPr bwMode="auto">
            <a:xfrm>
              <a:off x="2662238" y="2338389"/>
              <a:ext cx="125413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Freeform 637"/>
            <p:cNvSpPr/>
            <p:nvPr/>
          </p:nvSpPr>
          <p:spPr bwMode="auto">
            <a:xfrm>
              <a:off x="3495675" y="2338389"/>
              <a:ext cx="14287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Freeform 639"/>
            <p:cNvSpPr/>
            <p:nvPr/>
          </p:nvSpPr>
          <p:spPr bwMode="auto">
            <a:xfrm>
              <a:off x="3719513" y="2360614"/>
              <a:ext cx="1079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Freeform 640"/>
            <p:cNvSpPr/>
            <p:nvPr/>
          </p:nvSpPr>
          <p:spPr bwMode="auto">
            <a:xfrm>
              <a:off x="101600" y="2365376"/>
              <a:ext cx="88900" cy="12700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30" y="1"/>
                </a:cxn>
                <a:cxn ang="0">
                  <a:pos x="30" y="4"/>
                </a:cxn>
                <a:cxn ang="0">
                  <a:pos x="0" y="4"/>
                </a:cxn>
                <a:cxn ang="0">
                  <a:pos x="12" y="1"/>
                </a:cxn>
              </a:cxnLst>
              <a:rect l="0" t="0" r="r" b="b"/>
              <a:pathLst>
                <a:path w="30" h="4">
                  <a:moveTo>
                    <a:pt x="12" y="1"/>
                  </a:moveTo>
                  <a:cubicBezTo>
                    <a:pt x="18" y="1"/>
                    <a:pt x="24" y="1"/>
                    <a:pt x="30" y="1"/>
                  </a:cubicBezTo>
                  <a:cubicBezTo>
                    <a:pt x="30" y="2"/>
                    <a:pt x="30" y="3"/>
                    <a:pt x="30" y="4"/>
                  </a:cubicBezTo>
                  <a:cubicBezTo>
                    <a:pt x="20" y="4"/>
                    <a:pt x="10" y="4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Freeform 641"/>
            <p:cNvSpPr/>
            <p:nvPr/>
          </p:nvSpPr>
          <p:spPr bwMode="auto">
            <a:xfrm>
              <a:off x="190500" y="2357439"/>
              <a:ext cx="107950" cy="206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Freeform 642"/>
            <p:cNvSpPr/>
            <p:nvPr/>
          </p:nvSpPr>
          <p:spPr bwMode="auto">
            <a:xfrm>
              <a:off x="7723188" y="2357439"/>
              <a:ext cx="152400" cy="206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51" h="7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Freeform 643"/>
            <p:cNvSpPr/>
            <p:nvPr/>
          </p:nvSpPr>
          <p:spPr bwMode="auto">
            <a:xfrm>
              <a:off x="406400" y="2365376"/>
              <a:ext cx="1079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Freeform 644"/>
            <p:cNvSpPr/>
            <p:nvPr/>
          </p:nvSpPr>
          <p:spPr bwMode="auto">
            <a:xfrm>
              <a:off x="325438" y="2387601"/>
              <a:ext cx="196850" cy="1158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12" y="36"/>
                </a:cxn>
                <a:cxn ang="0">
                  <a:pos x="0" y="0"/>
                </a:cxn>
                <a:cxn ang="0">
                  <a:pos x="66" y="3"/>
                </a:cxn>
              </a:cxnLst>
              <a:rect l="0" t="0" r="r" b="b"/>
              <a:pathLst>
                <a:path w="66" h="39">
                  <a:moveTo>
                    <a:pt x="66" y="3"/>
                  </a:moveTo>
                  <a:cubicBezTo>
                    <a:pt x="61" y="27"/>
                    <a:pt x="44" y="39"/>
                    <a:pt x="12" y="36"/>
                  </a:cubicBezTo>
                  <a:cubicBezTo>
                    <a:pt x="10" y="22"/>
                    <a:pt x="1" y="15"/>
                    <a:pt x="0" y="0"/>
                  </a:cubicBezTo>
                  <a:cubicBezTo>
                    <a:pt x="21" y="2"/>
                    <a:pt x="42" y="4"/>
                    <a:pt x="66" y="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Freeform 645"/>
            <p:cNvSpPr/>
            <p:nvPr/>
          </p:nvSpPr>
          <p:spPr bwMode="auto">
            <a:xfrm>
              <a:off x="630238" y="2374901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Freeform 646"/>
            <p:cNvSpPr/>
            <p:nvPr/>
          </p:nvSpPr>
          <p:spPr bwMode="auto">
            <a:xfrm>
              <a:off x="844550" y="2384426"/>
              <a:ext cx="117475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Freeform 647"/>
            <p:cNvSpPr/>
            <p:nvPr/>
          </p:nvSpPr>
          <p:spPr bwMode="auto">
            <a:xfrm>
              <a:off x="534988" y="2405064"/>
              <a:ext cx="434975" cy="111125"/>
            </a:xfrm>
            <a:custGeom>
              <a:avLst/>
              <a:gdLst/>
              <a:ahLst/>
              <a:cxnLst>
                <a:cxn ang="0">
                  <a:pos x="8" y="27"/>
                </a:cxn>
                <a:cxn ang="0">
                  <a:pos x="2" y="0"/>
                </a:cxn>
                <a:cxn ang="0">
                  <a:pos x="146" y="9"/>
                </a:cxn>
                <a:cxn ang="0">
                  <a:pos x="77" y="36"/>
                </a:cxn>
                <a:cxn ang="0">
                  <a:pos x="74" y="9"/>
                </a:cxn>
                <a:cxn ang="0">
                  <a:pos x="53" y="33"/>
                </a:cxn>
                <a:cxn ang="0">
                  <a:pos x="17" y="33"/>
                </a:cxn>
                <a:cxn ang="0">
                  <a:pos x="8" y="27"/>
                </a:cxn>
              </a:cxnLst>
              <a:rect l="0" t="0" r="r" b="b"/>
              <a:pathLst>
                <a:path w="146" h="37">
                  <a:moveTo>
                    <a:pt x="8" y="27"/>
                  </a:moveTo>
                  <a:cubicBezTo>
                    <a:pt x="4" y="20"/>
                    <a:pt x="0" y="13"/>
                    <a:pt x="2" y="0"/>
                  </a:cubicBezTo>
                  <a:cubicBezTo>
                    <a:pt x="50" y="3"/>
                    <a:pt x="94" y="10"/>
                    <a:pt x="146" y="9"/>
                  </a:cubicBezTo>
                  <a:cubicBezTo>
                    <a:pt x="141" y="36"/>
                    <a:pt x="110" y="37"/>
                    <a:pt x="77" y="36"/>
                  </a:cubicBezTo>
                  <a:cubicBezTo>
                    <a:pt x="72" y="31"/>
                    <a:pt x="75" y="18"/>
                    <a:pt x="74" y="9"/>
                  </a:cubicBezTo>
                  <a:cubicBezTo>
                    <a:pt x="64" y="14"/>
                    <a:pt x="65" y="30"/>
                    <a:pt x="53" y="33"/>
                  </a:cubicBezTo>
                  <a:cubicBezTo>
                    <a:pt x="41" y="33"/>
                    <a:pt x="29" y="33"/>
                    <a:pt x="17" y="33"/>
                  </a:cubicBezTo>
                  <a:cubicBezTo>
                    <a:pt x="13" y="32"/>
                    <a:pt x="12" y="28"/>
                    <a:pt x="8" y="2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Freeform 648"/>
            <p:cNvSpPr/>
            <p:nvPr/>
          </p:nvSpPr>
          <p:spPr bwMode="auto">
            <a:xfrm>
              <a:off x="1104900" y="2392364"/>
              <a:ext cx="14287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Freeform 649"/>
            <p:cNvSpPr/>
            <p:nvPr/>
          </p:nvSpPr>
          <p:spPr bwMode="auto">
            <a:xfrm>
              <a:off x="3163888" y="2392364"/>
              <a:ext cx="90488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Freeform 650"/>
            <p:cNvSpPr/>
            <p:nvPr/>
          </p:nvSpPr>
          <p:spPr bwMode="auto">
            <a:xfrm>
              <a:off x="4651375" y="2392364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Freeform 651"/>
            <p:cNvSpPr/>
            <p:nvPr/>
          </p:nvSpPr>
          <p:spPr bwMode="auto">
            <a:xfrm>
              <a:off x="1390650" y="2401889"/>
              <a:ext cx="13493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Freeform 652"/>
            <p:cNvSpPr/>
            <p:nvPr/>
          </p:nvSpPr>
          <p:spPr bwMode="auto">
            <a:xfrm>
              <a:off x="2986088" y="2401889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Freeform 653"/>
            <p:cNvSpPr/>
            <p:nvPr/>
          </p:nvSpPr>
          <p:spPr bwMode="auto">
            <a:xfrm>
              <a:off x="4462463" y="2401889"/>
              <a:ext cx="90488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Freeform 654"/>
            <p:cNvSpPr/>
            <p:nvPr/>
          </p:nvSpPr>
          <p:spPr bwMode="auto">
            <a:xfrm>
              <a:off x="5251450" y="2401889"/>
              <a:ext cx="16033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3" name="Freeform 655"/>
            <p:cNvSpPr/>
            <p:nvPr/>
          </p:nvSpPr>
          <p:spPr bwMode="auto">
            <a:xfrm>
              <a:off x="1668463" y="2411414"/>
              <a:ext cx="144463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4" name="Freeform 656"/>
            <p:cNvSpPr/>
            <p:nvPr/>
          </p:nvSpPr>
          <p:spPr bwMode="auto">
            <a:xfrm>
              <a:off x="2806700" y="2411414"/>
              <a:ext cx="88900" cy="317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Freeform 657"/>
            <p:cNvSpPr/>
            <p:nvPr/>
          </p:nvSpPr>
          <p:spPr bwMode="auto">
            <a:xfrm>
              <a:off x="5564188" y="2411414"/>
              <a:ext cx="161925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Freeform 658"/>
            <p:cNvSpPr/>
            <p:nvPr/>
          </p:nvSpPr>
          <p:spPr bwMode="auto">
            <a:xfrm>
              <a:off x="1973263" y="2419351"/>
              <a:ext cx="1619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Freeform 659"/>
            <p:cNvSpPr/>
            <p:nvPr/>
          </p:nvSpPr>
          <p:spPr bwMode="auto">
            <a:xfrm>
              <a:off x="2627313" y="2419351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Freeform 660"/>
            <p:cNvSpPr/>
            <p:nvPr/>
          </p:nvSpPr>
          <p:spPr bwMode="auto">
            <a:xfrm>
              <a:off x="4579938" y="2419351"/>
              <a:ext cx="106363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Freeform 661"/>
            <p:cNvSpPr/>
            <p:nvPr/>
          </p:nvSpPr>
          <p:spPr bwMode="auto">
            <a:xfrm>
              <a:off x="4919663" y="2419351"/>
              <a:ext cx="125413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Freeform 662"/>
            <p:cNvSpPr/>
            <p:nvPr/>
          </p:nvSpPr>
          <p:spPr bwMode="auto">
            <a:xfrm>
              <a:off x="5878513" y="2419351"/>
              <a:ext cx="1333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Freeform 663"/>
            <p:cNvSpPr/>
            <p:nvPr/>
          </p:nvSpPr>
          <p:spPr bwMode="auto">
            <a:xfrm>
              <a:off x="5072063" y="2439989"/>
              <a:ext cx="268288" cy="100013"/>
            </a:xfrm>
            <a:custGeom>
              <a:avLst/>
              <a:gdLst/>
              <a:ahLst/>
              <a:cxnLst>
                <a:cxn ang="0">
                  <a:pos x="24" y="33"/>
                </a:cxn>
                <a:cxn ang="0">
                  <a:pos x="0" y="0"/>
                </a:cxn>
                <a:cxn ang="0">
                  <a:pos x="45" y="0"/>
                </a:cxn>
                <a:cxn ang="0">
                  <a:pos x="90" y="3"/>
                </a:cxn>
                <a:cxn ang="0">
                  <a:pos x="57" y="33"/>
                </a:cxn>
                <a:cxn ang="0">
                  <a:pos x="24" y="33"/>
                </a:cxn>
              </a:cxnLst>
              <a:rect l="0" t="0" r="r" b="b"/>
              <a:pathLst>
                <a:path w="90" h="33">
                  <a:moveTo>
                    <a:pt x="24" y="33"/>
                  </a:moveTo>
                  <a:cubicBezTo>
                    <a:pt x="8" y="30"/>
                    <a:pt x="4" y="1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54" y="7"/>
                    <a:pt x="76" y="1"/>
                    <a:pt x="90" y="3"/>
                  </a:cubicBezTo>
                  <a:cubicBezTo>
                    <a:pt x="84" y="18"/>
                    <a:pt x="76" y="31"/>
                    <a:pt x="57" y="33"/>
                  </a:cubicBezTo>
                  <a:cubicBezTo>
                    <a:pt x="46" y="33"/>
                    <a:pt x="35" y="33"/>
                    <a:pt x="24" y="3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Freeform 664"/>
            <p:cNvSpPr/>
            <p:nvPr/>
          </p:nvSpPr>
          <p:spPr bwMode="auto">
            <a:xfrm>
              <a:off x="5207000" y="2428876"/>
              <a:ext cx="1333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Freeform 665"/>
            <p:cNvSpPr/>
            <p:nvPr/>
          </p:nvSpPr>
          <p:spPr bwMode="auto">
            <a:xfrm>
              <a:off x="6119813" y="2428876"/>
              <a:ext cx="15240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4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4" name="Freeform 666"/>
            <p:cNvSpPr/>
            <p:nvPr/>
          </p:nvSpPr>
          <p:spPr bwMode="auto">
            <a:xfrm>
              <a:off x="125413" y="2449514"/>
              <a:ext cx="101600" cy="206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4" y="0"/>
                </a:cxn>
                <a:cxn ang="0">
                  <a:pos x="4" y="3"/>
                </a:cxn>
                <a:cxn ang="0">
                  <a:pos x="1" y="0"/>
                </a:cxn>
              </a:cxnLst>
              <a:rect l="0" t="0" r="r" b="b"/>
              <a:pathLst>
                <a:path w="34" h="7">
                  <a:moveTo>
                    <a:pt x="1" y="0"/>
                  </a:moveTo>
                  <a:cubicBezTo>
                    <a:pt x="12" y="0"/>
                    <a:pt x="23" y="0"/>
                    <a:pt x="34" y="0"/>
                  </a:cubicBezTo>
                  <a:cubicBezTo>
                    <a:pt x="30" y="7"/>
                    <a:pt x="13" y="1"/>
                    <a:pt x="4" y="3"/>
                  </a:cubicBezTo>
                  <a:cubicBezTo>
                    <a:pt x="2" y="3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5" name="Freeform 667"/>
            <p:cNvSpPr/>
            <p:nvPr/>
          </p:nvSpPr>
          <p:spPr bwMode="auto">
            <a:xfrm>
              <a:off x="1311275" y="2438401"/>
              <a:ext cx="106363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6" name="Freeform 668"/>
            <p:cNvSpPr/>
            <p:nvPr/>
          </p:nvSpPr>
          <p:spPr bwMode="auto">
            <a:xfrm>
              <a:off x="3155950" y="2419351"/>
              <a:ext cx="65088" cy="47625"/>
            </a:xfrm>
            <a:custGeom>
              <a:avLst/>
              <a:gdLst/>
              <a:ahLst/>
              <a:cxnLst>
                <a:cxn ang="0">
                  <a:pos x="18" y="16"/>
                </a:cxn>
                <a:cxn ang="0">
                  <a:pos x="0" y="7"/>
                </a:cxn>
                <a:cxn ang="0">
                  <a:pos x="21" y="4"/>
                </a:cxn>
                <a:cxn ang="0">
                  <a:pos x="21" y="16"/>
                </a:cxn>
                <a:cxn ang="0">
                  <a:pos x="18" y="16"/>
                </a:cxn>
              </a:cxnLst>
              <a:rect l="0" t="0" r="r" b="b"/>
              <a:pathLst>
                <a:path w="22" h="16">
                  <a:moveTo>
                    <a:pt x="18" y="16"/>
                  </a:moveTo>
                  <a:cubicBezTo>
                    <a:pt x="22" y="3"/>
                    <a:pt x="8" y="8"/>
                    <a:pt x="0" y="7"/>
                  </a:cubicBezTo>
                  <a:cubicBezTo>
                    <a:pt x="1" y="0"/>
                    <a:pt x="15" y="6"/>
                    <a:pt x="21" y="4"/>
                  </a:cubicBezTo>
                  <a:cubicBezTo>
                    <a:pt x="21" y="8"/>
                    <a:pt x="21" y="12"/>
                    <a:pt x="21" y="16"/>
                  </a:cubicBezTo>
                  <a:cubicBezTo>
                    <a:pt x="20" y="16"/>
                    <a:pt x="19" y="16"/>
                    <a:pt x="18" y="16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7" name="Freeform 669"/>
            <p:cNvSpPr/>
            <p:nvPr/>
          </p:nvSpPr>
          <p:spPr bwMode="auto">
            <a:xfrm>
              <a:off x="5483225" y="2439989"/>
              <a:ext cx="128588" cy="301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9" y="6"/>
                </a:cxn>
                <a:cxn ang="0">
                  <a:pos x="0" y="3"/>
                </a:cxn>
              </a:cxnLst>
              <a:rect l="0" t="0" r="r" b="b"/>
              <a:pathLst>
                <a:path w="43" h="10">
                  <a:moveTo>
                    <a:pt x="0" y="3"/>
                  </a:moveTo>
                  <a:cubicBezTo>
                    <a:pt x="11" y="4"/>
                    <a:pt x="43" y="0"/>
                    <a:pt x="39" y="6"/>
                  </a:cubicBezTo>
                  <a:cubicBezTo>
                    <a:pt x="27" y="4"/>
                    <a:pt x="7" y="10"/>
                    <a:pt x="0" y="3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8" name="Freeform 670"/>
            <p:cNvSpPr/>
            <p:nvPr/>
          </p:nvSpPr>
          <p:spPr bwMode="auto">
            <a:xfrm>
              <a:off x="6407150" y="2438401"/>
              <a:ext cx="98425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9" name="Freeform 671"/>
            <p:cNvSpPr/>
            <p:nvPr/>
          </p:nvSpPr>
          <p:spPr bwMode="auto">
            <a:xfrm>
              <a:off x="1498600" y="2446339"/>
              <a:ext cx="22383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5" y="4"/>
                </a:cxn>
                <a:cxn ang="0">
                  <a:pos x="75" y="7"/>
                </a:cxn>
                <a:cxn ang="0">
                  <a:pos x="69" y="10"/>
                </a:cxn>
                <a:cxn ang="0">
                  <a:pos x="0" y="7"/>
                </a:cxn>
              </a:cxnLst>
              <a:rect l="0" t="0" r="r" b="b"/>
              <a:pathLst>
                <a:path w="75" h="10">
                  <a:moveTo>
                    <a:pt x="0" y="7"/>
                  </a:moveTo>
                  <a:cubicBezTo>
                    <a:pt x="7" y="0"/>
                    <a:pt x="53" y="6"/>
                    <a:pt x="75" y="4"/>
                  </a:cubicBezTo>
                  <a:cubicBezTo>
                    <a:pt x="75" y="5"/>
                    <a:pt x="75" y="6"/>
                    <a:pt x="75" y="7"/>
                  </a:cubicBezTo>
                  <a:cubicBezTo>
                    <a:pt x="73" y="8"/>
                    <a:pt x="72" y="10"/>
                    <a:pt x="69" y="10"/>
                  </a:cubicBezTo>
                  <a:cubicBezTo>
                    <a:pt x="52" y="3"/>
                    <a:pt x="22" y="9"/>
                    <a:pt x="0" y="7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0" name="Freeform 672"/>
            <p:cNvSpPr/>
            <p:nvPr/>
          </p:nvSpPr>
          <p:spPr bwMode="auto">
            <a:xfrm>
              <a:off x="2644775" y="2446339"/>
              <a:ext cx="115888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1" name="Freeform 673"/>
            <p:cNvSpPr/>
            <p:nvPr/>
          </p:nvSpPr>
          <p:spPr bwMode="auto">
            <a:xfrm>
              <a:off x="5689600" y="2446339"/>
              <a:ext cx="13493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2" name="Freeform 674"/>
            <p:cNvSpPr/>
            <p:nvPr/>
          </p:nvSpPr>
          <p:spPr bwMode="auto">
            <a:xfrm>
              <a:off x="7570788" y="2446339"/>
              <a:ext cx="125413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3" name="Freeform 675"/>
            <p:cNvSpPr/>
            <p:nvPr/>
          </p:nvSpPr>
          <p:spPr bwMode="auto">
            <a:xfrm>
              <a:off x="1722438" y="2439989"/>
              <a:ext cx="304800" cy="39688"/>
            </a:xfrm>
            <a:custGeom>
              <a:avLst/>
              <a:gdLst/>
              <a:ahLst/>
              <a:cxnLst>
                <a:cxn ang="0">
                  <a:pos x="87" y="12"/>
                </a:cxn>
                <a:cxn ang="0">
                  <a:pos x="87" y="9"/>
                </a:cxn>
                <a:cxn ang="0">
                  <a:pos x="3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87" y="12"/>
                </a:cxn>
              </a:cxnLst>
              <a:rect l="0" t="0" r="r" b="b"/>
              <a:pathLst>
                <a:path w="102" h="13">
                  <a:moveTo>
                    <a:pt x="87" y="12"/>
                  </a:moveTo>
                  <a:cubicBezTo>
                    <a:pt x="87" y="11"/>
                    <a:pt x="87" y="10"/>
                    <a:pt x="87" y="9"/>
                  </a:cubicBezTo>
                  <a:cubicBezTo>
                    <a:pt x="60" y="11"/>
                    <a:pt x="25" y="5"/>
                    <a:pt x="3" y="12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21" y="9"/>
                    <a:pt x="102" y="0"/>
                    <a:pt x="87" y="12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4" name="Freeform 676"/>
            <p:cNvSpPr/>
            <p:nvPr/>
          </p:nvSpPr>
          <p:spPr bwMode="auto">
            <a:xfrm>
              <a:off x="3810000" y="2446339"/>
              <a:ext cx="474663" cy="39688"/>
            </a:xfrm>
            <a:custGeom>
              <a:avLst/>
              <a:gdLst/>
              <a:ahLst/>
              <a:cxnLst>
                <a:cxn ang="0">
                  <a:pos x="159" y="4"/>
                </a:cxn>
                <a:cxn ang="0">
                  <a:pos x="75" y="10"/>
                </a:cxn>
                <a:cxn ang="0">
                  <a:pos x="69" y="10"/>
                </a:cxn>
                <a:cxn ang="0">
                  <a:pos x="69" y="7"/>
                </a:cxn>
                <a:cxn ang="0">
                  <a:pos x="0" y="7"/>
                </a:cxn>
                <a:cxn ang="0">
                  <a:pos x="159" y="4"/>
                </a:cxn>
              </a:cxnLst>
              <a:rect l="0" t="0" r="r" b="b"/>
              <a:pathLst>
                <a:path w="159" h="13">
                  <a:moveTo>
                    <a:pt x="159" y="4"/>
                  </a:moveTo>
                  <a:cubicBezTo>
                    <a:pt x="138" y="13"/>
                    <a:pt x="96" y="1"/>
                    <a:pt x="75" y="10"/>
                  </a:cubicBezTo>
                  <a:cubicBezTo>
                    <a:pt x="73" y="10"/>
                    <a:pt x="71" y="10"/>
                    <a:pt x="69" y="10"/>
                  </a:cubicBezTo>
                  <a:cubicBezTo>
                    <a:pt x="69" y="9"/>
                    <a:pt x="69" y="8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ubicBezTo>
                    <a:pt x="35" y="0"/>
                    <a:pt x="109" y="6"/>
                    <a:pt x="159" y="4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5" name="Freeform 677"/>
            <p:cNvSpPr/>
            <p:nvPr/>
          </p:nvSpPr>
          <p:spPr bwMode="auto">
            <a:xfrm>
              <a:off x="5994400" y="2455864"/>
              <a:ext cx="13493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6" name="Freeform 678"/>
            <p:cNvSpPr/>
            <p:nvPr/>
          </p:nvSpPr>
          <p:spPr bwMode="auto">
            <a:xfrm>
              <a:off x="6272213" y="2465389"/>
              <a:ext cx="134938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7" name="Freeform 679"/>
            <p:cNvSpPr/>
            <p:nvPr/>
          </p:nvSpPr>
          <p:spPr bwMode="auto">
            <a:xfrm>
              <a:off x="1498600" y="2455864"/>
              <a:ext cx="206375" cy="119063"/>
            </a:xfrm>
            <a:custGeom>
              <a:avLst/>
              <a:gdLst/>
              <a:ahLst/>
              <a:cxnLst>
                <a:cxn ang="0">
                  <a:pos x="69" y="7"/>
                </a:cxn>
                <a:cxn ang="0">
                  <a:pos x="0" y="4"/>
                </a:cxn>
                <a:cxn ang="0">
                  <a:pos x="69" y="7"/>
                </a:cxn>
              </a:cxnLst>
              <a:rect l="0" t="0" r="r" b="b"/>
              <a:pathLst>
                <a:path w="69" h="40">
                  <a:moveTo>
                    <a:pt x="69" y="7"/>
                  </a:moveTo>
                  <a:cubicBezTo>
                    <a:pt x="58" y="16"/>
                    <a:pt x="0" y="40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8" name="Freeform 680"/>
            <p:cNvSpPr/>
            <p:nvPr/>
          </p:nvSpPr>
          <p:spPr bwMode="auto">
            <a:xfrm>
              <a:off x="2278063" y="2443164"/>
              <a:ext cx="277813" cy="60325"/>
            </a:xfrm>
            <a:custGeom>
              <a:avLst/>
              <a:gdLst/>
              <a:ahLst/>
              <a:cxnLst>
                <a:cxn ang="0">
                  <a:pos x="87" y="20"/>
                </a:cxn>
                <a:cxn ang="0">
                  <a:pos x="87" y="11"/>
                </a:cxn>
                <a:cxn ang="0">
                  <a:pos x="3" y="14"/>
                </a:cxn>
                <a:cxn ang="0">
                  <a:pos x="0" y="8"/>
                </a:cxn>
                <a:cxn ang="0">
                  <a:pos x="51" y="8"/>
                </a:cxn>
                <a:cxn ang="0">
                  <a:pos x="90" y="20"/>
                </a:cxn>
                <a:cxn ang="0">
                  <a:pos x="87" y="20"/>
                </a:cxn>
              </a:cxnLst>
              <a:rect l="0" t="0" r="r" b="b"/>
              <a:pathLst>
                <a:path w="93" h="20">
                  <a:moveTo>
                    <a:pt x="87" y="20"/>
                  </a:moveTo>
                  <a:cubicBezTo>
                    <a:pt x="87" y="17"/>
                    <a:pt x="87" y="14"/>
                    <a:pt x="87" y="11"/>
                  </a:cubicBezTo>
                  <a:cubicBezTo>
                    <a:pt x="60" y="13"/>
                    <a:pt x="25" y="7"/>
                    <a:pt x="3" y="14"/>
                  </a:cubicBezTo>
                  <a:cubicBezTo>
                    <a:pt x="0" y="14"/>
                    <a:pt x="1" y="10"/>
                    <a:pt x="0" y="8"/>
                  </a:cubicBezTo>
                  <a:cubicBezTo>
                    <a:pt x="13" y="8"/>
                    <a:pt x="33" y="7"/>
                    <a:pt x="51" y="8"/>
                  </a:cubicBezTo>
                  <a:cubicBezTo>
                    <a:pt x="65" y="8"/>
                    <a:pt x="93" y="0"/>
                    <a:pt x="90" y="20"/>
                  </a:cubicBezTo>
                  <a:cubicBezTo>
                    <a:pt x="89" y="20"/>
                    <a:pt x="88" y="20"/>
                    <a:pt x="87" y="20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9" name="Freeform 681"/>
            <p:cNvSpPr/>
            <p:nvPr/>
          </p:nvSpPr>
          <p:spPr bwMode="auto">
            <a:xfrm>
              <a:off x="6208713" y="2473326"/>
              <a:ext cx="290513" cy="1222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96" y="7"/>
                </a:cxn>
                <a:cxn ang="0">
                  <a:pos x="12" y="25"/>
                </a:cxn>
                <a:cxn ang="0">
                  <a:pos x="0" y="1"/>
                </a:cxn>
                <a:cxn ang="0">
                  <a:pos x="21" y="1"/>
                </a:cxn>
                <a:cxn ang="0">
                  <a:pos x="66" y="4"/>
                </a:cxn>
              </a:cxnLst>
              <a:rect l="0" t="0" r="r" b="b"/>
              <a:pathLst>
                <a:path w="97" h="41">
                  <a:moveTo>
                    <a:pt x="66" y="4"/>
                  </a:moveTo>
                  <a:cubicBezTo>
                    <a:pt x="75" y="6"/>
                    <a:pt x="92" y="0"/>
                    <a:pt x="96" y="7"/>
                  </a:cubicBezTo>
                  <a:cubicBezTo>
                    <a:pt x="97" y="41"/>
                    <a:pt x="36" y="26"/>
                    <a:pt x="12" y="25"/>
                  </a:cubicBezTo>
                  <a:cubicBezTo>
                    <a:pt x="7" y="18"/>
                    <a:pt x="3" y="10"/>
                    <a:pt x="0" y="1"/>
                  </a:cubicBezTo>
                  <a:cubicBezTo>
                    <a:pt x="7" y="1"/>
                    <a:pt x="14" y="1"/>
                    <a:pt x="21" y="1"/>
                  </a:cubicBezTo>
                  <a:cubicBezTo>
                    <a:pt x="30" y="8"/>
                    <a:pt x="52" y="2"/>
                    <a:pt x="66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0" name="Freeform 682"/>
            <p:cNvSpPr/>
            <p:nvPr/>
          </p:nvSpPr>
          <p:spPr bwMode="auto">
            <a:xfrm>
              <a:off x="8601075" y="2479676"/>
              <a:ext cx="1524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1" y="5"/>
                </a:cxn>
                <a:cxn ang="0">
                  <a:pos x="0" y="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1" name="Freeform 683"/>
            <p:cNvSpPr/>
            <p:nvPr/>
          </p:nvSpPr>
          <p:spPr bwMode="auto">
            <a:xfrm>
              <a:off x="5357813" y="2438401"/>
              <a:ext cx="242888" cy="112713"/>
            </a:xfrm>
            <a:custGeom>
              <a:avLst/>
              <a:gdLst/>
              <a:ahLst/>
              <a:cxnLst>
                <a:cxn ang="0">
                  <a:pos x="81" y="7"/>
                </a:cxn>
                <a:cxn ang="0">
                  <a:pos x="0" y="7"/>
                </a:cxn>
                <a:cxn ang="0">
                  <a:pos x="42" y="4"/>
                </a:cxn>
                <a:cxn ang="0">
                  <a:pos x="81" y="7"/>
                </a:cxn>
              </a:cxnLst>
              <a:rect l="0" t="0" r="r" b="b"/>
              <a:pathLst>
                <a:path w="81" h="38">
                  <a:moveTo>
                    <a:pt x="81" y="7"/>
                  </a:moveTo>
                  <a:cubicBezTo>
                    <a:pt x="75" y="38"/>
                    <a:pt x="9" y="26"/>
                    <a:pt x="0" y="7"/>
                  </a:cubicBezTo>
                  <a:cubicBezTo>
                    <a:pt x="8" y="0"/>
                    <a:pt x="29" y="6"/>
                    <a:pt x="42" y="4"/>
                  </a:cubicBezTo>
                  <a:cubicBezTo>
                    <a:pt x="49" y="11"/>
                    <a:pt x="69" y="5"/>
                    <a:pt x="81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2" name="Freeform 684"/>
            <p:cNvSpPr/>
            <p:nvPr/>
          </p:nvSpPr>
          <p:spPr bwMode="auto">
            <a:xfrm>
              <a:off x="6478588" y="2466976"/>
              <a:ext cx="593725" cy="46038"/>
            </a:xfrm>
            <a:custGeom>
              <a:avLst/>
              <a:gdLst/>
              <a:ahLst/>
              <a:cxnLst>
                <a:cxn ang="0">
                  <a:pos x="192" y="15"/>
                </a:cxn>
                <a:cxn ang="0">
                  <a:pos x="120" y="15"/>
                </a:cxn>
                <a:cxn ang="0">
                  <a:pos x="102" y="9"/>
                </a:cxn>
                <a:cxn ang="0">
                  <a:pos x="18" y="12"/>
                </a:cxn>
                <a:cxn ang="0">
                  <a:pos x="156" y="6"/>
                </a:cxn>
                <a:cxn ang="0">
                  <a:pos x="192" y="15"/>
                </a:cxn>
              </a:cxnLst>
              <a:rect l="0" t="0" r="r" b="b"/>
              <a:pathLst>
                <a:path w="199" h="15">
                  <a:moveTo>
                    <a:pt x="192" y="15"/>
                  </a:moveTo>
                  <a:cubicBezTo>
                    <a:pt x="183" y="5"/>
                    <a:pt x="119" y="6"/>
                    <a:pt x="120" y="15"/>
                  </a:cubicBezTo>
                  <a:cubicBezTo>
                    <a:pt x="115" y="12"/>
                    <a:pt x="112" y="7"/>
                    <a:pt x="102" y="9"/>
                  </a:cubicBezTo>
                  <a:cubicBezTo>
                    <a:pt x="75" y="11"/>
                    <a:pt x="40" y="5"/>
                    <a:pt x="18" y="12"/>
                  </a:cubicBezTo>
                  <a:cubicBezTo>
                    <a:pt x="0" y="3"/>
                    <a:pt x="122" y="5"/>
                    <a:pt x="156" y="6"/>
                  </a:cubicBezTo>
                  <a:cubicBezTo>
                    <a:pt x="174" y="7"/>
                    <a:pt x="199" y="0"/>
                    <a:pt x="192" y="15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3" name="Freeform 685"/>
            <p:cNvSpPr/>
            <p:nvPr/>
          </p:nvSpPr>
          <p:spPr bwMode="auto">
            <a:xfrm>
              <a:off x="2009775" y="2466976"/>
              <a:ext cx="258763" cy="6350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84" y="0"/>
                </a:cxn>
                <a:cxn ang="0">
                  <a:pos x="60" y="21"/>
                </a:cxn>
                <a:cxn ang="0">
                  <a:pos x="15" y="21"/>
                </a:cxn>
                <a:cxn ang="0">
                  <a:pos x="9" y="21"/>
                </a:cxn>
                <a:cxn ang="0">
                  <a:pos x="0" y="0"/>
                </a:cxn>
                <a:cxn ang="0">
                  <a:pos x="42" y="0"/>
                </a:cxn>
              </a:cxnLst>
              <a:rect l="0" t="0" r="r" b="b"/>
              <a:pathLst>
                <a:path w="87" h="21">
                  <a:moveTo>
                    <a:pt x="42" y="0"/>
                  </a:moveTo>
                  <a:cubicBezTo>
                    <a:pt x="56" y="0"/>
                    <a:pt x="70" y="0"/>
                    <a:pt x="84" y="0"/>
                  </a:cubicBezTo>
                  <a:cubicBezTo>
                    <a:pt x="87" y="18"/>
                    <a:pt x="73" y="19"/>
                    <a:pt x="60" y="21"/>
                  </a:cubicBezTo>
                  <a:cubicBezTo>
                    <a:pt x="45" y="21"/>
                    <a:pt x="30" y="21"/>
                    <a:pt x="15" y="21"/>
                  </a:cubicBezTo>
                  <a:cubicBezTo>
                    <a:pt x="13" y="21"/>
                    <a:pt x="11" y="21"/>
                    <a:pt x="9" y="21"/>
                  </a:cubicBezTo>
                  <a:cubicBezTo>
                    <a:pt x="8" y="12"/>
                    <a:pt x="2" y="8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4" name="Freeform 686"/>
            <p:cNvSpPr/>
            <p:nvPr/>
          </p:nvSpPr>
          <p:spPr bwMode="auto">
            <a:xfrm>
              <a:off x="7731125" y="2497139"/>
              <a:ext cx="280988" cy="84138"/>
            </a:xfrm>
            <a:custGeom>
              <a:avLst/>
              <a:gdLst/>
              <a:ahLst/>
              <a:cxnLst>
                <a:cxn ang="0">
                  <a:pos x="27" y="26"/>
                </a:cxn>
                <a:cxn ang="0">
                  <a:pos x="0" y="5"/>
                </a:cxn>
                <a:cxn ang="0">
                  <a:pos x="87" y="5"/>
                </a:cxn>
                <a:cxn ang="0">
                  <a:pos x="60" y="26"/>
                </a:cxn>
                <a:cxn ang="0">
                  <a:pos x="27" y="26"/>
                </a:cxn>
              </a:cxnLst>
              <a:rect l="0" t="0" r="r" b="b"/>
              <a:pathLst>
                <a:path w="94" h="28">
                  <a:moveTo>
                    <a:pt x="27" y="26"/>
                  </a:moveTo>
                  <a:cubicBezTo>
                    <a:pt x="13" y="24"/>
                    <a:pt x="8" y="13"/>
                    <a:pt x="0" y="5"/>
                  </a:cubicBezTo>
                  <a:cubicBezTo>
                    <a:pt x="22" y="0"/>
                    <a:pt x="65" y="0"/>
                    <a:pt x="87" y="5"/>
                  </a:cubicBezTo>
                  <a:cubicBezTo>
                    <a:pt x="94" y="17"/>
                    <a:pt x="77" y="28"/>
                    <a:pt x="60" y="26"/>
                  </a:cubicBezTo>
                  <a:cubicBezTo>
                    <a:pt x="49" y="26"/>
                    <a:pt x="38" y="26"/>
                    <a:pt x="27" y="26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5" name="Freeform 687"/>
            <p:cNvSpPr/>
            <p:nvPr/>
          </p:nvSpPr>
          <p:spPr bwMode="auto">
            <a:xfrm>
              <a:off x="369888" y="2513014"/>
              <a:ext cx="904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6" name="Freeform 688"/>
            <p:cNvSpPr/>
            <p:nvPr/>
          </p:nvSpPr>
          <p:spPr bwMode="auto">
            <a:xfrm>
              <a:off x="6832600" y="2482851"/>
              <a:ext cx="219075" cy="92075"/>
            </a:xfrm>
            <a:custGeom>
              <a:avLst/>
              <a:gdLst/>
              <a:ahLst/>
              <a:cxnLst>
                <a:cxn ang="0">
                  <a:pos x="73" y="10"/>
                </a:cxn>
                <a:cxn ang="0">
                  <a:pos x="1" y="10"/>
                </a:cxn>
                <a:cxn ang="0">
                  <a:pos x="73" y="10"/>
                </a:cxn>
              </a:cxnLst>
              <a:rect l="0" t="0" r="r" b="b"/>
              <a:pathLst>
                <a:path w="73" h="31">
                  <a:moveTo>
                    <a:pt x="73" y="10"/>
                  </a:moveTo>
                  <a:cubicBezTo>
                    <a:pt x="64" y="24"/>
                    <a:pt x="8" y="31"/>
                    <a:pt x="1" y="10"/>
                  </a:cubicBezTo>
                  <a:cubicBezTo>
                    <a:pt x="0" y="1"/>
                    <a:pt x="64" y="0"/>
                    <a:pt x="73" y="1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7" name="Freeform 689"/>
            <p:cNvSpPr/>
            <p:nvPr/>
          </p:nvSpPr>
          <p:spPr bwMode="auto">
            <a:xfrm>
              <a:off x="7381875" y="2482851"/>
              <a:ext cx="314325" cy="1365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105" y="7"/>
                </a:cxn>
                <a:cxn ang="0">
                  <a:pos x="0" y="7"/>
                </a:cxn>
                <a:cxn ang="0">
                  <a:pos x="30" y="4"/>
                </a:cxn>
              </a:cxnLst>
              <a:rect l="0" t="0" r="r" b="b"/>
              <a:pathLst>
                <a:path w="105" h="46">
                  <a:moveTo>
                    <a:pt x="30" y="4"/>
                  </a:moveTo>
                  <a:cubicBezTo>
                    <a:pt x="58" y="2"/>
                    <a:pt x="80" y="6"/>
                    <a:pt x="105" y="7"/>
                  </a:cubicBezTo>
                  <a:cubicBezTo>
                    <a:pt x="94" y="46"/>
                    <a:pt x="14" y="33"/>
                    <a:pt x="0" y="7"/>
                  </a:cubicBezTo>
                  <a:cubicBezTo>
                    <a:pt x="4" y="0"/>
                    <a:pt x="21" y="6"/>
                    <a:pt x="30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8" name="Freeform 690"/>
            <p:cNvSpPr/>
            <p:nvPr/>
          </p:nvSpPr>
          <p:spPr bwMode="auto">
            <a:xfrm>
              <a:off x="2286000" y="2465389"/>
              <a:ext cx="250825" cy="68263"/>
            </a:xfrm>
            <a:custGeom>
              <a:avLst/>
              <a:gdLst/>
              <a:ahLst/>
              <a:cxnLst>
                <a:cxn ang="0">
                  <a:pos x="84" y="13"/>
                </a:cxn>
                <a:cxn ang="0">
                  <a:pos x="60" y="22"/>
                </a:cxn>
                <a:cxn ang="0">
                  <a:pos x="27" y="22"/>
                </a:cxn>
                <a:cxn ang="0">
                  <a:pos x="0" y="7"/>
                </a:cxn>
                <a:cxn ang="0">
                  <a:pos x="84" y="4"/>
                </a:cxn>
                <a:cxn ang="0">
                  <a:pos x="84" y="13"/>
                </a:cxn>
              </a:cxnLst>
              <a:rect l="0" t="0" r="r" b="b"/>
              <a:pathLst>
                <a:path w="84" h="23">
                  <a:moveTo>
                    <a:pt x="84" y="13"/>
                  </a:moveTo>
                  <a:cubicBezTo>
                    <a:pt x="81" y="21"/>
                    <a:pt x="69" y="20"/>
                    <a:pt x="60" y="22"/>
                  </a:cubicBezTo>
                  <a:cubicBezTo>
                    <a:pt x="49" y="22"/>
                    <a:pt x="38" y="22"/>
                    <a:pt x="27" y="22"/>
                  </a:cubicBezTo>
                  <a:cubicBezTo>
                    <a:pt x="12" y="23"/>
                    <a:pt x="9" y="12"/>
                    <a:pt x="0" y="7"/>
                  </a:cubicBezTo>
                  <a:cubicBezTo>
                    <a:pt x="22" y="0"/>
                    <a:pt x="57" y="6"/>
                    <a:pt x="84" y="4"/>
                  </a:cubicBezTo>
                  <a:cubicBezTo>
                    <a:pt x="84" y="7"/>
                    <a:pt x="84" y="10"/>
                    <a:pt x="84" y="1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9" name="Freeform 691"/>
            <p:cNvSpPr/>
            <p:nvPr/>
          </p:nvSpPr>
          <p:spPr bwMode="auto">
            <a:xfrm>
              <a:off x="6532563" y="2482851"/>
              <a:ext cx="249238" cy="84138"/>
            </a:xfrm>
            <a:custGeom>
              <a:avLst/>
              <a:gdLst/>
              <a:ahLst/>
              <a:cxnLst>
                <a:cxn ang="0">
                  <a:pos x="84" y="4"/>
                </a:cxn>
                <a:cxn ang="0">
                  <a:pos x="84" y="10"/>
                </a:cxn>
                <a:cxn ang="0">
                  <a:pos x="0" y="7"/>
                </a:cxn>
                <a:cxn ang="0">
                  <a:pos x="84" y="4"/>
                </a:cxn>
              </a:cxnLst>
              <a:rect l="0" t="0" r="r" b="b"/>
              <a:pathLst>
                <a:path w="84" h="28">
                  <a:moveTo>
                    <a:pt x="84" y="4"/>
                  </a:moveTo>
                  <a:cubicBezTo>
                    <a:pt x="84" y="6"/>
                    <a:pt x="84" y="8"/>
                    <a:pt x="84" y="10"/>
                  </a:cubicBezTo>
                  <a:cubicBezTo>
                    <a:pt x="70" y="28"/>
                    <a:pt x="12" y="20"/>
                    <a:pt x="0" y="7"/>
                  </a:cubicBezTo>
                  <a:cubicBezTo>
                    <a:pt x="22" y="0"/>
                    <a:pt x="57" y="6"/>
                    <a:pt x="84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0" name="Freeform 692"/>
            <p:cNvSpPr/>
            <p:nvPr/>
          </p:nvSpPr>
          <p:spPr bwMode="auto">
            <a:xfrm>
              <a:off x="8035925" y="2482851"/>
              <a:ext cx="469900" cy="133350"/>
            </a:xfrm>
            <a:custGeom>
              <a:avLst/>
              <a:gdLst/>
              <a:ahLst/>
              <a:cxnLst>
                <a:cxn ang="0">
                  <a:pos x="153" y="7"/>
                </a:cxn>
                <a:cxn ang="0">
                  <a:pos x="84" y="10"/>
                </a:cxn>
                <a:cxn ang="0">
                  <a:pos x="63" y="22"/>
                </a:cxn>
                <a:cxn ang="0">
                  <a:pos x="30" y="22"/>
                </a:cxn>
                <a:cxn ang="0">
                  <a:pos x="0" y="13"/>
                </a:cxn>
                <a:cxn ang="0">
                  <a:pos x="39" y="7"/>
                </a:cxn>
                <a:cxn ang="0">
                  <a:pos x="78" y="7"/>
                </a:cxn>
                <a:cxn ang="0">
                  <a:pos x="117" y="7"/>
                </a:cxn>
                <a:cxn ang="0">
                  <a:pos x="153" y="7"/>
                </a:cxn>
              </a:cxnLst>
              <a:rect l="0" t="0" r="r" b="b"/>
              <a:pathLst>
                <a:path w="157" h="45">
                  <a:moveTo>
                    <a:pt x="153" y="7"/>
                  </a:moveTo>
                  <a:cubicBezTo>
                    <a:pt x="157" y="35"/>
                    <a:pt x="81" y="45"/>
                    <a:pt x="84" y="10"/>
                  </a:cubicBezTo>
                  <a:cubicBezTo>
                    <a:pt x="73" y="10"/>
                    <a:pt x="78" y="26"/>
                    <a:pt x="63" y="22"/>
                  </a:cubicBezTo>
                  <a:cubicBezTo>
                    <a:pt x="52" y="22"/>
                    <a:pt x="41" y="22"/>
                    <a:pt x="30" y="22"/>
                  </a:cubicBezTo>
                  <a:cubicBezTo>
                    <a:pt x="18" y="21"/>
                    <a:pt x="6" y="20"/>
                    <a:pt x="0" y="13"/>
                  </a:cubicBezTo>
                  <a:cubicBezTo>
                    <a:pt x="2" y="0"/>
                    <a:pt x="27" y="10"/>
                    <a:pt x="39" y="7"/>
                  </a:cubicBezTo>
                  <a:cubicBezTo>
                    <a:pt x="52" y="7"/>
                    <a:pt x="65" y="7"/>
                    <a:pt x="78" y="7"/>
                  </a:cubicBezTo>
                  <a:cubicBezTo>
                    <a:pt x="91" y="7"/>
                    <a:pt x="104" y="7"/>
                    <a:pt x="117" y="7"/>
                  </a:cubicBezTo>
                  <a:cubicBezTo>
                    <a:pt x="129" y="7"/>
                    <a:pt x="141" y="7"/>
                    <a:pt x="153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1" name="Freeform 693"/>
            <p:cNvSpPr/>
            <p:nvPr/>
          </p:nvSpPr>
          <p:spPr bwMode="auto">
            <a:xfrm>
              <a:off x="1516063" y="2540001"/>
              <a:ext cx="904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2" name="Freeform 694"/>
            <p:cNvSpPr/>
            <p:nvPr/>
          </p:nvSpPr>
          <p:spPr bwMode="auto">
            <a:xfrm>
              <a:off x="1776413" y="2540001"/>
              <a:ext cx="984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3" name="Freeform 695"/>
            <p:cNvSpPr/>
            <p:nvPr/>
          </p:nvSpPr>
          <p:spPr bwMode="auto">
            <a:xfrm>
              <a:off x="4329113" y="2540001"/>
              <a:ext cx="889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4" name="Freeform 696"/>
            <p:cNvSpPr/>
            <p:nvPr/>
          </p:nvSpPr>
          <p:spPr bwMode="auto">
            <a:xfrm>
              <a:off x="5143500" y="2540001"/>
              <a:ext cx="984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5" name="Freeform 697"/>
            <p:cNvSpPr/>
            <p:nvPr/>
          </p:nvSpPr>
          <p:spPr bwMode="auto">
            <a:xfrm>
              <a:off x="4587875" y="2547939"/>
              <a:ext cx="1079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6" name="Freeform 698"/>
            <p:cNvSpPr/>
            <p:nvPr/>
          </p:nvSpPr>
          <p:spPr bwMode="auto">
            <a:xfrm>
              <a:off x="8126413" y="2547939"/>
              <a:ext cx="98425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7" name="Freeform 699"/>
            <p:cNvSpPr/>
            <p:nvPr/>
          </p:nvSpPr>
          <p:spPr bwMode="auto">
            <a:xfrm>
              <a:off x="2366963" y="2557464"/>
              <a:ext cx="1079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8" name="Freeform 700"/>
            <p:cNvSpPr/>
            <p:nvPr/>
          </p:nvSpPr>
          <p:spPr bwMode="auto">
            <a:xfrm>
              <a:off x="2662238" y="2557464"/>
              <a:ext cx="904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9" name="Freeform 701"/>
            <p:cNvSpPr/>
            <p:nvPr/>
          </p:nvSpPr>
          <p:spPr bwMode="auto">
            <a:xfrm>
              <a:off x="4865688" y="2557464"/>
              <a:ext cx="1079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0" name="Freeform 702"/>
            <p:cNvSpPr/>
            <p:nvPr/>
          </p:nvSpPr>
          <p:spPr bwMode="auto">
            <a:xfrm>
              <a:off x="5143500" y="2566989"/>
              <a:ext cx="984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1" name="Freeform 703"/>
            <p:cNvSpPr>
              <a:spLocks noEditPoints="1"/>
            </p:cNvSpPr>
            <p:nvPr/>
          </p:nvSpPr>
          <p:spPr bwMode="auto">
            <a:xfrm>
              <a:off x="5872163" y="2605089"/>
              <a:ext cx="119063" cy="84138"/>
            </a:xfrm>
            <a:custGeom>
              <a:avLst/>
              <a:gdLst/>
              <a:ahLst/>
              <a:cxnLst>
                <a:cxn ang="0">
                  <a:pos x="38" y="23"/>
                </a:cxn>
                <a:cxn ang="0">
                  <a:pos x="2" y="23"/>
                </a:cxn>
                <a:cxn ang="0">
                  <a:pos x="8" y="2"/>
                </a:cxn>
                <a:cxn ang="0">
                  <a:pos x="38" y="23"/>
                </a:cxn>
                <a:cxn ang="0">
                  <a:pos x="11" y="8"/>
                </a:cxn>
                <a:cxn ang="0">
                  <a:pos x="8" y="20"/>
                </a:cxn>
                <a:cxn ang="0">
                  <a:pos x="32" y="14"/>
                </a:cxn>
                <a:cxn ang="0">
                  <a:pos x="11" y="8"/>
                </a:cxn>
              </a:cxnLst>
              <a:rect l="0" t="0" r="r" b="b"/>
              <a:pathLst>
                <a:path w="40" h="28">
                  <a:moveTo>
                    <a:pt x="38" y="23"/>
                  </a:moveTo>
                  <a:cubicBezTo>
                    <a:pt x="31" y="28"/>
                    <a:pt x="9" y="28"/>
                    <a:pt x="2" y="23"/>
                  </a:cubicBezTo>
                  <a:cubicBezTo>
                    <a:pt x="0" y="12"/>
                    <a:pt x="5" y="8"/>
                    <a:pt x="8" y="2"/>
                  </a:cubicBezTo>
                  <a:cubicBezTo>
                    <a:pt x="27" y="0"/>
                    <a:pt x="40" y="4"/>
                    <a:pt x="38" y="23"/>
                  </a:cubicBezTo>
                  <a:close/>
                  <a:moveTo>
                    <a:pt x="11" y="8"/>
                  </a:moveTo>
                  <a:cubicBezTo>
                    <a:pt x="12" y="14"/>
                    <a:pt x="8" y="15"/>
                    <a:pt x="8" y="20"/>
                  </a:cubicBezTo>
                  <a:cubicBezTo>
                    <a:pt x="17" y="19"/>
                    <a:pt x="31" y="23"/>
                    <a:pt x="32" y="14"/>
                  </a:cubicBezTo>
                  <a:cubicBezTo>
                    <a:pt x="23" y="14"/>
                    <a:pt x="22" y="6"/>
                    <a:pt x="11" y="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2" name="Freeform 704"/>
            <p:cNvSpPr>
              <a:spLocks noEditPoints="1"/>
            </p:cNvSpPr>
            <p:nvPr/>
          </p:nvSpPr>
          <p:spPr bwMode="auto">
            <a:xfrm>
              <a:off x="4746625" y="2581276"/>
              <a:ext cx="152400" cy="122238"/>
            </a:xfrm>
            <a:custGeom>
              <a:avLst/>
              <a:gdLst/>
              <a:ahLst/>
              <a:cxnLst>
                <a:cxn ang="0">
                  <a:pos x="34" y="40"/>
                </a:cxn>
                <a:cxn ang="0">
                  <a:pos x="4" y="37"/>
                </a:cxn>
                <a:cxn ang="0">
                  <a:pos x="1" y="25"/>
                </a:cxn>
                <a:cxn ang="0">
                  <a:pos x="34" y="40"/>
                </a:cxn>
                <a:cxn ang="0">
                  <a:pos x="28" y="31"/>
                </a:cxn>
                <a:cxn ang="0">
                  <a:pos x="7" y="28"/>
                </a:cxn>
                <a:cxn ang="0">
                  <a:pos x="28" y="31"/>
                </a:cxn>
              </a:cxnLst>
              <a:rect l="0" t="0" r="r" b="b"/>
              <a:pathLst>
                <a:path w="51" h="41">
                  <a:moveTo>
                    <a:pt x="34" y="40"/>
                  </a:moveTo>
                  <a:cubicBezTo>
                    <a:pt x="22" y="41"/>
                    <a:pt x="12" y="40"/>
                    <a:pt x="4" y="37"/>
                  </a:cubicBezTo>
                  <a:cubicBezTo>
                    <a:pt x="4" y="32"/>
                    <a:pt x="0" y="31"/>
                    <a:pt x="1" y="25"/>
                  </a:cubicBezTo>
                  <a:cubicBezTo>
                    <a:pt x="4" y="0"/>
                    <a:pt x="51" y="17"/>
                    <a:pt x="34" y="40"/>
                  </a:cubicBezTo>
                  <a:close/>
                  <a:moveTo>
                    <a:pt x="28" y="31"/>
                  </a:moveTo>
                  <a:cubicBezTo>
                    <a:pt x="33" y="20"/>
                    <a:pt x="5" y="17"/>
                    <a:pt x="7" y="28"/>
                  </a:cubicBezTo>
                  <a:cubicBezTo>
                    <a:pt x="11" y="33"/>
                    <a:pt x="22" y="37"/>
                    <a:pt x="28" y="3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3" name="Freeform 705"/>
            <p:cNvSpPr>
              <a:spLocks noEditPoints="1"/>
            </p:cNvSpPr>
            <p:nvPr/>
          </p:nvSpPr>
          <p:spPr bwMode="auto">
            <a:xfrm>
              <a:off x="674688" y="2590801"/>
              <a:ext cx="115888" cy="7143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9" y="1"/>
                </a:cxn>
                <a:cxn ang="0">
                  <a:pos x="39" y="4"/>
                </a:cxn>
                <a:cxn ang="0">
                  <a:pos x="33" y="22"/>
                </a:cxn>
                <a:cxn ang="0">
                  <a:pos x="0" y="16"/>
                </a:cxn>
                <a:cxn ang="0">
                  <a:pos x="6" y="16"/>
                </a:cxn>
                <a:cxn ang="0">
                  <a:pos x="30" y="16"/>
                </a:cxn>
                <a:cxn ang="0">
                  <a:pos x="6" y="16"/>
                </a:cxn>
              </a:cxnLst>
              <a:rect l="0" t="0" r="r" b="b"/>
              <a:pathLst>
                <a:path w="39" h="24">
                  <a:moveTo>
                    <a:pt x="0" y="16"/>
                  </a:moveTo>
                  <a:cubicBezTo>
                    <a:pt x="2" y="10"/>
                    <a:pt x="6" y="6"/>
                    <a:pt x="9" y="1"/>
                  </a:cubicBezTo>
                  <a:cubicBezTo>
                    <a:pt x="21" y="0"/>
                    <a:pt x="31" y="1"/>
                    <a:pt x="39" y="4"/>
                  </a:cubicBezTo>
                  <a:cubicBezTo>
                    <a:pt x="38" y="11"/>
                    <a:pt x="35" y="16"/>
                    <a:pt x="33" y="22"/>
                  </a:cubicBezTo>
                  <a:cubicBezTo>
                    <a:pt x="20" y="22"/>
                    <a:pt x="5" y="24"/>
                    <a:pt x="0" y="16"/>
                  </a:cubicBezTo>
                  <a:close/>
                  <a:moveTo>
                    <a:pt x="6" y="16"/>
                  </a:moveTo>
                  <a:cubicBezTo>
                    <a:pt x="14" y="16"/>
                    <a:pt x="22" y="16"/>
                    <a:pt x="30" y="16"/>
                  </a:cubicBezTo>
                  <a:cubicBezTo>
                    <a:pt x="29" y="2"/>
                    <a:pt x="8" y="7"/>
                    <a:pt x="6" y="1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4" name="Freeform 706"/>
            <p:cNvSpPr>
              <a:spLocks noEditPoints="1"/>
            </p:cNvSpPr>
            <p:nvPr/>
          </p:nvSpPr>
          <p:spPr bwMode="auto">
            <a:xfrm>
              <a:off x="2532063" y="2608264"/>
              <a:ext cx="122238" cy="92075"/>
            </a:xfrm>
            <a:custGeom>
              <a:avLst/>
              <a:gdLst/>
              <a:ahLst/>
              <a:cxnLst>
                <a:cxn ang="0">
                  <a:pos x="35" y="22"/>
                </a:cxn>
                <a:cxn ang="0">
                  <a:pos x="2" y="25"/>
                </a:cxn>
                <a:cxn ang="0">
                  <a:pos x="5" y="4"/>
                </a:cxn>
                <a:cxn ang="0">
                  <a:pos x="35" y="22"/>
                </a:cxn>
                <a:cxn ang="0">
                  <a:pos x="8" y="22"/>
                </a:cxn>
                <a:cxn ang="0">
                  <a:pos x="29" y="10"/>
                </a:cxn>
                <a:cxn ang="0">
                  <a:pos x="8" y="22"/>
                </a:cxn>
              </a:cxnLst>
              <a:rect l="0" t="0" r="r" b="b"/>
              <a:pathLst>
                <a:path w="41" h="31">
                  <a:moveTo>
                    <a:pt x="35" y="22"/>
                  </a:moveTo>
                  <a:cubicBezTo>
                    <a:pt x="31" y="29"/>
                    <a:pt x="10" y="31"/>
                    <a:pt x="2" y="25"/>
                  </a:cubicBezTo>
                  <a:cubicBezTo>
                    <a:pt x="0" y="15"/>
                    <a:pt x="4" y="11"/>
                    <a:pt x="5" y="4"/>
                  </a:cubicBezTo>
                  <a:cubicBezTo>
                    <a:pt x="21" y="4"/>
                    <a:pt x="41" y="0"/>
                    <a:pt x="35" y="22"/>
                  </a:cubicBezTo>
                  <a:close/>
                  <a:moveTo>
                    <a:pt x="8" y="22"/>
                  </a:moveTo>
                  <a:cubicBezTo>
                    <a:pt x="20" y="23"/>
                    <a:pt x="30" y="22"/>
                    <a:pt x="29" y="10"/>
                  </a:cubicBezTo>
                  <a:cubicBezTo>
                    <a:pt x="18" y="10"/>
                    <a:pt x="5" y="8"/>
                    <a:pt x="8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5" name="Freeform 707"/>
            <p:cNvSpPr/>
            <p:nvPr/>
          </p:nvSpPr>
          <p:spPr bwMode="auto">
            <a:xfrm>
              <a:off x="1108075" y="2616201"/>
              <a:ext cx="95250" cy="63500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8" y="1"/>
                </a:cxn>
                <a:cxn ang="0">
                  <a:pos x="32" y="7"/>
                </a:cxn>
              </a:cxnLst>
              <a:rect l="0" t="0" r="r" b="b"/>
              <a:pathLst>
                <a:path w="32" h="21">
                  <a:moveTo>
                    <a:pt x="32" y="7"/>
                  </a:moveTo>
                  <a:cubicBezTo>
                    <a:pt x="32" y="20"/>
                    <a:pt x="0" y="21"/>
                    <a:pt x="8" y="1"/>
                  </a:cubicBezTo>
                  <a:cubicBezTo>
                    <a:pt x="19" y="0"/>
                    <a:pt x="27" y="2"/>
                    <a:pt x="32" y="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6" name="Freeform 708"/>
            <p:cNvSpPr/>
            <p:nvPr/>
          </p:nvSpPr>
          <p:spPr bwMode="auto">
            <a:xfrm>
              <a:off x="1423988" y="2611439"/>
              <a:ext cx="65088" cy="650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18"/>
                </a:cxn>
                <a:cxn ang="0">
                  <a:pos x="1" y="15"/>
                </a:cxn>
                <a:cxn ang="0">
                  <a:pos x="22" y="6"/>
                </a:cxn>
              </a:cxnLst>
              <a:rect l="0" t="0" r="r" b="b"/>
              <a:pathLst>
                <a:path w="22" h="22">
                  <a:moveTo>
                    <a:pt x="22" y="6"/>
                  </a:moveTo>
                  <a:cubicBezTo>
                    <a:pt x="22" y="10"/>
                    <a:pt x="22" y="14"/>
                    <a:pt x="22" y="18"/>
                  </a:cubicBezTo>
                  <a:cubicBezTo>
                    <a:pt x="16" y="16"/>
                    <a:pt x="2" y="22"/>
                    <a:pt x="1" y="15"/>
                  </a:cubicBezTo>
                  <a:cubicBezTo>
                    <a:pt x="0" y="4"/>
                    <a:pt x="15" y="0"/>
                    <a:pt x="22" y="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7" name="Freeform 709"/>
            <p:cNvSpPr/>
            <p:nvPr/>
          </p:nvSpPr>
          <p:spPr bwMode="auto">
            <a:xfrm>
              <a:off x="2244725" y="2614614"/>
              <a:ext cx="68263" cy="65088"/>
            </a:xfrm>
            <a:custGeom>
              <a:avLst/>
              <a:gdLst/>
              <a:ahLst/>
              <a:cxnLst>
                <a:cxn ang="0">
                  <a:pos x="23" y="17"/>
                </a:cxn>
                <a:cxn ang="0">
                  <a:pos x="2" y="11"/>
                </a:cxn>
                <a:cxn ang="0">
                  <a:pos x="23" y="5"/>
                </a:cxn>
                <a:cxn ang="0">
                  <a:pos x="23" y="17"/>
                </a:cxn>
              </a:cxnLst>
              <a:rect l="0" t="0" r="r" b="b"/>
              <a:pathLst>
                <a:path w="23" h="22">
                  <a:moveTo>
                    <a:pt x="23" y="17"/>
                  </a:moveTo>
                  <a:cubicBezTo>
                    <a:pt x="16" y="15"/>
                    <a:pt x="0" y="22"/>
                    <a:pt x="2" y="11"/>
                  </a:cubicBezTo>
                  <a:cubicBezTo>
                    <a:pt x="0" y="0"/>
                    <a:pt x="16" y="7"/>
                    <a:pt x="23" y="5"/>
                  </a:cubicBezTo>
                  <a:cubicBezTo>
                    <a:pt x="23" y="9"/>
                    <a:pt x="23" y="13"/>
                    <a:pt x="23" y="17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8" name="Freeform 710"/>
            <p:cNvSpPr/>
            <p:nvPr/>
          </p:nvSpPr>
          <p:spPr bwMode="auto">
            <a:xfrm>
              <a:off x="2546350" y="2632076"/>
              <a:ext cx="74613" cy="444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3" y="14"/>
                </a:cxn>
                <a:cxn ang="0">
                  <a:pos x="24" y="2"/>
                </a:cxn>
              </a:cxnLst>
              <a:rect l="0" t="0" r="r" b="b"/>
              <a:pathLst>
                <a:path w="25" h="15">
                  <a:moveTo>
                    <a:pt x="24" y="2"/>
                  </a:moveTo>
                  <a:cubicBezTo>
                    <a:pt x="25" y="14"/>
                    <a:pt x="15" y="15"/>
                    <a:pt x="3" y="14"/>
                  </a:cubicBezTo>
                  <a:cubicBezTo>
                    <a:pt x="0" y="0"/>
                    <a:pt x="13" y="2"/>
                    <a:pt x="24" y="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9" name="Freeform 711"/>
            <p:cNvSpPr/>
            <p:nvPr/>
          </p:nvSpPr>
          <p:spPr bwMode="auto">
            <a:xfrm>
              <a:off x="3735388" y="2619376"/>
              <a:ext cx="85725" cy="539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1" y="12"/>
                </a:cxn>
                <a:cxn ang="0">
                  <a:pos x="28" y="6"/>
                </a:cxn>
              </a:cxnLst>
              <a:rect l="0" t="0" r="r" b="b"/>
              <a:pathLst>
                <a:path w="29" h="18">
                  <a:moveTo>
                    <a:pt x="28" y="6"/>
                  </a:moveTo>
                  <a:cubicBezTo>
                    <a:pt x="29" y="18"/>
                    <a:pt x="9" y="9"/>
                    <a:pt x="1" y="12"/>
                  </a:cubicBezTo>
                  <a:cubicBezTo>
                    <a:pt x="0" y="0"/>
                    <a:pt x="20" y="9"/>
                    <a:pt x="28" y="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0" name="Freeform 712"/>
            <p:cNvSpPr/>
            <p:nvPr/>
          </p:nvSpPr>
          <p:spPr bwMode="auto">
            <a:xfrm>
              <a:off x="4484688" y="2628901"/>
              <a:ext cx="76200" cy="539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6" y="12"/>
                </a:cxn>
                <a:cxn ang="0">
                  <a:pos x="5" y="0"/>
                </a:cxn>
              </a:cxnLst>
              <a:rect l="0" t="0" r="r" b="b"/>
              <a:pathLst>
                <a:path w="26" h="18">
                  <a:moveTo>
                    <a:pt x="5" y="0"/>
                  </a:moveTo>
                  <a:cubicBezTo>
                    <a:pt x="16" y="0"/>
                    <a:pt x="26" y="1"/>
                    <a:pt x="26" y="12"/>
                  </a:cubicBezTo>
                  <a:cubicBezTo>
                    <a:pt x="18" y="18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1" name="Freeform 713"/>
            <p:cNvSpPr/>
            <p:nvPr/>
          </p:nvSpPr>
          <p:spPr bwMode="auto">
            <a:xfrm>
              <a:off x="5895975" y="2622551"/>
              <a:ext cx="71438" cy="50800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0" y="14"/>
                </a:cxn>
                <a:cxn ang="0">
                  <a:pos x="3" y="2"/>
                </a:cxn>
                <a:cxn ang="0">
                  <a:pos x="24" y="8"/>
                </a:cxn>
              </a:cxnLst>
              <a:rect l="0" t="0" r="r" b="b"/>
              <a:pathLst>
                <a:path w="24" h="17">
                  <a:moveTo>
                    <a:pt x="24" y="8"/>
                  </a:moveTo>
                  <a:cubicBezTo>
                    <a:pt x="23" y="17"/>
                    <a:pt x="9" y="13"/>
                    <a:pt x="0" y="14"/>
                  </a:cubicBezTo>
                  <a:cubicBezTo>
                    <a:pt x="0" y="9"/>
                    <a:pt x="4" y="8"/>
                    <a:pt x="3" y="2"/>
                  </a:cubicBezTo>
                  <a:cubicBezTo>
                    <a:pt x="14" y="0"/>
                    <a:pt x="15" y="8"/>
                    <a:pt x="24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2" name="Freeform 714"/>
            <p:cNvSpPr/>
            <p:nvPr/>
          </p:nvSpPr>
          <p:spPr bwMode="auto">
            <a:xfrm>
              <a:off x="925513" y="2619376"/>
              <a:ext cx="61913" cy="3651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12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21" y="4"/>
                    <a:pt x="21" y="8"/>
                    <a:pt x="21" y="12"/>
                  </a:cubicBezTo>
                  <a:cubicBezTo>
                    <a:pt x="14" y="12"/>
                    <a:pt x="7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3" name="Freeform 715"/>
            <p:cNvSpPr/>
            <p:nvPr/>
          </p:nvSpPr>
          <p:spPr bwMode="auto">
            <a:xfrm>
              <a:off x="1636713" y="2622551"/>
              <a:ext cx="85725" cy="60325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9" y="5"/>
                </a:cxn>
                <a:cxn ang="0">
                  <a:pos x="2" y="14"/>
                </a:cxn>
              </a:cxnLst>
              <a:rect l="0" t="0" r="r" b="b"/>
              <a:pathLst>
                <a:path w="29" h="20">
                  <a:moveTo>
                    <a:pt x="2" y="14"/>
                  </a:moveTo>
                  <a:cubicBezTo>
                    <a:pt x="0" y="0"/>
                    <a:pt x="18" y="6"/>
                    <a:pt x="29" y="5"/>
                  </a:cubicBezTo>
                  <a:cubicBezTo>
                    <a:pt x="25" y="15"/>
                    <a:pt x="13" y="20"/>
                    <a:pt x="2" y="1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4" name="Freeform 716"/>
            <p:cNvSpPr/>
            <p:nvPr/>
          </p:nvSpPr>
          <p:spPr bwMode="auto">
            <a:xfrm>
              <a:off x="3217863" y="2614614"/>
              <a:ext cx="53975" cy="4762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2"/>
                </a:cxn>
                <a:cxn ang="0">
                  <a:pos x="18" y="8"/>
                </a:cxn>
                <a:cxn ang="0">
                  <a:pos x="0" y="14"/>
                </a:cxn>
              </a:cxnLst>
              <a:rect l="0" t="0" r="r" b="b"/>
              <a:pathLst>
                <a:path w="18" h="16">
                  <a:moveTo>
                    <a:pt x="0" y="14"/>
                  </a:moveTo>
                  <a:cubicBezTo>
                    <a:pt x="0" y="10"/>
                    <a:pt x="0" y="6"/>
                    <a:pt x="0" y="2"/>
                  </a:cubicBezTo>
                  <a:cubicBezTo>
                    <a:pt x="10" y="0"/>
                    <a:pt x="13" y="5"/>
                    <a:pt x="18" y="8"/>
                  </a:cubicBezTo>
                  <a:cubicBezTo>
                    <a:pt x="18" y="16"/>
                    <a:pt x="8" y="14"/>
                    <a:pt x="0" y="14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5" name="Freeform 717"/>
            <p:cNvSpPr/>
            <p:nvPr/>
          </p:nvSpPr>
          <p:spPr bwMode="auto">
            <a:xfrm>
              <a:off x="3979863" y="2622551"/>
              <a:ext cx="68263" cy="57150"/>
            </a:xfrm>
            <a:custGeom>
              <a:avLst/>
              <a:gdLst/>
              <a:ahLst/>
              <a:cxnLst>
                <a:cxn ang="0">
                  <a:pos x="21" y="17"/>
                </a:cxn>
                <a:cxn ang="0">
                  <a:pos x="0" y="14"/>
                </a:cxn>
                <a:cxn ang="0">
                  <a:pos x="21" y="17"/>
                </a:cxn>
              </a:cxnLst>
              <a:rect l="0" t="0" r="r" b="b"/>
              <a:pathLst>
                <a:path w="23" h="19">
                  <a:moveTo>
                    <a:pt x="21" y="17"/>
                  </a:moveTo>
                  <a:cubicBezTo>
                    <a:pt x="11" y="19"/>
                    <a:pt x="7" y="15"/>
                    <a:pt x="0" y="14"/>
                  </a:cubicBezTo>
                  <a:cubicBezTo>
                    <a:pt x="0" y="0"/>
                    <a:pt x="23" y="4"/>
                    <a:pt x="21" y="1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6" name="Freeform 718"/>
            <p:cNvSpPr/>
            <p:nvPr/>
          </p:nvSpPr>
          <p:spPr bwMode="auto">
            <a:xfrm>
              <a:off x="5384800" y="2635251"/>
              <a:ext cx="73025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0" y="10"/>
                </a:cxn>
                <a:cxn ang="0">
                  <a:pos x="24" y="4"/>
                </a:cxn>
              </a:cxnLst>
              <a:rect l="0" t="0" r="r" b="b"/>
              <a:pathLst>
                <a:path w="24" h="10">
                  <a:moveTo>
                    <a:pt x="24" y="4"/>
                  </a:moveTo>
                  <a:cubicBezTo>
                    <a:pt x="18" y="8"/>
                    <a:pt x="10" y="10"/>
                    <a:pt x="0" y="10"/>
                  </a:cubicBezTo>
                  <a:cubicBezTo>
                    <a:pt x="1" y="1"/>
                    <a:pt x="19" y="0"/>
                    <a:pt x="24" y="4"/>
                  </a:cubicBezTo>
                  <a:close/>
                </a:path>
              </a:pathLst>
            </a:custGeom>
            <a:solidFill>
              <a:srgbClr val="BA81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7" name="Freeform 719"/>
            <p:cNvSpPr>
              <a:spLocks noEditPoints="1"/>
            </p:cNvSpPr>
            <p:nvPr/>
          </p:nvSpPr>
          <p:spPr bwMode="auto">
            <a:xfrm>
              <a:off x="7059613" y="2616201"/>
              <a:ext cx="98425" cy="76200"/>
            </a:xfrm>
            <a:custGeom>
              <a:avLst/>
              <a:gdLst/>
              <a:ahLst/>
              <a:cxnLst>
                <a:cxn ang="0">
                  <a:pos x="33" y="19"/>
                </a:cxn>
                <a:cxn ang="0">
                  <a:pos x="0" y="22"/>
                </a:cxn>
                <a:cxn ang="0">
                  <a:pos x="0" y="4"/>
                </a:cxn>
                <a:cxn ang="0">
                  <a:pos x="33" y="1"/>
                </a:cxn>
                <a:cxn ang="0">
                  <a:pos x="33" y="19"/>
                </a:cxn>
                <a:cxn ang="0">
                  <a:pos x="27" y="10"/>
                </a:cxn>
                <a:cxn ang="0">
                  <a:pos x="6" y="13"/>
                </a:cxn>
                <a:cxn ang="0">
                  <a:pos x="27" y="10"/>
                </a:cxn>
              </a:cxnLst>
              <a:rect l="0" t="0" r="r" b="b"/>
              <a:pathLst>
                <a:path w="33" h="25">
                  <a:moveTo>
                    <a:pt x="33" y="19"/>
                  </a:moveTo>
                  <a:cubicBezTo>
                    <a:pt x="27" y="25"/>
                    <a:pt x="11" y="21"/>
                    <a:pt x="0" y="22"/>
                  </a:cubicBezTo>
                  <a:cubicBezTo>
                    <a:pt x="0" y="16"/>
                    <a:pt x="0" y="10"/>
                    <a:pt x="0" y="4"/>
                  </a:cubicBezTo>
                  <a:cubicBezTo>
                    <a:pt x="8" y="0"/>
                    <a:pt x="21" y="1"/>
                    <a:pt x="33" y="1"/>
                  </a:cubicBezTo>
                  <a:cubicBezTo>
                    <a:pt x="33" y="7"/>
                    <a:pt x="33" y="13"/>
                    <a:pt x="33" y="19"/>
                  </a:cubicBezTo>
                  <a:close/>
                  <a:moveTo>
                    <a:pt x="27" y="10"/>
                  </a:moveTo>
                  <a:cubicBezTo>
                    <a:pt x="26" y="6"/>
                    <a:pt x="2" y="3"/>
                    <a:pt x="6" y="13"/>
                  </a:cubicBezTo>
                  <a:cubicBezTo>
                    <a:pt x="7" y="17"/>
                    <a:pt x="31" y="20"/>
                    <a:pt x="27" y="10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8" name="Freeform 720"/>
            <p:cNvSpPr/>
            <p:nvPr/>
          </p:nvSpPr>
          <p:spPr bwMode="auto">
            <a:xfrm>
              <a:off x="7313613" y="2638426"/>
              <a:ext cx="77788" cy="50800"/>
            </a:xfrm>
            <a:custGeom>
              <a:avLst/>
              <a:gdLst/>
              <a:ahLst/>
              <a:cxnLst>
                <a:cxn ang="0">
                  <a:pos x="26" y="15"/>
                </a:cxn>
                <a:cxn ang="0">
                  <a:pos x="2" y="12"/>
                </a:cxn>
                <a:cxn ang="0">
                  <a:pos x="8" y="0"/>
                </a:cxn>
                <a:cxn ang="0">
                  <a:pos x="26" y="15"/>
                </a:cxn>
              </a:cxnLst>
              <a:rect l="0" t="0" r="r" b="b"/>
              <a:pathLst>
                <a:path w="26" h="17">
                  <a:moveTo>
                    <a:pt x="26" y="15"/>
                  </a:moveTo>
                  <a:cubicBezTo>
                    <a:pt x="17" y="15"/>
                    <a:pt x="6" y="17"/>
                    <a:pt x="2" y="12"/>
                  </a:cubicBezTo>
                  <a:cubicBezTo>
                    <a:pt x="0" y="4"/>
                    <a:pt x="8" y="6"/>
                    <a:pt x="8" y="0"/>
                  </a:cubicBezTo>
                  <a:cubicBezTo>
                    <a:pt x="16" y="3"/>
                    <a:pt x="25" y="5"/>
                    <a:pt x="26" y="15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9" name="Freeform 721"/>
            <p:cNvSpPr/>
            <p:nvPr/>
          </p:nvSpPr>
          <p:spPr bwMode="auto">
            <a:xfrm>
              <a:off x="7662863" y="2632076"/>
              <a:ext cx="95250" cy="57150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8" y="17"/>
                </a:cxn>
                <a:cxn ang="0">
                  <a:pos x="32" y="8"/>
                </a:cxn>
              </a:cxnLst>
              <a:rect l="0" t="0" r="r" b="b"/>
              <a:pathLst>
                <a:path w="32" h="19">
                  <a:moveTo>
                    <a:pt x="32" y="8"/>
                  </a:moveTo>
                  <a:cubicBezTo>
                    <a:pt x="32" y="19"/>
                    <a:pt x="19" y="17"/>
                    <a:pt x="8" y="17"/>
                  </a:cubicBezTo>
                  <a:cubicBezTo>
                    <a:pt x="0" y="0"/>
                    <a:pt x="28" y="3"/>
                    <a:pt x="32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0" name="Freeform 722"/>
            <p:cNvSpPr>
              <a:spLocks noEditPoints="1"/>
            </p:cNvSpPr>
            <p:nvPr/>
          </p:nvSpPr>
          <p:spPr bwMode="auto">
            <a:xfrm>
              <a:off x="3435350" y="2574926"/>
              <a:ext cx="123825" cy="101600"/>
            </a:xfrm>
            <a:custGeom>
              <a:avLst/>
              <a:gdLst/>
              <a:ahLst/>
              <a:cxnLst>
                <a:cxn ang="0">
                  <a:pos x="2" y="24"/>
                </a:cxn>
                <a:cxn ang="0">
                  <a:pos x="38" y="18"/>
                </a:cxn>
                <a:cxn ang="0">
                  <a:pos x="2" y="24"/>
                </a:cxn>
                <a:cxn ang="0">
                  <a:pos x="8" y="24"/>
                </a:cxn>
                <a:cxn ang="0">
                  <a:pos x="29" y="18"/>
                </a:cxn>
                <a:cxn ang="0">
                  <a:pos x="8" y="24"/>
                </a:cxn>
              </a:cxnLst>
              <a:rect l="0" t="0" r="r" b="b"/>
              <a:pathLst>
                <a:path w="41" h="34">
                  <a:moveTo>
                    <a:pt x="2" y="24"/>
                  </a:moveTo>
                  <a:cubicBezTo>
                    <a:pt x="0" y="0"/>
                    <a:pt x="32" y="3"/>
                    <a:pt x="38" y="18"/>
                  </a:cubicBezTo>
                  <a:cubicBezTo>
                    <a:pt x="41" y="34"/>
                    <a:pt x="6" y="34"/>
                    <a:pt x="2" y="24"/>
                  </a:cubicBezTo>
                  <a:close/>
                  <a:moveTo>
                    <a:pt x="8" y="24"/>
                  </a:moveTo>
                  <a:cubicBezTo>
                    <a:pt x="15" y="22"/>
                    <a:pt x="31" y="29"/>
                    <a:pt x="29" y="18"/>
                  </a:cubicBezTo>
                  <a:cubicBezTo>
                    <a:pt x="24" y="14"/>
                    <a:pt x="5" y="12"/>
                    <a:pt x="8" y="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1" name="Freeform 723"/>
            <p:cNvSpPr/>
            <p:nvPr/>
          </p:nvSpPr>
          <p:spPr bwMode="auto">
            <a:xfrm>
              <a:off x="4235450" y="2632076"/>
              <a:ext cx="87313" cy="50800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28" y="11"/>
                </a:cxn>
                <a:cxn ang="0">
                  <a:pos x="1" y="11"/>
                </a:cxn>
              </a:cxnLst>
              <a:rect l="0" t="0" r="r" b="b"/>
              <a:pathLst>
                <a:path w="29" h="17">
                  <a:moveTo>
                    <a:pt x="1" y="11"/>
                  </a:moveTo>
                  <a:cubicBezTo>
                    <a:pt x="0" y="3"/>
                    <a:pt x="29" y="0"/>
                    <a:pt x="28" y="11"/>
                  </a:cubicBezTo>
                  <a:cubicBezTo>
                    <a:pt x="21" y="13"/>
                    <a:pt x="7" y="17"/>
                    <a:pt x="1" y="11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2" name="Freeform 724"/>
            <p:cNvSpPr/>
            <p:nvPr/>
          </p:nvSpPr>
          <p:spPr bwMode="auto">
            <a:xfrm>
              <a:off x="6791325" y="2635251"/>
              <a:ext cx="63500" cy="539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"/>
                </a:cxn>
                <a:cxn ang="0">
                  <a:pos x="18" y="7"/>
                </a:cxn>
                <a:cxn ang="0">
                  <a:pos x="0" y="10"/>
                </a:cxn>
              </a:cxnLst>
              <a:rect l="0" t="0" r="r" b="b"/>
              <a:pathLst>
                <a:path w="21" h="18">
                  <a:moveTo>
                    <a:pt x="0" y="10"/>
                  </a:moveTo>
                  <a:cubicBezTo>
                    <a:pt x="0" y="7"/>
                    <a:pt x="0" y="4"/>
                    <a:pt x="0" y="1"/>
                  </a:cubicBezTo>
                  <a:cubicBezTo>
                    <a:pt x="9" y="0"/>
                    <a:pt x="15" y="2"/>
                    <a:pt x="18" y="7"/>
                  </a:cubicBezTo>
                  <a:cubicBezTo>
                    <a:pt x="21" y="18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3" name="Freeform 725"/>
            <p:cNvSpPr/>
            <p:nvPr/>
          </p:nvSpPr>
          <p:spPr bwMode="auto">
            <a:xfrm>
              <a:off x="7065963" y="2625726"/>
              <a:ext cx="87313" cy="50800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25" y="7"/>
                </a:cxn>
                <a:cxn ang="0">
                  <a:pos x="4" y="10"/>
                </a:cxn>
              </a:cxnLst>
              <a:rect l="0" t="0" r="r" b="b"/>
              <a:pathLst>
                <a:path w="29" h="17">
                  <a:moveTo>
                    <a:pt x="4" y="10"/>
                  </a:moveTo>
                  <a:cubicBezTo>
                    <a:pt x="0" y="0"/>
                    <a:pt x="24" y="3"/>
                    <a:pt x="25" y="7"/>
                  </a:cubicBezTo>
                  <a:cubicBezTo>
                    <a:pt x="29" y="17"/>
                    <a:pt x="5" y="14"/>
                    <a:pt x="4" y="1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4" name="Freeform 726"/>
            <p:cNvSpPr/>
            <p:nvPr/>
          </p:nvSpPr>
          <p:spPr bwMode="auto">
            <a:xfrm>
              <a:off x="71438" y="2592389"/>
              <a:ext cx="33338" cy="1349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5" name="Freeform 727"/>
            <p:cNvSpPr>
              <a:spLocks noEditPoints="1"/>
            </p:cNvSpPr>
            <p:nvPr/>
          </p:nvSpPr>
          <p:spPr bwMode="auto">
            <a:xfrm>
              <a:off x="4991100" y="2592389"/>
              <a:ext cx="155575" cy="107950"/>
            </a:xfrm>
            <a:custGeom>
              <a:avLst/>
              <a:gdLst/>
              <a:ahLst/>
              <a:cxnLst>
                <a:cxn ang="0">
                  <a:pos x="51" y="24"/>
                </a:cxn>
                <a:cxn ang="0">
                  <a:pos x="9" y="30"/>
                </a:cxn>
                <a:cxn ang="0">
                  <a:pos x="51" y="24"/>
                </a:cxn>
                <a:cxn ang="0">
                  <a:pos x="21" y="18"/>
                </a:cxn>
                <a:cxn ang="0">
                  <a:pos x="39" y="24"/>
                </a:cxn>
                <a:cxn ang="0">
                  <a:pos x="21" y="18"/>
                </a:cxn>
              </a:cxnLst>
              <a:rect l="0" t="0" r="r" b="b"/>
              <a:pathLst>
                <a:path w="52" h="36">
                  <a:moveTo>
                    <a:pt x="51" y="24"/>
                  </a:moveTo>
                  <a:cubicBezTo>
                    <a:pt x="46" y="36"/>
                    <a:pt x="21" y="35"/>
                    <a:pt x="9" y="30"/>
                  </a:cubicBezTo>
                  <a:cubicBezTo>
                    <a:pt x="0" y="0"/>
                    <a:pt x="52" y="3"/>
                    <a:pt x="51" y="24"/>
                  </a:cubicBezTo>
                  <a:close/>
                  <a:moveTo>
                    <a:pt x="21" y="18"/>
                  </a:moveTo>
                  <a:cubicBezTo>
                    <a:pt x="1" y="25"/>
                    <a:pt x="35" y="32"/>
                    <a:pt x="39" y="24"/>
                  </a:cubicBezTo>
                  <a:cubicBezTo>
                    <a:pt x="47" y="20"/>
                    <a:pt x="26" y="10"/>
                    <a:pt x="21" y="1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6" name="Freeform 728"/>
            <p:cNvSpPr/>
            <p:nvPr/>
          </p:nvSpPr>
          <p:spPr bwMode="auto">
            <a:xfrm>
              <a:off x="6164263" y="2635251"/>
              <a:ext cx="63500" cy="5715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1" y="10"/>
                </a:cxn>
                <a:cxn ang="0">
                  <a:pos x="0" y="16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r" b="b"/>
              <a:pathLst>
                <a:path w="21" h="19">
                  <a:moveTo>
                    <a:pt x="0" y="1"/>
                  </a:moveTo>
                  <a:cubicBezTo>
                    <a:pt x="11" y="0"/>
                    <a:pt x="14" y="7"/>
                    <a:pt x="21" y="10"/>
                  </a:cubicBezTo>
                  <a:cubicBezTo>
                    <a:pt x="21" y="19"/>
                    <a:pt x="8" y="15"/>
                    <a:pt x="0" y="16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7" name="Freeform 729"/>
            <p:cNvSpPr>
              <a:spLocks noEditPoints="1"/>
            </p:cNvSpPr>
            <p:nvPr/>
          </p:nvSpPr>
          <p:spPr bwMode="auto">
            <a:xfrm>
              <a:off x="6753225" y="2611439"/>
              <a:ext cx="109538" cy="82550"/>
            </a:xfrm>
            <a:custGeom>
              <a:avLst/>
              <a:gdLst/>
              <a:ahLst/>
              <a:cxnLst>
                <a:cxn ang="0">
                  <a:pos x="37" y="6"/>
                </a:cxn>
                <a:cxn ang="0">
                  <a:pos x="37" y="27"/>
                </a:cxn>
                <a:cxn ang="0">
                  <a:pos x="7" y="21"/>
                </a:cxn>
                <a:cxn ang="0">
                  <a:pos x="37" y="6"/>
                </a:cxn>
                <a:cxn ang="0">
                  <a:pos x="31" y="15"/>
                </a:cxn>
                <a:cxn ang="0">
                  <a:pos x="13" y="9"/>
                </a:cxn>
                <a:cxn ang="0">
                  <a:pos x="13" y="18"/>
                </a:cxn>
                <a:cxn ang="0">
                  <a:pos x="31" y="15"/>
                </a:cxn>
              </a:cxnLst>
              <a:rect l="0" t="0" r="r" b="b"/>
              <a:pathLst>
                <a:path w="37" h="28">
                  <a:moveTo>
                    <a:pt x="37" y="6"/>
                  </a:moveTo>
                  <a:cubicBezTo>
                    <a:pt x="37" y="13"/>
                    <a:pt x="37" y="20"/>
                    <a:pt x="37" y="27"/>
                  </a:cubicBezTo>
                  <a:cubicBezTo>
                    <a:pt x="25" y="27"/>
                    <a:pt x="12" y="28"/>
                    <a:pt x="7" y="21"/>
                  </a:cubicBezTo>
                  <a:cubicBezTo>
                    <a:pt x="0" y="0"/>
                    <a:pt x="26" y="0"/>
                    <a:pt x="37" y="6"/>
                  </a:cubicBezTo>
                  <a:close/>
                  <a:moveTo>
                    <a:pt x="31" y="15"/>
                  </a:moveTo>
                  <a:cubicBezTo>
                    <a:pt x="28" y="10"/>
                    <a:pt x="22" y="8"/>
                    <a:pt x="13" y="9"/>
                  </a:cubicBezTo>
                  <a:cubicBezTo>
                    <a:pt x="13" y="12"/>
                    <a:pt x="13" y="15"/>
                    <a:pt x="13" y="18"/>
                  </a:cubicBezTo>
                  <a:cubicBezTo>
                    <a:pt x="15" y="20"/>
                    <a:pt x="34" y="26"/>
                    <a:pt x="31" y="1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8" name="Freeform 730"/>
            <p:cNvSpPr/>
            <p:nvPr/>
          </p:nvSpPr>
          <p:spPr bwMode="auto">
            <a:xfrm>
              <a:off x="8231188" y="2643189"/>
              <a:ext cx="74613" cy="60325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1" y="16"/>
                </a:cxn>
                <a:cxn ang="0">
                  <a:pos x="25" y="13"/>
                </a:cxn>
              </a:cxnLst>
              <a:rect l="0" t="0" r="r" b="b"/>
              <a:pathLst>
                <a:path w="25" h="20">
                  <a:moveTo>
                    <a:pt x="25" y="13"/>
                  </a:moveTo>
                  <a:cubicBezTo>
                    <a:pt x="23" y="20"/>
                    <a:pt x="8" y="14"/>
                    <a:pt x="1" y="16"/>
                  </a:cubicBezTo>
                  <a:cubicBezTo>
                    <a:pt x="0" y="0"/>
                    <a:pt x="20" y="9"/>
                    <a:pt x="25" y="1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9" name="Freeform 731"/>
            <p:cNvSpPr/>
            <p:nvPr/>
          </p:nvSpPr>
          <p:spPr bwMode="auto">
            <a:xfrm>
              <a:off x="8513763" y="2662239"/>
              <a:ext cx="77788" cy="50800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5" y="1"/>
                </a:cxn>
                <a:cxn ang="0">
                  <a:pos x="26" y="13"/>
                </a:cxn>
              </a:cxnLst>
              <a:rect l="0" t="0" r="r" b="b"/>
              <a:pathLst>
                <a:path w="26" h="17">
                  <a:moveTo>
                    <a:pt x="26" y="13"/>
                  </a:moveTo>
                  <a:cubicBezTo>
                    <a:pt x="15" y="13"/>
                    <a:pt x="0" y="17"/>
                    <a:pt x="5" y="1"/>
                  </a:cubicBezTo>
                  <a:cubicBezTo>
                    <a:pt x="17" y="0"/>
                    <a:pt x="24" y="4"/>
                    <a:pt x="26" y="1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0" name="Freeform 732"/>
            <p:cNvSpPr/>
            <p:nvPr/>
          </p:nvSpPr>
          <p:spPr bwMode="auto">
            <a:xfrm>
              <a:off x="8743950" y="2665414"/>
              <a:ext cx="71438" cy="50800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0" y="15"/>
                </a:cxn>
                <a:cxn ang="0">
                  <a:pos x="6" y="0"/>
                </a:cxn>
                <a:cxn ang="0">
                  <a:pos x="24" y="12"/>
                </a:cxn>
              </a:cxnLst>
              <a:rect l="0" t="0" r="r" b="b"/>
              <a:pathLst>
                <a:path w="24" h="17">
                  <a:moveTo>
                    <a:pt x="24" y="12"/>
                  </a:moveTo>
                  <a:cubicBezTo>
                    <a:pt x="20" y="17"/>
                    <a:pt x="9" y="15"/>
                    <a:pt x="0" y="15"/>
                  </a:cubicBezTo>
                  <a:cubicBezTo>
                    <a:pt x="0" y="8"/>
                    <a:pt x="2" y="3"/>
                    <a:pt x="6" y="0"/>
                  </a:cubicBezTo>
                  <a:cubicBezTo>
                    <a:pt x="16" y="0"/>
                    <a:pt x="22" y="4"/>
                    <a:pt x="24" y="1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1" name="Freeform 733"/>
            <p:cNvSpPr>
              <a:spLocks noEditPoints="1"/>
            </p:cNvSpPr>
            <p:nvPr/>
          </p:nvSpPr>
          <p:spPr bwMode="auto">
            <a:xfrm>
              <a:off x="1406525" y="2601914"/>
              <a:ext cx="115888" cy="80963"/>
            </a:xfrm>
            <a:custGeom>
              <a:avLst/>
              <a:gdLst/>
              <a:ahLst/>
              <a:cxnLst>
                <a:cxn ang="0">
                  <a:pos x="1" y="27"/>
                </a:cxn>
                <a:cxn ang="0">
                  <a:pos x="4" y="3"/>
                </a:cxn>
                <a:cxn ang="0">
                  <a:pos x="37" y="6"/>
                </a:cxn>
                <a:cxn ang="0">
                  <a:pos x="34" y="27"/>
                </a:cxn>
                <a:cxn ang="0">
                  <a:pos x="1" y="27"/>
                </a:cxn>
                <a:cxn ang="0">
                  <a:pos x="7" y="18"/>
                </a:cxn>
                <a:cxn ang="0">
                  <a:pos x="28" y="21"/>
                </a:cxn>
                <a:cxn ang="0">
                  <a:pos x="28" y="9"/>
                </a:cxn>
                <a:cxn ang="0">
                  <a:pos x="7" y="18"/>
                </a:cxn>
              </a:cxnLst>
              <a:rect l="0" t="0" r="r" b="b"/>
              <a:pathLst>
                <a:path w="39" h="27">
                  <a:moveTo>
                    <a:pt x="1" y="27"/>
                  </a:moveTo>
                  <a:cubicBezTo>
                    <a:pt x="0" y="17"/>
                    <a:pt x="2" y="10"/>
                    <a:pt x="4" y="3"/>
                  </a:cubicBezTo>
                  <a:cubicBezTo>
                    <a:pt x="15" y="4"/>
                    <a:pt x="31" y="0"/>
                    <a:pt x="37" y="6"/>
                  </a:cubicBezTo>
                  <a:cubicBezTo>
                    <a:pt x="39" y="16"/>
                    <a:pt x="35" y="20"/>
                    <a:pt x="34" y="27"/>
                  </a:cubicBezTo>
                  <a:cubicBezTo>
                    <a:pt x="23" y="27"/>
                    <a:pt x="12" y="27"/>
                    <a:pt x="1" y="27"/>
                  </a:cubicBezTo>
                  <a:close/>
                  <a:moveTo>
                    <a:pt x="7" y="18"/>
                  </a:moveTo>
                  <a:cubicBezTo>
                    <a:pt x="8" y="25"/>
                    <a:pt x="22" y="19"/>
                    <a:pt x="28" y="21"/>
                  </a:cubicBezTo>
                  <a:cubicBezTo>
                    <a:pt x="28" y="17"/>
                    <a:pt x="28" y="13"/>
                    <a:pt x="28" y="9"/>
                  </a:cubicBezTo>
                  <a:cubicBezTo>
                    <a:pt x="21" y="3"/>
                    <a:pt x="6" y="7"/>
                    <a:pt x="7" y="1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2" name="Freeform 734"/>
            <p:cNvSpPr>
              <a:spLocks noEditPoints="1"/>
            </p:cNvSpPr>
            <p:nvPr/>
          </p:nvSpPr>
          <p:spPr bwMode="auto">
            <a:xfrm>
              <a:off x="5353050" y="2598739"/>
              <a:ext cx="146050" cy="90488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2" y="7"/>
                </a:cxn>
                <a:cxn ang="0">
                  <a:pos x="47" y="22"/>
                </a:cxn>
                <a:cxn ang="0">
                  <a:pos x="5" y="25"/>
                </a:cxn>
                <a:cxn ang="0">
                  <a:pos x="11" y="22"/>
                </a:cxn>
                <a:cxn ang="0">
                  <a:pos x="35" y="16"/>
                </a:cxn>
                <a:cxn ang="0">
                  <a:pos x="11" y="22"/>
                </a:cxn>
              </a:cxnLst>
              <a:rect l="0" t="0" r="r" b="b"/>
              <a:pathLst>
                <a:path w="49" h="30">
                  <a:moveTo>
                    <a:pt x="5" y="25"/>
                  </a:moveTo>
                  <a:cubicBezTo>
                    <a:pt x="7" y="16"/>
                    <a:pt x="0" y="16"/>
                    <a:pt x="2" y="7"/>
                  </a:cubicBezTo>
                  <a:cubicBezTo>
                    <a:pt x="17" y="0"/>
                    <a:pt x="49" y="2"/>
                    <a:pt x="47" y="22"/>
                  </a:cubicBezTo>
                  <a:cubicBezTo>
                    <a:pt x="39" y="30"/>
                    <a:pt x="17" y="30"/>
                    <a:pt x="5" y="25"/>
                  </a:cubicBezTo>
                  <a:close/>
                  <a:moveTo>
                    <a:pt x="11" y="22"/>
                  </a:moveTo>
                  <a:cubicBezTo>
                    <a:pt x="21" y="22"/>
                    <a:pt x="29" y="20"/>
                    <a:pt x="35" y="16"/>
                  </a:cubicBezTo>
                  <a:cubicBezTo>
                    <a:pt x="30" y="12"/>
                    <a:pt x="12" y="13"/>
                    <a:pt x="11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3" name="Freeform 735"/>
            <p:cNvSpPr/>
            <p:nvPr/>
          </p:nvSpPr>
          <p:spPr bwMode="auto">
            <a:xfrm>
              <a:off x="6143625" y="2601914"/>
              <a:ext cx="122238" cy="104775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37" y="12"/>
                </a:cxn>
                <a:cxn ang="0">
                  <a:pos x="7" y="33"/>
                </a:cxn>
                <a:cxn ang="0">
                  <a:pos x="7" y="15"/>
                </a:cxn>
                <a:cxn ang="0">
                  <a:pos x="7" y="27"/>
                </a:cxn>
                <a:cxn ang="0">
                  <a:pos x="28" y="21"/>
                </a:cxn>
                <a:cxn ang="0">
                  <a:pos x="7" y="12"/>
                </a:cxn>
              </a:cxnLst>
              <a:rect l="0" t="0" r="r" b="b"/>
              <a:pathLst>
                <a:path w="41" h="35">
                  <a:moveTo>
                    <a:pt x="7" y="12"/>
                  </a:moveTo>
                  <a:cubicBezTo>
                    <a:pt x="10" y="0"/>
                    <a:pt x="32" y="7"/>
                    <a:pt x="37" y="12"/>
                  </a:cubicBezTo>
                  <a:cubicBezTo>
                    <a:pt x="41" y="33"/>
                    <a:pt x="26" y="35"/>
                    <a:pt x="7" y="33"/>
                  </a:cubicBezTo>
                  <a:cubicBezTo>
                    <a:pt x="5" y="31"/>
                    <a:pt x="0" y="16"/>
                    <a:pt x="7" y="15"/>
                  </a:cubicBezTo>
                  <a:cubicBezTo>
                    <a:pt x="7" y="19"/>
                    <a:pt x="7" y="23"/>
                    <a:pt x="7" y="27"/>
                  </a:cubicBezTo>
                  <a:cubicBezTo>
                    <a:pt x="15" y="26"/>
                    <a:pt x="28" y="30"/>
                    <a:pt x="28" y="21"/>
                  </a:cubicBezTo>
                  <a:cubicBezTo>
                    <a:pt x="21" y="18"/>
                    <a:pt x="18" y="11"/>
                    <a:pt x="7" y="1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4" name="Freeform 736"/>
            <p:cNvSpPr>
              <a:spLocks noEditPoints="1"/>
            </p:cNvSpPr>
            <p:nvPr/>
          </p:nvSpPr>
          <p:spPr bwMode="auto">
            <a:xfrm>
              <a:off x="8720138" y="2632076"/>
              <a:ext cx="128588" cy="111125"/>
            </a:xfrm>
            <a:custGeom>
              <a:avLst/>
              <a:gdLst/>
              <a:ahLst/>
              <a:cxnLst>
                <a:cxn ang="0">
                  <a:pos x="41" y="14"/>
                </a:cxn>
                <a:cxn ang="0">
                  <a:pos x="41" y="20"/>
                </a:cxn>
                <a:cxn ang="0">
                  <a:pos x="2" y="23"/>
                </a:cxn>
                <a:cxn ang="0">
                  <a:pos x="2" y="17"/>
                </a:cxn>
                <a:cxn ang="0">
                  <a:pos x="41" y="14"/>
                </a:cxn>
                <a:cxn ang="0">
                  <a:pos x="14" y="11"/>
                </a:cxn>
                <a:cxn ang="0">
                  <a:pos x="8" y="26"/>
                </a:cxn>
                <a:cxn ang="0">
                  <a:pos x="32" y="23"/>
                </a:cxn>
                <a:cxn ang="0">
                  <a:pos x="14" y="11"/>
                </a:cxn>
              </a:cxnLst>
              <a:rect l="0" t="0" r="r" b="b"/>
              <a:pathLst>
                <a:path w="43" h="37">
                  <a:moveTo>
                    <a:pt x="41" y="14"/>
                  </a:moveTo>
                  <a:cubicBezTo>
                    <a:pt x="41" y="16"/>
                    <a:pt x="41" y="18"/>
                    <a:pt x="41" y="20"/>
                  </a:cubicBezTo>
                  <a:cubicBezTo>
                    <a:pt x="43" y="37"/>
                    <a:pt x="4" y="36"/>
                    <a:pt x="2" y="23"/>
                  </a:cubicBezTo>
                  <a:cubicBezTo>
                    <a:pt x="2" y="21"/>
                    <a:pt x="2" y="19"/>
                    <a:pt x="2" y="17"/>
                  </a:cubicBezTo>
                  <a:cubicBezTo>
                    <a:pt x="0" y="0"/>
                    <a:pt x="39" y="1"/>
                    <a:pt x="41" y="14"/>
                  </a:cubicBezTo>
                  <a:close/>
                  <a:moveTo>
                    <a:pt x="14" y="11"/>
                  </a:moveTo>
                  <a:cubicBezTo>
                    <a:pt x="10" y="14"/>
                    <a:pt x="8" y="19"/>
                    <a:pt x="8" y="26"/>
                  </a:cubicBezTo>
                  <a:cubicBezTo>
                    <a:pt x="17" y="26"/>
                    <a:pt x="28" y="28"/>
                    <a:pt x="32" y="23"/>
                  </a:cubicBezTo>
                  <a:cubicBezTo>
                    <a:pt x="30" y="15"/>
                    <a:pt x="24" y="11"/>
                    <a:pt x="14" y="1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5" name="Freeform 737"/>
            <p:cNvSpPr/>
            <p:nvPr/>
          </p:nvSpPr>
          <p:spPr bwMode="auto">
            <a:xfrm>
              <a:off x="8991600" y="2844801"/>
              <a:ext cx="20638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6" name="Freeform 738"/>
            <p:cNvSpPr/>
            <p:nvPr/>
          </p:nvSpPr>
          <p:spPr bwMode="auto">
            <a:xfrm>
              <a:off x="63500" y="2852739"/>
              <a:ext cx="31750" cy="1254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2"/>
                </a:cxn>
                <a:cxn ang="0">
                  <a:pos x="7" y="0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7" name="Freeform 739"/>
            <p:cNvSpPr/>
            <p:nvPr/>
          </p:nvSpPr>
          <p:spPr bwMode="auto">
            <a:xfrm>
              <a:off x="53975" y="3113089"/>
              <a:ext cx="33338" cy="1158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8" name="Freeform 740"/>
            <p:cNvSpPr/>
            <p:nvPr/>
          </p:nvSpPr>
          <p:spPr bwMode="auto">
            <a:xfrm>
              <a:off x="8982075" y="3175001"/>
              <a:ext cx="33338" cy="1444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8"/>
                </a:cxn>
                <a:cxn ang="0">
                  <a:pos x="7" y="0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9" name="Freeform 741"/>
            <p:cNvSpPr/>
            <p:nvPr/>
          </p:nvSpPr>
          <p:spPr bwMode="auto">
            <a:xfrm>
              <a:off x="44450" y="3319464"/>
              <a:ext cx="33338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0" name="Freeform 742"/>
            <p:cNvSpPr/>
            <p:nvPr/>
          </p:nvSpPr>
          <p:spPr bwMode="auto">
            <a:xfrm>
              <a:off x="8974138" y="3462339"/>
              <a:ext cx="31750" cy="904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1" name="Freeform 743"/>
            <p:cNvSpPr/>
            <p:nvPr/>
          </p:nvSpPr>
          <p:spPr bwMode="auto">
            <a:xfrm>
              <a:off x="0" y="3479801"/>
              <a:ext cx="33338" cy="1000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7A6F6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2" name="Freeform 745"/>
            <p:cNvSpPr/>
            <p:nvPr/>
          </p:nvSpPr>
          <p:spPr bwMode="auto">
            <a:xfrm>
              <a:off x="5027613" y="2622551"/>
              <a:ext cx="104775" cy="50800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27" y="14"/>
                </a:cxn>
                <a:cxn ang="0">
                  <a:pos x="9" y="8"/>
                </a:cxn>
              </a:cxnLst>
              <a:rect l="0" t="0" r="r" b="b"/>
              <a:pathLst>
                <a:path w="35" h="17">
                  <a:moveTo>
                    <a:pt x="9" y="8"/>
                  </a:moveTo>
                  <a:cubicBezTo>
                    <a:pt x="14" y="0"/>
                    <a:pt x="35" y="10"/>
                    <a:pt x="27" y="14"/>
                  </a:cubicBezTo>
                  <a:cubicBezTo>
                    <a:pt x="19" y="13"/>
                    <a:pt x="0" y="17"/>
                    <a:pt x="9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3" name="Freeform 746"/>
            <p:cNvSpPr/>
            <p:nvPr/>
          </p:nvSpPr>
          <p:spPr bwMode="auto">
            <a:xfrm>
              <a:off x="8385175" y="2482851"/>
              <a:ext cx="107950" cy="206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4" name="Freeform 747"/>
            <p:cNvSpPr>
              <a:spLocks noEditPoints="1"/>
            </p:cNvSpPr>
            <p:nvPr/>
          </p:nvSpPr>
          <p:spPr bwMode="auto">
            <a:xfrm>
              <a:off x="3159125" y="2574926"/>
              <a:ext cx="139700" cy="104775"/>
            </a:xfrm>
            <a:custGeom>
              <a:avLst/>
              <a:gdLst/>
              <a:ahLst/>
              <a:cxnLst>
                <a:cxn ang="0">
                  <a:pos x="47" y="15"/>
                </a:cxn>
                <a:cxn ang="0">
                  <a:pos x="17" y="33"/>
                </a:cxn>
                <a:cxn ang="0">
                  <a:pos x="47" y="15"/>
                </a:cxn>
                <a:cxn ang="0">
                  <a:pos x="38" y="21"/>
                </a:cxn>
                <a:cxn ang="0">
                  <a:pos x="20" y="15"/>
                </a:cxn>
                <a:cxn ang="0">
                  <a:pos x="20" y="27"/>
                </a:cxn>
                <a:cxn ang="0">
                  <a:pos x="38" y="21"/>
                </a:cxn>
              </a:cxnLst>
              <a:rect l="0" t="0" r="r" b="b"/>
              <a:pathLst>
                <a:path w="47" h="35">
                  <a:moveTo>
                    <a:pt x="47" y="15"/>
                  </a:moveTo>
                  <a:cubicBezTo>
                    <a:pt x="47" y="31"/>
                    <a:pt x="35" y="35"/>
                    <a:pt x="17" y="33"/>
                  </a:cubicBezTo>
                  <a:cubicBezTo>
                    <a:pt x="0" y="11"/>
                    <a:pt x="36" y="0"/>
                    <a:pt x="47" y="15"/>
                  </a:cubicBezTo>
                  <a:close/>
                  <a:moveTo>
                    <a:pt x="38" y="21"/>
                  </a:moveTo>
                  <a:cubicBezTo>
                    <a:pt x="33" y="18"/>
                    <a:pt x="30" y="13"/>
                    <a:pt x="20" y="15"/>
                  </a:cubicBezTo>
                  <a:cubicBezTo>
                    <a:pt x="20" y="19"/>
                    <a:pt x="20" y="23"/>
                    <a:pt x="20" y="27"/>
                  </a:cubicBezTo>
                  <a:cubicBezTo>
                    <a:pt x="28" y="27"/>
                    <a:pt x="38" y="29"/>
                    <a:pt x="38" y="2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5" name="Freeform 748"/>
            <p:cNvSpPr>
              <a:spLocks noEditPoints="1"/>
            </p:cNvSpPr>
            <p:nvPr/>
          </p:nvSpPr>
          <p:spPr bwMode="auto">
            <a:xfrm>
              <a:off x="7977188" y="2605089"/>
              <a:ext cx="139700" cy="112713"/>
            </a:xfrm>
            <a:custGeom>
              <a:avLst/>
              <a:gdLst/>
              <a:ahLst/>
              <a:cxnLst>
                <a:cxn ang="0">
                  <a:pos x="38" y="35"/>
                </a:cxn>
                <a:cxn ang="0">
                  <a:pos x="2" y="32"/>
                </a:cxn>
                <a:cxn ang="0">
                  <a:pos x="11" y="5"/>
                </a:cxn>
                <a:cxn ang="0">
                  <a:pos x="38" y="35"/>
                </a:cxn>
                <a:cxn ang="0">
                  <a:pos x="8" y="14"/>
                </a:cxn>
                <a:cxn ang="0">
                  <a:pos x="8" y="29"/>
                </a:cxn>
                <a:cxn ang="0">
                  <a:pos x="32" y="23"/>
                </a:cxn>
                <a:cxn ang="0">
                  <a:pos x="8" y="14"/>
                </a:cxn>
              </a:cxnLst>
              <a:rect l="0" t="0" r="r" b="b"/>
              <a:pathLst>
                <a:path w="47" h="38">
                  <a:moveTo>
                    <a:pt x="38" y="35"/>
                  </a:moveTo>
                  <a:cubicBezTo>
                    <a:pt x="26" y="34"/>
                    <a:pt x="9" y="38"/>
                    <a:pt x="2" y="32"/>
                  </a:cubicBezTo>
                  <a:cubicBezTo>
                    <a:pt x="0" y="18"/>
                    <a:pt x="6" y="12"/>
                    <a:pt x="11" y="5"/>
                  </a:cubicBezTo>
                  <a:cubicBezTo>
                    <a:pt x="36" y="0"/>
                    <a:pt x="47" y="14"/>
                    <a:pt x="38" y="35"/>
                  </a:cubicBezTo>
                  <a:close/>
                  <a:moveTo>
                    <a:pt x="8" y="14"/>
                  </a:moveTo>
                  <a:cubicBezTo>
                    <a:pt x="8" y="19"/>
                    <a:pt x="8" y="24"/>
                    <a:pt x="8" y="29"/>
                  </a:cubicBezTo>
                  <a:cubicBezTo>
                    <a:pt x="16" y="27"/>
                    <a:pt x="34" y="35"/>
                    <a:pt x="32" y="23"/>
                  </a:cubicBezTo>
                  <a:cubicBezTo>
                    <a:pt x="32" y="12"/>
                    <a:pt x="19" y="14"/>
                    <a:pt x="8" y="1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6" name="Freeform 749"/>
            <p:cNvSpPr>
              <a:spLocks noEditPoints="1"/>
            </p:cNvSpPr>
            <p:nvPr/>
          </p:nvSpPr>
          <p:spPr bwMode="auto">
            <a:xfrm>
              <a:off x="8505825" y="2643189"/>
              <a:ext cx="119063" cy="746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8" y="25"/>
                </a:cxn>
                <a:cxn ang="0">
                  <a:pos x="5" y="25"/>
                </a:cxn>
                <a:cxn ang="0">
                  <a:pos x="2" y="1"/>
                </a:cxn>
                <a:cxn ang="0">
                  <a:pos x="35" y="4"/>
                </a:cxn>
                <a:cxn ang="0">
                  <a:pos x="8" y="7"/>
                </a:cxn>
                <a:cxn ang="0">
                  <a:pos x="29" y="19"/>
                </a:cxn>
                <a:cxn ang="0">
                  <a:pos x="8" y="7"/>
                </a:cxn>
              </a:cxnLst>
              <a:rect l="0" t="0" r="r" b="b"/>
              <a:pathLst>
                <a:path w="40" h="25">
                  <a:moveTo>
                    <a:pt x="35" y="4"/>
                  </a:moveTo>
                  <a:cubicBezTo>
                    <a:pt x="36" y="11"/>
                    <a:pt x="40" y="15"/>
                    <a:pt x="38" y="25"/>
                  </a:cubicBezTo>
                  <a:cubicBezTo>
                    <a:pt x="27" y="25"/>
                    <a:pt x="16" y="25"/>
                    <a:pt x="5" y="25"/>
                  </a:cubicBezTo>
                  <a:cubicBezTo>
                    <a:pt x="0" y="21"/>
                    <a:pt x="2" y="10"/>
                    <a:pt x="2" y="1"/>
                  </a:cubicBezTo>
                  <a:cubicBezTo>
                    <a:pt x="14" y="1"/>
                    <a:pt x="27" y="0"/>
                    <a:pt x="35" y="4"/>
                  </a:cubicBezTo>
                  <a:close/>
                  <a:moveTo>
                    <a:pt x="8" y="7"/>
                  </a:moveTo>
                  <a:cubicBezTo>
                    <a:pt x="3" y="23"/>
                    <a:pt x="18" y="19"/>
                    <a:pt x="29" y="19"/>
                  </a:cubicBezTo>
                  <a:cubicBezTo>
                    <a:pt x="27" y="10"/>
                    <a:pt x="20" y="6"/>
                    <a:pt x="8" y="7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7" name="Freeform 750"/>
            <p:cNvSpPr/>
            <p:nvPr/>
          </p:nvSpPr>
          <p:spPr bwMode="auto">
            <a:xfrm>
              <a:off x="4184650" y="2411414"/>
              <a:ext cx="171450" cy="317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0" y="7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8" name="Freeform 751"/>
            <p:cNvSpPr/>
            <p:nvPr/>
          </p:nvSpPr>
          <p:spPr bwMode="auto">
            <a:xfrm>
              <a:off x="5349875" y="1879601"/>
              <a:ext cx="1254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39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41" y="5"/>
                    <a:pt x="40" y="5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9" name="Freeform 752"/>
            <p:cNvSpPr/>
            <p:nvPr/>
          </p:nvSpPr>
          <p:spPr bwMode="auto">
            <a:xfrm>
              <a:off x="987425" y="1789114"/>
              <a:ext cx="225425" cy="230188"/>
            </a:xfrm>
            <a:custGeom>
              <a:avLst/>
              <a:gdLst/>
              <a:ahLst/>
              <a:cxnLst>
                <a:cxn ang="0">
                  <a:pos x="0" y="77"/>
                </a:cxn>
                <a:cxn ang="0">
                  <a:pos x="75" y="8"/>
                </a:cxn>
                <a:cxn ang="0">
                  <a:pos x="0" y="77"/>
                </a:cxn>
              </a:cxnLst>
              <a:rect l="0" t="0" r="r" b="b"/>
              <a:pathLst>
                <a:path w="75" h="77">
                  <a:moveTo>
                    <a:pt x="0" y="77"/>
                  </a:moveTo>
                  <a:cubicBezTo>
                    <a:pt x="3" y="32"/>
                    <a:pt x="19" y="0"/>
                    <a:pt x="75" y="8"/>
                  </a:cubicBezTo>
                  <a:cubicBezTo>
                    <a:pt x="58" y="39"/>
                    <a:pt x="32" y="61"/>
                    <a:pt x="0" y="7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0" name="Freeform 753"/>
            <p:cNvSpPr/>
            <p:nvPr/>
          </p:nvSpPr>
          <p:spPr bwMode="auto">
            <a:xfrm>
              <a:off x="2895600" y="1839914"/>
              <a:ext cx="209550" cy="12223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63" y="0"/>
                </a:cxn>
                <a:cxn ang="0">
                  <a:pos x="0" y="39"/>
                </a:cxn>
                <a:cxn ang="0">
                  <a:pos x="27" y="0"/>
                </a:cxn>
                <a:cxn ang="0">
                  <a:pos x="30" y="0"/>
                </a:cxn>
              </a:cxnLst>
              <a:rect l="0" t="0" r="r" b="b"/>
              <a:pathLst>
                <a:path w="70" h="41">
                  <a:moveTo>
                    <a:pt x="30" y="0"/>
                  </a:moveTo>
                  <a:cubicBezTo>
                    <a:pt x="41" y="0"/>
                    <a:pt x="52" y="0"/>
                    <a:pt x="63" y="0"/>
                  </a:cubicBezTo>
                  <a:cubicBezTo>
                    <a:pt x="70" y="41"/>
                    <a:pt x="26" y="31"/>
                    <a:pt x="0" y="39"/>
                  </a:cubicBezTo>
                  <a:cubicBezTo>
                    <a:pt x="4" y="21"/>
                    <a:pt x="15" y="1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1" name="Freeform 754"/>
            <p:cNvSpPr/>
            <p:nvPr/>
          </p:nvSpPr>
          <p:spPr bwMode="auto">
            <a:xfrm>
              <a:off x="4594225" y="1816101"/>
              <a:ext cx="271463" cy="346075"/>
            </a:xfrm>
            <a:custGeom>
              <a:avLst/>
              <a:gdLst/>
              <a:ahLst/>
              <a:cxnLst>
                <a:cxn ang="0">
                  <a:pos x="46" y="116"/>
                </a:cxn>
                <a:cxn ang="0">
                  <a:pos x="91" y="17"/>
                </a:cxn>
                <a:cxn ang="0">
                  <a:pos x="25" y="68"/>
                </a:cxn>
                <a:cxn ang="0">
                  <a:pos x="58" y="89"/>
                </a:cxn>
                <a:cxn ang="0">
                  <a:pos x="46" y="116"/>
                </a:cxn>
              </a:cxnLst>
              <a:rect l="0" t="0" r="r" b="b"/>
              <a:pathLst>
                <a:path w="91" h="116">
                  <a:moveTo>
                    <a:pt x="46" y="116"/>
                  </a:moveTo>
                  <a:cubicBezTo>
                    <a:pt x="0" y="94"/>
                    <a:pt x="25" y="0"/>
                    <a:pt x="91" y="17"/>
                  </a:cubicBezTo>
                  <a:cubicBezTo>
                    <a:pt x="87" y="52"/>
                    <a:pt x="53" y="57"/>
                    <a:pt x="25" y="68"/>
                  </a:cubicBezTo>
                  <a:cubicBezTo>
                    <a:pt x="35" y="76"/>
                    <a:pt x="50" y="79"/>
                    <a:pt x="58" y="89"/>
                  </a:cubicBezTo>
                  <a:cubicBezTo>
                    <a:pt x="54" y="98"/>
                    <a:pt x="53" y="110"/>
                    <a:pt x="46" y="11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2" name="Freeform 755"/>
            <p:cNvSpPr/>
            <p:nvPr/>
          </p:nvSpPr>
          <p:spPr bwMode="auto">
            <a:xfrm>
              <a:off x="4929188" y="1876426"/>
              <a:ext cx="214313" cy="169863"/>
            </a:xfrm>
            <a:custGeom>
              <a:avLst/>
              <a:gdLst/>
              <a:ahLst/>
              <a:cxnLst>
                <a:cxn ang="0">
                  <a:pos x="72" y="57"/>
                </a:cxn>
                <a:cxn ang="0">
                  <a:pos x="0" y="0"/>
                </a:cxn>
                <a:cxn ang="0">
                  <a:pos x="72" y="57"/>
                </a:cxn>
              </a:cxnLst>
              <a:rect l="0" t="0" r="r" b="b"/>
              <a:pathLst>
                <a:path w="72" h="57">
                  <a:moveTo>
                    <a:pt x="72" y="57"/>
                  </a:moveTo>
                  <a:cubicBezTo>
                    <a:pt x="43" y="43"/>
                    <a:pt x="4" y="39"/>
                    <a:pt x="0" y="0"/>
                  </a:cubicBezTo>
                  <a:cubicBezTo>
                    <a:pt x="36" y="7"/>
                    <a:pt x="59" y="27"/>
                    <a:pt x="72" y="5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3" name="Freeform 756"/>
            <p:cNvSpPr/>
            <p:nvPr/>
          </p:nvSpPr>
          <p:spPr bwMode="auto">
            <a:xfrm>
              <a:off x="7302500" y="1866901"/>
              <a:ext cx="169863" cy="12541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57" y="3"/>
                </a:cxn>
                <a:cxn ang="0">
                  <a:pos x="0" y="42"/>
                </a:cxn>
              </a:cxnLst>
              <a:rect l="0" t="0" r="r" b="b"/>
              <a:pathLst>
                <a:path w="57" h="42">
                  <a:moveTo>
                    <a:pt x="0" y="42"/>
                  </a:moveTo>
                  <a:cubicBezTo>
                    <a:pt x="2" y="12"/>
                    <a:pt x="22" y="0"/>
                    <a:pt x="57" y="3"/>
                  </a:cubicBezTo>
                  <a:cubicBezTo>
                    <a:pt x="52" y="30"/>
                    <a:pt x="30" y="40"/>
                    <a:pt x="0" y="42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4" name="Freeform 757"/>
            <p:cNvSpPr/>
            <p:nvPr/>
          </p:nvSpPr>
          <p:spPr bwMode="auto">
            <a:xfrm>
              <a:off x="5957888" y="1873251"/>
              <a:ext cx="227013" cy="128588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69" y="4"/>
                </a:cxn>
                <a:cxn ang="0">
                  <a:pos x="72" y="25"/>
                </a:cxn>
                <a:cxn ang="0">
                  <a:pos x="0" y="43"/>
                </a:cxn>
              </a:cxnLst>
              <a:rect l="0" t="0" r="r" b="b"/>
              <a:pathLst>
                <a:path w="76" h="43">
                  <a:moveTo>
                    <a:pt x="0" y="43"/>
                  </a:moveTo>
                  <a:cubicBezTo>
                    <a:pt x="5" y="12"/>
                    <a:pt x="29" y="0"/>
                    <a:pt x="69" y="4"/>
                  </a:cubicBezTo>
                  <a:cubicBezTo>
                    <a:pt x="76" y="5"/>
                    <a:pt x="70" y="19"/>
                    <a:pt x="72" y="25"/>
                  </a:cubicBezTo>
                  <a:cubicBezTo>
                    <a:pt x="57" y="40"/>
                    <a:pt x="22" y="35"/>
                    <a:pt x="0" y="4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5" name="Freeform 758"/>
            <p:cNvSpPr/>
            <p:nvPr/>
          </p:nvSpPr>
          <p:spPr bwMode="auto">
            <a:xfrm>
              <a:off x="1579563" y="1965326"/>
              <a:ext cx="115888" cy="16986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9" y="27"/>
                </a:cxn>
                <a:cxn ang="0">
                  <a:pos x="30" y="48"/>
                </a:cxn>
                <a:cxn ang="0">
                  <a:pos x="27" y="57"/>
                </a:cxn>
                <a:cxn ang="0">
                  <a:pos x="9" y="0"/>
                </a:cxn>
              </a:cxnLst>
              <a:rect l="0" t="0" r="r" b="b"/>
              <a:pathLst>
                <a:path w="39" h="57">
                  <a:moveTo>
                    <a:pt x="9" y="0"/>
                  </a:moveTo>
                  <a:cubicBezTo>
                    <a:pt x="12" y="16"/>
                    <a:pt x="30" y="17"/>
                    <a:pt x="39" y="27"/>
                  </a:cubicBezTo>
                  <a:cubicBezTo>
                    <a:pt x="37" y="35"/>
                    <a:pt x="31" y="39"/>
                    <a:pt x="30" y="48"/>
                  </a:cubicBezTo>
                  <a:cubicBezTo>
                    <a:pt x="26" y="48"/>
                    <a:pt x="27" y="53"/>
                    <a:pt x="27" y="57"/>
                  </a:cubicBezTo>
                  <a:cubicBezTo>
                    <a:pt x="13" y="48"/>
                    <a:pt x="0" y="23"/>
                    <a:pt x="9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6" name="Freeform 760"/>
            <p:cNvSpPr/>
            <p:nvPr/>
          </p:nvSpPr>
          <p:spPr bwMode="auto">
            <a:xfrm>
              <a:off x="7286625" y="2009776"/>
              <a:ext cx="131763" cy="1793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4" y="21"/>
                </a:cxn>
                <a:cxn ang="0">
                  <a:pos x="29" y="60"/>
                </a:cxn>
                <a:cxn ang="0">
                  <a:pos x="2" y="0"/>
                </a:cxn>
              </a:cxnLst>
              <a:rect l="0" t="0" r="r" b="b"/>
              <a:pathLst>
                <a:path w="44" h="60">
                  <a:moveTo>
                    <a:pt x="2" y="0"/>
                  </a:moveTo>
                  <a:cubicBezTo>
                    <a:pt x="16" y="7"/>
                    <a:pt x="34" y="10"/>
                    <a:pt x="44" y="21"/>
                  </a:cubicBezTo>
                  <a:cubicBezTo>
                    <a:pt x="37" y="32"/>
                    <a:pt x="34" y="47"/>
                    <a:pt x="29" y="60"/>
                  </a:cubicBezTo>
                  <a:cubicBezTo>
                    <a:pt x="10" y="50"/>
                    <a:pt x="0" y="31"/>
                    <a:pt x="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7" name="Freeform 761"/>
            <p:cNvSpPr/>
            <p:nvPr/>
          </p:nvSpPr>
          <p:spPr bwMode="auto">
            <a:xfrm>
              <a:off x="3224213" y="2019301"/>
              <a:ext cx="107950" cy="179388"/>
            </a:xfrm>
            <a:custGeom>
              <a:avLst/>
              <a:gdLst/>
              <a:ahLst/>
              <a:cxnLst>
                <a:cxn ang="0">
                  <a:pos x="4" y="60"/>
                </a:cxn>
                <a:cxn ang="0">
                  <a:pos x="34" y="0"/>
                </a:cxn>
                <a:cxn ang="0">
                  <a:pos x="4" y="60"/>
                </a:cxn>
              </a:cxnLst>
              <a:rect l="0" t="0" r="r" b="b"/>
              <a:pathLst>
                <a:path w="36" h="60">
                  <a:moveTo>
                    <a:pt x="4" y="60"/>
                  </a:moveTo>
                  <a:cubicBezTo>
                    <a:pt x="0" y="38"/>
                    <a:pt x="13" y="7"/>
                    <a:pt x="34" y="0"/>
                  </a:cubicBezTo>
                  <a:cubicBezTo>
                    <a:pt x="36" y="32"/>
                    <a:pt x="24" y="50"/>
                    <a:pt x="4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8" name="Freeform 762"/>
            <p:cNvSpPr/>
            <p:nvPr/>
          </p:nvSpPr>
          <p:spPr bwMode="auto">
            <a:xfrm>
              <a:off x="5943600" y="2028826"/>
              <a:ext cx="119063" cy="133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0" y="45"/>
                </a:cxn>
                <a:cxn ang="0">
                  <a:pos x="2" y="0"/>
                </a:cxn>
              </a:cxnLst>
              <a:rect l="0" t="0" r="r" b="b"/>
              <a:pathLst>
                <a:path w="40" h="45">
                  <a:moveTo>
                    <a:pt x="2" y="0"/>
                  </a:moveTo>
                  <a:cubicBezTo>
                    <a:pt x="20" y="5"/>
                    <a:pt x="40" y="28"/>
                    <a:pt x="20" y="45"/>
                  </a:cubicBezTo>
                  <a:cubicBezTo>
                    <a:pt x="9" y="35"/>
                    <a:pt x="0" y="23"/>
                    <a:pt x="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9" name="Freeform 764"/>
            <p:cNvSpPr/>
            <p:nvPr/>
          </p:nvSpPr>
          <p:spPr bwMode="auto">
            <a:xfrm>
              <a:off x="8628063" y="2330451"/>
              <a:ext cx="1968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6" y="7"/>
                </a:cxn>
                <a:cxn ang="0">
                  <a:pos x="0" y="4"/>
                </a:cxn>
              </a:cxnLst>
              <a:rect l="0" t="0" r="r" b="b"/>
              <a:pathLst>
                <a:path w="66" h="11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0" name="Freeform 765"/>
            <p:cNvSpPr/>
            <p:nvPr/>
          </p:nvSpPr>
          <p:spPr bwMode="auto">
            <a:xfrm>
              <a:off x="4033838" y="2432051"/>
              <a:ext cx="1028700" cy="169863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97" y="0"/>
                </a:cxn>
                <a:cxn ang="0">
                  <a:pos x="339" y="3"/>
                </a:cxn>
                <a:cxn ang="0">
                  <a:pos x="342" y="3"/>
                </a:cxn>
                <a:cxn ang="0">
                  <a:pos x="315" y="33"/>
                </a:cxn>
                <a:cxn ang="0">
                  <a:pos x="285" y="33"/>
                </a:cxn>
                <a:cxn ang="0">
                  <a:pos x="270" y="30"/>
                </a:cxn>
                <a:cxn ang="0">
                  <a:pos x="264" y="6"/>
                </a:cxn>
                <a:cxn ang="0">
                  <a:pos x="222" y="39"/>
                </a:cxn>
                <a:cxn ang="0">
                  <a:pos x="186" y="39"/>
                </a:cxn>
                <a:cxn ang="0">
                  <a:pos x="180" y="39"/>
                </a:cxn>
                <a:cxn ang="0">
                  <a:pos x="159" y="6"/>
                </a:cxn>
                <a:cxn ang="0">
                  <a:pos x="138" y="36"/>
                </a:cxn>
                <a:cxn ang="0">
                  <a:pos x="129" y="36"/>
                </a:cxn>
                <a:cxn ang="0">
                  <a:pos x="99" y="36"/>
                </a:cxn>
                <a:cxn ang="0">
                  <a:pos x="81" y="15"/>
                </a:cxn>
                <a:cxn ang="0">
                  <a:pos x="0" y="15"/>
                </a:cxn>
                <a:cxn ang="0">
                  <a:pos x="84" y="9"/>
                </a:cxn>
                <a:cxn ang="0">
                  <a:pos x="183" y="3"/>
                </a:cxn>
                <a:cxn ang="0">
                  <a:pos x="219" y="0"/>
                </a:cxn>
              </a:cxnLst>
              <a:rect l="0" t="0" r="r" b="b"/>
              <a:pathLst>
                <a:path w="345" h="57">
                  <a:moveTo>
                    <a:pt x="219" y="0"/>
                  </a:moveTo>
                  <a:cubicBezTo>
                    <a:pt x="245" y="0"/>
                    <a:pt x="271" y="0"/>
                    <a:pt x="297" y="0"/>
                  </a:cubicBezTo>
                  <a:cubicBezTo>
                    <a:pt x="305" y="7"/>
                    <a:pt x="326" y="1"/>
                    <a:pt x="339" y="3"/>
                  </a:cubicBezTo>
                  <a:cubicBezTo>
                    <a:pt x="340" y="3"/>
                    <a:pt x="341" y="3"/>
                    <a:pt x="342" y="3"/>
                  </a:cubicBezTo>
                  <a:cubicBezTo>
                    <a:pt x="345" y="24"/>
                    <a:pt x="334" y="33"/>
                    <a:pt x="315" y="33"/>
                  </a:cubicBezTo>
                  <a:cubicBezTo>
                    <a:pt x="305" y="33"/>
                    <a:pt x="295" y="33"/>
                    <a:pt x="285" y="33"/>
                  </a:cubicBezTo>
                  <a:cubicBezTo>
                    <a:pt x="277" y="35"/>
                    <a:pt x="277" y="29"/>
                    <a:pt x="270" y="30"/>
                  </a:cubicBezTo>
                  <a:cubicBezTo>
                    <a:pt x="264" y="26"/>
                    <a:pt x="270" y="10"/>
                    <a:pt x="264" y="6"/>
                  </a:cubicBezTo>
                  <a:cubicBezTo>
                    <a:pt x="256" y="23"/>
                    <a:pt x="245" y="37"/>
                    <a:pt x="222" y="39"/>
                  </a:cubicBezTo>
                  <a:cubicBezTo>
                    <a:pt x="210" y="39"/>
                    <a:pt x="198" y="39"/>
                    <a:pt x="186" y="39"/>
                  </a:cubicBezTo>
                  <a:cubicBezTo>
                    <a:pt x="184" y="39"/>
                    <a:pt x="182" y="39"/>
                    <a:pt x="180" y="39"/>
                  </a:cubicBezTo>
                  <a:cubicBezTo>
                    <a:pt x="172" y="29"/>
                    <a:pt x="163" y="20"/>
                    <a:pt x="159" y="6"/>
                  </a:cubicBezTo>
                  <a:cubicBezTo>
                    <a:pt x="155" y="19"/>
                    <a:pt x="149" y="30"/>
                    <a:pt x="138" y="36"/>
                  </a:cubicBezTo>
                  <a:cubicBezTo>
                    <a:pt x="135" y="36"/>
                    <a:pt x="132" y="36"/>
                    <a:pt x="129" y="36"/>
                  </a:cubicBezTo>
                  <a:cubicBezTo>
                    <a:pt x="119" y="36"/>
                    <a:pt x="109" y="36"/>
                    <a:pt x="99" y="36"/>
                  </a:cubicBezTo>
                  <a:cubicBezTo>
                    <a:pt x="88" y="34"/>
                    <a:pt x="85" y="24"/>
                    <a:pt x="81" y="15"/>
                  </a:cubicBezTo>
                  <a:cubicBezTo>
                    <a:pt x="67" y="41"/>
                    <a:pt x="9" y="57"/>
                    <a:pt x="0" y="15"/>
                  </a:cubicBezTo>
                  <a:cubicBezTo>
                    <a:pt x="21" y="6"/>
                    <a:pt x="63" y="18"/>
                    <a:pt x="84" y="9"/>
                  </a:cubicBezTo>
                  <a:cubicBezTo>
                    <a:pt x="114" y="4"/>
                    <a:pt x="147" y="2"/>
                    <a:pt x="183" y="3"/>
                  </a:cubicBezTo>
                  <a:cubicBezTo>
                    <a:pt x="194" y="1"/>
                    <a:pt x="213" y="7"/>
                    <a:pt x="219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1" name="Freeform 766"/>
            <p:cNvSpPr/>
            <p:nvPr/>
          </p:nvSpPr>
          <p:spPr bwMode="auto">
            <a:xfrm>
              <a:off x="2886075" y="2428876"/>
              <a:ext cx="334963" cy="98425"/>
            </a:xfrm>
            <a:custGeom>
              <a:avLst/>
              <a:gdLst/>
              <a:ahLst/>
              <a:cxnLst>
                <a:cxn ang="0">
                  <a:pos x="27" y="31"/>
                </a:cxn>
                <a:cxn ang="0">
                  <a:pos x="0" y="7"/>
                </a:cxn>
                <a:cxn ang="0">
                  <a:pos x="90" y="4"/>
                </a:cxn>
                <a:cxn ang="0">
                  <a:pos x="108" y="13"/>
                </a:cxn>
                <a:cxn ang="0">
                  <a:pos x="69" y="31"/>
                </a:cxn>
                <a:cxn ang="0">
                  <a:pos x="27" y="31"/>
                </a:cxn>
              </a:cxnLst>
              <a:rect l="0" t="0" r="r" b="b"/>
              <a:pathLst>
                <a:path w="112" h="33">
                  <a:moveTo>
                    <a:pt x="27" y="31"/>
                  </a:moveTo>
                  <a:cubicBezTo>
                    <a:pt x="17" y="24"/>
                    <a:pt x="5" y="19"/>
                    <a:pt x="0" y="7"/>
                  </a:cubicBezTo>
                  <a:cubicBezTo>
                    <a:pt x="33" y="9"/>
                    <a:pt x="57" y="2"/>
                    <a:pt x="90" y="4"/>
                  </a:cubicBezTo>
                  <a:cubicBezTo>
                    <a:pt x="98" y="5"/>
                    <a:pt x="112" y="0"/>
                    <a:pt x="108" y="13"/>
                  </a:cubicBezTo>
                  <a:cubicBezTo>
                    <a:pt x="100" y="24"/>
                    <a:pt x="90" y="33"/>
                    <a:pt x="69" y="31"/>
                  </a:cubicBezTo>
                  <a:cubicBezTo>
                    <a:pt x="55" y="31"/>
                    <a:pt x="41" y="31"/>
                    <a:pt x="27" y="31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2" name="Freeform 767"/>
            <p:cNvSpPr/>
            <p:nvPr/>
          </p:nvSpPr>
          <p:spPr bwMode="auto">
            <a:xfrm>
              <a:off x="985838" y="2435226"/>
              <a:ext cx="485775" cy="101600"/>
            </a:xfrm>
            <a:custGeom>
              <a:avLst/>
              <a:gdLst/>
              <a:ahLst/>
              <a:cxnLst>
                <a:cxn ang="0">
                  <a:pos x="145" y="8"/>
                </a:cxn>
                <a:cxn ang="0">
                  <a:pos x="163" y="8"/>
                </a:cxn>
                <a:cxn ang="0">
                  <a:pos x="85" y="32"/>
                </a:cxn>
                <a:cxn ang="0">
                  <a:pos x="73" y="8"/>
                </a:cxn>
                <a:cxn ang="0">
                  <a:pos x="7" y="26"/>
                </a:cxn>
                <a:cxn ang="0">
                  <a:pos x="1" y="2"/>
                </a:cxn>
                <a:cxn ang="0">
                  <a:pos x="109" y="5"/>
                </a:cxn>
                <a:cxn ang="0">
                  <a:pos x="145" y="8"/>
                </a:cxn>
              </a:cxnLst>
              <a:rect l="0" t="0" r="r" b="b"/>
              <a:pathLst>
                <a:path w="163" h="34">
                  <a:moveTo>
                    <a:pt x="145" y="8"/>
                  </a:moveTo>
                  <a:cubicBezTo>
                    <a:pt x="151" y="8"/>
                    <a:pt x="157" y="8"/>
                    <a:pt x="163" y="8"/>
                  </a:cubicBezTo>
                  <a:cubicBezTo>
                    <a:pt x="155" y="34"/>
                    <a:pt x="120" y="33"/>
                    <a:pt x="85" y="32"/>
                  </a:cubicBezTo>
                  <a:cubicBezTo>
                    <a:pt x="79" y="26"/>
                    <a:pt x="76" y="17"/>
                    <a:pt x="73" y="8"/>
                  </a:cubicBezTo>
                  <a:cubicBezTo>
                    <a:pt x="65" y="28"/>
                    <a:pt x="36" y="27"/>
                    <a:pt x="7" y="26"/>
                  </a:cubicBezTo>
                  <a:cubicBezTo>
                    <a:pt x="4" y="19"/>
                    <a:pt x="0" y="13"/>
                    <a:pt x="1" y="2"/>
                  </a:cubicBezTo>
                  <a:cubicBezTo>
                    <a:pt x="40" y="0"/>
                    <a:pt x="72" y="5"/>
                    <a:pt x="109" y="5"/>
                  </a:cubicBezTo>
                  <a:cubicBezTo>
                    <a:pt x="115" y="12"/>
                    <a:pt x="134" y="6"/>
                    <a:pt x="145" y="8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3" name="Freeform 768"/>
            <p:cNvSpPr/>
            <p:nvPr/>
          </p:nvSpPr>
          <p:spPr bwMode="auto">
            <a:xfrm>
              <a:off x="2590800" y="2459038"/>
              <a:ext cx="277813" cy="107950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3" y="0"/>
                </a:cxn>
                <a:cxn ang="0">
                  <a:pos x="0" y="3"/>
                </a:cxn>
                <a:cxn ang="0">
                  <a:pos x="18" y="3"/>
                </a:cxn>
                <a:cxn ang="0">
                  <a:pos x="57" y="0"/>
                </a:cxn>
              </a:cxnLst>
              <a:rect l="0" t="0" r="r" b="b"/>
              <a:pathLst>
                <a:path w="93" h="36">
                  <a:moveTo>
                    <a:pt x="57" y="0"/>
                  </a:moveTo>
                  <a:cubicBezTo>
                    <a:pt x="69" y="0"/>
                    <a:pt x="81" y="0"/>
                    <a:pt x="93" y="0"/>
                  </a:cubicBezTo>
                  <a:cubicBezTo>
                    <a:pt x="86" y="29"/>
                    <a:pt x="8" y="36"/>
                    <a:pt x="0" y="3"/>
                  </a:cubicBezTo>
                  <a:cubicBezTo>
                    <a:pt x="6" y="3"/>
                    <a:pt x="12" y="3"/>
                    <a:pt x="18" y="3"/>
                  </a:cubicBezTo>
                  <a:cubicBezTo>
                    <a:pt x="30" y="1"/>
                    <a:pt x="50" y="7"/>
                    <a:pt x="57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4" name="Freeform 769"/>
            <p:cNvSpPr/>
            <p:nvPr/>
          </p:nvSpPr>
          <p:spPr bwMode="auto">
            <a:xfrm>
              <a:off x="5627688" y="2459038"/>
              <a:ext cx="268288" cy="1333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66" y="3"/>
                </a:cxn>
                <a:cxn ang="0">
                  <a:pos x="90" y="3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90" h="45">
                  <a:moveTo>
                    <a:pt x="21" y="0"/>
                  </a:moveTo>
                  <a:cubicBezTo>
                    <a:pt x="30" y="7"/>
                    <a:pt x="52" y="1"/>
                    <a:pt x="66" y="3"/>
                  </a:cubicBezTo>
                  <a:cubicBezTo>
                    <a:pt x="74" y="3"/>
                    <a:pt x="82" y="3"/>
                    <a:pt x="90" y="3"/>
                  </a:cubicBezTo>
                  <a:cubicBezTo>
                    <a:pt x="84" y="45"/>
                    <a:pt x="3" y="41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5" name="Freeform 770"/>
            <p:cNvSpPr/>
            <p:nvPr/>
          </p:nvSpPr>
          <p:spPr bwMode="auto">
            <a:xfrm>
              <a:off x="8788400" y="2486026"/>
              <a:ext cx="179388" cy="101600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24"/>
                </a:cxn>
                <a:cxn ang="0">
                  <a:pos x="0" y="21"/>
                </a:cxn>
                <a:cxn ang="0">
                  <a:pos x="0" y="0"/>
                </a:cxn>
                <a:cxn ang="0">
                  <a:pos x="60" y="0"/>
                </a:cxn>
              </a:cxnLst>
              <a:rect l="0" t="0" r="r" b="b"/>
              <a:pathLst>
                <a:path w="60" h="34">
                  <a:moveTo>
                    <a:pt x="60" y="0"/>
                  </a:moveTo>
                  <a:cubicBezTo>
                    <a:pt x="60" y="8"/>
                    <a:pt x="60" y="16"/>
                    <a:pt x="60" y="24"/>
                  </a:cubicBezTo>
                  <a:cubicBezTo>
                    <a:pt x="47" y="34"/>
                    <a:pt x="10" y="32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6" name="Freeform 771"/>
            <p:cNvSpPr/>
            <p:nvPr/>
          </p:nvSpPr>
          <p:spPr bwMode="auto">
            <a:xfrm>
              <a:off x="7105650" y="2466976"/>
              <a:ext cx="295275" cy="1079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78" y="18"/>
                </a:cxn>
                <a:cxn ang="0">
                  <a:pos x="0" y="12"/>
                </a:cxn>
                <a:cxn ang="0">
                  <a:pos x="0" y="9"/>
                </a:cxn>
              </a:cxnLst>
              <a:rect l="0" t="0" r="r" b="b"/>
              <a:pathLst>
                <a:path w="99" h="36">
                  <a:moveTo>
                    <a:pt x="0" y="9"/>
                  </a:moveTo>
                  <a:cubicBezTo>
                    <a:pt x="20" y="13"/>
                    <a:pt x="99" y="0"/>
                    <a:pt x="78" y="18"/>
                  </a:cubicBezTo>
                  <a:cubicBezTo>
                    <a:pt x="62" y="36"/>
                    <a:pt x="9" y="3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7" name="Freeform 772"/>
            <p:cNvSpPr/>
            <p:nvPr/>
          </p:nvSpPr>
          <p:spPr bwMode="auto">
            <a:xfrm>
              <a:off x="8529638" y="2482851"/>
              <a:ext cx="223838" cy="61913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19"/>
                </a:cxn>
                <a:cxn ang="0">
                  <a:pos x="0" y="7"/>
                </a:cxn>
                <a:cxn ang="0">
                  <a:pos x="24" y="4"/>
                </a:cxn>
                <a:cxn ang="0">
                  <a:pos x="75" y="4"/>
                </a:cxn>
              </a:cxnLst>
              <a:rect l="0" t="0" r="r" b="b"/>
              <a:pathLst>
                <a:path w="75" h="21">
                  <a:moveTo>
                    <a:pt x="75" y="4"/>
                  </a:moveTo>
                  <a:cubicBezTo>
                    <a:pt x="75" y="9"/>
                    <a:pt x="75" y="14"/>
                    <a:pt x="75" y="19"/>
                  </a:cubicBezTo>
                  <a:cubicBezTo>
                    <a:pt x="44" y="21"/>
                    <a:pt x="16" y="20"/>
                    <a:pt x="0" y="7"/>
                  </a:cubicBezTo>
                  <a:cubicBezTo>
                    <a:pt x="2" y="0"/>
                    <a:pt x="17" y="6"/>
                    <a:pt x="24" y="4"/>
                  </a:cubicBezTo>
                  <a:cubicBezTo>
                    <a:pt x="41" y="4"/>
                    <a:pt x="58" y="4"/>
                    <a:pt x="75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8" name="Freeform 773"/>
            <p:cNvSpPr/>
            <p:nvPr/>
          </p:nvSpPr>
          <p:spPr bwMode="auto">
            <a:xfrm>
              <a:off x="3540125" y="1754188"/>
              <a:ext cx="46672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56" y="5"/>
                </a:cxn>
                <a:cxn ang="0">
                  <a:pos x="0" y="5"/>
                </a:cxn>
              </a:cxnLst>
              <a:rect l="0" t="0" r="r" b="b"/>
              <a:pathLst>
                <a:path w="156" h="5">
                  <a:moveTo>
                    <a:pt x="0" y="5"/>
                  </a:moveTo>
                  <a:cubicBezTo>
                    <a:pt x="45" y="0"/>
                    <a:pt x="111" y="0"/>
                    <a:pt x="156" y="5"/>
                  </a:cubicBezTo>
                  <a:cubicBezTo>
                    <a:pt x="104" y="5"/>
                    <a:pt x="52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9" name="Freeform 774"/>
            <p:cNvSpPr/>
            <p:nvPr/>
          </p:nvSpPr>
          <p:spPr bwMode="auto">
            <a:xfrm>
              <a:off x="1785938" y="1762126"/>
              <a:ext cx="125413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0" name="Freeform 775"/>
            <p:cNvSpPr/>
            <p:nvPr/>
          </p:nvSpPr>
          <p:spPr bwMode="auto">
            <a:xfrm>
              <a:off x="487363" y="1789113"/>
              <a:ext cx="133350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1" name="Freeform 776"/>
            <p:cNvSpPr/>
            <p:nvPr/>
          </p:nvSpPr>
          <p:spPr bwMode="auto">
            <a:xfrm>
              <a:off x="4292600" y="2252663"/>
              <a:ext cx="1349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2" name="Freeform 777"/>
            <p:cNvSpPr/>
            <p:nvPr/>
          </p:nvSpPr>
          <p:spPr bwMode="auto">
            <a:xfrm>
              <a:off x="5421313" y="2262188"/>
              <a:ext cx="1428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3" name="Freeform 778"/>
            <p:cNvSpPr/>
            <p:nvPr/>
          </p:nvSpPr>
          <p:spPr bwMode="auto">
            <a:xfrm>
              <a:off x="4884738" y="2279651"/>
              <a:ext cx="1238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4" name="Freeform 779"/>
            <p:cNvSpPr/>
            <p:nvPr/>
          </p:nvSpPr>
          <p:spPr bwMode="auto">
            <a:xfrm>
              <a:off x="6156325" y="2279651"/>
              <a:ext cx="1428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5" name="Freeform 780"/>
            <p:cNvSpPr/>
            <p:nvPr/>
          </p:nvSpPr>
          <p:spPr bwMode="auto">
            <a:xfrm>
              <a:off x="8062913" y="2287588"/>
              <a:ext cx="142875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6" name="Freeform 781"/>
            <p:cNvSpPr/>
            <p:nvPr/>
          </p:nvSpPr>
          <p:spPr bwMode="auto">
            <a:xfrm>
              <a:off x="8601075" y="2297113"/>
              <a:ext cx="12541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7" name="Freeform 782"/>
            <p:cNvSpPr>
              <a:spLocks noEditPoints="1"/>
            </p:cNvSpPr>
            <p:nvPr/>
          </p:nvSpPr>
          <p:spPr bwMode="auto">
            <a:xfrm>
              <a:off x="47625" y="2439988"/>
              <a:ext cx="8920163" cy="1363663"/>
            </a:xfrm>
            <a:custGeom>
              <a:avLst/>
              <a:gdLst/>
              <a:ahLst/>
              <a:cxnLst>
                <a:cxn ang="0">
                  <a:pos x="138" y="24"/>
                </a:cxn>
                <a:cxn ang="0">
                  <a:pos x="225" y="18"/>
                </a:cxn>
                <a:cxn ang="0">
                  <a:pos x="417" y="36"/>
                </a:cxn>
                <a:cxn ang="0">
                  <a:pos x="522" y="33"/>
                </a:cxn>
                <a:cxn ang="0">
                  <a:pos x="657" y="21"/>
                </a:cxn>
                <a:cxn ang="0">
                  <a:pos x="813" y="39"/>
                </a:cxn>
                <a:cxn ang="0">
                  <a:pos x="954" y="18"/>
                </a:cxn>
                <a:cxn ang="0">
                  <a:pos x="1329" y="30"/>
                </a:cxn>
                <a:cxn ang="0">
                  <a:pos x="1614" y="39"/>
                </a:cxn>
                <a:cxn ang="0">
                  <a:pos x="1740" y="42"/>
                </a:cxn>
                <a:cxn ang="0">
                  <a:pos x="1998" y="39"/>
                </a:cxn>
                <a:cxn ang="0">
                  <a:pos x="2199" y="42"/>
                </a:cxn>
                <a:cxn ang="0">
                  <a:pos x="2358" y="30"/>
                </a:cxn>
                <a:cxn ang="0">
                  <a:pos x="2751" y="39"/>
                </a:cxn>
                <a:cxn ang="0">
                  <a:pos x="2862" y="42"/>
                </a:cxn>
                <a:cxn ang="0">
                  <a:pos x="2988" y="180"/>
                </a:cxn>
                <a:cxn ang="0">
                  <a:pos x="507" y="453"/>
                </a:cxn>
                <a:cxn ang="0">
                  <a:pos x="45" y="456"/>
                </a:cxn>
                <a:cxn ang="0">
                  <a:pos x="3" y="324"/>
                </a:cxn>
                <a:cxn ang="0">
                  <a:pos x="9" y="180"/>
                </a:cxn>
                <a:cxn ang="0">
                  <a:pos x="21" y="0"/>
                </a:cxn>
                <a:cxn ang="0">
                  <a:pos x="81" y="69"/>
                </a:cxn>
                <a:cxn ang="0">
                  <a:pos x="171" y="75"/>
                </a:cxn>
                <a:cxn ang="0">
                  <a:pos x="291" y="78"/>
                </a:cxn>
                <a:cxn ang="0">
                  <a:pos x="249" y="54"/>
                </a:cxn>
                <a:cxn ang="0">
                  <a:pos x="357" y="78"/>
                </a:cxn>
                <a:cxn ang="0">
                  <a:pos x="1059" y="78"/>
                </a:cxn>
                <a:cxn ang="0">
                  <a:pos x="1137" y="69"/>
                </a:cxn>
                <a:cxn ang="0">
                  <a:pos x="459" y="57"/>
                </a:cxn>
                <a:cxn ang="0">
                  <a:pos x="660" y="81"/>
                </a:cxn>
                <a:cxn ang="0">
                  <a:pos x="732" y="78"/>
                </a:cxn>
                <a:cxn ang="0">
                  <a:pos x="1272" y="63"/>
                </a:cxn>
                <a:cxn ang="0">
                  <a:pos x="1782" y="78"/>
                </a:cxn>
                <a:cxn ang="0">
                  <a:pos x="1857" y="60"/>
                </a:cxn>
                <a:cxn ang="0">
                  <a:pos x="1989" y="78"/>
                </a:cxn>
                <a:cxn ang="0">
                  <a:pos x="2160" y="78"/>
                </a:cxn>
                <a:cxn ang="0">
                  <a:pos x="837" y="60"/>
                </a:cxn>
                <a:cxn ang="0">
                  <a:pos x="969" y="78"/>
                </a:cxn>
                <a:cxn ang="0">
                  <a:pos x="1398" y="81"/>
                </a:cxn>
                <a:cxn ang="0">
                  <a:pos x="1521" y="81"/>
                </a:cxn>
                <a:cxn ang="0">
                  <a:pos x="1707" y="75"/>
                </a:cxn>
                <a:cxn ang="0">
                  <a:pos x="2349" y="81"/>
                </a:cxn>
                <a:cxn ang="0">
                  <a:pos x="1311" y="78"/>
                </a:cxn>
                <a:cxn ang="0">
                  <a:pos x="1578" y="84"/>
                </a:cxn>
                <a:cxn ang="0">
                  <a:pos x="2049" y="87"/>
                </a:cxn>
                <a:cxn ang="0">
                  <a:pos x="2253" y="78"/>
                </a:cxn>
                <a:cxn ang="0">
                  <a:pos x="2589" y="84"/>
                </a:cxn>
                <a:cxn ang="0">
                  <a:pos x="2667" y="60"/>
                </a:cxn>
                <a:cxn ang="0">
                  <a:pos x="2433" y="84"/>
                </a:cxn>
                <a:cxn ang="0">
                  <a:pos x="2772" y="87"/>
                </a:cxn>
                <a:cxn ang="0">
                  <a:pos x="2871" y="93"/>
                </a:cxn>
                <a:cxn ang="0">
                  <a:pos x="2907" y="87"/>
                </a:cxn>
              </a:cxnLst>
              <a:rect l="0" t="0" r="r" b="b"/>
              <a:pathLst>
                <a:path w="2988" h="456">
                  <a:moveTo>
                    <a:pt x="30" y="6"/>
                  </a:moveTo>
                  <a:cubicBezTo>
                    <a:pt x="50" y="23"/>
                    <a:pt x="81" y="2"/>
                    <a:pt x="90" y="0"/>
                  </a:cubicBezTo>
                  <a:cubicBezTo>
                    <a:pt x="87" y="17"/>
                    <a:pt x="93" y="25"/>
                    <a:pt x="108" y="24"/>
                  </a:cubicBezTo>
                  <a:cubicBezTo>
                    <a:pt x="111" y="29"/>
                    <a:pt x="135" y="29"/>
                    <a:pt x="138" y="24"/>
                  </a:cubicBezTo>
                  <a:cubicBezTo>
                    <a:pt x="146" y="19"/>
                    <a:pt x="152" y="12"/>
                    <a:pt x="156" y="3"/>
                  </a:cubicBezTo>
                  <a:cubicBezTo>
                    <a:pt x="163" y="5"/>
                    <a:pt x="164" y="13"/>
                    <a:pt x="171" y="15"/>
                  </a:cubicBezTo>
                  <a:cubicBezTo>
                    <a:pt x="175" y="16"/>
                    <a:pt x="176" y="20"/>
                    <a:pt x="180" y="21"/>
                  </a:cubicBezTo>
                  <a:cubicBezTo>
                    <a:pt x="191" y="32"/>
                    <a:pt x="218" y="34"/>
                    <a:pt x="225" y="18"/>
                  </a:cubicBezTo>
                  <a:cubicBezTo>
                    <a:pt x="243" y="37"/>
                    <a:pt x="294" y="33"/>
                    <a:pt x="309" y="15"/>
                  </a:cubicBezTo>
                  <a:cubicBezTo>
                    <a:pt x="308" y="27"/>
                    <a:pt x="315" y="31"/>
                    <a:pt x="327" y="30"/>
                  </a:cubicBezTo>
                  <a:cubicBezTo>
                    <a:pt x="333" y="35"/>
                    <a:pt x="360" y="35"/>
                    <a:pt x="366" y="30"/>
                  </a:cubicBezTo>
                  <a:cubicBezTo>
                    <a:pt x="387" y="12"/>
                    <a:pt x="386" y="41"/>
                    <a:pt x="417" y="36"/>
                  </a:cubicBezTo>
                  <a:cubicBezTo>
                    <a:pt x="421" y="41"/>
                    <a:pt x="446" y="41"/>
                    <a:pt x="450" y="36"/>
                  </a:cubicBezTo>
                  <a:cubicBezTo>
                    <a:pt x="464" y="34"/>
                    <a:pt x="470" y="24"/>
                    <a:pt x="477" y="15"/>
                  </a:cubicBezTo>
                  <a:cubicBezTo>
                    <a:pt x="482" y="21"/>
                    <a:pt x="478" y="36"/>
                    <a:pt x="492" y="33"/>
                  </a:cubicBezTo>
                  <a:cubicBezTo>
                    <a:pt x="495" y="38"/>
                    <a:pt x="519" y="38"/>
                    <a:pt x="522" y="33"/>
                  </a:cubicBezTo>
                  <a:cubicBezTo>
                    <a:pt x="538" y="34"/>
                    <a:pt x="542" y="23"/>
                    <a:pt x="555" y="21"/>
                  </a:cubicBezTo>
                  <a:cubicBezTo>
                    <a:pt x="569" y="25"/>
                    <a:pt x="565" y="47"/>
                    <a:pt x="588" y="42"/>
                  </a:cubicBezTo>
                  <a:cubicBezTo>
                    <a:pt x="591" y="47"/>
                    <a:pt x="615" y="47"/>
                    <a:pt x="618" y="42"/>
                  </a:cubicBezTo>
                  <a:cubicBezTo>
                    <a:pt x="640" y="44"/>
                    <a:pt x="641" y="25"/>
                    <a:pt x="657" y="21"/>
                  </a:cubicBezTo>
                  <a:cubicBezTo>
                    <a:pt x="655" y="40"/>
                    <a:pt x="673" y="39"/>
                    <a:pt x="690" y="39"/>
                  </a:cubicBezTo>
                  <a:cubicBezTo>
                    <a:pt x="694" y="44"/>
                    <a:pt x="719" y="44"/>
                    <a:pt x="723" y="39"/>
                  </a:cubicBezTo>
                  <a:cubicBezTo>
                    <a:pt x="744" y="19"/>
                    <a:pt x="751" y="32"/>
                    <a:pt x="777" y="39"/>
                  </a:cubicBezTo>
                  <a:cubicBezTo>
                    <a:pt x="782" y="44"/>
                    <a:pt x="808" y="44"/>
                    <a:pt x="813" y="39"/>
                  </a:cubicBezTo>
                  <a:cubicBezTo>
                    <a:pt x="828" y="38"/>
                    <a:pt x="839" y="33"/>
                    <a:pt x="843" y="21"/>
                  </a:cubicBezTo>
                  <a:cubicBezTo>
                    <a:pt x="857" y="24"/>
                    <a:pt x="861" y="37"/>
                    <a:pt x="876" y="39"/>
                  </a:cubicBezTo>
                  <a:cubicBezTo>
                    <a:pt x="879" y="44"/>
                    <a:pt x="903" y="44"/>
                    <a:pt x="906" y="39"/>
                  </a:cubicBezTo>
                  <a:cubicBezTo>
                    <a:pt x="929" y="39"/>
                    <a:pt x="936" y="23"/>
                    <a:pt x="954" y="18"/>
                  </a:cubicBezTo>
                  <a:cubicBezTo>
                    <a:pt x="969" y="53"/>
                    <a:pt x="1047" y="41"/>
                    <a:pt x="1062" y="15"/>
                  </a:cubicBezTo>
                  <a:cubicBezTo>
                    <a:pt x="1083" y="36"/>
                    <a:pt x="1130" y="40"/>
                    <a:pt x="1149" y="15"/>
                  </a:cubicBezTo>
                  <a:cubicBezTo>
                    <a:pt x="1160" y="52"/>
                    <a:pt x="1227" y="40"/>
                    <a:pt x="1245" y="18"/>
                  </a:cubicBezTo>
                  <a:cubicBezTo>
                    <a:pt x="1259" y="41"/>
                    <a:pt x="1303" y="45"/>
                    <a:pt x="1329" y="30"/>
                  </a:cubicBezTo>
                  <a:cubicBezTo>
                    <a:pt x="1340" y="39"/>
                    <a:pt x="1388" y="58"/>
                    <a:pt x="1410" y="30"/>
                  </a:cubicBezTo>
                  <a:cubicBezTo>
                    <a:pt x="1429" y="44"/>
                    <a:pt x="1484" y="52"/>
                    <a:pt x="1491" y="21"/>
                  </a:cubicBezTo>
                  <a:cubicBezTo>
                    <a:pt x="1507" y="50"/>
                    <a:pt x="1571" y="53"/>
                    <a:pt x="1593" y="27"/>
                  </a:cubicBezTo>
                  <a:cubicBezTo>
                    <a:pt x="1602" y="29"/>
                    <a:pt x="1601" y="41"/>
                    <a:pt x="1614" y="39"/>
                  </a:cubicBezTo>
                  <a:cubicBezTo>
                    <a:pt x="1619" y="44"/>
                    <a:pt x="1645" y="44"/>
                    <a:pt x="1650" y="39"/>
                  </a:cubicBezTo>
                  <a:cubicBezTo>
                    <a:pt x="1662" y="37"/>
                    <a:pt x="1670" y="31"/>
                    <a:pt x="1677" y="24"/>
                  </a:cubicBezTo>
                  <a:cubicBezTo>
                    <a:pt x="1691" y="26"/>
                    <a:pt x="1688" y="45"/>
                    <a:pt x="1707" y="42"/>
                  </a:cubicBezTo>
                  <a:cubicBezTo>
                    <a:pt x="1711" y="47"/>
                    <a:pt x="1736" y="47"/>
                    <a:pt x="1740" y="42"/>
                  </a:cubicBezTo>
                  <a:cubicBezTo>
                    <a:pt x="1759" y="40"/>
                    <a:pt x="1767" y="27"/>
                    <a:pt x="1779" y="18"/>
                  </a:cubicBezTo>
                  <a:cubicBezTo>
                    <a:pt x="1800" y="33"/>
                    <a:pt x="1836" y="42"/>
                    <a:pt x="1863" y="27"/>
                  </a:cubicBezTo>
                  <a:cubicBezTo>
                    <a:pt x="1893" y="50"/>
                    <a:pt x="1942" y="60"/>
                    <a:pt x="1965" y="24"/>
                  </a:cubicBezTo>
                  <a:cubicBezTo>
                    <a:pt x="1979" y="26"/>
                    <a:pt x="1980" y="41"/>
                    <a:pt x="1998" y="39"/>
                  </a:cubicBezTo>
                  <a:cubicBezTo>
                    <a:pt x="2006" y="44"/>
                    <a:pt x="2035" y="44"/>
                    <a:pt x="2043" y="39"/>
                  </a:cubicBezTo>
                  <a:cubicBezTo>
                    <a:pt x="2065" y="23"/>
                    <a:pt x="2070" y="49"/>
                    <a:pt x="2094" y="48"/>
                  </a:cubicBezTo>
                  <a:cubicBezTo>
                    <a:pt x="2100" y="53"/>
                    <a:pt x="2127" y="53"/>
                    <a:pt x="2133" y="48"/>
                  </a:cubicBezTo>
                  <a:cubicBezTo>
                    <a:pt x="2159" y="41"/>
                    <a:pt x="2172" y="26"/>
                    <a:pt x="2199" y="42"/>
                  </a:cubicBezTo>
                  <a:cubicBezTo>
                    <a:pt x="2207" y="47"/>
                    <a:pt x="2236" y="47"/>
                    <a:pt x="2244" y="42"/>
                  </a:cubicBezTo>
                  <a:cubicBezTo>
                    <a:pt x="2264" y="32"/>
                    <a:pt x="2268" y="36"/>
                    <a:pt x="2286" y="45"/>
                  </a:cubicBezTo>
                  <a:cubicBezTo>
                    <a:pt x="2292" y="50"/>
                    <a:pt x="2319" y="50"/>
                    <a:pt x="2325" y="45"/>
                  </a:cubicBezTo>
                  <a:cubicBezTo>
                    <a:pt x="2342" y="46"/>
                    <a:pt x="2349" y="37"/>
                    <a:pt x="2358" y="30"/>
                  </a:cubicBezTo>
                  <a:cubicBezTo>
                    <a:pt x="2376" y="56"/>
                    <a:pt x="2435" y="52"/>
                    <a:pt x="2454" y="30"/>
                  </a:cubicBezTo>
                  <a:cubicBezTo>
                    <a:pt x="2474" y="62"/>
                    <a:pt x="2547" y="61"/>
                    <a:pt x="2568" y="30"/>
                  </a:cubicBezTo>
                  <a:cubicBezTo>
                    <a:pt x="2581" y="60"/>
                    <a:pt x="2647" y="61"/>
                    <a:pt x="2670" y="39"/>
                  </a:cubicBezTo>
                  <a:cubicBezTo>
                    <a:pt x="2693" y="45"/>
                    <a:pt x="2729" y="49"/>
                    <a:pt x="2751" y="39"/>
                  </a:cubicBezTo>
                  <a:cubicBezTo>
                    <a:pt x="2766" y="40"/>
                    <a:pt x="2763" y="59"/>
                    <a:pt x="2784" y="54"/>
                  </a:cubicBezTo>
                  <a:cubicBezTo>
                    <a:pt x="2787" y="59"/>
                    <a:pt x="2811" y="59"/>
                    <a:pt x="2814" y="54"/>
                  </a:cubicBezTo>
                  <a:cubicBezTo>
                    <a:pt x="2830" y="55"/>
                    <a:pt x="2828" y="38"/>
                    <a:pt x="2838" y="33"/>
                  </a:cubicBezTo>
                  <a:cubicBezTo>
                    <a:pt x="2850" y="32"/>
                    <a:pt x="2849" y="44"/>
                    <a:pt x="2862" y="42"/>
                  </a:cubicBezTo>
                  <a:cubicBezTo>
                    <a:pt x="2868" y="47"/>
                    <a:pt x="2895" y="47"/>
                    <a:pt x="2901" y="42"/>
                  </a:cubicBezTo>
                  <a:cubicBezTo>
                    <a:pt x="2927" y="36"/>
                    <a:pt x="2952" y="67"/>
                    <a:pt x="2988" y="51"/>
                  </a:cubicBezTo>
                  <a:cubicBezTo>
                    <a:pt x="2988" y="69"/>
                    <a:pt x="2988" y="87"/>
                    <a:pt x="2988" y="105"/>
                  </a:cubicBezTo>
                  <a:cubicBezTo>
                    <a:pt x="2988" y="130"/>
                    <a:pt x="2988" y="155"/>
                    <a:pt x="2988" y="180"/>
                  </a:cubicBezTo>
                  <a:cubicBezTo>
                    <a:pt x="2986" y="275"/>
                    <a:pt x="2973" y="359"/>
                    <a:pt x="2970" y="453"/>
                  </a:cubicBezTo>
                  <a:cubicBezTo>
                    <a:pt x="2946" y="453"/>
                    <a:pt x="2922" y="453"/>
                    <a:pt x="2898" y="453"/>
                  </a:cubicBezTo>
                  <a:cubicBezTo>
                    <a:pt x="2119" y="453"/>
                    <a:pt x="1340" y="453"/>
                    <a:pt x="561" y="453"/>
                  </a:cubicBezTo>
                  <a:cubicBezTo>
                    <a:pt x="543" y="453"/>
                    <a:pt x="525" y="453"/>
                    <a:pt x="507" y="453"/>
                  </a:cubicBezTo>
                  <a:cubicBezTo>
                    <a:pt x="433" y="455"/>
                    <a:pt x="351" y="449"/>
                    <a:pt x="282" y="456"/>
                  </a:cubicBezTo>
                  <a:cubicBezTo>
                    <a:pt x="257" y="456"/>
                    <a:pt x="232" y="456"/>
                    <a:pt x="207" y="456"/>
                  </a:cubicBezTo>
                  <a:cubicBezTo>
                    <a:pt x="187" y="456"/>
                    <a:pt x="167" y="456"/>
                    <a:pt x="147" y="456"/>
                  </a:cubicBezTo>
                  <a:cubicBezTo>
                    <a:pt x="113" y="456"/>
                    <a:pt x="79" y="456"/>
                    <a:pt x="45" y="456"/>
                  </a:cubicBezTo>
                  <a:cubicBezTo>
                    <a:pt x="30" y="456"/>
                    <a:pt x="15" y="456"/>
                    <a:pt x="0" y="456"/>
                  </a:cubicBezTo>
                  <a:cubicBezTo>
                    <a:pt x="0" y="446"/>
                    <a:pt x="0" y="436"/>
                    <a:pt x="0" y="426"/>
                  </a:cubicBezTo>
                  <a:cubicBezTo>
                    <a:pt x="7" y="413"/>
                    <a:pt x="1" y="387"/>
                    <a:pt x="3" y="369"/>
                  </a:cubicBezTo>
                  <a:cubicBezTo>
                    <a:pt x="3" y="354"/>
                    <a:pt x="3" y="339"/>
                    <a:pt x="3" y="324"/>
                  </a:cubicBezTo>
                  <a:cubicBezTo>
                    <a:pt x="10" y="320"/>
                    <a:pt x="4" y="303"/>
                    <a:pt x="6" y="294"/>
                  </a:cubicBezTo>
                  <a:cubicBezTo>
                    <a:pt x="6" y="284"/>
                    <a:pt x="6" y="274"/>
                    <a:pt x="6" y="264"/>
                  </a:cubicBezTo>
                  <a:cubicBezTo>
                    <a:pt x="13" y="257"/>
                    <a:pt x="7" y="237"/>
                    <a:pt x="9" y="225"/>
                  </a:cubicBezTo>
                  <a:cubicBezTo>
                    <a:pt x="9" y="210"/>
                    <a:pt x="9" y="195"/>
                    <a:pt x="9" y="180"/>
                  </a:cubicBezTo>
                  <a:cubicBezTo>
                    <a:pt x="16" y="172"/>
                    <a:pt x="10" y="151"/>
                    <a:pt x="12" y="138"/>
                  </a:cubicBezTo>
                  <a:cubicBezTo>
                    <a:pt x="12" y="124"/>
                    <a:pt x="12" y="110"/>
                    <a:pt x="12" y="96"/>
                  </a:cubicBezTo>
                  <a:cubicBezTo>
                    <a:pt x="19" y="87"/>
                    <a:pt x="13" y="65"/>
                    <a:pt x="15" y="51"/>
                  </a:cubicBezTo>
                  <a:cubicBezTo>
                    <a:pt x="19" y="36"/>
                    <a:pt x="8" y="6"/>
                    <a:pt x="21" y="0"/>
                  </a:cubicBezTo>
                  <a:cubicBezTo>
                    <a:pt x="24" y="0"/>
                    <a:pt x="25" y="2"/>
                    <a:pt x="27" y="3"/>
                  </a:cubicBezTo>
                  <a:cubicBezTo>
                    <a:pt x="26" y="6"/>
                    <a:pt x="28" y="6"/>
                    <a:pt x="30" y="6"/>
                  </a:cubicBezTo>
                  <a:close/>
                  <a:moveTo>
                    <a:pt x="60" y="69"/>
                  </a:moveTo>
                  <a:cubicBezTo>
                    <a:pt x="67" y="69"/>
                    <a:pt x="74" y="69"/>
                    <a:pt x="81" y="69"/>
                  </a:cubicBezTo>
                  <a:cubicBezTo>
                    <a:pt x="84" y="62"/>
                    <a:pt x="89" y="57"/>
                    <a:pt x="87" y="45"/>
                  </a:cubicBezTo>
                  <a:cubicBezTo>
                    <a:pt x="71" y="35"/>
                    <a:pt x="54" y="47"/>
                    <a:pt x="60" y="69"/>
                  </a:cubicBezTo>
                  <a:close/>
                  <a:moveTo>
                    <a:pt x="141" y="63"/>
                  </a:moveTo>
                  <a:cubicBezTo>
                    <a:pt x="147" y="71"/>
                    <a:pt x="155" y="77"/>
                    <a:pt x="171" y="75"/>
                  </a:cubicBezTo>
                  <a:cubicBezTo>
                    <a:pt x="174" y="67"/>
                    <a:pt x="185" y="55"/>
                    <a:pt x="177" y="45"/>
                  </a:cubicBezTo>
                  <a:cubicBezTo>
                    <a:pt x="157" y="43"/>
                    <a:pt x="144" y="48"/>
                    <a:pt x="141" y="63"/>
                  </a:cubicBezTo>
                  <a:close/>
                  <a:moveTo>
                    <a:pt x="288" y="51"/>
                  </a:moveTo>
                  <a:cubicBezTo>
                    <a:pt x="289" y="60"/>
                    <a:pt x="286" y="73"/>
                    <a:pt x="291" y="78"/>
                  </a:cubicBezTo>
                  <a:cubicBezTo>
                    <a:pt x="310" y="80"/>
                    <a:pt x="322" y="75"/>
                    <a:pt x="324" y="60"/>
                  </a:cubicBezTo>
                  <a:cubicBezTo>
                    <a:pt x="322" y="47"/>
                    <a:pt x="302" y="52"/>
                    <a:pt x="288" y="51"/>
                  </a:cubicBezTo>
                  <a:close/>
                  <a:moveTo>
                    <a:pt x="243" y="72"/>
                  </a:moveTo>
                  <a:cubicBezTo>
                    <a:pt x="245" y="66"/>
                    <a:pt x="248" y="61"/>
                    <a:pt x="249" y="54"/>
                  </a:cubicBezTo>
                  <a:cubicBezTo>
                    <a:pt x="241" y="51"/>
                    <a:pt x="231" y="50"/>
                    <a:pt x="219" y="51"/>
                  </a:cubicBezTo>
                  <a:cubicBezTo>
                    <a:pt x="216" y="56"/>
                    <a:pt x="212" y="60"/>
                    <a:pt x="210" y="66"/>
                  </a:cubicBezTo>
                  <a:cubicBezTo>
                    <a:pt x="215" y="74"/>
                    <a:pt x="230" y="72"/>
                    <a:pt x="243" y="72"/>
                  </a:cubicBezTo>
                  <a:close/>
                  <a:moveTo>
                    <a:pt x="357" y="78"/>
                  </a:moveTo>
                  <a:cubicBezTo>
                    <a:pt x="363" y="83"/>
                    <a:pt x="377" y="80"/>
                    <a:pt x="387" y="81"/>
                  </a:cubicBezTo>
                  <a:cubicBezTo>
                    <a:pt x="389" y="72"/>
                    <a:pt x="399" y="71"/>
                    <a:pt x="396" y="57"/>
                  </a:cubicBezTo>
                  <a:cubicBezTo>
                    <a:pt x="373" y="56"/>
                    <a:pt x="358" y="42"/>
                    <a:pt x="357" y="78"/>
                  </a:cubicBezTo>
                  <a:close/>
                  <a:moveTo>
                    <a:pt x="1059" y="78"/>
                  </a:moveTo>
                  <a:cubicBezTo>
                    <a:pt x="1077" y="80"/>
                    <a:pt x="1089" y="76"/>
                    <a:pt x="1089" y="60"/>
                  </a:cubicBezTo>
                  <a:cubicBezTo>
                    <a:pt x="1078" y="45"/>
                    <a:pt x="1042" y="56"/>
                    <a:pt x="1059" y="78"/>
                  </a:cubicBezTo>
                  <a:close/>
                  <a:moveTo>
                    <a:pt x="1173" y="63"/>
                  </a:moveTo>
                  <a:cubicBezTo>
                    <a:pt x="1167" y="48"/>
                    <a:pt x="1135" y="45"/>
                    <a:pt x="1137" y="69"/>
                  </a:cubicBezTo>
                  <a:cubicBezTo>
                    <a:pt x="1141" y="79"/>
                    <a:pt x="1176" y="79"/>
                    <a:pt x="1173" y="63"/>
                  </a:cubicBezTo>
                  <a:close/>
                  <a:moveTo>
                    <a:pt x="489" y="81"/>
                  </a:moveTo>
                  <a:cubicBezTo>
                    <a:pt x="490" y="74"/>
                    <a:pt x="494" y="70"/>
                    <a:pt x="492" y="60"/>
                  </a:cubicBezTo>
                  <a:cubicBezTo>
                    <a:pt x="486" y="54"/>
                    <a:pt x="470" y="58"/>
                    <a:pt x="459" y="57"/>
                  </a:cubicBezTo>
                  <a:cubicBezTo>
                    <a:pt x="457" y="64"/>
                    <a:pt x="455" y="71"/>
                    <a:pt x="456" y="81"/>
                  </a:cubicBezTo>
                  <a:cubicBezTo>
                    <a:pt x="467" y="81"/>
                    <a:pt x="478" y="81"/>
                    <a:pt x="489" y="81"/>
                  </a:cubicBezTo>
                  <a:close/>
                  <a:moveTo>
                    <a:pt x="630" y="78"/>
                  </a:moveTo>
                  <a:cubicBezTo>
                    <a:pt x="636" y="83"/>
                    <a:pt x="650" y="80"/>
                    <a:pt x="660" y="81"/>
                  </a:cubicBezTo>
                  <a:cubicBezTo>
                    <a:pt x="663" y="75"/>
                    <a:pt x="664" y="67"/>
                    <a:pt x="666" y="60"/>
                  </a:cubicBezTo>
                  <a:cubicBezTo>
                    <a:pt x="651" y="53"/>
                    <a:pt x="625" y="57"/>
                    <a:pt x="630" y="78"/>
                  </a:cubicBezTo>
                  <a:close/>
                  <a:moveTo>
                    <a:pt x="732" y="57"/>
                  </a:moveTo>
                  <a:cubicBezTo>
                    <a:pt x="732" y="64"/>
                    <a:pt x="732" y="71"/>
                    <a:pt x="732" y="78"/>
                  </a:cubicBezTo>
                  <a:cubicBezTo>
                    <a:pt x="745" y="84"/>
                    <a:pt x="772" y="83"/>
                    <a:pt x="768" y="63"/>
                  </a:cubicBezTo>
                  <a:cubicBezTo>
                    <a:pt x="767" y="51"/>
                    <a:pt x="741" y="52"/>
                    <a:pt x="732" y="57"/>
                  </a:cubicBezTo>
                  <a:close/>
                  <a:moveTo>
                    <a:pt x="1233" y="75"/>
                  </a:moveTo>
                  <a:cubicBezTo>
                    <a:pt x="1245" y="79"/>
                    <a:pt x="1276" y="84"/>
                    <a:pt x="1272" y="63"/>
                  </a:cubicBezTo>
                  <a:cubicBezTo>
                    <a:pt x="1260" y="55"/>
                    <a:pt x="1222" y="53"/>
                    <a:pt x="1233" y="75"/>
                  </a:cubicBezTo>
                  <a:close/>
                  <a:moveTo>
                    <a:pt x="1824" y="75"/>
                  </a:moveTo>
                  <a:cubicBezTo>
                    <a:pt x="1826" y="55"/>
                    <a:pt x="1794" y="53"/>
                    <a:pt x="1779" y="60"/>
                  </a:cubicBezTo>
                  <a:cubicBezTo>
                    <a:pt x="1777" y="69"/>
                    <a:pt x="1784" y="69"/>
                    <a:pt x="1782" y="78"/>
                  </a:cubicBezTo>
                  <a:cubicBezTo>
                    <a:pt x="1794" y="83"/>
                    <a:pt x="1816" y="83"/>
                    <a:pt x="1824" y="75"/>
                  </a:cubicBezTo>
                  <a:close/>
                  <a:moveTo>
                    <a:pt x="1893" y="75"/>
                  </a:moveTo>
                  <a:cubicBezTo>
                    <a:pt x="1893" y="70"/>
                    <a:pt x="1893" y="65"/>
                    <a:pt x="1893" y="60"/>
                  </a:cubicBezTo>
                  <a:cubicBezTo>
                    <a:pt x="1886" y="55"/>
                    <a:pt x="1864" y="55"/>
                    <a:pt x="1857" y="60"/>
                  </a:cubicBezTo>
                  <a:cubicBezTo>
                    <a:pt x="1849" y="83"/>
                    <a:pt x="1882" y="80"/>
                    <a:pt x="1893" y="75"/>
                  </a:cubicBezTo>
                  <a:close/>
                  <a:moveTo>
                    <a:pt x="1959" y="57"/>
                  </a:moveTo>
                  <a:cubicBezTo>
                    <a:pt x="1956" y="63"/>
                    <a:pt x="1951" y="67"/>
                    <a:pt x="1953" y="78"/>
                  </a:cubicBezTo>
                  <a:cubicBezTo>
                    <a:pt x="1960" y="83"/>
                    <a:pt x="1982" y="83"/>
                    <a:pt x="1989" y="78"/>
                  </a:cubicBezTo>
                  <a:cubicBezTo>
                    <a:pt x="1991" y="59"/>
                    <a:pt x="1978" y="55"/>
                    <a:pt x="1959" y="57"/>
                  </a:cubicBezTo>
                  <a:close/>
                  <a:moveTo>
                    <a:pt x="2160" y="78"/>
                  </a:moveTo>
                  <a:cubicBezTo>
                    <a:pt x="2168" y="83"/>
                    <a:pt x="2191" y="83"/>
                    <a:pt x="2196" y="75"/>
                  </a:cubicBezTo>
                  <a:cubicBezTo>
                    <a:pt x="2199" y="50"/>
                    <a:pt x="2153" y="50"/>
                    <a:pt x="2160" y="78"/>
                  </a:cubicBezTo>
                  <a:close/>
                  <a:moveTo>
                    <a:pt x="528" y="78"/>
                  </a:moveTo>
                  <a:cubicBezTo>
                    <a:pt x="538" y="90"/>
                    <a:pt x="570" y="86"/>
                    <a:pt x="567" y="66"/>
                  </a:cubicBezTo>
                  <a:cubicBezTo>
                    <a:pt x="559" y="57"/>
                    <a:pt x="521" y="54"/>
                    <a:pt x="528" y="78"/>
                  </a:cubicBezTo>
                  <a:close/>
                  <a:moveTo>
                    <a:pt x="837" y="60"/>
                  </a:moveTo>
                  <a:cubicBezTo>
                    <a:pt x="836" y="67"/>
                    <a:pt x="832" y="71"/>
                    <a:pt x="834" y="81"/>
                  </a:cubicBezTo>
                  <a:cubicBezTo>
                    <a:pt x="842" y="87"/>
                    <a:pt x="863" y="85"/>
                    <a:pt x="867" y="78"/>
                  </a:cubicBezTo>
                  <a:cubicBezTo>
                    <a:pt x="873" y="56"/>
                    <a:pt x="853" y="60"/>
                    <a:pt x="837" y="60"/>
                  </a:cubicBezTo>
                  <a:close/>
                  <a:moveTo>
                    <a:pt x="969" y="78"/>
                  </a:moveTo>
                  <a:cubicBezTo>
                    <a:pt x="967" y="70"/>
                    <a:pt x="973" y="70"/>
                    <a:pt x="972" y="63"/>
                  </a:cubicBezTo>
                  <a:cubicBezTo>
                    <a:pt x="965" y="57"/>
                    <a:pt x="948" y="61"/>
                    <a:pt x="936" y="60"/>
                  </a:cubicBezTo>
                  <a:cubicBezTo>
                    <a:pt x="922" y="80"/>
                    <a:pt x="955" y="86"/>
                    <a:pt x="969" y="78"/>
                  </a:cubicBezTo>
                  <a:close/>
                  <a:moveTo>
                    <a:pt x="1398" y="81"/>
                  </a:moveTo>
                  <a:cubicBezTo>
                    <a:pt x="1407" y="87"/>
                    <a:pt x="1428" y="84"/>
                    <a:pt x="1437" y="81"/>
                  </a:cubicBezTo>
                  <a:cubicBezTo>
                    <a:pt x="1445" y="51"/>
                    <a:pt x="1391" y="54"/>
                    <a:pt x="1398" y="81"/>
                  </a:cubicBezTo>
                  <a:close/>
                  <a:moveTo>
                    <a:pt x="1488" y="78"/>
                  </a:moveTo>
                  <a:cubicBezTo>
                    <a:pt x="1492" y="85"/>
                    <a:pt x="1513" y="87"/>
                    <a:pt x="1521" y="81"/>
                  </a:cubicBezTo>
                  <a:cubicBezTo>
                    <a:pt x="1521" y="75"/>
                    <a:pt x="1521" y="69"/>
                    <a:pt x="1521" y="63"/>
                  </a:cubicBezTo>
                  <a:cubicBezTo>
                    <a:pt x="1509" y="59"/>
                    <a:pt x="1480" y="54"/>
                    <a:pt x="1488" y="78"/>
                  </a:cubicBezTo>
                  <a:close/>
                  <a:moveTo>
                    <a:pt x="1665" y="81"/>
                  </a:moveTo>
                  <a:cubicBezTo>
                    <a:pt x="1677" y="86"/>
                    <a:pt x="1702" y="87"/>
                    <a:pt x="1707" y="75"/>
                  </a:cubicBezTo>
                  <a:cubicBezTo>
                    <a:pt x="1708" y="54"/>
                    <a:pt x="1656" y="51"/>
                    <a:pt x="1665" y="81"/>
                  </a:cubicBezTo>
                  <a:close/>
                  <a:moveTo>
                    <a:pt x="2382" y="60"/>
                  </a:moveTo>
                  <a:cubicBezTo>
                    <a:pt x="2370" y="60"/>
                    <a:pt x="2357" y="59"/>
                    <a:pt x="2349" y="63"/>
                  </a:cubicBezTo>
                  <a:cubicBezTo>
                    <a:pt x="2349" y="69"/>
                    <a:pt x="2349" y="75"/>
                    <a:pt x="2349" y="81"/>
                  </a:cubicBezTo>
                  <a:cubicBezTo>
                    <a:pt x="2360" y="80"/>
                    <a:pt x="2376" y="84"/>
                    <a:pt x="2382" y="78"/>
                  </a:cubicBezTo>
                  <a:cubicBezTo>
                    <a:pt x="2382" y="72"/>
                    <a:pt x="2382" y="66"/>
                    <a:pt x="2382" y="60"/>
                  </a:cubicBezTo>
                  <a:close/>
                  <a:moveTo>
                    <a:pt x="1317" y="60"/>
                  </a:moveTo>
                  <a:cubicBezTo>
                    <a:pt x="1315" y="66"/>
                    <a:pt x="1310" y="69"/>
                    <a:pt x="1311" y="78"/>
                  </a:cubicBezTo>
                  <a:cubicBezTo>
                    <a:pt x="1316" y="86"/>
                    <a:pt x="1339" y="86"/>
                    <a:pt x="1347" y="81"/>
                  </a:cubicBezTo>
                  <a:cubicBezTo>
                    <a:pt x="1349" y="62"/>
                    <a:pt x="1335" y="59"/>
                    <a:pt x="1317" y="60"/>
                  </a:cubicBezTo>
                  <a:close/>
                  <a:moveTo>
                    <a:pt x="1575" y="72"/>
                  </a:moveTo>
                  <a:cubicBezTo>
                    <a:pt x="1574" y="78"/>
                    <a:pt x="1578" y="79"/>
                    <a:pt x="1578" y="84"/>
                  </a:cubicBezTo>
                  <a:cubicBezTo>
                    <a:pt x="1586" y="87"/>
                    <a:pt x="1596" y="88"/>
                    <a:pt x="1608" y="87"/>
                  </a:cubicBezTo>
                  <a:cubicBezTo>
                    <a:pt x="1625" y="64"/>
                    <a:pt x="1578" y="47"/>
                    <a:pt x="1575" y="72"/>
                  </a:cubicBezTo>
                  <a:close/>
                  <a:moveTo>
                    <a:pt x="2049" y="69"/>
                  </a:moveTo>
                  <a:cubicBezTo>
                    <a:pt x="2042" y="70"/>
                    <a:pt x="2047" y="85"/>
                    <a:pt x="2049" y="87"/>
                  </a:cubicBezTo>
                  <a:cubicBezTo>
                    <a:pt x="2068" y="89"/>
                    <a:pt x="2083" y="87"/>
                    <a:pt x="2079" y="66"/>
                  </a:cubicBezTo>
                  <a:cubicBezTo>
                    <a:pt x="2074" y="61"/>
                    <a:pt x="2052" y="54"/>
                    <a:pt x="2049" y="66"/>
                  </a:cubicBezTo>
                  <a:cubicBezTo>
                    <a:pt x="2049" y="67"/>
                    <a:pt x="2049" y="68"/>
                    <a:pt x="2049" y="69"/>
                  </a:cubicBezTo>
                  <a:close/>
                  <a:moveTo>
                    <a:pt x="2253" y="78"/>
                  </a:moveTo>
                  <a:cubicBezTo>
                    <a:pt x="2258" y="85"/>
                    <a:pt x="2271" y="84"/>
                    <a:pt x="2283" y="84"/>
                  </a:cubicBezTo>
                  <a:cubicBezTo>
                    <a:pt x="2283" y="77"/>
                    <a:pt x="2283" y="70"/>
                    <a:pt x="2283" y="63"/>
                  </a:cubicBezTo>
                  <a:cubicBezTo>
                    <a:pt x="2272" y="57"/>
                    <a:pt x="2246" y="57"/>
                    <a:pt x="2253" y="78"/>
                  </a:cubicBezTo>
                  <a:close/>
                  <a:moveTo>
                    <a:pt x="2589" y="84"/>
                  </a:moveTo>
                  <a:cubicBezTo>
                    <a:pt x="2588" y="78"/>
                    <a:pt x="2592" y="77"/>
                    <a:pt x="2592" y="72"/>
                  </a:cubicBezTo>
                  <a:cubicBezTo>
                    <a:pt x="2591" y="59"/>
                    <a:pt x="2562" y="61"/>
                    <a:pt x="2553" y="66"/>
                  </a:cubicBezTo>
                  <a:cubicBezTo>
                    <a:pt x="2547" y="88"/>
                    <a:pt x="2575" y="91"/>
                    <a:pt x="2589" y="84"/>
                  </a:cubicBezTo>
                  <a:close/>
                  <a:moveTo>
                    <a:pt x="2667" y="60"/>
                  </a:moveTo>
                  <a:cubicBezTo>
                    <a:pt x="2662" y="67"/>
                    <a:pt x="2656" y="73"/>
                    <a:pt x="2658" y="87"/>
                  </a:cubicBezTo>
                  <a:cubicBezTo>
                    <a:pt x="2665" y="93"/>
                    <a:pt x="2682" y="89"/>
                    <a:pt x="2694" y="90"/>
                  </a:cubicBezTo>
                  <a:cubicBezTo>
                    <a:pt x="2703" y="69"/>
                    <a:pt x="2692" y="55"/>
                    <a:pt x="2667" y="60"/>
                  </a:cubicBezTo>
                  <a:close/>
                  <a:moveTo>
                    <a:pt x="2433" y="84"/>
                  </a:moveTo>
                  <a:cubicBezTo>
                    <a:pt x="2441" y="89"/>
                    <a:pt x="2464" y="89"/>
                    <a:pt x="2469" y="81"/>
                  </a:cubicBezTo>
                  <a:cubicBezTo>
                    <a:pt x="2474" y="58"/>
                    <a:pt x="2423" y="53"/>
                    <a:pt x="2433" y="84"/>
                  </a:cubicBezTo>
                  <a:close/>
                  <a:moveTo>
                    <a:pt x="2736" y="90"/>
                  </a:moveTo>
                  <a:cubicBezTo>
                    <a:pt x="2748" y="89"/>
                    <a:pt x="2765" y="93"/>
                    <a:pt x="2772" y="87"/>
                  </a:cubicBezTo>
                  <a:cubicBezTo>
                    <a:pt x="2778" y="61"/>
                    <a:pt x="2727" y="63"/>
                    <a:pt x="2736" y="90"/>
                  </a:cubicBezTo>
                  <a:close/>
                  <a:moveTo>
                    <a:pt x="2835" y="69"/>
                  </a:moveTo>
                  <a:cubicBezTo>
                    <a:pt x="2835" y="78"/>
                    <a:pt x="2833" y="89"/>
                    <a:pt x="2838" y="93"/>
                  </a:cubicBezTo>
                  <a:cubicBezTo>
                    <a:pt x="2849" y="93"/>
                    <a:pt x="2860" y="93"/>
                    <a:pt x="2871" y="93"/>
                  </a:cubicBezTo>
                  <a:cubicBezTo>
                    <a:pt x="2873" y="83"/>
                    <a:pt x="2869" y="79"/>
                    <a:pt x="2868" y="72"/>
                  </a:cubicBezTo>
                  <a:cubicBezTo>
                    <a:pt x="2860" y="68"/>
                    <a:pt x="2847" y="69"/>
                    <a:pt x="2835" y="69"/>
                  </a:cubicBezTo>
                  <a:close/>
                  <a:moveTo>
                    <a:pt x="2907" y="81"/>
                  </a:moveTo>
                  <a:cubicBezTo>
                    <a:pt x="2907" y="83"/>
                    <a:pt x="2907" y="85"/>
                    <a:pt x="2907" y="87"/>
                  </a:cubicBezTo>
                  <a:cubicBezTo>
                    <a:pt x="2909" y="100"/>
                    <a:pt x="2948" y="101"/>
                    <a:pt x="2946" y="84"/>
                  </a:cubicBezTo>
                  <a:cubicBezTo>
                    <a:pt x="2946" y="82"/>
                    <a:pt x="2946" y="80"/>
                    <a:pt x="2946" y="78"/>
                  </a:cubicBezTo>
                  <a:cubicBezTo>
                    <a:pt x="2944" y="65"/>
                    <a:pt x="2905" y="64"/>
                    <a:pt x="2907" y="81"/>
                  </a:cubicBezTo>
                  <a:close/>
                </a:path>
              </a:pathLst>
            </a:custGeom>
            <a:solidFill>
              <a:srgbClr val="72161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8" name="Freeform 783"/>
            <p:cNvSpPr/>
            <p:nvPr/>
          </p:nvSpPr>
          <p:spPr bwMode="auto">
            <a:xfrm>
              <a:off x="6183313" y="1758951"/>
              <a:ext cx="546100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3" y="0"/>
                </a:cxn>
                <a:cxn ang="0">
                  <a:pos x="18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83" h="3">
                  <a:moveTo>
                    <a:pt x="0" y="0"/>
                  </a:moveTo>
                  <a:cubicBezTo>
                    <a:pt x="61" y="0"/>
                    <a:pt x="122" y="0"/>
                    <a:pt x="183" y="0"/>
                  </a:cubicBezTo>
                  <a:cubicBezTo>
                    <a:pt x="183" y="1"/>
                    <a:pt x="183" y="2"/>
                    <a:pt x="183" y="3"/>
                  </a:cubicBezTo>
                  <a:cubicBezTo>
                    <a:pt x="122" y="3"/>
                    <a:pt x="6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9" name="Freeform 784"/>
            <p:cNvSpPr/>
            <p:nvPr/>
          </p:nvSpPr>
          <p:spPr bwMode="auto">
            <a:xfrm>
              <a:off x="57150" y="2306638"/>
              <a:ext cx="14288" cy="2508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4"/>
                </a:cxn>
                <a:cxn ang="0">
                  <a:pos x="0" y="0"/>
                </a:cxn>
              </a:cxnLst>
              <a:rect l="0" t="0" r="r" b="b"/>
              <a:pathLst>
                <a:path w="5" h="84">
                  <a:moveTo>
                    <a:pt x="0" y="0"/>
                  </a:moveTo>
                  <a:cubicBezTo>
                    <a:pt x="5" y="21"/>
                    <a:pt x="5" y="63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0" name="Freeform 785"/>
            <p:cNvSpPr/>
            <p:nvPr/>
          </p:nvSpPr>
          <p:spPr bwMode="auto">
            <a:xfrm>
              <a:off x="47625" y="2862263"/>
              <a:ext cx="20638" cy="1079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6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36">
                  <a:moveTo>
                    <a:pt x="3" y="0"/>
                  </a:move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1" name="Freeform 786"/>
            <p:cNvSpPr/>
            <p:nvPr/>
          </p:nvSpPr>
          <p:spPr bwMode="auto">
            <a:xfrm>
              <a:off x="8967788" y="2754313"/>
              <a:ext cx="14288" cy="223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5"/>
                </a:cxn>
                <a:cxn ang="0">
                  <a:pos x="0" y="0"/>
                </a:cxn>
              </a:cxnLst>
              <a:rect l="0" t="0" r="r" b="b"/>
              <a:pathLst>
                <a:path w="5" h="75">
                  <a:moveTo>
                    <a:pt x="0" y="0"/>
                  </a:moveTo>
                  <a:cubicBezTo>
                    <a:pt x="5" y="18"/>
                    <a:pt x="5" y="57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2" name="Freeform 787"/>
            <p:cNvSpPr/>
            <p:nvPr/>
          </p:nvSpPr>
          <p:spPr bwMode="auto">
            <a:xfrm>
              <a:off x="36513" y="3543301"/>
              <a:ext cx="31750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7"/>
                </a:cxn>
                <a:cxn ang="0">
                  <a:pos x="7" y="0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3" name="Freeform 788"/>
            <p:cNvSpPr/>
            <p:nvPr/>
          </p:nvSpPr>
          <p:spPr bwMode="auto">
            <a:xfrm>
              <a:off x="433388" y="1857376"/>
              <a:ext cx="349250" cy="314325"/>
            </a:xfrm>
            <a:custGeom>
              <a:avLst/>
              <a:gdLst/>
              <a:ahLst/>
              <a:cxnLst>
                <a:cxn ang="0">
                  <a:pos x="117" y="48"/>
                </a:cxn>
                <a:cxn ang="0">
                  <a:pos x="87" y="69"/>
                </a:cxn>
                <a:cxn ang="0">
                  <a:pos x="96" y="105"/>
                </a:cxn>
                <a:cxn ang="0">
                  <a:pos x="27" y="99"/>
                </a:cxn>
                <a:cxn ang="0">
                  <a:pos x="27" y="72"/>
                </a:cxn>
                <a:cxn ang="0">
                  <a:pos x="0" y="66"/>
                </a:cxn>
                <a:cxn ang="0">
                  <a:pos x="60" y="0"/>
                </a:cxn>
                <a:cxn ang="0">
                  <a:pos x="117" y="48"/>
                </a:cxn>
              </a:cxnLst>
              <a:rect l="0" t="0" r="r" b="b"/>
              <a:pathLst>
                <a:path w="117" h="105">
                  <a:moveTo>
                    <a:pt x="117" y="48"/>
                  </a:moveTo>
                  <a:cubicBezTo>
                    <a:pt x="109" y="57"/>
                    <a:pt x="92" y="57"/>
                    <a:pt x="87" y="69"/>
                  </a:cubicBezTo>
                  <a:cubicBezTo>
                    <a:pt x="86" y="85"/>
                    <a:pt x="99" y="87"/>
                    <a:pt x="96" y="105"/>
                  </a:cubicBezTo>
                  <a:cubicBezTo>
                    <a:pt x="78" y="95"/>
                    <a:pt x="47" y="82"/>
                    <a:pt x="27" y="99"/>
                  </a:cubicBezTo>
                  <a:cubicBezTo>
                    <a:pt x="27" y="90"/>
                    <a:pt x="27" y="81"/>
                    <a:pt x="27" y="72"/>
                  </a:cubicBezTo>
                  <a:cubicBezTo>
                    <a:pt x="20" y="68"/>
                    <a:pt x="10" y="67"/>
                    <a:pt x="0" y="66"/>
                  </a:cubicBezTo>
                  <a:cubicBezTo>
                    <a:pt x="26" y="50"/>
                    <a:pt x="40" y="22"/>
                    <a:pt x="60" y="0"/>
                  </a:cubicBezTo>
                  <a:cubicBezTo>
                    <a:pt x="62" y="33"/>
                    <a:pt x="81" y="49"/>
                    <a:pt x="117" y="48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4" name="Freeform 789"/>
            <p:cNvSpPr/>
            <p:nvPr/>
          </p:nvSpPr>
          <p:spPr bwMode="auto">
            <a:xfrm>
              <a:off x="2976563" y="2144713"/>
              <a:ext cx="223838" cy="7461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48" y="0"/>
                </a:cxn>
                <a:cxn ang="0">
                  <a:pos x="75" y="21"/>
                </a:cxn>
                <a:cxn ang="0">
                  <a:pos x="66" y="24"/>
                </a:cxn>
                <a:cxn ang="0">
                  <a:pos x="18" y="24"/>
                </a:cxn>
                <a:cxn ang="0">
                  <a:pos x="0" y="18"/>
                </a:cxn>
              </a:cxnLst>
              <a:rect l="0" t="0" r="r" b="b"/>
              <a:pathLst>
                <a:path w="75" h="25">
                  <a:moveTo>
                    <a:pt x="0" y="18"/>
                  </a:moveTo>
                  <a:cubicBezTo>
                    <a:pt x="12" y="8"/>
                    <a:pt x="30" y="4"/>
                    <a:pt x="48" y="0"/>
                  </a:cubicBezTo>
                  <a:cubicBezTo>
                    <a:pt x="57" y="7"/>
                    <a:pt x="62" y="18"/>
                    <a:pt x="75" y="21"/>
                  </a:cubicBezTo>
                  <a:cubicBezTo>
                    <a:pt x="74" y="24"/>
                    <a:pt x="70" y="24"/>
                    <a:pt x="66" y="24"/>
                  </a:cubicBezTo>
                  <a:cubicBezTo>
                    <a:pt x="50" y="24"/>
                    <a:pt x="34" y="24"/>
                    <a:pt x="18" y="24"/>
                  </a:cubicBezTo>
                  <a:cubicBezTo>
                    <a:pt x="9" y="25"/>
                    <a:pt x="3" y="23"/>
                    <a:pt x="0" y="18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5" name="Freeform 790"/>
            <p:cNvSpPr/>
            <p:nvPr/>
          </p:nvSpPr>
          <p:spPr bwMode="auto">
            <a:xfrm>
              <a:off x="6173788" y="2252663"/>
              <a:ext cx="1079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6" name="Freeform 791"/>
            <p:cNvSpPr/>
            <p:nvPr/>
          </p:nvSpPr>
          <p:spPr bwMode="auto">
            <a:xfrm>
              <a:off x="6011863" y="2557463"/>
              <a:ext cx="1349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7" name="Freeform 792"/>
            <p:cNvSpPr/>
            <p:nvPr/>
          </p:nvSpPr>
          <p:spPr bwMode="auto">
            <a:xfrm>
              <a:off x="6611938" y="2566988"/>
              <a:ext cx="1349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8" name="Freeform 793"/>
            <p:cNvSpPr/>
            <p:nvPr/>
          </p:nvSpPr>
          <p:spPr bwMode="auto">
            <a:xfrm>
              <a:off x="8591550" y="2566988"/>
              <a:ext cx="1158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9" name="Freeform 794"/>
            <p:cNvSpPr/>
            <p:nvPr/>
          </p:nvSpPr>
          <p:spPr bwMode="auto">
            <a:xfrm>
              <a:off x="6872288" y="2574926"/>
              <a:ext cx="115888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0" name="Freeform 795"/>
            <p:cNvSpPr/>
            <p:nvPr/>
          </p:nvSpPr>
          <p:spPr bwMode="auto">
            <a:xfrm>
              <a:off x="6299200" y="2584451"/>
              <a:ext cx="1158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1" name="Freeform 796"/>
            <p:cNvSpPr/>
            <p:nvPr/>
          </p:nvSpPr>
          <p:spPr bwMode="auto">
            <a:xfrm>
              <a:off x="3584575" y="2216151"/>
              <a:ext cx="12541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70211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2" name="Freeform 797"/>
            <p:cNvSpPr/>
            <p:nvPr/>
          </p:nvSpPr>
          <p:spPr bwMode="auto">
            <a:xfrm>
              <a:off x="5411788" y="2235201"/>
              <a:ext cx="1444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70211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3" name="Freeform 798"/>
            <p:cNvSpPr/>
            <p:nvPr/>
          </p:nvSpPr>
          <p:spPr bwMode="auto">
            <a:xfrm>
              <a:off x="2967038" y="2520951"/>
              <a:ext cx="12541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4" name="Freeform 799"/>
            <p:cNvSpPr/>
            <p:nvPr/>
          </p:nvSpPr>
          <p:spPr bwMode="auto">
            <a:xfrm>
              <a:off x="2054225" y="2530476"/>
              <a:ext cx="1333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5" name="Freeform 800"/>
            <p:cNvSpPr/>
            <p:nvPr/>
          </p:nvSpPr>
          <p:spPr bwMode="auto">
            <a:xfrm>
              <a:off x="36513" y="2046288"/>
              <a:ext cx="31750" cy="161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4"/>
                </a:cxn>
                <a:cxn ang="0">
                  <a:pos x="4" y="0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6" name="Freeform 801"/>
            <p:cNvSpPr/>
            <p:nvPr/>
          </p:nvSpPr>
          <p:spPr bwMode="auto">
            <a:xfrm>
              <a:off x="9009063" y="1884363"/>
              <a:ext cx="20638" cy="1889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3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7" name="Freeform 802"/>
            <p:cNvSpPr/>
            <p:nvPr/>
          </p:nvSpPr>
          <p:spPr bwMode="auto">
            <a:xfrm>
              <a:off x="4956175" y="2392363"/>
              <a:ext cx="17780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0" y="7"/>
                </a:cxn>
                <a:cxn ang="0">
                  <a:pos x="0" y="4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8" name="Freeform 803"/>
            <p:cNvSpPr/>
            <p:nvPr/>
          </p:nvSpPr>
          <p:spPr bwMode="auto">
            <a:xfrm>
              <a:off x="3611563" y="2432051"/>
              <a:ext cx="341313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4" y="0"/>
                </a:cxn>
                <a:cxn ang="0">
                  <a:pos x="114" y="3"/>
                </a:cxn>
                <a:cxn ang="0">
                  <a:pos x="0" y="0"/>
                </a:cxn>
              </a:cxnLst>
              <a:rect l="0" t="0" r="r" b="b"/>
              <a:pathLst>
                <a:path w="114" h="7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77" y="1"/>
                    <a:pt x="32" y="7"/>
                    <a:pt x="0" y="0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9" name="Freeform 804"/>
            <p:cNvSpPr/>
            <p:nvPr/>
          </p:nvSpPr>
          <p:spPr bwMode="auto">
            <a:xfrm>
              <a:off x="2295525" y="2439988"/>
              <a:ext cx="2413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0"/>
                </a:cxn>
                <a:cxn ang="0">
                  <a:pos x="0" y="0"/>
                </a:cxn>
              </a:cxnLst>
              <a:rect l="0" t="0" r="r" b="b"/>
              <a:pathLst>
                <a:path w="81" h="5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0" name="Freeform 805"/>
            <p:cNvSpPr/>
            <p:nvPr/>
          </p:nvSpPr>
          <p:spPr bwMode="auto">
            <a:xfrm>
              <a:off x="5357813" y="1755776"/>
              <a:ext cx="26035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7" y="4"/>
                </a:cxn>
                <a:cxn ang="0">
                  <a:pos x="0" y="7"/>
                </a:cxn>
              </a:cxnLst>
              <a:rect l="0" t="0" r="r" b="b"/>
              <a:pathLst>
                <a:path w="87" h="11">
                  <a:moveTo>
                    <a:pt x="0" y="7"/>
                  </a:moveTo>
                  <a:cubicBezTo>
                    <a:pt x="23" y="0"/>
                    <a:pt x="59" y="6"/>
                    <a:pt x="87" y="4"/>
                  </a:cubicBezTo>
                  <a:cubicBezTo>
                    <a:pt x="64" y="11"/>
                    <a:pt x="28" y="5"/>
                    <a:pt x="0" y="7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1" name="Freeform 806"/>
            <p:cNvSpPr/>
            <p:nvPr/>
          </p:nvSpPr>
          <p:spPr bwMode="auto">
            <a:xfrm>
              <a:off x="9001125" y="2540001"/>
              <a:ext cx="20638" cy="1333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52" name="组合 651"/>
          <p:cNvGrpSpPr/>
          <p:nvPr/>
        </p:nvGrpSpPr>
        <p:grpSpPr>
          <a:xfrm>
            <a:off x="3883082" y="3491935"/>
            <a:ext cx="2117678" cy="2651713"/>
            <a:chOff x="10807700" y="2270125"/>
            <a:chExt cx="2597151" cy="2989263"/>
          </a:xfrm>
          <a:effectLst>
            <a:outerShdw blurRad="50800" dist="76200" dir="10800000" sx="103000" sy="103000" algn="r" rotWithShape="0">
              <a:prstClr val="black"/>
            </a:outerShdw>
          </a:effectLst>
        </p:grpSpPr>
        <p:sp>
          <p:nvSpPr>
            <p:cNvPr id="653" name="Freeform 1049"/>
            <p:cNvSpPr/>
            <p:nvPr/>
          </p:nvSpPr>
          <p:spPr bwMode="auto">
            <a:xfrm>
              <a:off x="12004675" y="2470150"/>
              <a:ext cx="1222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4" name="Freeform 1050"/>
            <p:cNvSpPr/>
            <p:nvPr/>
          </p:nvSpPr>
          <p:spPr bwMode="auto">
            <a:xfrm>
              <a:off x="12614275" y="2686050"/>
              <a:ext cx="841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5" name="Freeform 1051"/>
            <p:cNvSpPr/>
            <p:nvPr/>
          </p:nvSpPr>
          <p:spPr bwMode="auto">
            <a:xfrm>
              <a:off x="13396913" y="2998788"/>
              <a:ext cx="7938" cy="936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6" name="Freeform 1052"/>
            <p:cNvSpPr/>
            <p:nvPr/>
          </p:nvSpPr>
          <p:spPr bwMode="auto">
            <a:xfrm>
              <a:off x="13293725" y="3046413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7" name="Freeform 1053"/>
            <p:cNvSpPr/>
            <p:nvPr/>
          </p:nvSpPr>
          <p:spPr bwMode="auto">
            <a:xfrm>
              <a:off x="13255625" y="3051175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8" name="Freeform 1054"/>
            <p:cNvSpPr/>
            <p:nvPr/>
          </p:nvSpPr>
          <p:spPr bwMode="auto">
            <a:xfrm>
              <a:off x="11075988" y="3060700"/>
              <a:ext cx="47625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9" name="Freeform 1055"/>
            <p:cNvSpPr/>
            <p:nvPr/>
          </p:nvSpPr>
          <p:spPr bwMode="auto">
            <a:xfrm>
              <a:off x="12839700" y="3144838"/>
              <a:ext cx="7938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0" name="Freeform 1056"/>
            <p:cNvSpPr/>
            <p:nvPr/>
          </p:nvSpPr>
          <p:spPr bwMode="auto">
            <a:xfrm>
              <a:off x="11368088" y="3154363"/>
              <a:ext cx="7938" cy="508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1" name="Freeform 1057"/>
            <p:cNvSpPr/>
            <p:nvPr/>
          </p:nvSpPr>
          <p:spPr bwMode="auto">
            <a:xfrm>
              <a:off x="12825413" y="3605213"/>
              <a:ext cx="1270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2" name="Freeform 1058"/>
            <p:cNvSpPr/>
            <p:nvPr/>
          </p:nvSpPr>
          <p:spPr bwMode="auto">
            <a:xfrm>
              <a:off x="13054013" y="4311650"/>
              <a:ext cx="1111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3" name="Freeform 1059"/>
            <p:cNvSpPr/>
            <p:nvPr/>
          </p:nvSpPr>
          <p:spPr bwMode="auto">
            <a:xfrm>
              <a:off x="12271375" y="5011738"/>
              <a:ext cx="714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4" name="Freeform 1060"/>
            <p:cNvSpPr/>
            <p:nvPr/>
          </p:nvSpPr>
          <p:spPr bwMode="auto">
            <a:xfrm>
              <a:off x="12079288" y="5013325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5" name="Freeform 1061"/>
            <p:cNvSpPr/>
            <p:nvPr/>
          </p:nvSpPr>
          <p:spPr bwMode="auto">
            <a:xfrm>
              <a:off x="12126913" y="5019675"/>
              <a:ext cx="50800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6" name="Freeform 1062"/>
            <p:cNvSpPr/>
            <p:nvPr/>
          </p:nvSpPr>
          <p:spPr bwMode="auto">
            <a:xfrm>
              <a:off x="12177713" y="5019675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7" name="Freeform 1063"/>
            <p:cNvSpPr/>
            <p:nvPr/>
          </p:nvSpPr>
          <p:spPr bwMode="auto">
            <a:xfrm>
              <a:off x="11887200" y="5018088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8" name="Freeform 1064"/>
            <p:cNvSpPr/>
            <p:nvPr/>
          </p:nvSpPr>
          <p:spPr bwMode="auto">
            <a:xfrm>
              <a:off x="11934825" y="5024438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9" name="Freeform 1065"/>
            <p:cNvSpPr/>
            <p:nvPr/>
          </p:nvSpPr>
          <p:spPr bwMode="auto">
            <a:xfrm>
              <a:off x="11980863" y="5024438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0" name="Freeform 1066"/>
            <p:cNvSpPr/>
            <p:nvPr/>
          </p:nvSpPr>
          <p:spPr bwMode="auto">
            <a:xfrm>
              <a:off x="11690350" y="5022850"/>
              <a:ext cx="523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1" name="Freeform 1067"/>
            <p:cNvSpPr/>
            <p:nvPr/>
          </p:nvSpPr>
          <p:spPr bwMode="auto">
            <a:xfrm>
              <a:off x="11742738" y="5029200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2" name="Freeform 1068"/>
            <p:cNvSpPr/>
            <p:nvPr/>
          </p:nvSpPr>
          <p:spPr bwMode="auto">
            <a:xfrm>
              <a:off x="11788775" y="5029200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3" name="Freeform 1069"/>
            <p:cNvSpPr/>
            <p:nvPr/>
          </p:nvSpPr>
          <p:spPr bwMode="auto">
            <a:xfrm>
              <a:off x="12225338" y="5056188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4" name="Freeform 1070"/>
            <p:cNvSpPr/>
            <p:nvPr/>
          </p:nvSpPr>
          <p:spPr bwMode="auto">
            <a:xfrm>
              <a:off x="11714163" y="5076825"/>
              <a:ext cx="46038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5" name="Freeform 1071"/>
            <p:cNvSpPr/>
            <p:nvPr/>
          </p:nvSpPr>
          <p:spPr bwMode="auto">
            <a:xfrm>
              <a:off x="12914313" y="5095875"/>
              <a:ext cx="603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6" name="Freeform 1072"/>
            <p:cNvSpPr/>
            <p:nvPr/>
          </p:nvSpPr>
          <p:spPr bwMode="auto">
            <a:xfrm>
              <a:off x="12830175" y="2566988"/>
              <a:ext cx="4603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7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avLst/>
              <a:gdLst/>
              <a:ahLst/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l="0" t="0" r="r" b="b"/>
              <a:pathLst>
                <a:path w="1661" h="1912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8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avLst/>
              <a:gdLst/>
              <a:ahLst/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l="0" t="0" r="r" b="b"/>
              <a:pathLst>
                <a:path w="1509" h="1766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9" name="Freeform 1076"/>
            <p:cNvSpPr/>
            <p:nvPr/>
          </p:nvSpPr>
          <p:spPr bwMode="auto">
            <a:xfrm>
              <a:off x="11376025" y="2463800"/>
              <a:ext cx="1468438" cy="1700213"/>
            </a:xfrm>
            <a:custGeom>
              <a:avLst/>
              <a:gdLst/>
              <a:ahLst/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l="0" t="0" r="r" b="b"/>
              <a:pathLst>
                <a:path w="939" h="1087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0" name="Freeform 1077"/>
            <p:cNvSpPr/>
            <p:nvPr/>
          </p:nvSpPr>
          <p:spPr bwMode="auto">
            <a:xfrm>
              <a:off x="12412663" y="4095750"/>
              <a:ext cx="46038" cy="4445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1" name="Freeform 1078"/>
            <p:cNvSpPr/>
            <p:nvPr/>
          </p:nvSpPr>
          <p:spPr bwMode="auto">
            <a:xfrm>
              <a:off x="11098213" y="3609975"/>
              <a:ext cx="2051050" cy="1443038"/>
            </a:xfrm>
            <a:custGeom>
              <a:avLst/>
              <a:gdLst/>
              <a:ahLst/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l="0" t="0" r="r" b="b"/>
              <a:pathLst>
                <a:path w="1312" h="923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2" name="Freeform 1080"/>
            <p:cNvSpPr/>
            <p:nvPr/>
          </p:nvSpPr>
          <p:spPr bwMode="auto">
            <a:xfrm>
              <a:off x="11366500" y="3046413"/>
              <a:ext cx="20638" cy="4603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3" name="Freeform 1081"/>
            <p:cNvSpPr/>
            <p:nvPr/>
          </p:nvSpPr>
          <p:spPr bwMode="auto">
            <a:xfrm>
              <a:off x="11063288" y="3103563"/>
              <a:ext cx="6985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4" name="Freeform 1082"/>
            <p:cNvSpPr/>
            <p:nvPr/>
          </p:nvSpPr>
          <p:spPr bwMode="auto">
            <a:xfrm>
              <a:off x="13282613" y="3111500"/>
              <a:ext cx="17463" cy="50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5" name="Freeform 1083"/>
            <p:cNvSpPr/>
            <p:nvPr/>
          </p:nvSpPr>
          <p:spPr bwMode="auto">
            <a:xfrm>
              <a:off x="10968038" y="3111500"/>
              <a:ext cx="450850" cy="6143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l="0" t="0" r="r" b="b"/>
              <a:pathLst>
                <a:path w="288" h="393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6" name="Freeform 1084"/>
            <p:cNvSpPr/>
            <p:nvPr/>
          </p:nvSpPr>
          <p:spPr bwMode="auto">
            <a:xfrm>
              <a:off x="11355388" y="3092450"/>
              <a:ext cx="17463" cy="103188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7" name="Freeform 1085"/>
            <p:cNvSpPr/>
            <p:nvPr/>
          </p:nvSpPr>
          <p:spPr bwMode="auto">
            <a:xfrm>
              <a:off x="13246100" y="3116263"/>
              <a:ext cx="15875" cy="841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8" name="Freeform 1086"/>
            <p:cNvSpPr/>
            <p:nvPr/>
          </p:nvSpPr>
          <p:spPr bwMode="auto">
            <a:xfrm>
              <a:off x="11350625" y="3186113"/>
              <a:ext cx="11113" cy="74613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l="0" t="0" r="r" b="b"/>
              <a:pathLst>
                <a:path w="8" h="4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9" name="Freeform 1087"/>
            <p:cNvSpPr/>
            <p:nvPr/>
          </p:nvSpPr>
          <p:spPr bwMode="auto">
            <a:xfrm>
              <a:off x="10961688" y="3233738"/>
              <a:ext cx="6350" cy="460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0" name="Freeform 1088"/>
            <p:cNvSpPr/>
            <p:nvPr/>
          </p:nvSpPr>
          <p:spPr bwMode="auto">
            <a:xfrm>
              <a:off x="10928350" y="3243263"/>
              <a:ext cx="7938" cy="555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1" name="Freeform 1089"/>
            <p:cNvSpPr/>
            <p:nvPr/>
          </p:nvSpPr>
          <p:spPr bwMode="auto">
            <a:xfrm>
              <a:off x="13057188" y="4138613"/>
              <a:ext cx="17463" cy="460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2" name="Freeform 1090"/>
            <p:cNvSpPr/>
            <p:nvPr/>
          </p:nvSpPr>
          <p:spPr bwMode="auto">
            <a:xfrm>
              <a:off x="13044488" y="4391025"/>
              <a:ext cx="15875" cy="523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3" name="Freeform 1091"/>
            <p:cNvSpPr/>
            <p:nvPr/>
          </p:nvSpPr>
          <p:spPr bwMode="auto">
            <a:xfrm>
              <a:off x="13169900" y="4414838"/>
              <a:ext cx="17463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4" name="Freeform 1092"/>
            <p:cNvSpPr/>
            <p:nvPr/>
          </p:nvSpPr>
          <p:spPr bwMode="auto">
            <a:xfrm>
              <a:off x="13165138" y="4537075"/>
              <a:ext cx="174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l="0" t="0" r="r" b="b"/>
              <a:pathLst>
                <a:path w="11" h="87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5" name="Freeform 1093"/>
            <p:cNvSpPr/>
            <p:nvPr/>
          </p:nvSpPr>
          <p:spPr bwMode="auto">
            <a:xfrm>
              <a:off x="12271375" y="5056188"/>
              <a:ext cx="762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6" name="Freeform 1094"/>
            <p:cNvSpPr/>
            <p:nvPr/>
          </p:nvSpPr>
          <p:spPr bwMode="auto">
            <a:xfrm>
              <a:off x="12038013" y="5060950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7" name="Freeform 1095"/>
            <p:cNvSpPr/>
            <p:nvPr/>
          </p:nvSpPr>
          <p:spPr bwMode="auto">
            <a:xfrm>
              <a:off x="12084050" y="5067300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8" name="Freeform 1096"/>
            <p:cNvSpPr/>
            <p:nvPr/>
          </p:nvSpPr>
          <p:spPr bwMode="auto">
            <a:xfrm>
              <a:off x="12131675" y="5067300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9" name="Freeform 1097"/>
            <p:cNvSpPr/>
            <p:nvPr/>
          </p:nvSpPr>
          <p:spPr bwMode="auto">
            <a:xfrm>
              <a:off x="11498263" y="5065713"/>
              <a:ext cx="5715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0" name="Freeform 1098"/>
            <p:cNvSpPr/>
            <p:nvPr/>
          </p:nvSpPr>
          <p:spPr bwMode="auto">
            <a:xfrm>
              <a:off x="11850688" y="5065713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1" name="Freeform 1099"/>
            <p:cNvSpPr/>
            <p:nvPr/>
          </p:nvSpPr>
          <p:spPr bwMode="auto">
            <a:xfrm>
              <a:off x="11896725" y="5072063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2" name="Freeform 1100"/>
            <p:cNvSpPr/>
            <p:nvPr/>
          </p:nvSpPr>
          <p:spPr bwMode="auto">
            <a:xfrm>
              <a:off x="11944350" y="5072063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3" name="Freeform 1101"/>
            <p:cNvSpPr/>
            <p:nvPr/>
          </p:nvSpPr>
          <p:spPr bwMode="auto">
            <a:xfrm>
              <a:off x="11610975" y="5076825"/>
              <a:ext cx="1031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4" name="Freeform 1102"/>
            <p:cNvSpPr/>
            <p:nvPr/>
          </p:nvSpPr>
          <p:spPr bwMode="auto">
            <a:xfrm>
              <a:off x="12585700" y="5075238"/>
              <a:ext cx="619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5" name="Freeform 1103"/>
            <p:cNvSpPr/>
            <p:nvPr/>
          </p:nvSpPr>
          <p:spPr bwMode="auto">
            <a:xfrm>
              <a:off x="12707938" y="5080000"/>
              <a:ext cx="555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6" name="Freeform 1104"/>
            <p:cNvSpPr/>
            <p:nvPr/>
          </p:nvSpPr>
          <p:spPr bwMode="auto">
            <a:xfrm>
              <a:off x="12825413" y="5084763"/>
              <a:ext cx="603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7" name="Freeform 1105"/>
            <p:cNvSpPr/>
            <p:nvPr/>
          </p:nvSpPr>
          <p:spPr bwMode="auto">
            <a:xfrm>
              <a:off x="11163300" y="5127625"/>
              <a:ext cx="17463" cy="476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8" name="Freeform 1106"/>
            <p:cNvSpPr/>
            <p:nvPr/>
          </p:nvSpPr>
          <p:spPr bwMode="auto">
            <a:xfrm>
              <a:off x="12112625" y="5224463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9" name="Freeform 1107"/>
            <p:cNvSpPr/>
            <p:nvPr/>
          </p:nvSpPr>
          <p:spPr bwMode="auto">
            <a:xfrm>
              <a:off x="12215813" y="5229225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0" name="Freeform 1108"/>
            <p:cNvSpPr/>
            <p:nvPr/>
          </p:nvSpPr>
          <p:spPr bwMode="auto">
            <a:xfrm>
              <a:off x="12319000" y="5233988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1" name="Freeform 1109"/>
            <p:cNvSpPr/>
            <p:nvPr/>
          </p:nvSpPr>
          <p:spPr bwMode="auto">
            <a:xfrm>
              <a:off x="12417425" y="5238750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2" name="Freeform 1110"/>
            <p:cNvSpPr/>
            <p:nvPr/>
          </p:nvSpPr>
          <p:spPr bwMode="auto">
            <a:xfrm>
              <a:off x="12520613" y="5243513"/>
              <a:ext cx="508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3" name="Freeform 1111"/>
            <p:cNvSpPr/>
            <p:nvPr/>
          </p:nvSpPr>
          <p:spPr bwMode="auto">
            <a:xfrm>
              <a:off x="12900025" y="3567113"/>
              <a:ext cx="6508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4" name="Freeform 1112"/>
            <p:cNvSpPr/>
            <p:nvPr/>
          </p:nvSpPr>
          <p:spPr bwMode="auto">
            <a:xfrm>
              <a:off x="11353800" y="3582988"/>
              <a:ext cx="650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5" name="Freeform 1113"/>
            <p:cNvSpPr/>
            <p:nvPr/>
          </p:nvSpPr>
          <p:spPr bwMode="auto">
            <a:xfrm>
              <a:off x="12906375" y="2782888"/>
              <a:ext cx="26988" cy="1825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l="0" t="0" r="r" b="b"/>
              <a:pathLst>
                <a:path w="17" h="1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6" name="Freeform 1114"/>
            <p:cNvSpPr/>
            <p:nvPr/>
          </p:nvSpPr>
          <p:spPr bwMode="auto">
            <a:xfrm>
              <a:off x="12815888" y="2854325"/>
              <a:ext cx="454025" cy="801688"/>
            </a:xfrm>
            <a:custGeom>
              <a:avLst/>
              <a:gdLst/>
              <a:ahLst/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l="0" t="0" r="r" b="b"/>
              <a:pathLst>
                <a:path w="291" h="512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7" name="Freeform 1115"/>
            <p:cNvSpPr/>
            <p:nvPr/>
          </p:nvSpPr>
          <p:spPr bwMode="auto">
            <a:xfrm>
              <a:off x="13111163" y="2747963"/>
              <a:ext cx="84138" cy="63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8" name="Freeform 1116"/>
            <p:cNvSpPr/>
            <p:nvPr/>
          </p:nvSpPr>
          <p:spPr bwMode="auto">
            <a:xfrm>
              <a:off x="13049250" y="4241800"/>
              <a:ext cx="9525" cy="698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19" name="组合 718"/>
          <p:cNvGrpSpPr/>
          <p:nvPr/>
        </p:nvGrpSpPr>
        <p:grpSpPr>
          <a:xfrm>
            <a:off x="1928794" y="3571880"/>
            <a:ext cx="2117678" cy="2643206"/>
            <a:chOff x="10807700" y="2270125"/>
            <a:chExt cx="2597151" cy="2989263"/>
          </a:xfrm>
          <a:effectLst>
            <a:outerShdw blurRad="50800" dist="76200" dir="10800000" sx="103000" sy="103000" algn="r" rotWithShape="0">
              <a:prstClr val="black"/>
            </a:outerShdw>
          </a:effectLst>
        </p:grpSpPr>
        <p:sp>
          <p:nvSpPr>
            <p:cNvPr id="720" name="Freeform 1049"/>
            <p:cNvSpPr/>
            <p:nvPr/>
          </p:nvSpPr>
          <p:spPr bwMode="auto">
            <a:xfrm>
              <a:off x="12004675" y="2470150"/>
              <a:ext cx="1222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1" name="Freeform 1050"/>
            <p:cNvSpPr/>
            <p:nvPr/>
          </p:nvSpPr>
          <p:spPr bwMode="auto">
            <a:xfrm>
              <a:off x="12614275" y="2686050"/>
              <a:ext cx="841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2" name="Freeform 1051"/>
            <p:cNvSpPr/>
            <p:nvPr/>
          </p:nvSpPr>
          <p:spPr bwMode="auto">
            <a:xfrm>
              <a:off x="13396913" y="2998788"/>
              <a:ext cx="7938" cy="936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3" name="Freeform 1052"/>
            <p:cNvSpPr/>
            <p:nvPr/>
          </p:nvSpPr>
          <p:spPr bwMode="auto">
            <a:xfrm>
              <a:off x="13293725" y="3046413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4" name="Freeform 1053"/>
            <p:cNvSpPr/>
            <p:nvPr/>
          </p:nvSpPr>
          <p:spPr bwMode="auto">
            <a:xfrm>
              <a:off x="13255625" y="3051175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5" name="Freeform 1054"/>
            <p:cNvSpPr/>
            <p:nvPr/>
          </p:nvSpPr>
          <p:spPr bwMode="auto">
            <a:xfrm>
              <a:off x="11075988" y="3060700"/>
              <a:ext cx="47625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6" name="Freeform 1055"/>
            <p:cNvSpPr/>
            <p:nvPr/>
          </p:nvSpPr>
          <p:spPr bwMode="auto">
            <a:xfrm>
              <a:off x="12839700" y="3144838"/>
              <a:ext cx="7938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7" name="Freeform 1056"/>
            <p:cNvSpPr/>
            <p:nvPr/>
          </p:nvSpPr>
          <p:spPr bwMode="auto">
            <a:xfrm>
              <a:off x="11368088" y="3154363"/>
              <a:ext cx="7938" cy="508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8" name="Freeform 1057"/>
            <p:cNvSpPr/>
            <p:nvPr/>
          </p:nvSpPr>
          <p:spPr bwMode="auto">
            <a:xfrm>
              <a:off x="12825413" y="3605213"/>
              <a:ext cx="1270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9" name="Freeform 1058"/>
            <p:cNvSpPr/>
            <p:nvPr/>
          </p:nvSpPr>
          <p:spPr bwMode="auto">
            <a:xfrm>
              <a:off x="13054013" y="4311650"/>
              <a:ext cx="1111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0" name="Freeform 1059"/>
            <p:cNvSpPr/>
            <p:nvPr/>
          </p:nvSpPr>
          <p:spPr bwMode="auto">
            <a:xfrm>
              <a:off x="12271375" y="5011738"/>
              <a:ext cx="714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1" name="Freeform 1060"/>
            <p:cNvSpPr/>
            <p:nvPr/>
          </p:nvSpPr>
          <p:spPr bwMode="auto">
            <a:xfrm>
              <a:off x="12079288" y="5013325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2" name="Freeform 1061"/>
            <p:cNvSpPr/>
            <p:nvPr/>
          </p:nvSpPr>
          <p:spPr bwMode="auto">
            <a:xfrm>
              <a:off x="12126913" y="5019675"/>
              <a:ext cx="50800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3" name="Freeform 1062"/>
            <p:cNvSpPr/>
            <p:nvPr/>
          </p:nvSpPr>
          <p:spPr bwMode="auto">
            <a:xfrm>
              <a:off x="12177713" y="5019675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4" name="Freeform 1063"/>
            <p:cNvSpPr/>
            <p:nvPr/>
          </p:nvSpPr>
          <p:spPr bwMode="auto">
            <a:xfrm>
              <a:off x="11887200" y="5018088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5" name="Freeform 1064"/>
            <p:cNvSpPr/>
            <p:nvPr/>
          </p:nvSpPr>
          <p:spPr bwMode="auto">
            <a:xfrm>
              <a:off x="11934825" y="5024438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6" name="Freeform 1065"/>
            <p:cNvSpPr/>
            <p:nvPr/>
          </p:nvSpPr>
          <p:spPr bwMode="auto">
            <a:xfrm>
              <a:off x="11980863" y="5024438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7" name="Freeform 1066"/>
            <p:cNvSpPr/>
            <p:nvPr/>
          </p:nvSpPr>
          <p:spPr bwMode="auto">
            <a:xfrm>
              <a:off x="11690350" y="5022850"/>
              <a:ext cx="523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8" name="Freeform 1067"/>
            <p:cNvSpPr/>
            <p:nvPr/>
          </p:nvSpPr>
          <p:spPr bwMode="auto">
            <a:xfrm>
              <a:off x="11742738" y="5029200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9" name="Freeform 1068"/>
            <p:cNvSpPr/>
            <p:nvPr/>
          </p:nvSpPr>
          <p:spPr bwMode="auto">
            <a:xfrm>
              <a:off x="11788775" y="5029200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0" name="Freeform 1069"/>
            <p:cNvSpPr/>
            <p:nvPr/>
          </p:nvSpPr>
          <p:spPr bwMode="auto">
            <a:xfrm>
              <a:off x="12225338" y="5056188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1" name="Freeform 1070"/>
            <p:cNvSpPr/>
            <p:nvPr/>
          </p:nvSpPr>
          <p:spPr bwMode="auto">
            <a:xfrm>
              <a:off x="11714163" y="5076825"/>
              <a:ext cx="46038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2" name="Freeform 1071"/>
            <p:cNvSpPr/>
            <p:nvPr/>
          </p:nvSpPr>
          <p:spPr bwMode="auto">
            <a:xfrm>
              <a:off x="12914313" y="5095875"/>
              <a:ext cx="603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3" name="Freeform 1072"/>
            <p:cNvSpPr/>
            <p:nvPr/>
          </p:nvSpPr>
          <p:spPr bwMode="auto">
            <a:xfrm>
              <a:off x="12830175" y="2566988"/>
              <a:ext cx="4603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4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avLst/>
              <a:gdLst/>
              <a:ahLst/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l="0" t="0" r="r" b="b"/>
              <a:pathLst>
                <a:path w="1661" h="1912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5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avLst/>
              <a:gdLst/>
              <a:ahLst/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l="0" t="0" r="r" b="b"/>
              <a:pathLst>
                <a:path w="1509" h="1766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6" name="Freeform 1076"/>
            <p:cNvSpPr/>
            <p:nvPr/>
          </p:nvSpPr>
          <p:spPr bwMode="auto">
            <a:xfrm>
              <a:off x="11376025" y="2463800"/>
              <a:ext cx="1468438" cy="1700213"/>
            </a:xfrm>
            <a:custGeom>
              <a:avLst/>
              <a:gdLst/>
              <a:ahLst/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l="0" t="0" r="r" b="b"/>
              <a:pathLst>
                <a:path w="939" h="1087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7" name="Freeform 1077"/>
            <p:cNvSpPr/>
            <p:nvPr/>
          </p:nvSpPr>
          <p:spPr bwMode="auto">
            <a:xfrm>
              <a:off x="12412663" y="4095750"/>
              <a:ext cx="46038" cy="4445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8" name="Freeform 1078"/>
            <p:cNvSpPr/>
            <p:nvPr/>
          </p:nvSpPr>
          <p:spPr bwMode="auto">
            <a:xfrm>
              <a:off x="11098213" y="3609975"/>
              <a:ext cx="2051050" cy="1443038"/>
            </a:xfrm>
            <a:custGeom>
              <a:avLst/>
              <a:gdLst/>
              <a:ahLst/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l="0" t="0" r="r" b="b"/>
              <a:pathLst>
                <a:path w="1312" h="923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9" name="Freeform 1080"/>
            <p:cNvSpPr/>
            <p:nvPr/>
          </p:nvSpPr>
          <p:spPr bwMode="auto">
            <a:xfrm>
              <a:off x="11366500" y="3046413"/>
              <a:ext cx="20638" cy="4603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0" name="Freeform 1081"/>
            <p:cNvSpPr/>
            <p:nvPr/>
          </p:nvSpPr>
          <p:spPr bwMode="auto">
            <a:xfrm>
              <a:off x="11063288" y="3103563"/>
              <a:ext cx="6985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1" name="Freeform 1082"/>
            <p:cNvSpPr/>
            <p:nvPr/>
          </p:nvSpPr>
          <p:spPr bwMode="auto">
            <a:xfrm>
              <a:off x="13282613" y="3111500"/>
              <a:ext cx="17463" cy="50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2" name="Freeform 1083"/>
            <p:cNvSpPr/>
            <p:nvPr/>
          </p:nvSpPr>
          <p:spPr bwMode="auto">
            <a:xfrm>
              <a:off x="10968038" y="3111500"/>
              <a:ext cx="450850" cy="6143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l="0" t="0" r="r" b="b"/>
              <a:pathLst>
                <a:path w="288" h="393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3" name="Freeform 1084"/>
            <p:cNvSpPr/>
            <p:nvPr/>
          </p:nvSpPr>
          <p:spPr bwMode="auto">
            <a:xfrm>
              <a:off x="11355388" y="3092450"/>
              <a:ext cx="17463" cy="103188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4" name="Freeform 1085"/>
            <p:cNvSpPr/>
            <p:nvPr/>
          </p:nvSpPr>
          <p:spPr bwMode="auto">
            <a:xfrm>
              <a:off x="13246100" y="3116263"/>
              <a:ext cx="15875" cy="841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5" name="Freeform 1086"/>
            <p:cNvSpPr/>
            <p:nvPr/>
          </p:nvSpPr>
          <p:spPr bwMode="auto">
            <a:xfrm>
              <a:off x="11350625" y="3186113"/>
              <a:ext cx="11113" cy="74613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l="0" t="0" r="r" b="b"/>
              <a:pathLst>
                <a:path w="8" h="4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6" name="Freeform 1087"/>
            <p:cNvSpPr/>
            <p:nvPr/>
          </p:nvSpPr>
          <p:spPr bwMode="auto">
            <a:xfrm>
              <a:off x="10961688" y="3233738"/>
              <a:ext cx="6350" cy="460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7" name="Freeform 1088"/>
            <p:cNvSpPr/>
            <p:nvPr/>
          </p:nvSpPr>
          <p:spPr bwMode="auto">
            <a:xfrm>
              <a:off x="10928350" y="3243263"/>
              <a:ext cx="7938" cy="555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8" name="Freeform 1089"/>
            <p:cNvSpPr/>
            <p:nvPr/>
          </p:nvSpPr>
          <p:spPr bwMode="auto">
            <a:xfrm>
              <a:off x="13057188" y="4138613"/>
              <a:ext cx="17463" cy="460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9" name="Freeform 1090"/>
            <p:cNvSpPr/>
            <p:nvPr/>
          </p:nvSpPr>
          <p:spPr bwMode="auto">
            <a:xfrm>
              <a:off x="13044488" y="4391025"/>
              <a:ext cx="15875" cy="523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0" name="Freeform 1091"/>
            <p:cNvSpPr/>
            <p:nvPr/>
          </p:nvSpPr>
          <p:spPr bwMode="auto">
            <a:xfrm>
              <a:off x="13169900" y="4414838"/>
              <a:ext cx="17463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1" name="Freeform 1092"/>
            <p:cNvSpPr/>
            <p:nvPr/>
          </p:nvSpPr>
          <p:spPr bwMode="auto">
            <a:xfrm>
              <a:off x="13165138" y="4537075"/>
              <a:ext cx="174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l="0" t="0" r="r" b="b"/>
              <a:pathLst>
                <a:path w="11" h="87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2" name="Freeform 1093"/>
            <p:cNvSpPr/>
            <p:nvPr/>
          </p:nvSpPr>
          <p:spPr bwMode="auto">
            <a:xfrm>
              <a:off x="12271375" y="5056188"/>
              <a:ext cx="762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3" name="Freeform 1094"/>
            <p:cNvSpPr/>
            <p:nvPr/>
          </p:nvSpPr>
          <p:spPr bwMode="auto">
            <a:xfrm>
              <a:off x="12038013" y="5060950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4" name="Freeform 1095"/>
            <p:cNvSpPr/>
            <p:nvPr/>
          </p:nvSpPr>
          <p:spPr bwMode="auto">
            <a:xfrm>
              <a:off x="12084050" y="5067300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5" name="Freeform 1096"/>
            <p:cNvSpPr/>
            <p:nvPr/>
          </p:nvSpPr>
          <p:spPr bwMode="auto">
            <a:xfrm>
              <a:off x="12131675" y="5067300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6" name="Freeform 1097"/>
            <p:cNvSpPr/>
            <p:nvPr/>
          </p:nvSpPr>
          <p:spPr bwMode="auto">
            <a:xfrm>
              <a:off x="11498263" y="5065713"/>
              <a:ext cx="5715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7" name="Freeform 1098"/>
            <p:cNvSpPr/>
            <p:nvPr/>
          </p:nvSpPr>
          <p:spPr bwMode="auto">
            <a:xfrm>
              <a:off x="11850688" y="5065713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8" name="Freeform 1099"/>
            <p:cNvSpPr/>
            <p:nvPr/>
          </p:nvSpPr>
          <p:spPr bwMode="auto">
            <a:xfrm>
              <a:off x="11896725" y="5072063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9" name="Freeform 1100"/>
            <p:cNvSpPr/>
            <p:nvPr/>
          </p:nvSpPr>
          <p:spPr bwMode="auto">
            <a:xfrm>
              <a:off x="11944350" y="5072063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0" name="Freeform 1101"/>
            <p:cNvSpPr/>
            <p:nvPr/>
          </p:nvSpPr>
          <p:spPr bwMode="auto">
            <a:xfrm>
              <a:off x="11610975" y="5076825"/>
              <a:ext cx="1031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1" name="Freeform 1102"/>
            <p:cNvSpPr/>
            <p:nvPr/>
          </p:nvSpPr>
          <p:spPr bwMode="auto">
            <a:xfrm>
              <a:off x="12585700" y="5075238"/>
              <a:ext cx="619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2" name="Freeform 1103"/>
            <p:cNvSpPr/>
            <p:nvPr/>
          </p:nvSpPr>
          <p:spPr bwMode="auto">
            <a:xfrm>
              <a:off x="12707938" y="5080000"/>
              <a:ext cx="555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3" name="Freeform 1104"/>
            <p:cNvSpPr/>
            <p:nvPr/>
          </p:nvSpPr>
          <p:spPr bwMode="auto">
            <a:xfrm>
              <a:off x="12825413" y="5084763"/>
              <a:ext cx="603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4" name="Freeform 1105"/>
            <p:cNvSpPr/>
            <p:nvPr/>
          </p:nvSpPr>
          <p:spPr bwMode="auto">
            <a:xfrm>
              <a:off x="11163300" y="5127625"/>
              <a:ext cx="17463" cy="476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5" name="Freeform 1106"/>
            <p:cNvSpPr/>
            <p:nvPr/>
          </p:nvSpPr>
          <p:spPr bwMode="auto">
            <a:xfrm>
              <a:off x="12112625" y="5224463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6" name="Freeform 1107"/>
            <p:cNvSpPr/>
            <p:nvPr/>
          </p:nvSpPr>
          <p:spPr bwMode="auto">
            <a:xfrm>
              <a:off x="12215813" y="5229225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7" name="Freeform 1108"/>
            <p:cNvSpPr/>
            <p:nvPr/>
          </p:nvSpPr>
          <p:spPr bwMode="auto">
            <a:xfrm>
              <a:off x="12319000" y="5233988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8" name="Freeform 1109"/>
            <p:cNvSpPr/>
            <p:nvPr/>
          </p:nvSpPr>
          <p:spPr bwMode="auto">
            <a:xfrm>
              <a:off x="12417425" y="5238750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9" name="Freeform 1110"/>
            <p:cNvSpPr/>
            <p:nvPr/>
          </p:nvSpPr>
          <p:spPr bwMode="auto">
            <a:xfrm>
              <a:off x="12520613" y="5243513"/>
              <a:ext cx="508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0" name="Freeform 1111"/>
            <p:cNvSpPr/>
            <p:nvPr/>
          </p:nvSpPr>
          <p:spPr bwMode="auto">
            <a:xfrm>
              <a:off x="12900025" y="3567113"/>
              <a:ext cx="6508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1" name="Freeform 1112"/>
            <p:cNvSpPr/>
            <p:nvPr/>
          </p:nvSpPr>
          <p:spPr bwMode="auto">
            <a:xfrm>
              <a:off x="11353800" y="3582988"/>
              <a:ext cx="650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2" name="Freeform 1113"/>
            <p:cNvSpPr/>
            <p:nvPr/>
          </p:nvSpPr>
          <p:spPr bwMode="auto">
            <a:xfrm>
              <a:off x="12906375" y="2782888"/>
              <a:ext cx="26988" cy="1825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l="0" t="0" r="r" b="b"/>
              <a:pathLst>
                <a:path w="17" h="1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3" name="Freeform 1114"/>
            <p:cNvSpPr/>
            <p:nvPr/>
          </p:nvSpPr>
          <p:spPr bwMode="auto">
            <a:xfrm>
              <a:off x="12815888" y="2854325"/>
              <a:ext cx="454025" cy="801688"/>
            </a:xfrm>
            <a:custGeom>
              <a:avLst/>
              <a:gdLst/>
              <a:ahLst/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l="0" t="0" r="r" b="b"/>
              <a:pathLst>
                <a:path w="291" h="512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4" name="Freeform 1115"/>
            <p:cNvSpPr/>
            <p:nvPr/>
          </p:nvSpPr>
          <p:spPr bwMode="auto">
            <a:xfrm>
              <a:off x="13111163" y="2747963"/>
              <a:ext cx="84138" cy="63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5" name="Freeform 1116"/>
            <p:cNvSpPr/>
            <p:nvPr/>
          </p:nvSpPr>
          <p:spPr bwMode="auto">
            <a:xfrm>
              <a:off x="13049250" y="4241800"/>
              <a:ext cx="9525" cy="698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86" name="组合 785"/>
          <p:cNvGrpSpPr/>
          <p:nvPr/>
        </p:nvGrpSpPr>
        <p:grpSpPr>
          <a:xfrm>
            <a:off x="0" y="3571880"/>
            <a:ext cx="2117678" cy="2643206"/>
            <a:chOff x="10807700" y="2270125"/>
            <a:chExt cx="2597151" cy="2989263"/>
          </a:xfrm>
          <a:effectLst>
            <a:outerShdw blurRad="50800" dist="76200" dir="10800000" sx="103000" sy="103000" algn="r" rotWithShape="0">
              <a:prstClr val="black"/>
            </a:outerShdw>
          </a:effectLst>
        </p:grpSpPr>
        <p:sp>
          <p:nvSpPr>
            <p:cNvPr id="787" name="Freeform 1049"/>
            <p:cNvSpPr/>
            <p:nvPr/>
          </p:nvSpPr>
          <p:spPr bwMode="auto">
            <a:xfrm>
              <a:off x="12004675" y="2470150"/>
              <a:ext cx="1222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8" name="Freeform 1050"/>
            <p:cNvSpPr/>
            <p:nvPr/>
          </p:nvSpPr>
          <p:spPr bwMode="auto">
            <a:xfrm>
              <a:off x="12614275" y="2686050"/>
              <a:ext cx="841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9" name="Freeform 1051"/>
            <p:cNvSpPr/>
            <p:nvPr/>
          </p:nvSpPr>
          <p:spPr bwMode="auto">
            <a:xfrm>
              <a:off x="13396913" y="2998788"/>
              <a:ext cx="7938" cy="936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0" name="Freeform 1052"/>
            <p:cNvSpPr/>
            <p:nvPr/>
          </p:nvSpPr>
          <p:spPr bwMode="auto">
            <a:xfrm>
              <a:off x="13293725" y="3046413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1" name="Freeform 1053"/>
            <p:cNvSpPr/>
            <p:nvPr/>
          </p:nvSpPr>
          <p:spPr bwMode="auto">
            <a:xfrm>
              <a:off x="13255625" y="3051175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2" name="Freeform 1054"/>
            <p:cNvSpPr/>
            <p:nvPr/>
          </p:nvSpPr>
          <p:spPr bwMode="auto">
            <a:xfrm>
              <a:off x="11075988" y="3060700"/>
              <a:ext cx="47625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3" name="Freeform 1055"/>
            <p:cNvSpPr/>
            <p:nvPr/>
          </p:nvSpPr>
          <p:spPr bwMode="auto">
            <a:xfrm>
              <a:off x="12839700" y="3144838"/>
              <a:ext cx="7938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4" name="Freeform 1056"/>
            <p:cNvSpPr/>
            <p:nvPr/>
          </p:nvSpPr>
          <p:spPr bwMode="auto">
            <a:xfrm>
              <a:off x="11368088" y="3154363"/>
              <a:ext cx="7938" cy="508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5" name="Freeform 1057"/>
            <p:cNvSpPr/>
            <p:nvPr/>
          </p:nvSpPr>
          <p:spPr bwMode="auto">
            <a:xfrm>
              <a:off x="12825413" y="3605213"/>
              <a:ext cx="1270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6" name="Freeform 1058"/>
            <p:cNvSpPr/>
            <p:nvPr/>
          </p:nvSpPr>
          <p:spPr bwMode="auto">
            <a:xfrm>
              <a:off x="13054013" y="4311650"/>
              <a:ext cx="1111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7" name="Freeform 1059"/>
            <p:cNvSpPr/>
            <p:nvPr/>
          </p:nvSpPr>
          <p:spPr bwMode="auto">
            <a:xfrm>
              <a:off x="12271375" y="5011738"/>
              <a:ext cx="714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8" name="Freeform 1060"/>
            <p:cNvSpPr/>
            <p:nvPr/>
          </p:nvSpPr>
          <p:spPr bwMode="auto">
            <a:xfrm>
              <a:off x="12079288" y="5013325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9" name="Freeform 1061"/>
            <p:cNvSpPr/>
            <p:nvPr/>
          </p:nvSpPr>
          <p:spPr bwMode="auto">
            <a:xfrm>
              <a:off x="12126913" y="5019675"/>
              <a:ext cx="50800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0" name="Freeform 1062"/>
            <p:cNvSpPr/>
            <p:nvPr/>
          </p:nvSpPr>
          <p:spPr bwMode="auto">
            <a:xfrm>
              <a:off x="12177713" y="5019675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1" name="Freeform 1063"/>
            <p:cNvSpPr/>
            <p:nvPr/>
          </p:nvSpPr>
          <p:spPr bwMode="auto">
            <a:xfrm>
              <a:off x="11887200" y="5018088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2" name="Freeform 1064"/>
            <p:cNvSpPr/>
            <p:nvPr/>
          </p:nvSpPr>
          <p:spPr bwMode="auto">
            <a:xfrm>
              <a:off x="11934825" y="5024438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3" name="Freeform 1065"/>
            <p:cNvSpPr/>
            <p:nvPr/>
          </p:nvSpPr>
          <p:spPr bwMode="auto">
            <a:xfrm>
              <a:off x="11980863" y="5024438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4" name="Freeform 1066"/>
            <p:cNvSpPr/>
            <p:nvPr/>
          </p:nvSpPr>
          <p:spPr bwMode="auto">
            <a:xfrm>
              <a:off x="11690350" y="5022850"/>
              <a:ext cx="523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5" name="Freeform 1067"/>
            <p:cNvSpPr/>
            <p:nvPr/>
          </p:nvSpPr>
          <p:spPr bwMode="auto">
            <a:xfrm>
              <a:off x="11742738" y="5029200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6" name="Freeform 1068"/>
            <p:cNvSpPr/>
            <p:nvPr/>
          </p:nvSpPr>
          <p:spPr bwMode="auto">
            <a:xfrm>
              <a:off x="11788775" y="5029200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7" name="Freeform 1069"/>
            <p:cNvSpPr/>
            <p:nvPr/>
          </p:nvSpPr>
          <p:spPr bwMode="auto">
            <a:xfrm>
              <a:off x="12225338" y="5056188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8" name="Freeform 1070"/>
            <p:cNvSpPr/>
            <p:nvPr/>
          </p:nvSpPr>
          <p:spPr bwMode="auto">
            <a:xfrm>
              <a:off x="11714163" y="5076825"/>
              <a:ext cx="46038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9" name="Freeform 1071"/>
            <p:cNvSpPr/>
            <p:nvPr/>
          </p:nvSpPr>
          <p:spPr bwMode="auto">
            <a:xfrm>
              <a:off x="12914313" y="5095875"/>
              <a:ext cx="603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0" name="Freeform 1072"/>
            <p:cNvSpPr/>
            <p:nvPr/>
          </p:nvSpPr>
          <p:spPr bwMode="auto">
            <a:xfrm>
              <a:off x="12830175" y="2566988"/>
              <a:ext cx="4603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1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avLst/>
              <a:gdLst/>
              <a:ahLst/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l="0" t="0" r="r" b="b"/>
              <a:pathLst>
                <a:path w="1661" h="1912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2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avLst/>
              <a:gdLst/>
              <a:ahLst/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l="0" t="0" r="r" b="b"/>
              <a:pathLst>
                <a:path w="1509" h="1766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3" name="Freeform 1076"/>
            <p:cNvSpPr/>
            <p:nvPr/>
          </p:nvSpPr>
          <p:spPr bwMode="auto">
            <a:xfrm>
              <a:off x="11376025" y="2463800"/>
              <a:ext cx="1468438" cy="1700213"/>
            </a:xfrm>
            <a:custGeom>
              <a:avLst/>
              <a:gdLst/>
              <a:ahLst/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l="0" t="0" r="r" b="b"/>
              <a:pathLst>
                <a:path w="939" h="1087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4" name="Freeform 1077"/>
            <p:cNvSpPr/>
            <p:nvPr/>
          </p:nvSpPr>
          <p:spPr bwMode="auto">
            <a:xfrm>
              <a:off x="12412663" y="4095750"/>
              <a:ext cx="46038" cy="4445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5" name="Freeform 1078"/>
            <p:cNvSpPr/>
            <p:nvPr/>
          </p:nvSpPr>
          <p:spPr bwMode="auto">
            <a:xfrm>
              <a:off x="11098213" y="3609975"/>
              <a:ext cx="2051050" cy="1443038"/>
            </a:xfrm>
            <a:custGeom>
              <a:avLst/>
              <a:gdLst/>
              <a:ahLst/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l="0" t="0" r="r" b="b"/>
              <a:pathLst>
                <a:path w="1312" h="923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6" name="Freeform 1080"/>
            <p:cNvSpPr/>
            <p:nvPr/>
          </p:nvSpPr>
          <p:spPr bwMode="auto">
            <a:xfrm>
              <a:off x="11366500" y="3046413"/>
              <a:ext cx="20638" cy="4603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7" name="Freeform 1081"/>
            <p:cNvSpPr/>
            <p:nvPr/>
          </p:nvSpPr>
          <p:spPr bwMode="auto">
            <a:xfrm>
              <a:off x="11063288" y="3103563"/>
              <a:ext cx="6985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8" name="Freeform 1082"/>
            <p:cNvSpPr/>
            <p:nvPr/>
          </p:nvSpPr>
          <p:spPr bwMode="auto">
            <a:xfrm>
              <a:off x="13282613" y="3111500"/>
              <a:ext cx="17463" cy="50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9" name="Freeform 1083"/>
            <p:cNvSpPr/>
            <p:nvPr/>
          </p:nvSpPr>
          <p:spPr bwMode="auto">
            <a:xfrm>
              <a:off x="10968038" y="3111500"/>
              <a:ext cx="450850" cy="6143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l="0" t="0" r="r" b="b"/>
              <a:pathLst>
                <a:path w="288" h="393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0" name="Freeform 1084"/>
            <p:cNvSpPr/>
            <p:nvPr/>
          </p:nvSpPr>
          <p:spPr bwMode="auto">
            <a:xfrm>
              <a:off x="11355388" y="3092450"/>
              <a:ext cx="17463" cy="103188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1" name="Freeform 1085"/>
            <p:cNvSpPr/>
            <p:nvPr/>
          </p:nvSpPr>
          <p:spPr bwMode="auto">
            <a:xfrm>
              <a:off x="13246100" y="3116263"/>
              <a:ext cx="15875" cy="841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2" name="Freeform 1086"/>
            <p:cNvSpPr/>
            <p:nvPr/>
          </p:nvSpPr>
          <p:spPr bwMode="auto">
            <a:xfrm>
              <a:off x="11350625" y="3186113"/>
              <a:ext cx="11113" cy="74613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l="0" t="0" r="r" b="b"/>
              <a:pathLst>
                <a:path w="8" h="4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3" name="Freeform 1087"/>
            <p:cNvSpPr/>
            <p:nvPr/>
          </p:nvSpPr>
          <p:spPr bwMode="auto">
            <a:xfrm>
              <a:off x="10961688" y="3233738"/>
              <a:ext cx="6350" cy="460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4" name="Freeform 1088"/>
            <p:cNvSpPr/>
            <p:nvPr/>
          </p:nvSpPr>
          <p:spPr bwMode="auto">
            <a:xfrm>
              <a:off x="10928350" y="3243263"/>
              <a:ext cx="7938" cy="555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5" name="Freeform 1089"/>
            <p:cNvSpPr/>
            <p:nvPr/>
          </p:nvSpPr>
          <p:spPr bwMode="auto">
            <a:xfrm>
              <a:off x="13057188" y="4138613"/>
              <a:ext cx="17463" cy="460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6" name="Freeform 1090"/>
            <p:cNvSpPr/>
            <p:nvPr/>
          </p:nvSpPr>
          <p:spPr bwMode="auto">
            <a:xfrm>
              <a:off x="13044488" y="4391025"/>
              <a:ext cx="15875" cy="523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7" name="Freeform 1091"/>
            <p:cNvSpPr/>
            <p:nvPr/>
          </p:nvSpPr>
          <p:spPr bwMode="auto">
            <a:xfrm>
              <a:off x="13169900" y="4414838"/>
              <a:ext cx="17463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8" name="Freeform 1092"/>
            <p:cNvSpPr/>
            <p:nvPr/>
          </p:nvSpPr>
          <p:spPr bwMode="auto">
            <a:xfrm>
              <a:off x="13165138" y="4537075"/>
              <a:ext cx="174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l="0" t="0" r="r" b="b"/>
              <a:pathLst>
                <a:path w="11" h="87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9" name="Freeform 1093"/>
            <p:cNvSpPr/>
            <p:nvPr/>
          </p:nvSpPr>
          <p:spPr bwMode="auto">
            <a:xfrm>
              <a:off x="12271375" y="5056188"/>
              <a:ext cx="762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0" name="Freeform 1094"/>
            <p:cNvSpPr/>
            <p:nvPr/>
          </p:nvSpPr>
          <p:spPr bwMode="auto">
            <a:xfrm>
              <a:off x="12038013" y="5060950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1" name="Freeform 1095"/>
            <p:cNvSpPr/>
            <p:nvPr/>
          </p:nvSpPr>
          <p:spPr bwMode="auto">
            <a:xfrm>
              <a:off x="12084050" y="5067300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2" name="Freeform 1096"/>
            <p:cNvSpPr/>
            <p:nvPr/>
          </p:nvSpPr>
          <p:spPr bwMode="auto">
            <a:xfrm>
              <a:off x="12131675" y="5067300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3" name="Freeform 1097"/>
            <p:cNvSpPr/>
            <p:nvPr/>
          </p:nvSpPr>
          <p:spPr bwMode="auto">
            <a:xfrm>
              <a:off x="11498263" y="5065713"/>
              <a:ext cx="5715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4" name="Freeform 1098"/>
            <p:cNvSpPr/>
            <p:nvPr/>
          </p:nvSpPr>
          <p:spPr bwMode="auto">
            <a:xfrm>
              <a:off x="11850688" y="5065713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5" name="Freeform 1099"/>
            <p:cNvSpPr/>
            <p:nvPr/>
          </p:nvSpPr>
          <p:spPr bwMode="auto">
            <a:xfrm>
              <a:off x="11896725" y="5072063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6" name="Freeform 1100"/>
            <p:cNvSpPr/>
            <p:nvPr/>
          </p:nvSpPr>
          <p:spPr bwMode="auto">
            <a:xfrm>
              <a:off x="11944350" y="5072063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7" name="Freeform 1101"/>
            <p:cNvSpPr/>
            <p:nvPr/>
          </p:nvSpPr>
          <p:spPr bwMode="auto">
            <a:xfrm>
              <a:off x="11610975" y="5076825"/>
              <a:ext cx="1031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8" name="Freeform 1102"/>
            <p:cNvSpPr/>
            <p:nvPr/>
          </p:nvSpPr>
          <p:spPr bwMode="auto">
            <a:xfrm>
              <a:off x="12585700" y="5075238"/>
              <a:ext cx="619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9" name="Freeform 1103"/>
            <p:cNvSpPr/>
            <p:nvPr/>
          </p:nvSpPr>
          <p:spPr bwMode="auto">
            <a:xfrm>
              <a:off x="12707938" y="5080000"/>
              <a:ext cx="555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0" name="Freeform 1104"/>
            <p:cNvSpPr/>
            <p:nvPr/>
          </p:nvSpPr>
          <p:spPr bwMode="auto">
            <a:xfrm>
              <a:off x="12825413" y="5084763"/>
              <a:ext cx="603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1" name="Freeform 1105"/>
            <p:cNvSpPr/>
            <p:nvPr/>
          </p:nvSpPr>
          <p:spPr bwMode="auto">
            <a:xfrm>
              <a:off x="11163300" y="5127625"/>
              <a:ext cx="17463" cy="476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2" name="Freeform 1106"/>
            <p:cNvSpPr/>
            <p:nvPr/>
          </p:nvSpPr>
          <p:spPr bwMode="auto">
            <a:xfrm>
              <a:off x="12112625" y="5224463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3" name="Freeform 1107"/>
            <p:cNvSpPr/>
            <p:nvPr/>
          </p:nvSpPr>
          <p:spPr bwMode="auto">
            <a:xfrm>
              <a:off x="12215813" y="5229225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4" name="Freeform 1108"/>
            <p:cNvSpPr/>
            <p:nvPr/>
          </p:nvSpPr>
          <p:spPr bwMode="auto">
            <a:xfrm>
              <a:off x="12319000" y="5233988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5" name="Freeform 1109"/>
            <p:cNvSpPr/>
            <p:nvPr/>
          </p:nvSpPr>
          <p:spPr bwMode="auto">
            <a:xfrm>
              <a:off x="12417425" y="5238750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6" name="Freeform 1110"/>
            <p:cNvSpPr/>
            <p:nvPr/>
          </p:nvSpPr>
          <p:spPr bwMode="auto">
            <a:xfrm>
              <a:off x="12520613" y="5243513"/>
              <a:ext cx="508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7" name="Freeform 1111"/>
            <p:cNvSpPr/>
            <p:nvPr/>
          </p:nvSpPr>
          <p:spPr bwMode="auto">
            <a:xfrm>
              <a:off x="12900025" y="3567113"/>
              <a:ext cx="6508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8" name="Freeform 1112"/>
            <p:cNvSpPr/>
            <p:nvPr/>
          </p:nvSpPr>
          <p:spPr bwMode="auto">
            <a:xfrm>
              <a:off x="11353800" y="3582988"/>
              <a:ext cx="650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9" name="Freeform 1113"/>
            <p:cNvSpPr/>
            <p:nvPr/>
          </p:nvSpPr>
          <p:spPr bwMode="auto">
            <a:xfrm>
              <a:off x="12906375" y="2782888"/>
              <a:ext cx="26988" cy="1825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l="0" t="0" r="r" b="b"/>
              <a:pathLst>
                <a:path w="17" h="1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0" name="Freeform 1114"/>
            <p:cNvSpPr/>
            <p:nvPr/>
          </p:nvSpPr>
          <p:spPr bwMode="auto">
            <a:xfrm>
              <a:off x="12815888" y="2854325"/>
              <a:ext cx="454025" cy="801688"/>
            </a:xfrm>
            <a:custGeom>
              <a:avLst/>
              <a:gdLst/>
              <a:ahLst/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l="0" t="0" r="r" b="b"/>
              <a:pathLst>
                <a:path w="291" h="512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1" name="Freeform 1115"/>
            <p:cNvSpPr/>
            <p:nvPr/>
          </p:nvSpPr>
          <p:spPr bwMode="auto">
            <a:xfrm>
              <a:off x="13111163" y="2747963"/>
              <a:ext cx="84138" cy="63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2" name="Freeform 1116"/>
            <p:cNvSpPr/>
            <p:nvPr/>
          </p:nvSpPr>
          <p:spPr bwMode="auto">
            <a:xfrm>
              <a:off x="13049250" y="4241800"/>
              <a:ext cx="9525" cy="698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53" name="组合 852"/>
          <p:cNvGrpSpPr/>
          <p:nvPr/>
        </p:nvGrpSpPr>
        <p:grpSpPr>
          <a:xfrm>
            <a:off x="5786446" y="3634811"/>
            <a:ext cx="2117678" cy="2437399"/>
            <a:chOff x="10807700" y="2270125"/>
            <a:chExt cx="2597151" cy="2989263"/>
          </a:xfrm>
          <a:effectLst>
            <a:outerShdw blurRad="50800" dist="76200" dir="10800000" sx="103000" sy="103000" algn="r" rotWithShape="0">
              <a:prstClr val="black"/>
            </a:outerShdw>
          </a:effectLst>
        </p:grpSpPr>
        <p:sp>
          <p:nvSpPr>
            <p:cNvPr id="854" name="Freeform 1049"/>
            <p:cNvSpPr/>
            <p:nvPr/>
          </p:nvSpPr>
          <p:spPr bwMode="auto">
            <a:xfrm>
              <a:off x="12004675" y="2470150"/>
              <a:ext cx="1222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5" name="Freeform 1050"/>
            <p:cNvSpPr/>
            <p:nvPr/>
          </p:nvSpPr>
          <p:spPr bwMode="auto">
            <a:xfrm>
              <a:off x="12614275" y="2686050"/>
              <a:ext cx="841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6" name="Freeform 1051"/>
            <p:cNvSpPr/>
            <p:nvPr/>
          </p:nvSpPr>
          <p:spPr bwMode="auto">
            <a:xfrm>
              <a:off x="13396913" y="2998788"/>
              <a:ext cx="7938" cy="936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7" name="Freeform 1052"/>
            <p:cNvSpPr/>
            <p:nvPr/>
          </p:nvSpPr>
          <p:spPr bwMode="auto">
            <a:xfrm>
              <a:off x="13293725" y="3046413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8" name="Freeform 1053"/>
            <p:cNvSpPr/>
            <p:nvPr/>
          </p:nvSpPr>
          <p:spPr bwMode="auto">
            <a:xfrm>
              <a:off x="13255625" y="3051175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9" name="Freeform 1054"/>
            <p:cNvSpPr/>
            <p:nvPr/>
          </p:nvSpPr>
          <p:spPr bwMode="auto">
            <a:xfrm>
              <a:off x="11075988" y="3060700"/>
              <a:ext cx="47625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0" name="Freeform 1055"/>
            <p:cNvSpPr/>
            <p:nvPr/>
          </p:nvSpPr>
          <p:spPr bwMode="auto">
            <a:xfrm>
              <a:off x="12839700" y="3144838"/>
              <a:ext cx="7938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1" name="Freeform 1056"/>
            <p:cNvSpPr/>
            <p:nvPr/>
          </p:nvSpPr>
          <p:spPr bwMode="auto">
            <a:xfrm>
              <a:off x="11368088" y="3154363"/>
              <a:ext cx="7938" cy="508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2" name="Freeform 1057"/>
            <p:cNvSpPr/>
            <p:nvPr/>
          </p:nvSpPr>
          <p:spPr bwMode="auto">
            <a:xfrm>
              <a:off x="12825413" y="3605213"/>
              <a:ext cx="1270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3" name="Freeform 1058"/>
            <p:cNvSpPr/>
            <p:nvPr/>
          </p:nvSpPr>
          <p:spPr bwMode="auto">
            <a:xfrm>
              <a:off x="13054013" y="4311650"/>
              <a:ext cx="1111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4" name="Freeform 1059"/>
            <p:cNvSpPr/>
            <p:nvPr/>
          </p:nvSpPr>
          <p:spPr bwMode="auto">
            <a:xfrm>
              <a:off x="12271375" y="5011738"/>
              <a:ext cx="714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5" name="Freeform 1060"/>
            <p:cNvSpPr/>
            <p:nvPr/>
          </p:nvSpPr>
          <p:spPr bwMode="auto">
            <a:xfrm>
              <a:off x="12079288" y="5013325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6" name="Freeform 1061"/>
            <p:cNvSpPr/>
            <p:nvPr/>
          </p:nvSpPr>
          <p:spPr bwMode="auto">
            <a:xfrm>
              <a:off x="12126913" y="5019675"/>
              <a:ext cx="50800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7" name="Freeform 1062"/>
            <p:cNvSpPr/>
            <p:nvPr/>
          </p:nvSpPr>
          <p:spPr bwMode="auto">
            <a:xfrm>
              <a:off x="12177713" y="5019675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8" name="Freeform 1063"/>
            <p:cNvSpPr/>
            <p:nvPr/>
          </p:nvSpPr>
          <p:spPr bwMode="auto">
            <a:xfrm>
              <a:off x="11887200" y="5018088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9" name="Freeform 1064"/>
            <p:cNvSpPr/>
            <p:nvPr/>
          </p:nvSpPr>
          <p:spPr bwMode="auto">
            <a:xfrm>
              <a:off x="11934825" y="5024438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0" name="Freeform 1065"/>
            <p:cNvSpPr/>
            <p:nvPr/>
          </p:nvSpPr>
          <p:spPr bwMode="auto">
            <a:xfrm>
              <a:off x="11980863" y="5024438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1" name="Freeform 1066"/>
            <p:cNvSpPr/>
            <p:nvPr/>
          </p:nvSpPr>
          <p:spPr bwMode="auto">
            <a:xfrm>
              <a:off x="11690350" y="5022850"/>
              <a:ext cx="523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2" name="Freeform 1067"/>
            <p:cNvSpPr/>
            <p:nvPr/>
          </p:nvSpPr>
          <p:spPr bwMode="auto">
            <a:xfrm>
              <a:off x="11742738" y="5029200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3" name="Freeform 1068"/>
            <p:cNvSpPr/>
            <p:nvPr/>
          </p:nvSpPr>
          <p:spPr bwMode="auto">
            <a:xfrm>
              <a:off x="11788775" y="5029200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4" name="Freeform 1069"/>
            <p:cNvSpPr/>
            <p:nvPr/>
          </p:nvSpPr>
          <p:spPr bwMode="auto">
            <a:xfrm>
              <a:off x="12225338" y="5056188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5" name="Freeform 1070"/>
            <p:cNvSpPr/>
            <p:nvPr/>
          </p:nvSpPr>
          <p:spPr bwMode="auto">
            <a:xfrm>
              <a:off x="11714163" y="5076825"/>
              <a:ext cx="46038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6" name="Freeform 1071"/>
            <p:cNvSpPr/>
            <p:nvPr/>
          </p:nvSpPr>
          <p:spPr bwMode="auto">
            <a:xfrm>
              <a:off x="12914313" y="5095875"/>
              <a:ext cx="603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7" name="Freeform 1072"/>
            <p:cNvSpPr/>
            <p:nvPr/>
          </p:nvSpPr>
          <p:spPr bwMode="auto">
            <a:xfrm>
              <a:off x="12830175" y="2566988"/>
              <a:ext cx="4603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8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avLst/>
              <a:gdLst/>
              <a:ahLst/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l="0" t="0" r="r" b="b"/>
              <a:pathLst>
                <a:path w="1661" h="1912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9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avLst/>
              <a:gdLst/>
              <a:ahLst/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l="0" t="0" r="r" b="b"/>
              <a:pathLst>
                <a:path w="1509" h="1766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0" name="Freeform 1076"/>
            <p:cNvSpPr/>
            <p:nvPr/>
          </p:nvSpPr>
          <p:spPr bwMode="auto">
            <a:xfrm>
              <a:off x="11376025" y="2463800"/>
              <a:ext cx="1468438" cy="1700213"/>
            </a:xfrm>
            <a:custGeom>
              <a:avLst/>
              <a:gdLst/>
              <a:ahLst/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l="0" t="0" r="r" b="b"/>
              <a:pathLst>
                <a:path w="939" h="1087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1" name="Freeform 1077"/>
            <p:cNvSpPr/>
            <p:nvPr/>
          </p:nvSpPr>
          <p:spPr bwMode="auto">
            <a:xfrm>
              <a:off x="12412663" y="4095750"/>
              <a:ext cx="46038" cy="4445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2" name="Freeform 1078"/>
            <p:cNvSpPr/>
            <p:nvPr/>
          </p:nvSpPr>
          <p:spPr bwMode="auto">
            <a:xfrm>
              <a:off x="11098213" y="3609975"/>
              <a:ext cx="2051050" cy="1443038"/>
            </a:xfrm>
            <a:custGeom>
              <a:avLst/>
              <a:gdLst/>
              <a:ahLst/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l="0" t="0" r="r" b="b"/>
              <a:pathLst>
                <a:path w="1312" h="923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3" name="Freeform 1080"/>
            <p:cNvSpPr/>
            <p:nvPr/>
          </p:nvSpPr>
          <p:spPr bwMode="auto">
            <a:xfrm>
              <a:off x="11366500" y="3046413"/>
              <a:ext cx="20638" cy="4603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4" name="Freeform 1081"/>
            <p:cNvSpPr/>
            <p:nvPr/>
          </p:nvSpPr>
          <p:spPr bwMode="auto">
            <a:xfrm>
              <a:off x="11063288" y="3103563"/>
              <a:ext cx="6985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5" name="Freeform 1082"/>
            <p:cNvSpPr/>
            <p:nvPr/>
          </p:nvSpPr>
          <p:spPr bwMode="auto">
            <a:xfrm>
              <a:off x="13282613" y="3111500"/>
              <a:ext cx="17463" cy="50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6" name="Freeform 1083"/>
            <p:cNvSpPr/>
            <p:nvPr/>
          </p:nvSpPr>
          <p:spPr bwMode="auto">
            <a:xfrm>
              <a:off x="10968038" y="3111500"/>
              <a:ext cx="450850" cy="6143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l="0" t="0" r="r" b="b"/>
              <a:pathLst>
                <a:path w="288" h="393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7" name="Freeform 1084"/>
            <p:cNvSpPr/>
            <p:nvPr/>
          </p:nvSpPr>
          <p:spPr bwMode="auto">
            <a:xfrm>
              <a:off x="11355388" y="3092450"/>
              <a:ext cx="17463" cy="103188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8" name="Freeform 1085"/>
            <p:cNvSpPr/>
            <p:nvPr/>
          </p:nvSpPr>
          <p:spPr bwMode="auto">
            <a:xfrm>
              <a:off x="13246100" y="3116263"/>
              <a:ext cx="15875" cy="841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9" name="Freeform 1086"/>
            <p:cNvSpPr/>
            <p:nvPr/>
          </p:nvSpPr>
          <p:spPr bwMode="auto">
            <a:xfrm>
              <a:off x="11350625" y="3186113"/>
              <a:ext cx="11113" cy="74613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l="0" t="0" r="r" b="b"/>
              <a:pathLst>
                <a:path w="8" h="4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0" name="Freeform 1087"/>
            <p:cNvSpPr/>
            <p:nvPr/>
          </p:nvSpPr>
          <p:spPr bwMode="auto">
            <a:xfrm>
              <a:off x="10961688" y="3233738"/>
              <a:ext cx="6350" cy="460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1" name="Freeform 1088"/>
            <p:cNvSpPr/>
            <p:nvPr/>
          </p:nvSpPr>
          <p:spPr bwMode="auto">
            <a:xfrm>
              <a:off x="10928350" y="3243263"/>
              <a:ext cx="7938" cy="555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2" name="Freeform 1089"/>
            <p:cNvSpPr/>
            <p:nvPr/>
          </p:nvSpPr>
          <p:spPr bwMode="auto">
            <a:xfrm>
              <a:off x="13057188" y="4138613"/>
              <a:ext cx="17463" cy="460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3" name="Freeform 1090"/>
            <p:cNvSpPr/>
            <p:nvPr/>
          </p:nvSpPr>
          <p:spPr bwMode="auto">
            <a:xfrm>
              <a:off x="13044488" y="4391025"/>
              <a:ext cx="15875" cy="523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4" name="Freeform 1091"/>
            <p:cNvSpPr/>
            <p:nvPr/>
          </p:nvSpPr>
          <p:spPr bwMode="auto">
            <a:xfrm>
              <a:off x="13169900" y="4414838"/>
              <a:ext cx="17463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5" name="Freeform 1092"/>
            <p:cNvSpPr/>
            <p:nvPr/>
          </p:nvSpPr>
          <p:spPr bwMode="auto">
            <a:xfrm>
              <a:off x="13165138" y="4537075"/>
              <a:ext cx="174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l="0" t="0" r="r" b="b"/>
              <a:pathLst>
                <a:path w="11" h="87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6" name="Freeform 1093"/>
            <p:cNvSpPr/>
            <p:nvPr/>
          </p:nvSpPr>
          <p:spPr bwMode="auto">
            <a:xfrm>
              <a:off x="12271375" y="5056188"/>
              <a:ext cx="762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7" name="Freeform 1094"/>
            <p:cNvSpPr/>
            <p:nvPr/>
          </p:nvSpPr>
          <p:spPr bwMode="auto">
            <a:xfrm>
              <a:off x="12038013" y="5060950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8" name="Freeform 1095"/>
            <p:cNvSpPr/>
            <p:nvPr/>
          </p:nvSpPr>
          <p:spPr bwMode="auto">
            <a:xfrm>
              <a:off x="12084050" y="5067300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9" name="Freeform 1096"/>
            <p:cNvSpPr/>
            <p:nvPr/>
          </p:nvSpPr>
          <p:spPr bwMode="auto">
            <a:xfrm>
              <a:off x="12131675" y="5067300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0" name="Freeform 1097"/>
            <p:cNvSpPr/>
            <p:nvPr/>
          </p:nvSpPr>
          <p:spPr bwMode="auto">
            <a:xfrm>
              <a:off x="11498263" y="5065713"/>
              <a:ext cx="5715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1" name="Freeform 1098"/>
            <p:cNvSpPr/>
            <p:nvPr/>
          </p:nvSpPr>
          <p:spPr bwMode="auto">
            <a:xfrm>
              <a:off x="11850688" y="5065713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2" name="Freeform 1099"/>
            <p:cNvSpPr/>
            <p:nvPr/>
          </p:nvSpPr>
          <p:spPr bwMode="auto">
            <a:xfrm>
              <a:off x="11896725" y="5072063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3" name="Freeform 1100"/>
            <p:cNvSpPr/>
            <p:nvPr/>
          </p:nvSpPr>
          <p:spPr bwMode="auto">
            <a:xfrm>
              <a:off x="11944350" y="5072063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4" name="Freeform 1101"/>
            <p:cNvSpPr/>
            <p:nvPr/>
          </p:nvSpPr>
          <p:spPr bwMode="auto">
            <a:xfrm>
              <a:off x="11610975" y="5076825"/>
              <a:ext cx="1031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5" name="Freeform 1102"/>
            <p:cNvSpPr/>
            <p:nvPr/>
          </p:nvSpPr>
          <p:spPr bwMode="auto">
            <a:xfrm>
              <a:off x="12585700" y="5075238"/>
              <a:ext cx="619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6" name="Freeform 1103"/>
            <p:cNvSpPr/>
            <p:nvPr/>
          </p:nvSpPr>
          <p:spPr bwMode="auto">
            <a:xfrm>
              <a:off x="12707938" y="5080000"/>
              <a:ext cx="555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1104"/>
            <p:cNvSpPr/>
            <p:nvPr/>
          </p:nvSpPr>
          <p:spPr bwMode="auto">
            <a:xfrm>
              <a:off x="12825413" y="5084763"/>
              <a:ext cx="603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8" name="Freeform 1105"/>
            <p:cNvSpPr/>
            <p:nvPr/>
          </p:nvSpPr>
          <p:spPr bwMode="auto">
            <a:xfrm>
              <a:off x="11163300" y="5127625"/>
              <a:ext cx="17463" cy="476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9" name="Freeform 1106"/>
            <p:cNvSpPr/>
            <p:nvPr/>
          </p:nvSpPr>
          <p:spPr bwMode="auto">
            <a:xfrm>
              <a:off x="12112625" y="5224463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107"/>
            <p:cNvSpPr/>
            <p:nvPr/>
          </p:nvSpPr>
          <p:spPr bwMode="auto">
            <a:xfrm>
              <a:off x="12215813" y="5229225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1" name="Freeform 1108"/>
            <p:cNvSpPr/>
            <p:nvPr/>
          </p:nvSpPr>
          <p:spPr bwMode="auto">
            <a:xfrm>
              <a:off x="12319000" y="5233988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2" name="Freeform 1109"/>
            <p:cNvSpPr/>
            <p:nvPr/>
          </p:nvSpPr>
          <p:spPr bwMode="auto">
            <a:xfrm>
              <a:off x="12417425" y="5238750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1110"/>
            <p:cNvSpPr/>
            <p:nvPr/>
          </p:nvSpPr>
          <p:spPr bwMode="auto">
            <a:xfrm>
              <a:off x="12520613" y="5243513"/>
              <a:ext cx="508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4" name="Freeform 1111"/>
            <p:cNvSpPr/>
            <p:nvPr/>
          </p:nvSpPr>
          <p:spPr bwMode="auto">
            <a:xfrm>
              <a:off x="12900025" y="3567113"/>
              <a:ext cx="6508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5" name="Freeform 1112"/>
            <p:cNvSpPr/>
            <p:nvPr/>
          </p:nvSpPr>
          <p:spPr bwMode="auto">
            <a:xfrm>
              <a:off x="11353800" y="3582988"/>
              <a:ext cx="650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6" name="Freeform 1113"/>
            <p:cNvSpPr/>
            <p:nvPr/>
          </p:nvSpPr>
          <p:spPr bwMode="auto">
            <a:xfrm>
              <a:off x="12906375" y="2782888"/>
              <a:ext cx="26988" cy="1825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l="0" t="0" r="r" b="b"/>
              <a:pathLst>
                <a:path w="17" h="1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7" name="Freeform 1114"/>
            <p:cNvSpPr/>
            <p:nvPr/>
          </p:nvSpPr>
          <p:spPr bwMode="auto">
            <a:xfrm>
              <a:off x="12815888" y="2854325"/>
              <a:ext cx="454025" cy="801688"/>
            </a:xfrm>
            <a:custGeom>
              <a:avLst/>
              <a:gdLst/>
              <a:ahLst/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l="0" t="0" r="r" b="b"/>
              <a:pathLst>
                <a:path w="291" h="512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8" name="Freeform 1115"/>
            <p:cNvSpPr/>
            <p:nvPr/>
          </p:nvSpPr>
          <p:spPr bwMode="auto">
            <a:xfrm>
              <a:off x="13111163" y="2747963"/>
              <a:ext cx="84138" cy="63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9" name="Freeform 1116"/>
            <p:cNvSpPr/>
            <p:nvPr/>
          </p:nvSpPr>
          <p:spPr bwMode="auto">
            <a:xfrm>
              <a:off x="13049250" y="4241800"/>
              <a:ext cx="9525" cy="698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0" name="组合 919"/>
          <p:cNvGrpSpPr/>
          <p:nvPr/>
        </p:nvGrpSpPr>
        <p:grpSpPr>
          <a:xfrm>
            <a:off x="7526420" y="3706249"/>
            <a:ext cx="2117678" cy="2437399"/>
            <a:chOff x="10807700" y="2270125"/>
            <a:chExt cx="2597151" cy="2989263"/>
          </a:xfrm>
          <a:effectLst>
            <a:outerShdw blurRad="50800" dist="76200" dir="10800000" sx="103000" sy="103000" algn="r" rotWithShape="0">
              <a:prstClr val="black"/>
            </a:outerShdw>
          </a:effectLst>
        </p:grpSpPr>
        <p:sp>
          <p:nvSpPr>
            <p:cNvPr id="921" name="Freeform 1049"/>
            <p:cNvSpPr/>
            <p:nvPr/>
          </p:nvSpPr>
          <p:spPr bwMode="auto">
            <a:xfrm>
              <a:off x="12004675" y="2470150"/>
              <a:ext cx="1222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2" name="Freeform 1050"/>
            <p:cNvSpPr/>
            <p:nvPr/>
          </p:nvSpPr>
          <p:spPr bwMode="auto">
            <a:xfrm>
              <a:off x="12614275" y="2686050"/>
              <a:ext cx="841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3" name="Freeform 1051"/>
            <p:cNvSpPr/>
            <p:nvPr/>
          </p:nvSpPr>
          <p:spPr bwMode="auto">
            <a:xfrm>
              <a:off x="13396913" y="2998788"/>
              <a:ext cx="7938" cy="936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4" name="Freeform 1052"/>
            <p:cNvSpPr/>
            <p:nvPr/>
          </p:nvSpPr>
          <p:spPr bwMode="auto">
            <a:xfrm>
              <a:off x="13293725" y="3046413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1053"/>
            <p:cNvSpPr/>
            <p:nvPr/>
          </p:nvSpPr>
          <p:spPr bwMode="auto">
            <a:xfrm>
              <a:off x="13255625" y="3051175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6" name="Freeform 1054"/>
            <p:cNvSpPr/>
            <p:nvPr/>
          </p:nvSpPr>
          <p:spPr bwMode="auto">
            <a:xfrm>
              <a:off x="11075988" y="3060700"/>
              <a:ext cx="47625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7" name="Freeform 1055"/>
            <p:cNvSpPr/>
            <p:nvPr/>
          </p:nvSpPr>
          <p:spPr bwMode="auto">
            <a:xfrm>
              <a:off x="12839700" y="3144838"/>
              <a:ext cx="7938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1056"/>
            <p:cNvSpPr/>
            <p:nvPr/>
          </p:nvSpPr>
          <p:spPr bwMode="auto">
            <a:xfrm>
              <a:off x="11368088" y="3154363"/>
              <a:ext cx="7938" cy="508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9" name="Freeform 1057"/>
            <p:cNvSpPr/>
            <p:nvPr/>
          </p:nvSpPr>
          <p:spPr bwMode="auto">
            <a:xfrm>
              <a:off x="12825413" y="3605213"/>
              <a:ext cx="1270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0" name="Freeform 1058"/>
            <p:cNvSpPr/>
            <p:nvPr/>
          </p:nvSpPr>
          <p:spPr bwMode="auto">
            <a:xfrm>
              <a:off x="13054013" y="4311650"/>
              <a:ext cx="1111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1059"/>
            <p:cNvSpPr/>
            <p:nvPr/>
          </p:nvSpPr>
          <p:spPr bwMode="auto">
            <a:xfrm>
              <a:off x="12271375" y="5011738"/>
              <a:ext cx="714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2" name="Freeform 1060"/>
            <p:cNvSpPr/>
            <p:nvPr/>
          </p:nvSpPr>
          <p:spPr bwMode="auto">
            <a:xfrm>
              <a:off x="12079288" y="5013325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3" name="Freeform 1061"/>
            <p:cNvSpPr/>
            <p:nvPr/>
          </p:nvSpPr>
          <p:spPr bwMode="auto">
            <a:xfrm>
              <a:off x="12126913" y="5019675"/>
              <a:ext cx="50800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1062"/>
            <p:cNvSpPr/>
            <p:nvPr/>
          </p:nvSpPr>
          <p:spPr bwMode="auto">
            <a:xfrm>
              <a:off x="12177713" y="5019675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5" name="Freeform 1063"/>
            <p:cNvSpPr/>
            <p:nvPr/>
          </p:nvSpPr>
          <p:spPr bwMode="auto">
            <a:xfrm>
              <a:off x="11887200" y="5018088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6" name="Freeform 1064"/>
            <p:cNvSpPr/>
            <p:nvPr/>
          </p:nvSpPr>
          <p:spPr bwMode="auto">
            <a:xfrm>
              <a:off x="11934825" y="5024438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1065"/>
            <p:cNvSpPr/>
            <p:nvPr/>
          </p:nvSpPr>
          <p:spPr bwMode="auto">
            <a:xfrm>
              <a:off x="11980863" y="5024438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8" name="Freeform 1066"/>
            <p:cNvSpPr/>
            <p:nvPr/>
          </p:nvSpPr>
          <p:spPr bwMode="auto">
            <a:xfrm>
              <a:off x="11690350" y="5022850"/>
              <a:ext cx="523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9" name="Freeform 1067"/>
            <p:cNvSpPr/>
            <p:nvPr/>
          </p:nvSpPr>
          <p:spPr bwMode="auto">
            <a:xfrm>
              <a:off x="11742738" y="5029200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1068"/>
            <p:cNvSpPr/>
            <p:nvPr/>
          </p:nvSpPr>
          <p:spPr bwMode="auto">
            <a:xfrm>
              <a:off x="11788775" y="5029200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1" name="Freeform 1069"/>
            <p:cNvSpPr/>
            <p:nvPr/>
          </p:nvSpPr>
          <p:spPr bwMode="auto">
            <a:xfrm>
              <a:off x="12225338" y="5056188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2" name="Freeform 1070"/>
            <p:cNvSpPr/>
            <p:nvPr/>
          </p:nvSpPr>
          <p:spPr bwMode="auto">
            <a:xfrm>
              <a:off x="11714163" y="5076825"/>
              <a:ext cx="46038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71"/>
            <p:cNvSpPr/>
            <p:nvPr/>
          </p:nvSpPr>
          <p:spPr bwMode="auto">
            <a:xfrm>
              <a:off x="12914313" y="5095875"/>
              <a:ext cx="603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4" name="Freeform 1072"/>
            <p:cNvSpPr/>
            <p:nvPr/>
          </p:nvSpPr>
          <p:spPr bwMode="auto">
            <a:xfrm>
              <a:off x="12830175" y="2566988"/>
              <a:ext cx="4603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5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avLst/>
              <a:gdLst/>
              <a:ahLst/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l="0" t="0" r="r" b="b"/>
              <a:pathLst>
                <a:path w="1661" h="1912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avLst/>
              <a:gdLst/>
              <a:ahLst/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l="0" t="0" r="r" b="b"/>
              <a:pathLst>
                <a:path w="1509" h="1766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7" name="Freeform 1076"/>
            <p:cNvSpPr/>
            <p:nvPr/>
          </p:nvSpPr>
          <p:spPr bwMode="auto">
            <a:xfrm>
              <a:off x="11376025" y="2463800"/>
              <a:ext cx="1468438" cy="1700212"/>
            </a:xfrm>
            <a:custGeom>
              <a:avLst/>
              <a:gdLst/>
              <a:ahLst/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l="0" t="0" r="r" b="b"/>
              <a:pathLst>
                <a:path w="939" h="1087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8" name="Freeform 1077"/>
            <p:cNvSpPr/>
            <p:nvPr/>
          </p:nvSpPr>
          <p:spPr bwMode="auto">
            <a:xfrm>
              <a:off x="12412663" y="4095750"/>
              <a:ext cx="46038" cy="4445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078"/>
            <p:cNvSpPr/>
            <p:nvPr/>
          </p:nvSpPr>
          <p:spPr bwMode="auto">
            <a:xfrm>
              <a:off x="11098213" y="3609975"/>
              <a:ext cx="2051050" cy="1443038"/>
            </a:xfrm>
            <a:custGeom>
              <a:avLst/>
              <a:gdLst/>
              <a:ahLst/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l="0" t="0" r="r" b="b"/>
              <a:pathLst>
                <a:path w="1312" h="923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0" name="Freeform 1080"/>
            <p:cNvSpPr/>
            <p:nvPr/>
          </p:nvSpPr>
          <p:spPr bwMode="auto">
            <a:xfrm>
              <a:off x="11366500" y="3046413"/>
              <a:ext cx="20638" cy="4603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1" name="Freeform 1081"/>
            <p:cNvSpPr/>
            <p:nvPr/>
          </p:nvSpPr>
          <p:spPr bwMode="auto">
            <a:xfrm>
              <a:off x="11063288" y="3103563"/>
              <a:ext cx="6985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082"/>
            <p:cNvSpPr/>
            <p:nvPr/>
          </p:nvSpPr>
          <p:spPr bwMode="auto">
            <a:xfrm>
              <a:off x="13282613" y="3111500"/>
              <a:ext cx="17463" cy="50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3" name="Freeform 1083"/>
            <p:cNvSpPr/>
            <p:nvPr/>
          </p:nvSpPr>
          <p:spPr bwMode="auto">
            <a:xfrm>
              <a:off x="10968038" y="3111500"/>
              <a:ext cx="450850" cy="6143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l="0" t="0" r="r" b="b"/>
              <a:pathLst>
                <a:path w="288" h="393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4" name="Freeform 1084"/>
            <p:cNvSpPr/>
            <p:nvPr/>
          </p:nvSpPr>
          <p:spPr bwMode="auto">
            <a:xfrm>
              <a:off x="11355388" y="3092450"/>
              <a:ext cx="17463" cy="103188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1085"/>
            <p:cNvSpPr/>
            <p:nvPr/>
          </p:nvSpPr>
          <p:spPr bwMode="auto">
            <a:xfrm>
              <a:off x="13246100" y="3116263"/>
              <a:ext cx="15875" cy="841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6" name="Freeform 1086"/>
            <p:cNvSpPr/>
            <p:nvPr/>
          </p:nvSpPr>
          <p:spPr bwMode="auto">
            <a:xfrm>
              <a:off x="11350625" y="3186113"/>
              <a:ext cx="11113" cy="74613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l="0" t="0" r="r" b="b"/>
              <a:pathLst>
                <a:path w="8" h="4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7" name="Freeform 1087"/>
            <p:cNvSpPr/>
            <p:nvPr/>
          </p:nvSpPr>
          <p:spPr bwMode="auto">
            <a:xfrm>
              <a:off x="10961688" y="3233738"/>
              <a:ext cx="6350" cy="460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1088"/>
            <p:cNvSpPr/>
            <p:nvPr/>
          </p:nvSpPr>
          <p:spPr bwMode="auto">
            <a:xfrm>
              <a:off x="10928350" y="3243263"/>
              <a:ext cx="7938" cy="555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9" name="Freeform 1089"/>
            <p:cNvSpPr/>
            <p:nvPr/>
          </p:nvSpPr>
          <p:spPr bwMode="auto">
            <a:xfrm>
              <a:off x="13057188" y="4138613"/>
              <a:ext cx="17463" cy="460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0" name="Freeform 1090"/>
            <p:cNvSpPr/>
            <p:nvPr/>
          </p:nvSpPr>
          <p:spPr bwMode="auto">
            <a:xfrm>
              <a:off x="13044488" y="4391025"/>
              <a:ext cx="15875" cy="523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1091"/>
            <p:cNvSpPr/>
            <p:nvPr/>
          </p:nvSpPr>
          <p:spPr bwMode="auto">
            <a:xfrm>
              <a:off x="13169900" y="4414838"/>
              <a:ext cx="17463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2" name="Freeform 1092"/>
            <p:cNvSpPr/>
            <p:nvPr/>
          </p:nvSpPr>
          <p:spPr bwMode="auto">
            <a:xfrm>
              <a:off x="13165138" y="4537075"/>
              <a:ext cx="174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l="0" t="0" r="r" b="b"/>
              <a:pathLst>
                <a:path w="11" h="87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3" name="Freeform 1093"/>
            <p:cNvSpPr/>
            <p:nvPr/>
          </p:nvSpPr>
          <p:spPr bwMode="auto">
            <a:xfrm>
              <a:off x="12271375" y="5056188"/>
              <a:ext cx="762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1094"/>
            <p:cNvSpPr/>
            <p:nvPr/>
          </p:nvSpPr>
          <p:spPr bwMode="auto">
            <a:xfrm>
              <a:off x="12038013" y="5060950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5" name="Freeform 1095"/>
            <p:cNvSpPr/>
            <p:nvPr/>
          </p:nvSpPr>
          <p:spPr bwMode="auto">
            <a:xfrm>
              <a:off x="12084050" y="5067300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6" name="Freeform 1096"/>
            <p:cNvSpPr/>
            <p:nvPr/>
          </p:nvSpPr>
          <p:spPr bwMode="auto">
            <a:xfrm>
              <a:off x="12131675" y="5067300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1097"/>
            <p:cNvSpPr/>
            <p:nvPr/>
          </p:nvSpPr>
          <p:spPr bwMode="auto">
            <a:xfrm>
              <a:off x="11498263" y="5065713"/>
              <a:ext cx="5715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8" name="Freeform 1098"/>
            <p:cNvSpPr/>
            <p:nvPr/>
          </p:nvSpPr>
          <p:spPr bwMode="auto">
            <a:xfrm>
              <a:off x="11850688" y="5065713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9" name="Freeform 1099"/>
            <p:cNvSpPr/>
            <p:nvPr/>
          </p:nvSpPr>
          <p:spPr bwMode="auto">
            <a:xfrm>
              <a:off x="11896725" y="5072063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1100"/>
            <p:cNvSpPr/>
            <p:nvPr/>
          </p:nvSpPr>
          <p:spPr bwMode="auto">
            <a:xfrm>
              <a:off x="11944350" y="5072063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1" name="Freeform 1101"/>
            <p:cNvSpPr/>
            <p:nvPr/>
          </p:nvSpPr>
          <p:spPr bwMode="auto">
            <a:xfrm>
              <a:off x="11610975" y="5076825"/>
              <a:ext cx="1031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2" name="Freeform 1102"/>
            <p:cNvSpPr/>
            <p:nvPr/>
          </p:nvSpPr>
          <p:spPr bwMode="auto">
            <a:xfrm>
              <a:off x="12585700" y="5075238"/>
              <a:ext cx="619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103"/>
            <p:cNvSpPr/>
            <p:nvPr/>
          </p:nvSpPr>
          <p:spPr bwMode="auto">
            <a:xfrm>
              <a:off x="12707938" y="5080000"/>
              <a:ext cx="555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4" name="Freeform 1104"/>
            <p:cNvSpPr/>
            <p:nvPr/>
          </p:nvSpPr>
          <p:spPr bwMode="auto">
            <a:xfrm>
              <a:off x="12825413" y="5084763"/>
              <a:ext cx="603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5" name="Freeform 1105"/>
            <p:cNvSpPr/>
            <p:nvPr/>
          </p:nvSpPr>
          <p:spPr bwMode="auto">
            <a:xfrm>
              <a:off x="11163300" y="5127625"/>
              <a:ext cx="17463" cy="476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06"/>
            <p:cNvSpPr/>
            <p:nvPr/>
          </p:nvSpPr>
          <p:spPr bwMode="auto">
            <a:xfrm>
              <a:off x="12112625" y="5224463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7" name="Freeform 1107"/>
            <p:cNvSpPr/>
            <p:nvPr/>
          </p:nvSpPr>
          <p:spPr bwMode="auto">
            <a:xfrm>
              <a:off x="12215813" y="5229225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8" name="Freeform 1108"/>
            <p:cNvSpPr/>
            <p:nvPr/>
          </p:nvSpPr>
          <p:spPr bwMode="auto">
            <a:xfrm>
              <a:off x="12319000" y="5233988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109"/>
            <p:cNvSpPr/>
            <p:nvPr/>
          </p:nvSpPr>
          <p:spPr bwMode="auto">
            <a:xfrm>
              <a:off x="12417425" y="5238750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0" name="Freeform 1110"/>
            <p:cNvSpPr/>
            <p:nvPr/>
          </p:nvSpPr>
          <p:spPr bwMode="auto">
            <a:xfrm>
              <a:off x="12520613" y="5243513"/>
              <a:ext cx="508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1" name="Freeform 1111"/>
            <p:cNvSpPr/>
            <p:nvPr/>
          </p:nvSpPr>
          <p:spPr bwMode="auto">
            <a:xfrm>
              <a:off x="12900025" y="3567113"/>
              <a:ext cx="6508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112"/>
            <p:cNvSpPr/>
            <p:nvPr/>
          </p:nvSpPr>
          <p:spPr bwMode="auto">
            <a:xfrm>
              <a:off x="11353800" y="3582988"/>
              <a:ext cx="650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3" name="Freeform 1113"/>
            <p:cNvSpPr/>
            <p:nvPr/>
          </p:nvSpPr>
          <p:spPr bwMode="auto">
            <a:xfrm>
              <a:off x="12906375" y="2782888"/>
              <a:ext cx="26988" cy="1825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l="0" t="0" r="r" b="b"/>
              <a:pathLst>
                <a:path w="17" h="1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4" name="Freeform 1114"/>
            <p:cNvSpPr/>
            <p:nvPr/>
          </p:nvSpPr>
          <p:spPr bwMode="auto">
            <a:xfrm>
              <a:off x="12815888" y="2854325"/>
              <a:ext cx="454025" cy="801688"/>
            </a:xfrm>
            <a:custGeom>
              <a:avLst/>
              <a:gdLst/>
              <a:ahLst/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l="0" t="0" r="r" b="b"/>
              <a:pathLst>
                <a:path w="291" h="512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1115"/>
            <p:cNvSpPr/>
            <p:nvPr/>
          </p:nvSpPr>
          <p:spPr bwMode="auto">
            <a:xfrm>
              <a:off x="13111163" y="2747963"/>
              <a:ext cx="84138" cy="63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6" name="Freeform 1116"/>
            <p:cNvSpPr/>
            <p:nvPr/>
          </p:nvSpPr>
          <p:spPr bwMode="auto">
            <a:xfrm>
              <a:off x="13049250" y="4241800"/>
              <a:ext cx="9525" cy="698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4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4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0" presetClass="path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4.44444E-6 -0.03776 L -4.44444E-6 0.0186 " pathEditMode="relative" rAng="0" ptsTypes="AA">
                                      <p:cBhvr>
                                        <p:cTn id="10" dur="2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0" presetClass="path" presetSubtype="0" decel="5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8.33333E-7 -3.33333E-6 L 8.33333E-7 0.03778 " pathEditMode="relative" ptsTypes="AA">
                                      <p:cBhvr>
                                        <p:cTn id="15" dur="2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decel="50000" autoRev="1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-3.33333E-6 1.11111E-6 L -3.33333E-6 -0.02528 " pathEditMode="relative" ptsTypes="AA">
                                      <p:cBhvr>
                                        <p:cTn id="20" dur="2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0" presetClass="path" presetSubtype="0" repeatCount="indefinite" decel="5000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22222E-6 6.93889E-18 L -2.22222E-6 -0.02528 " pathEditMode="relative" ptsTypes="AA">
                                      <p:cBhvr>
                                        <p:cTn id="25" dur="200" fill="hold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2" presetClass="entr" presetSubtype="4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8" dur="5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indefinite" decel="50000" autoRev="1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1.66667E-6 -2.22222E-6 L 1.66667E-6 -0.02528 " pathEditMode="relative" ptsTypes="AA">
                                      <p:cBhvr>
                                        <p:cTn id="30" dur="2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1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decel="50000" autoRev="1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3.88889E-6 6.93889E-18 L 3.88889E-6 -0.02528 " pathEditMode="relative" ptsTypes="AA">
                                      <p:cBhvr>
                                        <p:cTn id="35" dur="200" fill="hold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2" presetClass="entr" presetSubtype="4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0" presetClass="path" presetSubtype="0" repeatCount="indefinite" decel="50000" autoRev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-1.38889E-6 -2.22222E-6 L -1.38889E-6 -0.02528 " pathEditMode="relative" ptsTypes="AA">
                                      <p:cBhvr>
                                        <p:cTn id="40" dur="200" fill="hold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1" presetID="2" presetClass="exit" presetSubtype="2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7" presetClass="exit" presetSubtype="1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300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" presetClass="exit" presetSubtype="4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7" presetClass="exit" presetSubtype="1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300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" presetClass="exit" presetSubtype="4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7" presetClass="exit" presetSubtype="1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300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00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xit" presetSubtype="4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7" presetClass="exit" presetSubtype="1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300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" presetClass="exit" presetSubtype="4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7" presetClass="exit" presetSubtype="1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300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" presetClass="exit" presetSubtype="4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6" dur="5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723483" y="2140732"/>
            <a:ext cx="10634058" cy="4880714"/>
            <a:chOff x="10120313" y="646112"/>
            <a:chExt cx="9117013" cy="3781425"/>
          </a:xfrm>
          <a:effectLst>
            <a:outerShdw blurRad="165100" dir="12000000" sx="101000" sy="101000" algn="br" rotWithShape="0">
              <a:prstClr val="black">
                <a:alpha val="82000"/>
              </a:prstClr>
            </a:outerShdw>
          </a:effectLst>
        </p:grpSpPr>
        <p:grpSp>
          <p:nvGrpSpPr>
            <p:cNvPr id="6" name="Group 623"/>
            <p:cNvGrpSpPr/>
            <p:nvPr/>
          </p:nvGrpSpPr>
          <p:grpSpPr bwMode="auto">
            <a:xfrm>
              <a:off x="10129838" y="646112"/>
              <a:ext cx="9070975" cy="3719513"/>
              <a:chOff x="6381" y="407"/>
              <a:chExt cx="5714" cy="2343"/>
            </a:xfrm>
          </p:grpSpPr>
          <p:sp>
            <p:nvSpPr>
              <p:cNvPr id="133" name="Freeform 423"/>
              <p:cNvSpPr/>
              <p:nvPr/>
            </p:nvSpPr>
            <p:spPr bwMode="auto">
              <a:xfrm>
                <a:off x="7071" y="554"/>
                <a:ext cx="9" cy="96"/>
              </a:xfrm>
              <a:custGeom>
                <a:avLst/>
                <a:gdLst>
                  <a:gd name="T0" fmla="*/ 5 w 5"/>
                  <a:gd name="T1" fmla="*/ 51 h 51"/>
                  <a:gd name="T2" fmla="*/ 5 w 5"/>
                  <a:gd name="T3" fmla="*/ 0 h 51"/>
                  <a:gd name="T4" fmla="*/ 5 w 5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1">
                    <a:moveTo>
                      <a:pt x="5" y="51"/>
                    </a:moveTo>
                    <a:cubicBezTo>
                      <a:pt x="0" y="41"/>
                      <a:pt x="0" y="10"/>
                      <a:pt x="5" y="0"/>
                    </a:cubicBezTo>
                    <a:cubicBezTo>
                      <a:pt x="5" y="17"/>
                      <a:pt x="5" y="34"/>
                      <a:pt x="5" y="51"/>
                    </a:cubicBezTo>
                    <a:close/>
                  </a:path>
                </a:pathLst>
              </a:custGeom>
              <a:solidFill>
                <a:srgbClr val="A58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4" name="Freeform 424"/>
              <p:cNvSpPr/>
              <p:nvPr/>
            </p:nvSpPr>
            <p:spPr bwMode="auto">
              <a:xfrm>
                <a:off x="9357" y="695"/>
                <a:ext cx="209" cy="198"/>
              </a:xfrm>
              <a:custGeom>
                <a:avLst/>
                <a:gdLst>
                  <a:gd name="T0" fmla="*/ 43 w 111"/>
                  <a:gd name="T1" fmla="*/ 0 h 105"/>
                  <a:gd name="T2" fmla="*/ 55 w 111"/>
                  <a:gd name="T3" fmla="*/ 105 h 105"/>
                  <a:gd name="T4" fmla="*/ 70 w 111"/>
                  <a:gd name="T5" fmla="*/ 72 h 105"/>
                  <a:gd name="T6" fmla="*/ 55 w 111"/>
                  <a:gd name="T7" fmla="*/ 72 h 105"/>
                  <a:gd name="T8" fmla="*/ 46 w 111"/>
                  <a:gd name="T9" fmla="*/ 33 h 105"/>
                  <a:gd name="T10" fmla="*/ 49 w 111"/>
                  <a:gd name="T11" fmla="*/ 69 h 105"/>
                  <a:gd name="T12" fmla="*/ 37 w 111"/>
                  <a:gd name="T13" fmla="*/ 57 h 105"/>
                  <a:gd name="T14" fmla="*/ 40 w 111"/>
                  <a:gd name="T15" fmla="*/ 102 h 105"/>
                  <a:gd name="T16" fmla="*/ 43 w 111"/>
                  <a:gd name="T1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05">
                    <a:moveTo>
                      <a:pt x="43" y="0"/>
                    </a:moveTo>
                    <a:cubicBezTo>
                      <a:pt x="60" y="23"/>
                      <a:pt x="111" y="91"/>
                      <a:pt x="55" y="105"/>
                    </a:cubicBezTo>
                    <a:cubicBezTo>
                      <a:pt x="52" y="86"/>
                      <a:pt x="64" y="82"/>
                      <a:pt x="70" y="72"/>
                    </a:cubicBezTo>
                    <a:cubicBezTo>
                      <a:pt x="66" y="60"/>
                      <a:pt x="56" y="81"/>
                      <a:pt x="55" y="72"/>
                    </a:cubicBezTo>
                    <a:cubicBezTo>
                      <a:pt x="55" y="56"/>
                      <a:pt x="54" y="41"/>
                      <a:pt x="46" y="33"/>
                    </a:cubicBezTo>
                    <a:cubicBezTo>
                      <a:pt x="41" y="39"/>
                      <a:pt x="52" y="55"/>
                      <a:pt x="49" y="69"/>
                    </a:cubicBezTo>
                    <a:cubicBezTo>
                      <a:pt x="42" y="68"/>
                      <a:pt x="42" y="60"/>
                      <a:pt x="37" y="57"/>
                    </a:cubicBezTo>
                    <a:cubicBezTo>
                      <a:pt x="31" y="71"/>
                      <a:pt x="60" y="88"/>
                      <a:pt x="40" y="102"/>
                    </a:cubicBezTo>
                    <a:cubicBezTo>
                      <a:pt x="0" y="85"/>
                      <a:pt x="28" y="23"/>
                      <a:pt x="43" y="0"/>
                    </a:cubicBezTo>
                    <a:close/>
                  </a:path>
                </a:pathLst>
              </a:custGeom>
              <a:solidFill>
                <a:srgbClr val="B81F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5" name="Freeform 425"/>
              <p:cNvSpPr/>
              <p:nvPr/>
            </p:nvSpPr>
            <p:spPr bwMode="auto">
              <a:xfrm>
                <a:off x="6668" y="710"/>
                <a:ext cx="136" cy="13"/>
              </a:xfrm>
              <a:custGeom>
                <a:avLst/>
                <a:gdLst>
                  <a:gd name="T0" fmla="*/ 0 w 72"/>
                  <a:gd name="T1" fmla="*/ 7 h 7"/>
                  <a:gd name="T2" fmla="*/ 72 w 72"/>
                  <a:gd name="T3" fmla="*/ 4 h 7"/>
                  <a:gd name="T4" fmla="*/ 72 w 72"/>
                  <a:gd name="T5" fmla="*/ 7 h 7"/>
                  <a:gd name="T6" fmla="*/ 0 w 72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" h="7">
                    <a:moveTo>
                      <a:pt x="0" y="7"/>
                    </a:moveTo>
                    <a:cubicBezTo>
                      <a:pt x="18" y="0"/>
                      <a:pt x="49" y="6"/>
                      <a:pt x="72" y="4"/>
                    </a:cubicBezTo>
                    <a:cubicBezTo>
                      <a:pt x="72" y="5"/>
                      <a:pt x="72" y="6"/>
                      <a:pt x="72" y="7"/>
                    </a:cubicBezTo>
                    <a:cubicBezTo>
                      <a:pt x="48" y="7"/>
                      <a:pt x="24" y="7"/>
                      <a:pt x="0" y="7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6" name="Freeform 426"/>
              <p:cNvSpPr/>
              <p:nvPr/>
            </p:nvSpPr>
            <p:spPr bwMode="auto">
              <a:xfrm>
                <a:off x="6804" y="718"/>
                <a:ext cx="84" cy="5"/>
              </a:xfrm>
              <a:custGeom>
                <a:avLst/>
                <a:gdLst>
                  <a:gd name="T0" fmla="*/ 0 w 45"/>
                  <a:gd name="T1" fmla="*/ 3 h 3"/>
                  <a:gd name="T2" fmla="*/ 0 w 45"/>
                  <a:gd name="T3" fmla="*/ 0 h 3"/>
                  <a:gd name="T4" fmla="*/ 45 w 45"/>
                  <a:gd name="T5" fmla="*/ 0 h 3"/>
                  <a:gd name="T6" fmla="*/ 45 w 45"/>
                  <a:gd name="T7" fmla="*/ 3 h 3"/>
                  <a:gd name="T8" fmla="*/ 0 w 4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5" y="0"/>
                      <a:pt x="30" y="0"/>
                      <a:pt x="45" y="0"/>
                    </a:cubicBezTo>
                    <a:cubicBezTo>
                      <a:pt x="45" y="1"/>
                      <a:pt x="45" y="2"/>
                      <a:pt x="45" y="3"/>
                    </a:cubicBezTo>
                    <a:cubicBezTo>
                      <a:pt x="30" y="3"/>
                      <a:pt x="15" y="3"/>
                      <a:pt x="0" y="3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7" name="Freeform 427"/>
              <p:cNvSpPr/>
              <p:nvPr/>
            </p:nvSpPr>
            <p:spPr bwMode="auto">
              <a:xfrm>
                <a:off x="7289" y="727"/>
                <a:ext cx="130" cy="13"/>
              </a:xfrm>
              <a:custGeom>
                <a:avLst/>
                <a:gdLst>
                  <a:gd name="T0" fmla="*/ 0 w 69"/>
                  <a:gd name="T1" fmla="*/ 7 h 7"/>
                  <a:gd name="T2" fmla="*/ 0 w 69"/>
                  <a:gd name="T3" fmla="*/ 4 h 7"/>
                  <a:gd name="T4" fmla="*/ 69 w 69"/>
                  <a:gd name="T5" fmla="*/ 7 h 7"/>
                  <a:gd name="T6" fmla="*/ 0 w 6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22" y="6"/>
                      <a:pt x="52" y="0"/>
                      <a:pt x="69" y="7"/>
                    </a:cubicBezTo>
                    <a:cubicBezTo>
                      <a:pt x="46" y="7"/>
                      <a:pt x="23" y="7"/>
                      <a:pt x="0" y="7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8" name="Freeform 428"/>
              <p:cNvSpPr/>
              <p:nvPr/>
            </p:nvSpPr>
            <p:spPr bwMode="auto">
              <a:xfrm>
                <a:off x="7667" y="746"/>
                <a:ext cx="68" cy="13"/>
              </a:xfrm>
              <a:custGeom>
                <a:avLst/>
                <a:gdLst>
                  <a:gd name="T0" fmla="*/ 0 w 36"/>
                  <a:gd name="T1" fmla="*/ 0 h 7"/>
                  <a:gd name="T2" fmla="*/ 36 w 36"/>
                  <a:gd name="T3" fmla="*/ 0 h 7"/>
                  <a:gd name="T4" fmla="*/ 36 w 36"/>
                  <a:gd name="T5" fmla="*/ 3 h 7"/>
                  <a:gd name="T6" fmla="*/ 0 w 3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5" y="1"/>
                      <a:pt x="6" y="7"/>
                      <a:pt x="0" y="0"/>
                    </a:cubicBezTo>
                    <a:close/>
                  </a:path>
                </a:pathLst>
              </a:custGeom>
              <a:solidFill>
                <a:srgbClr val="729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9" name="Freeform 429"/>
              <p:cNvSpPr/>
              <p:nvPr/>
            </p:nvSpPr>
            <p:spPr bwMode="auto">
              <a:xfrm>
                <a:off x="7402" y="767"/>
                <a:ext cx="47" cy="20"/>
              </a:xfrm>
              <a:custGeom>
                <a:avLst/>
                <a:gdLst>
                  <a:gd name="T0" fmla="*/ 0 w 25"/>
                  <a:gd name="T1" fmla="*/ 7 h 11"/>
                  <a:gd name="T2" fmla="*/ 21 w 25"/>
                  <a:gd name="T3" fmla="*/ 10 h 11"/>
                  <a:gd name="T4" fmla="*/ 0 w 2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1">
                    <a:moveTo>
                      <a:pt x="0" y="7"/>
                    </a:moveTo>
                    <a:cubicBezTo>
                      <a:pt x="1" y="3"/>
                      <a:pt x="25" y="0"/>
                      <a:pt x="21" y="10"/>
                    </a:cubicBezTo>
                    <a:cubicBezTo>
                      <a:pt x="13" y="10"/>
                      <a:pt x="4" y="11"/>
                      <a:pt x="0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0" name="Freeform 430"/>
              <p:cNvSpPr/>
              <p:nvPr/>
            </p:nvSpPr>
            <p:spPr bwMode="auto">
              <a:xfrm>
                <a:off x="7020" y="1057"/>
                <a:ext cx="30" cy="45"/>
              </a:xfrm>
              <a:custGeom>
                <a:avLst/>
                <a:gdLst>
                  <a:gd name="T0" fmla="*/ 5 w 16"/>
                  <a:gd name="T1" fmla="*/ 3 h 24"/>
                  <a:gd name="T2" fmla="*/ 11 w 16"/>
                  <a:gd name="T3" fmla="*/ 21 h 24"/>
                  <a:gd name="T4" fmla="*/ 5 w 16"/>
                  <a:gd name="T5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5" y="3"/>
                    </a:moveTo>
                    <a:cubicBezTo>
                      <a:pt x="16" y="0"/>
                      <a:pt x="9" y="15"/>
                      <a:pt x="11" y="21"/>
                    </a:cubicBezTo>
                    <a:cubicBezTo>
                      <a:pt x="0" y="24"/>
                      <a:pt x="7" y="9"/>
                      <a:pt x="5" y="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1" name="Freeform 431"/>
              <p:cNvSpPr/>
              <p:nvPr/>
            </p:nvSpPr>
            <p:spPr bwMode="auto">
              <a:xfrm>
                <a:off x="10826" y="1290"/>
                <a:ext cx="43" cy="37"/>
              </a:xfrm>
              <a:custGeom>
                <a:avLst/>
                <a:gdLst>
                  <a:gd name="T0" fmla="*/ 0 w 23"/>
                  <a:gd name="T1" fmla="*/ 8 h 20"/>
                  <a:gd name="T2" fmla="*/ 21 w 23"/>
                  <a:gd name="T3" fmla="*/ 17 h 20"/>
                  <a:gd name="T4" fmla="*/ 0 w 23"/>
                  <a:gd name="T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0">
                    <a:moveTo>
                      <a:pt x="0" y="8"/>
                    </a:moveTo>
                    <a:cubicBezTo>
                      <a:pt x="6" y="0"/>
                      <a:pt x="23" y="7"/>
                      <a:pt x="21" y="17"/>
                    </a:cubicBezTo>
                    <a:cubicBezTo>
                      <a:pt x="8" y="20"/>
                      <a:pt x="7" y="11"/>
                      <a:pt x="0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2" name="Freeform 432"/>
              <p:cNvSpPr/>
              <p:nvPr/>
            </p:nvSpPr>
            <p:spPr bwMode="auto">
              <a:xfrm>
                <a:off x="11858" y="2005"/>
                <a:ext cx="6" cy="322"/>
              </a:xfrm>
              <a:custGeom>
                <a:avLst/>
                <a:gdLst>
                  <a:gd name="T0" fmla="*/ 0 w 3"/>
                  <a:gd name="T1" fmla="*/ 0 h 171"/>
                  <a:gd name="T2" fmla="*/ 3 w 3"/>
                  <a:gd name="T3" fmla="*/ 0 h 171"/>
                  <a:gd name="T4" fmla="*/ 3 w 3"/>
                  <a:gd name="T5" fmla="*/ 171 h 171"/>
                  <a:gd name="T6" fmla="*/ 0 w 3"/>
                  <a:gd name="T7" fmla="*/ 171 h 171"/>
                  <a:gd name="T8" fmla="*/ 0 w 3"/>
                  <a:gd name="T9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7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57"/>
                      <a:pt x="3" y="114"/>
                      <a:pt x="3" y="171"/>
                    </a:cubicBezTo>
                    <a:cubicBezTo>
                      <a:pt x="2" y="171"/>
                      <a:pt x="1" y="171"/>
                      <a:pt x="0" y="171"/>
                    </a:cubicBezTo>
                    <a:cubicBezTo>
                      <a:pt x="0" y="114"/>
                      <a:pt x="0" y="57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3" name="Freeform 433"/>
              <p:cNvSpPr/>
              <p:nvPr/>
            </p:nvSpPr>
            <p:spPr bwMode="auto">
              <a:xfrm>
                <a:off x="11881" y="2112"/>
                <a:ext cx="6" cy="220"/>
              </a:xfrm>
              <a:custGeom>
                <a:avLst/>
                <a:gdLst>
                  <a:gd name="T0" fmla="*/ 0 w 3"/>
                  <a:gd name="T1" fmla="*/ 0 h 117"/>
                  <a:gd name="T2" fmla="*/ 3 w 3"/>
                  <a:gd name="T3" fmla="*/ 0 h 117"/>
                  <a:gd name="T4" fmla="*/ 3 w 3"/>
                  <a:gd name="T5" fmla="*/ 117 h 117"/>
                  <a:gd name="T6" fmla="*/ 0 w 3"/>
                  <a:gd name="T7" fmla="*/ 117 h 117"/>
                  <a:gd name="T8" fmla="*/ 0 w 3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1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9"/>
                      <a:pt x="3" y="78"/>
                      <a:pt x="3" y="117"/>
                    </a:cubicBezTo>
                    <a:cubicBezTo>
                      <a:pt x="2" y="117"/>
                      <a:pt x="1" y="117"/>
                      <a:pt x="0" y="117"/>
                    </a:cubicBezTo>
                    <a:cubicBezTo>
                      <a:pt x="0" y="78"/>
                      <a:pt x="0" y="39"/>
                      <a:pt x="0" y="0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4" name="Freeform 434"/>
              <p:cNvSpPr/>
              <p:nvPr/>
            </p:nvSpPr>
            <p:spPr bwMode="auto">
              <a:xfrm>
                <a:off x="8609" y="2298"/>
                <a:ext cx="9" cy="141"/>
              </a:xfrm>
              <a:custGeom>
                <a:avLst/>
                <a:gdLst>
                  <a:gd name="T0" fmla="*/ 0 w 5"/>
                  <a:gd name="T1" fmla="*/ 0 h 75"/>
                  <a:gd name="T2" fmla="*/ 0 w 5"/>
                  <a:gd name="T3" fmla="*/ 75 h 75"/>
                  <a:gd name="T4" fmla="*/ 0 w 5"/>
                  <a:gd name="T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5">
                    <a:moveTo>
                      <a:pt x="0" y="0"/>
                    </a:moveTo>
                    <a:cubicBezTo>
                      <a:pt x="5" y="18"/>
                      <a:pt x="5" y="57"/>
                      <a:pt x="0" y="75"/>
                    </a:cubicBezTo>
                    <a:cubicBezTo>
                      <a:pt x="0" y="50"/>
                      <a:pt x="0" y="25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5" name="Freeform 435"/>
              <p:cNvSpPr/>
              <p:nvPr/>
            </p:nvSpPr>
            <p:spPr bwMode="auto">
              <a:xfrm>
                <a:off x="11881" y="2332"/>
                <a:ext cx="6" cy="107"/>
              </a:xfrm>
              <a:custGeom>
                <a:avLst/>
                <a:gdLst>
                  <a:gd name="T0" fmla="*/ 0 w 3"/>
                  <a:gd name="T1" fmla="*/ 0 h 57"/>
                  <a:gd name="T2" fmla="*/ 3 w 3"/>
                  <a:gd name="T3" fmla="*/ 0 h 57"/>
                  <a:gd name="T4" fmla="*/ 3 w 3"/>
                  <a:gd name="T5" fmla="*/ 57 h 57"/>
                  <a:gd name="T6" fmla="*/ 0 w 3"/>
                  <a:gd name="T7" fmla="*/ 57 h 57"/>
                  <a:gd name="T8" fmla="*/ 0 w 3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9"/>
                      <a:pt x="3" y="38"/>
                      <a:pt x="3" y="57"/>
                    </a:cubicBezTo>
                    <a:cubicBezTo>
                      <a:pt x="2" y="57"/>
                      <a:pt x="1" y="57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C5C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6" name="Freeform 436"/>
              <p:cNvSpPr/>
              <p:nvPr/>
            </p:nvSpPr>
            <p:spPr bwMode="auto">
              <a:xfrm>
                <a:off x="11672" y="2439"/>
                <a:ext cx="192" cy="10"/>
              </a:xfrm>
              <a:custGeom>
                <a:avLst/>
                <a:gdLst>
                  <a:gd name="T0" fmla="*/ 0 w 102"/>
                  <a:gd name="T1" fmla="*/ 0 h 5"/>
                  <a:gd name="T2" fmla="*/ 102 w 102"/>
                  <a:gd name="T3" fmla="*/ 0 h 5"/>
                  <a:gd name="T4" fmla="*/ 0 w 10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5">
                    <a:moveTo>
                      <a:pt x="0" y="0"/>
                    </a:moveTo>
                    <a:cubicBezTo>
                      <a:pt x="34" y="0"/>
                      <a:pt x="68" y="0"/>
                      <a:pt x="102" y="0"/>
                    </a:cubicBezTo>
                    <a:cubicBezTo>
                      <a:pt x="75" y="5"/>
                      <a:pt x="27" y="5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7" name="Freeform 437"/>
              <p:cNvSpPr/>
              <p:nvPr/>
            </p:nvSpPr>
            <p:spPr bwMode="auto">
              <a:xfrm>
                <a:off x="11949" y="2439"/>
                <a:ext cx="79" cy="6"/>
              </a:xfrm>
              <a:custGeom>
                <a:avLst/>
                <a:gdLst>
                  <a:gd name="T0" fmla="*/ 0 w 42"/>
                  <a:gd name="T1" fmla="*/ 3 h 3"/>
                  <a:gd name="T2" fmla="*/ 0 w 42"/>
                  <a:gd name="T3" fmla="*/ 0 h 3"/>
                  <a:gd name="T4" fmla="*/ 42 w 42"/>
                  <a:gd name="T5" fmla="*/ 0 h 3"/>
                  <a:gd name="T6" fmla="*/ 42 w 42"/>
                  <a:gd name="T7" fmla="*/ 3 h 3"/>
                  <a:gd name="T8" fmla="*/ 0 w 4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42" y="1"/>
                      <a:pt x="42" y="2"/>
                      <a:pt x="42" y="3"/>
                    </a:cubicBezTo>
                    <a:cubicBezTo>
                      <a:pt x="28" y="3"/>
                      <a:pt x="14" y="3"/>
                      <a:pt x="0" y="3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8" name="Freeform 438"/>
              <p:cNvSpPr/>
              <p:nvPr/>
            </p:nvSpPr>
            <p:spPr bwMode="auto">
              <a:xfrm>
                <a:off x="11960" y="2462"/>
                <a:ext cx="79" cy="13"/>
              </a:xfrm>
              <a:custGeom>
                <a:avLst/>
                <a:gdLst>
                  <a:gd name="T0" fmla="*/ 0 w 42"/>
                  <a:gd name="T1" fmla="*/ 3 h 7"/>
                  <a:gd name="T2" fmla="*/ 0 w 42"/>
                  <a:gd name="T3" fmla="*/ 0 h 7"/>
                  <a:gd name="T4" fmla="*/ 42 w 42"/>
                  <a:gd name="T5" fmla="*/ 0 h 7"/>
                  <a:gd name="T6" fmla="*/ 0 w 4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34" y="7"/>
                      <a:pt x="13" y="1"/>
                      <a:pt x="0" y="3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9" name="Freeform 439"/>
              <p:cNvSpPr/>
              <p:nvPr/>
            </p:nvSpPr>
            <p:spPr bwMode="auto">
              <a:xfrm>
                <a:off x="6403" y="2468"/>
                <a:ext cx="6" cy="130"/>
              </a:xfrm>
              <a:custGeom>
                <a:avLst/>
                <a:gdLst>
                  <a:gd name="T0" fmla="*/ 0 w 3"/>
                  <a:gd name="T1" fmla="*/ 0 h 69"/>
                  <a:gd name="T2" fmla="*/ 3 w 3"/>
                  <a:gd name="T3" fmla="*/ 0 h 69"/>
                  <a:gd name="T4" fmla="*/ 3 w 3"/>
                  <a:gd name="T5" fmla="*/ 69 h 69"/>
                  <a:gd name="T6" fmla="*/ 0 w 3"/>
                  <a:gd name="T7" fmla="*/ 69 h 69"/>
                  <a:gd name="T8" fmla="*/ 0 w 3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3"/>
                      <a:pt x="3" y="46"/>
                      <a:pt x="3" y="69"/>
                    </a:cubicBezTo>
                    <a:cubicBezTo>
                      <a:pt x="2" y="69"/>
                      <a:pt x="1" y="69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lose/>
                  </a:path>
                </a:pathLst>
              </a:custGeom>
              <a:solidFill>
                <a:srgbClr val="BB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0" name="Freeform 440"/>
              <p:cNvSpPr/>
              <p:nvPr/>
            </p:nvSpPr>
            <p:spPr bwMode="auto">
              <a:xfrm>
                <a:off x="11881" y="2598"/>
                <a:ext cx="68" cy="13"/>
              </a:xfrm>
              <a:custGeom>
                <a:avLst/>
                <a:gdLst>
                  <a:gd name="T0" fmla="*/ 0 w 36"/>
                  <a:gd name="T1" fmla="*/ 3 h 7"/>
                  <a:gd name="T2" fmla="*/ 0 w 36"/>
                  <a:gd name="T3" fmla="*/ 0 h 7"/>
                  <a:gd name="T4" fmla="*/ 36 w 36"/>
                  <a:gd name="T5" fmla="*/ 0 h 7"/>
                  <a:gd name="T6" fmla="*/ 0 w 36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0" y="7"/>
                      <a:pt x="11" y="1"/>
                      <a:pt x="0" y="3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1" name="Freeform 441"/>
              <p:cNvSpPr/>
              <p:nvPr/>
            </p:nvSpPr>
            <p:spPr bwMode="auto">
              <a:xfrm>
                <a:off x="11864" y="2603"/>
                <a:ext cx="6" cy="68"/>
              </a:xfrm>
              <a:custGeom>
                <a:avLst/>
                <a:gdLst>
                  <a:gd name="T0" fmla="*/ 0 w 3"/>
                  <a:gd name="T1" fmla="*/ 0 h 36"/>
                  <a:gd name="T2" fmla="*/ 3 w 3"/>
                  <a:gd name="T3" fmla="*/ 0 h 36"/>
                  <a:gd name="T4" fmla="*/ 3 w 3"/>
                  <a:gd name="T5" fmla="*/ 36 h 36"/>
                  <a:gd name="T6" fmla="*/ 0 w 3"/>
                  <a:gd name="T7" fmla="*/ 36 h 36"/>
                  <a:gd name="T8" fmla="*/ 0 w 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2"/>
                      <a:pt x="3" y="24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2" name="Freeform 442"/>
              <p:cNvSpPr/>
              <p:nvPr/>
            </p:nvSpPr>
            <p:spPr bwMode="auto">
              <a:xfrm>
                <a:off x="11875" y="2665"/>
                <a:ext cx="13" cy="85"/>
              </a:xfrm>
              <a:custGeom>
                <a:avLst/>
                <a:gdLst>
                  <a:gd name="T0" fmla="*/ 0 w 7"/>
                  <a:gd name="T1" fmla="*/ 0 h 45"/>
                  <a:gd name="T2" fmla="*/ 3 w 7"/>
                  <a:gd name="T3" fmla="*/ 0 h 45"/>
                  <a:gd name="T4" fmla="*/ 0 w 7"/>
                  <a:gd name="T5" fmla="*/ 45 h 45"/>
                  <a:gd name="T6" fmla="*/ 0 w 7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5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4"/>
                      <a:pt x="7" y="36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3" name="Freeform 443"/>
              <p:cNvSpPr/>
              <p:nvPr/>
            </p:nvSpPr>
            <p:spPr bwMode="auto">
              <a:xfrm>
                <a:off x="11856" y="2671"/>
                <a:ext cx="14" cy="79"/>
              </a:xfrm>
              <a:custGeom>
                <a:avLst/>
                <a:gdLst>
                  <a:gd name="T0" fmla="*/ 4 w 7"/>
                  <a:gd name="T1" fmla="*/ 0 h 42"/>
                  <a:gd name="T2" fmla="*/ 7 w 7"/>
                  <a:gd name="T3" fmla="*/ 0 h 42"/>
                  <a:gd name="T4" fmla="*/ 7 w 7"/>
                  <a:gd name="T5" fmla="*/ 42 h 42"/>
                  <a:gd name="T6" fmla="*/ 4 w 7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2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4"/>
                      <a:pt x="7" y="28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0D7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4" name="Freeform 444"/>
              <p:cNvSpPr/>
              <p:nvPr/>
            </p:nvSpPr>
            <p:spPr bwMode="auto">
              <a:xfrm>
                <a:off x="12028" y="2434"/>
                <a:ext cx="67" cy="17"/>
              </a:xfrm>
              <a:custGeom>
                <a:avLst/>
                <a:gdLst>
                  <a:gd name="T0" fmla="*/ 0 w 36"/>
                  <a:gd name="T1" fmla="*/ 6 h 9"/>
                  <a:gd name="T2" fmla="*/ 0 w 36"/>
                  <a:gd name="T3" fmla="*/ 3 h 9"/>
                  <a:gd name="T4" fmla="*/ 36 w 36"/>
                  <a:gd name="T5" fmla="*/ 9 h 9"/>
                  <a:gd name="T6" fmla="*/ 0 w 36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9">
                    <a:moveTo>
                      <a:pt x="0" y="6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13" y="4"/>
                      <a:pt x="31" y="0"/>
                      <a:pt x="36" y="9"/>
                    </a:cubicBezTo>
                    <a:cubicBezTo>
                      <a:pt x="23" y="9"/>
                      <a:pt x="15" y="4"/>
                      <a:pt x="0" y="6"/>
                    </a:cubicBezTo>
                    <a:close/>
                  </a:path>
                </a:pathLst>
              </a:custGeom>
              <a:solidFill>
                <a:srgbClr val="0D7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5" name="Freeform 445"/>
              <p:cNvSpPr/>
              <p:nvPr/>
            </p:nvSpPr>
            <p:spPr bwMode="auto">
              <a:xfrm>
                <a:off x="6401" y="407"/>
                <a:ext cx="5548" cy="2032"/>
              </a:xfrm>
              <a:custGeom>
                <a:avLst/>
                <a:gdLst>
                  <a:gd name="T0" fmla="*/ 2920 w 2950"/>
                  <a:gd name="T1" fmla="*/ 606 h 1080"/>
                  <a:gd name="T2" fmla="*/ 2917 w 2950"/>
                  <a:gd name="T3" fmla="*/ 594 h 1080"/>
                  <a:gd name="T4" fmla="*/ 2911 w 2950"/>
                  <a:gd name="T5" fmla="*/ 603 h 1080"/>
                  <a:gd name="T6" fmla="*/ 2878 w 2950"/>
                  <a:gd name="T7" fmla="*/ 594 h 1080"/>
                  <a:gd name="T8" fmla="*/ 2788 w 2950"/>
                  <a:gd name="T9" fmla="*/ 570 h 1080"/>
                  <a:gd name="T10" fmla="*/ 2782 w 2950"/>
                  <a:gd name="T11" fmla="*/ 567 h 1080"/>
                  <a:gd name="T12" fmla="*/ 1648 w 2950"/>
                  <a:gd name="T13" fmla="*/ 261 h 1080"/>
                  <a:gd name="T14" fmla="*/ 1621 w 2950"/>
                  <a:gd name="T15" fmla="*/ 138 h 1080"/>
                  <a:gd name="T16" fmla="*/ 1591 w 2950"/>
                  <a:gd name="T17" fmla="*/ 252 h 1080"/>
                  <a:gd name="T18" fmla="*/ 1306 w 2950"/>
                  <a:gd name="T19" fmla="*/ 219 h 1080"/>
                  <a:gd name="T20" fmla="*/ 1282 w 2950"/>
                  <a:gd name="T21" fmla="*/ 216 h 1080"/>
                  <a:gd name="T22" fmla="*/ 1189 w 2950"/>
                  <a:gd name="T23" fmla="*/ 210 h 1080"/>
                  <a:gd name="T24" fmla="*/ 1177 w 2950"/>
                  <a:gd name="T25" fmla="*/ 207 h 1080"/>
                  <a:gd name="T26" fmla="*/ 1096 w 2950"/>
                  <a:gd name="T27" fmla="*/ 201 h 1080"/>
                  <a:gd name="T28" fmla="*/ 1075 w 2950"/>
                  <a:gd name="T29" fmla="*/ 198 h 1080"/>
                  <a:gd name="T30" fmla="*/ 1039 w 2950"/>
                  <a:gd name="T31" fmla="*/ 195 h 1080"/>
                  <a:gd name="T32" fmla="*/ 826 w 2950"/>
                  <a:gd name="T33" fmla="*/ 183 h 1080"/>
                  <a:gd name="T34" fmla="*/ 820 w 2950"/>
                  <a:gd name="T35" fmla="*/ 180 h 1080"/>
                  <a:gd name="T36" fmla="*/ 757 w 2950"/>
                  <a:gd name="T37" fmla="*/ 177 h 1080"/>
                  <a:gd name="T38" fmla="*/ 706 w 2950"/>
                  <a:gd name="T39" fmla="*/ 174 h 1080"/>
                  <a:gd name="T40" fmla="*/ 685 w 2950"/>
                  <a:gd name="T41" fmla="*/ 174 h 1080"/>
                  <a:gd name="T42" fmla="*/ 652 w 2950"/>
                  <a:gd name="T43" fmla="*/ 171 h 1080"/>
                  <a:gd name="T44" fmla="*/ 598 w 2950"/>
                  <a:gd name="T45" fmla="*/ 171 h 1080"/>
                  <a:gd name="T46" fmla="*/ 577 w 2950"/>
                  <a:gd name="T47" fmla="*/ 171 h 1080"/>
                  <a:gd name="T48" fmla="*/ 511 w 2950"/>
                  <a:gd name="T49" fmla="*/ 168 h 1080"/>
                  <a:gd name="T50" fmla="*/ 421 w 2950"/>
                  <a:gd name="T51" fmla="*/ 168 h 1080"/>
                  <a:gd name="T52" fmla="*/ 382 w 2950"/>
                  <a:gd name="T53" fmla="*/ 24 h 1080"/>
                  <a:gd name="T54" fmla="*/ 352 w 2950"/>
                  <a:gd name="T55" fmla="*/ 84 h 1080"/>
                  <a:gd name="T56" fmla="*/ 352 w 2950"/>
                  <a:gd name="T57" fmla="*/ 117 h 1080"/>
                  <a:gd name="T58" fmla="*/ 361 w 2950"/>
                  <a:gd name="T59" fmla="*/ 162 h 1080"/>
                  <a:gd name="T60" fmla="*/ 361 w 2950"/>
                  <a:gd name="T61" fmla="*/ 165 h 1080"/>
                  <a:gd name="T62" fmla="*/ 259 w 2950"/>
                  <a:gd name="T63" fmla="*/ 165 h 1080"/>
                  <a:gd name="T64" fmla="*/ 214 w 2950"/>
                  <a:gd name="T65" fmla="*/ 165 h 1080"/>
                  <a:gd name="T66" fmla="*/ 142 w 2950"/>
                  <a:gd name="T67" fmla="*/ 168 h 1080"/>
                  <a:gd name="T68" fmla="*/ 46 w 2950"/>
                  <a:gd name="T69" fmla="*/ 168 h 1080"/>
                  <a:gd name="T70" fmla="*/ 16 w 2950"/>
                  <a:gd name="T71" fmla="*/ 186 h 1080"/>
                  <a:gd name="T72" fmla="*/ 37 w 2950"/>
                  <a:gd name="T73" fmla="*/ 195 h 1080"/>
                  <a:gd name="T74" fmla="*/ 7 w 2950"/>
                  <a:gd name="T75" fmla="*/ 420 h 1080"/>
                  <a:gd name="T76" fmla="*/ 4 w 2950"/>
                  <a:gd name="T77" fmla="*/ 165 h 1080"/>
                  <a:gd name="T78" fmla="*/ 25 w 2950"/>
                  <a:gd name="T79" fmla="*/ 162 h 1080"/>
                  <a:gd name="T80" fmla="*/ 325 w 2950"/>
                  <a:gd name="T81" fmla="*/ 153 h 1080"/>
                  <a:gd name="T82" fmla="*/ 382 w 2950"/>
                  <a:gd name="T83" fmla="*/ 0 h 1080"/>
                  <a:gd name="T84" fmla="*/ 448 w 2950"/>
                  <a:gd name="T85" fmla="*/ 147 h 1080"/>
                  <a:gd name="T86" fmla="*/ 1549 w 2950"/>
                  <a:gd name="T87" fmla="*/ 225 h 1080"/>
                  <a:gd name="T88" fmla="*/ 1612 w 2950"/>
                  <a:gd name="T89" fmla="*/ 111 h 1080"/>
                  <a:gd name="T90" fmla="*/ 1684 w 2950"/>
                  <a:gd name="T91" fmla="*/ 246 h 1080"/>
                  <a:gd name="T92" fmla="*/ 2950 w 2950"/>
                  <a:gd name="T93" fmla="*/ 591 h 1080"/>
                  <a:gd name="T94" fmla="*/ 2950 w 2950"/>
                  <a:gd name="T95" fmla="*/ 1080 h 1080"/>
                  <a:gd name="T96" fmla="*/ 2917 w 2950"/>
                  <a:gd name="T97" fmla="*/ 1080 h 1080"/>
                  <a:gd name="T98" fmla="*/ 2917 w 2950"/>
                  <a:gd name="T99" fmla="*/ 1023 h 1080"/>
                  <a:gd name="T100" fmla="*/ 2917 w 2950"/>
                  <a:gd name="T101" fmla="*/ 906 h 1080"/>
                  <a:gd name="T102" fmla="*/ 2917 w 2950"/>
                  <a:gd name="T103" fmla="*/ 786 h 1080"/>
                  <a:gd name="T104" fmla="*/ 2917 w 2950"/>
                  <a:gd name="T105" fmla="*/ 669 h 1080"/>
                  <a:gd name="T106" fmla="*/ 2929 w 2950"/>
                  <a:gd name="T107" fmla="*/ 609 h 1080"/>
                  <a:gd name="T108" fmla="*/ 2920 w 2950"/>
                  <a:gd name="T109" fmla="*/ 606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50" h="1080">
                    <a:moveTo>
                      <a:pt x="2920" y="606"/>
                    </a:moveTo>
                    <a:cubicBezTo>
                      <a:pt x="2916" y="605"/>
                      <a:pt x="2918" y="598"/>
                      <a:pt x="2917" y="594"/>
                    </a:cubicBezTo>
                    <a:cubicBezTo>
                      <a:pt x="2912" y="583"/>
                      <a:pt x="2917" y="606"/>
                      <a:pt x="2911" y="603"/>
                    </a:cubicBezTo>
                    <a:cubicBezTo>
                      <a:pt x="2899" y="601"/>
                      <a:pt x="2889" y="597"/>
                      <a:pt x="2878" y="594"/>
                    </a:cubicBezTo>
                    <a:cubicBezTo>
                      <a:pt x="2846" y="588"/>
                      <a:pt x="2820" y="576"/>
                      <a:pt x="2788" y="570"/>
                    </a:cubicBezTo>
                    <a:cubicBezTo>
                      <a:pt x="2788" y="567"/>
                      <a:pt x="2784" y="568"/>
                      <a:pt x="2782" y="567"/>
                    </a:cubicBezTo>
                    <a:cubicBezTo>
                      <a:pt x="2403" y="466"/>
                      <a:pt x="2080" y="309"/>
                      <a:pt x="1648" y="261"/>
                    </a:cubicBezTo>
                    <a:cubicBezTo>
                      <a:pt x="1678" y="225"/>
                      <a:pt x="1642" y="168"/>
                      <a:pt x="1621" y="138"/>
                    </a:cubicBezTo>
                    <a:cubicBezTo>
                      <a:pt x="1595" y="158"/>
                      <a:pt x="1576" y="220"/>
                      <a:pt x="1591" y="252"/>
                    </a:cubicBezTo>
                    <a:cubicBezTo>
                      <a:pt x="1498" y="239"/>
                      <a:pt x="1402" y="229"/>
                      <a:pt x="1306" y="219"/>
                    </a:cubicBezTo>
                    <a:cubicBezTo>
                      <a:pt x="1304" y="212"/>
                      <a:pt x="1289" y="218"/>
                      <a:pt x="1282" y="216"/>
                    </a:cubicBezTo>
                    <a:cubicBezTo>
                      <a:pt x="1250" y="215"/>
                      <a:pt x="1225" y="207"/>
                      <a:pt x="1189" y="210"/>
                    </a:cubicBezTo>
                    <a:cubicBezTo>
                      <a:pt x="1186" y="208"/>
                      <a:pt x="1182" y="207"/>
                      <a:pt x="1177" y="207"/>
                    </a:cubicBezTo>
                    <a:cubicBezTo>
                      <a:pt x="1149" y="206"/>
                      <a:pt x="1126" y="200"/>
                      <a:pt x="1096" y="201"/>
                    </a:cubicBezTo>
                    <a:cubicBezTo>
                      <a:pt x="1089" y="200"/>
                      <a:pt x="1085" y="196"/>
                      <a:pt x="1075" y="198"/>
                    </a:cubicBezTo>
                    <a:cubicBezTo>
                      <a:pt x="1061" y="199"/>
                      <a:pt x="1050" y="197"/>
                      <a:pt x="1039" y="195"/>
                    </a:cubicBezTo>
                    <a:cubicBezTo>
                      <a:pt x="967" y="192"/>
                      <a:pt x="904" y="180"/>
                      <a:pt x="826" y="183"/>
                    </a:cubicBezTo>
                    <a:cubicBezTo>
                      <a:pt x="824" y="182"/>
                      <a:pt x="823" y="180"/>
                      <a:pt x="820" y="180"/>
                    </a:cubicBezTo>
                    <a:cubicBezTo>
                      <a:pt x="798" y="180"/>
                      <a:pt x="775" y="181"/>
                      <a:pt x="757" y="177"/>
                    </a:cubicBezTo>
                    <a:cubicBezTo>
                      <a:pt x="746" y="170"/>
                      <a:pt x="722" y="176"/>
                      <a:pt x="706" y="174"/>
                    </a:cubicBezTo>
                    <a:cubicBezTo>
                      <a:pt x="699" y="174"/>
                      <a:pt x="692" y="174"/>
                      <a:pt x="685" y="174"/>
                    </a:cubicBezTo>
                    <a:cubicBezTo>
                      <a:pt x="680" y="167"/>
                      <a:pt x="662" y="173"/>
                      <a:pt x="652" y="171"/>
                    </a:cubicBezTo>
                    <a:cubicBezTo>
                      <a:pt x="634" y="171"/>
                      <a:pt x="616" y="171"/>
                      <a:pt x="598" y="171"/>
                    </a:cubicBezTo>
                    <a:cubicBezTo>
                      <a:pt x="591" y="171"/>
                      <a:pt x="584" y="171"/>
                      <a:pt x="577" y="171"/>
                    </a:cubicBezTo>
                    <a:cubicBezTo>
                      <a:pt x="561" y="164"/>
                      <a:pt x="532" y="170"/>
                      <a:pt x="511" y="168"/>
                    </a:cubicBezTo>
                    <a:cubicBezTo>
                      <a:pt x="481" y="168"/>
                      <a:pt x="451" y="168"/>
                      <a:pt x="421" y="168"/>
                    </a:cubicBezTo>
                    <a:cubicBezTo>
                      <a:pt x="458" y="113"/>
                      <a:pt x="407" y="56"/>
                      <a:pt x="382" y="24"/>
                    </a:cubicBezTo>
                    <a:cubicBezTo>
                      <a:pt x="371" y="43"/>
                      <a:pt x="357" y="59"/>
                      <a:pt x="352" y="84"/>
                    </a:cubicBezTo>
                    <a:cubicBezTo>
                      <a:pt x="347" y="88"/>
                      <a:pt x="347" y="113"/>
                      <a:pt x="352" y="117"/>
                    </a:cubicBezTo>
                    <a:cubicBezTo>
                      <a:pt x="350" y="137"/>
                      <a:pt x="357" y="148"/>
                      <a:pt x="361" y="162"/>
                    </a:cubicBezTo>
                    <a:cubicBezTo>
                      <a:pt x="361" y="163"/>
                      <a:pt x="361" y="164"/>
                      <a:pt x="361" y="165"/>
                    </a:cubicBezTo>
                    <a:cubicBezTo>
                      <a:pt x="327" y="165"/>
                      <a:pt x="293" y="165"/>
                      <a:pt x="259" y="165"/>
                    </a:cubicBezTo>
                    <a:cubicBezTo>
                      <a:pt x="244" y="165"/>
                      <a:pt x="229" y="165"/>
                      <a:pt x="214" y="165"/>
                    </a:cubicBezTo>
                    <a:cubicBezTo>
                      <a:pt x="191" y="167"/>
                      <a:pt x="160" y="161"/>
                      <a:pt x="142" y="168"/>
                    </a:cubicBezTo>
                    <a:cubicBezTo>
                      <a:pt x="104" y="160"/>
                      <a:pt x="66" y="196"/>
                      <a:pt x="46" y="168"/>
                    </a:cubicBezTo>
                    <a:cubicBezTo>
                      <a:pt x="41" y="179"/>
                      <a:pt x="31" y="185"/>
                      <a:pt x="16" y="186"/>
                    </a:cubicBezTo>
                    <a:cubicBezTo>
                      <a:pt x="12" y="200"/>
                      <a:pt x="36" y="186"/>
                      <a:pt x="37" y="195"/>
                    </a:cubicBezTo>
                    <a:cubicBezTo>
                      <a:pt x="29" y="272"/>
                      <a:pt x="17" y="345"/>
                      <a:pt x="7" y="420"/>
                    </a:cubicBezTo>
                    <a:cubicBezTo>
                      <a:pt x="0" y="341"/>
                      <a:pt x="6" y="249"/>
                      <a:pt x="4" y="165"/>
                    </a:cubicBezTo>
                    <a:cubicBezTo>
                      <a:pt x="10" y="163"/>
                      <a:pt x="24" y="169"/>
                      <a:pt x="25" y="162"/>
                    </a:cubicBezTo>
                    <a:cubicBezTo>
                      <a:pt x="125" y="159"/>
                      <a:pt x="225" y="156"/>
                      <a:pt x="325" y="153"/>
                    </a:cubicBezTo>
                    <a:cubicBezTo>
                      <a:pt x="299" y="80"/>
                      <a:pt x="340" y="31"/>
                      <a:pt x="382" y="0"/>
                    </a:cubicBezTo>
                    <a:cubicBezTo>
                      <a:pt x="408" y="45"/>
                      <a:pt x="476" y="76"/>
                      <a:pt x="448" y="147"/>
                    </a:cubicBezTo>
                    <a:cubicBezTo>
                      <a:pt x="826" y="162"/>
                      <a:pt x="1215" y="166"/>
                      <a:pt x="1549" y="225"/>
                    </a:cubicBezTo>
                    <a:cubicBezTo>
                      <a:pt x="1552" y="169"/>
                      <a:pt x="1591" y="149"/>
                      <a:pt x="1612" y="111"/>
                    </a:cubicBezTo>
                    <a:cubicBezTo>
                      <a:pt x="1640" y="149"/>
                      <a:pt x="1705" y="179"/>
                      <a:pt x="1684" y="246"/>
                    </a:cubicBezTo>
                    <a:cubicBezTo>
                      <a:pt x="2158" y="309"/>
                      <a:pt x="2526" y="478"/>
                      <a:pt x="2950" y="591"/>
                    </a:cubicBezTo>
                    <a:cubicBezTo>
                      <a:pt x="2950" y="754"/>
                      <a:pt x="2950" y="917"/>
                      <a:pt x="2950" y="1080"/>
                    </a:cubicBezTo>
                    <a:cubicBezTo>
                      <a:pt x="2939" y="1080"/>
                      <a:pt x="2928" y="1080"/>
                      <a:pt x="2917" y="1080"/>
                    </a:cubicBezTo>
                    <a:cubicBezTo>
                      <a:pt x="2917" y="1061"/>
                      <a:pt x="2917" y="1042"/>
                      <a:pt x="2917" y="1023"/>
                    </a:cubicBezTo>
                    <a:cubicBezTo>
                      <a:pt x="2917" y="984"/>
                      <a:pt x="2917" y="945"/>
                      <a:pt x="2917" y="906"/>
                    </a:cubicBezTo>
                    <a:cubicBezTo>
                      <a:pt x="2917" y="866"/>
                      <a:pt x="2917" y="826"/>
                      <a:pt x="2917" y="786"/>
                    </a:cubicBezTo>
                    <a:cubicBezTo>
                      <a:pt x="2917" y="747"/>
                      <a:pt x="2917" y="708"/>
                      <a:pt x="2917" y="669"/>
                    </a:cubicBezTo>
                    <a:cubicBezTo>
                      <a:pt x="2928" y="656"/>
                      <a:pt x="2909" y="613"/>
                      <a:pt x="2929" y="609"/>
                    </a:cubicBezTo>
                    <a:cubicBezTo>
                      <a:pt x="2927" y="607"/>
                      <a:pt x="2924" y="606"/>
                      <a:pt x="2920" y="6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6" name="Freeform 446"/>
              <p:cNvSpPr/>
              <p:nvPr/>
            </p:nvSpPr>
            <p:spPr bwMode="auto">
              <a:xfrm>
                <a:off x="6755" y="752"/>
                <a:ext cx="47" cy="28"/>
              </a:xfrm>
              <a:custGeom>
                <a:avLst/>
                <a:gdLst>
                  <a:gd name="T0" fmla="*/ 23 w 25"/>
                  <a:gd name="T1" fmla="*/ 12 h 15"/>
                  <a:gd name="T2" fmla="*/ 2 w 25"/>
                  <a:gd name="T3" fmla="*/ 3 h 15"/>
                  <a:gd name="T4" fmla="*/ 23 w 25"/>
                  <a:gd name="T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23" y="12"/>
                    </a:moveTo>
                    <a:cubicBezTo>
                      <a:pt x="13" y="12"/>
                      <a:pt x="0" y="15"/>
                      <a:pt x="2" y="3"/>
                    </a:cubicBezTo>
                    <a:cubicBezTo>
                      <a:pt x="12" y="3"/>
                      <a:pt x="25" y="0"/>
                      <a:pt x="23" y="12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7" name="Freeform 447"/>
              <p:cNvSpPr/>
              <p:nvPr/>
            </p:nvSpPr>
            <p:spPr bwMode="auto">
              <a:xfrm>
                <a:off x="6905" y="748"/>
                <a:ext cx="62" cy="36"/>
              </a:xfrm>
              <a:custGeom>
                <a:avLst/>
                <a:gdLst>
                  <a:gd name="T0" fmla="*/ 33 w 33"/>
                  <a:gd name="T1" fmla="*/ 8 h 19"/>
                  <a:gd name="T2" fmla="*/ 0 w 33"/>
                  <a:gd name="T3" fmla="*/ 11 h 19"/>
                  <a:gd name="T4" fmla="*/ 33 w 33"/>
                  <a:gd name="T5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33" y="8"/>
                    </a:moveTo>
                    <a:cubicBezTo>
                      <a:pt x="30" y="19"/>
                      <a:pt x="8" y="13"/>
                      <a:pt x="0" y="11"/>
                    </a:cubicBezTo>
                    <a:cubicBezTo>
                      <a:pt x="3" y="0"/>
                      <a:pt x="25" y="6"/>
                      <a:pt x="33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8" name="Freeform 448"/>
              <p:cNvSpPr/>
              <p:nvPr/>
            </p:nvSpPr>
            <p:spPr bwMode="auto">
              <a:xfrm>
                <a:off x="7159" y="761"/>
                <a:ext cx="40" cy="25"/>
              </a:xfrm>
              <a:custGeom>
                <a:avLst/>
                <a:gdLst>
                  <a:gd name="T0" fmla="*/ 21 w 21"/>
                  <a:gd name="T1" fmla="*/ 4 h 13"/>
                  <a:gd name="T2" fmla="*/ 0 w 21"/>
                  <a:gd name="T3" fmla="*/ 7 h 13"/>
                  <a:gd name="T4" fmla="*/ 21 w 21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21" y="4"/>
                    </a:moveTo>
                    <a:cubicBezTo>
                      <a:pt x="21" y="13"/>
                      <a:pt x="4" y="11"/>
                      <a:pt x="0" y="7"/>
                    </a:cubicBezTo>
                    <a:cubicBezTo>
                      <a:pt x="1" y="0"/>
                      <a:pt x="15" y="6"/>
                      <a:pt x="21" y="4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9" name="Freeform 449"/>
              <p:cNvSpPr/>
              <p:nvPr/>
            </p:nvSpPr>
            <p:spPr bwMode="auto">
              <a:xfrm>
                <a:off x="7321" y="759"/>
                <a:ext cx="64" cy="38"/>
              </a:xfrm>
              <a:custGeom>
                <a:avLst/>
                <a:gdLst>
                  <a:gd name="T0" fmla="*/ 1 w 34"/>
                  <a:gd name="T1" fmla="*/ 8 h 20"/>
                  <a:gd name="T2" fmla="*/ 31 w 34"/>
                  <a:gd name="T3" fmla="*/ 14 h 20"/>
                  <a:gd name="T4" fmla="*/ 28 w 34"/>
                  <a:gd name="T5" fmla="*/ 14 h 20"/>
                  <a:gd name="T6" fmla="*/ 1 w 34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1" y="8"/>
                    </a:moveTo>
                    <a:cubicBezTo>
                      <a:pt x="7" y="4"/>
                      <a:pt x="34" y="0"/>
                      <a:pt x="31" y="14"/>
                    </a:cubicBezTo>
                    <a:cubicBezTo>
                      <a:pt x="30" y="14"/>
                      <a:pt x="29" y="14"/>
                      <a:pt x="28" y="14"/>
                    </a:cubicBezTo>
                    <a:cubicBezTo>
                      <a:pt x="20" y="11"/>
                      <a:pt x="0" y="20"/>
                      <a:pt x="1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0" name="Freeform 450"/>
              <p:cNvSpPr/>
              <p:nvPr/>
            </p:nvSpPr>
            <p:spPr bwMode="auto">
              <a:xfrm>
                <a:off x="7296" y="774"/>
                <a:ext cx="77" cy="23"/>
              </a:xfrm>
              <a:custGeom>
                <a:avLst/>
                <a:gdLst>
                  <a:gd name="T0" fmla="*/ 41 w 41"/>
                  <a:gd name="T1" fmla="*/ 6 h 12"/>
                  <a:gd name="T2" fmla="*/ 14 w 41"/>
                  <a:gd name="T3" fmla="*/ 0 h 12"/>
                  <a:gd name="T4" fmla="*/ 41 w 41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12">
                    <a:moveTo>
                      <a:pt x="41" y="6"/>
                    </a:moveTo>
                    <a:cubicBezTo>
                      <a:pt x="38" y="12"/>
                      <a:pt x="0" y="12"/>
                      <a:pt x="14" y="0"/>
                    </a:cubicBezTo>
                    <a:cubicBezTo>
                      <a:pt x="13" y="12"/>
                      <a:pt x="33" y="3"/>
                      <a:pt x="41" y="6"/>
                    </a:cubicBezTo>
                    <a:close/>
                  </a:path>
                </a:pathLst>
              </a:custGeom>
              <a:solidFill>
                <a:srgbClr val="769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1" name="Freeform 451"/>
              <p:cNvSpPr/>
              <p:nvPr/>
            </p:nvSpPr>
            <p:spPr bwMode="auto">
              <a:xfrm>
                <a:off x="8152" y="769"/>
                <a:ext cx="1258" cy="1670"/>
              </a:xfrm>
              <a:custGeom>
                <a:avLst/>
                <a:gdLst>
                  <a:gd name="T0" fmla="*/ 258 w 669"/>
                  <a:gd name="T1" fmla="*/ 18 h 888"/>
                  <a:gd name="T2" fmla="*/ 306 w 669"/>
                  <a:gd name="T3" fmla="*/ 24 h 888"/>
                  <a:gd name="T4" fmla="*/ 543 w 669"/>
                  <a:gd name="T5" fmla="*/ 312 h 888"/>
                  <a:gd name="T6" fmla="*/ 576 w 669"/>
                  <a:gd name="T7" fmla="*/ 381 h 888"/>
                  <a:gd name="T8" fmla="*/ 579 w 669"/>
                  <a:gd name="T9" fmla="*/ 384 h 888"/>
                  <a:gd name="T10" fmla="*/ 597 w 669"/>
                  <a:gd name="T11" fmla="*/ 429 h 888"/>
                  <a:gd name="T12" fmla="*/ 669 w 669"/>
                  <a:gd name="T13" fmla="*/ 849 h 888"/>
                  <a:gd name="T14" fmla="*/ 669 w 669"/>
                  <a:gd name="T15" fmla="*/ 888 h 888"/>
                  <a:gd name="T16" fmla="*/ 249 w 669"/>
                  <a:gd name="T17" fmla="*/ 888 h 888"/>
                  <a:gd name="T18" fmla="*/ 252 w 669"/>
                  <a:gd name="T19" fmla="*/ 837 h 888"/>
                  <a:gd name="T20" fmla="*/ 252 w 669"/>
                  <a:gd name="T21" fmla="*/ 780 h 888"/>
                  <a:gd name="T22" fmla="*/ 96 w 669"/>
                  <a:gd name="T23" fmla="*/ 132 h 888"/>
                  <a:gd name="T24" fmla="*/ 81 w 669"/>
                  <a:gd name="T25" fmla="*/ 108 h 888"/>
                  <a:gd name="T26" fmla="*/ 0 w 669"/>
                  <a:gd name="T27" fmla="*/ 0 h 888"/>
                  <a:gd name="T28" fmla="*/ 126 w 669"/>
                  <a:gd name="T29" fmla="*/ 12 h 888"/>
                  <a:gd name="T30" fmla="*/ 162 w 669"/>
                  <a:gd name="T31" fmla="*/ 18 h 888"/>
                  <a:gd name="T32" fmla="*/ 165 w 669"/>
                  <a:gd name="T33" fmla="*/ 12 h 888"/>
                  <a:gd name="T34" fmla="*/ 246 w 669"/>
                  <a:gd name="T35" fmla="*/ 15 h 888"/>
                  <a:gd name="T36" fmla="*/ 258 w 669"/>
                  <a:gd name="T37" fmla="*/ 18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9" h="888">
                    <a:moveTo>
                      <a:pt x="258" y="18"/>
                    </a:moveTo>
                    <a:cubicBezTo>
                      <a:pt x="270" y="24"/>
                      <a:pt x="288" y="24"/>
                      <a:pt x="306" y="24"/>
                    </a:cubicBezTo>
                    <a:cubicBezTo>
                      <a:pt x="398" y="107"/>
                      <a:pt x="479" y="201"/>
                      <a:pt x="543" y="312"/>
                    </a:cubicBezTo>
                    <a:cubicBezTo>
                      <a:pt x="554" y="335"/>
                      <a:pt x="566" y="357"/>
                      <a:pt x="576" y="381"/>
                    </a:cubicBezTo>
                    <a:cubicBezTo>
                      <a:pt x="575" y="384"/>
                      <a:pt x="577" y="384"/>
                      <a:pt x="579" y="384"/>
                    </a:cubicBezTo>
                    <a:cubicBezTo>
                      <a:pt x="584" y="400"/>
                      <a:pt x="593" y="412"/>
                      <a:pt x="597" y="429"/>
                    </a:cubicBezTo>
                    <a:cubicBezTo>
                      <a:pt x="644" y="546"/>
                      <a:pt x="667" y="687"/>
                      <a:pt x="669" y="849"/>
                    </a:cubicBezTo>
                    <a:cubicBezTo>
                      <a:pt x="669" y="862"/>
                      <a:pt x="669" y="875"/>
                      <a:pt x="669" y="888"/>
                    </a:cubicBezTo>
                    <a:cubicBezTo>
                      <a:pt x="529" y="888"/>
                      <a:pt x="389" y="888"/>
                      <a:pt x="249" y="888"/>
                    </a:cubicBezTo>
                    <a:cubicBezTo>
                      <a:pt x="247" y="868"/>
                      <a:pt x="252" y="855"/>
                      <a:pt x="252" y="837"/>
                    </a:cubicBezTo>
                    <a:cubicBezTo>
                      <a:pt x="257" y="825"/>
                      <a:pt x="257" y="792"/>
                      <a:pt x="252" y="780"/>
                    </a:cubicBezTo>
                    <a:cubicBezTo>
                      <a:pt x="237" y="527"/>
                      <a:pt x="189" y="307"/>
                      <a:pt x="96" y="132"/>
                    </a:cubicBezTo>
                    <a:cubicBezTo>
                      <a:pt x="90" y="125"/>
                      <a:pt x="88" y="114"/>
                      <a:pt x="81" y="108"/>
                    </a:cubicBezTo>
                    <a:cubicBezTo>
                      <a:pt x="62" y="66"/>
                      <a:pt x="25" y="26"/>
                      <a:pt x="0" y="0"/>
                    </a:cubicBezTo>
                    <a:cubicBezTo>
                      <a:pt x="43" y="3"/>
                      <a:pt x="83" y="9"/>
                      <a:pt x="126" y="12"/>
                    </a:cubicBezTo>
                    <a:cubicBezTo>
                      <a:pt x="135" y="17"/>
                      <a:pt x="151" y="15"/>
                      <a:pt x="162" y="18"/>
                    </a:cubicBezTo>
                    <a:cubicBezTo>
                      <a:pt x="171" y="16"/>
                      <a:pt x="144" y="12"/>
                      <a:pt x="165" y="12"/>
                    </a:cubicBezTo>
                    <a:cubicBezTo>
                      <a:pt x="191" y="12"/>
                      <a:pt x="222" y="23"/>
                      <a:pt x="246" y="15"/>
                    </a:cubicBezTo>
                    <a:cubicBezTo>
                      <a:pt x="251" y="15"/>
                      <a:pt x="255" y="16"/>
                      <a:pt x="258" y="18"/>
                    </a:cubicBezTo>
                    <a:close/>
                  </a:path>
                </a:pathLst>
              </a:custGeom>
              <a:solidFill>
                <a:srgbClr val="C5C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2" name="Freeform 452"/>
              <p:cNvSpPr>
                <a:spLocks noEditPoints="1"/>
              </p:cNvSpPr>
              <p:nvPr/>
            </p:nvSpPr>
            <p:spPr bwMode="auto">
              <a:xfrm>
                <a:off x="6386" y="733"/>
                <a:ext cx="2223" cy="1706"/>
              </a:xfrm>
              <a:custGeom>
                <a:avLst/>
                <a:gdLst>
                  <a:gd name="T0" fmla="*/ 549 w 1182"/>
                  <a:gd name="T1" fmla="*/ 4 h 907"/>
                  <a:gd name="T2" fmla="*/ 1020 w 1182"/>
                  <a:gd name="T3" fmla="*/ 127 h 907"/>
                  <a:gd name="T4" fmla="*/ 0 w 1182"/>
                  <a:gd name="T5" fmla="*/ 514 h 907"/>
                  <a:gd name="T6" fmla="*/ 276 w 1182"/>
                  <a:gd name="T7" fmla="*/ 19 h 907"/>
                  <a:gd name="T8" fmla="*/ 177 w 1182"/>
                  <a:gd name="T9" fmla="*/ 19 h 907"/>
                  <a:gd name="T10" fmla="*/ 453 w 1182"/>
                  <a:gd name="T11" fmla="*/ 25 h 907"/>
                  <a:gd name="T12" fmla="*/ 561 w 1182"/>
                  <a:gd name="T13" fmla="*/ 28 h 907"/>
                  <a:gd name="T14" fmla="*/ 636 w 1182"/>
                  <a:gd name="T15" fmla="*/ 31 h 907"/>
                  <a:gd name="T16" fmla="*/ 738 w 1182"/>
                  <a:gd name="T17" fmla="*/ 31 h 907"/>
                  <a:gd name="T18" fmla="*/ 864 w 1182"/>
                  <a:gd name="T19" fmla="*/ 52 h 907"/>
                  <a:gd name="T20" fmla="*/ 930 w 1182"/>
                  <a:gd name="T21" fmla="*/ 52 h 907"/>
                  <a:gd name="T22" fmla="*/ 561 w 1182"/>
                  <a:gd name="T23" fmla="*/ 46 h 907"/>
                  <a:gd name="T24" fmla="*/ 714 w 1182"/>
                  <a:gd name="T25" fmla="*/ 55 h 907"/>
                  <a:gd name="T26" fmla="*/ 78 w 1182"/>
                  <a:gd name="T27" fmla="*/ 73 h 907"/>
                  <a:gd name="T28" fmla="*/ 882 w 1182"/>
                  <a:gd name="T29" fmla="*/ 61 h 907"/>
                  <a:gd name="T30" fmla="*/ 843 w 1182"/>
                  <a:gd name="T31" fmla="*/ 64 h 907"/>
                  <a:gd name="T32" fmla="*/ 951 w 1182"/>
                  <a:gd name="T33" fmla="*/ 73 h 907"/>
                  <a:gd name="T34" fmla="*/ 867 w 1182"/>
                  <a:gd name="T35" fmla="*/ 106 h 907"/>
                  <a:gd name="T36" fmla="*/ 300 w 1182"/>
                  <a:gd name="T37" fmla="*/ 106 h 907"/>
                  <a:gd name="T38" fmla="*/ 780 w 1182"/>
                  <a:gd name="T39" fmla="*/ 94 h 907"/>
                  <a:gd name="T40" fmla="*/ 690 w 1182"/>
                  <a:gd name="T41" fmla="*/ 106 h 907"/>
                  <a:gd name="T42" fmla="*/ 696 w 1182"/>
                  <a:gd name="T43" fmla="*/ 136 h 907"/>
                  <a:gd name="T44" fmla="*/ 630 w 1182"/>
                  <a:gd name="T45" fmla="*/ 130 h 907"/>
                  <a:gd name="T46" fmla="*/ 720 w 1182"/>
                  <a:gd name="T47" fmla="*/ 148 h 907"/>
                  <a:gd name="T48" fmla="*/ 939 w 1182"/>
                  <a:gd name="T49" fmla="*/ 157 h 907"/>
                  <a:gd name="T50" fmla="*/ 975 w 1182"/>
                  <a:gd name="T51" fmla="*/ 160 h 907"/>
                  <a:gd name="T52" fmla="*/ 762 w 1182"/>
                  <a:gd name="T53" fmla="*/ 178 h 907"/>
                  <a:gd name="T54" fmla="*/ 807 w 1182"/>
                  <a:gd name="T55" fmla="*/ 184 h 907"/>
                  <a:gd name="T56" fmla="*/ 822 w 1182"/>
                  <a:gd name="T57" fmla="*/ 196 h 907"/>
                  <a:gd name="T58" fmla="*/ 1038 w 1182"/>
                  <a:gd name="T59" fmla="*/ 220 h 907"/>
                  <a:gd name="T60" fmla="*/ 879 w 1182"/>
                  <a:gd name="T61" fmla="*/ 193 h 907"/>
                  <a:gd name="T62" fmla="*/ 966 w 1182"/>
                  <a:gd name="T63" fmla="*/ 193 h 907"/>
                  <a:gd name="T64" fmla="*/ 447 w 1182"/>
                  <a:gd name="T65" fmla="*/ 223 h 907"/>
                  <a:gd name="T66" fmla="*/ 858 w 1182"/>
                  <a:gd name="T67" fmla="*/ 256 h 907"/>
                  <a:gd name="T68" fmla="*/ 891 w 1182"/>
                  <a:gd name="T69" fmla="*/ 238 h 907"/>
                  <a:gd name="T70" fmla="*/ 996 w 1182"/>
                  <a:gd name="T71" fmla="*/ 268 h 907"/>
                  <a:gd name="T72" fmla="*/ 933 w 1182"/>
                  <a:gd name="T73" fmla="*/ 298 h 907"/>
                  <a:gd name="T74" fmla="*/ 267 w 1182"/>
                  <a:gd name="T75" fmla="*/ 355 h 907"/>
                  <a:gd name="T76" fmla="*/ 1104 w 1182"/>
                  <a:gd name="T77" fmla="*/ 391 h 907"/>
                  <a:gd name="T78" fmla="*/ 726 w 1182"/>
                  <a:gd name="T79" fmla="*/ 385 h 907"/>
                  <a:gd name="T80" fmla="*/ 663 w 1182"/>
                  <a:gd name="T81" fmla="*/ 406 h 907"/>
                  <a:gd name="T82" fmla="*/ 738 w 1182"/>
                  <a:gd name="T83" fmla="*/ 409 h 907"/>
                  <a:gd name="T84" fmla="*/ 288 w 1182"/>
                  <a:gd name="T85" fmla="*/ 439 h 907"/>
                  <a:gd name="T86" fmla="*/ 843 w 1182"/>
                  <a:gd name="T87" fmla="*/ 445 h 907"/>
                  <a:gd name="T88" fmla="*/ 678 w 1182"/>
                  <a:gd name="T89" fmla="*/ 457 h 907"/>
                  <a:gd name="T90" fmla="*/ 945 w 1182"/>
                  <a:gd name="T91" fmla="*/ 469 h 907"/>
                  <a:gd name="T92" fmla="*/ 681 w 1182"/>
                  <a:gd name="T93" fmla="*/ 493 h 907"/>
                  <a:gd name="T94" fmla="*/ 315 w 1182"/>
                  <a:gd name="T95" fmla="*/ 496 h 907"/>
                  <a:gd name="T96" fmla="*/ 363 w 1182"/>
                  <a:gd name="T97" fmla="*/ 532 h 907"/>
                  <a:gd name="T98" fmla="*/ 630 w 1182"/>
                  <a:gd name="T99" fmla="*/ 532 h 907"/>
                  <a:gd name="T100" fmla="*/ 591 w 1182"/>
                  <a:gd name="T101" fmla="*/ 547 h 907"/>
                  <a:gd name="T102" fmla="*/ 999 w 1182"/>
                  <a:gd name="T103" fmla="*/ 562 h 907"/>
                  <a:gd name="T104" fmla="*/ 1008 w 1182"/>
                  <a:gd name="T105" fmla="*/ 619 h 907"/>
                  <a:gd name="T106" fmla="*/ 744 w 1182"/>
                  <a:gd name="T107" fmla="*/ 661 h 907"/>
                  <a:gd name="T108" fmla="*/ 1080 w 1182"/>
                  <a:gd name="T109" fmla="*/ 670 h 907"/>
                  <a:gd name="T110" fmla="*/ 1134 w 1182"/>
                  <a:gd name="T111" fmla="*/ 691 h 907"/>
                  <a:gd name="T112" fmla="*/ 219 w 1182"/>
                  <a:gd name="T113" fmla="*/ 757 h 907"/>
                  <a:gd name="T114" fmla="*/ 1146 w 1182"/>
                  <a:gd name="T115" fmla="*/ 760 h 907"/>
                  <a:gd name="T116" fmla="*/ 1158 w 1182"/>
                  <a:gd name="T117" fmla="*/ 886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82" h="907">
                    <a:moveTo>
                      <a:pt x="0" y="514"/>
                    </a:moveTo>
                    <a:cubicBezTo>
                      <a:pt x="5" y="333"/>
                      <a:pt x="37" y="179"/>
                      <a:pt x="60" y="16"/>
                    </a:cubicBezTo>
                    <a:cubicBezTo>
                      <a:pt x="86" y="8"/>
                      <a:pt x="113" y="1"/>
                      <a:pt x="150" y="4"/>
                    </a:cubicBezTo>
                    <a:cubicBezTo>
                      <a:pt x="162" y="4"/>
                      <a:pt x="174" y="4"/>
                      <a:pt x="186" y="4"/>
                    </a:cubicBezTo>
                    <a:cubicBezTo>
                      <a:pt x="257" y="4"/>
                      <a:pt x="328" y="4"/>
                      <a:pt x="399" y="4"/>
                    </a:cubicBezTo>
                    <a:cubicBezTo>
                      <a:pt x="400" y="4"/>
                      <a:pt x="401" y="4"/>
                      <a:pt x="402" y="4"/>
                    </a:cubicBezTo>
                    <a:cubicBezTo>
                      <a:pt x="428" y="4"/>
                      <a:pt x="454" y="4"/>
                      <a:pt x="480" y="4"/>
                    </a:cubicBezTo>
                    <a:cubicBezTo>
                      <a:pt x="503" y="4"/>
                      <a:pt x="526" y="4"/>
                      <a:pt x="549" y="4"/>
                    </a:cubicBezTo>
                    <a:cubicBezTo>
                      <a:pt x="571" y="4"/>
                      <a:pt x="593" y="4"/>
                      <a:pt x="615" y="4"/>
                    </a:cubicBezTo>
                    <a:cubicBezTo>
                      <a:pt x="627" y="11"/>
                      <a:pt x="652" y="5"/>
                      <a:pt x="669" y="7"/>
                    </a:cubicBezTo>
                    <a:cubicBezTo>
                      <a:pt x="673" y="7"/>
                      <a:pt x="677" y="7"/>
                      <a:pt x="681" y="7"/>
                    </a:cubicBezTo>
                    <a:cubicBezTo>
                      <a:pt x="687" y="14"/>
                      <a:pt x="706" y="8"/>
                      <a:pt x="717" y="10"/>
                    </a:cubicBezTo>
                    <a:cubicBezTo>
                      <a:pt x="734" y="10"/>
                      <a:pt x="751" y="10"/>
                      <a:pt x="768" y="10"/>
                    </a:cubicBezTo>
                    <a:cubicBezTo>
                      <a:pt x="779" y="10"/>
                      <a:pt x="790" y="10"/>
                      <a:pt x="801" y="10"/>
                    </a:cubicBezTo>
                    <a:cubicBezTo>
                      <a:pt x="806" y="17"/>
                      <a:pt x="824" y="11"/>
                      <a:pt x="834" y="13"/>
                    </a:cubicBezTo>
                    <a:cubicBezTo>
                      <a:pt x="945" y="0"/>
                      <a:pt x="977" y="82"/>
                      <a:pt x="1020" y="127"/>
                    </a:cubicBezTo>
                    <a:cubicBezTo>
                      <a:pt x="1027" y="133"/>
                      <a:pt x="1029" y="144"/>
                      <a:pt x="1035" y="151"/>
                    </a:cubicBezTo>
                    <a:cubicBezTo>
                      <a:pt x="1110" y="315"/>
                      <a:pt x="1166" y="524"/>
                      <a:pt x="1179" y="760"/>
                    </a:cubicBezTo>
                    <a:cubicBezTo>
                      <a:pt x="1181" y="769"/>
                      <a:pt x="1175" y="786"/>
                      <a:pt x="1182" y="790"/>
                    </a:cubicBezTo>
                    <a:cubicBezTo>
                      <a:pt x="1182" y="804"/>
                      <a:pt x="1182" y="818"/>
                      <a:pt x="1182" y="832"/>
                    </a:cubicBezTo>
                    <a:cubicBezTo>
                      <a:pt x="1182" y="857"/>
                      <a:pt x="1182" y="882"/>
                      <a:pt x="1182" y="907"/>
                    </a:cubicBezTo>
                    <a:cubicBezTo>
                      <a:pt x="796" y="907"/>
                      <a:pt x="410" y="907"/>
                      <a:pt x="24" y="907"/>
                    </a:cubicBezTo>
                    <a:cubicBezTo>
                      <a:pt x="25" y="808"/>
                      <a:pt x="0" y="735"/>
                      <a:pt x="0" y="637"/>
                    </a:cubicBezTo>
                    <a:cubicBezTo>
                      <a:pt x="0" y="596"/>
                      <a:pt x="0" y="555"/>
                      <a:pt x="0" y="514"/>
                    </a:cubicBezTo>
                    <a:close/>
                    <a:moveTo>
                      <a:pt x="198" y="13"/>
                    </a:moveTo>
                    <a:cubicBezTo>
                      <a:pt x="196" y="25"/>
                      <a:pt x="209" y="22"/>
                      <a:pt x="219" y="22"/>
                    </a:cubicBezTo>
                    <a:cubicBezTo>
                      <a:pt x="221" y="10"/>
                      <a:pt x="208" y="13"/>
                      <a:pt x="198" y="13"/>
                    </a:cubicBezTo>
                    <a:close/>
                    <a:moveTo>
                      <a:pt x="240" y="22"/>
                    </a:moveTo>
                    <a:cubicBezTo>
                      <a:pt x="240" y="19"/>
                      <a:pt x="240" y="16"/>
                      <a:pt x="240" y="13"/>
                    </a:cubicBezTo>
                    <a:cubicBezTo>
                      <a:pt x="236" y="13"/>
                      <a:pt x="232" y="13"/>
                      <a:pt x="228" y="13"/>
                    </a:cubicBezTo>
                    <a:cubicBezTo>
                      <a:pt x="227" y="21"/>
                      <a:pt x="232" y="23"/>
                      <a:pt x="240" y="22"/>
                    </a:cubicBezTo>
                    <a:close/>
                    <a:moveTo>
                      <a:pt x="276" y="19"/>
                    </a:moveTo>
                    <a:cubicBezTo>
                      <a:pt x="284" y="21"/>
                      <a:pt x="306" y="27"/>
                      <a:pt x="309" y="16"/>
                    </a:cubicBezTo>
                    <a:cubicBezTo>
                      <a:pt x="301" y="14"/>
                      <a:pt x="279" y="8"/>
                      <a:pt x="276" y="19"/>
                    </a:cubicBezTo>
                    <a:close/>
                    <a:moveTo>
                      <a:pt x="369" y="13"/>
                    </a:moveTo>
                    <a:cubicBezTo>
                      <a:pt x="370" y="22"/>
                      <a:pt x="391" y="25"/>
                      <a:pt x="396" y="19"/>
                    </a:cubicBezTo>
                    <a:cubicBezTo>
                      <a:pt x="393" y="11"/>
                      <a:pt x="380" y="13"/>
                      <a:pt x="369" y="13"/>
                    </a:cubicBezTo>
                    <a:close/>
                    <a:moveTo>
                      <a:pt x="177" y="19"/>
                    </a:moveTo>
                    <a:cubicBezTo>
                      <a:pt x="172" y="14"/>
                      <a:pt x="159" y="17"/>
                      <a:pt x="150" y="16"/>
                    </a:cubicBezTo>
                    <a:cubicBezTo>
                      <a:pt x="147" y="29"/>
                      <a:pt x="176" y="28"/>
                      <a:pt x="177" y="19"/>
                    </a:cubicBezTo>
                    <a:close/>
                    <a:moveTo>
                      <a:pt x="411" y="22"/>
                    </a:moveTo>
                    <a:cubicBezTo>
                      <a:pt x="415" y="26"/>
                      <a:pt x="432" y="28"/>
                      <a:pt x="432" y="19"/>
                    </a:cubicBezTo>
                    <a:cubicBezTo>
                      <a:pt x="426" y="21"/>
                      <a:pt x="412" y="15"/>
                      <a:pt x="411" y="22"/>
                    </a:cubicBezTo>
                    <a:close/>
                    <a:moveTo>
                      <a:pt x="114" y="25"/>
                    </a:moveTo>
                    <a:cubicBezTo>
                      <a:pt x="116" y="27"/>
                      <a:pt x="135" y="33"/>
                      <a:pt x="132" y="22"/>
                    </a:cubicBezTo>
                    <a:cubicBezTo>
                      <a:pt x="127" y="24"/>
                      <a:pt x="114" y="18"/>
                      <a:pt x="114" y="25"/>
                    </a:cubicBezTo>
                    <a:close/>
                    <a:moveTo>
                      <a:pt x="477" y="28"/>
                    </a:moveTo>
                    <a:cubicBezTo>
                      <a:pt x="480" y="18"/>
                      <a:pt x="452" y="13"/>
                      <a:pt x="453" y="25"/>
                    </a:cubicBezTo>
                    <a:cubicBezTo>
                      <a:pt x="455" y="32"/>
                      <a:pt x="470" y="26"/>
                      <a:pt x="477" y="28"/>
                    </a:cubicBezTo>
                    <a:close/>
                    <a:moveTo>
                      <a:pt x="498" y="22"/>
                    </a:moveTo>
                    <a:cubicBezTo>
                      <a:pt x="484" y="34"/>
                      <a:pt x="522" y="34"/>
                      <a:pt x="525" y="28"/>
                    </a:cubicBezTo>
                    <a:cubicBezTo>
                      <a:pt x="526" y="28"/>
                      <a:pt x="527" y="28"/>
                      <a:pt x="528" y="28"/>
                    </a:cubicBezTo>
                    <a:cubicBezTo>
                      <a:pt x="531" y="14"/>
                      <a:pt x="504" y="18"/>
                      <a:pt x="498" y="22"/>
                    </a:cubicBezTo>
                    <a:close/>
                    <a:moveTo>
                      <a:pt x="561" y="28"/>
                    </a:moveTo>
                    <a:cubicBezTo>
                      <a:pt x="565" y="18"/>
                      <a:pt x="541" y="21"/>
                      <a:pt x="540" y="25"/>
                    </a:cubicBezTo>
                    <a:cubicBezTo>
                      <a:pt x="544" y="29"/>
                      <a:pt x="553" y="28"/>
                      <a:pt x="561" y="28"/>
                    </a:cubicBezTo>
                    <a:close/>
                    <a:moveTo>
                      <a:pt x="582" y="25"/>
                    </a:moveTo>
                    <a:cubicBezTo>
                      <a:pt x="586" y="29"/>
                      <a:pt x="595" y="28"/>
                      <a:pt x="603" y="28"/>
                    </a:cubicBezTo>
                    <a:cubicBezTo>
                      <a:pt x="607" y="18"/>
                      <a:pt x="583" y="21"/>
                      <a:pt x="582" y="25"/>
                    </a:cubicBezTo>
                    <a:close/>
                    <a:moveTo>
                      <a:pt x="72" y="28"/>
                    </a:moveTo>
                    <a:cubicBezTo>
                      <a:pt x="76" y="31"/>
                      <a:pt x="83" y="31"/>
                      <a:pt x="90" y="31"/>
                    </a:cubicBezTo>
                    <a:cubicBezTo>
                      <a:pt x="94" y="21"/>
                      <a:pt x="72" y="23"/>
                      <a:pt x="72" y="28"/>
                    </a:cubicBezTo>
                    <a:close/>
                    <a:moveTo>
                      <a:pt x="612" y="28"/>
                    </a:moveTo>
                    <a:cubicBezTo>
                      <a:pt x="619" y="30"/>
                      <a:pt x="626" y="32"/>
                      <a:pt x="636" y="31"/>
                    </a:cubicBezTo>
                    <a:cubicBezTo>
                      <a:pt x="639" y="21"/>
                      <a:pt x="613" y="24"/>
                      <a:pt x="612" y="28"/>
                    </a:cubicBezTo>
                    <a:close/>
                    <a:moveTo>
                      <a:pt x="645" y="28"/>
                    </a:moveTo>
                    <a:cubicBezTo>
                      <a:pt x="650" y="28"/>
                      <a:pt x="670" y="38"/>
                      <a:pt x="669" y="25"/>
                    </a:cubicBezTo>
                    <a:cubicBezTo>
                      <a:pt x="662" y="27"/>
                      <a:pt x="647" y="21"/>
                      <a:pt x="645" y="28"/>
                    </a:cubicBezTo>
                    <a:close/>
                    <a:moveTo>
                      <a:pt x="690" y="31"/>
                    </a:moveTo>
                    <a:cubicBezTo>
                      <a:pt x="699" y="30"/>
                      <a:pt x="701" y="36"/>
                      <a:pt x="711" y="34"/>
                    </a:cubicBezTo>
                    <a:cubicBezTo>
                      <a:pt x="715" y="22"/>
                      <a:pt x="690" y="22"/>
                      <a:pt x="690" y="31"/>
                    </a:cubicBezTo>
                    <a:close/>
                    <a:moveTo>
                      <a:pt x="738" y="31"/>
                    </a:moveTo>
                    <a:cubicBezTo>
                      <a:pt x="741" y="35"/>
                      <a:pt x="757" y="42"/>
                      <a:pt x="762" y="34"/>
                    </a:cubicBezTo>
                    <a:cubicBezTo>
                      <a:pt x="761" y="27"/>
                      <a:pt x="742" y="24"/>
                      <a:pt x="738" y="31"/>
                    </a:cubicBezTo>
                    <a:close/>
                    <a:moveTo>
                      <a:pt x="819" y="28"/>
                    </a:moveTo>
                    <a:cubicBezTo>
                      <a:pt x="821" y="40"/>
                      <a:pt x="831" y="44"/>
                      <a:pt x="846" y="43"/>
                    </a:cubicBezTo>
                    <a:cubicBezTo>
                      <a:pt x="845" y="50"/>
                      <a:pt x="837" y="50"/>
                      <a:pt x="834" y="55"/>
                    </a:cubicBezTo>
                    <a:cubicBezTo>
                      <a:pt x="844" y="57"/>
                      <a:pt x="848" y="53"/>
                      <a:pt x="855" y="52"/>
                    </a:cubicBezTo>
                    <a:cubicBezTo>
                      <a:pt x="856" y="35"/>
                      <a:pt x="843" y="20"/>
                      <a:pt x="819" y="28"/>
                    </a:cubicBezTo>
                    <a:close/>
                    <a:moveTo>
                      <a:pt x="864" y="52"/>
                    </a:moveTo>
                    <a:cubicBezTo>
                      <a:pt x="853" y="49"/>
                      <a:pt x="858" y="69"/>
                      <a:pt x="864" y="67"/>
                    </a:cubicBezTo>
                    <a:cubicBezTo>
                      <a:pt x="866" y="58"/>
                      <a:pt x="866" y="61"/>
                      <a:pt x="864" y="52"/>
                    </a:cubicBezTo>
                    <a:close/>
                    <a:moveTo>
                      <a:pt x="882" y="31"/>
                    </a:moveTo>
                    <a:cubicBezTo>
                      <a:pt x="881" y="41"/>
                      <a:pt x="896" y="44"/>
                      <a:pt x="900" y="40"/>
                    </a:cubicBezTo>
                    <a:cubicBezTo>
                      <a:pt x="902" y="29"/>
                      <a:pt x="891" y="31"/>
                      <a:pt x="882" y="31"/>
                    </a:cubicBezTo>
                    <a:close/>
                    <a:moveTo>
                      <a:pt x="930" y="52"/>
                    </a:moveTo>
                    <a:cubicBezTo>
                      <a:pt x="930" y="43"/>
                      <a:pt x="923" y="41"/>
                      <a:pt x="918" y="37"/>
                    </a:cubicBezTo>
                    <a:cubicBezTo>
                      <a:pt x="911" y="44"/>
                      <a:pt x="919" y="54"/>
                      <a:pt x="930" y="52"/>
                    </a:cubicBezTo>
                    <a:close/>
                    <a:moveTo>
                      <a:pt x="609" y="40"/>
                    </a:moveTo>
                    <a:cubicBezTo>
                      <a:pt x="607" y="50"/>
                      <a:pt x="620" y="45"/>
                      <a:pt x="621" y="52"/>
                    </a:cubicBezTo>
                    <a:cubicBezTo>
                      <a:pt x="614" y="53"/>
                      <a:pt x="608" y="55"/>
                      <a:pt x="606" y="61"/>
                    </a:cubicBezTo>
                    <a:cubicBezTo>
                      <a:pt x="619" y="70"/>
                      <a:pt x="628" y="52"/>
                      <a:pt x="645" y="55"/>
                    </a:cubicBezTo>
                    <a:cubicBezTo>
                      <a:pt x="643" y="40"/>
                      <a:pt x="626" y="40"/>
                      <a:pt x="609" y="40"/>
                    </a:cubicBezTo>
                    <a:close/>
                    <a:moveTo>
                      <a:pt x="534" y="43"/>
                    </a:moveTo>
                    <a:cubicBezTo>
                      <a:pt x="534" y="46"/>
                      <a:pt x="534" y="49"/>
                      <a:pt x="534" y="52"/>
                    </a:cubicBezTo>
                    <a:cubicBezTo>
                      <a:pt x="544" y="51"/>
                      <a:pt x="560" y="56"/>
                      <a:pt x="561" y="46"/>
                    </a:cubicBezTo>
                    <a:cubicBezTo>
                      <a:pt x="556" y="41"/>
                      <a:pt x="543" y="44"/>
                      <a:pt x="534" y="43"/>
                    </a:cubicBezTo>
                    <a:close/>
                    <a:moveTo>
                      <a:pt x="765" y="55"/>
                    </a:moveTo>
                    <a:cubicBezTo>
                      <a:pt x="777" y="54"/>
                      <a:pt x="794" y="58"/>
                      <a:pt x="798" y="49"/>
                    </a:cubicBezTo>
                    <a:cubicBezTo>
                      <a:pt x="791" y="45"/>
                      <a:pt x="764" y="42"/>
                      <a:pt x="765" y="55"/>
                    </a:cubicBezTo>
                    <a:close/>
                    <a:moveTo>
                      <a:pt x="714" y="55"/>
                    </a:moveTo>
                    <a:cubicBezTo>
                      <a:pt x="732" y="45"/>
                      <a:pt x="692" y="52"/>
                      <a:pt x="687" y="46"/>
                    </a:cubicBezTo>
                    <a:cubicBezTo>
                      <a:pt x="687" y="50"/>
                      <a:pt x="683" y="50"/>
                      <a:pt x="684" y="55"/>
                    </a:cubicBezTo>
                    <a:cubicBezTo>
                      <a:pt x="687" y="60"/>
                      <a:pt x="711" y="60"/>
                      <a:pt x="714" y="55"/>
                    </a:cubicBezTo>
                    <a:close/>
                    <a:moveTo>
                      <a:pt x="168" y="58"/>
                    </a:moveTo>
                    <a:cubicBezTo>
                      <a:pt x="167" y="74"/>
                      <a:pt x="186" y="70"/>
                      <a:pt x="201" y="70"/>
                    </a:cubicBezTo>
                    <a:cubicBezTo>
                      <a:pt x="202" y="64"/>
                      <a:pt x="198" y="63"/>
                      <a:pt x="198" y="58"/>
                    </a:cubicBezTo>
                    <a:cubicBezTo>
                      <a:pt x="188" y="58"/>
                      <a:pt x="178" y="58"/>
                      <a:pt x="168" y="58"/>
                    </a:cubicBezTo>
                    <a:close/>
                    <a:moveTo>
                      <a:pt x="798" y="70"/>
                    </a:moveTo>
                    <a:cubicBezTo>
                      <a:pt x="807" y="68"/>
                      <a:pt x="815" y="65"/>
                      <a:pt x="819" y="58"/>
                    </a:cubicBezTo>
                    <a:cubicBezTo>
                      <a:pt x="806" y="56"/>
                      <a:pt x="802" y="63"/>
                      <a:pt x="798" y="70"/>
                    </a:cubicBezTo>
                    <a:close/>
                    <a:moveTo>
                      <a:pt x="78" y="73"/>
                    </a:moveTo>
                    <a:cubicBezTo>
                      <a:pt x="88" y="71"/>
                      <a:pt x="101" y="72"/>
                      <a:pt x="102" y="61"/>
                    </a:cubicBezTo>
                    <a:cubicBezTo>
                      <a:pt x="89" y="60"/>
                      <a:pt x="78" y="61"/>
                      <a:pt x="78" y="73"/>
                    </a:cubicBezTo>
                    <a:close/>
                    <a:moveTo>
                      <a:pt x="129" y="58"/>
                    </a:moveTo>
                    <a:cubicBezTo>
                      <a:pt x="127" y="69"/>
                      <a:pt x="153" y="72"/>
                      <a:pt x="150" y="58"/>
                    </a:cubicBezTo>
                    <a:cubicBezTo>
                      <a:pt x="143" y="58"/>
                      <a:pt x="136" y="58"/>
                      <a:pt x="129" y="58"/>
                    </a:cubicBezTo>
                    <a:close/>
                    <a:moveTo>
                      <a:pt x="882" y="61"/>
                    </a:moveTo>
                    <a:cubicBezTo>
                      <a:pt x="881" y="70"/>
                      <a:pt x="886" y="73"/>
                      <a:pt x="891" y="76"/>
                    </a:cubicBezTo>
                    <a:cubicBezTo>
                      <a:pt x="895" y="72"/>
                      <a:pt x="891" y="60"/>
                      <a:pt x="882" y="61"/>
                    </a:cubicBezTo>
                    <a:close/>
                    <a:moveTo>
                      <a:pt x="648" y="67"/>
                    </a:moveTo>
                    <a:cubicBezTo>
                      <a:pt x="637" y="67"/>
                      <a:pt x="624" y="65"/>
                      <a:pt x="624" y="76"/>
                    </a:cubicBezTo>
                    <a:cubicBezTo>
                      <a:pt x="636" y="77"/>
                      <a:pt x="646" y="76"/>
                      <a:pt x="648" y="67"/>
                    </a:cubicBezTo>
                    <a:close/>
                    <a:moveTo>
                      <a:pt x="723" y="82"/>
                    </a:moveTo>
                    <a:cubicBezTo>
                      <a:pt x="737" y="84"/>
                      <a:pt x="743" y="78"/>
                      <a:pt x="741" y="64"/>
                    </a:cubicBezTo>
                    <a:cubicBezTo>
                      <a:pt x="730" y="65"/>
                      <a:pt x="727" y="74"/>
                      <a:pt x="723" y="82"/>
                    </a:cubicBezTo>
                    <a:close/>
                    <a:moveTo>
                      <a:pt x="828" y="88"/>
                    </a:moveTo>
                    <a:cubicBezTo>
                      <a:pt x="838" y="85"/>
                      <a:pt x="839" y="73"/>
                      <a:pt x="843" y="64"/>
                    </a:cubicBezTo>
                    <a:cubicBezTo>
                      <a:pt x="830" y="64"/>
                      <a:pt x="827" y="74"/>
                      <a:pt x="828" y="88"/>
                    </a:cubicBezTo>
                    <a:close/>
                    <a:moveTo>
                      <a:pt x="225" y="73"/>
                    </a:moveTo>
                    <a:cubicBezTo>
                      <a:pt x="235" y="78"/>
                      <a:pt x="240" y="88"/>
                      <a:pt x="258" y="85"/>
                    </a:cubicBezTo>
                    <a:cubicBezTo>
                      <a:pt x="257" y="73"/>
                      <a:pt x="236" y="66"/>
                      <a:pt x="225" y="73"/>
                    </a:cubicBezTo>
                    <a:close/>
                    <a:moveTo>
                      <a:pt x="546" y="79"/>
                    </a:moveTo>
                    <a:cubicBezTo>
                      <a:pt x="555" y="79"/>
                      <a:pt x="564" y="79"/>
                      <a:pt x="567" y="73"/>
                    </a:cubicBezTo>
                    <a:cubicBezTo>
                      <a:pt x="559" y="74"/>
                      <a:pt x="546" y="70"/>
                      <a:pt x="546" y="79"/>
                    </a:cubicBezTo>
                    <a:close/>
                    <a:moveTo>
                      <a:pt x="951" y="73"/>
                    </a:moveTo>
                    <a:cubicBezTo>
                      <a:pt x="955" y="82"/>
                      <a:pt x="955" y="95"/>
                      <a:pt x="969" y="94"/>
                    </a:cubicBezTo>
                    <a:cubicBezTo>
                      <a:pt x="966" y="84"/>
                      <a:pt x="964" y="73"/>
                      <a:pt x="951" y="73"/>
                    </a:cubicBezTo>
                    <a:close/>
                    <a:moveTo>
                      <a:pt x="762" y="82"/>
                    </a:moveTo>
                    <a:cubicBezTo>
                      <a:pt x="752" y="82"/>
                      <a:pt x="751" y="91"/>
                      <a:pt x="747" y="97"/>
                    </a:cubicBezTo>
                    <a:cubicBezTo>
                      <a:pt x="756" y="96"/>
                      <a:pt x="761" y="91"/>
                      <a:pt x="762" y="82"/>
                    </a:cubicBezTo>
                    <a:close/>
                    <a:moveTo>
                      <a:pt x="867" y="106"/>
                    </a:moveTo>
                    <a:cubicBezTo>
                      <a:pt x="872" y="101"/>
                      <a:pt x="869" y="88"/>
                      <a:pt x="870" y="79"/>
                    </a:cubicBezTo>
                    <a:cubicBezTo>
                      <a:pt x="854" y="77"/>
                      <a:pt x="854" y="104"/>
                      <a:pt x="867" y="106"/>
                    </a:cubicBezTo>
                    <a:close/>
                    <a:moveTo>
                      <a:pt x="564" y="103"/>
                    </a:moveTo>
                    <a:cubicBezTo>
                      <a:pt x="572" y="101"/>
                      <a:pt x="578" y="97"/>
                      <a:pt x="582" y="91"/>
                    </a:cubicBezTo>
                    <a:cubicBezTo>
                      <a:pt x="571" y="90"/>
                      <a:pt x="564" y="93"/>
                      <a:pt x="564" y="103"/>
                    </a:cubicBezTo>
                    <a:close/>
                    <a:moveTo>
                      <a:pt x="660" y="103"/>
                    </a:moveTo>
                    <a:cubicBezTo>
                      <a:pt x="673" y="104"/>
                      <a:pt x="676" y="95"/>
                      <a:pt x="681" y="88"/>
                    </a:cubicBezTo>
                    <a:cubicBezTo>
                      <a:pt x="671" y="90"/>
                      <a:pt x="658" y="89"/>
                      <a:pt x="660" y="103"/>
                    </a:cubicBezTo>
                    <a:close/>
                    <a:moveTo>
                      <a:pt x="282" y="94"/>
                    </a:moveTo>
                    <a:cubicBezTo>
                      <a:pt x="279" y="107"/>
                      <a:pt x="289" y="107"/>
                      <a:pt x="300" y="106"/>
                    </a:cubicBezTo>
                    <a:cubicBezTo>
                      <a:pt x="298" y="98"/>
                      <a:pt x="292" y="94"/>
                      <a:pt x="282" y="94"/>
                    </a:cubicBezTo>
                    <a:close/>
                    <a:moveTo>
                      <a:pt x="891" y="115"/>
                    </a:moveTo>
                    <a:cubicBezTo>
                      <a:pt x="895" y="115"/>
                      <a:pt x="899" y="115"/>
                      <a:pt x="903" y="115"/>
                    </a:cubicBezTo>
                    <a:cubicBezTo>
                      <a:pt x="900" y="106"/>
                      <a:pt x="899" y="95"/>
                      <a:pt x="891" y="91"/>
                    </a:cubicBezTo>
                    <a:cubicBezTo>
                      <a:pt x="885" y="97"/>
                      <a:pt x="889" y="108"/>
                      <a:pt x="891" y="115"/>
                    </a:cubicBezTo>
                    <a:close/>
                    <a:moveTo>
                      <a:pt x="780" y="94"/>
                    </a:moveTo>
                    <a:cubicBezTo>
                      <a:pt x="768" y="90"/>
                      <a:pt x="769" y="114"/>
                      <a:pt x="774" y="118"/>
                    </a:cubicBezTo>
                    <a:cubicBezTo>
                      <a:pt x="778" y="112"/>
                      <a:pt x="788" y="103"/>
                      <a:pt x="780" y="94"/>
                    </a:cubicBezTo>
                    <a:close/>
                    <a:moveTo>
                      <a:pt x="915" y="97"/>
                    </a:moveTo>
                    <a:cubicBezTo>
                      <a:pt x="917" y="106"/>
                      <a:pt x="922" y="112"/>
                      <a:pt x="930" y="115"/>
                    </a:cubicBezTo>
                    <a:cubicBezTo>
                      <a:pt x="927" y="107"/>
                      <a:pt x="929" y="94"/>
                      <a:pt x="915" y="97"/>
                    </a:cubicBezTo>
                    <a:close/>
                    <a:moveTo>
                      <a:pt x="594" y="106"/>
                    </a:moveTo>
                    <a:cubicBezTo>
                      <a:pt x="596" y="115"/>
                      <a:pt x="591" y="117"/>
                      <a:pt x="591" y="124"/>
                    </a:cubicBezTo>
                    <a:cubicBezTo>
                      <a:pt x="601" y="127"/>
                      <a:pt x="611" y="103"/>
                      <a:pt x="594" y="106"/>
                    </a:cubicBezTo>
                    <a:close/>
                    <a:moveTo>
                      <a:pt x="678" y="118"/>
                    </a:moveTo>
                    <a:cubicBezTo>
                      <a:pt x="689" y="122"/>
                      <a:pt x="697" y="110"/>
                      <a:pt x="690" y="106"/>
                    </a:cubicBezTo>
                    <a:cubicBezTo>
                      <a:pt x="690" y="114"/>
                      <a:pt x="678" y="110"/>
                      <a:pt x="678" y="118"/>
                    </a:cubicBezTo>
                    <a:close/>
                    <a:moveTo>
                      <a:pt x="987" y="127"/>
                    </a:moveTo>
                    <a:cubicBezTo>
                      <a:pt x="987" y="118"/>
                      <a:pt x="989" y="107"/>
                      <a:pt x="978" y="109"/>
                    </a:cubicBezTo>
                    <a:cubicBezTo>
                      <a:pt x="978" y="118"/>
                      <a:pt x="981" y="124"/>
                      <a:pt x="987" y="127"/>
                    </a:cubicBezTo>
                    <a:close/>
                    <a:moveTo>
                      <a:pt x="807" y="112"/>
                    </a:moveTo>
                    <a:cubicBezTo>
                      <a:pt x="791" y="108"/>
                      <a:pt x="795" y="124"/>
                      <a:pt x="795" y="136"/>
                    </a:cubicBezTo>
                    <a:cubicBezTo>
                      <a:pt x="805" y="134"/>
                      <a:pt x="803" y="120"/>
                      <a:pt x="807" y="112"/>
                    </a:cubicBezTo>
                    <a:close/>
                    <a:moveTo>
                      <a:pt x="696" y="136"/>
                    </a:moveTo>
                    <a:cubicBezTo>
                      <a:pt x="705" y="135"/>
                      <a:pt x="706" y="126"/>
                      <a:pt x="711" y="121"/>
                    </a:cubicBezTo>
                    <a:cubicBezTo>
                      <a:pt x="699" y="119"/>
                      <a:pt x="698" y="128"/>
                      <a:pt x="696" y="136"/>
                    </a:cubicBezTo>
                    <a:close/>
                    <a:moveTo>
                      <a:pt x="321" y="130"/>
                    </a:moveTo>
                    <a:cubicBezTo>
                      <a:pt x="321" y="138"/>
                      <a:pt x="330" y="153"/>
                      <a:pt x="336" y="145"/>
                    </a:cubicBezTo>
                    <a:cubicBezTo>
                      <a:pt x="329" y="142"/>
                      <a:pt x="333" y="128"/>
                      <a:pt x="321" y="130"/>
                    </a:cubicBezTo>
                    <a:close/>
                    <a:moveTo>
                      <a:pt x="618" y="130"/>
                    </a:moveTo>
                    <a:cubicBezTo>
                      <a:pt x="618" y="135"/>
                      <a:pt x="618" y="140"/>
                      <a:pt x="618" y="145"/>
                    </a:cubicBezTo>
                    <a:cubicBezTo>
                      <a:pt x="628" y="146"/>
                      <a:pt x="625" y="134"/>
                      <a:pt x="630" y="130"/>
                    </a:cubicBezTo>
                    <a:cubicBezTo>
                      <a:pt x="626" y="130"/>
                      <a:pt x="622" y="130"/>
                      <a:pt x="618" y="130"/>
                    </a:cubicBezTo>
                    <a:close/>
                    <a:moveTo>
                      <a:pt x="831" y="127"/>
                    </a:moveTo>
                    <a:cubicBezTo>
                      <a:pt x="820" y="125"/>
                      <a:pt x="827" y="149"/>
                      <a:pt x="834" y="148"/>
                    </a:cubicBezTo>
                    <a:cubicBezTo>
                      <a:pt x="836" y="138"/>
                      <a:pt x="832" y="134"/>
                      <a:pt x="831" y="127"/>
                    </a:cubicBezTo>
                    <a:close/>
                    <a:moveTo>
                      <a:pt x="849" y="136"/>
                    </a:moveTo>
                    <a:cubicBezTo>
                      <a:pt x="857" y="138"/>
                      <a:pt x="850" y="155"/>
                      <a:pt x="861" y="154"/>
                    </a:cubicBezTo>
                    <a:cubicBezTo>
                      <a:pt x="867" y="150"/>
                      <a:pt x="856" y="127"/>
                      <a:pt x="849" y="136"/>
                    </a:cubicBezTo>
                    <a:close/>
                    <a:moveTo>
                      <a:pt x="720" y="148"/>
                    </a:moveTo>
                    <a:cubicBezTo>
                      <a:pt x="722" y="140"/>
                      <a:pt x="734" y="142"/>
                      <a:pt x="735" y="133"/>
                    </a:cubicBezTo>
                    <a:cubicBezTo>
                      <a:pt x="727" y="133"/>
                      <a:pt x="710" y="139"/>
                      <a:pt x="720" y="148"/>
                    </a:cubicBezTo>
                    <a:close/>
                    <a:moveTo>
                      <a:pt x="891" y="157"/>
                    </a:moveTo>
                    <a:cubicBezTo>
                      <a:pt x="891" y="146"/>
                      <a:pt x="893" y="133"/>
                      <a:pt x="879" y="136"/>
                    </a:cubicBezTo>
                    <a:cubicBezTo>
                      <a:pt x="880" y="146"/>
                      <a:pt x="882" y="155"/>
                      <a:pt x="891" y="157"/>
                    </a:cubicBezTo>
                    <a:close/>
                    <a:moveTo>
                      <a:pt x="939" y="157"/>
                    </a:moveTo>
                    <a:cubicBezTo>
                      <a:pt x="940" y="146"/>
                      <a:pt x="933" y="143"/>
                      <a:pt x="927" y="139"/>
                    </a:cubicBezTo>
                    <a:cubicBezTo>
                      <a:pt x="928" y="148"/>
                      <a:pt x="929" y="157"/>
                      <a:pt x="939" y="157"/>
                    </a:cubicBezTo>
                    <a:close/>
                    <a:moveTo>
                      <a:pt x="744" y="145"/>
                    </a:moveTo>
                    <a:cubicBezTo>
                      <a:pt x="744" y="151"/>
                      <a:pt x="744" y="157"/>
                      <a:pt x="744" y="163"/>
                    </a:cubicBezTo>
                    <a:cubicBezTo>
                      <a:pt x="752" y="164"/>
                      <a:pt x="759" y="140"/>
                      <a:pt x="744" y="145"/>
                    </a:cubicBezTo>
                    <a:close/>
                    <a:moveTo>
                      <a:pt x="903" y="148"/>
                    </a:moveTo>
                    <a:cubicBezTo>
                      <a:pt x="910" y="149"/>
                      <a:pt x="905" y="162"/>
                      <a:pt x="915" y="160"/>
                    </a:cubicBezTo>
                    <a:cubicBezTo>
                      <a:pt x="915" y="154"/>
                      <a:pt x="908" y="139"/>
                      <a:pt x="903" y="148"/>
                    </a:cubicBezTo>
                    <a:close/>
                    <a:moveTo>
                      <a:pt x="951" y="145"/>
                    </a:moveTo>
                    <a:cubicBezTo>
                      <a:pt x="949" y="158"/>
                      <a:pt x="965" y="169"/>
                      <a:pt x="975" y="160"/>
                    </a:cubicBezTo>
                    <a:cubicBezTo>
                      <a:pt x="971" y="159"/>
                      <a:pt x="972" y="153"/>
                      <a:pt x="972" y="148"/>
                    </a:cubicBezTo>
                    <a:cubicBezTo>
                      <a:pt x="962" y="150"/>
                      <a:pt x="960" y="144"/>
                      <a:pt x="951" y="145"/>
                    </a:cubicBezTo>
                    <a:close/>
                    <a:moveTo>
                      <a:pt x="672" y="154"/>
                    </a:moveTo>
                    <a:cubicBezTo>
                      <a:pt x="666" y="158"/>
                      <a:pt x="659" y="170"/>
                      <a:pt x="666" y="178"/>
                    </a:cubicBezTo>
                    <a:cubicBezTo>
                      <a:pt x="678" y="182"/>
                      <a:pt x="677" y="158"/>
                      <a:pt x="672" y="154"/>
                    </a:cubicBezTo>
                    <a:close/>
                    <a:moveTo>
                      <a:pt x="762" y="178"/>
                    </a:moveTo>
                    <a:cubicBezTo>
                      <a:pt x="775" y="178"/>
                      <a:pt x="775" y="165"/>
                      <a:pt x="780" y="157"/>
                    </a:cubicBezTo>
                    <a:cubicBezTo>
                      <a:pt x="765" y="155"/>
                      <a:pt x="765" y="168"/>
                      <a:pt x="762" y="178"/>
                    </a:cubicBezTo>
                    <a:close/>
                    <a:moveTo>
                      <a:pt x="1002" y="160"/>
                    </a:moveTo>
                    <a:cubicBezTo>
                      <a:pt x="1003" y="169"/>
                      <a:pt x="1008" y="174"/>
                      <a:pt x="1017" y="175"/>
                    </a:cubicBezTo>
                    <a:cubicBezTo>
                      <a:pt x="1016" y="166"/>
                      <a:pt x="1011" y="161"/>
                      <a:pt x="1002" y="160"/>
                    </a:cubicBezTo>
                    <a:close/>
                    <a:moveTo>
                      <a:pt x="702" y="169"/>
                    </a:moveTo>
                    <a:cubicBezTo>
                      <a:pt x="691" y="166"/>
                      <a:pt x="698" y="181"/>
                      <a:pt x="696" y="187"/>
                    </a:cubicBezTo>
                    <a:cubicBezTo>
                      <a:pt x="707" y="190"/>
                      <a:pt x="700" y="175"/>
                      <a:pt x="702" y="169"/>
                    </a:cubicBezTo>
                    <a:close/>
                    <a:moveTo>
                      <a:pt x="792" y="187"/>
                    </a:moveTo>
                    <a:cubicBezTo>
                      <a:pt x="800" y="189"/>
                      <a:pt x="800" y="183"/>
                      <a:pt x="807" y="184"/>
                    </a:cubicBezTo>
                    <a:cubicBezTo>
                      <a:pt x="808" y="173"/>
                      <a:pt x="801" y="170"/>
                      <a:pt x="795" y="166"/>
                    </a:cubicBezTo>
                    <a:cubicBezTo>
                      <a:pt x="797" y="176"/>
                      <a:pt x="793" y="180"/>
                      <a:pt x="792" y="187"/>
                    </a:cubicBezTo>
                    <a:close/>
                    <a:moveTo>
                      <a:pt x="348" y="193"/>
                    </a:moveTo>
                    <a:cubicBezTo>
                      <a:pt x="346" y="187"/>
                      <a:pt x="353" y="172"/>
                      <a:pt x="342" y="175"/>
                    </a:cubicBezTo>
                    <a:cubicBezTo>
                      <a:pt x="344" y="181"/>
                      <a:pt x="337" y="196"/>
                      <a:pt x="348" y="193"/>
                    </a:cubicBezTo>
                    <a:close/>
                    <a:moveTo>
                      <a:pt x="822" y="196"/>
                    </a:moveTo>
                    <a:cubicBezTo>
                      <a:pt x="832" y="196"/>
                      <a:pt x="831" y="185"/>
                      <a:pt x="831" y="175"/>
                    </a:cubicBezTo>
                    <a:cubicBezTo>
                      <a:pt x="821" y="175"/>
                      <a:pt x="822" y="186"/>
                      <a:pt x="822" y="196"/>
                    </a:cubicBezTo>
                    <a:close/>
                    <a:moveTo>
                      <a:pt x="732" y="205"/>
                    </a:moveTo>
                    <a:cubicBezTo>
                      <a:pt x="731" y="195"/>
                      <a:pt x="736" y="179"/>
                      <a:pt x="723" y="181"/>
                    </a:cubicBezTo>
                    <a:cubicBezTo>
                      <a:pt x="727" y="188"/>
                      <a:pt x="722" y="204"/>
                      <a:pt x="732" y="205"/>
                    </a:cubicBezTo>
                    <a:close/>
                    <a:moveTo>
                      <a:pt x="939" y="187"/>
                    </a:moveTo>
                    <a:cubicBezTo>
                      <a:pt x="926" y="191"/>
                      <a:pt x="939" y="218"/>
                      <a:pt x="951" y="217"/>
                    </a:cubicBezTo>
                    <a:cubicBezTo>
                      <a:pt x="949" y="205"/>
                      <a:pt x="941" y="199"/>
                      <a:pt x="939" y="187"/>
                    </a:cubicBezTo>
                    <a:close/>
                    <a:moveTo>
                      <a:pt x="1026" y="223"/>
                    </a:moveTo>
                    <a:cubicBezTo>
                      <a:pt x="1031" y="223"/>
                      <a:pt x="1035" y="222"/>
                      <a:pt x="1038" y="220"/>
                    </a:cubicBezTo>
                    <a:cubicBezTo>
                      <a:pt x="1031" y="210"/>
                      <a:pt x="1028" y="196"/>
                      <a:pt x="1020" y="187"/>
                    </a:cubicBezTo>
                    <a:cubicBezTo>
                      <a:pt x="1012" y="204"/>
                      <a:pt x="1027" y="205"/>
                      <a:pt x="1026" y="223"/>
                    </a:cubicBezTo>
                    <a:close/>
                    <a:moveTo>
                      <a:pt x="858" y="190"/>
                    </a:moveTo>
                    <a:cubicBezTo>
                      <a:pt x="845" y="190"/>
                      <a:pt x="858" y="210"/>
                      <a:pt x="864" y="211"/>
                    </a:cubicBezTo>
                    <a:cubicBezTo>
                      <a:pt x="866" y="200"/>
                      <a:pt x="858" y="199"/>
                      <a:pt x="858" y="190"/>
                    </a:cubicBezTo>
                    <a:close/>
                    <a:moveTo>
                      <a:pt x="879" y="193"/>
                    </a:moveTo>
                    <a:cubicBezTo>
                      <a:pt x="877" y="202"/>
                      <a:pt x="884" y="202"/>
                      <a:pt x="882" y="211"/>
                    </a:cubicBezTo>
                    <a:cubicBezTo>
                      <a:pt x="897" y="212"/>
                      <a:pt x="888" y="194"/>
                      <a:pt x="879" y="193"/>
                    </a:cubicBezTo>
                    <a:close/>
                    <a:moveTo>
                      <a:pt x="1002" y="214"/>
                    </a:moveTo>
                    <a:cubicBezTo>
                      <a:pt x="1007" y="210"/>
                      <a:pt x="1008" y="186"/>
                      <a:pt x="996" y="190"/>
                    </a:cubicBezTo>
                    <a:cubicBezTo>
                      <a:pt x="994" y="191"/>
                      <a:pt x="993" y="193"/>
                      <a:pt x="993" y="196"/>
                    </a:cubicBezTo>
                    <a:cubicBezTo>
                      <a:pt x="1000" y="198"/>
                      <a:pt x="990" y="217"/>
                      <a:pt x="1002" y="214"/>
                    </a:cubicBezTo>
                    <a:close/>
                    <a:moveTo>
                      <a:pt x="906" y="196"/>
                    </a:moveTo>
                    <a:cubicBezTo>
                      <a:pt x="906" y="206"/>
                      <a:pt x="912" y="224"/>
                      <a:pt x="921" y="214"/>
                    </a:cubicBezTo>
                    <a:cubicBezTo>
                      <a:pt x="914" y="210"/>
                      <a:pt x="919" y="194"/>
                      <a:pt x="906" y="196"/>
                    </a:cubicBezTo>
                    <a:close/>
                    <a:moveTo>
                      <a:pt x="966" y="193"/>
                    </a:moveTo>
                    <a:cubicBezTo>
                      <a:pt x="968" y="206"/>
                      <a:pt x="976" y="225"/>
                      <a:pt x="990" y="217"/>
                    </a:cubicBezTo>
                    <a:cubicBezTo>
                      <a:pt x="986" y="205"/>
                      <a:pt x="978" y="197"/>
                      <a:pt x="966" y="193"/>
                    </a:cubicBezTo>
                    <a:close/>
                    <a:moveTo>
                      <a:pt x="753" y="199"/>
                    </a:moveTo>
                    <a:cubicBezTo>
                      <a:pt x="754" y="207"/>
                      <a:pt x="750" y="220"/>
                      <a:pt x="759" y="220"/>
                    </a:cubicBezTo>
                    <a:cubicBezTo>
                      <a:pt x="757" y="213"/>
                      <a:pt x="764" y="197"/>
                      <a:pt x="753" y="199"/>
                    </a:cubicBezTo>
                    <a:close/>
                    <a:moveTo>
                      <a:pt x="435" y="220"/>
                    </a:moveTo>
                    <a:cubicBezTo>
                      <a:pt x="435" y="223"/>
                      <a:pt x="435" y="226"/>
                      <a:pt x="435" y="229"/>
                    </a:cubicBezTo>
                    <a:cubicBezTo>
                      <a:pt x="442" y="230"/>
                      <a:pt x="446" y="228"/>
                      <a:pt x="447" y="223"/>
                    </a:cubicBezTo>
                    <a:cubicBezTo>
                      <a:pt x="443" y="222"/>
                      <a:pt x="441" y="219"/>
                      <a:pt x="435" y="220"/>
                    </a:cubicBezTo>
                    <a:close/>
                    <a:moveTo>
                      <a:pt x="339" y="220"/>
                    </a:moveTo>
                    <a:cubicBezTo>
                      <a:pt x="330" y="221"/>
                      <a:pt x="325" y="226"/>
                      <a:pt x="324" y="235"/>
                    </a:cubicBezTo>
                    <a:cubicBezTo>
                      <a:pt x="335" y="236"/>
                      <a:pt x="333" y="224"/>
                      <a:pt x="339" y="220"/>
                    </a:cubicBezTo>
                    <a:close/>
                    <a:moveTo>
                      <a:pt x="828" y="229"/>
                    </a:moveTo>
                    <a:cubicBezTo>
                      <a:pt x="825" y="238"/>
                      <a:pt x="831" y="254"/>
                      <a:pt x="837" y="244"/>
                    </a:cubicBezTo>
                    <a:cubicBezTo>
                      <a:pt x="828" y="245"/>
                      <a:pt x="841" y="224"/>
                      <a:pt x="828" y="229"/>
                    </a:cubicBezTo>
                    <a:close/>
                    <a:moveTo>
                      <a:pt x="858" y="256"/>
                    </a:moveTo>
                    <a:cubicBezTo>
                      <a:pt x="869" y="259"/>
                      <a:pt x="862" y="244"/>
                      <a:pt x="864" y="238"/>
                    </a:cubicBezTo>
                    <a:cubicBezTo>
                      <a:pt x="853" y="235"/>
                      <a:pt x="860" y="250"/>
                      <a:pt x="858" y="256"/>
                    </a:cubicBezTo>
                    <a:close/>
                    <a:moveTo>
                      <a:pt x="1038" y="238"/>
                    </a:moveTo>
                    <a:cubicBezTo>
                      <a:pt x="1027" y="236"/>
                      <a:pt x="1030" y="264"/>
                      <a:pt x="1041" y="259"/>
                    </a:cubicBezTo>
                    <a:cubicBezTo>
                      <a:pt x="1048" y="252"/>
                      <a:pt x="1035" y="249"/>
                      <a:pt x="1038" y="238"/>
                    </a:cubicBezTo>
                    <a:close/>
                    <a:moveTo>
                      <a:pt x="891" y="238"/>
                    </a:moveTo>
                    <a:cubicBezTo>
                      <a:pt x="881" y="248"/>
                      <a:pt x="893" y="275"/>
                      <a:pt x="906" y="262"/>
                    </a:cubicBezTo>
                    <a:cubicBezTo>
                      <a:pt x="899" y="256"/>
                      <a:pt x="901" y="241"/>
                      <a:pt x="891" y="238"/>
                    </a:cubicBezTo>
                    <a:close/>
                    <a:moveTo>
                      <a:pt x="936" y="265"/>
                    </a:moveTo>
                    <a:cubicBezTo>
                      <a:pt x="934" y="258"/>
                      <a:pt x="933" y="250"/>
                      <a:pt x="924" y="250"/>
                    </a:cubicBezTo>
                    <a:cubicBezTo>
                      <a:pt x="923" y="260"/>
                      <a:pt x="928" y="264"/>
                      <a:pt x="936" y="265"/>
                    </a:cubicBezTo>
                    <a:close/>
                    <a:moveTo>
                      <a:pt x="975" y="271"/>
                    </a:moveTo>
                    <a:cubicBezTo>
                      <a:pt x="974" y="259"/>
                      <a:pt x="971" y="249"/>
                      <a:pt x="957" y="250"/>
                    </a:cubicBezTo>
                    <a:cubicBezTo>
                      <a:pt x="959" y="261"/>
                      <a:pt x="962" y="271"/>
                      <a:pt x="975" y="271"/>
                    </a:cubicBezTo>
                    <a:close/>
                    <a:moveTo>
                      <a:pt x="981" y="253"/>
                    </a:moveTo>
                    <a:cubicBezTo>
                      <a:pt x="988" y="256"/>
                      <a:pt x="984" y="270"/>
                      <a:pt x="996" y="268"/>
                    </a:cubicBezTo>
                    <a:cubicBezTo>
                      <a:pt x="998" y="258"/>
                      <a:pt x="986" y="246"/>
                      <a:pt x="981" y="253"/>
                    </a:cubicBezTo>
                    <a:close/>
                    <a:moveTo>
                      <a:pt x="1032" y="268"/>
                    </a:moveTo>
                    <a:cubicBezTo>
                      <a:pt x="1030" y="258"/>
                      <a:pt x="1018" y="244"/>
                      <a:pt x="1008" y="253"/>
                    </a:cubicBezTo>
                    <a:cubicBezTo>
                      <a:pt x="1017" y="257"/>
                      <a:pt x="1015" y="272"/>
                      <a:pt x="1032" y="268"/>
                    </a:cubicBezTo>
                    <a:close/>
                    <a:moveTo>
                      <a:pt x="1047" y="265"/>
                    </a:moveTo>
                    <a:cubicBezTo>
                      <a:pt x="1053" y="274"/>
                      <a:pt x="1052" y="290"/>
                      <a:pt x="1068" y="289"/>
                    </a:cubicBezTo>
                    <a:cubicBezTo>
                      <a:pt x="1069" y="274"/>
                      <a:pt x="1058" y="258"/>
                      <a:pt x="1047" y="265"/>
                    </a:cubicBezTo>
                    <a:close/>
                    <a:moveTo>
                      <a:pt x="933" y="298"/>
                    </a:moveTo>
                    <a:cubicBezTo>
                      <a:pt x="938" y="303"/>
                      <a:pt x="954" y="303"/>
                      <a:pt x="951" y="292"/>
                    </a:cubicBezTo>
                    <a:cubicBezTo>
                      <a:pt x="940" y="290"/>
                      <a:pt x="937" y="288"/>
                      <a:pt x="933" y="298"/>
                    </a:cubicBezTo>
                    <a:close/>
                    <a:moveTo>
                      <a:pt x="1068" y="304"/>
                    </a:moveTo>
                    <a:cubicBezTo>
                      <a:pt x="1067" y="316"/>
                      <a:pt x="1068" y="326"/>
                      <a:pt x="1077" y="328"/>
                    </a:cubicBezTo>
                    <a:cubicBezTo>
                      <a:pt x="1083" y="321"/>
                      <a:pt x="1077" y="305"/>
                      <a:pt x="1068" y="304"/>
                    </a:cubicBezTo>
                    <a:close/>
                    <a:moveTo>
                      <a:pt x="267" y="355"/>
                    </a:moveTo>
                    <a:cubicBezTo>
                      <a:pt x="263" y="346"/>
                      <a:pt x="274" y="337"/>
                      <a:pt x="267" y="334"/>
                    </a:cubicBezTo>
                    <a:cubicBezTo>
                      <a:pt x="264" y="336"/>
                      <a:pt x="254" y="355"/>
                      <a:pt x="267" y="355"/>
                    </a:cubicBezTo>
                    <a:close/>
                    <a:moveTo>
                      <a:pt x="1092" y="358"/>
                    </a:moveTo>
                    <a:cubicBezTo>
                      <a:pt x="1087" y="351"/>
                      <a:pt x="1090" y="336"/>
                      <a:pt x="1080" y="334"/>
                    </a:cubicBezTo>
                    <a:cubicBezTo>
                      <a:pt x="1078" y="348"/>
                      <a:pt x="1084" y="354"/>
                      <a:pt x="1092" y="358"/>
                    </a:cubicBezTo>
                    <a:close/>
                    <a:moveTo>
                      <a:pt x="666" y="367"/>
                    </a:moveTo>
                    <a:cubicBezTo>
                      <a:pt x="673" y="367"/>
                      <a:pt x="678" y="365"/>
                      <a:pt x="681" y="361"/>
                    </a:cubicBezTo>
                    <a:cubicBezTo>
                      <a:pt x="677" y="356"/>
                      <a:pt x="664" y="357"/>
                      <a:pt x="666" y="367"/>
                    </a:cubicBezTo>
                    <a:close/>
                    <a:moveTo>
                      <a:pt x="1089" y="370"/>
                    </a:moveTo>
                    <a:cubicBezTo>
                      <a:pt x="1090" y="381"/>
                      <a:pt x="1097" y="386"/>
                      <a:pt x="1104" y="391"/>
                    </a:cubicBezTo>
                    <a:cubicBezTo>
                      <a:pt x="1101" y="382"/>
                      <a:pt x="1100" y="371"/>
                      <a:pt x="1089" y="370"/>
                    </a:cubicBezTo>
                    <a:close/>
                    <a:moveTo>
                      <a:pt x="261" y="373"/>
                    </a:moveTo>
                    <a:cubicBezTo>
                      <a:pt x="262" y="382"/>
                      <a:pt x="258" y="396"/>
                      <a:pt x="267" y="397"/>
                    </a:cubicBezTo>
                    <a:cubicBezTo>
                      <a:pt x="266" y="388"/>
                      <a:pt x="270" y="374"/>
                      <a:pt x="261" y="373"/>
                    </a:cubicBezTo>
                    <a:close/>
                    <a:moveTo>
                      <a:pt x="630" y="391"/>
                    </a:moveTo>
                    <a:cubicBezTo>
                      <a:pt x="638" y="393"/>
                      <a:pt x="645" y="379"/>
                      <a:pt x="639" y="376"/>
                    </a:cubicBezTo>
                    <a:cubicBezTo>
                      <a:pt x="636" y="381"/>
                      <a:pt x="629" y="382"/>
                      <a:pt x="630" y="391"/>
                    </a:cubicBezTo>
                    <a:close/>
                    <a:moveTo>
                      <a:pt x="726" y="385"/>
                    </a:moveTo>
                    <a:cubicBezTo>
                      <a:pt x="732" y="386"/>
                      <a:pt x="729" y="396"/>
                      <a:pt x="735" y="397"/>
                    </a:cubicBezTo>
                    <a:cubicBezTo>
                      <a:pt x="734" y="391"/>
                      <a:pt x="738" y="390"/>
                      <a:pt x="738" y="385"/>
                    </a:cubicBezTo>
                    <a:cubicBezTo>
                      <a:pt x="736" y="384"/>
                      <a:pt x="726" y="378"/>
                      <a:pt x="726" y="385"/>
                    </a:cubicBezTo>
                    <a:close/>
                    <a:moveTo>
                      <a:pt x="393" y="397"/>
                    </a:moveTo>
                    <a:cubicBezTo>
                      <a:pt x="394" y="388"/>
                      <a:pt x="390" y="384"/>
                      <a:pt x="381" y="385"/>
                    </a:cubicBezTo>
                    <a:cubicBezTo>
                      <a:pt x="381" y="389"/>
                      <a:pt x="380" y="392"/>
                      <a:pt x="378" y="394"/>
                    </a:cubicBezTo>
                    <a:cubicBezTo>
                      <a:pt x="381" y="397"/>
                      <a:pt x="386" y="398"/>
                      <a:pt x="393" y="397"/>
                    </a:cubicBezTo>
                    <a:close/>
                    <a:moveTo>
                      <a:pt x="663" y="406"/>
                    </a:moveTo>
                    <a:cubicBezTo>
                      <a:pt x="669" y="406"/>
                      <a:pt x="676" y="398"/>
                      <a:pt x="693" y="403"/>
                    </a:cubicBezTo>
                    <a:cubicBezTo>
                      <a:pt x="691" y="414"/>
                      <a:pt x="696" y="418"/>
                      <a:pt x="702" y="421"/>
                    </a:cubicBezTo>
                    <a:cubicBezTo>
                      <a:pt x="703" y="415"/>
                      <a:pt x="708" y="413"/>
                      <a:pt x="708" y="406"/>
                    </a:cubicBezTo>
                    <a:cubicBezTo>
                      <a:pt x="706" y="391"/>
                      <a:pt x="664" y="388"/>
                      <a:pt x="663" y="406"/>
                    </a:cubicBezTo>
                    <a:close/>
                    <a:moveTo>
                      <a:pt x="624" y="418"/>
                    </a:moveTo>
                    <a:cubicBezTo>
                      <a:pt x="635" y="421"/>
                      <a:pt x="628" y="406"/>
                      <a:pt x="630" y="400"/>
                    </a:cubicBezTo>
                    <a:cubicBezTo>
                      <a:pt x="619" y="397"/>
                      <a:pt x="626" y="412"/>
                      <a:pt x="624" y="418"/>
                    </a:cubicBezTo>
                    <a:close/>
                    <a:moveTo>
                      <a:pt x="738" y="409"/>
                    </a:moveTo>
                    <a:cubicBezTo>
                      <a:pt x="727" y="407"/>
                      <a:pt x="729" y="418"/>
                      <a:pt x="729" y="427"/>
                    </a:cubicBezTo>
                    <a:cubicBezTo>
                      <a:pt x="738" y="427"/>
                      <a:pt x="736" y="416"/>
                      <a:pt x="738" y="409"/>
                    </a:cubicBezTo>
                    <a:close/>
                    <a:moveTo>
                      <a:pt x="1101" y="409"/>
                    </a:moveTo>
                    <a:cubicBezTo>
                      <a:pt x="1100" y="421"/>
                      <a:pt x="1102" y="430"/>
                      <a:pt x="1110" y="433"/>
                    </a:cubicBezTo>
                    <a:cubicBezTo>
                      <a:pt x="1111" y="421"/>
                      <a:pt x="1106" y="415"/>
                      <a:pt x="1101" y="409"/>
                    </a:cubicBezTo>
                    <a:close/>
                    <a:moveTo>
                      <a:pt x="288" y="439"/>
                    </a:moveTo>
                    <a:cubicBezTo>
                      <a:pt x="286" y="431"/>
                      <a:pt x="285" y="422"/>
                      <a:pt x="279" y="418"/>
                    </a:cubicBezTo>
                    <a:cubicBezTo>
                      <a:pt x="279" y="428"/>
                      <a:pt x="276" y="441"/>
                      <a:pt x="288" y="439"/>
                    </a:cubicBezTo>
                    <a:close/>
                    <a:moveTo>
                      <a:pt x="684" y="448"/>
                    </a:moveTo>
                    <a:cubicBezTo>
                      <a:pt x="693" y="447"/>
                      <a:pt x="698" y="442"/>
                      <a:pt x="699" y="433"/>
                    </a:cubicBezTo>
                    <a:cubicBezTo>
                      <a:pt x="687" y="431"/>
                      <a:pt x="682" y="436"/>
                      <a:pt x="684" y="448"/>
                    </a:cubicBezTo>
                    <a:close/>
                    <a:moveTo>
                      <a:pt x="630" y="433"/>
                    </a:moveTo>
                    <a:cubicBezTo>
                      <a:pt x="630" y="446"/>
                      <a:pt x="639" y="450"/>
                      <a:pt x="645" y="457"/>
                    </a:cubicBezTo>
                    <a:cubicBezTo>
                      <a:pt x="647" y="442"/>
                      <a:pt x="641" y="435"/>
                      <a:pt x="630" y="433"/>
                    </a:cubicBezTo>
                    <a:close/>
                    <a:moveTo>
                      <a:pt x="816" y="439"/>
                    </a:moveTo>
                    <a:cubicBezTo>
                      <a:pt x="815" y="451"/>
                      <a:pt x="835" y="442"/>
                      <a:pt x="843" y="445"/>
                    </a:cubicBezTo>
                    <a:cubicBezTo>
                      <a:pt x="844" y="433"/>
                      <a:pt x="824" y="442"/>
                      <a:pt x="816" y="439"/>
                    </a:cubicBezTo>
                    <a:close/>
                    <a:moveTo>
                      <a:pt x="870" y="445"/>
                    </a:moveTo>
                    <a:cubicBezTo>
                      <a:pt x="875" y="452"/>
                      <a:pt x="893" y="446"/>
                      <a:pt x="903" y="448"/>
                    </a:cubicBezTo>
                    <a:cubicBezTo>
                      <a:pt x="907" y="435"/>
                      <a:pt x="870" y="435"/>
                      <a:pt x="870" y="445"/>
                    </a:cubicBezTo>
                    <a:close/>
                    <a:moveTo>
                      <a:pt x="777" y="454"/>
                    </a:moveTo>
                    <a:cubicBezTo>
                      <a:pt x="780" y="459"/>
                      <a:pt x="798" y="454"/>
                      <a:pt x="798" y="445"/>
                    </a:cubicBezTo>
                    <a:cubicBezTo>
                      <a:pt x="788" y="445"/>
                      <a:pt x="777" y="444"/>
                      <a:pt x="777" y="454"/>
                    </a:cubicBezTo>
                    <a:close/>
                    <a:moveTo>
                      <a:pt x="678" y="457"/>
                    </a:moveTo>
                    <a:cubicBezTo>
                      <a:pt x="678" y="445"/>
                      <a:pt x="660" y="446"/>
                      <a:pt x="657" y="454"/>
                    </a:cubicBezTo>
                    <a:cubicBezTo>
                      <a:pt x="661" y="458"/>
                      <a:pt x="670" y="457"/>
                      <a:pt x="678" y="457"/>
                    </a:cubicBezTo>
                    <a:close/>
                    <a:moveTo>
                      <a:pt x="708" y="463"/>
                    </a:moveTo>
                    <a:cubicBezTo>
                      <a:pt x="708" y="456"/>
                      <a:pt x="721" y="462"/>
                      <a:pt x="726" y="460"/>
                    </a:cubicBezTo>
                    <a:cubicBezTo>
                      <a:pt x="727" y="454"/>
                      <a:pt x="723" y="453"/>
                      <a:pt x="723" y="448"/>
                    </a:cubicBezTo>
                    <a:cubicBezTo>
                      <a:pt x="713" y="446"/>
                      <a:pt x="699" y="456"/>
                      <a:pt x="708" y="463"/>
                    </a:cubicBezTo>
                    <a:close/>
                    <a:moveTo>
                      <a:pt x="915" y="454"/>
                    </a:moveTo>
                    <a:cubicBezTo>
                      <a:pt x="928" y="456"/>
                      <a:pt x="927" y="472"/>
                      <a:pt x="945" y="469"/>
                    </a:cubicBezTo>
                    <a:cubicBezTo>
                      <a:pt x="944" y="457"/>
                      <a:pt x="928" y="445"/>
                      <a:pt x="915" y="454"/>
                    </a:cubicBezTo>
                    <a:close/>
                    <a:moveTo>
                      <a:pt x="1110" y="451"/>
                    </a:moveTo>
                    <a:cubicBezTo>
                      <a:pt x="1104" y="456"/>
                      <a:pt x="1105" y="480"/>
                      <a:pt x="1116" y="478"/>
                    </a:cubicBezTo>
                    <a:cubicBezTo>
                      <a:pt x="1119" y="470"/>
                      <a:pt x="1121" y="453"/>
                      <a:pt x="1110" y="451"/>
                    </a:cubicBezTo>
                    <a:close/>
                    <a:moveTo>
                      <a:pt x="726" y="478"/>
                    </a:moveTo>
                    <a:cubicBezTo>
                      <a:pt x="739" y="474"/>
                      <a:pt x="757" y="475"/>
                      <a:pt x="759" y="460"/>
                    </a:cubicBezTo>
                    <a:cubicBezTo>
                      <a:pt x="745" y="453"/>
                      <a:pt x="726" y="462"/>
                      <a:pt x="726" y="478"/>
                    </a:cubicBezTo>
                    <a:close/>
                    <a:moveTo>
                      <a:pt x="681" y="493"/>
                    </a:moveTo>
                    <a:cubicBezTo>
                      <a:pt x="690" y="490"/>
                      <a:pt x="702" y="490"/>
                      <a:pt x="699" y="475"/>
                    </a:cubicBezTo>
                    <a:cubicBezTo>
                      <a:pt x="688" y="476"/>
                      <a:pt x="679" y="479"/>
                      <a:pt x="681" y="493"/>
                    </a:cubicBezTo>
                    <a:close/>
                    <a:moveTo>
                      <a:pt x="957" y="475"/>
                    </a:moveTo>
                    <a:cubicBezTo>
                      <a:pt x="960" y="486"/>
                      <a:pt x="975" y="501"/>
                      <a:pt x="987" y="493"/>
                    </a:cubicBezTo>
                    <a:cubicBezTo>
                      <a:pt x="981" y="483"/>
                      <a:pt x="974" y="474"/>
                      <a:pt x="957" y="475"/>
                    </a:cubicBezTo>
                    <a:close/>
                    <a:moveTo>
                      <a:pt x="315" y="496"/>
                    </a:moveTo>
                    <a:cubicBezTo>
                      <a:pt x="315" y="485"/>
                      <a:pt x="309" y="480"/>
                      <a:pt x="303" y="475"/>
                    </a:cubicBezTo>
                    <a:cubicBezTo>
                      <a:pt x="303" y="486"/>
                      <a:pt x="309" y="491"/>
                      <a:pt x="315" y="496"/>
                    </a:cubicBezTo>
                    <a:close/>
                    <a:moveTo>
                      <a:pt x="1107" y="490"/>
                    </a:moveTo>
                    <a:cubicBezTo>
                      <a:pt x="1108" y="500"/>
                      <a:pt x="1106" y="513"/>
                      <a:pt x="1119" y="511"/>
                    </a:cubicBezTo>
                    <a:cubicBezTo>
                      <a:pt x="1117" y="502"/>
                      <a:pt x="1118" y="490"/>
                      <a:pt x="1107" y="490"/>
                    </a:cubicBezTo>
                    <a:close/>
                    <a:moveTo>
                      <a:pt x="681" y="505"/>
                    </a:moveTo>
                    <a:cubicBezTo>
                      <a:pt x="690" y="512"/>
                      <a:pt x="700" y="502"/>
                      <a:pt x="705" y="496"/>
                    </a:cubicBezTo>
                    <a:cubicBezTo>
                      <a:pt x="696" y="498"/>
                      <a:pt x="684" y="497"/>
                      <a:pt x="681" y="505"/>
                    </a:cubicBezTo>
                    <a:close/>
                    <a:moveTo>
                      <a:pt x="336" y="511"/>
                    </a:moveTo>
                    <a:cubicBezTo>
                      <a:pt x="345" y="518"/>
                      <a:pt x="345" y="534"/>
                      <a:pt x="363" y="532"/>
                    </a:cubicBezTo>
                    <a:cubicBezTo>
                      <a:pt x="365" y="516"/>
                      <a:pt x="349" y="502"/>
                      <a:pt x="336" y="511"/>
                    </a:cubicBezTo>
                    <a:close/>
                    <a:moveTo>
                      <a:pt x="999" y="511"/>
                    </a:moveTo>
                    <a:cubicBezTo>
                      <a:pt x="996" y="511"/>
                      <a:pt x="993" y="511"/>
                      <a:pt x="990" y="511"/>
                    </a:cubicBezTo>
                    <a:cubicBezTo>
                      <a:pt x="991" y="522"/>
                      <a:pt x="989" y="536"/>
                      <a:pt x="999" y="538"/>
                    </a:cubicBezTo>
                    <a:cubicBezTo>
                      <a:pt x="1005" y="535"/>
                      <a:pt x="1002" y="515"/>
                      <a:pt x="999" y="511"/>
                    </a:cubicBezTo>
                    <a:close/>
                    <a:moveTo>
                      <a:pt x="630" y="532"/>
                    </a:moveTo>
                    <a:cubicBezTo>
                      <a:pt x="641" y="533"/>
                      <a:pt x="648" y="530"/>
                      <a:pt x="651" y="523"/>
                    </a:cubicBezTo>
                    <a:cubicBezTo>
                      <a:pt x="642" y="524"/>
                      <a:pt x="633" y="525"/>
                      <a:pt x="630" y="532"/>
                    </a:cubicBezTo>
                    <a:close/>
                    <a:moveTo>
                      <a:pt x="405" y="547"/>
                    </a:moveTo>
                    <a:cubicBezTo>
                      <a:pt x="403" y="536"/>
                      <a:pt x="398" y="528"/>
                      <a:pt x="387" y="526"/>
                    </a:cubicBezTo>
                    <a:cubicBezTo>
                      <a:pt x="385" y="541"/>
                      <a:pt x="390" y="549"/>
                      <a:pt x="405" y="547"/>
                    </a:cubicBezTo>
                    <a:close/>
                    <a:moveTo>
                      <a:pt x="1125" y="550"/>
                    </a:moveTo>
                    <a:cubicBezTo>
                      <a:pt x="1126" y="539"/>
                      <a:pt x="1126" y="529"/>
                      <a:pt x="1113" y="532"/>
                    </a:cubicBezTo>
                    <a:cubicBezTo>
                      <a:pt x="1114" y="541"/>
                      <a:pt x="1118" y="547"/>
                      <a:pt x="1125" y="550"/>
                    </a:cubicBezTo>
                    <a:close/>
                    <a:moveTo>
                      <a:pt x="567" y="544"/>
                    </a:moveTo>
                    <a:cubicBezTo>
                      <a:pt x="569" y="551"/>
                      <a:pt x="584" y="545"/>
                      <a:pt x="591" y="547"/>
                    </a:cubicBezTo>
                    <a:cubicBezTo>
                      <a:pt x="594" y="537"/>
                      <a:pt x="566" y="532"/>
                      <a:pt x="567" y="544"/>
                    </a:cubicBezTo>
                    <a:close/>
                    <a:moveTo>
                      <a:pt x="504" y="547"/>
                    </a:moveTo>
                    <a:cubicBezTo>
                      <a:pt x="509" y="551"/>
                      <a:pt x="532" y="560"/>
                      <a:pt x="531" y="544"/>
                    </a:cubicBezTo>
                    <a:cubicBezTo>
                      <a:pt x="523" y="546"/>
                      <a:pt x="507" y="540"/>
                      <a:pt x="504" y="547"/>
                    </a:cubicBezTo>
                    <a:close/>
                    <a:moveTo>
                      <a:pt x="447" y="547"/>
                    </a:moveTo>
                    <a:cubicBezTo>
                      <a:pt x="445" y="560"/>
                      <a:pt x="478" y="566"/>
                      <a:pt x="477" y="550"/>
                    </a:cubicBezTo>
                    <a:cubicBezTo>
                      <a:pt x="464" y="552"/>
                      <a:pt x="460" y="545"/>
                      <a:pt x="447" y="547"/>
                    </a:cubicBezTo>
                    <a:close/>
                    <a:moveTo>
                      <a:pt x="999" y="562"/>
                    </a:moveTo>
                    <a:cubicBezTo>
                      <a:pt x="998" y="572"/>
                      <a:pt x="992" y="584"/>
                      <a:pt x="1002" y="589"/>
                    </a:cubicBezTo>
                    <a:cubicBezTo>
                      <a:pt x="1007" y="583"/>
                      <a:pt x="1006" y="565"/>
                      <a:pt x="999" y="562"/>
                    </a:cubicBezTo>
                    <a:close/>
                    <a:moveTo>
                      <a:pt x="1119" y="577"/>
                    </a:moveTo>
                    <a:cubicBezTo>
                      <a:pt x="1114" y="582"/>
                      <a:pt x="1114" y="598"/>
                      <a:pt x="1125" y="595"/>
                    </a:cubicBezTo>
                    <a:cubicBezTo>
                      <a:pt x="1125" y="587"/>
                      <a:pt x="1123" y="581"/>
                      <a:pt x="1119" y="577"/>
                    </a:cubicBezTo>
                    <a:close/>
                    <a:moveTo>
                      <a:pt x="1008" y="619"/>
                    </a:moveTo>
                    <a:cubicBezTo>
                      <a:pt x="1008" y="612"/>
                      <a:pt x="1008" y="605"/>
                      <a:pt x="1008" y="598"/>
                    </a:cubicBezTo>
                    <a:cubicBezTo>
                      <a:pt x="994" y="596"/>
                      <a:pt x="998" y="619"/>
                      <a:pt x="1008" y="619"/>
                    </a:cubicBezTo>
                    <a:close/>
                    <a:moveTo>
                      <a:pt x="1005" y="625"/>
                    </a:moveTo>
                    <a:cubicBezTo>
                      <a:pt x="1007" y="639"/>
                      <a:pt x="1016" y="659"/>
                      <a:pt x="1029" y="652"/>
                    </a:cubicBezTo>
                    <a:cubicBezTo>
                      <a:pt x="1024" y="640"/>
                      <a:pt x="1015" y="632"/>
                      <a:pt x="1005" y="625"/>
                    </a:cubicBezTo>
                    <a:close/>
                    <a:moveTo>
                      <a:pt x="1128" y="616"/>
                    </a:moveTo>
                    <a:cubicBezTo>
                      <a:pt x="1130" y="623"/>
                      <a:pt x="1124" y="638"/>
                      <a:pt x="1131" y="640"/>
                    </a:cubicBezTo>
                    <a:cubicBezTo>
                      <a:pt x="1136" y="634"/>
                      <a:pt x="1135" y="619"/>
                      <a:pt x="1128" y="616"/>
                    </a:cubicBezTo>
                    <a:close/>
                    <a:moveTo>
                      <a:pt x="744" y="646"/>
                    </a:moveTo>
                    <a:cubicBezTo>
                      <a:pt x="744" y="651"/>
                      <a:pt x="744" y="656"/>
                      <a:pt x="744" y="661"/>
                    </a:cubicBezTo>
                    <a:cubicBezTo>
                      <a:pt x="748" y="661"/>
                      <a:pt x="752" y="661"/>
                      <a:pt x="756" y="661"/>
                    </a:cubicBezTo>
                    <a:cubicBezTo>
                      <a:pt x="757" y="651"/>
                      <a:pt x="755" y="644"/>
                      <a:pt x="744" y="646"/>
                    </a:cubicBezTo>
                    <a:close/>
                    <a:moveTo>
                      <a:pt x="1044" y="652"/>
                    </a:moveTo>
                    <a:cubicBezTo>
                      <a:pt x="1043" y="661"/>
                      <a:pt x="1048" y="664"/>
                      <a:pt x="1050" y="670"/>
                    </a:cubicBezTo>
                    <a:cubicBezTo>
                      <a:pt x="1060" y="669"/>
                      <a:pt x="1076" y="674"/>
                      <a:pt x="1074" y="661"/>
                    </a:cubicBezTo>
                    <a:cubicBezTo>
                      <a:pt x="1066" y="656"/>
                      <a:pt x="1057" y="652"/>
                      <a:pt x="1044" y="652"/>
                    </a:cubicBezTo>
                    <a:close/>
                    <a:moveTo>
                      <a:pt x="1080" y="658"/>
                    </a:moveTo>
                    <a:cubicBezTo>
                      <a:pt x="1080" y="662"/>
                      <a:pt x="1080" y="666"/>
                      <a:pt x="1080" y="670"/>
                    </a:cubicBezTo>
                    <a:cubicBezTo>
                      <a:pt x="1085" y="675"/>
                      <a:pt x="1105" y="675"/>
                      <a:pt x="1110" y="670"/>
                    </a:cubicBezTo>
                    <a:cubicBezTo>
                      <a:pt x="1110" y="656"/>
                      <a:pt x="1094" y="658"/>
                      <a:pt x="1080" y="658"/>
                    </a:cubicBezTo>
                    <a:close/>
                    <a:moveTo>
                      <a:pt x="1131" y="682"/>
                    </a:moveTo>
                    <a:cubicBezTo>
                      <a:pt x="1141" y="682"/>
                      <a:pt x="1140" y="671"/>
                      <a:pt x="1140" y="661"/>
                    </a:cubicBezTo>
                    <a:cubicBezTo>
                      <a:pt x="1128" y="659"/>
                      <a:pt x="1131" y="672"/>
                      <a:pt x="1131" y="682"/>
                    </a:cubicBezTo>
                    <a:close/>
                    <a:moveTo>
                      <a:pt x="1134" y="691"/>
                    </a:moveTo>
                    <a:cubicBezTo>
                      <a:pt x="1134" y="703"/>
                      <a:pt x="1134" y="715"/>
                      <a:pt x="1146" y="715"/>
                    </a:cubicBezTo>
                    <a:cubicBezTo>
                      <a:pt x="1146" y="703"/>
                      <a:pt x="1146" y="691"/>
                      <a:pt x="1134" y="691"/>
                    </a:cubicBezTo>
                    <a:close/>
                    <a:moveTo>
                      <a:pt x="1143" y="733"/>
                    </a:moveTo>
                    <a:cubicBezTo>
                      <a:pt x="1136" y="732"/>
                      <a:pt x="1142" y="744"/>
                      <a:pt x="1140" y="748"/>
                    </a:cubicBezTo>
                    <a:cubicBezTo>
                      <a:pt x="1143" y="748"/>
                      <a:pt x="1146" y="748"/>
                      <a:pt x="1149" y="748"/>
                    </a:cubicBezTo>
                    <a:cubicBezTo>
                      <a:pt x="1148" y="742"/>
                      <a:pt x="1153" y="730"/>
                      <a:pt x="1143" y="733"/>
                    </a:cubicBezTo>
                    <a:close/>
                    <a:moveTo>
                      <a:pt x="210" y="748"/>
                    </a:moveTo>
                    <a:cubicBezTo>
                      <a:pt x="210" y="750"/>
                      <a:pt x="210" y="752"/>
                      <a:pt x="210" y="754"/>
                    </a:cubicBezTo>
                    <a:cubicBezTo>
                      <a:pt x="212" y="754"/>
                      <a:pt x="214" y="754"/>
                      <a:pt x="213" y="757"/>
                    </a:cubicBezTo>
                    <a:cubicBezTo>
                      <a:pt x="215" y="757"/>
                      <a:pt x="217" y="757"/>
                      <a:pt x="219" y="757"/>
                    </a:cubicBezTo>
                    <a:cubicBezTo>
                      <a:pt x="219" y="755"/>
                      <a:pt x="219" y="753"/>
                      <a:pt x="222" y="754"/>
                    </a:cubicBezTo>
                    <a:cubicBezTo>
                      <a:pt x="222" y="752"/>
                      <a:pt x="222" y="750"/>
                      <a:pt x="222" y="748"/>
                    </a:cubicBezTo>
                    <a:cubicBezTo>
                      <a:pt x="220" y="748"/>
                      <a:pt x="218" y="748"/>
                      <a:pt x="219" y="745"/>
                    </a:cubicBezTo>
                    <a:cubicBezTo>
                      <a:pt x="217" y="745"/>
                      <a:pt x="215" y="745"/>
                      <a:pt x="213" y="745"/>
                    </a:cubicBezTo>
                    <a:cubicBezTo>
                      <a:pt x="213" y="747"/>
                      <a:pt x="213" y="749"/>
                      <a:pt x="210" y="748"/>
                    </a:cubicBezTo>
                    <a:close/>
                    <a:moveTo>
                      <a:pt x="1146" y="760"/>
                    </a:moveTo>
                    <a:cubicBezTo>
                      <a:pt x="1143" y="764"/>
                      <a:pt x="1143" y="771"/>
                      <a:pt x="1143" y="778"/>
                    </a:cubicBezTo>
                    <a:cubicBezTo>
                      <a:pt x="1156" y="780"/>
                      <a:pt x="1151" y="764"/>
                      <a:pt x="1146" y="760"/>
                    </a:cubicBezTo>
                    <a:close/>
                    <a:moveTo>
                      <a:pt x="1155" y="790"/>
                    </a:moveTo>
                    <a:cubicBezTo>
                      <a:pt x="1142" y="788"/>
                      <a:pt x="1140" y="797"/>
                      <a:pt x="1137" y="805"/>
                    </a:cubicBezTo>
                    <a:cubicBezTo>
                      <a:pt x="1144" y="806"/>
                      <a:pt x="1143" y="815"/>
                      <a:pt x="1152" y="814"/>
                    </a:cubicBezTo>
                    <a:cubicBezTo>
                      <a:pt x="1150" y="803"/>
                      <a:pt x="1156" y="800"/>
                      <a:pt x="1155" y="790"/>
                    </a:cubicBezTo>
                    <a:close/>
                    <a:moveTo>
                      <a:pt x="1155" y="853"/>
                    </a:moveTo>
                    <a:cubicBezTo>
                      <a:pt x="1152" y="860"/>
                      <a:pt x="1145" y="863"/>
                      <a:pt x="1146" y="874"/>
                    </a:cubicBezTo>
                    <a:cubicBezTo>
                      <a:pt x="1157" y="873"/>
                      <a:pt x="1166" y="859"/>
                      <a:pt x="1155" y="853"/>
                    </a:cubicBezTo>
                    <a:close/>
                    <a:moveTo>
                      <a:pt x="1158" y="886"/>
                    </a:moveTo>
                    <a:cubicBezTo>
                      <a:pt x="1159" y="879"/>
                      <a:pt x="1157" y="875"/>
                      <a:pt x="1152" y="874"/>
                    </a:cubicBezTo>
                    <a:cubicBezTo>
                      <a:pt x="1150" y="876"/>
                      <a:pt x="1145" y="888"/>
                      <a:pt x="1152" y="889"/>
                    </a:cubicBezTo>
                    <a:cubicBezTo>
                      <a:pt x="1153" y="887"/>
                      <a:pt x="1155" y="886"/>
                      <a:pt x="1158" y="886"/>
                    </a:cubicBezTo>
                    <a:close/>
                  </a:path>
                </a:pathLst>
              </a:custGeom>
              <a:solidFill>
                <a:srgbClr val="94B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3" name="Freeform 453"/>
              <p:cNvSpPr/>
              <p:nvPr/>
            </p:nvSpPr>
            <p:spPr bwMode="auto">
              <a:xfrm>
                <a:off x="8462" y="784"/>
                <a:ext cx="153" cy="28"/>
              </a:xfrm>
              <a:custGeom>
                <a:avLst/>
                <a:gdLst>
                  <a:gd name="T0" fmla="*/ 0 w 81"/>
                  <a:gd name="T1" fmla="*/ 1 h 15"/>
                  <a:gd name="T2" fmla="*/ 81 w 81"/>
                  <a:gd name="T3" fmla="*/ 7 h 15"/>
                  <a:gd name="T4" fmla="*/ 0 w 81"/>
                  <a:gd name="T5" fmla="*/ 4 h 15"/>
                  <a:gd name="T6" fmla="*/ 0 w 81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15">
                    <a:moveTo>
                      <a:pt x="0" y="1"/>
                    </a:moveTo>
                    <a:cubicBezTo>
                      <a:pt x="30" y="0"/>
                      <a:pt x="53" y="6"/>
                      <a:pt x="81" y="7"/>
                    </a:cubicBezTo>
                    <a:cubicBezTo>
                      <a:pt x="57" y="15"/>
                      <a:pt x="26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4" name="Freeform 454"/>
              <p:cNvSpPr/>
              <p:nvPr/>
            </p:nvSpPr>
            <p:spPr bwMode="auto">
              <a:xfrm>
                <a:off x="8099" y="803"/>
                <a:ext cx="36" cy="32"/>
              </a:xfrm>
              <a:custGeom>
                <a:avLst/>
                <a:gdLst>
                  <a:gd name="T0" fmla="*/ 7 w 19"/>
                  <a:gd name="T1" fmla="*/ 0 h 17"/>
                  <a:gd name="T2" fmla="*/ 19 w 19"/>
                  <a:gd name="T3" fmla="*/ 15 h 17"/>
                  <a:gd name="T4" fmla="*/ 7 w 19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7" y="0"/>
                    </a:moveTo>
                    <a:cubicBezTo>
                      <a:pt x="12" y="4"/>
                      <a:pt x="19" y="6"/>
                      <a:pt x="19" y="15"/>
                    </a:cubicBezTo>
                    <a:cubicBezTo>
                      <a:pt x="8" y="1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5" name="Freeform 455"/>
              <p:cNvSpPr/>
              <p:nvPr/>
            </p:nvSpPr>
            <p:spPr bwMode="auto">
              <a:xfrm>
                <a:off x="8637" y="797"/>
                <a:ext cx="542" cy="559"/>
              </a:xfrm>
              <a:custGeom>
                <a:avLst/>
                <a:gdLst>
                  <a:gd name="T0" fmla="*/ 78 w 288"/>
                  <a:gd name="T1" fmla="*/ 12 h 297"/>
                  <a:gd name="T2" fmla="*/ 66 w 288"/>
                  <a:gd name="T3" fmla="*/ 12 h 297"/>
                  <a:gd name="T4" fmla="*/ 288 w 288"/>
                  <a:gd name="T5" fmla="*/ 294 h 297"/>
                  <a:gd name="T6" fmla="*/ 285 w 288"/>
                  <a:gd name="T7" fmla="*/ 297 h 297"/>
                  <a:gd name="T8" fmla="*/ 48 w 288"/>
                  <a:gd name="T9" fmla="*/ 9 h 297"/>
                  <a:gd name="T10" fmla="*/ 0 w 288"/>
                  <a:gd name="T11" fmla="*/ 3 h 297"/>
                  <a:gd name="T12" fmla="*/ 93 w 288"/>
                  <a:gd name="T13" fmla="*/ 9 h 297"/>
                  <a:gd name="T14" fmla="*/ 78 w 288"/>
                  <a:gd name="T15" fmla="*/ 1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8" h="297">
                    <a:moveTo>
                      <a:pt x="78" y="12"/>
                    </a:moveTo>
                    <a:cubicBezTo>
                      <a:pt x="74" y="12"/>
                      <a:pt x="70" y="12"/>
                      <a:pt x="66" y="12"/>
                    </a:cubicBezTo>
                    <a:cubicBezTo>
                      <a:pt x="142" y="92"/>
                      <a:pt x="236" y="180"/>
                      <a:pt x="288" y="294"/>
                    </a:cubicBezTo>
                    <a:cubicBezTo>
                      <a:pt x="285" y="293"/>
                      <a:pt x="285" y="295"/>
                      <a:pt x="285" y="297"/>
                    </a:cubicBezTo>
                    <a:cubicBezTo>
                      <a:pt x="221" y="186"/>
                      <a:pt x="140" y="92"/>
                      <a:pt x="48" y="9"/>
                    </a:cubicBezTo>
                    <a:cubicBezTo>
                      <a:pt x="30" y="9"/>
                      <a:pt x="12" y="9"/>
                      <a:pt x="0" y="3"/>
                    </a:cubicBezTo>
                    <a:cubicBezTo>
                      <a:pt x="36" y="0"/>
                      <a:pt x="61" y="8"/>
                      <a:pt x="93" y="9"/>
                    </a:cubicBezTo>
                    <a:cubicBezTo>
                      <a:pt x="94" y="16"/>
                      <a:pt x="82" y="10"/>
                      <a:pt x="78" y="12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6" name="Freeform 456"/>
              <p:cNvSpPr/>
              <p:nvPr/>
            </p:nvSpPr>
            <p:spPr bwMode="auto">
              <a:xfrm>
                <a:off x="6533" y="846"/>
                <a:ext cx="45" cy="24"/>
              </a:xfrm>
              <a:custGeom>
                <a:avLst/>
                <a:gdLst>
                  <a:gd name="T0" fmla="*/ 24 w 24"/>
                  <a:gd name="T1" fmla="*/ 1 h 13"/>
                  <a:gd name="T2" fmla="*/ 0 w 24"/>
                  <a:gd name="T3" fmla="*/ 13 h 13"/>
                  <a:gd name="T4" fmla="*/ 24 w 24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24" y="1"/>
                    </a:moveTo>
                    <a:cubicBezTo>
                      <a:pt x="23" y="12"/>
                      <a:pt x="10" y="11"/>
                      <a:pt x="0" y="13"/>
                    </a:cubicBezTo>
                    <a:cubicBezTo>
                      <a:pt x="0" y="1"/>
                      <a:pt x="11" y="0"/>
                      <a:pt x="24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7" name="Freeform 457"/>
              <p:cNvSpPr/>
              <p:nvPr/>
            </p:nvSpPr>
            <p:spPr bwMode="auto">
              <a:xfrm>
                <a:off x="9011" y="889"/>
                <a:ext cx="47" cy="34"/>
              </a:xfrm>
              <a:custGeom>
                <a:avLst/>
                <a:gdLst>
                  <a:gd name="T0" fmla="*/ 20 w 25"/>
                  <a:gd name="T1" fmla="*/ 2 h 18"/>
                  <a:gd name="T2" fmla="*/ 2 w 25"/>
                  <a:gd name="T3" fmla="*/ 11 h 18"/>
                  <a:gd name="T4" fmla="*/ 20 w 25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20" y="2"/>
                    </a:moveTo>
                    <a:cubicBezTo>
                      <a:pt x="25" y="14"/>
                      <a:pt x="6" y="18"/>
                      <a:pt x="2" y="11"/>
                    </a:cubicBezTo>
                    <a:cubicBezTo>
                      <a:pt x="0" y="0"/>
                      <a:pt x="11" y="2"/>
                      <a:pt x="20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8" name="Freeform 458"/>
              <p:cNvSpPr/>
              <p:nvPr/>
            </p:nvSpPr>
            <p:spPr bwMode="auto">
              <a:xfrm>
                <a:off x="9083" y="889"/>
                <a:ext cx="28" cy="34"/>
              </a:xfrm>
              <a:custGeom>
                <a:avLst/>
                <a:gdLst>
                  <a:gd name="T0" fmla="*/ 15 w 15"/>
                  <a:gd name="T1" fmla="*/ 11 h 18"/>
                  <a:gd name="T2" fmla="*/ 0 w 15"/>
                  <a:gd name="T3" fmla="*/ 11 h 18"/>
                  <a:gd name="T4" fmla="*/ 15 w 15"/>
                  <a:gd name="T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15" y="11"/>
                    </a:moveTo>
                    <a:cubicBezTo>
                      <a:pt x="14" y="18"/>
                      <a:pt x="2" y="13"/>
                      <a:pt x="0" y="11"/>
                    </a:cubicBezTo>
                    <a:cubicBezTo>
                      <a:pt x="2" y="0"/>
                      <a:pt x="10" y="8"/>
                      <a:pt x="15" y="11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69" name="Freeform 459"/>
              <p:cNvSpPr/>
              <p:nvPr/>
            </p:nvSpPr>
            <p:spPr bwMode="auto">
              <a:xfrm>
                <a:off x="9235" y="902"/>
                <a:ext cx="57" cy="30"/>
              </a:xfrm>
              <a:custGeom>
                <a:avLst/>
                <a:gdLst>
                  <a:gd name="T0" fmla="*/ 30 w 30"/>
                  <a:gd name="T1" fmla="*/ 16 h 16"/>
                  <a:gd name="T2" fmla="*/ 3 w 30"/>
                  <a:gd name="T3" fmla="*/ 16 h 16"/>
                  <a:gd name="T4" fmla="*/ 0 w 30"/>
                  <a:gd name="T5" fmla="*/ 10 h 16"/>
                  <a:gd name="T6" fmla="*/ 30 w 30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6">
                    <a:moveTo>
                      <a:pt x="30" y="16"/>
                    </a:moveTo>
                    <a:cubicBezTo>
                      <a:pt x="21" y="16"/>
                      <a:pt x="12" y="16"/>
                      <a:pt x="3" y="16"/>
                    </a:cubicBezTo>
                    <a:cubicBezTo>
                      <a:pt x="3" y="13"/>
                      <a:pt x="2" y="11"/>
                      <a:pt x="0" y="10"/>
                    </a:cubicBezTo>
                    <a:cubicBezTo>
                      <a:pt x="3" y="0"/>
                      <a:pt x="28" y="7"/>
                      <a:pt x="30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0" name="Freeform 460"/>
              <p:cNvSpPr/>
              <p:nvPr/>
            </p:nvSpPr>
            <p:spPr bwMode="auto">
              <a:xfrm>
                <a:off x="7661" y="932"/>
                <a:ext cx="36" cy="30"/>
              </a:xfrm>
              <a:custGeom>
                <a:avLst/>
                <a:gdLst>
                  <a:gd name="T0" fmla="*/ 12 w 19"/>
                  <a:gd name="T1" fmla="*/ 0 h 16"/>
                  <a:gd name="T2" fmla="*/ 0 w 19"/>
                  <a:gd name="T3" fmla="*/ 12 h 16"/>
                  <a:gd name="T4" fmla="*/ 12 w 1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6">
                    <a:moveTo>
                      <a:pt x="12" y="0"/>
                    </a:moveTo>
                    <a:cubicBezTo>
                      <a:pt x="19" y="4"/>
                      <a:pt x="11" y="16"/>
                      <a:pt x="0" y="12"/>
                    </a:cubicBezTo>
                    <a:cubicBezTo>
                      <a:pt x="0" y="4"/>
                      <a:pt x="12" y="8"/>
                      <a:pt x="12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1" name="Freeform 461"/>
              <p:cNvSpPr/>
              <p:nvPr/>
            </p:nvSpPr>
            <p:spPr bwMode="auto">
              <a:xfrm>
                <a:off x="8225" y="934"/>
                <a:ext cx="21" cy="38"/>
              </a:xfrm>
              <a:custGeom>
                <a:avLst/>
                <a:gdLst>
                  <a:gd name="T0" fmla="*/ 0 w 11"/>
                  <a:gd name="T1" fmla="*/ 2 h 20"/>
                  <a:gd name="T2" fmla="*/ 9 w 11"/>
                  <a:gd name="T3" fmla="*/ 20 h 20"/>
                  <a:gd name="T4" fmla="*/ 0 w 11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0" y="2"/>
                    </a:moveTo>
                    <a:cubicBezTo>
                      <a:pt x="11" y="0"/>
                      <a:pt x="9" y="11"/>
                      <a:pt x="9" y="20"/>
                    </a:cubicBezTo>
                    <a:cubicBezTo>
                      <a:pt x="3" y="17"/>
                      <a:pt x="0" y="11"/>
                      <a:pt x="0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Freeform 462"/>
              <p:cNvSpPr/>
              <p:nvPr/>
            </p:nvSpPr>
            <p:spPr bwMode="auto">
              <a:xfrm>
                <a:off x="9523" y="947"/>
                <a:ext cx="56" cy="32"/>
              </a:xfrm>
              <a:custGeom>
                <a:avLst/>
                <a:gdLst>
                  <a:gd name="T0" fmla="*/ 24 w 30"/>
                  <a:gd name="T1" fmla="*/ 16 h 17"/>
                  <a:gd name="T2" fmla="*/ 0 w 30"/>
                  <a:gd name="T3" fmla="*/ 10 h 17"/>
                  <a:gd name="T4" fmla="*/ 24 w 30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">
                    <a:moveTo>
                      <a:pt x="24" y="16"/>
                    </a:moveTo>
                    <a:cubicBezTo>
                      <a:pt x="13" y="17"/>
                      <a:pt x="7" y="13"/>
                      <a:pt x="0" y="10"/>
                    </a:cubicBezTo>
                    <a:cubicBezTo>
                      <a:pt x="1" y="0"/>
                      <a:pt x="30" y="0"/>
                      <a:pt x="24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Freeform 463"/>
              <p:cNvSpPr/>
              <p:nvPr/>
            </p:nvSpPr>
            <p:spPr bwMode="auto">
              <a:xfrm>
                <a:off x="8985" y="966"/>
                <a:ext cx="28" cy="40"/>
              </a:xfrm>
              <a:custGeom>
                <a:avLst/>
                <a:gdLst>
                  <a:gd name="T0" fmla="*/ 1 w 15"/>
                  <a:gd name="T1" fmla="*/ 0 h 21"/>
                  <a:gd name="T2" fmla="*/ 10 w 15"/>
                  <a:gd name="T3" fmla="*/ 21 h 21"/>
                  <a:gd name="T4" fmla="*/ 1 w 15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" y="0"/>
                    </a:moveTo>
                    <a:cubicBezTo>
                      <a:pt x="10" y="1"/>
                      <a:pt x="15" y="15"/>
                      <a:pt x="10" y="21"/>
                    </a:cubicBezTo>
                    <a:cubicBezTo>
                      <a:pt x="2" y="19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4" name="Freeform 464"/>
              <p:cNvSpPr/>
              <p:nvPr/>
            </p:nvSpPr>
            <p:spPr bwMode="auto">
              <a:xfrm>
                <a:off x="9585" y="957"/>
                <a:ext cx="39" cy="36"/>
              </a:xfrm>
              <a:custGeom>
                <a:avLst/>
                <a:gdLst>
                  <a:gd name="T0" fmla="*/ 0 w 21"/>
                  <a:gd name="T1" fmla="*/ 8 h 19"/>
                  <a:gd name="T2" fmla="*/ 21 w 21"/>
                  <a:gd name="T3" fmla="*/ 17 h 19"/>
                  <a:gd name="T4" fmla="*/ 0 w 21"/>
                  <a:gd name="T5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0" y="8"/>
                    </a:moveTo>
                    <a:cubicBezTo>
                      <a:pt x="6" y="0"/>
                      <a:pt x="21" y="9"/>
                      <a:pt x="21" y="17"/>
                    </a:cubicBezTo>
                    <a:cubicBezTo>
                      <a:pt x="9" y="19"/>
                      <a:pt x="9" y="9"/>
                      <a:pt x="0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5" name="Freeform 465"/>
              <p:cNvSpPr/>
              <p:nvPr/>
            </p:nvSpPr>
            <p:spPr bwMode="auto">
              <a:xfrm>
                <a:off x="8084" y="994"/>
                <a:ext cx="23" cy="44"/>
              </a:xfrm>
              <a:custGeom>
                <a:avLst/>
                <a:gdLst>
                  <a:gd name="T0" fmla="*/ 12 w 12"/>
                  <a:gd name="T1" fmla="*/ 21 h 23"/>
                  <a:gd name="T2" fmla="*/ 0 w 12"/>
                  <a:gd name="T3" fmla="*/ 9 h 23"/>
                  <a:gd name="T4" fmla="*/ 12 w 12"/>
                  <a:gd name="T5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12" y="21"/>
                    </a:moveTo>
                    <a:cubicBezTo>
                      <a:pt x="2" y="23"/>
                      <a:pt x="7" y="10"/>
                      <a:pt x="0" y="9"/>
                    </a:cubicBezTo>
                    <a:cubicBezTo>
                      <a:pt x="5" y="0"/>
                      <a:pt x="12" y="15"/>
                      <a:pt x="12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6" name="Freeform 466"/>
              <p:cNvSpPr/>
              <p:nvPr/>
            </p:nvSpPr>
            <p:spPr bwMode="auto">
              <a:xfrm>
                <a:off x="7819" y="1025"/>
                <a:ext cx="34" cy="43"/>
              </a:xfrm>
              <a:custGeom>
                <a:avLst/>
                <a:gdLst>
                  <a:gd name="T0" fmla="*/ 18 w 18"/>
                  <a:gd name="T1" fmla="*/ 2 h 23"/>
                  <a:gd name="T2" fmla="*/ 0 w 18"/>
                  <a:gd name="T3" fmla="*/ 23 h 23"/>
                  <a:gd name="T4" fmla="*/ 18 w 18"/>
                  <a:gd name="T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8" y="2"/>
                    </a:moveTo>
                    <a:cubicBezTo>
                      <a:pt x="13" y="10"/>
                      <a:pt x="13" y="23"/>
                      <a:pt x="0" y="23"/>
                    </a:cubicBezTo>
                    <a:cubicBezTo>
                      <a:pt x="3" y="13"/>
                      <a:pt x="3" y="0"/>
                      <a:pt x="18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7" name="Freeform 467"/>
              <p:cNvSpPr/>
              <p:nvPr/>
            </p:nvSpPr>
            <p:spPr bwMode="auto">
              <a:xfrm>
                <a:off x="9032" y="1028"/>
                <a:ext cx="34" cy="34"/>
              </a:xfrm>
              <a:custGeom>
                <a:avLst/>
                <a:gdLst>
                  <a:gd name="T0" fmla="*/ 18 w 18"/>
                  <a:gd name="T1" fmla="*/ 18 h 18"/>
                  <a:gd name="T2" fmla="*/ 0 w 18"/>
                  <a:gd name="T3" fmla="*/ 0 h 18"/>
                  <a:gd name="T4" fmla="*/ 18 w 18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8">
                    <a:moveTo>
                      <a:pt x="18" y="18"/>
                    </a:moveTo>
                    <a:cubicBezTo>
                      <a:pt x="6" y="18"/>
                      <a:pt x="0" y="12"/>
                      <a:pt x="0" y="0"/>
                    </a:cubicBezTo>
                    <a:cubicBezTo>
                      <a:pt x="10" y="2"/>
                      <a:pt x="16" y="8"/>
                      <a:pt x="18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8" name="Freeform 468"/>
              <p:cNvSpPr/>
              <p:nvPr/>
            </p:nvSpPr>
            <p:spPr bwMode="auto">
              <a:xfrm>
                <a:off x="8270" y="1034"/>
                <a:ext cx="29" cy="28"/>
              </a:xfrm>
              <a:custGeom>
                <a:avLst/>
                <a:gdLst>
                  <a:gd name="T0" fmla="*/ 15 w 15"/>
                  <a:gd name="T1" fmla="*/ 15 h 15"/>
                  <a:gd name="T2" fmla="*/ 0 w 15"/>
                  <a:gd name="T3" fmla="*/ 0 h 15"/>
                  <a:gd name="T4" fmla="*/ 15 w 15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5" y="15"/>
                    </a:moveTo>
                    <a:cubicBezTo>
                      <a:pt x="6" y="14"/>
                      <a:pt x="1" y="9"/>
                      <a:pt x="0" y="0"/>
                    </a:cubicBezTo>
                    <a:cubicBezTo>
                      <a:pt x="9" y="1"/>
                      <a:pt x="14" y="6"/>
                      <a:pt x="15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9" name="Freeform 469"/>
              <p:cNvSpPr/>
              <p:nvPr/>
            </p:nvSpPr>
            <p:spPr bwMode="auto">
              <a:xfrm>
                <a:off x="9748" y="1034"/>
                <a:ext cx="51" cy="34"/>
              </a:xfrm>
              <a:custGeom>
                <a:avLst/>
                <a:gdLst>
                  <a:gd name="T0" fmla="*/ 27 w 27"/>
                  <a:gd name="T1" fmla="*/ 9 h 18"/>
                  <a:gd name="T2" fmla="*/ 0 w 27"/>
                  <a:gd name="T3" fmla="*/ 12 h 18"/>
                  <a:gd name="T4" fmla="*/ 27 w 27"/>
                  <a:gd name="T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8">
                    <a:moveTo>
                      <a:pt x="27" y="9"/>
                    </a:moveTo>
                    <a:cubicBezTo>
                      <a:pt x="21" y="13"/>
                      <a:pt x="7" y="18"/>
                      <a:pt x="0" y="12"/>
                    </a:cubicBezTo>
                    <a:cubicBezTo>
                      <a:pt x="3" y="0"/>
                      <a:pt x="18" y="9"/>
                      <a:pt x="27" y="9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0" name="Freeform 470"/>
              <p:cNvSpPr/>
              <p:nvPr/>
            </p:nvSpPr>
            <p:spPr bwMode="auto">
              <a:xfrm>
                <a:off x="10053" y="1073"/>
                <a:ext cx="79" cy="42"/>
              </a:xfrm>
              <a:custGeom>
                <a:avLst/>
                <a:gdLst>
                  <a:gd name="T0" fmla="*/ 42 w 42"/>
                  <a:gd name="T1" fmla="*/ 9 h 22"/>
                  <a:gd name="T2" fmla="*/ 0 w 42"/>
                  <a:gd name="T3" fmla="*/ 12 h 22"/>
                  <a:gd name="T4" fmla="*/ 42 w 42"/>
                  <a:gd name="T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2">
                    <a:moveTo>
                      <a:pt x="42" y="9"/>
                    </a:moveTo>
                    <a:cubicBezTo>
                      <a:pt x="36" y="22"/>
                      <a:pt x="17" y="7"/>
                      <a:pt x="0" y="12"/>
                    </a:cubicBezTo>
                    <a:cubicBezTo>
                      <a:pt x="11" y="4"/>
                      <a:pt x="27" y="0"/>
                      <a:pt x="42" y="9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1" name="Freeform 471"/>
              <p:cNvSpPr/>
              <p:nvPr/>
            </p:nvSpPr>
            <p:spPr bwMode="auto">
              <a:xfrm>
                <a:off x="8289" y="1085"/>
                <a:ext cx="49" cy="67"/>
              </a:xfrm>
              <a:custGeom>
                <a:avLst/>
                <a:gdLst>
                  <a:gd name="T0" fmla="*/ 8 w 26"/>
                  <a:gd name="T1" fmla="*/ 0 h 36"/>
                  <a:gd name="T2" fmla="*/ 26 w 26"/>
                  <a:gd name="T3" fmla="*/ 33 h 36"/>
                  <a:gd name="T4" fmla="*/ 14 w 26"/>
                  <a:gd name="T5" fmla="*/ 36 h 36"/>
                  <a:gd name="T6" fmla="*/ 8 w 26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6">
                    <a:moveTo>
                      <a:pt x="8" y="0"/>
                    </a:moveTo>
                    <a:cubicBezTo>
                      <a:pt x="16" y="9"/>
                      <a:pt x="19" y="23"/>
                      <a:pt x="26" y="33"/>
                    </a:cubicBezTo>
                    <a:cubicBezTo>
                      <a:pt x="23" y="35"/>
                      <a:pt x="19" y="36"/>
                      <a:pt x="14" y="36"/>
                    </a:cubicBezTo>
                    <a:cubicBezTo>
                      <a:pt x="15" y="18"/>
                      <a:pt x="0" y="17"/>
                      <a:pt x="8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2" name="Freeform 472"/>
              <p:cNvSpPr/>
              <p:nvPr/>
            </p:nvSpPr>
            <p:spPr bwMode="auto">
              <a:xfrm>
                <a:off x="8203" y="1096"/>
                <a:ext cx="45" cy="60"/>
              </a:xfrm>
              <a:custGeom>
                <a:avLst/>
                <a:gdLst>
                  <a:gd name="T0" fmla="*/ 24 w 24"/>
                  <a:gd name="T1" fmla="*/ 24 h 32"/>
                  <a:gd name="T2" fmla="*/ 0 w 24"/>
                  <a:gd name="T3" fmla="*/ 0 h 32"/>
                  <a:gd name="T4" fmla="*/ 24 w 24"/>
                  <a:gd name="T5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2">
                    <a:moveTo>
                      <a:pt x="24" y="24"/>
                    </a:moveTo>
                    <a:cubicBezTo>
                      <a:pt x="10" y="32"/>
                      <a:pt x="2" y="13"/>
                      <a:pt x="0" y="0"/>
                    </a:cubicBezTo>
                    <a:cubicBezTo>
                      <a:pt x="12" y="4"/>
                      <a:pt x="20" y="12"/>
                      <a:pt x="24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3" name="Freeform 473"/>
              <p:cNvSpPr/>
              <p:nvPr/>
            </p:nvSpPr>
            <p:spPr bwMode="auto">
              <a:xfrm>
                <a:off x="10149" y="1085"/>
                <a:ext cx="45" cy="43"/>
              </a:xfrm>
              <a:custGeom>
                <a:avLst/>
                <a:gdLst>
                  <a:gd name="T0" fmla="*/ 24 w 24"/>
                  <a:gd name="T1" fmla="*/ 12 h 23"/>
                  <a:gd name="T2" fmla="*/ 0 w 24"/>
                  <a:gd name="T3" fmla="*/ 12 h 23"/>
                  <a:gd name="T4" fmla="*/ 24 w 24"/>
                  <a:gd name="T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3">
                    <a:moveTo>
                      <a:pt x="24" y="12"/>
                    </a:moveTo>
                    <a:cubicBezTo>
                      <a:pt x="22" y="23"/>
                      <a:pt x="3" y="17"/>
                      <a:pt x="0" y="12"/>
                    </a:cubicBezTo>
                    <a:cubicBezTo>
                      <a:pt x="3" y="0"/>
                      <a:pt x="19" y="8"/>
                      <a:pt x="24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4" name="Freeform 474"/>
              <p:cNvSpPr/>
              <p:nvPr/>
            </p:nvSpPr>
            <p:spPr bwMode="auto">
              <a:xfrm>
                <a:off x="10153" y="1149"/>
                <a:ext cx="24" cy="32"/>
              </a:xfrm>
              <a:custGeom>
                <a:avLst/>
                <a:gdLst>
                  <a:gd name="T0" fmla="*/ 13 w 13"/>
                  <a:gd name="T1" fmla="*/ 2 h 17"/>
                  <a:gd name="T2" fmla="*/ 1 w 13"/>
                  <a:gd name="T3" fmla="*/ 17 h 17"/>
                  <a:gd name="T4" fmla="*/ 13 w 13"/>
                  <a:gd name="T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2"/>
                    </a:moveTo>
                    <a:cubicBezTo>
                      <a:pt x="11" y="9"/>
                      <a:pt x="10" y="17"/>
                      <a:pt x="1" y="17"/>
                    </a:cubicBezTo>
                    <a:cubicBezTo>
                      <a:pt x="0" y="7"/>
                      <a:pt x="2" y="0"/>
                      <a:pt x="13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5" name="Freeform 475"/>
              <p:cNvSpPr/>
              <p:nvPr/>
            </p:nvSpPr>
            <p:spPr bwMode="auto">
              <a:xfrm>
                <a:off x="10006" y="1184"/>
                <a:ext cx="41" cy="32"/>
              </a:xfrm>
              <a:custGeom>
                <a:avLst/>
                <a:gdLst>
                  <a:gd name="T0" fmla="*/ 22 w 22"/>
                  <a:gd name="T1" fmla="*/ 16 h 17"/>
                  <a:gd name="T2" fmla="*/ 1 w 22"/>
                  <a:gd name="T3" fmla="*/ 1 h 17"/>
                  <a:gd name="T4" fmla="*/ 22 w 22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22" y="16"/>
                    </a:moveTo>
                    <a:cubicBezTo>
                      <a:pt x="9" y="17"/>
                      <a:pt x="0" y="14"/>
                      <a:pt x="1" y="1"/>
                    </a:cubicBezTo>
                    <a:cubicBezTo>
                      <a:pt x="14" y="0"/>
                      <a:pt x="20" y="6"/>
                      <a:pt x="22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6" name="Freeform 476"/>
              <p:cNvSpPr/>
              <p:nvPr/>
            </p:nvSpPr>
            <p:spPr bwMode="auto">
              <a:xfrm>
                <a:off x="10149" y="1184"/>
                <a:ext cx="23" cy="36"/>
              </a:xfrm>
              <a:custGeom>
                <a:avLst/>
                <a:gdLst>
                  <a:gd name="T0" fmla="*/ 3 w 12"/>
                  <a:gd name="T1" fmla="*/ 1 h 19"/>
                  <a:gd name="T2" fmla="*/ 12 w 12"/>
                  <a:gd name="T3" fmla="*/ 4 h 19"/>
                  <a:gd name="T4" fmla="*/ 0 w 12"/>
                  <a:gd name="T5" fmla="*/ 19 h 19"/>
                  <a:gd name="T6" fmla="*/ 3 w 12"/>
                  <a:gd name="T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3" y="1"/>
                    </a:moveTo>
                    <a:cubicBezTo>
                      <a:pt x="8" y="0"/>
                      <a:pt x="8" y="4"/>
                      <a:pt x="12" y="4"/>
                    </a:cubicBezTo>
                    <a:cubicBezTo>
                      <a:pt x="10" y="11"/>
                      <a:pt x="9" y="19"/>
                      <a:pt x="0" y="19"/>
                    </a:cubicBezTo>
                    <a:cubicBezTo>
                      <a:pt x="0" y="12"/>
                      <a:pt x="0" y="5"/>
                      <a:pt x="3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7" name="Freeform 477"/>
              <p:cNvSpPr/>
              <p:nvPr/>
            </p:nvSpPr>
            <p:spPr bwMode="auto">
              <a:xfrm>
                <a:off x="8122" y="1203"/>
                <a:ext cx="24" cy="29"/>
              </a:xfrm>
              <a:custGeom>
                <a:avLst/>
                <a:gdLst>
                  <a:gd name="T0" fmla="*/ 1 w 13"/>
                  <a:gd name="T1" fmla="*/ 0 h 15"/>
                  <a:gd name="T2" fmla="*/ 13 w 13"/>
                  <a:gd name="T3" fmla="*/ 15 h 15"/>
                  <a:gd name="T4" fmla="*/ 1 w 13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0" y="0"/>
                      <a:pt x="11" y="8"/>
                      <a:pt x="13" y="15"/>
                    </a:cubicBezTo>
                    <a:cubicBezTo>
                      <a:pt x="5" y="14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8" name="Freeform 478"/>
              <p:cNvSpPr/>
              <p:nvPr/>
            </p:nvSpPr>
            <p:spPr bwMode="auto">
              <a:xfrm>
                <a:off x="8186" y="1201"/>
                <a:ext cx="34" cy="42"/>
              </a:xfrm>
              <a:custGeom>
                <a:avLst/>
                <a:gdLst>
                  <a:gd name="T0" fmla="*/ 0 w 18"/>
                  <a:gd name="T1" fmla="*/ 1 h 22"/>
                  <a:gd name="T2" fmla="*/ 18 w 18"/>
                  <a:gd name="T3" fmla="*/ 22 h 22"/>
                  <a:gd name="T4" fmla="*/ 0 w 18"/>
                  <a:gd name="T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2">
                    <a:moveTo>
                      <a:pt x="0" y="1"/>
                    </a:moveTo>
                    <a:cubicBezTo>
                      <a:pt x="14" y="0"/>
                      <a:pt x="17" y="10"/>
                      <a:pt x="18" y="22"/>
                    </a:cubicBezTo>
                    <a:cubicBezTo>
                      <a:pt x="5" y="22"/>
                      <a:pt x="2" y="12"/>
                      <a:pt x="0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9" name="Freeform 479"/>
              <p:cNvSpPr/>
              <p:nvPr/>
            </p:nvSpPr>
            <p:spPr bwMode="auto">
              <a:xfrm>
                <a:off x="8231" y="1196"/>
                <a:ext cx="32" cy="45"/>
              </a:xfrm>
              <a:custGeom>
                <a:avLst/>
                <a:gdLst>
                  <a:gd name="T0" fmla="*/ 15 w 17"/>
                  <a:gd name="T1" fmla="*/ 22 h 24"/>
                  <a:gd name="T2" fmla="*/ 0 w 17"/>
                  <a:gd name="T3" fmla="*/ 7 h 24"/>
                  <a:gd name="T4" fmla="*/ 15 w 17"/>
                  <a:gd name="T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4">
                    <a:moveTo>
                      <a:pt x="15" y="22"/>
                    </a:moveTo>
                    <a:cubicBezTo>
                      <a:pt x="3" y="24"/>
                      <a:pt x="7" y="10"/>
                      <a:pt x="0" y="7"/>
                    </a:cubicBezTo>
                    <a:cubicBezTo>
                      <a:pt x="5" y="0"/>
                      <a:pt x="17" y="12"/>
                      <a:pt x="15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0" name="Freeform 480"/>
              <p:cNvSpPr/>
              <p:nvPr/>
            </p:nvSpPr>
            <p:spPr bwMode="auto">
              <a:xfrm>
                <a:off x="8282" y="1192"/>
                <a:ext cx="45" cy="53"/>
              </a:xfrm>
              <a:custGeom>
                <a:avLst/>
                <a:gdLst>
                  <a:gd name="T0" fmla="*/ 0 w 24"/>
                  <a:gd name="T1" fmla="*/ 9 h 28"/>
                  <a:gd name="T2" fmla="*/ 24 w 24"/>
                  <a:gd name="T3" fmla="*/ 24 h 28"/>
                  <a:gd name="T4" fmla="*/ 0 w 24"/>
                  <a:gd name="T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0" y="9"/>
                    </a:moveTo>
                    <a:cubicBezTo>
                      <a:pt x="10" y="0"/>
                      <a:pt x="22" y="14"/>
                      <a:pt x="24" y="24"/>
                    </a:cubicBezTo>
                    <a:cubicBezTo>
                      <a:pt x="7" y="28"/>
                      <a:pt x="9" y="13"/>
                      <a:pt x="0" y="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1" name="Freeform 481"/>
              <p:cNvSpPr/>
              <p:nvPr/>
            </p:nvSpPr>
            <p:spPr bwMode="auto">
              <a:xfrm>
                <a:off x="10561" y="1198"/>
                <a:ext cx="39" cy="50"/>
              </a:xfrm>
              <a:custGeom>
                <a:avLst/>
                <a:gdLst>
                  <a:gd name="T0" fmla="*/ 0 w 21"/>
                  <a:gd name="T1" fmla="*/ 15 h 27"/>
                  <a:gd name="T2" fmla="*/ 21 w 21"/>
                  <a:gd name="T3" fmla="*/ 18 h 27"/>
                  <a:gd name="T4" fmla="*/ 0 w 21"/>
                  <a:gd name="T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7">
                    <a:moveTo>
                      <a:pt x="0" y="15"/>
                    </a:moveTo>
                    <a:cubicBezTo>
                      <a:pt x="2" y="0"/>
                      <a:pt x="17" y="16"/>
                      <a:pt x="21" y="18"/>
                    </a:cubicBezTo>
                    <a:cubicBezTo>
                      <a:pt x="16" y="27"/>
                      <a:pt x="5" y="17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2" name="Freeform 482"/>
              <p:cNvSpPr/>
              <p:nvPr/>
            </p:nvSpPr>
            <p:spPr bwMode="auto">
              <a:xfrm>
                <a:off x="9940" y="1237"/>
                <a:ext cx="79" cy="58"/>
              </a:xfrm>
              <a:custGeom>
                <a:avLst/>
                <a:gdLst>
                  <a:gd name="T0" fmla="*/ 0 w 42"/>
                  <a:gd name="T1" fmla="*/ 0 h 31"/>
                  <a:gd name="T2" fmla="*/ 42 w 42"/>
                  <a:gd name="T3" fmla="*/ 30 h 31"/>
                  <a:gd name="T4" fmla="*/ 21 w 42"/>
                  <a:gd name="T5" fmla="*/ 12 h 31"/>
                  <a:gd name="T6" fmla="*/ 0 w 42"/>
                  <a:gd name="T7" fmla="*/ 12 h 31"/>
                  <a:gd name="T8" fmla="*/ 0 w 4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0"/>
                    </a:moveTo>
                    <a:cubicBezTo>
                      <a:pt x="23" y="0"/>
                      <a:pt x="42" y="17"/>
                      <a:pt x="42" y="30"/>
                    </a:cubicBezTo>
                    <a:cubicBezTo>
                      <a:pt x="28" y="31"/>
                      <a:pt x="21" y="25"/>
                      <a:pt x="21" y="12"/>
                    </a:cubicBezTo>
                    <a:cubicBezTo>
                      <a:pt x="14" y="12"/>
                      <a:pt x="7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3" name="Freeform 483"/>
              <p:cNvSpPr/>
              <p:nvPr/>
            </p:nvSpPr>
            <p:spPr bwMode="auto">
              <a:xfrm>
                <a:off x="10115" y="1237"/>
                <a:ext cx="45" cy="40"/>
              </a:xfrm>
              <a:custGeom>
                <a:avLst/>
                <a:gdLst>
                  <a:gd name="T0" fmla="*/ 24 w 24"/>
                  <a:gd name="T1" fmla="*/ 0 h 21"/>
                  <a:gd name="T2" fmla="*/ 0 w 24"/>
                  <a:gd name="T3" fmla="*/ 15 h 21"/>
                  <a:gd name="T4" fmla="*/ 24 w 24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1">
                    <a:moveTo>
                      <a:pt x="24" y="0"/>
                    </a:moveTo>
                    <a:cubicBezTo>
                      <a:pt x="22" y="10"/>
                      <a:pt x="9" y="21"/>
                      <a:pt x="0" y="15"/>
                    </a:cubicBezTo>
                    <a:cubicBezTo>
                      <a:pt x="2" y="4"/>
                      <a:pt x="11" y="0"/>
                      <a:pt x="24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4" name="Freeform 484"/>
              <p:cNvSpPr/>
              <p:nvPr/>
            </p:nvSpPr>
            <p:spPr bwMode="auto">
              <a:xfrm>
                <a:off x="9156" y="1239"/>
                <a:ext cx="45" cy="64"/>
              </a:xfrm>
              <a:custGeom>
                <a:avLst/>
                <a:gdLst>
                  <a:gd name="T0" fmla="*/ 0 w 24"/>
                  <a:gd name="T1" fmla="*/ 8 h 34"/>
                  <a:gd name="T2" fmla="*/ 0 w 24"/>
                  <a:gd name="T3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34">
                    <a:moveTo>
                      <a:pt x="0" y="8"/>
                    </a:moveTo>
                    <a:cubicBezTo>
                      <a:pt x="24" y="0"/>
                      <a:pt x="15" y="34"/>
                      <a:pt x="0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5" name="Freeform 485"/>
              <p:cNvSpPr/>
              <p:nvPr/>
            </p:nvSpPr>
            <p:spPr bwMode="auto">
              <a:xfrm>
                <a:off x="10651" y="1233"/>
                <a:ext cx="57" cy="55"/>
              </a:xfrm>
              <a:custGeom>
                <a:avLst/>
                <a:gdLst>
                  <a:gd name="T0" fmla="*/ 30 w 30"/>
                  <a:gd name="T1" fmla="*/ 20 h 29"/>
                  <a:gd name="T2" fmla="*/ 0 w 30"/>
                  <a:gd name="T3" fmla="*/ 11 h 29"/>
                  <a:gd name="T4" fmla="*/ 30 w 30"/>
                  <a:gd name="T5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9">
                    <a:moveTo>
                      <a:pt x="30" y="20"/>
                    </a:moveTo>
                    <a:cubicBezTo>
                      <a:pt x="20" y="29"/>
                      <a:pt x="6" y="16"/>
                      <a:pt x="0" y="11"/>
                    </a:cubicBezTo>
                    <a:cubicBezTo>
                      <a:pt x="12" y="0"/>
                      <a:pt x="24" y="15"/>
                      <a:pt x="30" y="2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6" name="Freeform 486"/>
              <p:cNvSpPr/>
              <p:nvPr/>
            </p:nvSpPr>
            <p:spPr bwMode="auto">
              <a:xfrm>
                <a:off x="9173" y="1348"/>
                <a:ext cx="66" cy="138"/>
              </a:xfrm>
              <a:custGeom>
                <a:avLst/>
                <a:gdLst>
                  <a:gd name="T0" fmla="*/ 0 w 35"/>
                  <a:gd name="T1" fmla="*/ 4 h 73"/>
                  <a:gd name="T2" fmla="*/ 3 w 35"/>
                  <a:gd name="T3" fmla="*/ 1 h 73"/>
                  <a:gd name="T4" fmla="*/ 33 w 35"/>
                  <a:gd name="T5" fmla="*/ 73 h 73"/>
                  <a:gd name="T6" fmla="*/ 0 w 35"/>
                  <a:gd name="T7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3">
                    <a:moveTo>
                      <a:pt x="0" y="4"/>
                    </a:moveTo>
                    <a:cubicBezTo>
                      <a:pt x="0" y="2"/>
                      <a:pt x="0" y="0"/>
                      <a:pt x="3" y="1"/>
                    </a:cubicBezTo>
                    <a:cubicBezTo>
                      <a:pt x="11" y="25"/>
                      <a:pt x="35" y="49"/>
                      <a:pt x="33" y="73"/>
                    </a:cubicBezTo>
                    <a:cubicBezTo>
                      <a:pt x="23" y="49"/>
                      <a:pt x="11" y="27"/>
                      <a:pt x="0" y="4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7" name="Freeform 487"/>
              <p:cNvSpPr/>
              <p:nvPr/>
            </p:nvSpPr>
            <p:spPr bwMode="auto">
              <a:xfrm>
                <a:off x="9498" y="1352"/>
                <a:ext cx="47" cy="32"/>
              </a:xfrm>
              <a:custGeom>
                <a:avLst/>
                <a:gdLst>
                  <a:gd name="T0" fmla="*/ 1 w 25"/>
                  <a:gd name="T1" fmla="*/ 11 h 17"/>
                  <a:gd name="T2" fmla="*/ 22 w 25"/>
                  <a:gd name="T3" fmla="*/ 5 h 17"/>
                  <a:gd name="T4" fmla="*/ 1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1" y="11"/>
                    </a:moveTo>
                    <a:cubicBezTo>
                      <a:pt x="0" y="1"/>
                      <a:pt x="17" y="0"/>
                      <a:pt x="22" y="5"/>
                    </a:cubicBezTo>
                    <a:cubicBezTo>
                      <a:pt x="25" y="17"/>
                      <a:pt x="6" y="15"/>
                      <a:pt x="1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8" name="Freeform 488"/>
              <p:cNvSpPr/>
              <p:nvPr/>
            </p:nvSpPr>
            <p:spPr bwMode="auto">
              <a:xfrm>
                <a:off x="8413" y="1361"/>
                <a:ext cx="27" cy="45"/>
              </a:xfrm>
              <a:custGeom>
                <a:avLst/>
                <a:gdLst>
                  <a:gd name="T0" fmla="*/ 2 w 14"/>
                  <a:gd name="T1" fmla="*/ 0 h 24"/>
                  <a:gd name="T2" fmla="*/ 14 w 14"/>
                  <a:gd name="T3" fmla="*/ 24 h 24"/>
                  <a:gd name="T4" fmla="*/ 2 w 14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4">
                    <a:moveTo>
                      <a:pt x="2" y="0"/>
                    </a:moveTo>
                    <a:cubicBezTo>
                      <a:pt x="12" y="2"/>
                      <a:pt x="9" y="17"/>
                      <a:pt x="14" y="24"/>
                    </a:cubicBezTo>
                    <a:cubicBezTo>
                      <a:pt x="6" y="20"/>
                      <a:pt x="0" y="14"/>
                      <a:pt x="2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99" name="Freeform 489"/>
              <p:cNvSpPr/>
              <p:nvPr/>
            </p:nvSpPr>
            <p:spPr bwMode="auto">
              <a:xfrm>
                <a:off x="9653" y="1365"/>
                <a:ext cx="37" cy="38"/>
              </a:xfrm>
              <a:custGeom>
                <a:avLst/>
                <a:gdLst>
                  <a:gd name="T0" fmla="*/ 18 w 20"/>
                  <a:gd name="T1" fmla="*/ 13 h 20"/>
                  <a:gd name="T2" fmla="*/ 0 w 20"/>
                  <a:gd name="T3" fmla="*/ 7 h 20"/>
                  <a:gd name="T4" fmla="*/ 18 w 20"/>
                  <a:gd name="T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8" y="13"/>
                    </a:moveTo>
                    <a:cubicBezTo>
                      <a:pt x="11" y="20"/>
                      <a:pt x="8" y="8"/>
                      <a:pt x="0" y="7"/>
                    </a:cubicBezTo>
                    <a:cubicBezTo>
                      <a:pt x="3" y="0"/>
                      <a:pt x="20" y="5"/>
                      <a:pt x="18" y="1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0" name="Freeform 490"/>
              <p:cNvSpPr>
                <a:spLocks noEditPoints="1"/>
              </p:cNvSpPr>
              <p:nvPr/>
            </p:nvSpPr>
            <p:spPr bwMode="auto">
              <a:xfrm>
                <a:off x="8761" y="819"/>
                <a:ext cx="3120" cy="1637"/>
              </a:xfrm>
              <a:custGeom>
                <a:avLst/>
                <a:gdLst>
                  <a:gd name="T0" fmla="*/ 1527 w 1659"/>
                  <a:gd name="T1" fmla="*/ 348 h 870"/>
                  <a:gd name="T2" fmla="*/ 1650 w 1659"/>
                  <a:gd name="T3" fmla="*/ 558 h 870"/>
                  <a:gd name="T4" fmla="*/ 387 w 1659"/>
                  <a:gd name="T5" fmla="*/ 861 h 870"/>
                  <a:gd name="T6" fmla="*/ 255 w 1659"/>
                  <a:gd name="T7" fmla="*/ 357 h 870"/>
                  <a:gd name="T8" fmla="*/ 72 w 1659"/>
                  <a:gd name="T9" fmla="*/ 30 h 870"/>
                  <a:gd name="T10" fmla="*/ 135 w 1659"/>
                  <a:gd name="T11" fmla="*/ 48 h 870"/>
                  <a:gd name="T12" fmla="*/ 90 w 1659"/>
                  <a:gd name="T13" fmla="*/ 48 h 870"/>
                  <a:gd name="T14" fmla="*/ 300 w 1659"/>
                  <a:gd name="T15" fmla="*/ 60 h 870"/>
                  <a:gd name="T16" fmla="*/ 429 w 1659"/>
                  <a:gd name="T17" fmla="*/ 84 h 870"/>
                  <a:gd name="T18" fmla="*/ 459 w 1659"/>
                  <a:gd name="T19" fmla="*/ 90 h 870"/>
                  <a:gd name="T20" fmla="*/ 510 w 1659"/>
                  <a:gd name="T21" fmla="*/ 96 h 870"/>
                  <a:gd name="T22" fmla="*/ 144 w 1659"/>
                  <a:gd name="T23" fmla="*/ 111 h 870"/>
                  <a:gd name="T24" fmla="*/ 552 w 1659"/>
                  <a:gd name="T25" fmla="*/ 123 h 870"/>
                  <a:gd name="T26" fmla="*/ 669 w 1659"/>
                  <a:gd name="T27" fmla="*/ 129 h 870"/>
                  <a:gd name="T28" fmla="*/ 177 w 1659"/>
                  <a:gd name="T29" fmla="*/ 162 h 870"/>
                  <a:gd name="T30" fmla="*/ 741 w 1659"/>
                  <a:gd name="T31" fmla="*/ 165 h 870"/>
                  <a:gd name="T32" fmla="*/ 783 w 1659"/>
                  <a:gd name="T33" fmla="*/ 159 h 870"/>
                  <a:gd name="T34" fmla="*/ 741 w 1659"/>
                  <a:gd name="T35" fmla="*/ 192 h 870"/>
                  <a:gd name="T36" fmla="*/ 939 w 1659"/>
                  <a:gd name="T37" fmla="*/ 210 h 870"/>
                  <a:gd name="T38" fmla="*/ 741 w 1659"/>
                  <a:gd name="T39" fmla="*/ 195 h 870"/>
                  <a:gd name="T40" fmla="*/ 603 w 1659"/>
                  <a:gd name="T41" fmla="*/ 201 h 870"/>
                  <a:gd name="T42" fmla="*/ 627 w 1659"/>
                  <a:gd name="T43" fmla="*/ 234 h 870"/>
                  <a:gd name="T44" fmla="*/ 720 w 1659"/>
                  <a:gd name="T45" fmla="*/ 237 h 870"/>
                  <a:gd name="T46" fmla="*/ 684 w 1659"/>
                  <a:gd name="T47" fmla="*/ 243 h 870"/>
                  <a:gd name="T48" fmla="*/ 234 w 1659"/>
                  <a:gd name="T49" fmla="*/ 258 h 870"/>
                  <a:gd name="T50" fmla="*/ 1200 w 1659"/>
                  <a:gd name="T51" fmla="*/ 294 h 870"/>
                  <a:gd name="T52" fmla="*/ 393 w 1659"/>
                  <a:gd name="T53" fmla="*/ 294 h 870"/>
                  <a:gd name="T54" fmla="*/ 1230 w 1659"/>
                  <a:gd name="T55" fmla="*/ 294 h 870"/>
                  <a:gd name="T56" fmla="*/ 888 w 1659"/>
                  <a:gd name="T57" fmla="*/ 366 h 870"/>
                  <a:gd name="T58" fmla="*/ 855 w 1659"/>
                  <a:gd name="T59" fmla="*/ 387 h 870"/>
                  <a:gd name="T60" fmla="*/ 792 w 1659"/>
                  <a:gd name="T61" fmla="*/ 327 h 870"/>
                  <a:gd name="T62" fmla="*/ 1026 w 1659"/>
                  <a:gd name="T63" fmla="*/ 318 h 870"/>
                  <a:gd name="T64" fmla="*/ 615 w 1659"/>
                  <a:gd name="T65" fmla="*/ 327 h 870"/>
                  <a:gd name="T66" fmla="*/ 840 w 1659"/>
                  <a:gd name="T67" fmla="*/ 339 h 870"/>
                  <a:gd name="T68" fmla="*/ 1362 w 1659"/>
                  <a:gd name="T69" fmla="*/ 333 h 870"/>
                  <a:gd name="T70" fmla="*/ 699 w 1659"/>
                  <a:gd name="T71" fmla="*/ 348 h 870"/>
                  <a:gd name="T72" fmla="*/ 1443 w 1659"/>
                  <a:gd name="T73" fmla="*/ 360 h 870"/>
                  <a:gd name="T74" fmla="*/ 753 w 1659"/>
                  <a:gd name="T75" fmla="*/ 378 h 870"/>
                  <a:gd name="T76" fmla="*/ 558 w 1659"/>
                  <a:gd name="T77" fmla="*/ 417 h 870"/>
                  <a:gd name="T78" fmla="*/ 303 w 1659"/>
                  <a:gd name="T79" fmla="*/ 396 h 870"/>
                  <a:gd name="T80" fmla="*/ 1641 w 1659"/>
                  <a:gd name="T81" fmla="*/ 429 h 870"/>
                  <a:gd name="T82" fmla="*/ 330 w 1659"/>
                  <a:gd name="T83" fmla="*/ 462 h 870"/>
                  <a:gd name="T84" fmla="*/ 822 w 1659"/>
                  <a:gd name="T85" fmla="*/ 462 h 870"/>
                  <a:gd name="T86" fmla="*/ 1272 w 1659"/>
                  <a:gd name="T87" fmla="*/ 501 h 870"/>
                  <a:gd name="T88" fmla="*/ 438 w 1659"/>
                  <a:gd name="T89" fmla="*/ 516 h 870"/>
                  <a:gd name="T90" fmla="*/ 357 w 1659"/>
                  <a:gd name="T91" fmla="*/ 549 h 870"/>
                  <a:gd name="T92" fmla="*/ 717 w 1659"/>
                  <a:gd name="T93" fmla="*/ 582 h 870"/>
                  <a:gd name="T94" fmla="*/ 681 w 1659"/>
                  <a:gd name="T95" fmla="*/ 597 h 870"/>
                  <a:gd name="T96" fmla="*/ 630 w 1659"/>
                  <a:gd name="T97" fmla="*/ 603 h 870"/>
                  <a:gd name="T98" fmla="*/ 522 w 1659"/>
                  <a:gd name="T99" fmla="*/ 669 h 870"/>
                  <a:gd name="T100" fmla="*/ 510 w 1659"/>
                  <a:gd name="T101" fmla="*/ 681 h 870"/>
                  <a:gd name="T102" fmla="*/ 570 w 1659"/>
                  <a:gd name="T103" fmla="*/ 699 h 870"/>
                  <a:gd name="T104" fmla="*/ 663 w 1659"/>
                  <a:gd name="T105" fmla="*/ 744 h 870"/>
                  <a:gd name="T106" fmla="*/ 381 w 1659"/>
                  <a:gd name="T107" fmla="*/ 753 h 870"/>
                  <a:gd name="T108" fmla="*/ 609 w 1659"/>
                  <a:gd name="T109" fmla="*/ 753 h 870"/>
                  <a:gd name="T110" fmla="*/ 669 w 1659"/>
                  <a:gd name="T111" fmla="*/ 759 h 870"/>
                  <a:gd name="T112" fmla="*/ 552 w 1659"/>
                  <a:gd name="T113" fmla="*/ 789 h 870"/>
                  <a:gd name="T114" fmla="*/ 501 w 1659"/>
                  <a:gd name="T115" fmla="*/ 798 h 870"/>
                  <a:gd name="T116" fmla="*/ 537 w 1659"/>
                  <a:gd name="T117" fmla="*/ 846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9" h="870">
                    <a:moveTo>
                      <a:pt x="222" y="282"/>
                    </a:moveTo>
                    <a:cubicBezTo>
                      <a:pt x="170" y="168"/>
                      <a:pt x="76" y="80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ubicBezTo>
                      <a:pt x="12" y="7"/>
                      <a:pt x="25" y="1"/>
                      <a:pt x="30" y="3"/>
                    </a:cubicBezTo>
                    <a:cubicBezTo>
                      <a:pt x="316" y="35"/>
                      <a:pt x="579" y="67"/>
                      <a:pt x="822" y="135"/>
                    </a:cubicBezTo>
                    <a:cubicBezTo>
                      <a:pt x="1002" y="185"/>
                      <a:pt x="1171" y="244"/>
                      <a:pt x="1350" y="300"/>
                    </a:cubicBezTo>
                    <a:cubicBezTo>
                      <a:pt x="1408" y="318"/>
                      <a:pt x="1465" y="343"/>
                      <a:pt x="1527" y="348"/>
                    </a:cubicBezTo>
                    <a:cubicBezTo>
                      <a:pt x="1529" y="349"/>
                      <a:pt x="1533" y="348"/>
                      <a:pt x="1533" y="351"/>
                    </a:cubicBezTo>
                    <a:cubicBezTo>
                      <a:pt x="1527" y="358"/>
                      <a:pt x="1549" y="359"/>
                      <a:pt x="1563" y="363"/>
                    </a:cubicBezTo>
                    <a:cubicBezTo>
                      <a:pt x="1583" y="369"/>
                      <a:pt x="1604" y="379"/>
                      <a:pt x="1623" y="375"/>
                    </a:cubicBezTo>
                    <a:cubicBezTo>
                      <a:pt x="1634" y="378"/>
                      <a:pt x="1644" y="382"/>
                      <a:pt x="1656" y="384"/>
                    </a:cubicBezTo>
                    <a:cubicBezTo>
                      <a:pt x="1659" y="404"/>
                      <a:pt x="1651" y="456"/>
                      <a:pt x="1653" y="495"/>
                    </a:cubicBezTo>
                    <a:cubicBezTo>
                      <a:pt x="1646" y="502"/>
                      <a:pt x="1652" y="522"/>
                      <a:pt x="1650" y="534"/>
                    </a:cubicBezTo>
                    <a:cubicBezTo>
                      <a:pt x="1650" y="542"/>
                      <a:pt x="1650" y="550"/>
                      <a:pt x="1650" y="558"/>
                    </a:cubicBezTo>
                    <a:cubicBezTo>
                      <a:pt x="1643" y="562"/>
                      <a:pt x="1649" y="579"/>
                      <a:pt x="1647" y="588"/>
                    </a:cubicBezTo>
                    <a:cubicBezTo>
                      <a:pt x="1647" y="602"/>
                      <a:pt x="1647" y="616"/>
                      <a:pt x="1647" y="630"/>
                    </a:cubicBezTo>
                    <a:cubicBezTo>
                      <a:pt x="1647" y="687"/>
                      <a:pt x="1647" y="744"/>
                      <a:pt x="1647" y="801"/>
                    </a:cubicBezTo>
                    <a:cubicBezTo>
                      <a:pt x="1649" y="814"/>
                      <a:pt x="1643" y="835"/>
                      <a:pt x="1650" y="843"/>
                    </a:cubicBezTo>
                    <a:cubicBezTo>
                      <a:pt x="1650" y="849"/>
                      <a:pt x="1650" y="855"/>
                      <a:pt x="1650" y="861"/>
                    </a:cubicBezTo>
                    <a:cubicBezTo>
                      <a:pt x="1616" y="861"/>
                      <a:pt x="1582" y="861"/>
                      <a:pt x="1548" y="861"/>
                    </a:cubicBezTo>
                    <a:cubicBezTo>
                      <a:pt x="1161" y="861"/>
                      <a:pt x="774" y="861"/>
                      <a:pt x="387" y="861"/>
                    </a:cubicBezTo>
                    <a:cubicBezTo>
                      <a:pt x="388" y="854"/>
                      <a:pt x="387" y="849"/>
                      <a:pt x="384" y="846"/>
                    </a:cubicBezTo>
                    <a:cubicBezTo>
                      <a:pt x="377" y="845"/>
                      <a:pt x="383" y="857"/>
                      <a:pt x="381" y="861"/>
                    </a:cubicBezTo>
                    <a:cubicBezTo>
                      <a:pt x="374" y="861"/>
                      <a:pt x="367" y="861"/>
                      <a:pt x="360" y="861"/>
                    </a:cubicBezTo>
                    <a:cubicBezTo>
                      <a:pt x="346" y="848"/>
                      <a:pt x="358" y="809"/>
                      <a:pt x="354" y="786"/>
                    </a:cubicBezTo>
                    <a:cubicBezTo>
                      <a:pt x="352" y="775"/>
                      <a:pt x="358" y="756"/>
                      <a:pt x="351" y="750"/>
                    </a:cubicBezTo>
                    <a:cubicBezTo>
                      <a:pt x="342" y="617"/>
                      <a:pt x="320" y="497"/>
                      <a:pt x="276" y="399"/>
                    </a:cubicBezTo>
                    <a:cubicBezTo>
                      <a:pt x="270" y="386"/>
                      <a:pt x="264" y="357"/>
                      <a:pt x="255" y="357"/>
                    </a:cubicBezTo>
                    <a:cubicBezTo>
                      <a:pt x="253" y="357"/>
                      <a:pt x="251" y="357"/>
                      <a:pt x="252" y="354"/>
                    </a:cubicBezTo>
                    <a:cubicBezTo>
                      <a:pt x="254" y="330"/>
                      <a:pt x="230" y="306"/>
                      <a:pt x="222" y="282"/>
                    </a:cubicBezTo>
                    <a:close/>
                    <a:moveTo>
                      <a:pt x="561" y="852"/>
                    </a:moveTo>
                    <a:cubicBezTo>
                      <a:pt x="582" y="870"/>
                      <a:pt x="636" y="843"/>
                      <a:pt x="627" y="831"/>
                    </a:cubicBezTo>
                    <a:cubicBezTo>
                      <a:pt x="605" y="838"/>
                      <a:pt x="579" y="841"/>
                      <a:pt x="561" y="852"/>
                    </a:cubicBezTo>
                    <a:close/>
                    <a:moveTo>
                      <a:pt x="48" y="21"/>
                    </a:moveTo>
                    <a:cubicBezTo>
                      <a:pt x="43" y="37"/>
                      <a:pt x="71" y="47"/>
                      <a:pt x="72" y="30"/>
                    </a:cubicBezTo>
                    <a:cubicBezTo>
                      <a:pt x="66" y="25"/>
                      <a:pt x="60" y="20"/>
                      <a:pt x="48" y="21"/>
                    </a:cubicBezTo>
                    <a:close/>
                    <a:moveTo>
                      <a:pt x="84" y="33"/>
                    </a:moveTo>
                    <a:cubicBezTo>
                      <a:pt x="86" y="42"/>
                      <a:pt x="111" y="52"/>
                      <a:pt x="117" y="39"/>
                    </a:cubicBezTo>
                    <a:cubicBezTo>
                      <a:pt x="108" y="37"/>
                      <a:pt x="93" y="25"/>
                      <a:pt x="84" y="33"/>
                    </a:cubicBezTo>
                    <a:close/>
                    <a:moveTo>
                      <a:pt x="135" y="48"/>
                    </a:moveTo>
                    <a:cubicBezTo>
                      <a:pt x="139" y="55"/>
                      <a:pt x="158" y="51"/>
                      <a:pt x="153" y="39"/>
                    </a:cubicBezTo>
                    <a:cubicBezTo>
                      <a:pt x="144" y="39"/>
                      <a:pt x="133" y="37"/>
                      <a:pt x="135" y="48"/>
                    </a:cubicBezTo>
                    <a:close/>
                    <a:moveTo>
                      <a:pt x="171" y="48"/>
                    </a:moveTo>
                    <a:cubicBezTo>
                      <a:pt x="173" y="50"/>
                      <a:pt x="185" y="55"/>
                      <a:pt x="186" y="48"/>
                    </a:cubicBezTo>
                    <a:cubicBezTo>
                      <a:pt x="181" y="45"/>
                      <a:pt x="173" y="37"/>
                      <a:pt x="171" y="48"/>
                    </a:cubicBezTo>
                    <a:close/>
                    <a:moveTo>
                      <a:pt x="213" y="45"/>
                    </a:moveTo>
                    <a:cubicBezTo>
                      <a:pt x="211" y="56"/>
                      <a:pt x="222" y="54"/>
                      <a:pt x="231" y="54"/>
                    </a:cubicBezTo>
                    <a:cubicBezTo>
                      <a:pt x="233" y="43"/>
                      <a:pt x="222" y="45"/>
                      <a:pt x="213" y="45"/>
                    </a:cubicBezTo>
                    <a:close/>
                    <a:moveTo>
                      <a:pt x="90" y="48"/>
                    </a:moveTo>
                    <a:cubicBezTo>
                      <a:pt x="89" y="63"/>
                      <a:pt x="97" y="69"/>
                      <a:pt x="108" y="72"/>
                    </a:cubicBezTo>
                    <a:cubicBezTo>
                      <a:pt x="112" y="65"/>
                      <a:pt x="105" y="47"/>
                      <a:pt x="90" y="48"/>
                    </a:cubicBezTo>
                    <a:close/>
                    <a:moveTo>
                      <a:pt x="252" y="54"/>
                    </a:moveTo>
                    <a:cubicBezTo>
                      <a:pt x="254" y="55"/>
                      <a:pt x="255" y="57"/>
                      <a:pt x="255" y="60"/>
                    </a:cubicBezTo>
                    <a:cubicBezTo>
                      <a:pt x="264" y="60"/>
                      <a:pt x="273" y="60"/>
                      <a:pt x="282" y="60"/>
                    </a:cubicBezTo>
                    <a:cubicBezTo>
                      <a:pt x="280" y="51"/>
                      <a:pt x="255" y="44"/>
                      <a:pt x="252" y="54"/>
                    </a:cubicBezTo>
                    <a:close/>
                    <a:moveTo>
                      <a:pt x="300" y="60"/>
                    </a:moveTo>
                    <a:cubicBezTo>
                      <a:pt x="308" y="67"/>
                      <a:pt x="317" y="73"/>
                      <a:pt x="330" y="75"/>
                    </a:cubicBezTo>
                    <a:cubicBezTo>
                      <a:pt x="327" y="65"/>
                      <a:pt x="310" y="53"/>
                      <a:pt x="300" y="60"/>
                    </a:cubicBezTo>
                    <a:close/>
                    <a:moveTo>
                      <a:pt x="348" y="72"/>
                    </a:moveTo>
                    <a:cubicBezTo>
                      <a:pt x="353" y="72"/>
                      <a:pt x="365" y="80"/>
                      <a:pt x="369" y="72"/>
                    </a:cubicBezTo>
                    <a:cubicBezTo>
                      <a:pt x="366" y="69"/>
                      <a:pt x="350" y="66"/>
                      <a:pt x="348" y="72"/>
                    </a:cubicBezTo>
                    <a:close/>
                    <a:moveTo>
                      <a:pt x="405" y="78"/>
                    </a:moveTo>
                    <a:cubicBezTo>
                      <a:pt x="412" y="81"/>
                      <a:pt x="418" y="85"/>
                      <a:pt x="429" y="84"/>
                    </a:cubicBezTo>
                    <a:cubicBezTo>
                      <a:pt x="435" y="68"/>
                      <a:pt x="406" y="68"/>
                      <a:pt x="405" y="78"/>
                    </a:cubicBezTo>
                    <a:close/>
                    <a:moveTo>
                      <a:pt x="129" y="99"/>
                    </a:moveTo>
                    <a:cubicBezTo>
                      <a:pt x="134" y="93"/>
                      <a:pt x="129" y="79"/>
                      <a:pt x="120" y="78"/>
                    </a:cubicBezTo>
                    <a:cubicBezTo>
                      <a:pt x="119" y="89"/>
                      <a:pt x="121" y="97"/>
                      <a:pt x="129" y="99"/>
                    </a:cubicBezTo>
                    <a:close/>
                    <a:moveTo>
                      <a:pt x="459" y="90"/>
                    </a:moveTo>
                    <a:cubicBezTo>
                      <a:pt x="459" y="82"/>
                      <a:pt x="444" y="73"/>
                      <a:pt x="438" y="81"/>
                    </a:cubicBezTo>
                    <a:cubicBezTo>
                      <a:pt x="447" y="82"/>
                      <a:pt x="447" y="92"/>
                      <a:pt x="459" y="90"/>
                    </a:cubicBezTo>
                    <a:close/>
                    <a:moveTo>
                      <a:pt x="468" y="87"/>
                    </a:moveTo>
                    <a:cubicBezTo>
                      <a:pt x="468" y="89"/>
                      <a:pt x="468" y="91"/>
                      <a:pt x="468" y="93"/>
                    </a:cubicBezTo>
                    <a:cubicBezTo>
                      <a:pt x="476" y="93"/>
                      <a:pt x="484" y="93"/>
                      <a:pt x="492" y="93"/>
                    </a:cubicBezTo>
                    <a:cubicBezTo>
                      <a:pt x="494" y="81"/>
                      <a:pt x="476" y="89"/>
                      <a:pt x="468" y="87"/>
                    </a:cubicBezTo>
                    <a:close/>
                    <a:moveTo>
                      <a:pt x="510" y="96"/>
                    </a:moveTo>
                    <a:cubicBezTo>
                      <a:pt x="513" y="99"/>
                      <a:pt x="529" y="102"/>
                      <a:pt x="531" y="96"/>
                    </a:cubicBezTo>
                    <a:cubicBezTo>
                      <a:pt x="528" y="93"/>
                      <a:pt x="512" y="90"/>
                      <a:pt x="510" y="96"/>
                    </a:cubicBezTo>
                    <a:close/>
                    <a:moveTo>
                      <a:pt x="573" y="111"/>
                    </a:moveTo>
                    <a:cubicBezTo>
                      <a:pt x="573" y="100"/>
                      <a:pt x="561" y="101"/>
                      <a:pt x="555" y="96"/>
                    </a:cubicBezTo>
                    <a:cubicBezTo>
                      <a:pt x="556" y="106"/>
                      <a:pt x="560" y="113"/>
                      <a:pt x="573" y="111"/>
                    </a:cubicBezTo>
                    <a:close/>
                    <a:moveTo>
                      <a:pt x="585" y="108"/>
                    </a:moveTo>
                    <a:cubicBezTo>
                      <a:pt x="584" y="123"/>
                      <a:pt x="606" y="115"/>
                      <a:pt x="618" y="117"/>
                    </a:cubicBezTo>
                    <a:cubicBezTo>
                      <a:pt x="618" y="103"/>
                      <a:pt x="598" y="109"/>
                      <a:pt x="585" y="108"/>
                    </a:cubicBezTo>
                    <a:close/>
                    <a:moveTo>
                      <a:pt x="144" y="111"/>
                    </a:moveTo>
                    <a:cubicBezTo>
                      <a:pt x="144" y="123"/>
                      <a:pt x="150" y="129"/>
                      <a:pt x="162" y="129"/>
                    </a:cubicBezTo>
                    <a:cubicBezTo>
                      <a:pt x="160" y="119"/>
                      <a:pt x="154" y="113"/>
                      <a:pt x="144" y="111"/>
                    </a:cubicBezTo>
                    <a:close/>
                    <a:moveTo>
                      <a:pt x="630" y="114"/>
                    </a:moveTo>
                    <a:cubicBezTo>
                      <a:pt x="630" y="125"/>
                      <a:pt x="652" y="135"/>
                      <a:pt x="657" y="123"/>
                    </a:cubicBezTo>
                    <a:cubicBezTo>
                      <a:pt x="650" y="118"/>
                      <a:pt x="644" y="112"/>
                      <a:pt x="630" y="114"/>
                    </a:cubicBezTo>
                    <a:close/>
                    <a:moveTo>
                      <a:pt x="525" y="126"/>
                    </a:moveTo>
                    <a:cubicBezTo>
                      <a:pt x="532" y="132"/>
                      <a:pt x="546" y="127"/>
                      <a:pt x="552" y="123"/>
                    </a:cubicBezTo>
                    <a:cubicBezTo>
                      <a:pt x="543" y="123"/>
                      <a:pt x="528" y="114"/>
                      <a:pt x="525" y="126"/>
                    </a:cubicBezTo>
                    <a:close/>
                    <a:moveTo>
                      <a:pt x="558" y="132"/>
                    </a:moveTo>
                    <a:cubicBezTo>
                      <a:pt x="563" y="130"/>
                      <a:pt x="576" y="136"/>
                      <a:pt x="576" y="129"/>
                    </a:cubicBezTo>
                    <a:cubicBezTo>
                      <a:pt x="571" y="127"/>
                      <a:pt x="555" y="115"/>
                      <a:pt x="558" y="132"/>
                    </a:cubicBezTo>
                    <a:close/>
                    <a:moveTo>
                      <a:pt x="669" y="129"/>
                    </a:moveTo>
                    <a:cubicBezTo>
                      <a:pt x="676" y="131"/>
                      <a:pt x="675" y="141"/>
                      <a:pt x="687" y="138"/>
                    </a:cubicBezTo>
                    <a:cubicBezTo>
                      <a:pt x="689" y="129"/>
                      <a:pt x="674" y="121"/>
                      <a:pt x="669" y="129"/>
                    </a:cubicBezTo>
                    <a:close/>
                    <a:moveTo>
                      <a:pt x="483" y="138"/>
                    </a:moveTo>
                    <a:cubicBezTo>
                      <a:pt x="489" y="144"/>
                      <a:pt x="499" y="138"/>
                      <a:pt x="501" y="132"/>
                    </a:cubicBezTo>
                    <a:cubicBezTo>
                      <a:pt x="492" y="131"/>
                      <a:pt x="486" y="133"/>
                      <a:pt x="483" y="138"/>
                    </a:cubicBezTo>
                    <a:close/>
                    <a:moveTo>
                      <a:pt x="585" y="141"/>
                    </a:moveTo>
                    <a:cubicBezTo>
                      <a:pt x="592" y="143"/>
                      <a:pt x="591" y="153"/>
                      <a:pt x="603" y="150"/>
                    </a:cubicBezTo>
                    <a:cubicBezTo>
                      <a:pt x="603" y="143"/>
                      <a:pt x="590" y="134"/>
                      <a:pt x="585" y="141"/>
                    </a:cubicBezTo>
                    <a:close/>
                    <a:moveTo>
                      <a:pt x="177" y="162"/>
                    </a:moveTo>
                    <a:cubicBezTo>
                      <a:pt x="176" y="152"/>
                      <a:pt x="174" y="143"/>
                      <a:pt x="168" y="138"/>
                    </a:cubicBezTo>
                    <a:cubicBezTo>
                      <a:pt x="165" y="146"/>
                      <a:pt x="160" y="166"/>
                      <a:pt x="177" y="162"/>
                    </a:cubicBezTo>
                    <a:close/>
                    <a:moveTo>
                      <a:pt x="687" y="147"/>
                    </a:moveTo>
                    <a:cubicBezTo>
                      <a:pt x="704" y="142"/>
                      <a:pt x="723" y="157"/>
                      <a:pt x="729" y="144"/>
                    </a:cubicBezTo>
                    <a:cubicBezTo>
                      <a:pt x="714" y="135"/>
                      <a:pt x="698" y="139"/>
                      <a:pt x="687" y="147"/>
                    </a:cubicBezTo>
                    <a:close/>
                    <a:moveTo>
                      <a:pt x="717" y="162"/>
                    </a:moveTo>
                    <a:cubicBezTo>
                      <a:pt x="728" y="160"/>
                      <a:pt x="731" y="166"/>
                      <a:pt x="741" y="165"/>
                    </a:cubicBezTo>
                    <a:cubicBezTo>
                      <a:pt x="742" y="152"/>
                      <a:pt x="718" y="148"/>
                      <a:pt x="717" y="162"/>
                    </a:cubicBezTo>
                    <a:close/>
                    <a:moveTo>
                      <a:pt x="738" y="153"/>
                    </a:moveTo>
                    <a:cubicBezTo>
                      <a:pt x="741" y="158"/>
                      <a:pt x="760" y="164"/>
                      <a:pt x="762" y="153"/>
                    </a:cubicBezTo>
                    <a:cubicBezTo>
                      <a:pt x="757" y="149"/>
                      <a:pt x="741" y="141"/>
                      <a:pt x="738" y="153"/>
                    </a:cubicBezTo>
                    <a:close/>
                    <a:moveTo>
                      <a:pt x="783" y="159"/>
                    </a:moveTo>
                    <a:cubicBezTo>
                      <a:pt x="782" y="169"/>
                      <a:pt x="802" y="174"/>
                      <a:pt x="807" y="168"/>
                    </a:cubicBezTo>
                    <a:cubicBezTo>
                      <a:pt x="800" y="164"/>
                      <a:pt x="796" y="157"/>
                      <a:pt x="783" y="159"/>
                    </a:cubicBezTo>
                    <a:close/>
                    <a:moveTo>
                      <a:pt x="642" y="195"/>
                    </a:moveTo>
                    <a:cubicBezTo>
                      <a:pt x="658" y="196"/>
                      <a:pt x="648" y="175"/>
                      <a:pt x="645" y="168"/>
                    </a:cubicBezTo>
                    <a:cubicBezTo>
                      <a:pt x="640" y="173"/>
                      <a:pt x="643" y="186"/>
                      <a:pt x="642" y="195"/>
                    </a:cubicBezTo>
                    <a:close/>
                    <a:moveTo>
                      <a:pt x="840" y="183"/>
                    </a:moveTo>
                    <a:cubicBezTo>
                      <a:pt x="840" y="173"/>
                      <a:pt x="827" y="165"/>
                      <a:pt x="819" y="171"/>
                    </a:cubicBezTo>
                    <a:cubicBezTo>
                      <a:pt x="819" y="182"/>
                      <a:pt x="828" y="184"/>
                      <a:pt x="840" y="183"/>
                    </a:cubicBezTo>
                    <a:close/>
                    <a:moveTo>
                      <a:pt x="741" y="192"/>
                    </a:moveTo>
                    <a:cubicBezTo>
                      <a:pt x="750" y="192"/>
                      <a:pt x="751" y="184"/>
                      <a:pt x="753" y="177"/>
                    </a:cubicBezTo>
                    <a:cubicBezTo>
                      <a:pt x="742" y="175"/>
                      <a:pt x="740" y="182"/>
                      <a:pt x="741" y="192"/>
                    </a:cubicBezTo>
                    <a:close/>
                    <a:moveTo>
                      <a:pt x="447" y="186"/>
                    </a:moveTo>
                    <a:cubicBezTo>
                      <a:pt x="437" y="185"/>
                      <a:pt x="431" y="202"/>
                      <a:pt x="438" y="207"/>
                    </a:cubicBezTo>
                    <a:cubicBezTo>
                      <a:pt x="440" y="199"/>
                      <a:pt x="446" y="195"/>
                      <a:pt x="447" y="186"/>
                    </a:cubicBezTo>
                    <a:close/>
                    <a:moveTo>
                      <a:pt x="906" y="195"/>
                    </a:moveTo>
                    <a:cubicBezTo>
                      <a:pt x="917" y="201"/>
                      <a:pt x="924" y="218"/>
                      <a:pt x="939" y="210"/>
                    </a:cubicBezTo>
                    <a:cubicBezTo>
                      <a:pt x="936" y="199"/>
                      <a:pt x="918" y="187"/>
                      <a:pt x="906" y="195"/>
                    </a:cubicBezTo>
                    <a:close/>
                    <a:moveTo>
                      <a:pt x="663" y="195"/>
                    </a:moveTo>
                    <a:cubicBezTo>
                      <a:pt x="662" y="208"/>
                      <a:pt x="671" y="211"/>
                      <a:pt x="684" y="210"/>
                    </a:cubicBezTo>
                    <a:cubicBezTo>
                      <a:pt x="682" y="200"/>
                      <a:pt x="676" y="194"/>
                      <a:pt x="663" y="195"/>
                    </a:cubicBezTo>
                    <a:close/>
                    <a:moveTo>
                      <a:pt x="738" y="213"/>
                    </a:moveTo>
                    <a:cubicBezTo>
                      <a:pt x="747" y="213"/>
                      <a:pt x="748" y="205"/>
                      <a:pt x="750" y="198"/>
                    </a:cubicBezTo>
                    <a:cubicBezTo>
                      <a:pt x="746" y="198"/>
                      <a:pt x="746" y="194"/>
                      <a:pt x="741" y="195"/>
                    </a:cubicBezTo>
                    <a:cubicBezTo>
                      <a:pt x="738" y="199"/>
                      <a:pt x="738" y="206"/>
                      <a:pt x="738" y="213"/>
                    </a:cubicBezTo>
                    <a:close/>
                    <a:moveTo>
                      <a:pt x="195" y="204"/>
                    </a:moveTo>
                    <a:cubicBezTo>
                      <a:pt x="193" y="217"/>
                      <a:pt x="201" y="220"/>
                      <a:pt x="210" y="222"/>
                    </a:cubicBezTo>
                    <a:cubicBezTo>
                      <a:pt x="210" y="211"/>
                      <a:pt x="204" y="206"/>
                      <a:pt x="195" y="204"/>
                    </a:cubicBezTo>
                    <a:close/>
                    <a:moveTo>
                      <a:pt x="603" y="201"/>
                    </a:moveTo>
                    <a:cubicBezTo>
                      <a:pt x="602" y="212"/>
                      <a:pt x="621" y="219"/>
                      <a:pt x="627" y="213"/>
                    </a:cubicBezTo>
                    <a:cubicBezTo>
                      <a:pt x="618" y="210"/>
                      <a:pt x="618" y="198"/>
                      <a:pt x="603" y="201"/>
                    </a:cubicBezTo>
                    <a:close/>
                    <a:moveTo>
                      <a:pt x="978" y="219"/>
                    </a:moveTo>
                    <a:cubicBezTo>
                      <a:pt x="974" y="217"/>
                      <a:pt x="959" y="201"/>
                      <a:pt x="957" y="216"/>
                    </a:cubicBezTo>
                    <a:cubicBezTo>
                      <a:pt x="962" y="218"/>
                      <a:pt x="973" y="228"/>
                      <a:pt x="978" y="219"/>
                    </a:cubicBezTo>
                    <a:close/>
                    <a:moveTo>
                      <a:pt x="435" y="243"/>
                    </a:moveTo>
                    <a:cubicBezTo>
                      <a:pt x="436" y="237"/>
                      <a:pt x="443" y="223"/>
                      <a:pt x="435" y="219"/>
                    </a:cubicBezTo>
                    <a:cubicBezTo>
                      <a:pt x="434" y="225"/>
                      <a:pt x="427" y="239"/>
                      <a:pt x="435" y="243"/>
                    </a:cubicBezTo>
                    <a:close/>
                    <a:moveTo>
                      <a:pt x="627" y="234"/>
                    </a:moveTo>
                    <a:cubicBezTo>
                      <a:pt x="634" y="234"/>
                      <a:pt x="641" y="234"/>
                      <a:pt x="648" y="234"/>
                    </a:cubicBezTo>
                    <a:cubicBezTo>
                      <a:pt x="648" y="247"/>
                      <a:pt x="655" y="253"/>
                      <a:pt x="669" y="252"/>
                    </a:cubicBezTo>
                    <a:cubicBezTo>
                      <a:pt x="669" y="239"/>
                      <a:pt x="650" y="222"/>
                      <a:pt x="627" y="222"/>
                    </a:cubicBezTo>
                    <a:cubicBezTo>
                      <a:pt x="627" y="226"/>
                      <a:pt x="627" y="230"/>
                      <a:pt x="627" y="234"/>
                    </a:cubicBezTo>
                    <a:close/>
                    <a:moveTo>
                      <a:pt x="720" y="237"/>
                    </a:moveTo>
                    <a:cubicBezTo>
                      <a:pt x="729" y="243"/>
                      <a:pt x="742" y="232"/>
                      <a:pt x="744" y="222"/>
                    </a:cubicBezTo>
                    <a:cubicBezTo>
                      <a:pt x="731" y="222"/>
                      <a:pt x="722" y="226"/>
                      <a:pt x="720" y="237"/>
                    </a:cubicBezTo>
                    <a:close/>
                    <a:moveTo>
                      <a:pt x="210" y="231"/>
                    </a:moveTo>
                    <a:cubicBezTo>
                      <a:pt x="225" y="257"/>
                      <a:pt x="234" y="223"/>
                      <a:pt x="210" y="231"/>
                    </a:cubicBezTo>
                    <a:close/>
                    <a:moveTo>
                      <a:pt x="1005" y="231"/>
                    </a:moveTo>
                    <a:cubicBezTo>
                      <a:pt x="1011" y="236"/>
                      <a:pt x="1025" y="249"/>
                      <a:pt x="1035" y="240"/>
                    </a:cubicBezTo>
                    <a:cubicBezTo>
                      <a:pt x="1029" y="235"/>
                      <a:pt x="1017" y="220"/>
                      <a:pt x="1005" y="231"/>
                    </a:cubicBezTo>
                    <a:close/>
                    <a:moveTo>
                      <a:pt x="714" y="249"/>
                    </a:moveTo>
                    <a:cubicBezTo>
                      <a:pt x="713" y="240"/>
                      <a:pt x="690" y="237"/>
                      <a:pt x="684" y="243"/>
                    </a:cubicBezTo>
                    <a:cubicBezTo>
                      <a:pt x="692" y="247"/>
                      <a:pt x="703" y="258"/>
                      <a:pt x="714" y="249"/>
                    </a:cubicBezTo>
                    <a:close/>
                    <a:moveTo>
                      <a:pt x="1050" y="246"/>
                    </a:moveTo>
                    <a:cubicBezTo>
                      <a:pt x="1059" y="249"/>
                      <a:pt x="1064" y="268"/>
                      <a:pt x="1077" y="258"/>
                    </a:cubicBezTo>
                    <a:cubicBezTo>
                      <a:pt x="1074" y="249"/>
                      <a:pt x="1060" y="237"/>
                      <a:pt x="1050" y="246"/>
                    </a:cubicBezTo>
                    <a:close/>
                    <a:moveTo>
                      <a:pt x="234" y="258"/>
                    </a:moveTo>
                    <a:cubicBezTo>
                      <a:pt x="239" y="262"/>
                      <a:pt x="238" y="272"/>
                      <a:pt x="246" y="273"/>
                    </a:cubicBezTo>
                    <a:cubicBezTo>
                      <a:pt x="252" y="269"/>
                      <a:pt x="239" y="250"/>
                      <a:pt x="234" y="258"/>
                    </a:cubicBezTo>
                    <a:close/>
                    <a:moveTo>
                      <a:pt x="1119" y="267"/>
                    </a:moveTo>
                    <a:cubicBezTo>
                      <a:pt x="1121" y="257"/>
                      <a:pt x="1104" y="250"/>
                      <a:pt x="1098" y="258"/>
                    </a:cubicBezTo>
                    <a:cubicBezTo>
                      <a:pt x="1105" y="261"/>
                      <a:pt x="1106" y="270"/>
                      <a:pt x="1119" y="267"/>
                    </a:cubicBezTo>
                    <a:close/>
                    <a:moveTo>
                      <a:pt x="1134" y="270"/>
                    </a:moveTo>
                    <a:cubicBezTo>
                      <a:pt x="1136" y="282"/>
                      <a:pt x="1146" y="286"/>
                      <a:pt x="1161" y="285"/>
                    </a:cubicBezTo>
                    <a:cubicBezTo>
                      <a:pt x="1157" y="275"/>
                      <a:pt x="1148" y="270"/>
                      <a:pt x="1134" y="270"/>
                    </a:cubicBezTo>
                    <a:close/>
                    <a:moveTo>
                      <a:pt x="1200" y="294"/>
                    </a:moveTo>
                    <a:cubicBezTo>
                      <a:pt x="1202" y="285"/>
                      <a:pt x="1186" y="278"/>
                      <a:pt x="1182" y="285"/>
                    </a:cubicBezTo>
                    <a:cubicBezTo>
                      <a:pt x="1188" y="288"/>
                      <a:pt x="1194" y="291"/>
                      <a:pt x="1200" y="294"/>
                    </a:cubicBezTo>
                    <a:close/>
                    <a:moveTo>
                      <a:pt x="258" y="288"/>
                    </a:moveTo>
                    <a:cubicBezTo>
                      <a:pt x="257" y="301"/>
                      <a:pt x="257" y="313"/>
                      <a:pt x="273" y="309"/>
                    </a:cubicBezTo>
                    <a:cubicBezTo>
                      <a:pt x="270" y="300"/>
                      <a:pt x="269" y="289"/>
                      <a:pt x="258" y="288"/>
                    </a:cubicBezTo>
                    <a:close/>
                    <a:moveTo>
                      <a:pt x="414" y="288"/>
                    </a:moveTo>
                    <a:cubicBezTo>
                      <a:pt x="409" y="283"/>
                      <a:pt x="392" y="284"/>
                      <a:pt x="393" y="294"/>
                    </a:cubicBezTo>
                    <a:cubicBezTo>
                      <a:pt x="398" y="298"/>
                      <a:pt x="417" y="300"/>
                      <a:pt x="414" y="288"/>
                    </a:cubicBezTo>
                    <a:close/>
                    <a:moveTo>
                      <a:pt x="474" y="297"/>
                    </a:moveTo>
                    <a:cubicBezTo>
                      <a:pt x="482" y="298"/>
                      <a:pt x="485" y="310"/>
                      <a:pt x="492" y="303"/>
                    </a:cubicBezTo>
                    <a:cubicBezTo>
                      <a:pt x="494" y="295"/>
                      <a:pt x="477" y="290"/>
                      <a:pt x="474" y="297"/>
                    </a:cubicBezTo>
                    <a:close/>
                    <a:moveTo>
                      <a:pt x="1230" y="294"/>
                    </a:moveTo>
                    <a:cubicBezTo>
                      <a:pt x="1230" y="304"/>
                      <a:pt x="1237" y="307"/>
                      <a:pt x="1248" y="306"/>
                    </a:cubicBezTo>
                    <a:cubicBezTo>
                      <a:pt x="1250" y="294"/>
                      <a:pt x="1240" y="294"/>
                      <a:pt x="1230" y="294"/>
                    </a:cubicBezTo>
                    <a:close/>
                    <a:moveTo>
                      <a:pt x="825" y="306"/>
                    </a:moveTo>
                    <a:cubicBezTo>
                      <a:pt x="830" y="309"/>
                      <a:pt x="846" y="316"/>
                      <a:pt x="852" y="309"/>
                    </a:cubicBezTo>
                    <a:cubicBezTo>
                      <a:pt x="854" y="298"/>
                      <a:pt x="827" y="302"/>
                      <a:pt x="825" y="306"/>
                    </a:cubicBezTo>
                    <a:close/>
                    <a:moveTo>
                      <a:pt x="867" y="309"/>
                    </a:moveTo>
                    <a:cubicBezTo>
                      <a:pt x="873" y="313"/>
                      <a:pt x="872" y="324"/>
                      <a:pt x="885" y="321"/>
                    </a:cubicBezTo>
                    <a:cubicBezTo>
                      <a:pt x="886" y="312"/>
                      <a:pt x="875" y="300"/>
                      <a:pt x="867" y="309"/>
                    </a:cubicBezTo>
                    <a:close/>
                    <a:moveTo>
                      <a:pt x="888" y="366"/>
                    </a:moveTo>
                    <a:cubicBezTo>
                      <a:pt x="900" y="358"/>
                      <a:pt x="897" y="340"/>
                      <a:pt x="894" y="324"/>
                    </a:cubicBezTo>
                    <a:cubicBezTo>
                      <a:pt x="891" y="324"/>
                      <a:pt x="888" y="324"/>
                      <a:pt x="885" y="324"/>
                    </a:cubicBezTo>
                    <a:cubicBezTo>
                      <a:pt x="891" y="333"/>
                      <a:pt x="885" y="362"/>
                      <a:pt x="888" y="366"/>
                    </a:cubicBezTo>
                    <a:close/>
                    <a:moveTo>
                      <a:pt x="855" y="384"/>
                    </a:moveTo>
                    <a:cubicBezTo>
                      <a:pt x="869" y="385"/>
                      <a:pt x="890" y="379"/>
                      <a:pt x="882" y="369"/>
                    </a:cubicBezTo>
                    <a:cubicBezTo>
                      <a:pt x="880" y="381"/>
                      <a:pt x="861" y="376"/>
                      <a:pt x="855" y="384"/>
                    </a:cubicBezTo>
                    <a:close/>
                    <a:moveTo>
                      <a:pt x="855" y="387"/>
                    </a:moveTo>
                    <a:cubicBezTo>
                      <a:pt x="846" y="387"/>
                      <a:pt x="837" y="387"/>
                      <a:pt x="834" y="393"/>
                    </a:cubicBezTo>
                    <a:cubicBezTo>
                      <a:pt x="843" y="393"/>
                      <a:pt x="852" y="393"/>
                      <a:pt x="855" y="387"/>
                    </a:cubicBezTo>
                    <a:close/>
                    <a:moveTo>
                      <a:pt x="1275" y="309"/>
                    </a:moveTo>
                    <a:cubicBezTo>
                      <a:pt x="1283" y="311"/>
                      <a:pt x="1282" y="322"/>
                      <a:pt x="1293" y="321"/>
                    </a:cubicBezTo>
                    <a:cubicBezTo>
                      <a:pt x="1294" y="312"/>
                      <a:pt x="1280" y="303"/>
                      <a:pt x="1275" y="309"/>
                    </a:cubicBezTo>
                    <a:close/>
                    <a:moveTo>
                      <a:pt x="813" y="309"/>
                    </a:moveTo>
                    <a:cubicBezTo>
                      <a:pt x="800" y="309"/>
                      <a:pt x="795" y="317"/>
                      <a:pt x="792" y="327"/>
                    </a:cubicBezTo>
                    <a:cubicBezTo>
                      <a:pt x="794" y="328"/>
                      <a:pt x="795" y="330"/>
                      <a:pt x="795" y="333"/>
                    </a:cubicBezTo>
                    <a:cubicBezTo>
                      <a:pt x="805" y="329"/>
                      <a:pt x="811" y="321"/>
                      <a:pt x="813" y="309"/>
                    </a:cubicBezTo>
                    <a:close/>
                    <a:moveTo>
                      <a:pt x="555" y="315"/>
                    </a:moveTo>
                    <a:cubicBezTo>
                      <a:pt x="555" y="327"/>
                      <a:pt x="576" y="318"/>
                      <a:pt x="585" y="321"/>
                    </a:cubicBezTo>
                    <a:cubicBezTo>
                      <a:pt x="585" y="309"/>
                      <a:pt x="564" y="318"/>
                      <a:pt x="555" y="315"/>
                    </a:cubicBezTo>
                    <a:close/>
                    <a:moveTo>
                      <a:pt x="1023" y="333"/>
                    </a:moveTo>
                    <a:cubicBezTo>
                      <a:pt x="1022" y="326"/>
                      <a:pt x="1028" y="326"/>
                      <a:pt x="1026" y="318"/>
                    </a:cubicBezTo>
                    <a:cubicBezTo>
                      <a:pt x="1018" y="312"/>
                      <a:pt x="1001" y="316"/>
                      <a:pt x="1002" y="327"/>
                    </a:cubicBezTo>
                    <a:cubicBezTo>
                      <a:pt x="1008" y="330"/>
                      <a:pt x="1012" y="335"/>
                      <a:pt x="1023" y="333"/>
                    </a:cubicBezTo>
                    <a:close/>
                    <a:moveTo>
                      <a:pt x="273" y="318"/>
                    </a:moveTo>
                    <a:cubicBezTo>
                      <a:pt x="266" y="324"/>
                      <a:pt x="275" y="339"/>
                      <a:pt x="285" y="339"/>
                    </a:cubicBezTo>
                    <a:cubicBezTo>
                      <a:pt x="284" y="329"/>
                      <a:pt x="282" y="320"/>
                      <a:pt x="273" y="318"/>
                    </a:cubicBezTo>
                    <a:close/>
                    <a:moveTo>
                      <a:pt x="648" y="330"/>
                    </a:moveTo>
                    <a:cubicBezTo>
                      <a:pt x="644" y="323"/>
                      <a:pt x="620" y="314"/>
                      <a:pt x="615" y="327"/>
                    </a:cubicBezTo>
                    <a:cubicBezTo>
                      <a:pt x="620" y="333"/>
                      <a:pt x="645" y="349"/>
                      <a:pt x="648" y="330"/>
                    </a:cubicBezTo>
                    <a:close/>
                    <a:moveTo>
                      <a:pt x="1317" y="318"/>
                    </a:moveTo>
                    <a:cubicBezTo>
                      <a:pt x="1318" y="327"/>
                      <a:pt x="1328" y="327"/>
                      <a:pt x="1335" y="330"/>
                    </a:cubicBezTo>
                    <a:cubicBezTo>
                      <a:pt x="1338" y="317"/>
                      <a:pt x="1328" y="317"/>
                      <a:pt x="1317" y="318"/>
                    </a:cubicBezTo>
                    <a:close/>
                    <a:moveTo>
                      <a:pt x="840" y="339"/>
                    </a:moveTo>
                    <a:cubicBezTo>
                      <a:pt x="840" y="343"/>
                      <a:pt x="840" y="347"/>
                      <a:pt x="840" y="351"/>
                    </a:cubicBezTo>
                    <a:cubicBezTo>
                      <a:pt x="855" y="355"/>
                      <a:pt x="854" y="336"/>
                      <a:pt x="840" y="339"/>
                    </a:cubicBezTo>
                    <a:close/>
                    <a:moveTo>
                      <a:pt x="675" y="339"/>
                    </a:moveTo>
                    <a:cubicBezTo>
                      <a:pt x="673" y="350"/>
                      <a:pt x="693" y="345"/>
                      <a:pt x="696" y="342"/>
                    </a:cubicBezTo>
                    <a:cubicBezTo>
                      <a:pt x="696" y="339"/>
                      <a:pt x="696" y="336"/>
                      <a:pt x="696" y="333"/>
                    </a:cubicBezTo>
                    <a:cubicBezTo>
                      <a:pt x="689" y="335"/>
                      <a:pt x="673" y="328"/>
                      <a:pt x="675" y="339"/>
                    </a:cubicBezTo>
                    <a:close/>
                    <a:moveTo>
                      <a:pt x="1362" y="333"/>
                    </a:moveTo>
                    <a:cubicBezTo>
                      <a:pt x="1360" y="345"/>
                      <a:pt x="1373" y="342"/>
                      <a:pt x="1383" y="342"/>
                    </a:cubicBezTo>
                    <a:cubicBezTo>
                      <a:pt x="1385" y="330"/>
                      <a:pt x="1372" y="333"/>
                      <a:pt x="1362" y="333"/>
                    </a:cubicBezTo>
                    <a:close/>
                    <a:moveTo>
                      <a:pt x="798" y="339"/>
                    </a:moveTo>
                    <a:cubicBezTo>
                      <a:pt x="805" y="346"/>
                      <a:pt x="808" y="357"/>
                      <a:pt x="825" y="354"/>
                    </a:cubicBezTo>
                    <a:cubicBezTo>
                      <a:pt x="826" y="341"/>
                      <a:pt x="809" y="330"/>
                      <a:pt x="798" y="339"/>
                    </a:cubicBezTo>
                    <a:close/>
                    <a:moveTo>
                      <a:pt x="1401" y="345"/>
                    </a:moveTo>
                    <a:cubicBezTo>
                      <a:pt x="1410" y="349"/>
                      <a:pt x="1417" y="365"/>
                      <a:pt x="1428" y="357"/>
                    </a:cubicBezTo>
                    <a:cubicBezTo>
                      <a:pt x="1427" y="347"/>
                      <a:pt x="1409" y="338"/>
                      <a:pt x="1401" y="345"/>
                    </a:cubicBezTo>
                    <a:close/>
                    <a:moveTo>
                      <a:pt x="699" y="348"/>
                    </a:moveTo>
                    <a:cubicBezTo>
                      <a:pt x="699" y="359"/>
                      <a:pt x="714" y="367"/>
                      <a:pt x="723" y="360"/>
                    </a:cubicBezTo>
                    <a:cubicBezTo>
                      <a:pt x="720" y="349"/>
                      <a:pt x="709" y="343"/>
                      <a:pt x="699" y="348"/>
                    </a:cubicBezTo>
                    <a:close/>
                    <a:moveTo>
                      <a:pt x="291" y="351"/>
                    </a:moveTo>
                    <a:cubicBezTo>
                      <a:pt x="286" y="358"/>
                      <a:pt x="288" y="383"/>
                      <a:pt x="306" y="378"/>
                    </a:cubicBezTo>
                    <a:cubicBezTo>
                      <a:pt x="302" y="368"/>
                      <a:pt x="302" y="354"/>
                      <a:pt x="291" y="351"/>
                    </a:cubicBezTo>
                    <a:close/>
                    <a:moveTo>
                      <a:pt x="1446" y="354"/>
                    </a:moveTo>
                    <a:cubicBezTo>
                      <a:pt x="1444" y="355"/>
                      <a:pt x="1443" y="357"/>
                      <a:pt x="1443" y="360"/>
                    </a:cubicBezTo>
                    <a:cubicBezTo>
                      <a:pt x="1446" y="369"/>
                      <a:pt x="1457" y="370"/>
                      <a:pt x="1470" y="369"/>
                    </a:cubicBezTo>
                    <a:cubicBezTo>
                      <a:pt x="1467" y="359"/>
                      <a:pt x="1455" y="358"/>
                      <a:pt x="1446" y="354"/>
                    </a:cubicBezTo>
                    <a:close/>
                    <a:moveTo>
                      <a:pt x="1488" y="366"/>
                    </a:moveTo>
                    <a:cubicBezTo>
                      <a:pt x="1486" y="367"/>
                      <a:pt x="1485" y="369"/>
                      <a:pt x="1485" y="372"/>
                    </a:cubicBezTo>
                    <a:cubicBezTo>
                      <a:pt x="1489" y="382"/>
                      <a:pt x="1501" y="384"/>
                      <a:pt x="1515" y="384"/>
                    </a:cubicBezTo>
                    <a:cubicBezTo>
                      <a:pt x="1513" y="371"/>
                      <a:pt x="1498" y="371"/>
                      <a:pt x="1488" y="366"/>
                    </a:cubicBezTo>
                    <a:close/>
                    <a:moveTo>
                      <a:pt x="753" y="378"/>
                    </a:moveTo>
                    <a:cubicBezTo>
                      <a:pt x="756" y="391"/>
                      <a:pt x="773" y="390"/>
                      <a:pt x="780" y="399"/>
                    </a:cubicBezTo>
                    <a:cubicBezTo>
                      <a:pt x="783" y="380"/>
                      <a:pt x="770" y="377"/>
                      <a:pt x="753" y="378"/>
                    </a:cubicBezTo>
                    <a:close/>
                    <a:moveTo>
                      <a:pt x="1530" y="387"/>
                    </a:moveTo>
                    <a:cubicBezTo>
                      <a:pt x="1539" y="390"/>
                      <a:pt x="1539" y="402"/>
                      <a:pt x="1554" y="399"/>
                    </a:cubicBezTo>
                    <a:cubicBezTo>
                      <a:pt x="1556" y="387"/>
                      <a:pt x="1537" y="380"/>
                      <a:pt x="1530" y="387"/>
                    </a:cubicBezTo>
                    <a:close/>
                    <a:moveTo>
                      <a:pt x="582" y="393"/>
                    </a:moveTo>
                    <a:cubicBezTo>
                      <a:pt x="566" y="393"/>
                      <a:pt x="554" y="405"/>
                      <a:pt x="558" y="417"/>
                    </a:cubicBezTo>
                    <a:cubicBezTo>
                      <a:pt x="562" y="422"/>
                      <a:pt x="573" y="420"/>
                      <a:pt x="582" y="420"/>
                    </a:cubicBezTo>
                    <a:cubicBezTo>
                      <a:pt x="587" y="415"/>
                      <a:pt x="587" y="398"/>
                      <a:pt x="582" y="393"/>
                    </a:cubicBezTo>
                    <a:close/>
                    <a:moveTo>
                      <a:pt x="795" y="399"/>
                    </a:moveTo>
                    <a:cubicBezTo>
                      <a:pt x="805" y="397"/>
                      <a:pt x="823" y="403"/>
                      <a:pt x="828" y="396"/>
                    </a:cubicBezTo>
                    <a:cubicBezTo>
                      <a:pt x="820" y="394"/>
                      <a:pt x="798" y="388"/>
                      <a:pt x="795" y="399"/>
                    </a:cubicBezTo>
                    <a:close/>
                    <a:moveTo>
                      <a:pt x="318" y="420"/>
                    </a:moveTo>
                    <a:cubicBezTo>
                      <a:pt x="319" y="406"/>
                      <a:pt x="316" y="396"/>
                      <a:pt x="303" y="396"/>
                    </a:cubicBezTo>
                    <a:cubicBezTo>
                      <a:pt x="298" y="404"/>
                      <a:pt x="303" y="422"/>
                      <a:pt x="318" y="420"/>
                    </a:cubicBezTo>
                    <a:close/>
                    <a:moveTo>
                      <a:pt x="1578" y="399"/>
                    </a:moveTo>
                    <a:cubicBezTo>
                      <a:pt x="1572" y="411"/>
                      <a:pt x="1594" y="410"/>
                      <a:pt x="1596" y="405"/>
                    </a:cubicBezTo>
                    <a:cubicBezTo>
                      <a:pt x="1590" y="403"/>
                      <a:pt x="1587" y="398"/>
                      <a:pt x="1578" y="399"/>
                    </a:cubicBezTo>
                    <a:close/>
                    <a:moveTo>
                      <a:pt x="1605" y="411"/>
                    </a:moveTo>
                    <a:cubicBezTo>
                      <a:pt x="1604" y="418"/>
                      <a:pt x="1610" y="418"/>
                      <a:pt x="1608" y="426"/>
                    </a:cubicBezTo>
                    <a:cubicBezTo>
                      <a:pt x="1620" y="426"/>
                      <a:pt x="1633" y="425"/>
                      <a:pt x="1641" y="429"/>
                    </a:cubicBezTo>
                    <a:cubicBezTo>
                      <a:pt x="1641" y="411"/>
                      <a:pt x="1622" y="412"/>
                      <a:pt x="1605" y="411"/>
                    </a:cubicBezTo>
                    <a:close/>
                    <a:moveTo>
                      <a:pt x="810" y="441"/>
                    </a:moveTo>
                    <a:cubicBezTo>
                      <a:pt x="816" y="433"/>
                      <a:pt x="813" y="416"/>
                      <a:pt x="804" y="414"/>
                    </a:cubicBezTo>
                    <a:cubicBezTo>
                      <a:pt x="805" y="424"/>
                      <a:pt x="800" y="440"/>
                      <a:pt x="810" y="441"/>
                    </a:cubicBezTo>
                    <a:close/>
                    <a:moveTo>
                      <a:pt x="330" y="462"/>
                    </a:moveTo>
                    <a:cubicBezTo>
                      <a:pt x="333" y="459"/>
                      <a:pt x="338" y="436"/>
                      <a:pt x="327" y="438"/>
                    </a:cubicBezTo>
                    <a:cubicBezTo>
                      <a:pt x="321" y="441"/>
                      <a:pt x="322" y="463"/>
                      <a:pt x="330" y="462"/>
                    </a:cubicBezTo>
                    <a:close/>
                    <a:moveTo>
                      <a:pt x="330" y="465"/>
                    </a:moveTo>
                    <a:cubicBezTo>
                      <a:pt x="330" y="473"/>
                      <a:pt x="339" y="488"/>
                      <a:pt x="345" y="480"/>
                    </a:cubicBezTo>
                    <a:cubicBezTo>
                      <a:pt x="338" y="477"/>
                      <a:pt x="344" y="461"/>
                      <a:pt x="330" y="465"/>
                    </a:cubicBezTo>
                    <a:close/>
                    <a:moveTo>
                      <a:pt x="822" y="462"/>
                    </a:moveTo>
                    <a:cubicBezTo>
                      <a:pt x="826" y="477"/>
                      <a:pt x="816" y="478"/>
                      <a:pt x="816" y="489"/>
                    </a:cubicBezTo>
                    <a:cubicBezTo>
                      <a:pt x="820" y="489"/>
                      <a:pt x="824" y="489"/>
                      <a:pt x="828" y="489"/>
                    </a:cubicBezTo>
                    <a:cubicBezTo>
                      <a:pt x="827" y="479"/>
                      <a:pt x="832" y="463"/>
                      <a:pt x="822" y="462"/>
                    </a:cubicBezTo>
                    <a:close/>
                    <a:moveTo>
                      <a:pt x="981" y="459"/>
                    </a:moveTo>
                    <a:cubicBezTo>
                      <a:pt x="981" y="464"/>
                      <a:pt x="981" y="469"/>
                      <a:pt x="981" y="474"/>
                    </a:cubicBezTo>
                    <a:cubicBezTo>
                      <a:pt x="990" y="475"/>
                      <a:pt x="997" y="474"/>
                      <a:pt x="996" y="465"/>
                    </a:cubicBezTo>
                    <a:cubicBezTo>
                      <a:pt x="996" y="458"/>
                      <a:pt x="988" y="459"/>
                      <a:pt x="981" y="459"/>
                    </a:cubicBezTo>
                    <a:close/>
                    <a:moveTo>
                      <a:pt x="1257" y="492"/>
                    </a:moveTo>
                    <a:cubicBezTo>
                      <a:pt x="1257" y="496"/>
                      <a:pt x="1257" y="500"/>
                      <a:pt x="1257" y="504"/>
                    </a:cubicBezTo>
                    <a:cubicBezTo>
                      <a:pt x="1264" y="505"/>
                      <a:pt x="1269" y="504"/>
                      <a:pt x="1272" y="501"/>
                    </a:cubicBezTo>
                    <a:cubicBezTo>
                      <a:pt x="1273" y="492"/>
                      <a:pt x="1266" y="491"/>
                      <a:pt x="1257" y="492"/>
                    </a:cubicBezTo>
                    <a:close/>
                    <a:moveTo>
                      <a:pt x="348" y="498"/>
                    </a:moveTo>
                    <a:cubicBezTo>
                      <a:pt x="336" y="495"/>
                      <a:pt x="336" y="516"/>
                      <a:pt x="345" y="516"/>
                    </a:cubicBezTo>
                    <a:cubicBezTo>
                      <a:pt x="348" y="512"/>
                      <a:pt x="348" y="505"/>
                      <a:pt x="348" y="498"/>
                    </a:cubicBezTo>
                    <a:close/>
                    <a:moveTo>
                      <a:pt x="438" y="516"/>
                    </a:moveTo>
                    <a:cubicBezTo>
                      <a:pt x="443" y="516"/>
                      <a:pt x="448" y="516"/>
                      <a:pt x="453" y="516"/>
                    </a:cubicBezTo>
                    <a:cubicBezTo>
                      <a:pt x="453" y="507"/>
                      <a:pt x="435" y="504"/>
                      <a:pt x="438" y="516"/>
                    </a:cubicBezTo>
                    <a:close/>
                    <a:moveTo>
                      <a:pt x="813" y="519"/>
                    </a:moveTo>
                    <a:cubicBezTo>
                      <a:pt x="802" y="521"/>
                      <a:pt x="792" y="547"/>
                      <a:pt x="783" y="561"/>
                    </a:cubicBezTo>
                    <a:cubicBezTo>
                      <a:pt x="801" y="561"/>
                      <a:pt x="801" y="543"/>
                      <a:pt x="816" y="540"/>
                    </a:cubicBezTo>
                    <a:cubicBezTo>
                      <a:pt x="815" y="533"/>
                      <a:pt x="811" y="529"/>
                      <a:pt x="813" y="519"/>
                    </a:cubicBezTo>
                    <a:close/>
                    <a:moveTo>
                      <a:pt x="357" y="549"/>
                    </a:moveTo>
                    <a:cubicBezTo>
                      <a:pt x="356" y="538"/>
                      <a:pt x="351" y="521"/>
                      <a:pt x="342" y="528"/>
                    </a:cubicBezTo>
                    <a:cubicBezTo>
                      <a:pt x="345" y="537"/>
                      <a:pt x="345" y="549"/>
                      <a:pt x="357" y="549"/>
                    </a:cubicBezTo>
                    <a:close/>
                    <a:moveTo>
                      <a:pt x="363" y="582"/>
                    </a:moveTo>
                    <a:cubicBezTo>
                      <a:pt x="363" y="576"/>
                      <a:pt x="363" y="570"/>
                      <a:pt x="363" y="564"/>
                    </a:cubicBezTo>
                    <a:cubicBezTo>
                      <a:pt x="346" y="561"/>
                      <a:pt x="355" y="583"/>
                      <a:pt x="363" y="582"/>
                    </a:cubicBezTo>
                    <a:close/>
                    <a:moveTo>
                      <a:pt x="717" y="582"/>
                    </a:moveTo>
                    <a:cubicBezTo>
                      <a:pt x="724" y="587"/>
                      <a:pt x="738" y="585"/>
                      <a:pt x="747" y="588"/>
                    </a:cubicBezTo>
                    <a:cubicBezTo>
                      <a:pt x="747" y="583"/>
                      <a:pt x="747" y="578"/>
                      <a:pt x="747" y="573"/>
                    </a:cubicBezTo>
                    <a:cubicBezTo>
                      <a:pt x="735" y="574"/>
                      <a:pt x="719" y="571"/>
                      <a:pt x="717" y="582"/>
                    </a:cubicBezTo>
                    <a:close/>
                    <a:moveTo>
                      <a:pt x="993" y="579"/>
                    </a:moveTo>
                    <a:cubicBezTo>
                      <a:pt x="993" y="582"/>
                      <a:pt x="993" y="585"/>
                      <a:pt x="993" y="588"/>
                    </a:cubicBezTo>
                    <a:cubicBezTo>
                      <a:pt x="1000" y="589"/>
                      <a:pt x="1004" y="587"/>
                      <a:pt x="1005" y="582"/>
                    </a:cubicBezTo>
                    <a:cubicBezTo>
                      <a:pt x="1001" y="581"/>
                      <a:pt x="999" y="578"/>
                      <a:pt x="993" y="579"/>
                    </a:cubicBezTo>
                    <a:close/>
                    <a:moveTo>
                      <a:pt x="681" y="597"/>
                    </a:moveTo>
                    <a:cubicBezTo>
                      <a:pt x="690" y="604"/>
                      <a:pt x="706" y="598"/>
                      <a:pt x="705" y="585"/>
                    </a:cubicBezTo>
                    <a:cubicBezTo>
                      <a:pt x="698" y="580"/>
                      <a:pt x="681" y="585"/>
                      <a:pt x="681" y="597"/>
                    </a:cubicBezTo>
                    <a:close/>
                    <a:moveTo>
                      <a:pt x="372" y="615"/>
                    </a:moveTo>
                    <a:cubicBezTo>
                      <a:pt x="376" y="612"/>
                      <a:pt x="371" y="592"/>
                      <a:pt x="363" y="591"/>
                    </a:cubicBezTo>
                    <a:cubicBezTo>
                      <a:pt x="363" y="602"/>
                      <a:pt x="361" y="615"/>
                      <a:pt x="372" y="615"/>
                    </a:cubicBezTo>
                    <a:close/>
                    <a:moveTo>
                      <a:pt x="630" y="603"/>
                    </a:moveTo>
                    <a:cubicBezTo>
                      <a:pt x="632" y="614"/>
                      <a:pt x="649" y="612"/>
                      <a:pt x="657" y="609"/>
                    </a:cubicBezTo>
                    <a:cubicBezTo>
                      <a:pt x="660" y="599"/>
                      <a:pt x="652" y="600"/>
                      <a:pt x="651" y="594"/>
                    </a:cubicBezTo>
                    <a:cubicBezTo>
                      <a:pt x="646" y="599"/>
                      <a:pt x="629" y="592"/>
                      <a:pt x="630" y="603"/>
                    </a:cubicBezTo>
                    <a:close/>
                    <a:moveTo>
                      <a:pt x="576" y="624"/>
                    </a:moveTo>
                    <a:cubicBezTo>
                      <a:pt x="561" y="623"/>
                      <a:pt x="551" y="627"/>
                      <a:pt x="549" y="639"/>
                    </a:cubicBezTo>
                    <a:cubicBezTo>
                      <a:pt x="564" y="640"/>
                      <a:pt x="570" y="632"/>
                      <a:pt x="576" y="624"/>
                    </a:cubicBezTo>
                    <a:close/>
                    <a:moveTo>
                      <a:pt x="378" y="639"/>
                    </a:moveTo>
                    <a:cubicBezTo>
                      <a:pt x="370" y="640"/>
                      <a:pt x="365" y="644"/>
                      <a:pt x="366" y="654"/>
                    </a:cubicBezTo>
                    <a:cubicBezTo>
                      <a:pt x="374" y="653"/>
                      <a:pt x="379" y="649"/>
                      <a:pt x="378" y="639"/>
                    </a:cubicBezTo>
                    <a:close/>
                    <a:moveTo>
                      <a:pt x="522" y="669"/>
                    </a:moveTo>
                    <a:cubicBezTo>
                      <a:pt x="529" y="663"/>
                      <a:pt x="536" y="657"/>
                      <a:pt x="543" y="651"/>
                    </a:cubicBezTo>
                    <a:cubicBezTo>
                      <a:pt x="528" y="647"/>
                      <a:pt x="512" y="658"/>
                      <a:pt x="522" y="669"/>
                    </a:cubicBezTo>
                    <a:close/>
                    <a:moveTo>
                      <a:pt x="366" y="666"/>
                    </a:moveTo>
                    <a:cubicBezTo>
                      <a:pt x="365" y="675"/>
                      <a:pt x="366" y="682"/>
                      <a:pt x="375" y="681"/>
                    </a:cubicBezTo>
                    <a:cubicBezTo>
                      <a:pt x="379" y="677"/>
                      <a:pt x="375" y="665"/>
                      <a:pt x="366" y="666"/>
                    </a:cubicBezTo>
                    <a:close/>
                    <a:moveTo>
                      <a:pt x="492" y="702"/>
                    </a:moveTo>
                    <a:cubicBezTo>
                      <a:pt x="503" y="700"/>
                      <a:pt x="509" y="693"/>
                      <a:pt x="510" y="681"/>
                    </a:cubicBezTo>
                    <a:cubicBezTo>
                      <a:pt x="492" y="678"/>
                      <a:pt x="485" y="689"/>
                      <a:pt x="492" y="702"/>
                    </a:cubicBezTo>
                    <a:close/>
                    <a:moveTo>
                      <a:pt x="375" y="696"/>
                    </a:moveTo>
                    <a:cubicBezTo>
                      <a:pt x="372" y="699"/>
                      <a:pt x="371" y="704"/>
                      <a:pt x="372" y="711"/>
                    </a:cubicBezTo>
                    <a:cubicBezTo>
                      <a:pt x="382" y="711"/>
                      <a:pt x="382" y="699"/>
                      <a:pt x="375" y="696"/>
                    </a:cubicBezTo>
                    <a:close/>
                    <a:moveTo>
                      <a:pt x="570" y="699"/>
                    </a:moveTo>
                    <a:cubicBezTo>
                      <a:pt x="557" y="699"/>
                      <a:pt x="548" y="703"/>
                      <a:pt x="546" y="714"/>
                    </a:cubicBezTo>
                    <a:cubicBezTo>
                      <a:pt x="557" y="712"/>
                      <a:pt x="564" y="706"/>
                      <a:pt x="570" y="699"/>
                    </a:cubicBezTo>
                    <a:close/>
                    <a:moveTo>
                      <a:pt x="606" y="699"/>
                    </a:moveTo>
                    <a:cubicBezTo>
                      <a:pt x="614" y="701"/>
                      <a:pt x="618" y="707"/>
                      <a:pt x="627" y="708"/>
                    </a:cubicBezTo>
                    <a:cubicBezTo>
                      <a:pt x="628" y="698"/>
                      <a:pt x="611" y="692"/>
                      <a:pt x="606" y="699"/>
                    </a:cubicBezTo>
                    <a:close/>
                    <a:moveTo>
                      <a:pt x="486" y="717"/>
                    </a:moveTo>
                    <a:cubicBezTo>
                      <a:pt x="481" y="722"/>
                      <a:pt x="470" y="739"/>
                      <a:pt x="483" y="744"/>
                    </a:cubicBezTo>
                    <a:cubicBezTo>
                      <a:pt x="486" y="739"/>
                      <a:pt x="494" y="723"/>
                      <a:pt x="486" y="717"/>
                    </a:cubicBezTo>
                    <a:close/>
                    <a:moveTo>
                      <a:pt x="663" y="744"/>
                    </a:moveTo>
                    <a:cubicBezTo>
                      <a:pt x="668" y="727"/>
                      <a:pt x="654" y="713"/>
                      <a:pt x="642" y="723"/>
                    </a:cubicBezTo>
                    <a:cubicBezTo>
                      <a:pt x="651" y="728"/>
                      <a:pt x="650" y="743"/>
                      <a:pt x="663" y="744"/>
                    </a:cubicBezTo>
                    <a:close/>
                    <a:moveTo>
                      <a:pt x="522" y="753"/>
                    </a:moveTo>
                    <a:cubicBezTo>
                      <a:pt x="533" y="754"/>
                      <a:pt x="534" y="729"/>
                      <a:pt x="531" y="726"/>
                    </a:cubicBezTo>
                    <a:cubicBezTo>
                      <a:pt x="526" y="733"/>
                      <a:pt x="519" y="738"/>
                      <a:pt x="522" y="753"/>
                    </a:cubicBezTo>
                    <a:close/>
                    <a:moveTo>
                      <a:pt x="378" y="726"/>
                    </a:moveTo>
                    <a:cubicBezTo>
                      <a:pt x="369" y="726"/>
                      <a:pt x="373" y="752"/>
                      <a:pt x="381" y="753"/>
                    </a:cubicBezTo>
                    <a:cubicBezTo>
                      <a:pt x="388" y="748"/>
                      <a:pt x="390" y="728"/>
                      <a:pt x="378" y="726"/>
                    </a:cubicBezTo>
                    <a:close/>
                    <a:moveTo>
                      <a:pt x="570" y="738"/>
                    </a:moveTo>
                    <a:cubicBezTo>
                      <a:pt x="568" y="744"/>
                      <a:pt x="563" y="747"/>
                      <a:pt x="564" y="756"/>
                    </a:cubicBezTo>
                    <a:cubicBezTo>
                      <a:pt x="579" y="758"/>
                      <a:pt x="578" y="744"/>
                      <a:pt x="588" y="741"/>
                    </a:cubicBezTo>
                    <a:cubicBezTo>
                      <a:pt x="593" y="747"/>
                      <a:pt x="606" y="754"/>
                      <a:pt x="615" y="747"/>
                    </a:cubicBezTo>
                    <a:cubicBezTo>
                      <a:pt x="612" y="720"/>
                      <a:pt x="589" y="740"/>
                      <a:pt x="570" y="738"/>
                    </a:cubicBezTo>
                    <a:close/>
                    <a:moveTo>
                      <a:pt x="609" y="753"/>
                    </a:moveTo>
                    <a:cubicBezTo>
                      <a:pt x="609" y="760"/>
                      <a:pt x="609" y="767"/>
                      <a:pt x="612" y="771"/>
                    </a:cubicBezTo>
                    <a:cubicBezTo>
                      <a:pt x="623" y="773"/>
                      <a:pt x="621" y="762"/>
                      <a:pt x="621" y="753"/>
                    </a:cubicBezTo>
                    <a:cubicBezTo>
                      <a:pt x="617" y="753"/>
                      <a:pt x="613" y="753"/>
                      <a:pt x="609" y="753"/>
                    </a:cubicBezTo>
                    <a:close/>
                    <a:moveTo>
                      <a:pt x="381" y="762"/>
                    </a:moveTo>
                    <a:cubicBezTo>
                      <a:pt x="381" y="769"/>
                      <a:pt x="381" y="776"/>
                      <a:pt x="381" y="783"/>
                    </a:cubicBezTo>
                    <a:cubicBezTo>
                      <a:pt x="393" y="784"/>
                      <a:pt x="386" y="763"/>
                      <a:pt x="381" y="762"/>
                    </a:cubicBezTo>
                    <a:close/>
                    <a:moveTo>
                      <a:pt x="669" y="759"/>
                    </a:moveTo>
                    <a:cubicBezTo>
                      <a:pt x="660" y="760"/>
                      <a:pt x="650" y="775"/>
                      <a:pt x="663" y="780"/>
                    </a:cubicBezTo>
                    <a:cubicBezTo>
                      <a:pt x="665" y="775"/>
                      <a:pt x="679" y="766"/>
                      <a:pt x="669" y="759"/>
                    </a:cubicBezTo>
                    <a:close/>
                    <a:moveTo>
                      <a:pt x="552" y="789"/>
                    </a:moveTo>
                    <a:cubicBezTo>
                      <a:pt x="546" y="780"/>
                      <a:pt x="543" y="768"/>
                      <a:pt x="531" y="765"/>
                    </a:cubicBezTo>
                    <a:cubicBezTo>
                      <a:pt x="521" y="779"/>
                      <a:pt x="535" y="805"/>
                      <a:pt x="549" y="795"/>
                    </a:cubicBezTo>
                    <a:cubicBezTo>
                      <a:pt x="557" y="798"/>
                      <a:pt x="567" y="799"/>
                      <a:pt x="579" y="798"/>
                    </a:cubicBezTo>
                    <a:cubicBezTo>
                      <a:pt x="581" y="784"/>
                      <a:pt x="563" y="790"/>
                      <a:pt x="552" y="789"/>
                    </a:cubicBezTo>
                    <a:close/>
                    <a:moveTo>
                      <a:pt x="585" y="783"/>
                    </a:moveTo>
                    <a:cubicBezTo>
                      <a:pt x="590" y="784"/>
                      <a:pt x="588" y="792"/>
                      <a:pt x="597" y="789"/>
                    </a:cubicBezTo>
                    <a:cubicBezTo>
                      <a:pt x="597" y="786"/>
                      <a:pt x="597" y="783"/>
                      <a:pt x="597" y="780"/>
                    </a:cubicBezTo>
                    <a:cubicBezTo>
                      <a:pt x="593" y="781"/>
                      <a:pt x="586" y="779"/>
                      <a:pt x="585" y="783"/>
                    </a:cubicBezTo>
                    <a:close/>
                    <a:moveTo>
                      <a:pt x="501" y="798"/>
                    </a:moveTo>
                    <a:cubicBezTo>
                      <a:pt x="487" y="797"/>
                      <a:pt x="495" y="836"/>
                      <a:pt x="507" y="819"/>
                    </a:cubicBezTo>
                    <a:cubicBezTo>
                      <a:pt x="502" y="815"/>
                      <a:pt x="505" y="803"/>
                      <a:pt x="501" y="798"/>
                    </a:cubicBezTo>
                    <a:close/>
                    <a:moveTo>
                      <a:pt x="645" y="816"/>
                    </a:moveTo>
                    <a:cubicBezTo>
                      <a:pt x="653" y="814"/>
                      <a:pt x="657" y="808"/>
                      <a:pt x="657" y="798"/>
                    </a:cubicBezTo>
                    <a:cubicBezTo>
                      <a:pt x="644" y="795"/>
                      <a:pt x="644" y="805"/>
                      <a:pt x="645" y="816"/>
                    </a:cubicBezTo>
                    <a:close/>
                    <a:moveTo>
                      <a:pt x="384" y="825"/>
                    </a:moveTo>
                    <a:cubicBezTo>
                      <a:pt x="388" y="821"/>
                      <a:pt x="390" y="804"/>
                      <a:pt x="381" y="804"/>
                    </a:cubicBezTo>
                    <a:cubicBezTo>
                      <a:pt x="383" y="810"/>
                      <a:pt x="377" y="824"/>
                      <a:pt x="384" y="825"/>
                    </a:cubicBezTo>
                    <a:close/>
                    <a:moveTo>
                      <a:pt x="537" y="846"/>
                    </a:moveTo>
                    <a:cubicBezTo>
                      <a:pt x="539" y="836"/>
                      <a:pt x="515" y="827"/>
                      <a:pt x="516" y="837"/>
                    </a:cubicBezTo>
                    <a:cubicBezTo>
                      <a:pt x="525" y="838"/>
                      <a:pt x="525" y="848"/>
                      <a:pt x="537" y="846"/>
                    </a:cubicBezTo>
                    <a:close/>
                  </a:path>
                </a:pathLst>
              </a:custGeom>
              <a:solidFill>
                <a:srgbClr val="94B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1" name="Freeform 491"/>
              <p:cNvSpPr/>
              <p:nvPr/>
            </p:nvSpPr>
            <p:spPr bwMode="auto">
              <a:xfrm>
                <a:off x="7635" y="1403"/>
                <a:ext cx="32" cy="20"/>
              </a:xfrm>
              <a:custGeom>
                <a:avLst/>
                <a:gdLst>
                  <a:gd name="T0" fmla="*/ 17 w 17"/>
                  <a:gd name="T1" fmla="*/ 5 h 11"/>
                  <a:gd name="T2" fmla="*/ 2 w 17"/>
                  <a:gd name="T3" fmla="*/ 11 h 11"/>
                  <a:gd name="T4" fmla="*/ 17 w 17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17" y="5"/>
                    </a:moveTo>
                    <a:cubicBezTo>
                      <a:pt x="14" y="9"/>
                      <a:pt x="9" y="11"/>
                      <a:pt x="2" y="11"/>
                    </a:cubicBezTo>
                    <a:cubicBezTo>
                      <a:pt x="0" y="1"/>
                      <a:pt x="13" y="0"/>
                      <a:pt x="17" y="5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2" name="Freeform 492"/>
              <p:cNvSpPr/>
              <p:nvPr/>
            </p:nvSpPr>
            <p:spPr bwMode="auto">
              <a:xfrm>
                <a:off x="10644" y="1406"/>
                <a:ext cx="50" cy="44"/>
              </a:xfrm>
              <a:custGeom>
                <a:avLst/>
                <a:gdLst>
                  <a:gd name="T0" fmla="*/ 1 w 27"/>
                  <a:gd name="T1" fmla="*/ 15 h 23"/>
                  <a:gd name="T2" fmla="*/ 25 w 27"/>
                  <a:gd name="T3" fmla="*/ 6 h 23"/>
                  <a:gd name="T4" fmla="*/ 22 w 27"/>
                  <a:gd name="T5" fmla="*/ 21 h 23"/>
                  <a:gd name="T6" fmla="*/ 1 w 27"/>
                  <a:gd name="T7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3">
                    <a:moveTo>
                      <a:pt x="1" y="15"/>
                    </a:moveTo>
                    <a:cubicBezTo>
                      <a:pt x="0" y="4"/>
                      <a:pt x="17" y="0"/>
                      <a:pt x="25" y="6"/>
                    </a:cubicBezTo>
                    <a:cubicBezTo>
                      <a:pt x="27" y="14"/>
                      <a:pt x="21" y="14"/>
                      <a:pt x="22" y="21"/>
                    </a:cubicBezTo>
                    <a:cubicBezTo>
                      <a:pt x="11" y="23"/>
                      <a:pt x="7" y="18"/>
                      <a:pt x="1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3" name="Freeform 493"/>
              <p:cNvSpPr/>
              <p:nvPr/>
            </p:nvSpPr>
            <p:spPr bwMode="auto">
              <a:xfrm>
                <a:off x="9918" y="1410"/>
                <a:ext cx="62" cy="66"/>
              </a:xfrm>
              <a:custGeom>
                <a:avLst/>
                <a:gdLst>
                  <a:gd name="T0" fmla="*/ 0 w 33"/>
                  <a:gd name="T1" fmla="*/ 13 h 35"/>
                  <a:gd name="T2" fmla="*/ 33 w 33"/>
                  <a:gd name="T3" fmla="*/ 16 h 35"/>
                  <a:gd name="T4" fmla="*/ 0 w 33"/>
                  <a:gd name="T5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5">
                    <a:moveTo>
                      <a:pt x="0" y="13"/>
                    </a:moveTo>
                    <a:cubicBezTo>
                      <a:pt x="5" y="0"/>
                      <a:pt x="29" y="9"/>
                      <a:pt x="33" y="16"/>
                    </a:cubicBezTo>
                    <a:cubicBezTo>
                      <a:pt x="30" y="35"/>
                      <a:pt x="5" y="19"/>
                      <a:pt x="0" y="1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4" name="Freeform 494"/>
              <p:cNvSpPr/>
              <p:nvPr/>
            </p:nvSpPr>
            <p:spPr bwMode="auto">
              <a:xfrm>
                <a:off x="10425" y="1429"/>
                <a:ext cx="29" cy="79"/>
              </a:xfrm>
              <a:custGeom>
                <a:avLst/>
                <a:gdLst>
                  <a:gd name="T0" fmla="*/ 0 w 15"/>
                  <a:gd name="T1" fmla="*/ 0 h 42"/>
                  <a:gd name="T2" fmla="*/ 9 w 15"/>
                  <a:gd name="T3" fmla="*/ 0 h 42"/>
                  <a:gd name="T4" fmla="*/ 3 w 15"/>
                  <a:gd name="T5" fmla="*/ 42 h 42"/>
                  <a:gd name="T6" fmla="*/ 0 w 15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2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2" y="16"/>
                      <a:pt x="15" y="34"/>
                      <a:pt x="3" y="42"/>
                    </a:cubicBezTo>
                    <a:cubicBezTo>
                      <a:pt x="0" y="38"/>
                      <a:pt x="6" y="9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5" name="Freeform 495"/>
              <p:cNvSpPr/>
              <p:nvPr/>
            </p:nvSpPr>
            <p:spPr bwMode="auto">
              <a:xfrm>
                <a:off x="7633" y="1463"/>
                <a:ext cx="85" cy="62"/>
              </a:xfrm>
              <a:custGeom>
                <a:avLst/>
                <a:gdLst>
                  <a:gd name="T0" fmla="*/ 45 w 45"/>
                  <a:gd name="T1" fmla="*/ 18 h 33"/>
                  <a:gd name="T2" fmla="*/ 39 w 45"/>
                  <a:gd name="T3" fmla="*/ 33 h 33"/>
                  <a:gd name="T4" fmla="*/ 30 w 45"/>
                  <a:gd name="T5" fmla="*/ 15 h 33"/>
                  <a:gd name="T6" fmla="*/ 0 w 45"/>
                  <a:gd name="T7" fmla="*/ 18 h 33"/>
                  <a:gd name="T8" fmla="*/ 45 w 45"/>
                  <a:gd name="T9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3">
                    <a:moveTo>
                      <a:pt x="45" y="18"/>
                    </a:moveTo>
                    <a:cubicBezTo>
                      <a:pt x="45" y="25"/>
                      <a:pt x="40" y="27"/>
                      <a:pt x="39" y="33"/>
                    </a:cubicBezTo>
                    <a:cubicBezTo>
                      <a:pt x="33" y="30"/>
                      <a:pt x="28" y="26"/>
                      <a:pt x="30" y="15"/>
                    </a:cubicBezTo>
                    <a:cubicBezTo>
                      <a:pt x="13" y="10"/>
                      <a:pt x="6" y="18"/>
                      <a:pt x="0" y="18"/>
                    </a:cubicBezTo>
                    <a:cubicBezTo>
                      <a:pt x="1" y="0"/>
                      <a:pt x="43" y="3"/>
                      <a:pt x="45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6" name="Freeform 496"/>
              <p:cNvSpPr/>
              <p:nvPr/>
            </p:nvSpPr>
            <p:spPr bwMode="auto">
              <a:xfrm>
                <a:off x="10369" y="1514"/>
                <a:ext cx="66" cy="30"/>
              </a:xfrm>
              <a:custGeom>
                <a:avLst/>
                <a:gdLst>
                  <a:gd name="T0" fmla="*/ 27 w 35"/>
                  <a:gd name="T1" fmla="*/ 0 h 16"/>
                  <a:gd name="T2" fmla="*/ 0 w 35"/>
                  <a:gd name="T3" fmla="*/ 15 h 16"/>
                  <a:gd name="T4" fmla="*/ 27 w 3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27" y="0"/>
                    </a:moveTo>
                    <a:cubicBezTo>
                      <a:pt x="35" y="10"/>
                      <a:pt x="14" y="16"/>
                      <a:pt x="0" y="15"/>
                    </a:cubicBezTo>
                    <a:cubicBezTo>
                      <a:pt x="6" y="7"/>
                      <a:pt x="25" y="12"/>
                      <a:pt x="27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7" name="Freeform 497"/>
              <p:cNvSpPr/>
              <p:nvPr/>
            </p:nvSpPr>
            <p:spPr bwMode="auto">
              <a:xfrm>
                <a:off x="6905" y="1519"/>
                <a:ext cx="23" cy="44"/>
              </a:xfrm>
              <a:custGeom>
                <a:avLst/>
                <a:gdLst>
                  <a:gd name="T0" fmla="*/ 3 w 12"/>
                  <a:gd name="T1" fmla="*/ 0 h 23"/>
                  <a:gd name="T2" fmla="*/ 12 w 12"/>
                  <a:gd name="T3" fmla="*/ 21 h 23"/>
                  <a:gd name="T4" fmla="*/ 3 w 12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3" y="0"/>
                    </a:moveTo>
                    <a:cubicBezTo>
                      <a:pt x="9" y="4"/>
                      <a:pt x="10" y="13"/>
                      <a:pt x="12" y="21"/>
                    </a:cubicBezTo>
                    <a:cubicBezTo>
                      <a:pt x="0" y="23"/>
                      <a:pt x="3" y="10"/>
                      <a:pt x="3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8" name="Freeform 498"/>
              <p:cNvSpPr/>
              <p:nvPr/>
            </p:nvSpPr>
            <p:spPr bwMode="auto">
              <a:xfrm>
                <a:off x="7669" y="1544"/>
                <a:ext cx="32" cy="32"/>
              </a:xfrm>
              <a:custGeom>
                <a:avLst/>
                <a:gdLst>
                  <a:gd name="T0" fmla="*/ 17 w 17"/>
                  <a:gd name="T1" fmla="*/ 2 h 17"/>
                  <a:gd name="T2" fmla="*/ 2 w 17"/>
                  <a:gd name="T3" fmla="*/ 17 h 17"/>
                  <a:gd name="T4" fmla="*/ 17 w 17"/>
                  <a:gd name="T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7" y="2"/>
                    </a:moveTo>
                    <a:cubicBezTo>
                      <a:pt x="16" y="11"/>
                      <a:pt x="11" y="16"/>
                      <a:pt x="2" y="17"/>
                    </a:cubicBezTo>
                    <a:cubicBezTo>
                      <a:pt x="0" y="5"/>
                      <a:pt x="5" y="0"/>
                      <a:pt x="17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09" name="Freeform 499"/>
              <p:cNvSpPr/>
              <p:nvPr/>
            </p:nvSpPr>
            <p:spPr bwMode="auto">
              <a:xfrm>
                <a:off x="11872" y="1548"/>
                <a:ext cx="37" cy="118"/>
              </a:xfrm>
              <a:custGeom>
                <a:avLst/>
                <a:gdLst>
                  <a:gd name="T0" fmla="*/ 11 w 20"/>
                  <a:gd name="T1" fmla="*/ 0 h 63"/>
                  <a:gd name="T2" fmla="*/ 20 w 20"/>
                  <a:gd name="T3" fmla="*/ 3 h 63"/>
                  <a:gd name="T4" fmla="*/ 8 w 20"/>
                  <a:gd name="T5" fmla="*/ 63 h 63"/>
                  <a:gd name="T6" fmla="*/ 11 w 20"/>
                  <a:gd name="T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63">
                    <a:moveTo>
                      <a:pt x="11" y="0"/>
                    </a:moveTo>
                    <a:cubicBezTo>
                      <a:pt x="15" y="0"/>
                      <a:pt x="18" y="1"/>
                      <a:pt x="20" y="3"/>
                    </a:cubicBezTo>
                    <a:cubicBezTo>
                      <a:pt x="0" y="7"/>
                      <a:pt x="19" y="50"/>
                      <a:pt x="8" y="63"/>
                    </a:cubicBezTo>
                    <a:cubicBezTo>
                      <a:pt x="10" y="43"/>
                      <a:pt x="4" y="15"/>
                      <a:pt x="11" y="0"/>
                    </a:cubicBezTo>
                    <a:close/>
                  </a:path>
                </a:pathLst>
              </a:custGeom>
              <a:solidFill>
                <a:srgbClr val="C5C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0" name="Freeform 500"/>
              <p:cNvSpPr/>
              <p:nvPr/>
            </p:nvSpPr>
            <p:spPr bwMode="auto">
              <a:xfrm>
                <a:off x="9322" y="1565"/>
                <a:ext cx="39" cy="48"/>
              </a:xfrm>
              <a:custGeom>
                <a:avLst/>
                <a:gdLst>
                  <a:gd name="T0" fmla="*/ 5 w 21"/>
                  <a:gd name="T1" fmla="*/ 0 h 26"/>
                  <a:gd name="T2" fmla="*/ 20 w 21"/>
                  <a:gd name="T3" fmla="*/ 24 h 26"/>
                  <a:gd name="T4" fmla="*/ 5 w 2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6">
                    <a:moveTo>
                      <a:pt x="5" y="0"/>
                    </a:moveTo>
                    <a:cubicBezTo>
                      <a:pt x="18" y="0"/>
                      <a:pt x="21" y="10"/>
                      <a:pt x="20" y="24"/>
                    </a:cubicBezTo>
                    <a:cubicBezTo>
                      <a:pt x="5" y="26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1" name="Freeform 501"/>
              <p:cNvSpPr/>
              <p:nvPr/>
            </p:nvSpPr>
            <p:spPr bwMode="auto">
              <a:xfrm>
                <a:off x="9803" y="1559"/>
                <a:ext cx="62" cy="54"/>
              </a:xfrm>
              <a:custGeom>
                <a:avLst/>
                <a:gdLst>
                  <a:gd name="T0" fmla="*/ 28 w 33"/>
                  <a:gd name="T1" fmla="*/ 27 h 29"/>
                  <a:gd name="T2" fmla="*/ 4 w 33"/>
                  <a:gd name="T3" fmla="*/ 24 h 29"/>
                  <a:gd name="T4" fmla="*/ 28 w 33"/>
                  <a:gd name="T5" fmla="*/ 0 h 29"/>
                  <a:gd name="T6" fmla="*/ 28 w 33"/>
                  <a:gd name="T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9">
                    <a:moveTo>
                      <a:pt x="28" y="27"/>
                    </a:moveTo>
                    <a:cubicBezTo>
                      <a:pt x="19" y="27"/>
                      <a:pt x="8" y="29"/>
                      <a:pt x="4" y="24"/>
                    </a:cubicBezTo>
                    <a:cubicBezTo>
                      <a:pt x="0" y="12"/>
                      <a:pt x="12" y="0"/>
                      <a:pt x="28" y="0"/>
                    </a:cubicBezTo>
                    <a:cubicBezTo>
                      <a:pt x="33" y="5"/>
                      <a:pt x="33" y="22"/>
                      <a:pt x="28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2" name="Freeform 502"/>
              <p:cNvSpPr/>
              <p:nvPr/>
            </p:nvSpPr>
            <p:spPr bwMode="auto">
              <a:xfrm>
                <a:off x="6956" y="1627"/>
                <a:ext cx="23" cy="39"/>
              </a:xfrm>
              <a:custGeom>
                <a:avLst/>
                <a:gdLst>
                  <a:gd name="T0" fmla="*/ 0 w 12"/>
                  <a:gd name="T1" fmla="*/ 0 h 21"/>
                  <a:gd name="T2" fmla="*/ 12 w 12"/>
                  <a:gd name="T3" fmla="*/ 21 h 21"/>
                  <a:gd name="T4" fmla="*/ 0 w 12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6" y="5"/>
                      <a:pt x="12" y="10"/>
                      <a:pt x="12" y="21"/>
                    </a:cubicBezTo>
                    <a:cubicBezTo>
                      <a:pt x="6" y="16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3" name="Freeform 503"/>
              <p:cNvSpPr/>
              <p:nvPr/>
            </p:nvSpPr>
            <p:spPr bwMode="auto">
              <a:xfrm>
                <a:off x="9365" y="1640"/>
                <a:ext cx="32" cy="51"/>
              </a:xfrm>
              <a:custGeom>
                <a:avLst/>
                <a:gdLst>
                  <a:gd name="T0" fmla="*/ 6 w 17"/>
                  <a:gd name="T1" fmla="*/ 2 h 27"/>
                  <a:gd name="T2" fmla="*/ 9 w 17"/>
                  <a:gd name="T3" fmla="*/ 26 h 27"/>
                  <a:gd name="T4" fmla="*/ 6 w 17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7">
                    <a:moveTo>
                      <a:pt x="6" y="2"/>
                    </a:moveTo>
                    <a:cubicBezTo>
                      <a:pt x="17" y="0"/>
                      <a:pt x="12" y="23"/>
                      <a:pt x="9" y="26"/>
                    </a:cubicBezTo>
                    <a:cubicBezTo>
                      <a:pt x="1" y="27"/>
                      <a:pt x="0" y="5"/>
                      <a:pt x="6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4" name="Freeform 504"/>
              <p:cNvSpPr/>
              <p:nvPr/>
            </p:nvSpPr>
            <p:spPr bwMode="auto">
              <a:xfrm>
                <a:off x="7667" y="1666"/>
                <a:ext cx="45" cy="30"/>
              </a:xfrm>
              <a:custGeom>
                <a:avLst/>
                <a:gdLst>
                  <a:gd name="T0" fmla="*/ 24 w 24"/>
                  <a:gd name="T1" fmla="*/ 0 h 16"/>
                  <a:gd name="T2" fmla="*/ 0 w 24"/>
                  <a:gd name="T3" fmla="*/ 9 h 16"/>
                  <a:gd name="T4" fmla="*/ 24 w 2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6">
                    <a:moveTo>
                      <a:pt x="24" y="0"/>
                    </a:moveTo>
                    <a:cubicBezTo>
                      <a:pt x="19" y="6"/>
                      <a:pt x="9" y="16"/>
                      <a:pt x="0" y="9"/>
                    </a:cubicBezTo>
                    <a:cubicBezTo>
                      <a:pt x="3" y="1"/>
                      <a:pt x="15" y="2"/>
                      <a:pt x="24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5" name="Freeform 505"/>
              <p:cNvSpPr/>
              <p:nvPr/>
            </p:nvSpPr>
            <p:spPr bwMode="auto">
              <a:xfrm>
                <a:off x="7571" y="1717"/>
                <a:ext cx="39" cy="19"/>
              </a:xfrm>
              <a:custGeom>
                <a:avLst/>
                <a:gdLst>
                  <a:gd name="T0" fmla="*/ 21 w 21"/>
                  <a:gd name="T1" fmla="*/ 0 h 10"/>
                  <a:gd name="T2" fmla="*/ 0 w 21"/>
                  <a:gd name="T3" fmla="*/ 9 h 10"/>
                  <a:gd name="T4" fmla="*/ 21 w 2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0">
                    <a:moveTo>
                      <a:pt x="21" y="0"/>
                    </a:moveTo>
                    <a:cubicBezTo>
                      <a:pt x="18" y="7"/>
                      <a:pt x="11" y="10"/>
                      <a:pt x="0" y="9"/>
                    </a:cubicBezTo>
                    <a:cubicBezTo>
                      <a:pt x="3" y="2"/>
                      <a:pt x="12" y="1"/>
                      <a:pt x="21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6" name="Freeform 506"/>
              <p:cNvSpPr/>
              <p:nvPr/>
            </p:nvSpPr>
            <p:spPr bwMode="auto">
              <a:xfrm>
                <a:off x="9393" y="1751"/>
                <a:ext cx="23" cy="39"/>
              </a:xfrm>
              <a:custGeom>
                <a:avLst/>
                <a:gdLst>
                  <a:gd name="T0" fmla="*/ 9 w 12"/>
                  <a:gd name="T1" fmla="*/ 21 h 21"/>
                  <a:gd name="T2" fmla="*/ 12 w 12"/>
                  <a:gd name="T3" fmla="*/ 3 h 21"/>
                  <a:gd name="T4" fmla="*/ 9 w 12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9" y="21"/>
                    </a:moveTo>
                    <a:cubicBezTo>
                      <a:pt x="0" y="21"/>
                      <a:pt x="0" y="0"/>
                      <a:pt x="12" y="3"/>
                    </a:cubicBezTo>
                    <a:cubicBezTo>
                      <a:pt x="12" y="10"/>
                      <a:pt x="12" y="17"/>
                      <a:pt x="9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7" name="Freeform 507"/>
              <p:cNvSpPr/>
              <p:nvPr/>
            </p:nvSpPr>
            <p:spPr bwMode="auto">
              <a:xfrm>
                <a:off x="8276" y="1909"/>
                <a:ext cx="45" cy="64"/>
              </a:xfrm>
              <a:custGeom>
                <a:avLst/>
                <a:gdLst>
                  <a:gd name="T0" fmla="*/ 24 w 24"/>
                  <a:gd name="T1" fmla="*/ 27 h 34"/>
                  <a:gd name="T2" fmla="*/ 0 w 24"/>
                  <a:gd name="T3" fmla="*/ 0 h 34"/>
                  <a:gd name="T4" fmla="*/ 24 w 24"/>
                  <a:gd name="T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4">
                    <a:moveTo>
                      <a:pt x="24" y="27"/>
                    </a:moveTo>
                    <a:cubicBezTo>
                      <a:pt x="11" y="34"/>
                      <a:pt x="2" y="14"/>
                      <a:pt x="0" y="0"/>
                    </a:cubicBezTo>
                    <a:cubicBezTo>
                      <a:pt x="10" y="7"/>
                      <a:pt x="19" y="15"/>
                      <a:pt x="24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8" name="Freeform 508"/>
              <p:cNvSpPr/>
              <p:nvPr/>
            </p:nvSpPr>
            <p:spPr bwMode="auto">
              <a:xfrm>
                <a:off x="8500" y="1892"/>
                <a:ext cx="22" cy="45"/>
              </a:xfrm>
              <a:custGeom>
                <a:avLst/>
                <a:gdLst>
                  <a:gd name="T0" fmla="*/ 7 w 12"/>
                  <a:gd name="T1" fmla="*/ 24 h 24"/>
                  <a:gd name="T2" fmla="*/ 4 w 12"/>
                  <a:gd name="T3" fmla="*/ 0 h 24"/>
                  <a:gd name="T4" fmla="*/ 7 w 12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7" y="24"/>
                    </a:moveTo>
                    <a:cubicBezTo>
                      <a:pt x="0" y="22"/>
                      <a:pt x="6" y="7"/>
                      <a:pt x="4" y="0"/>
                    </a:cubicBezTo>
                    <a:cubicBezTo>
                      <a:pt x="11" y="3"/>
                      <a:pt x="12" y="18"/>
                      <a:pt x="7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19" name="Freeform 509"/>
              <p:cNvSpPr/>
              <p:nvPr/>
            </p:nvSpPr>
            <p:spPr bwMode="auto">
              <a:xfrm>
                <a:off x="10629" y="1907"/>
                <a:ext cx="22" cy="21"/>
              </a:xfrm>
              <a:custGeom>
                <a:avLst/>
                <a:gdLst>
                  <a:gd name="T0" fmla="*/ 12 w 12"/>
                  <a:gd name="T1" fmla="*/ 4 h 11"/>
                  <a:gd name="T2" fmla="*/ 0 w 12"/>
                  <a:gd name="T3" fmla="*/ 10 h 11"/>
                  <a:gd name="T4" fmla="*/ 0 w 12"/>
                  <a:gd name="T5" fmla="*/ 1 h 11"/>
                  <a:gd name="T6" fmla="*/ 12 w 12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4"/>
                    </a:moveTo>
                    <a:cubicBezTo>
                      <a:pt x="11" y="9"/>
                      <a:pt x="7" y="11"/>
                      <a:pt x="0" y="10"/>
                    </a:cubicBezTo>
                    <a:cubicBezTo>
                      <a:pt x="0" y="7"/>
                      <a:pt x="0" y="4"/>
                      <a:pt x="0" y="1"/>
                    </a:cubicBezTo>
                    <a:cubicBezTo>
                      <a:pt x="6" y="0"/>
                      <a:pt x="8" y="3"/>
                      <a:pt x="12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0" name="Freeform 510"/>
              <p:cNvSpPr/>
              <p:nvPr/>
            </p:nvSpPr>
            <p:spPr bwMode="auto">
              <a:xfrm>
                <a:off x="6781" y="2135"/>
                <a:ext cx="23" cy="22"/>
              </a:xfrm>
              <a:custGeom>
                <a:avLst/>
                <a:gdLst>
                  <a:gd name="T0" fmla="*/ 3 w 12"/>
                  <a:gd name="T1" fmla="*/ 0 h 12"/>
                  <a:gd name="T2" fmla="*/ 9 w 12"/>
                  <a:gd name="T3" fmla="*/ 0 h 12"/>
                  <a:gd name="T4" fmla="*/ 12 w 12"/>
                  <a:gd name="T5" fmla="*/ 3 h 12"/>
                  <a:gd name="T6" fmla="*/ 12 w 12"/>
                  <a:gd name="T7" fmla="*/ 9 h 12"/>
                  <a:gd name="T8" fmla="*/ 9 w 12"/>
                  <a:gd name="T9" fmla="*/ 12 h 12"/>
                  <a:gd name="T10" fmla="*/ 3 w 12"/>
                  <a:gd name="T11" fmla="*/ 12 h 12"/>
                  <a:gd name="T12" fmla="*/ 0 w 12"/>
                  <a:gd name="T13" fmla="*/ 9 h 12"/>
                  <a:gd name="T14" fmla="*/ 0 w 12"/>
                  <a:gd name="T15" fmla="*/ 3 h 12"/>
                  <a:gd name="T16" fmla="*/ 3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3" y="0"/>
                    </a:moveTo>
                    <a:cubicBezTo>
                      <a:pt x="5" y="0"/>
                      <a:pt x="7" y="0"/>
                      <a:pt x="9" y="0"/>
                    </a:cubicBezTo>
                    <a:cubicBezTo>
                      <a:pt x="8" y="3"/>
                      <a:pt x="10" y="3"/>
                      <a:pt x="12" y="3"/>
                    </a:cubicBezTo>
                    <a:cubicBezTo>
                      <a:pt x="12" y="5"/>
                      <a:pt x="12" y="7"/>
                      <a:pt x="12" y="9"/>
                    </a:cubicBezTo>
                    <a:cubicBezTo>
                      <a:pt x="9" y="8"/>
                      <a:pt x="9" y="10"/>
                      <a:pt x="9" y="12"/>
                    </a:cubicBezTo>
                    <a:cubicBezTo>
                      <a:pt x="7" y="12"/>
                      <a:pt x="5" y="12"/>
                      <a:pt x="3" y="12"/>
                    </a:cubicBezTo>
                    <a:cubicBezTo>
                      <a:pt x="4" y="9"/>
                      <a:pt x="2" y="9"/>
                      <a:pt x="0" y="9"/>
                    </a:cubicBezTo>
                    <a:cubicBezTo>
                      <a:pt x="0" y="7"/>
                      <a:pt x="0" y="5"/>
                      <a:pt x="0" y="3"/>
                    </a:cubicBezTo>
                    <a:cubicBezTo>
                      <a:pt x="3" y="4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1" name="Freeform 511"/>
              <p:cNvSpPr/>
              <p:nvPr/>
            </p:nvSpPr>
            <p:spPr bwMode="auto">
              <a:xfrm>
                <a:off x="9737" y="2185"/>
                <a:ext cx="28" cy="53"/>
              </a:xfrm>
              <a:custGeom>
                <a:avLst/>
                <a:gdLst>
                  <a:gd name="T0" fmla="*/ 12 w 15"/>
                  <a:gd name="T1" fmla="*/ 0 h 28"/>
                  <a:gd name="T2" fmla="*/ 3 w 15"/>
                  <a:gd name="T3" fmla="*/ 27 h 28"/>
                  <a:gd name="T4" fmla="*/ 12 w 15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12" y="0"/>
                    </a:moveTo>
                    <a:cubicBezTo>
                      <a:pt x="15" y="3"/>
                      <a:pt x="14" y="28"/>
                      <a:pt x="3" y="27"/>
                    </a:cubicBezTo>
                    <a:cubicBezTo>
                      <a:pt x="0" y="12"/>
                      <a:pt x="7" y="7"/>
                      <a:pt x="12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2" name="Freeform 512"/>
              <p:cNvSpPr/>
              <p:nvPr/>
            </p:nvSpPr>
            <p:spPr bwMode="auto">
              <a:xfrm>
                <a:off x="9741" y="2259"/>
                <a:ext cx="58" cy="75"/>
              </a:xfrm>
              <a:custGeom>
                <a:avLst/>
                <a:gdLst>
                  <a:gd name="T0" fmla="*/ 28 w 31"/>
                  <a:gd name="T1" fmla="*/ 30 h 40"/>
                  <a:gd name="T2" fmla="*/ 10 w 31"/>
                  <a:gd name="T3" fmla="*/ 0 h 40"/>
                  <a:gd name="T4" fmla="*/ 31 w 31"/>
                  <a:gd name="T5" fmla="*/ 24 h 40"/>
                  <a:gd name="T6" fmla="*/ 28 w 31"/>
                  <a:gd name="T7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0">
                    <a:moveTo>
                      <a:pt x="28" y="30"/>
                    </a:moveTo>
                    <a:cubicBezTo>
                      <a:pt x="14" y="40"/>
                      <a:pt x="0" y="14"/>
                      <a:pt x="10" y="0"/>
                    </a:cubicBezTo>
                    <a:cubicBezTo>
                      <a:pt x="22" y="3"/>
                      <a:pt x="25" y="15"/>
                      <a:pt x="31" y="24"/>
                    </a:cubicBezTo>
                    <a:cubicBezTo>
                      <a:pt x="30" y="26"/>
                      <a:pt x="28" y="27"/>
                      <a:pt x="28" y="3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" name="Freeform 513"/>
              <p:cNvSpPr/>
              <p:nvPr/>
            </p:nvSpPr>
            <p:spPr bwMode="auto">
              <a:xfrm>
                <a:off x="9861" y="2285"/>
                <a:ext cx="23" cy="25"/>
              </a:xfrm>
              <a:custGeom>
                <a:avLst/>
                <a:gdLst>
                  <a:gd name="T0" fmla="*/ 12 w 12"/>
                  <a:gd name="T1" fmla="*/ 1 h 13"/>
                  <a:gd name="T2" fmla="*/ 12 w 12"/>
                  <a:gd name="T3" fmla="*/ 10 h 13"/>
                  <a:gd name="T4" fmla="*/ 0 w 12"/>
                  <a:gd name="T5" fmla="*/ 4 h 13"/>
                  <a:gd name="T6" fmla="*/ 12 w 12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1"/>
                    </a:moveTo>
                    <a:cubicBezTo>
                      <a:pt x="12" y="4"/>
                      <a:pt x="12" y="7"/>
                      <a:pt x="12" y="10"/>
                    </a:cubicBezTo>
                    <a:cubicBezTo>
                      <a:pt x="3" y="13"/>
                      <a:pt x="5" y="5"/>
                      <a:pt x="0" y="4"/>
                    </a:cubicBezTo>
                    <a:cubicBezTo>
                      <a:pt x="1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" name="Freeform 514"/>
              <p:cNvSpPr/>
              <p:nvPr/>
            </p:nvSpPr>
            <p:spPr bwMode="auto">
              <a:xfrm>
                <a:off x="9470" y="2332"/>
                <a:ext cx="25" cy="40"/>
              </a:xfrm>
              <a:custGeom>
                <a:avLst/>
                <a:gdLst>
                  <a:gd name="T0" fmla="*/ 4 w 13"/>
                  <a:gd name="T1" fmla="*/ 0 h 21"/>
                  <a:gd name="T2" fmla="*/ 7 w 13"/>
                  <a:gd name="T3" fmla="*/ 21 h 21"/>
                  <a:gd name="T4" fmla="*/ 4 w 13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1">
                    <a:moveTo>
                      <a:pt x="4" y="0"/>
                    </a:moveTo>
                    <a:cubicBezTo>
                      <a:pt x="13" y="0"/>
                      <a:pt x="11" y="17"/>
                      <a:pt x="7" y="21"/>
                    </a:cubicBezTo>
                    <a:cubicBezTo>
                      <a:pt x="0" y="20"/>
                      <a:pt x="6" y="6"/>
                      <a:pt x="4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" name="Freeform 515"/>
              <p:cNvSpPr/>
              <p:nvPr/>
            </p:nvSpPr>
            <p:spPr bwMode="auto">
              <a:xfrm>
                <a:off x="9470" y="2409"/>
                <a:ext cx="21" cy="42"/>
              </a:xfrm>
              <a:custGeom>
                <a:avLst/>
                <a:gdLst>
                  <a:gd name="T0" fmla="*/ 4 w 11"/>
                  <a:gd name="T1" fmla="*/ 16 h 22"/>
                  <a:gd name="T2" fmla="*/ 7 w 11"/>
                  <a:gd name="T3" fmla="*/ 1 h 22"/>
                  <a:gd name="T4" fmla="*/ 10 w 11"/>
                  <a:gd name="T5" fmla="*/ 16 h 22"/>
                  <a:gd name="T6" fmla="*/ 4 w 11"/>
                  <a:gd name="T7" fmla="*/ 22 h 22"/>
                  <a:gd name="T8" fmla="*/ 4 w 11"/>
                  <a:gd name="T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2">
                    <a:moveTo>
                      <a:pt x="4" y="16"/>
                    </a:moveTo>
                    <a:cubicBezTo>
                      <a:pt x="6" y="12"/>
                      <a:pt x="0" y="0"/>
                      <a:pt x="7" y="1"/>
                    </a:cubicBezTo>
                    <a:cubicBezTo>
                      <a:pt x="10" y="4"/>
                      <a:pt x="11" y="9"/>
                      <a:pt x="10" y="16"/>
                    </a:cubicBezTo>
                    <a:cubicBezTo>
                      <a:pt x="11" y="21"/>
                      <a:pt x="8" y="22"/>
                      <a:pt x="4" y="22"/>
                    </a:cubicBezTo>
                    <a:cubicBezTo>
                      <a:pt x="4" y="20"/>
                      <a:pt x="4" y="18"/>
                      <a:pt x="4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" name="Freeform 516"/>
              <p:cNvSpPr/>
              <p:nvPr/>
            </p:nvSpPr>
            <p:spPr bwMode="auto">
              <a:xfrm>
                <a:off x="7054" y="565"/>
                <a:ext cx="9" cy="63"/>
              </a:xfrm>
              <a:custGeom>
                <a:avLst/>
                <a:gdLst>
                  <a:gd name="T0" fmla="*/ 5 w 5"/>
                  <a:gd name="T1" fmla="*/ 33 h 33"/>
                  <a:gd name="T2" fmla="*/ 5 w 5"/>
                  <a:gd name="T3" fmla="*/ 0 h 33"/>
                  <a:gd name="T4" fmla="*/ 5 w 5"/>
                  <a:gd name="T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3">
                    <a:moveTo>
                      <a:pt x="5" y="33"/>
                    </a:moveTo>
                    <a:cubicBezTo>
                      <a:pt x="0" y="29"/>
                      <a:pt x="0" y="4"/>
                      <a:pt x="5" y="0"/>
                    </a:cubicBezTo>
                    <a:cubicBezTo>
                      <a:pt x="5" y="11"/>
                      <a:pt x="5" y="22"/>
                      <a:pt x="5" y="33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" name="Freeform 517"/>
              <p:cNvSpPr>
                <a:spLocks noEditPoints="1"/>
              </p:cNvSpPr>
              <p:nvPr/>
            </p:nvSpPr>
            <p:spPr bwMode="auto">
              <a:xfrm>
                <a:off x="8818" y="667"/>
                <a:ext cx="2815" cy="807"/>
              </a:xfrm>
              <a:custGeom>
                <a:avLst/>
                <a:gdLst>
                  <a:gd name="T0" fmla="*/ 21 w 1497"/>
                  <a:gd name="T1" fmla="*/ 81 h 429"/>
                  <a:gd name="T2" fmla="*/ 306 w 1497"/>
                  <a:gd name="T3" fmla="*/ 114 h 429"/>
                  <a:gd name="T4" fmla="*/ 336 w 1497"/>
                  <a:gd name="T5" fmla="*/ 0 h 429"/>
                  <a:gd name="T6" fmla="*/ 363 w 1497"/>
                  <a:gd name="T7" fmla="*/ 123 h 429"/>
                  <a:gd name="T8" fmla="*/ 1497 w 1497"/>
                  <a:gd name="T9" fmla="*/ 429 h 429"/>
                  <a:gd name="T10" fmla="*/ 1320 w 1497"/>
                  <a:gd name="T11" fmla="*/ 381 h 429"/>
                  <a:gd name="T12" fmla="*/ 792 w 1497"/>
                  <a:gd name="T13" fmla="*/ 216 h 429"/>
                  <a:gd name="T14" fmla="*/ 0 w 1497"/>
                  <a:gd name="T15" fmla="*/ 84 h 429"/>
                  <a:gd name="T16" fmla="*/ 21 w 1497"/>
                  <a:gd name="T17" fmla="*/ 81 h 429"/>
                  <a:gd name="T18" fmla="*/ 327 w 1497"/>
                  <a:gd name="T19" fmla="*/ 117 h 429"/>
                  <a:gd name="T20" fmla="*/ 324 w 1497"/>
                  <a:gd name="T21" fmla="*/ 72 h 429"/>
                  <a:gd name="T22" fmla="*/ 336 w 1497"/>
                  <a:gd name="T23" fmla="*/ 84 h 429"/>
                  <a:gd name="T24" fmla="*/ 333 w 1497"/>
                  <a:gd name="T25" fmla="*/ 48 h 429"/>
                  <a:gd name="T26" fmla="*/ 342 w 1497"/>
                  <a:gd name="T27" fmla="*/ 87 h 429"/>
                  <a:gd name="T28" fmla="*/ 357 w 1497"/>
                  <a:gd name="T29" fmla="*/ 87 h 429"/>
                  <a:gd name="T30" fmla="*/ 342 w 1497"/>
                  <a:gd name="T31" fmla="*/ 120 h 429"/>
                  <a:gd name="T32" fmla="*/ 330 w 1497"/>
                  <a:gd name="T33" fmla="*/ 15 h 429"/>
                  <a:gd name="T34" fmla="*/ 327 w 1497"/>
                  <a:gd name="T35" fmla="*/ 117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7" h="429">
                    <a:moveTo>
                      <a:pt x="21" y="81"/>
                    </a:moveTo>
                    <a:cubicBezTo>
                      <a:pt x="117" y="91"/>
                      <a:pt x="213" y="101"/>
                      <a:pt x="306" y="114"/>
                    </a:cubicBezTo>
                    <a:cubicBezTo>
                      <a:pt x="291" y="82"/>
                      <a:pt x="310" y="20"/>
                      <a:pt x="336" y="0"/>
                    </a:cubicBezTo>
                    <a:cubicBezTo>
                      <a:pt x="357" y="30"/>
                      <a:pt x="393" y="87"/>
                      <a:pt x="363" y="123"/>
                    </a:cubicBezTo>
                    <a:cubicBezTo>
                      <a:pt x="795" y="171"/>
                      <a:pt x="1118" y="328"/>
                      <a:pt x="1497" y="429"/>
                    </a:cubicBezTo>
                    <a:cubicBezTo>
                      <a:pt x="1435" y="424"/>
                      <a:pt x="1378" y="399"/>
                      <a:pt x="1320" y="381"/>
                    </a:cubicBezTo>
                    <a:cubicBezTo>
                      <a:pt x="1141" y="325"/>
                      <a:pt x="972" y="266"/>
                      <a:pt x="792" y="216"/>
                    </a:cubicBezTo>
                    <a:cubicBezTo>
                      <a:pt x="549" y="148"/>
                      <a:pt x="286" y="116"/>
                      <a:pt x="0" y="84"/>
                    </a:cubicBezTo>
                    <a:cubicBezTo>
                      <a:pt x="1" y="77"/>
                      <a:pt x="15" y="83"/>
                      <a:pt x="21" y="81"/>
                    </a:cubicBezTo>
                    <a:close/>
                    <a:moveTo>
                      <a:pt x="327" y="117"/>
                    </a:moveTo>
                    <a:cubicBezTo>
                      <a:pt x="347" y="103"/>
                      <a:pt x="318" y="86"/>
                      <a:pt x="324" y="72"/>
                    </a:cubicBezTo>
                    <a:cubicBezTo>
                      <a:pt x="329" y="75"/>
                      <a:pt x="329" y="83"/>
                      <a:pt x="336" y="84"/>
                    </a:cubicBezTo>
                    <a:cubicBezTo>
                      <a:pt x="339" y="70"/>
                      <a:pt x="328" y="54"/>
                      <a:pt x="333" y="48"/>
                    </a:cubicBezTo>
                    <a:cubicBezTo>
                      <a:pt x="341" y="56"/>
                      <a:pt x="342" y="71"/>
                      <a:pt x="342" y="87"/>
                    </a:cubicBezTo>
                    <a:cubicBezTo>
                      <a:pt x="343" y="96"/>
                      <a:pt x="353" y="75"/>
                      <a:pt x="357" y="87"/>
                    </a:cubicBezTo>
                    <a:cubicBezTo>
                      <a:pt x="351" y="97"/>
                      <a:pt x="339" y="101"/>
                      <a:pt x="342" y="120"/>
                    </a:cubicBezTo>
                    <a:cubicBezTo>
                      <a:pt x="398" y="106"/>
                      <a:pt x="347" y="38"/>
                      <a:pt x="330" y="15"/>
                    </a:cubicBezTo>
                    <a:cubicBezTo>
                      <a:pt x="315" y="38"/>
                      <a:pt x="287" y="100"/>
                      <a:pt x="327" y="117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" name="Freeform 518"/>
              <p:cNvSpPr/>
              <p:nvPr/>
            </p:nvSpPr>
            <p:spPr bwMode="auto">
              <a:xfrm>
                <a:off x="7362" y="716"/>
                <a:ext cx="124" cy="13"/>
              </a:xfrm>
              <a:custGeom>
                <a:avLst/>
                <a:gdLst>
                  <a:gd name="T0" fmla="*/ 0 w 66"/>
                  <a:gd name="T1" fmla="*/ 4 h 7"/>
                  <a:gd name="T2" fmla="*/ 66 w 66"/>
                  <a:gd name="T3" fmla="*/ 7 h 7"/>
                  <a:gd name="T4" fmla="*/ 0 w 66"/>
                  <a:gd name="T5" fmla="*/ 7 h 7"/>
                  <a:gd name="T6" fmla="*/ 0 w 6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7">
                    <a:moveTo>
                      <a:pt x="0" y="4"/>
                    </a:moveTo>
                    <a:cubicBezTo>
                      <a:pt x="21" y="6"/>
                      <a:pt x="50" y="0"/>
                      <a:pt x="66" y="7"/>
                    </a:cubicBezTo>
                    <a:cubicBezTo>
                      <a:pt x="44" y="7"/>
                      <a:pt x="22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" name="Freeform 519"/>
              <p:cNvSpPr/>
              <p:nvPr/>
            </p:nvSpPr>
            <p:spPr bwMode="auto">
              <a:xfrm>
                <a:off x="6668" y="727"/>
                <a:ext cx="68" cy="13"/>
              </a:xfrm>
              <a:custGeom>
                <a:avLst/>
                <a:gdLst>
                  <a:gd name="T0" fmla="*/ 0 w 36"/>
                  <a:gd name="T1" fmla="*/ 7 h 7"/>
                  <a:gd name="T2" fmla="*/ 36 w 36"/>
                  <a:gd name="T3" fmla="*/ 4 h 7"/>
                  <a:gd name="T4" fmla="*/ 36 w 36"/>
                  <a:gd name="T5" fmla="*/ 7 h 7"/>
                  <a:gd name="T6" fmla="*/ 0 w 3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" name="Freeform 520"/>
              <p:cNvSpPr/>
              <p:nvPr/>
            </p:nvSpPr>
            <p:spPr bwMode="auto">
              <a:xfrm>
                <a:off x="6736" y="727"/>
                <a:ext cx="401" cy="13"/>
              </a:xfrm>
              <a:custGeom>
                <a:avLst/>
                <a:gdLst>
                  <a:gd name="T0" fmla="*/ 0 w 213"/>
                  <a:gd name="T1" fmla="*/ 4 h 7"/>
                  <a:gd name="T2" fmla="*/ 213 w 213"/>
                  <a:gd name="T3" fmla="*/ 7 h 7"/>
                  <a:gd name="T4" fmla="*/ 0 w 213"/>
                  <a:gd name="T5" fmla="*/ 7 h 7"/>
                  <a:gd name="T6" fmla="*/ 0 w 2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" h="7">
                    <a:moveTo>
                      <a:pt x="0" y="4"/>
                    </a:moveTo>
                    <a:cubicBezTo>
                      <a:pt x="70" y="6"/>
                      <a:pt x="148" y="0"/>
                      <a:pt x="213" y="7"/>
                    </a:cubicBezTo>
                    <a:cubicBezTo>
                      <a:pt x="142" y="7"/>
                      <a:pt x="7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29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" name="Freeform 521"/>
              <p:cNvSpPr/>
              <p:nvPr/>
            </p:nvSpPr>
            <p:spPr bwMode="auto">
              <a:xfrm>
                <a:off x="7142" y="727"/>
                <a:ext cx="147" cy="13"/>
              </a:xfrm>
              <a:custGeom>
                <a:avLst/>
                <a:gdLst>
                  <a:gd name="T0" fmla="*/ 0 w 78"/>
                  <a:gd name="T1" fmla="*/ 7 h 7"/>
                  <a:gd name="T2" fmla="*/ 78 w 78"/>
                  <a:gd name="T3" fmla="*/ 4 h 7"/>
                  <a:gd name="T4" fmla="*/ 78 w 78"/>
                  <a:gd name="T5" fmla="*/ 7 h 7"/>
                  <a:gd name="T6" fmla="*/ 0 w 7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7">
                    <a:moveTo>
                      <a:pt x="0" y="7"/>
                    </a:moveTo>
                    <a:cubicBezTo>
                      <a:pt x="20" y="0"/>
                      <a:pt x="53" y="6"/>
                      <a:pt x="78" y="4"/>
                    </a:cubicBezTo>
                    <a:cubicBezTo>
                      <a:pt x="78" y="5"/>
                      <a:pt x="78" y="6"/>
                      <a:pt x="78" y="7"/>
                    </a:cubicBezTo>
                    <a:cubicBezTo>
                      <a:pt x="52" y="7"/>
                      <a:pt x="26" y="7"/>
                      <a:pt x="0" y="7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" name="Freeform 522"/>
              <p:cNvSpPr/>
              <p:nvPr/>
            </p:nvSpPr>
            <p:spPr bwMode="auto">
              <a:xfrm>
                <a:off x="7729" y="727"/>
                <a:ext cx="96" cy="21"/>
              </a:xfrm>
              <a:custGeom>
                <a:avLst/>
                <a:gdLst>
                  <a:gd name="T0" fmla="*/ 0 w 51"/>
                  <a:gd name="T1" fmla="*/ 4 h 11"/>
                  <a:gd name="T2" fmla="*/ 51 w 51"/>
                  <a:gd name="T3" fmla="*/ 7 h 11"/>
                  <a:gd name="T4" fmla="*/ 0 w 51"/>
                  <a:gd name="T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" name="Freeform 523"/>
              <p:cNvSpPr/>
              <p:nvPr/>
            </p:nvSpPr>
            <p:spPr bwMode="auto">
              <a:xfrm>
                <a:off x="7543" y="733"/>
                <a:ext cx="101" cy="21"/>
              </a:xfrm>
              <a:custGeom>
                <a:avLst/>
                <a:gdLst>
                  <a:gd name="T0" fmla="*/ 0 w 54"/>
                  <a:gd name="T1" fmla="*/ 4 h 11"/>
                  <a:gd name="T2" fmla="*/ 54 w 54"/>
                  <a:gd name="T3" fmla="*/ 7 h 11"/>
                  <a:gd name="T4" fmla="*/ 0 w 54"/>
                  <a:gd name="T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11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7" y="5"/>
                      <a:pt x="12" y="11"/>
                      <a:pt x="0" y="4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" name="Freeform 524"/>
              <p:cNvSpPr/>
              <p:nvPr/>
            </p:nvSpPr>
            <p:spPr bwMode="auto">
              <a:xfrm>
                <a:off x="7735" y="739"/>
                <a:ext cx="95" cy="13"/>
              </a:xfrm>
              <a:custGeom>
                <a:avLst/>
                <a:gdLst>
                  <a:gd name="T0" fmla="*/ 0 w 51"/>
                  <a:gd name="T1" fmla="*/ 4 h 7"/>
                  <a:gd name="T2" fmla="*/ 51 w 51"/>
                  <a:gd name="T3" fmla="*/ 7 h 7"/>
                  <a:gd name="T4" fmla="*/ 0 w 51"/>
                  <a:gd name="T5" fmla="*/ 7 h 7"/>
                  <a:gd name="T6" fmla="*/ 0 w 51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7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4" y="7"/>
                      <a:pt x="17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" name="Freeform 525"/>
              <p:cNvSpPr/>
              <p:nvPr/>
            </p:nvSpPr>
            <p:spPr bwMode="auto">
              <a:xfrm>
                <a:off x="7892" y="746"/>
                <a:ext cx="63" cy="19"/>
              </a:xfrm>
              <a:custGeom>
                <a:avLst/>
                <a:gdLst>
                  <a:gd name="T0" fmla="*/ 0 w 33"/>
                  <a:gd name="T1" fmla="*/ 3 h 10"/>
                  <a:gd name="T2" fmla="*/ 27 w 33"/>
                  <a:gd name="T3" fmla="*/ 0 h 10"/>
                  <a:gd name="T4" fmla="*/ 33 w 33"/>
                  <a:gd name="T5" fmla="*/ 3 h 10"/>
                  <a:gd name="T6" fmla="*/ 33 w 33"/>
                  <a:gd name="T7" fmla="*/ 6 h 10"/>
                  <a:gd name="T8" fmla="*/ 0 w 3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0" y="3"/>
                    </a:moveTo>
                    <a:cubicBezTo>
                      <a:pt x="8" y="1"/>
                      <a:pt x="24" y="7"/>
                      <a:pt x="27" y="0"/>
                    </a:cubicBezTo>
                    <a:cubicBezTo>
                      <a:pt x="30" y="0"/>
                      <a:pt x="31" y="2"/>
                      <a:pt x="33" y="3"/>
                    </a:cubicBezTo>
                    <a:cubicBezTo>
                      <a:pt x="33" y="4"/>
                      <a:pt x="33" y="5"/>
                      <a:pt x="33" y="6"/>
                    </a:cubicBezTo>
                    <a:cubicBezTo>
                      <a:pt x="23" y="4"/>
                      <a:pt x="5" y="10"/>
                      <a:pt x="0" y="3"/>
                    </a:cubicBezTo>
                    <a:close/>
                  </a:path>
                </a:pathLst>
              </a:custGeom>
              <a:solidFill>
                <a:srgbClr val="5B4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" name="Freeform 526"/>
              <p:cNvSpPr/>
              <p:nvPr/>
            </p:nvSpPr>
            <p:spPr bwMode="auto">
              <a:xfrm>
                <a:off x="6813" y="757"/>
                <a:ext cx="25" cy="19"/>
              </a:xfrm>
              <a:custGeom>
                <a:avLst/>
                <a:gdLst>
                  <a:gd name="T0" fmla="*/ 1 w 13"/>
                  <a:gd name="T1" fmla="*/ 0 h 10"/>
                  <a:gd name="T2" fmla="*/ 13 w 13"/>
                  <a:gd name="T3" fmla="*/ 0 h 10"/>
                  <a:gd name="T4" fmla="*/ 13 w 13"/>
                  <a:gd name="T5" fmla="*/ 9 h 10"/>
                  <a:gd name="T6" fmla="*/ 1 w 1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3"/>
                      <a:pt x="13" y="6"/>
                      <a:pt x="13" y="9"/>
                    </a:cubicBezTo>
                    <a:cubicBezTo>
                      <a:pt x="5" y="10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" name="Freeform 527"/>
              <p:cNvSpPr/>
              <p:nvPr/>
            </p:nvSpPr>
            <p:spPr bwMode="auto">
              <a:xfrm>
                <a:off x="6601" y="767"/>
                <a:ext cx="39" cy="28"/>
              </a:xfrm>
              <a:custGeom>
                <a:avLst/>
                <a:gdLst>
                  <a:gd name="T0" fmla="*/ 18 w 21"/>
                  <a:gd name="T1" fmla="*/ 4 h 15"/>
                  <a:gd name="T2" fmla="*/ 0 w 21"/>
                  <a:gd name="T3" fmla="*/ 7 h 15"/>
                  <a:gd name="T4" fmla="*/ 18 w 21"/>
                  <a:gd name="T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18" y="4"/>
                    </a:moveTo>
                    <a:cubicBezTo>
                      <a:pt x="21" y="15"/>
                      <a:pt x="2" y="9"/>
                      <a:pt x="0" y="7"/>
                    </a:cubicBezTo>
                    <a:cubicBezTo>
                      <a:pt x="0" y="0"/>
                      <a:pt x="13" y="6"/>
                      <a:pt x="18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" name="Freeform 528"/>
              <p:cNvSpPr/>
              <p:nvPr/>
            </p:nvSpPr>
            <p:spPr bwMode="auto">
              <a:xfrm>
                <a:off x="7599" y="772"/>
                <a:ext cx="47" cy="32"/>
              </a:xfrm>
              <a:custGeom>
                <a:avLst/>
                <a:gdLst>
                  <a:gd name="T0" fmla="*/ 24 w 25"/>
                  <a:gd name="T1" fmla="*/ 4 h 17"/>
                  <a:gd name="T2" fmla="*/ 0 w 25"/>
                  <a:gd name="T3" fmla="*/ 7 h 17"/>
                  <a:gd name="T4" fmla="*/ 24 w 25"/>
                  <a:gd name="T5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4" y="4"/>
                    </a:moveTo>
                    <a:cubicBezTo>
                      <a:pt x="25" y="17"/>
                      <a:pt x="5" y="7"/>
                      <a:pt x="0" y="7"/>
                    </a:cubicBezTo>
                    <a:cubicBezTo>
                      <a:pt x="2" y="0"/>
                      <a:pt x="17" y="6"/>
                      <a:pt x="24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9" name="Freeform 529"/>
              <p:cNvSpPr/>
              <p:nvPr/>
            </p:nvSpPr>
            <p:spPr bwMode="auto">
              <a:xfrm>
                <a:off x="7684" y="774"/>
                <a:ext cx="47" cy="27"/>
              </a:xfrm>
              <a:custGeom>
                <a:avLst/>
                <a:gdLst>
                  <a:gd name="T0" fmla="*/ 21 w 25"/>
                  <a:gd name="T1" fmla="*/ 12 h 14"/>
                  <a:gd name="T2" fmla="*/ 0 w 25"/>
                  <a:gd name="T3" fmla="*/ 9 h 14"/>
                  <a:gd name="T4" fmla="*/ 21 w 25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4">
                    <a:moveTo>
                      <a:pt x="21" y="12"/>
                    </a:moveTo>
                    <a:cubicBezTo>
                      <a:pt x="11" y="14"/>
                      <a:pt x="9" y="8"/>
                      <a:pt x="0" y="9"/>
                    </a:cubicBezTo>
                    <a:cubicBezTo>
                      <a:pt x="0" y="0"/>
                      <a:pt x="25" y="0"/>
                      <a:pt x="21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0" name="Freeform 530"/>
              <p:cNvSpPr/>
              <p:nvPr/>
            </p:nvSpPr>
            <p:spPr bwMode="auto">
              <a:xfrm>
                <a:off x="7955" y="733"/>
                <a:ext cx="434" cy="239"/>
              </a:xfrm>
              <a:custGeom>
                <a:avLst/>
                <a:gdLst>
                  <a:gd name="T0" fmla="*/ 231 w 231"/>
                  <a:gd name="T1" fmla="*/ 31 h 127"/>
                  <a:gd name="T2" fmla="*/ 105 w 231"/>
                  <a:gd name="T3" fmla="*/ 19 h 127"/>
                  <a:gd name="T4" fmla="*/ 186 w 231"/>
                  <a:gd name="T5" fmla="*/ 127 h 127"/>
                  <a:gd name="T6" fmla="*/ 0 w 231"/>
                  <a:gd name="T7" fmla="*/ 13 h 127"/>
                  <a:gd name="T8" fmla="*/ 0 w 231"/>
                  <a:gd name="T9" fmla="*/ 10 h 127"/>
                  <a:gd name="T10" fmla="*/ 213 w 231"/>
                  <a:gd name="T11" fmla="*/ 22 h 127"/>
                  <a:gd name="T12" fmla="*/ 231 w 231"/>
                  <a:gd name="T13" fmla="*/ 3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1" h="127">
                    <a:moveTo>
                      <a:pt x="231" y="31"/>
                    </a:moveTo>
                    <a:cubicBezTo>
                      <a:pt x="188" y="28"/>
                      <a:pt x="148" y="22"/>
                      <a:pt x="105" y="19"/>
                    </a:cubicBezTo>
                    <a:cubicBezTo>
                      <a:pt x="130" y="45"/>
                      <a:pt x="167" y="85"/>
                      <a:pt x="186" y="127"/>
                    </a:cubicBezTo>
                    <a:cubicBezTo>
                      <a:pt x="143" y="82"/>
                      <a:pt x="111" y="0"/>
                      <a:pt x="0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78" y="7"/>
                      <a:pt x="141" y="19"/>
                      <a:pt x="213" y="22"/>
                    </a:cubicBezTo>
                    <a:cubicBezTo>
                      <a:pt x="214" y="30"/>
                      <a:pt x="228" y="25"/>
                      <a:pt x="231" y="31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1" name="Freeform 531"/>
              <p:cNvSpPr/>
              <p:nvPr/>
            </p:nvSpPr>
            <p:spPr bwMode="auto">
              <a:xfrm>
                <a:off x="8355" y="774"/>
                <a:ext cx="68" cy="19"/>
              </a:xfrm>
              <a:custGeom>
                <a:avLst/>
                <a:gdLst>
                  <a:gd name="T0" fmla="*/ 0 w 36"/>
                  <a:gd name="T1" fmla="*/ 0 h 10"/>
                  <a:gd name="T2" fmla="*/ 36 w 36"/>
                  <a:gd name="T3" fmla="*/ 3 h 10"/>
                  <a:gd name="T4" fmla="*/ 18 w 36"/>
                  <a:gd name="T5" fmla="*/ 9 h 10"/>
                  <a:gd name="T6" fmla="*/ 0 w 36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0">
                    <a:moveTo>
                      <a:pt x="0" y="0"/>
                    </a:moveTo>
                    <a:cubicBezTo>
                      <a:pt x="11" y="2"/>
                      <a:pt x="22" y="4"/>
                      <a:pt x="36" y="3"/>
                    </a:cubicBezTo>
                    <a:cubicBezTo>
                      <a:pt x="35" y="10"/>
                      <a:pt x="20" y="3"/>
                      <a:pt x="18" y="9"/>
                    </a:cubicBezTo>
                    <a:cubicBezTo>
                      <a:pt x="15" y="3"/>
                      <a:pt x="1" y="8"/>
                      <a:pt x="0" y="0"/>
                    </a:cubicBezTo>
                    <a:close/>
                  </a:path>
                </a:pathLst>
              </a:custGeom>
              <a:solidFill>
                <a:srgbClr val="5B4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2" name="Freeform 532"/>
              <p:cNvSpPr/>
              <p:nvPr/>
            </p:nvSpPr>
            <p:spPr bwMode="auto">
              <a:xfrm>
                <a:off x="8043" y="787"/>
                <a:ext cx="39" cy="29"/>
              </a:xfrm>
              <a:custGeom>
                <a:avLst/>
                <a:gdLst>
                  <a:gd name="T0" fmla="*/ 19 w 21"/>
                  <a:gd name="T1" fmla="*/ 11 h 15"/>
                  <a:gd name="T2" fmla="*/ 1 w 21"/>
                  <a:gd name="T3" fmla="*/ 2 h 15"/>
                  <a:gd name="T4" fmla="*/ 19 w 21"/>
                  <a:gd name="T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19" y="11"/>
                    </a:moveTo>
                    <a:cubicBezTo>
                      <a:pt x="15" y="15"/>
                      <a:pt x="0" y="12"/>
                      <a:pt x="1" y="2"/>
                    </a:cubicBezTo>
                    <a:cubicBezTo>
                      <a:pt x="10" y="2"/>
                      <a:pt x="21" y="0"/>
                      <a:pt x="19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" name="Freeform 533"/>
              <p:cNvSpPr/>
              <p:nvPr/>
            </p:nvSpPr>
            <p:spPr bwMode="auto">
              <a:xfrm>
                <a:off x="8389" y="776"/>
                <a:ext cx="85" cy="27"/>
              </a:xfrm>
              <a:custGeom>
                <a:avLst/>
                <a:gdLst>
                  <a:gd name="T0" fmla="*/ 39 w 45"/>
                  <a:gd name="T1" fmla="*/ 8 h 14"/>
                  <a:gd name="T2" fmla="*/ 36 w 45"/>
                  <a:gd name="T3" fmla="*/ 14 h 14"/>
                  <a:gd name="T4" fmla="*/ 0 w 45"/>
                  <a:gd name="T5" fmla="*/ 8 h 14"/>
                  <a:gd name="T6" fmla="*/ 18 w 45"/>
                  <a:gd name="T7" fmla="*/ 2 h 14"/>
                  <a:gd name="T8" fmla="*/ 39 w 45"/>
                  <a:gd name="T9" fmla="*/ 5 h 14"/>
                  <a:gd name="T10" fmla="*/ 39 w 45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4">
                    <a:moveTo>
                      <a:pt x="39" y="8"/>
                    </a:moveTo>
                    <a:cubicBezTo>
                      <a:pt x="18" y="8"/>
                      <a:pt x="45" y="12"/>
                      <a:pt x="36" y="14"/>
                    </a:cubicBezTo>
                    <a:cubicBezTo>
                      <a:pt x="25" y="11"/>
                      <a:pt x="9" y="13"/>
                      <a:pt x="0" y="8"/>
                    </a:cubicBezTo>
                    <a:cubicBezTo>
                      <a:pt x="2" y="2"/>
                      <a:pt x="17" y="9"/>
                      <a:pt x="18" y="2"/>
                    </a:cubicBezTo>
                    <a:cubicBezTo>
                      <a:pt x="28" y="0"/>
                      <a:pt x="32" y="4"/>
                      <a:pt x="39" y="5"/>
                    </a:cubicBezTo>
                    <a:cubicBezTo>
                      <a:pt x="39" y="6"/>
                      <a:pt x="39" y="7"/>
                      <a:pt x="39" y="8"/>
                    </a:cubicBezTo>
                    <a:close/>
                  </a:path>
                </a:pathLst>
              </a:custGeom>
              <a:solidFill>
                <a:srgbClr val="77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" name="Freeform 534"/>
              <p:cNvSpPr/>
              <p:nvPr/>
            </p:nvSpPr>
            <p:spPr bwMode="auto">
              <a:xfrm>
                <a:off x="8784" y="806"/>
                <a:ext cx="73" cy="27"/>
              </a:xfrm>
              <a:custGeom>
                <a:avLst/>
                <a:gdLst>
                  <a:gd name="T0" fmla="*/ 0 w 39"/>
                  <a:gd name="T1" fmla="*/ 7 h 14"/>
                  <a:gd name="T2" fmla="*/ 15 w 39"/>
                  <a:gd name="T3" fmla="*/ 4 h 14"/>
                  <a:gd name="T4" fmla="*/ 39 w 39"/>
                  <a:gd name="T5" fmla="*/ 7 h 14"/>
                  <a:gd name="T6" fmla="*/ 18 w 39"/>
                  <a:gd name="T7" fmla="*/ 10 h 14"/>
                  <a:gd name="T8" fmla="*/ 0 w 39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4">
                    <a:moveTo>
                      <a:pt x="0" y="7"/>
                    </a:moveTo>
                    <a:cubicBezTo>
                      <a:pt x="4" y="5"/>
                      <a:pt x="16" y="11"/>
                      <a:pt x="15" y="4"/>
                    </a:cubicBezTo>
                    <a:cubicBezTo>
                      <a:pt x="22" y="6"/>
                      <a:pt x="37" y="0"/>
                      <a:pt x="39" y="7"/>
                    </a:cubicBezTo>
                    <a:cubicBezTo>
                      <a:pt x="33" y="9"/>
                      <a:pt x="19" y="3"/>
                      <a:pt x="18" y="10"/>
                    </a:cubicBezTo>
                    <a:cubicBezTo>
                      <a:pt x="13" y="8"/>
                      <a:pt x="0" y="14"/>
                      <a:pt x="0" y="7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5" name="Freeform 535"/>
              <p:cNvSpPr/>
              <p:nvPr/>
            </p:nvSpPr>
            <p:spPr bwMode="auto">
              <a:xfrm>
                <a:off x="7672" y="836"/>
                <a:ext cx="57" cy="10"/>
              </a:xfrm>
              <a:custGeom>
                <a:avLst/>
                <a:gdLst>
                  <a:gd name="T0" fmla="*/ 0 w 30"/>
                  <a:gd name="T1" fmla="*/ 0 h 5"/>
                  <a:gd name="T2" fmla="*/ 30 w 30"/>
                  <a:gd name="T3" fmla="*/ 0 h 5"/>
                  <a:gd name="T4" fmla="*/ 0 w 30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769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6" name="Freeform 536"/>
              <p:cNvSpPr/>
              <p:nvPr/>
            </p:nvSpPr>
            <p:spPr bwMode="auto">
              <a:xfrm>
                <a:off x="7990" y="825"/>
                <a:ext cx="25" cy="38"/>
              </a:xfrm>
              <a:custGeom>
                <a:avLst/>
                <a:gdLst>
                  <a:gd name="T0" fmla="*/ 11 w 13"/>
                  <a:gd name="T1" fmla="*/ 18 h 20"/>
                  <a:gd name="T2" fmla="*/ 11 w 13"/>
                  <a:gd name="T3" fmla="*/ 3 h 20"/>
                  <a:gd name="T4" fmla="*/ 11 w 13"/>
                  <a:gd name="T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1" y="18"/>
                    </a:moveTo>
                    <a:cubicBezTo>
                      <a:pt x="5" y="20"/>
                      <a:pt x="0" y="0"/>
                      <a:pt x="11" y="3"/>
                    </a:cubicBezTo>
                    <a:cubicBezTo>
                      <a:pt x="13" y="12"/>
                      <a:pt x="13" y="9"/>
                      <a:pt x="11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7" name="Freeform 537"/>
              <p:cNvSpPr/>
              <p:nvPr/>
            </p:nvSpPr>
            <p:spPr bwMode="auto">
              <a:xfrm>
                <a:off x="6625" y="842"/>
                <a:ext cx="49" cy="26"/>
              </a:xfrm>
              <a:custGeom>
                <a:avLst/>
                <a:gdLst>
                  <a:gd name="T0" fmla="*/ 23 w 26"/>
                  <a:gd name="T1" fmla="*/ 0 h 14"/>
                  <a:gd name="T2" fmla="*/ 2 w 26"/>
                  <a:gd name="T3" fmla="*/ 0 h 14"/>
                  <a:gd name="T4" fmla="*/ 23 w 2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4">
                    <a:moveTo>
                      <a:pt x="23" y="0"/>
                    </a:moveTo>
                    <a:cubicBezTo>
                      <a:pt x="26" y="14"/>
                      <a:pt x="0" y="11"/>
                      <a:pt x="2" y="0"/>
                    </a:cubicBezTo>
                    <a:cubicBezTo>
                      <a:pt x="9" y="0"/>
                      <a:pt x="16" y="0"/>
                      <a:pt x="23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8" name="Freeform 538"/>
              <p:cNvSpPr/>
              <p:nvPr/>
            </p:nvSpPr>
            <p:spPr bwMode="auto">
              <a:xfrm>
                <a:off x="6700" y="842"/>
                <a:ext cx="66" cy="30"/>
              </a:xfrm>
              <a:custGeom>
                <a:avLst/>
                <a:gdLst>
                  <a:gd name="T0" fmla="*/ 31 w 35"/>
                  <a:gd name="T1" fmla="*/ 0 h 16"/>
                  <a:gd name="T2" fmla="*/ 34 w 35"/>
                  <a:gd name="T3" fmla="*/ 12 h 16"/>
                  <a:gd name="T4" fmla="*/ 1 w 35"/>
                  <a:gd name="T5" fmla="*/ 0 h 16"/>
                  <a:gd name="T6" fmla="*/ 31 w 3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16">
                    <a:moveTo>
                      <a:pt x="31" y="0"/>
                    </a:moveTo>
                    <a:cubicBezTo>
                      <a:pt x="31" y="5"/>
                      <a:pt x="35" y="6"/>
                      <a:pt x="34" y="12"/>
                    </a:cubicBezTo>
                    <a:cubicBezTo>
                      <a:pt x="19" y="12"/>
                      <a:pt x="0" y="16"/>
                      <a:pt x="1" y="0"/>
                    </a:cubicBezTo>
                    <a:cubicBezTo>
                      <a:pt x="11" y="0"/>
                      <a:pt x="21" y="0"/>
                      <a:pt x="31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" name="Freeform 539"/>
              <p:cNvSpPr/>
              <p:nvPr/>
            </p:nvSpPr>
            <p:spPr bwMode="auto">
              <a:xfrm>
                <a:off x="8043" y="846"/>
                <a:ext cx="26" cy="30"/>
              </a:xfrm>
              <a:custGeom>
                <a:avLst/>
                <a:gdLst>
                  <a:gd name="T0" fmla="*/ 10 w 14"/>
                  <a:gd name="T1" fmla="*/ 16 h 16"/>
                  <a:gd name="T2" fmla="*/ 1 w 14"/>
                  <a:gd name="T3" fmla="*/ 1 h 16"/>
                  <a:gd name="T4" fmla="*/ 10 w 14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0" y="16"/>
                    </a:moveTo>
                    <a:cubicBezTo>
                      <a:pt x="5" y="13"/>
                      <a:pt x="0" y="10"/>
                      <a:pt x="1" y="1"/>
                    </a:cubicBezTo>
                    <a:cubicBezTo>
                      <a:pt x="10" y="0"/>
                      <a:pt x="14" y="12"/>
                      <a:pt x="10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" name="Freeform 540"/>
              <p:cNvSpPr/>
              <p:nvPr/>
            </p:nvSpPr>
            <p:spPr bwMode="auto">
              <a:xfrm>
                <a:off x="8842" y="857"/>
                <a:ext cx="55" cy="51"/>
              </a:xfrm>
              <a:custGeom>
                <a:avLst/>
                <a:gdLst>
                  <a:gd name="T0" fmla="*/ 29 w 29"/>
                  <a:gd name="T1" fmla="*/ 10 h 27"/>
                  <a:gd name="T2" fmla="*/ 5 w 29"/>
                  <a:gd name="T3" fmla="*/ 1 h 27"/>
                  <a:gd name="T4" fmla="*/ 29 w 29"/>
                  <a:gd name="T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7">
                    <a:moveTo>
                      <a:pt x="29" y="10"/>
                    </a:moveTo>
                    <a:cubicBezTo>
                      <a:pt x="28" y="27"/>
                      <a:pt x="0" y="17"/>
                      <a:pt x="5" y="1"/>
                    </a:cubicBezTo>
                    <a:cubicBezTo>
                      <a:pt x="17" y="0"/>
                      <a:pt x="23" y="5"/>
                      <a:pt x="29" y="1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1" name="Freeform 541"/>
              <p:cNvSpPr/>
              <p:nvPr/>
            </p:nvSpPr>
            <p:spPr bwMode="auto">
              <a:xfrm>
                <a:off x="6809" y="857"/>
                <a:ext cx="62" cy="41"/>
              </a:xfrm>
              <a:custGeom>
                <a:avLst/>
                <a:gdLst>
                  <a:gd name="T0" fmla="*/ 33 w 33"/>
                  <a:gd name="T1" fmla="*/ 19 h 22"/>
                  <a:gd name="T2" fmla="*/ 0 w 33"/>
                  <a:gd name="T3" fmla="*/ 7 h 22"/>
                  <a:gd name="T4" fmla="*/ 33 w 33"/>
                  <a:gd name="T5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2">
                    <a:moveTo>
                      <a:pt x="33" y="19"/>
                    </a:moveTo>
                    <a:cubicBezTo>
                      <a:pt x="15" y="22"/>
                      <a:pt x="10" y="12"/>
                      <a:pt x="0" y="7"/>
                    </a:cubicBezTo>
                    <a:cubicBezTo>
                      <a:pt x="11" y="0"/>
                      <a:pt x="32" y="7"/>
                      <a:pt x="33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2" name="Freeform 542"/>
              <p:cNvSpPr/>
              <p:nvPr/>
            </p:nvSpPr>
            <p:spPr bwMode="auto">
              <a:xfrm>
                <a:off x="7413" y="865"/>
                <a:ext cx="39" cy="17"/>
              </a:xfrm>
              <a:custGeom>
                <a:avLst/>
                <a:gdLst>
                  <a:gd name="T0" fmla="*/ 21 w 21"/>
                  <a:gd name="T1" fmla="*/ 3 h 9"/>
                  <a:gd name="T2" fmla="*/ 0 w 21"/>
                  <a:gd name="T3" fmla="*/ 9 h 9"/>
                  <a:gd name="T4" fmla="*/ 21 w 21"/>
                  <a:gd name="T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21" y="3"/>
                    </a:moveTo>
                    <a:cubicBezTo>
                      <a:pt x="18" y="9"/>
                      <a:pt x="9" y="9"/>
                      <a:pt x="0" y="9"/>
                    </a:cubicBezTo>
                    <a:cubicBezTo>
                      <a:pt x="0" y="0"/>
                      <a:pt x="13" y="4"/>
                      <a:pt x="21" y="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3" name="Freeform 543"/>
              <p:cNvSpPr/>
              <p:nvPr/>
            </p:nvSpPr>
            <p:spPr bwMode="auto">
              <a:xfrm>
                <a:off x="7560" y="855"/>
                <a:ext cx="45" cy="23"/>
              </a:xfrm>
              <a:custGeom>
                <a:avLst/>
                <a:gdLst>
                  <a:gd name="T0" fmla="*/ 0 w 24"/>
                  <a:gd name="T1" fmla="*/ 11 h 12"/>
                  <a:gd name="T2" fmla="*/ 24 w 24"/>
                  <a:gd name="T3" fmla="*/ 2 h 12"/>
                  <a:gd name="T4" fmla="*/ 0 w 24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2">
                    <a:moveTo>
                      <a:pt x="0" y="11"/>
                    </a:moveTo>
                    <a:cubicBezTo>
                      <a:pt x="0" y="0"/>
                      <a:pt x="13" y="2"/>
                      <a:pt x="24" y="2"/>
                    </a:cubicBezTo>
                    <a:cubicBezTo>
                      <a:pt x="22" y="11"/>
                      <a:pt x="12" y="12"/>
                      <a:pt x="0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4" name="Freeform 544"/>
              <p:cNvSpPr/>
              <p:nvPr/>
            </p:nvSpPr>
            <p:spPr bwMode="auto">
              <a:xfrm>
                <a:off x="7992" y="878"/>
                <a:ext cx="34" cy="54"/>
              </a:xfrm>
              <a:custGeom>
                <a:avLst/>
                <a:gdLst>
                  <a:gd name="T0" fmla="*/ 16 w 18"/>
                  <a:gd name="T1" fmla="*/ 2 h 29"/>
                  <a:gd name="T2" fmla="*/ 13 w 18"/>
                  <a:gd name="T3" fmla="*/ 29 h 29"/>
                  <a:gd name="T4" fmla="*/ 16 w 18"/>
                  <a:gd name="T5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16" y="2"/>
                    </a:moveTo>
                    <a:cubicBezTo>
                      <a:pt x="15" y="11"/>
                      <a:pt x="18" y="24"/>
                      <a:pt x="13" y="29"/>
                    </a:cubicBezTo>
                    <a:cubicBezTo>
                      <a:pt x="0" y="27"/>
                      <a:pt x="0" y="0"/>
                      <a:pt x="16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" name="Freeform 545"/>
              <p:cNvSpPr/>
              <p:nvPr/>
            </p:nvSpPr>
            <p:spPr bwMode="auto">
              <a:xfrm>
                <a:off x="8175" y="870"/>
                <a:ext cx="33" cy="42"/>
              </a:xfrm>
              <a:custGeom>
                <a:avLst/>
                <a:gdLst>
                  <a:gd name="T0" fmla="*/ 18 w 18"/>
                  <a:gd name="T1" fmla="*/ 21 h 22"/>
                  <a:gd name="T2" fmla="*/ 0 w 18"/>
                  <a:gd name="T3" fmla="*/ 0 h 22"/>
                  <a:gd name="T4" fmla="*/ 18 w 18"/>
                  <a:gd name="T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2">
                    <a:moveTo>
                      <a:pt x="18" y="21"/>
                    </a:moveTo>
                    <a:cubicBezTo>
                      <a:pt x="4" y="22"/>
                      <a:pt x="4" y="9"/>
                      <a:pt x="0" y="0"/>
                    </a:cubicBezTo>
                    <a:cubicBezTo>
                      <a:pt x="13" y="0"/>
                      <a:pt x="15" y="11"/>
                      <a:pt x="18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" name="Freeform 546"/>
              <p:cNvSpPr/>
              <p:nvPr/>
            </p:nvSpPr>
            <p:spPr bwMode="auto">
              <a:xfrm>
                <a:off x="7791" y="887"/>
                <a:ext cx="28" cy="28"/>
              </a:xfrm>
              <a:custGeom>
                <a:avLst/>
                <a:gdLst>
                  <a:gd name="T0" fmla="*/ 0 w 15"/>
                  <a:gd name="T1" fmla="*/ 15 h 15"/>
                  <a:gd name="T2" fmla="*/ 15 w 15"/>
                  <a:gd name="T3" fmla="*/ 0 h 15"/>
                  <a:gd name="T4" fmla="*/ 0 w 15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cubicBezTo>
                      <a:pt x="4" y="9"/>
                      <a:pt x="5" y="0"/>
                      <a:pt x="15" y="0"/>
                    </a:cubicBezTo>
                    <a:cubicBezTo>
                      <a:pt x="14" y="9"/>
                      <a:pt x="9" y="14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7" name="Freeform 547"/>
              <p:cNvSpPr/>
              <p:nvPr/>
            </p:nvSpPr>
            <p:spPr bwMode="auto">
              <a:xfrm>
                <a:off x="7447" y="902"/>
                <a:ext cx="34" cy="25"/>
              </a:xfrm>
              <a:custGeom>
                <a:avLst/>
                <a:gdLst>
                  <a:gd name="T0" fmla="*/ 18 w 18"/>
                  <a:gd name="T1" fmla="*/ 1 h 13"/>
                  <a:gd name="T2" fmla="*/ 0 w 18"/>
                  <a:gd name="T3" fmla="*/ 13 h 13"/>
                  <a:gd name="T4" fmla="*/ 18 w 18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8" y="1"/>
                    </a:moveTo>
                    <a:cubicBezTo>
                      <a:pt x="14" y="7"/>
                      <a:pt x="8" y="11"/>
                      <a:pt x="0" y="13"/>
                    </a:cubicBezTo>
                    <a:cubicBezTo>
                      <a:pt x="0" y="3"/>
                      <a:pt x="7" y="0"/>
                      <a:pt x="18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8" name="Freeform 548"/>
              <p:cNvSpPr/>
              <p:nvPr/>
            </p:nvSpPr>
            <p:spPr bwMode="auto">
              <a:xfrm>
                <a:off x="6911" y="910"/>
                <a:ext cx="39" cy="24"/>
              </a:xfrm>
              <a:custGeom>
                <a:avLst/>
                <a:gdLst>
                  <a:gd name="T0" fmla="*/ 21 w 21"/>
                  <a:gd name="T1" fmla="*/ 12 h 13"/>
                  <a:gd name="T2" fmla="*/ 3 w 21"/>
                  <a:gd name="T3" fmla="*/ 0 h 13"/>
                  <a:gd name="T4" fmla="*/ 21 w 21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21" y="12"/>
                    </a:moveTo>
                    <a:cubicBezTo>
                      <a:pt x="10" y="13"/>
                      <a:pt x="0" y="13"/>
                      <a:pt x="3" y="0"/>
                    </a:cubicBezTo>
                    <a:cubicBezTo>
                      <a:pt x="13" y="0"/>
                      <a:pt x="19" y="4"/>
                      <a:pt x="21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9" name="Freeform 549"/>
              <p:cNvSpPr/>
              <p:nvPr/>
            </p:nvSpPr>
            <p:spPr bwMode="auto">
              <a:xfrm>
                <a:off x="8107" y="910"/>
                <a:ext cx="28" cy="39"/>
              </a:xfrm>
              <a:custGeom>
                <a:avLst/>
                <a:gdLst>
                  <a:gd name="T0" fmla="*/ 15 w 15"/>
                  <a:gd name="T1" fmla="*/ 21 h 21"/>
                  <a:gd name="T2" fmla="*/ 0 w 15"/>
                  <a:gd name="T3" fmla="*/ 3 h 21"/>
                  <a:gd name="T4" fmla="*/ 15 w 15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7" y="18"/>
                      <a:pt x="2" y="12"/>
                      <a:pt x="0" y="3"/>
                    </a:cubicBezTo>
                    <a:cubicBezTo>
                      <a:pt x="14" y="0"/>
                      <a:pt x="12" y="13"/>
                      <a:pt x="15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0" name="Freeform 550"/>
              <p:cNvSpPr/>
              <p:nvPr/>
            </p:nvSpPr>
            <p:spPr bwMode="auto">
              <a:xfrm>
                <a:off x="8929" y="908"/>
                <a:ext cx="43" cy="47"/>
              </a:xfrm>
              <a:custGeom>
                <a:avLst/>
                <a:gdLst>
                  <a:gd name="T0" fmla="*/ 19 w 23"/>
                  <a:gd name="T1" fmla="*/ 25 h 25"/>
                  <a:gd name="T2" fmla="*/ 1 w 23"/>
                  <a:gd name="T3" fmla="*/ 1 h 25"/>
                  <a:gd name="T4" fmla="*/ 19 w 2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5">
                    <a:moveTo>
                      <a:pt x="19" y="25"/>
                    </a:moveTo>
                    <a:cubicBezTo>
                      <a:pt x="8" y="22"/>
                      <a:pt x="0" y="16"/>
                      <a:pt x="1" y="1"/>
                    </a:cubicBezTo>
                    <a:cubicBezTo>
                      <a:pt x="16" y="0"/>
                      <a:pt x="23" y="18"/>
                      <a:pt x="19" y="2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1" name="Freeform 551"/>
              <p:cNvSpPr/>
              <p:nvPr/>
            </p:nvSpPr>
            <p:spPr bwMode="auto">
              <a:xfrm>
                <a:off x="9325" y="919"/>
                <a:ext cx="57" cy="42"/>
              </a:xfrm>
              <a:custGeom>
                <a:avLst/>
                <a:gdLst>
                  <a:gd name="T0" fmla="*/ 30 w 30"/>
                  <a:gd name="T1" fmla="*/ 22 h 22"/>
                  <a:gd name="T2" fmla="*/ 0 w 30"/>
                  <a:gd name="T3" fmla="*/ 7 h 22"/>
                  <a:gd name="T4" fmla="*/ 30 w 30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2">
                    <a:moveTo>
                      <a:pt x="30" y="22"/>
                    </a:moveTo>
                    <a:cubicBezTo>
                      <a:pt x="17" y="20"/>
                      <a:pt x="8" y="14"/>
                      <a:pt x="0" y="7"/>
                    </a:cubicBezTo>
                    <a:cubicBezTo>
                      <a:pt x="10" y="0"/>
                      <a:pt x="27" y="12"/>
                      <a:pt x="30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2" name="Freeform 552"/>
              <p:cNvSpPr/>
              <p:nvPr/>
            </p:nvSpPr>
            <p:spPr bwMode="auto">
              <a:xfrm>
                <a:off x="9416" y="944"/>
                <a:ext cx="39" cy="26"/>
              </a:xfrm>
              <a:custGeom>
                <a:avLst/>
                <a:gdLst>
                  <a:gd name="T0" fmla="*/ 21 w 21"/>
                  <a:gd name="T1" fmla="*/ 6 h 14"/>
                  <a:gd name="T2" fmla="*/ 0 w 21"/>
                  <a:gd name="T3" fmla="*/ 6 h 14"/>
                  <a:gd name="T4" fmla="*/ 21 w 21"/>
                  <a:gd name="T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21" y="6"/>
                    </a:moveTo>
                    <a:cubicBezTo>
                      <a:pt x="17" y="14"/>
                      <a:pt x="5" y="6"/>
                      <a:pt x="0" y="6"/>
                    </a:cubicBezTo>
                    <a:cubicBezTo>
                      <a:pt x="2" y="0"/>
                      <a:pt x="18" y="3"/>
                      <a:pt x="21" y="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3" name="Freeform 553"/>
              <p:cNvSpPr/>
              <p:nvPr/>
            </p:nvSpPr>
            <p:spPr bwMode="auto">
              <a:xfrm>
                <a:off x="7695" y="957"/>
                <a:ext cx="28" cy="32"/>
              </a:xfrm>
              <a:custGeom>
                <a:avLst/>
                <a:gdLst>
                  <a:gd name="T0" fmla="*/ 15 w 15"/>
                  <a:gd name="T1" fmla="*/ 2 h 17"/>
                  <a:gd name="T2" fmla="*/ 0 w 15"/>
                  <a:gd name="T3" fmla="*/ 17 h 17"/>
                  <a:gd name="T4" fmla="*/ 15 w 15"/>
                  <a:gd name="T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15" y="2"/>
                    </a:moveTo>
                    <a:cubicBezTo>
                      <a:pt x="10" y="7"/>
                      <a:pt x="9" y="16"/>
                      <a:pt x="0" y="17"/>
                    </a:cubicBezTo>
                    <a:cubicBezTo>
                      <a:pt x="2" y="9"/>
                      <a:pt x="3" y="0"/>
                      <a:pt x="15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4" name="Freeform 554"/>
              <p:cNvSpPr/>
              <p:nvPr/>
            </p:nvSpPr>
            <p:spPr bwMode="auto">
              <a:xfrm>
                <a:off x="9641" y="972"/>
                <a:ext cx="49" cy="22"/>
              </a:xfrm>
              <a:custGeom>
                <a:avLst/>
                <a:gdLst>
                  <a:gd name="T0" fmla="*/ 24 w 26"/>
                  <a:gd name="T1" fmla="*/ 12 h 12"/>
                  <a:gd name="T2" fmla="*/ 0 w 26"/>
                  <a:gd name="T3" fmla="*/ 12 h 12"/>
                  <a:gd name="T4" fmla="*/ 0 w 26"/>
                  <a:gd name="T5" fmla="*/ 6 h 12"/>
                  <a:gd name="T6" fmla="*/ 24 w 2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24" y="12"/>
                    </a:moveTo>
                    <a:cubicBezTo>
                      <a:pt x="16" y="12"/>
                      <a:pt x="8" y="12"/>
                      <a:pt x="0" y="12"/>
                    </a:cubicBezTo>
                    <a:cubicBezTo>
                      <a:pt x="0" y="10"/>
                      <a:pt x="0" y="8"/>
                      <a:pt x="0" y="6"/>
                    </a:cubicBezTo>
                    <a:cubicBezTo>
                      <a:pt x="8" y="8"/>
                      <a:pt x="26" y="0"/>
                      <a:pt x="24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5" name="Freeform 555"/>
              <p:cNvSpPr/>
              <p:nvPr/>
            </p:nvSpPr>
            <p:spPr bwMode="auto">
              <a:xfrm>
                <a:off x="7721" y="983"/>
                <a:ext cx="47" cy="28"/>
              </a:xfrm>
              <a:custGeom>
                <a:avLst/>
                <a:gdLst>
                  <a:gd name="T0" fmla="*/ 25 w 25"/>
                  <a:gd name="T1" fmla="*/ 0 h 15"/>
                  <a:gd name="T2" fmla="*/ 10 w 25"/>
                  <a:gd name="T3" fmla="*/ 15 h 15"/>
                  <a:gd name="T4" fmla="*/ 25 w 25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25" y="0"/>
                    </a:moveTo>
                    <a:cubicBezTo>
                      <a:pt x="24" y="9"/>
                      <a:pt x="12" y="7"/>
                      <a:pt x="10" y="15"/>
                    </a:cubicBezTo>
                    <a:cubicBezTo>
                      <a:pt x="0" y="6"/>
                      <a:pt x="17" y="0"/>
                      <a:pt x="25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6" name="Freeform 556"/>
              <p:cNvSpPr/>
              <p:nvPr/>
            </p:nvSpPr>
            <p:spPr bwMode="auto">
              <a:xfrm>
                <a:off x="9720" y="989"/>
                <a:ext cx="40" cy="22"/>
              </a:xfrm>
              <a:custGeom>
                <a:avLst/>
                <a:gdLst>
                  <a:gd name="T0" fmla="*/ 21 w 21"/>
                  <a:gd name="T1" fmla="*/ 6 h 12"/>
                  <a:gd name="T2" fmla="*/ 0 w 21"/>
                  <a:gd name="T3" fmla="*/ 6 h 12"/>
                  <a:gd name="T4" fmla="*/ 21 w 21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21" y="6"/>
                    </a:moveTo>
                    <a:cubicBezTo>
                      <a:pt x="19" y="12"/>
                      <a:pt x="3" y="9"/>
                      <a:pt x="0" y="6"/>
                    </a:cubicBezTo>
                    <a:cubicBezTo>
                      <a:pt x="2" y="0"/>
                      <a:pt x="18" y="3"/>
                      <a:pt x="21" y="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7" name="Freeform 557"/>
              <p:cNvSpPr/>
              <p:nvPr/>
            </p:nvSpPr>
            <p:spPr bwMode="auto">
              <a:xfrm>
                <a:off x="8129" y="994"/>
                <a:ext cx="25" cy="34"/>
              </a:xfrm>
              <a:custGeom>
                <a:avLst/>
                <a:gdLst>
                  <a:gd name="T0" fmla="*/ 0 w 13"/>
                  <a:gd name="T1" fmla="*/ 0 h 18"/>
                  <a:gd name="T2" fmla="*/ 12 w 13"/>
                  <a:gd name="T3" fmla="*/ 18 h 18"/>
                  <a:gd name="T4" fmla="*/ 0 w 1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0"/>
                    </a:moveTo>
                    <a:cubicBezTo>
                      <a:pt x="6" y="4"/>
                      <a:pt x="13" y="7"/>
                      <a:pt x="12" y="18"/>
                    </a:cubicBezTo>
                    <a:cubicBezTo>
                      <a:pt x="2" y="18"/>
                      <a:pt x="1" y="9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8" name="Freeform 558"/>
              <p:cNvSpPr/>
              <p:nvPr/>
            </p:nvSpPr>
            <p:spPr bwMode="auto">
              <a:xfrm>
                <a:off x="8171" y="1004"/>
                <a:ext cx="49" cy="47"/>
              </a:xfrm>
              <a:custGeom>
                <a:avLst/>
                <a:gdLst>
                  <a:gd name="T0" fmla="*/ 23 w 26"/>
                  <a:gd name="T1" fmla="*/ 4 h 25"/>
                  <a:gd name="T2" fmla="*/ 26 w 26"/>
                  <a:gd name="T3" fmla="*/ 16 h 25"/>
                  <a:gd name="T4" fmla="*/ 2 w 26"/>
                  <a:gd name="T5" fmla="*/ 1 h 25"/>
                  <a:gd name="T6" fmla="*/ 23 w 26"/>
                  <a:gd name="T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5">
                    <a:moveTo>
                      <a:pt x="23" y="4"/>
                    </a:moveTo>
                    <a:cubicBezTo>
                      <a:pt x="23" y="9"/>
                      <a:pt x="22" y="15"/>
                      <a:pt x="26" y="16"/>
                    </a:cubicBezTo>
                    <a:cubicBezTo>
                      <a:pt x="16" y="25"/>
                      <a:pt x="0" y="14"/>
                      <a:pt x="2" y="1"/>
                    </a:cubicBezTo>
                    <a:cubicBezTo>
                      <a:pt x="11" y="0"/>
                      <a:pt x="13" y="6"/>
                      <a:pt x="23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9" name="Freeform 559"/>
              <p:cNvSpPr/>
              <p:nvPr/>
            </p:nvSpPr>
            <p:spPr bwMode="auto">
              <a:xfrm>
                <a:off x="7785" y="996"/>
                <a:ext cx="28" cy="45"/>
              </a:xfrm>
              <a:custGeom>
                <a:avLst/>
                <a:gdLst>
                  <a:gd name="T0" fmla="*/ 0 w 15"/>
                  <a:gd name="T1" fmla="*/ 23 h 24"/>
                  <a:gd name="T2" fmla="*/ 0 w 15"/>
                  <a:gd name="T3" fmla="*/ 5 h 24"/>
                  <a:gd name="T4" fmla="*/ 0 w 15"/>
                  <a:gd name="T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0" y="23"/>
                    </a:moveTo>
                    <a:cubicBezTo>
                      <a:pt x="0" y="17"/>
                      <a:pt x="0" y="11"/>
                      <a:pt x="0" y="5"/>
                    </a:cubicBezTo>
                    <a:cubicBezTo>
                      <a:pt x="15" y="0"/>
                      <a:pt x="8" y="24"/>
                      <a:pt x="0" y="2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0" name="Freeform 560"/>
              <p:cNvSpPr/>
              <p:nvPr/>
            </p:nvSpPr>
            <p:spPr bwMode="auto">
              <a:xfrm>
                <a:off x="7983" y="972"/>
                <a:ext cx="34" cy="53"/>
              </a:xfrm>
              <a:custGeom>
                <a:avLst/>
                <a:gdLst>
                  <a:gd name="T0" fmla="*/ 12 w 18"/>
                  <a:gd name="T1" fmla="*/ 27 h 28"/>
                  <a:gd name="T2" fmla="*/ 0 w 18"/>
                  <a:gd name="T3" fmla="*/ 9 h 28"/>
                  <a:gd name="T4" fmla="*/ 12 w 18"/>
                  <a:gd name="T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8">
                    <a:moveTo>
                      <a:pt x="12" y="27"/>
                    </a:moveTo>
                    <a:cubicBezTo>
                      <a:pt x="1" y="28"/>
                      <a:pt x="8" y="11"/>
                      <a:pt x="0" y="9"/>
                    </a:cubicBezTo>
                    <a:cubicBezTo>
                      <a:pt x="7" y="0"/>
                      <a:pt x="18" y="23"/>
                      <a:pt x="12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1" name="Freeform 561"/>
              <p:cNvSpPr/>
              <p:nvPr/>
            </p:nvSpPr>
            <p:spPr bwMode="auto">
              <a:xfrm>
                <a:off x="9859" y="1013"/>
                <a:ext cx="64" cy="38"/>
              </a:xfrm>
              <a:custGeom>
                <a:avLst/>
                <a:gdLst>
                  <a:gd name="T0" fmla="*/ 34 w 34"/>
                  <a:gd name="T1" fmla="*/ 14 h 20"/>
                  <a:gd name="T2" fmla="*/ 1 w 34"/>
                  <a:gd name="T3" fmla="*/ 5 h 20"/>
                  <a:gd name="T4" fmla="*/ 34 w 34"/>
                  <a:gd name="T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20">
                    <a:moveTo>
                      <a:pt x="34" y="14"/>
                    </a:moveTo>
                    <a:cubicBezTo>
                      <a:pt x="22" y="12"/>
                      <a:pt x="0" y="20"/>
                      <a:pt x="1" y="5"/>
                    </a:cubicBezTo>
                    <a:cubicBezTo>
                      <a:pt x="14" y="6"/>
                      <a:pt x="34" y="0"/>
                      <a:pt x="34" y="1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2" name="Freeform 562"/>
              <p:cNvSpPr/>
              <p:nvPr/>
            </p:nvSpPr>
            <p:spPr bwMode="auto">
              <a:xfrm>
                <a:off x="7686" y="1045"/>
                <a:ext cx="30" cy="45"/>
              </a:xfrm>
              <a:custGeom>
                <a:avLst/>
                <a:gdLst>
                  <a:gd name="T0" fmla="*/ 5 w 16"/>
                  <a:gd name="T1" fmla="*/ 21 h 24"/>
                  <a:gd name="T2" fmla="*/ 11 w 16"/>
                  <a:gd name="T3" fmla="*/ 3 h 24"/>
                  <a:gd name="T4" fmla="*/ 5 w 16"/>
                  <a:gd name="T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5" y="21"/>
                    </a:moveTo>
                    <a:cubicBezTo>
                      <a:pt x="7" y="15"/>
                      <a:pt x="0" y="0"/>
                      <a:pt x="11" y="3"/>
                    </a:cubicBezTo>
                    <a:cubicBezTo>
                      <a:pt x="9" y="9"/>
                      <a:pt x="16" y="24"/>
                      <a:pt x="5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3" name="Freeform 563"/>
              <p:cNvSpPr/>
              <p:nvPr/>
            </p:nvSpPr>
            <p:spPr bwMode="auto">
              <a:xfrm>
                <a:off x="10019" y="1047"/>
                <a:ext cx="38" cy="38"/>
              </a:xfrm>
              <a:custGeom>
                <a:avLst/>
                <a:gdLst>
                  <a:gd name="T0" fmla="*/ 18 w 20"/>
                  <a:gd name="T1" fmla="*/ 17 h 20"/>
                  <a:gd name="T2" fmla="*/ 0 w 20"/>
                  <a:gd name="T3" fmla="*/ 8 h 20"/>
                  <a:gd name="T4" fmla="*/ 18 w 20"/>
                  <a:gd name="T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8" y="17"/>
                    </a:moveTo>
                    <a:cubicBezTo>
                      <a:pt x="6" y="20"/>
                      <a:pt x="7" y="10"/>
                      <a:pt x="0" y="8"/>
                    </a:cubicBezTo>
                    <a:cubicBezTo>
                      <a:pt x="5" y="0"/>
                      <a:pt x="20" y="8"/>
                      <a:pt x="18" y="1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4" name="Freeform 564"/>
              <p:cNvSpPr/>
              <p:nvPr/>
            </p:nvSpPr>
            <p:spPr bwMode="auto">
              <a:xfrm>
                <a:off x="7625" y="1023"/>
                <a:ext cx="36" cy="52"/>
              </a:xfrm>
              <a:custGeom>
                <a:avLst/>
                <a:gdLst>
                  <a:gd name="T0" fmla="*/ 7 w 19"/>
                  <a:gd name="T1" fmla="*/ 24 h 28"/>
                  <a:gd name="T2" fmla="*/ 13 w 19"/>
                  <a:gd name="T3" fmla="*/ 0 h 28"/>
                  <a:gd name="T4" fmla="*/ 7 w 19"/>
                  <a:gd name="T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8">
                    <a:moveTo>
                      <a:pt x="7" y="24"/>
                    </a:moveTo>
                    <a:cubicBezTo>
                      <a:pt x="0" y="16"/>
                      <a:pt x="7" y="4"/>
                      <a:pt x="13" y="0"/>
                    </a:cubicBezTo>
                    <a:cubicBezTo>
                      <a:pt x="18" y="4"/>
                      <a:pt x="19" y="28"/>
                      <a:pt x="7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5" name="Freeform 565"/>
              <p:cNvSpPr/>
              <p:nvPr/>
            </p:nvSpPr>
            <p:spPr bwMode="auto">
              <a:xfrm>
                <a:off x="9670" y="1066"/>
                <a:ext cx="33" cy="24"/>
              </a:xfrm>
              <a:custGeom>
                <a:avLst/>
                <a:gdLst>
                  <a:gd name="T0" fmla="*/ 18 w 18"/>
                  <a:gd name="T1" fmla="*/ 1 h 13"/>
                  <a:gd name="T2" fmla="*/ 0 w 18"/>
                  <a:gd name="T3" fmla="*/ 7 h 13"/>
                  <a:gd name="T4" fmla="*/ 18 w 18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8" y="1"/>
                    </a:moveTo>
                    <a:cubicBezTo>
                      <a:pt x="16" y="7"/>
                      <a:pt x="6" y="13"/>
                      <a:pt x="0" y="7"/>
                    </a:cubicBezTo>
                    <a:cubicBezTo>
                      <a:pt x="3" y="2"/>
                      <a:pt x="9" y="0"/>
                      <a:pt x="18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6" name="Freeform 566"/>
              <p:cNvSpPr/>
              <p:nvPr/>
            </p:nvSpPr>
            <p:spPr bwMode="auto">
              <a:xfrm>
                <a:off x="9861" y="1072"/>
                <a:ext cx="34" cy="35"/>
              </a:xfrm>
              <a:custGeom>
                <a:avLst/>
                <a:gdLst>
                  <a:gd name="T0" fmla="*/ 18 w 18"/>
                  <a:gd name="T1" fmla="*/ 16 h 19"/>
                  <a:gd name="T2" fmla="*/ 0 w 18"/>
                  <a:gd name="T3" fmla="*/ 7 h 19"/>
                  <a:gd name="T4" fmla="*/ 18 w 18"/>
                  <a:gd name="T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8" y="16"/>
                    </a:moveTo>
                    <a:cubicBezTo>
                      <a:pt x="6" y="19"/>
                      <a:pt x="7" y="9"/>
                      <a:pt x="0" y="7"/>
                    </a:cubicBezTo>
                    <a:cubicBezTo>
                      <a:pt x="5" y="0"/>
                      <a:pt x="18" y="9"/>
                      <a:pt x="18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7" name="Freeform 567"/>
              <p:cNvSpPr/>
              <p:nvPr/>
            </p:nvSpPr>
            <p:spPr bwMode="auto">
              <a:xfrm>
                <a:off x="7975" y="1090"/>
                <a:ext cx="40" cy="40"/>
              </a:xfrm>
              <a:custGeom>
                <a:avLst/>
                <a:gdLst>
                  <a:gd name="T0" fmla="*/ 19 w 21"/>
                  <a:gd name="T1" fmla="*/ 21 h 21"/>
                  <a:gd name="T2" fmla="*/ 13 w 21"/>
                  <a:gd name="T3" fmla="*/ 0 h 21"/>
                  <a:gd name="T4" fmla="*/ 19 w 21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19" y="21"/>
                    </a:moveTo>
                    <a:cubicBezTo>
                      <a:pt x="13" y="20"/>
                      <a:pt x="0" y="0"/>
                      <a:pt x="13" y="0"/>
                    </a:cubicBezTo>
                    <a:cubicBezTo>
                      <a:pt x="13" y="9"/>
                      <a:pt x="21" y="10"/>
                      <a:pt x="19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8" name="Freeform 568"/>
              <p:cNvSpPr/>
              <p:nvPr/>
            </p:nvSpPr>
            <p:spPr bwMode="auto">
              <a:xfrm>
                <a:off x="8128" y="1085"/>
                <a:ext cx="47" cy="58"/>
              </a:xfrm>
              <a:custGeom>
                <a:avLst/>
                <a:gdLst>
                  <a:gd name="T0" fmla="*/ 25 w 25"/>
                  <a:gd name="T1" fmla="*/ 30 h 31"/>
                  <a:gd name="T2" fmla="*/ 13 w 25"/>
                  <a:gd name="T3" fmla="*/ 0 h 31"/>
                  <a:gd name="T4" fmla="*/ 25 w 25"/>
                  <a:gd name="T5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1">
                    <a:moveTo>
                      <a:pt x="25" y="30"/>
                    </a:moveTo>
                    <a:cubicBezTo>
                      <a:pt x="13" y="31"/>
                      <a:pt x="0" y="4"/>
                      <a:pt x="13" y="0"/>
                    </a:cubicBezTo>
                    <a:cubicBezTo>
                      <a:pt x="15" y="12"/>
                      <a:pt x="23" y="18"/>
                      <a:pt x="25" y="3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9" name="Freeform 569"/>
              <p:cNvSpPr/>
              <p:nvPr/>
            </p:nvSpPr>
            <p:spPr bwMode="auto">
              <a:xfrm>
                <a:off x="8035" y="1096"/>
                <a:ext cx="38" cy="36"/>
              </a:xfrm>
              <a:custGeom>
                <a:avLst/>
                <a:gdLst>
                  <a:gd name="T0" fmla="*/ 5 w 20"/>
                  <a:gd name="T1" fmla="*/ 18 h 19"/>
                  <a:gd name="T2" fmla="*/ 2 w 20"/>
                  <a:gd name="T3" fmla="*/ 0 h 19"/>
                  <a:gd name="T4" fmla="*/ 5 w 20"/>
                  <a:gd name="T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5" y="18"/>
                    </a:moveTo>
                    <a:cubicBezTo>
                      <a:pt x="7" y="9"/>
                      <a:pt x="0" y="9"/>
                      <a:pt x="2" y="0"/>
                    </a:cubicBezTo>
                    <a:cubicBezTo>
                      <a:pt x="11" y="1"/>
                      <a:pt x="20" y="19"/>
                      <a:pt x="5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0" name="Freeform 570"/>
              <p:cNvSpPr/>
              <p:nvPr/>
            </p:nvSpPr>
            <p:spPr bwMode="auto">
              <a:xfrm>
                <a:off x="10110" y="1098"/>
                <a:ext cx="47" cy="34"/>
              </a:xfrm>
              <a:custGeom>
                <a:avLst/>
                <a:gdLst>
                  <a:gd name="T0" fmla="*/ 24 w 25"/>
                  <a:gd name="T1" fmla="*/ 17 h 18"/>
                  <a:gd name="T2" fmla="*/ 0 w 25"/>
                  <a:gd name="T3" fmla="*/ 14 h 18"/>
                  <a:gd name="T4" fmla="*/ 24 w 25"/>
                  <a:gd name="T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24" y="17"/>
                    </a:moveTo>
                    <a:cubicBezTo>
                      <a:pt x="14" y="18"/>
                      <a:pt x="11" y="12"/>
                      <a:pt x="0" y="14"/>
                    </a:cubicBezTo>
                    <a:cubicBezTo>
                      <a:pt x="1" y="0"/>
                      <a:pt x="25" y="4"/>
                      <a:pt x="24" y="1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1" name="Freeform 571"/>
              <p:cNvSpPr/>
              <p:nvPr/>
            </p:nvSpPr>
            <p:spPr bwMode="auto">
              <a:xfrm>
                <a:off x="10232" y="1115"/>
                <a:ext cx="47" cy="32"/>
              </a:xfrm>
              <a:custGeom>
                <a:avLst/>
                <a:gdLst>
                  <a:gd name="T0" fmla="*/ 25 w 25"/>
                  <a:gd name="T1" fmla="*/ 11 h 17"/>
                  <a:gd name="T2" fmla="*/ 1 w 25"/>
                  <a:gd name="T3" fmla="*/ 2 h 17"/>
                  <a:gd name="T4" fmla="*/ 25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5" y="11"/>
                    </a:moveTo>
                    <a:cubicBezTo>
                      <a:pt x="20" y="17"/>
                      <a:pt x="0" y="12"/>
                      <a:pt x="1" y="2"/>
                    </a:cubicBezTo>
                    <a:cubicBezTo>
                      <a:pt x="14" y="0"/>
                      <a:pt x="18" y="7"/>
                      <a:pt x="25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2" name="Freeform 572"/>
              <p:cNvSpPr/>
              <p:nvPr/>
            </p:nvSpPr>
            <p:spPr bwMode="auto">
              <a:xfrm>
                <a:off x="7204" y="1145"/>
                <a:ext cx="23" cy="21"/>
              </a:xfrm>
              <a:custGeom>
                <a:avLst/>
                <a:gdLst>
                  <a:gd name="T0" fmla="*/ 12 w 12"/>
                  <a:gd name="T1" fmla="*/ 4 h 11"/>
                  <a:gd name="T2" fmla="*/ 0 w 12"/>
                  <a:gd name="T3" fmla="*/ 10 h 11"/>
                  <a:gd name="T4" fmla="*/ 0 w 12"/>
                  <a:gd name="T5" fmla="*/ 1 h 11"/>
                  <a:gd name="T6" fmla="*/ 12 w 12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4"/>
                    </a:moveTo>
                    <a:cubicBezTo>
                      <a:pt x="11" y="9"/>
                      <a:pt x="7" y="11"/>
                      <a:pt x="0" y="10"/>
                    </a:cubicBezTo>
                    <a:cubicBezTo>
                      <a:pt x="0" y="7"/>
                      <a:pt x="0" y="4"/>
                      <a:pt x="0" y="1"/>
                    </a:cubicBezTo>
                    <a:cubicBezTo>
                      <a:pt x="6" y="0"/>
                      <a:pt x="8" y="3"/>
                      <a:pt x="12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3" name="Freeform 573"/>
              <p:cNvSpPr/>
              <p:nvPr/>
            </p:nvSpPr>
            <p:spPr bwMode="auto">
              <a:xfrm>
                <a:off x="6995" y="1147"/>
                <a:ext cx="29" cy="30"/>
              </a:xfrm>
              <a:custGeom>
                <a:avLst/>
                <a:gdLst>
                  <a:gd name="T0" fmla="*/ 0 w 15"/>
                  <a:gd name="T1" fmla="*/ 15 h 16"/>
                  <a:gd name="T2" fmla="*/ 15 w 15"/>
                  <a:gd name="T3" fmla="*/ 0 h 16"/>
                  <a:gd name="T4" fmla="*/ 0 w 15"/>
                  <a:gd name="T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0" y="15"/>
                    </a:moveTo>
                    <a:cubicBezTo>
                      <a:pt x="1" y="6"/>
                      <a:pt x="6" y="1"/>
                      <a:pt x="15" y="0"/>
                    </a:cubicBezTo>
                    <a:cubicBezTo>
                      <a:pt x="9" y="4"/>
                      <a:pt x="11" y="16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4" name="Freeform 574"/>
              <p:cNvSpPr/>
              <p:nvPr/>
            </p:nvSpPr>
            <p:spPr bwMode="auto">
              <a:xfrm>
                <a:off x="7938" y="1154"/>
                <a:ext cx="30" cy="57"/>
              </a:xfrm>
              <a:custGeom>
                <a:avLst/>
                <a:gdLst>
                  <a:gd name="T0" fmla="*/ 12 w 16"/>
                  <a:gd name="T1" fmla="*/ 20 h 30"/>
                  <a:gd name="T2" fmla="*/ 3 w 16"/>
                  <a:gd name="T3" fmla="*/ 5 h 30"/>
                  <a:gd name="T4" fmla="*/ 12 w 16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0">
                    <a:moveTo>
                      <a:pt x="12" y="20"/>
                    </a:moveTo>
                    <a:cubicBezTo>
                      <a:pt x="6" y="30"/>
                      <a:pt x="0" y="14"/>
                      <a:pt x="3" y="5"/>
                    </a:cubicBezTo>
                    <a:cubicBezTo>
                      <a:pt x="16" y="0"/>
                      <a:pt x="3" y="21"/>
                      <a:pt x="12" y="2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5" name="Freeform 575"/>
              <p:cNvSpPr/>
              <p:nvPr/>
            </p:nvSpPr>
            <p:spPr bwMode="auto">
              <a:xfrm>
                <a:off x="9572" y="1168"/>
                <a:ext cx="30" cy="41"/>
              </a:xfrm>
              <a:custGeom>
                <a:avLst/>
                <a:gdLst>
                  <a:gd name="T0" fmla="*/ 7 w 16"/>
                  <a:gd name="T1" fmla="*/ 22 h 22"/>
                  <a:gd name="T2" fmla="*/ 16 w 16"/>
                  <a:gd name="T3" fmla="*/ 1 h 22"/>
                  <a:gd name="T4" fmla="*/ 7 w 16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7" y="22"/>
                    </a:moveTo>
                    <a:cubicBezTo>
                      <a:pt x="0" y="17"/>
                      <a:pt x="6" y="0"/>
                      <a:pt x="16" y="1"/>
                    </a:cubicBezTo>
                    <a:cubicBezTo>
                      <a:pt x="15" y="10"/>
                      <a:pt x="9" y="14"/>
                      <a:pt x="7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6" name="Freeform 576"/>
              <p:cNvSpPr/>
              <p:nvPr/>
            </p:nvSpPr>
            <p:spPr bwMode="auto">
              <a:xfrm>
                <a:off x="8043" y="1181"/>
                <a:ext cx="47" cy="69"/>
              </a:xfrm>
              <a:custGeom>
                <a:avLst/>
                <a:gdLst>
                  <a:gd name="T0" fmla="*/ 25 w 25"/>
                  <a:gd name="T1" fmla="*/ 24 h 37"/>
                  <a:gd name="T2" fmla="*/ 10 w 25"/>
                  <a:gd name="T3" fmla="*/ 0 h 37"/>
                  <a:gd name="T4" fmla="*/ 25 w 25"/>
                  <a:gd name="T5" fmla="*/ 2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7">
                    <a:moveTo>
                      <a:pt x="25" y="24"/>
                    </a:moveTo>
                    <a:cubicBezTo>
                      <a:pt x="12" y="37"/>
                      <a:pt x="0" y="10"/>
                      <a:pt x="10" y="0"/>
                    </a:cubicBezTo>
                    <a:cubicBezTo>
                      <a:pt x="20" y="3"/>
                      <a:pt x="18" y="18"/>
                      <a:pt x="25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7" name="Freeform 577"/>
              <p:cNvSpPr/>
              <p:nvPr/>
            </p:nvSpPr>
            <p:spPr bwMode="auto">
              <a:xfrm>
                <a:off x="10465" y="1171"/>
                <a:ext cx="62" cy="59"/>
              </a:xfrm>
              <a:custGeom>
                <a:avLst/>
                <a:gdLst>
                  <a:gd name="T0" fmla="*/ 33 w 33"/>
                  <a:gd name="T1" fmla="*/ 23 h 31"/>
                  <a:gd name="T2" fmla="*/ 0 w 33"/>
                  <a:gd name="T3" fmla="*/ 8 h 31"/>
                  <a:gd name="T4" fmla="*/ 33 w 33"/>
                  <a:gd name="T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1">
                    <a:moveTo>
                      <a:pt x="33" y="23"/>
                    </a:moveTo>
                    <a:cubicBezTo>
                      <a:pt x="18" y="31"/>
                      <a:pt x="11" y="14"/>
                      <a:pt x="0" y="8"/>
                    </a:cubicBezTo>
                    <a:cubicBezTo>
                      <a:pt x="12" y="0"/>
                      <a:pt x="30" y="12"/>
                      <a:pt x="33" y="2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8" name="Freeform 578"/>
              <p:cNvSpPr/>
              <p:nvPr/>
            </p:nvSpPr>
            <p:spPr bwMode="auto">
              <a:xfrm>
                <a:off x="9124" y="1203"/>
                <a:ext cx="32" cy="34"/>
              </a:xfrm>
              <a:custGeom>
                <a:avLst/>
                <a:gdLst>
                  <a:gd name="T0" fmla="*/ 17 w 17"/>
                  <a:gd name="T1" fmla="*/ 18 h 18"/>
                  <a:gd name="T2" fmla="*/ 2 w 17"/>
                  <a:gd name="T3" fmla="*/ 0 h 18"/>
                  <a:gd name="T4" fmla="*/ 17 w 17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7" y="18"/>
                    </a:moveTo>
                    <a:cubicBezTo>
                      <a:pt x="8" y="16"/>
                      <a:pt x="0" y="13"/>
                      <a:pt x="2" y="0"/>
                    </a:cubicBezTo>
                    <a:cubicBezTo>
                      <a:pt x="11" y="2"/>
                      <a:pt x="17" y="7"/>
                      <a:pt x="17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9" name="Freeform 579"/>
              <p:cNvSpPr/>
              <p:nvPr/>
            </p:nvSpPr>
            <p:spPr bwMode="auto">
              <a:xfrm>
                <a:off x="9564" y="1232"/>
                <a:ext cx="30" cy="45"/>
              </a:xfrm>
              <a:custGeom>
                <a:avLst/>
                <a:gdLst>
                  <a:gd name="T0" fmla="*/ 8 w 16"/>
                  <a:gd name="T1" fmla="*/ 0 h 24"/>
                  <a:gd name="T2" fmla="*/ 8 w 16"/>
                  <a:gd name="T3" fmla="*/ 24 h 24"/>
                  <a:gd name="T4" fmla="*/ 8 w 1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8" y="0"/>
                    </a:moveTo>
                    <a:cubicBezTo>
                      <a:pt x="16" y="4"/>
                      <a:pt x="9" y="18"/>
                      <a:pt x="8" y="24"/>
                    </a:cubicBezTo>
                    <a:cubicBezTo>
                      <a:pt x="0" y="20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0" name="Freeform 580"/>
              <p:cNvSpPr/>
              <p:nvPr/>
            </p:nvSpPr>
            <p:spPr bwMode="auto">
              <a:xfrm>
                <a:off x="6381" y="682"/>
                <a:ext cx="67" cy="572"/>
              </a:xfrm>
              <a:custGeom>
                <a:avLst/>
                <a:gdLst>
                  <a:gd name="T0" fmla="*/ 15 w 36"/>
                  <a:gd name="T1" fmla="*/ 304 h 304"/>
                  <a:gd name="T2" fmla="*/ 12 w 36"/>
                  <a:gd name="T3" fmla="*/ 88 h 304"/>
                  <a:gd name="T4" fmla="*/ 36 w 36"/>
                  <a:gd name="T5" fmla="*/ 16 h 304"/>
                  <a:gd name="T6" fmla="*/ 15 w 36"/>
                  <a:gd name="T7" fmla="*/ 19 h 304"/>
                  <a:gd name="T8" fmla="*/ 18 w 36"/>
                  <a:gd name="T9" fmla="*/ 274 h 304"/>
                  <a:gd name="T10" fmla="*/ 15 w 36"/>
                  <a:gd name="T11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4">
                    <a:moveTo>
                      <a:pt x="15" y="304"/>
                    </a:moveTo>
                    <a:cubicBezTo>
                      <a:pt x="10" y="255"/>
                      <a:pt x="12" y="162"/>
                      <a:pt x="12" y="88"/>
                    </a:cubicBezTo>
                    <a:cubicBezTo>
                      <a:pt x="12" y="59"/>
                      <a:pt x="0" y="0"/>
                      <a:pt x="36" y="16"/>
                    </a:cubicBezTo>
                    <a:cubicBezTo>
                      <a:pt x="35" y="23"/>
                      <a:pt x="21" y="17"/>
                      <a:pt x="15" y="19"/>
                    </a:cubicBezTo>
                    <a:cubicBezTo>
                      <a:pt x="17" y="103"/>
                      <a:pt x="11" y="195"/>
                      <a:pt x="18" y="274"/>
                    </a:cubicBezTo>
                    <a:cubicBezTo>
                      <a:pt x="20" y="287"/>
                      <a:pt x="13" y="291"/>
                      <a:pt x="15" y="304"/>
                    </a:cubicBezTo>
                    <a:close/>
                  </a:path>
                </a:pathLst>
              </a:custGeom>
              <a:solidFill>
                <a:srgbClr val="BB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1" name="Freeform 581"/>
              <p:cNvSpPr/>
              <p:nvPr/>
            </p:nvSpPr>
            <p:spPr bwMode="auto">
              <a:xfrm>
                <a:off x="8355" y="1218"/>
                <a:ext cx="41" cy="61"/>
              </a:xfrm>
              <a:custGeom>
                <a:avLst/>
                <a:gdLst>
                  <a:gd name="T0" fmla="*/ 21 w 22"/>
                  <a:gd name="T1" fmla="*/ 31 h 32"/>
                  <a:gd name="T2" fmla="*/ 0 w 22"/>
                  <a:gd name="T3" fmla="*/ 7 h 32"/>
                  <a:gd name="T4" fmla="*/ 21 w 22"/>
                  <a:gd name="T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1" y="31"/>
                    </a:moveTo>
                    <a:cubicBezTo>
                      <a:pt x="5" y="32"/>
                      <a:pt x="6" y="16"/>
                      <a:pt x="0" y="7"/>
                    </a:cubicBezTo>
                    <a:cubicBezTo>
                      <a:pt x="11" y="0"/>
                      <a:pt x="22" y="16"/>
                      <a:pt x="21" y="3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2" name="Freeform 582"/>
              <p:cNvSpPr/>
              <p:nvPr/>
            </p:nvSpPr>
            <p:spPr bwMode="auto">
              <a:xfrm>
                <a:off x="10047" y="1265"/>
                <a:ext cx="57" cy="40"/>
              </a:xfrm>
              <a:custGeom>
                <a:avLst/>
                <a:gdLst>
                  <a:gd name="T0" fmla="*/ 0 w 30"/>
                  <a:gd name="T1" fmla="*/ 6 h 21"/>
                  <a:gd name="T2" fmla="*/ 30 w 30"/>
                  <a:gd name="T3" fmla="*/ 12 h 21"/>
                  <a:gd name="T4" fmla="*/ 0 w 30"/>
                  <a:gd name="T5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0" y="6"/>
                    </a:moveTo>
                    <a:cubicBezTo>
                      <a:pt x="6" y="0"/>
                      <a:pt x="29" y="3"/>
                      <a:pt x="30" y="12"/>
                    </a:cubicBezTo>
                    <a:cubicBezTo>
                      <a:pt x="19" y="21"/>
                      <a:pt x="8" y="10"/>
                      <a:pt x="0" y="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3" name="Freeform 583"/>
              <p:cNvSpPr/>
              <p:nvPr/>
            </p:nvSpPr>
            <p:spPr bwMode="auto">
              <a:xfrm>
                <a:off x="9201" y="1290"/>
                <a:ext cx="34" cy="43"/>
              </a:xfrm>
              <a:custGeom>
                <a:avLst/>
                <a:gdLst>
                  <a:gd name="T0" fmla="*/ 12 w 18"/>
                  <a:gd name="T1" fmla="*/ 23 h 23"/>
                  <a:gd name="T2" fmla="*/ 0 w 18"/>
                  <a:gd name="T3" fmla="*/ 8 h 23"/>
                  <a:gd name="T4" fmla="*/ 12 w 18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2" y="23"/>
                    </a:moveTo>
                    <a:cubicBezTo>
                      <a:pt x="4" y="22"/>
                      <a:pt x="5" y="12"/>
                      <a:pt x="0" y="8"/>
                    </a:cubicBezTo>
                    <a:cubicBezTo>
                      <a:pt x="5" y="0"/>
                      <a:pt x="18" y="19"/>
                      <a:pt x="12" y="2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4" name="Freeform 584"/>
              <p:cNvSpPr/>
              <p:nvPr/>
            </p:nvSpPr>
            <p:spPr bwMode="auto">
              <a:xfrm>
                <a:off x="10984" y="1343"/>
                <a:ext cx="38" cy="30"/>
              </a:xfrm>
              <a:custGeom>
                <a:avLst/>
                <a:gdLst>
                  <a:gd name="T0" fmla="*/ 0 w 20"/>
                  <a:gd name="T1" fmla="*/ 7 h 16"/>
                  <a:gd name="T2" fmla="*/ 18 w 20"/>
                  <a:gd name="T3" fmla="*/ 16 h 16"/>
                  <a:gd name="T4" fmla="*/ 0 w 20"/>
                  <a:gd name="T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0" y="7"/>
                    </a:moveTo>
                    <a:cubicBezTo>
                      <a:pt x="4" y="0"/>
                      <a:pt x="20" y="7"/>
                      <a:pt x="18" y="16"/>
                    </a:cubicBezTo>
                    <a:cubicBezTo>
                      <a:pt x="12" y="13"/>
                      <a:pt x="6" y="10"/>
                      <a:pt x="0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5" name="Freeform 585"/>
              <p:cNvSpPr/>
              <p:nvPr/>
            </p:nvSpPr>
            <p:spPr bwMode="auto">
              <a:xfrm>
                <a:off x="6864" y="1361"/>
                <a:ext cx="38" cy="40"/>
              </a:xfrm>
              <a:custGeom>
                <a:avLst/>
                <a:gdLst>
                  <a:gd name="T0" fmla="*/ 13 w 20"/>
                  <a:gd name="T1" fmla="*/ 0 h 21"/>
                  <a:gd name="T2" fmla="*/ 13 w 20"/>
                  <a:gd name="T3" fmla="*/ 21 h 21"/>
                  <a:gd name="T4" fmla="*/ 13 w 20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13" y="0"/>
                    </a:moveTo>
                    <a:cubicBezTo>
                      <a:pt x="20" y="3"/>
                      <a:pt x="9" y="12"/>
                      <a:pt x="13" y="21"/>
                    </a:cubicBezTo>
                    <a:cubicBezTo>
                      <a:pt x="0" y="21"/>
                      <a:pt x="10" y="2"/>
                      <a:pt x="13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6" name="Freeform 586"/>
              <p:cNvSpPr/>
              <p:nvPr/>
            </p:nvSpPr>
            <p:spPr bwMode="auto">
              <a:xfrm>
                <a:off x="11074" y="1373"/>
                <a:ext cx="38" cy="24"/>
              </a:xfrm>
              <a:custGeom>
                <a:avLst/>
                <a:gdLst>
                  <a:gd name="T0" fmla="*/ 18 w 20"/>
                  <a:gd name="T1" fmla="*/ 12 h 13"/>
                  <a:gd name="T2" fmla="*/ 0 w 20"/>
                  <a:gd name="T3" fmla="*/ 0 h 13"/>
                  <a:gd name="T4" fmla="*/ 18 w 20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8" y="12"/>
                    </a:moveTo>
                    <a:cubicBezTo>
                      <a:pt x="7" y="13"/>
                      <a:pt x="0" y="10"/>
                      <a:pt x="0" y="0"/>
                    </a:cubicBezTo>
                    <a:cubicBezTo>
                      <a:pt x="10" y="0"/>
                      <a:pt x="20" y="0"/>
                      <a:pt x="18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7" name="Freeform 587"/>
              <p:cNvSpPr/>
              <p:nvPr/>
            </p:nvSpPr>
            <p:spPr bwMode="auto">
              <a:xfrm>
                <a:off x="10313" y="1380"/>
                <a:ext cx="54" cy="21"/>
              </a:xfrm>
              <a:custGeom>
                <a:avLst/>
                <a:gdLst>
                  <a:gd name="T0" fmla="*/ 0 w 29"/>
                  <a:gd name="T1" fmla="*/ 8 h 11"/>
                  <a:gd name="T2" fmla="*/ 27 w 29"/>
                  <a:gd name="T3" fmla="*/ 11 h 11"/>
                  <a:gd name="T4" fmla="*/ 0 w 29"/>
                  <a:gd name="T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1">
                    <a:moveTo>
                      <a:pt x="0" y="8"/>
                    </a:moveTo>
                    <a:cubicBezTo>
                      <a:pt x="2" y="4"/>
                      <a:pt x="29" y="0"/>
                      <a:pt x="27" y="11"/>
                    </a:cubicBezTo>
                    <a:cubicBezTo>
                      <a:pt x="22" y="6"/>
                      <a:pt x="9" y="9"/>
                      <a:pt x="0" y="8"/>
                    </a:cubicBezTo>
                    <a:close/>
                  </a:path>
                </a:pathLst>
              </a:custGeom>
              <a:solidFill>
                <a:srgbClr val="769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8" name="Freeform 588"/>
              <p:cNvSpPr/>
              <p:nvPr/>
            </p:nvSpPr>
            <p:spPr bwMode="auto">
              <a:xfrm>
                <a:off x="10313" y="1391"/>
                <a:ext cx="50" cy="23"/>
              </a:xfrm>
              <a:custGeom>
                <a:avLst/>
                <a:gdLst>
                  <a:gd name="T0" fmla="*/ 0 w 27"/>
                  <a:gd name="T1" fmla="*/ 2 h 12"/>
                  <a:gd name="T2" fmla="*/ 27 w 27"/>
                  <a:gd name="T3" fmla="*/ 5 h 12"/>
                  <a:gd name="T4" fmla="*/ 0 w 27"/>
                  <a:gd name="T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2">
                    <a:moveTo>
                      <a:pt x="0" y="2"/>
                    </a:moveTo>
                    <a:cubicBezTo>
                      <a:pt x="9" y="3"/>
                      <a:pt x="22" y="0"/>
                      <a:pt x="27" y="5"/>
                    </a:cubicBezTo>
                    <a:cubicBezTo>
                      <a:pt x="21" y="12"/>
                      <a:pt x="5" y="5"/>
                      <a:pt x="0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99" name="Freeform 589"/>
              <p:cNvSpPr/>
              <p:nvPr/>
            </p:nvSpPr>
            <p:spPr bwMode="auto">
              <a:xfrm>
                <a:off x="11159" y="1390"/>
                <a:ext cx="36" cy="35"/>
              </a:xfrm>
              <a:custGeom>
                <a:avLst/>
                <a:gdLst>
                  <a:gd name="T0" fmla="*/ 18 w 19"/>
                  <a:gd name="T1" fmla="*/ 18 h 19"/>
                  <a:gd name="T2" fmla="*/ 0 w 19"/>
                  <a:gd name="T3" fmla="*/ 6 h 19"/>
                  <a:gd name="T4" fmla="*/ 18 w 19"/>
                  <a:gd name="T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8" y="18"/>
                    </a:moveTo>
                    <a:cubicBezTo>
                      <a:pt x="7" y="19"/>
                      <a:pt x="8" y="8"/>
                      <a:pt x="0" y="6"/>
                    </a:cubicBezTo>
                    <a:cubicBezTo>
                      <a:pt x="5" y="0"/>
                      <a:pt x="19" y="9"/>
                      <a:pt x="18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0" name="Freeform 590"/>
              <p:cNvSpPr/>
              <p:nvPr/>
            </p:nvSpPr>
            <p:spPr bwMode="auto">
              <a:xfrm>
                <a:off x="10392" y="1384"/>
                <a:ext cx="35" cy="45"/>
              </a:xfrm>
              <a:custGeom>
                <a:avLst/>
                <a:gdLst>
                  <a:gd name="T0" fmla="*/ 18 w 19"/>
                  <a:gd name="T1" fmla="*/ 21 h 24"/>
                  <a:gd name="T2" fmla="*/ 0 w 19"/>
                  <a:gd name="T3" fmla="*/ 9 h 24"/>
                  <a:gd name="T4" fmla="*/ 18 w 19"/>
                  <a:gd name="T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4">
                    <a:moveTo>
                      <a:pt x="18" y="21"/>
                    </a:moveTo>
                    <a:cubicBezTo>
                      <a:pt x="5" y="24"/>
                      <a:pt x="6" y="13"/>
                      <a:pt x="0" y="9"/>
                    </a:cubicBezTo>
                    <a:cubicBezTo>
                      <a:pt x="8" y="0"/>
                      <a:pt x="19" y="12"/>
                      <a:pt x="18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1" name="Freeform 591"/>
              <p:cNvSpPr/>
              <p:nvPr/>
            </p:nvSpPr>
            <p:spPr bwMode="auto">
              <a:xfrm>
                <a:off x="9261" y="1418"/>
                <a:ext cx="36" cy="39"/>
              </a:xfrm>
              <a:custGeom>
                <a:avLst/>
                <a:gdLst>
                  <a:gd name="T0" fmla="*/ 19 w 19"/>
                  <a:gd name="T1" fmla="*/ 21 h 21"/>
                  <a:gd name="T2" fmla="*/ 7 w 19"/>
                  <a:gd name="T3" fmla="*/ 0 h 21"/>
                  <a:gd name="T4" fmla="*/ 19 w 19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1">
                    <a:moveTo>
                      <a:pt x="19" y="21"/>
                    </a:moveTo>
                    <a:cubicBezTo>
                      <a:pt x="9" y="21"/>
                      <a:pt x="0" y="6"/>
                      <a:pt x="7" y="0"/>
                    </a:cubicBezTo>
                    <a:cubicBezTo>
                      <a:pt x="16" y="2"/>
                      <a:pt x="18" y="11"/>
                      <a:pt x="19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2" name="Freeform 592"/>
              <p:cNvSpPr/>
              <p:nvPr/>
            </p:nvSpPr>
            <p:spPr bwMode="auto">
              <a:xfrm>
                <a:off x="8434" y="1429"/>
                <a:ext cx="28" cy="40"/>
              </a:xfrm>
              <a:custGeom>
                <a:avLst/>
                <a:gdLst>
                  <a:gd name="T0" fmla="*/ 15 w 15"/>
                  <a:gd name="T1" fmla="*/ 21 h 21"/>
                  <a:gd name="T2" fmla="*/ 0 w 15"/>
                  <a:gd name="T3" fmla="*/ 0 h 21"/>
                  <a:gd name="T4" fmla="*/ 15 w 15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8" y="16"/>
                      <a:pt x="1" y="11"/>
                      <a:pt x="0" y="0"/>
                    </a:cubicBezTo>
                    <a:cubicBezTo>
                      <a:pt x="11" y="1"/>
                      <a:pt x="12" y="12"/>
                      <a:pt x="15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3" name="Freeform 593"/>
              <p:cNvSpPr/>
              <p:nvPr/>
            </p:nvSpPr>
            <p:spPr bwMode="auto">
              <a:xfrm>
                <a:off x="10251" y="1401"/>
                <a:ext cx="39" cy="45"/>
              </a:xfrm>
              <a:custGeom>
                <a:avLst/>
                <a:gdLst>
                  <a:gd name="T0" fmla="*/ 3 w 21"/>
                  <a:gd name="T1" fmla="*/ 24 h 24"/>
                  <a:gd name="T2" fmla="*/ 0 w 21"/>
                  <a:gd name="T3" fmla="*/ 18 h 24"/>
                  <a:gd name="T4" fmla="*/ 21 w 21"/>
                  <a:gd name="T5" fmla="*/ 0 h 24"/>
                  <a:gd name="T6" fmla="*/ 3 w 2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4">
                    <a:moveTo>
                      <a:pt x="3" y="24"/>
                    </a:moveTo>
                    <a:cubicBezTo>
                      <a:pt x="3" y="21"/>
                      <a:pt x="2" y="19"/>
                      <a:pt x="0" y="18"/>
                    </a:cubicBezTo>
                    <a:cubicBezTo>
                      <a:pt x="3" y="8"/>
                      <a:pt x="8" y="0"/>
                      <a:pt x="21" y="0"/>
                    </a:cubicBezTo>
                    <a:cubicBezTo>
                      <a:pt x="19" y="12"/>
                      <a:pt x="13" y="20"/>
                      <a:pt x="3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4" name="Freeform 594"/>
              <p:cNvSpPr/>
              <p:nvPr/>
            </p:nvSpPr>
            <p:spPr bwMode="auto">
              <a:xfrm>
                <a:off x="7569" y="1440"/>
                <a:ext cx="30" cy="32"/>
              </a:xfrm>
              <a:custGeom>
                <a:avLst/>
                <a:gdLst>
                  <a:gd name="T0" fmla="*/ 10 w 16"/>
                  <a:gd name="T1" fmla="*/ 0 h 17"/>
                  <a:gd name="T2" fmla="*/ 1 w 16"/>
                  <a:gd name="T3" fmla="*/ 15 h 17"/>
                  <a:gd name="T4" fmla="*/ 10 w 16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10" y="0"/>
                    </a:moveTo>
                    <a:cubicBezTo>
                      <a:pt x="16" y="3"/>
                      <a:pt x="9" y="17"/>
                      <a:pt x="1" y="15"/>
                    </a:cubicBezTo>
                    <a:cubicBezTo>
                      <a:pt x="0" y="6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5" name="Freeform 595"/>
              <p:cNvSpPr/>
              <p:nvPr/>
            </p:nvSpPr>
            <p:spPr bwMode="auto">
              <a:xfrm>
                <a:off x="10027" y="1437"/>
                <a:ext cx="43" cy="41"/>
              </a:xfrm>
              <a:custGeom>
                <a:avLst/>
                <a:gdLst>
                  <a:gd name="T0" fmla="*/ 23 w 23"/>
                  <a:gd name="T1" fmla="*/ 5 h 22"/>
                  <a:gd name="T2" fmla="*/ 23 w 23"/>
                  <a:gd name="T3" fmla="*/ 14 h 22"/>
                  <a:gd name="T4" fmla="*/ 2 w 23"/>
                  <a:gd name="T5" fmla="*/ 11 h 22"/>
                  <a:gd name="T6" fmla="*/ 23 w 23"/>
                  <a:gd name="T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23" y="5"/>
                    </a:moveTo>
                    <a:cubicBezTo>
                      <a:pt x="23" y="8"/>
                      <a:pt x="23" y="11"/>
                      <a:pt x="23" y="14"/>
                    </a:cubicBezTo>
                    <a:cubicBezTo>
                      <a:pt x="20" y="17"/>
                      <a:pt x="0" y="22"/>
                      <a:pt x="2" y="11"/>
                    </a:cubicBezTo>
                    <a:cubicBezTo>
                      <a:pt x="0" y="0"/>
                      <a:pt x="16" y="7"/>
                      <a:pt x="23" y="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6" name="Freeform 596"/>
              <p:cNvSpPr/>
              <p:nvPr/>
            </p:nvSpPr>
            <p:spPr bwMode="auto">
              <a:xfrm>
                <a:off x="11319" y="1440"/>
                <a:ext cx="47" cy="29"/>
              </a:xfrm>
              <a:custGeom>
                <a:avLst/>
                <a:gdLst>
                  <a:gd name="T0" fmla="*/ 23 w 25"/>
                  <a:gd name="T1" fmla="*/ 12 h 15"/>
                  <a:gd name="T2" fmla="*/ 2 w 25"/>
                  <a:gd name="T3" fmla="*/ 3 h 15"/>
                  <a:gd name="T4" fmla="*/ 23 w 25"/>
                  <a:gd name="T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23" y="12"/>
                    </a:moveTo>
                    <a:cubicBezTo>
                      <a:pt x="13" y="12"/>
                      <a:pt x="0" y="15"/>
                      <a:pt x="2" y="3"/>
                    </a:cubicBezTo>
                    <a:cubicBezTo>
                      <a:pt x="12" y="3"/>
                      <a:pt x="25" y="0"/>
                      <a:pt x="23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7" name="Freeform 597"/>
              <p:cNvSpPr/>
              <p:nvPr/>
            </p:nvSpPr>
            <p:spPr bwMode="auto">
              <a:xfrm>
                <a:off x="7751" y="1444"/>
                <a:ext cx="23" cy="36"/>
              </a:xfrm>
              <a:custGeom>
                <a:avLst/>
                <a:gdLst>
                  <a:gd name="T0" fmla="*/ 12 w 12"/>
                  <a:gd name="T1" fmla="*/ 7 h 19"/>
                  <a:gd name="T2" fmla="*/ 9 w 12"/>
                  <a:gd name="T3" fmla="*/ 19 h 19"/>
                  <a:gd name="T4" fmla="*/ 0 w 12"/>
                  <a:gd name="T5" fmla="*/ 7 h 19"/>
                  <a:gd name="T6" fmla="*/ 12 w 12"/>
                  <a:gd name="T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12" y="7"/>
                    </a:moveTo>
                    <a:cubicBezTo>
                      <a:pt x="12" y="12"/>
                      <a:pt x="8" y="13"/>
                      <a:pt x="9" y="19"/>
                    </a:cubicBezTo>
                    <a:cubicBezTo>
                      <a:pt x="3" y="18"/>
                      <a:pt x="6" y="8"/>
                      <a:pt x="0" y="7"/>
                    </a:cubicBezTo>
                    <a:cubicBezTo>
                      <a:pt x="0" y="0"/>
                      <a:pt x="10" y="6"/>
                      <a:pt x="12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8" name="Freeform 598"/>
              <p:cNvSpPr/>
              <p:nvPr/>
            </p:nvSpPr>
            <p:spPr bwMode="auto">
              <a:xfrm>
                <a:off x="10341" y="1452"/>
                <a:ext cx="28" cy="35"/>
              </a:xfrm>
              <a:custGeom>
                <a:avLst/>
                <a:gdLst>
                  <a:gd name="T0" fmla="*/ 0 w 15"/>
                  <a:gd name="T1" fmla="*/ 15 h 19"/>
                  <a:gd name="T2" fmla="*/ 0 w 15"/>
                  <a:gd name="T3" fmla="*/ 3 h 19"/>
                  <a:gd name="T4" fmla="*/ 0 w 15"/>
                  <a:gd name="T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0" y="15"/>
                    </a:moveTo>
                    <a:cubicBezTo>
                      <a:pt x="0" y="11"/>
                      <a:pt x="0" y="7"/>
                      <a:pt x="0" y="3"/>
                    </a:cubicBezTo>
                    <a:cubicBezTo>
                      <a:pt x="14" y="0"/>
                      <a:pt x="15" y="19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09" name="Freeform 599"/>
              <p:cNvSpPr/>
              <p:nvPr/>
            </p:nvSpPr>
            <p:spPr bwMode="auto">
              <a:xfrm>
                <a:off x="10262" y="1440"/>
                <a:ext cx="53" cy="51"/>
              </a:xfrm>
              <a:custGeom>
                <a:avLst/>
                <a:gdLst>
                  <a:gd name="T0" fmla="*/ 27 w 28"/>
                  <a:gd name="T1" fmla="*/ 24 h 27"/>
                  <a:gd name="T2" fmla="*/ 0 w 28"/>
                  <a:gd name="T3" fmla="*/ 9 h 27"/>
                  <a:gd name="T4" fmla="*/ 27 w 28"/>
                  <a:gd name="T5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7" y="24"/>
                    </a:moveTo>
                    <a:cubicBezTo>
                      <a:pt x="10" y="27"/>
                      <a:pt x="7" y="16"/>
                      <a:pt x="0" y="9"/>
                    </a:cubicBezTo>
                    <a:cubicBezTo>
                      <a:pt x="11" y="0"/>
                      <a:pt x="28" y="11"/>
                      <a:pt x="27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0" name="Freeform 600"/>
              <p:cNvSpPr/>
              <p:nvPr/>
            </p:nvSpPr>
            <p:spPr bwMode="auto">
              <a:xfrm>
                <a:off x="11396" y="1455"/>
                <a:ext cx="51" cy="51"/>
              </a:xfrm>
              <a:custGeom>
                <a:avLst/>
                <a:gdLst>
                  <a:gd name="T0" fmla="*/ 27 w 27"/>
                  <a:gd name="T1" fmla="*/ 19 h 27"/>
                  <a:gd name="T2" fmla="*/ 0 w 27"/>
                  <a:gd name="T3" fmla="*/ 7 h 27"/>
                  <a:gd name="T4" fmla="*/ 27 w 27"/>
                  <a:gd name="T5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7">
                    <a:moveTo>
                      <a:pt x="27" y="19"/>
                    </a:moveTo>
                    <a:cubicBezTo>
                      <a:pt x="16" y="27"/>
                      <a:pt x="9" y="11"/>
                      <a:pt x="0" y="7"/>
                    </a:cubicBezTo>
                    <a:cubicBezTo>
                      <a:pt x="8" y="0"/>
                      <a:pt x="26" y="9"/>
                      <a:pt x="27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1" name="Freeform 601"/>
              <p:cNvSpPr/>
              <p:nvPr/>
            </p:nvSpPr>
            <p:spPr bwMode="auto">
              <a:xfrm>
                <a:off x="7097" y="1455"/>
                <a:ext cx="30" cy="27"/>
              </a:xfrm>
              <a:custGeom>
                <a:avLst/>
                <a:gdLst>
                  <a:gd name="T0" fmla="*/ 0 w 16"/>
                  <a:gd name="T1" fmla="*/ 10 h 14"/>
                  <a:gd name="T2" fmla="*/ 3 w 16"/>
                  <a:gd name="T3" fmla="*/ 1 h 14"/>
                  <a:gd name="T4" fmla="*/ 15 w 16"/>
                  <a:gd name="T5" fmla="*/ 13 h 14"/>
                  <a:gd name="T6" fmla="*/ 0 w 16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2" y="8"/>
                      <a:pt x="3" y="5"/>
                      <a:pt x="3" y="1"/>
                    </a:cubicBezTo>
                    <a:cubicBezTo>
                      <a:pt x="12" y="0"/>
                      <a:pt x="16" y="4"/>
                      <a:pt x="15" y="13"/>
                    </a:cubicBezTo>
                    <a:cubicBezTo>
                      <a:pt x="8" y="14"/>
                      <a:pt x="3" y="13"/>
                      <a:pt x="0" y="1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2" name="Freeform 602"/>
              <p:cNvSpPr/>
              <p:nvPr/>
            </p:nvSpPr>
            <p:spPr bwMode="auto">
              <a:xfrm>
                <a:off x="9299" y="1480"/>
                <a:ext cx="38" cy="60"/>
              </a:xfrm>
              <a:custGeom>
                <a:avLst/>
                <a:gdLst>
                  <a:gd name="T0" fmla="*/ 20 w 20"/>
                  <a:gd name="T1" fmla="*/ 27 h 32"/>
                  <a:gd name="T2" fmla="*/ 5 w 20"/>
                  <a:gd name="T3" fmla="*/ 0 h 32"/>
                  <a:gd name="T4" fmla="*/ 20 w 20"/>
                  <a:gd name="T5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2">
                    <a:moveTo>
                      <a:pt x="20" y="27"/>
                    </a:moveTo>
                    <a:cubicBezTo>
                      <a:pt x="2" y="32"/>
                      <a:pt x="0" y="7"/>
                      <a:pt x="5" y="0"/>
                    </a:cubicBezTo>
                    <a:cubicBezTo>
                      <a:pt x="16" y="3"/>
                      <a:pt x="16" y="17"/>
                      <a:pt x="20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3" name="Freeform 603"/>
              <p:cNvSpPr/>
              <p:nvPr/>
            </p:nvSpPr>
            <p:spPr bwMode="auto">
              <a:xfrm>
                <a:off x="11475" y="1486"/>
                <a:ext cx="51" cy="30"/>
              </a:xfrm>
              <a:custGeom>
                <a:avLst/>
                <a:gdLst>
                  <a:gd name="T0" fmla="*/ 27 w 27"/>
                  <a:gd name="T1" fmla="*/ 15 h 16"/>
                  <a:gd name="T2" fmla="*/ 0 w 27"/>
                  <a:gd name="T3" fmla="*/ 6 h 16"/>
                  <a:gd name="T4" fmla="*/ 3 w 27"/>
                  <a:gd name="T5" fmla="*/ 0 h 16"/>
                  <a:gd name="T6" fmla="*/ 27 w 27"/>
                  <a:gd name="T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6">
                    <a:moveTo>
                      <a:pt x="27" y="15"/>
                    </a:moveTo>
                    <a:cubicBezTo>
                      <a:pt x="14" y="16"/>
                      <a:pt x="3" y="15"/>
                      <a:pt x="0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12" y="4"/>
                      <a:pt x="24" y="5"/>
                      <a:pt x="27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4" name="Freeform 604"/>
              <p:cNvSpPr/>
              <p:nvPr/>
            </p:nvSpPr>
            <p:spPr bwMode="auto">
              <a:xfrm>
                <a:off x="9241" y="1491"/>
                <a:ext cx="41" cy="85"/>
              </a:xfrm>
              <a:custGeom>
                <a:avLst/>
                <a:gdLst>
                  <a:gd name="T0" fmla="*/ 0 w 22"/>
                  <a:gd name="T1" fmla="*/ 0 h 45"/>
                  <a:gd name="T2" fmla="*/ 21 w 22"/>
                  <a:gd name="T3" fmla="*/ 42 h 45"/>
                  <a:gd name="T4" fmla="*/ 18 w 22"/>
                  <a:gd name="T5" fmla="*/ 45 h 45"/>
                  <a:gd name="T6" fmla="*/ 0 w 22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5">
                    <a:moveTo>
                      <a:pt x="0" y="0"/>
                    </a:moveTo>
                    <a:cubicBezTo>
                      <a:pt x="9" y="0"/>
                      <a:pt x="15" y="29"/>
                      <a:pt x="21" y="42"/>
                    </a:cubicBezTo>
                    <a:cubicBezTo>
                      <a:pt x="22" y="45"/>
                      <a:pt x="20" y="45"/>
                      <a:pt x="18" y="45"/>
                    </a:cubicBezTo>
                    <a:cubicBezTo>
                      <a:pt x="14" y="28"/>
                      <a:pt x="5" y="16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5" name="Freeform 605"/>
              <p:cNvSpPr/>
              <p:nvPr/>
            </p:nvSpPr>
            <p:spPr bwMode="auto">
              <a:xfrm>
                <a:off x="11633" y="1480"/>
                <a:ext cx="180" cy="53"/>
              </a:xfrm>
              <a:custGeom>
                <a:avLst/>
                <a:gdLst>
                  <a:gd name="T0" fmla="*/ 96 w 96"/>
                  <a:gd name="T1" fmla="*/ 24 h 28"/>
                  <a:gd name="T2" fmla="*/ 36 w 96"/>
                  <a:gd name="T3" fmla="*/ 12 h 28"/>
                  <a:gd name="T4" fmla="*/ 6 w 96"/>
                  <a:gd name="T5" fmla="*/ 0 h 28"/>
                  <a:gd name="T6" fmla="*/ 96 w 96"/>
                  <a:gd name="T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28">
                    <a:moveTo>
                      <a:pt x="96" y="24"/>
                    </a:moveTo>
                    <a:cubicBezTo>
                      <a:pt x="77" y="28"/>
                      <a:pt x="56" y="18"/>
                      <a:pt x="36" y="12"/>
                    </a:cubicBezTo>
                    <a:cubicBezTo>
                      <a:pt x="22" y="8"/>
                      <a:pt x="0" y="7"/>
                      <a:pt x="6" y="0"/>
                    </a:cubicBezTo>
                    <a:cubicBezTo>
                      <a:pt x="38" y="6"/>
                      <a:pt x="64" y="18"/>
                      <a:pt x="96" y="24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6" name="Freeform 606"/>
              <p:cNvSpPr/>
              <p:nvPr/>
            </p:nvSpPr>
            <p:spPr bwMode="auto">
              <a:xfrm>
                <a:off x="11554" y="1508"/>
                <a:ext cx="56" cy="34"/>
              </a:xfrm>
              <a:custGeom>
                <a:avLst/>
                <a:gdLst>
                  <a:gd name="T0" fmla="*/ 30 w 30"/>
                  <a:gd name="T1" fmla="*/ 18 h 18"/>
                  <a:gd name="T2" fmla="*/ 0 w 30"/>
                  <a:gd name="T3" fmla="*/ 6 h 18"/>
                  <a:gd name="T4" fmla="*/ 3 w 30"/>
                  <a:gd name="T5" fmla="*/ 0 h 18"/>
                  <a:gd name="T6" fmla="*/ 30 w 3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8">
                    <a:moveTo>
                      <a:pt x="30" y="18"/>
                    </a:moveTo>
                    <a:cubicBezTo>
                      <a:pt x="16" y="18"/>
                      <a:pt x="4" y="16"/>
                      <a:pt x="0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13" y="5"/>
                      <a:pt x="28" y="5"/>
                      <a:pt x="30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7" name="Freeform 607"/>
              <p:cNvSpPr/>
              <p:nvPr/>
            </p:nvSpPr>
            <p:spPr bwMode="auto">
              <a:xfrm>
                <a:off x="7753" y="1499"/>
                <a:ext cx="21" cy="37"/>
              </a:xfrm>
              <a:custGeom>
                <a:avLst/>
                <a:gdLst>
                  <a:gd name="T0" fmla="*/ 2 w 11"/>
                  <a:gd name="T1" fmla="*/ 20 h 20"/>
                  <a:gd name="T2" fmla="*/ 11 w 11"/>
                  <a:gd name="T3" fmla="*/ 2 h 20"/>
                  <a:gd name="T4" fmla="*/ 2 w 11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2" y="20"/>
                    </a:moveTo>
                    <a:cubicBezTo>
                      <a:pt x="2" y="11"/>
                      <a:pt x="0" y="0"/>
                      <a:pt x="11" y="2"/>
                    </a:cubicBezTo>
                    <a:cubicBezTo>
                      <a:pt x="9" y="9"/>
                      <a:pt x="11" y="20"/>
                      <a:pt x="2" y="2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8" name="Freeform 608"/>
              <p:cNvSpPr/>
              <p:nvPr/>
            </p:nvSpPr>
            <p:spPr bwMode="auto">
              <a:xfrm>
                <a:off x="10177" y="1529"/>
                <a:ext cx="57" cy="41"/>
              </a:xfrm>
              <a:custGeom>
                <a:avLst/>
                <a:gdLst>
                  <a:gd name="T0" fmla="*/ 27 w 30"/>
                  <a:gd name="T1" fmla="*/ 22 h 22"/>
                  <a:gd name="T2" fmla="*/ 0 w 30"/>
                  <a:gd name="T3" fmla="*/ 1 h 22"/>
                  <a:gd name="T4" fmla="*/ 27 w 30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2">
                    <a:moveTo>
                      <a:pt x="27" y="22"/>
                    </a:moveTo>
                    <a:cubicBezTo>
                      <a:pt x="20" y="13"/>
                      <a:pt x="3" y="14"/>
                      <a:pt x="0" y="1"/>
                    </a:cubicBezTo>
                    <a:cubicBezTo>
                      <a:pt x="17" y="0"/>
                      <a:pt x="30" y="3"/>
                      <a:pt x="27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19" name="Freeform 609"/>
              <p:cNvSpPr/>
              <p:nvPr/>
            </p:nvSpPr>
            <p:spPr bwMode="auto">
              <a:xfrm>
                <a:off x="7571" y="1548"/>
                <a:ext cx="32" cy="45"/>
              </a:xfrm>
              <a:custGeom>
                <a:avLst/>
                <a:gdLst>
                  <a:gd name="T0" fmla="*/ 15 w 17"/>
                  <a:gd name="T1" fmla="*/ 24 h 24"/>
                  <a:gd name="T2" fmla="*/ 0 w 17"/>
                  <a:gd name="T3" fmla="*/ 0 h 24"/>
                  <a:gd name="T4" fmla="*/ 15 w 17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4">
                    <a:moveTo>
                      <a:pt x="15" y="24"/>
                    </a:moveTo>
                    <a:cubicBezTo>
                      <a:pt x="9" y="17"/>
                      <a:pt x="0" y="13"/>
                      <a:pt x="0" y="0"/>
                    </a:cubicBezTo>
                    <a:cubicBezTo>
                      <a:pt x="11" y="2"/>
                      <a:pt x="17" y="9"/>
                      <a:pt x="15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0" name="Freeform 610"/>
              <p:cNvSpPr/>
              <p:nvPr/>
            </p:nvSpPr>
            <p:spPr bwMode="auto">
              <a:xfrm>
                <a:off x="11638" y="1534"/>
                <a:ext cx="49" cy="42"/>
              </a:xfrm>
              <a:custGeom>
                <a:avLst/>
                <a:gdLst>
                  <a:gd name="T0" fmla="*/ 24 w 26"/>
                  <a:gd name="T1" fmla="*/ 19 h 22"/>
                  <a:gd name="T2" fmla="*/ 0 w 26"/>
                  <a:gd name="T3" fmla="*/ 7 h 22"/>
                  <a:gd name="T4" fmla="*/ 24 w 26"/>
                  <a:gd name="T5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24" y="19"/>
                    </a:moveTo>
                    <a:cubicBezTo>
                      <a:pt x="9" y="22"/>
                      <a:pt x="9" y="10"/>
                      <a:pt x="0" y="7"/>
                    </a:cubicBezTo>
                    <a:cubicBezTo>
                      <a:pt x="7" y="0"/>
                      <a:pt x="26" y="7"/>
                      <a:pt x="24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1" name="Freeform 611"/>
              <p:cNvSpPr/>
              <p:nvPr/>
            </p:nvSpPr>
            <p:spPr bwMode="auto">
              <a:xfrm>
                <a:off x="10330" y="1548"/>
                <a:ext cx="39" cy="11"/>
              </a:xfrm>
              <a:custGeom>
                <a:avLst/>
                <a:gdLst>
                  <a:gd name="T0" fmla="*/ 0 w 21"/>
                  <a:gd name="T1" fmla="*/ 6 h 6"/>
                  <a:gd name="T2" fmla="*/ 21 w 21"/>
                  <a:gd name="T3" fmla="*/ 0 h 6"/>
                  <a:gd name="T4" fmla="*/ 0 w 2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6">
                    <a:moveTo>
                      <a:pt x="0" y="6"/>
                    </a:moveTo>
                    <a:cubicBezTo>
                      <a:pt x="3" y="0"/>
                      <a:pt x="12" y="0"/>
                      <a:pt x="21" y="0"/>
                    </a:cubicBezTo>
                    <a:cubicBezTo>
                      <a:pt x="18" y="6"/>
                      <a:pt x="9" y="6"/>
                      <a:pt x="0" y="6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2" name="Freeform 612"/>
              <p:cNvSpPr/>
              <p:nvPr/>
            </p:nvSpPr>
            <p:spPr bwMode="auto">
              <a:xfrm>
                <a:off x="11717" y="1568"/>
                <a:ext cx="45" cy="25"/>
              </a:xfrm>
              <a:custGeom>
                <a:avLst/>
                <a:gdLst>
                  <a:gd name="T0" fmla="*/ 24 w 24"/>
                  <a:gd name="T1" fmla="*/ 7 h 13"/>
                  <a:gd name="T2" fmla="*/ 6 w 24"/>
                  <a:gd name="T3" fmla="*/ 1 h 13"/>
                  <a:gd name="T4" fmla="*/ 24 w 24"/>
                  <a:gd name="T5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24" y="7"/>
                    </a:moveTo>
                    <a:cubicBezTo>
                      <a:pt x="22" y="12"/>
                      <a:pt x="0" y="13"/>
                      <a:pt x="6" y="1"/>
                    </a:cubicBezTo>
                    <a:cubicBezTo>
                      <a:pt x="15" y="0"/>
                      <a:pt x="18" y="5"/>
                      <a:pt x="24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3" name="Freeform 613"/>
              <p:cNvSpPr/>
              <p:nvPr/>
            </p:nvSpPr>
            <p:spPr bwMode="auto">
              <a:xfrm>
                <a:off x="7622" y="1570"/>
                <a:ext cx="39" cy="25"/>
              </a:xfrm>
              <a:custGeom>
                <a:avLst/>
                <a:gdLst>
                  <a:gd name="T0" fmla="*/ 0 w 21"/>
                  <a:gd name="T1" fmla="*/ 9 h 13"/>
                  <a:gd name="T2" fmla="*/ 21 w 21"/>
                  <a:gd name="T3" fmla="*/ 12 h 13"/>
                  <a:gd name="T4" fmla="*/ 0 w 21"/>
                  <a:gd name="T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0" y="9"/>
                    </a:moveTo>
                    <a:cubicBezTo>
                      <a:pt x="3" y="1"/>
                      <a:pt x="21" y="0"/>
                      <a:pt x="21" y="12"/>
                    </a:cubicBezTo>
                    <a:cubicBezTo>
                      <a:pt x="13" y="12"/>
                      <a:pt x="4" y="13"/>
                      <a:pt x="0" y="9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4" name="Freeform 614"/>
              <p:cNvSpPr/>
              <p:nvPr/>
            </p:nvSpPr>
            <p:spPr bwMode="auto">
              <a:xfrm>
                <a:off x="8107" y="1570"/>
                <a:ext cx="56" cy="51"/>
              </a:xfrm>
              <a:custGeom>
                <a:avLst/>
                <a:gdLst>
                  <a:gd name="T0" fmla="*/ 30 w 30"/>
                  <a:gd name="T1" fmla="*/ 24 h 27"/>
                  <a:gd name="T2" fmla="*/ 0 w 30"/>
                  <a:gd name="T3" fmla="*/ 9 h 27"/>
                  <a:gd name="T4" fmla="*/ 30 w 30"/>
                  <a:gd name="T5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7">
                    <a:moveTo>
                      <a:pt x="30" y="24"/>
                    </a:moveTo>
                    <a:cubicBezTo>
                      <a:pt x="12" y="27"/>
                      <a:pt x="13" y="11"/>
                      <a:pt x="0" y="9"/>
                    </a:cubicBezTo>
                    <a:cubicBezTo>
                      <a:pt x="13" y="0"/>
                      <a:pt x="29" y="12"/>
                      <a:pt x="30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5" name="Freeform 615"/>
              <p:cNvSpPr/>
              <p:nvPr/>
            </p:nvSpPr>
            <p:spPr bwMode="auto">
              <a:xfrm>
                <a:off x="8462" y="1581"/>
                <a:ext cx="32" cy="55"/>
              </a:xfrm>
              <a:custGeom>
                <a:avLst/>
                <a:gdLst>
                  <a:gd name="T0" fmla="*/ 12 w 17"/>
                  <a:gd name="T1" fmla="*/ 27 h 29"/>
                  <a:gd name="T2" fmla="*/ 6 w 17"/>
                  <a:gd name="T3" fmla="*/ 0 h 29"/>
                  <a:gd name="T4" fmla="*/ 12 w 17"/>
                  <a:gd name="T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9">
                    <a:moveTo>
                      <a:pt x="12" y="27"/>
                    </a:moveTo>
                    <a:cubicBezTo>
                      <a:pt x="1" y="29"/>
                      <a:pt x="0" y="5"/>
                      <a:pt x="6" y="0"/>
                    </a:cubicBezTo>
                    <a:cubicBezTo>
                      <a:pt x="17" y="2"/>
                      <a:pt x="15" y="19"/>
                      <a:pt x="12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6" name="Freeform 616"/>
              <p:cNvSpPr/>
              <p:nvPr/>
            </p:nvSpPr>
            <p:spPr bwMode="auto">
              <a:xfrm>
                <a:off x="7751" y="1585"/>
                <a:ext cx="62" cy="47"/>
              </a:xfrm>
              <a:custGeom>
                <a:avLst/>
                <a:gdLst>
                  <a:gd name="T0" fmla="*/ 33 w 33"/>
                  <a:gd name="T1" fmla="*/ 7 h 25"/>
                  <a:gd name="T2" fmla="*/ 0 w 33"/>
                  <a:gd name="T3" fmla="*/ 25 h 25"/>
                  <a:gd name="T4" fmla="*/ 33 w 33"/>
                  <a:gd name="T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5">
                    <a:moveTo>
                      <a:pt x="33" y="7"/>
                    </a:moveTo>
                    <a:cubicBezTo>
                      <a:pt x="31" y="22"/>
                      <a:pt x="13" y="21"/>
                      <a:pt x="0" y="25"/>
                    </a:cubicBezTo>
                    <a:cubicBezTo>
                      <a:pt x="0" y="9"/>
                      <a:pt x="19" y="0"/>
                      <a:pt x="33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7" name="Freeform 617"/>
              <p:cNvSpPr/>
              <p:nvPr/>
            </p:nvSpPr>
            <p:spPr bwMode="auto">
              <a:xfrm>
                <a:off x="11778" y="1593"/>
                <a:ext cx="69" cy="34"/>
              </a:xfrm>
              <a:custGeom>
                <a:avLst/>
                <a:gdLst>
                  <a:gd name="T0" fmla="*/ 37 w 37"/>
                  <a:gd name="T1" fmla="*/ 18 h 18"/>
                  <a:gd name="T2" fmla="*/ 4 w 37"/>
                  <a:gd name="T3" fmla="*/ 15 h 18"/>
                  <a:gd name="T4" fmla="*/ 1 w 37"/>
                  <a:gd name="T5" fmla="*/ 0 h 18"/>
                  <a:gd name="T6" fmla="*/ 37 w 3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18">
                    <a:moveTo>
                      <a:pt x="37" y="18"/>
                    </a:moveTo>
                    <a:cubicBezTo>
                      <a:pt x="29" y="14"/>
                      <a:pt x="16" y="15"/>
                      <a:pt x="4" y="15"/>
                    </a:cubicBezTo>
                    <a:cubicBezTo>
                      <a:pt x="6" y="7"/>
                      <a:pt x="0" y="7"/>
                      <a:pt x="1" y="0"/>
                    </a:cubicBezTo>
                    <a:cubicBezTo>
                      <a:pt x="18" y="1"/>
                      <a:pt x="37" y="0"/>
                      <a:pt x="37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8" name="Freeform 618"/>
              <p:cNvSpPr/>
              <p:nvPr/>
            </p:nvSpPr>
            <p:spPr bwMode="auto">
              <a:xfrm>
                <a:off x="7663" y="1627"/>
                <a:ext cx="43" cy="34"/>
              </a:xfrm>
              <a:custGeom>
                <a:avLst/>
                <a:gdLst>
                  <a:gd name="T0" fmla="*/ 20 w 23"/>
                  <a:gd name="T1" fmla="*/ 0 h 18"/>
                  <a:gd name="T2" fmla="*/ 2 w 23"/>
                  <a:gd name="T3" fmla="*/ 18 h 18"/>
                  <a:gd name="T4" fmla="*/ 20 w 2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20" y="0"/>
                    </a:moveTo>
                    <a:cubicBezTo>
                      <a:pt x="23" y="15"/>
                      <a:pt x="11" y="15"/>
                      <a:pt x="2" y="18"/>
                    </a:cubicBezTo>
                    <a:cubicBezTo>
                      <a:pt x="0" y="4"/>
                      <a:pt x="9" y="1"/>
                      <a:pt x="2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29" name="Freeform 619"/>
              <p:cNvSpPr/>
              <p:nvPr/>
            </p:nvSpPr>
            <p:spPr bwMode="auto">
              <a:xfrm>
                <a:off x="8186" y="1625"/>
                <a:ext cx="56" cy="51"/>
              </a:xfrm>
              <a:custGeom>
                <a:avLst/>
                <a:gdLst>
                  <a:gd name="T0" fmla="*/ 30 w 30"/>
                  <a:gd name="T1" fmla="*/ 19 h 27"/>
                  <a:gd name="T2" fmla="*/ 0 w 30"/>
                  <a:gd name="T3" fmla="*/ 1 h 27"/>
                  <a:gd name="T4" fmla="*/ 30 w 30"/>
                  <a:gd name="T5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7">
                    <a:moveTo>
                      <a:pt x="30" y="19"/>
                    </a:moveTo>
                    <a:cubicBezTo>
                      <a:pt x="18" y="27"/>
                      <a:pt x="3" y="12"/>
                      <a:pt x="0" y="1"/>
                    </a:cubicBezTo>
                    <a:cubicBezTo>
                      <a:pt x="17" y="0"/>
                      <a:pt x="24" y="9"/>
                      <a:pt x="30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0" name="Freeform 620"/>
              <p:cNvSpPr/>
              <p:nvPr/>
            </p:nvSpPr>
            <p:spPr bwMode="auto">
              <a:xfrm>
                <a:off x="8466" y="1655"/>
                <a:ext cx="24" cy="43"/>
              </a:xfrm>
              <a:custGeom>
                <a:avLst/>
                <a:gdLst>
                  <a:gd name="T0" fmla="*/ 13 w 13"/>
                  <a:gd name="T1" fmla="*/ 21 h 23"/>
                  <a:gd name="T2" fmla="*/ 1 w 13"/>
                  <a:gd name="T3" fmla="*/ 0 h 23"/>
                  <a:gd name="T4" fmla="*/ 13 w 13"/>
                  <a:gd name="T5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3" y="21"/>
                    </a:moveTo>
                    <a:cubicBezTo>
                      <a:pt x="0" y="23"/>
                      <a:pt x="2" y="10"/>
                      <a:pt x="1" y="0"/>
                    </a:cubicBezTo>
                    <a:cubicBezTo>
                      <a:pt x="12" y="0"/>
                      <a:pt x="11" y="12"/>
                      <a:pt x="13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1" name="Freeform 621"/>
              <p:cNvSpPr/>
              <p:nvPr/>
            </p:nvSpPr>
            <p:spPr bwMode="auto">
              <a:xfrm>
                <a:off x="7018" y="1677"/>
                <a:ext cx="55" cy="61"/>
              </a:xfrm>
              <a:custGeom>
                <a:avLst/>
                <a:gdLst>
                  <a:gd name="T0" fmla="*/ 27 w 29"/>
                  <a:gd name="T1" fmla="*/ 30 h 32"/>
                  <a:gd name="T2" fmla="*/ 0 w 29"/>
                  <a:gd name="T3" fmla="*/ 9 h 32"/>
                  <a:gd name="T4" fmla="*/ 27 w 29"/>
                  <a:gd name="T5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2">
                    <a:moveTo>
                      <a:pt x="27" y="30"/>
                    </a:moveTo>
                    <a:cubicBezTo>
                      <a:pt x="9" y="32"/>
                      <a:pt x="9" y="16"/>
                      <a:pt x="0" y="9"/>
                    </a:cubicBezTo>
                    <a:cubicBezTo>
                      <a:pt x="13" y="0"/>
                      <a:pt x="29" y="14"/>
                      <a:pt x="27" y="3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332" name="Freeform 622"/>
              <p:cNvSpPr/>
              <p:nvPr/>
            </p:nvSpPr>
            <p:spPr bwMode="auto">
              <a:xfrm>
                <a:off x="8246" y="1694"/>
                <a:ext cx="30" cy="51"/>
              </a:xfrm>
              <a:custGeom>
                <a:avLst/>
                <a:gdLst>
                  <a:gd name="T0" fmla="*/ 10 w 16"/>
                  <a:gd name="T1" fmla="*/ 27 h 27"/>
                  <a:gd name="T2" fmla="*/ 1 w 16"/>
                  <a:gd name="T3" fmla="*/ 0 h 27"/>
                  <a:gd name="T4" fmla="*/ 10 w 16"/>
                  <a:gd name="T5" fmla="*/ 0 h 27"/>
                  <a:gd name="T6" fmla="*/ 10 w 1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10" y="27"/>
                    </a:moveTo>
                    <a:cubicBezTo>
                      <a:pt x="0" y="25"/>
                      <a:pt x="2" y="11"/>
                      <a:pt x="1" y="0"/>
                    </a:cubicBezTo>
                    <a:cubicBezTo>
                      <a:pt x="4" y="0"/>
                      <a:pt x="7" y="0"/>
                      <a:pt x="10" y="0"/>
                    </a:cubicBezTo>
                    <a:cubicBezTo>
                      <a:pt x="13" y="4"/>
                      <a:pt x="16" y="24"/>
                      <a:pt x="10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7" name="Freeform 624"/>
            <p:cNvSpPr/>
            <p:nvPr/>
          </p:nvSpPr>
          <p:spPr bwMode="auto">
            <a:xfrm>
              <a:off x="14893926" y="2678112"/>
              <a:ext cx="44450" cy="80963"/>
            </a:xfrm>
            <a:custGeom>
              <a:avLst/>
              <a:gdLst>
                <a:gd name="T0" fmla="*/ 15 w 15"/>
                <a:gd name="T1" fmla="*/ 19 h 27"/>
                <a:gd name="T2" fmla="*/ 0 w 15"/>
                <a:gd name="T3" fmla="*/ 4 h 27"/>
                <a:gd name="T4" fmla="*/ 15 w 15"/>
                <a:gd name="T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7">
                  <a:moveTo>
                    <a:pt x="15" y="19"/>
                  </a:moveTo>
                  <a:cubicBezTo>
                    <a:pt x="9" y="27"/>
                    <a:pt x="0" y="12"/>
                    <a:pt x="0" y="4"/>
                  </a:cubicBezTo>
                  <a:cubicBezTo>
                    <a:pt x="14" y="0"/>
                    <a:pt x="8" y="16"/>
                    <a:pt x="15" y="19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625"/>
            <p:cNvSpPr/>
            <p:nvPr/>
          </p:nvSpPr>
          <p:spPr bwMode="auto">
            <a:xfrm>
              <a:off x="16344901" y="2681287"/>
              <a:ext cx="47625" cy="80963"/>
            </a:xfrm>
            <a:custGeom>
              <a:avLst/>
              <a:gdLst>
                <a:gd name="T0" fmla="*/ 12 w 16"/>
                <a:gd name="T1" fmla="*/ 27 h 27"/>
                <a:gd name="T2" fmla="*/ 0 w 16"/>
                <a:gd name="T3" fmla="*/ 27 h 27"/>
                <a:gd name="T4" fmla="*/ 6 w 16"/>
                <a:gd name="T5" fmla="*/ 0 h 27"/>
                <a:gd name="T6" fmla="*/ 12 w 16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7">
                  <a:moveTo>
                    <a:pt x="12" y="27"/>
                  </a:moveTo>
                  <a:cubicBezTo>
                    <a:pt x="8" y="27"/>
                    <a:pt x="4" y="27"/>
                    <a:pt x="0" y="27"/>
                  </a:cubicBezTo>
                  <a:cubicBezTo>
                    <a:pt x="0" y="16"/>
                    <a:pt x="10" y="15"/>
                    <a:pt x="6" y="0"/>
                  </a:cubicBezTo>
                  <a:cubicBezTo>
                    <a:pt x="16" y="1"/>
                    <a:pt x="11" y="17"/>
                    <a:pt x="12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Freeform 626"/>
            <p:cNvSpPr/>
            <p:nvPr/>
          </p:nvSpPr>
          <p:spPr bwMode="auto">
            <a:xfrm>
              <a:off x="13460413" y="2743200"/>
              <a:ext cx="39688" cy="63500"/>
            </a:xfrm>
            <a:custGeom>
              <a:avLst/>
              <a:gdLst>
                <a:gd name="T0" fmla="*/ 0 w 13"/>
                <a:gd name="T1" fmla="*/ 3 h 21"/>
                <a:gd name="T2" fmla="*/ 12 w 13"/>
                <a:gd name="T3" fmla="*/ 21 h 21"/>
                <a:gd name="T4" fmla="*/ 0 w 13"/>
                <a:gd name="T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0" y="3"/>
                  </a:moveTo>
                  <a:cubicBezTo>
                    <a:pt x="13" y="0"/>
                    <a:pt x="13" y="10"/>
                    <a:pt x="12" y="21"/>
                  </a:cubicBezTo>
                  <a:cubicBezTo>
                    <a:pt x="5" y="18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Freeform 627"/>
            <p:cNvSpPr/>
            <p:nvPr/>
          </p:nvSpPr>
          <p:spPr bwMode="auto">
            <a:xfrm>
              <a:off x="11828463" y="2752725"/>
              <a:ext cx="82550" cy="57150"/>
            </a:xfrm>
            <a:custGeom>
              <a:avLst/>
              <a:gdLst>
                <a:gd name="T0" fmla="*/ 25 w 28"/>
                <a:gd name="T1" fmla="*/ 15 h 19"/>
                <a:gd name="T2" fmla="*/ 1 w 28"/>
                <a:gd name="T3" fmla="*/ 12 h 19"/>
                <a:gd name="T4" fmla="*/ 25 w 28"/>
                <a:gd name="T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9">
                  <a:moveTo>
                    <a:pt x="25" y="15"/>
                  </a:moveTo>
                  <a:cubicBezTo>
                    <a:pt x="18" y="13"/>
                    <a:pt x="3" y="19"/>
                    <a:pt x="1" y="12"/>
                  </a:cubicBezTo>
                  <a:cubicBezTo>
                    <a:pt x="0" y="0"/>
                    <a:pt x="28" y="5"/>
                    <a:pt x="25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Freeform 628"/>
            <p:cNvSpPr/>
            <p:nvPr/>
          </p:nvSpPr>
          <p:spPr bwMode="auto">
            <a:xfrm>
              <a:off x="11466513" y="2790825"/>
              <a:ext cx="98425" cy="63500"/>
            </a:xfrm>
            <a:custGeom>
              <a:avLst/>
              <a:gdLst>
                <a:gd name="T0" fmla="*/ 32 w 33"/>
                <a:gd name="T1" fmla="*/ 5 h 21"/>
                <a:gd name="T2" fmla="*/ 2 w 33"/>
                <a:gd name="T3" fmla="*/ 2 h 21"/>
                <a:gd name="T4" fmla="*/ 32 w 33"/>
                <a:gd name="T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1">
                  <a:moveTo>
                    <a:pt x="32" y="5"/>
                  </a:moveTo>
                  <a:cubicBezTo>
                    <a:pt x="33" y="21"/>
                    <a:pt x="0" y="15"/>
                    <a:pt x="2" y="2"/>
                  </a:cubicBezTo>
                  <a:cubicBezTo>
                    <a:pt x="15" y="0"/>
                    <a:pt x="19" y="7"/>
                    <a:pt x="32" y="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629"/>
            <p:cNvSpPr/>
            <p:nvPr/>
          </p:nvSpPr>
          <p:spPr bwMode="auto">
            <a:xfrm>
              <a:off x="15206663" y="2806700"/>
              <a:ext cx="53975" cy="34925"/>
            </a:xfrm>
            <a:custGeom>
              <a:avLst/>
              <a:gdLst>
                <a:gd name="T0" fmla="*/ 18 w 18"/>
                <a:gd name="T1" fmla="*/ 12 h 12"/>
                <a:gd name="T2" fmla="*/ 3 w 18"/>
                <a:gd name="T3" fmla="*/ 12 h 12"/>
                <a:gd name="T4" fmla="*/ 18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cubicBezTo>
                    <a:pt x="13" y="12"/>
                    <a:pt x="8" y="12"/>
                    <a:pt x="3" y="12"/>
                  </a:cubicBezTo>
                  <a:cubicBezTo>
                    <a:pt x="0" y="0"/>
                    <a:pt x="18" y="3"/>
                    <a:pt x="18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630"/>
            <p:cNvSpPr/>
            <p:nvPr/>
          </p:nvSpPr>
          <p:spPr bwMode="auto">
            <a:xfrm>
              <a:off x="18821401" y="2779712"/>
              <a:ext cx="33338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B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631"/>
            <p:cNvSpPr/>
            <p:nvPr/>
          </p:nvSpPr>
          <p:spPr bwMode="auto">
            <a:xfrm>
              <a:off x="13100051" y="2841625"/>
              <a:ext cx="44450" cy="80963"/>
            </a:xfrm>
            <a:custGeom>
              <a:avLst/>
              <a:gdLst>
                <a:gd name="T0" fmla="*/ 10 w 15"/>
                <a:gd name="T1" fmla="*/ 27 h 27"/>
                <a:gd name="T2" fmla="*/ 7 w 15"/>
                <a:gd name="T3" fmla="*/ 0 h 27"/>
                <a:gd name="T4" fmla="*/ 10 w 1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7">
                  <a:moveTo>
                    <a:pt x="10" y="27"/>
                  </a:moveTo>
                  <a:cubicBezTo>
                    <a:pt x="0" y="22"/>
                    <a:pt x="6" y="10"/>
                    <a:pt x="7" y="0"/>
                  </a:cubicBezTo>
                  <a:cubicBezTo>
                    <a:pt x="14" y="3"/>
                    <a:pt x="15" y="21"/>
                    <a:pt x="10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632"/>
            <p:cNvSpPr/>
            <p:nvPr/>
          </p:nvSpPr>
          <p:spPr bwMode="auto">
            <a:xfrm>
              <a:off x="13463588" y="2887662"/>
              <a:ext cx="33338" cy="61913"/>
            </a:xfrm>
            <a:custGeom>
              <a:avLst/>
              <a:gdLst>
                <a:gd name="T0" fmla="*/ 11 w 11"/>
                <a:gd name="T1" fmla="*/ 18 h 21"/>
                <a:gd name="T2" fmla="*/ 5 w 11"/>
                <a:gd name="T3" fmla="*/ 0 h 21"/>
                <a:gd name="T4" fmla="*/ 11 w 11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1">
                  <a:moveTo>
                    <a:pt x="11" y="18"/>
                  </a:moveTo>
                  <a:cubicBezTo>
                    <a:pt x="0" y="21"/>
                    <a:pt x="0" y="5"/>
                    <a:pt x="5" y="0"/>
                  </a:cubicBezTo>
                  <a:cubicBezTo>
                    <a:pt x="9" y="4"/>
                    <a:pt x="11" y="10"/>
                    <a:pt x="11" y="1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633"/>
            <p:cNvSpPr/>
            <p:nvPr/>
          </p:nvSpPr>
          <p:spPr bwMode="auto">
            <a:xfrm>
              <a:off x="13104813" y="2943225"/>
              <a:ext cx="42863" cy="69850"/>
            </a:xfrm>
            <a:custGeom>
              <a:avLst/>
              <a:gdLst>
                <a:gd name="T0" fmla="*/ 14 w 14"/>
                <a:gd name="T1" fmla="*/ 2 h 23"/>
                <a:gd name="T2" fmla="*/ 14 w 14"/>
                <a:gd name="T3" fmla="*/ 23 h 23"/>
                <a:gd name="T4" fmla="*/ 14 w 14"/>
                <a:gd name="T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3">
                  <a:moveTo>
                    <a:pt x="14" y="2"/>
                  </a:moveTo>
                  <a:cubicBezTo>
                    <a:pt x="14" y="9"/>
                    <a:pt x="14" y="16"/>
                    <a:pt x="14" y="23"/>
                  </a:cubicBezTo>
                  <a:cubicBezTo>
                    <a:pt x="4" y="23"/>
                    <a:pt x="0" y="0"/>
                    <a:pt x="14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634"/>
            <p:cNvSpPr/>
            <p:nvPr/>
          </p:nvSpPr>
          <p:spPr bwMode="auto">
            <a:xfrm>
              <a:off x="18813463" y="2967037"/>
              <a:ext cx="20638" cy="90488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729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635"/>
            <p:cNvSpPr/>
            <p:nvPr/>
          </p:nvSpPr>
          <p:spPr bwMode="auto">
            <a:xfrm>
              <a:off x="14941551" y="2976562"/>
              <a:ext cx="50800" cy="65088"/>
            </a:xfrm>
            <a:custGeom>
              <a:avLst/>
              <a:gdLst>
                <a:gd name="T0" fmla="*/ 17 w 17"/>
                <a:gd name="T1" fmla="*/ 3 h 22"/>
                <a:gd name="T2" fmla="*/ 17 w 17"/>
                <a:gd name="T3" fmla="*/ 21 h 22"/>
                <a:gd name="T4" fmla="*/ 17 w 17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2">
                  <a:moveTo>
                    <a:pt x="17" y="3"/>
                  </a:moveTo>
                  <a:cubicBezTo>
                    <a:pt x="17" y="9"/>
                    <a:pt x="17" y="15"/>
                    <a:pt x="17" y="21"/>
                  </a:cubicBezTo>
                  <a:cubicBezTo>
                    <a:pt x="9" y="22"/>
                    <a:pt x="0" y="0"/>
                    <a:pt x="17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636"/>
            <p:cNvSpPr/>
            <p:nvPr/>
          </p:nvSpPr>
          <p:spPr bwMode="auto">
            <a:xfrm>
              <a:off x="13252451" y="3111500"/>
              <a:ext cx="98425" cy="65088"/>
            </a:xfrm>
            <a:custGeom>
              <a:avLst/>
              <a:gdLst>
                <a:gd name="T0" fmla="*/ 31 w 33"/>
                <a:gd name="T1" fmla="*/ 9 h 22"/>
                <a:gd name="T2" fmla="*/ 7 w 33"/>
                <a:gd name="T3" fmla="*/ 18 h 22"/>
                <a:gd name="T4" fmla="*/ 1 w 33"/>
                <a:gd name="T5" fmla="*/ 0 h 22"/>
                <a:gd name="T6" fmla="*/ 31 w 33"/>
                <a:gd name="T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2">
                  <a:moveTo>
                    <a:pt x="31" y="9"/>
                  </a:moveTo>
                  <a:cubicBezTo>
                    <a:pt x="33" y="22"/>
                    <a:pt x="17" y="17"/>
                    <a:pt x="7" y="18"/>
                  </a:cubicBezTo>
                  <a:cubicBezTo>
                    <a:pt x="5" y="12"/>
                    <a:pt x="0" y="9"/>
                    <a:pt x="1" y="0"/>
                  </a:cubicBezTo>
                  <a:cubicBezTo>
                    <a:pt x="14" y="0"/>
                    <a:pt x="23" y="4"/>
                    <a:pt x="31" y="9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637"/>
            <p:cNvSpPr/>
            <p:nvPr/>
          </p:nvSpPr>
          <p:spPr bwMode="auto">
            <a:xfrm>
              <a:off x="14986001" y="3065462"/>
              <a:ext cx="44450" cy="73025"/>
            </a:xfrm>
            <a:custGeom>
              <a:avLst/>
              <a:gdLst>
                <a:gd name="T0" fmla="*/ 2 w 15"/>
                <a:gd name="T1" fmla="*/ 0 h 24"/>
                <a:gd name="T2" fmla="*/ 11 w 15"/>
                <a:gd name="T3" fmla="*/ 24 h 24"/>
                <a:gd name="T4" fmla="*/ 2 w 1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4">
                  <a:moveTo>
                    <a:pt x="2" y="0"/>
                  </a:moveTo>
                  <a:cubicBezTo>
                    <a:pt x="10" y="1"/>
                    <a:pt x="15" y="21"/>
                    <a:pt x="11" y="24"/>
                  </a:cubicBezTo>
                  <a:cubicBezTo>
                    <a:pt x="0" y="24"/>
                    <a:pt x="2" y="11"/>
                    <a:pt x="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638"/>
            <p:cNvSpPr/>
            <p:nvPr/>
          </p:nvSpPr>
          <p:spPr bwMode="auto">
            <a:xfrm>
              <a:off x="15547976" y="3162300"/>
              <a:ext cx="79375" cy="50800"/>
            </a:xfrm>
            <a:custGeom>
              <a:avLst/>
              <a:gdLst>
                <a:gd name="T0" fmla="*/ 0 w 27"/>
                <a:gd name="T1" fmla="*/ 16 h 17"/>
                <a:gd name="T2" fmla="*/ 27 w 27"/>
                <a:gd name="T3" fmla="*/ 1 h 17"/>
                <a:gd name="T4" fmla="*/ 0 w 27"/>
                <a:gd name="T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7">
                  <a:moveTo>
                    <a:pt x="0" y="16"/>
                  </a:moveTo>
                  <a:cubicBezTo>
                    <a:pt x="2" y="4"/>
                    <a:pt x="12" y="0"/>
                    <a:pt x="27" y="1"/>
                  </a:cubicBezTo>
                  <a:cubicBezTo>
                    <a:pt x="21" y="9"/>
                    <a:pt x="15" y="17"/>
                    <a:pt x="0" y="1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639"/>
            <p:cNvSpPr/>
            <p:nvPr/>
          </p:nvSpPr>
          <p:spPr bwMode="auto">
            <a:xfrm>
              <a:off x="14998701" y="3209925"/>
              <a:ext cx="41275" cy="44450"/>
            </a:xfrm>
            <a:custGeom>
              <a:avLst/>
              <a:gdLst>
                <a:gd name="T0" fmla="*/ 1 w 14"/>
                <a:gd name="T1" fmla="*/ 15 h 15"/>
                <a:gd name="T2" fmla="*/ 13 w 14"/>
                <a:gd name="T3" fmla="*/ 0 h 15"/>
                <a:gd name="T4" fmla="*/ 1 w 1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1" y="15"/>
                  </a:moveTo>
                  <a:cubicBezTo>
                    <a:pt x="0" y="5"/>
                    <a:pt x="5" y="1"/>
                    <a:pt x="13" y="0"/>
                  </a:cubicBezTo>
                  <a:cubicBezTo>
                    <a:pt x="14" y="10"/>
                    <a:pt x="9" y="14"/>
                    <a:pt x="1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640"/>
            <p:cNvSpPr/>
            <p:nvPr/>
          </p:nvSpPr>
          <p:spPr bwMode="auto">
            <a:xfrm>
              <a:off x="14998701" y="3287712"/>
              <a:ext cx="41275" cy="50800"/>
            </a:xfrm>
            <a:custGeom>
              <a:avLst/>
              <a:gdLst>
                <a:gd name="T0" fmla="*/ 10 w 14"/>
                <a:gd name="T1" fmla="*/ 16 h 17"/>
                <a:gd name="T2" fmla="*/ 1 w 14"/>
                <a:gd name="T3" fmla="*/ 1 h 17"/>
                <a:gd name="T4" fmla="*/ 10 w 14"/>
                <a:gd name="T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7">
                  <a:moveTo>
                    <a:pt x="10" y="16"/>
                  </a:moveTo>
                  <a:cubicBezTo>
                    <a:pt x="1" y="17"/>
                    <a:pt x="0" y="10"/>
                    <a:pt x="1" y="1"/>
                  </a:cubicBezTo>
                  <a:cubicBezTo>
                    <a:pt x="10" y="0"/>
                    <a:pt x="14" y="12"/>
                    <a:pt x="10" y="1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641"/>
            <p:cNvSpPr/>
            <p:nvPr/>
          </p:nvSpPr>
          <p:spPr bwMode="auto">
            <a:xfrm>
              <a:off x="18848388" y="2994025"/>
              <a:ext cx="22225" cy="358775"/>
            </a:xfrm>
            <a:custGeom>
              <a:avLst/>
              <a:gdLst>
                <a:gd name="T0" fmla="*/ 4 w 7"/>
                <a:gd name="T1" fmla="*/ 120 h 120"/>
                <a:gd name="T2" fmla="*/ 7 w 7"/>
                <a:gd name="T3" fmla="*/ 0 h 120"/>
                <a:gd name="T4" fmla="*/ 7 w 7"/>
                <a:gd name="T5" fmla="*/ 120 h 120"/>
                <a:gd name="T6" fmla="*/ 4 w 7"/>
                <a:gd name="T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0">
                  <a:moveTo>
                    <a:pt x="4" y="120"/>
                  </a:moveTo>
                  <a:cubicBezTo>
                    <a:pt x="6" y="81"/>
                    <a:pt x="0" y="34"/>
                    <a:pt x="7" y="0"/>
                  </a:cubicBezTo>
                  <a:cubicBezTo>
                    <a:pt x="7" y="40"/>
                    <a:pt x="7" y="80"/>
                    <a:pt x="7" y="120"/>
                  </a:cubicBezTo>
                  <a:cubicBezTo>
                    <a:pt x="6" y="120"/>
                    <a:pt x="5" y="120"/>
                    <a:pt x="4" y="12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642"/>
            <p:cNvSpPr/>
            <p:nvPr/>
          </p:nvSpPr>
          <p:spPr bwMode="auto">
            <a:xfrm>
              <a:off x="15717838" y="3367087"/>
              <a:ext cx="65088" cy="49213"/>
            </a:xfrm>
            <a:custGeom>
              <a:avLst/>
              <a:gdLst>
                <a:gd name="T0" fmla="*/ 21 w 22"/>
                <a:gd name="T1" fmla="*/ 16 h 16"/>
                <a:gd name="T2" fmla="*/ 0 w 22"/>
                <a:gd name="T3" fmla="*/ 7 h 16"/>
                <a:gd name="T4" fmla="*/ 21 w 2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6">
                  <a:moveTo>
                    <a:pt x="21" y="16"/>
                  </a:moveTo>
                  <a:cubicBezTo>
                    <a:pt x="12" y="15"/>
                    <a:pt x="8" y="9"/>
                    <a:pt x="0" y="7"/>
                  </a:cubicBezTo>
                  <a:cubicBezTo>
                    <a:pt x="5" y="0"/>
                    <a:pt x="22" y="6"/>
                    <a:pt x="21" y="1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643"/>
            <p:cNvSpPr/>
            <p:nvPr/>
          </p:nvSpPr>
          <p:spPr bwMode="auto">
            <a:xfrm>
              <a:off x="13528676" y="3343275"/>
              <a:ext cx="50800" cy="53975"/>
            </a:xfrm>
            <a:custGeom>
              <a:avLst/>
              <a:gdLst>
                <a:gd name="T0" fmla="*/ 13 w 17"/>
                <a:gd name="T1" fmla="*/ 18 h 18"/>
                <a:gd name="T2" fmla="*/ 4 w 17"/>
                <a:gd name="T3" fmla="*/ 18 h 18"/>
                <a:gd name="T4" fmla="*/ 7 w 17"/>
                <a:gd name="T5" fmla="*/ 3 h 18"/>
                <a:gd name="T6" fmla="*/ 13 w 17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3" y="18"/>
                  </a:moveTo>
                  <a:cubicBezTo>
                    <a:pt x="10" y="18"/>
                    <a:pt x="7" y="18"/>
                    <a:pt x="4" y="18"/>
                  </a:cubicBezTo>
                  <a:cubicBezTo>
                    <a:pt x="6" y="14"/>
                    <a:pt x="0" y="2"/>
                    <a:pt x="7" y="3"/>
                  </a:cubicBezTo>
                  <a:cubicBezTo>
                    <a:pt x="17" y="0"/>
                    <a:pt x="12" y="12"/>
                    <a:pt x="13" y="1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644"/>
            <p:cNvSpPr/>
            <p:nvPr/>
          </p:nvSpPr>
          <p:spPr bwMode="auto">
            <a:xfrm>
              <a:off x="15016163" y="3379787"/>
              <a:ext cx="33338" cy="44450"/>
            </a:xfrm>
            <a:custGeom>
              <a:avLst/>
              <a:gdLst>
                <a:gd name="T0" fmla="*/ 1 w 11"/>
                <a:gd name="T1" fmla="*/ 15 h 15"/>
                <a:gd name="T2" fmla="*/ 4 w 11"/>
                <a:gd name="T3" fmla="*/ 0 h 15"/>
                <a:gd name="T4" fmla="*/ 1 w 11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0" y="8"/>
                    <a:pt x="1" y="3"/>
                    <a:pt x="4" y="0"/>
                  </a:cubicBezTo>
                  <a:cubicBezTo>
                    <a:pt x="11" y="3"/>
                    <a:pt x="11" y="15"/>
                    <a:pt x="1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645"/>
            <p:cNvSpPr/>
            <p:nvPr/>
          </p:nvSpPr>
          <p:spPr bwMode="auto">
            <a:xfrm>
              <a:off x="15538451" y="3389312"/>
              <a:ext cx="71438" cy="44450"/>
            </a:xfrm>
            <a:custGeom>
              <a:avLst/>
              <a:gdLst>
                <a:gd name="T0" fmla="*/ 0 w 24"/>
                <a:gd name="T1" fmla="*/ 15 h 15"/>
                <a:gd name="T2" fmla="*/ 24 w 24"/>
                <a:gd name="T3" fmla="*/ 0 h 15"/>
                <a:gd name="T4" fmla="*/ 0 w 2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2" y="4"/>
                    <a:pt x="11" y="0"/>
                    <a:pt x="24" y="0"/>
                  </a:cubicBezTo>
                  <a:cubicBezTo>
                    <a:pt x="18" y="7"/>
                    <a:pt x="11" y="13"/>
                    <a:pt x="0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646"/>
            <p:cNvSpPr/>
            <p:nvPr/>
          </p:nvSpPr>
          <p:spPr bwMode="auto">
            <a:xfrm>
              <a:off x="15311438" y="3443287"/>
              <a:ext cx="71438" cy="79375"/>
            </a:xfrm>
            <a:custGeom>
              <a:avLst/>
              <a:gdLst>
                <a:gd name="T0" fmla="*/ 13 w 24"/>
                <a:gd name="T1" fmla="*/ 27 h 27"/>
                <a:gd name="T2" fmla="*/ 16 w 24"/>
                <a:gd name="T3" fmla="*/ 0 h 27"/>
                <a:gd name="T4" fmla="*/ 13 w 24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7">
                  <a:moveTo>
                    <a:pt x="13" y="27"/>
                  </a:moveTo>
                  <a:cubicBezTo>
                    <a:pt x="0" y="22"/>
                    <a:pt x="11" y="5"/>
                    <a:pt x="16" y="0"/>
                  </a:cubicBezTo>
                  <a:cubicBezTo>
                    <a:pt x="24" y="6"/>
                    <a:pt x="16" y="22"/>
                    <a:pt x="13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647"/>
            <p:cNvSpPr/>
            <p:nvPr/>
          </p:nvSpPr>
          <p:spPr bwMode="auto">
            <a:xfrm>
              <a:off x="15009813" y="3468687"/>
              <a:ext cx="63500" cy="80963"/>
            </a:xfrm>
            <a:custGeom>
              <a:avLst/>
              <a:gdLst>
                <a:gd name="T0" fmla="*/ 12 w 21"/>
                <a:gd name="T1" fmla="*/ 27 h 27"/>
                <a:gd name="T2" fmla="*/ 9 w 21"/>
                <a:gd name="T3" fmla="*/ 0 h 27"/>
                <a:gd name="T4" fmla="*/ 12 w 21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7">
                  <a:moveTo>
                    <a:pt x="12" y="27"/>
                  </a:moveTo>
                  <a:cubicBezTo>
                    <a:pt x="4" y="26"/>
                    <a:pt x="0" y="0"/>
                    <a:pt x="9" y="0"/>
                  </a:cubicBezTo>
                  <a:cubicBezTo>
                    <a:pt x="21" y="2"/>
                    <a:pt x="19" y="22"/>
                    <a:pt x="12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648"/>
            <p:cNvSpPr/>
            <p:nvPr/>
          </p:nvSpPr>
          <p:spPr bwMode="auto">
            <a:xfrm>
              <a:off x="13646151" y="3433762"/>
              <a:ext cx="31750" cy="88900"/>
            </a:xfrm>
            <a:custGeom>
              <a:avLst/>
              <a:gdLst>
                <a:gd name="T0" fmla="*/ 7 w 11"/>
                <a:gd name="T1" fmla="*/ 30 h 30"/>
                <a:gd name="T2" fmla="*/ 4 w 11"/>
                <a:gd name="T3" fmla="*/ 0 h 30"/>
                <a:gd name="T4" fmla="*/ 7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649"/>
            <p:cNvSpPr/>
            <p:nvPr/>
          </p:nvSpPr>
          <p:spPr bwMode="auto">
            <a:xfrm>
              <a:off x="15825788" y="3430587"/>
              <a:ext cx="76200" cy="92075"/>
            </a:xfrm>
            <a:custGeom>
              <a:avLst/>
              <a:gdLst>
                <a:gd name="T0" fmla="*/ 0 w 26"/>
                <a:gd name="T1" fmla="*/ 10 h 31"/>
                <a:gd name="T2" fmla="*/ 21 w 26"/>
                <a:gd name="T3" fmla="*/ 31 h 31"/>
                <a:gd name="T4" fmla="*/ 0 w 26"/>
                <a:gd name="T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1">
                  <a:moveTo>
                    <a:pt x="0" y="10"/>
                  </a:moveTo>
                  <a:cubicBezTo>
                    <a:pt x="12" y="0"/>
                    <a:pt x="26" y="14"/>
                    <a:pt x="21" y="31"/>
                  </a:cubicBezTo>
                  <a:cubicBezTo>
                    <a:pt x="8" y="30"/>
                    <a:pt x="9" y="15"/>
                    <a:pt x="0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650"/>
            <p:cNvSpPr/>
            <p:nvPr/>
          </p:nvSpPr>
          <p:spPr bwMode="auto">
            <a:xfrm>
              <a:off x="14944726" y="3541712"/>
              <a:ext cx="31750" cy="10636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4B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651"/>
            <p:cNvSpPr/>
            <p:nvPr/>
          </p:nvSpPr>
          <p:spPr bwMode="auto">
            <a:xfrm>
              <a:off x="13531851" y="3517900"/>
              <a:ext cx="57150" cy="79375"/>
            </a:xfrm>
            <a:custGeom>
              <a:avLst/>
              <a:gdLst>
                <a:gd name="T0" fmla="*/ 15 w 19"/>
                <a:gd name="T1" fmla="*/ 26 h 27"/>
                <a:gd name="T2" fmla="*/ 0 w 19"/>
                <a:gd name="T3" fmla="*/ 17 h 27"/>
                <a:gd name="T4" fmla="*/ 18 w 19"/>
                <a:gd name="T5" fmla="*/ 2 h 27"/>
                <a:gd name="T6" fmla="*/ 15 w 19"/>
                <a:gd name="T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7">
                  <a:moveTo>
                    <a:pt x="15" y="26"/>
                  </a:moveTo>
                  <a:cubicBezTo>
                    <a:pt x="6" y="27"/>
                    <a:pt x="7" y="18"/>
                    <a:pt x="0" y="17"/>
                  </a:cubicBezTo>
                  <a:cubicBezTo>
                    <a:pt x="3" y="9"/>
                    <a:pt x="5" y="0"/>
                    <a:pt x="18" y="2"/>
                  </a:cubicBezTo>
                  <a:cubicBezTo>
                    <a:pt x="19" y="12"/>
                    <a:pt x="13" y="15"/>
                    <a:pt x="15" y="2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652"/>
            <p:cNvSpPr/>
            <p:nvPr/>
          </p:nvSpPr>
          <p:spPr bwMode="auto">
            <a:xfrm>
              <a:off x="15046326" y="3576637"/>
              <a:ext cx="34925" cy="66675"/>
            </a:xfrm>
            <a:custGeom>
              <a:avLst/>
              <a:gdLst>
                <a:gd name="T0" fmla="*/ 0 w 12"/>
                <a:gd name="T1" fmla="*/ 21 h 22"/>
                <a:gd name="T2" fmla="*/ 0 w 12"/>
                <a:gd name="T3" fmla="*/ 0 h 22"/>
                <a:gd name="T4" fmla="*/ 0 w 12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5" y="1"/>
                    <a:pt x="12" y="22"/>
                    <a:pt x="0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653"/>
            <p:cNvSpPr/>
            <p:nvPr/>
          </p:nvSpPr>
          <p:spPr bwMode="auto">
            <a:xfrm>
              <a:off x="15849601" y="3568700"/>
              <a:ext cx="85725" cy="61913"/>
            </a:xfrm>
            <a:custGeom>
              <a:avLst/>
              <a:gdLst>
                <a:gd name="T0" fmla="*/ 13 w 29"/>
                <a:gd name="T1" fmla="*/ 21 h 21"/>
                <a:gd name="T2" fmla="*/ 19 w 29"/>
                <a:gd name="T3" fmla="*/ 0 h 21"/>
                <a:gd name="T4" fmla="*/ 13 w 29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1">
                  <a:moveTo>
                    <a:pt x="13" y="21"/>
                  </a:moveTo>
                  <a:cubicBezTo>
                    <a:pt x="0" y="16"/>
                    <a:pt x="10" y="1"/>
                    <a:pt x="19" y="0"/>
                  </a:cubicBezTo>
                  <a:cubicBezTo>
                    <a:pt x="29" y="7"/>
                    <a:pt x="15" y="16"/>
                    <a:pt x="13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654"/>
            <p:cNvSpPr/>
            <p:nvPr/>
          </p:nvSpPr>
          <p:spPr bwMode="auto">
            <a:xfrm>
              <a:off x="15362238" y="3681412"/>
              <a:ext cx="60325" cy="115888"/>
            </a:xfrm>
            <a:custGeom>
              <a:avLst/>
              <a:gdLst>
                <a:gd name="T0" fmla="*/ 20 w 20"/>
                <a:gd name="T1" fmla="*/ 22 h 39"/>
                <a:gd name="T2" fmla="*/ 14 w 20"/>
                <a:gd name="T3" fmla="*/ 1 h 39"/>
                <a:gd name="T4" fmla="*/ 20 w 20"/>
                <a:gd name="T5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39">
                  <a:moveTo>
                    <a:pt x="20" y="22"/>
                  </a:moveTo>
                  <a:cubicBezTo>
                    <a:pt x="8" y="39"/>
                    <a:pt x="0" y="0"/>
                    <a:pt x="14" y="1"/>
                  </a:cubicBezTo>
                  <a:cubicBezTo>
                    <a:pt x="18" y="6"/>
                    <a:pt x="15" y="18"/>
                    <a:pt x="20" y="2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655"/>
            <p:cNvSpPr/>
            <p:nvPr/>
          </p:nvSpPr>
          <p:spPr bwMode="auto">
            <a:xfrm>
              <a:off x="13693776" y="3549650"/>
              <a:ext cx="14288" cy="169863"/>
            </a:xfrm>
            <a:custGeom>
              <a:avLst/>
              <a:gdLst>
                <a:gd name="T0" fmla="*/ 0 w 5"/>
                <a:gd name="T1" fmla="*/ 57 h 57"/>
                <a:gd name="T2" fmla="*/ 0 w 5"/>
                <a:gd name="T3" fmla="*/ 0 h 57"/>
                <a:gd name="T4" fmla="*/ 0 w 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12"/>
                    <a:pt x="5" y="45"/>
                    <a:pt x="0" y="57"/>
                  </a:cubicBezTo>
                  <a:close/>
                </a:path>
              </a:pathLst>
            </a:custGeom>
            <a:solidFill>
              <a:srgbClr val="A39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656"/>
            <p:cNvSpPr/>
            <p:nvPr/>
          </p:nvSpPr>
          <p:spPr bwMode="auto">
            <a:xfrm>
              <a:off x="13555663" y="3711575"/>
              <a:ext cx="63500" cy="61913"/>
            </a:xfrm>
            <a:custGeom>
              <a:avLst/>
              <a:gdLst>
                <a:gd name="T0" fmla="*/ 1 w 21"/>
                <a:gd name="T1" fmla="*/ 21 h 21"/>
                <a:gd name="T2" fmla="*/ 10 w 21"/>
                <a:gd name="T3" fmla="*/ 0 h 21"/>
                <a:gd name="T4" fmla="*/ 1 w 21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1" y="21"/>
                  </a:moveTo>
                  <a:cubicBezTo>
                    <a:pt x="0" y="10"/>
                    <a:pt x="7" y="7"/>
                    <a:pt x="10" y="0"/>
                  </a:cubicBezTo>
                  <a:cubicBezTo>
                    <a:pt x="21" y="6"/>
                    <a:pt x="12" y="20"/>
                    <a:pt x="1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657"/>
            <p:cNvSpPr/>
            <p:nvPr/>
          </p:nvSpPr>
          <p:spPr bwMode="auto">
            <a:xfrm>
              <a:off x="14938376" y="3756025"/>
              <a:ext cx="14288" cy="115888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5B4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658"/>
            <p:cNvSpPr/>
            <p:nvPr/>
          </p:nvSpPr>
          <p:spPr bwMode="auto">
            <a:xfrm>
              <a:off x="13555663" y="3773487"/>
              <a:ext cx="42863" cy="46038"/>
            </a:xfrm>
            <a:custGeom>
              <a:avLst/>
              <a:gdLst>
                <a:gd name="T0" fmla="*/ 7 w 14"/>
                <a:gd name="T1" fmla="*/ 15 h 15"/>
                <a:gd name="T2" fmla="*/ 7 w 14"/>
                <a:gd name="T3" fmla="*/ 0 h 15"/>
                <a:gd name="T4" fmla="*/ 13 w 14"/>
                <a:gd name="T5" fmla="*/ 12 h 15"/>
                <a:gd name="T6" fmla="*/ 7 w 14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7" y="15"/>
                  </a:moveTo>
                  <a:cubicBezTo>
                    <a:pt x="0" y="14"/>
                    <a:pt x="5" y="2"/>
                    <a:pt x="7" y="0"/>
                  </a:cubicBezTo>
                  <a:cubicBezTo>
                    <a:pt x="12" y="1"/>
                    <a:pt x="14" y="5"/>
                    <a:pt x="13" y="12"/>
                  </a:cubicBezTo>
                  <a:cubicBezTo>
                    <a:pt x="10" y="12"/>
                    <a:pt x="8" y="13"/>
                    <a:pt x="7" y="15"/>
                  </a:cubicBezTo>
                  <a:close/>
                </a:path>
              </a:pathLst>
            </a:custGeom>
            <a:solidFill>
              <a:srgbClr val="648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660"/>
            <p:cNvSpPr/>
            <p:nvPr/>
          </p:nvSpPr>
          <p:spPr bwMode="auto">
            <a:xfrm>
              <a:off x="10164763" y="3729037"/>
              <a:ext cx="17463" cy="142875"/>
            </a:xfrm>
            <a:custGeom>
              <a:avLst/>
              <a:gdLst>
                <a:gd name="T0" fmla="*/ 0 w 6"/>
                <a:gd name="T1" fmla="*/ 0 h 48"/>
                <a:gd name="T2" fmla="*/ 6 w 6"/>
                <a:gd name="T3" fmla="*/ 48 h 48"/>
                <a:gd name="T4" fmla="*/ 0 w 6"/>
                <a:gd name="T5" fmla="*/ 48 h 48"/>
                <a:gd name="T6" fmla="*/ 0 w 6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8">
                  <a:moveTo>
                    <a:pt x="0" y="0"/>
                  </a:moveTo>
                  <a:cubicBezTo>
                    <a:pt x="5" y="13"/>
                    <a:pt x="4" y="32"/>
                    <a:pt x="6" y="48"/>
                  </a:cubicBezTo>
                  <a:cubicBezTo>
                    <a:pt x="4" y="48"/>
                    <a:pt x="2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B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662"/>
            <p:cNvSpPr/>
            <p:nvPr/>
          </p:nvSpPr>
          <p:spPr bwMode="auto">
            <a:xfrm>
              <a:off x="10174288" y="3890962"/>
              <a:ext cx="8659813" cy="233363"/>
            </a:xfrm>
            <a:custGeom>
              <a:avLst/>
              <a:gdLst>
                <a:gd name="T0" fmla="*/ 0 w 2901"/>
                <a:gd name="T1" fmla="*/ 9 h 78"/>
                <a:gd name="T2" fmla="*/ 3 w 2901"/>
                <a:gd name="T3" fmla="*/ 9 h 78"/>
                <a:gd name="T4" fmla="*/ 21 w 2901"/>
                <a:gd name="T5" fmla="*/ 9 h 78"/>
                <a:gd name="T6" fmla="*/ 1107 w 2901"/>
                <a:gd name="T7" fmla="*/ 9 h 78"/>
                <a:gd name="T8" fmla="*/ 1170 w 2901"/>
                <a:gd name="T9" fmla="*/ 18 h 78"/>
                <a:gd name="T10" fmla="*/ 1266 w 2901"/>
                <a:gd name="T11" fmla="*/ 9 h 78"/>
                <a:gd name="T12" fmla="*/ 1371 w 2901"/>
                <a:gd name="T13" fmla="*/ 9 h 78"/>
                <a:gd name="T14" fmla="*/ 1578 w 2901"/>
                <a:gd name="T15" fmla="*/ 9 h 78"/>
                <a:gd name="T16" fmla="*/ 1599 w 2901"/>
                <a:gd name="T17" fmla="*/ 24 h 78"/>
                <a:gd name="T18" fmla="*/ 1620 w 2901"/>
                <a:gd name="T19" fmla="*/ 9 h 78"/>
                <a:gd name="T20" fmla="*/ 1782 w 2901"/>
                <a:gd name="T21" fmla="*/ 9 h 78"/>
                <a:gd name="T22" fmla="*/ 2901 w 2901"/>
                <a:gd name="T23" fmla="*/ 9 h 78"/>
                <a:gd name="T24" fmla="*/ 2901 w 2901"/>
                <a:gd name="T25" fmla="*/ 30 h 78"/>
                <a:gd name="T26" fmla="*/ 2901 w 2901"/>
                <a:gd name="T27" fmla="*/ 78 h 78"/>
                <a:gd name="T28" fmla="*/ 0 w 2901"/>
                <a:gd name="T29" fmla="*/ 78 h 78"/>
                <a:gd name="T30" fmla="*/ 0 w 2901"/>
                <a:gd name="T31" fmla="*/ 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01" h="78">
                  <a:moveTo>
                    <a:pt x="0" y="9"/>
                  </a:moveTo>
                  <a:cubicBezTo>
                    <a:pt x="1" y="9"/>
                    <a:pt x="2" y="9"/>
                    <a:pt x="3" y="9"/>
                  </a:cubicBezTo>
                  <a:cubicBezTo>
                    <a:pt x="12" y="35"/>
                    <a:pt x="0" y="8"/>
                    <a:pt x="21" y="9"/>
                  </a:cubicBezTo>
                  <a:cubicBezTo>
                    <a:pt x="379" y="9"/>
                    <a:pt x="745" y="9"/>
                    <a:pt x="1107" y="9"/>
                  </a:cubicBezTo>
                  <a:cubicBezTo>
                    <a:pt x="1126" y="9"/>
                    <a:pt x="1161" y="2"/>
                    <a:pt x="1170" y="18"/>
                  </a:cubicBezTo>
                  <a:cubicBezTo>
                    <a:pt x="1191" y="2"/>
                    <a:pt x="1231" y="9"/>
                    <a:pt x="1266" y="9"/>
                  </a:cubicBezTo>
                  <a:cubicBezTo>
                    <a:pt x="1299" y="9"/>
                    <a:pt x="1335" y="9"/>
                    <a:pt x="1371" y="9"/>
                  </a:cubicBezTo>
                  <a:cubicBezTo>
                    <a:pt x="1443" y="9"/>
                    <a:pt x="1521" y="0"/>
                    <a:pt x="1578" y="9"/>
                  </a:cubicBezTo>
                  <a:cubicBezTo>
                    <a:pt x="1589" y="11"/>
                    <a:pt x="1604" y="1"/>
                    <a:pt x="1599" y="24"/>
                  </a:cubicBezTo>
                  <a:cubicBezTo>
                    <a:pt x="1602" y="6"/>
                    <a:pt x="1606" y="12"/>
                    <a:pt x="1620" y="9"/>
                  </a:cubicBezTo>
                  <a:cubicBezTo>
                    <a:pt x="1664" y="0"/>
                    <a:pt x="1727" y="9"/>
                    <a:pt x="1782" y="9"/>
                  </a:cubicBezTo>
                  <a:cubicBezTo>
                    <a:pt x="2148" y="9"/>
                    <a:pt x="2541" y="9"/>
                    <a:pt x="2901" y="9"/>
                  </a:cubicBezTo>
                  <a:cubicBezTo>
                    <a:pt x="2901" y="16"/>
                    <a:pt x="2901" y="23"/>
                    <a:pt x="2901" y="30"/>
                  </a:cubicBezTo>
                  <a:cubicBezTo>
                    <a:pt x="2901" y="46"/>
                    <a:pt x="2901" y="62"/>
                    <a:pt x="2901" y="78"/>
                  </a:cubicBezTo>
                  <a:cubicBezTo>
                    <a:pt x="1934" y="78"/>
                    <a:pt x="967" y="78"/>
                    <a:pt x="0" y="78"/>
                  </a:cubicBezTo>
                  <a:cubicBezTo>
                    <a:pt x="0" y="55"/>
                    <a:pt x="0" y="32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665"/>
            <p:cNvSpPr/>
            <p:nvPr/>
          </p:nvSpPr>
          <p:spPr bwMode="auto">
            <a:xfrm>
              <a:off x="11239501" y="1196975"/>
              <a:ext cx="80963" cy="41275"/>
            </a:xfrm>
            <a:custGeom>
              <a:avLst/>
              <a:gdLst>
                <a:gd name="T0" fmla="*/ 27 w 27"/>
                <a:gd name="T1" fmla="*/ 8 h 14"/>
                <a:gd name="T2" fmla="*/ 0 w 27"/>
                <a:gd name="T3" fmla="*/ 2 h 14"/>
                <a:gd name="T4" fmla="*/ 27 w 27"/>
                <a:gd name="T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4">
                  <a:moveTo>
                    <a:pt x="27" y="8"/>
                  </a:moveTo>
                  <a:cubicBezTo>
                    <a:pt x="22" y="14"/>
                    <a:pt x="1" y="11"/>
                    <a:pt x="0" y="2"/>
                  </a:cubicBezTo>
                  <a:cubicBezTo>
                    <a:pt x="11" y="2"/>
                    <a:pt x="24" y="0"/>
                    <a:pt x="27" y="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666"/>
            <p:cNvSpPr/>
            <p:nvPr/>
          </p:nvSpPr>
          <p:spPr bwMode="auto">
            <a:xfrm>
              <a:off x="10577513" y="1204912"/>
              <a:ext cx="88900" cy="44450"/>
            </a:xfrm>
            <a:custGeom>
              <a:avLst/>
              <a:gdLst>
                <a:gd name="T0" fmla="*/ 3 w 30"/>
                <a:gd name="T1" fmla="*/ 2 h 15"/>
                <a:gd name="T2" fmla="*/ 30 w 30"/>
                <a:gd name="T3" fmla="*/ 5 h 15"/>
                <a:gd name="T4" fmla="*/ 3 w 30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5">
                  <a:moveTo>
                    <a:pt x="3" y="2"/>
                  </a:moveTo>
                  <a:cubicBezTo>
                    <a:pt x="12" y="3"/>
                    <a:pt x="25" y="0"/>
                    <a:pt x="30" y="5"/>
                  </a:cubicBezTo>
                  <a:cubicBezTo>
                    <a:pt x="29" y="14"/>
                    <a:pt x="0" y="15"/>
                    <a:pt x="3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667"/>
            <p:cNvSpPr/>
            <p:nvPr/>
          </p:nvSpPr>
          <p:spPr bwMode="auto">
            <a:xfrm>
              <a:off x="11487151" y="1201737"/>
              <a:ext cx="84138" cy="57150"/>
            </a:xfrm>
            <a:custGeom>
              <a:avLst/>
              <a:gdLst>
                <a:gd name="T0" fmla="*/ 1 w 28"/>
                <a:gd name="T1" fmla="*/ 12 h 19"/>
                <a:gd name="T2" fmla="*/ 25 w 28"/>
                <a:gd name="T3" fmla="*/ 15 h 19"/>
                <a:gd name="T4" fmla="*/ 1 w 28"/>
                <a:gd name="T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9">
                  <a:moveTo>
                    <a:pt x="1" y="12"/>
                  </a:moveTo>
                  <a:cubicBezTo>
                    <a:pt x="0" y="0"/>
                    <a:pt x="28" y="5"/>
                    <a:pt x="25" y="15"/>
                  </a:cubicBezTo>
                  <a:cubicBezTo>
                    <a:pt x="18" y="13"/>
                    <a:pt x="3" y="19"/>
                    <a:pt x="1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668"/>
            <p:cNvSpPr/>
            <p:nvPr/>
          </p:nvSpPr>
          <p:spPr bwMode="auto">
            <a:xfrm>
              <a:off x="11876088" y="1217612"/>
              <a:ext cx="74613" cy="31750"/>
            </a:xfrm>
            <a:custGeom>
              <a:avLst/>
              <a:gdLst>
                <a:gd name="T0" fmla="*/ 21 w 25"/>
                <a:gd name="T1" fmla="*/ 10 h 11"/>
                <a:gd name="T2" fmla="*/ 0 w 25"/>
                <a:gd name="T3" fmla="*/ 7 h 11"/>
                <a:gd name="T4" fmla="*/ 21 w 25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1">
                  <a:moveTo>
                    <a:pt x="21" y="10"/>
                  </a:moveTo>
                  <a:cubicBezTo>
                    <a:pt x="13" y="10"/>
                    <a:pt x="4" y="11"/>
                    <a:pt x="0" y="7"/>
                  </a:cubicBezTo>
                  <a:cubicBezTo>
                    <a:pt x="1" y="3"/>
                    <a:pt x="25" y="0"/>
                    <a:pt x="21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669"/>
            <p:cNvSpPr/>
            <p:nvPr/>
          </p:nvSpPr>
          <p:spPr bwMode="auto">
            <a:xfrm>
              <a:off x="10353676" y="1225550"/>
              <a:ext cx="65088" cy="30163"/>
            </a:xfrm>
            <a:custGeom>
              <a:avLst/>
              <a:gdLst>
                <a:gd name="T0" fmla="*/ 18 w 22"/>
                <a:gd name="T1" fmla="*/ 10 h 10"/>
                <a:gd name="T2" fmla="*/ 0 w 22"/>
                <a:gd name="T3" fmla="*/ 7 h 10"/>
                <a:gd name="T4" fmla="*/ 18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18" y="10"/>
                  </a:moveTo>
                  <a:cubicBezTo>
                    <a:pt x="11" y="10"/>
                    <a:pt x="4" y="10"/>
                    <a:pt x="0" y="7"/>
                  </a:cubicBezTo>
                  <a:cubicBezTo>
                    <a:pt x="0" y="2"/>
                    <a:pt x="22" y="0"/>
                    <a:pt x="18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670"/>
            <p:cNvSpPr/>
            <p:nvPr/>
          </p:nvSpPr>
          <p:spPr bwMode="auto">
            <a:xfrm>
              <a:off x="11964988" y="1225550"/>
              <a:ext cx="80963" cy="33338"/>
            </a:xfrm>
            <a:custGeom>
              <a:avLst/>
              <a:gdLst>
                <a:gd name="T0" fmla="*/ 24 w 27"/>
                <a:gd name="T1" fmla="*/ 10 h 11"/>
                <a:gd name="T2" fmla="*/ 0 w 27"/>
                <a:gd name="T3" fmla="*/ 7 h 11"/>
                <a:gd name="T4" fmla="*/ 24 w 27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1">
                  <a:moveTo>
                    <a:pt x="24" y="10"/>
                  </a:moveTo>
                  <a:cubicBezTo>
                    <a:pt x="14" y="11"/>
                    <a:pt x="7" y="9"/>
                    <a:pt x="0" y="7"/>
                  </a:cubicBezTo>
                  <a:cubicBezTo>
                    <a:pt x="1" y="3"/>
                    <a:pt x="27" y="0"/>
                    <a:pt x="24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671"/>
            <p:cNvSpPr/>
            <p:nvPr/>
          </p:nvSpPr>
          <p:spPr bwMode="auto">
            <a:xfrm>
              <a:off x="12582526" y="1223962"/>
              <a:ext cx="111125" cy="109538"/>
            </a:xfrm>
            <a:custGeom>
              <a:avLst/>
              <a:gdLst>
                <a:gd name="T0" fmla="*/ 36 w 37"/>
                <a:gd name="T1" fmla="*/ 32 h 37"/>
                <a:gd name="T2" fmla="*/ 15 w 37"/>
                <a:gd name="T3" fmla="*/ 35 h 37"/>
                <a:gd name="T4" fmla="*/ 27 w 37"/>
                <a:gd name="T5" fmla="*/ 23 h 37"/>
                <a:gd name="T6" fmla="*/ 0 w 37"/>
                <a:gd name="T7" fmla="*/ 8 h 37"/>
                <a:gd name="T8" fmla="*/ 36 w 37"/>
                <a:gd name="T9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36" y="32"/>
                  </a:moveTo>
                  <a:cubicBezTo>
                    <a:pt x="29" y="33"/>
                    <a:pt x="25" y="37"/>
                    <a:pt x="15" y="35"/>
                  </a:cubicBezTo>
                  <a:cubicBezTo>
                    <a:pt x="18" y="30"/>
                    <a:pt x="26" y="30"/>
                    <a:pt x="27" y="23"/>
                  </a:cubicBezTo>
                  <a:cubicBezTo>
                    <a:pt x="12" y="24"/>
                    <a:pt x="2" y="20"/>
                    <a:pt x="0" y="8"/>
                  </a:cubicBezTo>
                  <a:cubicBezTo>
                    <a:pt x="24" y="0"/>
                    <a:pt x="37" y="15"/>
                    <a:pt x="36" y="3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672"/>
            <p:cNvSpPr/>
            <p:nvPr/>
          </p:nvSpPr>
          <p:spPr bwMode="auto">
            <a:xfrm>
              <a:off x="12341226" y="1235075"/>
              <a:ext cx="71438" cy="53975"/>
            </a:xfrm>
            <a:custGeom>
              <a:avLst/>
              <a:gdLst>
                <a:gd name="T0" fmla="*/ 24 w 24"/>
                <a:gd name="T1" fmla="*/ 10 h 18"/>
                <a:gd name="T2" fmla="*/ 0 w 24"/>
                <a:gd name="T3" fmla="*/ 7 h 18"/>
                <a:gd name="T4" fmla="*/ 24 w 24"/>
                <a:gd name="T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8">
                  <a:moveTo>
                    <a:pt x="24" y="10"/>
                  </a:moveTo>
                  <a:cubicBezTo>
                    <a:pt x="19" y="18"/>
                    <a:pt x="3" y="11"/>
                    <a:pt x="0" y="7"/>
                  </a:cubicBezTo>
                  <a:cubicBezTo>
                    <a:pt x="4" y="0"/>
                    <a:pt x="23" y="3"/>
                    <a:pt x="24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673"/>
            <p:cNvSpPr/>
            <p:nvPr/>
          </p:nvSpPr>
          <p:spPr bwMode="auto">
            <a:xfrm>
              <a:off x="11947526" y="1282700"/>
              <a:ext cx="115888" cy="90488"/>
            </a:xfrm>
            <a:custGeom>
              <a:avLst/>
              <a:gdLst>
                <a:gd name="T0" fmla="*/ 39 w 39"/>
                <a:gd name="T1" fmla="*/ 15 h 30"/>
                <a:gd name="T2" fmla="*/ 0 w 39"/>
                <a:gd name="T3" fmla="*/ 21 h 30"/>
                <a:gd name="T4" fmla="*/ 15 w 39"/>
                <a:gd name="T5" fmla="*/ 12 h 30"/>
                <a:gd name="T6" fmla="*/ 3 w 39"/>
                <a:gd name="T7" fmla="*/ 0 h 30"/>
                <a:gd name="T8" fmla="*/ 39 w 39"/>
                <a:gd name="T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0">
                  <a:moveTo>
                    <a:pt x="39" y="15"/>
                  </a:moveTo>
                  <a:cubicBezTo>
                    <a:pt x="22" y="12"/>
                    <a:pt x="13" y="30"/>
                    <a:pt x="0" y="21"/>
                  </a:cubicBezTo>
                  <a:cubicBezTo>
                    <a:pt x="2" y="15"/>
                    <a:pt x="8" y="13"/>
                    <a:pt x="15" y="12"/>
                  </a:cubicBezTo>
                  <a:cubicBezTo>
                    <a:pt x="14" y="5"/>
                    <a:pt x="1" y="10"/>
                    <a:pt x="3" y="0"/>
                  </a:cubicBezTo>
                  <a:cubicBezTo>
                    <a:pt x="20" y="0"/>
                    <a:pt x="37" y="0"/>
                    <a:pt x="39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674"/>
            <p:cNvSpPr/>
            <p:nvPr/>
          </p:nvSpPr>
          <p:spPr bwMode="auto">
            <a:xfrm>
              <a:off x="11731626" y="1285875"/>
              <a:ext cx="80963" cy="44450"/>
            </a:xfrm>
            <a:custGeom>
              <a:avLst/>
              <a:gdLst>
                <a:gd name="T0" fmla="*/ 27 w 27"/>
                <a:gd name="T1" fmla="*/ 5 h 15"/>
                <a:gd name="T2" fmla="*/ 0 w 27"/>
                <a:gd name="T3" fmla="*/ 11 h 15"/>
                <a:gd name="T4" fmla="*/ 0 w 27"/>
                <a:gd name="T5" fmla="*/ 2 h 15"/>
                <a:gd name="T6" fmla="*/ 27 w 27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5">
                  <a:moveTo>
                    <a:pt x="27" y="5"/>
                  </a:moveTo>
                  <a:cubicBezTo>
                    <a:pt x="26" y="15"/>
                    <a:pt x="10" y="10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9" y="3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675"/>
            <p:cNvSpPr/>
            <p:nvPr/>
          </p:nvSpPr>
          <p:spPr bwMode="auto">
            <a:xfrm>
              <a:off x="12177713" y="1298575"/>
              <a:ext cx="146050" cy="28575"/>
            </a:xfrm>
            <a:custGeom>
              <a:avLst/>
              <a:gdLst>
                <a:gd name="T0" fmla="*/ 1 w 49"/>
                <a:gd name="T1" fmla="*/ 10 h 10"/>
                <a:gd name="T2" fmla="*/ 4 w 49"/>
                <a:gd name="T3" fmla="*/ 1 h 10"/>
                <a:gd name="T4" fmla="*/ 31 w 49"/>
                <a:gd name="T5" fmla="*/ 10 h 10"/>
                <a:gd name="T6" fmla="*/ 1 w 49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10">
                  <a:moveTo>
                    <a:pt x="1" y="10"/>
                  </a:moveTo>
                  <a:cubicBezTo>
                    <a:pt x="0" y="5"/>
                    <a:pt x="4" y="5"/>
                    <a:pt x="4" y="1"/>
                  </a:cubicBezTo>
                  <a:cubicBezTo>
                    <a:pt x="9" y="7"/>
                    <a:pt x="49" y="0"/>
                    <a:pt x="31" y="10"/>
                  </a:cubicBezTo>
                  <a:cubicBezTo>
                    <a:pt x="21" y="10"/>
                    <a:pt x="11" y="10"/>
                    <a:pt x="1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676"/>
            <p:cNvSpPr/>
            <p:nvPr/>
          </p:nvSpPr>
          <p:spPr bwMode="auto">
            <a:xfrm>
              <a:off x="12419013" y="1289050"/>
              <a:ext cx="101600" cy="47625"/>
            </a:xfrm>
            <a:custGeom>
              <a:avLst/>
              <a:gdLst>
                <a:gd name="T0" fmla="*/ 34 w 34"/>
                <a:gd name="T1" fmla="*/ 7 h 16"/>
                <a:gd name="T2" fmla="*/ 1 w 34"/>
                <a:gd name="T3" fmla="*/ 13 h 16"/>
                <a:gd name="T4" fmla="*/ 34 w 34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6">
                  <a:moveTo>
                    <a:pt x="34" y="7"/>
                  </a:moveTo>
                  <a:cubicBezTo>
                    <a:pt x="30" y="16"/>
                    <a:pt x="13" y="12"/>
                    <a:pt x="1" y="13"/>
                  </a:cubicBezTo>
                  <a:cubicBezTo>
                    <a:pt x="0" y="0"/>
                    <a:pt x="27" y="3"/>
                    <a:pt x="34" y="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677"/>
            <p:cNvSpPr/>
            <p:nvPr/>
          </p:nvSpPr>
          <p:spPr bwMode="auto">
            <a:xfrm>
              <a:off x="12520613" y="1330325"/>
              <a:ext cx="61913" cy="42863"/>
            </a:xfrm>
            <a:custGeom>
              <a:avLst/>
              <a:gdLst>
                <a:gd name="T0" fmla="*/ 21 w 21"/>
                <a:gd name="T1" fmla="*/ 2 h 14"/>
                <a:gd name="T2" fmla="*/ 0 w 21"/>
                <a:gd name="T3" fmla="*/ 14 h 14"/>
                <a:gd name="T4" fmla="*/ 21 w 21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4">
                  <a:moveTo>
                    <a:pt x="21" y="2"/>
                  </a:moveTo>
                  <a:cubicBezTo>
                    <a:pt x="17" y="9"/>
                    <a:pt x="9" y="12"/>
                    <a:pt x="0" y="14"/>
                  </a:cubicBezTo>
                  <a:cubicBezTo>
                    <a:pt x="4" y="7"/>
                    <a:pt x="8" y="0"/>
                    <a:pt x="21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678"/>
            <p:cNvSpPr/>
            <p:nvPr/>
          </p:nvSpPr>
          <p:spPr bwMode="auto">
            <a:xfrm>
              <a:off x="12296776" y="1354137"/>
              <a:ext cx="58738" cy="60325"/>
            </a:xfrm>
            <a:custGeom>
              <a:avLst/>
              <a:gdLst>
                <a:gd name="T0" fmla="*/ 18 w 20"/>
                <a:gd name="T1" fmla="*/ 0 h 20"/>
                <a:gd name="T2" fmla="*/ 0 w 20"/>
                <a:gd name="T3" fmla="*/ 18 h 20"/>
                <a:gd name="T4" fmla="*/ 18 w 2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cubicBezTo>
                    <a:pt x="20" y="14"/>
                    <a:pt x="14" y="20"/>
                    <a:pt x="0" y="18"/>
                  </a:cubicBezTo>
                  <a:cubicBezTo>
                    <a:pt x="4" y="10"/>
                    <a:pt x="7" y="1"/>
                    <a:pt x="18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679"/>
            <p:cNvSpPr/>
            <p:nvPr/>
          </p:nvSpPr>
          <p:spPr bwMode="auto">
            <a:xfrm>
              <a:off x="12606338" y="1354137"/>
              <a:ext cx="47625" cy="71438"/>
            </a:xfrm>
            <a:custGeom>
              <a:avLst/>
              <a:gdLst>
                <a:gd name="T0" fmla="*/ 16 w 16"/>
                <a:gd name="T1" fmla="*/ 0 h 24"/>
                <a:gd name="T2" fmla="*/ 1 w 16"/>
                <a:gd name="T3" fmla="*/ 24 h 24"/>
                <a:gd name="T4" fmla="*/ 16 w 1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12" y="9"/>
                    <a:pt x="11" y="21"/>
                    <a:pt x="1" y="24"/>
                  </a:cubicBezTo>
                  <a:cubicBezTo>
                    <a:pt x="0" y="10"/>
                    <a:pt x="3" y="0"/>
                    <a:pt x="16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680"/>
            <p:cNvSpPr/>
            <p:nvPr/>
          </p:nvSpPr>
          <p:spPr bwMode="auto">
            <a:xfrm>
              <a:off x="14158913" y="1374775"/>
              <a:ext cx="98425" cy="80963"/>
            </a:xfrm>
            <a:custGeom>
              <a:avLst/>
              <a:gdLst>
                <a:gd name="T0" fmla="*/ 33 w 33"/>
                <a:gd name="T1" fmla="*/ 14 h 27"/>
                <a:gd name="T2" fmla="*/ 0 w 33"/>
                <a:gd name="T3" fmla="*/ 8 h 27"/>
                <a:gd name="T4" fmla="*/ 33 w 33"/>
                <a:gd name="T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7">
                  <a:moveTo>
                    <a:pt x="33" y="14"/>
                  </a:moveTo>
                  <a:cubicBezTo>
                    <a:pt x="27" y="27"/>
                    <a:pt x="2" y="17"/>
                    <a:pt x="0" y="8"/>
                  </a:cubicBezTo>
                  <a:cubicBezTo>
                    <a:pt x="9" y="0"/>
                    <a:pt x="24" y="12"/>
                    <a:pt x="33" y="1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681"/>
            <p:cNvSpPr/>
            <p:nvPr/>
          </p:nvSpPr>
          <p:spPr bwMode="auto">
            <a:xfrm>
              <a:off x="12103101" y="1425575"/>
              <a:ext cx="68263" cy="49213"/>
            </a:xfrm>
            <a:custGeom>
              <a:avLst/>
              <a:gdLst>
                <a:gd name="T0" fmla="*/ 23 w 23"/>
                <a:gd name="T1" fmla="*/ 0 h 16"/>
                <a:gd name="T2" fmla="*/ 2 w 23"/>
                <a:gd name="T3" fmla="*/ 15 h 16"/>
                <a:gd name="T4" fmla="*/ 23 w 23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23" y="0"/>
                  </a:moveTo>
                  <a:cubicBezTo>
                    <a:pt x="18" y="7"/>
                    <a:pt x="15" y="16"/>
                    <a:pt x="2" y="15"/>
                  </a:cubicBezTo>
                  <a:cubicBezTo>
                    <a:pt x="0" y="1"/>
                    <a:pt x="13" y="2"/>
                    <a:pt x="23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682"/>
            <p:cNvSpPr/>
            <p:nvPr/>
          </p:nvSpPr>
          <p:spPr bwMode="auto">
            <a:xfrm>
              <a:off x="12779376" y="1435100"/>
              <a:ext cx="53975" cy="71438"/>
            </a:xfrm>
            <a:custGeom>
              <a:avLst/>
              <a:gdLst>
                <a:gd name="T0" fmla="*/ 6 w 18"/>
                <a:gd name="T1" fmla="*/ 0 h 24"/>
                <a:gd name="T2" fmla="*/ 18 w 18"/>
                <a:gd name="T3" fmla="*/ 24 h 24"/>
                <a:gd name="T4" fmla="*/ 6 w 18"/>
                <a:gd name="T5" fmla="*/ 24 h 24"/>
                <a:gd name="T6" fmla="*/ 6 w 1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6" y="0"/>
                  </a:moveTo>
                  <a:cubicBezTo>
                    <a:pt x="14" y="4"/>
                    <a:pt x="15" y="15"/>
                    <a:pt x="18" y="24"/>
                  </a:cubicBezTo>
                  <a:cubicBezTo>
                    <a:pt x="14" y="24"/>
                    <a:pt x="10" y="24"/>
                    <a:pt x="6" y="24"/>
                  </a:cubicBezTo>
                  <a:cubicBezTo>
                    <a:pt x="4" y="17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683"/>
            <p:cNvSpPr/>
            <p:nvPr/>
          </p:nvSpPr>
          <p:spPr bwMode="auto">
            <a:xfrm>
              <a:off x="14538326" y="1428750"/>
              <a:ext cx="65088" cy="39688"/>
            </a:xfrm>
            <a:custGeom>
              <a:avLst/>
              <a:gdLst>
                <a:gd name="T0" fmla="*/ 20 w 22"/>
                <a:gd name="T1" fmla="*/ 11 h 13"/>
                <a:gd name="T2" fmla="*/ 2 w 22"/>
                <a:gd name="T3" fmla="*/ 2 h 13"/>
                <a:gd name="T4" fmla="*/ 20 w 22"/>
                <a:gd name="T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20" y="11"/>
                  </a:moveTo>
                  <a:cubicBezTo>
                    <a:pt x="11" y="11"/>
                    <a:pt x="0" y="13"/>
                    <a:pt x="2" y="2"/>
                  </a:cubicBezTo>
                  <a:cubicBezTo>
                    <a:pt x="11" y="2"/>
                    <a:pt x="22" y="0"/>
                    <a:pt x="20" y="1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684"/>
            <p:cNvSpPr/>
            <p:nvPr/>
          </p:nvSpPr>
          <p:spPr bwMode="auto">
            <a:xfrm>
              <a:off x="12430126" y="1431925"/>
              <a:ext cx="60325" cy="84138"/>
            </a:xfrm>
            <a:custGeom>
              <a:avLst/>
              <a:gdLst>
                <a:gd name="T0" fmla="*/ 6 w 20"/>
                <a:gd name="T1" fmla="*/ 28 h 28"/>
                <a:gd name="T2" fmla="*/ 12 w 20"/>
                <a:gd name="T3" fmla="*/ 4 h 28"/>
                <a:gd name="T4" fmla="*/ 6 w 20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8">
                  <a:moveTo>
                    <a:pt x="6" y="28"/>
                  </a:moveTo>
                  <a:cubicBezTo>
                    <a:pt x="1" y="24"/>
                    <a:pt x="0" y="0"/>
                    <a:pt x="12" y="4"/>
                  </a:cubicBezTo>
                  <a:cubicBezTo>
                    <a:pt x="20" y="13"/>
                    <a:pt x="10" y="22"/>
                    <a:pt x="6" y="2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685"/>
            <p:cNvSpPr/>
            <p:nvPr/>
          </p:nvSpPr>
          <p:spPr bwMode="auto">
            <a:xfrm>
              <a:off x="11903076" y="1471612"/>
              <a:ext cx="58738" cy="71438"/>
            </a:xfrm>
            <a:custGeom>
              <a:avLst/>
              <a:gdLst>
                <a:gd name="T0" fmla="*/ 0 w 20"/>
                <a:gd name="T1" fmla="*/ 21 h 24"/>
                <a:gd name="T2" fmla="*/ 3 w 20"/>
                <a:gd name="T3" fmla="*/ 3 h 24"/>
                <a:gd name="T4" fmla="*/ 0 w 20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cubicBezTo>
                    <a:pt x="0" y="14"/>
                    <a:pt x="5" y="12"/>
                    <a:pt x="3" y="3"/>
                  </a:cubicBezTo>
                  <a:cubicBezTo>
                    <a:pt x="20" y="0"/>
                    <a:pt x="10" y="24"/>
                    <a:pt x="0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686"/>
            <p:cNvSpPr/>
            <p:nvPr/>
          </p:nvSpPr>
          <p:spPr bwMode="auto">
            <a:xfrm>
              <a:off x="12499976" y="1485900"/>
              <a:ext cx="47625" cy="84138"/>
            </a:xfrm>
            <a:custGeom>
              <a:avLst/>
              <a:gdLst>
                <a:gd name="T0" fmla="*/ 4 w 16"/>
                <a:gd name="T1" fmla="*/ 28 h 28"/>
                <a:gd name="T2" fmla="*/ 16 w 16"/>
                <a:gd name="T3" fmla="*/ 4 h 28"/>
                <a:gd name="T4" fmla="*/ 4 w 16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8">
                  <a:moveTo>
                    <a:pt x="4" y="28"/>
                  </a:moveTo>
                  <a:cubicBezTo>
                    <a:pt x="4" y="16"/>
                    <a:pt x="0" y="0"/>
                    <a:pt x="16" y="4"/>
                  </a:cubicBezTo>
                  <a:cubicBezTo>
                    <a:pt x="12" y="12"/>
                    <a:pt x="14" y="26"/>
                    <a:pt x="4" y="2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687"/>
            <p:cNvSpPr/>
            <p:nvPr/>
          </p:nvSpPr>
          <p:spPr bwMode="auto">
            <a:xfrm>
              <a:off x="12585701" y="1536700"/>
              <a:ext cx="47625" cy="71438"/>
            </a:xfrm>
            <a:custGeom>
              <a:avLst/>
              <a:gdLst>
                <a:gd name="T0" fmla="*/ 14 w 16"/>
                <a:gd name="T1" fmla="*/ 23 h 24"/>
                <a:gd name="T2" fmla="*/ 11 w 16"/>
                <a:gd name="T3" fmla="*/ 2 h 24"/>
                <a:gd name="T4" fmla="*/ 14 w 16"/>
                <a:gd name="T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4" y="23"/>
                  </a:moveTo>
                  <a:cubicBezTo>
                    <a:pt x="7" y="24"/>
                    <a:pt x="0" y="0"/>
                    <a:pt x="11" y="2"/>
                  </a:cubicBezTo>
                  <a:cubicBezTo>
                    <a:pt x="12" y="9"/>
                    <a:pt x="16" y="13"/>
                    <a:pt x="14" y="2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688"/>
            <p:cNvSpPr/>
            <p:nvPr/>
          </p:nvSpPr>
          <p:spPr bwMode="auto">
            <a:xfrm>
              <a:off x="11096626" y="1546225"/>
              <a:ext cx="44450" cy="74613"/>
            </a:xfrm>
            <a:custGeom>
              <a:avLst/>
              <a:gdLst>
                <a:gd name="T0" fmla="*/ 15 w 15"/>
                <a:gd name="T1" fmla="*/ 17 h 25"/>
                <a:gd name="T2" fmla="*/ 0 w 15"/>
                <a:gd name="T3" fmla="*/ 2 h 25"/>
                <a:gd name="T4" fmla="*/ 15 w 15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5">
                  <a:moveTo>
                    <a:pt x="15" y="17"/>
                  </a:moveTo>
                  <a:cubicBezTo>
                    <a:pt x="9" y="25"/>
                    <a:pt x="0" y="10"/>
                    <a:pt x="0" y="2"/>
                  </a:cubicBezTo>
                  <a:cubicBezTo>
                    <a:pt x="12" y="0"/>
                    <a:pt x="8" y="14"/>
                    <a:pt x="15" y="1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689"/>
            <p:cNvSpPr/>
            <p:nvPr/>
          </p:nvSpPr>
          <p:spPr bwMode="auto">
            <a:xfrm>
              <a:off x="11982451" y="1552575"/>
              <a:ext cx="36513" cy="47625"/>
            </a:xfrm>
            <a:custGeom>
              <a:avLst/>
              <a:gdLst>
                <a:gd name="T0" fmla="*/ 12 w 12"/>
                <a:gd name="T1" fmla="*/ 0 h 16"/>
                <a:gd name="T2" fmla="*/ 0 w 12"/>
                <a:gd name="T3" fmla="*/ 15 h 16"/>
                <a:gd name="T4" fmla="*/ 0 w 12"/>
                <a:gd name="T5" fmla="*/ 0 h 16"/>
                <a:gd name="T6" fmla="*/ 12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7" y="4"/>
                    <a:pt x="10" y="16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690"/>
            <p:cNvSpPr/>
            <p:nvPr/>
          </p:nvSpPr>
          <p:spPr bwMode="auto">
            <a:xfrm>
              <a:off x="12761913" y="1560512"/>
              <a:ext cx="41275" cy="71438"/>
            </a:xfrm>
            <a:custGeom>
              <a:avLst/>
              <a:gdLst>
                <a:gd name="T0" fmla="*/ 0 w 14"/>
                <a:gd name="T1" fmla="*/ 3 h 24"/>
                <a:gd name="T2" fmla="*/ 12 w 14"/>
                <a:gd name="T3" fmla="*/ 24 h 24"/>
                <a:gd name="T4" fmla="*/ 0 w 14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0" y="3"/>
                  </a:moveTo>
                  <a:cubicBezTo>
                    <a:pt x="14" y="0"/>
                    <a:pt x="12" y="13"/>
                    <a:pt x="12" y="24"/>
                  </a:cubicBezTo>
                  <a:cubicBezTo>
                    <a:pt x="3" y="22"/>
                    <a:pt x="1" y="13"/>
                    <a:pt x="0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691"/>
            <p:cNvSpPr/>
            <p:nvPr/>
          </p:nvSpPr>
          <p:spPr bwMode="auto">
            <a:xfrm>
              <a:off x="15565438" y="1587500"/>
              <a:ext cx="53975" cy="50800"/>
            </a:xfrm>
            <a:custGeom>
              <a:avLst/>
              <a:gdLst>
                <a:gd name="T0" fmla="*/ 0 w 18"/>
                <a:gd name="T1" fmla="*/ 0 h 17"/>
                <a:gd name="T2" fmla="*/ 18 w 18"/>
                <a:gd name="T3" fmla="*/ 15 h 17"/>
                <a:gd name="T4" fmla="*/ 0 w 18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7">
                  <a:moveTo>
                    <a:pt x="0" y="0"/>
                  </a:moveTo>
                  <a:cubicBezTo>
                    <a:pt x="6" y="5"/>
                    <a:pt x="18" y="4"/>
                    <a:pt x="18" y="15"/>
                  </a:cubicBezTo>
                  <a:cubicBezTo>
                    <a:pt x="5" y="17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692"/>
            <p:cNvSpPr/>
            <p:nvPr/>
          </p:nvSpPr>
          <p:spPr bwMode="auto">
            <a:xfrm>
              <a:off x="15789276" y="1635125"/>
              <a:ext cx="80963" cy="68263"/>
            </a:xfrm>
            <a:custGeom>
              <a:avLst/>
              <a:gdLst>
                <a:gd name="T0" fmla="*/ 27 w 27"/>
                <a:gd name="T1" fmla="*/ 11 h 23"/>
                <a:gd name="T2" fmla="*/ 0 w 27"/>
                <a:gd name="T3" fmla="*/ 2 h 23"/>
                <a:gd name="T4" fmla="*/ 27 w 27"/>
                <a:gd name="T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cubicBezTo>
                    <a:pt x="22" y="23"/>
                    <a:pt x="0" y="13"/>
                    <a:pt x="0" y="2"/>
                  </a:cubicBezTo>
                  <a:cubicBezTo>
                    <a:pt x="14" y="0"/>
                    <a:pt x="20" y="6"/>
                    <a:pt x="27" y="1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693"/>
            <p:cNvSpPr/>
            <p:nvPr/>
          </p:nvSpPr>
          <p:spPr bwMode="auto">
            <a:xfrm>
              <a:off x="12503151" y="1658937"/>
              <a:ext cx="47625" cy="69850"/>
            </a:xfrm>
            <a:custGeom>
              <a:avLst/>
              <a:gdLst>
                <a:gd name="T0" fmla="*/ 3 w 16"/>
                <a:gd name="T1" fmla="*/ 0 h 23"/>
                <a:gd name="T2" fmla="*/ 15 w 16"/>
                <a:gd name="T3" fmla="*/ 18 h 23"/>
                <a:gd name="T4" fmla="*/ 0 w 16"/>
                <a:gd name="T5" fmla="*/ 21 h 23"/>
                <a:gd name="T6" fmla="*/ 3 w 16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3">
                  <a:moveTo>
                    <a:pt x="3" y="0"/>
                  </a:moveTo>
                  <a:cubicBezTo>
                    <a:pt x="9" y="4"/>
                    <a:pt x="16" y="7"/>
                    <a:pt x="15" y="18"/>
                  </a:cubicBezTo>
                  <a:cubicBezTo>
                    <a:pt x="8" y="17"/>
                    <a:pt x="8" y="23"/>
                    <a:pt x="0" y="21"/>
                  </a:cubicBezTo>
                  <a:cubicBezTo>
                    <a:pt x="1" y="14"/>
                    <a:pt x="5" y="10"/>
                    <a:pt x="3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694"/>
            <p:cNvSpPr/>
            <p:nvPr/>
          </p:nvSpPr>
          <p:spPr bwMode="auto">
            <a:xfrm>
              <a:off x="15565438" y="1644650"/>
              <a:ext cx="61913" cy="61913"/>
            </a:xfrm>
            <a:custGeom>
              <a:avLst/>
              <a:gdLst>
                <a:gd name="T0" fmla="*/ 21 w 21"/>
                <a:gd name="T1" fmla="*/ 14 h 21"/>
                <a:gd name="T2" fmla="*/ 3 w 21"/>
                <a:gd name="T3" fmla="*/ 17 h 21"/>
                <a:gd name="T4" fmla="*/ 21 w 21"/>
                <a:gd name="T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21" y="14"/>
                  </a:moveTo>
                  <a:cubicBezTo>
                    <a:pt x="21" y="21"/>
                    <a:pt x="8" y="15"/>
                    <a:pt x="3" y="17"/>
                  </a:cubicBezTo>
                  <a:cubicBezTo>
                    <a:pt x="0" y="0"/>
                    <a:pt x="16" y="12"/>
                    <a:pt x="21" y="1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695"/>
            <p:cNvSpPr/>
            <p:nvPr/>
          </p:nvSpPr>
          <p:spPr bwMode="auto">
            <a:xfrm>
              <a:off x="12293601" y="1698625"/>
              <a:ext cx="41275" cy="77788"/>
            </a:xfrm>
            <a:custGeom>
              <a:avLst/>
              <a:gdLst>
                <a:gd name="T0" fmla="*/ 1 w 14"/>
                <a:gd name="T1" fmla="*/ 2 h 26"/>
                <a:gd name="T2" fmla="*/ 10 w 14"/>
                <a:gd name="T3" fmla="*/ 26 h 26"/>
                <a:gd name="T4" fmla="*/ 1 w 14"/>
                <a:gd name="T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1" y="2"/>
                  </a:moveTo>
                  <a:cubicBezTo>
                    <a:pt x="14" y="0"/>
                    <a:pt x="9" y="16"/>
                    <a:pt x="10" y="26"/>
                  </a:cubicBezTo>
                  <a:cubicBezTo>
                    <a:pt x="0" y="25"/>
                    <a:pt x="5" y="9"/>
                    <a:pt x="1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696"/>
            <p:cNvSpPr/>
            <p:nvPr/>
          </p:nvSpPr>
          <p:spPr bwMode="auto">
            <a:xfrm>
              <a:off x="14385926" y="1712912"/>
              <a:ext cx="50800" cy="84138"/>
            </a:xfrm>
            <a:custGeom>
              <a:avLst/>
              <a:gdLst>
                <a:gd name="T0" fmla="*/ 8 w 17"/>
                <a:gd name="T1" fmla="*/ 0 h 28"/>
                <a:gd name="T2" fmla="*/ 17 w 17"/>
                <a:gd name="T3" fmla="*/ 24 h 28"/>
                <a:gd name="T4" fmla="*/ 8 w 1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8">
                  <a:moveTo>
                    <a:pt x="8" y="0"/>
                  </a:moveTo>
                  <a:cubicBezTo>
                    <a:pt x="14" y="5"/>
                    <a:pt x="16" y="14"/>
                    <a:pt x="17" y="24"/>
                  </a:cubicBezTo>
                  <a:cubicBezTo>
                    <a:pt x="0" y="28"/>
                    <a:pt x="5" y="8"/>
                    <a:pt x="8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697"/>
            <p:cNvSpPr/>
            <p:nvPr/>
          </p:nvSpPr>
          <p:spPr bwMode="auto">
            <a:xfrm>
              <a:off x="13093701" y="1719262"/>
              <a:ext cx="53975" cy="92075"/>
            </a:xfrm>
            <a:custGeom>
              <a:avLst/>
              <a:gdLst>
                <a:gd name="T0" fmla="*/ 3 w 18"/>
                <a:gd name="T1" fmla="*/ 10 h 31"/>
                <a:gd name="T2" fmla="*/ 6 w 18"/>
                <a:gd name="T3" fmla="*/ 4 h 31"/>
                <a:gd name="T4" fmla="*/ 12 w 18"/>
                <a:gd name="T5" fmla="*/ 28 h 31"/>
                <a:gd name="T6" fmla="*/ 3 w 18"/>
                <a:gd name="T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3" y="10"/>
                  </a:moveTo>
                  <a:cubicBezTo>
                    <a:pt x="3" y="7"/>
                    <a:pt x="4" y="5"/>
                    <a:pt x="6" y="4"/>
                  </a:cubicBezTo>
                  <a:cubicBezTo>
                    <a:pt x="18" y="0"/>
                    <a:pt x="17" y="24"/>
                    <a:pt x="12" y="28"/>
                  </a:cubicBezTo>
                  <a:cubicBezTo>
                    <a:pt x="0" y="31"/>
                    <a:pt x="10" y="12"/>
                    <a:pt x="3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698"/>
            <p:cNvSpPr/>
            <p:nvPr/>
          </p:nvSpPr>
          <p:spPr bwMode="auto">
            <a:xfrm>
              <a:off x="12842876" y="1743075"/>
              <a:ext cx="44450" cy="88900"/>
            </a:xfrm>
            <a:custGeom>
              <a:avLst/>
              <a:gdLst>
                <a:gd name="T0" fmla="*/ 15 w 15"/>
                <a:gd name="T1" fmla="*/ 20 h 30"/>
                <a:gd name="T2" fmla="*/ 0 w 15"/>
                <a:gd name="T3" fmla="*/ 2 h 30"/>
                <a:gd name="T4" fmla="*/ 15 w 15"/>
                <a:gd name="T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0">
                  <a:moveTo>
                    <a:pt x="15" y="20"/>
                  </a:moveTo>
                  <a:cubicBezTo>
                    <a:pt x="6" y="30"/>
                    <a:pt x="0" y="12"/>
                    <a:pt x="0" y="2"/>
                  </a:cubicBezTo>
                  <a:cubicBezTo>
                    <a:pt x="13" y="0"/>
                    <a:pt x="8" y="16"/>
                    <a:pt x="15" y="2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699"/>
            <p:cNvSpPr/>
            <p:nvPr/>
          </p:nvSpPr>
          <p:spPr bwMode="auto">
            <a:xfrm>
              <a:off x="12377738" y="1752600"/>
              <a:ext cx="41275" cy="68263"/>
            </a:xfrm>
            <a:custGeom>
              <a:avLst/>
              <a:gdLst>
                <a:gd name="T0" fmla="*/ 9 w 14"/>
                <a:gd name="T1" fmla="*/ 23 h 23"/>
                <a:gd name="T2" fmla="*/ 3 w 14"/>
                <a:gd name="T3" fmla="*/ 2 h 23"/>
                <a:gd name="T4" fmla="*/ 9 w 14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3">
                  <a:moveTo>
                    <a:pt x="9" y="23"/>
                  </a:moveTo>
                  <a:cubicBezTo>
                    <a:pt x="0" y="23"/>
                    <a:pt x="4" y="10"/>
                    <a:pt x="3" y="2"/>
                  </a:cubicBezTo>
                  <a:cubicBezTo>
                    <a:pt x="14" y="0"/>
                    <a:pt x="7" y="16"/>
                    <a:pt x="9" y="2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700"/>
            <p:cNvSpPr/>
            <p:nvPr/>
          </p:nvSpPr>
          <p:spPr bwMode="auto">
            <a:xfrm>
              <a:off x="15819438" y="1803400"/>
              <a:ext cx="53975" cy="82550"/>
            </a:xfrm>
            <a:custGeom>
              <a:avLst/>
              <a:gdLst>
                <a:gd name="T0" fmla="*/ 5 w 18"/>
                <a:gd name="T1" fmla="*/ 0 h 28"/>
                <a:gd name="T2" fmla="*/ 2 w 18"/>
                <a:gd name="T3" fmla="*/ 27 h 28"/>
                <a:gd name="T4" fmla="*/ 5 w 1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8">
                  <a:moveTo>
                    <a:pt x="5" y="0"/>
                  </a:moveTo>
                  <a:cubicBezTo>
                    <a:pt x="8" y="7"/>
                    <a:pt x="18" y="28"/>
                    <a:pt x="2" y="27"/>
                  </a:cubicBezTo>
                  <a:cubicBezTo>
                    <a:pt x="3" y="18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701"/>
            <p:cNvSpPr/>
            <p:nvPr/>
          </p:nvSpPr>
          <p:spPr bwMode="auto">
            <a:xfrm>
              <a:off x="16352838" y="1793875"/>
              <a:ext cx="63500" cy="57150"/>
            </a:xfrm>
            <a:custGeom>
              <a:avLst/>
              <a:gdLst>
                <a:gd name="T0" fmla="*/ 0 w 21"/>
                <a:gd name="T1" fmla="*/ 6 h 19"/>
                <a:gd name="T2" fmla="*/ 21 w 21"/>
                <a:gd name="T3" fmla="*/ 18 h 19"/>
                <a:gd name="T4" fmla="*/ 0 w 21"/>
                <a:gd name="T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6"/>
                  </a:moveTo>
                  <a:cubicBezTo>
                    <a:pt x="8" y="0"/>
                    <a:pt x="21" y="8"/>
                    <a:pt x="21" y="18"/>
                  </a:cubicBezTo>
                  <a:cubicBezTo>
                    <a:pt x="9" y="19"/>
                    <a:pt x="0" y="17"/>
                    <a:pt x="0" y="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702"/>
            <p:cNvSpPr/>
            <p:nvPr/>
          </p:nvSpPr>
          <p:spPr bwMode="auto">
            <a:xfrm>
              <a:off x="12684126" y="1865312"/>
              <a:ext cx="47625" cy="71438"/>
            </a:xfrm>
            <a:custGeom>
              <a:avLst/>
              <a:gdLst>
                <a:gd name="T0" fmla="*/ 11 w 16"/>
                <a:gd name="T1" fmla="*/ 3 h 24"/>
                <a:gd name="T2" fmla="*/ 5 w 16"/>
                <a:gd name="T3" fmla="*/ 21 h 24"/>
                <a:gd name="T4" fmla="*/ 11 w 16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1" y="3"/>
                  </a:moveTo>
                  <a:cubicBezTo>
                    <a:pt x="9" y="9"/>
                    <a:pt x="16" y="24"/>
                    <a:pt x="5" y="21"/>
                  </a:cubicBezTo>
                  <a:cubicBezTo>
                    <a:pt x="7" y="15"/>
                    <a:pt x="0" y="0"/>
                    <a:pt x="11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703"/>
            <p:cNvSpPr/>
            <p:nvPr/>
          </p:nvSpPr>
          <p:spPr bwMode="auto">
            <a:xfrm>
              <a:off x="13203238" y="1868487"/>
              <a:ext cx="63500" cy="84138"/>
            </a:xfrm>
            <a:custGeom>
              <a:avLst/>
              <a:gdLst>
                <a:gd name="T0" fmla="*/ 14 w 21"/>
                <a:gd name="T1" fmla="*/ 23 h 28"/>
                <a:gd name="T2" fmla="*/ 11 w 21"/>
                <a:gd name="T3" fmla="*/ 2 h 28"/>
                <a:gd name="T4" fmla="*/ 14 w 21"/>
                <a:gd name="T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8">
                  <a:moveTo>
                    <a:pt x="14" y="23"/>
                  </a:moveTo>
                  <a:cubicBezTo>
                    <a:pt x="3" y="28"/>
                    <a:pt x="0" y="0"/>
                    <a:pt x="11" y="2"/>
                  </a:cubicBezTo>
                  <a:cubicBezTo>
                    <a:pt x="8" y="13"/>
                    <a:pt x="21" y="16"/>
                    <a:pt x="14" y="2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704"/>
            <p:cNvSpPr/>
            <p:nvPr/>
          </p:nvSpPr>
          <p:spPr bwMode="auto">
            <a:xfrm>
              <a:off x="15705138" y="1892300"/>
              <a:ext cx="74613" cy="63500"/>
            </a:xfrm>
            <a:custGeom>
              <a:avLst/>
              <a:gdLst>
                <a:gd name="T0" fmla="*/ 25 w 25"/>
                <a:gd name="T1" fmla="*/ 15 h 21"/>
                <a:gd name="T2" fmla="*/ 1 w 25"/>
                <a:gd name="T3" fmla="*/ 3 h 21"/>
                <a:gd name="T4" fmla="*/ 25 w 25"/>
                <a:gd name="T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1">
                  <a:moveTo>
                    <a:pt x="25" y="15"/>
                  </a:moveTo>
                  <a:cubicBezTo>
                    <a:pt x="19" y="21"/>
                    <a:pt x="0" y="14"/>
                    <a:pt x="1" y="3"/>
                  </a:cubicBezTo>
                  <a:cubicBezTo>
                    <a:pt x="16" y="0"/>
                    <a:pt x="16" y="12"/>
                    <a:pt x="25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705"/>
            <p:cNvSpPr/>
            <p:nvPr/>
          </p:nvSpPr>
          <p:spPr bwMode="auto">
            <a:xfrm>
              <a:off x="12923838" y="2024062"/>
              <a:ext cx="61913" cy="44450"/>
            </a:xfrm>
            <a:custGeom>
              <a:avLst/>
              <a:gdLst>
                <a:gd name="T0" fmla="*/ 18 w 21"/>
                <a:gd name="T1" fmla="*/ 4 h 15"/>
                <a:gd name="T2" fmla="*/ 0 w 21"/>
                <a:gd name="T3" fmla="*/ 10 h 15"/>
                <a:gd name="T4" fmla="*/ 18 w 21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5">
                  <a:moveTo>
                    <a:pt x="18" y="4"/>
                  </a:moveTo>
                  <a:cubicBezTo>
                    <a:pt x="21" y="15"/>
                    <a:pt x="5" y="15"/>
                    <a:pt x="0" y="10"/>
                  </a:cubicBezTo>
                  <a:cubicBezTo>
                    <a:pt x="4" y="0"/>
                    <a:pt x="7" y="2"/>
                    <a:pt x="18" y="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706"/>
            <p:cNvSpPr/>
            <p:nvPr/>
          </p:nvSpPr>
          <p:spPr bwMode="auto">
            <a:xfrm>
              <a:off x="17043401" y="2008187"/>
              <a:ext cx="80963" cy="93663"/>
            </a:xfrm>
            <a:custGeom>
              <a:avLst/>
              <a:gdLst>
                <a:gd name="T0" fmla="*/ 27 w 27"/>
                <a:gd name="T1" fmla="*/ 21 h 31"/>
                <a:gd name="T2" fmla="*/ 0 w 27"/>
                <a:gd name="T3" fmla="*/ 9 h 31"/>
                <a:gd name="T4" fmla="*/ 27 w 27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1">
                  <a:moveTo>
                    <a:pt x="27" y="21"/>
                  </a:moveTo>
                  <a:cubicBezTo>
                    <a:pt x="14" y="31"/>
                    <a:pt x="9" y="12"/>
                    <a:pt x="0" y="9"/>
                  </a:cubicBezTo>
                  <a:cubicBezTo>
                    <a:pt x="10" y="0"/>
                    <a:pt x="24" y="12"/>
                    <a:pt x="27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707"/>
            <p:cNvSpPr/>
            <p:nvPr/>
          </p:nvSpPr>
          <p:spPr bwMode="auto">
            <a:xfrm>
              <a:off x="13323888" y="2071687"/>
              <a:ext cx="47625" cy="71438"/>
            </a:xfrm>
            <a:custGeom>
              <a:avLst/>
              <a:gdLst>
                <a:gd name="T0" fmla="*/ 10 w 16"/>
                <a:gd name="T1" fmla="*/ 24 h 24"/>
                <a:gd name="T2" fmla="*/ 1 w 16"/>
                <a:gd name="T3" fmla="*/ 0 h 24"/>
                <a:gd name="T4" fmla="*/ 10 w 16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0" y="24"/>
                  </a:moveTo>
                  <a:cubicBezTo>
                    <a:pt x="1" y="22"/>
                    <a:pt x="0" y="12"/>
                    <a:pt x="1" y="0"/>
                  </a:cubicBezTo>
                  <a:cubicBezTo>
                    <a:pt x="10" y="1"/>
                    <a:pt x="16" y="17"/>
                    <a:pt x="10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708"/>
            <p:cNvSpPr/>
            <p:nvPr/>
          </p:nvSpPr>
          <p:spPr bwMode="auto">
            <a:xfrm>
              <a:off x="17294226" y="2106612"/>
              <a:ext cx="79375" cy="49213"/>
            </a:xfrm>
            <a:custGeom>
              <a:avLst/>
              <a:gdLst>
                <a:gd name="T0" fmla="*/ 27 w 27"/>
                <a:gd name="T1" fmla="*/ 15 h 16"/>
                <a:gd name="T2" fmla="*/ 0 w 27"/>
                <a:gd name="T3" fmla="*/ 0 h 16"/>
                <a:gd name="T4" fmla="*/ 27 w 27"/>
                <a:gd name="T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6">
                  <a:moveTo>
                    <a:pt x="27" y="15"/>
                  </a:moveTo>
                  <a:cubicBezTo>
                    <a:pt x="12" y="16"/>
                    <a:pt x="2" y="12"/>
                    <a:pt x="0" y="0"/>
                  </a:cubicBezTo>
                  <a:cubicBezTo>
                    <a:pt x="14" y="0"/>
                    <a:pt x="23" y="5"/>
                    <a:pt x="27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709"/>
            <p:cNvSpPr/>
            <p:nvPr/>
          </p:nvSpPr>
          <p:spPr bwMode="auto">
            <a:xfrm>
              <a:off x="14676438" y="2160587"/>
              <a:ext cx="47625" cy="74613"/>
            </a:xfrm>
            <a:custGeom>
              <a:avLst/>
              <a:gdLst>
                <a:gd name="T0" fmla="*/ 16 w 16"/>
                <a:gd name="T1" fmla="*/ 21 h 25"/>
                <a:gd name="T2" fmla="*/ 1 w 16"/>
                <a:gd name="T3" fmla="*/ 0 h 25"/>
                <a:gd name="T4" fmla="*/ 16 w 16"/>
                <a:gd name="T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5">
                  <a:moveTo>
                    <a:pt x="16" y="21"/>
                  </a:moveTo>
                  <a:cubicBezTo>
                    <a:pt x="0" y="25"/>
                    <a:pt x="0" y="13"/>
                    <a:pt x="1" y="0"/>
                  </a:cubicBezTo>
                  <a:cubicBezTo>
                    <a:pt x="12" y="1"/>
                    <a:pt x="13" y="12"/>
                    <a:pt x="16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710"/>
            <p:cNvSpPr/>
            <p:nvPr/>
          </p:nvSpPr>
          <p:spPr bwMode="auto">
            <a:xfrm>
              <a:off x="15565438" y="2224087"/>
              <a:ext cx="88900" cy="53975"/>
            </a:xfrm>
            <a:custGeom>
              <a:avLst/>
              <a:gdLst>
                <a:gd name="T0" fmla="*/ 30 w 30"/>
                <a:gd name="T1" fmla="*/ 12 h 18"/>
                <a:gd name="T2" fmla="*/ 0 w 30"/>
                <a:gd name="T3" fmla="*/ 6 h 18"/>
                <a:gd name="T4" fmla="*/ 30 w 3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cubicBezTo>
                    <a:pt x="21" y="9"/>
                    <a:pt x="0" y="18"/>
                    <a:pt x="0" y="6"/>
                  </a:cubicBezTo>
                  <a:cubicBezTo>
                    <a:pt x="9" y="9"/>
                    <a:pt x="30" y="0"/>
                    <a:pt x="30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711"/>
            <p:cNvSpPr/>
            <p:nvPr/>
          </p:nvSpPr>
          <p:spPr bwMode="auto">
            <a:xfrm>
              <a:off x="17840326" y="2247900"/>
              <a:ext cx="61913" cy="38100"/>
            </a:xfrm>
            <a:custGeom>
              <a:avLst/>
              <a:gdLst>
                <a:gd name="T0" fmla="*/ 18 w 21"/>
                <a:gd name="T1" fmla="*/ 13 h 13"/>
                <a:gd name="T2" fmla="*/ 0 w 21"/>
                <a:gd name="T3" fmla="*/ 1 h 13"/>
                <a:gd name="T4" fmla="*/ 18 w 2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3">
                  <a:moveTo>
                    <a:pt x="18" y="13"/>
                  </a:moveTo>
                  <a:cubicBezTo>
                    <a:pt x="11" y="10"/>
                    <a:pt x="1" y="10"/>
                    <a:pt x="0" y="1"/>
                  </a:cubicBezTo>
                  <a:cubicBezTo>
                    <a:pt x="11" y="0"/>
                    <a:pt x="21" y="0"/>
                    <a:pt x="18" y="1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712"/>
            <p:cNvSpPr/>
            <p:nvPr/>
          </p:nvSpPr>
          <p:spPr bwMode="auto">
            <a:xfrm>
              <a:off x="10907713" y="2278062"/>
              <a:ext cx="36513" cy="71438"/>
            </a:xfrm>
            <a:custGeom>
              <a:avLst/>
              <a:gdLst>
                <a:gd name="T0" fmla="*/ 9 w 12"/>
                <a:gd name="T1" fmla="*/ 24 h 24"/>
                <a:gd name="T2" fmla="*/ 3 w 12"/>
                <a:gd name="T3" fmla="*/ 0 h 24"/>
                <a:gd name="T4" fmla="*/ 9 w 1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9" y="24"/>
                  </a:moveTo>
                  <a:cubicBezTo>
                    <a:pt x="0" y="23"/>
                    <a:pt x="4" y="9"/>
                    <a:pt x="3" y="0"/>
                  </a:cubicBezTo>
                  <a:cubicBezTo>
                    <a:pt x="12" y="1"/>
                    <a:pt x="8" y="15"/>
                    <a:pt x="9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713"/>
            <p:cNvSpPr/>
            <p:nvPr/>
          </p:nvSpPr>
          <p:spPr bwMode="auto">
            <a:xfrm>
              <a:off x="15995651" y="2325687"/>
              <a:ext cx="71438" cy="71438"/>
            </a:xfrm>
            <a:custGeom>
              <a:avLst/>
              <a:gdLst>
                <a:gd name="T0" fmla="*/ 24 w 24"/>
                <a:gd name="T1" fmla="*/ 17 h 24"/>
                <a:gd name="T2" fmla="*/ 0 w 24"/>
                <a:gd name="T3" fmla="*/ 5 h 24"/>
                <a:gd name="T4" fmla="*/ 24 w 24"/>
                <a:gd name="T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24" y="17"/>
                  </a:moveTo>
                  <a:cubicBezTo>
                    <a:pt x="15" y="24"/>
                    <a:pt x="0" y="16"/>
                    <a:pt x="0" y="5"/>
                  </a:cubicBezTo>
                  <a:cubicBezTo>
                    <a:pt x="10" y="0"/>
                    <a:pt x="21" y="6"/>
                    <a:pt x="24" y="1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714"/>
            <p:cNvSpPr/>
            <p:nvPr/>
          </p:nvSpPr>
          <p:spPr bwMode="auto">
            <a:xfrm>
              <a:off x="11985626" y="2349500"/>
              <a:ext cx="47625" cy="71438"/>
            </a:xfrm>
            <a:custGeom>
              <a:avLst/>
              <a:gdLst>
                <a:gd name="T0" fmla="*/ 11 w 16"/>
                <a:gd name="T1" fmla="*/ 3 h 24"/>
                <a:gd name="T2" fmla="*/ 5 w 16"/>
                <a:gd name="T3" fmla="*/ 21 h 24"/>
                <a:gd name="T4" fmla="*/ 11 w 16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1" y="3"/>
                  </a:moveTo>
                  <a:cubicBezTo>
                    <a:pt x="9" y="9"/>
                    <a:pt x="16" y="24"/>
                    <a:pt x="5" y="21"/>
                  </a:cubicBezTo>
                  <a:cubicBezTo>
                    <a:pt x="7" y="15"/>
                    <a:pt x="0" y="0"/>
                    <a:pt x="11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715"/>
            <p:cNvSpPr/>
            <p:nvPr/>
          </p:nvSpPr>
          <p:spPr bwMode="auto">
            <a:xfrm>
              <a:off x="13422313" y="2384425"/>
              <a:ext cx="31750" cy="73025"/>
            </a:xfrm>
            <a:custGeom>
              <a:avLst/>
              <a:gdLst>
                <a:gd name="T0" fmla="*/ 10 w 11"/>
                <a:gd name="T1" fmla="*/ 24 h 24"/>
                <a:gd name="T2" fmla="*/ 1 w 11"/>
                <a:gd name="T3" fmla="*/ 0 h 24"/>
                <a:gd name="T4" fmla="*/ 10 w 1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4">
                  <a:moveTo>
                    <a:pt x="10" y="24"/>
                  </a:moveTo>
                  <a:cubicBezTo>
                    <a:pt x="2" y="21"/>
                    <a:pt x="0" y="12"/>
                    <a:pt x="1" y="0"/>
                  </a:cubicBezTo>
                  <a:cubicBezTo>
                    <a:pt x="6" y="6"/>
                    <a:pt x="11" y="12"/>
                    <a:pt x="10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716"/>
            <p:cNvSpPr/>
            <p:nvPr/>
          </p:nvSpPr>
          <p:spPr bwMode="auto">
            <a:xfrm>
              <a:off x="12734926" y="2462212"/>
              <a:ext cx="111125" cy="50800"/>
            </a:xfrm>
            <a:custGeom>
              <a:avLst/>
              <a:gdLst>
                <a:gd name="T0" fmla="*/ 33 w 37"/>
                <a:gd name="T1" fmla="*/ 13 h 17"/>
                <a:gd name="T2" fmla="*/ 0 w 37"/>
                <a:gd name="T3" fmla="*/ 10 h 17"/>
                <a:gd name="T4" fmla="*/ 33 w 37"/>
                <a:gd name="T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7">
                  <a:moveTo>
                    <a:pt x="33" y="13"/>
                  </a:moveTo>
                  <a:cubicBezTo>
                    <a:pt x="23" y="11"/>
                    <a:pt x="5" y="17"/>
                    <a:pt x="0" y="10"/>
                  </a:cubicBezTo>
                  <a:cubicBezTo>
                    <a:pt x="0" y="0"/>
                    <a:pt x="37" y="0"/>
                    <a:pt x="33" y="1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717"/>
            <p:cNvSpPr/>
            <p:nvPr/>
          </p:nvSpPr>
          <p:spPr bwMode="auto">
            <a:xfrm>
              <a:off x="16281401" y="2459037"/>
              <a:ext cx="98425" cy="46038"/>
            </a:xfrm>
            <a:custGeom>
              <a:avLst/>
              <a:gdLst>
                <a:gd name="T0" fmla="*/ 33 w 33"/>
                <a:gd name="T1" fmla="*/ 8 h 15"/>
                <a:gd name="T2" fmla="*/ 0 w 33"/>
                <a:gd name="T3" fmla="*/ 11 h 15"/>
                <a:gd name="T4" fmla="*/ 33 w 33"/>
                <a:gd name="T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5">
                  <a:moveTo>
                    <a:pt x="33" y="8"/>
                  </a:moveTo>
                  <a:cubicBezTo>
                    <a:pt x="28" y="15"/>
                    <a:pt x="10" y="9"/>
                    <a:pt x="0" y="11"/>
                  </a:cubicBezTo>
                  <a:cubicBezTo>
                    <a:pt x="3" y="0"/>
                    <a:pt x="25" y="6"/>
                    <a:pt x="33" y="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718"/>
            <p:cNvSpPr/>
            <p:nvPr/>
          </p:nvSpPr>
          <p:spPr bwMode="auto">
            <a:xfrm>
              <a:off x="12457113" y="2489200"/>
              <a:ext cx="63500" cy="46038"/>
            </a:xfrm>
            <a:custGeom>
              <a:avLst/>
              <a:gdLst>
                <a:gd name="T0" fmla="*/ 21 w 21"/>
                <a:gd name="T1" fmla="*/ 1 h 15"/>
                <a:gd name="T2" fmla="*/ 0 w 21"/>
                <a:gd name="T3" fmla="*/ 10 h 15"/>
                <a:gd name="T4" fmla="*/ 21 w 21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5">
                  <a:moveTo>
                    <a:pt x="21" y="1"/>
                  </a:moveTo>
                  <a:cubicBezTo>
                    <a:pt x="21" y="10"/>
                    <a:pt x="3" y="15"/>
                    <a:pt x="0" y="10"/>
                  </a:cubicBezTo>
                  <a:cubicBezTo>
                    <a:pt x="0" y="0"/>
                    <a:pt x="11" y="1"/>
                    <a:pt x="21" y="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719"/>
            <p:cNvSpPr/>
            <p:nvPr/>
          </p:nvSpPr>
          <p:spPr bwMode="auto">
            <a:xfrm>
              <a:off x="12225338" y="2495550"/>
              <a:ext cx="82550" cy="50800"/>
            </a:xfrm>
            <a:custGeom>
              <a:avLst/>
              <a:gdLst>
                <a:gd name="T0" fmla="*/ 24 w 28"/>
                <a:gd name="T1" fmla="*/ 2 h 17"/>
                <a:gd name="T2" fmla="*/ 27 w 28"/>
                <a:gd name="T3" fmla="*/ 14 h 17"/>
                <a:gd name="T4" fmla="*/ 9 w 28"/>
                <a:gd name="T5" fmla="*/ 17 h 17"/>
                <a:gd name="T6" fmla="*/ 24 w 28"/>
                <a:gd name="T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7">
                  <a:moveTo>
                    <a:pt x="24" y="2"/>
                  </a:moveTo>
                  <a:cubicBezTo>
                    <a:pt x="24" y="7"/>
                    <a:pt x="28" y="8"/>
                    <a:pt x="27" y="14"/>
                  </a:cubicBezTo>
                  <a:cubicBezTo>
                    <a:pt x="22" y="16"/>
                    <a:pt x="9" y="10"/>
                    <a:pt x="9" y="17"/>
                  </a:cubicBezTo>
                  <a:cubicBezTo>
                    <a:pt x="0" y="10"/>
                    <a:pt x="14" y="0"/>
                    <a:pt x="24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720"/>
            <p:cNvSpPr/>
            <p:nvPr/>
          </p:nvSpPr>
          <p:spPr bwMode="auto">
            <a:xfrm>
              <a:off x="16297276" y="2536825"/>
              <a:ext cx="47625" cy="80963"/>
            </a:xfrm>
            <a:custGeom>
              <a:avLst/>
              <a:gdLst>
                <a:gd name="T0" fmla="*/ 4 w 16"/>
                <a:gd name="T1" fmla="*/ 0 h 27"/>
                <a:gd name="T2" fmla="*/ 10 w 16"/>
                <a:gd name="T3" fmla="*/ 27 h 27"/>
                <a:gd name="T4" fmla="*/ 4 w 1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7">
                  <a:moveTo>
                    <a:pt x="4" y="0"/>
                  </a:moveTo>
                  <a:cubicBezTo>
                    <a:pt x="13" y="2"/>
                    <a:pt x="16" y="19"/>
                    <a:pt x="10" y="27"/>
                  </a:cubicBezTo>
                  <a:cubicBezTo>
                    <a:pt x="0" y="26"/>
                    <a:pt x="5" y="10"/>
                    <a:pt x="4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721"/>
            <p:cNvSpPr/>
            <p:nvPr/>
          </p:nvSpPr>
          <p:spPr bwMode="auto">
            <a:xfrm>
              <a:off x="16837026" y="2668587"/>
              <a:ext cx="47625" cy="50800"/>
            </a:xfrm>
            <a:custGeom>
              <a:avLst/>
              <a:gdLst>
                <a:gd name="T0" fmla="*/ 15 w 16"/>
                <a:gd name="T1" fmla="*/ 7 h 17"/>
                <a:gd name="T2" fmla="*/ 0 w 16"/>
                <a:gd name="T3" fmla="*/ 16 h 17"/>
                <a:gd name="T4" fmla="*/ 0 w 16"/>
                <a:gd name="T5" fmla="*/ 1 h 17"/>
                <a:gd name="T6" fmla="*/ 15 w 16"/>
                <a:gd name="T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7">
                  <a:moveTo>
                    <a:pt x="15" y="7"/>
                  </a:moveTo>
                  <a:cubicBezTo>
                    <a:pt x="16" y="16"/>
                    <a:pt x="9" y="17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7" y="1"/>
                    <a:pt x="15" y="0"/>
                    <a:pt x="15" y="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722"/>
            <p:cNvSpPr/>
            <p:nvPr/>
          </p:nvSpPr>
          <p:spPr bwMode="auto">
            <a:xfrm>
              <a:off x="11287126" y="2735262"/>
              <a:ext cx="60325" cy="68263"/>
            </a:xfrm>
            <a:custGeom>
              <a:avLst/>
              <a:gdLst>
                <a:gd name="T0" fmla="*/ 2 w 20"/>
                <a:gd name="T1" fmla="*/ 0 h 23"/>
                <a:gd name="T2" fmla="*/ 20 w 20"/>
                <a:gd name="T3" fmla="*/ 21 h 23"/>
                <a:gd name="T4" fmla="*/ 2 w 2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3">
                  <a:moveTo>
                    <a:pt x="2" y="0"/>
                  </a:moveTo>
                  <a:cubicBezTo>
                    <a:pt x="13" y="2"/>
                    <a:pt x="18" y="10"/>
                    <a:pt x="20" y="21"/>
                  </a:cubicBezTo>
                  <a:cubicBezTo>
                    <a:pt x="5" y="23"/>
                    <a:pt x="0" y="15"/>
                    <a:pt x="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723"/>
            <p:cNvSpPr/>
            <p:nvPr/>
          </p:nvSpPr>
          <p:spPr bwMode="auto">
            <a:xfrm>
              <a:off x="17660938" y="2767012"/>
              <a:ext cx="47625" cy="42863"/>
            </a:xfrm>
            <a:custGeom>
              <a:avLst/>
              <a:gdLst>
                <a:gd name="T0" fmla="*/ 15 w 16"/>
                <a:gd name="T1" fmla="*/ 10 h 14"/>
                <a:gd name="T2" fmla="*/ 0 w 16"/>
                <a:gd name="T3" fmla="*/ 13 h 14"/>
                <a:gd name="T4" fmla="*/ 0 w 16"/>
                <a:gd name="T5" fmla="*/ 1 h 14"/>
                <a:gd name="T6" fmla="*/ 15 w 16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15" y="10"/>
                  </a:moveTo>
                  <a:cubicBezTo>
                    <a:pt x="12" y="13"/>
                    <a:pt x="7" y="14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16" y="1"/>
                    <a:pt x="15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724"/>
            <p:cNvSpPr/>
            <p:nvPr/>
          </p:nvSpPr>
          <p:spPr bwMode="auto">
            <a:xfrm>
              <a:off x="11642726" y="2776537"/>
              <a:ext cx="84138" cy="60325"/>
            </a:xfrm>
            <a:custGeom>
              <a:avLst/>
              <a:gdLst>
                <a:gd name="T0" fmla="*/ 27 w 28"/>
                <a:gd name="T1" fmla="*/ 4 h 20"/>
                <a:gd name="T2" fmla="*/ 0 w 28"/>
                <a:gd name="T3" fmla="*/ 7 h 20"/>
                <a:gd name="T4" fmla="*/ 27 w 28"/>
                <a:gd name="T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0">
                  <a:moveTo>
                    <a:pt x="27" y="4"/>
                  </a:moveTo>
                  <a:cubicBezTo>
                    <a:pt x="28" y="20"/>
                    <a:pt x="5" y="11"/>
                    <a:pt x="0" y="7"/>
                  </a:cubicBezTo>
                  <a:cubicBezTo>
                    <a:pt x="3" y="0"/>
                    <a:pt x="19" y="6"/>
                    <a:pt x="27" y="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725"/>
            <p:cNvSpPr/>
            <p:nvPr/>
          </p:nvSpPr>
          <p:spPr bwMode="auto">
            <a:xfrm>
              <a:off x="16246476" y="2851150"/>
              <a:ext cx="98425" cy="125413"/>
            </a:xfrm>
            <a:custGeom>
              <a:avLst/>
              <a:gdLst>
                <a:gd name="T0" fmla="*/ 33 w 33"/>
                <a:gd name="T1" fmla="*/ 21 h 42"/>
                <a:gd name="T2" fmla="*/ 0 w 33"/>
                <a:gd name="T3" fmla="*/ 42 h 42"/>
                <a:gd name="T4" fmla="*/ 30 w 33"/>
                <a:gd name="T5" fmla="*/ 0 h 42"/>
                <a:gd name="T6" fmla="*/ 33 w 33"/>
                <a:gd name="T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2">
                  <a:moveTo>
                    <a:pt x="33" y="21"/>
                  </a:moveTo>
                  <a:cubicBezTo>
                    <a:pt x="18" y="24"/>
                    <a:pt x="18" y="42"/>
                    <a:pt x="0" y="42"/>
                  </a:cubicBezTo>
                  <a:cubicBezTo>
                    <a:pt x="9" y="28"/>
                    <a:pt x="19" y="2"/>
                    <a:pt x="30" y="0"/>
                  </a:cubicBezTo>
                  <a:cubicBezTo>
                    <a:pt x="28" y="10"/>
                    <a:pt x="32" y="14"/>
                    <a:pt x="33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726"/>
            <p:cNvSpPr/>
            <p:nvPr/>
          </p:nvSpPr>
          <p:spPr bwMode="auto">
            <a:xfrm>
              <a:off x="14928851" y="2857500"/>
              <a:ext cx="46038" cy="82550"/>
            </a:xfrm>
            <a:custGeom>
              <a:avLst/>
              <a:gdLst>
                <a:gd name="T0" fmla="*/ 0 w 15"/>
                <a:gd name="T1" fmla="*/ 7 h 28"/>
                <a:gd name="T2" fmla="*/ 15 w 15"/>
                <a:gd name="T3" fmla="*/ 28 h 28"/>
                <a:gd name="T4" fmla="*/ 0 w 15"/>
                <a:gd name="T5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8">
                  <a:moveTo>
                    <a:pt x="0" y="7"/>
                  </a:moveTo>
                  <a:cubicBezTo>
                    <a:pt x="9" y="0"/>
                    <a:pt x="14" y="17"/>
                    <a:pt x="15" y="28"/>
                  </a:cubicBezTo>
                  <a:cubicBezTo>
                    <a:pt x="3" y="28"/>
                    <a:pt x="3" y="16"/>
                    <a:pt x="0" y="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727"/>
            <p:cNvSpPr/>
            <p:nvPr/>
          </p:nvSpPr>
          <p:spPr bwMode="auto">
            <a:xfrm>
              <a:off x="16049626" y="3006725"/>
              <a:ext cx="88900" cy="50800"/>
            </a:xfrm>
            <a:custGeom>
              <a:avLst/>
              <a:gdLst>
                <a:gd name="T0" fmla="*/ 30 w 30"/>
                <a:gd name="T1" fmla="*/ 2 h 17"/>
                <a:gd name="T2" fmla="*/ 30 w 30"/>
                <a:gd name="T3" fmla="*/ 17 h 17"/>
                <a:gd name="T4" fmla="*/ 0 w 30"/>
                <a:gd name="T5" fmla="*/ 11 h 17"/>
                <a:gd name="T6" fmla="*/ 30 w 30"/>
                <a:gd name="T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7">
                  <a:moveTo>
                    <a:pt x="30" y="2"/>
                  </a:moveTo>
                  <a:cubicBezTo>
                    <a:pt x="30" y="7"/>
                    <a:pt x="30" y="12"/>
                    <a:pt x="30" y="17"/>
                  </a:cubicBezTo>
                  <a:cubicBezTo>
                    <a:pt x="21" y="14"/>
                    <a:pt x="7" y="16"/>
                    <a:pt x="0" y="11"/>
                  </a:cubicBezTo>
                  <a:cubicBezTo>
                    <a:pt x="2" y="0"/>
                    <a:pt x="18" y="3"/>
                    <a:pt x="30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728"/>
            <p:cNvSpPr/>
            <p:nvPr/>
          </p:nvSpPr>
          <p:spPr bwMode="auto">
            <a:xfrm>
              <a:off x="15941676" y="3033712"/>
              <a:ext cx="74613" cy="71438"/>
            </a:xfrm>
            <a:custGeom>
              <a:avLst/>
              <a:gdLst>
                <a:gd name="T0" fmla="*/ 24 w 25"/>
                <a:gd name="T1" fmla="*/ 5 h 24"/>
                <a:gd name="T2" fmla="*/ 0 w 25"/>
                <a:gd name="T3" fmla="*/ 17 h 24"/>
                <a:gd name="T4" fmla="*/ 24 w 25"/>
                <a:gd name="T5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24" y="5"/>
                  </a:moveTo>
                  <a:cubicBezTo>
                    <a:pt x="25" y="18"/>
                    <a:pt x="9" y="24"/>
                    <a:pt x="0" y="17"/>
                  </a:cubicBezTo>
                  <a:cubicBezTo>
                    <a:pt x="0" y="5"/>
                    <a:pt x="17" y="0"/>
                    <a:pt x="24" y="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729"/>
            <p:cNvSpPr/>
            <p:nvPr/>
          </p:nvSpPr>
          <p:spPr bwMode="auto">
            <a:xfrm>
              <a:off x="15786101" y="3068637"/>
              <a:ext cx="92075" cy="66675"/>
            </a:xfrm>
            <a:custGeom>
              <a:avLst/>
              <a:gdLst>
                <a:gd name="T0" fmla="*/ 22 w 31"/>
                <a:gd name="T1" fmla="*/ 2 h 22"/>
                <a:gd name="T2" fmla="*/ 28 w 31"/>
                <a:gd name="T3" fmla="*/ 17 h 22"/>
                <a:gd name="T4" fmla="*/ 1 w 31"/>
                <a:gd name="T5" fmla="*/ 11 h 22"/>
                <a:gd name="T6" fmla="*/ 22 w 31"/>
                <a:gd name="T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2">
                  <a:moveTo>
                    <a:pt x="22" y="2"/>
                  </a:moveTo>
                  <a:cubicBezTo>
                    <a:pt x="23" y="8"/>
                    <a:pt x="31" y="7"/>
                    <a:pt x="28" y="17"/>
                  </a:cubicBezTo>
                  <a:cubicBezTo>
                    <a:pt x="20" y="20"/>
                    <a:pt x="3" y="22"/>
                    <a:pt x="1" y="11"/>
                  </a:cubicBezTo>
                  <a:cubicBezTo>
                    <a:pt x="0" y="0"/>
                    <a:pt x="17" y="7"/>
                    <a:pt x="22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730"/>
            <p:cNvSpPr/>
            <p:nvPr/>
          </p:nvSpPr>
          <p:spPr bwMode="auto">
            <a:xfrm>
              <a:off x="12358688" y="3087687"/>
              <a:ext cx="39688" cy="50800"/>
            </a:xfrm>
            <a:custGeom>
              <a:avLst/>
              <a:gdLst>
                <a:gd name="T0" fmla="*/ 12 w 13"/>
                <a:gd name="T1" fmla="*/ 17 h 17"/>
                <a:gd name="T2" fmla="*/ 0 w 13"/>
                <a:gd name="T3" fmla="*/ 17 h 17"/>
                <a:gd name="T4" fmla="*/ 0 w 13"/>
                <a:gd name="T5" fmla="*/ 2 h 17"/>
                <a:gd name="T6" fmla="*/ 12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2" y="17"/>
                  </a:move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11" y="0"/>
                    <a:pt x="13" y="7"/>
                    <a:pt x="12" y="1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731"/>
            <p:cNvSpPr/>
            <p:nvPr/>
          </p:nvSpPr>
          <p:spPr bwMode="auto">
            <a:xfrm>
              <a:off x="13361988" y="3122612"/>
              <a:ext cx="90488" cy="57150"/>
            </a:xfrm>
            <a:custGeom>
              <a:avLst/>
              <a:gdLst>
                <a:gd name="T0" fmla="*/ 30 w 30"/>
                <a:gd name="T1" fmla="*/ 14 h 19"/>
                <a:gd name="T2" fmla="*/ 0 w 30"/>
                <a:gd name="T3" fmla="*/ 14 h 19"/>
                <a:gd name="T4" fmla="*/ 0 w 30"/>
                <a:gd name="T5" fmla="*/ 2 h 19"/>
                <a:gd name="T6" fmla="*/ 30 w 30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9">
                  <a:moveTo>
                    <a:pt x="30" y="14"/>
                  </a:moveTo>
                  <a:cubicBezTo>
                    <a:pt x="25" y="19"/>
                    <a:pt x="5" y="19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ubicBezTo>
                    <a:pt x="14" y="2"/>
                    <a:pt x="30" y="0"/>
                    <a:pt x="30" y="1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732"/>
            <p:cNvSpPr/>
            <p:nvPr/>
          </p:nvSpPr>
          <p:spPr bwMode="auto">
            <a:xfrm>
              <a:off x="13504863" y="3132137"/>
              <a:ext cx="39688" cy="68263"/>
            </a:xfrm>
            <a:custGeom>
              <a:avLst/>
              <a:gdLst>
                <a:gd name="T0" fmla="*/ 12 w 13"/>
                <a:gd name="T1" fmla="*/ 2 h 23"/>
                <a:gd name="T2" fmla="*/ 3 w 13"/>
                <a:gd name="T3" fmla="*/ 23 h 23"/>
                <a:gd name="T4" fmla="*/ 12 w 13"/>
                <a:gd name="T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3">
                  <a:moveTo>
                    <a:pt x="12" y="2"/>
                  </a:moveTo>
                  <a:cubicBezTo>
                    <a:pt x="12" y="12"/>
                    <a:pt x="13" y="23"/>
                    <a:pt x="3" y="23"/>
                  </a:cubicBezTo>
                  <a:cubicBezTo>
                    <a:pt x="3" y="13"/>
                    <a:pt x="0" y="0"/>
                    <a:pt x="12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733"/>
            <p:cNvSpPr/>
            <p:nvPr/>
          </p:nvSpPr>
          <p:spPr bwMode="auto">
            <a:xfrm>
              <a:off x="13523913" y="3227387"/>
              <a:ext cx="34925" cy="71438"/>
            </a:xfrm>
            <a:custGeom>
              <a:avLst/>
              <a:gdLst>
                <a:gd name="T0" fmla="*/ 12 w 12"/>
                <a:gd name="T1" fmla="*/ 24 h 24"/>
                <a:gd name="T2" fmla="*/ 0 w 12"/>
                <a:gd name="T3" fmla="*/ 0 h 24"/>
                <a:gd name="T4" fmla="*/ 12 w 1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2" y="0"/>
                    <a:pt x="12" y="12"/>
                    <a:pt x="12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734"/>
            <p:cNvSpPr/>
            <p:nvPr/>
          </p:nvSpPr>
          <p:spPr bwMode="auto">
            <a:xfrm>
              <a:off x="15436851" y="3233737"/>
              <a:ext cx="92075" cy="65088"/>
            </a:xfrm>
            <a:custGeom>
              <a:avLst/>
              <a:gdLst>
                <a:gd name="T0" fmla="*/ 31 w 31"/>
                <a:gd name="T1" fmla="*/ 4 h 22"/>
                <a:gd name="T2" fmla="*/ 10 w 31"/>
                <a:gd name="T3" fmla="*/ 22 h 22"/>
                <a:gd name="T4" fmla="*/ 31 w 31"/>
                <a:gd name="T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2">
                  <a:moveTo>
                    <a:pt x="31" y="4"/>
                  </a:moveTo>
                  <a:cubicBezTo>
                    <a:pt x="24" y="10"/>
                    <a:pt x="17" y="16"/>
                    <a:pt x="10" y="22"/>
                  </a:cubicBezTo>
                  <a:cubicBezTo>
                    <a:pt x="0" y="11"/>
                    <a:pt x="16" y="0"/>
                    <a:pt x="31" y="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735"/>
            <p:cNvSpPr/>
            <p:nvPr/>
          </p:nvSpPr>
          <p:spPr bwMode="auto">
            <a:xfrm>
              <a:off x="15355888" y="3325812"/>
              <a:ext cx="74613" cy="71438"/>
            </a:xfrm>
            <a:custGeom>
              <a:avLst/>
              <a:gdLst>
                <a:gd name="T0" fmla="*/ 25 w 25"/>
                <a:gd name="T1" fmla="*/ 3 h 24"/>
                <a:gd name="T2" fmla="*/ 7 w 25"/>
                <a:gd name="T3" fmla="*/ 24 h 24"/>
                <a:gd name="T4" fmla="*/ 25 w 25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25" y="3"/>
                  </a:moveTo>
                  <a:cubicBezTo>
                    <a:pt x="24" y="15"/>
                    <a:pt x="18" y="22"/>
                    <a:pt x="7" y="24"/>
                  </a:cubicBezTo>
                  <a:cubicBezTo>
                    <a:pt x="0" y="11"/>
                    <a:pt x="7" y="0"/>
                    <a:pt x="25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736"/>
            <p:cNvSpPr/>
            <p:nvPr/>
          </p:nvSpPr>
          <p:spPr bwMode="auto">
            <a:xfrm>
              <a:off x="13550901" y="3433762"/>
              <a:ext cx="38100" cy="60325"/>
            </a:xfrm>
            <a:custGeom>
              <a:avLst/>
              <a:gdLst>
                <a:gd name="T0" fmla="*/ 0 w 13"/>
                <a:gd name="T1" fmla="*/ 18 h 20"/>
                <a:gd name="T2" fmla="*/ 3 w 13"/>
                <a:gd name="T3" fmla="*/ 0 h 20"/>
                <a:gd name="T4" fmla="*/ 0 w 13"/>
                <a:gd name="T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0" y="18"/>
                  </a:moveTo>
                  <a:cubicBezTo>
                    <a:pt x="0" y="11"/>
                    <a:pt x="0" y="4"/>
                    <a:pt x="3" y="0"/>
                  </a:cubicBezTo>
                  <a:cubicBezTo>
                    <a:pt x="8" y="4"/>
                    <a:pt x="13" y="20"/>
                    <a:pt x="0" y="1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737"/>
            <p:cNvSpPr/>
            <p:nvPr/>
          </p:nvSpPr>
          <p:spPr bwMode="auto">
            <a:xfrm>
              <a:off x="15589251" y="3451225"/>
              <a:ext cx="155575" cy="114300"/>
            </a:xfrm>
            <a:custGeom>
              <a:avLst/>
              <a:gdLst>
                <a:gd name="T0" fmla="*/ 52 w 52"/>
                <a:gd name="T1" fmla="*/ 27 h 38"/>
                <a:gd name="T2" fmla="*/ 25 w 52"/>
                <a:gd name="T3" fmla="*/ 21 h 38"/>
                <a:gd name="T4" fmla="*/ 1 w 52"/>
                <a:gd name="T5" fmla="*/ 36 h 38"/>
                <a:gd name="T6" fmla="*/ 7 w 52"/>
                <a:gd name="T7" fmla="*/ 18 h 38"/>
                <a:gd name="T8" fmla="*/ 52 w 52"/>
                <a:gd name="T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52" y="27"/>
                  </a:moveTo>
                  <a:cubicBezTo>
                    <a:pt x="43" y="34"/>
                    <a:pt x="30" y="27"/>
                    <a:pt x="25" y="21"/>
                  </a:cubicBezTo>
                  <a:cubicBezTo>
                    <a:pt x="15" y="24"/>
                    <a:pt x="16" y="38"/>
                    <a:pt x="1" y="36"/>
                  </a:cubicBezTo>
                  <a:cubicBezTo>
                    <a:pt x="0" y="27"/>
                    <a:pt x="5" y="24"/>
                    <a:pt x="7" y="18"/>
                  </a:cubicBezTo>
                  <a:cubicBezTo>
                    <a:pt x="26" y="20"/>
                    <a:pt x="49" y="0"/>
                    <a:pt x="52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738"/>
            <p:cNvSpPr/>
            <p:nvPr/>
          </p:nvSpPr>
          <p:spPr bwMode="auto">
            <a:xfrm>
              <a:off x="15725776" y="3549650"/>
              <a:ext cx="42863" cy="60325"/>
            </a:xfrm>
            <a:custGeom>
              <a:avLst/>
              <a:gdLst>
                <a:gd name="T0" fmla="*/ 12 w 14"/>
                <a:gd name="T1" fmla="*/ 0 h 20"/>
                <a:gd name="T2" fmla="*/ 3 w 14"/>
                <a:gd name="T3" fmla="*/ 18 h 20"/>
                <a:gd name="T4" fmla="*/ 0 w 14"/>
                <a:gd name="T5" fmla="*/ 0 h 20"/>
                <a:gd name="T6" fmla="*/ 12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12" y="0"/>
                  </a:moveTo>
                  <a:cubicBezTo>
                    <a:pt x="12" y="9"/>
                    <a:pt x="14" y="20"/>
                    <a:pt x="3" y="18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739"/>
            <p:cNvSpPr/>
            <p:nvPr/>
          </p:nvSpPr>
          <p:spPr bwMode="auto">
            <a:xfrm>
              <a:off x="15547976" y="3643312"/>
              <a:ext cx="95250" cy="44450"/>
            </a:xfrm>
            <a:custGeom>
              <a:avLst/>
              <a:gdLst>
                <a:gd name="T0" fmla="*/ 3 w 32"/>
                <a:gd name="T1" fmla="*/ 5 h 15"/>
                <a:gd name="T2" fmla="*/ 30 w 32"/>
                <a:gd name="T3" fmla="*/ 14 h 15"/>
                <a:gd name="T4" fmla="*/ 0 w 32"/>
                <a:gd name="T5" fmla="*/ 11 h 15"/>
                <a:gd name="T6" fmla="*/ 3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3" y="5"/>
                  </a:moveTo>
                  <a:cubicBezTo>
                    <a:pt x="14" y="6"/>
                    <a:pt x="32" y="0"/>
                    <a:pt x="30" y="14"/>
                  </a:cubicBezTo>
                  <a:cubicBezTo>
                    <a:pt x="18" y="15"/>
                    <a:pt x="8" y="14"/>
                    <a:pt x="0" y="11"/>
                  </a:cubicBezTo>
                  <a:cubicBezTo>
                    <a:pt x="0" y="8"/>
                    <a:pt x="2" y="7"/>
                    <a:pt x="3" y="5"/>
                  </a:cubicBezTo>
                  <a:close/>
                </a:path>
              </a:pathLst>
            </a:custGeom>
            <a:solidFill>
              <a:srgbClr val="648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740"/>
            <p:cNvSpPr/>
            <p:nvPr/>
          </p:nvSpPr>
          <p:spPr bwMode="auto">
            <a:xfrm>
              <a:off x="15830551" y="3675062"/>
              <a:ext cx="39688" cy="63500"/>
            </a:xfrm>
            <a:custGeom>
              <a:avLst/>
              <a:gdLst>
                <a:gd name="T0" fmla="*/ 13 w 13"/>
                <a:gd name="T1" fmla="*/ 3 h 21"/>
                <a:gd name="T2" fmla="*/ 1 w 13"/>
                <a:gd name="T3" fmla="*/ 21 h 21"/>
                <a:gd name="T4" fmla="*/ 13 w 13"/>
                <a:gd name="T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13" y="3"/>
                  </a:moveTo>
                  <a:cubicBezTo>
                    <a:pt x="13" y="13"/>
                    <a:pt x="9" y="19"/>
                    <a:pt x="1" y="21"/>
                  </a:cubicBezTo>
                  <a:cubicBezTo>
                    <a:pt x="0" y="10"/>
                    <a:pt x="0" y="0"/>
                    <a:pt x="13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741"/>
            <p:cNvSpPr/>
            <p:nvPr/>
          </p:nvSpPr>
          <p:spPr bwMode="auto">
            <a:xfrm>
              <a:off x="15446376" y="3770312"/>
              <a:ext cx="71438" cy="63500"/>
            </a:xfrm>
            <a:custGeom>
              <a:avLst/>
              <a:gdLst>
                <a:gd name="T0" fmla="*/ 1 w 24"/>
                <a:gd name="T1" fmla="*/ 10 h 21"/>
                <a:gd name="T2" fmla="*/ 22 w 24"/>
                <a:gd name="T3" fmla="*/ 19 h 21"/>
                <a:gd name="T4" fmla="*/ 1 w 24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1">
                  <a:moveTo>
                    <a:pt x="1" y="10"/>
                  </a:moveTo>
                  <a:cubicBezTo>
                    <a:pt x="0" y="0"/>
                    <a:pt x="24" y="9"/>
                    <a:pt x="22" y="19"/>
                  </a:cubicBezTo>
                  <a:cubicBezTo>
                    <a:pt x="10" y="21"/>
                    <a:pt x="10" y="11"/>
                    <a:pt x="1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742"/>
            <p:cNvSpPr/>
            <p:nvPr/>
          </p:nvSpPr>
          <p:spPr bwMode="auto">
            <a:xfrm>
              <a:off x="15582901" y="3783012"/>
              <a:ext cx="223838" cy="115888"/>
            </a:xfrm>
            <a:custGeom>
              <a:avLst/>
              <a:gdLst>
                <a:gd name="T0" fmla="*/ 66 w 75"/>
                <a:gd name="T1" fmla="*/ 0 h 39"/>
                <a:gd name="T2" fmla="*/ 0 w 75"/>
                <a:gd name="T3" fmla="*/ 21 h 39"/>
                <a:gd name="T4" fmla="*/ 66 w 7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39">
                  <a:moveTo>
                    <a:pt x="66" y="0"/>
                  </a:moveTo>
                  <a:cubicBezTo>
                    <a:pt x="75" y="12"/>
                    <a:pt x="21" y="39"/>
                    <a:pt x="0" y="21"/>
                  </a:cubicBezTo>
                  <a:cubicBezTo>
                    <a:pt x="18" y="10"/>
                    <a:pt x="44" y="7"/>
                    <a:pt x="66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743"/>
            <p:cNvSpPr/>
            <p:nvPr/>
          </p:nvSpPr>
          <p:spPr bwMode="auto">
            <a:xfrm>
              <a:off x="18824576" y="3057525"/>
              <a:ext cx="9525" cy="125413"/>
            </a:xfrm>
            <a:custGeom>
              <a:avLst/>
              <a:gdLst>
                <a:gd name="T0" fmla="*/ 3 w 3"/>
                <a:gd name="T1" fmla="*/ 0 h 42"/>
                <a:gd name="T2" fmla="*/ 3 w 3"/>
                <a:gd name="T3" fmla="*/ 42 h 42"/>
                <a:gd name="T4" fmla="*/ 0 w 3"/>
                <a:gd name="T5" fmla="*/ 42 h 42"/>
                <a:gd name="T6" fmla="*/ 0 w 3"/>
                <a:gd name="T7" fmla="*/ 0 h 42"/>
                <a:gd name="T8" fmla="*/ 3 w 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2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744"/>
            <p:cNvSpPr/>
            <p:nvPr/>
          </p:nvSpPr>
          <p:spPr bwMode="auto">
            <a:xfrm>
              <a:off x="10164763" y="4124325"/>
              <a:ext cx="8669338" cy="20638"/>
            </a:xfrm>
            <a:custGeom>
              <a:avLst/>
              <a:gdLst>
                <a:gd name="T0" fmla="*/ 3 w 2904"/>
                <a:gd name="T1" fmla="*/ 0 h 7"/>
                <a:gd name="T2" fmla="*/ 2904 w 2904"/>
                <a:gd name="T3" fmla="*/ 0 h 7"/>
                <a:gd name="T4" fmla="*/ 2904 w 2904"/>
                <a:gd name="T5" fmla="*/ 3 h 7"/>
                <a:gd name="T6" fmla="*/ 0 w 2904"/>
                <a:gd name="T7" fmla="*/ 0 h 7"/>
                <a:gd name="T8" fmla="*/ 3 w 290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4" h="7">
                  <a:moveTo>
                    <a:pt x="3" y="0"/>
                  </a:moveTo>
                  <a:cubicBezTo>
                    <a:pt x="970" y="0"/>
                    <a:pt x="1937" y="0"/>
                    <a:pt x="2904" y="0"/>
                  </a:cubicBezTo>
                  <a:cubicBezTo>
                    <a:pt x="2904" y="1"/>
                    <a:pt x="2904" y="2"/>
                    <a:pt x="2904" y="3"/>
                  </a:cubicBezTo>
                  <a:cubicBezTo>
                    <a:pt x="1937" y="1"/>
                    <a:pt x="962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745"/>
            <p:cNvSpPr/>
            <p:nvPr/>
          </p:nvSpPr>
          <p:spPr bwMode="auto">
            <a:xfrm>
              <a:off x="10934701" y="1130300"/>
              <a:ext cx="314325" cy="17463"/>
            </a:xfrm>
            <a:custGeom>
              <a:avLst/>
              <a:gdLst>
                <a:gd name="T0" fmla="*/ 0 w 105"/>
                <a:gd name="T1" fmla="*/ 3 h 6"/>
                <a:gd name="T2" fmla="*/ 102 w 105"/>
                <a:gd name="T3" fmla="*/ 3 h 6"/>
                <a:gd name="T4" fmla="*/ 102 w 105"/>
                <a:gd name="T5" fmla="*/ 0 h 6"/>
                <a:gd name="T6" fmla="*/ 105 w 105"/>
                <a:gd name="T7" fmla="*/ 6 h 6"/>
                <a:gd name="T8" fmla="*/ 0 w 105"/>
                <a:gd name="T9" fmla="*/ 6 h 6"/>
                <a:gd name="T10" fmla="*/ 0 w 105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">
                  <a:moveTo>
                    <a:pt x="0" y="3"/>
                  </a:moveTo>
                  <a:cubicBezTo>
                    <a:pt x="34" y="3"/>
                    <a:pt x="68" y="3"/>
                    <a:pt x="102" y="3"/>
                  </a:cubicBezTo>
                  <a:cubicBezTo>
                    <a:pt x="102" y="2"/>
                    <a:pt x="102" y="1"/>
                    <a:pt x="102" y="0"/>
                  </a:cubicBezTo>
                  <a:cubicBezTo>
                    <a:pt x="105" y="0"/>
                    <a:pt x="104" y="4"/>
                    <a:pt x="105" y="6"/>
                  </a:cubicBezTo>
                  <a:cubicBezTo>
                    <a:pt x="70" y="6"/>
                    <a:pt x="35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5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746"/>
            <p:cNvSpPr/>
            <p:nvPr/>
          </p:nvSpPr>
          <p:spPr bwMode="auto">
            <a:xfrm>
              <a:off x="12107863" y="1146175"/>
              <a:ext cx="98425" cy="20638"/>
            </a:xfrm>
            <a:custGeom>
              <a:avLst/>
              <a:gdLst>
                <a:gd name="T0" fmla="*/ 0 w 33"/>
                <a:gd name="T1" fmla="*/ 4 h 7"/>
                <a:gd name="T2" fmla="*/ 33 w 33"/>
                <a:gd name="T3" fmla="*/ 7 h 7"/>
                <a:gd name="T4" fmla="*/ 0 w 33"/>
                <a:gd name="T5" fmla="*/ 7 h 7"/>
                <a:gd name="T6" fmla="*/ 0 w 33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5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747"/>
            <p:cNvSpPr/>
            <p:nvPr/>
          </p:nvSpPr>
          <p:spPr bwMode="auto">
            <a:xfrm>
              <a:off x="11947526" y="1157287"/>
              <a:ext cx="160338" cy="20638"/>
            </a:xfrm>
            <a:custGeom>
              <a:avLst/>
              <a:gdLst>
                <a:gd name="T0" fmla="*/ 0 w 54"/>
                <a:gd name="T1" fmla="*/ 0 h 7"/>
                <a:gd name="T2" fmla="*/ 54 w 54"/>
                <a:gd name="T3" fmla="*/ 0 h 7"/>
                <a:gd name="T4" fmla="*/ 54 w 54"/>
                <a:gd name="T5" fmla="*/ 3 h 7"/>
                <a:gd name="T6" fmla="*/ 0 w 5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7" y="1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750"/>
            <p:cNvSpPr/>
            <p:nvPr/>
          </p:nvSpPr>
          <p:spPr bwMode="auto">
            <a:xfrm>
              <a:off x="12588876" y="1685925"/>
              <a:ext cx="33338" cy="63500"/>
            </a:xfrm>
            <a:custGeom>
              <a:avLst/>
              <a:gdLst>
                <a:gd name="T0" fmla="*/ 10 w 11"/>
                <a:gd name="T1" fmla="*/ 0 h 21"/>
                <a:gd name="T2" fmla="*/ 1 w 11"/>
                <a:gd name="T3" fmla="*/ 21 h 21"/>
                <a:gd name="T4" fmla="*/ 10 w 11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1">
                  <a:moveTo>
                    <a:pt x="10" y="0"/>
                  </a:moveTo>
                  <a:cubicBezTo>
                    <a:pt x="10" y="10"/>
                    <a:pt x="11" y="21"/>
                    <a:pt x="1" y="21"/>
                  </a:cubicBezTo>
                  <a:cubicBezTo>
                    <a:pt x="1" y="11"/>
                    <a:pt x="0" y="0"/>
                    <a:pt x="10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751"/>
            <p:cNvSpPr/>
            <p:nvPr/>
          </p:nvSpPr>
          <p:spPr bwMode="auto">
            <a:xfrm>
              <a:off x="12571413" y="2457450"/>
              <a:ext cx="85725" cy="52388"/>
            </a:xfrm>
            <a:custGeom>
              <a:avLst/>
              <a:gdLst>
                <a:gd name="T0" fmla="*/ 28 w 29"/>
                <a:gd name="T1" fmla="*/ 12 h 18"/>
                <a:gd name="T2" fmla="*/ 1 w 29"/>
                <a:gd name="T3" fmla="*/ 6 h 18"/>
                <a:gd name="T4" fmla="*/ 28 w 29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8">
                  <a:moveTo>
                    <a:pt x="28" y="12"/>
                  </a:moveTo>
                  <a:cubicBezTo>
                    <a:pt x="20" y="9"/>
                    <a:pt x="0" y="18"/>
                    <a:pt x="1" y="6"/>
                  </a:cubicBezTo>
                  <a:cubicBezTo>
                    <a:pt x="9" y="9"/>
                    <a:pt x="29" y="0"/>
                    <a:pt x="28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753"/>
            <p:cNvSpPr/>
            <p:nvPr/>
          </p:nvSpPr>
          <p:spPr bwMode="auto">
            <a:xfrm>
              <a:off x="11418888" y="1147762"/>
              <a:ext cx="268288" cy="22225"/>
            </a:xfrm>
            <a:custGeom>
              <a:avLst/>
              <a:gdLst>
                <a:gd name="T0" fmla="*/ 0 w 90"/>
                <a:gd name="T1" fmla="*/ 0 h 7"/>
                <a:gd name="T2" fmla="*/ 90 w 90"/>
                <a:gd name="T3" fmla="*/ 0 h 7"/>
                <a:gd name="T4" fmla="*/ 90 w 90"/>
                <a:gd name="T5" fmla="*/ 3 h 7"/>
                <a:gd name="T6" fmla="*/ 0 w 9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90" y="1"/>
                    <a:pt x="90" y="2"/>
                    <a:pt x="90" y="3"/>
                  </a:cubicBezTo>
                  <a:cubicBezTo>
                    <a:pt x="63" y="1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754"/>
            <p:cNvSpPr/>
            <p:nvPr/>
          </p:nvSpPr>
          <p:spPr bwMode="auto">
            <a:xfrm>
              <a:off x="10123488" y="2698750"/>
              <a:ext cx="14288" cy="366713"/>
            </a:xfrm>
            <a:custGeom>
              <a:avLst/>
              <a:gdLst>
                <a:gd name="T0" fmla="*/ 5 w 5"/>
                <a:gd name="T1" fmla="*/ 0 h 123"/>
                <a:gd name="T2" fmla="*/ 5 w 5"/>
                <a:gd name="T3" fmla="*/ 123 h 123"/>
                <a:gd name="T4" fmla="*/ 5 w 5"/>
                <a:gd name="T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3">
                  <a:moveTo>
                    <a:pt x="5" y="0"/>
                  </a:moveTo>
                  <a:cubicBezTo>
                    <a:pt x="5" y="41"/>
                    <a:pt x="5" y="82"/>
                    <a:pt x="5" y="123"/>
                  </a:cubicBezTo>
                  <a:cubicBezTo>
                    <a:pt x="0" y="89"/>
                    <a:pt x="0" y="34"/>
                    <a:pt x="5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755"/>
            <p:cNvSpPr/>
            <p:nvPr/>
          </p:nvSpPr>
          <p:spPr bwMode="auto">
            <a:xfrm>
              <a:off x="11239501" y="763587"/>
              <a:ext cx="280988" cy="384175"/>
            </a:xfrm>
            <a:custGeom>
              <a:avLst/>
              <a:gdLst>
                <a:gd name="T0" fmla="*/ 0 w 94"/>
                <a:gd name="T1" fmla="*/ 39 h 129"/>
                <a:gd name="T2" fmla="*/ 21 w 94"/>
                <a:gd name="T3" fmla="*/ 0 h 129"/>
                <a:gd name="T4" fmla="*/ 36 w 94"/>
                <a:gd name="T5" fmla="*/ 129 h 129"/>
                <a:gd name="T6" fmla="*/ 42 w 94"/>
                <a:gd name="T7" fmla="*/ 63 h 129"/>
                <a:gd name="T8" fmla="*/ 24 w 94"/>
                <a:gd name="T9" fmla="*/ 42 h 129"/>
                <a:gd name="T10" fmla="*/ 30 w 94"/>
                <a:gd name="T11" fmla="*/ 93 h 129"/>
                <a:gd name="T12" fmla="*/ 15 w 94"/>
                <a:gd name="T13" fmla="*/ 93 h 129"/>
                <a:gd name="T14" fmla="*/ 27 w 94"/>
                <a:gd name="T15" fmla="*/ 129 h 129"/>
                <a:gd name="T16" fmla="*/ 0 w 94"/>
                <a:gd name="T17" fmla="*/ 90 h 129"/>
                <a:gd name="T18" fmla="*/ 0 w 94"/>
                <a:gd name="T19" fmla="*/ 3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129">
                  <a:moveTo>
                    <a:pt x="0" y="39"/>
                  </a:moveTo>
                  <a:cubicBezTo>
                    <a:pt x="3" y="22"/>
                    <a:pt x="17" y="16"/>
                    <a:pt x="21" y="0"/>
                  </a:cubicBezTo>
                  <a:cubicBezTo>
                    <a:pt x="46" y="22"/>
                    <a:pt x="94" y="106"/>
                    <a:pt x="36" y="129"/>
                  </a:cubicBezTo>
                  <a:cubicBezTo>
                    <a:pt x="39" y="111"/>
                    <a:pt x="31" y="80"/>
                    <a:pt x="42" y="63"/>
                  </a:cubicBezTo>
                  <a:cubicBezTo>
                    <a:pt x="28" y="64"/>
                    <a:pt x="31" y="53"/>
                    <a:pt x="24" y="42"/>
                  </a:cubicBezTo>
                  <a:cubicBezTo>
                    <a:pt x="19" y="54"/>
                    <a:pt x="30" y="76"/>
                    <a:pt x="30" y="93"/>
                  </a:cubicBezTo>
                  <a:cubicBezTo>
                    <a:pt x="30" y="106"/>
                    <a:pt x="22" y="90"/>
                    <a:pt x="15" y="93"/>
                  </a:cubicBezTo>
                  <a:cubicBezTo>
                    <a:pt x="13" y="110"/>
                    <a:pt x="37" y="113"/>
                    <a:pt x="27" y="129"/>
                  </a:cubicBezTo>
                  <a:cubicBezTo>
                    <a:pt x="10" y="124"/>
                    <a:pt x="7" y="105"/>
                    <a:pt x="0" y="90"/>
                  </a:cubicBezTo>
                  <a:cubicBezTo>
                    <a:pt x="0" y="73"/>
                    <a:pt x="0" y="56"/>
                    <a:pt x="0" y="39"/>
                  </a:cubicBezTo>
                  <a:close/>
                </a:path>
              </a:pathLst>
            </a:custGeom>
            <a:solidFill>
              <a:srgbClr val="E8D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756"/>
            <p:cNvSpPr>
              <a:spLocks noEditPoints="1"/>
            </p:cNvSpPr>
            <p:nvPr/>
          </p:nvSpPr>
          <p:spPr bwMode="auto">
            <a:xfrm>
              <a:off x="10120313" y="719137"/>
              <a:ext cx="9117013" cy="3708400"/>
            </a:xfrm>
            <a:custGeom>
              <a:avLst/>
              <a:gdLst>
                <a:gd name="T0" fmla="*/ 396 w 3054"/>
                <a:gd name="T1" fmla="*/ 0 h 1242"/>
                <a:gd name="T2" fmla="*/ 525 w 3054"/>
                <a:gd name="T3" fmla="*/ 147 h 1242"/>
                <a:gd name="T4" fmla="*/ 612 w 3054"/>
                <a:gd name="T5" fmla="*/ 147 h 1242"/>
                <a:gd name="T6" fmla="*/ 699 w 3054"/>
                <a:gd name="T7" fmla="*/ 150 h 1242"/>
                <a:gd name="T8" fmla="*/ 771 w 3054"/>
                <a:gd name="T9" fmla="*/ 153 h 1242"/>
                <a:gd name="T10" fmla="*/ 807 w 3054"/>
                <a:gd name="T11" fmla="*/ 159 h 1242"/>
                <a:gd name="T12" fmla="*/ 723 w 3054"/>
                <a:gd name="T13" fmla="*/ 156 h 1242"/>
                <a:gd name="T14" fmla="*/ 675 w 3054"/>
                <a:gd name="T15" fmla="*/ 156 h 1242"/>
                <a:gd name="T16" fmla="*/ 555 w 3054"/>
                <a:gd name="T17" fmla="*/ 153 h 1242"/>
                <a:gd name="T18" fmla="*/ 408 w 3054"/>
                <a:gd name="T19" fmla="*/ 153 h 1242"/>
                <a:gd name="T20" fmla="*/ 192 w 3054"/>
                <a:gd name="T21" fmla="*/ 150 h 1242"/>
                <a:gd name="T22" fmla="*/ 66 w 3054"/>
                <a:gd name="T23" fmla="*/ 165 h 1242"/>
                <a:gd name="T24" fmla="*/ 6 w 3054"/>
                <a:gd name="T25" fmla="*/ 786 h 1242"/>
                <a:gd name="T26" fmla="*/ 1188 w 3054"/>
                <a:gd name="T27" fmla="*/ 1056 h 1242"/>
                <a:gd name="T28" fmla="*/ 1188 w 3054"/>
                <a:gd name="T29" fmla="*/ 939 h 1242"/>
                <a:gd name="T30" fmla="*/ 1041 w 3054"/>
                <a:gd name="T31" fmla="*/ 300 h 1242"/>
                <a:gd name="T32" fmla="*/ 1197 w 3054"/>
                <a:gd name="T33" fmla="*/ 1005 h 1242"/>
                <a:gd name="T34" fmla="*/ 1614 w 3054"/>
                <a:gd name="T35" fmla="*/ 1056 h 1242"/>
                <a:gd name="T36" fmla="*/ 1542 w 3054"/>
                <a:gd name="T37" fmla="*/ 597 h 1242"/>
                <a:gd name="T38" fmla="*/ 1620 w 3054"/>
                <a:gd name="T39" fmla="*/ 945 h 1242"/>
                <a:gd name="T40" fmla="*/ 1629 w 3054"/>
                <a:gd name="T41" fmla="*/ 1056 h 1242"/>
                <a:gd name="T42" fmla="*/ 1650 w 3054"/>
                <a:gd name="T43" fmla="*/ 1062 h 1242"/>
                <a:gd name="T44" fmla="*/ 2817 w 3054"/>
                <a:gd name="T45" fmla="*/ 1056 h 1242"/>
                <a:gd name="T46" fmla="*/ 2919 w 3054"/>
                <a:gd name="T47" fmla="*/ 1038 h 1242"/>
                <a:gd name="T48" fmla="*/ 2919 w 3054"/>
                <a:gd name="T49" fmla="*/ 825 h 1242"/>
                <a:gd name="T50" fmla="*/ 2919 w 3054"/>
                <a:gd name="T51" fmla="*/ 753 h 1242"/>
                <a:gd name="T52" fmla="*/ 2922 w 3054"/>
                <a:gd name="T53" fmla="*/ 690 h 1242"/>
                <a:gd name="T54" fmla="*/ 2931 w 3054"/>
                <a:gd name="T55" fmla="*/ 570 h 1242"/>
                <a:gd name="T56" fmla="*/ 2931 w 3054"/>
                <a:gd name="T57" fmla="*/ 645 h 1242"/>
                <a:gd name="T58" fmla="*/ 2928 w 3054"/>
                <a:gd name="T59" fmla="*/ 882 h 1242"/>
                <a:gd name="T60" fmla="*/ 2928 w 3054"/>
                <a:gd name="T61" fmla="*/ 1056 h 1242"/>
                <a:gd name="T62" fmla="*/ 3006 w 3054"/>
                <a:gd name="T63" fmla="*/ 1059 h 1242"/>
                <a:gd name="T64" fmla="*/ 3054 w 3054"/>
                <a:gd name="T65" fmla="*/ 1065 h 1242"/>
                <a:gd name="T66" fmla="*/ 2970 w 3054"/>
                <a:gd name="T67" fmla="*/ 1068 h 1242"/>
                <a:gd name="T68" fmla="*/ 2928 w 3054"/>
                <a:gd name="T69" fmla="*/ 1134 h 1242"/>
                <a:gd name="T70" fmla="*/ 2925 w 3054"/>
                <a:gd name="T71" fmla="*/ 1221 h 1242"/>
                <a:gd name="T72" fmla="*/ 2922 w 3054"/>
                <a:gd name="T73" fmla="*/ 1221 h 1242"/>
                <a:gd name="T74" fmla="*/ 2922 w 3054"/>
                <a:gd name="T75" fmla="*/ 1143 h 1242"/>
                <a:gd name="T76" fmla="*/ 2919 w 3054"/>
                <a:gd name="T77" fmla="*/ 1071 h 1242"/>
                <a:gd name="T78" fmla="*/ 1638 w 3054"/>
                <a:gd name="T79" fmla="*/ 1071 h 1242"/>
                <a:gd name="T80" fmla="*/ 1596 w 3054"/>
                <a:gd name="T81" fmla="*/ 1071 h 1242"/>
                <a:gd name="T82" fmla="*/ 1284 w 3054"/>
                <a:gd name="T83" fmla="*/ 1071 h 1242"/>
                <a:gd name="T84" fmla="*/ 1125 w 3054"/>
                <a:gd name="T85" fmla="*/ 1071 h 1242"/>
                <a:gd name="T86" fmla="*/ 21 w 3054"/>
                <a:gd name="T87" fmla="*/ 1071 h 1242"/>
                <a:gd name="T88" fmla="*/ 15 w 3054"/>
                <a:gd name="T89" fmla="*/ 1071 h 1242"/>
                <a:gd name="T90" fmla="*/ 21 w 3054"/>
                <a:gd name="T91" fmla="*/ 1056 h 1242"/>
                <a:gd name="T92" fmla="*/ 0 w 3054"/>
                <a:gd name="T93" fmla="*/ 891 h 1242"/>
                <a:gd name="T94" fmla="*/ 18 w 3054"/>
                <a:gd name="T95" fmla="*/ 426 h 1242"/>
                <a:gd name="T96" fmla="*/ 51 w 3054"/>
                <a:gd name="T97" fmla="*/ 171 h 1242"/>
                <a:gd name="T98" fmla="*/ 60 w 3054"/>
                <a:gd name="T99" fmla="*/ 144 h 1242"/>
                <a:gd name="T100" fmla="*/ 228 w 3054"/>
                <a:gd name="T101" fmla="*/ 144 h 1242"/>
                <a:gd name="T102" fmla="*/ 378 w 3054"/>
                <a:gd name="T103" fmla="*/ 144 h 1242"/>
                <a:gd name="T104" fmla="*/ 366 w 3054"/>
                <a:gd name="T105" fmla="*/ 93 h 1242"/>
                <a:gd name="T106" fmla="*/ 375 w 3054"/>
                <a:gd name="T107" fmla="*/ 105 h 1242"/>
                <a:gd name="T108" fmla="*/ 390 w 3054"/>
                <a:gd name="T109" fmla="*/ 108 h 1242"/>
                <a:gd name="T110" fmla="*/ 399 w 3054"/>
                <a:gd name="T111" fmla="*/ 57 h 1242"/>
                <a:gd name="T112" fmla="*/ 411 w 3054"/>
                <a:gd name="T113" fmla="*/ 144 h 1242"/>
                <a:gd name="T114" fmla="*/ 375 w 3054"/>
                <a:gd name="T115" fmla="*/ 54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4" h="1242">
                  <a:moveTo>
                    <a:pt x="366" y="60"/>
                  </a:moveTo>
                  <a:cubicBezTo>
                    <a:pt x="371" y="35"/>
                    <a:pt x="385" y="19"/>
                    <a:pt x="396" y="0"/>
                  </a:cubicBezTo>
                  <a:cubicBezTo>
                    <a:pt x="421" y="32"/>
                    <a:pt x="472" y="89"/>
                    <a:pt x="435" y="144"/>
                  </a:cubicBezTo>
                  <a:cubicBezTo>
                    <a:pt x="447" y="151"/>
                    <a:pt x="498" y="145"/>
                    <a:pt x="525" y="147"/>
                  </a:cubicBezTo>
                  <a:cubicBezTo>
                    <a:pt x="547" y="147"/>
                    <a:pt x="569" y="147"/>
                    <a:pt x="591" y="147"/>
                  </a:cubicBezTo>
                  <a:cubicBezTo>
                    <a:pt x="598" y="147"/>
                    <a:pt x="605" y="147"/>
                    <a:pt x="612" y="147"/>
                  </a:cubicBezTo>
                  <a:cubicBezTo>
                    <a:pt x="624" y="154"/>
                    <a:pt x="649" y="148"/>
                    <a:pt x="666" y="150"/>
                  </a:cubicBezTo>
                  <a:cubicBezTo>
                    <a:pt x="677" y="150"/>
                    <a:pt x="688" y="150"/>
                    <a:pt x="699" y="150"/>
                  </a:cubicBezTo>
                  <a:cubicBezTo>
                    <a:pt x="706" y="150"/>
                    <a:pt x="713" y="150"/>
                    <a:pt x="720" y="150"/>
                  </a:cubicBezTo>
                  <a:cubicBezTo>
                    <a:pt x="731" y="157"/>
                    <a:pt x="755" y="151"/>
                    <a:pt x="771" y="153"/>
                  </a:cubicBezTo>
                  <a:cubicBezTo>
                    <a:pt x="789" y="157"/>
                    <a:pt x="812" y="156"/>
                    <a:pt x="834" y="156"/>
                  </a:cubicBezTo>
                  <a:cubicBezTo>
                    <a:pt x="831" y="163"/>
                    <a:pt x="815" y="157"/>
                    <a:pt x="807" y="159"/>
                  </a:cubicBezTo>
                  <a:cubicBezTo>
                    <a:pt x="796" y="159"/>
                    <a:pt x="785" y="159"/>
                    <a:pt x="774" y="159"/>
                  </a:cubicBezTo>
                  <a:cubicBezTo>
                    <a:pt x="763" y="152"/>
                    <a:pt x="739" y="158"/>
                    <a:pt x="723" y="156"/>
                  </a:cubicBezTo>
                  <a:cubicBezTo>
                    <a:pt x="711" y="156"/>
                    <a:pt x="699" y="156"/>
                    <a:pt x="687" y="156"/>
                  </a:cubicBezTo>
                  <a:cubicBezTo>
                    <a:pt x="683" y="156"/>
                    <a:pt x="679" y="156"/>
                    <a:pt x="675" y="156"/>
                  </a:cubicBezTo>
                  <a:cubicBezTo>
                    <a:pt x="663" y="149"/>
                    <a:pt x="638" y="155"/>
                    <a:pt x="621" y="153"/>
                  </a:cubicBezTo>
                  <a:cubicBezTo>
                    <a:pt x="599" y="153"/>
                    <a:pt x="577" y="153"/>
                    <a:pt x="555" y="153"/>
                  </a:cubicBezTo>
                  <a:cubicBezTo>
                    <a:pt x="538" y="146"/>
                    <a:pt x="508" y="152"/>
                    <a:pt x="486" y="150"/>
                  </a:cubicBezTo>
                  <a:cubicBezTo>
                    <a:pt x="461" y="152"/>
                    <a:pt x="428" y="146"/>
                    <a:pt x="408" y="153"/>
                  </a:cubicBezTo>
                  <a:cubicBezTo>
                    <a:pt x="407" y="153"/>
                    <a:pt x="406" y="153"/>
                    <a:pt x="405" y="153"/>
                  </a:cubicBezTo>
                  <a:cubicBezTo>
                    <a:pt x="340" y="146"/>
                    <a:pt x="262" y="152"/>
                    <a:pt x="192" y="150"/>
                  </a:cubicBezTo>
                  <a:cubicBezTo>
                    <a:pt x="181" y="152"/>
                    <a:pt x="162" y="146"/>
                    <a:pt x="156" y="153"/>
                  </a:cubicBezTo>
                  <a:cubicBezTo>
                    <a:pt x="119" y="150"/>
                    <a:pt x="92" y="157"/>
                    <a:pt x="66" y="165"/>
                  </a:cubicBezTo>
                  <a:cubicBezTo>
                    <a:pt x="43" y="328"/>
                    <a:pt x="11" y="482"/>
                    <a:pt x="6" y="663"/>
                  </a:cubicBezTo>
                  <a:cubicBezTo>
                    <a:pt x="1" y="697"/>
                    <a:pt x="1" y="752"/>
                    <a:pt x="6" y="786"/>
                  </a:cubicBezTo>
                  <a:cubicBezTo>
                    <a:pt x="6" y="884"/>
                    <a:pt x="31" y="957"/>
                    <a:pt x="30" y="1056"/>
                  </a:cubicBezTo>
                  <a:cubicBezTo>
                    <a:pt x="416" y="1056"/>
                    <a:pt x="802" y="1056"/>
                    <a:pt x="1188" y="1056"/>
                  </a:cubicBezTo>
                  <a:cubicBezTo>
                    <a:pt x="1193" y="1038"/>
                    <a:pt x="1193" y="999"/>
                    <a:pt x="1188" y="981"/>
                  </a:cubicBezTo>
                  <a:cubicBezTo>
                    <a:pt x="1188" y="967"/>
                    <a:pt x="1188" y="953"/>
                    <a:pt x="1188" y="939"/>
                  </a:cubicBezTo>
                  <a:cubicBezTo>
                    <a:pt x="1186" y="930"/>
                    <a:pt x="1192" y="913"/>
                    <a:pt x="1185" y="909"/>
                  </a:cubicBezTo>
                  <a:cubicBezTo>
                    <a:pt x="1172" y="673"/>
                    <a:pt x="1116" y="464"/>
                    <a:pt x="1041" y="300"/>
                  </a:cubicBezTo>
                  <a:cubicBezTo>
                    <a:pt x="1134" y="475"/>
                    <a:pt x="1182" y="695"/>
                    <a:pt x="1197" y="948"/>
                  </a:cubicBezTo>
                  <a:cubicBezTo>
                    <a:pt x="1197" y="967"/>
                    <a:pt x="1197" y="986"/>
                    <a:pt x="1197" y="1005"/>
                  </a:cubicBezTo>
                  <a:cubicBezTo>
                    <a:pt x="1197" y="1023"/>
                    <a:pt x="1192" y="1036"/>
                    <a:pt x="1194" y="1056"/>
                  </a:cubicBezTo>
                  <a:cubicBezTo>
                    <a:pt x="1334" y="1056"/>
                    <a:pt x="1474" y="1056"/>
                    <a:pt x="1614" y="1056"/>
                  </a:cubicBezTo>
                  <a:cubicBezTo>
                    <a:pt x="1619" y="1050"/>
                    <a:pt x="1619" y="1023"/>
                    <a:pt x="1614" y="1017"/>
                  </a:cubicBezTo>
                  <a:cubicBezTo>
                    <a:pt x="1612" y="855"/>
                    <a:pt x="1589" y="714"/>
                    <a:pt x="1542" y="597"/>
                  </a:cubicBezTo>
                  <a:cubicBezTo>
                    <a:pt x="1544" y="597"/>
                    <a:pt x="1546" y="597"/>
                    <a:pt x="1545" y="594"/>
                  </a:cubicBezTo>
                  <a:cubicBezTo>
                    <a:pt x="1589" y="692"/>
                    <a:pt x="1611" y="812"/>
                    <a:pt x="1620" y="945"/>
                  </a:cubicBezTo>
                  <a:cubicBezTo>
                    <a:pt x="1622" y="956"/>
                    <a:pt x="1616" y="975"/>
                    <a:pt x="1623" y="981"/>
                  </a:cubicBezTo>
                  <a:cubicBezTo>
                    <a:pt x="1627" y="1004"/>
                    <a:pt x="1615" y="1043"/>
                    <a:pt x="1629" y="1056"/>
                  </a:cubicBezTo>
                  <a:cubicBezTo>
                    <a:pt x="1636" y="1056"/>
                    <a:pt x="1643" y="1056"/>
                    <a:pt x="1650" y="1056"/>
                  </a:cubicBezTo>
                  <a:cubicBezTo>
                    <a:pt x="1650" y="1058"/>
                    <a:pt x="1650" y="1060"/>
                    <a:pt x="1650" y="1062"/>
                  </a:cubicBezTo>
                  <a:cubicBezTo>
                    <a:pt x="1654" y="1062"/>
                    <a:pt x="1657" y="1061"/>
                    <a:pt x="1656" y="1056"/>
                  </a:cubicBezTo>
                  <a:cubicBezTo>
                    <a:pt x="2043" y="1056"/>
                    <a:pt x="2430" y="1056"/>
                    <a:pt x="2817" y="1056"/>
                  </a:cubicBezTo>
                  <a:cubicBezTo>
                    <a:pt x="2844" y="1061"/>
                    <a:pt x="2892" y="1061"/>
                    <a:pt x="2919" y="1056"/>
                  </a:cubicBezTo>
                  <a:cubicBezTo>
                    <a:pt x="2919" y="1050"/>
                    <a:pt x="2919" y="1044"/>
                    <a:pt x="2919" y="1038"/>
                  </a:cubicBezTo>
                  <a:cubicBezTo>
                    <a:pt x="2919" y="1024"/>
                    <a:pt x="2919" y="1010"/>
                    <a:pt x="2919" y="996"/>
                  </a:cubicBezTo>
                  <a:cubicBezTo>
                    <a:pt x="2919" y="939"/>
                    <a:pt x="2919" y="882"/>
                    <a:pt x="2919" y="825"/>
                  </a:cubicBezTo>
                  <a:cubicBezTo>
                    <a:pt x="2919" y="811"/>
                    <a:pt x="2919" y="797"/>
                    <a:pt x="2919" y="783"/>
                  </a:cubicBezTo>
                  <a:cubicBezTo>
                    <a:pt x="2919" y="773"/>
                    <a:pt x="2919" y="763"/>
                    <a:pt x="2919" y="753"/>
                  </a:cubicBezTo>
                  <a:cubicBezTo>
                    <a:pt x="2919" y="745"/>
                    <a:pt x="2919" y="737"/>
                    <a:pt x="2919" y="729"/>
                  </a:cubicBezTo>
                  <a:cubicBezTo>
                    <a:pt x="2926" y="722"/>
                    <a:pt x="2920" y="702"/>
                    <a:pt x="2922" y="690"/>
                  </a:cubicBezTo>
                  <a:cubicBezTo>
                    <a:pt x="2920" y="651"/>
                    <a:pt x="2928" y="599"/>
                    <a:pt x="2925" y="579"/>
                  </a:cubicBezTo>
                  <a:cubicBezTo>
                    <a:pt x="2931" y="582"/>
                    <a:pt x="2926" y="559"/>
                    <a:pt x="2931" y="570"/>
                  </a:cubicBezTo>
                  <a:cubicBezTo>
                    <a:pt x="2932" y="574"/>
                    <a:pt x="2930" y="581"/>
                    <a:pt x="2934" y="582"/>
                  </a:cubicBezTo>
                  <a:cubicBezTo>
                    <a:pt x="2927" y="597"/>
                    <a:pt x="2933" y="625"/>
                    <a:pt x="2931" y="645"/>
                  </a:cubicBezTo>
                  <a:cubicBezTo>
                    <a:pt x="2931" y="684"/>
                    <a:pt x="2931" y="723"/>
                    <a:pt x="2931" y="762"/>
                  </a:cubicBezTo>
                  <a:cubicBezTo>
                    <a:pt x="2924" y="796"/>
                    <a:pt x="2930" y="843"/>
                    <a:pt x="2928" y="882"/>
                  </a:cubicBezTo>
                  <a:cubicBezTo>
                    <a:pt x="2928" y="921"/>
                    <a:pt x="2928" y="960"/>
                    <a:pt x="2928" y="999"/>
                  </a:cubicBezTo>
                  <a:cubicBezTo>
                    <a:pt x="2928" y="1018"/>
                    <a:pt x="2928" y="1037"/>
                    <a:pt x="2928" y="1056"/>
                  </a:cubicBezTo>
                  <a:cubicBezTo>
                    <a:pt x="2934" y="1063"/>
                    <a:pt x="2953" y="1057"/>
                    <a:pt x="2964" y="1059"/>
                  </a:cubicBezTo>
                  <a:cubicBezTo>
                    <a:pt x="2978" y="1059"/>
                    <a:pt x="2992" y="1059"/>
                    <a:pt x="3006" y="1059"/>
                  </a:cubicBezTo>
                  <a:cubicBezTo>
                    <a:pt x="3021" y="1057"/>
                    <a:pt x="3029" y="1062"/>
                    <a:pt x="3042" y="1062"/>
                  </a:cubicBezTo>
                  <a:cubicBezTo>
                    <a:pt x="3046" y="1063"/>
                    <a:pt x="3053" y="1061"/>
                    <a:pt x="3054" y="1065"/>
                  </a:cubicBezTo>
                  <a:cubicBezTo>
                    <a:pt x="3039" y="1065"/>
                    <a:pt x="3029" y="1070"/>
                    <a:pt x="3012" y="1068"/>
                  </a:cubicBezTo>
                  <a:cubicBezTo>
                    <a:pt x="2998" y="1068"/>
                    <a:pt x="2984" y="1068"/>
                    <a:pt x="2970" y="1068"/>
                  </a:cubicBezTo>
                  <a:cubicBezTo>
                    <a:pt x="2957" y="1070"/>
                    <a:pt x="2936" y="1064"/>
                    <a:pt x="2928" y="1071"/>
                  </a:cubicBezTo>
                  <a:cubicBezTo>
                    <a:pt x="2928" y="1092"/>
                    <a:pt x="2928" y="1113"/>
                    <a:pt x="2928" y="1134"/>
                  </a:cubicBezTo>
                  <a:cubicBezTo>
                    <a:pt x="2921" y="1142"/>
                    <a:pt x="2927" y="1163"/>
                    <a:pt x="2925" y="1176"/>
                  </a:cubicBezTo>
                  <a:cubicBezTo>
                    <a:pt x="2925" y="1191"/>
                    <a:pt x="2925" y="1206"/>
                    <a:pt x="2925" y="1221"/>
                  </a:cubicBezTo>
                  <a:cubicBezTo>
                    <a:pt x="2923" y="1227"/>
                    <a:pt x="2929" y="1241"/>
                    <a:pt x="2922" y="1242"/>
                  </a:cubicBezTo>
                  <a:cubicBezTo>
                    <a:pt x="2922" y="1235"/>
                    <a:pt x="2922" y="1228"/>
                    <a:pt x="2922" y="1221"/>
                  </a:cubicBezTo>
                  <a:cubicBezTo>
                    <a:pt x="2922" y="1207"/>
                    <a:pt x="2922" y="1193"/>
                    <a:pt x="2922" y="1179"/>
                  </a:cubicBezTo>
                  <a:cubicBezTo>
                    <a:pt x="2922" y="1167"/>
                    <a:pt x="2922" y="1155"/>
                    <a:pt x="2922" y="1143"/>
                  </a:cubicBezTo>
                  <a:cubicBezTo>
                    <a:pt x="2920" y="1127"/>
                    <a:pt x="2926" y="1103"/>
                    <a:pt x="2919" y="1092"/>
                  </a:cubicBezTo>
                  <a:cubicBezTo>
                    <a:pt x="2919" y="1085"/>
                    <a:pt x="2919" y="1078"/>
                    <a:pt x="2919" y="1071"/>
                  </a:cubicBezTo>
                  <a:cubicBezTo>
                    <a:pt x="2559" y="1071"/>
                    <a:pt x="2166" y="1071"/>
                    <a:pt x="1800" y="1071"/>
                  </a:cubicBezTo>
                  <a:cubicBezTo>
                    <a:pt x="1745" y="1071"/>
                    <a:pt x="1682" y="1062"/>
                    <a:pt x="1638" y="1071"/>
                  </a:cubicBezTo>
                  <a:cubicBezTo>
                    <a:pt x="1624" y="1074"/>
                    <a:pt x="1620" y="1068"/>
                    <a:pt x="1617" y="1086"/>
                  </a:cubicBezTo>
                  <a:cubicBezTo>
                    <a:pt x="1622" y="1063"/>
                    <a:pt x="1607" y="1073"/>
                    <a:pt x="1596" y="1071"/>
                  </a:cubicBezTo>
                  <a:cubicBezTo>
                    <a:pt x="1539" y="1062"/>
                    <a:pt x="1461" y="1071"/>
                    <a:pt x="1389" y="1071"/>
                  </a:cubicBezTo>
                  <a:cubicBezTo>
                    <a:pt x="1353" y="1071"/>
                    <a:pt x="1317" y="1071"/>
                    <a:pt x="1284" y="1071"/>
                  </a:cubicBezTo>
                  <a:cubicBezTo>
                    <a:pt x="1249" y="1071"/>
                    <a:pt x="1209" y="1064"/>
                    <a:pt x="1188" y="1080"/>
                  </a:cubicBezTo>
                  <a:cubicBezTo>
                    <a:pt x="1179" y="1064"/>
                    <a:pt x="1144" y="1071"/>
                    <a:pt x="1125" y="1071"/>
                  </a:cubicBezTo>
                  <a:cubicBezTo>
                    <a:pt x="763" y="1071"/>
                    <a:pt x="397" y="1071"/>
                    <a:pt x="39" y="1071"/>
                  </a:cubicBezTo>
                  <a:cubicBezTo>
                    <a:pt x="18" y="1070"/>
                    <a:pt x="30" y="1097"/>
                    <a:pt x="21" y="1071"/>
                  </a:cubicBezTo>
                  <a:cubicBezTo>
                    <a:pt x="20" y="1071"/>
                    <a:pt x="19" y="1071"/>
                    <a:pt x="18" y="1071"/>
                  </a:cubicBezTo>
                  <a:cubicBezTo>
                    <a:pt x="17" y="1071"/>
                    <a:pt x="16" y="1071"/>
                    <a:pt x="15" y="1071"/>
                  </a:cubicBezTo>
                  <a:cubicBezTo>
                    <a:pt x="11" y="1067"/>
                    <a:pt x="11" y="1060"/>
                    <a:pt x="15" y="1056"/>
                  </a:cubicBezTo>
                  <a:cubicBezTo>
                    <a:pt x="17" y="1056"/>
                    <a:pt x="19" y="1056"/>
                    <a:pt x="21" y="1056"/>
                  </a:cubicBezTo>
                  <a:cubicBezTo>
                    <a:pt x="19" y="1040"/>
                    <a:pt x="20" y="1021"/>
                    <a:pt x="15" y="1008"/>
                  </a:cubicBezTo>
                  <a:cubicBezTo>
                    <a:pt x="13" y="966"/>
                    <a:pt x="8" y="927"/>
                    <a:pt x="0" y="891"/>
                  </a:cubicBezTo>
                  <a:cubicBezTo>
                    <a:pt x="0" y="776"/>
                    <a:pt x="0" y="661"/>
                    <a:pt x="0" y="546"/>
                  </a:cubicBezTo>
                  <a:cubicBezTo>
                    <a:pt x="8" y="508"/>
                    <a:pt x="9" y="463"/>
                    <a:pt x="18" y="426"/>
                  </a:cubicBezTo>
                  <a:cubicBezTo>
                    <a:pt x="16" y="413"/>
                    <a:pt x="23" y="409"/>
                    <a:pt x="21" y="396"/>
                  </a:cubicBezTo>
                  <a:cubicBezTo>
                    <a:pt x="31" y="321"/>
                    <a:pt x="43" y="248"/>
                    <a:pt x="51" y="171"/>
                  </a:cubicBezTo>
                  <a:cubicBezTo>
                    <a:pt x="50" y="162"/>
                    <a:pt x="26" y="176"/>
                    <a:pt x="30" y="162"/>
                  </a:cubicBezTo>
                  <a:cubicBezTo>
                    <a:pt x="45" y="161"/>
                    <a:pt x="55" y="155"/>
                    <a:pt x="60" y="144"/>
                  </a:cubicBezTo>
                  <a:cubicBezTo>
                    <a:pt x="80" y="172"/>
                    <a:pt x="118" y="136"/>
                    <a:pt x="156" y="144"/>
                  </a:cubicBezTo>
                  <a:cubicBezTo>
                    <a:pt x="180" y="144"/>
                    <a:pt x="204" y="144"/>
                    <a:pt x="228" y="144"/>
                  </a:cubicBezTo>
                  <a:cubicBezTo>
                    <a:pt x="243" y="144"/>
                    <a:pt x="258" y="144"/>
                    <a:pt x="273" y="144"/>
                  </a:cubicBezTo>
                  <a:cubicBezTo>
                    <a:pt x="308" y="144"/>
                    <a:pt x="343" y="144"/>
                    <a:pt x="378" y="144"/>
                  </a:cubicBezTo>
                  <a:cubicBezTo>
                    <a:pt x="377" y="142"/>
                    <a:pt x="378" y="138"/>
                    <a:pt x="375" y="138"/>
                  </a:cubicBezTo>
                  <a:cubicBezTo>
                    <a:pt x="371" y="124"/>
                    <a:pt x="364" y="113"/>
                    <a:pt x="366" y="93"/>
                  </a:cubicBezTo>
                  <a:cubicBezTo>
                    <a:pt x="366" y="82"/>
                    <a:pt x="366" y="71"/>
                    <a:pt x="366" y="60"/>
                  </a:cubicBezTo>
                  <a:close/>
                  <a:moveTo>
                    <a:pt x="375" y="105"/>
                  </a:moveTo>
                  <a:cubicBezTo>
                    <a:pt x="382" y="120"/>
                    <a:pt x="385" y="139"/>
                    <a:pt x="402" y="144"/>
                  </a:cubicBezTo>
                  <a:cubicBezTo>
                    <a:pt x="412" y="128"/>
                    <a:pt x="388" y="125"/>
                    <a:pt x="390" y="108"/>
                  </a:cubicBezTo>
                  <a:cubicBezTo>
                    <a:pt x="397" y="105"/>
                    <a:pt x="405" y="121"/>
                    <a:pt x="405" y="108"/>
                  </a:cubicBezTo>
                  <a:cubicBezTo>
                    <a:pt x="405" y="91"/>
                    <a:pt x="394" y="69"/>
                    <a:pt x="399" y="57"/>
                  </a:cubicBezTo>
                  <a:cubicBezTo>
                    <a:pt x="406" y="68"/>
                    <a:pt x="403" y="79"/>
                    <a:pt x="417" y="78"/>
                  </a:cubicBezTo>
                  <a:cubicBezTo>
                    <a:pt x="406" y="95"/>
                    <a:pt x="414" y="126"/>
                    <a:pt x="411" y="144"/>
                  </a:cubicBezTo>
                  <a:cubicBezTo>
                    <a:pt x="469" y="121"/>
                    <a:pt x="421" y="37"/>
                    <a:pt x="396" y="15"/>
                  </a:cubicBezTo>
                  <a:cubicBezTo>
                    <a:pt x="392" y="31"/>
                    <a:pt x="378" y="37"/>
                    <a:pt x="375" y="54"/>
                  </a:cubicBezTo>
                  <a:cubicBezTo>
                    <a:pt x="370" y="64"/>
                    <a:pt x="370" y="95"/>
                    <a:pt x="375" y="105"/>
                  </a:cubicBezTo>
                  <a:close/>
                </a:path>
              </a:pathLst>
            </a:custGeom>
            <a:solidFill>
              <a:srgbClr val="36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-540568" y="2669654"/>
            <a:ext cx="10353294" cy="4292302"/>
            <a:chOff x="-468560" y="1733550"/>
            <a:chExt cx="10353294" cy="4292302"/>
          </a:xfrm>
          <a:effectLst>
            <a:outerShdw blurRad="139700" dist="63500" dir="13800000" sx="101000" sy="101000" algn="r" rotWithShape="0">
              <a:prstClr val="black">
                <a:alpha val="50000"/>
              </a:prstClr>
            </a:outerShdw>
          </a:effectLst>
        </p:grpSpPr>
        <p:grpSp>
          <p:nvGrpSpPr>
            <p:cNvPr id="334" name="Group 205"/>
            <p:cNvGrpSpPr/>
            <p:nvPr/>
          </p:nvGrpSpPr>
          <p:grpSpPr bwMode="auto">
            <a:xfrm>
              <a:off x="-418231" y="1886332"/>
              <a:ext cx="10302965" cy="4132330"/>
              <a:chOff x="6493" y="710"/>
              <a:chExt cx="5732" cy="2299"/>
            </a:xfrm>
          </p:grpSpPr>
          <p:sp>
            <p:nvSpPr>
              <p:cNvPr id="524" name="Freeform 5"/>
              <p:cNvSpPr/>
              <p:nvPr/>
            </p:nvSpPr>
            <p:spPr bwMode="auto">
              <a:xfrm>
                <a:off x="11576" y="1100"/>
                <a:ext cx="276" cy="5"/>
              </a:xfrm>
              <a:custGeom>
                <a:avLst/>
                <a:gdLst>
                  <a:gd name="T0" fmla="*/ 0 w 147"/>
                  <a:gd name="T1" fmla="*/ 3 h 3"/>
                  <a:gd name="T2" fmla="*/ 0 w 147"/>
                  <a:gd name="T3" fmla="*/ 0 h 3"/>
                  <a:gd name="T4" fmla="*/ 147 w 147"/>
                  <a:gd name="T5" fmla="*/ 0 h 3"/>
                  <a:gd name="T6" fmla="*/ 147 w 147"/>
                  <a:gd name="T7" fmla="*/ 3 h 3"/>
                  <a:gd name="T8" fmla="*/ 0 w 14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49" y="0"/>
                      <a:pt x="98" y="0"/>
                      <a:pt x="147" y="0"/>
                    </a:cubicBezTo>
                    <a:cubicBezTo>
                      <a:pt x="147" y="1"/>
                      <a:pt x="147" y="2"/>
                      <a:pt x="147" y="3"/>
                    </a:cubicBezTo>
                    <a:cubicBezTo>
                      <a:pt x="98" y="3"/>
                      <a:pt x="49" y="3"/>
                      <a:pt x="0" y="3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5" name="Freeform 6"/>
              <p:cNvSpPr/>
              <p:nvPr/>
            </p:nvSpPr>
            <p:spPr bwMode="auto">
              <a:xfrm>
                <a:off x="11852" y="1092"/>
                <a:ext cx="68" cy="13"/>
              </a:xfrm>
              <a:custGeom>
                <a:avLst/>
                <a:gdLst>
                  <a:gd name="T0" fmla="*/ 0 w 36"/>
                  <a:gd name="T1" fmla="*/ 7 h 7"/>
                  <a:gd name="T2" fmla="*/ 0 w 36"/>
                  <a:gd name="T3" fmla="*/ 4 h 7"/>
                  <a:gd name="T4" fmla="*/ 36 w 36"/>
                  <a:gd name="T5" fmla="*/ 7 h 7"/>
                  <a:gd name="T6" fmla="*/ 0 w 3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6" name="Freeform 7"/>
              <p:cNvSpPr/>
              <p:nvPr/>
            </p:nvSpPr>
            <p:spPr bwMode="auto">
              <a:xfrm>
                <a:off x="10786" y="1098"/>
                <a:ext cx="68" cy="13"/>
              </a:xfrm>
              <a:custGeom>
                <a:avLst/>
                <a:gdLst>
                  <a:gd name="T0" fmla="*/ 0 w 36"/>
                  <a:gd name="T1" fmla="*/ 7 h 7"/>
                  <a:gd name="T2" fmla="*/ 36 w 36"/>
                  <a:gd name="T3" fmla="*/ 4 h 7"/>
                  <a:gd name="T4" fmla="*/ 36 w 36"/>
                  <a:gd name="T5" fmla="*/ 7 h 7"/>
                  <a:gd name="T6" fmla="*/ 0 w 3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7" name="Freeform 8"/>
              <p:cNvSpPr/>
              <p:nvPr/>
            </p:nvSpPr>
            <p:spPr bwMode="auto">
              <a:xfrm>
                <a:off x="11954" y="1120"/>
                <a:ext cx="68" cy="13"/>
              </a:xfrm>
              <a:custGeom>
                <a:avLst/>
                <a:gdLst>
                  <a:gd name="T0" fmla="*/ 0 w 36"/>
                  <a:gd name="T1" fmla="*/ 7 h 7"/>
                  <a:gd name="T2" fmla="*/ 36 w 36"/>
                  <a:gd name="T3" fmla="*/ 4 h 7"/>
                  <a:gd name="T4" fmla="*/ 36 w 36"/>
                  <a:gd name="T5" fmla="*/ 7 h 7"/>
                  <a:gd name="T6" fmla="*/ 0 w 3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8" name="Freeform 9"/>
              <p:cNvSpPr/>
              <p:nvPr/>
            </p:nvSpPr>
            <p:spPr bwMode="auto">
              <a:xfrm>
                <a:off x="7232" y="1167"/>
                <a:ext cx="11" cy="92"/>
              </a:xfrm>
              <a:custGeom>
                <a:avLst/>
                <a:gdLst>
                  <a:gd name="T0" fmla="*/ 0 w 6"/>
                  <a:gd name="T1" fmla="*/ 0 h 49"/>
                  <a:gd name="T2" fmla="*/ 3 w 6"/>
                  <a:gd name="T3" fmla="*/ 0 h 49"/>
                  <a:gd name="T4" fmla="*/ 0 w 6"/>
                  <a:gd name="T5" fmla="*/ 48 h 49"/>
                  <a:gd name="T6" fmla="*/ 0 w 6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4"/>
                      <a:pt x="6" y="49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29" name="Freeform 10"/>
              <p:cNvSpPr/>
              <p:nvPr/>
            </p:nvSpPr>
            <p:spPr bwMode="auto">
              <a:xfrm>
                <a:off x="7384" y="1218"/>
                <a:ext cx="10" cy="102"/>
              </a:xfrm>
              <a:custGeom>
                <a:avLst/>
                <a:gdLst>
                  <a:gd name="T0" fmla="*/ 0 w 5"/>
                  <a:gd name="T1" fmla="*/ 0 h 54"/>
                  <a:gd name="T2" fmla="*/ 0 w 5"/>
                  <a:gd name="T3" fmla="*/ 54 h 54"/>
                  <a:gd name="T4" fmla="*/ 0 w 5"/>
                  <a:gd name="T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4">
                    <a:moveTo>
                      <a:pt x="0" y="0"/>
                    </a:moveTo>
                    <a:cubicBezTo>
                      <a:pt x="5" y="11"/>
                      <a:pt x="5" y="43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0" name="Freeform 11"/>
              <p:cNvSpPr/>
              <p:nvPr/>
            </p:nvSpPr>
            <p:spPr bwMode="auto">
              <a:xfrm>
                <a:off x="6698" y="1229"/>
                <a:ext cx="10" cy="57"/>
              </a:xfrm>
              <a:custGeom>
                <a:avLst/>
                <a:gdLst>
                  <a:gd name="T0" fmla="*/ 5 w 5"/>
                  <a:gd name="T1" fmla="*/ 0 h 30"/>
                  <a:gd name="T2" fmla="*/ 5 w 5"/>
                  <a:gd name="T3" fmla="*/ 30 h 30"/>
                  <a:gd name="T4" fmla="*/ 5 w 5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1" name="Freeform 12"/>
              <p:cNvSpPr/>
              <p:nvPr/>
            </p:nvSpPr>
            <p:spPr bwMode="auto">
              <a:xfrm>
                <a:off x="6993" y="1252"/>
                <a:ext cx="19" cy="113"/>
              </a:xfrm>
              <a:custGeom>
                <a:avLst/>
                <a:gdLst>
                  <a:gd name="T0" fmla="*/ 7 w 10"/>
                  <a:gd name="T1" fmla="*/ 0 h 60"/>
                  <a:gd name="T2" fmla="*/ 10 w 10"/>
                  <a:gd name="T3" fmla="*/ 57 h 60"/>
                  <a:gd name="T4" fmla="*/ 4 w 10"/>
                  <a:gd name="T5" fmla="*/ 60 h 60"/>
                  <a:gd name="T6" fmla="*/ 7 w 1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0">
                    <a:moveTo>
                      <a:pt x="7" y="0"/>
                    </a:moveTo>
                    <a:cubicBezTo>
                      <a:pt x="9" y="18"/>
                      <a:pt x="3" y="44"/>
                      <a:pt x="10" y="57"/>
                    </a:cubicBezTo>
                    <a:cubicBezTo>
                      <a:pt x="10" y="60"/>
                      <a:pt x="6" y="59"/>
                      <a:pt x="4" y="60"/>
                    </a:cubicBezTo>
                    <a:cubicBezTo>
                      <a:pt x="6" y="41"/>
                      <a:pt x="0" y="14"/>
                      <a:pt x="7" y="0"/>
                    </a:cubicBezTo>
                    <a:close/>
                  </a:path>
                </a:pathLst>
              </a:custGeom>
              <a:solidFill>
                <a:srgbClr val="5318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2" name="Freeform 13"/>
              <p:cNvSpPr/>
              <p:nvPr/>
            </p:nvSpPr>
            <p:spPr bwMode="auto">
              <a:xfrm>
                <a:off x="11954" y="1263"/>
                <a:ext cx="13" cy="136"/>
              </a:xfrm>
              <a:custGeom>
                <a:avLst/>
                <a:gdLst>
                  <a:gd name="T0" fmla="*/ 0 w 7"/>
                  <a:gd name="T1" fmla="*/ 0 h 72"/>
                  <a:gd name="T2" fmla="*/ 3 w 7"/>
                  <a:gd name="T3" fmla="*/ 72 h 72"/>
                  <a:gd name="T4" fmla="*/ 0 w 7"/>
                  <a:gd name="T5" fmla="*/ 72 h 72"/>
                  <a:gd name="T6" fmla="*/ 0 w 7"/>
                  <a:gd name="T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2">
                    <a:moveTo>
                      <a:pt x="0" y="0"/>
                    </a:moveTo>
                    <a:cubicBezTo>
                      <a:pt x="7" y="18"/>
                      <a:pt x="1" y="49"/>
                      <a:pt x="3" y="72"/>
                    </a:cubicBezTo>
                    <a:cubicBezTo>
                      <a:pt x="2" y="72"/>
                      <a:pt x="1" y="72"/>
                      <a:pt x="0" y="72"/>
                    </a:cubicBezTo>
                    <a:cubicBezTo>
                      <a:pt x="0" y="48"/>
                      <a:pt x="0" y="24"/>
                      <a:pt x="0" y="0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3" name="Freeform 14"/>
              <p:cNvSpPr/>
              <p:nvPr/>
            </p:nvSpPr>
            <p:spPr bwMode="auto">
              <a:xfrm>
                <a:off x="6828" y="1275"/>
                <a:ext cx="9" cy="56"/>
              </a:xfrm>
              <a:custGeom>
                <a:avLst/>
                <a:gdLst>
                  <a:gd name="T0" fmla="*/ 5 w 5"/>
                  <a:gd name="T1" fmla="*/ 0 h 30"/>
                  <a:gd name="T2" fmla="*/ 5 w 5"/>
                  <a:gd name="T3" fmla="*/ 30 h 30"/>
                  <a:gd name="T4" fmla="*/ 5 w 5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5318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4" name="Freeform 15"/>
              <p:cNvSpPr/>
              <p:nvPr/>
            </p:nvSpPr>
            <p:spPr bwMode="auto">
              <a:xfrm>
                <a:off x="7232" y="1308"/>
                <a:ext cx="10" cy="68"/>
              </a:xfrm>
              <a:custGeom>
                <a:avLst/>
                <a:gdLst>
                  <a:gd name="T0" fmla="*/ 0 w 5"/>
                  <a:gd name="T1" fmla="*/ 0 h 36"/>
                  <a:gd name="T2" fmla="*/ 0 w 5"/>
                  <a:gd name="T3" fmla="*/ 36 h 36"/>
                  <a:gd name="T4" fmla="*/ 0 w 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cubicBezTo>
                      <a:pt x="5" y="5"/>
                      <a:pt x="5" y="31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5" name="Freeform 16"/>
              <p:cNvSpPr/>
              <p:nvPr/>
            </p:nvSpPr>
            <p:spPr bwMode="auto">
              <a:xfrm>
                <a:off x="8105" y="1382"/>
                <a:ext cx="20" cy="28"/>
              </a:xfrm>
              <a:custGeom>
                <a:avLst/>
                <a:gdLst>
                  <a:gd name="T0" fmla="*/ 1 w 11"/>
                  <a:gd name="T1" fmla="*/ 0 h 15"/>
                  <a:gd name="T2" fmla="*/ 10 w 11"/>
                  <a:gd name="T3" fmla="*/ 0 h 15"/>
                  <a:gd name="T4" fmla="*/ 7 w 11"/>
                  <a:gd name="T5" fmla="*/ 15 h 15"/>
                  <a:gd name="T6" fmla="*/ 1 w 11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1" y="0"/>
                    </a:moveTo>
                    <a:cubicBezTo>
                      <a:pt x="4" y="0"/>
                      <a:pt x="7" y="0"/>
                      <a:pt x="10" y="0"/>
                    </a:cubicBezTo>
                    <a:cubicBezTo>
                      <a:pt x="11" y="7"/>
                      <a:pt x="10" y="12"/>
                      <a:pt x="7" y="15"/>
                    </a:cubicBezTo>
                    <a:cubicBezTo>
                      <a:pt x="0" y="15"/>
                      <a:pt x="1" y="7"/>
                      <a:pt x="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6" name="Freeform 17"/>
              <p:cNvSpPr/>
              <p:nvPr/>
            </p:nvSpPr>
            <p:spPr bwMode="auto">
              <a:xfrm>
                <a:off x="11924" y="1399"/>
                <a:ext cx="13" cy="152"/>
              </a:xfrm>
              <a:custGeom>
                <a:avLst/>
                <a:gdLst>
                  <a:gd name="T0" fmla="*/ 4 w 7"/>
                  <a:gd name="T1" fmla="*/ 81 h 81"/>
                  <a:gd name="T2" fmla="*/ 7 w 7"/>
                  <a:gd name="T3" fmla="*/ 0 h 81"/>
                  <a:gd name="T4" fmla="*/ 7 w 7"/>
                  <a:gd name="T5" fmla="*/ 81 h 81"/>
                  <a:gd name="T6" fmla="*/ 4 w 7"/>
                  <a:gd name="T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1">
                    <a:moveTo>
                      <a:pt x="4" y="81"/>
                    </a:moveTo>
                    <a:cubicBezTo>
                      <a:pt x="6" y="55"/>
                      <a:pt x="0" y="21"/>
                      <a:pt x="7" y="0"/>
                    </a:cubicBezTo>
                    <a:cubicBezTo>
                      <a:pt x="7" y="27"/>
                      <a:pt x="7" y="54"/>
                      <a:pt x="7" y="81"/>
                    </a:cubicBezTo>
                    <a:cubicBezTo>
                      <a:pt x="6" y="81"/>
                      <a:pt x="5" y="81"/>
                      <a:pt x="4" y="81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7" name="Freeform 18"/>
              <p:cNvSpPr/>
              <p:nvPr/>
            </p:nvSpPr>
            <p:spPr bwMode="auto">
              <a:xfrm>
                <a:off x="11954" y="1399"/>
                <a:ext cx="6" cy="152"/>
              </a:xfrm>
              <a:custGeom>
                <a:avLst/>
                <a:gdLst>
                  <a:gd name="T0" fmla="*/ 0 w 3"/>
                  <a:gd name="T1" fmla="*/ 0 h 81"/>
                  <a:gd name="T2" fmla="*/ 3 w 3"/>
                  <a:gd name="T3" fmla="*/ 0 h 81"/>
                  <a:gd name="T4" fmla="*/ 3 w 3"/>
                  <a:gd name="T5" fmla="*/ 81 h 81"/>
                  <a:gd name="T6" fmla="*/ 0 w 3"/>
                  <a:gd name="T7" fmla="*/ 81 h 81"/>
                  <a:gd name="T8" fmla="*/ 0 w 3"/>
                  <a:gd name="T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7"/>
                      <a:pt x="3" y="54"/>
                      <a:pt x="3" y="81"/>
                    </a:cubicBezTo>
                    <a:cubicBezTo>
                      <a:pt x="2" y="81"/>
                      <a:pt x="1" y="81"/>
                      <a:pt x="0" y="81"/>
                    </a:cubicBezTo>
                    <a:cubicBezTo>
                      <a:pt x="0" y="54"/>
                      <a:pt x="0" y="27"/>
                      <a:pt x="0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8" name="Freeform 19"/>
              <p:cNvSpPr/>
              <p:nvPr/>
            </p:nvSpPr>
            <p:spPr bwMode="auto">
              <a:xfrm>
                <a:off x="8496" y="1457"/>
                <a:ext cx="603" cy="72"/>
              </a:xfrm>
              <a:custGeom>
                <a:avLst/>
                <a:gdLst>
                  <a:gd name="T0" fmla="*/ 321 w 321"/>
                  <a:gd name="T1" fmla="*/ 2 h 38"/>
                  <a:gd name="T2" fmla="*/ 0 w 321"/>
                  <a:gd name="T3" fmla="*/ 38 h 38"/>
                  <a:gd name="T4" fmla="*/ 321 w 321"/>
                  <a:gd name="T5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1" h="38">
                    <a:moveTo>
                      <a:pt x="321" y="2"/>
                    </a:moveTo>
                    <a:cubicBezTo>
                      <a:pt x="215" y="15"/>
                      <a:pt x="105" y="24"/>
                      <a:pt x="0" y="38"/>
                    </a:cubicBezTo>
                    <a:cubicBezTo>
                      <a:pt x="95" y="14"/>
                      <a:pt x="200" y="0"/>
                      <a:pt x="321" y="2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39" name="Freeform 20"/>
              <p:cNvSpPr/>
              <p:nvPr/>
            </p:nvSpPr>
            <p:spPr bwMode="auto">
              <a:xfrm>
                <a:off x="8908" y="1510"/>
                <a:ext cx="404" cy="24"/>
              </a:xfrm>
              <a:custGeom>
                <a:avLst/>
                <a:gdLst>
                  <a:gd name="T0" fmla="*/ 0 w 215"/>
                  <a:gd name="T1" fmla="*/ 7 h 13"/>
                  <a:gd name="T2" fmla="*/ 144 w 215"/>
                  <a:gd name="T3" fmla="*/ 4 h 13"/>
                  <a:gd name="T4" fmla="*/ 183 w 215"/>
                  <a:gd name="T5" fmla="*/ 4 h 13"/>
                  <a:gd name="T6" fmla="*/ 162 w 215"/>
                  <a:gd name="T7" fmla="*/ 7 h 13"/>
                  <a:gd name="T8" fmla="*/ 0 w 2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13">
                    <a:moveTo>
                      <a:pt x="0" y="7"/>
                    </a:moveTo>
                    <a:cubicBezTo>
                      <a:pt x="42" y="0"/>
                      <a:pt x="97" y="6"/>
                      <a:pt x="144" y="4"/>
                    </a:cubicBezTo>
                    <a:cubicBezTo>
                      <a:pt x="157" y="4"/>
                      <a:pt x="170" y="4"/>
                      <a:pt x="183" y="4"/>
                    </a:cubicBezTo>
                    <a:cubicBezTo>
                      <a:pt x="215" y="7"/>
                      <a:pt x="168" y="7"/>
                      <a:pt x="162" y="7"/>
                    </a:cubicBezTo>
                    <a:cubicBezTo>
                      <a:pt x="110" y="8"/>
                      <a:pt x="44" y="13"/>
                      <a:pt x="0" y="7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0" name="Freeform 21"/>
              <p:cNvSpPr/>
              <p:nvPr/>
            </p:nvSpPr>
            <p:spPr bwMode="auto">
              <a:xfrm>
                <a:off x="11931" y="1551"/>
                <a:ext cx="6" cy="796"/>
              </a:xfrm>
              <a:custGeom>
                <a:avLst/>
                <a:gdLst>
                  <a:gd name="T0" fmla="*/ 0 w 3"/>
                  <a:gd name="T1" fmla="*/ 0 h 423"/>
                  <a:gd name="T2" fmla="*/ 3 w 3"/>
                  <a:gd name="T3" fmla="*/ 0 h 423"/>
                  <a:gd name="T4" fmla="*/ 3 w 3"/>
                  <a:gd name="T5" fmla="*/ 423 h 423"/>
                  <a:gd name="T6" fmla="*/ 0 w 3"/>
                  <a:gd name="T7" fmla="*/ 423 h 423"/>
                  <a:gd name="T8" fmla="*/ 0 w 3"/>
                  <a:gd name="T9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2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41"/>
                      <a:pt x="3" y="282"/>
                      <a:pt x="3" y="423"/>
                    </a:cubicBezTo>
                    <a:cubicBezTo>
                      <a:pt x="2" y="423"/>
                      <a:pt x="1" y="423"/>
                      <a:pt x="0" y="423"/>
                    </a:cubicBezTo>
                    <a:cubicBezTo>
                      <a:pt x="0" y="282"/>
                      <a:pt x="0" y="141"/>
                      <a:pt x="0" y="0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1" name="Freeform 22"/>
              <p:cNvSpPr/>
              <p:nvPr/>
            </p:nvSpPr>
            <p:spPr bwMode="auto">
              <a:xfrm>
                <a:off x="11946" y="1551"/>
                <a:ext cx="14" cy="226"/>
              </a:xfrm>
              <a:custGeom>
                <a:avLst/>
                <a:gdLst>
                  <a:gd name="T0" fmla="*/ 4 w 7"/>
                  <a:gd name="T1" fmla="*/ 0 h 120"/>
                  <a:gd name="T2" fmla="*/ 7 w 7"/>
                  <a:gd name="T3" fmla="*/ 0 h 120"/>
                  <a:gd name="T4" fmla="*/ 7 w 7"/>
                  <a:gd name="T5" fmla="*/ 75 h 120"/>
                  <a:gd name="T6" fmla="*/ 7 w 7"/>
                  <a:gd name="T7" fmla="*/ 111 h 120"/>
                  <a:gd name="T8" fmla="*/ 7 w 7"/>
                  <a:gd name="T9" fmla="*/ 120 h 120"/>
                  <a:gd name="T10" fmla="*/ 4 w 7"/>
                  <a:gd name="T1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0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25"/>
                      <a:pt x="7" y="50"/>
                      <a:pt x="7" y="75"/>
                    </a:cubicBezTo>
                    <a:cubicBezTo>
                      <a:pt x="7" y="87"/>
                      <a:pt x="7" y="99"/>
                      <a:pt x="7" y="111"/>
                    </a:cubicBezTo>
                    <a:cubicBezTo>
                      <a:pt x="7" y="114"/>
                      <a:pt x="7" y="117"/>
                      <a:pt x="7" y="120"/>
                    </a:cubicBezTo>
                    <a:cubicBezTo>
                      <a:pt x="0" y="86"/>
                      <a:pt x="6" y="39"/>
                      <a:pt x="4" y="0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2" name="Freeform 23"/>
              <p:cNvSpPr/>
              <p:nvPr/>
            </p:nvSpPr>
            <p:spPr bwMode="auto">
              <a:xfrm>
                <a:off x="6954" y="1579"/>
                <a:ext cx="19" cy="25"/>
              </a:xfrm>
              <a:custGeom>
                <a:avLst/>
                <a:gdLst>
                  <a:gd name="T0" fmla="*/ 1 w 10"/>
                  <a:gd name="T1" fmla="*/ 0 h 13"/>
                  <a:gd name="T2" fmla="*/ 10 w 10"/>
                  <a:gd name="T3" fmla="*/ 0 h 13"/>
                  <a:gd name="T4" fmla="*/ 10 w 10"/>
                  <a:gd name="T5" fmla="*/ 12 h 13"/>
                  <a:gd name="T6" fmla="*/ 1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" y="0"/>
                    </a:moveTo>
                    <a:cubicBezTo>
                      <a:pt x="4" y="0"/>
                      <a:pt x="7" y="0"/>
                      <a:pt x="10" y="0"/>
                    </a:cubicBezTo>
                    <a:cubicBezTo>
                      <a:pt x="10" y="4"/>
                      <a:pt x="10" y="8"/>
                      <a:pt x="10" y="12"/>
                    </a:cubicBezTo>
                    <a:cubicBezTo>
                      <a:pt x="2" y="13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3" name="Freeform 24"/>
              <p:cNvSpPr/>
              <p:nvPr/>
            </p:nvSpPr>
            <p:spPr bwMode="auto">
              <a:xfrm>
                <a:off x="9188" y="1591"/>
                <a:ext cx="199" cy="11"/>
              </a:xfrm>
              <a:custGeom>
                <a:avLst/>
                <a:gdLst>
                  <a:gd name="T0" fmla="*/ 1 w 106"/>
                  <a:gd name="T1" fmla="*/ 6 h 6"/>
                  <a:gd name="T2" fmla="*/ 4 w 106"/>
                  <a:gd name="T3" fmla="*/ 3 h 6"/>
                  <a:gd name="T4" fmla="*/ 10 w 106"/>
                  <a:gd name="T5" fmla="*/ 0 h 6"/>
                  <a:gd name="T6" fmla="*/ 106 w 106"/>
                  <a:gd name="T7" fmla="*/ 0 h 6"/>
                  <a:gd name="T8" fmla="*/ 1 w 10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6">
                    <a:moveTo>
                      <a:pt x="1" y="6"/>
                    </a:moveTo>
                    <a:cubicBezTo>
                      <a:pt x="0" y="3"/>
                      <a:pt x="2" y="3"/>
                      <a:pt x="4" y="3"/>
                    </a:cubicBezTo>
                    <a:cubicBezTo>
                      <a:pt x="7" y="3"/>
                      <a:pt x="9" y="2"/>
                      <a:pt x="10" y="0"/>
                    </a:cubicBezTo>
                    <a:cubicBezTo>
                      <a:pt x="42" y="0"/>
                      <a:pt x="74" y="0"/>
                      <a:pt x="106" y="0"/>
                    </a:cubicBezTo>
                    <a:cubicBezTo>
                      <a:pt x="74" y="5"/>
                      <a:pt x="37" y="5"/>
                      <a:pt x="1" y="6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4" name="Freeform 25"/>
              <p:cNvSpPr/>
              <p:nvPr/>
            </p:nvSpPr>
            <p:spPr bwMode="auto">
              <a:xfrm>
                <a:off x="6708" y="1732"/>
                <a:ext cx="5" cy="237"/>
              </a:xfrm>
              <a:custGeom>
                <a:avLst/>
                <a:gdLst>
                  <a:gd name="T0" fmla="*/ 0 w 3"/>
                  <a:gd name="T1" fmla="*/ 0 h 126"/>
                  <a:gd name="T2" fmla="*/ 3 w 3"/>
                  <a:gd name="T3" fmla="*/ 0 h 126"/>
                  <a:gd name="T4" fmla="*/ 3 w 3"/>
                  <a:gd name="T5" fmla="*/ 126 h 126"/>
                  <a:gd name="T6" fmla="*/ 0 w 3"/>
                  <a:gd name="T7" fmla="*/ 126 h 126"/>
                  <a:gd name="T8" fmla="*/ 0 w 3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42"/>
                      <a:pt x="3" y="84"/>
                      <a:pt x="3" y="126"/>
                    </a:cubicBezTo>
                    <a:cubicBezTo>
                      <a:pt x="2" y="126"/>
                      <a:pt x="1" y="126"/>
                      <a:pt x="0" y="126"/>
                    </a:cubicBezTo>
                    <a:cubicBezTo>
                      <a:pt x="0" y="84"/>
                      <a:pt x="0" y="42"/>
                      <a:pt x="0" y="0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5" name="Freeform 26"/>
              <p:cNvSpPr/>
              <p:nvPr/>
            </p:nvSpPr>
            <p:spPr bwMode="auto">
              <a:xfrm>
                <a:off x="6708" y="1969"/>
                <a:ext cx="5" cy="265"/>
              </a:xfrm>
              <a:custGeom>
                <a:avLst/>
                <a:gdLst>
                  <a:gd name="T0" fmla="*/ 0 w 3"/>
                  <a:gd name="T1" fmla="*/ 0 h 141"/>
                  <a:gd name="T2" fmla="*/ 3 w 3"/>
                  <a:gd name="T3" fmla="*/ 0 h 141"/>
                  <a:gd name="T4" fmla="*/ 3 w 3"/>
                  <a:gd name="T5" fmla="*/ 141 h 141"/>
                  <a:gd name="T6" fmla="*/ 0 w 3"/>
                  <a:gd name="T7" fmla="*/ 141 h 141"/>
                  <a:gd name="T8" fmla="*/ 0 w 3"/>
                  <a:gd name="T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4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47"/>
                      <a:pt x="3" y="94"/>
                      <a:pt x="3" y="141"/>
                    </a:cubicBezTo>
                    <a:cubicBezTo>
                      <a:pt x="2" y="141"/>
                      <a:pt x="1" y="141"/>
                      <a:pt x="0" y="141"/>
                    </a:cubicBezTo>
                    <a:cubicBezTo>
                      <a:pt x="0" y="94"/>
                      <a:pt x="0" y="47"/>
                      <a:pt x="0" y="0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6" name="Freeform 27"/>
              <p:cNvSpPr/>
              <p:nvPr/>
            </p:nvSpPr>
            <p:spPr bwMode="auto">
              <a:xfrm>
                <a:off x="6685" y="2178"/>
                <a:ext cx="6" cy="90"/>
              </a:xfrm>
              <a:custGeom>
                <a:avLst/>
                <a:gdLst>
                  <a:gd name="T0" fmla="*/ 0 w 3"/>
                  <a:gd name="T1" fmla="*/ 0 h 48"/>
                  <a:gd name="T2" fmla="*/ 3 w 3"/>
                  <a:gd name="T3" fmla="*/ 0 h 48"/>
                  <a:gd name="T4" fmla="*/ 3 w 3"/>
                  <a:gd name="T5" fmla="*/ 48 h 48"/>
                  <a:gd name="T6" fmla="*/ 0 w 3"/>
                  <a:gd name="T7" fmla="*/ 48 h 48"/>
                  <a:gd name="T8" fmla="*/ 0 w 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8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6"/>
                      <a:pt x="3" y="32"/>
                      <a:pt x="3" y="48"/>
                    </a:cubicBezTo>
                    <a:cubicBezTo>
                      <a:pt x="2" y="48"/>
                      <a:pt x="1" y="4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7" name="Freeform 28"/>
              <p:cNvSpPr/>
              <p:nvPr/>
            </p:nvSpPr>
            <p:spPr bwMode="auto">
              <a:xfrm>
                <a:off x="6708" y="2234"/>
                <a:ext cx="13" cy="237"/>
              </a:xfrm>
              <a:custGeom>
                <a:avLst/>
                <a:gdLst>
                  <a:gd name="T0" fmla="*/ 0 w 7"/>
                  <a:gd name="T1" fmla="*/ 0 h 126"/>
                  <a:gd name="T2" fmla="*/ 3 w 7"/>
                  <a:gd name="T3" fmla="*/ 0 h 126"/>
                  <a:gd name="T4" fmla="*/ 0 w 7"/>
                  <a:gd name="T5" fmla="*/ 126 h 126"/>
                  <a:gd name="T6" fmla="*/ 0 w 7"/>
                  <a:gd name="T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2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41"/>
                      <a:pt x="7" y="90"/>
                      <a:pt x="0" y="126"/>
                    </a:cubicBezTo>
                    <a:cubicBezTo>
                      <a:pt x="0" y="84"/>
                      <a:pt x="0" y="42"/>
                      <a:pt x="0" y="0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8" name="Freeform 29"/>
              <p:cNvSpPr/>
              <p:nvPr/>
            </p:nvSpPr>
            <p:spPr bwMode="auto">
              <a:xfrm>
                <a:off x="11946" y="2262"/>
                <a:ext cx="14" cy="192"/>
              </a:xfrm>
              <a:custGeom>
                <a:avLst/>
                <a:gdLst>
                  <a:gd name="T0" fmla="*/ 4 w 7"/>
                  <a:gd name="T1" fmla="*/ 102 h 102"/>
                  <a:gd name="T2" fmla="*/ 7 w 7"/>
                  <a:gd name="T3" fmla="*/ 0 h 102"/>
                  <a:gd name="T4" fmla="*/ 7 w 7"/>
                  <a:gd name="T5" fmla="*/ 102 h 102"/>
                  <a:gd name="T6" fmla="*/ 4 w 7"/>
                  <a:gd name="T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2">
                    <a:moveTo>
                      <a:pt x="4" y="102"/>
                    </a:moveTo>
                    <a:cubicBezTo>
                      <a:pt x="6" y="69"/>
                      <a:pt x="0" y="28"/>
                      <a:pt x="7" y="0"/>
                    </a:cubicBezTo>
                    <a:cubicBezTo>
                      <a:pt x="7" y="34"/>
                      <a:pt x="7" y="68"/>
                      <a:pt x="7" y="102"/>
                    </a:cubicBezTo>
                    <a:cubicBezTo>
                      <a:pt x="6" y="102"/>
                      <a:pt x="5" y="102"/>
                      <a:pt x="4" y="102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49" name="Freeform 30"/>
              <p:cNvSpPr/>
              <p:nvPr/>
            </p:nvSpPr>
            <p:spPr bwMode="auto">
              <a:xfrm>
                <a:off x="6677" y="2268"/>
                <a:ext cx="14" cy="62"/>
              </a:xfrm>
              <a:custGeom>
                <a:avLst/>
                <a:gdLst>
                  <a:gd name="T0" fmla="*/ 4 w 7"/>
                  <a:gd name="T1" fmla="*/ 0 h 33"/>
                  <a:gd name="T2" fmla="*/ 7 w 7"/>
                  <a:gd name="T3" fmla="*/ 0 h 33"/>
                  <a:gd name="T4" fmla="*/ 7 w 7"/>
                  <a:gd name="T5" fmla="*/ 33 h 33"/>
                  <a:gd name="T6" fmla="*/ 4 w 7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3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0" name="Freeform 31"/>
              <p:cNvSpPr/>
              <p:nvPr/>
            </p:nvSpPr>
            <p:spPr bwMode="auto">
              <a:xfrm>
                <a:off x="11924" y="2347"/>
                <a:ext cx="13" cy="102"/>
              </a:xfrm>
              <a:custGeom>
                <a:avLst/>
                <a:gdLst>
                  <a:gd name="T0" fmla="*/ 4 w 7"/>
                  <a:gd name="T1" fmla="*/ 0 h 54"/>
                  <a:gd name="T2" fmla="*/ 7 w 7"/>
                  <a:gd name="T3" fmla="*/ 0 h 54"/>
                  <a:gd name="T4" fmla="*/ 7 w 7"/>
                  <a:gd name="T5" fmla="*/ 54 h 54"/>
                  <a:gd name="T6" fmla="*/ 4 w 7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4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8"/>
                      <a:pt x="7" y="36"/>
                      <a:pt x="7" y="54"/>
                    </a:cubicBezTo>
                    <a:cubicBezTo>
                      <a:pt x="0" y="42"/>
                      <a:pt x="6" y="17"/>
                      <a:pt x="4" y="0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1" name="Freeform 32"/>
              <p:cNvSpPr/>
              <p:nvPr/>
            </p:nvSpPr>
            <p:spPr bwMode="auto">
              <a:xfrm>
                <a:off x="6672" y="2364"/>
                <a:ext cx="13" cy="192"/>
              </a:xfrm>
              <a:custGeom>
                <a:avLst/>
                <a:gdLst>
                  <a:gd name="T0" fmla="*/ 7 w 7"/>
                  <a:gd name="T1" fmla="*/ 0 h 102"/>
                  <a:gd name="T2" fmla="*/ 7 w 7"/>
                  <a:gd name="T3" fmla="*/ 102 h 102"/>
                  <a:gd name="T4" fmla="*/ 4 w 7"/>
                  <a:gd name="T5" fmla="*/ 102 h 102"/>
                  <a:gd name="T6" fmla="*/ 7 w 7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2">
                    <a:moveTo>
                      <a:pt x="7" y="0"/>
                    </a:moveTo>
                    <a:cubicBezTo>
                      <a:pt x="7" y="34"/>
                      <a:pt x="7" y="68"/>
                      <a:pt x="7" y="102"/>
                    </a:cubicBezTo>
                    <a:cubicBezTo>
                      <a:pt x="6" y="102"/>
                      <a:pt x="5" y="102"/>
                      <a:pt x="4" y="102"/>
                    </a:cubicBezTo>
                    <a:cubicBezTo>
                      <a:pt x="6" y="69"/>
                      <a:pt x="0" y="28"/>
                      <a:pt x="7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2" name="Freeform 33"/>
              <p:cNvSpPr/>
              <p:nvPr/>
            </p:nvSpPr>
            <p:spPr bwMode="auto">
              <a:xfrm>
                <a:off x="11954" y="2454"/>
                <a:ext cx="6" cy="192"/>
              </a:xfrm>
              <a:custGeom>
                <a:avLst/>
                <a:gdLst>
                  <a:gd name="T0" fmla="*/ 0 w 3"/>
                  <a:gd name="T1" fmla="*/ 0 h 102"/>
                  <a:gd name="T2" fmla="*/ 3 w 3"/>
                  <a:gd name="T3" fmla="*/ 0 h 102"/>
                  <a:gd name="T4" fmla="*/ 3 w 3"/>
                  <a:gd name="T5" fmla="*/ 102 h 102"/>
                  <a:gd name="T6" fmla="*/ 0 w 3"/>
                  <a:gd name="T7" fmla="*/ 102 h 102"/>
                  <a:gd name="T8" fmla="*/ 0 w 3"/>
                  <a:gd name="T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0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4"/>
                      <a:pt x="3" y="68"/>
                      <a:pt x="3" y="102"/>
                    </a:cubicBezTo>
                    <a:cubicBezTo>
                      <a:pt x="2" y="102"/>
                      <a:pt x="1" y="102"/>
                      <a:pt x="0" y="102"/>
                    </a:cubicBezTo>
                    <a:cubicBezTo>
                      <a:pt x="0" y="68"/>
                      <a:pt x="0" y="34"/>
                      <a:pt x="0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3" name="Freeform 34"/>
              <p:cNvSpPr/>
              <p:nvPr/>
            </p:nvSpPr>
            <p:spPr bwMode="auto">
              <a:xfrm>
                <a:off x="6984" y="2729"/>
                <a:ext cx="90" cy="13"/>
              </a:xfrm>
              <a:custGeom>
                <a:avLst/>
                <a:gdLst>
                  <a:gd name="T0" fmla="*/ 0 w 48"/>
                  <a:gd name="T1" fmla="*/ 7 h 7"/>
                  <a:gd name="T2" fmla="*/ 48 w 48"/>
                  <a:gd name="T3" fmla="*/ 4 h 7"/>
                  <a:gd name="T4" fmla="*/ 48 w 48"/>
                  <a:gd name="T5" fmla="*/ 7 h 7"/>
                  <a:gd name="T6" fmla="*/ 0 w 4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7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48" y="5"/>
                      <a:pt x="48" y="6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4" name="Freeform 35"/>
              <p:cNvSpPr/>
              <p:nvPr/>
            </p:nvSpPr>
            <p:spPr bwMode="auto">
              <a:xfrm>
                <a:off x="7074" y="2736"/>
                <a:ext cx="604" cy="14"/>
              </a:xfrm>
              <a:custGeom>
                <a:avLst/>
                <a:gdLst>
                  <a:gd name="T0" fmla="*/ 0 w 321"/>
                  <a:gd name="T1" fmla="*/ 3 h 7"/>
                  <a:gd name="T2" fmla="*/ 0 w 321"/>
                  <a:gd name="T3" fmla="*/ 0 h 7"/>
                  <a:gd name="T4" fmla="*/ 321 w 321"/>
                  <a:gd name="T5" fmla="*/ 0 h 7"/>
                  <a:gd name="T6" fmla="*/ 0 w 321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1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07" y="0"/>
                      <a:pt x="214" y="0"/>
                      <a:pt x="321" y="0"/>
                    </a:cubicBezTo>
                    <a:cubicBezTo>
                      <a:pt x="220" y="7"/>
                      <a:pt x="106" y="1"/>
                      <a:pt x="0" y="3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5" name="Freeform 36"/>
              <p:cNvSpPr/>
              <p:nvPr/>
            </p:nvSpPr>
            <p:spPr bwMode="auto">
              <a:xfrm>
                <a:off x="12118" y="2752"/>
                <a:ext cx="56" cy="20"/>
              </a:xfrm>
              <a:custGeom>
                <a:avLst/>
                <a:gdLst>
                  <a:gd name="T0" fmla="*/ 0 w 30"/>
                  <a:gd name="T1" fmla="*/ 7 h 11"/>
                  <a:gd name="T2" fmla="*/ 30 w 30"/>
                  <a:gd name="T3" fmla="*/ 4 h 11"/>
                  <a:gd name="T4" fmla="*/ 0 w 30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473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6" name="Freeform 37"/>
              <p:cNvSpPr/>
              <p:nvPr/>
            </p:nvSpPr>
            <p:spPr bwMode="auto">
              <a:xfrm>
                <a:off x="7289" y="2757"/>
                <a:ext cx="383" cy="13"/>
              </a:xfrm>
              <a:custGeom>
                <a:avLst/>
                <a:gdLst>
                  <a:gd name="T0" fmla="*/ 0 w 204"/>
                  <a:gd name="T1" fmla="*/ 7 h 7"/>
                  <a:gd name="T2" fmla="*/ 0 w 204"/>
                  <a:gd name="T3" fmla="*/ 4 h 7"/>
                  <a:gd name="T4" fmla="*/ 204 w 204"/>
                  <a:gd name="T5" fmla="*/ 7 h 7"/>
                  <a:gd name="T6" fmla="*/ 0 w 204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67" y="6"/>
                      <a:pt x="142" y="0"/>
                      <a:pt x="204" y="7"/>
                    </a:cubicBezTo>
                    <a:cubicBezTo>
                      <a:pt x="136" y="7"/>
                      <a:pt x="68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7" name="Freeform 38"/>
              <p:cNvSpPr/>
              <p:nvPr/>
            </p:nvSpPr>
            <p:spPr bwMode="auto">
              <a:xfrm>
                <a:off x="11954" y="2757"/>
                <a:ext cx="68" cy="13"/>
              </a:xfrm>
              <a:custGeom>
                <a:avLst/>
                <a:gdLst>
                  <a:gd name="T0" fmla="*/ 0 w 36"/>
                  <a:gd name="T1" fmla="*/ 7 h 7"/>
                  <a:gd name="T2" fmla="*/ 36 w 36"/>
                  <a:gd name="T3" fmla="*/ 4 h 7"/>
                  <a:gd name="T4" fmla="*/ 36 w 36"/>
                  <a:gd name="T5" fmla="*/ 7 h 7"/>
                  <a:gd name="T6" fmla="*/ 0 w 3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8" name="Freeform 39"/>
              <p:cNvSpPr/>
              <p:nvPr/>
            </p:nvSpPr>
            <p:spPr bwMode="auto">
              <a:xfrm>
                <a:off x="7057" y="2829"/>
                <a:ext cx="124" cy="9"/>
              </a:xfrm>
              <a:custGeom>
                <a:avLst/>
                <a:gdLst>
                  <a:gd name="T0" fmla="*/ 0 w 66"/>
                  <a:gd name="T1" fmla="*/ 5 h 5"/>
                  <a:gd name="T2" fmla="*/ 66 w 66"/>
                  <a:gd name="T3" fmla="*/ 5 h 5"/>
                  <a:gd name="T4" fmla="*/ 0 w 6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5">
                    <a:moveTo>
                      <a:pt x="0" y="5"/>
                    </a:moveTo>
                    <a:cubicBezTo>
                      <a:pt x="15" y="0"/>
                      <a:pt x="51" y="0"/>
                      <a:pt x="66" y="5"/>
                    </a:cubicBezTo>
                    <a:cubicBezTo>
                      <a:pt x="44" y="5"/>
                      <a:pt x="22" y="5"/>
                      <a:pt x="0" y="5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59" name="Freeform 40"/>
              <p:cNvSpPr/>
              <p:nvPr/>
            </p:nvSpPr>
            <p:spPr bwMode="auto">
              <a:xfrm>
                <a:off x="6493" y="2872"/>
                <a:ext cx="62" cy="9"/>
              </a:xfrm>
              <a:custGeom>
                <a:avLst/>
                <a:gdLst>
                  <a:gd name="T0" fmla="*/ 0 w 33"/>
                  <a:gd name="T1" fmla="*/ 0 h 5"/>
                  <a:gd name="T2" fmla="*/ 33 w 33"/>
                  <a:gd name="T3" fmla="*/ 0 h 5"/>
                  <a:gd name="T4" fmla="*/ 0 w 3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0" name="Freeform 41"/>
              <p:cNvSpPr/>
              <p:nvPr/>
            </p:nvSpPr>
            <p:spPr bwMode="auto">
              <a:xfrm>
                <a:off x="10910" y="2966"/>
                <a:ext cx="74" cy="13"/>
              </a:xfrm>
              <a:custGeom>
                <a:avLst/>
                <a:gdLst>
                  <a:gd name="T0" fmla="*/ 0 w 39"/>
                  <a:gd name="T1" fmla="*/ 7 h 7"/>
                  <a:gd name="T2" fmla="*/ 0 w 39"/>
                  <a:gd name="T3" fmla="*/ 4 h 7"/>
                  <a:gd name="T4" fmla="*/ 39 w 39"/>
                  <a:gd name="T5" fmla="*/ 7 h 7"/>
                  <a:gd name="T6" fmla="*/ 0 w 3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2" y="6"/>
                      <a:pt x="32" y="0"/>
                      <a:pt x="39" y="7"/>
                    </a:cubicBezTo>
                    <a:cubicBezTo>
                      <a:pt x="26" y="7"/>
                      <a:pt x="13" y="7"/>
                      <a:pt x="0" y="7"/>
                    </a:cubicBezTo>
                    <a:close/>
                  </a:path>
                </a:pathLst>
              </a:custGeom>
              <a:solidFill>
                <a:srgbClr val="B9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1" name="Freeform 42"/>
              <p:cNvSpPr/>
              <p:nvPr/>
            </p:nvSpPr>
            <p:spPr bwMode="auto">
              <a:xfrm>
                <a:off x="11136" y="2979"/>
                <a:ext cx="68" cy="6"/>
              </a:xfrm>
              <a:custGeom>
                <a:avLst/>
                <a:gdLst>
                  <a:gd name="T0" fmla="*/ 0 w 36"/>
                  <a:gd name="T1" fmla="*/ 3 h 3"/>
                  <a:gd name="T2" fmla="*/ 0 w 36"/>
                  <a:gd name="T3" fmla="*/ 0 h 3"/>
                  <a:gd name="T4" fmla="*/ 36 w 36"/>
                  <a:gd name="T5" fmla="*/ 0 h 3"/>
                  <a:gd name="T6" fmla="*/ 36 w 36"/>
                  <a:gd name="T7" fmla="*/ 3 h 3"/>
                  <a:gd name="T8" fmla="*/ 0 w 3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4" y="3"/>
                      <a:pt x="12" y="3"/>
                      <a:pt x="0" y="3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2" name="Freeform 43"/>
              <p:cNvSpPr/>
              <p:nvPr/>
            </p:nvSpPr>
            <p:spPr bwMode="auto">
              <a:xfrm>
                <a:off x="11356" y="2985"/>
                <a:ext cx="73" cy="13"/>
              </a:xfrm>
              <a:custGeom>
                <a:avLst/>
                <a:gdLst>
                  <a:gd name="T0" fmla="*/ 0 w 39"/>
                  <a:gd name="T1" fmla="*/ 0 h 7"/>
                  <a:gd name="T2" fmla="*/ 39 w 39"/>
                  <a:gd name="T3" fmla="*/ 0 h 7"/>
                  <a:gd name="T4" fmla="*/ 39 w 39"/>
                  <a:gd name="T5" fmla="*/ 3 h 7"/>
                  <a:gd name="T6" fmla="*/ 0 w 3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7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9" y="1"/>
                      <a:pt x="39" y="2"/>
                      <a:pt x="39" y="3"/>
                    </a:cubicBezTo>
                    <a:cubicBezTo>
                      <a:pt x="27" y="1"/>
                      <a:pt x="7" y="7"/>
                      <a:pt x="0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3" name="Freeform 44"/>
              <p:cNvSpPr/>
              <p:nvPr/>
            </p:nvSpPr>
            <p:spPr bwMode="auto">
              <a:xfrm>
                <a:off x="9816" y="2996"/>
                <a:ext cx="85" cy="13"/>
              </a:xfrm>
              <a:custGeom>
                <a:avLst/>
                <a:gdLst>
                  <a:gd name="T0" fmla="*/ 0 w 45"/>
                  <a:gd name="T1" fmla="*/ 3 h 7"/>
                  <a:gd name="T2" fmla="*/ 0 w 45"/>
                  <a:gd name="T3" fmla="*/ 0 h 7"/>
                  <a:gd name="T4" fmla="*/ 45 w 45"/>
                  <a:gd name="T5" fmla="*/ 0 h 7"/>
                  <a:gd name="T6" fmla="*/ 0 w 45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5" y="0"/>
                      <a:pt x="30" y="0"/>
                      <a:pt x="45" y="0"/>
                    </a:cubicBezTo>
                    <a:cubicBezTo>
                      <a:pt x="36" y="7"/>
                      <a:pt x="14" y="1"/>
                      <a:pt x="0" y="3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4" name="Freeform 45"/>
              <p:cNvSpPr/>
              <p:nvPr/>
            </p:nvSpPr>
            <p:spPr bwMode="auto">
              <a:xfrm>
                <a:off x="6666" y="2742"/>
                <a:ext cx="623" cy="68"/>
              </a:xfrm>
              <a:custGeom>
                <a:avLst/>
                <a:gdLst>
                  <a:gd name="T0" fmla="*/ 19 w 331"/>
                  <a:gd name="T1" fmla="*/ 36 h 36"/>
                  <a:gd name="T2" fmla="*/ 97 w 331"/>
                  <a:gd name="T3" fmla="*/ 12 h 36"/>
                  <a:gd name="T4" fmla="*/ 331 w 331"/>
                  <a:gd name="T5" fmla="*/ 12 h 36"/>
                  <a:gd name="T6" fmla="*/ 331 w 331"/>
                  <a:gd name="T7" fmla="*/ 15 h 36"/>
                  <a:gd name="T8" fmla="*/ 22 w 331"/>
                  <a:gd name="T9" fmla="*/ 15 h 36"/>
                  <a:gd name="T10" fmla="*/ 19 w 3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1" h="36">
                    <a:moveTo>
                      <a:pt x="19" y="36"/>
                    </a:moveTo>
                    <a:cubicBezTo>
                      <a:pt x="0" y="0"/>
                      <a:pt x="66" y="12"/>
                      <a:pt x="97" y="12"/>
                    </a:cubicBezTo>
                    <a:cubicBezTo>
                      <a:pt x="171" y="12"/>
                      <a:pt x="271" y="12"/>
                      <a:pt x="331" y="12"/>
                    </a:cubicBezTo>
                    <a:cubicBezTo>
                      <a:pt x="331" y="13"/>
                      <a:pt x="331" y="14"/>
                      <a:pt x="331" y="15"/>
                    </a:cubicBezTo>
                    <a:cubicBezTo>
                      <a:pt x="228" y="15"/>
                      <a:pt x="125" y="15"/>
                      <a:pt x="22" y="15"/>
                    </a:cubicBezTo>
                    <a:cubicBezTo>
                      <a:pt x="20" y="21"/>
                      <a:pt x="26" y="35"/>
                      <a:pt x="19" y="36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5" name="Freeform 46"/>
              <p:cNvSpPr>
                <a:spLocks noEditPoints="1"/>
              </p:cNvSpPr>
              <p:nvPr/>
            </p:nvSpPr>
            <p:spPr bwMode="auto">
              <a:xfrm>
                <a:off x="6646" y="710"/>
                <a:ext cx="5579" cy="2190"/>
              </a:xfrm>
              <a:custGeom>
                <a:avLst/>
                <a:gdLst>
                  <a:gd name="T0" fmla="*/ 2583 w 2967"/>
                  <a:gd name="T1" fmla="*/ 90 h 1164"/>
                  <a:gd name="T2" fmla="*/ 2769 w 2967"/>
                  <a:gd name="T3" fmla="*/ 210 h 1164"/>
                  <a:gd name="T4" fmla="*/ 2859 w 2967"/>
                  <a:gd name="T5" fmla="*/ 216 h 1164"/>
                  <a:gd name="T6" fmla="*/ 2823 w 2967"/>
                  <a:gd name="T7" fmla="*/ 366 h 1164"/>
                  <a:gd name="T8" fmla="*/ 2826 w 2967"/>
                  <a:gd name="T9" fmla="*/ 723 h 1164"/>
                  <a:gd name="T10" fmla="*/ 2826 w 2967"/>
                  <a:gd name="T11" fmla="*/ 1080 h 1164"/>
                  <a:gd name="T12" fmla="*/ 2940 w 2967"/>
                  <a:gd name="T13" fmla="*/ 1089 h 1164"/>
                  <a:gd name="T14" fmla="*/ 2823 w 2967"/>
                  <a:gd name="T15" fmla="*/ 1110 h 1164"/>
                  <a:gd name="T16" fmla="*/ 1911 w 2967"/>
                  <a:gd name="T17" fmla="*/ 1092 h 1164"/>
                  <a:gd name="T18" fmla="*/ 558 w 2967"/>
                  <a:gd name="T19" fmla="*/ 1095 h 1164"/>
                  <a:gd name="T20" fmla="*/ 342 w 2967"/>
                  <a:gd name="T21" fmla="*/ 1092 h 1164"/>
                  <a:gd name="T22" fmla="*/ 21 w 2967"/>
                  <a:gd name="T23" fmla="*/ 981 h 1164"/>
                  <a:gd name="T24" fmla="*/ 24 w 2967"/>
                  <a:gd name="T25" fmla="*/ 780 h 1164"/>
                  <a:gd name="T26" fmla="*/ 27 w 2967"/>
                  <a:gd name="T27" fmla="*/ 429 h 1164"/>
                  <a:gd name="T28" fmla="*/ 93 w 2967"/>
                  <a:gd name="T29" fmla="*/ 291 h 1164"/>
                  <a:gd name="T30" fmla="*/ 393 w 2967"/>
                  <a:gd name="T31" fmla="*/ 270 h 1164"/>
                  <a:gd name="T32" fmla="*/ 1917 w 2967"/>
                  <a:gd name="T33" fmla="*/ 222 h 1164"/>
                  <a:gd name="T34" fmla="*/ 2058 w 2967"/>
                  <a:gd name="T35" fmla="*/ 216 h 1164"/>
                  <a:gd name="T36" fmla="*/ 2238 w 2967"/>
                  <a:gd name="T37" fmla="*/ 213 h 1164"/>
                  <a:gd name="T38" fmla="*/ 2418 w 2967"/>
                  <a:gd name="T39" fmla="*/ 204 h 1164"/>
                  <a:gd name="T40" fmla="*/ 2568 w 2967"/>
                  <a:gd name="T41" fmla="*/ 144 h 1164"/>
                  <a:gd name="T42" fmla="*/ 2532 w 2967"/>
                  <a:gd name="T43" fmla="*/ 162 h 1164"/>
                  <a:gd name="T44" fmla="*/ 876 w 2967"/>
                  <a:gd name="T45" fmla="*/ 342 h 1164"/>
                  <a:gd name="T46" fmla="*/ 33 w 2967"/>
                  <a:gd name="T47" fmla="*/ 543 h 1164"/>
                  <a:gd name="T48" fmla="*/ 33 w 2967"/>
                  <a:gd name="T49" fmla="*/ 984 h 1164"/>
                  <a:gd name="T50" fmla="*/ 141 w 2967"/>
                  <a:gd name="T51" fmla="*/ 1080 h 1164"/>
                  <a:gd name="T52" fmla="*/ 618 w 2967"/>
                  <a:gd name="T53" fmla="*/ 852 h 1164"/>
                  <a:gd name="T54" fmla="*/ 633 w 2967"/>
                  <a:gd name="T55" fmla="*/ 1080 h 1164"/>
                  <a:gd name="T56" fmla="*/ 1101 w 2967"/>
                  <a:gd name="T57" fmla="*/ 294 h 1164"/>
                  <a:gd name="T58" fmla="*/ 2478 w 2967"/>
                  <a:gd name="T59" fmla="*/ 21 h 1164"/>
                  <a:gd name="T60" fmla="*/ 2442 w 2967"/>
                  <a:gd name="T61" fmla="*/ 138 h 1164"/>
                  <a:gd name="T62" fmla="*/ 2472 w 2967"/>
                  <a:gd name="T63" fmla="*/ 105 h 1164"/>
                  <a:gd name="T64" fmla="*/ 2481 w 2967"/>
                  <a:gd name="T65" fmla="*/ 132 h 1164"/>
                  <a:gd name="T66" fmla="*/ 2472 w 2967"/>
                  <a:gd name="T67" fmla="*/ 207 h 1164"/>
                  <a:gd name="T68" fmla="*/ 2265 w 2967"/>
                  <a:gd name="T69" fmla="*/ 222 h 1164"/>
                  <a:gd name="T70" fmla="*/ 2079 w 2967"/>
                  <a:gd name="T71" fmla="*/ 228 h 1164"/>
                  <a:gd name="T72" fmla="*/ 1941 w 2967"/>
                  <a:gd name="T73" fmla="*/ 234 h 1164"/>
                  <a:gd name="T74" fmla="*/ 1821 w 2967"/>
                  <a:gd name="T75" fmla="*/ 240 h 1164"/>
                  <a:gd name="T76" fmla="*/ 1698 w 2967"/>
                  <a:gd name="T77" fmla="*/ 246 h 1164"/>
                  <a:gd name="T78" fmla="*/ 1578 w 2967"/>
                  <a:gd name="T79" fmla="*/ 252 h 1164"/>
                  <a:gd name="T80" fmla="*/ 2817 w 2967"/>
                  <a:gd name="T81" fmla="*/ 1080 h 1164"/>
                  <a:gd name="T82" fmla="*/ 2814 w 2967"/>
                  <a:gd name="T83" fmla="*/ 870 h 1164"/>
                  <a:gd name="T84" fmla="*/ 2814 w 2967"/>
                  <a:gd name="T85" fmla="*/ 222 h 1164"/>
                  <a:gd name="T86" fmla="*/ 2544 w 2967"/>
                  <a:gd name="T87" fmla="*/ 216 h 1164"/>
                  <a:gd name="T88" fmla="*/ 381 w 2967"/>
                  <a:gd name="T89" fmla="*/ 288 h 1164"/>
                  <a:gd name="T90" fmla="*/ 312 w 2967"/>
                  <a:gd name="T91" fmla="*/ 405 h 1164"/>
                  <a:gd name="T92" fmla="*/ 312 w 2967"/>
                  <a:gd name="T93" fmla="*/ 318 h 1164"/>
                  <a:gd name="T94" fmla="*/ 321 w 2967"/>
                  <a:gd name="T95" fmla="*/ 189 h 1164"/>
                  <a:gd name="T96" fmla="*/ 372 w 2967"/>
                  <a:gd name="T97" fmla="*/ 291 h 1164"/>
                  <a:gd name="T98" fmla="*/ 195 w 2967"/>
                  <a:gd name="T99" fmla="*/ 345 h 1164"/>
                  <a:gd name="T100" fmla="*/ 201 w 2967"/>
                  <a:gd name="T101" fmla="*/ 423 h 1164"/>
                  <a:gd name="T102" fmla="*/ 102 w 2967"/>
                  <a:gd name="T103" fmla="*/ 330 h 1164"/>
                  <a:gd name="T104" fmla="*/ 144 w 2967"/>
                  <a:gd name="T105" fmla="*/ 243 h 1164"/>
                  <a:gd name="T106" fmla="*/ 189 w 2967"/>
                  <a:gd name="T107" fmla="*/ 183 h 1164"/>
                  <a:gd name="T108" fmla="*/ 192 w 2967"/>
                  <a:gd name="T109" fmla="*/ 288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67" h="1164">
                    <a:moveTo>
                      <a:pt x="2418" y="204"/>
                    </a:moveTo>
                    <a:cubicBezTo>
                      <a:pt x="2399" y="117"/>
                      <a:pt x="2445" y="48"/>
                      <a:pt x="2484" y="0"/>
                    </a:cubicBezTo>
                    <a:cubicBezTo>
                      <a:pt x="2501" y="44"/>
                      <a:pt x="2517" y="89"/>
                      <a:pt x="2529" y="138"/>
                    </a:cubicBezTo>
                    <a:cubicBezTo>
                      <a:pt x="2543" y="130"/>
                      <a:pt x="2558" y="97"/>
                      <a:pt x="2583" y="90"/>
                    </a:cubicBezTo>
                    <a:cubicBezTo>
                      <a:pt x="2586" y="125"/>
                      <a:pt x="2621" y="170"/>
                      <a:pt x="2595" y="204"/>
                    </a:cubicBezTo>
                    <a:cubicBezTo>
                      <a:pt x="2592" y="205"/>
                      <a:pt x="2590" y="207"/>
                      <a:pt x="2589" y="210"/>
                    </a:cubicBezTo>
                    <a:cubicBezTo>
                      <a:pt x="2600" y="210"/>
                      <a:pt x="2611" y="210"/>
                      <a:pt x="2622" y="210"/>
                    </a:cubicBezTo>
                    <a:cubicBezTo>
                      <a:pt x="2671" y="210"/>
                      <a:pt x="2720" y="210"/>
                      <a:pt x="2769" y="210"/>
                    </a:cubicBezTo>
                    <a:cubicBezTo>
                      <a:pt x="2781" y="210"/>
                      <a:pt x="2793" y="210"/>
                      <a:pt x="2805" y="210"/>
                    </a:cubicBezTo>
                    <a:cubicBezTo>
                      <a:pt x="2808" y="210"/>
                      <a:pt x="2811" y="210"/>
                      <a:pt x="2814" y="210"/>
                    </a:cubicBezTo>
                    <a:cubicBezTo>
                      <a:pt x="2814" y="214"/>
                      <a:pt x="2819" y="213"/>
                      <a:pt x="2823" y="213"/>
                    </a:cubicBezTo>
                    <a:cubicBezTo>
                      <a:pt x="2837" y="212"/>
                      <a:pt x="2844" y="218"/>
                      <a:pt x="2859" y="216"/>
                    </a:cubicBezTo>
                    <a:cubicBezTo>
                      <a:pt x="2859" y="218"/>
                      <a:pt x="2859" y="220"/>
                      <a:pt x="2859" y="222"/>
                    </a:cubicBezTo>
                    <a:cubicBezTo>
                      <a:pt x="2848" y="224"/>
                      <a:pt x="2829" y="218"/>
                      <a:pt x="2823" y="225"/>
                    </a:cubicBezTo>
                    <a:cubicBezTo>
                      <a:pt x="2823" y="248"/>
                      <a:pt x="2823" y="271"/>
                      <a:pt x="2823" y="294"/>
                    </a:cubicBezTo>
                    <a:cubicBezTo>
                      <a:pt x="2823" y="318"/>
                      <a:pt x="2823" y="342"/>
                      <a:pt x="2823" y="366"/>
                    </a:cubicBezTo>
                    <a:cubicBezTo>
                      <a:pt x="2823" y="393"/>
                      <a:pt x="2823" y="420"/>
                      <a:pt x="2823" y="447"/>
                    </a:cubicBezTo>
                    <a:cubicBezTo>
                      <a:pt x="2825" y="486"/>
                      <a:pt x="2819" y="533"/>
                      <a:pt x="2826" y="567"/>
                    </a:cubicBezTo>
                    <a:cubicBezTo>
                      <a:pt x="2826" y="590"/>
                      <a:pt x="2826" y="613"/>
                      <a:pt x="2826" y="636"/>
                    </a:cubicBezTo>
                    <a:cubicBezTo>
                      <a:pt x="2826" y="665"/>
                      <a:pt x="2826" y="694"/>
                      <a:pt x="2826" y="723"/>
                    </a:cubicBezTo>
                    <a:cubicBezTo>
                      <a:pt x="2826" y="757"/>
                      <a:pt x="2826" y="791"/>
                      <a:pt x="2826" y="825"/>
                    </a:cubicBezTo>
                    <a:cubicBezTo>
                      <a:pt x="2819" y="853"/>
                      <a:pt x="2825" y="894"/>
                      <a:pt x="2823" y="927"/>
                    </a:cubicBezTo>
                    <a:cubicBezTo>
                      <a:pt x="2823" y="961"/>
                      <a:pt x="2823" y="995"/>
                      <a:pt x="2823" y="1029"/>
                    </a:cubicBezTo>
                    <a:cubicBezTo>
                      <a:pt x="2825" y="1045"/>
                      <a:pt x="2819" y="1069"/>
                      <a:pt x="2826" y="1080"/>
                    </a:cubicBezTo>
                    <a:cubicBezTo>
                      <a:pt x="2837" y="1080"/>
                      <a:pt x="2848" y="1080"/>
                      <a:pt x="2859" y="1080"/>
                    </a:cubicBezTo>
                    <a:cubicBezTo>
                      <a:pt x="2895" y="1082"/>
                      <a:pt x="2933" y="1082"/>
                      <a:pt x="2967" y="1086"/>
                    </a:cubicBezTo>
                    <a:cubicBezTo>
                      <a:pt x="2967" y="1087"/>
                      <a:pt x="2967" y="1088"/>
                      <a:pt x="2967" y="1089"/>
                    </a:cubicBezTo>
                    <a:cubicBezTo>
                      <a:pt x="2958" y="1089"/>
                      <a:pt x="2949" y="1089"/>
                      <a:pt x="2940" y="1089"/>
                    </a:cubicBezTo>
                    <a:cubicBezTo>
                      <a:pt x="2931" y="1091"/>
                      <a:pt x="2914" y="1085"/>
                      <a:pt x="2910" y="1092"/>
                    </a:cubicBezTo>
                    <a:cubicBezTo>
                      <a:pt x="2893" y="1092"/>
                      <a:pt x="2876" y="1092"/>
                      <a:pt x="2859" y="1092"/>
                    </a:cubicBezTo>
                    <a:cubicBezTo>
                      <a:pt x="2848" y="1094"/>
                      <a:pt x="2829" y="1088"/>
                      <a:pt x="2823" y="1095"/>
                    </a:cubicBezTo>
                    <a:cubicBezTo>
                      <a:pt x="2823" y="1100"/>
                      <a:pt x="2823" y="1105"/>
                      <a:pt x="2823" y="1110"/>
                    </a:cubicBezTo>
                    <a:cubicBezTo>
                      <a:pt x="2814" y="1115"/>
                      <a:pt x="2826" y="1141"/>
                      <a:pt x="2817" y="1146"/>
                    </a:cubicBezTo>
                    <a:cubicBezTo>
                      <a:pt x="2817" y="1134"/>
                      <a:pt x="2817" y="1122"/>
                      <a:pt x="2817" y="1110"/>
                    </a:cubicBezTo>
                    <a:cubicBezTo>
                      <a:pt x="2817" y="1104"/>
                      <a:pt x="2817" y="1098"/>
                      <a:pt x="2817" y="1092"/>
                    </a:cubicBezTo>
                    <a:cubicBezTo>
                      <a:pt x="2515" y="1092"/>
                      <a:pt x="2213" y="1092"/>
                      <a:pt x="1911" y="1092"/>
                    </a:cubicBezTo>
                    <a:cubicBezTo>
                      <a:pt x="1911" y="1097"/>
                      <a:pt x="1910" y="1103"/>
                      <a:pt x="1914" y="1104"/>
                    </a:cubicBezTo>
                    <a:cubicBezTo>
                      <a:pt x="1914" y="1134"/>
                      <a:pt x="1910" y="1102"/>
                      <a:pt x="1905" y="1095"/>
                    </a:cubicBezTo>
                    <a:cubicBezTo>
                      <a:pt x="1905" y="1094"/>
                      <a:pt x="1905" y="1093"/>
                      <a:pt x="1905" y="1092"/>
                    </a:cubicBezTo>
                    <a:cubicBezTo>
                      <a:pt x="1457" y="1094"/>
                      <a:pt x="1001" y="1088"/>
                      <a:pt x="558" y="1095"/>
                    </a:cubicBezTo>
                    <a:cubicBezTo>
                      <a:pt x="555" y="1118"/>
                      <a:pt x="548" y="1137"/>
                      <a:pt x="546" y="1161"/>
                    </a:cubicBezTo>
                    <a:cubicBezTo>
                      <a:pt x="542" y="1164"/>
                      <a:pt x="540" y="1164"/>
                      <a:pt x="540" y="1158"/>
                    </a:cubicBezTo>
                    <a:cubicBezTo>
                      <a:pt x="541" y="1136"/>
                      <a:pt x="545" y="1117"/>
                      <a:pt x="546" y="1095"/>
                    </a:cubicBezTo>
                    <a:cubicBezTo>
                      <a:pt x="484" y="1088"/>
                      <a:pt x="409" y="1094"/>
                      <a:pt x="342" y="1092"/>
                    </a:cubicBezTo>
                    <a:cubicBezTo>
                      <a:pt x="282" y="1092"/>
                      <a:pt x="182" y="1092"/>
                      <a:pt x="108" y="1092"/>
                    </a:cubicBezTo>
                    <a:cubicBezTo>
                      <a:pt x="77" y="1092"/>
                      <a:pt x="11" y="1080"/>
                      <a:pt x="30" y="1116"/>
                    </a:cubicBezTo>
                    <a:cubicBezTo>
                      <a:pt x="14" y="1131"/>
                      <a:pt x="18" y="1085"/>
                      <a:pt x="18" y="1083"/>
                    </a:cubicBezTo>
                    <a:cubicBezTo>
                      <a:pt x="25" y="1055"/>
                      <a:pt x="19" y="1014"/>
                      <a:pt x="21" y="981"/>
                    </a:cubicBezTo>
                    <a:cubicBezTo>
                      <a:pt x="21" y="947"/>
                      <a:pt x="21" y="913"/>
                      <a:pt x="21" y="879"/>
                    </a:cubicBezTo>
                    <a:cubicBezTo>
                      <a:pt x="28" y="879"/>
                      <a:pt x="22" y="866"/>
                      <a:pt x="24" y="861"/>
                    </a:cubicBezTo>
                    <a:cubicBezTo>
                      <a:pt x="24" y="850"/>
                      <a:pt x="24" y="839"/>
                      <a:pt x="24" y="828"/>
                    </a:cubicBezTo>
                    <a:cubicBezTo>
                      <a:pt x="24" y="812"/>
                      <a:pt x="24" y="796"/>
                      <a:pt x="24" y="780"/>
                    </a:cubicBezTo>
                    <a:cubicBezTo>
                      <a:pt x="22" y="718"/>
                      <a:pt x="28" y="648"/>
                      <a:pt x="21" y="591"/>
                    </a:cubicBezTo>
                    <a:cubicBezTo>
                      <a:pt x="14" y="554"/>
                      <a:pt x="21" y="503"/>
                      <a:pt x="12" y="471"/>
                    </a:cubicBezTo>
                    <a:cubicBezTo>
                      <a:pt x="10" y="464"/>
                      <a:pt x="12" y="459"/>
                      <a:pt x="0" y="462"/>
                    </a:cubicBezTo>
                    <a:cubicBezTo>
                      <a:pt x="19" y="461"/>
                      <a:pt x="19" y="441"/>
                      <a:pt x="27" y="429"/>
                    </a:cubicBezTo>
                    <a:cubicBezTo>
                      <a:pt x="34" y="431"/>
                      <a:pt x="28" y="446"/>
                      <a:pt x="30" y="453"/>
                    </a:cubicBezTo>
                    <a:cubicBezTo>
                      <a:pt x="70" y="451"/>
                      <a:pt x="101" y="440"/>
                      <a:pt x="138" y="435"/>
                    </a:cubicBezTo>
                    <a:cubicBezTo>
                      <a:pt x="123" y="412"/>
                      <a:pt x="90" y="381"/>
                      <a:pt x="93" y="330"/>
                    </a:cubicBezTo>
                    <a:cubicBezTo>
                      <a:pt x="93" y="317"/>
                      <a:pt x="93" y="304"/>
                      <a:pt x="93" y="291"/>
                    </a:cubicBezTo>
                    <a:cubicBezTo>
                      <a:pt x="107" y="210"/>
                      <a:pt x="148" y="156"/>
                      <a:pt x="189" y="102"/>
                    </a:cubicBezTo>
                    <a:cubicBezTo>
                      <a:pt x="212" y="143"/>
                      <a:pt x="233" y="186"/>
                      <a:pt x="252" y="231"/>
                    </a:cubicBezTo>
                    <a:cubicBezTo>
                      <a:pt x="271" y="183"/>
                      <a:pt x="288" y="133"/>
                      <a:pt x="309" y="87"/>
                    </a:cubicBezTo>
                    <a:cubicBezTo>
                      <a:pt x="347" y="138"/>
                      <a:pt x="366" y="208"/>
                      <a:pt x="393" y="270"/>
                    </a:cubicBezTo>
                    <a:cubicBezTo>
                      <a:pt x="393" y="288"/>
                      <a:pt x="393" y="306"/>
                      <a:pt x="393" y="324"/>
                    </a:cubicBezTo>
                    <a:cubicBezTo>
                      <a:pt x="397" y="356"/>
                      <a:pt x="389" y="376"/>
                      <a:pt x="378" y="393"/>
                    </a:cubicBezTo>
                    <a:cubicBezTo>
                      <a:pt x="848" y="306"/>
                      <a:pt x="1353" y="254"/>
                      <a:pt x="1881" y="225"/>
                    </a:cubicBezTo>
                    <a:cubicBezTo>
                      <a:pt x="1892" y="223"/>
                      <a:pt x="1911" y="229"/>
                      <a:pt x="1917" y="222"/>
                    </a:cubicBezTo>
                    <a:cubicBezTo>
                      <a:pt x="1929" y="222"/>
                      <a:pt x="1941" y="222"/>
                      <a:pt x="1953" y="222"/>
                    </a:cubicBezTo>
                    <a:cubicBezTo>
                      <a:pt x="1964" y="220"/>
                      <a:pt x="1983" y="226"/>
                      <a:pt x="1989" y="219"/>
                    </a:cubicBezTo>
                    <a:cubicBezTo>
                      <a:pt x="2000" y="219"/>
                      <a:pt x="2011" y="219"/>
                      <a:pt x="2022" y="219"/>
                    </a:cubicBezTo>
                    <a:cubicBezTo>
                      <a:pt x="2033" y="217"/>
                      <a:pt x="2052" y="223"/>
                      <a:pt x="2058" y="216"/>
                    </a:cubicBezTo>
                    <a:cubicBezTo>
                      <a:pt x="2070" y="216"/>
                      <a:pt x="2082" y="216"/>
                      <a:pt x="2094" y="216"/>
                    </a:cubicBezTo>
                    <a:cubicBezTo>
                      <a:pt x="2111" y="214"/>
                      <a:pt x="2136" y="220"/>
                      <a:pt x="2148" y="213"/>
                    </a:cubicBezTo>
                    <a:cubicBezTo>
                      <a:pt x="2166" y="213"/>
                      <a:pt x="2184" y="213"/>
                      <a:pt x="2202" y="213"/>
                    </a:cubicBezTo>
                    <a:cubicBezTo>
                      <a:pt x="2214" y="213"/>
                      <a:pt x="2226" y="213"/>
                      <a:pt x="2238" y="213"/>
                    </a:cubicBezTo>
                    <a:cubicBezTo>
                      <a:pt x="2250" y="211"/>
                      <a:pt x="2270" y="217"/>
                      <a:pt x="2277" y="210"/>
                    </a:cubicBezTo>
                    <a:cubicBezTo>
                      <a:pt x="2289" y="210"/>
                      <a:pt x="2301" y="210"/>
                      <a:pt x="2313" y="210"/>
                    </a:cubicBezTo>
                    <a:cubicBezTo>
                      <a:pt x="2350" y="210"/>
                      <a:pt x="2387" y="210"/>
                      <a:pt x="2424" y="210"/>
                    </a:cubicBezTo>
                    <a:cubicBezTo>
                      <a:pt x="2423" y="207"/>
                      <a:pt x="2421" y="205"/>
                      <a:pt x="2418" y="204"/>
                    </a:cubicBezTo>
                    <a:close/>
                    <a:moveTo>
                      <a:pt x="2577" y="102"/>
                    </a:moveTo>
                    <a:cubicBezTo>
                      <a:pt x="2555" y="113"/>
                      <a:pt x="2542" y="133"/>
                      <a:pt x="2535" y="159"/>
                    </a:cubicBezTo>
                    <a:cubicBezTo>
                      <a:pt x="2551" y="156"/>
                      <a:pt x="2545" y="175"/>
                      <a:pt x="2556" y="177"/>
                    </a:cubicBezTo>
                    <a:cubicBezTo>
                      <a:pt x="2560" y="166"/>
                      <a:pt x="2560" y="151"/>
                      <a:pt x="2568" y="144"/>
                    </a:cubicBezTo>
                    <a:cubicBezTo>
                      <a:pt x="2574" y="162"/>
                      <a:pt x="2562" y="187"/>
                      <a:pt x="2559" y="207"/>
                    </a:cubicBezTo>
                    <a:cubicBezTo>
                      <a:pt x="2627" y="205"/>
                      <a:pt x="2580" y="142"/>
                      <a:pt x="2577" y="102"/>
                    </a:cubicBezTo>
                    <a:close/>
                    <a:moveTo>
                      <a:pt x="2553" y="207"/>
                    </a:moveTo>
                    <a:cubicBezTo>
                      <a:pt x="2557" y="181"/>
                      <a:pt x="2545" y="171"/>
                      <a:pt x="2532" y="162"/>
                    </a:cubicBezTo>
                    <a:cubicBezTo>
                      <a:pt x="2532" y="179"/>
                      <a:pt x="2529" y="193"/>
                      <a:pt x="2523" y="204"/>
                    </a:cubicBezTo>
                    <a:cubicBezTo>
                      <a:pt x="2512" y="213"/>
                      <a:pt x="2550" y="212"/>
                      <a:pt x="2553" y="207"/>
                    </a:cubicBezTo>
                    <a:close/>
                    <a:moveTo>
                      <a:pt x="744" y="561"/>
                    </a:moveTo>
                    <a:cubicBezTo>
                      <a:pt x="780" y="485"/>
                      <a:pt x="826" y="400"/>
                      <a:pt x="876" y="342"/>
                    </a:cubicBezTo>
                    <a:cubicBezTo>
                      <a:pt x="882" y="335"/>
                      <a:pt x="895" y="327"/>
                      <a:pt x="891" y="318"/>
                    </a:cubicBezTo>
                    <a:cubicBezTo>
                      <a:pt x="599" y="359"/>
                      <a:pt x="316" y="409"/>
                      <a:pt x="33" y="459"/>
                    </a:cubicBezTo>
                    <a:cubicBezTo>
                      <a:pt x="33" y="470"/>
                      <a:pt x="33" y="481"/>
                      <a:pt x="33" y="492"/>
                    </a:cubicBezTo>
                    <a:cubicBezTo>
                      <a:pt x="33" y="509"/>
                      <a:pt x="33" y="526"/>
                      <a:pt x="33" y="543"/>
                    </a:cubicBezTo>
                    <a:cubicBezTo>
                      <a:pt x="33" y="585"/>
                      <a:pt x="33" y="627"/>
                      <a:pt x="33" y="669"/>
                    </a:cubicBezTo>
                    <a:cubicBezTo>
                      <a:pt x="33" y="716"/>
                      <a:pt x="33" y="763"/>
                      <a:pt x="33" y="810"/>
                    </a:cubicBezTo>
                    <a:cubicBezTo>
                      <a:pt x="33" y="852"/>
                      <a:pt x="33" y="894"/>
                      <a:pt x="33" y="936"/>
                    </a:cubicBezTo>
                    <a:cubicBezTo>
                      <a:pt x="33" y="952"/>
                      <a:pt x="33" y="968"/>
                      <a:pt x="33" y="984"/>
                    </a:cubicBezTo>
                    <a:cubicBezTo>
                      <a:pt x="26" y="999"/>
                      <a:pt x="32" y="1027"/>
                      <a:pt x="30" y="1047"/>
                    </a:cubicBezTo>
                    <a:cubicBezTo>
                      <a:pt x="30" y="1059"/>
                      <a:pt x="30" y="1071"/>
                      <a:pt x="30" y="1083"/>
                    </a:cubicBezTo>
                    <a:cubicBezTo>
                      <a:pt x="43" y="1083"/>
                      <a:pt x="56" y="1083"/>
                      <a:pt x="69" y="1083"/>
                    </a:cubicBezTo>
                    <a:cubicBezTo>
                      <a:pt x="92" y="1081"/>
                      <a:pt x="123" y="1087"/>
                      <a:pt x="141" y="1080"/>
                    </a:cubicBezTo>
                    <a:cubicBezTo>
                      <a:pt x="154" y="1080"/>
                      <a:pt x="167" y="1080"/>
                      <a:pt x="180" y="1080"/>
                    </a:cubicBezTo>
                    <a:cubicBezTo>
                      <a:pt x="196" y="1080"/>
                      <a:pt x="212" y="1080"/>
                      <a:pt x="228" y="1080"/>
                    </a:cubicBezTo>
                    <a:cubicBezTo>
                      <a:pt x="334" y="1078"/>
                      <a:pt x="448" y="1084"/>
                      <a:pt x="549" y="1077"/>
                    </a:cubicBezTo>
                    <a:cubicBezTo>
                      <a:pt x="568" y="998"/>
                      <a:pt x="589" y="921"/>
                      <a:pt x="618" y="852"/>
                    </a:cubicBezTo>
                    <a:cubicBezTo>
                      <a:pt x="618" y="854"/>
                      <a:pt x="618" y="856"/>
                      <a:pt x="621" y="855"/>
                    </a:cubicBezTo>
                    <a:cubicBezTo>
                      <a:pt x="599" y="923"/>
                      <a:pt x="578" y="992"/>
                      <a:pt x="564" y="1068"/>
                    </a:cubicBezTo>
                    <a:cubicBezTo>
                      <a:pt x="554" y="1085"/>
                      <a:pt x="572" y="1079"/>
                      <a:pt x="591" y="1080"/>
                    </a:cubicBezTo>
                    <a:cubicBezTo>
                      <a:pt x="607" y="1081"/>
                      <a:pt x="623" y="1080"/>
                      <a:pt x="633" y="1080"/>
                    </a:cubicBezTo>
                    <a:cubicBezTo>
                      <a:pt x="1055" y="1080"/>
                      <a:pt x="1501" y="1082"/>
                      <a:pt x="1902" y="1077"/>
                    </a:cubicBezTo>
                    <a:cubicBezTo>
                      <a:pt x="1831" y="754"/>
                      <a:pt x="1720" y="471"/>
                      <a:pt x="1542" y="255"/>
                    </a:cubicBezTo>
                    <a:cubicBezTo>
                      <a:pt x="1413" y="267"/>
                      <a:pt x="1287" y="282"/>
                      <a:pt x="1155" y="291"/>
                    </a:cubicBezTo>
                    <a:cubicBezTo>
                      <a:pt x="1138" y="293"/>
                      <a:pt x="1113" y="287"/>
                      <a:pt x="1101" y="294"/>
                    </a:cubicBezTo>
                    <a:cubicBezTo>
                      <a:pt x="1034" y="298"/>
                      <a:pt x="975" y="310"/>
                      <a:pt x="909" y="315"/>
                    </a:cubicBezTo>
                    <a:cubicBezTo>
                      <a:pt x="846" y="389"/>
                      <a:pt x="795" y="475"/>
                      <a:pt x="744" y="561"/>
                    </a:cubicBezTo>
                    <a:close/>
                    <a:moveTo>
                      <a:pt x="2514" y="204"/>
                    </a:moveTo>
                    <a:cubicBezTo>
                      <a:pt x="2537" y="137"/>
                      <a:pt x="2499" y="72"/>
                      <a:pt x="2478" y="21"/>
                    </a:cubicBezTo>
                    <a:cubicBezTo>
                      <a:pt x="2444" y="62"/>
                      <a:pt x="2407" y="135"/>
                      <a:pt x="2430" y="204"/>
                    </a:cubicBezTo>
                    <a:cubicBezTo>
                      <a:pt x="2428" y="214"/>
                      <a:pt x="2471" y="213"/>
                      <a:pt x="2460" y="204"/>
                    </a:cubicBezTo>
                    <a:cubicBezTo>
                      <a:pt x="2451" y="199"/>
                      <a:pt x="2469" y="195"/>
                      <a:pt x="2463" y="183"/>
                    </a:cubicBezTo>
                    <a:cubicBezTo>
                      <a:pt x="2447" y="179"/>
                      <a:pt x="2434" y="156"/>
                      <a:pt x="2442" y="138"/>
                    </a:cubicBezTo>
                    <a:cubicBezTo>
                      <a:pt x="2453" y="142"/>
                      <a:pt x="2453" y="157"/>
                      <a:pt x="2463" y="162"/>
                    </a:cubicBezTo>
                    <a:cubicBezTo>
                      <a:pt x="2464" y="147"/>
                      <a:pt x="2466" y="133"/>
                      <a:pt x="2469" y="120"/>
                    </a:cubicBezTo>
                    <a:cubicBezTo>
                      <a:pt x="2458" y="118"/>
                      <a:pt x="2445" y="102"/>
                      <a:pt x="2448" y="96"/>
                    </a:cubicBezTo>
                    <a:cubicBezTo>
                      <a:pt x="2463" y="92"/>
                      <a:pt x="2461" y="105"/>
                      <a:pt x="2472" y="105"/>
                    </a:cubicBezTo>
                    <a:cubicBezTo>
                      <a:pt x="2474" y="95"/>
                      <a:pt x="2468" y="77"/>
                      <a:pt x="2475" y="72"/>
                    </a:cubicBezTo>
                    <a:cubicBezTo>
                      <a:pt x="2475" y="76"/>
                      <a:pt x="2476" y="79"/>
                      <a:pt x="2478" y="81"/>
                    </a:cubicBezTo>
                    <a:cubicBezTo>
                      <a:pt x="2478" y="92"/>
                      <a:pt x="2478" y="103"/>
                      <a:pt x="2478" y="114"/>
                    </a:cubicBezTo>
                    <a:cubicBezTo>
                      <a:pt x="2480" y="119"/>
                      <a:pt x="2474" y="132"/>
                      <a:pt x="2481" y="132"/>
                    </a:cubicBezTo>
                    <a:cubicBezTo>
                      <a:pt x="2486" y="125"/>
                      <a:pt x="2495" y="107"/>
                      <a:pt x="2502" y="111"/>
                    </a:cubicBezTo>
                    <a:cubicBezTo>
                      <a:pt x="2501" y="142"/>
                      <a:pt x="2459" y="147"/>
                      <a:pt x="2475" y="186"/>
                    </a:cubicBezTo>
                    <a:cubicBezTo>
                      <a:pt x="2483" y="179"/>
                      <a:pt x="2498" y="165"/>
                      <a:pt x="2508" y="171"/>
                    </a:cubicBezTo>
                    <a:cubicBezTo>
                      <a:pt x="2504" y="191"/>
                      <a:pt x="2475" y="186"/>
                      <a:pt x="2472" y="207"/>
                    </a:cubicBezTo>
                    <a:cubicBezTo>
                      <a:pt x="2479" y="211"/>
                      <a:pt x="2511" y="214"/>
                      <a:pt x="2514" y="204"/>
                    </a:cubicBezTo>
                    <a:close/>
                    <a:moveTo>
                      <a:pt x="2406" y="219"/>
                    </a:moveTo>
                    <a:cubicBezTo>
                      <a:pt x="2387" y="219"/>
                      <a:pt x="2368" y="219"/>
                      <a:pt x="2349" y="219"/>
                    </a:cubicBezTo>
                    <a:cubicBezTo>
                      <a:pt x="2322" y="221"/>
                      <a:pt x="2287" y="215"/>
                      <a:pt x="2265" y="222"/>
                    </a:cubicBezTo>
                    <a:cubicBezTo>
                      <a:pt x="2257" y="222"/>
                      <a:pt x="2249" y="222"/>
                      <a:pt x="2241" y="222"/>
                    </a:cubicBezTo>
                    <a:cubicBezTo>
                      <a:pt x="2216" y="224"/>
                      <a:pt x="2183" y="218"/>
                      <a:pt x="2163" y="225"/>
                    </a:cubicBezTo>
                    <a:cubicBezTo>
                      <a:pt x="2154" y="225"/>
                      <a:pt x="2145" y="225"/>
                      <a:pt x="2136" y="225"/>
                    </a:cubicBezTo>
                    <a:cubicBezTo>
                      <a:pt x="2118" y="227"/>
                      <a:pt x="2092" y="221"/>
                      <a:pt x="2079" y="228"/>
                    </a:cubicBezTo>
                    <a:cubicBezTo>
                      <a:pt x="2073" y="228"/>
                      <a:pt x="2067" y="228"/>
                      <a:pt x="2061" y="228"/>
                    </a:cubicBezTo>
                    <a:cubicBezTo>
                      <a:pt x="2045" y="230"/>
                      <a:pt x="2021" y="224"/>
                      <a:pt x="2010" y="231"/>
                    </a:cubicBezTo>
                    <a:cubicBezTo>
                      <a:pt x="2004" y="231"/>
                      <a:pt x="1998" y="231"/>
                      <a:pt x="1992" y="231"/>
                    </a:cubicBezTo>
                    <a:cubicBezTo>
                      <a:pt x="1976" y="233"/>
                      <a:pt x="1952" y="227"/>
                      <a:pt x="1941" y="234"/>
                    </a:cubicBezTo>
                    <a:cubicBezTo>
                      <a:pt x="1936" y="234"/>
                      <a:pt x="1931" y="234"/>
                      <a:pt x="1926" y="234"/>
                    </a:cubicBezTo>
                    <a:cubicBezTo>
                      <a:pt x="1912" y="236"/>
                      <a:pt x="1890" y="230"/>
                      <a:pt x="1881" y="237"/>
                    </a:cubicBezTo>
                    <a:cubicBezTo>
                      <a:pt x="1876" y="237"/>
                      <a:pt x="1871" y="237"/>
                      <a:pt x="1866" y="237"/>
                    </a:cubicBezTo>
                    <a:cubicBezTo>
                      <a:pt x="1852" y="239"/>
                      <a:pt x="1830" y="233"/>
                      <a:pt x="1821" y="240"/>
                    </a:cubicBezTo>
                    <a:cubicBezTo>
                      <a:pt x="1816" y="240"/>
                      <a:pt x="1811" y="240"/>
                      <a:pt x="1806" y="240"/>
                    </a:cubicBezTo>
                    <a:cubicBezTo>
                      <a:pt x="1791" y="242"/>
                      <a:pt x="1768" y="236"/>
                      <a:pt x="1758" y="243"/>
                    </a:cubicBezTo>
                    <a:cubicBezTo>
                      <a:pt x="1753" y="243"/>
                      <a:pt x="1748" y="243"/>
                      <a:pt x="1743" y="243"/>
                    </a:cubicBezTo>
                    <a:cubicBezTo>
                      <a:pt x="1729" y="245"/>
                      <a:pt x="1707" y="239"/>
                      <a:pt x="1698" y="246"/>
                    </a:cubicBezTo>
                    <a:cubicBezTo>
                      <a:pt x="1693" y="246"/>
                      <a:pt x="1688" y="246"/>
                      <a:pt x="1683" y="246"/>
                    </a:cubicBezTo>
                    <a:cubicBezTo>
                      <a:pt x="1669" y="248"/>
                      <a:pt x="1647" y="242"/>
                      <a:pt x="1638" y="249"/>
                    </a:cubicBezTo>
                    <a:cubicBezTo>
                      <a:pt x="1633" y="249"/>
                      <a:pt x="1628" y="249"/>
                      <a:pt x="1623" y="249"/>
                    </a:cubicBezTo>
                    <a:cubicBezTo>
                      <a:pt x="1609" y="251"/>
                      <a:pt x="1587" y="245"/>
                      <a:pt x="1578" y="252"/>
                    </a:cubicBezTo>
                    <a:cubicBezTo>
                      <a:pt x="1574" y="252"/>
                      <a:pt x="1570" y="252"/>
                      <a:pt x="1566" y="252"/>
                    </a:cubicBezTo>
                    <a:cubicBezTo>
                      <a:pt x="1650" y="355"/>
                      <a:pt x="1712" y="488"/>
                      <a:pt x="1773" y="624"/>
                    </a:cubicBezTo>
                    <a:cubicBezTo>
                      <a:pt x="1834" y="761"/>
                      <a:pt x="1872" y="918"/>
                      <a:pt x="1908" y="1077"/>
                    </a:cubicBezTo>
                    <a:cubicBezTo>
                      <a:pt x="2205" y="1084"/>
                      <a:pt x="2515" y="1078"/>
                      <a:pt x="2817" y="1080"/>
                    </a:cubicBezTo>
                    <a:cubicBezTo>
                      <a:pt x="2817" y="1059"/>
                      <a:pt x="2817" y="1038"/>
                      <a:pt x="2817" y="1017"/>
                    </a:cubicBezTo>
                    <a:cubicBezTo>
                      <a:pt x="2815" y="1003"/>
                      <a:pt x="2821" y="981"/>
                      <a:pt x="2814" y="972"/>
                    </a:cubicBezTo>
                    <a:cubicBezTo>
                      <a:pt x="2814" y="956"/>
                      <a:pt x="2814" y="940"/>
                      <a:pt x="2814" y="924"/>
                    </a:cubicBezTo>
                    <a:cubicBezTo>
                      <a:pt x="2814" y="906"/>
                      <a:pt x="2814" y="888"/>
                      <a:pt x="2814" y="870"/>
                    </a:cubicBezTo>
                    <a:cubicBezTo>
                      <a:pt x="2814" y="729"/>
                      <a:pt x="2814" y="588"/>
                      <a:pt x="2814" y="447"/>
                    </a:cubicBezTo>
                    <a:cubicBezTo>
                      <a:pt x="2814" y="420"/>
                      <a:pt x="2814" y="393"/>
                      <a:pt x="2814" y="366"/>
                    </a:cubicBezTo>
                    <a:cubicBezTo>
                      <a:pt x="2814" y="342"/>
                      <a:pt x="2814" y="318"/>
                      <a:pt x="2814" y="294"/>
                    </a:cubicBezTo>
                    <a:cubicBezTo>
                      <a:pt x="2819" y="277"/>
                      <a:pt x="2819" y="239"/>
                      <a:pt x="2814" y="222"/>
                    </a:cubicBezTo>
                    <a:cubicBezTo>
                      <a:pt x="2806" y="222"/>
                      <a:pt x="2798" y="222"/>
                      <a:pt x="2790" y="222"/>
                    </a:cubicBezTo>
                    <a:cubicBezTo>
                      <a:pt x="2771" y="215"/>
                      <a:pt x="2739" y="221"/>
                      <a:pt x="2715" y="219"/>
                    </a:cubicBezTo>
                    <a:cubicBezTo>
                      <a:pt x="2707" y="219"/>
                      <a:pt x="2699" y="219"/>
                      <a:pt x="2691" y="219"/>
                    </a:cubicBezTo>
                    <a:cubicBezTo>
                      <a:pt x="2648" y="212"/>
                      <a:pt x="2592" y="218"/>
                      <a:pt x="2544" y="216"/>
                    </a:cubicBezTo>
                    <a:cubicBezTo>
                      <a:pt x="2520" y="218"/>
                      <a:pt x="2488" y="212"/>
                      <a:pt x="2469" y="219"/>
                    </a:cubicBezTo>
                    <a:cubicBezTo>
                      <a:pt x="2467" y="219"/>
                      <a:pt x="2465" y="219"/>
                      <a:pt x="2463" y="219"/>
                    </a:cubicBezTo>
                    <a:cubicBezTo>
                      <a:pt x="2451" y="214"/>
                      <a:pt x="2418" y="214"/>
                      <a:pt x="2406" y="219"/>
                    </a:cubicBezTo>
                    <a:close/>
                    <a:moveTo>
                      <a:pt x="381" y="288"/>
                    </a:moveTo>
                    <a:cubicBezTo>
                      <a:pt x="375" y="213"/>
                      <a:pt x="331" y="176"/>
                      <a:pt x="315" y="111"/>
                    </a:cubicBezTo>
                    <a:cubicBezTo>
                      <a:pt x="292" y="158"/>
                      <a:pt x="256" y="202"/>
                      <a:pt x="261" y="264"/>
                    </a:cubicBezTo>
                    <a:cubicBezTo>
                      <a:pt x="265" y="306"/>
                      <a:pt x="287" y="349"/>
                      <a:pt x="264" y="387"/>
                    </a:cubicBezTo>
                    <a:cubicBezTo>
                      <a:pt x="274" y="403"/>
                      <a:pt x="287" y="413"/>
                      <a:pt x="312" y="405"/>
                    </a:cubicBezTo>
                    <a:cubicBezTo>
                      <a:pt x="308" y="385"/>
                      <a:pt x="276" y="377"/>
                      <a:pt x="279" y="360"/>
                    </a:cubicBezTo>
                    <a:cubicBezTo>
                      <a:pt x="295" y="362"/>
                      <a:pt x="300" y="375"/>
                      <a:pt x="312" y="381"/>
                    </a:cubicBezTo>
                    <a:cubicBezTo>
                      <a:pt x="312" y="372"/>
                      <a:pt x="312" y="363"/>
                      <a:pt x="312" y="354"/>
                    </a:cubicBezTo>
                    <a:cubicBezTo>
                      <a:pt x="317" y="349"/>
                      <a:pt x="317" y="323"/>
                      <a:pt x="312" y="318"/>
                    </a:cubicBezTo>
                    <a:cubicBezTo>
                      <a:pt x="304" y="298"/>
                      <a:pt x="280" y="278"/>
                      <a:pt x="282" y="258"/>
                    </a:cubicBezTo>
                    <a:cubicBezTo>
                      <a:pt x="295" y="266"/>
                      <a:pt x="300" y="282"/>
                      <a:pt x="312" y="291"/>
                    </a:cubicBezTo>
                    <a:cubicBezTo>
                      <a:pt x="318" y="292"/>
                      <a:pt x="313" y="257"/>
                      <a:pt x="315" y="243"/>
                    </a:cubicBezTo>
                    <a:cubicBezTo>
                      <a:pt x="319" y="227"/>
                      <a:pt x="308" y="196"/>
                      <a:pt x="321" y="189"/>
                    </a:cubicBezTo>
                    <a:cubicBezTo>
                      <a:pt x="329" y="207"/>
                      <a:pt x="322" y="240"/>
                      <a:pt x="333" y="255"/>
                    </a:cubicBezTo>
                    <a:cubicBezTo>
                      <a:pt x="336" y="245"/>
                      <a:pt x="348" y="228"/>
                      <a:pt x="354" y="231"/>
                    </a:cubicBezTo>
                    <a:cubicBezTo>
                      <a:pt x="341" y="257"/>
                      <a:pt x="319" y="290"/>
                      <a:pt x="333" y="333"/>
                    </a:cubicBezTo>
                    <a:cubicBezTo>
                      <a:pt x="349" y="322"/>
                      <a:pt x="350" y="296"/>
                      <a:pt x="372" y="291"/>
                    </a:cubicBezTo>
                    <a:cubicBezTo>
                      <a:pt x="357" y="329"/>
                      <a:pt x="318" y="343"/>
                      <a:pt x="324" y="402"/>
                    </a:cubicBezTo>
                    <a:cubicBezTo>
                      <a:pt x="361" y="401"/>
                      <a:pt x="382" y="384"/>
                      <a:pt x="381" y="345"/>
                    </a:cubicBezTo>
                    <a:cubicBezTo>
                      <a:pt x="386" y="333"/>
                      <a:pt x="386" y="300"/>
                      <a:pt x="381" y="288"/>
                    </a:cubicBezTo>
                    <a:close/>
                    <a:moveTo>
                      <a:pt x="195" y="345"/>
                    </a:moveTo>
                    <a:cubicBezTo>
                      <a:pt x="204" y="318"/>
                      <a:pt x="218" y="281"/>
                      <a:pt x="243" y="279"/>
                    </a:cubicBezTo>
                    <a:cubicBezTo>
                      <a:pt x="235" y="330"/>
                      <a:pt x="178" y="348"/>
                      <a:pt x="195" y="414"/>
                    </a:cubicBezTo>
                    <a:cubicBezTo>
                      <a:pt x="209" y="391"/>
                      <a:pt x="230" y="375"/>
                      <a:pt x="240" y="348"/>
                    </a:cubicBezTo>
                    <a:cubicBezTo>
                      <a:pt x="244" y="379"/>
                      <a:pt x="212" y="397"/>
                      <a:pt x="201" y="423"/>
                    </a:cubicBezTo>
                    <a:cubicBezTo>
                      <a:pt x="217" y="421"/>
                      <a:pt x="229" y="415"/>
                      <a:pt x="249" y="417"/>
                    </a:cubicBezTo>
                    <a:cubicBezTo>
                      <a:pt x="298" y="303"/>
                      <a:pt x="223" y="203"/>
                      <a:pt x="186" y="120"/>
                    </a:cubicBezTo>
                    <a:cubicBezTo>
                      <a:pt x="157" y="179"/>
                      <a:pt x="106" y="216"/>
                      <a:pt x="102" y="300"/>
                    </a:cubicBezTo>
                    <a:cubicBezTo>
                      <a:pt x="97" y="303"/>
                      <a:pt x="97" y="327"/>
                      <a:pt x="102" y="330"/>
                    </a:cubicBezTo>
                    <a:cubicBezTo>
                      <a:pt x="107" y="375"/>
                      <a:pt x="136" y="456"/>
                      <a:pt x="183" y="423"/>
                    </a:cubicBezTo>
                    <a:cubicBezTo>
                      <a:pt x="169" y="382"/>
                      <a:pt x="129" y="351"/>
                      <a:pt x="120" y="315"/>
                    </a:cubicBezTo>
                    <a:cubicBezTo>
                      <a:pt x="146" y="328"/>
                      <a:pt x="154" y="359"/>
                      <a:pt x="177" y="375"/>
                    </a:cubicBezTo>
                    <a:cubicBezTo>
                      <a:pt x="191" y="308"/>
                      <a:pt x="138" y="292"/>
                      <a:pt x="144" y="243"/>
                    </a:cubicBezTo>
                    <a:cubicBezTo>
                      <a:pt x="163" y="251"/>
                      <a:pt x="166" y="275"/>
                      <a:pt x="174" y="294"/>
                    </a:cubicBezTo>
                    <a:cubicBezTo>
                      <a:pt x="173" y="296"/>
                      <a:pt x="180" y="300"/>
                      <a:pt x="180" y="300"/>
                    </a:cubicBezTo>
                    <a:cubicBezTo>
                      <a:pt x="190" y="277"/>
                      <a:pt x="173" y="214"/>
                      <a:pt x="180" y="183"/>
                    </a:cubicBezTo>
                    <a:cubicBezTo>
                      <a:pt x="183" y="183"/>
                      <a:pt x="186" y="183"/>
                      <a:pt x="189" y="183"/>
                    </a:cubicBezTo>
                    <a:cubicBezTo>
                      <a:pt x="189" y="184"/>
                      <a:pt x="189" y="185"/>
                      <a:pt x="189" y="186"/>
                    </a:cubicBezTo>
                    <a:cubicBezTo>
                      <a:pt x="191" y="202"/>
                      <a:pt x="183" y="256"/>
                      <a:pt x="195" y="243"/>
                    </a:cubicBezTo>
                    <a:cubicBezTo>
                      <a:pt x="199" y="236"/>
                      <a:pt x="208" y="218"/>
                      <a:pt x="216" y="225"/>
                    </a:cubicBezTo>
                    <a:cubicBezTo>
                      <a:pt x="211" y="249"/>
                      <a:pt x="202" y="269"/>
                      <a:pt x="192" y="288"/>
                    </a:cubicBezTo>
                    <a:cubicBezTo>
                      <a:pt x="185" y="302"/>
                      <a:pt x="191" y="329"/>
                      <a:pt x="189" y="348"/>
                    </a:cubicBezTo>
                    <a:cubicBezTo>
                      <a:pt x="191" y="347"/>
                      <a:pt x="195" y="348"/>
                      <a:pt x="195" y="345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6" name="Freeform 47"/>
              <p:cNvSpPr/>
              <p:nvPr/>
            </p:nvSpPr>
            <p:spPr bwMode="auto">
              <a:xfrm>
                <a:off x="11390" y="1015"/>
                <a:ext cx="64" cy="92"/>
              </a:xfrm>
              <a:custGeom>
                <a:avLst/>
                <a:gdLst>
                  <a:gd name="T0" fmla="*/ 0 w 34"/>
                  <a:gd name="T1" fmla="*/ 42 h 49"/>
                  <a:gd name="T2" fmla="*/ 9 w 34"/>
                  <a:gd name="T3" fmla="*/ 0 h 49"/>
                  <a:gd name="T4" fmla="*/ 30 w 34"/>
                  <a:gd name="T5" fmla="*/ 45 h 49"/>
                  <a:gd name="T6" fmla="*/ 0 w 34"/>
                  <a:gd name="T7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0" y="42"/>
                    </a:moveTo>
                    <a:cubicBezTo>
                      <a:pt x="6" y="31"/>
                      <a:pt x="9" y="17"/>
                      <a:pt x="9" y="0"/>
                    </a:cubicBezTo>
                    <a:cubicBezTo>
                      <a:pt x="22" y="9"/>
                      <a:pt x="34" y="19"/>
                      <a:pt x="30" y="45"/>
                    </a:cubicBezTo>
                    <a:cubicBezTo>
                      <a:pt x="21" y="43"/>
                      <a:pt x="4" y="49"/>
                      <a:pt x="0" y="42"/>
                    </a:cubicBezTo>
                    <a:close/>
                  </a:path>
                </a:pathLst>
              </a:custGeom>
              <a:solidFill>
                <a:srgbClr val="E9D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7" name="Freeform 48"/>
              <p:cNvSpPr/>
              <p:nvPr/>
            </p:nvSpPr>
            <p:spPr bwMode="auto">
              <a:xfrm>
                <a:off x="11294" y="1094"/>
                <a:ext cx="79" cy="19"/>
              </a:xfrm>
              <a:custGeom>
                <a:avLst/>
                <a:gdLst>
                  <a:gd name="T0" fmla="*/ 0 w 42"/>
                  <a:gd name="T1" fmla="*/ 3 h 10"/>
                  <a:gd name="T2" fmla="*/ 42 w 42"/>
                  <a:gd name="T3" fmla="*/ 0 h 10"/>
                  <a:gd name="T4" fmla="*/ 0 w 42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10">
                    <a:moveTo>
                      <a:pt x="0" y="3"/>
                    </a:moveTo>
                    <a:cubicBezTo>
                      <a:pt x="14" y="2"/>
                      <a:pt x="33" y="6"/>
                      <a:pt x="42" y="0"/>
                    </a:cubicBezTo>
                    <a:cubicBezTo>
                      <a:pt x="39" y="10"/>
                      <a:pt x="7" y="7"/>
                      <a:pt x="0" y="3"/>
                    </a:cubicBezTo>
                    <a:close/>
                  </a:path>
                </a:pathLst>
              </a:custGeom>
              <a:solidFill>
                <a:srgbClr val="761A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8" name="Freeform 49"/>
              <p:cNvSpPr/>
              <p:nvPr/>
            </p:nvSpPr>
            <p:spPr bwMode="auto">
              <a:xfrm>
                <a:off x="11211" y="1094"/>
                <a:ext cx="81" cy="19"/>
              </a:xfrm>
              <a:custGeom>
                <a:avLst/>
                <a:gdLst>
                  <a:gd name="T0" fmla="*/ 32 w 43"/>
                  <a:gd name="T1" fmla="*/ 0 h 10"/>
                  <a:gd name="T2" fmla="*/ 2 w 43"/>
                  <a:gd name="T3" fmla="*/ 0 h 10"/>
                  <a:gd name="T4" fmla="*/ 32 w 43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10">
                    <a:moveTo>
                      <a:pt x="32" y="0"/>
                    </a:moveTo>
                    <a:cubicBezTo>
                      <a:pt x="43" y="9"/>
                      <a:pt x="0" y="10"/>
                      <a:pt x="2" y="0"/>
                    </a:cubicBezTo>
                    <a:cubicBezTo>
                      <a:pt x="7" y="4"/>
                      <a:pt x="28" y="6"/>
                      <a:pt x="32" y="0"/>
                    </a:cubicBezTo>
                    <a:close/>
                  </a:path>
                </a:pathLst>
              </a:custGeom>
              <a:solidFill>
                <a:srgbClr val="761A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69" name="Freeform 50"/>
              <p:cNvSpPr/>
              <p:nvPr/>
            </p:nvSpPr>
            <p:spPr bwMode="auto">
              <a:xfrm>
                <a:off x="6963" y="1047"/>
                <a:ext cx="40" cy="228"/>
              </a:xfrm>
              <a:custGeom>
                <a:avLst/>
                <a:gdLst>
                  <a:gd name="T0" fmla="*/ 5 w 21"/>
                  <a:gd name="T1" fmla="*/ 115 h 121"/>
                  <a:gd name="T2" fmla="*/ 8 w 21"/>
                  <a:gd name="T3" fmla="*/ 52 h 121"/>
                  <a:gd name="T4" fmla="*/ 20 w 21"/>
                  <a:gd name="T5" fmla="*/ 1 h 121"/>
                  <a:gd name="T6" fmla="*/ 20 w 21"/>
                  <a:gd name="T7" fmla="*/ 4 h 121"/>
                  <a:gd name="T8" fmla="*/ 11 w 21"/>
                  <a:gd name="T9" fmla="*/ 4 h 121"/>
                  <a:gd name="T10" fmla="*/ 11 w 21"/>
                  <a:gd name="T11" fmla="*/ 121 h 121"/>
                  <a:gd name="T12" fmla="*/ 5 w 21"/>
                  <a:gd name="T13" fmla="*/ 11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21">
                    <a:moveTo>
                      <a:pt x="5" y="115"/>
                    </a:moveTo>
                    <a:cubicBezTo>
                      <a:pt x="10" y="104"/>
                      <a:pt x="8" y="75"/>
                      <a:pt x="8" y="52"/>
                    </a:cubicBezTo>
                    <a:cubicBezTo>
                      <a:pt x="8" y="33"/>
                      <a:pt x="0" y="0"/>
                      <a:pt x="20" y="1"/>
                    </a:cubicBezTo>
                    <a:cubicBezTo>
                      <a:pt x="20" y="2"/>
                      <a:pt x="20" y="3"/>
                      <a:pt x="20" y="4"/>
                    </a:cubicBezTo>
                    <a:cubicBezTo>
                      <a:pt x="17" y="4"/>
                      <a:pt x="14" y="4"/>
                      <a:pt x="11" y="4"/>
                    </a:cubicBezTo>
                    <a:cubicBezTo>
                      <a:pt x="4" y="35"/>
                      <a:pt x="21" y="98"/>
                      <a:pt x="11" y="121"/>
                    </a:cubicBezTo>
                    <a:cubicBezTo>
                      <a:pt x="11" y="121"/>
                      <a:pt x="4" y="117"/>
                      <a:pt x="5" y="115"/>
                    </a:cubicBezTo>
                    <a:close/>
                  </a:path>
                </a:pathLst>
              </a:custGeom>
              <a:solidFill>
                <a:srgbClr val="761A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0" name="Freeform 51"/>
              <p:cNvSpPr/>
              <p:nvPr/>
            </p:nvSpPr>
            <p:spPr bwMode="auto">
              <a:xfrm>
                <a:off x="6837" y="936"/>
                <a:ext cx="369" cy="632"/>
              </a:xfrm>
              <a:custGeom>
                <a:avLst/>
                <a:gdLst>
                  <a:gd name="T0" fmla="*/ 0 w 196"/>
                  <a:gd name="T1" fmla="*/ 180 h 336"/>
                  <a:gd name="T2" fmla="*/ 84 w 196"/>
                  <a:gd name="T3" fmla="*/ 0 h 336"/>
                  <a:gd name="T4" fmla="*/ 147 w 196"/>
                  <a:gd name="T5" fmla="*/ 297 h 336"/>
                  <a:gd name="T6" fmla="*/ 99 w 196"/>
                  <a:gd name="T7" fmla="*/ 303 h 336"/>
                  <a:gd name="T8" fmla="*/ 138 w 196"/>
                  <a:gd name="T9" fmla="*/ 228 h 336"/>
                  <a:gd name="T10" fmla="*/ 93 w 196"/>
                  <a:gd name="T11" fmla="*/ 294 h 336"/>
                  <a:gd name="T12" fmla="*/ 141 w 196"/>
                  <a:gd name="T13" fmla="*/ 159 h 336"/>
                  <a:gd name="T14" fmla="*/ 93 w 196"/>
                  <a:gd name="T15" fmla="*/ 225 h 336"/>
                  <a:gd name="T16" fmla="*/ 90 w 196"/>
                  <a:gd name="T17" fmla="*/ 168 h 336"/>
                  <a:gd name="T18" fmla="*/ 114 w 196"/>
                  <a:gd name="T19" fmla="*/ 105 h 336"/>
                  <a:gd name="T20" fmla="*/ 93 w 196"/>
                  <a:gd name="T21" fmla="*/ 123 h 336"/>
                  <a:gd name="T22" fmla="*/ 87 w 196"/>
                  <a:gd name="T23" fmla="*/ 66 h 336"/>
                  <a:gd name="T24" fmla="*/ 87 w 196"/>
                  <a:gd name="T25" fmla="*/ 63 h 336"/>
                  <a:gd name="T26" fmla="*/ 87 w 196"/>
                  <a:gd name="T27" fmla="*/ 60 h 336"/>
                  <a:gd name="T28" fmla="*/ 75 w 196"/>
                  <a:gd name="T29" fmla="*/ 111 h 336"/>
                  <a:gd name="T30" fmla="*/ 72 w 196"/>
                  <a:gd name="T31" fmla="*/ 174 h 336"/>
                  <a:gd name="T32" fmla="*/ 42 w 196"/>
                  <a:gd name="T33" fmla="*/ 123 h 336"/>
                  <a:gd name="T34" fmla="*/ 75 w 196"/>
                  <a:gd name="T35" fmla="*/ 255 h 336"/>
                  <a:gd name="T36" fmla="*/ 18 w 196"/>
                  <a:gd name="T37" fmla="*/ 195 h 336"/>
                  <a:gd name="T38" fmla="*/ 81 w 196"/>
                  <a:gd name="T39" fmla="*/ 303 h 336"/>
                  <a:gd name="T40" fmla="*/ 0 w 196"/>
                  <a:gd name="T41" fmla="*/ 210 h 336"/>
                  <a:gd name="T42" fmla="*/ 0 w 196"/>
                  <a:gd name="T43" fmla="*/ 18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6" h="336">
                    <a:moveTo>
                      <a:pt x="0" y="180"/>
                    </a:moveTo>
                    <a:cubicBezTo>
                      <a:pt x="4" y="96"/>
                      <a:pt x="55" y="59"/>
                      <a:pt x="84" y="0"/>
                    </a:cubicBezTo>
                    <a:cubicBezTo>
                      <a:pt x="121" y="83"/>
                      <a:pt x="196" y="183"/>
                      <a:pt x="147" y="297"/>
                    </a:cubicBezTo>
                    <a:cubicBezTo>
                      <a:pt x="127" y="295"/>
                      <a:pt x="115" y="301"/>
                      <a:pt x="99" y="303"/>
                    </a:cubicBezTo>
                    <a:cubicBezTo>
                      <a:pt x="110" y="277"/>
                      <a:pt x="142" y="259"/>
                      <a:pt x="138" y="228"/>
                    </a:cubicBezTo>
                    <a:cubicBezTo>
                      <a:pt x="128" y="255"/>
                      <a:pt x="107" y="271"/>
                      <a:pt x="93" y="294"/>
                    </a:cubicBezTo>
                    <a:cubicBezTo>
                      <a:pt x="76" y="228"/>
                      <a:pt x="133" y="210"/>
                      <a:pt x="141" y="159"/>
                    </a:cubicBezTo>
                    <a:cubicBezTo>
                      <a:pt x="116" y="161"/>
                      <a:pt x="102" y="198"/>
                      <a:pt x="93" y="225"/>
                    </a:cubicBezTo>
                    <a:cubicBezTo>
                      <a:pt x="86" y="212"/>
                      <a:pt x="92" y="186"/>
                      <a:pt x="90" y="168"/>
                    </a:cubicBezTo>
                    <a:cubicBezTo>
                      <a:pt x="100" y="149"/>
                      <a:pt x="109" y="129"/>
                      <a:pt x="114" y="105"/>
                    </a:cubicBezTo>
                    <a:cubicBezTo>
                      <a:pt x="106" y="98"/>
                      <a:pt x="97" y="116"/>
                      <a:pt x="93" y="123"/>
                    </a:cubicBezTo>
                    <a:cubicBezTo>
                      <a:pt x="84" y="111"/>
                      <a:pt x="96" y="78"/>
                      <a:pt x="87" y="66"/>
                    </a:cubicBezTo>
                    <a:cubicBezTo>
                      <a:pt x="87" y="65"/>
                      <a:pt x="87" y="64"/>
                      <a:pt x="87" y="63"/>
                    </a:cubicBezTo>
                    <a:cubicBezTo>
                      <a:pt x="87" y="62"/>
                      <a:pt x="87" y="61"/>
                      <a:pt x="87" y="60"/>
                    </a:cubicBezTo>
                    <a:cubicBezTo>
                      <a:pt x="67" y="59"/>
                      <a:pt x="75" y="92"/>
                      <a:pt x="75" y="111"/>
                    </a:cubicBezTo>
                    <a:cubicBezTo>
                      <a:pt x="75" y="134"/>
                      <a:pt x="77" y="163"/>
                      <a:pt x="72" y="174"/>
                    </a:cubicBezTo>
                    <a:cubicBezTo>
                      <a:pt x="64" y="155"/>
                      <a:pt x="61" y="131"/>
                      <a:pt x="42" y="123"/>
                    </a:cubicBezTo>
                    <a:cubicBezTo>
                      <a:pt x="36" y="172"/>
                      <a:pt x="89" y="188"/>
                      <a:pt x="75" y="255"/>
                    </a:cubicBezTo>
                    <a:cubicBezTo>
                      <a:pt x="52" y="239"/>
                      <a:pt x="44" y="208"/>
                      <a:pt x="18" y="195"/>
                    </a:cubicBezTo>
                    <a:cubicBezTo>
                      <a:pt x="27" y="231"/>
                      <a:pt x="67" y="262"/>
                      <a:pt x="81" y="303"/>
                    </a:cubicBezTo>
                    <a:cubicBezTo>
                      <a:pt x="34" y="336"/>
                      <a:pt x="5" y="255"/>
                      <a:pt x="0" y="210"/>
                    </a:cubicBezTo>
                    <a:cubicBezTo>
                      <a:pt x="0" y="200"/>
                      <a:pt x="0" y="190"/>
                      <a:pt x="0" y="180"/>
                    </a:cubicBezTo>
                    <a:close/>
                  </a:path>
                </a:pathLst>
              </a:custGeom>
              <a:solidFill>
                <a:srgbClr val="BE1F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1" name="Freeform 52"/>
              <p:cNvSpPr/>
              <p:nvPr/>
            </p:nvSpPr>
            <p:spPr bwMode="auto">
              <a:xfrm>
                <a:off x="11369" y="1094"/>
                <a:ext cx="77" cy="17"/>
              </a:xfrm>
              <a:custGeom>
                <a:avLst/>
                <a:gdLst>
                  <a:gd name="T0" fmla="*/ 41 w 41"/>
                  <a:gd name="T1" fmla="*/ 3 h 9"/>
                  <a:gd name="T2" fmla="*/ 11 w 41"/>
                  <a:gd name="T3" fmla="*/ 0 h 9"/>
                  <a:gd name="T4" fmla="*/ 41 w 41"/>
                  <a:gd name="T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9">
                    <a:moveTo>
                      <a:pt x="41" y="3"/>
                    </a:moveTo>
                    <a:cubicBezTo>
                      <a:pt x="38" y="8"/>
                      <a:pt x="0" y="9"/>
                      <a:pt x="11" y="0"/>
                    </a:cubicBezTo>
                    <a:cubicBezTo>
                      <a:pt x="15" y="7"/>
                      <a:pt x="32" y="1"/>
                      <a:pt x="41" y="3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2" name="Freeform 53"/>
              <p:cNvSpPr/>
              <p:nvPr/>
            </p:nvSpPr>
            <p:spPr bwMode="auto">
              <a:xfrm>
                <a:off x="11294" y="1137"/>
                <a:ext cx="56" cy="64"/>
              </a:xfrm>
              <a:custGeom>
                <a:avLst/>
                <a:gdLst>
                  <a:gd name="T0" fmla="*/ 30 w 30"/>
                  <a:gd name="T1" fmla="*/ 25 h 34"/>
                  <a:gd name="T2" fmla="*/ 0 w 30"/>
                  <a:gd name="T3" fmla="*/ 1 h 34"/>
                  <a:gd name="T4" fmla="*/ 30 w 30"/>
                  <a:gd name="T5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4">
                    <a:moveTo>
                      <a:pt x="30" y="25"/>
                    </a:moveTo>
                    <a:cubicBezTo>
                      <a:pt x="14" y="34"/>
                      <a:pt x="1" y="17"/>
                      <a:pt x="0" y="1"/>
                    </a:cubicBezTo>
                    <a:cubicBezTo>
                      <a:pt x="19" y="0"/>
                      <a:pt x="27" y="10"/>
                      <a:pt x="30" y="2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3" name="Freeform 54"/>
              <p:cNvSpPr/>
              <p:nvPr/>
            </p:nvSpPr>
            <p:spPr bwMode="auto">
              <a:xfrm>
                <a:off x="11589" y="1141"/>
                <a:ext cx="32" cy="49"/>
              </a:xfrm>
              <a:custGeom>
                <a:avLst/>
                <a:gdLst>
                  <a:gd name="T0" fmla="*/ 2 w 17"/>
                  <a:gd name="T1" fmla="*/ 2 h 26"/>
                  <a:gd name="T2" fmla="*/ 17 w 17"/>
                  <a:gd name="T3" fmla="*/ 14 h 26"/>
                  <a:gd name="T4" fmla="*/ 2 w 17"/>
                  <a:gd name="T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6">
                    <a:moveTo>
                      <a:pt x="2" y="2"/>
                    </a:moveTo>
                    <a:cubicBezTo>
                      <a:pt x="13" y="0"/>
                      <a:pt x="9" y="13"/>
                      <a:pt x="17" y="14"/>
                    </a:cubicBezTo>
                    <a:cubicBezTo>
                      <a:pt x="14" y="26"/>
                      <a:pt x="0" y="13"/>
                      <a:pt x="2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4" name="Freeform 55"/>
              <p:cNvSpPr/>
              <p:nvPr/>
            </p:nvSpPr>
            <p:spPr bwMode="auto">
              <a:xfrm>
                <a:off x="11179" y="1145"/>
                <a:ext cx="59" cy="64"/>
              </a:xfrm>
              <a:custGeom>
                <a:avLst/>
                <a:gdLst>
                  <a:gd name="T0" fmla="*/ 1 w 31"/>
                  <a:gd name="T1" fmla="*/ 0 h 34"/>
                  <a:gd name="T2" fmla="*/ 31 w 31"/>
                  <a:gd name="T3" fmla="*/ 24 h 34"/>
                  <a:gd name="T4" fmla="*/ 1 w 31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4">
                    <a:moveTo>
                      <a:pt x="1" y="0"/>
                    </a:moveTo>
                    <a:cubicBezTo>
                      <a:pt x="16" y="3"/>
                      <a:pt x="19" y="18"/>
                      <a:pt x="31" y="24"/>
                    </a:cubicBezTo>
                    <a:cubicBezTo>
                      <a:pt x="15" y="34"/>
                      <a:pt x="0" y="17"/>
                      <a:pt x="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5" name="Freeform 56"/>
              <p:cNvSpPr>
                <a:spLocks noEditPoints="1"/>
              </p:cNvSpPr>
              <p:nvPr/>
            </p:nvSpPr>
            <p:spPr bwMode="auto">
              <a:xfrm>
                <a:off x="9590" y="1122"/>
                <a:ext cx="2347" cy="1614"/>
              </a:xfrm>
              <a:custGeom>
                <a:avLst/>
                <a:gdLst>
                  <a:gd name="T0" fmla="*/ 1248 w 1248"/>
                  <a:gd name="T1" fmla="*/ 3 h 858"/>
                  <a:gd name="T2" fmla="*/ 342 w 1248"/>
                  <a:gd name="T3" fmla="*/ 858 h 858"/>
                  <a:gd name="T4" fmla="*/ 192 w 1248"/>
                  <a:gd name="T5" fmla="*/ 24 h 858"/>
                  <a:gd name="T6" fmla="*/ 495 w 1248"/>
                  <a:gd name="T7" fmla="*/ 9 h 858"/>
                  <a:gd name="T8" fmla="*/ 876 w 1248"/>
                  <a:gd name="T9" fmla="*/ 36 h 858"/>
                  <a:gd name="T10" fmla="*/ 906 w 1248"/>
                  <a:gd name="T11" fmla="*/ 9 h 858"/>
                  <a:gd name="T12" fmla="*/ 1080 w 1248"/>
                  <a:gd name="T13" fmla="*/ 24 h 858"/>
                  <a:gd name="T14" fmla="*/ 642 w 1248"/>
                  <a:gd name="T15" fmla="*/ 36 h 858"/>
                  <a:gd name="T16" fmla="*/ 993 w 1248"/>
                  <a:gd name="T17" fmla="*/ 33 h 858"/>
                  <a:gd name="T18" fmla="*/ 1200 w 1248"/>
                  <a:gd name="T19" fmla="*/ 33 h 858"/>
                  <a:gd name="T20" fmla="*/ 390 w 1248"/>
                  <a:gd name="T21" fmla="*/ 36 h 858"/>
                  <a:gd name="T22" fmla="*/ 264 w 1248"/>
                  <a:gd name="T23" fmla="*/ 36 h 858"/>
                  <a:gd name="T24" fmla="*/ 222 w 1248"/>
                  <a:gd name="T25" fmla="*/ 42 h 858"/>
                  <a:gd name="T26" fmla="*/ 198 w 1248"/>
                  <a:gd name="T27" fmla="*/ 63 h 858"/>
                  <a:gd name="T28" fmla="*/ 978 w 1248"/>
                  <a:gd name="T29" fmla="*/ 63 h 858"/>
                  <a:gd name="T30" fmla="*/ 1053 w 1248"/>
                  <a:gd name="T31" fmla="*/ 72 h 858"/>
                  <a:gd name="T32" fmla="*/ 1143 w 1248"/>
                  <a:gd name="T33" fmla="*/ 96 h 858"/>
                  <a:gd name="T34" fmla="*/ 1188 w 1248"/>
                  <a:gd name="T35" fmla="*/ 111 h 858"/>
                  <a:gd name="T36" fmla="*/ 1233 w 1248"/>
                  <a:gd name="T37" fmla="*/ 144 h 858"/>
                  <a:gd name="T38" fmla="*/ 717 w 1248"/>
                  <a:gd name="T39" fmla="*/ 156 h 858"/>
                  <a:gd name="T40" fmla="*/ 318 w 1248"/>
                  <a:gd name="T41" fmla="*/ 228 h 858"/>
                  <a:gd name="T42" fmla="*/ 222 w 1248"/>
                  <a:gd name="T43" fmla="*/ 207 h 858"/>
                  <a:gd name="T44" fmla="*/ 249 w 1248"/>
                  <a:gd name="T45" fmla="*/ 234 h 858"/>
                  <a:gd name="T46" fmla="*/ 285 w 1248"/>
                  <a:gd name="T47" fmla="*/ 234 h 858"/>
                  <a:gd name="T48" fmla="*/ 249 w 1248"/>
                  <a:gd name="T49" fmla="*/ 246 h 858"/>
                  <a:gd name="T50" fmla="*/ 270 w 1248"/>
                  <a:gd name="T51" fmla="*/ 288 h 858"/>
                  <a:gd name="T52" fmla="*/ 189 w 1248"/>
                  <a:gd name="T53" fmla="*/ 282 h 858"/>
                  <a:gd name="T54" fmla="*/ 636 w 1248"/>
                  <a:gd name="T55" fmla="*/ 321 h 858"/>
                  <a:gd name="T56" fmla="*/ 789 w 1248"/>
                  <a:gd name="T57" fmla="*/ 327 h 858"/>
                  <a:gd name="T58" fmla="*/ 729 w 1248"/>
                  <a:gd name="T59" fmla="*/ 348 h 858"/>
                  <a:gd name="T60" fmla="*/ 546 w 1248"/>
                  <a:gd name="T61" fmla="*/ 330 h 858"/>
                  <a:gd name="T62" fmla="*/ 648 w 1248"/>
                  <a:gd name="T63" fmla="*/ 363 h 858"/>
                  <a:gd name="T64" fmla="*/ 513 w 1248"/>
                  <a:gd name="T65" fmla="*/ 345 h 858"/>
                  <a:gd name="T66" fmla="*/ 300 w 1248"/>
                  <a:gd name="T67" fmla="*/ 360 h 858"/>
                  <a:gd name="T68" fmla="*/ 660 w 1248"/>
                  <a:gd name="T69" fmla="*/ 390 h 858"/>
                  <a:gd name="T70" fmla="*/ 459 w 1248"/>
                  <a:gd name="T71" fmla="*/ 375 h 858"/>
                  <a:gd name="T72" fmla="*/ 726 w 1248"/>
                  <a:gd name="T73" fmla="*/ 402 h 858"/>
                  <a:gd name="T74" fmla="*/ 684 w 1248"/>
                  <a:gd name="T75" fmla="*/ 393 h 858"/>
                  <a:gd name="T76" fmla="*/ 648 w 1248"/>
                  <a:gd name="T77" fmla="*/ 417 h 858"/>
                  <a:gd name="T78" fmla="*/ 669 w 1248"/>
                  <a:gd name="T79" fmla="*/ 420 h 858"/>
                  <a:gd name="T80" fmla="*/ 744 w 1248"/>
                  <a:gd name="T81" fmla="*/ 408 h 858"/>
                  <a:gd name="T82" fmla="*/ 507 w 1248"/>
                  <a:gd name="T83" fmla="*/ 453 h 858"/>
                  <a:gd name="T84" fmla="*/ 945 w 1248"/>
                  <a:gd name="T85" fmla="*/ 450 h 858"/>
                  <a:gd name="T86" fmla="*/ 552 w 1248"/>
                  <a:gd name="T87" fmla="*/ 453 h 858"/>
                  <a:gd name="T88" fmla="*/ 606 w 1248"/>
                  <a:gd name="T89" fmla="*/ 480 h 858"/>
                  <a:gd name="T90" fmla="*/ 462 w 1248"/>
                  <a:gd name="T91" fmla="*/ 477 h 858"/>
                  <a:gd name="T92" fmla="*/ 297 w 1248"/>
                  <a:gd name="T93" fmla="*/ 522 h 858"/>
                  <a:gd name="T94" fmla="*/ 585 w 1248"/>
                  <a:gd name="T95" fmla="*/ 489 h 858"/>
                  <a:gd name="T96" fmla="*/ 996 w 1248"/>
                  <a:gd name="T97" fmla="*/ 507 h 858"/>
                  <a:gd name="T98" fmla="*/ 828 w 1248"/>
                  <a:gd name="T99" fmla="*/ 558 h 858"/>
                  <a:gd name="T100" fmla="*/ 819 w 1248"/>
                  <a:gd name="T101" fmla="*/ 558 h 858"/>
                  <a:gd name="T102" fmla="*/ 849 w 1248"/>
                  <a:gd name="T103" fmla="*/ 603 h 858"/>
                  <a:gd name="T104" fmla="*/ 1008 w 1248"/>
                  <a:gd name="T105" fmla="*/ 600 h 858"/>
                  <a:gd name="T106" fmla="*/ 849 w 1248"/>
                  <a:gd name="T107" fmla="*/ 609 h 858"/>
                  <a:gd name="T108" fmla="*/ 852 w 1248"/>
                  <a:gd name="T109" fmla="*/ 669 h 858"/>
                  <a:gd name="T110" fmla="*/ 909 w 1248"/>
                  <a:gd name="T111" fmla="*/ 660 h 858"/>
                  <a:gd name="T112" fmla="*/ 801 w 1248"/>
                  <a:gd name="T113" fmla="*/ 690 h 858"/>
                  <a:gd name="T114" fmla="*/ 936 w 1248"/>
                  <a:gd name="T115" fmla="*/ 708 h 858"/>
                  <a:gd name="T116" fmla="*/ 879 w 1248"/>
                  <a:gd name="T117" fmla="*/ 723 h 858"/>
                  <a:gd name="T118" fmla="*/ 363 w 1248"/>
                  <a:gd name="T119" fmla="*/ 762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48" h="858">
                    <a:moveTo>
                      <a:pt x="783" y="0"/>
                    </a:moveTo>
                    <a:cubicBezTo>
                      <a:pt x="802" y="0"/>
                      <a:pt x="821" y="0"/>
                      <a:pt x="840" y="0"/>
                    </a:cubicBezTo>
                    <a:cubicBezTo>
                      <a:pt x="859" y="0"/>
                      <a:pt x="878" y="0"/>
                      <a:pt x="897" y="0"/>
                    </a:cubicBezTo>
                    <a:cubicBezTo>
                      <a:pt x="899" y="0"/>
                      <a:pt x="901" y="0"/>
                      <a:pt x="903" y="0"/>
                    </a:cubicBezTo>
                    <a:cubicBezTo>
                      <a:pt x="928" y="0"/>
                      <a:pt x="953" y="0"/>
                      <a:pt x="978" y="0"/>
                    </a:cubicBezTo>
                    <a:cubicBezTo>
                      <a:pt x="1027" y="0"/>
                      <a:pt x="1076" y="0"/>
                      <a:pt x="1125" y="0"/>
                    </a:cubicBezTo>
                    <a:cubicBezTo>
                      <a:pt x="1133" y="0"/>
                      <a:pt x="1141" y="0"/>
                      <a:pt x="1149" y="0"/>
                    </a:cubicBezTo>
                    <a:cubicBezTo>
                      <a:pt x="1168" y="7"/>
                      <a:pt x="1200" y="1"/>
                      <a:pt x="1224" y="3"/>
                    </a:cubicBezTo>
                    <a:cubicBezTo>
                      <a:pt x="1232" y="3"/>
                      <a:pt x="1240" y="3"/>
                      <a:pt x="1248" y="3"/>
                    </a:cubicBezTo>
                    <a:cubicBezTo>
                      <a:pt x="1248" y="27"/>
                      <a:pt x="1248" y="51"/>
                      <a:pt x="1248" y="75"/>
                    </a:cubicBezTo>
                    <a:cubicBezTo>
                      <a:pt x="1248" y="99"/>
                      <a:pt x="1248" y="123"/>
                      <a:pt x="1248" y="147"/>
                    </a:cubicBezTo>
                    <a:cubicBezTo>
                      <a:pt x="1241" y="168"/>
                      <a:pt x="1247" y="202"/>
                      <a:pt x="1245" y="228"/>
                    </a:cubicBezTo>
                    <a:cubicBezTo>
                      <a:pt x="1245" y="369"/>
                      <a:pt x="1245" y="510"/>
                      <a:pt x="1245" y="651"/>
                    </a:cubicBezTo>
                    <a:cubicBezTo>
                      <a:pt x="1247" y="668"/>
                      <a:pt x="1241" y="693"/>
                      <a:pt x="1248" y="705"/>
                    </a:cubicBezTo>
                    <a:cubicBezTo>
                      <a:pt x="1248" y="721"/>
                      <a:pt x="1248" y="737"/>
                      <a:pt x="1248" y="753"/>
                    </a:cubicBezTo>
                    <a:cubicBezTo>
                      <a:pt x="1248" y="768"/>
                      <a:pt x="1248" y="783"/>
                      <a:pt x="1248" y="798"/>
                    </a:cubicBezTo>
                    <a:cubicBezTo>
                      <a:pt x="1248" y="818"/>
                      <a:pt x="1248" y="838"/>
                      <a:pt x="1248" y="858"/>
                    </a:cubicBezTo>
                    <a:cubicBezTo>
                      <a:pt x="946" y="858"/>
                      <a:pt x="644" y="858"/>
                      <a:pt x="342" y="858"/>
                    </a:cubicBezTo>
                    <a:cubicBezTo>
                      <a:pt x="306" y="699"/>
                      <a:pt x="268" y="542"/>
                      <a:pt x="207" y="405"/>
                    </a:cubicBezTo>
                    <a:cubicBezTo>
                      <a:pt x="146" y="269"/>
                      <a:pt x="84" y="136"/>
                      <a:pt x="0" y="33"/>
                    </a:cubicBezTo>
                    <a:cubicBezTo>
                      <a:pt x="4" y="33"/>
                      <a:pt x="8" y="33"/>
                      <a:pt x="12" y="33"/>
                    </a:cubicBezTo>
                    <a:cubicBezTo>
                      <a:pt x="26" y="31"/>
                      <a:pt x="48" y="37"/>
                      <a:pt x="57" y="30"/>
                    </a:cubicBezTo>
                    <a:cubicBezTo>
                      <a:pt x="62" y="30"/>
                      <a:pt x="67" y="30"/>
                      <a:pt x="72" y="30"/>
                    </a:cubicBezTo>
                    <a:cubicBezTo>
                      <a:pt x="86" y="28"/>
                      <a:pt x="108" y="34"/>
                      <a:pt x="117" y="27"/>
                    </a:cubicBezTo>
                    <a:cubicBezTo>
                      <a:pt x="122" y="27"/>
                      <a:pt x="127" y="27"/>
                      <a:pt x="132" y="27"/>
                    </a:cubicBezTo>
                    <a:cubicBezTo>
                      <a:pt x="146" y="25"/>
                      <a:pt x="168" y="31"/>
                      <a:pt x="177" y="24"/>
                    </a:cubicBezTo>
                    <a:cubicBezTo>
                      <a:pt x="182" y="24"/>
                      <a:pt x="187" y="24"/>
                      <a:pt x="192" y="24"/>
                    </a:cubicBezTo>
                    <a:cubicBezTo>
                      <a:pt x="207" y="22"/>
                      <a:pt x="230" y="28"/>
                      <a:pt x="240" y="21"/>
                    </a:cubicBezTo>
                    <a:cubicBezTo>
                      <a:pt x="245" y="21"/>
                      <a:pt x="250" y="21"/>
                      <a:pt x="255" y="21"/>
                    </a:cubicBezTo>
                    <a:cubicBezTo>
                      <a:pt x="269" y="19"/>
                      <a:pt x="291" y="25"/>
                      <a:pt x="300" y="18"/>
                    </a:cubicBezTo>
                    <a:cubicBezTo>
                      <a:pt x="305" y="18"/>
                      <a:pt x="310" y="18"/>
                      <a:pt x="315" y="18"/>
                    </a:cubicBezTo>
                    <a:cubicBezTo>
                      <a:pt x="329" y="16"/>
                      <a:pt x="351" y="22"/>
                      <a:pt x="360" y="15"/>
                    </a:cubicBezTo>
                    <a:cubicBezTo>
                      <a:pt x="365" y="15"/>
                      <a:pt x="370" y="15"/>
                      <a:pt x="375" y="15"/>
                    </a:cubicBezTo>
                    <a:cubicBezTo>
                      <a:pt x="391" y="13"/>
                      <a:pt x="415" y="19"/>
                      <a:pt x="426" y="12"/>
                    </a:cubicBezTo>
                    <a:cubicBezTo>
                      <a:pt x="432" y="12"/>
                      <a:pt x="438" y="12"/>
                      <a:pt x="444" y="12"/>
                    </a:cubicBezTo>
                    <a:cubicBezTo>
                      <a:pt x="460" y="10"/>
                      <a:pt x="484" y="16"/>
                      <a:pt x="495" y="9"/>
                    </a:cubicBezTo>
                    <a:cubicBezTo>
                      <a:pt x="501" y="9"/>
                      <a:pt x="507" y="9"/>
                      <a:pt x="513" y="9"/>
                    </a:cubicBezTo>
                    <a:cubicBezTo>
                      <a:pt x="531" y="7"/>
                      <a:pt x="557" y="13"/>
                      <a:pt x="570" y="6"/>
                    </a:cubicBezTo>
                    <a:cubicBezTo>
                      <a:pt x="579" y="6"/>
                      <a:pt x="588" y="6"/>
                      <a:pt x="597" y="6"/>
                    </a:cubicBezTo>
                    <a:cubicBezTo>
                      <a:pt x="622" y="4"/>
                      <a:pt x="655" y="10"/>
                      <a:pt x="675" y="3"/>
                    </a:cubicBezTo>
                    <a:cubicBezTo>
                      <a:pt x="683" y="3"/>
                      <a:pt x="691" y="3"/>
                      <a:pt x="699" y="3"/>
                    </a:cubicBezTo>
                    <a:cubicBezTo>
                      <a:pt x="726" y="1"/>
                      <a:pt x="761" y="7"/>
                      <a:pt x="783" y="0"/>
                    </a:cubicBezTo>
                    <a:close/>
                    <a:moveTo>
                      <a:pt x="876" y="36"/>
                    </a:moveTo>
                    <a:cubicBezTo>
                      <a:pt x="864" y="30"/>
                      <a:pt x="861" y="15"/>
                      <a:pt x="846" y="12"/>
                    </a:cubicBezTo>
                    <a:cubicBezTo>
                      <a:pt x="845" y="29"/>
                      <a:pt x="860" y="46"/>
                      <a:pt x="876" y="36"/>
                    </a:cubicBezTo>
                    <a:close/>
                    <a:moveTo>
                      <a:pt x="609" y="366"/>
                    </a:moveTo>
                    <a:cubicBezTo>
                      <a:pt x="621" y="367"/>
                      <a:pt x="630" y="365"/>
                      <a:pt x="630" y="354"/>
                    </a:cubicBezTo>
                    <a:cubicBezTo>
                      <a:pt x="619" y="354"/>
                      <a:pt x="614" y="360"/>
                      <a:pt x="609" y="366"/>
                    </a:cubicBezTo>
                    <a:close/>
                    <a:moveTo>
                      <a:pt x="612" y="381"/>
                    </a:moveTo>
                    <a:cubicBezTo>
                      <a:pt x="622" y="388"/>
                      <a:pt x="648" y="375"/>
                      <a:pt x="642" y="366"/>
                    </a:cubicBezTo>
                    <a:cubicBezTo>
                      <a:pt x="626" y="365"/>
                      <a:pt x="619" y="373"/>
                      <a:pt x="612" y="381"/>
                    </a:cubicBezTo>
                    <a:close/>
                    <a:moveTo>
                      <a:pt x="906" y="9"/>
                    </a:moveTo>
                    <a:cubicBezTo>
                      <a:pt x="907" y="25"/>
                      <a:pt x="920" y="42"/>
                      <a:pt x="936" y="33"/>
                    </a:cubicBezTo>
                    <a:cubicBezTo>
                      <a:pt x="933" y="18"/>
                      <a:pt x="925" y="8"/>
                      <a:pt x="906" y="9"/>
                    </a:cubicBezTo>
                    <a:close/>
                    <a:moveTo>
                      <a:pt x="816" y="33"/>
                    </a:moveTo>
                    <a:cubicBezTo>
                      <a:pt x="811" y="23"/>
                      <a:pt x="809" y="10"/>
                      <a:pt x="792" y="12"/>
                    </a:cubicBezTo>
                    <a:cubicBezTo>
                      <a:pt x="795" y="23"/>
                      <a:pt x="802" y="43"/>
                      <a:pt x="816" y="33"/>
                    </a:cubicBezTo>
                    <a:close/>
                    <a:moveTo>
                      <a:pt x="1020" y="12"/>
                    </a:moveTo>
                    <a:cubicBezTo>
                      <a:pt x="1021" y="21"/>
                      <a:pt x="1026" y="26"/>
                      <a:pt x="1035" y="27"/>
                    </a:cubicBezTo>
                    <a:cubicBezTo>
                      <a:pt x="1033" y="19"/>
                      <a:pt x="1032" y="10"/>
                      <a:pt x="1020" y="12"/>
                    </a:cubicBezTo>
                    <a:close/>
                    <a:moveTo>
                      <a:pt x="1080" y="24"/>
                    </a:moveTo>
                    <a:cubicBezTo>
                      <a:pt x="1072" y="23"/>
                      <a:pt x="1076" y="10"/>
                      <a:pt x="1065" y="12"/>
                    </a:cubicBezTo>
                    <a:cubicBezTo>
                      <a:pt x="1063" y="23"/>
                      <a:pt x="1077" y="36"/>
                      <a:pt x="1080" y="24"/>
                    </a:cubicBezTo>
                    <a:close/>
                    <a:moveTo>
                      <a:pt x="1104" y="12"/>
                    </a:moveTo>
                    <a:cubicBezTo>
                      <a:pt x="1102" y="23"/>
                      <a:pt x="1110" y="24"/>
                      <a:pt x="1110" y="33"/>
                    </a:cubicBezTo>
                    <a:cubicBezTo>
                      <a:pt x="1114" y="31"/>
                      <a:pt x="1126" y="37"/>
                      <a:pt x="1125" y="30"/>
                    </a:cubicBezTo>
                    <a:cubicBezTo>
                      <a:pt x="1116" y="26"/>
                      <a:pt x="1117" y="12"/>
                      <a:pt x="1104" y="12"/>
                    </a:cubicBezTo>
                    <a:close/>
                    <a:moveTo>
                      <a:pt x="573" y="15"/>
                    </a:moveTo>
                    <a:cubicBezTo>
                      <a:pt x="572" y="25"/>
                      <a:pt x="574" y="32"/>
                      <a:pt x="585" y="30"/>
                    </a:cubicBezTo>
                    <a:cubicBezTo>
                      <a:pt x="583" y="23"/>
                      <a:pt x="582" y="15"/>
                      <a:pt x="573" y="15"/>
                    </a:cubicBezTo>
                    <a:close/>
                    <a:moveTo>
                      <a:pt x="618" y="15"/>
                    </a:moveTo>
                    <a:cubicBezTo>
                      <a:pt x="621" y="27"/>
                      <a:pt x="631" y="32"/>
                      <a:pt x="642" y="36"/>
                    </a:cubicBezTo>
                    <a:cubicBezTo>
                      <a:pt x="647" y="27"/>
                      <a:pt x="636" y="12"/>
                      <a:pt x="618" y="15"/>
                    </a:cubicBezTo>
                    <a:close/>
                    <a:moveTo>
                      <a:pt x="717" y="15"/>
                    </a:moveTo>
                    <a:cubicBezTo>
                      <a:pt x="715" y="29"/>
                      <a:pt x="721" y="35"/>
                      <a:pt x="735" y="33"/>
                    </a:cubicBezTo>
                    <a:cubicBezTo>
                      <a:pt x="733" y="23"/>
                      <a:pt x="730" y="14"/>
                      <a:pt x="717" y="15"/>
                    </a:cubicBezTo>
                    <a:close/>
                    <a:moveTo>
                      <a:pt x="750" y="15"/>
                    </a:moveTo>
                    <a:cubicBezTo>
                      <a:pt x="751" y="24"/>
                      <a:pt x="752" y="33"/>
                      <a:pt x="762" y="33"/>
                    </a:cubicBezTo>
                    <a:cubicBezTo>
                      <a:pt x="768" y="26"/>
                      <a:pt x="761" y="14"/>
                      <a:pt x="750" y="15"/>
                    </a:cubicBezTo>
                    <a:close/>
                    <a:moveTo>
                      <a:pt x="969" y="15"/>
                    </a:moveTo>
                    <a:cubicBezTo>
                      <a:pt x="972" y="26"/>
                      <a:pt x="980" y="32"/>
                      <a:pt x="993" y="33"/>
                    </a:cubicBezTo>
                    <a:cubicBezTo>
                      <a:pt x="993" y="19"/>
                      <a:pt x="981" y="7"/>
                      <a:pt x="969" y="15"/>
                    </a:cubicBezTo>
                    <a:close/>
                    <a:moveTo>
                      <a:pt x="1164" y="27"/>
                    </a:moveTo>
                    <a:cubicBezTo>
                      <a:pt x="1163" y="20"/>
                      <a:pt x="1162" y="13"/>
                      <a:pt x="1152" y="15"/>
                    </a:cubicBezTo>
                    <a:cubicBezTo>
                      <a:pt x="1152" y="23"/>
                      <a:pt x="1156" y="27"/>
                      <a:pt x="1164" y="27"/>
                    </a:cubicBezTo>
                    <a:close/>
                    <a:moveTo>
                      <a:pt x="669" y="18"/>
                    </a:moveTo>
                    <a:cubicBezTo>
                      <a:pt x="664" y="25"/>
                      <a:pt x="675" y="36"/>
                      <a:pt x="687" y="36"/>
                    </a:cubicBezTo>
                    <a:cubicBezTo>
                      <a:pt x="687" y="24"/>
                      <a:pt x="681" y="18"/>
                      <a:pt x="669" y="18"/>
                    </a:cubicBezTo>
                    <a:close/>
                    <a:moveTo>
                      <a:pt x="1200" y="18"/>
                    </a:moveTo>
                    <a:cubicBezTo>
                      <a:pt x="1200" y="23"/>
                      <a:pt x="1200" y="28"/>
                      <a:pt x="1200" y="33"/>
                    </a:cubicBezTo>
                    <a:cubicBezTo>
                      <a:pt x="1212" y="36"/>
                      <a:pt x="1212" y="15"/>
                      <a:pt x="1200" y="18"/>
                    </a:cubicBezTo>
                    <a:close/>
                    <a:moveTo>
                      <a:pt x="564" y="36"/>
                    </a:moveTo>
                    <a:cubicBezTo>
                      <a:pt x="566" y="27"/>
                      <a:pt x="547" y="24"/>
                      <a:pt x="543" y="30"/>
                    </a:cubicBezTo>
                    <a:cubicBezTo>
                      <a:pt x="548" y="34"/>
                      <a:pt x="553" y="38"/>
                      <a:pt x="564" y="36"/>
                    </a:cubicBezTo>
                    <a:close/>
                    <a:moveTo>
                      <a:pt x="1242" y="27"/>
                    </a:moveTo>
                    <a:cubicBezTo>
                      <a:pt x="1238" y="27"/>
                      <a:pt x="1234" y="27"/>
                      <a:pt x="1230" y="27"/>
                    </a:cubicBezTo>
                    <a:cubicBezTo>
                      <a:pt x="1227" y="31"/>
                      <a:pt x="1227" y="38"/>
                      <a:pt x="1227" y="45"/>
                    </a:cubicBezTo>
                    <a:cubicBezTo>
                      <a:pt x="1237" y="44"/>
                      <a:pt x="1239" y="35"/>
                      <a:pt x="1242" y="27"/>
                    </a:cubicBezTo>
                    <a:close/>
                    <a:moveTo>
                      <a:pt x="390" y="36"/>
                    </a:moveTo>
                    <a:cubicBezTo>
                      <a:pt x="404" y="36"/>
                      <a:pt x="413" y="54"/>
                      <a:pt x="426" y="45"/>
                    </a:cubicBezTo>
                    <a:cubicBezTo>
                      <a:pt x="427" y="30"/>
                      <a:pt x="397" y="23"/>
                      <a:pt x="390" y="36"/>
                    </a:cubicBezTo>
                    <a:close/>
                    <a:moveTo>
                      <a:pt x="447" y="33"/>
                    </a:moveTo>
                    <a:cubicBezTo>
                      <a:pt x="448" y="46"/>
                      <a:pt x="473" y="47"/>
                      <a:pt x="483" y="42"/>
                    </a:cubicBezTo>
                    <a:cubicBezTo>
                      <a:pt x="483" y="28"/>
                      <a:pt x="457" y="28"/>
                      <a:pt x="447" y="33"/>
                    </a:cubicBezTo>
                    <a:close/>
                    <a:moveTo>
                      <a:pt x="531" y="39"/>
                    </a:moveTo>
                    <a:cubicBezTo>
                      <a:pt x="527" y="37"/>
                      <a:pt x="508" y="25"/>
                      <a:pt x="507" y="39"/>
                    </a:cubicBezTo>
                    <a:cubicBezTo>
                      <a:pt x="508" y="44"/>
                      <a:pt x="530" y="44"/>
                      <a:pt x="531" y="39"/>
                    </a:cubicBezTo>
                    <a:close/>
                    <a:moveTo>
                      <a:pt x="264" y="36"/>
                    </a:moveTo>
                    <a:cubicBezTo>
                      <a:pt x="264" y="49"/>
                      <a:pt x="278" y="48"/>
                      <a:pt x="291" y="48"/>
                    </a:cubicBezTo>
                    <a:cubicBezTo>
                      <a:pt x="298" y="29"/>
                      <a:pt x="272" y="31"/>
                      <a:pt x="264" y="36"/>
                    </a:cubicBezTo>
                    <a:close/>
                    <a:moveTo>
                      <a:pt x="318" y="36"/>
                    </a:moveTo>
                    <a:cubicBezTo>
                      <a:pt x="323" y="47"/>
                      <a:pt x="337" y="49"/>
                      <a:pt x="351" y="51"/>
                    </a:cubicBezTo>
                    <a:cubicBezTo>
                      <a:pt x="352" y="47"/>
                      <a:pt x="356" y="46"/>
                      <a:pt x="357" y="42"/>
                    </a:cubicBezTo>
                    <a:cubicBezTo>
                      <a:pt x="349" y="36"/>
                      <a:pt x="331" y="28"/>
                      <a:pt x="318" y="36"/>
                    </a:cubicBezTo>
                    <a:close/>
                    <a:moveTo>
                      <a:pt x="222" y="42"/>
                    </a:moveTo>
                    <a:cubicBezTo>
                      <a:pt x="226" y="54"/>
                      <a:pt x="242" y="54"/>
                      <a:pt x="252" y="60"/>
                    </a:cubicBezTo>
                    <a:cubicBezTo>
                      <a:pt x="256" y="40"/>
                      <a:pt x="239" y="41"/>
                      <a:pt x="222" y="42"/>
                    </a:cubicBezTo>
                    <a:close/>
                    <a:moveTo>
                      <a:pt x="51" y="45"/>
                    </a:moveTo>
                    <a:cubicBezTo>
                      <a:pt x="46" y="54"/>
                      <a:pt x="57" y="69"/>
                      <a:pt x="75" y="66"/>
                    </a:cubicBezTo>
                    <a:cubicBezTo>
                      <a:pt x="73" y="53"/>
                      <a:pt x="63" y="48"/>
                      <a:pt x="51" y="45"/>
                    </a:cubicBezTo>
                    <a:close/>
                    <a:moveTo>
                      <a:pt x="90" y="45"/>
                    </a:moveTo>
                    <a:cubicBezTo>
                      <a:pt x="90" y="48"/>
                      <a:pt x="90" y="51"/>
                      <a:pt x="90" y="54"/>
                    </a:cubicBezTo>
                    <a:cubicBezTo>
                      <a:pt x="93" y="57"/>
                      <a:pt x="98" y="58"/>
                      <a:pt x="105" y="57"/>
                    </a:cubicBezTo>
                    <a:cubicBezTo>
                      <a:pt x="107" y="46"/>
                      <a:pt x="100" y="44"/>
                      <a:pt x="90" y="45"/>
                    </a:cubicBezTo>
                    <a:close/>
                    <a:moveTo>
                      <a:pt x="171" y="45"/>
                    </a:moveTo>
                    <a:cubicBezTo>
                      <a:pt x="174" y="57"/>
                      <a:pt x="183" y="63"/>
                      <a:pt x="198" y="63"/>
                    </a:cubicBezTo>
                    <a:cubicBezTo>
                      <a:pt x="198" y="59"/>
                      <a:pt x="202" y="59"/>
                      <a:pt x="201" y="54"/>
                    </a:cubicBezTo>
                    <a:cubicBezTo>
                      <a:pt x="192" y="50"/>
                      <a:pt x="187" y="42"/>
                      <a:pt x="171" y="45"/>
                    </a:cubicBezTo>
                    <a:close/>
                    <a:moveTo>
                      <a:pt x="153" y="60"/>
                    </a:moveTo>
                    <a:cubicBezTo>
                      <a:pt x="150" y="49"/>
                      <a:pt x="137" y="48"/>
                      <a:pt x="123" y="48"/>
                    </a:cubicBezTo>
                    <a:cubicBezTo>
                      <a:pt x="119" y="66"/>
                      <a:pt x="145" y="65"/>
                      <a:pt x="153" y="60"/>
                    </a:cubicBezTo>
                    <a:close/>
                    <a:moveTo>
                      <a:pt x="912" y="57"/>
                    </a:moveTo>
                    <a:cubicBezTo>
                      <a:pt x="908" y="69"/>
                      <a:pt x="940" y="71"/>
                      <a:pt x="939" y="60"/>
                    </a:cubicBezTo>
                    <a:cubicBezTo>
                      <a:pt x="936" y="53"/>
                      <a:pt x="920" y="59"/>
                      <a:pt x="912" y="57"/>
                    </a:cubicBezTo>
                    <a:close/>
                    <a:moveTo>
                      <a:pt x="978" y="63"/>
                    </a:moveTo>
                    <a:cubicBezTo>
                      <a:pt x="974" y="59"/>
                      <a:pt x="960" y="58"/>
                      <a:pt x="960" y="66"/>
                    </a:cubicBezTo>
                    <a:cubicBezTo>
                      <a:pt x="964" y="70"/>
                      <a:pt x="978" y="71"/>
                      <a:pt x="978" y="63"/>
                    </a:cubicBezTo>
                    <a:close/>
                    <a:moveTo>
                      <a:pt x="882" y="66"/>
                    </a:moveTo>
                    <a:cubicBezTo>
                      <a:pt x="873" y="67"/>
                      <a:pt x="859" y="63"/>
                      <a:pt x="858" y="72"/>
                    </a:cubicBezTo>
                    <a:cubicBezTo>
                      <a:pt x="867" y="71"/>
                      <a:pt x="881" y="75"/>
                      <a:pt x="882" y="66"/>
                    </a:cubicBezTo>
                    <a:close/>
                    <a:moveTo>
                      <a:pt x="1026" y="66"/>
                    </a:moveTo>
                    <a:cubicBezTo>
                      <a:pt x="1024" y="64"/>
                      <a:pt x="1005" y="58"/>
                      <a:pt x="1008" y="69"/>
                    </a:cubicBezTo>
                    <a:cubicBezTo>
                      <a:pt x="1015" y="70"/>
                      <a:pt x="1024" y="76"/>
                      <a:pt x="1026" y="66"/>
                    </a:cubicBezTo>
                    <a:close/>
                    <a:moveTo>
                      <a:pt x="1053" y="72"/>
                    </a:moveTo>
                    <a:cubicBezTo>
                      <a:pt x="1053" y="77"/>
                      <a:pt x="1053" y="82"/>
                      <a:pt x="1053" y="87"/>
                    </a:cubicBezTo>
                    <a:cubicBezTo>
                      <a:pt x="1066" y="87"/>
                      <a:pt x="1079" y="87"/>
                      <a:pt x="1092" y="87"/>
                    </a:cubicBezTo>
                    <a:cubicBezTo>
                      <a:pt x="1092" y="64"/>
                      <a:pt x="1072" y="71"/>
                      <a:pt x="1053" y="72"/>
                    </a:cubicBezTo>
                    <a:close/>
                    <a:moveTo>
                      <a:pt x="66" y="72"/>
                    </a:moveTo>
                    <a:cubicBezTo>
                      <a:pt x="65" y="89"/>
                      <a:pt x="73" y="97"/>
                      <a:pt x="87" y="99"/>
                    </a:cubicBezTo>
                    <a:cubicBezTo>
                      <a:pt x="87" y="83"/>
                      <a:pt x="79" y="75"/>
                      <a:pt x="66" y="72"/>
                    </a:cubicBezTo>
                    <a:close/>
                    <a:moveTo>
                      <a:pt x="1143" y="96"/>
                    </a:moveTo>
                    <a:cubicBezTo>
                      <a:pt x="1139" y="89"/>
                      <a:pt x="1113" y="76"/>
                      <a:pt x="1107" y="90"/>
                    </a:cubicBezTo>
                    <a:cubicBezTo>
                      <a:pt x="1112" y="99"/>
                      <a:pt x="1130" y="95"/>
                      <a:pt x="1143" y="96"/>
                    </a:cubicBezTo>
                    <a:close/>
                    <a:moveTo>
                      <a:pt x="1146" y="93"/>
                    </a:moveTo>
                    <a:cubicBezTo>
                      <a:pt x="1147" y="109"/>
                      <a:pt x="1158" y="115"/>
                      <a:pt x="1176" y="114"/>
                    </a:cubicBezTo>
                    <a:cubicBezTo>
                      <a:pt x="1177" y="112"/>
                      <a:pt x="1176" y="108"/>
                      <a:pt x="1179" y="108"/>
                    </a:cubicBezTo>
                    <a:cubicBezTo>
                      <a:pt x="1176" y="95"/>
                      <a:pt x="1162" y="93"/>
                      <a:pt x="1146" y="93"/>
                    </a:cubicBezTo>
                    <a:close/>
                    <a:moveTo>
                      <a:pt x="810" y="87"/>
                    </a:moveTo>
                    <a:cubicBezTo>
                      <a:pt x="800" y="86"/>
                      <a:pt x="785" y="95"/>
                      <a:pt x="792" y="102"/>
                    </a:cubicBezTo>
                    <a:cubicBezTo>
                      <a:pt x="794" y="93"/>
                      <a:pt x="808" y="96"/>
                      <a:pt x="810" y="87"/>
                    </a:cubicBezTo>
                    <a:close/>
                    <a:moveTo>
                      <a:pt x="1215" y="117"/>
                    </a:moveTo>
                    <a:cubicBezTo>
                      <a:pt x="1219" y="104"/>
                      <a:pt x="1192" y="106"/>
                      <a:pt x="1188" y="111"/>
                    </a:cubicBezTo>
                    <a:cubicBezTo>
                      <a:pt x="1193" y="117"/>
                      <a:pt x="1203" y="118"/>
                      <a:pt x="1215" y="117"/>
                    </a:cubicBezTo>
                    <a:close/>
                    <a:moveTo>
                      <a:pt x="108" y="132"/>
                    </a:moveTo>
                    <a:cubicBezTo>
                      <a:pt x="121" y="131"/>
                      <a:pt x="113" y="107"/>
                      <a:pt x="99" y="114"/>
                    </a:cubicBezTo>
                    <a:cubicBezTo>
                      <a:pt x="99" y="123"/>
                      <a:pt x="107" y="124"/>
                      <a:pt x="108" y="132"/>
                    </a:cubicBezTo>
                    <a:close/>
                    <a:moveTo>
                      <a:pt x="519" y="150"/>
                    </a:moveTo>
                    <a:cubicBezTo>
                      <a:pt x="528" y="146"/>
                      <a:pt x="532" y="137"/>
                      <a:pt x="531" y="123"/>
                    </a:cubicBezTo>
                    <a:cubicBezTo>
                      <a:pt x="520" y="117"/>
                      <a:pt x="492" y="117"/>
                      <a:pt x="492" y="132"/>
                    </a:cubicBezTo>
                    <a:cubicBezTo>
                      <a:pt x="476" y="149"/>
                      <a:pt x="507" y="161"/>
                      <a:pt x="519" y="150"/>
                    </a:cubicBezTo>
                    <a:close/>
                    <a:moveTo>
                      <a:pt x="1233" y="144"/>
                    </a:moveTo>
                    <a:cubicBezTo>
                      <a:pt x="1239" y="138"/>
                      <a:pt x="1237" y="122"/>
                      <a:pt x="1224" y="126"/>
                    </a:cubicBezTo>
                    <a:cubicBezTo>
                      <a:pt x="1224" y="135"/>
                      <a:pt x="1227" y="141"/>
                      <a:pt x="1233" y="144"/>
                    </a:cubicBezTo>
                    <a:close/>
                    <a:moveTo>
                      <a:pt x="729" y="150"/>
                    </a:moveTo>
                    <a:cubicBezTo>
                      <a:pt x="742" y="150"/>
                      <a:pt x="744" y="139"/>
                      <a:pt x="750" y="132"/>
                    </a:cubicBezTo>
                    <a:cubicBezTo>
                      <a:pt x="734" y="128"/>
                      <a:pt x="720" y="138"/>
                      <a:pt x="729" y="150"/>
                    </a:cubicBezTo>
                    <a:close/>
                    <a:moveTo>
                      <a:pt x="111" y="141"/>
                    </a:moveTo>
                    <a:cubicBezTo>
                      <a:pt x="110" y="155"/>
                      <a:pt x="111" y="167"/>
                      <a:pt x="126" y="165"/>
                    </a:cubicBezTo>
                    <a:cubicBezTo>
                      <a:pt x="122" y="156"/>
                      <a:pt x="124" y="141"/>
                      <a:pt x="111" y="141"/>
                    </a:cubicBezTo>
                    <a:close/>
                    <a:moveTo>
                      <a:pt x="717" y="156"/>
                    </a:moveTo>
                    <a:cubicBezTo>
                      <a:pt x="710" y="161"/>
                      <a:pt x="702" y="165"/>
                      <a:pt x="699" y="174"/>
                    </a:cubicBezTo>
                    <a:cubicBezTo>
                      <a:pt x="710" y="175"/>
                      <a:pt x="723" y="162"/>
                      <a:pt x="717" y="156"/>
                    </a:cubicBezTo>
                    <a:close/>
                    <a:moveTo>
                      <a:pt x="294" y="174"/>
                    </a:moveTo>
                    <a:cubicBezTo>
                      <a:pt x="281" y="167"/>
                      <a:pt x="260" y="173"/>
                      <a:pt x="261" y="189"/>
                    </a:cubicBezTo>
                    <a:cubicBezTo>
                      <a:pt x="276" y="188"/>
                      <a:pt x="291" y="187"/>
                      <a:pt x="294" y="174"/>
                    </a:cubicBezTo>
                    <a:close/>
                    <a:moveTo>
                      <a:pt x="297" y="183"/>
                    </a:moveTo>
                    <a:cubicBezTo>
                      <a:pt x="304" y="187"/>
                      <a:pt x="304" y="198"/>
                      <a:pt x="315" y="198"/>
                    </a:cubicBezTo>
                    <a:cubicBezTo>
                      <a:pt x="317" y="187"/>
                      <a:pt x="306" y="174"/>
                      <a:pt x="297" y="183"/>
                    </a:cubicBezTo>
                    <a:close/>
                    <a:moveTo>
                      <a:pt x="318" y="228"/>
                    </a:moveTo>
                    <a:cubicBezTo>
                      <a:pt x="332" y="231"/>
                      <a:pt x="331" y="198"/>
                      <a:pt x="315" y="204"/>
                    </a:cubicBezTo>
                    <a:cubicBezTo>
                      <a:pt x="315" y="213"/>
                      <a:pt x="313" y="224"/>
                      <a:pt x="318" y="228"/>
                    </a:cubicBezTo>
                    <a:close/>
                    <a:moveTo>
                      <a:pt x="126" y="183"/>
                    </a:moveTo>
                    <a:cubicBezTo>
                      <a:pt x="129" y="195"/>
                      <a:pt x="134" y="205"/>
                      <a:pt x="147" y="207"/>
                    </a:cubicBezTo>
                    <a:cubicBezTo>
                      <a:pt x="145" y="194"/>
                      <a:pt x="141" y="183"/>
                      <a:pt x="126" y="183"/>
                    </a:cubicBezTo>
                    <a:close/>
                    <a:moveTo>
                      <a:pt x="678" y="207"/>
                    </a:moveTo>
                    <a:cubicBezTo>
                      <a:pt x="689" y="206"/>
                      <a:pt x="689" y="194"/>
                      <a:pt x="696" y="189"/>
                    </a:cubicBezTo>
                    <a:cubicBezTo>
                      <a:pt x="683" y="188"/>
                      <a:pt x="680" y="197"/>
                      <a:pt x="678" y="207"/>
                    </a:cubicBezTo>
                    <a:close/>
                    <a:moveTo>
                      <a:pt x="222" y="207"/>
                    </a:moveTo>
                    <a:cubicBezTo>
                      <a:pt x="233" y="207"/>
                      <a:pt x="238" y="201"/>
                      <a:pt x="243" y="195"/>
                    </a:cubicBezTo>
                    <a:cubicBezTo>
                      <a:pt x="234" y="187"/>
                      <a:pt x="227" y="201"/>
                      <a:pt x="222" y="207"/>
                    </a:cubicBezTo>
                    <a:close/>
                    <a:moveTo>
                      <a:pt x="165" y="234"/>
                    </a:moveTo>
                    <a:cubicBezTo>
                      <a:pt x="165" y="222"/>
                      <a:pt x="163" y="212"/>
                      <a:pt x="150" y="213"/>
                    </a:cubicBezTo>
                    <a:cubicBezTo>
                      <a:pt x="150" y="225"/>
                      <a:pt x="153" y="234"/>
                      <a:pt x="165" y="234"/>
                    </a:cubicBezTo>
                    <a:close/>
                    <a:moveTo>
                      <a:pt x="249" y="234"/>
                    </a:moveTo>
                    <a:cubicBezTo>
                      <a:pt x="262" y="244"/>
                      <a:pt x="271" y="229"/>
                      <a:pt x="276" y="222"/>
                    </a:cubicBezTo>
                    <a:cubicBezTo>
                      <a:pt x="282" y="223"/>
                      <a:pt x="281" y="231"/>
                      <a:pt x="291" y="228"/>
                    </a:cubicBezTo>
                    <a:cubicBezTo>
                      <a:pt x="297" y="207"/>
                      <a:pt x="252" y="220"/>
                      <a:pt x="249" y="234"/>
                    </a:cubicBezTo>
                    <a:close/>
                    <a:moveTo>
                      <a:pt x="672" y="222"/>
                    </a:moveTo>
                    <a:cubicBezTo>
                      <a:pt x="667" y="222"/>
                      <a:pt x="662" y="222"/>
                      <a:pt x="657" y="222"/>
                    </a:cubicBezTo>
                    <a:cubicBezTo>
                      <a:pt x="658" y="229"/>
                      <a:pt x="652" y="229"/>
                      <a:pt x="654" y="237"/>
                    </a:cubicBezTo>
                    <a:cubicBezTo>
                      <a:pt x="664" y="236"/>
                      <a:pt x="667" y="228"/>
                      <a:pt x="672" y="222"/>
                    </a:cubicBezTo>
                    <a:close/>
                    <a:moveTo>
                      <a:pt x="207" y="225"/>
                    </a:moveTo>
                    <a:cubicBezTo>
                      <a:pt x="208" y="233"/>
                      <a:pt x="204" y="246"/>
                      <a:pt x="213" y="246"/>
                    </a:cubicBezTo>
                    <a:cubicBezTo>
                      <a:pt x="217" y="241"/>
                      <a:pt x="219" y="222"/>
                      <a:pt x="207" y="225"/>
                    </a:cubicBezTo>
                    <a:close/>
                    <a:moveTo>
                      <a:pt x="279" y="258"/>
                    </a:moveTo>
                    <a:cubicBezTo>
                      <a:pt x="293" y="260"/>
                      <a:pt x="294" y="239"/>
                      <a:pt x="285" y="234"/>
                    </a:cubicBezTo>
                    <a:cubicBezTo>
                      <a:pt x="280" y="239"/>
                      <a:pt x="278" y="247"/>
                      <a:pt x="279" y="258"/>
                    </a:cubicBezTo>
                    <a:close/>
                    <a:moveTo>
                      <a:pt x="321" y="240"/>
                    </a:moveTo>
                    <a:cubicBezTo>
                      <a:pt x="311" y="241"/>
                      <a:pt x="313" y="254"/>
                      <a:pt x="312" y="264"/>
                    </a:cubicBezTo>
                    <a:cubicBezTo>
                      <a:pt x="325" y="266"/>
                      <a:pt x="320" y="250"/>
                      <a:pt x="321" y="240"/>
                    </a:cubicBezTo>
                    <a:close/>
                    <a:moveTo>
                      <a:pt x="171" y="243"/>
                    </a:moveTo>
                    <a:cubicBezTo>
                      <a:pt x="160" y="245"/>
                      <a:pt x="171" y="272"/>
                      <a:pt x="183" y="270"/>
                    </a:cubicBezTo>
                    <a:cubicBezTo>
                      <a:pt x="184" y="256"/>
                      <a:pt x="174" y="253"/>
                      <a:pt x="171" y="243"/>
                    </a:cubicBezTo>
                    <a:close/>
                    <a:moveTo>
                      <a:pt x="243" y="267"/>
                    </a:moveTo>
                    <a:cubicBezTo>
                      <a:pt x="255" y="270"/>
                      <a:pt x="253" y="251"/>
                      <a:pt x="249" y="246"/>
                    </a:cubicBezTo>
                    <a:cubicBezTo>
                      <a:pt x="237" y="243"/>
                      <a:pt x="239" y="262"/>
                      <a:pt x="243" y="267"/>
                    </a:cubicBezTo>
                    <a:close/>
                    <a:moveTo>
                      <a:pt x="645" y="279"/>
                    </a:moveTo>
                    <a:cubicBezTo>
                      <a:pt x="641" y="269"/>
                      <a:pt x="660" y="260"/>
                      <a:pt x="645" y="258"/>
                    </a:cubicBezTo>
                    <a:cubicBezTo>
                      <a:pt x="642" y="261"/>
                      <a:pt x="639" y="277"/>
                      <a:pt x="645" y="279"/>
                    </a:cubicBezTo>
                    <a:close/>
                    <a:moveTo>
                      <a:pt x="201" y="264"/>
                    </a:moveTo>
                    <a:cubicBezTo>
                      <a:pt x="203" y="277"/>
                      <a:pt x="207" y="288"/>
                      <a:pt x="219" y="291"/>
                    </a:cubicBezTo>
                    <a:cubicBezTo>
                      <a:pt x="218" y="277"/>
                      <a:pt x="217" y="263"/>
                      <a:pt x="201" y="264"/>
                    </a:cubicBezTo>
                    <a:close/>
                    <a:moveTo>
                      <a:pt x="249" y="276"/>
                    </a:moveTo>
                    <a:cubicBezTo>
                      <a:pt x="246" y="289"/>
                      <a:pt x="264" y="295"/>
                      <a:pt x="270" y="288"/>
                    </a:cubicBezTo>
                    <a:cubicBezTo>
                      <a:pt x="262" y="285"/>
                      <a:pt x="260" y="276"/>
                      <a:pt x="249" y="276"/>
                    </a:cubicBezTo>
                    <a:close/>
                    <a:moveTo>
                      <a:pt x="282" y="288"/>
                    </a:moveTo>
                    <a:cubicBezTo>
                      <a:pt x="293" y="288"/>
                      <a:pt x="303" y="287"/>
                      <a:pt x="303" y="276"/>
                    </a:cubicBezTo>
                    <a:cubicBezTo>
                      <a:pt x="292" y="276"/>
                      <a:pt x="282" y="277"/>
                      <a:pt x="282" y="288"/>
                    </a:cubicBezTo>
                    <a:close/>
                    <a:moveTo>
                      <a:pt x="1083" y="312"/>
                    </a:moveTo>
                    <a:cubicBezTo>
                      <a:pt x="1086" y="303"/>
                      <a:pt x="1094" y="299"/>
                      <a:pt x="1092" y="285"/>
                    </a:cubicBezTo>
                    <a:cubicBezTo>
                      <a:pt x="1086" y="278"/>
                      <a:pt x="1077" y="274"/>
                      <a:pt x="1062" y="276"/>
                    </a:cubicBezTo>
                    <a:cubicBezTo>
                      <a:pt x="1048" y="290"/>
                      <a:pt x="1059" y="318"/>
                      <a:pt x="1083" y="312"/>
                    </a:cubicBezTo>
                    <a:close/>
                    <a:moveTo>
                      <a:pt x="189" y="282"/>
                    </a:moveTo>
                    <a:cubicBezTo>
                      <a:pt x="190" y="292"/>
                      <a:pt x="192" y="301"/>
                      <a:pt x="201" y="303"/>
                    </a:cubicBezTo>
                    <a:cubicBezTo>
                      <a:pt x="201" y="292"/>
                      <a:pt x="200" y="282"/>
                      <a:pt x="189" y="282"/>
                    </a:cubicBezTo>
                    <a:close/>
                    <a:moveTo>
                      <a:pt x="738" y="291"/>
                    </a:moveTo>
                    <a:cubicBezTo>
                      <a:pt x="738" y="295"/>
                      <a:pt x="738" y="299"/>
                      <a:pt x="738" y="303"/>
                    </a:cubicBezTo>
                    <a:cubicBezTo>
                      <a:pt x="752" y="301"/>
                      <a:pt x="759" y="306"/>
                      <a:pt x="771" y="306"/>
                    </a:cubicBezTo>
                    <a:cubicBezTo>
                      <a:pt x="770" y="291"/>
                      <a:pt x="755" y="290"/>
                      <a:pt x="738" y="291"/>
                    </a:cubicBezTo>
                    <a:close/>
                    <a:moveTo>
                      <a:pt x="633" y="294"/>
                    </a:moveTo>
                    <a:cubicBezTo>
                      <a:pt x="625" y="297"/>
                      <a:pt x="623" y="306"/>
                      <a:pt x="624" y="318"/>
                    </a:cubicBezTo>
                    <a:cubicBezTo>
                      <a:pt x="628" y="318"/>
                      <a:pt x="633" y="330"/>
                      <a:pt x="636" y="321"/>
                    </a:cubicBezTo>
                    <a:cubicBezTo>
                      <a:pt x="643" y="318"/>
                      <a:pt x="640" y="284"/>
                      <a:pt x="633" y="294"/>
                    </a:cubicBezTo>
                    <a:close/>
                    <a:moveTo>
                      <a:pt x="705" y="300"/>
                    </a:moveTo>
                    <a:cubicBezTo>
                      <a:pt x="705" y="302"/>
                      <a:pt x="726" y="301"/>
                      <a:pt x="726" y="294"/>
                    </a:cubicBezTo>
                    <a:cubicBezTo>
                      <a:pt x="719" y="296"/>
                      <a:pt x="703" y="289"/>
                      <a:pt x="705" y="300"/>
                    </a:cubicBezTo>
                    <a:close/>
                    <a:moveTo>
                      <a:pt x="222" y="309"/>
                    </a:moveTo>
                    <a:cubicBezTo>
                      <a:pt x="225" y="320"/>
                      <a:pt x="238" y="334"/>
                      <a:pt x="249" y="327"/>
                    </a:cubicBezTo>
                    <a:cubicBezTo>
                      <a:pt x="246" y="315"/>
                      <a:pt x="237" y="309"/>
                      <a:pt x="222" y="309"/>
                    </a:cubicBezTo>
                    <a:close/>
                    <a:moveTo>
                      <a:pt x="774" y="312"/>
                    </a:moveTo>
                    <a:cubicBezTo>
                      <a:pt x="780" y="316"/>
                      <a:pt x="781" y="325"/>
                      <a:pt x="789" y="327"/>
                    </a:cubicBezTo>
                    <a:cubicBezTo>
                      <a:pt x="792" y="324"/>
                      <a:pt x="793" y="319"/>
                      <a:pt x="792" y="312"/>
                    </a:cubicBezTo>
                    <a:cubicBezTo>
                      <a:pt x="790" y="310"/>
                      <a:pt x="775" y="305"/>
                      <a:pt x="774" y="312"/>
                    </a:cubicBezTo>
                    <a:close/>
                    <a:moveTo>
                      <a:pt x="696" y="312"/>
                    </a:moveTo>
                    <a:cubicBezTo>
                      <a:pt x="673" y="309"/>
                      <a:pt x="675" y="360"/>
                      <a:pt x="696" y="360"/>
                    </a:cubicBezTo>
                    <a:cubicBezTo>
                      <a:pt x="702" y="344"/>
                      <a:pt x="682" y="330"/>
                      <a:pt x="696" y="312"/>
                    </a:cubicBezTo>
                    <a:close/>
                    <a:moveTo>
                      <a:pt x="201" y="318"/>
                    </a:moveTo>
                    <a:cubicBezTo>
                      <a:pt x="203" y="330"/>
                      <a:pt x="204" y="343"/>
                      <a:pt x="219" y="342"/>
                    </a:cubicBezTo>
                    <a:cubicBezTo>
                      <a:pt x="215" y="332"/>
                      <a:pt x="214" y="319"/>
                      <a:pt x="201" y="318"/>
                    </a:cubicBezTo>
                    <a:close/>
                    <a:moveTo>
                      <a:pt x="729" y="348"/>
                    </a:moveTo>
                    <a:cubicBezTo>
                      <a:pt x="741" y="349"/>
                      <a:pt x="748" y="345"/>
                      <a:pt x="747" y="333"/>
                    </a:cubicBezTo>
                    <a:cubicBezTo>
                      <a:pt x="723" y="326"/>
                      <a:pt x="748" y="337"/>
                      <a:pt x="729" y="348"/>
                    </a:cubicBezTo>
                    <a:close/>
                    <a:moveTo>
                      <a:pt x="705" y="351"/>
                    </a:moveTo>
                    <a:cubicBezTo>
                      <a:pt x="705" y="354"/>
                      <a:pt x="705" y="357"/>
                      <a:pt x="705" y="360"/>
                    </a:cubicBezTo>
                    <a:cubicBezTo>
                      <a:pt x="713" y="360"/>
                      <a:pt x="721" y="360"/>
                      <a:pt x="729" y="360"/>
                    </a:cubicBezTo>
                    <a:cubicBezTo>
                      <a:pt x="731" y="347"/>
                      <a:pt x="715" y="352"/>
                      <a:pt x="705" y="351"/>
                    </a:cubicBezTo>
                    <a:close/>
                    <a:moveTo>
                      <a:pt x="546" y="330"/>
                    </a:moveTo>
                    <a:cubicBezTo>
                      <a:pt x="546" y="345"/>
                      <a:pt x="544" y="362"/>
                      <a:pt x="558" y="363"/>
                    </a:cubicBezTo>
                    <a:cubicBezTo>
                      <a:pt x="558" y="348"/>
                      <a:pt x="561" y="330"/>
                      <a:pt x="546" y="330"/>
                    </a:cubicBezTo>
                    <a:close/>
                    <a:moveTo>
                      <a:pt x="273" y="336"/>
                    </a:moveTo>
                    <a:cubicBezTo>
                      <a:pt x="266" y="336"/>
                      <a:pt x="259" y="336"/>
                      <a:pt x="252" y="336"/>
                    </a:cubicBezTo>
                    <a:cubicBezTo>
                      <a:pt x="248" y="349"/>
                      <a:pt x="277" y="349"/>
                      <a:pt x="273" y="336"/>
                    </a:cubicBezTo>
                    <a:close/>
                    <a:moveTo>
                      <a:pt x="576" y="363"/>
                    </a:moveTo>
                    <a:cubicBezTo>
                      <a:pt x="588" y="363"/>
                      <a:pt x="587" y="350"/>
                      <a:pt x="588" y="339"/>
                    </a:cubicBezTo>
                    <a:cubicBezTo>
                      <a:pt x="570" y="333"/>
                      <a:pt x="570" y="355"/>
                      <a:pt x="576" y="363"/>
                    </a:cubicBezTo>
                    <a:close/>
                    <a:moveTo>
                      <a:pt x="648" y="363"/>
                    </a:moveTo>
                    <a:cubicBezTo>
                      <a:pt x="648" y="351"/>
                      <a:pt x="641" y="346"/>
                      <a:pt x="636" y="339"/>
                    </a:cubicBezTo>
                    <a:cubicBezTo>
                      <a:pt x="636" y="351"/>
                      <a:pt x="638" y="361"/>
                      <a:pt x="648" y="363"/>
                    </a:cubicBezTo>
                    <a:close/>
                    <a:moveTo>
                      <a:pt x="777" y="354"/>
                    </a:moveTo>
                    <a:cubicBezTo>
                      <a:pt x="790" y="356"/>
                      <a:pt x="791" y="346"/>
                      <a:pt x="792" y="336"/>
                    </a:cubicBezTo>
                    <a:cubicBezTo>
                      <a:pt x="782" y="337"/>
                      <a:pt x="775" y="341"/>
                      <a:pt x="777" y="354"/>
                    </a:cubicBezTo>
                    <a:close/>
                    <a:moveTo>
                      <a:pt x="612" y="342"/>
                    </a:moveTo>
                    <a:cubicBezTo>
                      <a:pt x="603" y="340"/>
                      <a:pt x="595" y="355"/>
                      <a:pt x="603" y="360"/>
                    </a:cubicBezTo>
                    <a:cubicBezTo>
                      <a:pt x="605" y="353"/>
                      <a:pt x="615" y="354"/>
                      <a:pt x="612" y="342"/>
                    </a:cubicBezTo>
                    <a:close/>
                    <a:moveTo>
                      <a:pt x="513" y="345"/>
                    </a:moveTo>
                    <a:cubicBezTo>
                      <a:pt x="515" y="357"/>
                      <a:pt x="527" y="375"/>
                      <a:pt x="540" y="366"/>
                    </a:cubicBezTo>
                    <a:cubicBezTo>
                      <a:pt x="531" y="359"/>
                      <a:pt x="529" y="345"/>
                      <a:pt x="513" y="345"/>
                    </a:cubicBezTo>
                    <a:close/>
                    <a:moveTo>
                      <a:pt x="237" y="378"/>
                    </a:moveTo>
                    <a:cubicBezTo>
                      <a:pt x="237" y="365"/>
                      <a:pt x="236" y="353"/>
                      <a:pt x="222" y="354"/>
                    </a:cubicBezTo>
                    <a:cubicBezTo>
                      <a:pt x="222" y="367"/>
                      <a:pt x="226" y="376"/>
                      <a:pt x="237" y="378"/>
                    </a:cubicBezTo>
                    <a:close/>
                    <a:moveTo>
                      <a:pt x="516" y="372"/>
                    </a:moveTo>
                    <a:cubicBezTo>
                      <a:pt x="519" y="355"/>
                      <a:pt x="495" y="349"/>
                      <a:pt x="483" y="357"/>
                    </a:cubicBezTo>
                    <a:cubicBezTo>
                      <a:pt x="495" y="361"/>
                      <a:pt x="497" y="375"/>
                      <a:pt x="516" y="372"/>
                    </a:cubicBezTo>
                    <a:close/>
                    <a:moveTo>
                      <a:pt x="300" y="360"/>
                    </a:moveTo>
                    <a:cubicBezTo>
                      <a:pt x="296" y="375"/>
                      <a:pt x="340" y="371"/>
                      <a:pt x="327" y="360"/>
                    </a:cubicBezTo>
                    <a:cubicBezTo>
                      <a:pt x="318" y="360"/>
                      <a:pt x="309" y="360"/>
                      <a:pt x="300" y="360"/>
                    </a:cubicBezTo>
                    <a:close/>
                    <a:moveTo>
                      <a:pt x="372" y="369"/>
                    </a:moveTo>
                    <a:cubicBezTo>
                      <a:pt x="367" y="365"/>
                      <a:pt x="343" y="362"/>
                      <a:pt x="342" y="372"/>
                    </a:cubicBezTo>
                    <a:cubicBezTo>
                      <a:pt x="346" y="383"/>
                      <a:pt x="370" y="379"/>
                      <a:pt x="372" y="369"/>
                    </a:cubicBezTo>
                    <a:close/>
                    <a:moveTo>
                      <a:pt x="648" y="369"/>
                    </a:moveTo>
                    <a:cubicBezTo>
                      <a:pt x="658" y="376"/>
                      <a:pt x="657" y="394"/>
                      <a:pt x="675" y="393"/>
                    </a:cubicBezTo>
                    <a:cubicBezTo>
                      <a:pt x="671" y="382"/>
                      <a:pt x="663" y="359"/>
                      <a:pt x="648" y="369"/>
                    </a:cubicBezTo>
                    <a:close/>
                    <a:moveTo>
                      <a:pt x="660" y="390"/>
                    </a:moveTo>
                    <a:cubicBezTo>
                      <a:pt x="650" y="382"/>
                      <a:pt x="617" y="388"/>
                      <a:pt x="630" y="402"/>
                    </a:cubicBezTo>
                    <a:cubicBezTo>
                      <a:pt x="637" y="395"/>
                      <a:pt x="658" y="402"/>
                      <a:pt x="660" y="390"/>
                    </a:cubicBezTo>
                    <a:close/>
                    <a:moveTo>
                      <a:pt x="774" y="369"/>
                    </a:moveTo>
                    <a:cubicBezTo>
                      <a:pt x="765" y="370"/>
                      <a:pt x="760" y="375"/>
                      <a:pt x="759" y="384"/>
                    </a:cubicBezTo>
                    <a:cubicBezTo>
                      <a:pt x="770" y="385"/>
                      <a:pt x="775" y="380"/>
                      <a:pt x="774" y="369"/>
                    </a:cubicBezTo>
                    <a:close/>
                    <a:moveTo>
                      <a:pt x="444" y="378"/>
                    </a:moveTo>
                    <a:cubicBezTo>
                      <a:pt x="436" y="373"/>
                      <a:pt x="413" y="373"/>
                      <a:pt x="405" y="378"/>
                    </a:cubicBezTo>
                    <a:cubicBezTo>
                      <a:pt x="407" y="395"/>
                      <a:pt x="441" y="393"/>
                      <a:pt x="444" y="378"/>
                    </a:cubicBezTo>
                    <a:close/>
                    <a:moveTo>
                      <a:pt x="459" y="375"/>
                    </a:moveTo>
                    <a:cubicBezTo>
                      <a:pt x="464" y="389"/>
                      <a:pt x="471" y="401"/>
                      <a:pt x="489" y="402"/>
                    </a:cubicBezTo>
                    <a:cubicBezTo>
                      <a:pt x="486" y="386"/>
                      <a:pt x="478" y="375"/>
                      <a:pt x="459" y="375"/>
                    </a:cubicBezTo>
                    <a:close/>
                    <a:moveTo>
                      <a:pt x="453" y="417"/>
                    </a:moveTo>
                    <a:cubicBezTo>
                      <a:pt x="463" y="421"/>
                      <a:pt x="486" y="425"/>
                      <a:pt x="480" y="405"/>
                    </a:cubicBezTo>
                    <a:cubicBezTo>
                      <a:pt x="467" y="405"/>
                      <a:pt x="453" y="404"/>
                      <a:pt x="453" y="417"/>
                    </a:cubicBezTo>
                    <a:close/>
                    <a:moveTo>
                      <a:pt x="543" y="420"/>
                    </a:moveTo>
                    <a:cubicBezTo>
                      <a:pt x="559" y="420"/>
                      <a:pt x="559" y="387"/>
                      <a:pt x="543" y="387"/>
                    </a:cubicBezTo>
                    <a:cubicBezTo>
                      <a:pt x="544" y="399"/>
                      <a:pt x="535" y="411"/>
                      <a:pt x="543" y="420"/>
                    </a:cubicBezTo>
                    <a:close/>
                    <a:moveTo>
                      <a:pt x="726" y="402"/>
                    </a:moveTo>
                    <a:cubicBezTo>
                      <a:pt x="741" y="403"/>
                      <a:pt x="747" y="395"/>
                      <a:pt x="753" y="387"/>
                    </a:cubicBezTo>
                    <a:cubicBezTo>
                      <a:pt x="740" y="388"/>
                      <a:pt x="728" y="390"/>
                      <a:pt x="726" y="402"/>
                    </a:cubicBezTo>
                    <a:close/>
                    <a:moveTo>
                      <a:pt x="243" y="396"/>
                    </a:moveTo>
                    <a:cubicBezTo>
                      <a:pt x="235" y="404"/>
                      <a:pt x="241" y="424"/>
                      <a:pt x="255" y="420"/>
                    </a:cubicBezTo>
                    <a:cubicBezTo>
                      <a:pt x="253" y="410"/>
                      <a:pt x="254" y="397"/>
                      <a:pt x="243" y="396"/>
                    </a:cubicBezTo>
                    <a:close/>
                    <a:moveTo>
                      <a:pt x="579" y="396"/>
                    </a:moveTo>
                    <a:cubicBezTo>
                      <a:pt x="566" y="395"/>
                      <a:pt x="564" y="405"/>
                      <a:pt x="564" y="417"/>
                    </a:cubicBezTo>
                    <a:cubicBezTo>
                      <a:pt x="576" y="417"/>
                      <a:pt x="576" y="405"/>
                      <a:pt x="579" y="396"/>
                    </a:cubicBezTo>
                    <a:close/>
                    <a:moveTo>
                      <a:pt x="684" y="393"/>
                    </a:moveTo>
                    <a:cubicBezTo>
                      <a:pt x="684" y="406"/>
                      <a:pt x="698" y="405"/>
                      <a:pt x="711" y="405"/>
                    </a:cubicBezTo>
                    <a:cubicBezTo>
                      <a:pt x="711" y="392"/>
                      <a:pt x="698" y="392"/>
                      <a:pt x="684" y="393"/>
                    </a:cubicBezTo>
                    <a:close/>
                    <a:moveTo>
                      <a:pt x="588" y="423"/>
                    </a:moveTo>
                    <a:cubicBezTo>
                      <a:pt x="601" y="419"/>
                      <a:pt x="609" y="410"/>
                      <a:pt x="618" y="402"/>
                    </a:cubicBezTo>
                    <a:cubicBezTo>
                      <a:pt x="602" y="403"/>
                      <a:pt x="590" y="408"/>
                      <a:pt x="588" y="423"/>
                    </a:cubicBezTo>
                    <a:close/>
                    <a:moveTo>
                      <a:pt x="528" y="426"/>
                    </a:moveTo>
                    <a:cubicBezTo>
                      <a:pt x="525" y="414"/>
                      <a:pt x="518" y="406"/>
                      <a:pt x="504" y="405"/>
                    </a:cubicBezTo>
                    <a:cubicBezTo>
                      <a:pt x="503" y="421"/>
                      <a:pt x="511" y="428"/>
                      <a:pt x="528" y="426"/>
                    </a:cubicBezTo>
                    <a:close/>
                    <a:moveTo>
                      <a:pt x="660" y="411"/>
                    </a:moveTo>
                    <a:cubicBezTo>
                      <a:pt x="652" y="412"/>
                      <a:pt x="634" y="400"/>
                      <a:pt x="633" y="414"/>
                    </a:cubicBezTo>
                    <a:cubicBezTo>
                      <a:pt x="632" y="421"/>
                      <a:pt x="644" y="415"/>
                      <a:pt x="648" y="417"/>
                    </a:cubicBezTo>
                    <a:cubicBezTo>
                      <a:pt x="648" y="420"/>
                      <a:pt x="646" y="421"/>
                      <a:pt x="645" y="423"/>
                    </a:cubicBezTo>
                    <a:cubicBezTo>
                      <a:pt x="645" y="426"/>
                      <a:pt x="645" y="429"/>
                      <a:pt x="645" y="432"/>
                    </a:cubicBezTo>
                    <a:cubicBezTo>
                      <a:pt x="642" y="432"/>
                      <a:pt x="639" y="432"/>
                      <a:pt x="636" y="432"/>
                    </a:cubicBezTo>
                    <a:cubicBezTo>
                      <a:pt x="634" y="433"/>
                      <a:pt x="630" y="432"/>
                      <a:pt x="630" y="435"/>
                    </a:cubicBezTo>
                    <a:cubicBezTo>
                      <a:pt x="629" y="443"/>
                      <a:pt x="667" y="442"/>
                      <a:pt x="651" y="438"/>
                    </a:cubicBezTo>
                    <a:cubicBezTo>
                      <a:pt x="651" y="430"/>
                      <a:pt x="669" y="440"/>
                      <a:pt x="669" y="432"/>
                    </a:cubicBezTo>
                    <a:cubicBezTo>
                      <a:pt x="673" y="431"/>
                      <a:pt x="675" y="428"/>
                      <a:pt x="675" y="423"/>
                    </a:cubicBezTo>
                    <a:cubicBezTo>
                      <a:pt x="673" y="423"/>
                      <a:pt x="671" y="423"/>
                      <a:pt x="669" y="423"/>
                    </a:cubicBezTo>
                    <a:cubicBezTo>
                      <a:pt x="669" y="422"/>
                      <a:pt x="669" y="421"/>
                      <a:pt x="669" y="420"/>
                    </a:cubicBezTo>
                    <a:cubicBezTo>
                      <a:pt x="653" y="423"/>
                      <a:pt x="668" y="414"/>
                      <a:pt x="660" y="411"/>
                    </a:cubicBezTo>
                    <a:close/>
                    <a:moveTo>
                      <a:pt x="750" y="414"/>
                    </a:moveTo>
                    <a:cubicBezTo>
                      <a:pt x="761" y="418"/>
                      <a:pt x="782" y="419"/>
                      <a:pt x="783" y="405"/>
                    </a:cubicBezTo>
                    <a:cubicBezTo>
                      <a:pt x="769" y="405"/>
                      <a:pt x="753" y="403"/>
                      <a:pt x="750" y="414"/>
                    </a:cubicBezTo>
                    <a:close/>
                    <a:moveTo>
                      <a:pt x="804" y="411"/>
                    </a:moveTo>
                    <a:cubicBezTo>
                      <a:pt x="816" y="411"/>
                      <a:pt x="836" y="419"/>
                      <a:pt x="846" y="411"/>
                    </a:cubicBezTo>
                    <a:cubicBezTo>
                      <a:pt x="840" y="403"/>
                      <a:pt x="810" y="402"/>
                      <a:pt x="804" y="411"/>
                    </a:cubicBezTo>
                    <a:close/>
                    <a:moveTo>
                      <a:pt x="717" y="423"/>
                    </a:moveTo>
                    <a:cubicBezTo>
                      <a:pt x="733" y="426"/>
                      <a:pt x="751" y="418"/>
                      <a:pt x="744" y="408"/>
                    </a:cubicBezTo>
                    <a:cubicBezTo>
                      <a:pt x="734" y="412"/>
                      <a:pt x="721" y="413"/>
                      <a:pt x="717" y="423"/>
                    </a:cubicBezTo>
                    <a:close/>
                    <a:moveTo>
                      <a:pt x="861" y="420"/>
                    </a:moveTo>
                    <a:cubicBezTo>
                      <a:pt x="873" y="419"/>
                      <a:pt x="887" y="432"/>
                      <a:pt x="897" y="423"/>
                    </a:cubicBezTo>
                    <a:cubicBezTo>
                      <a:pt x="885" y="424"/>
                      <a:pt x="871" y="411"/>
                      <a:pt x="861" y="420"/>
                    </a:cubicBezTo>
                    <a:close/>
                    <a:moveTo>
                      <a:pt x="453" y="444"/>
                    </a:moveTo>
                    <a:cubicBezTo>
                      <a:pt x="461" y="451"/>
                      <a:pt x="479" y="444"/>
                      <a:pt x="480" y="435"/>
                    </a:cubicBezTo>
                    <a:cubicBezTo>
                      <a:pt x="471" y="438"/>
                      <a:pt x="449" y="428"/>
                      <a:pt x="453" y="444"/>
                    </a:cubicBezTo>
                    <a:close/>
                    <a:moveTo>
                      <a:pt x="534" y="438"/>
                    </a:moveTo>
                    <a:cubicBezTo>
                      <a:pt x="527" y="433"/>
                      <a:pt x="505" y="438"/>
                      <a:pt x="507" y="453"/>
                    </a:cubicBezTo>
                    <a:cubicBezTo>
                      <a:pt x="520" y="452"/>
                      <a:pt x="532" y="450"/>
                      <a:pt x="534" y="438"/>
                    </a:cubicBezTo>
                    <a:close/>
                    <a:moveTo>
                      <a:pt x="255" y="435"/>
                    </a:moveTo>
                    <a:cubicBezTo>
                      <a:pt x="256" y="445"/>
                      <a:pt x="258" y="454"/>
                      <a:pt x="267" y="456"/>
                    </a:cubicBezTo>
                    <a:cubicBezTo>
                      <a:pt x="268" y="444"/>
                      <a:pt x="266" y="435"/>
                      <a:pt x="255" y="435"/>
                    </a:cubicBezTo>
                    <a:close/>
                    <a:moveTo>
                      <a:pt x="621" y="438"/>
                    </a:moveTo>
                    <a:cubicBezTo>
                      <a:pt x="607" y="438"/>
                      <a:pt x="591" y="436"/>
                      <a:pt x="585" y="444"/>
                    </a:cubicBezTo>
                    <a:cubicBezTo>
                      <a:pt x="592" y="447"/>
                      <a:pt x="623" y="453"/>
                      <a:pt x="621" y="438"/>
                    </a:cubicBezTo>
                    <a:close/>
                    <a:moveTo>
                      <a:pt x="921" y="441"/>
                    </a:moveTo>
                    <a:cubicBezTo>
                      <a:pt x="928" y="443"/>
                      <a:pt x="937" y="459"/>
                      <a:pt x="945" y="450"/>
                    </a:cubicBezTo>
                    <a:cubicBezTo>
                      <a:pt x="938" y="448"/>
                      <a:pt x="931" y="430"/>
                      <a:pt x="921" y="441"/>
                    </a:cubicBezTo>
                    <a:close/>
                    <a:moveTo>
                      <a:pt x="570" y="450"/>
                    </a:moveTo>
                    <a:cubicBezTo>
                      <a:pt x="573" y="461"/>
                      <a:pt x="570" y="478"/>
                      <a:pt x="588" y="474"/>
                    </a:cubicBezTo>
                    <a:cubicBezTo>
                      <a:pt x="588" y="467"/>
                      <a:pt x="588" y="460"/>
                      <a:pt x="588" y="453"/>
                    </a:cubicBezTo>
                    <a:cubicBezTo>
                      <a:pt x="584" y="450"/>
                      <a:pt x="577" y="450"/>
                      <a:pt x="570" y="450"/>
                    </a:cubicBezTo>
                    <a:close/>
                    <a:moveTo>
                      <a:pt x="546" y="453"/>
                    </a:moveTo>
                    <a:cubicBezTo>
                      <a:pt x="533" y="448"/>
                      <a:pt x="523" y="472"/>
                      <a:pt x="537" y="474"/>
                    </a:cubicBezTo>
                    <a:cubicBezTo>
                      <a:pt x="541" y="468"/>
                      <a:pt x="544" y="461"/>
                      <a:pt x="546" y="453"/>
                    </a:cubicBezTo>
                    <a:close/>
                    <a:moveTo>
                      <a:pt x="552" y="453"/>
                    </a:moveTo>
                    <a:cubicBezTo>
                      <a:pt x="546" y="460"/>
                      <a:pt x="549" y="476"/>
                      <a:pt x="552" y="483"/>
                    </a:cubicBezTo>
                    <a:cubicBezTo>
                      <a:pt x="575" y="484"/>
                      <a:pt x="557" y="459"/>
                      <a:pt x="552" y="453"/>
                    </a:cubicBezTo>
                    <a:close/>
                    <a:moveTo>
                      <a:pt x="633" y="465"/>
                    </a:moveTo>
                    <a:cubicBezTo>
                      <a:pt x="640" y="466"/>
                      <a:pt x="639" y="475"/>
                      <a:pt x="648" y="474"/>
                    </a:cubicBezTo>
                    <a:cubicBezTo>
                      <a:pt x="660" y="461"/>
                      <a:pt x="630" y="444"/>
                      <a:pt x="624" y="459"/>
                    </a:cubicBezTo>
                    <a:cubicBezTo>
                      <a:pt x="625" y="459"/>
                      <a:pt x="626" y="459"/>
                      <a:pt x="627" y="459"/>
                    </a:cubicBezTo>
                    <a:cubicBezTo>
                      <a:pt x="627" y="462"/>
                      <a:pt x="629" y="463"/>
                      <a:pt x="630" y="465"/>
                    </a:cubicBezTo>
                    <a:cubicBezTo>
                      <a:pt x="622" y="465"/>
                      <a:pt x="614" y="465"/>
                      <a:pt x="606" y="465"/>
                    </a:cubicBezTo>
                    <a:cubicBezTo>
                      <a:pt x="604" y="475"/>
                      <a:pt x="612" y="474"/>
                      <a:pt x="606" y="480"/>
                    </a:cubicBezTo>
                    <a:cubicBezTo>
                      <a:pt x="605" y="480"/>
                      <a:pt x="604" y="480"/>
                      <a:pt x="603" y="480"/>
                    </a:cubicBezTo>
                    <a:cubicBezTo>
                      <a:pt x="604" y="494"/>
                      <a:pt x="615" y="498"/>
                      <a:pt x="627" y="501"/>
                    </a:cubicBezTo>
                    <a:cubicBezTo>
                      <a:pt x="627" y="490"/>
                      <a:pt x="622" y="484"/>
                      <a:pt x="615" y="480"/>
                    </a:cubicBezTo>
                    <a:cubicBezTo>
                      <a:pt x="615" y="479"/>
                      <a:pt x="615" y="478"/>
                      <a:pt x="615" y="477"/>
                    </a:cubicBezTo>
                    <a:cubicBezTo>
                      <a:pt x="619" y="482"/>
                      <a:pt x="630" y="480"/>
                      <a:pt x="639" y="480"/>
                    </a:cubicBezTo>
                    <a:cubicBezTo>
                      <a:pt x="641" y="472"/>
                      <a:pt x="633" y="474"/>
                      <a:pt x="633" y="468"/>
                    </a:cubicBezTo>
                    <a:cubicBezTo>
                      <a:pt x="633" y="467"/>
                      <a:pt x="633" y="466"/>
                      <a:pt x="633" y="465"/>
                    </a:cubicBezTo>
                    <a:close/>
                    <a:moveTo>
                      <a:pt x="498" y="456"/>
                    </a:moveTo>
                    <a:cubicBezTo>
                      <a:pt x="479" y="456"/>
                      <a:pt x="464" y="460"/>
                      <a:pt x="462" y="477"/>
                    </a:cubicBezTo>
                    <a:cubicBezTo>
                      <a:pt x="483" y="479"/>
                      <a:pt x="493" y="470"/>
                      <a:pt x="498" y="456"/>
                    </a:cubicBezTo>
                    <a:close/>
                    <a:moveTo>
                      <a:pt x="966" y="468"/>
                    </a:moveTo>
                    <a:cubicBezTo>
                      <a:pt x="974" y="471"/>
                      <a:pt x="976" y="480"/>
                      <a:pt x="984" y="483"/>
                    </a:cubicBezTo>
                    <a:cubicBezTo>
                      <a:pt x="986" y="472"/>
                      <a:pt x="973" y="460"/>
                      <a:pt x="966" y="468"/>
                    </a:cubicBezTo>
                    <a:close/>
                    <a:moveTo>
                      <a:pt x="510" y="477"/>
                    </a:moveTo>
                    <a:cubicBezTo>
                      <a:pt x="495" y="478"/>
                      <a:pt x="487" y="486"/>
                      <a:pt x="483" y="498"/>
                    </a:cubicBezTo>
                    <a:cubicBezTo>
                      <a:pt x="498" y="497"/>
                      <a:pt x="506" y="489"/>
                      <a:pt x="510" y="477"/>
                    </a:cubicBezTo>
                    <a:close/>
                    <a:moveTo>
                      <a:pt x="270" y="483"/>
                    </a:moveTo>
                    <a:cubicBezTo>
                      <a:pt x="274" y="501"/>
                      <a:pt x="278" y="519"/>
                      <a:pt x="297" y="522"/>
                    </a:cubicBezTo>
                    <a:cubicBezTo>
                      <a:pt x="289" y="508"/>
                      <a:pt x="283" y="492"/>
                      <a:pt x="270" y="483"/>
                    </a:cubicBezTo>
                    <a:close/>
                    <a:moveTo>
                      <a:pt x="531" y="489"/>
                    </a:moveTo>
                    <a:cubicBezTo>
                      <a:pt x="515" y="491"/>
                      <a:pt x="500" y="494"/>
                      <a:pt x="501" y="513"/>
                    </a:cubicBezTo>
                    <a:cubicBezTo>
                      <a:pt x="514" y="516"/>
                      <a:pt x="515" y="507"/>
                      <a:pt x="525" y="507"/>
                    </a:cubicBezTo>
                    <a:cubicBezTo>
                      <a:pt x="524" y="513"/>
                      <a:pt x="517" y="513"/>
                      <a:pt x="516" y="519"/>
                    </a:cubicBezTo>
                    <a:cubicBezTo>
                      <a:pt x="529" y="520"/>
                      <a:pt x="535" y="514"/>
                      <a:pt x="537" y="504"/>
                    </a:cubicBezTo>
                    <a:cubicBezTo>
                      <a:pt x="531" y="501"/>
                      <a:pt x="527" y="513"/>
                      <a:pt x="525" y="504"/>
                    </a:cubicBezTo>
                    <a:cubicBezTo>
                      <a:pt x="529" y="501"/>
                      <a:pt x="531" y="496"/>
                      <a:pt x="531" y="489"/>
                    </a:cubicBezTo>
                    <a:close/>
                    <a:moveTo>
                      <a:pt x="585" y="489"/>
                    </a:moveTo>
                    <a:cubicBezTo>
                      <a:pt x="588" y="499"/>
                      <a:pt x="591" y="509"/>
                      <a:pt x="600" y="513"/>
                    </a:cubicBezTo>
                    <a:cubicBezTo>
                      <a:pt x="600" y="506"/>
                      <a:pt x="600" y="499"/>
                      <a:pt x="600" y="492"/>
                    </a:cubicBezTo>
                    <a:cubicBezTo>
                      <a:pt x="597" y="489"/>
                      <a:pt x="592" y="488"/>
                      <a:pt x="585" y="489"/>
                    </a:cubicBezTo>
                    <a:close/>
                    <a:moveTo>
                      <a:pt x="549" y="531"/>
                    </a:moveTo>
                    <a:cubicBezTo>
                      <a:pt x="565" y="534"/>
                      <a:pt x="561" y="517"/>
                      <a:pt x="564" y="507"/>
                    </a:cubicBezTo>
                    <a:cubicBezTo>
                      <a:pt x="549" y="505"/>
                      <a:pt x="548" y="517"/>
                      <a:pt x="549" y="531"/>
                    </a:cubicBezTo>
                    <a:close/>
                    <a:moveTo>
                      <a:pt x="996" y="507"/>
                    </a:moveTo>
                    <a:cubicBezTo>
                      <a:pt x="995" y="520"/>
                      <a:pt x="995" y="532"/>
                      <a:pt x="1005" y="534"/>
                    </a:cubicBezTo>
                    <a:cubicBezTo>
                      <a:pt x="1004" y="523"/>
                      <a:pt x="1006" y="509"/>
                      <a:pt x="996" y="507"/>
                    </a:cubicBezTo>
                    <a:close/>
                    <a:moveTo>
                      <a:pt x="882" y="537"/>
                    </a:moveTo>
                    <a:cubicBezTo>
                      <a:pt x="874" y="537"/>
                      <a:pt x="864" y="535"/>
                      <a:pt x="864" y="543"/>
                    </a:cubicBezTo>
                    <a:cubicBezTo>
                      <a:pt x="870" y="549"/>
                      <a:pt x="880" y="544"/>
                      <a:pt x="882" y="537"/>
                    </a:cubicBezTo>
                    <a:close/>
                    <a:moveTo>
                      <a:pt x="894" y="543"/>
                    </a:moveTo>
                    <a:cubicBezTo>
                      <a:pt x="900" y="550"/>
                      <a:pt x="909" y="554"/>
                      <a:pt x="924" y="552"/>
                    </a:cubicBezTo>
                    <a:cubicBezTo>
                      <a:pt x="930" y="563"/>
                      <a:pt x="935" y="575"/>
                      <a:pt x="948" y="579"/>
                    </a:cubicBezTo>
                    <a:cubicBezTo>
                      <a:pt x="951" y="560"/>
                      <a:pt x="919" y="534"/>
                      <a:pt x="894" y="543"/>
                    </a:cubicBezTo>
                    <a:close/>
                    <a:moveTo>
                      <a:pt x="849" y="540"/>
                    </a:moveTo>
                    <a:cubicBezTo>
                      <a:pt x="844" y="548"/>
                      <a:pt x="828" y="545"/>
                      <a:pt x="828" y="558"/>
                    </a:cubicBezTo>
                    <a:cubicBezTo>
                      <a:pt x="838" y="555"/>
                      <a:pt x="856" y="550"/>
                      <a:pt x="849" y="540"/>
                    </a:cubicBezTo>
                    <a:close/>
                    <a:moveTo>
                      <a:pt x="291" y="543"/>
                    </a:moveTo>
                    <a:cubicBezTo>
                      <a:pt x="292" y="552"/>
                      <a:pt x="293" y="561"/>
                      <a:pt x="303" y="561"/>
                    </a:cubicBezTo>
                    <a:cubicBezTo>
                      <a:pt x="300" y="554"/>
                      <a:pt x="300" y="544"/>
                      <a:pt x="291" y="543"/>
                    </a:cubicBezTo>
                    <a:close/>
                    <a:moveTo>
                      <a:pt x="1020" y="576"/>
                    </a:moveTo>
                    <a:cubicBezTo>
                      <a:pt x="1020" y="567"/>
                      <a:pt x="1015" y="563"/>
                      <a:pt x="1014" y="555"/>
                    </a:cubicBezTo>
                    <a:cubicBezTo>
                      <a:pt x="994" y="555"/>
                      <a:pt x="1012" y="586"/>
                      <a:pt x="1020" y="576"/>
                    </a:cubicBezTo>
                    <a:close/>
                    <a:moveTo>
                      <a:pt x="801" y="570"/>
                    </a:moveTo>
                    <a:cubicBezTo>
                      <a:pt x="810" y="569"/>
                      <a:pt x="816" y="565"/>
                      <a:pt x="819" y="558"/>
                    </a:cubicBezTo>
                    <a:cubicBezTo>
                      <a:pt x="809" y="558"/>
                      <a:pt x="803" y="562"/>
                      <a:pt x="801" y="570"/>
                    </a:cubicBezTo>
                    <a:close/>
                    <a:moveTo>
                      <a:pt x="780" y="594"/>
                    </a:moveTo>
                    <a:cubicBezTo>
                      <a:pt x="794" y="596"/>
                      <a:pt x="800" y="590"/>
                      <a:pt x="798" y="576"/>
                    </a:cubicBezTo>
                    <a:cubicBezTo>
                      <a:pt x="786" y="576"/>
                      <a:pt x="778" y="580"/>
                      <a:pt x="780" y="594"/>
                    </a:cubicBezTo>
                    <a:close/>
                    <a:moveTo>
                      <a:pt x="888" y="603"/>
                    </a:moveTo>
                    <a:cubicBezTo>
                      <a:pt x="888" y="608"/>
                      <a:pt x="888" y="613"/>
                      <a:pt x="888" y="618"/>
                    </a:cubicBezTo>
                    <a:cubicBezTo>
                      <a:pt x="878" y="620"/>
                      <a:pt x="869" y="623"/>
                      <a:pt x="870" y="636"/>
                    </a:cubicBezTo>
                    <a:cubicBezTo>
                      <a:pt x="901" y="638"/>
                      <a:pt x="904" y="598"/>
                      <a:pt x="894" y="582"/>
                    </a:cubicBezTo>
                    <a:cubicBezTo>
                      <a:pt x="879" y="589"/>
                      <a:pt x="849" y="581"/>
                      <a:pt x="849" y="603"/>
                    </a:cubicBezTo>
                    <a:cubicBezTo>
                      <a:pt x="862" y="600"/>
                      <a:pt x="878" y="592"/>
                      <a:pt x="888" y="603"/>
                    </a:cubicBezTo>
                    <a:close/>
                    <a:moveTo>
                      <a:pt x="951" y="582"/>
                    </a:moveTo>
                    <a:cubicBezTo>
                      <a:pt x="948" y="582"/>
                      <a:pt x="945" y="582"/>
                      <a:pt x="942" y="582"/>
                    </a:cubicBezTo>
                    <a:cubicBezTo>
                      <a:pt x="945" y="590"/>
                      <a:pt x="936" y="610"/>
                      <a:pt x="948" y="609"/>
                    </a:cubicBezTo>
                    <a:cubicBezTo>
                      <a:pt x="955" y="606"/>
                      <a:pt x="949" y="590"/>
                      <a:pt x="951" y="582"/>
                    </a:cubicBezTo>
                    <a:close/>
                    <a:moveTo>
                      <a:pt x="327" y="615"/>
                    </a:moveTo>
                    <a:cubicBezTo>
                      <a:pt x="323" y="605"/>
                      <a:pt x="322" y="592"/>
                      <a:pt x="312" y="588"/>
                    </a:cubicBezTo>
                    <a:cubicBezTo>
                      <a:pt x="309" y="605"/>
                      <a:pt x="316" y="612"/>
                      <a:pt x="327" y="615"/>
                    </a:cubicBezTo>
                    <a:close/>
                    <a:moveTo>
                      <a:pt x="1008" y="600"/>
                    </a:moveTo>
                    <a:cubicBezTo>
                      <a:pt x="1001" y="604"/>
                      <a:pt x="997" y="611"/>
                      <a:pt x="999" y="624"/>
                    </a:cubicBezTo>
                    <a:cubicBezTo>
                      <a:pt x="1006" y="625"/>
                      <a:pt x="1011" y="624"/>
                      <a:pt x="1014" y="621"/>
                    </a:cubicBezTo>
                    <a:cubicBezTo>
                      <a:pt x="1013" y="613"/>
                      <a:pt x="1012" y="605"/>
                      <a:pt x="1008" y="600"/>
                    </a:cubicBezTo>
                    <a:close/>
                    <a:moveTo>
                      <a:pt x="786" y="606"/>
                    </a:moveTo>
                    <a:cubicBezTo>
                      <a:pt x="782" y="606"/>
                      <a:pt x="778" y="606"/>
                      <a:pt x="774" y="606"/>
                    </a:cubicBezTo>
                    <a:cubicBezTo>
                      <a:pt x="775" y="615"/>
                      <a:pt x="771" y="629"/>
                      <a:pt x="780" y="630"/>
                    </a:cubicBezTo>
                    <a:cubicBezTo>
                      <a:pt x="782" y="622"/>
                      <a:pt x="784" y="614"/>
                      <a:pt x="786" y="606"/>
                    </a:cubicBezTo>
                    <a:close/>
                    <a:moveTo>
                      <a:pt x="834" y="627"/>
                    </a:moveTo>
                    <a:cubicBezTo>
                      <a:pt x="845" y="627"/>
                      <a:pt x="848" y="619"/>
                      <a:pt x="849" y="609"/>
                    </a:cubicBezTo>
                    <a:cubicBezTo>
                      <a:pt x="837" y="608"/>
                      <a:pt x="832" y="614"/>
                      <a:pt x="834" y="627"/>
                    </a:cubicBezTo>
                    <a:close/>
                    <a:moveTo>
                      <a:pt x="948" y="621"/>
                    </a:moveTo>
                    <a:cubicBezTo>
                      <a:pt x="937" y="624"/>
                      <a:pt x="922" y="639"/>
                      <a:pt x="930" y="651"/>
                    </a:cubicBezTo>
                    <a:cubicBezTo>
                      <a:pt x="936" y="641"/>
                      <a:pt x="946" y="635"/>
                      <a:pt x="948" y="621"/>
                    </a:cubicBezTo>
                    <a:close/>
                    <a:moveTo>
                      <a:pt x="324" y="636"/>
                    </a:moveTo>
                    <a:cubicBezTo>
                      <a:pt x="325" y="649"/>
                      <a:pt x="332" y="656"/>
                      <a:pt x="342" y="660"/>
                    </a:cubicBezTo>
                    <a:cubicBezTo>
                      <a:pt x="341" y="647"/>
                      <a:pt x="335" y="639"/>
                      <a:pt x="324" y="636"/>
                    </a:cubicBezTo>
                    <a:close/>
                    <a:moveTo>
                      <a:pt x="831" y="636"/>
                    </a:moveTo>
                    <a:cubicBezTo>
                      <a:pt x="828" y="657"/>
                      <a:pt x="850" y="653"/>
                      <a:pt x="852" y="669"/>
                    </a:cubicBezTo>
                    <a:cubicBezTo>
                      <a:pt x="863" y="669"/>
                      <a:pt x="876" y="671"/>
                      <a:pt x="879" y="663"/>
                    </a:cubicBezTo>
                    <a:cubicBezTo>
                      <a:pt x="871" y="660"/>
                      <a:pt x="864" y="656"/>
                      <a:pt x="852" y="657"/>
                    </a:cubicBezTo>
                    <a:cubicBezTo>
                      <a:pt x="849" y="646"/>
                      <a:pt x="844" y="637"/>
                      <a:pt x="831" y="636"/>
                    </a:cubicBezTo>
                    <a:close/>
                    <a:moveTo>
                      <a:pt x="801" y="663"/>
                    </a:moveTo>
                    <a:cubicBezTo>
                      <a:pt x="791" y="658"/>
                      <a:pt x="787" y="647"/>
                      <a:pt x="777" y="642"/>
                    </a:cubicBezTo>
                    <a:cubicBezTo>
                      <a:pt x="765" y="658"/>
                      <a:pt x="786" y="674"/>
                      <a:pt x="801" y="663"/>
                    </a:cubicBezTo>
                    <a:close/>
                    <a:moveTo>
                      <a:pt x="909" y="660"/>
                    </a:moveTo>
                    <a:cubicBezTo>
                      <a:pt x="898" y="660"/>
                      <a:pt x="888" y="661"/>
                      <a:pt x="885" y="669"/>
                    </a:cubicBezTo>
                    <a:cubicBezTo>
                      <a:pt x="894" y="676"/>
                      <a:pt x="908" y="670"/>
                      <a:pt x="909" y="660"/>
                    </a:cubicBezTo>
                    <a:close/>
                    <a:moveTo>
                      <a:pt x="969" y="684"/>
                    </a:moveTo>
                    <a:cubicBezTo>
                      <a:pt x="973" y="684"/>
                      <a:pt x="977" y="684"/>
                      <a:pt x="981" y="684"/>
                    </a:cubicBezTo>
                    <a:cubicBezTo>
                      <a:pt x="985" y="678"/>
                      <a:pt x="984" y="667"/>
                      <a:pt x="987" y="660"/>
                    </a:cubicBezTo>
                    <a:cubicBezTo>
                      <a:pt x="973" y="660"/>
                      <a:pt x="970" y="671"/>
                      <a:pt x="969" y="684"/>
                    </a:cubicBezTo>
                    <a:close/>
                    <a:moveTo>
                      <a:pt x="351" y="705"/>
                    </a:moveTo>
                    <a:cubicBezTo>
                      <a:pt x="355" y="705"/>
                      <a:pt x="358" y="704"/>
                      <a:pt x="360" y="702"/>
                    </a:cubicBezTo>
                    <a:cubicBezTo>
                      <a:pt x="355" y="694"/>
                      <a:pt x="355" y="681"/>
                      <a:pt x="342" y="681"/>
                    </a:cubicBezTo>
                    <a:cubicBezTo>
                      <a:pt x="339" y="695"/>
                      <a:pt x="349" y="696"/>
                      <a:pt x="351" y="705"/>
                    </a:cubicBezTo>
                    <a:close/>
                    <a:moveTo>
                      <a:pt x="801" y="690"/>
                    </a:moveTo>
                    <a:cubicBezTo>
                      <a:pt x="809" y="695"/>
                      <a:pt x="815" y="702"/>
                      <a:pt x="828" y="702"/>
                    </a:cubicBezTo>
                    <a:cubicBezTo>
                      <a:pt x="830" y="689"/>
                      <a:pt x="810" y="682"/>
                      <a:pt x="801" y="690"/>
                    </a:cubicBezTo>
                    <a:close/>
                    <a:moveTo>
                      <a:pt x="513" y="699"/>
                    </a:moveTo>
                    <a:cubicBezTo>
                      <a:pt x="500" y="693"/>
                      <a:pt x="481" y="696"/>
                      <a:pt x="474" y="705"/>
                    </a:cubicBezTo>
                    <a:cubicBezTo>
                      <a:pt x="472" y="716"/>
                      <a:pt x="478" y="719"/>
                      <a:pt x="477" y="729"/>
                    </a:cubicBezTo>
                    <a:cubicBezTo>
                      <a:pt x="499" y="739"/>
                      <a:pt x="521" y="729"/>
                      <a:pt x="513" y="699"/>
                    </a:cubicBezTo>
                    <a:close/>
                    <a:moveTo>
                      <a:pt x="936" y="708"/>
                    </a:moveTo>
                    <a:cubicBezTo>
                      <a:pt x="945" y="707"/>
                      <a:pt x="951" y="703"/>
                      <a:pt x="954" y="696"/>
                    </a:cubicBezTo>
                    <a:cubicBezTo>
                      <a:pt x="945" y="697"/>
                      <a:pt x="939" y="701"/>
                      <a:pt x="936" y="708"/>
                    </a:cubicBezTo>
                    <a:close/>
                    <a:moveTo>
                      <a:pt x="1095" y="696"/>
                    </a:moveTo>
                    <a:cubicBezTo>
                      <a:pt x="1088" y="703"/>
                      <a:pt x="1086" y="715"/>
                      <a:pt x="1086" y="729"/>
                    </a:cubicBezTo>
                    <a:cubicBezTo>
                      <a:pt x="1093" y="731"/>
                      <a:pt x="1100" y="733"/>
                      <a:pt x="1110" y="732"/>
                    </a:cubicBezTo>
                    <a:cubicBezTo>
                      <a:pt x="1120" y="720"/>
                      <a:pt x="1118" y="691"/>
                      <a:pt x="1095" y="696"/>
                    </a:cubicBezTo>
                    <a:close/>
                    <a:moveTo>
                      <a:pt x="834" y="708"/>
                    </a:moveTo>
                    <a:cubicBezTo>
                      <a:pt x="844" y="709"/>
                      <a:pt x="847" y="717"/>
                      <a:pt x="861" y="714"/>
                    </a:cubicBezTo>
                    <a:cubicBezTo>
                      <a:pt x="861" y="703"/>
                      <a:pt x="838" y="696"/>
                      <a:pt x="834" y="708"/>
                    </a:cubicBezTo>
                    <a:close/>
                    <a:moveTo>
                      <a:pt x="888" y="714"/>
                    </a:moveTo>
                    <a:cubicBezTo>
                      <a:pt x="884" y="716"/>
                      <a:pt x="881" y="719"/>
                      <a:pt x="879" y="723"/>
                    </a:cubicBezTo>
                    <a:cubicBezTo>
                      <a:pt x="889" y="731"/>
                      <a:pt x="901" y="720"/>
                      <a:pt x="909" y="717"/>
                    </a:cubicBezTo>
                    <a:cubicBezTo>
                      <a:pt x="911" y="717"/>
                      <a:pt x="913" y="717"/>
                      <a:pt x="915" y="717"/>
                    </a:cubicBezTo>
                    <a:cubicBezTo>
                      <a:pt x="917" y="706"/>
                      <a:pt x="890" y="710"/>
                      <a:pt x="888" y="714"/>
                    </a:cubicBezTo>
                    <a:close/>
                    <a:moveTo>
                      <a:pt x="354" y="726"/>
                    </a:moveTo>
                    <a:cubicBezTo>
                      <a:pt x="347" y="735"/>
                      <a:pt x="351" y="753"/>
                      <a:pt x="366" y="750"/>
                    </a:cubicBezTo>
                    <a:cubicBezTo>
                      <a:pt x="369" y="745"/>
                      <a:pt x="365" y="727"/>
                      <a:pt x="354" y="726"/>
                    </a:cubicBezTo>
                    <a:close/>
                    <a:moveTo>
                      <a:pt x="363" y="762"/>
                    </a:moveTo>
                    <a:cubicBezTo>
                      <a:pt x="356" y="771"/>
                      <a:pt x="364" y="786"/>
                      <a:pt x="375" y="786"/>
                    </a:cubicBezTo>
                    <a:cubicBezTo>
                      <a:pt x="377" y="772"/>
                      <a:pt x="371" y="766"/>
                      <a:pt x="363" y="762"/>
                    </a:cubicBezTo>
                    <a:close/>
                    <a:moveTo>
                      <a:pt x="372" y="810"/>
                    </a:moveTo>
                    <a:cubicBezTo>
                      <a:pt x="372" y="816"/>
                      <a:pt x="372" y="822"/>
                      <a:pt x="372" y="828"/>
                    </a:cubicBezTo>
                    <a:cubicBezTo>
                      <a:pt x="385" y="831"/>
                      <a:pt x="385" y="807"/>
                      <a:pt x="372" y="81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6" name="Freeform 57"/>
              <p:cNvSpPr/>
              <p:nvPr/>
            </p:nvSpPr>
            <p:spPr bwMode="auto">
              <a:xfrm>
                <a:off x="10611" y="1167"/>
                <a:ext cx="44" cy="27"/>
              </a:xfrm>
              <a:custGeom>
                <a:avLst/>
                <a:gdLst>
                  <a:gd name="T0" fmla="*/ 0 w 23"/>
                  <a:gd name="T1" fmla="*/ 6 h 14"/>
                  <a:gd name="T2" fmla="*/ 21 w 23"/>
                  <a:gd name="T3" fmla="*/ 12 h 14"/>
                  <a:gd name="T4" fmla="*/ 0 w 23"/>
                  <a:gd name="T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4">
                    <a:moveTo>
                      <a:pt x="0" y="6"/>
                    </a:moveTo>
                    <a:cubicBezTo>
                      <a:pt x="4" y="0"/>
                      <a:pt x="23" y="3"/>
                      <a:pt x="21" y="12"/>
                    </a:cubicBezTo>
                    <a:cubicBezTo>
                      <a:pt x="10" y="14"/>
                      <a:pt x="5" y="10"/>
                      <a:pt x="0" y="6"/>
                    </a:cubicBezTo>
                    <a:close/>
                  </a:path>
                </a:pathLst>
              </a:custGeom>
              <a:solidFill>
                <a:srgbClr val="61B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7" name="Freeform 58"/>
              <p:cNvSpPr/>
              <p:nvPr/>
            </p:nvSpPr>
            <p:spPr bwMode="auto">
              <a:xfrm>
                <a:off x="11898" y="1173"/>
                <a:ext cx="28" cy="34"/>
              </a:xfrm>
              <a:custGeom>
                <a:avLst/>
                <a:gdLst>
                  <a:gd name="T0" fmla="*/ 0 w 15"/>
                  <a:gd name="T1" fmla="*/ 18 h 18"/>
                  <a:gd name="T2" fmla="*/ 3 w 15"/>
                  <a:gd name="T3" fmla="*/ 0 h 18"/>
                  <a:gd name="T4" fmla="*/ 15 w 15"/>
                  <a:gd name="T5" fmla="*/ 0 h 18"/>
                  <a:gd name="T6" fmla="*/ 0 w 15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0" y="18"/>
                    </a:moveTo>
                    <a:cubicBezTo>
                      <a:pt x="0" y="11"/>
                      <a:pt x="0" y="4"/>
                      <a:pt x="3" y="0"/>
                    </a:cubicBezTo>
                    <a:cubicBezTo>
                      <a:pt x="7" y="0"/>
                      <a:pt x="11" y="0"/>
                      <a:pt x="15" y="0"/>
                    </a:cubicBezTo>
                    <a:cubicBezTo>
                      <a:pt x="12" y="8"/>
                      <a:pt x="10" y="17"/>
                      <a:pt x="0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8" name="Freeform 59"/>
              <p:cNvSpPr>
                <a:spLocks noEditPoints="1"/>
              </p:cNvSpPr>
              <p:nvPr/>
            </p:nvSpPr>
            <p:spPr bwMode="auto">
              <a:xfrm>
                <a:off x="7706" y="1190"/>
                <a:ext cx="2516" cy="1546"/>
              </a:xfrm>
              <a:custGeom>
                <a:avLst/>
                <a:gdLst>
                  <a:gd name="T0" fmla="*/ 591 w 1338"/>
                  <a:gd name="T1" fmla="*/ 36 h 822"/>
                  <a:gd name="T2" fmla="*/ 978 w 1338"/>
                  <a:gd name="T3" fmla="*/ 0 h 822"/>
                  <a:gd name="T4" fmla="*/ 1338 w 1338"/>
                  <a:gd name="T5" fmla="*/ 822 h 822"/>
                  <a:gd name="T6" fmla="*/ 0 w 1338"/>
                  <a:gd name="T7" fmla="*/ 822 h 822"/>
                  <a:gd name="T8" fmla="*/ 0 w 1338"/>
                  <a:gd name="T9" fmla="*/ 813 h 822"/>
                  <a:gd name="T10" fmla="*/ 57 w 1338"/>
                  <a:gd name="T11" fmla="*/ 600 h 822"/>
                  <a:gd name="T12" fmla="*/ 72 w 1338"/>
                  <a:gd name="T13" fmla="*/ 552 h 822"/>
                  <a:gd name="T14" fmla="*/ 180 w 1338"/>
                  <a:gd name="T15" fmla="*/ 306 h 822"/>
                  <a:gd name="T16" fmla="*/ 345 w 1338"/>
                  <a:gd name="T17" fmla="*/ 60 h 822"/>
                  <a:gd name="T18" fmla="*/ 537 w 1338"/>
                  <a:gd name="T19" fmla="*/ 39 h 822"/>
                  <a:gd name="T20" fmla="*/ 591 w 1338"/>
                  <a:gd name="T21" fmla="*/ 36 h 822"/>
                  <a:gd name="T22" fmla="*/ 345 w 1338"/>
                  <a:gd name="T23" fmla="*/ 144 h 822"/>
                  <a:gd name="T24" fmla="*/ 564 w 1338"/>
                  <a:gd name="T25" fmla="*/ 108 h 822"/>
                  <a:gd name="T26" fmla="*/ 345 w 1338"/>
                  <a:gd name="T27" fmla="*/ 144 h 822"/>
                  <a:gd name="T28" fmla="*/ 405 w 1338"/>
                  <a:gd name="T29" fmla="*/ 156 h 822"/>
                  <a:gd name="T30" fmla="*/ 642 w 1338"/>
                  <a:gd name="T31" fmla="*/ 123 h 822"/>
                  <a:gd name="T32" fmla="*/ 405 w 1338"/>
                  <a:gd name="T33" fmla="*/ 156 h 822"/>
                  <a:gd name="T34" fmla="*/ 420 w 1338"/>
                  <a:gd name="T35" fmla="*/ 180 h 822"/>
                  <a:gd name="T36" fmla="*/ 741 w 1338"/>
                  <a:gd name="T37" fmla="*/ 144 h 822"/>
                  <a:gd name="T38" fmla="*/ 420 w 1338"/>
                  <a:gd name="T39" fmla="*/ 180 h 822"/>
                  <a:gd name="T40" fmla="*/ 801 w 1338"/>
                  <a:gd name="T41" fmla="*/ 177 h 822"/>
                  <a:gd name="T42" fmla="*/ 822 w 1338"/>
                  <a:gd name="T43" fmla="*/ 174 h 822"/>
                  <a:gd name="T44" fmla="*/ 783 w 1338"/>
                  <a:gd name="T45" fmla="*/ 174 h 822"/>
                  <a:gd name="T46" fmla="*/ 639 w 1338"/>
                  <a:gd name="T47" fmla="*/ 177 h 822"/>
                  <a:gd name="T48" fmla="*/ 801 w 1338"/>
                  <a:gd name="T49" fmla="*/ 177 h 822"/>
                  <a:gd name="T50" fmla="*/ 894 w 1338"/>
                  <a:gd name="T51" fmla="*/ 213 h 822"/>
                  <a:gd name="T52" fmla="*/ 798 w 1338"/>
                  <a:gd name="T53" fmla="*/ 213 h 822"/>
                  <a:gd name="T54" fmla="*/ 792 w 1338"/>
                  <a:gd name="T55" fmla="*/ 216 h 822"/>
                  <a:gd name="T56" fmla="*/ 789 w 1338"/>
                  <a:gd name="T57" fmla="*/ 219 h 822"/>
                  <a:gd name="T58" fmla="*/ 894 w 1338"/>
                  <a:gd name="T59" fmla="*/ 213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38" h="822">
                    <a:moveTo>
                      <a:pt x="591" y="36"/>
                    </a:moveTo>
                    <a:cubicBezTo>
                      <a:pt x="723" y="27"/>
                      <a:pt x="849" y="12"/>
                      <a:pt x="978" y="0"/>
                    </a:cubicBezTo>
                    <a:cubicBezTo>
                      <a:pt x="1156" y="216"/>
                      <a:pt x="1267" y="499"/>
                      <a:pt x="1338" y="822"/>
                    </a:cubicBezTo>
                    <a:cubicBezTo>
                      <a:pt x="892" y="822"/>
                      <a:pt x="446" y="822"/>
                      <a:pt x="0" y="822"/>
                    </a:cubicBezTo>
                    <a:cubicBezTo>
                      <a:pt x="0" y="819"/>
                      <a:pt x="0" y="816"/>
                      <a:pt x="0" y="813"/>
                    </a:cubicBezTo>
                    <a:cubicBezTo>
                      <a:pt x="14" y="737"/>
                      <a:pt x="35" y="668"/>
                      <a:pt x="57" y="600"/>
                    </a:cubicBezTo>
                    <a:cubicBezTo>
                      <a:pt x="60" y="582"/>
                      <a:pt x="69" y="570"/>
                      <a:pt x="72" y="552"/>
                    </a:cubicBezTo>
                    <a:cubicBezTo>
                      <a:pt x="101" y="463"/>
                      <a:pt x="139" y="383"/>
                      <a:pt x="180" y="306"/>
                    </a:cubicBezTo>
                    <a:cubicBezTo>
                      <a:pt x="231" y="220"/>
                      <a:pt x="282" y="134"/>
                      <a:pt x="345" y="60"/>
                    </a:cubicBezTo>
                    <a:cubicBezTo>
                      <a:pt x="411" y="55"/>
                      <a:pt x="470" y="43"/>
                      <a:pt x="537" y="39"/>
                    </a:cubicBezTo>
                    <a:cubicBezTo>
                      <a:pt x="554" y="37"/>
                      <a:pt x="579" y="43"/>
                      <a:pt x="591" y="36"/>
                    </a:cubicBezTo>
                    <a:close/>
                    <a:moveTo>
                      <a:pt x="345" y="144"/>
                    </a:moveTo>
                    <a:cubicBezTo>
                      <a:pt x="412" y="126"/>
                      <a:pt x="493" y="122"/>
                      <a:pt x="564" y="108"/>
                    </a:cubicBezTo>
                    <a:cubicBezTo>
                      <a:pt x="480" y="107"/>
                      <a:pt x="396" y="122"/>
                      <a:pt x="345" y="144"/>
                    </a:cubicBezTo>
                    <a:close/>
                    <a:moveTo>
                      <a:pt x="405" y="156"/>
                    </a:moveTo>
                    <a:cubicBezTo>
                      <a:pt x="465" y="150"/>
                      <a:pt x="569" y="136"/>
                      <a:pt x="642" y="123"/>
                    </a:cubicBezTo>
                    <a:cubicBezTo>
                      <a:pt x="557" y="116"/>
                      <a:pt x="475" y="138"/>
                      <a:pt x="405" y="156"/>
                    </a:cubicBezTo>
                    <a:close/>
                    <a:moveTo>
                      <a:pt x="420" y="180"/>
                    </a:moveTo>
                    <a:cubicBezTo>
                      <a:pt x="525" y="166"/>
                      <a:pt x="635" y="157"/>
                      <a:pt x="741" y="144"/>
                    </a:cubicBezTo>
                    <a:cubicBezTo>
                      <a:pt x="620" y="142"/>
                      <a:pt x="515" y="156"/>
                      <a:pt x="420" y="180"/>
                    </a:cubicBezTo>
                    <a:close/>
                    <a:moveTo>
                      <a:pt x="801" y="177"/>
                    </a:moveTo>
                    <a:cubicBezTo>
                      <a:pt x="807" y="177"/>
                      <a:pt x="854" y="177"/>
                      <a:pt x="822" y="174"/>
                    </a:cubicBezTo>
                    <a:cubicBezTo>
                      <a:pt x="809" y="174"/>
                      <a:pt x="796" y="174"/>
                      <a:pt x="783" y="174"/>
                    </a:cubicBezTo>
                    <a:cubicBezTo>
                      <a:pt x="736" y="176"/>
                      <a:pt x="681" y="170"/>
                      <a:pt x="639" y="177"/>
                    </a:cubicBezTo>
                    <a:cubicBezTo>
                      <a:pt x="683" y="183"/>
                      <a:pt x="749" y="178"/>
                      <a:pt x="801" y="177"/>
                    </a:cubicBezTo>
                    <a:close/>
                    <a:moveTo>
                      <a:pt x="894" y="213"/>
                    </a:moveTo>
                    <a:cubicBezTo>
                      <a:pt x="862" y="213"/>
                      <a:pt x="830" y="213"/>
                      <a:pt x="798" y="213"/>
                    </a:cubicBezTo>
                    <a:cubicBezTo>
                      <a:pt x="797" y="215"/>
                      <a:pt x="795" y="216"/>
                      <a:pt x="792" y="216"/>
                    </a:cubicBezTo>
                    <a:cubicBezTo>
                      <a:pt x="790" y="216"/>
                      <a:pt x="788" y="216"/>
                      <a:pt x="789" y="219"/>
                    </a:cubicBezTo>
                    <a:cubicBezTo>
                      <a:pt x="825" y="218"/>
                      <a:pt x="862" y="218"/>
                      <a:pt x="894" y="213"/>
                    </a:cubicBezTo>
                    <a:close/>
                  </a:path>
                </a:pathLst>
              </a:custGeom>
              <a:solidFill>
                <a:srgbClr val="CDD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79" name="Freeform 60"/>
              <p:cNvSpPr/>
              <p:nvPr/>
            </p:nvSpPr>
            <p:spPr bwMode="auto">
              <a:xfrm>
                <a:off x="7687" y="2720"/>
                <a:ext cx="2535" cy="32"/>
              </a:xfrm>
              <a:custGeom>
                <a:avLst/>
                <a:gdLst>
                  <a:gd name="T0" fmla="*/ 1348 w 1348"/>
                  <a:gd name="T1" fmla="*/ 9 h 17"/>
                  <a:gd name="T2" fmla="*/ 79 w 1348"/>
                  <a:gd name="T3" fmla="*/ 12 h 17"/>
                  <a:gd name="T4" fmla="*/ 37 w 1348"/>
                  <a:gd name="T5" fmla="*/ 12 h 17"/>
                  <a:gd name="T6" fmla="*/ 10 w 1348"/>
                  <a:gd name="T7" fmla="*/ 0 h 17"/>
                  <a:gd name="T8" fmla="*/ 10 w 1348"/>
                  <a:gd name="T9" fmla="*/ 9 h 17"/>
                  <a:gd name="T10" fmla="*/ 1348 w 1348"/>
                  <a:gd name="T1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8" h="17">
                    <a:moveTo>
                      <a:pt x="1348" y="9"/>
                    </a:moveTo>
                    <a:cubicBezTo>
                      <a:pt x="947" y="14"/>
                      <a:pt x="501" y="12"/>
                      <a:pt x="79" y="12"/>
                    </a:cubicBezTo>
                    <a:cubicBezTo>
                      <a:pt x="69" y="12"/>
                      <a:pt x="53" y="13"/>
                      <a:pt x="37" y="12"/>
                    </a:cubicBezTo>
                    <a:cubicBezTo>
                      <a:pt x="18" y="11"/>
                      <a:pt x="0" y="17"/>
                      <a:pt x="10" y="0"/>
                    </a:cubicBezTo>
                    <a:cubicBezTo>
                      <a:pt x="10" y="3"/>
                      <a:pt x="10" y="6"/>
                      <a:pt x="10" y="9"/>
                    </a:cubicBezTo>
                    <a:cubicBezTo>
                      <a:pt x="456" y="9"/>
                      <a:pt x="902" y="9"/>
                      <a:pt x="1348" y="9"/>
                    </a:cubicBezTo>
                    <a:close/>
                  </a:path>
                </a:pathLst>
              </a:custGeom>
              <a:solidFill>
                <a:srgbClr val="81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0" name="Freeform 61"/>
              <p:cNvSpPr/>
              <p:nvPr/>
            </p:nvSpPr>
            <p:spPr bwMode="auto">
              <a:xfrm>
                <a:off x="6694" y="2680"/>
                <a:ext cx="81" cy="72"/>
              </a:xfrm>
              <a:custGeom>
                <a:avLst/>
                <a:gdLst>
                  <a:gd name="T0" fmla="*/ 4 w 43"/>
                  <a:gd name="T1" fmla="*/ 0 h 38"/>
                  <a:gd name="T2" fmla="*/ 7 w 43"/>
                  <a:gd name="T3" fmla="*/ 0 h 38"/>
                  <a:gd name="T4" fmla="*/ 43 w 43"/>
                  <a:gd name="T5" fmla="*/ 33 h 38"/>
                  <a:gd name="T6" fmla="*/ 43 w 43"/>
                  <a:gd name="T7" fmla="*/ 36 h 38"/>
                  <a:gd name="T8" fmla="*/ 4 w 43"/>
                  <a:gd name="T9" fmla="*/ 36 h 38"/>
                  <a:gd name="T10" fmla="*/ 4 w 43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8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0" y="30"/>
                      <a:pt x="15" y="38"/>
                      <a:pt x="43" y="33"/>
                    </a:cubicBezTo>
                    <a:cubicBezTo>
                      <a:pt x="43" y="34"/>
                      <a:pt x="43" y="35"/>
                      <a:pt x="43" y="36"/>
                    </a:cubicBezTo>
                    <a:cubicBezTo>
                      <a:pt x="30" y="36"/>
                      <a:pt x="17" y="36"/>
                      <a:pt x="4" y="36"/>
                    </a:cubicBezTo>
                    <a:cubicBezTo>
                      <a:pt x="4" y="24"/>
                      <a:pt x="4" y="12"/>
                      <a:pt x="4" y="0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1" name="Freeform 62"/>
              <p:cNvSpPr/>
              <p:nvPr/>
            </p:nvSpPr>
            <p:spPr bwMode="auto">
              <a:xfrm>
                <a:off x="11824" y="1318"/>
                <a:ext cx="59" cy="26"/>
              </a:xfrm>
              <a:custGeom>
                <a:avLst/>
                <a:gdLst>
                  <a:gd name="T0" fmla="*/ 0 w 31"/>
                  <a:gd name="T1" fmla="*/ 7 h 14"/>
                  <a:gd name="T2" fmla="*/ 27 w 31"/>
                  <a:gd name="T3" fmla="*/ 13 h 14"/>
                  <a:gd name="T4" fmla="*/ 0 w 31"/>
                  <a:gd name="T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14">
                    <a:moveTo>
                      <a:pt x="0" y="7"/>
                    </a:moveTo>
                    <a:cubicBezTo>
                      <a:pt x="4" y="2"/>
                      <a:pt x="31" y="0"/>
                      <a:pt x="27" y="13"/>
                    </a:cubicBezTo>
                    <a:cubicBezTo>
                      <a:pt x="15" y="14"/>
                      <a:pt x="5" y="13"/>
                      <a:pt x="0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2" name="Freeform 63"/>
              <p:cNvSpPr/>
              <p:nvPr/>
            </p:nvSpPr>
            <p:spPr bwMode="auto">
              <a:xfrm>
                <a:off x="9776" y="1323"/>
                <a:ext cx="42" cy="47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25 h 25"/>
                  <a:gd name="T4" fmla="*/ 0 w 22"/>
                  <a:gd name="T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0" y="7"/>
                    </a:moveTo>
                    <a:cubicBezTo>
                      <a:pt x="14" y="0"/>
                      <a:pt x="22" y="24"/>
                      <a:pt x="9" y="25"/>
                    </a:cubicBezTo>
                    <a:cubicBezTo>
                      <a:pt x="8" y="17"/>
                      <a:pt x="0" y="16"/>
                      <a:pt x="0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3" name="Freeform 64"/>
              <p:cNvSpPr/>
              <p:nvPr/>
            </p:nvSpPr>
            <p:spPr bwMode="auto">
              <a:xfrm>
                <a:off x="10485" y="1370"/>
                <a:ext cx="81" cy="55"/>
              </a:xfrm>
              <a:custGeom>
                <a:avLst/>
                <a:gdLst>
                  <a:gd name="T0" fmla="*/ 16 w 43"/>
                  <a:gd name="T1" fmla="*/ 0 h 29"/>
                  <a:gd name="T2" fmla="*/ 16 w 43"/>
                  <a:gd name="T3" fmla="*/ 18 h 29"/>
                  <a:gd name="T4" fmla="*/ 43 w 43"/>
                  <a:gd name="T5" fmla="*/ 18 h 29"/>
                  <a:gd name="T6" fmla="*/ 16 w 4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29">
                    <a:moveTo>
                      <a:pt x="16" y="0"/>
                    </a:moveTo>
                    <a:cubicBezTo>
                      <a:pt x="16" y="6"/>
                      <a:pt x="16" y="12"/>
                      <a:pt x="16" y="18"/>
                    </a:cubicBezTo>
                    <a:cubicBezTo>
                      <a:pt x="25" y="18"/>
                      <a:pt x="34" y="18"/>
                      <a:pt x="43" y="18"/>
                    </a:cubicBezTo>
                    <a:cubicBezTo>
                      <a:pt x="31" y="29"/>
                      <a:pt x="0" y="17"/>
                      <a:pt x="16" y="0"/>
                    </a:cubicBezTo>
                    <a:close/>
                  </a:path>
                </a:pathLst>
              </a:custGeom>
              <a:solidFill>
                <a:srgbClr val="85D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4" name="Freeform 65"/>
              <p:cNvSpPr/>
              <p:nvPr/>
            </p:nvSpPr>
            <p:spPr bwMode="auto">
              <a:xfrm>
                <a:off x="8355" y="1391"/>
                <a:ext cx="412" cy="70"/>
              </a:xfrm>
              <a:custGeom>
                <a:avLst/>
                <a:gdLst>
                  <a:gd name="T0" fmla="*/ 219 w 219"/>
                  <a:gd name="T1" fmla="*/ 1 h 37"/>
                  <a:gd name="T2" fmla="*/ 0 w 219"/>
                  <a:gd name="T3" fmla="*/ 37 h 37"/>
                  <a:gd name="T4" fmla="*/ 219 w 219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9" h="37">
                    <a:moveTo>
                      <a:pt x="219" y="1"/>
                    </a:moveTo>
                    <a:cubicBezTo>
                      <a:pt x="148" y="15"/>
                      <a:pt x="67" y="19"/>
                      <a:pt x="0" y="37"/>
                    </a:cubicBezTo>
                    <a:cubicBezTo>
                      <a:pt x="51" y="15"/>
                      <a:pt x="135" y="0"/>
                      <a:pt x="219" y="1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5" name="Freeform 66"/>
              <p:cNvSpPr/>
              <p:nvPr/>
            </p:nvSpPr>
            <p:spPr bwMode="auto">
              <a:xfrm>
                <a:off x="7939" y="1395"/>
                <a:ext cx="43" cy="53"/>
              </a:xfrm>
              <a:custGeom>
                <a:avLst/>
                <a:gdLst>
                  <a:gd name="T0" fmla="*/ 2 w 23"/>
                  <a:gd name="T1" fmla="*/ 2 h 28"/>
                  <a:gd name="T2" fmla="*/ 23 w 23"/>
                  <a:gd name="T3" fmla="*/ 20 h 28"/>
                  <a:gd name="T4" fmla="*/ 2 w 23"/>
                  <a:gd name="T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8">
                    <a:moveTo>
                      <a:pt x="2" y="2"/>
                    </a:moveTo>
                    <a:cubicBezTo>
                      <a:pt x="17" y="0"/>
                      <a:pt x="21" y="9"/>
                      <a:pt x="23" y="20"/>
                    </a:cubicBezTo>
                    <a:cubicBezTo>
                      <a:pt x="13" y="28"/>
                      <a:pt x="0" y="17"/>
                      <a:pt x="2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6" name="Freeform 67"/>
              <p:cNvSpPr/>
              <p:nvPr/>
            </p:nvSpPr>
            <p:spPr bwMode="auto">
              <a:xfrm>
                <a:off x="8468" y="1408"/>
                <a:ext cx="445" cy="75"/>
              </a:xfrm>
              <a:custGeom>
                <a:avLst/>
                <a:gdLst>
                  <a:gd name="T0" fmla="*/ 237 w 237"/>
                  <a:gd name="T1" fmla="*/ 7 h 40"/>
                  <a:gd name="T2" fmla="*/ 0 w 237"/>
                  <a:gd name="T3" fmla="*/ 40 h 40"/>
                  <a:gd name="T4" fmla="*/ 237 w 237"/>
                  <a:gd name="T5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7" h="40">
                    <a:moveTo>
                      <a:pt x="237" y="7"/>
                    </a:moveTo>
                    <a:cubicBezTo>
                      <a:pt x="164" y="20"/>
                      <a:pt x="60" y="34"/>
                      <a:pt x="0" y="40"/>
                    </a:cubicBezTo>
                    <a:cubicBezTo>
                      <a:pt x="70" y="22"/>
                      <a:pt x="152" y="0"/>
                      <a:pt x="237" y="7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7" name="Freeform 68"/>
              <p:cNvSpPr/>
              <p:nvPr/>
            </p:nvSpPr>
            <p:spPr bwMode="auto">
              <a:xfrm>
                <a:off x="7659" y="1455"/>
                <a:ext cx="81" cy="40"/>
              </a:xfrm>
              <a:custGeom>
                <a:avLst/>
                <a:gdLst>
                  <a:gd name="T0" fmla="*/ 43 w 43"/>
                  <a:gd name="T1" fmla="*/ 9 h 21"/>
                  <a:gd name="T2" fmla="*/ 7 w 43"/>
                  <a:gd name="T3" fmla="*/ 21 h 21"/>
                  <a:gd name="T4" fmla="*/ 1 w 43"/>
                  <a:gd name="T5" fmla="*/ 0 h 21"/>
                  <a:gd name="T6" fmla="*/ 16 w 43"/>
                  <a:gd name="T7" fmla="*/ 0 h 21"/>
                  <a:gd name="T8" fmla="*/ 43 w 43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21">
                    <a:moveTo>
                      <a:pt x="43" y="9"/>
                    </a:moveTo>
                    <a:cubicBezTo>
                      <a:pt x="33" y="15"/>
                      <a:pt x="23" y="21"/>
                      <a:pt x="7" y="21"/>
                    </a:cubicBezTo>
                    <a:cubicBezTo>
                      <a:pt x="16" y="11"/>
                      <a:pt x="0" y="10"/>
                      <a:pt x="1" y="0"/>
                    </a:cubicBezTo>
                    <a:cubicBezTo>
                      <a:pt x="6" y="0"/>
                      <a:pt x="11" y="0"/>
                      <a:pt x="16" y="0"/>
                    </a:cubicBezTo>
                    <a:cubicBezTo>
                      <a:pt x="12" y="21"/>
                      <a:pt x="29" y="4"/>
                      <a:pt x="43" y="9"/>
                    </a:cubicBezTo>
                    <a:close/>
                  </a:path>
                </a:pathLst>
              </a:custGeom>
              <a:solidFill>
                <a:srgbClr val="6AB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8" name="Freeform 69"/>
              <p:cNvSpPr/>
              <p:nvPr/>
            </p:nvSpPr>
            <p:spPr bwMode="auto">
              <a:xfrm>
                <a:off x="10865" y="1476"/>
                <a:ext cx="34" cy="36"/>
              </a:xfrm>
              <a:custGeom>
                <a:avLst/>
                <a:gdLst>
                  <a:gd name="T0" fmla="*/ 18 w 18"/>
                  <a:gd name="T1" fmla="*/ 1 h 19"/>
                  <a:gd name="T2" fmla="*/ 0 w 18"/>
                  <a:gd name="T3" fmla="*/ 19 h 19"/>
                  <a:gd name="T4" fmla="*/ 18 w 18"/>
                  <a:gd name="T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8" y="1"/>
                    </a:moveTo>
                    <a:cubicBezTo>
                      <a:pt x="11" y="6"/>
                      <a:pt x="11" y="18"/>
                      <a:pt x="0" y="19"/>
                    </a:cubicBezTo>
                    <a:cubicBezTo>
                      <a:pt x="2" y="9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89" name="Freeform 70"/>
              <p:cNvSpPr/>
              <p:nvPr/>
            </p:nvSpPr>
            <p:spPr bwMode="auto">
              <a:xfrm>
                <a:off x="7492" y="1468"/>
                <a:ext cx="39" cy="49"/>
              </a:xfrm>
              <a:custGeom>
                <a:avLst/>
                <a:gdLst>
                  <a:gd name="T0" fmla="*/ 0 w 21"/>
                  <a:gd name="T1" fmla="*/ 14 h 26"/>
                  <a:gd name="T2" fmla="*/ 21 w 21"/>
                  <a:gd name="T3" fmla="*/ 17 h 26"/>
                  <a:gd name="T4" fmla="*/ 0 w 21"/>
                  <a:gd name="T5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6">
                    <a:moveTo>
                      <a:pt x="0" y="14"/>
                    </a:moveTo>
                    <a:cubicBezTo>
                      <a:pt x="1" y="0"/>
                      <a:pt x="21" y="11"/>
                      <a:pt x="21" y="17"/>
                    </a:cubicBezTo>
                    <a:cubicBezTo>
                      <a:pt x="16" y="26"/>
                      <a:pt x="5" y="16"/>
                      <a:pt x="0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0" name="Freeform 71"/>
              <p:cNvSpPr/>
              <p:nvPr/>
            </p:nvSpPr>
            <p:spPr bwMode="auto">
              <a:xfrm>
                <a:off x="7796" y="1478"/>
                <a:ext cx="51" cy="17"/>
              </a:xfrm>
              <a:custGeom>
                <a:avLst/>
                <a:gdLst>
                  <a:gd name="T0" fmla="*/ 0 w 27"/>
                  <a:gd name="T1" fmla="*/ 6 h 9"/>
                  <a:gd name="T2" fmla="*/ 27 w 27"/>
                  <a:gd name="T3" fmla="*/ 6 h 9"/>
                  <a:gd name="T4" fmla="*/ 21 w 27"/>
                  <a:gd name="T5" fmla="*/ 9 h 9"/>
                  <a:gd name="T6" fmla="*/ 0 w 27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0" y="6"/>
                    </a:moveTo>
                    <a:cubicBezTo>
                      <a:pt x="3" y="0"/>
                      <a:pt x="23" y="3"/>
                      <a:pt x="27" y="6"/>
                    </a:cubicBezTo>
                    <a:cubicBezTo>
                      <a:pt x="27" y="9"/>
                      <a:pt x="23" y="8"/>
                      <a:pt x="21" y="9"/>
                    </a:cubicBezTo>
                    <a:cubicBezTo>
                      <a:pt x="20" y="2"/>
                      <a:pt x="6" y="8"/>
                      <a:pt x="0" y="6"/>
                    </a:cubicBezTo>
                    <a:close/>
                  </a:path>
                </a:pathLst>
              </a:custGeom>
              <a:solidFill>
                <a:srgbClr val="6AB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1" name="Freeform 72"/>
              <p:cNvSpPr/>
              <p:nvPr/>
            </p:nvSpPr>
            <p:spPr bwMode="auto">
              <a:xfrm>
                <a:off x="10008" y="1474"/>
                <a:ext cx="39" cy="38"/>
              </a:xfrm>
              <a:custGeom>
                <a:avLst/>
                <a:gdLst>
                  <a:gd name="T0" fmla="*/ 21 w 21"/>
                  <a:gd name="T1" fmla="*/ 8 h 20"/>
                  <a:gd name="T2" fmla="*/ 0 w 21"/>
                  <a:gd name="T3" fmla="*/ 20 h 20"/>
                  <a:gd name="T4" fmla="*/ 21 w 21"/>
                  <a:gd name="T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21" y="8"/>
                    </a:moveTo>
                    <a:cubicBezTo>
                      <a:pt x="16" y="14"/>
                      <a:pt x="11" y="20"/>
                      <a:pt x="0" y="20"/>
                    </a:cubicBezTo>
                    <a:cubicBezTo>
                      <a:pt x="5" y="14"/>
                      <a:pt x="12" y="0"/>
                      <a:pt x="21" y="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2" name="Freeform 73"/>
              <p:cNvSpPr/>
              <p:nvPr/>
            </p:nvSpPr>
            <p:spPr bwMode="auto">
              <a:xfrm>
                <a:off x="7785" y="1481"/>
                <a:ext cx="51" cy="29"/>
              </a:xfrm>
              <a:custGeom>
                <a:avLst/>
                <a:gdLst>
                  <a:gd name="T0" fmla="*/ 27 w 27"/>
                  <a:gd name="T1" fmla="*/ 7 h 15"/>
                  <a:gd name="T2" fmla="*/ 0 w 27"/>
                  <a:gd name="T3" fmla="*/ 13 h 15"/>
                  <a:gd name="T4" fmla="*/ 6 w 27"/>
                  <a:gd name="T5" fmla="*/ 4 h 15"/>
                  <a:gd name="T6" fmla="*/ 27 w 27"/>
                  <a:gd name="T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5">
                    <a:moveTo>
                      <a:pt x="27" y="7"/>
                    </a:moveTo>
                    <a:cubicBezTo>
                      <a:pt x="13" y="4"/>
                      <a:pt x="13" y="15"/>
                      <a:pt x="0" y="13"/>
                    </a:cubicBezTo>
                    <a:cubicBezTo>
                      <a:pt x="0" y="8"/>
                      <a:pt x="2" y="5"/>
                      <a:pt x="6" y="4"/>
                    </a:cubicBezTo>
                    <a:cubicBezTo>
                      <a:pt x="12" y="6"/>
                      <a:pt x="26" y="0"/>
                      <a:pt x="27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3" name="Freeform 74"/>
              <p:cNvSpPr/>
              <p:nvPr/>
            </p:nvSpPr>
            <p:spPr bwMode="auto">
              <a:xfrm>
                <a:off x="7969" y="1491"/>
                <a:ext cx="29" cy="53"/>
              </a:xfrm>
              <a:custGeom>
                <a:avLst/>
                <a:gdLst>
                  <a:gd name="T0" fmla="*/ 4 w 15"/>
                  <a:gd name="T1" fmla="*/ 2 h 28"/>
                  <a:gd name="T2" fmla="*/ 1 w 15"/>
                  <a:gd name="T3" fmla="*/ 23 h 28"/>
                  <a:gd name="T4" fmla="*/ 4 w 15"/>
                  <a:gd name="T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4" y="2"/>
                    </a:moveTo>
                    <a:cubicBezTo>
                      <a:pt x="15" y="0"/>
                      <a:pt x="12" y="28"/>
                      <a:pt x="1" y="23"/>
                    </a:cubicBezTo>
                    <a:cubicBezTo>
                      <a:pt x="1" y="15"/>
                      <a:pt x="0" y="6"/>
                      <a:pt x="4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4" name="Freeform 75"/>
              <p:cNvSpPr/>
              <p:nvPr/>
            </p:nvSpPr>
            <p:spPr bwMode="auto">
              <a:xfrm>
                <a:off x="7729" y="1517"/>
                <a:ext cx="39" cy="45"/>
              </a:xfrm>
              <a:custGeom>
                <a:avLst/>
                <a:gdLst>
                  <a:gd name="T0" fmla="*/ 21 w 21"/>
                  <a:gd name="T1" fmla="*/ 0 h 24"/>
                  <a:gd name="T2" fmla="*/ 3 w 21"/>
                  <a:gd name="T3" fmla="*/ 24 h 24"/>
                  <a:gd name="T4" fmla="*/ 21 w 2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21" y="0"/>
                    </a:moveTo>
                    <a:cubicBezTo>
                      <a:pt x="21" y="14"/>
                      <a:pt x="17" y="24"/>
                      <a:pt x="3" y="24"/>
                    </a:cubicBezTo>
                    <a:cubicBezTo>
                      <a:pt x="0" y="7"/>
                      <a:pt x="9" y="2"/>
                      <a:pt x="2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5" name="Freeform 76"/>
              <p:cNvSpPr/>
              <p:nvPr/>
            </p:nvSpPr>
            <p:spPr bwMode="auto">
              <a:xfrm>
                <a:off x="9872" y="1521"/>
                <a:ext cx="29" cy="41"/>
              </a:xfrm>
              <a:custGeom>
                <a:avLst/>
                <a:gdLst>
                  <a:gd name="T0" fmla="*/ 0 w 15"/>
                  <a:gd name="T1" fmla="*/ 1 h 22"/>
                  <a:gd name="T2" fmla="*/ 15 w 15"/>
                  <a:gd name="T3" fmla="*/ 22 h 22"/>
                  <a:gd name="T4" fmla="*/ 0 w 15"/>
                  <a:gd name="T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1"/>
                    </a:moveTo>
                    <a:cubicBezTo>
                      <a:pt x="13" y="0"/>
                      <a:pt x="15" y="10"/>
                      <a:pt x="15" y="22"/>
                    </a:cubicBezTo>
                    <a:cubicBezTo>
                      <a:pt x="3" y="22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6" name="Freeform 77"/>
              <p:cNvSpPr/>
              <p:nvPr/>
            </p:nvSpPr>
            <p:spPr bwMode="auto">
              <a:xfrm>
                <a:off x="7178" y="1519"/>
                <a:ext cx="32" cy="43"/>
              </a:xfrm>
              <a:custGeom>
                <a:avLst/>
                <a:gdLst>
                  <a:gd name="T0" fmla="*/ 8 w 17"/>
                  <a:gd name="T1" fmla="*/ 5 h 23"/>
                  <a:gd name="T2" fmla="*/ 11 w 17"/>
                  <a:gd name="T3" fmla="*/ 20 h 23"/>
                  <a:gd name="T4" fmla="*/ 8 w 17"/>
                  <a:gd name="T5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8" y="5"/>
                    </a:moveTo>
                    <a:cubicBezTo>
                      <a:pt x="17" y="0"/>
                      <a:pt x="16" y="21"/>
                      <a:pt x="11" y="20"/>
                    </a:cubicBezTo>
                    <a:cubicBezTo>
                      <a:pt x="0" y="23"/>
                      <a:pt x="6" y="7"/>
                      <a:pt x="8" y="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7" name="Freeform 78"/>
              <p:cNvSpPr/>
              <p:nvPr/>
            </p:nvSpPr>
            <p:spPr bwMode="auto">
              <a:xfrm>
                <a:off x="7620" y="1527"/>
                <a:ext cx="41" cy="43"/>
              </a:xfrm>
              <a:custGeom>
                <a:avLst/>
                <a:gdLst>
                  <a:gd name="T0" fmla="*/ 1 w 22"/>
                  <a:gd name="T1" fmla="*/ 16 h 23"/>
                  <a:gd name="T2" fmla="*/ 22 w 22"/>
                  <a:gd name="T3" fmla="*/ 1 h 23"/>
                  <a:gd name="T4" fmla="*/ 1 w 22"/>
                  <a:gd name="T5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3">
                    <a:moveTo>
                      <a:pt x="1" y="16"/>
                    </a:moveTo>
                    <a:cubicBezTo>
                      <a:pt x="0" y="3"/>
                      <a:pt x="9" y="0"/>
                      <a:pt x="22" y="1"/>
                    </a:cubicBezTo>
                    <a:cubicBezTo>
                      <a:pt x="20" y="10"/>
                      <a:pt x="10" y="23"/>
                      <a:pt x="1" y="1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8" name="Freeform 79"/>
              <p:cNvSpPr/>
              <p:nvPr/>
            </p:nvSpPr>
            <p:spPr bwMode="auto">
              <a:xfrm>
                <a:off x="7879" y="1525"/>
                <a:ext cx="32" cy="32"/>
              </a:xfrm>
              <a:custGeom>
                <a:avLst/>
                <a:gdLst>
                  <a:gd name="T0" fmla="*/ 16 w 17"/>
                  <a:gd name="T1" fmla="*/ 17 h 17"/>
                  <a:gd name="T2" fmla="*/ 1 w 17"/>
                  <a:gd name="T3" fmla="*/ 17 h 17"/>
                  <a:gd name="T4" fmla="*/ 13 w 17"/>
                  <a:gd name="T5" fmla="*/ 2 h 17"/>
                  <a:gd name="T6" fmla="*/ 16 w 17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16" y="17"/>
                    </a:moveTo>
                    <a:cubicBezTo>
                      <a:pt x="11" y="17"/>
                      <a:pt x="6" y="17"/>
                      <a:pt x="1" y="17"/>
                    </a:cubicBezTo>
                    <a:cubicBezTo>
                      <a:pt x="0" y="7"/>
                      <a:pt x="2" y="0"/>
                      <a:pt x="13" y="2"/>
                    </a:cubicBezTo>
                    <a:cubicBezTo>
                      <a:pt x="16" y="5"/>
                      <a:pt x="17" y="10"/>
                      <a:pt x="16" y="1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99" name="Freeform 80"/>
              <p:cNvSpPr/>
              <p:nvPr/>
            </p:nvSpPr>
            <p:spPr bwMode="auto">
              <a:xfrm>
                <a:off x="10059" y="1512"/>
                <a:ext cx="90" cy="69"/>
              </a:xfrm>
              <a:custGeom>
                <a:avLst/>
                <a:gdLst>
                  <a:gd name="T0" fmla="*/ 42 w 48"/>
                  <a:gd name="T1" fmla="*/ 21 h 37"/>
                  <a:gd name="T2" fmla="*/ 27 w 48"/>
                  <a:gd name="T3" fmla="*/ 15 h 37"/>
                  <a:gd name="T4" fmla="*/ 0 w 48"/>
                  <a:gd name="T5" fmla="*/ 27 h 37"/>
                  <a:gd name="T6" fmla="*/ 42 w 48"/>
                  <a:gd name="T7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7">
                    <a:moveTo>
                      <a:pt x="42" y="21"/>
                    </a:moveTo>
                    <a:cubicBezTo>
                      <a:pt x="32" y="24"/>
                      <a:pt x="33" y="16"/>
                      <a:pt x="27" y="15"/>
                    </a:cubicBezTo>
                    <a:cubicBezTo>
                      <a:pt x="22" y="22"/>
                      <a:pt x="13" y="37"/>
                      <a:pt x="0" y="27"/>
                    </a:cubicBezTo>
                    <a:cubicBezTo>
                      <a:pt x="3" y="13"/>
                      <a:pt x="48" y="0"/>
                      <a:pt x="42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0" name="Freeform 81"/>
              <p:cNvSpPr/>
              <p:nvPr/>
            </p:nvSpPr>
            <p:spPr bwMode="auto">
              <a:xfrm>
                <a:off x="7952" y="1545"/>
                <a:ext cx="46" cy="46"/>
              </a:xfrm>
              <a:custGeom>
                <a:avLst/>
                <a:gdLst>
                  <a:gd name="T0" fmla="*/ 16 w 24"/>
                  <a:gd name="T1" fmla="*/ 0 h 24"/>
                  <a:gd name="T2" fmla="*/ 4 w 24"/>
                  <a:gd name="T3" fmla="*/ 24 h 24"/>
                  <a:gd name="T4" fmla="*/ 16 w 24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4">
                    <a:moveTo>
                      <a:pt x="16" y="0"/>
                    </a:moveTo>
                    <a:cubicBezTo>
                      <a:pt x="24" y="8"/>
                      <a:pt x="13" y="23"/>
                      <a:pt x="4" y="24"/>
                    </a:cubicBezTo>
                    <a:cubicBezTo>
                      <a:pt x="0" y="8"/>
                      <a:pt x="12" y="8"/>
                      <a:pt x="16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1" name="Freeform 82"/>
              <p:cNvSpPr/>
              <p:nvPr/>
            </p:nvSpPr>
            <p:spPr bwMode="auto">
              <a:xfrm>
                <a:off x="7283" y="1551"/>
                <a:ext cx="51" cy="53"/>
              </a:xfrm>
              <a:custGeom>
                <a:avLst/>
                <a:gdLst>
                  <a:gd name="T0" fmla="*/ 27 w 27"/>
                  <a:gd name="T1" fmla="*/ 15 h 28"/>
                  <a:gd name="T2" fmla="*/ 0 w 27"/>
                  <a:gd name="T3" fmla="*/ 9 h 28"/>
                  <a:gd name="T4" fmla="*/ 27 w 27"/>
                  <a:gd name="T5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8">
                    <a:moveTo>
                      <a:pt x="27" y="15"/>
                    </a:moveTo>
                    <a:cubicBezTo>
                      <a:pt x="22" y="28"/>
                      <a:pt x="5" y="15"/>
                      <a:pt x="0" y="9"/>
                    </a:cubicBezTo>
                    <a:cubicBezTo>
                      <a:pt x="9" y="0"/>
                      <a:pt x="22" y="10"/>
                      <a:pt x="27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2" name="Freeform 83"/>
              <p:cNvSpPr/>
              <p:nvPr/>
            </p:nvSpPr>
            <p:spPr bwMode="auto">
              <a:xfrm>
                <a:off x="10036" y="1579"/>
                <a:ext cx="34" cy="51"/>
              </a:xfrm>
              <a:custGeom>
                <a:avLst/>
                <a:gdLst>
                  <a:gd name="T0" fmla="*/ 12 w 18"/>
                  <a:gd name="T1" fmla="*/ 3 h 27"/>
                  <a:gd name="T2" fmla="*/ 6 w 18"/>
                  <a:gd name="T3" fmla="*/ 24 h 27"/>
                  <a:gd name="T4" fmla="*/ 12 w 18"/>
                  <a:gd name="T5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12" y="3"/>
                    </a:moveTo>
                    <a:cubicBezTo>
                      <a:pt x="16" y="8"/>
                      <a:pt x="18" y="27"/>
                      <a:pt x="6" y="24"/>
                    </a:cubicBezTo>
                    <a:cubicBezTo>
                      <a:pt x="2" y="19"/>
                      <a:pt x="0" y="0"/>
                      <a:pt x="12" y="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3" name="Freeform 84"/>
              <p:cNvSpPr/>
              <p:nvPr/>
            </p:nvSpPr>
            <p:spPr bwMode="auto">
              <a:xfrm>
                <a:off x="7800" y="1591"/>
                <a:ext cx="47" cy="50"/>
              </a:xfrm>
              <a:custGeom>
                <a:avLst/>
                <a:gdLst>
                  <a:gd name="T0" fmla="*/ 25 w 25"/>
                  <a:gd name="T1" fmla="*/ 21 h 27"/>
                  <a:gd name="T2" fmla="*/ 19 w 25"/>
                  <a:gd name="T3" fmla="*/ 27 h 27"/>
                  <a:gd name="T4" fmla="*/ 7 w 25"/>
                  <a:gd name="T5" fmla="*/ 0 h 27"/>
                  <a:gd name="T6" fmla="*/ 25 w 25"/>
                  <a:gd name="T7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25" y="21"/>
                    </a:moveTo>
                    <a:cubicBezTo>
                      <a:pt x="22" y="22"/>
                      <a:pt x="20" y="24"/>
                      <a:pt x="19" y="27"/>
                    </a:cubicBezTo>
                    <a:cubicBezTo>
                      <a:pt x="7" y="27"/>
                      <a:pt x="0" y="10"/>
                      <a:pt x="7" y="0"/>
                    </a:cubicBezTo>
                    <a:cubicBezTo>
                      <a:pt x="18" y="2"/>
                      <a:pt x="23" y="10"/>
                      <a:pt x="25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4" name="Freeform 85"/>
              <p:cNvSpPr/>
              <p:nvPr/>
            </p:nvSpPr>
            <p:spPr bwMode="auto">
              <a:xfrm>
                <a:off x="6740" y="1593"/>
                <a:ext cx="45" cy="56"/>
              </a:xfrm>
              <a:custGeom>
                <a:avLst/>
                <a:gdLst>
                  <a:gd name="T0" fmla="*/ 10 w 24"/>
                  <a:gd name="T1" fmla="*/ 5 h 30"/>
                  <a:gd name="T2" fmla="*/ 13 w 24"/>
                  <a:gd name="T3" fmla="*/ 29 h 30"/>
                  <a:gd name="T4" fmla="*/ 10 w 24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0">
                    <a:moveTo>
                      <a:pt x="10" y="5"/>
                    </a:moveTo>
                    <a:cubicBezTo>
                      <a:pt x="22" y="0"/>
                      <a:pt x="24" y="30"/>
                      <a:pt x="13" y="29"/>
                    </a:cubicBezTo>
                    <a:cubicBezTo>
                      <a:pt x="0" y="30"/>
                      <a:pt x="10" y="10"/>
                      <a:pt x="10" y="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5" name="Freeform 86"/>
              <p:cNvSpPr/>
              <p:nvPr/>
            </p:nvSpPr>
            <p:spPr bwMode="auto">
              <a:xfrm>
                <a:off x="10792" y="1608"/>
                <a:ext cx="39" cy="39"/>
              </a:xfrm>
              <a:custGeom>
                <a:avLst/>
                <a:gdLst>
                  <a:gd name="T0" fmla="*/ 6 w 21"/>
                  <a:gd name="T1" fmla="*/ 0 h 21"/>
                  <a:gd name="T2" fmla="*/ 6 w 21"/>
                  <a:gd name="T3" fmla="*/ 21 h 21"/>
                  <a:gd name="T4" fmla="*/ 6 w 21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6" y="0"/>
                    </a:moveTo>
                    <a:cubicBezTo>
                      <a:pt x="21" y="2"/>
                      <a:pt x="2" y="11"/>
                      <a:pt x="6" y="21"/>
                    </a:cubicBezTo>
                    <a:cubicBezTo>
                      <a:pt x="0" y="19"/>
                      <a:pt x="3" y="3"/>
                      <a:pt x="6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6" name="Freeform 87"/>
              <p:cNvSpPr>
                <a:spLocks noEditPoints="1"/>
              </p:cNvSpPr>
              <p:nvPr/>
            </p:nvSpPr>
            <p:spPr bwMode="auto">
              <a:xfrm>
                <a:off x="11561" y="1638"/>
                <a:ext cx="87" cy="82"/>
              </a:xfrm>
              <a:custGeom>
                <a:avLst/>
                <a:gdLst>
                  <a:gd name="T0" fmla="*/ 14 w 46"/>
                  <a:gd name="T1" fmla="*/ 2 h 44"/>
                  <a:gd name="T2" fmla="*/ 44 w 46"/>
                  <a:gd name="T3" fmla="*/ 11 h 44"/>
                  <a:gd name="T4" fmla="*/ 35 w 46"/>
                  <a:gd name="T5" fmla="*/ 38 h 44"/>
                  <a:gd name="T6" fmla="*/ 14 w 46"/>
                  <a:gd name="T7" fmla="*/ 2 h 44"/>
                  <a:gd name="T8" fmla="*/ 17 w 46"/>
                  <a:gd name="T9" fmla="*/ 17 h 44"/>
                  <a:gd name="T10" fmla="*/ 32 w 46"/>
                  <a:gd name="T11" fmla="*/ 17 h 44"/>
                  <a:gd name="T12" fmla="*/ 17 w 46"/>
                  <a:gd name="T13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4">
                    <a:moveTo>
                      <a:pt x="14" y="2"/>
                    </a:moveTo>
                    <a:cubicBezTo>
                      <a:pt x="29" y="0"/>
                      <a:pt x="38" y="4"/>
                      <a:pt x="44" y="11"/>
                    </a:cubicBezTo>
                    <a:cubicBezTo>
                      <a:pt x="46" y="25"/>
                      <a:pt x="38" y="29"/>
                      <a:pt x="35" y="38"/>
                    </a:cubicBezTo>
                    <a:cubicBezTo>
                      <a:pt x="11" y="44"/>
                      <a:pt x="0" y="16"/>
                      <a:pt x="14" y="2"/>
                    </a:cubicBezTo>
                    <a:close/>
                    <a:moveTo>
                      <a:pt x="17" y="17"/>
                    </a:moveTo>
                    <a:cubicBezTo>
                      <a:pt x="14" y="29"/>
                      <a:pt x="35" y="29"/>
                      <a:pt x="32" y="17"/>
                    </a:cubicBezTo>
                    <a:cubicBezTo>
                      <a:pt x="27" y="17"/>
                      <a:pt x="22" y="17"/>
                      <a:pt x="17" y="1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7" name="Freeform 88"/>
              <p:cNvSpPr/>
              <p:nvPr/>
            </p:nvSpPr>
            <p:spPr bwMode="auto">
              <a:xfrm>
                <a:off x="9946" y="1653"/>
                <a:ext cx="22" cy="39"/>
              </a:xfrm>
              <a:custGeom>
                <a:avLst/>
                <a:gdLst>
                  <a:gd name="T0" fmla="*/ 12 w 12"/>
                  <a:gd name="T1" fmla="*/ 21 h 21"/>
                  <a:gd name="T2" fmla="*/ 0 w 12"/>
                  <a:gd name="T3" fmla="*/ 0 h 21"/>
                  <a:gd name="T4" fmla="*/ 12 w 12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12" y="21"/>
                    </a:moveTo>
                    <a:cubicBezTo>
                      <a:pt x="3" y="19"/>
                      <a:pt x="1" y="10"/>
                      <a:pt x="0" y="0"/>
                    </a:cubicBezTo>
                    <a:cubicBezTo>
                      <a:pt x="11" y="0"/>
                      <a:pt x="12" y="10"/>
                      <a:pt x="12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8" name="Freeform 89"/>
              <p:cNvSpPr/>
              <p:nvPr/>
            </p:nvSpPr>
            <p:spPr bwMode="auto">
              <a:xfrm>
                <a:off x="7725" y="1653"/>
                <a:ext cx="43" cy="51"/>
              </a:xfrm>
              <a:custGeom>
                <a:avLst/>
                <a:gdLst>
                  <a:gd name="T0" fmla="*/ 2 w 23"/>
                  <a:gd name="T1" fmla="*/ 0 h 27"/>
                  <a:gd name="T2" fmla="*/ 23 w 23"/>
                  <a:gd name="T3" fmla="*/ 24 h 27"/>
                  <a:gd name="T4" fmla="*/ 2 w 23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7">
                    <a:moveTo>
                      <a:pt x="2" y="0"/>
                    </a:moveTo>
                    <a:cubicBezTo>
                      <a:pt x="10" y="7"/>
                      <a:pt x="20" y="12"/>
                      <a:pt x="23" y="24"/>
                    </a:cubicBezTo>
                    <a:cubicBezTo>
                      <a:pt x="5" y="27"/>
                      <a:pt x="0" y="17"/>
                      <a:pt x="2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09" name="Freeform 90"/>
              <p:cNvSpPr/>
              <p:nvPr/>
            </p:nvSpPr>
            <p:spPr bwMode="auto">
              <a:xfrm>
                <a:off x="10781" y="1656"/>
                <a:ext cx="18" cy="70"/>
              </a:xfrm>
              <a:custGeom>
                <a:avLst/>
                <a:gdLst>
                  <a:gd name="T0" fmla="*/ 0 w 10"/>
                  <a:gd name="T1" fmla="*/ 10 h 37"/>
                  <a:gd name="T2" fmla="*/ 3 w 10"/>
                  <a:gd name="T3" fmla="*/ 37 h 37"/>
                  <a:gd name="T4" fmla="*/ 0 w 10"/>
                  <a:gd name="T5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7">
                    <a:moveTo>
                      <a:pt x="0" y="10"/>
                    </a:moveTo>
                    <a:cubicBezTo>
                      <a:pt x="7" y="0"/>
                      <a:pt x="10" y="34"/>
                      <a:pt x="3" y="37"/>
                    </a:cubicBezTo>
                    <a:cubicBezTo>
                      <a:pt x="1" y="29"/>
                      <a:pt x="7" y="13"/>
                      <a:pt x="0" y="1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0" name="Freeform 91"/>
              <p:cNvSpPr/>
              <p:nvPr/>
            </p:nvSpPr>
            <p:spPr bwMode="auto">
              <a:xfrm>
                <a:off x="10912" y="1666"/>
                <a:ext cx="43" cy="24"/>
              </a:xfrm>
              <a:custGeom>
                <a:avLst/>
                <a:gdLst>
                  <a:gd name="T0" fmla="*/ 23 w 23"/>
                  <a:gd name="T1" fmla="*/ 5 h 13"/>
                  <a:gd name="T2" fmla="*/ 2 w 23"/>
                  <a:gd name="T3" fmla="*/ 11 h 13"/>
                  <a:gd name="T4" fmla="*/ 23 w 23"/>
                  <a:gd name="T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23" y="5"/>
                    </a:moveTo>
                    <a:cubicBezTo>
                      <a:pt x="23" y="12"/>
                      <a:pt x="2" y="13"/>
                      <a:pt x="2" y="11"/>
                    </a:cubicBezTo>
                    <a:cubicBezTo>
                      <a:pt x="0" y="0"/>
                      <a:pt x="16" y="7"/>
                      <a:pt x="23" y="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1" name="Freeform 92"/>
              <p:cNvSpPr/>
              <p:nvPr/>
            </p:nvSpPr>
            <p:spPr bwMode="auto">
              <a:xfrm>
                <a:off x="7351" y="1726"/>
                <a:ext cx="50" cy="53"/>
              </a:xfrm>
              <a:custGeom>
                <a:avLst/>
                <a:gdLst>
                  <a:gd name="T0" fmla="*/ 0 w 27"/>
                  <a:gd name="T1" fmla="*/ 27 h 28"/>
                  <a:gd name="T2" fmla="*/ 27 w 27"/>
                  <a:gd name="T3" fmla="*/ 0 h 28"/>
                  <a:gd name="T4" fmla="*/ 0 w 27"/>
                  <a:gd name="T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8">
                    <a:moveTo>
                      <a:pt x="0" y="27"/>
                    </a:moveTo>
                    <a:cubicBezTo>
                      <a:pt x="2" y="11"/>
                      <a:pt x="13" y="4"/>
                      <a:pt x="27" y="0"/>
                    </a:cubicBezTo>
                    <a:cubicBezTo>
                      <a:pt x="20" y="11"/>
                      <a:pt x="19" y="28"/>
                      <a:pt x="0" y="2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2" name="Freeform 93"/>
              <p:cNvSpPr/>
              <p:nvPr/>
            </p:nvSpPr>
            <p:spPr bwMode="auto">
              <a:xfrm>
                <a:off x="10950" y="1736"/>
                <a:ext cx="47" cy="43"/>
              </a:xfrm>
              <a:custGeom>
                <a:avLst/>
                <a:gdLst>
                  <a:gd name="T0" fmla="*/ 24 w 25"/>
                  <a:gd name="T1" fmla="*/ 7 h 23"/>
                  <a:gd name="T2" fmla="*/ 6 w 25"/>
                  <a:gd name="T3" fmla="*/ 22 h 23"/>
                  <a:gd name="T4" fmla="*/ 24 w 25"/>
                  <a:gd name="T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3">
                    <a:moveTo>
                      <a:pt x="24" y="7"/>
                    </a:moveTo>
                    <a:cubicBezTo>
                      <a:pt x="25" y="19"/>
                      <a:pt x="18" y="23"/>
                      <a:pt x="6" y="22"/>
                    </a:cubicBezTo>
                    <a:cubicBezTo>
                      <a:pt x="25" y="11"/>
                      <a:pt x="0" y="0"/>
                      <a:pt x="24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3" name="Freeform 94"/>
              <p:cNvSpPr/>
              <p:nvPr/>
            </p:nvSpPr>
            <p:spPr bwMode="auto">
              <a:xfrm>
                <a:off x="10057" y="1754"/>
                <a:ext cx="54" cy="25"/>
              </a:xfrm>
              <a:custGeom>
                <a:avLst/>
                <a:gdLst>
                  <a:gd name="T0" fmla="*/ 4 w 29"/>
                  <a:gd name="T1" fmla="*/ 0 h 13"/>
                  <a:gd name="T2" fmla="*/ 25 w 29"/>
                  <a:gd name="T3" fmla="*/ 0 h 13"/>
                  <a:gd name="T4" fmla="*/ 4 w 29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3">
                    <a:moveTo>
                      <a:pt x="4" y="0"/>
                    </a:moveTo>
                    <a:cubicBezTo>
                      <a:pt x="11" y="0"/>
                      <a:pt x="18" y="0"/>
                      <a:pt x="25" y="0"/>
                    </a:cubicBezTo>
                    <a:cubicBezTo>
                      <a:pt x="29" y="13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4" name="Freeform 95"/>
              <p:cNvSpPr/>
              <p:nvPr/>
            </p:nvSpPr>
            <p:spPr bwMode="auto">
              <a:xfrm>
                <a:off x="11048" y="1754"/>
                <a:ext cx="32" cy="38"/>
              </a:xfrm>
              <a:custGeom>
                <a:avLst/>
                <a:gdLst>
                  <a:gd name="T0" fmla="*/ 17 w 17"/>
                  <a:gd name="T1" fmla="*/ 0 h 20"/>
                  <a:gd name="T2" fmla="*/ 2 w 17"/>
                  <a:gd name="T3" fmla="*/ 18 h 20"/>
                  <a:gd name="T4" fmla="*/ 17 w 17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17" y="0"/>
                    </a:moveTo>
                    <a:cubicBezTo>
                      <a:pt x="16" y="10"/>
                      <a:pt x="15" y="20"/>
                      <a:pt x="2" y="18"/>
                    </a:cubicBezTo>
                    <a:cubicBezTo>
                      <a:pt x="0" y="5"/>
                      <a:pt x="7" y="1"/>
                      <a:pt x="17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5" name="Freeform 96"/>
              <p:cNvSpPr/>
              <p:nvPr/>
            </p:nvSpPr>
            <p:spPr bwMode="auto">
              <a:xfrm>
                <a:off x="7668" y="1773"/>
                <a:ext cx="49" cy="42"/>
              </a:xfrm>
              <a:custGeom>
                <a:avLst/>
                <a:gdLst>
                  <a:gd name="T0" fmla="*/ 2 w 26"/>
                  <a:gd name="T1" fmla="*/ 2 h 22"/>
                  <a:gd name="T2" fmla="*/ 26 w 26"/>
                  <a:gd name="T3" fmla="*/ 17 h 22"/>
                  <a:gd name="T4" fmla="*/ 2 w 26"/>
                  <a:gd name="T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2" y="2"/>
                    </a:moveTo>
                    <a:cubicBezTo>
                      <a:pt x="17" y="0"/>
                      <a:pt x="16" y="14"/>
                      <a:pt x="26" y="17"/>
                    </a:cubicBezTo>
                    <a:cubicBezTo>
                      <a:pt x="20" y="22"/>
                      <a:pt x="0" y="15"/>
                      <a:pt x="2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6" name="Freeform 97"/>
              <p:cNvSpPr/>
              <p:nvPr/>
            </p:nvSpPr>
            <p:spPr bwMode="auto">
              <a:xfrm>
                <a:off x="10499" y="1779"/>
                <a:ext cx="67" cy="49"/>
              </a:xfrm>
              <a:custGeom>
                <a:avLst/>
                <a:gdLst>
                  <a:gd name="T0" fmla="*/ 0 w 36"/>
                  <a:gd name="T1" fmla="*/ 8 h 26"/>
                  <a:gd name="T2" fmla="*/ 33 w 36"/>
                  <a:gd name="T3" fmla="*/ 23 h 26"/>
                  <a:gd name="T4" fmla="*/ 0 w 36"/>
                  <a:gd name="T5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6">
                    <a:moveTo>
                      <a:pt x="0" y="8"/>
                    </a:moveTo>
                    <a:cubicBezTo>
                      <a:pt x="12" y="0"/>
                      <a:pt x="36" y="6"/>
                      <a:pt x="33" y="23"/>
                    </a:cubicBezTo>
                    <a:cubicBezTo>
                      <a:pt x="14" y="26"/>
                      <a:pt x="12" y="12"/>
                      <a:pt x="0" y="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7" name="Freeform 98"/>
              <p:cNvSpPr/>
              <p:nvPr/>
            </p:nvSpPr>
            <p:spPr bwMode="auto">
              <a:xfrm>
                <a:off x="10916" y="1775"/>
                <a:ext cx="49" cy="24"/>
              </a:xfrm>
              <a:custGeom>
                <a:avLst/>
                <a:gdLst>
                  <a:gd name="T0" fmla="*/ 24 w 26"/>
                  <a:gd name="T1" fmla="*/ 13 h 13"/>
                  <a:gd name="T2" fmla="*/ 0 w 26"/>
                  <a:gd name="T3" fmla="*/ 13 h 13"/>
                  <a:gd name="T4" fmla="*/ 0 w 26"/>
                  <a:gd name="T5" fmla="*/ 4 h 13"/>
                  <a:gd name="T6" fmla="*/ 24 w 26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24" y="13"/>
                    </a:moveTo>
                    <a:cubicBezTo>
                      <a:pt x="16" y="13"/>
                      <a:pt x="8" y="13"/>
                      <a:pt x="0" y="13"/>
                    </a:cubicBezTo>
                    <a:cubicBezTo>
                      <a:pt x="0" y="10"/>
                      <a:pt x="0" y="7"/>
                      <a:pt x="0" y="4"/>
                    </a:cubicBezTo>
                    <a:cubicBezTo>
                      <a:pt x="10" y="5"/>
                      <a:pt x="26" y="0"/>
                      <a:pt x="24" y="1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8" name="Freeform 99"/>
              <p:cNvSpPr>
                <a:spLocks noEditPoints="1"/>
              </p:cNvSpPr>
              <p:nvPr/>
            </p:nvSpPr>
            <p:spPr bwMode="auto">
              <a:xfrm>
                <a:off x="6694" y="1308"/>
                <a:ext cx="1634" cy="1444"/>
              </a:xfrm>
              <a:custGeom>
                <a:avLst/>
                <a:gdLst>
                  <a:gd name="T0" fmla="*/ 610 w 869"/>
                  <a:gd name="T1" fmla="*/ 489 h 767"/>
                  <a:gd name="T2" fmla="*/ 43 w 869"/>
                  <a:gd name="T3" fmla="*/ 762 h 767"/>
                  <a:gd name="T4" fmla="*/ 10 w 869"/>
                  <a:gd name="T5" fmla="*/ 225 h 767"/>
                  <a:gd name="T6" fmla="*/ 718 w 869"/>
                  <a:gd name="T7" fmla="*/ 60 h 767"/>
                  <a:gd name="T8" fmla="*/ 685 w 869"/>
                  <a:gd name="T9" fmla="*/ 66 h 767"/>
                  <a:gd name="T10" fmla="*/ 622 w 869"/>
                  <a:gd name="T11" fmla="*/ 75 h 767"/>
                  <a:gd name="T12" fmla="*/ 763 w 869"/>
                  <a:gd name="T13" fmla="*/ 60 h 767"/>
                  <a:gd name="T14" fmla="*/ 682 w 869"/>
                  <a:gd name="T15" fmla="*/ 96 h 767"/>
                  <a:gd name="T16" fmla="*/ 529 w 869"/>
                  <a:gd name="T17" fmla="*/ 78 h 767"/>
                  <a:gd name="T18" fmla="*/ 763 w 869"/>
                  <a:gd name="T19" fmla="*/ 93 h 767"/>
                  <a:gd name="T20" fmla="*/ 424 w 869"/>
                  <a:gd name="T21" fmla="*/ 99 h 767"/>
                  <a:gd name="T22" fmla="*/ 586 w 869"/>
                  <a:gd name="T23" fmla="*/ 96 h 767"/>
                  <a:gd name="T24" fmla="*/ 679 w 869"/>
                  <a:gd name="T25" fmla="*/ 120 h 767"/>
                  <a:gd name="T26" fmla="*/ 646 w 869"/>
                  <a:gd name="T27" fmla="*/ 132 h 767"/>
                  <a:gd name="T28" fmla="*/ 493 w 869"/>
                  <a:gd name="T29" fmla="*/ 132 h 767"/>
                  <a:gd name="T30" fmla="*/ 718 w 869"/>
                  <a:gd name="T31" fmla="*/ 144 h 767"/>
                  <a:gd name="T32" fmla="*/ 685 w 869"/>
                  <a:gd name="T33" fmla="*/ 126 h 767"/>
                  <a:gd name="T34" fmla="*/ 427 w 869"/>
                  <a:gd name="T35" fmla="*/ 150 h 767"/>
                  <a:gd name="T36" fmla="*/ 643 w 869"/>
                  <a:gd name="T37" fmla="*/ 156 h 767"/>
                  <a:gd name="T38" fmla="*/ 139 w 869"/>
                  <a:gd name="T39" fmla="*/ 144 h 767"/>
                  <a:gd name="T40" fmla="*/ 547 w 869"/>
                  <a:gd name="T41" fmla="*/ 171 h 767"/>
                  <a:gd name="T42" fmla="*/ 595 w 869"/>
                  <a:gd name="T43" fmla="*/ 150 h 767"/>
                  <a:gd name="T44" fmla="*/ 97 w 869"/>
                  <a:gd name="T45" fmla="*/ 153 h 767"/>
                  <a:gd name="T46" fmla="*/ 493 w 869"/>
                  <a:gd name="T47" fmla="*/ 156 h 767"/>
                  <a:gd name="T48" fmla="*/ 403 w 869"/>
                  <a:gd name="T49" fmla="*/ 162 h 767"/>
                  <a:gd name="T50" fmla="*/ 364 w 869"/>
                  <a:gd name="T51" fmla="*/ 165 h 767"/>
                  <a:gd name="T52" fmla="*/ 718 w 869"/>
                  <a:gd name="T53" fmla="*/ 168 h 767"/>
                  <a:gd name="T54" fmla="*/ 436 w 869"/>
                  <a:gd name="T55" fmla="*/ 183 h 767"/>
                  <a:gd name="T56" fmla="*/ 625 w 869"/>
                  <a:gd name="T57" fmla="*/ 198 h 767"/>
                  <a:gd name="T58" fmla="*/ 322 w 869"/>
                  <a:gd name="T59" fmla="*/ 201 h 767"/>
                  <a:gd name="T60" fmla="*/ 691 w 869"/>
                  <a:gd name="T61" fmla="*/ 204 h 767"/>
                  <a:gd name="T62" fmla="*/ 409 w 869"/>
                  <a:gd name="T63" fmla="*/ 216 h 767"/>
                  <a:gd name="T64" fmla="*/ 520 w 869"/>
                  <a:gd name="T65" fmla="*/ 243 h 767"/>
                  <a:gd name="T66" fmla="*/ 58 w 869"/>
                  <a:gd name="T67" fmla="*/ 222 h 767"/>
                  <a:gd name="T68" fmla="*/ 376 w 869"/>
                  <a:gd name="T69" fmla="*/ 222 h 767"/>
                  <a:gd name="T70" fmla="*/ 397 w 869"/>
                  <a:gd name="T71" fmla="*/ 222 h 767"/>
                  <a:gd name="T72" fmla="*/ 280 w 869"/>
                  <a:gd name="T73" fmla="*/ 255 h 767"/>
                  <a:gd name="T74" fmla="*/ 544 w 869"/>
                  <a:gd name="T75" fmla="*/ 264 h 767"/>
                  <a:gd name="T76" fmla="*/ 331 w 869"/>
                  <a:gd name="T77" fmla="*/ 264 h 767"/>
                  <a:gd name="T78" fmla="*/ 418 w 869"/>
                  <a:gd name="T79" fmla="*/ 300 h 767"/>
                  <a:gd name="T80" fmla="*/ 583 w 869"/>
                  <a:gd name="T81" fmla="*/ 300 h 767"/>
                  <a:gd name="T82" fmla="*/ 583 w 869"/>
                  <a:gd name="T83" fmla="*/ 315 h 767"/>
                  <a:gd name="T84" fmla="*/ 211 w 869"/>
                  <a:gd name="T85" fmla="*/ 384 h 767"/>
                  <a:gd name="T86" fmla="*/ 619 w 869"/>
                  <a:gd name="T87" fmla="*/ 366 h 767"/>
                  <a:gd name="T88" fmla="*/ 553 w 869"/>
                  <a:gd name="T89" fmla="*/ 414 h 767"/>
                  <a:gd name="T90" fmla="*/ 538 w 869"/>
                  <a:gd name="T91" fmla="*/ 420 h 767"/>
                  <a:gd name="T92" fmla="*/ 358 w 869"/>
                  <a:gd name="T93" fmla="*/ 444 h 767"/>
                  <a:gd name="T94" fmla="*/ 580 w 869"/>
                  <a:gd name="T95" fmla="*/ 465 h 767"/>
                  <a:gd name="T96" fmla="*/ 301 w 869"/>
                  <a:gd name="T97" fmla="*/ 483 h 767"/>
                  <a:gd name="T98" fmla="*/ 253 w 869"/>
                  <a:gd name="T99" fmla="*/ 546 h 767"/>
                  <a:gd name="T100" fmla="*/ 376 w 869"/>
                  <a:gd name="T101" fmla="*/ 555 h 767"/>
                  <a:gd name="T102" fmla="*/ 457 w 869"/>
                  <a:gd name="T103" fmla="*/ 579 h 767"/>
                  <a:gd name="T104" fmla="*/ 538 w 869"/>
                  <a:gd name="T105" fmla="*/ 588 h 767"/>
                  <a:gd name="T106" fmla="*/ 463 w 869"/>
                  <a:gd name="T107" fmla="*/ 588 h 767"/>
                  <a:gd name="T108" fmla="*/ 241 w 869"/>
                  <a:gd name="T109" fmla="*/ 606 h 767"/>
                  <a:gd name="T110" fmla="*/ 394 w 869"/>
                  <a:gd name="T111" fmla="*/ 627 h 767"/>
                  <a:gd name="T112" fmla="*/ 319 w 869"/>
                  <a:gd name="T113" fmla="*/ 627 h 767"/>
                  <a:gd name="T114" fmla="*/ 412 w 869"/>
                  <a:gd name="T115" fmla="*/ 690 h 767"/>
                  <a:gd name="T116" fmla="*/ 352 w 869"/>
                  <a:gd name="T117" fmla="*/ 648 h 767"/>
                  <a:gd name="T118" fmla="*/ 505 w 869"/>
                  <a:gd name="T119" fmla="*/ 645 h 767"/>
                  <a:gd name="T120" fmla="*/ 355 w 869"/>
                  <a:gd name="T121" fmla="*/ 690 h 767"/>
                  <a:gd name="T122" fmla="*/ 493 w 869"/>
                  <a:gd name="T123" fmla="*/ 720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9" h="767">
                    <a:moveTo>
                      <a:pt x="7" y="174"/>
                    </a:moveTo>
                    <a:cubicBezTo>
                      <a:pt x="7" y="163"/>
                      <a:pt x="7" y="152"/>
                      <a:pt x="7" y="141"/>
                    </a:cubicBezTo>
                    <a:cubicBezTo>
                      <a:pt x="290" y="91"/>
                      <a:pt x="573" y="41"/>
                      <a:pt x="865" y="0"/>
                    </a:cubicBezTo>
                    <a:cubicBezTo>
                      <a:pt x="869" y="9"/>
                      <a:pt x="856" y="17"/>
                      <a:pt x="850" y="24"/>
                    </a:cubicBezTo>
                    <a:cubicBezTo>
                      <a:pt x="800" y="82"/>
                      <a:pt x="754" y="167"/>
                      <a:pt x="718" y="243"/>
                    </a:cubicBezTo>
                    <a:cubicBezTo>
                      <a:pt x="677" y="320"/>
                      <a:pt x="639" y="400"/>
                      <a:pt x="610" y="489"/>
                    </a:cubicBezTo>
                    <a:cubicBezTo>
                      <a:pt x="601" y="501"/>
                      <a:pt x="597" y="518"/>
                      <a:pt x="592" y="534"/>
                    </a:cubicBezTo>
                    <a:cubicBezTo>
                      <a:pt x="563" y="603"/>
                      <a:pt x="542" y="680"/>
                      <a:pt x="523" y="759"/>
                    </a:cubicBezTo>
                    <a:cubicBezTo>
                      <a:pt x="416" y="759"/>
                      <a:pt x="309" y="759"/>
                      <a:pt x="202" y="759"/>
                    </a:cubicBezTo>
                    <a:cubicBezTo>
                      <a:pt x="187" y="761"/>
                      <a:pt x="164" y="755"/>
                      <a:pt x="154" y="762"/>
                    </a:cubicBezTo>
                    <a:cubicBezTo>
                      <a:pt x="141" y="762"/>
                      <a:pt x="128" y="762"/>
                      <a:pt x="115" y="762"/>
                    </a:cubicBezTo>
                    <a:cubicBezTo>
                      <a:pt x="91" y="762"/>
                      <a:pt x="67" y="762"/>
                      <a:pt x="43" y="762"/>
                    </a:cubicBezTo>
                    <a:cubicBezTo>
                      <a:pt x="15" y="767"/>
                      <a:pt x="0" y="759"/>
                      <a:pt x="7" y="729"/>
                    </a:cubicBezTo>
                    <a:cubicBezTo>
                      <a:pt x="7" y="708"/>
                      <a:pt x="7" y="687"/>
                      <a:pt x="7" y="666"/>
                    </a:cubicBezTo>
                    <a:cubicBezTo>
                      <a:pt x="7" y="650"/>
                      <a:pt x="7" y="634"/>
                      <a:pt x="7" y="618"/>
                    </a:cubicBezTo>
                    <a:cubicBezTo>
                      <a:pt x="14" y="582"/>
                      <a:pt x="8" y="533"/>
                      <a:pt x="10" y="492"/>
                    </a:cubicBezTo>
                    <a:cubicBezTo>
                      <a:pt x="10" y="445"/>
                      <a:pt x="10" y="398"/>
                      <a:pt x="10" y="351"/>
                    </a:cubicBezTo>
                    <a:cubicBezTo>
                      <a:pt x="10" y="309"/>
                      <a:pt x="10" y="267"/>
                      <a:pt x="10" y="225"/>
                    </a:cubicBezTo>
                    <a:cubicBezTo>
                      <a:pt x="8" y="209"/>
                      <a:pt x="14" y="185"/>
                      <a:pt x="7" y="174"/>
                    </a:cubicBezTo>
                    <a:close/>
                    <a:moveTo>
                      <a:pt x="793" y="45"/>
                    </a:moveTo>
                    <a:cubicBezTo>
                      <a:pt x="793" y="38"/>
                      <a:pt x="793" y="31"/>
                      <a:pt x="793" y="24"/>
                    </a:cubicBezTo>
                    <a:cubicBezTo>
                      <a:pt x="776" y="18"/>
                      <a:pt x="776" y="51"/>
                      <a:pt x="793" y="45"/>
                    </a:cubicBezTo>
                    <a:close/>
                    <a:moveTo>
                      <a:pt x="706" y="39"/>
                    </a:moveTo>
                    <a:cubicBezTo>
                      <a:pt x="706" y="50"/>
                      <a:pt x="712" y="55"/>
                      <a:pt x="718" y="60"/>
                    </a:cubicBezTo>
                    <a:cubicBezTo>
                      <a:pt x="729" y="52"/>
                      <a:pt x="721" y="38"/>
                      <a:pt x="706" y="39"/>
                    </a:cubicBezTo>
                    <a:close/>
                    <a:moveTo>
                      <a:pt x="757" y="54"/>
                    </a:moveTo>
                    <a:cubicBezTo>
                      <a:pt x="760" y="51"/>
                      <a:pt x="761" y="46"/>
                      <a:pt x="760" y="39"/>
                    </a:cubicBezTo>
                    <a:cubicBezTo>
                      <a:pt x="757" y="39"/>
                      <a:pt x="754" y="39"/>
                      <a:pt x="751" y="39"/>
                    </a:cubicBezTo>
                    <a:cubicBezTo>
                      <a:pt x="751" y="46"/>
                      <a:pt x="750" y="54"/>
                      <a:pt x="757" y="54"/>
                    </a:cubicBezTo>
                    <a:close/>
                    <a:moveTo>
                      <a:pt x="685" y="66"/>
                    </a:moveTo>
                    <a:cubicBezTo>
                      <a:pt x="683" y="55"/>
                      <a:pt x="679" y="46"/>
                      <a:pt x="664" y="48"/>
                    </a:cubicBezTo>
                    <a:cubicBezTo>
                      <a:pt x="662" y="63"/>
                      <a:pt x="675" y="74"/>
                      <a:pt x="685" y="66"/>
                    </a:cubicBezTo>
                    <a:close/>
                    <a:moveTo>
                      <a:pt x="637" y="78"/>
                    </a:moveTo>
                    <a:cubicBezTo>
                      <a:pt x="638" y="78"/>
                      <a:pt x="639" y="78"/>
                      <a:pt x="640" y="78"/>
                    </a:cubicBezTo>
                    <a:cubicBezTo>
                      <a:pt x="640" y="64"/>
                      <a:pt x="631" y="59"/>
                      <a:pt x="616" y="60"/>
                    </a:cubicBezTo>
                    <a:cubicBezTo>
                      <a:pt x="614" y="69"/>
                      <a:pt x="624" y="66"/>
                      <a:pt x="622" y="75"/>
                    </a:cubicBezTo>
                    <a:cubicBezTo>
                      <a:pt x="617" y="75"/>
                      <a:pt x="612" y="75"/>
                      <a:pt x="607" y="75"/>
                    </a:cubicBezTo>
                    <a:cubicBezTo>
                      <a:pt x="607" y="80"/>
                      <a:pt x="609" y="83"/>
                      <a:pt x="613" y="84"/>
                    </a:cubicBezTo>
                    <a:cubicBezTo>
                      <a:pt x="613" y="89"/>
                      <a:pt x="631" y="89"/>
                      <a:pt x="631" y="84"/>
                    </a:cubicBezTo>
                    <a:cubicBezTo>
                      <a:pt x="620" y="80"/>
                      <a:pt x="640" y="84"/>
                      <a:pt x="637" y="78"/>
                    </a:cubicBezTo>
                    <a:close/>
                    <a:moveTo>
                      <a:pt x="775" y="81"/>
                    </a:moveTo>
                    <a:cubicBezTo>
                      <a:pt x="782" y="73"/>
                      <a:pt x="777" y="57"/>
                      <a:pt x="763" y="60"/>
                    </a:cubicBezTo>
                    <a:cubicBezTo>
                      <a:pt x="763" y="71"/>
                      <a:pt x="768" y="77"/>
                      <a:pt x="775" y="81"/>
                    </a:cubicBezTo>
                    <a:close/>
                    <a:moveTo>
                      <a:pt x="562" y="69"/>
                    </a:moveTo>
                    <a:cubicBezTo>
                      <a:pt x="561" y="82"/>
                      <a:pt x="567" y="88"/>
                      <a:pt x="577" y="90"/>
                    </a:cubicBezTo>
                    <a:cubicBezTo>
                      <a:pt x="584" y="81"/>
                      <a:pt x="577" y="65"/>
                      <a:pt x="562" y="69"/>
                    </a:cubicBezTo>
                    <a:close/>
                    <a:moveTo>
                      <a:pt x="676" y="78"/>
                    </a:moveTo>
                    <a:cubicBezTo>
                      <a:pt x="660" y="77"/>
                      <a:pt x="668" y="100"/>
                      <a:pt x="682" y="96"/>
                    </a:cubicBezTo>
                    <a:cubicBezTo>
                      <a:pt x="683" y="87"/>
                      <a:pt x="675" y="87"/>
                      <a:pt x="676" y="78"/>
                    </a:cubicBezTo>
                    <a:close/>
                    <a:moveTo>
                      <a:pt x="529" y="78"/>
                    </a:moveTo>
                    <a:cubicBezTo>
                      <a:pt x="524" y="78"/>
                      <a:pt x="519" y="78"/>
                      <a:pt x="514" y="78"/>
                    </a:cubicBezTo>
                    <a:cubicBezTo>
                      <a:pt x="513" y="88"/>
                      <a:pt x="529" y="89"/>
                      <a:pt x="520" y="99"/>
                    </a:cubicBezTo>
                    <a:cubicBezTo>
                      <a:pt x="536" y="99"/>
                      <a:pt x="546" y="93"/>
                      <a:pt x="556" y="87"/>
                    </a:cubicBezTo>
                    <a:cubicBezTo>
                      <a:pt x="542" y="82"/>
                      <a:pt x="525" y="99"/>
                      <a:pt x="529" y="78"/>
                    </a:cubicBezTo>
                    <a:close/>
                    <a:moveTo>
                      <a:pt x="478" y="96"/>
                    </a:moveTo>
                    <a:cubicBezTo>
                      <a:pt x="478" y="92"/>
                      <a:pt x="478" y="88"/>
                      <a:pt x="478" y="84"/>
                    </a:cubicBezTo>
                    <a:cubicBezTo>
                      <a:pt x="466" y="82"/>
                      <a:pt x="466" y="98"/>
                      <a:pt x="478" y="96"/>
                    </a:cubicBezTo>
                    <a:close/>
                    <a:moveTo>
                      <a:pt x="763" y="93"/>
                    </a:moveTo>
                    <a:cubicBezTo>
                      <a:pt x="752" y="87"/>
                      <a:pt x="740" y="101"/>
                      <a:pt x="739" y="114"/>
                    </a:cubicBezTo>
                    <a:cubicBezTo>
                      <a:pt x="753" y="113"/>
                      <a:pt x="762" y="107"/>
                      <a:pt x="763" y="93"/>
                    </a:cubicBezTo>
                    <a:close/>
                    <a:moveTo>
                      <a:pt x="400" y="108"/>
                    </a:moveTo>
                    <a:cubicBezTo>
                      <a:pt x="398" y="101"/>
                      <a:pt x="396" y="94"/>
                      <a:pt x="388" y="93"/>
                    </a:cubicBezTo>
                    <a:cubicBezTo>
                      <a:pt x="388" y="98"/>
                      <a:pt x="388" y="103"/>
                      <a:pt x="388" y="108"/>
                    </a:cubicBezTo>
                    <a:cubicBezTo>
                      <a:pt x="392" y="108"/>
                      <a:pt x="396" y="108"/>
                      <a:pt x="400" y="108"/>
                    </a:cubicBezTo>
                    <a:close/>
                    <a:moveTo>
                      <a:pt x="445" y="102"/>
                    </a:moveTo>
                    <a:cubicBezTo>
                      <a:pt x="445" y="96"/>
                      <a:pt x="425" y="85"/>
                      <a:pt x="424" y="99"/>
                    </a:cubicBezTo>
                    <a:cubicBezTo>
                      <a:pt x="429" y="101"/>
                      <a:pt x="440" y="111"/>
                      <a:pt x="445" y="102"/>
                    </a:cubicBezTo>
                    <a:close/>
                    <a:moveTo>
                      <a:pt x="586" y="96"/>
                    </a:moveTo>
                    <a:cubicBezTo>
                      <a:pt x="582" y="97"/>
                      <a:pt x="580" y="100"/>
                      <a:pt x="580" y="105"/>
                    </a:cubicBezTo>
                    <a:cubicBezTo>
                      <a:pt x="593" y="107"/>
                      <a:pt x="593" y="96"/>
                      <a:pt x="607" y="99"/>
                    </a:cubicBezTo>
                    <a:cubicBezTo>
                      <a:pt x="609" y="98"/>
                      <a:pt x="613" y="99"/>
                      <a:pt x="613" y="96"/>
                    </a:cubicBezTo>
                    <a:cubicBezTo>
                      <a:pt x="609" y="93"/>
                      <a:pt x="589" y="90"/>
                      <a:pt x="586" y="96"/>
                    </a:cubicBezTo>
                    <a:close/>
                    <a:moveTo>
                      <a:pt x="337" y="99"/>
                    </a:moveTo>
                    <a:cubicBezTo>
                      <a:pt x="336" y="109"/>
                      <a:pt x="341" y="113"/>
                      <a:pt x="349" y="114"/>
                    </a:cubicBezTo>
                    <a:cubicBezTo>
                      <a:pt x="350" y="104"/>
                      <a:pt x="345" y="100"/>
                      <a:pt x="337" y="99"/>
                    </a:cubicBezTo>
                    <a:close/>
                    <a:moveTo>
                      <a:pt x="679" y="120"/>
                    </a:moveTo>
                    <a:cubicBezTo>
                      <a:pt x="690" y="125"/>
                      <a:pt x="693" y="97"/>
                      <a:pt x="682" y="99"/>
                    </a:cubicBezTo>
                    <a:cubicBezTo>
                      <a:pt x="678" y="103"/>
                      <a:pt x="679" y="112"/>
                      <a:pt x="679" y="120"/>
                    </a:cubicBezTo>
                    <a:close/>
                    <a:moveTo>
                      <a:pt x="553" y="135"/>
                    </a:moveTo>
                    <a:cubicBezTo>
                      <a:pt x="567" y="135"/>
                      <a:pt x="571" y="125"/>
                      <a:pt x="571" y="111"/>
                    </a:cubicBezTo>
                    <a:cubicBezTo>
                      <a:pt x="559" y="113"/>
                      <a:pt x="550" y="118"/>
                      <a:pt x="553" y="135"/>
                    </a:cubicBezTo>
                    <a:close/>
                    <a:moveTo>
                      <a:pt x="643" y="117"/>
                    </a:moveTo>
                    <a:cubicBezTo>
                      <a:pt x="632" y="115"/>
                      <a:pt x="630" y="122"/>
                      <a:pt x="631" y="132"/>
                    </a:cubicBezTo>
                    <a:cubicBezTo>
                      <a:pt x="636" y="132"/>
                      <a:pt x="641" y="132"/>
                      <a:pt x="646" y="132"/>
                    </a:cubicBezTo>
                    <a:cubicBezTo>
                      <a:pt x="647" y="125"/>
                      <a:pt x="646" y="120"/>
                      <a:pt x="643" y="117"/>
                    </a:cubicBezTo>
                    <a:close/>
                    <a:moveTo>
                      <a:pt x="268" y="132"/>
                    </a:moveTo>
                    <a:cubicBezTo>
                      <a:pt x="273" y="133"/>
                      <a:pt x="274" y="112"/>
                      <a:pt x="265" y="117"/>
                    </a:cubicBezTo>
                    <a:cubicBezTo>
                      <a:pt x="263" y="119"/>
                      <a:pt x="257" y="135"/>
                      <a:pt x="268" y="132"/>
                    </a:cubicBezTo>
                    <a:close/>
                    <a:moveTo>
                      <a:pt x="514" y="117"/>
                    </a:moveTo>
                    <a:cubicBezTo>
                      <a:pt x="501" y="116"/>
                      <a:pt x="492" y="119"/>
                      <a:pt x="493" y="132"/>
                    </a:cubicBezTo>
                    <a:cubicBezTo>
                      <a:pt x="502" y="139"/>
                      <a:pt x="512" y="126"/>
                      <a:pt x="514" y="117"/>
                    </a:cubicBezTo>
                    <a:close/>
                    <a:moveTo>
                      <a:pt x="394" y="144"/>
                    </a:moveTo>
                    <a:cubicBezTo>
                      <a:pt x="408" y="144"/>
                      <a:pt x="412" y="134"/>
                      <a:pt x="412" y="120"/>
                    </a:cubicBezTo>
                    <a:cubicBezTo>
                      <a:pt x="401" y="123"/>
                      <a:pt x="393" y="129"/>
                      <a:pt x="394" y="144"/>
                    </a:cubicBezTo>
                    <a:close/>
                    <a:moveTo>
                      <a:pt x="733" y="120"/>
                    </a:moveTo>
                    <a:cubicBezTo>
                      <a:pt x="729" y="129"/>
                      <a:pt x="720" y="133"/>
                      <a:pt x="718" y="144"/>
                    </a:cubicBezTo>
                    <a:cubicBezTo>
                      <a:pt x="731" y="146"/>
                      <a:pt x="740" y="129"/>
                      <a:pt x="733" y="120"/>
                    </a:cubicBezTo>
                    <a:close/>
                    <a:moveTo>
                      <a:pt x="358" y="144"/>
                    </a:moveTo>
                    <a:cubicBezTo>
                      <a:pt x="368" y="149"/>
                      <a:pt x="372" y="124"/>
                      <a:pt x="361" y="126"/>
                    </a:cubicBezTo>
                    <a:cubicBezTo>
                      <a:pt x="354" y="126"/>
                      <a:pt x="360" y="139"/>
                      <a:pt x="358" y="144"/>
                    </a:cubicBezTo>
                    <a:close/>
                    <a:moveTo>
                      <a:pt x="673" y="150"/>
                    </a:moveTo>
                    <a:cubicBezTo>
                      <a:pt x="682" y="149"/>
                      <a:pt x="693" y="134"/>
                      <a:pt x="685" y="126"/>
                    </a:cubicBezTo>
                    <a:cubicBezTo>
                      <a:pt x="681" y="134"/>
                      <a:pt x="669" y="134"/>
                      <a:pt x="673" y="150"/>
                    </a:cubicBezTo>
                    <a:close/>
                    <a:moveTo>
                      <a:pt x="196" y="135"/>
                    </a:moveTo>
                    <a:cubicBezTo>
                      <a:pt x="193" y="130"/>
                      <a:pt x="181" y="142"/>
                      <a:pt x="181" y="150"/>
                    </a:cubicBezTo>
                    <a:cubicBezTo>
                      <a:pt x="185" y="151"/>
                      <a:pt x="187" y="154"/>
                      <a:pt x="193" y="153"/>
                    </a:cubicBezTo>
                    <a:cubicBezTo>
                      <a:pt x="191" y="144"/>
                      <a:pt x="196" y="142"/>
                      <a:pt x="196" y="135"/>
                    </a:cubicBezTo>
                    <a:close/>
                    <a:moveTo>
                      <a:pt x="427" y="150"/>
                    </a:moveTo>
                    <a:cubicBezTo>
                      <a:pt x="436" y="149"/>
                      <a:pt x="450" y="138"/>
                      <a:pt x="442" y="129"/>
                    </a:cubicBezTo>
                    <a:cubicBezTo>
                      <a:pt x="439" y="138"/>
                      <a:pt x="426" y="137"/>
                      <a:pt x="427" y="150"/>
                    </a:cubicBezTo>
                    <a:close/>
                    <a:moveTo>
                      <a:pt x="313" y="138"/>
                    </a:moveTo>
                    <a:cubicBezTo>
                      <a:pt x="318" y="144"/>
                      <a:pt x="335" y="157"/>
                      <a:pt x="340" y="144"/>
                    </a:cubicBezTo>
                    <a:cubicBezTo>
                      <a:pt x="335" y="139"/>
                      <a:pt x="322" y="129"/>
                      <a:pt x="313" y="138"/>
                    </a:cubicBezTo>
                    <a:close/>
                    <a:moveTo>
                      <a:pt x="643" y="156"/>
                    </a:moveTo>
                    <a:cubicBezTo>
                      <a:pt x="644" y="145"/>
                      <a:pt x="644" y="135"/>
                      <a:pt x="631" y="138"/>
                    </a:cubicBezTo>
                    <a:cubicBezTo>
                      <a:pt x="636" y="155"/>
                      <a:pt x="618" y="149"/>
                      <a:pt x="619" y="162"/>
                    </a:cubicBezTo>
                    <a:cubicBezTo>
                      <a:pt x="628" y="161"/>
                      <a:pt x="636" y="159"/>
                      <a:pt x="643" y="156"/>
                    </a:cubicBezTo>
                    <a:close/>
                    <a:moveTo>
                      <a:pt x="148" y="156"/>
                    </a:moveTo>
                    <a:cubicBezTo>
                      <a:pt x="148" y="152"/>
                      <a:pt x="148" y="148"/>
                      <a:pt x="148" y="144"/>
                    </a:cubicBezTo>
                    <a:cubicBezTo>
                      <a:pt x="145" y="144"/>
                      <a:pt x="142" y="144"/>
                      <a:pt x="139" y="144"/>
                    </a:cubicBezTo>
                    <a:cubicBezTo>
                      <a:pt x="138" y="152"/>
                      <a:pt x="140" y="157"/>
                      <a:pt x="148" y="156"/>
                    </a:cubicBezTo>
                    <a:close/>
                    <a:moveTo>
                      <a:pt x="478" y="141"/>
                    </a:moveTo>
                    <a:cubicBezTo>
                      <a:pt x="464" y="143"/>
                      <a:pt x="456" y="151"/>
                      <a:pt x="454" y="165"/>
                    </a:cubicBezTo>
                    <a:cubicBezTo>
                      <a:pt x="467" y="162"/>
                      <a:pt x="471" y="150"/>
                      <a:pt x="478" y="141"/>
                    </a:cubicBezTo>
                    <a:close/>
                    <a:moveTo>
                      <a:pt x="544" y="147"/>
                    </a:moveTo>
                    <a:cubicBezTo>
                      <a:pt x="542" y="154"/>
                      <a:pt x="536" y="169"/>
                      <a:pt x="547" y="171"/>
                    </a:cubicBezTo>
                    <a:cubicBezTo>
                      <a:pt x="549" y="162"/>
                      <a:pt x="552" y="154"/>
                      <a:pt x="556" y="147"/>
                    </a:cubicBezTo>
                    <a:cubicBezTo>
                      <a:pt x="552" y="147"/>
                      <a:pt x="548" y="147"/>
                      <a:pt x="544" y="147"/>
                    </a:cubicBezTo>
                    <a:close/>
                    <a:moveTo>
                      <a:pt x="595" y="150"/>
                    </a:moveTo>
                    <a:cubicBezTo>
                      <a:pt x="588" y="160"/>
                      <a:pt x="595" y="177"/>
                      <a:pt x="607" y="177"/>
                    </a:cubicBezTo>
                    <a:cubicBezTo>
                      <a:pt x="608" y="174"/>
                      <a:pt x="610" y="172"/>
                      <a:pt x="613" y="171"/>
                    </a:cubicBezTo>
                    <a:cubicBezTo>
                      <a:pt x="611" y="160"/>
                      <a:pt x="606" y="152"/>
                      <a:pt x="595" y="150"/>
                    </a:cubicBezTo>
                    <a:close/>
                    <a:moveTo>
                      <a:pt x="64" y="156"/>
                    </a:moveTo>
                    <a:cubicBezTo>
                      <a:pt x="56" y="162"/>
                      <a:pt x="68" y="173"/>
                      <a:pt x="73" y="177"/>
                    </a:cubicBezTo>
                    <a:cubicBezTo>
                      <a:pt x="80" y="170"/>
                      <a:pt x="73" y="157"/>
                      <a:pt x="64" y="156"/>
                    </a:cubicBezTo>
                    <a:close/>
                    <a:moveTo>
                      <a:pt x="97" y="153"/>
                    </a:moveTo>
                    <a:cubicBezTo>
                      <a:pt x="98" y="159"/>
                      <a:pt x="93" y="171"/>
                      <a:pt x="103" y="168"/>
                    </a:cubicBezTo>
                    <a:cubicBezTo>
                      <a:pt x="109" y="167"/>
                      <a:pt x="108" y="147"/>
                      <a:pt x="97" y="153"/>
                    </a:cubicBezTo>
                    <a:close/>
                    <a:moveTo>
                      <a:pt x="493" y="156"/>
                    </a:moveTo>
                    <a:cubicBezTo>
                      <a:pt x="494" y="176"/>
                      <a:pt x="462" y="163"/>
                      <a:pt x="466" y="186"/>
                    </a:cubicBezTo>
                    <a:cubicBezTo>
                      <a:pt x="477" y="184"/>
                      <a:pt x="481" y="175"/>
                      <a:pt x="490" y="171"/>
                    </a:cubicBezTo>
                    <a:cubicBezTo>
                      <a:pt x="494" y="183"/>
                      <a:pt x="498" y="185"/>
                      <a:pt x="490" y="195"/>
                    </a:cubicBezTo>
                    <a:cubicBezTo>
                      <a:pt x="495" y="193"/>
                      <a:pt x="508" y="199"/>
                      <a:pt x="508" y="192"/>
                    </a:cubicBezTo>
                    <a:cubicBezTo>
                      <a:pt x="500" y="183"/>
                      <a:pt x="501" y="165"/>
                      <a:pt x="493" y="156"/>
                    </a:cubicBezTo>
                    <a:close/>
                    <a:moveTo>
                      <a:pt x="37" y="180"/>
                    </a:moveTo>
                    <a:cubicBezTo>
                      <a:pt x="48" y="181"/>
                      <a:pt x="46" y="151"/>
                      <a:pt x="34" y="156"/>
                    </a:cubicBezTo>
                    <a:cubicBezTo>
                      <a:pt x="34" y="161"/>
                      <a:pt x="24" y="181"/>
                      <a:pt x="37" y="180"/>
                    </a:cubicBezTo>
                    <a:close/>
                    <a:moveTo>
                      <a:pt x="391" y="189"/>
                    </a:moveTo>
                    <a:cubicBezTo>
                      <a:pt x="401" y="188"/>
                      <a:pt x="403" y="179"/>
                      <a:pt x="406" y="171"/>
                    </a:cubicBezTo>
                    <a:cubicBezTo>
                      <a:pt x="406" y="167"/>
                      <a:pt x="402" y="167"/>
                      <a:pt x="403" y="162"/>
                    </a:cubicBezTo>
                    <a:cubicBezTo>
                      <a:pt x="388" y="159"/>
                      <a:pt x="387" y="182"/>
                      <a:pt x="391" y="189"/>
                    </a:cubicBezTo>
                    <a:close/>
                    <a:moveTo>
                      <a:pt x="286" y="168"/>
                    </a:moveTo>
                    <a:cubicBezTo>
                      <a:pt x="289" y="180"/>
                      <a:pt x="304" y="180"/>
                      <a:pt x="319" y="180"/>
                    </a:cubicBezTo>
                    <a:cubicBezTo>
                      <a:pt x="319" y="166"/>
                      <a:pt x="298" y="161"/>
                      <a:pt x="286" y="168"/>
                    </a:cubicBezTo>
                    <a:close/>
                    <a:moveTo>
                      <a:pt x="373" y="192"/>
                    </a:moveTo>
                    <a:cubicBezTo>
                      <a:pt x="388" y="188"/>
                      <a:pt x="375" y="152"/>
                      <a:pt x="364" y="165"/>
                    </a:cubicBezTo>
                    <a:cubicBezTo>
                      <a:pt x="365" y="176"/>
                      <a:pt x="371" y="182"/>
                      <a:pt x="373" y="192"/>
                    </a:cubicBezTo>
                    <a:close/>
                    <a:moveTo>
                      <a:pt x="655" y="189"/>
                    </a:moveTo>
                    <a:cubicBezTo>
                      <a:pt x="667" y="189"/>
                      <a:pt x="670" y="180"/>
                      <a:pt x="670" y="168"/>
                    </a:cubicBezTo>
                    <a:cubicBezTo>
                      <a:pt x="659" y="169"/>
                      <a:pt x="652" y="174"/>
                      <a:pt x="655" y="189"/>
                    </a:cubicBezTo>
                    <a:close/>
                    <a:moveTo>
                      <a:pt x="703" y="183"/>
                    </a:moveTo>
                    <a:cubicBezTo>
                      <a:pt x="713" y="183"/>
                      <a:pt x="714" y="174"/>
                      <a:pt x="718" y="168"/>
                    </a:cubicBezTo>
                    <a:cubicBezTo>
                      <a:pt x="706" y="166"/>
                      <a:pt x="703" y="173"/>
                      <a:pt x="703" y="183"/>
                    </a:cubicBezTo>
                    <a:close/>
                    <a:moveTo>
                      <a:pt x="340" y="183"/>
                    </a:moveTo>
                    <a:cubicBezTo>
                      <a:pt x="345" y="187"/>
                      <a:pt x="346" y="195"/>
                      <a:pt x="358" y="192"/>
                    </a:cubicBezTo>
                    <a:cubicBezTo>
                      <a:pt x="360" y="183"/>
                      <a:pt x="345" y="175"/>
                      <a:pt x="340" y="183"/>
                    </a:cubicBezTo>
                    <a:close/>
                    <a:moveTo>
                      <a:pt x="403" y="201"/>
                    </a:moveTo>
                    <a:cubicBezTo>
                      <a:pt x="414" y="195"/>
                      <a:pt x="432" y="196"/>
                      <a:pt x="436" y="183"/>
                    </a:cubicBezTo>
                    <a:cubicBezTo>
                      <a:pt x="424" y="176"/>
                      <a:pt x="399" y="182"/>
                      <a:pt x="403" y="201"/>
                    </a:cubicBezTo>
                    <a:close/>
                    <a:moveTo>
                      <a:pt x="571" y="207"/>
                    </a:moveTo>
                    <a:cubicBezTo>
                      <a:pt x="568" y="195"/>
                      <a:pt x="558" y="190"/>
                      <a:pt x="550" y="183"/>
                    </a:cubicBezTo>
                    <a:cubicBezTo>
                      <a:pt x="548" y="200"/>
                      <a:pt x="553" y="210"/>
                      <a:pt x="571" y="207"/>
                    </a:cubicBezTo>
                    <a:close/>
                    <a:moveTo>
                      <a:pt x="652" y="204"/>
                    </a:moveTo>
                    <a:cubicBezTo>
                      <a:pt x="653" y="192"/>
                      <a:pt x="633" y="201"/>
                      <a:pt x="625" y="198"/>
                    </a:cubicBezTo>
                    <a:cubicBezTo>
                      <a:pt x="625" y="205"/>
                      <a:pt x="620" y="207"/>
                      <a:pt x="622" y="216"/>
                    </a:cubicBezTo>
                    <a:cubicBezTo>
                      <a:pt x="637" y="217"/>
                      <a:pt x="643" y="209"/>
                      <a:pt x="652" y="204"/>
                    </a:cubicBezTo>
                    <a:close/>
                    <a:moveTo>
                      <a:pt x="373" y="201"/>
                    </a:moveTo>
                    <a:cubicBezTo>
                      <a:pt x="367" y="221"/>
                      <a:pt x="394" y="221"/>
                      <a:pt x="388" y="201"/>
                    </a:cubicBezTo>
                    <a:cubicBezTo>
                      <a:pt x="383" y="201"/>
                      <a:pt x="378" y="201"/>
                      <a:pt x="373" y="201"/>
                    </a:cubicBezTo>
                    <a:close/>
                    <a:moveTo>
                      <a:pt x="322" y="201"/>
                    </a:moveTo>
                    <a:cubicBezTo>
                      <a:pt x="322" y="223"/>
                      <a:pt x="348" y="212"/>
                      <a:pt x="334" y="234"/>
                    </a:cubicBezTo>
                    <a:cubicBezTo>
                      <a:pt x="351" y="237"/>
                      <a:pt x="351" y="223"/>
                      <a:pt x="358" y="216"/>
                    </a:cubicBezTo>
                    <a:cubicBezTo>
                      <a:pt x="347" y="210"/>
                      <a:pt x="342" y="198"/>
                      <a:pt x="322" y="201"/>
                    </a:cubicBezTo>
                    <a:close/>
                    <a:moveTo>
                      <a:pt x="691" y="204"/>
                    </a:moveTo>
                    <a:cubicBezTo>
                      <a:pt x="689" y="206"/>
                      <a:pt x="683" y="225"/>
                      <a:pt x="694" y="222"/>
                    </a:cubicBezTo>
                    <a:cubicBezTo>
                      <a:pt x="692" y="217"/>
                      <a:pt x="698" y="204"/>
                      <a:pt x="691" y="204"/>
                    </a:cubicBezTo>
                    <a:close/>
                    <a:moveTo>
                      <a:pt x="295" y="213"/>
                    </a:moveTo>
                    <a:cubicBezTo>
                      <a:pt x="292" y="204"/>
                      <a:pt x="276" y="208"/>
                      <a:pt x="265" y="207"/>
                    </a:cubicBezTo>
                    <a:cubicBezTo>
                      <a:pt x="262" y="220"/>
                      <a:pt x="290" y="218"/>
                      <a:pt x="295" y="213"/>
                    </a:cubicBezTo>
                    <a:close/>
                    <a:moveTo>
                      <a:pt x="409" y="216"/>
                    </a:moveTo>
                    <a:cubicBezTo>
                      <a:pt x="418" y="219"/>
                      <a:pt x="422" y="227"/>
                      <a:pt x="436" y="225"/>
                    </a:cubicBezTo>
                    <a:cubicBezTo>
                      <a:pt x="443" y="207"/>
                      <a:pt x="412" y="205"/>
                      <a:pt x="409" y="216"/>
                    </a:cubicBezTo>
                    <a:close/>
                    <a:moveTo>
                      <a:pt x="460" y="210"/>
                    </a:moveTo>
                    <a:cubicBezTo>
                      <a:pt x="466" y="214"/>
                      <a:pt x="488" y="229"/>
                      <a:pt x="490" y="210"/>
                    </a:cubicBezTo>
                    <a:cubicBezTo>
                      <a:pt x="481" y="210"/>
                      <a:pt x="467" y="202"/>
                      <a:pt x="460" y="210"/>
                    </a:cubicBezTo>
                    <a:close/>
                    <a:moveTo>
                      <a:pt x="505" y="210"/>
                    </a:moveTo>
                    <a:cubicBezTo>
                      <a:pt x="495" y="209"/>
                      <a:pt x="500" y="223"/>
                      <a:pt x="496" y="228"/>
                    </a:cubicBezTo>
                    <a:cubicBezTo>
                      <a:pt x="502" y="235"/>
                      <a:pt x="505" y="245"/>
                      <a:pt x="520" y="243"/>
                    </a:cubicBezTo>
                    <a:cubicBezTo>
                      <a:pt x="520" y="227"/>
                      <a:pt x="506" y="225"/>
                      <a:pt x="505" y="210"/>
                    </a:cubicBezTo>
                    <a:close/>
                    <a:moveTo>
                      <a:pt x="580" y="207"/>
                    </a:moveTo>
                    <a:cubicBezTo>
                      <a:pt x="583" y="219"/>
                      <a:pt x="598" y="219"/>
                      <a:pt x="613" y="219"/>
                    </a:cubicBezTo>
                    <a:cubicBezTo>
                      <a:pt x="614" y="203"/>
                      <a:pt x="595" y="207"/>
                      <a:pt x="580" y="207"/>
                    </a:cubicBezTo>
                    <a:close/>
                    <a:moveTo>
                      <a:pt x="88" y="219"/>
                    </a:moveTo>
                    <a:cubicBezTo>
                      <a:pt x="76" y="218"/>
                      <a:pt x="66" y="219"/>
                      <a:pt x="58" y="222"/>
                    </a:cubicBezTo>
                    <a:cubicBezTo>
                      <a:pt x="59" y="231"/>
                      <a:pt x="56" y="244"/>
                      <a:pt x="61" y="249"/>
                    </a:cubicBezTo>
                    <a:cubicBezTo>
                      <a:pt x="70" y="249"/>
                      <a:pt x="79" y="249"/>
                      <a:pt x="88" y="249"/>
                    </a:cubicBezTo>
                    <a:cubicBezTo>
                      <a:pt x="89" y="239"/>
                      <a:pt x="95" y="227"/>
                      <a:pt x="88" y="219"/>
                    </a:cubicBezTo>
                    <a:close/>
                    <a:moveTo>
                      <a:pt x="376" y="222"/>
                    </a:moveTo>
                    <a:cubicBezTo>
                      <a:pt x="362" y="226"/>
                      <a:pt x="351" y="233"/>
                      <a:pt x="349" y="249"/>
                    </a:cubicBezTo>
                    <a:cubicBezTo>
                      <a:pt x="368" y="250"/>
                      <a:pt x="369" y="233"/>
                      <a:pt x="376" y="222"/>
                    </a:cubicBezTo>
                    <a:close/>
                    <a:moveTo>
                      <a:pt x="379" y="255"/>
                    </a:moveTo>
                    <a:cubicBezTo>
                      <a:pt x="396" y="258"/>
                      <a:pt x="398" y="231"/>
                      <a:pt x="388" y="225"/>
                    </a:cubicBezTo>
                    <a:cubicBezTo>
                      <a:pt x="382" y="232"/>
                      <a:pt x="377" y="240"/>
                      <a:pt x="379" y="255"/>
                    </a:cubicBezTo>
                    <a:close/>
                    <a:moveTo>
                      <a:pt x="397" y="222"/>
                    </a:moveTo>
                    <a:cubicBezTo>
                      <a:pt x="395" y="239"/>
                      <a:pt x="403" y="246"/>
                      <a:pt x="412" y="252"/>
                    </a:cubicBezTo>
                    <a:cubicBezTo>
                      <a:pt x="421" y="239"/>
                      <a:pt x="409" y="224"/>
                      <a:pt x="397" y="222"/>
                    </a:cubicBezTo>
                    <a:close/>
                    <a:moveTo>
                      <a:pt x="490" y="243"/>
                    </a:moveTo>
                    <a:cubicBezTo>
                      <a:pt x="488" y="234"/>
                      <a:pt x="472" y="223"/>
                      <a:pt x="463" y="231"/>
                    </a:cubicBezTo>
                    <a:cubicBezTo>
                      <a:pt x="472" y="235"/>
                      <a:pt x="475" y="245"/>
                      <a:pt x="490" y="243"/>
                    </a:cubicBezTo>
                    <a:close/>
                    <a:moveTo>
                      <a:pt x="280" y="255"/>
                    </a:moveTo>
                    <a:cubicBezTo>
                      <a:pt x="295" y="254"/>
                      <a:pt x="303" y="246"/>
                      <a:pt x="310" y="237"/>
                    </a:cubicBezTo>
                    <a:cubicBezTo>
                      <a:pt x="294" y="237"/>
                      <a:pt x="282" y="241"/>
                      <a:pt x="280" y="255"/>
                    </a:cubicBezTo>
                    <a:close/>
                    <a:moveTo>
                      <a:pt x="676" y="246"/>
                    </a:moveTo>
                    <a:cubicBezTo>
                      <a:pt x="665" y="246"/>
                      <a:pt x="663" y="255"/>
                      <a:pt x="664" y="267"/>
                    </a:cubicBezTo>
                    <a:cubicBezTo>
                      <a:pt x="676" y="268"/>
                      <a:pt x="672" y="253"/>
                      <a:pt x="676" y="246"/>
                    </a:cubicBezTo>
                    <a:close/>
                    <a:moveTo>
                      <a:pt x="544" y="264"/>
                    </a:moveTo>
                    <a:cubicBezTo>
                      <a:pt x="534" y="261"/>
                      <a:pt x="535" y="247"/>
                      <a:pt x="520" y="249"/>
                    </a:cubicBezTo>
                    <a:cubicBezTo>
                      <a:pt x="518" y="262"/>
                      <a:pt x="538" y="269"/>
                      <a:pt x="544" y="264"/>
                    </a:cubicBezTo>
                    <a:close/>
                    <a:moveTo>
                      <a:pt x="445" y="261"/>
                    </a:moveTo>
                    <a:cubicBezTo>
                      <a:pt x="454" y="263"/>
                      <a:pt x="453" y="275"/>
                      <a:pt x="466" y="273"/>
                    </a:cubicBezTo>
                    <a:cubicBezTo>
                      <a:pt x="470" y="260"/>
                      <a:pt x="452" y="253"/>
                      <a:pt x="445" y="261"/>
                    </a:cubicBezTo>
                    <a:close/>
                    <a:moveTo>
                      <a:pt x="331" y="264"/>
                    </a:moveTo>
                    <a:cubicBezTo>
                      <a:pt x="318" y="267"/>
                      <a:pt x="304" y="269"/>
                      <a:pt x="304" y="285"/>
                    </a:cubicBezTo>
                    <a:cubicBezTo>
                      <a:pt x="317" y="282"/>
                      <a:pt x="333" y="282"/>
                      <a:pt x="331" y="264"/>
                    </a:cubicBezTo>
                    <a:close/>
                    <a:moveTo>
                      <a:pt x="343" y="276"/>
                    </a:moveTo>
                    <a:cubicBezTo>
                      <a:pt x="328" y="276"/>
                      <a:pt x="323" y="286"/>
                      <a:pt x="325" y="303"/>
                    </a:cubicBezTo>
                    <a:cubicBezTo>
                      <a:pt x="340" y="303"/>
                      <a:pt x="343" y="291"/>
                      <a:pt x="343" y="276"/>
                    </a:cubicBezTo>
                    <a:close/>
                    <a:moveTo>
                      <a:pt x="418" y="300"/>
                    </a:moveTo>
                    <a:cubicBezTo>
                      <a:pt x="423" y="294"/>
                      <a:pt x="425" y="271"/>
                      <a:pt x="409" y="276"/>
                    </a:cubicBezTo>
                    <a:cubicBezTo>
                      <a:pt x="408" y="288"/>
                      <a:pt x="410" y="297"/>
                      <a:pt x="418" y="300"/>
                    </a:cubicBezTo>
                    <a:close/>
                    <a:moveTo>
                      <a:pt x="370" y="309"/>
                    </a:moveTo>
                    <a:cubicBezTo>
                      <a:pt x="384" y="312"/>
                      <a:pt x="387" y="282"/>
                      <a:pt x="376" y="279"/>
                    </a:cubicBezTo>
                    <a:cubicBezTo>
                      <a:pt x="373" y="287"/>
                      <a:pt x="362" y="299"/>
                      <a:pt x="370" y="309"/>
                    </a:cubicBezTo>
                    <a:close/>
                    <a:moveTo>
                      <a:pt x="583" y="300"/>
                    </a:moveTo>
                    <a:cubicBezTo>
                      <a:pt x="581" y="286"/>
                      <a:pt x="573" y="278"/>
                      <a:pt x="556" y="279"/>
                    </a:cubicBezTo>
                    <a:cubicBezTo>
                      <a:pt x="561" y="290"/>
                      <a:pt x="571" y="296"/>
                      <a:pt x="583" y="300"/>
                    </a:cubicBezTo>
                    <a:close/>
                    <a:moveTo>
                      <a:pt x="649" y="303"/>
                    </a:moveTo>
                    <a:cubicBezTo>
                      <a:pt x="659" y="303"/>
                      <a:pt x="668" y="288"/>
                      <a:pt x="661" y="282"/>
                    </a:cubicBezTo>
                    <a:cubicBezTo>
                      <a:pt x="659" y="291"/>
                      <a:pt x="645" y="288"/>
                      <a:pt x="649" y="303"/>
                    </a:cubicBezTo>
                    <a:close/>
                    <a:moveTo>
                      <a:pt x="583" y="315"/>
                    </a:moveTo>
                    <a:cubicBezTo>
                      <a:pt x="583" y="326"/>
                      <a:pt x="581" y="339"/>
                      <a:pt x="595" y="336"/>
                    </a:cubicBezTo>
                    <a:cubicBezTo>
                      <a:pt x="595" y="325"/>
                      <a:pt x="594" y="315"/>
                      <a:pt x="583" y="315"/>
                    </a:cubicBezTo>
                    <a:close/>
                    <a:moveTo>
                      <a:pt x="634" y="324"/>
                    </a:moveTo>
                    <a:cubicBezTo>
                      <a:pt x="636" y="332"/>
                      <a:pt x="629" y="349"/>
                      <a:pt x="643" y="345"/>
                    </a:cubicBezTo>
                    <a:cubicBezTo>
                      <a:pt x="643" y="335"/>
                      <a:pt x="646" y="322"/>
                      <a:pt x="634" y="324"/>
                    </a:cubicBezTo>
                    <a:close/>
                    <a:moveTo>
                      <a:pt x="211" y="384"/>
                    </a:moveTo>
                    <a:cubicBezTo>
                      <a:pt x="219" y="379"/>
                      <a:pt x="219" y="356"/>
                      <a:pt x="214" y="348"/>
                    </a:cubicBezTo>
                    <a:cubicBezTo>
                      <a:pt x="177" y="327"/>
                      <a:pt x="168" y="394"/>
                      <a:pt x="211" y="384"/>
                    </a:cubicBezTo>
                    <a:close/>
                    <a:moveTo>
                      <a:pt x="580" y="384"/>
                    </a:moveTo>
                    <a:cubicBezTo>
                      <a:pt x="586" y="385"/>
                      <a:pt x="587" y="381"/>
                      <a:pt x="592" y="381"/>
                    </a:cubicBezTo>
                    <a:cubicBezTo>
                      <a:pt x="591" y="372"/>
                      <a:pt x="595" y="358"/>
                      <a:pt x="586" y="357"/>
                    </a:cubicBezTo>
                    <a:cubicBezTo>
                      <a:pt x="587" y="369"/>
                      <a:pt x="579" y="372"/>
                      <a:pt x="580" y="384"/>
                    </a:cubicBezTo>
                    <a:close/>
                    <a:moveTo>
                      <a:pt x="628" y="366"/>
                    </a:moveTo>
                    <a:cubicBezTo>
                      <a:pt x="625" y="366"/>
                      <a:pt x="622" y="366"/>
                      <a:pt x="619" y="366"/>
                    </a:cubicBezTo>
                    <a:cubicBezTo>
                      <a:pt x="616" y="369"/>
                      <a:pt x="615" y="374"/>
                      <a:pt x="616" y="381"/>
                    </a:cubicBezTo>
                    <a:cubicBezTo>
                      <a:pt x="624" y="380"/>
                      <a:pt x="626" y="373"/>
                      <a:pt x="628" y="366"/>
                    </a:cubicBezTo>
                    <a:close/>
                    <a:moveTo>
                      <a:pt x="604" y="417"/>
                    </a:moveTo>
                    <a:cubicBezTo>
                      <a:pt x="607" y="410"/>
                      <a:pt x="616" y="409"/>
                      <a:pt x="613" y="396"/>
                    </a:cubicBezTo>
                    <a:cubicBezTo>
                      <a:pt x="599" y="392"/>
                      <a:pt x="592" y="413"/>
                      <a:pt x="604" y="417"/>
                    </a:cubicBezTo>
                    <a:close/>
                    <a:moveTo>
                      <a:pt x="553" y="414"/>
                    </a:moveTo>
                    <a:cubicBezTo>
                      <a:pt x="562" y="412"/>
                      <a:pt x="570" y="409"/>
                      <a:pt x="574" y="402"/>
                    </a:cubicBezTo>
                    <a:cubicBezTo>
                      <a:pt x="565" y="404"/>
                      <a:pt x="557" y="407"/>
                      <a:pt x="553" y="414"/>
                    </a:cubicBezTo>
                    <a:close/>
                    <a:moveTo>
                      <a:pt x="445" y="423"/>
                    </a:moveTo>
                    <a:cubicBezTo>
                      <a:pt x="442" y="417"/>
                      <a:pt x="404" y="417"/>
                      <a:pt x="418" y="429"/>
                    </a:cubicBezTo>
                    <a:cubicBezTo>
                      <a:pt x="429" y="431"/>
                      <a:pt x="459" y="426"/>
                      <a:pt x="445" y="423"/>
                    </a:cubicBezTo>
                    <a:close/>
                    <a:moveTo>
                      <a:pt x="538" y="420"/>
                    </a:moveTo>
                    <a:cubicBezTo>
                      <a:pt x="525" y="419"/>
                      <a:pt x="516" y="422"/>
                      <a:pt x="514" y="432"/>
                    </a:cubicBezTo>
                    <a:cubicBezTo>
                      <a:pt x="526" y="432"/>
                      <a:pt x="538" y="432"/>
                      <a:pt x="538" y="420"/>
                    </a:cubicBezTo>
                    <a:close/>
                    <a:moveTo>
                      <a:pt x="475" y="429"/>
                    </a:moveTo>
                    <a:cubicBezTo>
                      <a:pt x="478" y="432"/>
                      <a:pt x="494" y="435"/>
                      <a:pt x="496" y="429"/>
                    </a:cubicBezTo>
                    <a:cubicBezTo>
                      <a:pt x="493" y="426"/>
                      <a:pt x="477" y="423"/>
                      <a:pt x="475" y="429"/>
                    </a:cubicBezTo>
                    <a:close/>
                    <a:moveTo>
                      <a:pt x="358" y="444"/>
                    </a:moveTo>
                    <a:cubicBezTo>
                      <a:pt x="374" y="444"/>
                      <a:pt x="384" y="438"/>
                      <a:pt x="394" y="432"/>
                    </a:cubicBezTo>
                    <a:cubicBezTo>
                      <a:pt x="381" y="425"/>
                      <a:pt x="362" y="433"/>
                      <a:pt x="358" y="444"/>
                    </a:cubicBezTo>
                    <a:close/>
                    <a:moveTo>
                      <a:pt x="580" y="465"/>
                    </a:moveTo>
                    <a:cubicBezTo>
                      <a:pt x="580" y="459"/>
                      <a:pt x="590" y="463"/>
                      <a:pt x="592" y="459"/>
                    </a:cubicBezTo>
                    <a:cubicBezTo>
                      <a:pt x="590" y="453"/>
                      <a:pt x="596" y="439"/>
                      <a:pt x="589" y="438"/>
                    </a:cubicBezTo>
                    <a:cubicBezTo>
                      <a:pt x="587" y="446"/>
                      <a:pt x="570" y="455"/>
                      <a:pt x="580" y="465"/>
                    </a:cubicBezTo>
                    <a:close/>
                    <a:moveTo>
                      <a:pt x="316" y="471"/>
                    </a:moveTo>
                    <a:cubicBezTo>
                      <a:pt x="323" y="464"/>
                      <a:pt x="338" y="465"/>
                      <a:pt x="340" y="453"/>
                    </a:cubicBezTo>
                    <a:cubicBezTo>
                      <a:pt x="328" y="453"/>
                      <a:pt x="311" y="464"/>
                      <a:pt x="316" y="471"/>
                    </a:cubicBezTo>
                    <a:close/>
                    <a:moveTo>
                      <a:pt x="301" y="483"/>
                    </a:moveTo>
                    <a:cubicBezTo>
                      <a:pt x="287" y="488"/>
                      <a:pt x="274" y="494"/>
                      <a:pt x="274" y="513"/>
                    </a:cubicBezTo>
                    <a:cubicBezTo>
                      <a:pt x="293" y="513"/>
                      <a:pt x="294" y="495"/>
                      <a:pt x="301" y="483"/>
                    </a:cubicBezTo>
                    <a:close/>
                    <a:moveTo>
                      <a:pt x="568" y="483"/>
                    </a:moveTo>
                    <a:cubicBezTo>
                      <a:pt x="558" y="480"/>
                      <a:pt x="558" y="510"/>
                      <a:pt x="568" y="507"/>
                    </a:cubicBezTo>
                    <a:cubicBezTo>
                      <a:pt x="574" y="504"/>
                      <a:pt x="571" y="486"/>
                      <a:pt x="568" y="483"/>
                    </a:cubicBezTo>
                    <a:close/>
                    <a:moveTo>
                      <a:pt x="253" y="546"/>
                    </a:moveTo>
                    <a:cubicBezTo>
                      <a:pt x="262" y="547"/>
                      <a:pt x="271" y="533"/>
                      <a:pt x="265" y="528"/>
                    </a:cubicBezTo>
                    <a:cubicBezTo>
                      <a:pt x="262" y="535"/>
                      <a:pt x="255" y="538"/>
                      <a:pt x="253" y="546"/>
                    </a:cubicBezTo>
                    <a:close/>
                    <a:moveTo>
                      <a:pt x="556" y="543"/>
                    </a:moveTo>
                    <a:cubicBezTo>
                      <a:pt x="558" y="540"/>
                      <a:pt x="568" y="523"/>
                      <a:pt x="556" y="525"/>
                    </a:cubicBezTo>
                    <a:cubicBezTo>
                      <a:pt x="549" y="523"/>
                      <a:pt x="545" y="546"/>
                      <a:pt x="556" y="543"/>
                    </a:cubicBezTo>
                    <a:close/>
                    <a:moveTo>
                      <a:pt x="376" y="555"/>
                    </a:moveTo>
                    <a:cubicBezTo>
                      <a:pt x="382" y="549"/>
                      <a:pt x="403" y="558"/>
                      <a:pt x="403" y="546"/>
                    </a:cubicBezTo>
                    <a:cubicBezTo>
                      <a:pt x="395" y="541"/>
                      <a:pt x="371" y="533"/>
                      <a:pt x="376" y="555"/>
                    </a:cubicBezTo>
                    <a:close/>
                    <a:moveTo>
                      <a:pt x="334" y="576"/>
                    </a:moveTo>
                    <a:cubicBezTo>
                      <a:pt x="342" y="574"/>
                      <a:pt x="363" y="557"/>
                      <a:pt x="352" y="555"/>
                    </a:cubicBezTo>
                    <a:cubicBezTo>
                      <a:pt x="345" y="561"/>
                      <a:pt x="336" y="565"/>
                      <a:pt x="334" y="576"/>
                    </a:cubicBezTo>
                    <a:close/>
                    <a:moveTo>
                      <a:pt x="457" y="579"/>
                    </a:moveTo>
                    <a:cubicBezTo>
                      <a:pt x="452" y="568"/>
                      <a:pt x="449" y="555"/>
                      <a:pt x="430" y="558"/>
                    </a:cubicBezTo>
                    <a:cubicBezTo>
                      <a:pt x="433" y="571"/>
                      <a:pt x="437" y="583"/>
                      <a:pt x="457" y="579"/>
                    </a:cubicBezTo>
                    <a:close/>
                    <a:moveTo>
                      <a:pt x="250" y="561"/>
                    </a:moveTo>
                    <a:cubicBezTo>
                      <a:pt x="234" y="565"/>
                      <a:pt x="231" y="582"/>
                      <a:pt x="232" y="603"/>
                    </a:cubicBezTo>
                    <a:cubicBezTo>
                      <a:pt x="252" y="603"/>
                      <a:pt x="246" y="577"/>
                      <a:pt x="250" y="561"/>
                    </a:cubicBezTo>
                    <a:close/>
                    <a:moveTo>
                      <a:pt x="538" y="588"/>
                    </a:moveTo>
                    <a:cubicBezTo>
                      <a:pt x="541" y="581"/>
                      <a:pt x="548" y="578"/>
                      <a:pt x="550" y="570"/>
                    </a:cubicBezTo>
                    <a:cubicBezTo>
                      <a:pt x="538" y="566"/>
                      <a:pt x="529" y="581"/>
                      <a:pt x="538" y="588"/>
                    </a:cubicBezTo>
                    <a:close/>
                    <a:moveTo>
                      <a:pt x="310" y="612"/>
                    </a:moveTo>
                    <a:cubicBezTo>
                      <a:pt x="321" y="609"/>
                      <a:pt x="320" y="594"/>
                      <a:pt x="325" y="585"/>
                    </a:cubicBezTo>
                    <a:cubicBezTo>
                      <a:pt x="309" y="583"/>
                      <a:pt x="310" y="598"/>
                      <a:pt x="310" y="612"/>
                    </a:cubicBezTo>
                    <a:close/>
                    <a:moveTo>
                      <a:pt x="463" y="588"/>
                    </a:moveTo>
                    <a:cubicBezTo>
                      <a:pt x="448" y="582"/>
                      <a:pt x="448" y="607"/>
                      <a:pt x="454" y="612"/>
                    </a:cubicBezTo>
                    <a:cubicBezTo>
                      <a:pt x="457" y="604"/>
                      <a:pt x="464" y="600"/>
                      <a:pt x="463" y="588"/>
                    </a:cubicBezTo>
                    <a:close/>
                    <a:moveTo>
                      <a:pt x="349" y="630"/>
                    </a:moveTo>
                    <a:cubicBezTo>
                      <a:pt x="364" y="623"/>
                      <a:pt x="375" y="612"/>
                      <a:pt x="388" y="603"/>
                    </a:cubicBezTo>
                    <a:cubicBezTo>
                      <a:pt x="372" y="598"/>
                      <a:pt x="347" y="607"/>
                      <a:pt x="349" y="630"/>
                    </a:cubicBezTo>
                    <a:close/>
                    <a:moveTo>
                      <a:pt x="241" y="606"/>
                    </a:moveTo>
                    <a:cubicBezTo>
                      <a:pt x="230" y="604"/>
                      <a:pt x="234" y="629"/>
                      <a:pt x="244" y="624"/>
                    </a:cubicBezTo>
                    <a:cubicBezTo>
                      <a:pt x="246" y="615"/>
                      <a:pt x="239" y="615"/>
                      <a:pt x="241" y="606"/>
                    </a:cubicBezTo>
                    <a:close/>
                    <a:moveTo>
                      <a:pt x="520" y="612"/>
                    </a:moveTo>
                    <a:cubicBezTo>
                      <a:pt x="520" y="617"/>
                      <a:pt x="520" y="622"/>
                      <a:pt x="520" y="627"/>
                    </a:cubicBezTo>
                    <a:cubicBezTo>
                      <a:pt x="523" y="627"/>
                      <a:pt x="526" y="627"/>
                      <a:pt x="529" y="627"/>
                    </a:cubicBezTo>
                    <a:cubicBezTo>
                      <a:pt x="526" y="622"/>
                      <a:pt x="529" y="611"/>
                      <a:pt x="520" y="612"/>
                    </a:cubicBezTo>
                    <a:close/>
                    <a:moveTo>
                      <a:pt x="382" y="618"/>
                    </a:moveTo>
                    <a:cubicBezTo>
                      <a:pt x="381" y="626"/>
                      <a:pt x="386" y="628"/>
                      <a:pt x="394" y="627"/>
                    </a:cubicBezTo>
                    <a:cubicBezTo>
                      <a:pt x="394" y="624"/>
                      <a:pt x="394" y="621"/>
                      <a:pt x="394" y="618"/>
                    </a:cubicBezTo>
                    <a:cubicBezTo>
                      <a:pt x="390" y="618"/>
                      <a:pt x="386" y="618"/>
                      <a:pt x="382" y="618"/>
                    </a:cubicBezTo>
                    <a:close/>
                    <a:moveTo>
                      <a:pt x="319" y="627"/>
                    </a:moveTo>
                    <a:cubicBezTo>
                      <a:pt x="319" y="632"/>
                      <a:pt x="319" y="637"/>
                      <a:pt x="319" y="642"/>
                    </a:cubicBezTo>
                    <a:cubicBezTo>
                      <a:pt x="327" y="643"/>
                      <a:pt x="332" y="656"/>
                      <a:pt x="340" y="648"/>
                    </a:cubicBezTo>
                    <a:cubicBezTo>
                      <a:pt x="336" y="638"/>
                      <a:pt x="334" y="626"/>
                      <a:pt x="319" y="627"/>
                    </a:cubicBezTo>
                    <a:close/>
                    <a:moveTo>
                      <a:pt x="253" y="630"/>
                    </a:moveTo>
                    <a:cubicBezTo>
                      <a:pt x="253" y="635"/>
                      <a:pt x="253" y="640"/>
                      <a:pt x="253" y="645"/>
                    </a:cubicBezTo>
                    <a:cubicBezTo>
                      <a:pt x="255" y="645"/>
                      <a:pt x="257" y="645"/>
                      <a:pt x="259" y="645"/>
                    </a:cubicBezTo>
                    <a:cubicBezTo>
                      <a:pt x="264" y="644"/>
                      <a:pt x="260" y="628"/>
                      <a:pt x="253" y="630"/>
                    </a:cubicBezTo>
                    <a:close/>
                    <a:moveTo>
                      <a:pt x="457" y="630"/>
                    </a:moveTo>
                    <a:cubicBezTo>
                      <a:pt x="434" y="640"/>
                      <a:pt x="415" y="670"/>
                      <a:pt x="412" y="690"/>
                    </a:cubicBezTo>
                    <a:cubicBezTo>
                      <a:pt x="429" y="672"/>
                      <a:pt x="452" y="660"/>
                      <a:pt x="457" y="630"/>
                    </a:cubicBezTo>
                    <a:close/>
                    <a:moveTo>
                      <a:pt x="130" y="633"/>
                    </a:moveTo>
                    <a:cubicBezTo>
                      <a:pt x="117" y="626"/>
                      <a:pt x="92" y="630"/>
                      <a:pt x="85" y="639"/>
                    </a:cubicBezTo>
                    <a:cubicBezTo>
                      <a:pt x="83" y="649"/>
                      <a:pt x="87" y="653"/>
                      <a:pt x="88" y="660"/>
                    </a:cubicBezTo>
                    <a:cubicBezTo>
                      <a:pt x="108" y="675"/>
                      <a:pt x="134" y="660"/>
                      <a:pt x="130" y="633"/>
                    </a:cubicBezTo>
                    <a:close/>
                    <a:moveTo>
                      <a:pt x="352" y="648"/>
                    </a:moveTo>
                    <a:cubicBezTo>
                      <a:pt x="356" y="660"/>
                      <a:pt x="390" y="655"/>
                      <a:pt x="385" y="639"/>
                    </a:cubicBezTo>
                    <a:cubicBezTo>
                      <a:pt x="368" y="636"/>
                      <a:pt x="365" y="647"/>
                      <a:pt x="352" y="648"/>
                    </a:cubicBezTo>
                    <a:close/>
                    <a:moveTo>
                      <a:pt x="268" y="645"/>
                    </a:moveTo>
                    <a:cubicBezTo>
                      <a:pt x="268" y="662"/>
                      <a:pt x="272" y="675"/>
                      <a:pt x="292" y="672"/>
                    </a:cubicBezTo>
                    <a:cubicBezTo>
                      <a:pt x="289" y="658"/>
                      <a:pt x="284" y="646"/>
                      <a:pt x="268" y="645"/>
                    </a:cubicBezTo>
                    <a:close/>
                    <a:moveTo>
                      <a:pt x="505" y="645"/>
                    </a:moveTo>
                    <a:cubicBezTo>
                      <a:pt x="505" y="651"/>
                      <a:pt x="505" y="657"/>
                      <a:pt x="505" y="663"/>
                    </a:cubicBezTo>
                    <a:cubicBezTo>
                      <a:pt x="518" y="666"/>
                      <a:pt x="514" y="645"/>
                      <a:pt x="505" y="645"/>
                    </a:cubicBezTo>
                    <a:close/>
                    <a:moveTo>
                      <a:pt x="307" y="684"/>
                    </a:moveTo>
                    <a:cubicBezTo>
                      <a:pt x="319" y="684"/>
                      <a:pt x="335" y="702"/>
                      <a:pt x="343" y="687"/>
                    </a:cubicBezTo>
                    <a:cubicBezTo>
                      <a:pt x="332" y="686"/>
                      <a:pt x="317" y="675"/>
                      <a:pt x="307" y="684"/>
                    </a:cubicBezTo>
                    <a:close/>
                    <a:moveTo>
                      <a:pt x="355" y="690"/>
                    </a:moveTo>
                    <a:cubicBezTo>
                      <a:pt x="366" y="698"/>
                      <a:pt x="377" y="700"/>
                      <a:pt x="394" y="696"/>
                    </a:cubicBezTo>
                    <a:cubicBezTo>
                      <a:pt x="396" y="681"/>
                      <a:pt x="362" y="686"/>
                      <a:pt x="355" y="690"/>
                    </a:cubicBezTo>
                    <a:close/>
                    <a:moveTo>
                      <a:pt x="490" y="708"/>
                    </a:moveTo>
                    <a:cubicBezTo>
                      <a:pt x="506" y="712"/>
                      <a:pt x="515" y="689"/>
                      <a:pt x="502" y="684"/>
                    </a:cubicBezTo>
                    <a:cubicBezTo>
                      <a:pt x="496" y="690"/>
                      <a:pt x="487" y="693"/>
                      <a:pt x="490" y="708"/>
                    </a:cubicBezTo>
                    <a:close/>
                    <a:moveTo>
                      <a:pt x="493" y="720"/>
                    </a:moveTo>
                    <a:cubicBezTo>
                      <a:pt x="489" y="725"/>
                      <a:pt x="481" y="726"/>
                      <a:pt x="484" y="738"/>
                    </a:cubicBezTo>
                    <a:cubicBezTo>
                      <a:pt x="495" y="742"/>
                      <a:pt x="500" y="724"/>
                      <a:pt x="493" y="72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19" name="Freeform 100"/>
              <p:cNvSpPr/>
              <p:nvPr/>
            </p:nvSpPr>
            <p:spPr bwMode="auto">
              <a:xfrm>
                <a:off x="7302" y="1828"/>
                <a:ext cx="37" cy="51"/>
              </a:xfrm>
              <a:custGeom>
                <a:avLst/>
                <a:gdLst>
                  <a:gd name="T0" fmla="*/ 2 w 20"/>
                  <a:gd name="T1" fmla="*/ 27 h 27"/>
                  <a:gd name="T2" fmla="*/ 20 w 20"/>
                  <a:gd name="T3" fmla="*/ 0 h 27"/>
                  <a:gd name="T4" fmla="*/ 2 w 20"/>
                  <a:gd name="T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7">
                    <a:moveTo>
                      <a:pt x="2" y="27"/>
                    </a:moveTo>
                    <a:cubicBezTo>
                      <a:pt x="0" y="10"/>
                      <a:pt x="5" y="0"/>
                      <a:pt x="20" y="0"/>
                    </a:cubicBezTo>
                    <a:cubicBezTo>
                      <a:pt x="20" y="15"/>
                      <a:pt x="17" y="27"/>
                      <a:pt x="2" y="2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0" name="Freeform 101"/>
              <p:cNvSpPr/>
              <p:nvPr/>
            </p:nvSpPr>
            <p:spPr bwMode="auto">
              <a:xfrm>
                <a:off x="10147" y="1799"/>
                <a:ext cx="83" cy="29"/>
              </a:xfrm>
              <a:custGeom>
                <a:avLst/>
                <a:gdLst>
                  <a:gd name="T0" fmla="*/ 31 w 44"/>
                  <a:gd name="T1" fmla="*/ 0 h 15"/>
                  <a:gd name="T2" fmla="*/ 4 w 44"/>
                  <a:gd name="T3" fmla="*/ 0 h 15"/>
                  <a:gd name="T4" fmla="*/ 31 w 4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15">
                    <a:moveTo>
                      <a:pt x="31" y="0"/>
                    </a:moveTo>
                    <a:cubicBezTo>
                      <a:pt x="44" y="11"/>
                      <a:pt x="0" y="15"/>
                      <a:pt x="4" y="0"/>
                    </a:cubicBezTo>
                    <a:cubicBezTo>
                      <a:pt x="13" y="0"/>
                      <a:pt x="22" y="0"/>
                      <a:pt x="3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1" name="Freeform 102"/>
              <p:cNvSpPr/>
              <p:nvPr/>
            </p:nvSpPr>
            <p:spPr bwMode="auto">
              <a:xfrm>
                <a:off x="10809" y="1798"/>
                <a:ext cx="51" cy="65"/>
              </a:xfrm>
              <a:custGeom>
                <a:avLst/>
                <a:gdLst>
                  <a:gd name="T0" fmla="*/ 27 w 27"/>
                  <a:gd name="T1" fmla="*/ 34 h 35"/>
                  <a:gd name="T2" fmla="*/ 0 w 27"/>
                  <a:gd name="T3" fmla="*/ 10 h 35"/>
                  <a:gd name="T4" fmla="*/ 27 w 27"/>
                  <a:gd name="T5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5">
                    <a:moveTo>
                      <a:pt x="27" y="34"/>
                    </a:moveTo>
                    <a:cubicBezTo>
                      <a:pt x="9" y="35"/>
                      <a:pt x="10" y="17"/>
                      <a:pt x="0" y="10"/>
                    </a:cubicBezTo>
                    <a:cubicBezTo>
                      <a:pt x="15" y="0"/>
                      <a:pt x="23" y="23"/>
                      <a:pt x="27" y="3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2" name="Freeform 103"/>
              <p:cNvSpPr/>
              <p:nvPr/>
            </p:nvSpPr>
            <p:spPr bwMode="auto">
              <a:xfrm>
                <a:off x="7375" y="1833"/>
                <a:ext cx="47" cy="62"/>
              </a:xfrm>
              <a:custGeom>
                <a:avLst/>
                <a:gdLst>
                  <a:gd name="T0" fmla="*/ 14 w 25"/>
                  <a:gd name="T1" fmla="*/ 0 h 33"/>
                  <a:gd name="T2" fmla="*/ 8 w 25"/>
                  <a:gd name="T3" fmla="*/ 30 h 33"/>
                  <a:gd name="T4" fmla="*/ 14 w 25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3">
                    <a:moveTo>
                      <a:pt x="14" y="0"/>
                    </a:moveTo>
                    <a:cubicBezTo>
                      <a:pt x="25" y="3"/>
                      <a:pt x="22" y="33"/>
                      <a:pt x="8" y="30"/>
                    </a:cubicBezTo>
                    <a:cubicBezTo>
                      <a:pt x="0" y="20"/>
                      <a:pt x="11" y="8"/>
                      <a:pt x="14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3" name="Freeform 104"/>
              <p:cNvSpPr/>
              <p:nvPr/>
            </p:nvSpPr>
            <p:spPr bwMode="auto">
              <a:xfrm>
                <a:off x="10596" y="1850"/>
                <a:ext cx="45" cy="62"/>
              </a:xfrm>
              <a:custGeom>
                <a:avLst/>
                <a:gdLst>
                  <a:gd name="T0" fmla="*/ 8 w 24"/>
                  <a:gd name="T1" fmla="*/ 0 h 33"/>
                  <a:gd name="T2" fmla="*/ 8 w 24"/>
                  <a:gd name="T3" fmla="*/ 33 h 33"/>
                  <a:gd name="T4" fmla="*/ 8 w 24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3">
                    <a:moveTo>
                      <a:pt x="8" y="0"/>
                    </a:moveTo>
                    <a:cubicBezTo>
                      <a:pt x="24" y="0"/>
                      <a:pt x="24" y="33"/>
                      <a:pt x="8" y="33"/>
                    </a:cubicBezTo>
                    <a:cubicBezTo>
                      <a:pt x="0" y="24"/>
                      <a:pt x="9" y="12"/>
                      <a:pt x="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4" name="Freeform 105"/>
              <p:cNvSpPr/>
              <p:nvPr/>
            </p:nvSpPr>
            <p:spPr bwMode="auto">
              <a:xfrm>
                <a:off x="10803" y="1895"/>
                <a:ext cx="45" cy="23"/>
              </a:xfrm>
              <a:custGeom>
                <a:avLst/>
                <a:gdLst>
                  <a:gd name="T0" fmla="*/ 3 w 24"/>
                  <a:gd name="T1" fmla="*/ 6 h 12"/>
                  <a:gd name="T2" fmla="*/ 15 w 24"/>
                  <a:gd name="T3" fmla="*/ 0 h 12"/>
                  <a:gd name="T4" fmla="*/ 24 w 24"/>
                  <a:gd name="T5" fmla="*/ 9 h 12"/>
                  <a:gd name="T6" fmla="*/ 24 w 24"/>
                  <a:gd name="T7" fmla="*/ 12 h 12"/>
                  <a:gd name="T8" fmla="*/ 0 w 24"/>
                  <a:gd name="T9" fmla="*/ 12 h 12"/>
                  <a:gd name="T10" fmla="*/ 3 w 24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2">
                    <a:moveTo>
                      <a:pt x="3" y="6"/>
                    </a:moveTo>
                    <a:cubicBezTo>
                      <a:pt x="8" y="5"/>
                      <a:pt x="18" y="9"/>
                      <a:pt x="15" y="0"/>
                    </a:cubicBezTo>
                    <a:cubicBezTo>
                      <a:pt x="23" y="3"/>
                      <a:pt x="8" y="12"/>
                      <a:pt x="24" y="9"/>
                    </a:cubicBezTo>
                    <a:cubicBezTo>
                      <a:pt x="24" y="10"/>
                      <a:pt x="24" y="11"/>
                      <a:pt x="24" y="12"/>
                    </a:cubicBezTo>
                    <a:cubicBezTo>
                      <a:pt x="16" y="12"/>
                      <a:pt x="8" y="12"/>
                      <a:pt x="0" y="12"/>
                    </a:cubicBezTo>
                    <a:cubicBezTo>
                      <a:pt x="1" y="10"/>
                      <a:pt x="3" y="9"/>
                      <a:pt x="3" y="6"/>
                    </a:cubicBezTo>
                    <a:close/>
                  </a:path>
                </a:pathLst>
              </a:custGeom>
              <a:solidFill>
                <a:srgbClr val="85D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5" name="Freeform 106"/>
              <p:cNvSpPr/>
              <p:nvPr/>
            </p:nvSpPr>
            <p:spPr bwMode="auto">
              <a:xfrm>
                <a:off x="11102" y="1879"/>
                <a:ext cx="79" cy="31"/>
              </a:xfrm>
              <a:custGeom>
                <a:avLst/>
                <a:gdLst>
                  <a:gd name="T0" fmla="*/ 42 w 42"/>
                  <a:gd name="T1" fmla="*/ 9 h 17"/>
                  <a:gd name="T2" fmla="*/ 0 w 42"/>
                  <a:gd name="T3" fmla="*/ 9 h 17"/>
                  <a:gd name="T4" fmla="*/ 42 w 42"/>
                  <a:gd name="T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17">
                    <a:moveTo>
                      <a:pt x="42" y="9"/>
                    </a:moveTo>
                    <a:cubicBezTo>
                      <a:pt x="32" y="17"/>
                      <a:pt x="12" y="9"/>
                      <a:pt x="0" y="9"/>
                    </a:cubicBezTo>
                    <a:cubicBezTo>
                      <a:pt x="6" y="0"/>
                      <a:pt x="36" y="1"/>
                      <a:pt x="42" y="9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6" name="Freeform 107"/>
              <p:cNvSpPr/>
              <p:nvPr/>
            </p:nvSpPr>
            <p:spPr bwMode="auto">
              <a:xfrm>
                <a:off x="11001" y="1880"/>
                <a:ext cx="62" cy="30"/>
              </a:xfrm>
              <a:custGeom>
                <a:avLst/>
                <a:gdLst>
                  <a:gd name="T0" fmla="*/ 33 w 33"/>
                  <a:gd name="T1" fmla="*/ 2 h 16"/>
                  <a:gd name="T2" fmla="*/ 0 w 33"/>
                  <a:gd name="T3" fmla="*/ 11 h 16"/>
                  <a:gd name="T4" fmla="*/ 33 w 33"/>
                  <a:gd name="T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6">
                    <a:moveTo>
                      <a:pt x="33" y="2"/>
                    </a:moveTo>
                    <a:cubicBezTo>
                      <a:pt x="32" y="16"/>
                      <a:pt x="11" y="15"/>
                      <a:pt x="0" y="11"/>
                    </a:cubicBezTo>
                    <a:cubicBezTo>
                      <a:pt x="3" y="0"/>
                      <a:pt x="19" y="2"/>
                      <a:pt x="33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7" name="Freeform 108"/>
              <p:cNvSpPr/>
              <p:nvPr/>
            </p:nvSpPr>
            <p:spPr bwMode="auto">
              <a:xfrm>
                <a:off x="11209" y="1895"/>
                <a:ext cx="68" cy="40"/>
              </a:xfrm>
              <a:custGeom>
                <a:avLst/>
                <a:gdLst>
                  <a:gd name="T0" fmla="*/ 36 w 36"/>
                  <a:gd name="T1" fmla="*/ 12 h 21"/>
                  <a:gd name="T2" fmla="*/ 0 w 36"/>
                  <a:gd name="T3" fmla="*/ 9 h 21"/>
                  <a:gd name="T4" fmla="*/ 36 w 36"/>
                  <a:gd name="T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1">
                    <a:moveTo>
                      <a:pt x="36" y="12"/>
                    </a:moveTo>
                    <a:cubicBezTo>
                      <a:pt x="26" y="21"/>
                      <a:pt x="12" y="8"/>
                      <a:pt x="0" y="9"/>
                    </a:cubicBezTo>
                    <a:cubicBezTo>
                      <a:pt x="10" y="0"/>
                      <a:pt x="24" y="13"/>
                      <a:pt x="36" y="1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8" name="Freeform 109"/>
              <p:cNvSpPr/>
              <p:nvPr/>
            </p:nvSpPr>
            <p:spPr bwMode="auto">
              <a:xfrm>
                <a:off x="10773" y="1935"/>
                <a:ext cx="72" cy="21"/>
              </a:xfrm>
              <a:custGeom>
                <a:avLst/>
                <a:gdLst>
                  <a:gd name="T0" fmla="*/ 22 w 38"/>
                  <a:gd name="T1" fmla="*/ 6 h 11"/>
                  <a:gd name="T2" fmla="*/ 1 w 38"/>
                  <a:gd name="T3" fmla="*/ 3 h 11"/>
                  <a:gd name="T4" fmla="*/ 7 w 38"/>
                  <a:gd name="T5" fmla="*/ 0 h 11"/>
                  <a:gd name="T6" fmla="*/ 22 w 38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11">
                    <a:moveTo>
                      <a:pt x="22" y="6"/>
                    </a:moveTo>
                    <a:cubicBezTo>
                      <a:pt x="38" y="10"/>
                      <a:pt x="0" y="11"/>
                      <a:pt x="1" y="3"/>
                    </a:cubicBezTo>
                    <a:cubicBezTo>
                      <a:pt x="1" y="0"/>
                      <a:pt x="5" y="1"/>
                      <a:pt x="7" y="0"/>
                    </a:cubicBezTo>
                    <a:cubicBezTo>
                      <a:pt x="8" y="6"/>
                      <a:pt x="20" y="1"/>
                      <a:pt x="22" y="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29" name="Freeform 110"/>
              <p:cNvSpPr/>
              <p:nvPr/>
            </p:nvSpPr>
            <p:spPr bwMode="auto">
              <a:xfrm>
                <a:off x="10786" y="1931"/>
                <a:ext cx="62" cy="19"/>
              </a:xfrm>
              <a:custGeom>
                <a:avLst/>
                <a:gdLst>
                  <a:gd name="T0" fmla="*/ 9 w 33"/>
                  <a:gd name="T1" fmla="*/ 2 h 10"/>
                  <a:gd name="T2" fmla="*/ 33 w 33"/>
                  <a:gd name="T3" fmla="*/ 2 h 10"/>
                  <a:gd name="T4" fmla="*/ 15 w 33"/>
                  <a:gd name="T5" fmla="*/ 8 h 10"/>
                  <a:gd name="T6" fmla="*/ 0 w 33"/>
                  <a:gd name="T7" fmla="*/ 2 h 10"/>
                  <a:gd name="T8" fmla="*/ 9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9" y="2"/>
                    </a:moveTo>
                    <a:cubicBezTo>
                      <a:pt x="17" y="2"/>
                      <a:pt x="25" y="2"/>
                      <a:pt x="33" y="2"/>
                    </a:cubicBezTo>
                    <a:cubicBezTo>
                      <a:pt x="33" y="10"/>
                      <a:pt x="15" y="0"/>
                      <a:pt x="15" y="8"/>
                    </a:cubicBezTo>
                    <a:cubicBezTo>
                      <a:pt x="13" y="3"/>
                      <a:pt x="1" y="8"/>
                      <a:pt x="0" y="2"/>
                    </a:cubicBezTo>
                    <a:cubicBezTo>
                      <a:pt x="3" y="2"/>
                      <a:pt x="6" y="2"/>
                      <a:pt x="9" y="2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0" name="Freeform 111"/>
              <p:cNvSpPr/>
              <p:nvPr/>
            </p:nvSpPr>
            <p:spPr bwMode="auto">
              <a:xfrm>
                <a:off x="10726" y="1986"/>
                <a:ext cx="55" cy="39"/>
              </a:xfrm>
              <a:custGeom>
                <a:avLst/>
                <a:gdLst>
                  <a:gd name="T0" fmla="*/ 23 w 29"/>
                  <a:gd name="T1" fmla="*/ 0 h 21"/>
                  <a:gd name="T2" fmla="*/ 29 w 29"/>
                  <a:gd name="T3" fmla="*/ 6 h 21"/>
                  <a:gd name="T4" fmla="*/ 29 w 29"/>
                  <a:gd name="T5" fmla="*/ 9 h 21"/>
                  <a:gd name="T6" fmla="*/ 5 w 29"/>
                  <a:gd name="T7" fmla="*/ 9 h 21"/>
                  <a:gd name="T8" fmla="*/ 11 w 29"/>
                  <a:gd name="T9" fmla="*/ 18 h 21"/>
                  <a:gd name="T10" fmla="*/ 11 w 29"/>
                  <a:gd name="T11" fmla="*/ 21 h 21"/>
                  <a:gd name="T12" fmla="*/ 2 w 29"/>
                  <a:gd name="T13" fmla="*/ 21 h 21"/>
                  <a:gd name="T14" fmla="*/ 2 w 29"/>
                  <a:gd name="T15" fmla="*/ 6 h 21"/>
                  <a:gd name="T16" fmla="*/ 26 w 29"/>
                  <a:gd name="T17" fmla="*/ 6 h 21"/>
                  <a:gd name="T18" fmla="*/ 23 w 29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1">
                    <a:moveTo>
                      <a:pt x="23" y="0"/>
                    </a:moveTo>
                    <a:cubicBezTo>
                      <a:pt x="26" y="1"/>
                      <a:pt x="28" y="3"/>
                      <a:pt x="29" y="6"/>
                    </a:cubicBezTo>
                    <a:cubicBezTo>
                      <a:pt x="29" y="7"/>
                      <a:pt x="29" y="8"/>
                      <a:pt x="29" y="9"/>
                    </a:cubicBezTo>
                    <a:cubicBezTo>
                      <a:pt x="21" y="9"/>
                      <a:pt x="13" y="9"/>
                      <a:pt x="5" y="9"/>
                    </a:cubicBezTo>
                    <a:cubicBezTo>
                      <a:pt x="5" y="14"/>
                      <a:pt x="7" y="17"/>
                      <a:pt x="11" y="18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8" y="21"/>
                      <a:pt x="5" y="21"/>
                      <a:pt x="2" y="21"/>
                    </a:cubicBezTo>
                    <a:cubicBezTo>
                      <a:pt x="8" y="15"/>
                      <a:pt x="0" y="16"/>
                      <a:pt x="2" y="6"/>
                    </a:cubicBezTo>
                    <a:cubicBezTo>
                      <a:pt x="10" y="6"/>
                      <a:pt x="18" y="6"/>
                      <a:pt x="26" y="6"/>
                    </a:cubicBezTo>
                    <a:cubicBezTo>
                      <a:pt x="25" y="4"/>
                      <a:pt x="23" y="3"/>
                      <a:pt x="23" y="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1" name="Freeform 112"/>
              <p:cNvSpPr/>
              <p:nvPr/>
            </p:nvSpPr>
            <p:spPr bwMode="auto">
              <a:xfrm>
                <a:off x="7046" y="1980"/>
                <a:ext cx="39" cy="40"/>
              </a:xfrm>
              <a:custGeom>
                <a:avLst/>
                <a:gdLst>
                  <a:gd name="T0" fmla="*/ 21 w 21"/>
                  <a:gd name="T1" fmla="*/ 0 h 21"/>
                  <a:gd name="T2" fmla="*/ 21 w 21"/>
                  <a:gd name="T3" fmla="*/ 18 h 21"/>
                  <a:gd name="T4" fmla="*/ 0 w 21"/>
                  <a:gd name="T5" fmla="*/ 6 h 21"/>
                  <a:gd name="T6" fmla="*/ 21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21" y="0"/>
                    </a:moveTo>
                    <a:cubicBezTo>
                      <a:pt x="21" y="6"/>
                      <a:pt x="21" y="12"/>
                      <a:pt x="21" y="18"/>
                    </a:cubicBezTo>
                    <a:cubicBezTo>
                      <a:pt x="7" y="21"/>
                      <a:pt x="6" y="11"/>
                      <a:pt x="0" y="6"/>
                    </a:cubicBezTo>
                    <a:cubicBezTo>
                      <a:pt x="4" y="1"/>
                      <a:pt x="12" y="0"/>
                      <a:pt x="21" y="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2" name="Freeform 113"/>
              <p:cNvSpPr/>
              <p:nvPr/>
            </p:nvSpPr>
            <p:spPr bwMode="auto">
              <a:xfrm>
                <a:off x="10617" y="1974"/>
                <a:ext cx="55" cy="59"/>
              </a:xfrm>
              <a:custGeom>
                <a:avLst/>
                <a:gdLst>
                  <a:gd name="T0" fmla="*/ 6 w 29"/>
                  <a:gd name="T1" fmla="*/ 30 h 31"/>
                  <a:gd name="T2" fmla="*/ 6 w 29"/>
                  <a:gd name="T3" fmla="*/ 0 h 31"/>
                  <a:gd name="T4" fmla="*/ 6 w 29"/>
                  <a:gd name="T5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1">
                    <a:moveTo>
                      <a:pt x="6" y="30"/>
                    </a:moveTo>
                    <a:cubicBezTo>
                      <a:pt x="3" y="23"/>
                      <a:pt x="0" y="7"/>
                      <a:pt x="6" y="0"/>
                    </a:cubicBezTo>
                    <a:cubicBezTo>
                      <a:pt x="11" y="6"/>
                      <a:pt x="29" y="31"/>
                      <a:pt x="6" y="3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3" name="Freeform 114"/>
              <p:cNvSpPr/>
              <p:nvPr/>
            </p:nvSpPr>
            <p:spPr bwMode="auto">
              <a:xfrm>
                <a:off x="11407" y="1988"/>
                <a:ext cx="37" cy="43"/>
              </a:xfrm>
              <a:custGeom>
                <a:avLst/>
                <a:gdLst>
                  <a:gd name="T0" fmla="*/ 18 w 20"/>
                  <a:gd name="T1" fmla="*/ 23 h 23"/>
                  <a:gd name="T2" fmla="*/ 0 w 20"/>
                  <a:gd name="T3" fmla="*/ 8 h 23"/>
                  <a:gd name="T4" fmla="*/ 18 w 20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18" y="23"/>
                    </a:moveTo>
                    <a:cubicBezTo>
                      <a:pt x="10" y="20"/>
                      <a:pt x="8" y="11"/>
                      <a:pt x="0" y="8"/>
                    </a:cubicBezTo>
                    <a:cubicBezTo>
                      <a:pt x="7" y="0"/>
                      <a:pt x="20" y="12"/>
                      <a:pt x="18" y="2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4" name="Freeform 115"/>
              <p:cNvSpPr/>
              <p:nvPr/>
            </p:nvSpPr>
            <p:spPr bwMode="auto">
              <a:xfrm>
                <a:off x="10499" y="2020"/>
                <a:ext cx="50" cy="39"/>
              </a:xfrm>
              <a:custGeom>
                <a:avLst/>
                <a:gdLst>
                  <a:gd name="T0" fmla="*/ 0 w 27"/>
                  <a:gd name="T1" fmla="*/ 21 h 21"/>
                  <a:gd name="T2" fmla="*/ 27 w 27"/>
                  <a:gd name="T3" fmla="*/ 0 h 21"/>
                  <a:gd name="T4" fmla="*/ 0 w 27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1">
                    <a:moveTo>
                      <a:pt x="0" y="21"/>
                    </a:moveTo>
                    <a:cubicBezTo>
                      <a:pt x="4" y="9"/>
                      <a:pt x="12" y="1"/>
                      <a:pt x="27" y="0"/>
                    </a:cubicBezTo>
                    <a:cubicBezTo>
                      <a:pt x="23" y="12"/>
                      <a:pt x="15" y="20"/>
                      <a:pt x="0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5" name="Freeform 116"/>
              <p:cNvSpPr/>
              <p:nvPr/>
            </p:nvSpPr>
            <p:spPr bwMode="auto">
              <a:xfrm>
                <a:off x="10531" y="2042"/>
                <a:ext cx="69" cy="59"/>
              </a:xfrm>
              <a:custGeom>
                <a:avLst/>
                <a:gdLst>
                  <a:gd name="T0" fmla="*/ 25 w 37"/>
                  <a:gd name="T1" fmla="*/ 15 h 31"/>
                  <a:gd name="T2" fmla="*/ 37 w 37"/>
                  <a:gd name="T3" fmla="*/ 15 h 31"/>
                  <a:gd name="T4" fmla="*/ 16 w 37"/>
                  <a:gd name="T5" fmla="*/ 30 h 31"/>
                  <a:gd name="T6" fmla="*/ 25 w 37"/>
                  <a:gd name="T7" fmla="*/ 18 h 31"/>
                  <a:gd name="T8" fmla="*/ 1 w 37"/>
                  <a:gd name="T9" fmla="*/ 24 h 31"/>
                  <a:gd name="T10" fmla="*/ 31 w 37"/>
                  <a:gd name="T11" fmla="*/ 0 h 31"/>
                  <a:gd name="T12" fmla="*/ 25 w 37"/>
                  <a:gd name="T1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1">
                    <a:moveTo>
                      <a:pt x="25" y="15"/>
                    </a:moveTo>
                    <a:cubicBezTo>
                      <a:pt x="27" y="24"/>
                      <a:pt x="31" y="12"/>
                      <a:pt x="37" y="15"/>
                    </a:cubicBezTo>
                    <a:cubicBezTo>
                      <a:pt x="35" y="25"/>
                      <a:pt x="29" y="31"/>
                      <a:pt x="16" y="30"/>
                    </a:cubicBezTo>
                    <a:cubicBezTo>
                      <a:pt x="17" y="24"/>
                      <a:pt x="24" y="24"/>
                      <a:pt x="25" y="18"/>
                    </a:cubicBezTo>
                    <a:cubicBezTo>
                      <a:pt x="15" y="18"/>
                      <a:pt x="14" y="27"/>
                      <a:pt x="1" y="24"/>
                    </a:cubicBezTo>
                    <a:cubicBezTo>
                      <a:pt x="0" y="5"/>
                      <a:pt x="15" y="2"/>
                      <a:pt x="31" y="0"/>
                    </a:cubicBezTo>
                    <a:cubicBezTo>
                      <a:pt x="31" y="7"/>
                      <a:pt x="29" y="12"/>
                      <a:pt x="25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6" name="Freeform 117"/>
              <p:cNvSpPr/>
              <p:nvPr/>
            </p:nvSpPr>
            <p:spPr bwMode="auto">
              <a:xfrm>
                <a:off x="7734" y="2065"/>
                <a:ext cx="40" cy="22"/>
              </a:xfrm>
              <a:custGeom>
                <a:avLst/>
                <a:gdLst>
                  <a:gd name="T0" fmla="*/ 21 w 21"/>
                  <a:gd name="T1" fmla="*/ 0 h 12"/>
                  <a:gd name="T2" fmla="*/ 0 w 21"/>
                  <a:gd name="T3" fmla="*/ 12 h 12"/>
                  <a:gd name="T4" fmla="*/ 21 w 21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21" y="0"/>
                    </a:moveTo>
                    <a:cubicBezTo>
                      <a:pt x="17" y="7"/>
                      <a:pt x="9" y="10"/>
                      <a:pt x="0" y="12"/>
                    </a:cubicBezTo>
                    <a:cubicBezTo>
                      <a:pt x="4" y="5"/>
                      <a:pt x="12" y="2"/>
                      <a:pt x="21" y="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7" name="Freeform 118"/>
              <p:cNvSpPr/>
              <p:nvPr/>
            </p:nvSpPr>
            <p:spPr bwMode="auto">
              <a:xfrm>
                <a:off x="7588" y="2104"/>
                <a:ext cx="39" cy="23"/>
              </a:xfrm>
              <a:custGeom>
                <a:avLst/>
                <a:gdLst>
                  <a:gd name="T0" fmla="*/ 21 w 21"/>
                  <a:gd name="T1" fmla="*/ 6 h 12"/>
                  <a:gd name="T2" fmla="*/ 0 w 21"/>
                  <a:gd name="T3" fmla="*/ 6 h 12"/>
                  <a:gd name="T4" fmla="*/ 21 w 21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21" y="6"/>
                    </a:moveTo>
                    <a:cubicBezTo>
                      <a:pt x="19" y="12"/>
                      <a:pt x="3" y="9"/>
                      <a:pt x="0" y="6"/>
                    </a:cubicBezTo>
                    <a:cubicBezTo>
                      <a:pt x="2" y="0"/>
                      <a:pt x="18" y="3"/>
                      <a:pt x="21" y="6"/>
                    </a:cubicBezTo>
                    <a:close/>
                  </a:path>
                </a:pathLst>
              </a:custGeom>
              <a:solidFill>
                <a:srgbClr val="6AB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8" name="Freeform 119"/>
              <p:cNvSpPr/>
              <p:nvPr/>
            </p:nvSpPr>
            <p:spPr bwMode="auto">
              <a:xfrm>
                <a:off x="7766" y="2133"/>
                <a:ext cx="49" cy="50"/>
              </a:xfrm>
              <a:custGeom>
                <a:avLst/>
                <a:gdLst>
                  <a:gd name="T0" fmla="*/ 19 w 26"/>
                  <a:gd name="T1" fmla="*/ 0 h 27"/>
                  <a:gd name="T2" fmla="*/ 22 w 26"/>
                  <a:gd name="T3" fmla="*/ 21 h 27"/>
                  <a:gd name="T4" fmla="*/ 10 w 26"/>
                  <a:gd name="T5" fmla="*/ 27 h 27"/>
                  <a:gd name="T6" fmla="*/ 19 w 26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cubicBezTo>
                      <a:pt x="26" y="1"/>
                      <a:pt x="20" y="15"/>
                      <a:pt x="22" y="21"/>
                    </a:cubicBezTo>
                    <a:cubicBezTo>
                      <a:pt x="20" y="25"/>
                      <a:pt x="10" y="21"/>
                      <a:pt x="10" y="27"/>
                    </a:cubicBezTo>
                    <a:cubicBezTo>
                      <a:pt x="0" y="17"/>
                      <a:pt x="17" y="8"/>
                      <a:pt x="19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39" name="Freeform 120"/>
              <p:cNvSpPr/>
              <p:nvPr/>
            </p:nvSpPr>
            <p:spPr bwMode="auto">
              <a:xfrm>
                <a:off x="7279" y="2161"/>
                <a:ext cx="55" cy="34"/>
              </a:xfrm>
              <a:custGeom>
                <a:avLst/>
                <a:gdLst>
                  <a:gd name="T0" fmla="*/ 29 w 29"/>
                  <a:gd name="T1" fmla="*/ 0 h 18"/>
                  <a:gd name="T2" fmla="*/ 5 w 29"/>
                  <a:gd name="T3" fmla="*/ 18 h 18"/>
                  <a:gd name="T4" fmla="*/ 29 w 29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29" y="0"/>
                    </a:moveTo>
                    <a:cubicBezTo>
                      <a:pt x="27" y="12"/>
                      <a:pt x="12" y="11"/>
                      <a:pt x="5" y="18"/>
                    </a:cubicBezTo>
                    <a:cubicBezTo>
                      <a:pt x="0" y="11"/>
                      <a:pt x="17" y="0"/>
                      <a:pt x="29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0" name="Freeform 121"/>
              <p:cNvSpPr/>
              <p:nvPr/>
            </p:nvSpPr>
            <p:spPr bwMode="auto">
              <a:xfrm>
                <a:off x="11097" y="2172"/>
                <a:ext cx="33" cy="23"/>
              </a:xfrm>
              <a:custGeom>
                <a:avLst/>
                <a:gdLst>
                  <a:gd name="T0" fmla="*/ 18 w 18"/>
                  <a:gd name="T1" fmla="*/ 0 h 12"/>
                  <a:gd name="T2" fmla="*/ 0 w 18"/>
                  <a:gd name="T3" fmla="*/ 12 h 12"/>
                  <a:gd name="T4" fmla="*/ 18 w 1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2">
                    <a:moveTo>
                      <a:pt x="18" y="0"/>
                    </a:moveTo>
                    <a:cubicBezTo>
                      <a:pt x="15" y="7"/>
                      <a:pt x="9" y="11"/>
                      <a:pt x="0" y="12"/>
                    </a:cubicBezTo>
                    <a:cubicBezTo>
                      <a:pt x="2" y="4"/>
                      <a:pt x="8" y="0"/>
                      <a:pt x="1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1" name="Freeform 122"/>
              <p:cNvSpPr/>
              <p:nvPr/>
            </p:nvSpPr>
            <p:spPr bwMode="auto">
              <a:xfrm>
                <a:off x="10171" y="2228"/>
                <a:ext cx="34" cy="51"/>
              </a:xfrm>
              <a:custGeom>
                <a:avLst/>
                <a:gdLst>
                  <a:gd name="T0" fmla="*/ 3 w 18"/>
                  <a:gd name="T1" fmla="*/ 0 h 27"/>
                  <a:gd name="T2" fmla="*/ 18 w 18"/>
                  <a:gd name="T3" fmla="*/ 27 h 27"/>
                  <a:gd name="T4" fmla="*/ 3 w 18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3" y="0"/>
                    </a:moveTo>
                    <a:cubicBezTo>
                      <a:pt x="13" y="4"/>
                      <a:pt x="14" y="17"/>
                      <a:pt x="18" y="27"/>
                    </a:cubicBezTo>
                    <a:cubicBezTo>
                      <a:pt x="7" y="24"/>
                      <a:pt x="0" y="17"/>
                      <a:pt x="3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2" name="Freeform 123"/>
              <p:cNvSpPr/>
              <p:nvPr/>
            </p:nvSpPr>
            <p:spPr bwMode="auto">
              <a:xfrm>
                <a:off x="7808" y="2228"/>
                <a:ext cx="33" cy="93"/>
              </a:xfrm>
              <a:custGeom>
                <a:avLst/>
                <a:gdLst>
                  <a:gd name="T0" fmla="*/ 0 w 18"/>
                  <a:gd name="T1" fmla="*/ 45 h 49"/>
                  <a:gd name="T2" fmla="*/ 18 w 18"/>
                  <a:gd name="T3" fmla="*/ 0 h 49"/>
                  <a:gd name="T4" fmla="*/ 3 w 18"/>
                  <a:gd name="T5" fmla="*/ 48 h 49"/>
                  <a:gd name="T6" fmla="*/ 0 w 18"/>
                  <a:gd name="T7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9">
                    <a:moveTo>
                      <a:pt x="0" y="45"/>
                    </a:moveTo>
                    <a:cubicBezTo>
                      <a:pt x="5" y="29"/>
                      <a:pt x="9" y="12"/>
                      <a:pt x="18" y="0"/>
                    </a:cubicBezTo>
                    <a:cubicBezTo>
                      <a:pt x="15" y="18"/>
                      <a:pt x="6" y="30"/>
                      <a:pt x="3" y="48"/>
                    </a:cubicBezTo>
                    <a:cubicBezTo>
                      <a:pt x="0" y="49"/>
                      <a:pt x="0" y="47"/>
                      <a:pt x="0" y="45"/>
                    </a:cubicBezTo>
                    <a:close/>
                  </a:path>
                </a:pathLst>
              </a:custGeom>
              <a:solidFill>
                <a:srgbClr val="3F2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3" name="Freeform 124"/>
              <p:cNvSpPr/>
              <p:nvPr/>
            </p:nvSpPr>
            <p:spPr bwMode="auto">
              <a:xfrm>
                <a:off x="7170" y="2302"/>
                <a:ext cx="34" cy="36"/>
              </a:xfrm>
              <a:custGeom>
                <a:avLst/>
                <a:gdLst>
                  <a:gd name="T0" fmla="*/ 12 w 18"/>
                  <a:gd name="T1" fmla="*/ 0 h 19"/>
                  <a:gd name="T2" fmla="*/ 0 w 18"/>
                  <a:gd name="T3" fmla="*/ 18 h 19"/>
                  <a:gd name="T4" fmla="*/ 12 w 18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2" y="0"/>
                    </a:moveTo>
                    <a:cubicBezTo>
                      <a:pt x="18" y="5"/>
                      <a:pt x="9" y="19"/>
                      <a:pt x="0" y="18"/>
                    </a:cubicBezTo>
                    <a:cubicBezTo>
                      <a:pt x="2" y="10"/>
                      <a:pt x="9" y="7"/>
                      <a:pt x="12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4" name="Freeform 125"/>
              <p:cNvSpPr/>
              <p:nvPr/>
            </p:nvSpPr>
            <p:spPr bwMode="auto">
              <a:xfrm>
                <a:off x="11147" y="2319"/>
                <a:ext cx="96" cy="66"/>
              </a:xfrm>
              <a:custGeom>
                <a:avLst/>
                <a:gdLst>
                  <a:gd name="T0" fmla="*/ 24 w 51"/>
                  <a:gd name="T1" fmla="*/ 21 h 35"/>
                  <a:gd name="T2" fmla="*/ 51 w 51"/>
                  <a:gd name="T3" fmla="*/ 27 h 35"/>
                  <a:gd name="T4" fmla="*/ 24 w 51"/>
                  <a:gd name="T5" fmla="*/ 33 h 35"/>
                  <a:gd name="T6" fmla="*/ 3 w 51"/>
                  <a:gd name="T7" fmla="*/ 0 h 35"/>
                  <a:gd name="T8" fmla="*/ 24 w 51"/>
                  <a:gd name="T9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5">
                    <a:moveTo>
                      <a:pt x="24" y="21"/>
                    </a:moveTo>
                    <a:cubicBezTo>
                      <a:pt x="36" y="20"/>
                      <a:pt x="43" y="24"/>
                      <a:pt x="51" y="27"/>
                    </a:cubicBezTo>
                    <a:cubicBezTo>
                      <a:pt x="48" y="35"/>
                      <a:pt x="35" y="33"/>
                      <a:pt x="24" y="33"/>
                    </a:cubicBezTo>
                    <a:cubicBezTo>
                      <a:pt x="22" y="17"/>
                      <a:pt x="0" y="21"/>
                      <a:pt x="3" y="0"/>
                    </a:cubicBezTo>
                    <a:cubicBezTo>
                      <a:pt x="16" y="1"/>
                      <a:pt x="21" y="10"/>
                      <a:pt x="24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5" name="Freeform 126"/>
              <p:cNvSpPr/>
              <p:nvPr/>
            </p:nvSpPr>
            <p:spPr bwMode="auto">
              <a:xfrm>
                <a:off x="7392" y="2311"/>
                <a:ext cx="60" cy="47"/>
              </a:xfrm>
              <a:custGeom>
                <a:avLst/>
                <a:gdLst>
                  <a:gd name="T0" fmla="*/ 32 w 32"/>
                  <a:gd name="T1" fmla="*/ 13 h 25"/>
                  <a:gd name="T2" fmla="*/ 5 w 32"/>
                  <a:gd name="T3" fmla="*/ 22 h 25"/>
                  <a:gd name="T4" fmla="*/ 32 w 32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32" y="13"/>
                    </a:moveTo>
                    <a:cubicBezTo>
                      <a:pt x="32" y="25"/>
                      <a:pt x="11" y="16"/>
                      <a:pt x="5" y="22"/>
                    </a:cubicBezTo>
                    <a:cubicBezTo>
                      <a:pt x="0" y="0"/>
                      <a:pt x="24" y="8"/>
                      <a:pt x="32" y="1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6" name="Freeform 127"/>
              <p:cNvSpPr/>
              <p:nvPr/>
            </p:nvSpPr>
            <p:spPr bwMode="auto">
              <a:xfrm>
                <a:off x="7322" y="2353"/>
                <a:ext cx="55" cy="39"/>
              </a:xfrm>
              <a:custGeom>
                <a:avLst/>
                <a:gdLst>
                  <a:gd name="T0" fmla="*/ 18 w 29"/>
                  <a:gd name="T1" fmla="*/ 0 h 21"/>
                  <a:gd name="T2" fmla="*/ 0 w 29"/>
                  <a:gd name="T3" fmla="*/ 21 h 21"/>
                  <a:gd name="T4" fmla="*/ 18 w 29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1">
                    <a:moveTo>
                      <a:pt x="18" y="0"/>
                    </a:moveTo>
                    <a:cubicBezTo>
                      <a:pt x="29" y="2"/>
                      <a:pt x="8" y="19"/>
                      <a:pt x="0" y="21"/>
                    </a:cubicBezTo>
                    <a:cubicBezTo>
                      <a:pt x="2" y="10"/>
                      <a:pt x="11" y="6"/>
                      <a:pt x="1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7" name="Freeform 128"/>
              <p:cNvSpPr/>
              <p:nvPr/>
            </p:nvSpPr>
            <p:spPr bwMode="auto">
              <a:xfrm>
                <a:off x="11412" y="2364"/>
                <a:ext cx="34" cy="45"/>
              </a:xfrm>
              <a:custGeom>
                <a:avLst/>
                <a:gdLst>
                  <a:gd name="T0" fmla="*/ 18 w 18"/>
                  <a:gd name="T1" fmla="*/ 0 h 24"/>
                  <a:gd name="T2" fmla="*/ 12 w 18"/>
                  <a:gd name="T3" fmla="*/ 24 h 24"/>
                  <a:gd name="T4" fmla="*/ 0 w 18"/>
                  <a:gd name="T5" fmla="*/ 24 h 24"/>
                  <a:gd name="T6" fmla="*/ 18 w 18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4">
                    <a:moveTo>
                      <a:pt x="18" y="0"/>
                    </a:moveTo>
                    <a:cubicBezTo>
                      <a:pt x="15" y="7"/>
                      <a:pt x="16" y="18"/>
                      <a:pt x="12" y="24"/>
                    </a:cubicBezTo>
                    <a:cubicBezTo>
                      <a:pt x="8" y="24"/>
                      <a:pt x="4" y="24"/>
                      <a:pt x="0" y="24"/>
                    </a:cubicBezTo>
                    <a:cubicBezTo>
                      <a:pt x="1" y="11"/>
                      <a:pt x="4" y="0"/>
                      <a:pt x="1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8" name="Freeform 129"/>
              <p:cNvSpPr/>
              <p:nvPr/>
            </p:nvSpPr>
            <p:spPr bwMode="auto">
              <a:xfrm>
                <a:off x="10228" y="2403"/>
                <a:ext cx="39" cy="46"/>
              </a:xfrm>
              <a:custGeom>
                <a:avLst/>
                <a:gdLst>
                  <a:gd name="T0" fmla="*/ 3 w 21"/>
                  <a:gd name="T1" fmla="*/ 0 h 24"/>
                  <a:gd name="T2" fmla="*/ 21 w 21"/>
                  <a:gd name="T3" fmla="*/ 21 h 24"/>
                  <a:gd name="T4" fmla="*/ 12 w 21"/>
                  <a:gd name="T5" fmla="*/ 24 h 24"/>
                  <a:gd name="T6" fmla="*/ 3 w 2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16" y="0"/>
                      <a:pt x="16" y="13"/>
                      <a:pt x="21" y="21"/>
                    </a:cubicBezTo>
                    <a:cubicBezTo>
                      <a:pt x="19" y="23"/>
                      <a:pt x="16" y="24"/>
                      <a:pt x="12" y="24"/>
                    </a:cubicBezTo>
                    <a:cubicBezTo>
                      <a:pt x="10" y="15"/>
                      <a:pt x="0" y="14"/>
                      <a:pt x="3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49" name="Freeform 130"/>
              <p:cNvSpPr/>
              <p:nvPr/>
            </p:nvSpPr>
            <p:spPr bwMode="auto">
              <a:xfrm>
                <a:off x="7275" y="2405"/>
                <a:ext cx="31" cy="55"/>
              </a:xfrm>
              <a:custGeom>
                <a:avLst/>
                <a:gdLst>
                  <a:gd name="T0" fmla="*/ 16 w 16"/>
                  <a:gd name="T1" fmla="*/ 2 h 29"/>
                  <a:gd name="T2" fmla="*/ 1 w 16"/>
                  <a:gd name="T3" fmla="*/ 29 h 29"/>
                  <a:gd name="T4" fmla="*/ 16 w 16"/>
                  <a:gd name="T5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9">
                    <a:moveTo>
                      <a:pt x="16" y="2"/>
                    </a:moveTo>
                    <a:cubicBezTo>
                      <a:pt x="11" y="11"/>
                      <a:pt x="12" y="26"/>
                      <a:pt x="1" y="29"/>
                    </a:cubicBezTo>
                    <a:cubicBezTo>
                      <a:pt x="1" y="15"/>
                      <a:pt x="0" y="0"/>
                      <a:pt x="16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0" name="Freeform 131"/>
              <p:cNvSpPr>
                <a:spLocks noEditPoints="1"/>
              </p:cNvSpPr>
              <p:nvPr/>
            </p:nvSpPr>
            <p:spPr bwMode="auto">
              <a:xfrm>
                <a:off x="10478" y="2426"/>
                <a:ext cx="92" cy="87"/>
              </a:xfrm>
              <a:custGeom>
                <a:avLst/>
                <a:gdLst>
                  <a:gd name="T0" fmla="*/ 5 w 49"/>
                  <a:gd name="T1" fmla="*/ 36 h 46"/>
                  <a:gd name="T2" fmla="*/ 2 w 49"/>
                  <a:gd name="T3" fmla="*/ 12 h 46"/>
                  <a:gd name="T4" fmla="*/ 41 w 49"/>
                  <a:gd name="T5" fmla="*/ 6 h 46"/>
                  <a:gd name="T6" fmla="*/ 5 w 49"/>
                  <a:gd name="T7" fmla="*/ 36 h 46"/>
                  <a:gd name="T8" fmla="*/ 14 w 49"/>
                  <a:gd name="T9" fmla="*/ 15 h 46"/>
                  <a:gd name="T10" fmla="*/ 14 w 49"/>
                  <a:gd name="T11" fmla="*/ 30 h 46"/>
                  <a:gd name="T12" fmla="*/ 29 w 49"/>
                  <a:gd name="T13" fmla="*/ 15 h 46"/>
                  <a:gd name="T14" fmla="*/ 14 w 49"/>
                  <a:gd name="T15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46">
                    <a:moveTo>
                      <a:pt x="5" y="36"/>
                    </a:moveTo>
                    <a:cubicBezTo>
                      <a:pt x="6" y="26"/>
                      <a:pt x="0" y="23"/>
                      <a:pt x="2" y="12"/>
                    </a:cubicBezTo>
                    <a:cubicBezTo>
                      <a:pt x="9" y="3"/>
                      <a:pt x="28" y="0"/>
                      <a:pt x="41" y="6"/>
                    </a:cubicBezTo>
                    <a:cubicBezTo>
                      <a:pt x="49" y="36"/>
                      <a:pt x="27" y="46"/>
                      <a:pt x="5" y="36"/>
                    </a:cubicBezTo>
                    <a:close/>
                    <a:moveTo>
                      <a:pt x="14" y="15"/>
                    </a:moveTo>
                    <a:cubicBezTo>
                      <a:pt x="14" y="22"/>
                      <a:pt x="8" y="24"/>
                      <a:pt x="14" y="30"/>
                    </a:cubicBezTo>
                    <a:cubicBezTo>
                      <a:pt x="22" y="28"/>
                      <a:pt x="31" y="27"/>
                      <a:pt x="29" y="15"/>
                    </a:cubicBezTo>
                    <a:cubicBezTo>
                      <a:pt x="24" y="15"/>
                      <a:pt x="19" y="15"/>
                      <a:pt x="14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1" name="Freeform 132"/>
              <p:cNvSpPr/>
              <p:nvPr/>
            </p:nvSpPr>
            <p:spPr bwMode="auto">
              <a:xfrm>
                <a:off x="11632" y="2422"/>
                <a:ext cx="64" cy="79"/>
              </a:xfrm>
              <a:custGeom>
                <a:avLst/>
                <a:gdLst>
                  <a:gd name="T0" fmla="*/ 24 w 34"/>
                  <a:gd name="T1" fmla="*/ 41 h 42"/>
                  <a:gd name="T2" fmla="*/ 0 w 34"/>
                  <a:gd name="T3" fmla="*/ 38 h 42"/>
                  <a:gd name="T4" fmla="*/ 9 w 34"/>
                  <a:gd name="T5" fmla="*/ 5 h 42"/>
                  <a:gd name="T6" fmla="*/ 24 w 34"/>
                  <a:gd name="T7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2">
                    <a:moveTo>
                      <a:pt x="24" y="41"/>
                    </a:moveTo>
                    <a:cubicBezTo>
                      <a:pt x="14" y="42"/>
                      <a:pt x="7" y="40"/>
                      <a:pt x="0" y="38"/>
                    </a:cubicBezTo>
                    <a:cubicBezTo>
                      <a:pt x="0" y="24"/>
                      <a:pt x="2" y="12"/>
                      <a:pt x="9" y="5"/>
                    </a:cubicBezTo>
                    <a:cubicBezTo>
                      <a:pt x="32" y="0"/>
                      <a:pt x="34" y="29"/>
                      <a:pt x="24" y="4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2" name="Freeform 133"/>
              <p:cNvSpPr/>
              <p:nvPr/>
            </p:nvSpPr>
            <p:spPr bwMode="auto">
              <a:xfrm>
                <a:off x="7469" y="2494"/>
                <a:ext cx="85" cy="113"/>
              </a:xfrm>
              <a:custGeom>
                <a:avLst/>
                <a:gdLst>
                  <a:gd name="T0" fmla="*/ 0 w 45"/>
                  <a:gd name="T1" fmla="*/ 60 h 60"/>
                  <a:gd name="T2" fmla="*/ 45 w 45"/>
                  <a:gd name="T3" fmla="*/ 0 h 60"/>
                  <a:gd name="T4" fmla="*/ 0 w 45"/>
                  <a:gd name="T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60">
                    <a:moveTo>
                      <a:pt x="0" y="60"/>
                    </a:moveTo>
                    <a:cubicBezTo>
                      <a:pt x="3" y="40"/>
                      <a:pt x="22" y="10"/>
                      <a:pt x="45" y="0"/>
                    </a:cubicBezTo>
                    <a:cubicBezTo>
                      <a:pt x="40" y="30"/>
                      <a:pt x="17" y="42"/>
                      <a:pt x="0" y="6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3" name="Freeform 134"/>
              <p:cNvSpPr>
                <a:spLocks noEditPoints="1"/>
              </p:cNvSpPr>
              <p:nvPr/>
            </p:nvSpPr>
            <p:spPr bwMode="auto">
              <a:xfrm>
                <a:off x="6850" y="2486"/>
                <a:ext cx="96" cy="92"/>
              </a:xfrm>
              <a:custGeom>
                <a:avLst/>
                <a:gdLst>
                  <a:gd name="T0" fmla="*/ 5 w 51"/>
                  <a:gd name="T1" fmla="*/ 34 h 49"/>
                  <a:gd name="T2" fmla="*/ 2 w 51"/>
                  <a:gd name="T3" fmla="*/ 13 h 49"/>
                  <a:gd name="T4" fmla="*/ 47 w 51"/>
                  <a:gd name="T5" fmla="*/ 7 h 49"/>
                  <a:gd name="T6" fmla="*/ 5 w 51"/>
                  <a:gd name="T7" fmla="*/ 34 h 49"/>
                  <a:gd name="T8" fmla="*/ 14 w 51"/>
                  <a:gd name="T9" fmla="*/ 16 h 49"/>
                  <a:gd name="T10" fmla="*/ 17 w 51"/>
                  <a:gd name="T11" fmla="*/ 28 h 49"/>
                  <a:gd name="T12" fmla="*/ 32 w 51"/>
                  <a:gd name="T13" fmla="*/ 16 h 49"/>
                  <a:gd name="T14" fmla="*/ 14 w 51"/>
                  <a:gd name="T15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49">
                    <a:moveTo>
                      <a:pt x="5" y="34"/>
                    </a:moveTo>
                    <a:cubicBezTo>
                      <a:pt x="4" y="27"/>
                      <a:pt x="0" y="23"/>
                      <a:pt x="2" y="13"/>
                    </a:cubicBezTo>
                    <a:cubicBezTo>
                      <a:pt x="9" y="4"/>
                      <a:pt x="34" y="0"/>
                      <a:pt x="47" y="7"/>
                    </a:cubicBezTo>
                    <a:cubicBezTo>
                      <a:pt x="51" y="34"/>
                      <a:pt x="25" y="49"/>
                      <a:pt x="5" y="34"/>
                    </a:cubicBezTo>
                    <a:close/>
                    <a:moveTo>
                      <a:pt x="14" y="16"/>
                    </a:moveTo>
                    <a:cubicBezTo>
                      <a:pt x="14" y="21"/>
                      <a:pt x="15" y="25"/>
                      <a:pt x="17" y="28"/>
                    </a:cubicBezTo>
                    <a:cubicBezTo>
                      <a:pt x="24" y="26"/>
                      <a:pt x="32" y="25"/>
                      <a:pt x="32" y="16"/>
                    </a:cubicBezTo>
                    <a:cubicBezTo>
                      <a:pt x="26" y="16"/>
                      <a:pt x="20" y="16"/>
                      <a:pt x="14" y="1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4" name="Freeform 135"/>
              <p:cNvSpPr/>
              <p:nvPr/>
            </p:nvSpPr>
            <p:spPr bwMode="auto">
              <a:xfrm>
                <a:off x="6877" y="2516"/>
                <a:ext cx="34" cy="23"/>
              </a:xfrm>
              <a:custGeom>
                <a:avLst/>
                <a:gdLst>
                  <a:gd name="T0" fmla="*/ 18 w 18"/>
                  <a:gd name="T1" fmla="*/ 0 h 12"/>
                  <a:gd name="T2" fmla="*/ 3 w 18"/>
                  <a:gd name="T3" fmla="*/ 12 h 12"/>
                  <a:gd name="T4" fmla="*/ 0 w 18"/>
                  <a:gd name="T5" fmla="*/ 0 h 12"/>
                  <a:gd name="T6" fmla="*/ 18 w 18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18" y="0"/>
                    </a:moveTo>
                    <a:cubicBezTo>
                      <a:pt x="18" y="9"/>
                      <a:pt x="10" y="10"/>
                      <a:pt x="3" y="12"/>
                    </a:cubicBezTo>
                    <a:cubicBezTo>
                      <a:pt x="1" y="9"/>
                      <a:pt x="0" y="5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5" name="Freeform 136"/>
              <p:cNvSpPr/>
              <p:nvPr/>
            </p:nvSpPr>
            <p:spPr bwMode="auto">
              <a:xfrm>
                <a:off x="7362" y="2590"/>
                <a:ext cx="77" cy="35"/>
              </a:xfrm>
              <a:custGeom>
                <a:avLst/>
                <a:gdLst>
                  <a:gd name="T0" fmla="*/ 39 w 41"/>
                  <a:gd name="T1" fmla="*/ 15 h 19"/>
                  <a:gd name="T2" fmla="*/ 0 w 41"/>
                  <a:gd name="T3" fmla="*/ 9 h 19"/>
                  <a:gd name="T4" fmla="*/ 39 w 41"/>
                  <a:gd name="T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19">
                    <a:moveTo>
                      <a:pt x="39" y="15"/>
                    </a:moveTo>
                    <a:cubicBezTo>
                      <a:pt x="22" y="19"/>
                      <a:pt x="11" y="17"/>
                      <a:pt x="0" y="9"/>
                    </a:cubicBezTo>
                    <a:cubicBezTo>
                      <a:pt x="7" y="5"/>
                      <a:pt x="41" y="0"/>
                      <a:pt x="39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6" name="Freeform 137"/>
              <p:cNvSpPr/>
              <p:nvPr/>
            </p:nvSpPr>
            <p:spPr bwMode="auto">
              <a:xfrm>
                <a:off x="10237" y="2765"/>
                <a:ext cx="1706" cy="35"/>
              </a:xfrm>
              <a:custGeom>
                <a:avLst/>
                <a:gdLst>
                  <a:gd name="T0" fmla="*/ 4 w 907"/>
                  <a:gd name="T1" fmla="*/ 12 h 19"/>
                  <a:gd name="T2" fmla="*/ 1 w 907"/>
                  <a:gd name="T3" fmla="*/ 0 h 19"/>
                  <a:gd name="T4" fmla="*/ 907 w 907"/>
                  <a:gd name="T5" fmla="*/ 0 h 19"/>
                  <a:gd name="T6" fmla="*/ 907 w 907"/>
                  <a:gd name="T7" fmla="*/ 18 h 19"/>
                  <a:gd name="T8" fmla="*/ 904 w 907"/>
                  <a:gd name="T9" fmla="*/ 3 h 19"/>
                  <a:gd name="T10" fmla="*/ 4 w 907"/>
                  <a:gd name="T11" fmla="*/ 3 h 19"/>
                  <a:gd name="T12" fmla="*/ 4 w 907"/>
                  <a:gd name="T1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7" h="19">
                    <a:moveTo>
                      <a:pt x="4" y="12"/>
                    </a:moveTo>
                    <a:cubicBezTo>
                      <a:pt x="0" y="11"/>
                      <a:pt x="1" y="5"/>
                      <a:pt x="1" y="0"/>
                    </a:cubicBezTo>
                    <a:cubicBezTo>
                      <a:pt x="303" y="0"/>
                      <a:pt x="605" y="0"/>
                      <a:pt x="907" y="0"/>
                    </a:cubicBezTo>
                    <a:cubicBezTo>
                      <a:pt x="907" y="6"/>
                      <a:pt x="907" y="12"/>
                      <a:pt x="907" y="18"/>
                    </a:cubicBezTo>
                    <a:cubicBezTo>
                      <a:pt x="900" y="19"/>
                      <a:pt x="906" y="7"/>
                      <a:pt x="904" y="3"/>
                    </a:cubicBezTo>
                    <a:cubicBezTo>
                      <a:pt x="604" y="3"/>
                      <a:pt x="304" y="3"/>
                      <a:pt x="4" y="3"/>
                    </a:cubicBezTo>
                    <a:cubicBezTo>
                      <a:pt x="4" y="6"/>
                      <a:pt x="4" y="9"/>
                      <a:pt x="4" y="12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7" name="Freeform 138"/>
              <p:cNvSpPr/>
              <p:nvPr/>
            </p:nvSpPr>
            <p:spPr bwMode="auto">
              <a:xfrm>
                <a:off x="11172" y="750"/>
                <a:ext cx="244" cy="355"/>
              </a:xfrm>
              <a:custGeom>
                <a:avLst/>
                <a:gdLst>
                  <a:gd name="T0" fmla="*/ 23 w 130"/>
                  <a:gd name="T1" fmla="*/ 183 h 189"/>
                  <a:gd name="T2" fmla="*/ 71 w 130"/>
                  <a:gd name="T3" fmla="*/ 0 h 189"/>
                  <a:gd name="T4" fmla="*/ 107 w 130"/>
                  <a:gd name="T5" fmla="*/ 183 h 189"/>
                  <a:gd name="T6" fmla="*/ 65 w 130"/>
                  <a:gd name="T7" fmla="*/ 186 h 189"/>
                  <a:gd name="T8" fmla="*/ 101 w 130"/>
                  <a:gd name="T9" fmla="*/ 150 h 189"/>
                  <a:gd name="T10" fmla="*/ 68 w 130"/>
                  <a:gd name="T11" fmla="*/ 165 h 189"/>
                  <a:gd name="T12" fmla="*/ 95 w 130"/>
                  <a:gd name="T13" fmla="*/ 90 h 189"/>
                  <a:gd name="T14" fmla="*/ 74 w 130"/>
                  <a:gd name="T15" fmla="*/ 111 h 189"/>
                  <a:gd name="T16" fmla="*/ 71 w 130"/>
                  <a:gd name="T17" fmla="*/ 93 h 189"/>
                  <a:gd name="T18" fmla="*/ 71 w 130"/>
                  <a:gd name="T19" fmla="*/ 60 h 189"/>
                  <a:gd name="T20" fmla="*/ 68 w 130"/>
                  <a:gd name="T21" fmla="*/ 51 h 189"/>
                  <a:gd name="T22" fmla="*/ 65 w 130"/>
                  <a:gd name="T23" fmla="*/ 84 h 189"/>
                  <a:gd name="T24" fmla="*/ 41 w 130"/>
                  <a:gd name="T25" fmla="*/ 75 h 189"/>
                  <a:gd name="T26" fmla="*/ 62 w 130"/>
                  <a:gd name="T27" fmla="*/ 99 h 189"/>
                  <a:gd name="T28" fmla="*/ 56 w 130"/>
                  <a:gd name="T29" fmla="*/ 141 h 189"/>
                  <a:gd name="T30" fmla="*/ 35 w 130"/>
                  <a:gd name="T31" fmla="*/ 117 h 189"/>
                  <a:gd name="T32" fmla="*/ 56 w 130"/>
                  <a:gd name="T33" fmla="*/ 162 h 189"/>
                  <a:gd name="T34" fmla="*/ 53 w 130"/>
                  <a:gd name="T35" fmla="*/ 183 h 189"/>
                  <a:gd name="T36" fmla="*/ 23 w 130"/>
                  <a:gd name="T37" fmla="*/ 18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" h="189">
                    <a:moveTo>
                      <a:pt x="23" y="183"/>
                    </a:moveTo>
                    <a:cubicBezTo>
                      <a:pt x="0" y="114"/>
                      <a:pt x="37" y="41"/>
                      <a:pt x="71" y="0"/>
                    </a:cubicBezTo>
                    <a:cubicBezTo>
                      <a:pt x="92" y="51"/>
                      <a:pt x="130" y="116"/>
                      <a:pt x="107" y="183"/>
                    </a:cubicBezTo>
                    <a:cubicBezTo>
                      <a:pt x="98" y="189"/>
                      <a:pt x="79" y="185"/>
                      <a:pt x="65" y="186"/>
                    </a:cubicBezTo>
                    <a:cubicBezTo>
                      <a:pt x="68" y="165"/>
                      <a:pt x="97" y="170"/>
                      <a:pt x="101" y="150"/>
                    </a:cubicBezTo>
                    <a:cubicBezTo>
                      <a:pt x="91" y="144"/>
                      <a:pt x="76" y="158"/>
                      <a:pt x="68" y="165"/>
                    </a:cubicBezTo>
                    <a:cubicBezTo>
                      <a:pt x="52" y="126"/>
                      <a:pt x="94" y="121"/>
                      <a:pt x="95" y="90"/>
                    </a:cubicBezTo>
                    <a:cubicBezTo>
                      <a:pt x="88" y="86"/>
                      <a:pt x="79" y="104"/>
                      <a:pt x="74" y="111"/>
                    </a:cubicBezTo>
                    <a:cubicBezTo>
                      <a:pt x="67" y="111"/>
                      <a:pt x="73" y="98"/>
                      <a:pt x="71" y="93"/>
                    </a:cubicBezTo>
                    <a:cubicBezTo>
                      <a:pt x="76" y="89"/>
                      <a:pt x="76" y="64"/>
                      <a:pt x="71" y="60"/>
                    </a:cubicBezTo>
                    <a:cubicBezTo>
                      <a:pt x="69" y="58"/>
                      <a:pt x="68" y="55"/>
                      <a:pt x="68" y="51"/>
                    </a:cubicBezTo>
                    <a:cubicBezTo>
                      <a:pt x="61" y="56"/>
                      <a:pt x="67" y="74"/>
                      <a:pt x="65" y="84"/>
                    </a:cubicBezTo>
                    <a:cubicBezTo>
                      <a:pt x="54" y="84"/>
                      <a:pt x="56" y="71"/>
                      <a:pt x="41" y="75"/>
                    </a:cubicBezTo>
                    <a:cubicBezTo>
                      <a:pt x="38" y="81"/>
                      <a:pt x="51" y="97"/>
                      <a:pt x="62" y="99"/>
                    </a:cubicBezTo>
                    <a:cubicBezTo>
                      <a:pt x="59" y="112"/>
                      <a:pt x="57" y="126"/>
                      <a:pt x="56" y="141"/>
                    </a:cubicBezTo>
                    <a:cubicBezTo>
                      <a:pt x="46" y="136"/>
                      <a:pt x="46" y="121"/>
                      <a:pt x="35" y="117"/>
                    </a:cubicBezTo>
                    <a:cubicBezTo>
                      <a:pt x="27" y="135"/>
                      <a:pt x="40" y="158"/>
                      <a:pt x="56" y="162"/>
                    </a:cubicBezTo>
                    <a:cubicBezTo>
                      <a:pt x="62" y="174"/>
                      <a:pt x="44" y="178"/>
                      <a:pt x="53" y="183"/>
                    </a:cubicBezTo>
                    <a:cubicBezTo>
                      <a:pt x="49" y="189"/>
                      <a:pt x="28" y="187"/>
                      <a:pt x="23" y="183"/>
                    </a:cubicBezTo>
                    <a:close/>
                  </a:path>
                </a:pathLst>
              </a:custGeom>
              <a:solidFill>
                <a:srgbClr val="BE1F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8" name="Freeform 139"/>
              <p:cNvSpPr/>
              <p:nvPr/>
            </p:nvSpPr>
            <p:spPr bwMode="auto">
              <a:xfrm>
                <a:off x="11305" y="862"/>
                <a:ext cx="10" cy="63"/>
              </a:xfrm>
              <a:custGeom>
                <a:avLst/>
                <a:gdLst>
                  <a:gd name="T0" fmla="*/ 0 w 5"/>
                  <a:gd name="T1" fmla="*/ 0 h 33"/>
                  <a:gd name="T2" fmla="*/ 0 w 5"/>
                  <a:gd name="T3" fmla="*/ 33 h 33"/>
                  <a:gd name="T4" fmla="*/ 0 w 5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3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318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59" name="Freeform 140"/>
              <p:cNvSpPr/>
              <p:nvPr/>
            </p:nvSpPr>
            <p:spPr bwMode="auto">
              <a:xfrm>
                <a:off x="11412" y="902"/>
                <a:ext cx="173" cy="198"/>
              </a:xfrm>
              <a:custGeom>
                <a:avLst/>
                <a:gdLst>
                  <a:gd name="T0" fmla="*/ 24 w 92"/>
                  <a:gd name="T1" fmla="*/ 105 h 105"/>
                  <a:gd name="T2" fmla="*/ 33 w 92"/>
                  <a:gd name="T3" fmla="*/ 42 h 105"/>
                  <a:gd name="T4" fmla="*/ 21 w 92"/>
                  <a:gd name="T5" fmla="*/ 75 h 105"/>
                  <a:gd name="T6" fmla="*/ 0 w 92"/>
                  <a:gd name="T7" fmla="*/ 57 h 105"/>
                  <a:gd name="T8" fmla="*/ 42 w 92"/>
                  <a:gd name="T9" fmla="*/ 0 h 105"/>
                  <a:gd name="T10" fmla="*/ 24 w 92"/>
                  <a:gd name="T1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05">
                    <a:moveTo>
                      <a:pt x="24" y="105"/>
                    </a:moveTo>
                    <a:cubicBezTo>
                      <a:pt x="27" y="85"/>
                      <a:pt x="39" y="60"/>
                      <a:pt x="33" y="42"/>
                    </a:cubicBezTo>
                    <a:cubicBezTo>
                      <a:pt x="25" y="49"/>
                      <a:pt x="25" y="64"/>
                      <a:pt x="21" y="75"/>
                    </a:cubicBezTo>
                    <a:cubicBezTo>
                      <a:pt x="10" y="73"/>
                      <a:pt x="16" y="54"/>
                      <a:pt x="0" y="57"/>
                    </a:cubicBezTo>
                    <a:cubicBezTo>
                      <a:pt x="7" y="31"/>
                      <a:pt x="20" y="11"/>
                      <a:pt x="42" y="0"/>
                    </a:cubicBezTo>
                    <a:cubicBezTo>
                      <a:pt x="45" y="40"/>
                      <a:pt x="92" y="103"/>
                      <a:pt x="24" y="105"/>
                    </a:cubicBezTo>
                    <a:close/>
                  </a:path>
                </a:pathLst>
              </a:custGeom>
              <a:solidFill>
                <a:srgbClr val="E9D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0" name="Freeform 141"/>
              <p:cNvSpPr/>
              <p:nvPr/>
            </p:nvSpPr>
            <p:spPr bwMode="auto">
              <a:xfrm>
                <a:off x="11881" y="1030"/>
                <a:ext cx="56" cy="21"/>
              </a:xfrm>
              <a:custGeom>
                <a:avLst/>
                <a:gdLst>
                  <a:gd name="T0" fmla="*/ 0 w 30"/>
                  <a:gd name="T1" fmla="*/ 7 h 11"/>
                  <a:gd name="T2" fmla="*/ 30 w 30"/>
                  <a:gd name="T3" fmla="*/ 4 h 11"/>
                  <a:gd name="T4" fmla="*/ 0 w 30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1" name="Freeform 142"/>
              <p:cNvSpPr/>
              <p:nvPr/>
            </p:nvSpPr>
            <p:spPr bwMode="auto">
              <a:xfrm>
                <a:off x="11796" y="1036"/>
                <a:ext cx="56" cy="20"/>
              </a:xfrm>
              <a:custGeom>
                <a:avLst/>
                <a:gdLst>
                  <a:gd name="T0" fmla="*/ 0 w 30"/>
                  <a:gd name="T1" fmla="*/ 7 h 11"/>
                  <a:gd name="T2" fmla="*/ 30 w 30"/>
                  <a:gd name="T3" fmla="*/ 4 h 11"/>
                  <a:gd name="T4" fmla="*/ 0 w 30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2" name="Freeform 143"/>
              <p:cNvSpPr/>
              <p:nvPr/>
            </p:nvSpPr>
            <p:spPr bwMode="auto">
              <a:xfrm>
                <a:off x="11649" y="1041"/>
                <a:ext cx="57" cy="21"/>
              </a:xfrm>
              <a:custGeom>
                <a:avLst/>
                <a:gdLst>
                  <a:gd name="T0" fmla="*/ 0 w 30"/>
                  <a:gd name="T1" fmla="*/ 7 h 11"/>
                  <a:gd name="T2" fmla="*/ 30 w 30"/>
                  <a:gd name="T3" fmla="*/ 4 h 11"/>
                  <a:gd name="T4" fmla="*/ 0 w 30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3" name="Freeform 144"/>
              <p:cNvSpPr/>
              <p:nvPr/>
            </p:nvSpPr>
            <p:spPr bwMode="auto">
              <a:xfrm>
                <a:off x="7213" y="1060"/>
                <a:ext cx="36" cy="107"/>
              </a:xfrm>
              <a:custGeom>
                <a:avLst/>
                <a:gdLst>
                  <a:gd name="T0" fmla="*/ 10 w 19"/>
                  <a:gd name="T1" fmla="*/ 57 h 57"/>
                  <a:gd name="T2" fmla="*/ 19 w 19"/>
                  <a:gd name="T3" fmla="*/ 0 h 57"/>
                  <a:gd name="T4" fmla="*/ 19 w 19"/>
                  <a:gd name="T5" fmla="*/ 3 h 57"/>
                  <a:gd name="T6" fmla="*/ 13 w 19"/>
                  <a:gd name="T7" fmla="*/ 57 h 57"/>
                  <a:gd name="T8" fmla="*/ 10 w 19"/>
                  <a:gd name="T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7">
                    <a:moveTo>
                      <a:pt x="10" y="57"/>
                    </a:moveTo>
                    <a:cubicBezTo>
                      <a:pt x="15" y="40"/>
                      <a:pt x="0" y="3"/>
                      <a:pt x="19" y="0"/>
                    </a:cubicBezTo>
                    <a:cubicBezTo>
                      <a:pt x="19" y="1"/>
                      <a:pt x="19" y="2"/>
                      <a:pt x="19" y="3"/>
                    </a:cubicBezTo>
                    <a:cubicBezTo>
                      <a:pt x="6" y="10"/>
                      <a:pt x="17" y="41"/>
                      <a:pt x="13" y="57"/>
                    </a:cubicBezTo>
                    <a:cubicBezTo>
                      <a:pt x="12" y="57"/>
                      <a:pt x="11" y="57"/>
                      <a:pt x="10" y="57"/>
                    </a:cubicBezTo>
                    <a:close/>
                  </a:path>
                </a:pathLst>
              </a:custGeom>
              <a:solidFill>
                <a:srgbClr val="8A71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4" name="Freeform 147"/>
              <p:cNvSpPr/>
              <p:nvPr/>
            </p:nvSpPr>
            <p:spPr bwMode="auto">
              <a:xfrm>
                <a:off x="10092" y="1086"/>
                <a:ext cx="62" cy="21"/>
              </a:xfrm>
              <a:custGeom>
                <a:avLst/>
                <a:gdLst>
                  <a:gd name="T0" fmla="*/ 0 w 33"/>
                  <a:gd name="T1" fmla="*/ 7 h 11"/>
                  <a:gd name="T2" fmla="*/ 33 w 33"/>
                  <a:gd name="T3" fmla="*/ 4 h 11"/>
                  <a:gd name="T4" fmla="*/ 0 w 33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B9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5" name="Freeform 149"/>
              <p:cNvSpPr/>
              <p:nvPr/>
            </p:nvSpPr>
            <p:spPr bwMode="auto">
              <a:xfrm>
                <a:off x="10995" y="1088"/>
                <a:ext cx="209" cy="23"/>
              </a:xfrm>
              <a:custGeom>
                <a:avLst/>
                <a:gdLst>
                  <a:gd name="T0" fmla="*/ 105 w 111"/>
                  <a:gd name="T1" fmla="*/ 3 h 12"/>
                  <a:gd name="T2" fmla="*/ 111 w 111"/>
                  <a:gd name="T3" fmla="*/ 9 h 12"/>
                  <a:gd name="T4" fmla="*/ 0 w 111"/>
                  <a:gd name="T5" fmla="*/ 9 h 12"/>
                  <a:gd name="T6" fmla="*/ 105 w 111"/>
                  <a:gd name="T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12">
                    <a:moveTo>
                      <a:pt x="105" y="3"/>
                    </a:moveTo>
                    <a:cubicBezTo>
                      <a:pt x="108" y="4"/>
                      <a:pt x="110" y="6"/>
                      <a:pt x="111" y="9"/>
                    </a:cubicBezTo>
                    <a:cubicBezTo>
                      <a:pt x="74" y="9"/>
                      <a:pt x="37" y="9"/>
                      <a:pt x="0" y="9"/>
                    </a:cubicBezTo>
                    <a:cubicBezTo>
                      <a:pt x="28" y="0"/>
                      <a:pt x="77" y="12"/>
                      <a:pt x="105" y="3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6" name="Freeform 151"/>
              <p:cNvSpPr/>
              <p:nvPr/>
            </p:nvSpPr>
            <p:spPr bwMode="auto">
              <a:xfrm>
                <a:off x="10854" y="1105"/>
                <a:ext cx="73" cy="13"/>
              </a:xfrm>
              <a:custGeom>
                <a:avLst/>
                <a:gdLst>
                  <a:gd name="T0" fmla="*/ 0 w 39"/>
                  <a:gd name="T1" fmla="*/ 0 h 7"/>
                  <a:gd name="T2" fmla="*/ 39 w 39"/>
                  <a:gd name="T3" fmla="*/ 0 h 7"/>
                  <a:gd name="T4" fmla="*/ 0 w 39"/>
                  <a:gd name="T5" fmla="*/ 3 h 7"/>
                  <a:gd name="T6" fmla="*/ 0 w 3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7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2" y="7"/>
                      <a:pt x="12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7" name="Freeform 152"/>
              <p:cNvSpPr/>
              <p:nvPr/>
            </p:nvSpPr>
            <p:spPr bwMode="auto">
              <a:xfrm>
                <a:off x="11937" y="1066"/>
                <a:ext cx="23" cy="47"/>
              </a:xfrm>
              <a:custGeom>
                <a:avLst/>
                <a:gdLst>
                  <a:gd name="T0" fmla="*/ 0 w 12"/>
                  <a:gd name="T1" fmla="*/ 21 h 25"/>
                  <a:gd name="T2" fmla="*/ 3 w 12"/>
                  <a:gd name="T3" fmla="*/ 0 h 25"/>
                  <a:gd name="T4" fmla="*/ 9 w 12"/>
                  <a:gd name="T5" fmla="*/ 24 h 25"/>
                  <a:gd name="T6" fmla="*/ 0 w 12"/>
                  <a:gd name="T7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1"/>
                    </a:moveTo>
                    <a:cubicBezTo>
                      <a:pt x="7" y="20"/>
                      <a:pt x="1" y="6"/>
                      <a:pt x="3" y="0"/>
                    </a:cubicBezTo>
                    <a:cubicBezTo>
                      <a:pt x="12" y="1"/>
                      <a:pt x="8" y="15"/>
                      <a:pt x="9" y="24"/>
                    </a:cubicBezTo>
                    <a:cubicBezTo>
                      <a:pt x="5" y="24"/>
                      <a:pt x="0" y="25"/>
                      <a:pt x="0" y="21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8" name="Freeform 154"/>
              <p:cNvSpPr/>
              <p:nvPr/>
            </p:nvSpPr>
            <p:spPr bwMode="auto">
              <a:xfrm>
                <a:off x="10583" y="1103"/>
                <a:ext cx="102" cy="21"/>
              </a:xfrm>
              <a:custGeom>
                <a:avLst/>
                <a:gdLst>
                  <a:gd name="T0" fmla="*/ 0 w 54"/>
                  <a:gd name="T1" fmla="*/ 7 h 11"/>
                  <a:gd name="T2" fmla="*/ 54 w 54"/>
                  <a:gd name="T3" fmla="*/ 4 h 11"/>
                  <a:gd name="T4" fmla="*/ 0 w 54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11">
                    <a:moveTo>
                      <a:pt x="0" y="7"/>
                    </a:moveTo>
                    <a:cubicBezTo>
                      <a:pt x="12" y="0"/>
                      <a:pt x="37" y="6"/>
                      <a:pt x="54" y="4"/>
                    </a:cubicBezTo>
                    <a:cubicBezTo>
                      <a:pt x="42" y="11"/>
                      <a:pt x="17" y="5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69" name="Freeform 155"/>
              <p:cNvSpPr/>
              <p:nvPr/>
            </p:nvSpPr>
            <p:spPr bwMode="auto">
              <a:xfrm>
                <a:off x="10448" y="1109"/>
                <a:ext cx="67" cy="21"/>
              </a:xfrm>
              <a:custGeom>
                <a:avLst/>
                <a:gdLst>
                  <a:gd name="T0" fmla="*/ 0 w 36"/>
                  <a:gd name="T1" fmla="*/ 7 h 11"/>
                  <a:gd name="T2" fmla="*/ 36 w 36"/>
                  <a:gd name="T3" fmla="*/ 4 h 11"/>
                  <a:gd name="T4" fmla="*/ 0 w 36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0" name="Freeform 156"/>
              <p:cNvSpPr/>
              <p:nvPr/>
            </p:nvSpPr>
            <p:spPr bwMode="auto">
              <a:xfrm>
                <a:off x="11429" y="1109"/>
                <a:ext cx="277" cy="13"/>
              </a:xfrm>
              <a:custGeom>
                <a:avLst/>
                <a:gdLst>
                  <a:gd name="T0" fmla="*/ 0 w 147"/>
                  <a:gd name="T1" fmla="*/ 4 h 7"/>
                  <a:gd name="T2" fmla="*/ 147 w 147"/>
                  <a:gd name="T3" fmla="*/ 7 h 7"/>
                  <a:gd name="T4" fmla="*/ 0 w 147"/>
                  <a:gd name="T5" fmla="*/ 7 h 7"/>
                  <a:gd name="T6" fmla="*/ 0 w 14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" h="7">
                    <a:moveTo>
                      <a:pt x="0" y="4"/>
                    </a:moveTo>
                    <a:cubicBezTo>
                      <a:pt x="48" y="6"/>
                      <a:pt x="104" y="0"/>
                      <a:pt x="147" y="7"/>
                    </a:cubicBezTo>
                    <a:cubicBezTo>
                      <a:pt x="98" y="7"/>
                      <a:pt x="49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1" name="Freeform 157"/>
              <p:cNvSpPr/>
              <p:nvPr/>
            </p:nvSpPr>
            <p:spPr bwMode="auto">
              <a:xfrm>
                <a:off x="10318" y="1115"/>
                <a:ext cx="68" cy="20"/>
              </a:xfrm>
              <a:custGeom>
                <a:avLst/>
                <a:gdLst>
                  <a:gd name="T0" fmla="*/ 0 w 36"/>
                  <a:gd name="T1" fmla="*/ 7 h 11"/>
                  <a:gd name="T2" fmla="*/ 36 w 36"/>
                  <a:gd name="T3" fmla="*/ 4 h 11"/>
                  <a:gd name="T4" fmla="*/ 0 w 36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2" name="Freeform 158"/>
              <p:cNvSpPr/>
              <p:nvPr/>
            </p:nvSpPr>
            <p:spPr bwMode="auto">
              <a:xfrm>
                <a:off x="11751" y="1115"/>
                <a:ext cx="141" cy="20"/>
              </a:xfrm>
              <a:custGeom>
                <a:avLst/>
                <a:gdLst>
                  <a:gd name="T0" fmla="*/ 0 w 75"/>
                  <a:gd name="T1" fmla="*/ 4 h 11"/>
                  <a:gd name="T2" fmla="*/ 75 w 75"/>
                  <a:gd name="T3" fmla="*/ 7 h 11"/>
                  <a:gd name="T4" fmla="*/ 0 w 75"/>
                  <a:gd name="T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5" h="11">
                    <a:moveTo>
                      <a:pt x="0" y="4"/>
                    </a:moveTo>
                    <a:cubicBezTo>
                      <a:pt x="24" y="6"/>
                      <a:pt x="56" y="0"/>
                      <a:pt x="75" y="7"/>
                    </a:cubicBezTo>
                    <a:cubicBezTo>
                      <a:pt x="51" y="5"/>
                      <a:pt x="19" y="11"/>
                      <a:pt x="0" y="4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3" name="Freeform 159"/>
              <p:cNvSpPr/>
              <p:nvPr/>
            </p:nvSpPr>
            <p:spPr bwMode="auto">
              <a:xfrm>
                <a:off x="10183" y="1120"/>
                <a:ext cx="67" cy="21"/>
              </a:xfrm>
              <a:custGeom>
                <a:avLst/>
                <a:gdLst>
                  <a:gd name="T0" fmla="*/ 0 w 36"/>
                  <a:gd name="T1" fmla="*/ 7 h 11"/>
                  <a:gd name="T2" fmla="*/ 36 w 36"/>
                  <a:gd name="T3" fmla="*/ 4 h 11"/>
                  <a:gd name="T4" fmla="*/ 0 w 36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4" name="Freeform 160"/>
              <p:cNvSpPr/>
              <p:nvPr/>
            </p:nvSpPr>
            <p:spPr bwMode="auto">
              <a:xfrm>
                <a:off x="10713" y="1120"/>
                <a:ext cx="147" cy="21"/>
              </a:xfrm>
              <a:custGeom>
                <a:avLst/>
                <a:gdLst>
                  <a:gd name="T0" fmla="*/ 0 w 78"/>
                  <a:gd name="T1" fmla="*/ 7 h 11"/>
                  <a:gd name="T2" fmla="*/ 78 w 78"/>
                  <a:gd name="T3" fmla="*/ 4 h 11"/>
                  <a:gd name="T4" fmla="*/ 0 w 78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1">
                    <a:moveTo>
                      <a:pt x="0" y="7"/>
                    </a:moveTo>
                    <a:cubicBezTo>
                      <a:pt x="20" y="0"/>
                      <a:pt x="53" y="6"/>
                      <a:pt x="78" y="4"/>
                    </a:cubicBezTo>
                    <a:cubicBezTo>
                      <a:pt x="58" y="11"/>
                      <a:pt x="25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5" name="Freeform 161"/>
              <p:cNvSpPr/>
              <p:nvPr/>
            </p:nvSpPr>
            <p:spPr bwMode="auto">
              <a:xfrm>
                <a:off x="10555" y="1126"/>
                <a:ext cx="107" cy="21"/>
              </a:xfrm>
              <a:custGeom>
                <a:avLst/>
                <a:gdLst>
                  <a:gd name="T0" fmla="*/ 0 w 57"/>
                  <a:gd name="T1" fmla="*/ 7 h 11"/>
                  <a:gd name="T2" fmla="*/ 57 w 57"/>
                  <a:gd name="T3" fmla="*/ 4 h 11"/>
                  <a:gd name="T4" fmla="*/ 0 w 57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6" name="Freeform 162"/>
              <p:cNvSpPr/>
              <p:nvPr/>
            </p:nvSpPr>
            <p:spPr bwMode="auto">
              <a:xfrm>
                <a:off x="10425" y="1132"/>
                <a:ext cx="96" cy="20"/>
              </a:xfrm>
              <a:custGeom>
                <a:avLst/>
                <a:gdLst>
                  <a:gd name="T0" fmla="*/ 0 w 51"/>
                  <a:gd name="T1" fmla="*/ 7 h 11"/>
                  <a:gd name="T2" fmla="*/ 51 w 51"/>
                  <a:gd name="T3" fmla="*/ 4 h 11"/>
                  <a:gd name="T4" fmla="*/ 0 w 51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7" name="Freeform 163"/>
              <p:cNvSpPr/>
              <p:nvPr/>
            </p:nvSpPr>
            <p:spPr bwMode="auto">
              <a:xfrm>
                <a:off x="10295" y="1137"/>
                <a:ext cx="96" cy="21"/>
              </a:xfrm>
              <a:custGeom>
                <a:avLst/>
                <a:gdLst>
                  <a:gd name="T0" fmla="*/ 0 w 51"/>
                  <a:gd name="T1" fmla="*/ 7 h 11"/>
                  <a:gd name="T2" fmla="*/ 51 w 51"/>
                  <a:gd name="T3" fmla="*/ 4 h 11"/>
                  <a:gd name="T4" fmla="*/ 0 w 51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8" name="Freeform 164"/>
              <p:cNvSpPr/>
              <p:nvPr/>
            </p:nvSpPr>
            <p:spPr bwMode="auto">
              <a:xfrm>
                <a:off x="11412" y="1135"/>
                <a:ext cx="46" cy="49"/>
              </a:xfrm>
              <a:custGeom>
                <a:avLst/>
                <a:gdLst>
                  <a:gd name="T0" fmla="*/ 24 w 24"/>
                  <a:gd name="T1" fmla="*/ 26 h 26"/>
                  <a:gd name="T2" fmla="*/ 0 w 24"/>
                  <a:gd name="T3" fmla="*/ 8 h 26"/>
                  <a:gd name="T4" fmla="*/ 24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24" y="26"/>
                    </a:moveTo>
                    <a:cubicBezTo>
                      <a:pt x="11" y="25"/>
                      <a:pt x="3" y="19"/>
                      <a:pt x="0" y="8"/>
                    </a:cubicBezTo>
                    <a:cubicBezTo>
                      <a:pt x="12" y="0"/>
                      <a:pt x="24" y="12"/>
                      <a:pt x="24" y="2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79" name="Freeform 165"/>
              <p:cNvSpPr/>
              <p:nvPr/>
            </p:nvSpPr>
            <p:spPr bwMode="auto">
              <a:xfrm>
                <a:off x="10183" y="1143"/>
                <a:ext cx="84" cy="21"/>
              </a:xfrm>
              <a:custGeom>
                <a:avLst/>
                <a:gdLst>
                  <a:gd name="T0" fmla="*/ 0 w 45"/>
                  <a:gd name="T1" fmla="*/ 7 h 11"/>
                  <a:gd name="T2" fmla="*/ 45 w 45"/>
                  <a:gd name="T3" fmla="*/ 4 h 11"/>
                  <a:gd name="T4" fmla="*/ 0 w 4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0" name="Freeform 166"/>
              <p:cNvSpPr/>
              <p:nvPr/>
            </p:nvSpPr>
            <p:spPr bwMode="auto">
              <a:xfrm>
                <a:off x="10666" y="1150"/>
                <a:ext cx="24" cy="32"/>
              </a:xfrm>
              <a:custGeom>
                <a:avLst/>
                <a:gdLst>
                  <a:gd name="T0" fmla="*/ 13 w 13"/>
                  <a:gd name="T1" fmla="*/ 15 h 17"/>
                  <a:gd name="T2" fmla="*/ 1 w 13"/>
                  <a:gd name="T3" fmla="*/ 0 h 17"/>
                  <a:gd name="T4" fmla="*/ 13 w 13"/>
                  <a:gd name="T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15"/>
                    </a:moveTo>
                    <a:cubicBezTo>
                      <a:pt x="2" y="17"/>
                      <a:pt x="0" y="10"/>
                      <a:pt x="1" y="0"/>
                    </a:cubicBezTo>
                    <a:cubicBezTo>
                      <a:pt x="10" y="0"/>
                      <a:pt x="11" y="8"/>
                      <a:pt x="13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1" name="Freeform 167"/>
              <p:cNvSpPr/>
              <p:nvPr/>
            </p:nvSpPr>
            <p:spPr bwMode="auto">
              <a:xfrm>
                <a:off x="10752" y="1145"/>
                <a:ext cx="55" cy="45"/>
              </a:xfrm>
              <a:custGeom>
                <a:avLst/>
                <a:gdLst>
                  <a:gd name="T0" fmla="*/ 24 w 29"/>
                  <a:gd name="T1" fmla="*/ 24 h 24"/>
                  <a:gd name="T2" fmla="*/ 0 w 29"/>
                  <a:gd name="T3" fmla="*/ 3 h 24"/>
                  <a:gd name="T4" fmla="*/ 24 w 29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24" y="24"/>
                    </a:moveTo>
                    <a:cubicBezTo>
                      <a:pt x="13" y="20"/>
                      <a:pt x="3" y="15"/>
                      <a:pt x="0" y="3"/>
                    </a:cubicBezTo>
                    <a:cubicBezTo>
                      <a:pt x="18" y="0"/>
                      <a:pt x="29" y="15"/>
                      <a:pt x="24" y="2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2" name="Freeform 168"/>
              <p:cNvSpPr/>
              <p:nvPr/>
            </p:nvSpPr>
            <p:spPr bwMode="auto">
              <a:xfrm>
                <a:off x="11508" y="1141"/>
                <a:ext cx="29" cy="32"/>
              </a:xfrm>
              <a:custGeom>
                <a:avLst/>
                <a:gdLst>
                  <a:gd name="T0" fmla="*/ 15 w 15"/>
                  <a:gd name="T1" fmla="*/ 17 h 17"/>
                  <a:gd name="T2" fmla="*/ 0 w 15"/>
                  <a:gd name="T3" fmla="*/ 2 h 17"/>
                  <a:gd name="T4" fmla="*/ 15 w 15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6" y="16"/>
                      <a:pt x="1" y="11"/>
                      <a:pt x="0" y="2"/>
                    </a:cubicBezTo>
                    <a:cubicBezTo>
                      <a:pt x="12" y="0"/>
                      <a:pt x="13" y="9"/>
                      <a:pt x="15" y="1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3" name="Freeform 169"/>
              <p:cNvSpPr/>
              <p:nvPr/>
            </p:nvSpPr>
            <p:spPr bwMode="auto">
              <a:xfrm>
                <a:off x="10070" y="1148"/>
                <a:ext cx="84" cy="21"/>
              </a:xfrm>
              <a:custGeom>
                <a:avLst/>
                <a:gdLst>
                  <a:gd name="T0" fmla="*/ 0 w 45"/>
                  <a:gd name="T1" fmla="*/ 7 h 11"/>
                  <a:gd name="T2" fmla="*/ 45 w 45"/>
                  <a:gd name="T3" fmla="*/ 4 h 11"/>
                  <a:gd name="T4" fmla="*/ 0 w 4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4" name="Freeform 170"/>
              <p:cNvSpPr/>
              <p:nvPr/>
            </p:nvSpPr>
            <p:spPr bwMode="auto">
              <a:xfrm>
                <a:off x="11663" y="1145"/>
                <a:ext cx="45" cy="47"/>
              </a:xfrm>
              <a:custGeom>
                <a:avLst/>
                <a:gdLst>
                  <a:gd name="T0" fmla="*/ 23 w 24"/>
                  <a:gd name="T1" fmla="*/ 18 h 25"/>
                  <a:gd name="T2" fmla="*/ 8 w 24"/>
                  <a:gd name="T3" fmla="*/ 21 h 25"/>
                  <a:gd name="T4" fmla="*/ 2 w 24"/>
                  <a:gd name="T5" fmla="*/ 0 h 25"/>
                  <a:gd name="T6" fmla="*/ 23 w 24"/>
                  <a:gd name="T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5">
                    <a:moveTo>
                      <a:pt x="23" y="18"/>
                    </a:moveTo>
                    <a:cubicBezTo>
                      <a:pt x="24" y="25"/>
                      <a:pt x="12" y="19"/>
                      <a:pt x="8" y="21"/>
                    </a:cubicBezTo>
                    <a:cubicBezTo>
                      <a:pt x="8" y="12"/>
                      <a:pt x="0" y="11"/>
                      <a:pt x="2" y="0"/>
                    </a:cubicBezTo>
                    <a:cubicBezTo>
                      <a:pt x="15" y="0"/>
                      <a:pt x="14" y="14"/>
                      <a:pt x="23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5" name="Freeform 171"/>
              <p:cNvSpPr/>
              <p:nvPr/>
            </p:nvSpPr>
            <p:spPr bwMode="auto">
              <a:xfrm>
                <a:off x="11757" y="1147"/>
                <a:ext cx="22" cy="26"/>
              </a:xfrm>
              <a:custGeom>
                <a:avLst/>
                <a:gdLst>
                  <a:gd name="T0" fmla="*/ 0 w 12"/>
                  <a:gd name="T1" fmla="*/ 2 h 14"/>
                  <a:gd name="T2" fmla="*/ 12 w 12"/>
                  <a:gd name="T3" fmla="*/ 14 h 14"/>
                  <a:gd name="T4" fmla="*/ 0 w 12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0" y="2"/>
                    </a:moveTo>
                    <a:cubicBezTo>
                      <a:pt x="10" y="0"/>
                      <a:pt x="11" y="7"/>
                      <a:pt x="12" y="14"/>
                    </a:cubicBezTo>
                    <a:cubicBezTo>
                      <a:pt x="4" y="14"/>
                      <a:pt x="0" y="10"/>
                      <a:pt x="0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6" name="Freeform 172"/>
              <p:cNvSpPr/>
              <p:nvPr/>
            </p:nvSpPr>
            <p:spPr bwMode="auto">
              <a:xfrm>
                <a:off x="9951" y="1154"/>
                <a:ext cx="91" cy="21"/>
              </a:xfrm>
              <a:custGeom>
                <a:avLst/>
                <a:gdLst>
                  <a:gd name="T0" fmla="*/ 0 w 48"/>
                  <a:gd name="T1" fmla="*/ 7 h 11"/>
                  <a:gd name="T2" fmla="*/ 48 w 48"/>
                  <a:gd name="T3" fmla="*/ 4 h 11"/>
                  <a:gd name="T4" fmla="*/ 0 w 48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7" name="Freeform 173"/>
              <p:cNvSpPr/>
              <p:nvPr/>
            </p:nvSpPr>
            <p:spPr bwMode="auto">
              <a:xfrm>
                <a:off x="9838" y="1160"/>
                <a:ext cx="85" cy="20"/>
              </a:xfrm>
              <a:custGeom>
                <a:avLst/>
                <a:gdLst>
                  <a:gd name="T0" fmla="*/ 0 w 45"/>
                  <a:gd name="T1" fmla="*/ 7 h 11"/>
                  <a:gd name="T2" fmla="*/ 45 w 45"/>
                  <a:gd name="T3" fmla="*/ 4 h 11"/>
                  <a:gd name="T4" fmla="*/ 0 w 4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8" name="Freeform 174"/>
              <p:cNvSpPr/>
              <p:nvPr/>
            </p:nvSpPr>
            <p:spPr bwMode="auto">
              <a:xfrm>
                <a:off x="9726" y="1165"/>
                <a:ext cx="84" cy="21"/>
              </a:xfrm>
              <a:custGeom>
                <a:avLst/>
                <a:gdLst>
                  <a:gd name="T0" fmla="*/ 0 w 45"/>
                  <a:gd name="T1" fmla="*/ 7 h 11"/>
                  <a:gd name="T2" fmla="*/ 45 w 45"/>
                  <a:gd name="T3" fmla="*/ 4 h 11"/>
                  <a:gd name="T4" fmla="*/ 0 w 4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89" name="Freeform 175"/>
              <p:cNvSpPr/>
              <p:nvPr/>
            </p:nvSpPr>
            <p:spPr bwMode="auto">
              <a:xfrm>
                <a:off x="10839" y="1156"/>
                <a:ext cx="43" cy="34"/>
              </a:xfrm>
              <a:custGeom>
                <a:avLst/>
                <a:gdLst>
                  <a:gd name="T0" fmla="*/ 23 w 23"/>
                  <a:gd name="T1" fmla="*/ 18 h 18"/>
                  <a:gd name="T2" fmla="*/ 5 w 23"/>
                  <a:gd name="T3" fmla="*/ 0 h 18"/>
                  <a:gd name="T4" fmla="*/ 23 w 23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23" y="18"/>
                    </a:moveTo>
                    <a:cubicBezTo>
                      <a:pt x="11" y="18"/>
                      <a:pt x="0" y="7"/>
                      <a:pt x="5" y="0"/>
                    </a:cubicBezTo>
                    <a:cubicBezTo>
                      <a:pt x="17" y="0"/>
                      <a:pt x="23" y="6"/>
                      <a:pt x="23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0" name="Freeform 176"/>
              <p:cNvSpPr/>
              <p:nvPr/>
            </p:nvSpPr>
            <p:spPr bwMode="auto">
              <a:xfrm>
                <a:off x="9613" y="1171"/>
                <a:ext cx="84" cy="21"/>
              </a:xfrm>
              <a:custGeom>
                <a:avLst/>
                <a:gdLst>
                  <a:gd name="T0" fmla="*/ 0 w 45"/>
                  <a:gd name="T1" fmla="*/ 7 h 11"/>
                  <a:gd name="T2" fmla="*/ 45 w 45"/>
                  <a:gd name="T3" fmla="*/ 4 h 11"/>
                  <a:gd name="T4" fmla="*/ 0 w 4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1" name="Freeform 177"/>
              <p:cNvSpPr/>
              <p:nvPr/>
            </p:nvSpPr>
            <p:spPr bwMode="auto">
              <a:xfrm>
                <a:off x="10431" y="1175"/>
                <a:ext cx="68" cy="36"/>
              </a:xfrm>
              <a:custGeom>
                <a:avLst/>
                <a:gdLst>
                  <a:gd name="T0" fmla="*/ 36 w 36"/>
                  <a:gd name="T1" fmla="*/ 14 h 19"/>
                  <a:gd name="T2" fmla="*/ 0 w 36"/>
                  <a:gd name="T3" fmla="*/ 5 h 19"/>
                  <a:gd name="T4" fmla="*/ 36 w 36"/>
                  <a:gd name="T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9">
                    <a:moveTo>
                      <a:pt x="36" y="14"/>
                    </a:moveTo>
                    <a:cubicBezTo>
                      <a:pt x="26" y="19"/>
                      <a:pt x="1" y="18"/>
                      <a:pt x="0" y="5"/>
                    </a:cubicBezTo>
                    <a:cubicBezTo>
                      <a:pt x="10" y="0"/>
                      <a:pt x="36" y="0"/>
                      <a:pt x="36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2" name="Freeform 178"/>
              <p:cNvSpPr/>
              <p:nvPr/>
            </p:nvSpPr>
            <p:spPr bwMode="auto">
              <a:xfrm>
                <a:off x="11080" y="1141"/>
                <a:ext cx="45" cy="62"/>
              </a:xfrm>
              <a:custGeom>
                <a:avLst/>
                <a:gdLst>
                  <a:gd name="T0" fmla="*/ 0 w 24"/>
                  <a:gd name="T1" fmla="*/ 2 h 33"/>
                  <a:gd name="T2" fmla="*/ 24 w 24"/>
                  <a:gd name="T3" fmla="*/ 23 h 33"/>
                  <a:gd name="T4" fmla="*/ 0 w 24"/>
                  <a:gd name="T5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3">
                    <a:moveTo>
                      <a:pt x="0" y="2"/>
                    </a:moveTo>
                    <a:cubicBezTo>
                      <a:pt x="17" y="0"/>
                      <a:pt x="19" y="13"/>
                      <a:pt x="24" y="23"/>
                    </a:cubicBezTo>
                    <a:cubicBezTo>
                      <a:pt x="10" y="33"/>
                      <a:pt x="3" y="13"/>
                      <a:pt x="0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3" name="Freeform 179"/>
              <p:cNvSpPr/>
              <p:nvPr/>
            </p:nvSpPr>
            <p:spPr bwMode="auto">
              <a:xfrm>
                <a:off x="10087" y="1177"/>
                <a:ext cx="64" cy="37"/>
              </a:xfrm>
              <a:custGeom>
                <a:avLst/>
                <a:gdLst>
                  <a:gd name="T0" fmla="*/ 27 w 34"/>
                  <a:gd name="T1" fmla="*/ 19 h 20"/>
                  <a:gd name="T2" fmla="*/ 0 w 34"/>
                  <a:gd name="T3" fmla="*/ 7 h 20"/>
                  <a:gd name="T4" fmla="*/ 27 w 34"/>
                  <a:gd name="T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20">
                    <a:moveTo>
                      <a:pt x="27" y="19"/>
                    </a:moveTo>
                    <a:cubicBezTo>
                      <a:pt x="14" y="19"/>
                      <a:pt x="0" y="20"/>
                      <a:pt x="0" y="7"/>
                    </a:cubicBezTo>
                    <a:cubicBezTo>
                      <a:pt x="8" y="2"/>
                      <a:pt x="34" y="0"/>
                      <a:pt x="27" y="19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4" name="Freeform 180"/>
              <p:cNvSpPr/>
              <p:nvPr/>
            </p:nvSpPr>
            <p:spPr bwMode="auto">
              <a:xfrm>
                <a:off x="10544" y="1169"/>
                <a:ext cx="45" cy="36"/>
              </a:xfrm>
              <a:custGeom>
                <a:avLst/>
                <a:gdLst>
                  <a:gd name="T0" fmla="*/ 0 w 24"/>
                  <a:gd name="T1" fmla="*/ 14 h 19"/>
                  <a:gd name="T2" fmla="*/ 24 w 24"/>
                  <a:gd name="T3" fmla="*/ 14 h 19"/>
                  <a:gd name="T4" fmla="*/ 0 w 24"/>
                  <a:gd name="T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14"/>
                    </a:moveTo>
                    <a:cubicBezTo>
                      <a:pt x="1" y="0"/>
                      <a:pt x="20" y="12"/>
                      <a:pt x="24" y="14"/>
                    </a:cubicBezTo>
                    <a:cubicBezTo>
                      <a:pt x="23" y="19"/>
                      <a:pt x="1" y="19"/>
                      <a:pt x="0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5" name="Freeform 181"/>
              <p:cNvSpPr/>
              <p:nvPr/>
            </p:nvSpPr>
            <p:spPr bwMode="auto">
              <a:xfrm>
                <a:off x="10188" y="1175"/>
                <a:ext cx="74" cy="43"/>
              </a:xfrm>
              <a:custGeom>
                <a:avLst/>
                <a:gdLst>
                  <a:gd name="T0" fmla="*/ 39 w 39"/>
                  <a:gd name="T1" fmla="*/ 14 h 23"/>
                  <a:gd name="T2" fmla="*/ 33 w 39"/>
                  <a:gd name="T3" fmla="*/ 23 h 23"/>
                  <a:gd name="T4" fmla="*/ 0 w 39"/>
                  <a:gd name="T5" fmla="*/ 8 h 23"/>
                  <a:gd name="T6" fmla="*/ 39 w 39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23">
                    <a:moveTo>
                      <a:pt x="39" y="14"/>
                    </a:moveTo>
                    <a:cubicBezTo>
                      <a:pt x="38" y="18"/>
                      <a:pt x="34" y="19"/>
                      <a:pt x="33" y="23"/>
                    </a:cubicBezTo>
                    <a:cubicBezTo>
                      <a:pt x="19" y="21"/>
                      <a:pt x="5" y="19"/>
                      <a:pt x="0" y="8"/>
                    </a:cubicBezTo>
                    <a:cubicBezTo>
                      <a:pt x="13" y="0"/>
                      <a:pt x="31" y="8"/>
                      <a:pt x="39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6" name="Freeform 182"/>
              <p:cNvSpPr/>
              <p:nvPr/>
            </p:nvSpPr>
            <p:spPr bwMode="auto">
              <a:xfrm>
                <a:off x="10008" y="1197"/>
                <a:ext cx="64" cy="38"/>
              </a:xfrm>
              <a:custGeom>
                <a:avLst/>
                <a:gdLst>
                  <a:gd name="T0" fmla="*/ 30 w 34"/>
                  <a:gd name="T1" fmla="*/ 20 h 20"/>
                  <a:gd name="T2" fmla="*/ 0 w 34"/>
                  <a:gd name="T3" fmla="*/ 2 h 20"/>
                  <a:gd name="T4" fmla="*/ 30 w 34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20">
                    <a:moveTo>
                      <a:pt x="30" y="20"/>
                    </a:moveTo>
                    <a:cubicBezTo>
                      <a:pt x="20" y="14"/>
                      <a:pt x="4" y="14"/>
                      <a:pt x="0" y="2"/>
                    </a:cubicBezTo>
                    <a:cubicBezTo>
                      <a:pt x="17" y="1"/>
                      <a:pt x="34" y="0"/>
                      <a:pt x="30" y="2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7" name="Freeform 183"/>
              <p:cNvSpPr/>
              <p:nvPr/>
            </p:nvSpPr>
            <p:spPr bwMode="auto">
              <a:xfrm>
                <a:off x="11954" y="1133"/>
                <a:ext cx="68" cy="559"/>
              </a:xfrm>
              <a:custGeom>
                <a:avLst/>
                <a:gdLst>
                  <a:gd name="T0" fmla="*/ 36 w 36"/>
                  <a:gd name="T1" fmla="*/ 0 h 297"/>
                  <a:gd name="T2" fmla="*/ 6 w 36"/>
                  <a:gd name="T3" fmla="*/ 297 h 297"/>
                  <a:gd name="T4" fmla="*/ 3 w 36"/>
                  <a:gd name="T5" fmla="*/ 297 h 297"/>
                  <a:gd name="T6" fmla="*/ 3 w 36"/>
                  <a:gd name="T7" fmla="*/ 222 h 297"/>
                  <a:gd name="T8" fmla="*/ 3 w 36"/>
                  <a:gd name="T9" fmla="*/ 141 h 297"/>
                  <a:gd name="T10" fmla="*/ 0 w 36"/>
                  <a:gd name="T11" fmla="*/ 69 h 297"/>
                  <a:gd name="T12" fmla="*/ 0 w 36"/>
                  <a:gd name="T13" fmla="*/ 0 h 297"/>
                  <a:gd name="T14" fmla="*/ 36 w 36"/>
                  <a:gd name="T15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97">
                    <a:moveTo>
                      <a:pt x="36" y="0"/>
                    </a:moveTo>
                    <a:cubicBezTo>
                      <a:pt x="28" y="101"/>
                      <a:pt x="13" y="195"/>
                      <a:pt x="6" y="297"/>
                    </a:cubicBezTo>
                    <a:cubicBezTo>
                      <a:pt x="5" y="297"/>
                      <a:pt x="4" y="297"/>
                      <a:pt x="3" y="297"/>
                    </a:cubicBezTo>
                    <a:cubicBezTo>
                      <a:pt x="3" y="272"/>
                      <a:pt x="3" y="247"/>
                      <a:pt x="3" y="222"/>
                    </a:cubicBezTo>
                    <a:cubicBezTo>
                      <a:pt x="3" y="195"/>
                      <a:pt x="3" y="168"/>
                      <a:pt x="3" y="141"/>
                    </a:cubicBezTo>
                    <a:cubicBezTo>
                      <a:pt x="1" y="118"/>
                      <a:pt x="7" y="87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8" name="Freeform 184"/>
              <p:cNvSpPr/>
              <p:nvPr/>
            </p:nvSpPr>
            <p:spPr bwMode="auto">
              <a:xfrm>
                <a:off x="9677" y="1207"/>
                <a:ext cx="54" cy="45"/>
              </a:xfrm>
              <a:custGeom>
                <a:avLst/>
                <a:gdLst>
                  <a:gd name="T0" fmla="*/ 29 w 29"/>
                  <a:gd name="T1" fmla="*/ 21 h 24"/>
                  <a:gd name="T2" fmla="*/ 5 w 29"/>
                  <a:gd name="T3" fmla="*/ 0 h 24"/>
                  <a:gd name="T4" fmla="*/ 29 w 29"/>
                  <a:gd name="T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29" y="21"/>
                    </a:moveTo>
                    <a:cubicBezTo>
                      <a:pt x="11" y="24"/>
                      <a:pt x="0" y="9"/>
                      <a:pt x="5" y="0"/>
                    </a:cubicBezTo>
                    <a:cubicBezTo>
                      <a:pt x="17" y="3"/>
                      <a:pt x="27" y="8"/>
                      <a:pt x="29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99" name="Freeform 185"/>
              <p:cNvSpPr/>
              <p:nvPr/>
            </p:nvSpPr>
            <p:spPr bwMode="auto">
              <a:xfrm>
                <a:off x="9912" y="1201"/>
                <a:ext cx="58" cy="40"/>
              </a:xfrm>
              <a:custGeom>
                <a:avLst/>
                <a:gdLst>
                  <a:gd name="T0" fmla="*/ 30 w 31"/>
                  <a:gd name="T1" fmla="*/ 12 h 21"/>
                  <a:gd name="T2" fmla="*/ 27 w 31"/>
                  <a:gd name="T3" fmla="*/ 21 h 21"/>
                  <a:gd name="T4" fmla="*/ 0 w 31"/>
                  <a:gd name="T5" fmla="*/ 3 h 21"/>
                  <a:gd name="T6" fmla="*/ 30 w 31"/>
                  <a:gd name="T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1">
                    <a:moveTo>
                      <a:pt x="30" y="12"/>
                    </a:moveTo>
                    <a:cubicBezTo>
                      <a:pt x="31" y="17"/>
                      <a:pt x="27" y="17"/>
                      <a:pt x="27" y="21"/>
                    </a:cubicBezTo>
                    <a:cubicBezTo>
                      <a:pt x="12" y="21"/>
                      <a:pt x="3" y="15"/>
                      <a:pt x="0" y="3"/>
                    </a:cubicBezTo>
                    <a:cubicBezTo>
                      <a:pt x="16" y="0"/>
                      <a:pt x="21" y="8"/>
                      <a:pt x="30" y="1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0" name="Freeform 186"/>
              <p:cNvSpPr/>
              <p:nvPr/>
            </p:nvSpPr>
            <p:spPr bwMode="auto">
              <a:xfrm>
                <a:off x="9814" y="1212"/>
                <a:ext cx="64" cy="34"/>
              </a:xfrm>
              <a:custGeom>
                <a:avLst/>
                <a:gdLst>
                  <a:gd name="T0" fmla="*/ 4 w 34"/>
                  <a:gd name="T1" fmla="*/ 0 h 18"/>
                  <a:gd name="T2" fmla="*/ 34 w 34"/>
                  <a:gd name="T3" fmla="*/ 12 h 18"/>
                  <a:gd name="T4" fmla="*/ 4 w 3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18">
                    <a:moveTo>
                      <a:pt x="4" y="0"/>
                    </a:moveTo>
                    <a:cubicBezTo>
                      <a:pt x="18" y="0"/>
                      <a:pt x="31" y="1"/>
                      <a:pt x="34" y="12"/>
                    </a:cubicBezTo>
                    <a:cubicBezTo>
                      <a:pt x="26" y="17"/>
                      <a:pt x="0" y="18"/>
                      <a:pt x="4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1" name="Freeform 187"/>
              <p:cNvSpPr/>
              <p:nvPr/>
            </p:nvSpPr>
            <p:spPr bwMode="auto">
              <a:xfrm>
                <a:off x="11298" y="1222"/>
                <a:ext cx="60" cy="34"/>
              </a:xfrm>
              <a:custGeom>
                <a:avLst/>
                <a:gdLst>
                  <a:gd name="T0" fmla="*/ 31 w 32"/>
                  <a:gd name="T1" fmla="*/ 7 h 18"/>
                  <a:gd name="T2" fmla="*/ 4 w 32"/>
                  <a:gd name="T3" fmla="*/ 4 h 18"/>
                  <a:gd name="T4" fmla="*/ 31 w 32"/>
                  <a:gd name="T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8">
                    <a:moveTo>
                      <a:pt x="31" y="7"/>
                    </a:moveTo>
                    <a:cubicBezTo>
                      <a:pt x="32" y="18"/>
                      <a:pt x="0" y="16"/>
                      <a:pt x="4" y="4"/>
                    </a:cubicBezTo>
                    <a:cubicBezTo>
                      <a:pt x="12" y="6"/>
                      <a:pt x="28" y="0"/>
                      <a:pt x="31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2" name="Freeform 188"/>
              <p:cNvSpPr/>
              <p:nvPr/>
            </p:nvSpPr>
            <p:spPr bwMode="auto">
              <a:xfrm>
                <a:off x="11396" y="1231"/>
                <a:ext cx="33" cy="25"/>
              </a:xfrm>
              <a:custGeom>
                <a:avLst/>
                <a:gdLst>
                  <a:gd name="T0" fmla="*/ 0 w 18"/>
                  <a:gd name="T1" fmla="*/ 8 h 13"/>
                  <a:gd name="T2" fmla="*/ 18 w 18"/>
                  <a:gd name="T3" fmla="*/ 5 h 13"/>
                  <a:gd name="T4" fmla="*/ 0 w 18"/>
                  <a:gd name="T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0" y="0"/>
                      <a:pt x="14" y="1"/>
                      <a:pt x="18" y="5"/>
                    </a:cubicBezTo>
                    <a:cubicBezTo>
                      <a:pt x="18" y="13"/>
                      <a:pt x="4" y="12"/>
                      <a:pt x="0" y="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3" name="Freeform 189"/>
              <p:cNvSpPr/>
              <p:nvPr/>
            </p:nvSpPr>
            <p:spPr bwMode="auto">
              <a:xfrm>
                <a:off x="11480" y="1231"/>
                <a:ext cx="40" cy="34"/>
              </a:xfrm>
              <a:custGeom>
                <a:avLst/>
                <a:gdLst>
                  <a:gd name="T0" fmla="*/ 3 w 21"/>
                  <a:gd name="T1" fmla="*/ 11 h 18"/>
                  <a:gd name="T2" fmla="*/ 21 w 21"/>
                  <a:gd name="T3" fmla="*/ 8 h 18"/>
                  <a:gd name="T4" fmla="*/ 3 w 21"/>
                  <a:gd name="T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3" y="11"/>
                    </a:moveTo>
                    <a:cubicBezTo>
                      <a:pt x="0" y="0"/>
                      <a:pt x="19" y="6"/>
                      <a:pt x="21" y="8"/>
                    </a:cubicBezTo>
                    <a:cubicBezTo>
                      <a:pt x="19" y="18"/>
                      <a:pt x="10" y="12"/>
                      <a:pt x="3" y="1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4" name="Freeform 190"/>
              <p:cNvSpPr/>
              <p:nvPr/>
            </p:nvSpPr>
            <p:spPr bwMode="auto">
              <a:xfrm>
                <a:off x="11204" y="1241"/>
                <a:ext cx="45" cy="22"/>
              </a:xfrm>
              <a:custGeom>
                <a:avLst/>
                <a:gdLst>
                  <a:gd name="T0" fmla="*/ 0 w 24"/>
                  <a:gd name="T1" fmla="*/ 9 h 12"/>
                  <a:gd name="T2" fmla="*/ 24 w 24"/>
                  <a:gd name="T3" fmla="*/ 3 h 12"/>
                  <a:gd name="T4" fmla="*/ 0 w 24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2">
                    <a:moveTo>
                      <a:pt x="0" y="9"/>
                    </a:moveTo>
                    <a:cubicBezTo>
                      <a:pt x="1" y="0"/>
                      <a:pt x="15" y="4"/>
                      <a:pt x="24" y="3"/>
                    </a:cubicBezTo>
                    <a:cubicBezTo>
                      <a:pt x="23" y="12"/>
                      <a:pt x="9" y="8"/>
                      <a:pt x="0" y="9"/>
                    </a:cubicBezTo>
                    <a:close/>
                  </a:path>
                </a:pathLst>
              </a:custGeom>
              <a:solidFill>
                <a:srgbClr val="61B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5" name="Freeform 191"/>
              <p:cNvSpPr/>
              <p:nvPr/>
            </p:nvSpPr>
            <p:spPr bwMode="auto">
              <a:xfrm>
                <a:off x="11570" y="1243"/>
                <a:ext cx="74" cy="43"/>
              </a:xfrm>
              <a:custGeom>
                <a:avLst/>
                <a:gdLst>
                  <a:gd name="T0" fmla="*/ 39 w 39"/>
                  <a:gd name="T1" fmla="*/ 23 h 23"/>
                  <a:gd name="T2" fmla="*/ 0 w 39"/>
                  <a:gd name="T3" fmla="*/ 23 h 23"/>
                  <a:gd name="T4" fmla="*/ 0 w 39"/>
                  <a:gd name="T5" fmla="*/ 8 h 23"/>
                  <a:gd name="T6" fmla="*/ 39 w 3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23">
                    <a:moveTo>
                      <a:pt x="39" y="23"/>
                    </a:moveTo>
                    <a:cubicBezTo>
                      <a:pt x="26" y="23"/>
                      <a:pt x="13" y="23"/>
                      <a:pt x="0" y="23"/>
                    </a:cubicBezTo>
                    <a:cubicBezTo>
                      <a:pt x="0" y="18"/>
                      <a:pt x="0" y="13"/>
                      <a:pt x="0" y="8"/>
                    </a:cubicBezTo>
                    <a:cubicBezTo>
                      <a:pt x="19" y="7"/>
                      <a:pt x="39" y="0"/>
                      <a:pt x="39" y="2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6" name="Freeform 192"/>
              <p:cNvSpPr/>
              <p:nvPr/>
            </p:nvSpPr>
            <p:spPr bwMode="auto">
              <a:xfrm>
                <a:off x="7362" y="1252"/>
                <a:ext cx="9" cy="10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57 h 57"/>
                  <a:gd name="T4" fmla="*/ 0 w 5"/>
                  <a:gd name="T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cubicBezTo>
                      <a:pt x="5" y="12"/>
                      <a:pt x="5" y="45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8A71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7" name="Freeform 193"/>
              <p:cNvSpPr/>
              <p:nvPr/>
            </p:nvSpPr>
            <p:spPr bwMode="auto">
              <a:xfrm>
                <a:off x="6811" y="1258"/>
                <a:ext cx="9" cy="73"/>
              </a:xfrm>
              <a:custGeom>
                <a:avLst/>
                <a:gdLst>
                  <a:gd name="T0" fmla="*/ 5 w 5"/>
                  <a:gd name="T1" fmla="*/ 0 h 39"/>
                  <a:gd name="T2" fmla="*/ 5 w 5"/>
                  <a:gd name="T3" fmla="*/ 39 h 39"/>
                  <a:gd name="T4" fmla="*/ 5 w 5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9">
                    <a:moveTo>
                      <a:pt x="5" y="0"/>
                    </a:moveTo>
                    <a:cubicBezTo>
                      <a:pt x="5" y="13"/>
                      <a:pt x="5" y="26"/>
                      <a:pt x="5" y="39"/>
                    </a:cubicBezTo>
                    <a:cubicBezTo>
                      <a:pt x="0" y="33"/>
                      <a:pt x="0" y="6"/>
                      <a:pt x="5" y="0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8" name="Freeform 194"/>
              <p:cNvSpPr/>
              <p:nvPr/>
            </p:nvSpPr>
            <p:spPr bwMode="auto">
              <a:xfrm>
                <a:off x="11066" y="1284"/>
                <a:ext cx="47" cy="30"/>
              </a:xfrm>
              <a:custGeom>
                <a:avLst/>
                <a:gdLst>
                  <a:gd name="T0" fmla="*/ 7 w 25"/>
                  <a:gd name="T1" fmla="*/ 16 h 16"/>
                  <a:gd name="T2" fmla="*/ 25 w 25"/>
                  <a:gd name="T3" fmla="*/ 1 h 16"/>
                  <a:gd name="T4" fmla="*/ 7 w 25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7" y="16"/>
                    </a:moveTo>
                    <a:cubicBezTo>
                      <a:pt x="0" y="9"/>
                      <a:pt x="15" y="0"/>
                      <a:pt x="25" y="1"/>
                    </a:cubicBezTo>
                    <a:cubicBezTo>
                      <a:pt x="23" y="10"/>
                      <a:pt x="9" y="7"/>
                      <a:pt x="7" y="1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09" name="Freeform 195"/>
              <p:cNvSpPr/>
              <p:nvPr/>
            </p:nvSpPr>
            <p:spPr bwMode="auto">
              <a:xfrm>
                <a:off x="11672" y="1265"/>
                <a:ext cx="68" cy="43"/>
              </a:xfrm>
              <a:custGeom>
                <a:avLst/>
                <a:gdLst>
                  <a:gd name="T0" fmla="*/ 0 w 36"/>
                  <a:gd name="T1" fmla="*/ 14 h 23"/>
                  <a:gd name="T2" fmla="*/ 36 w 36"/>
                  <a:gd name="T3" fmla="*/ 20 h 23"/>
                  <a:gd name="T4" fmla="*/ 0 w 36"/>
                  <a:gd name="T5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3">
                    <a:moveTo>
                      <a:pt x="0" y="14"/>
                    </a:moveTo>
                    <a:cubicBezTo>
                      <a:pt x="6" y="0"/>
                      <a:pt x="32" y="13"/>
                      <a:pt x="36" y="20"/>
                    </a:cubicBezTo>
                    <a:cubicBezTo>
                      <a:pt x="23" y="19"/>
                      <a:pt x="5" y="23"/>
                      <a:pt x="0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0" name="Freeform 196"/>
              <p:cNvSpPr/>
              <p:nvPr/>
            </p:nvSpPr>
            <p:spPr bwMode="auto">
              <a:xfrm>
                <a:off x="8154" y="1342"/>
                <a:ext cx="32" cy="62"/>
              </a:xfrm>
              <a:custGeom>
                <a:avLst/>
                <a:gdLst>
                  <a:gd name="T0" fmla="*/ 17 w 17"/>
                  <a:gd name="T1" fmla="*/ 6 h 33"/>
                  <a:gd name="T2" fmla="*/ 17 w 17"/>
                  <a:gd name="T3" fmla="*/ 27 h 33"/>
                  <a:gd name="T4" fmla="*/ 17 w 17"/>
                  <a:gd name="T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17" y="6"/>
                    </a:moveTo>
                    <a:cubicBezTo>
                      <a:pt x="17" y="13"/>
                      <a:pt x="17" y="20"/>
                      <a:pt x="17" y="27"/>
                    </a:cubicBezTo>
                    <a:cubicBezTo>
                      <a:pt x="0" y="33"/>
                      <a:pt x="0" y="0"/>
                      <a:pt x="17" y="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1" name="Freeform 197"/>
              <p:cNvSpPr/>
              <p:nvPr/>
            </p:nvSpPr>
            <p:spPr bwMode="auto">
              <a:xfrm>
                <a:off x="7435" y="1308"/>
                <a:ext cx="30" cy="85"/>
              </a:xfrm>
              <a:custGeom>
                <a:avLst/>
                <a:gdLst>
                  <a:gd name="T0" fmla="*/ 6 w 16"/>
                  <a:gd name="T1" fmla="*/ 0 h 45"/>
                  <a:gd name="T2" fmla="*/ 15 w 16"/>
                  <a:gd name="T3" fmla="*/ 33 h 45"/>
                  <a:gd name="T4" fmla="*/ 6 w 16"/>
                  <a:gd name="T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45">
                    <a:moveTo>
                      <a:pt x="6" y="0"/>
                    </a:moveTo>
                    <a:cubicBezTo>
                      <a:pt x="16" y="4"/>
                      <a:pt x="0" y="34"/>
                      <a:pt x="15" y="33"/>
                    </a:cubicBezTo>
                    <a:cubicBezTo>
                      <a:pt x="1" y="45"/>
                      <a:pt x="7" y="11"/>
                      <a:pt x="6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2" name="Freeform 198"/>
              <p:cNvSpPr/>
              <p:nvPr/>
            </p:nvSpPr>
            <p:spPr bwMode="auto">
              <a:xfrm>
                <a:off x="10536" y="1363"/>
                <a:ext cx="38" cy="24"/>
              </a:xfrm>
              <a:custGeom>
                <a:avLst/>
                <a:gdLst>
                  <a:gd name="T0" fmla="*/ 1 w 20"/>
                  <a:gd name="T1" fmla="*/ 10 h 13"/>
                  <a:gd name="T2" fmla="*/ 16 w 20"/>
                  <a:gd name="T3" fmla="*/ 1 h 13"/>
                  <a:gd name="T4" fmla="*/ 1 w 20"/>
                  <a:gd name="T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" y="10"/>
                    </a:moveTo>
                    <a:cubicBezTo>
                      <a:pt x="0" y="1"/>
                      <a:pt x="7" y="0"/>
                      <a:pt x="16" y="1"/>
                    </a:cubicBezTo>
                    <a:cubicBezTo>
                      <a:pt x="20" y="13"/>
                      <a:pt x="9" y="10"/>
                      <a:pt x="1" y="1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3" name="Freeform 199"/>
              <p:cNvSpPr/>
              <p:nvPr/>
            </p:nvSpPr>
            <p:spPr bwMode="auto">
              <a:xfrm>
                <a:off x="11892" y="1352"/>
                <a:ext cx="28" cy="41"/>
              </a:xfrm>
              <a:custGeom>
                <a:avLst/>
                <a:gdLst>
                  <a:gd name="T0" fmla="*/ 0 w 15"/>
                  <a:gd name="T1" fmla="*/ 4 h 22"/>
                  <a:gd name="T2" fmla="*/ 9 w 15"/>
                  <a:gd name="T3" fmla="*/ 22 h 22"/>
                  <a:gd name="T4" fmla="*/ 0 w 15"/>
                  <a:gd name="T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4"/>
                    </a:moveTo>
                    <a:cubicBezTo>
                      <a:pt x="13" y="0"/>
                      <a:pt x="15" y="16"/>
                      <a:pt x="9" y="22"/>
                    </a:cubicBezTo>
                    <a:cubicBezTo>
                      <a:pt x="3" y="19"/>
                      <a:pt x="0" y="13"/>
                      <a:pt x="0" y="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4" name="Freeform 200"/>
              <p:cNvSpPr/>
              <p:nvPr/>
            </p:nvSpPr>
            <p:spPr bwMode="auto">
              <a:xfrm>
                <a:off x="8022" y="1380"/>
                <a:ext cx="43" cy="41"/>
              </a:xfrm>
              <a:custGeom>
                <a:avLst/>
                <a:gdLst>
                  <a:gd name="T0" fmla="*/ 12 w 23"/>
                  <a:gd name="T1" fmla="*/ 22 h 22"/>
                  <a:gd name="T2" fmla="*/ 0 w 23"/>
                  <a:gd name="T3" fmla="*/ 1 h 22"/>
                  <a:gd name="T4" fmla="*/ 12 w 23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12" y="22"/>
                    </a:moveTo>
                    <a:cubicBezTo>
                      <a:pt x="6" y="17"/>
                      <a:pt x="0" y="12"/>
                      <a:pt x="0" y="1"/>
                    </a:cubicBezTo>
                    <a:cubicBezTo>
                      <a:pt x="15" y="0"/>
                      <a:pt x="23" y="14"/>
                      <a:pt x="12" y="2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5" name="Freeform 201"/>
              <p:cNvSpPr/>
              <p:nvPr/>
            </p:nvSpPr>
            <p:spPr bwMode="auto">
              <a:xfrm>
                <a:off x="9797" y="1387"/>
                <a:ext cx="30" cy="49"/>
              </a:xfrm>
              <a:custGeom>
                <a:avLst/>
                <a:gdLst>
                  <a:gd name="T0" fmla="*/ 16 w 16"/>
                  <a:gd name="T1" fmla="*/ 24 h 26"/>
                  <a:gd name="T2" fmla="*/ 1 w 16"/>
                  <a:gd name="T3" fmla="*/ 0 h 26"/>
                  <a:gd name="T4" fmla="*/ 16 w 16"/>
                  <a:gd name="T5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6">
                    <a:moveTo>
                      <a:pt x="16" y="24"/>
                    </a:moveTo>
                    <a:cubicBezTo>
                      <a:pt x="1" y="26"/>
                      <a:pt x="0" y="14"/>
                      <a:pt x="1" y="0"/>
                    </a:cubicBezTo>
                    <a:cubicBezTo>
                      <a:pt x="14" y="0"/>
                      <a:pt x="12" y="15"/>
                      <a:pt x="16" y="2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6" name="Freeform 202"/>
              <p:cNvSpPr/>
              <p:nvPr/>
            </p:nvSpPr>
            <p:spPr bwMode="auto">
              <a:xfrm>
                <a:off x="6599" y="1416"/>
                <a:ext cx="62" cy="28"/>
              </a:xfrm>
              <a:custGeom>
                <a:avLst/>
                <a:gdLst>
                  <a:gd name="T0" fmla="*/ 28 w 33"/>
                  <a:gd name="T1" fmla="*/ 15 h 15"/>
                  <a:gd name="T2" fmla="*/ 1 w 33"/>
                  <a:gd name="T3" fmla="*/ 12 h 15"/>
                  <a:gd name="T4" fmla="*/ 28 w 33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5">
                    <a:moveTo>
                      <a:pt x="28" y="15"/>
                    </a:moveTo>
                    <a:cubicBezTo>
                      <a:pt x="26" y="7"/>
                      <a:pt x="7" y="7"/>
                      <a:pt x="1" y="12"/>
                    </a:cubicBezTo>
                    <a:cubicBezTo>
                      <a:pt x="0" y="4"/>
                      <a:pt x="33" y="0"/>
                      <a:pt x="28" y="15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7" name="Freeform 203"/>
              <p:cNvSpPr/>
              <p:nvPr/>
            </p:nvSpPr>
            <p:spPr bwMode="auto">
              <a:xfrm>
                <a:off x="7836" y="1419"/>
                <a:ext cx="62" cy="55"/>
              </a:xfrm>
              <a:custGeom>
                <a:avLst/>
                <a:gdLst>
                  <a:gd name="T0" fmla="*/ 6 w 33"/>
                  <a:gd name="T1" fmla="*/ 25 h 29"/>
                  <a:gd name="T2" fmla="*/ 0 w 33"/>
                  <a:gd name="T3" fmla="*/ 16 h 29"/>
                  <a:gd name="T4" fmla="*/ 15 w 33"/>
                  <a:gd name="T5" fmla="*/ 16 h 29"/>
                  <a:gd name="T6" fmla="*/ 9 w 33"/>
                  <a:gd name="T7" fmla="*/ 1 h 29"/>
                  <a:gd name="T8" fmla="*/ 33 w 33"/>
                  <a:gd name="T9" fmla="*/ 19 h 29"/>
                  <a:gd name="T10" fmla="*/ 30 w 33"/>
                  <a:gd name="T11" fmla="*/ 19 h 29"/>
                  <a:gd name="T12" fmla="*/ 6 w 33"/>
                  <a:gd name="T13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9">
                    <a:moveTo>
                      <a:pt x="6" y="25"/>
                    </a:moveTo>
                    <a:cubicBezTo>
                      <a:pt x="2" y="24"/>
                      <a:pt x="0" y="21"/>
                      <a:pt x="0" y="16"/>
                    </a:cubicBezTo>
                    <a:cubicBezTo>
                      <a:pt x="5" y="16"/>
                      <a:pt x="10" y="16"/>
                      <a:pt x="15" y="16"/>
                    </a:cubicBezTo>
                    <a:cubicBezTo>
                      <a:pt x="17" y="7"/>
                      <a:pt x="7" y="10"/>
                      <a:pt x="9" y="1"/>
                    </a:cubicBezTo>
                    <a:cubicBezTo>
                      <a:pt x="24" y="0"/>
                      <a:pt x="33" y="5"/>
                      <a:pt x="33" y="19"/>
                    </a:cubicBezTo>
                    <a:cubicBezTo>
                      <a:pt x="32" y="19"/>
                      <a:pt x="31" y="19"/>
                      <a:pt x="30" y="19"/>
                    </a:cubicBezTo>
                    <a:cubicBezTo>
                      <a:pt x="16" y="15"/>
                      <a:pt x="20" y="29"/>
                      <a:pt x="6" y="2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18" name="Freeform 204"/>
              <p:cNvSpPr/>
              <p:nvPr/>
            </p:nvSpPr>
            <p:spPr bwMode="auto">
              <a:xfrm>
                <a:off x="10905" y="1416"/>
                <a:ext cx="45" cy="35"/>
              </a:xfrm>
              <a:custGeom>
                <a:avLst/>
                <a:gdLst>
                  <a:gd name="T0" fmla="*/ 0 w 24"/>
                  <a:gd name="T1" fmla="*/ 18 h 19"/>
                  <a:gd name="T2" fmla="*/ 18 w 24"/>
                  <a:gd name="T3" fmla="*/ 0 h 19"/>
                  <a:gd name="T4" fmla="*/ 0 w 24"/>
                  <a:gd name="T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18"/>
                    </a:moveTo>
                    <a:cubicBezTo>
                      <a:pt x="3" y="9"/>
                      <a:pt x="11" y="5"/>
                      <a:pt x="18" y="0"/>
                    </a:cubicBezTo>
                    <a:cubicBezTo>
                      <a:pt x="24" y="6"/>
                      <a:pt x="11" y="19"/>
                      <a:pt x="0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335" name="Freeform 206"/>
            <p:cNvSpPr/>
            <p:nvPr/>
          </p:nvSpPr>
          <p:spPr bwMode="auto">
            <a:xfrm>
              <a:off x="2522392" y="3155330"/>
              <a:ext cx="64708" cy="80885"/>
            </a:xfrm>
            <a:custGeom>
              <a:avLst/>
              <a:gdLst>
                <a:gd name="T0" fmla="*/ 0 w 19"/>
                <a:gd name="T1" fmla="*/ 3 h 24"/>
                <a:gd name="T2" fmla="*/ 12 w 19"/>
                <a:gd name="T3" fmla="*/ 24 h 24"/>
                <a:gd name="T4" fmla="*/ 0 w 19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4">
                  <a:moveTo>
                    <a:pt x="0" y="3"/>
                  </a:moveTo>
                  <a:cubicBezTo>
                    <a:pt x="14" y="0"/>
                    <a:pt x="19" y="16"/>
                    <a:pt x="12" y="24"/>
                  </a:cubicBezTo>
                  <a:cubicBezTo>
                    <a:pt x="5" y="20"/>
                    <a:pt x="0" y="14"/>
                    <a:pt x="0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Freeform 207"/>
            <p:cNvSpPr/>
            <p:nvPr/>
          </p:nvSpPr>
          <p:spPr bwMode="auto">
            <a:xfrm>
              <a:off x="1519416" y="3239810"/>
              <a:ext cx="39544" cy="53923"/>
            </a:xfrm>
            <a:custGeom>
              <a:avLst/>
              <a:gdLst>
                <a:gd name="T0" fmla="*/ 12 w 12"/>
                <a:gd name="T1" fmla="*/ 2 h 16"/>
                <a:gd name="T2" fmla="*/ 12 w 12"/>
                <a:gd name="T3" fmla="*/ 14 h 16"/>
                <a:gd name="T4" fmla="*/ 12 w 12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12" y="2"/>
                  </a:moveTo>
                  <a:cubicBezTo>
                    <a:pt x="12" y="6"/>
                    <a:pt x="12" y="10"/>
                    <a:pt x="12" y="14"/>
                  </a:cubicBezTo>
                  <a:cubicBezTo>
                    <a:pt x="0" y="16"/>
                    <a:pt x="0" y="0"/>
                    <a:pt x="12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Freeform 208"/>
            <p:cNvSpPr/>
            <p:nvPr/>
          </p:nvSpPr>
          <p:spPr bwMode="auto">
            <a:xfrm>
              <a:off x="2015512" y="3212848"/>
              <a:ext cx="91670" cy="50329"/>
            </a:xfrm>
            <a:custGeom>
              <a:avLst/>
              <a:gdLst>
                <a:gd name="T0" fmla="*/ 0 w 27"/>
                <a:gd name="T1" fmla="*/ 10 h 15"/>
                <a:gd name="T2" fmla="*/ 24 w 27"/>
                <a:gd name="T3" fmla="*/ 4 h 15"/>
                <a:gd name="T4" fmla="*/ 18 w 27"/>
                <a:gd name="T5" fmla="*/ 10 h 15"/>
                <a:gd name="T6" fmla="*/ 0 w 27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5">
                  <a:moveTo>
                    <a:pt x="0" y="10"/>
                  </a:moveTo>
                  <a:cubicBezTo>
                    <a:pt x="14" y="14"/>
                    <a:pt x="10" y="0"/>
                    <a:pt x="24" y="4"/>
                  </a:cubicBezTo>
                  <a:cubicBezTo>
                    <a:pt x="27" y="10"/>
                    <a:pt x="7" y="6"/>
                    <a:pt x="18" y="10"/>
                  </a:cubicBezTo>
                  <a:cubicBezTo>
                    <a:pt x="18" y="15"/>
                    <a:pt x="0" y="15"/>
                    <a:pt x="0" y="10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Freeform 209"/>
            <p:cNvSpPr/>
            <p:nvPr/>
          </p:nvSpPr>
          <p:spPr bwMode="auto">
            <a:xfrm>
              <a:off x="2173687" y="3221836"/>
              <a:ext cx="79088" cy="79088"/>
            </a:xfrm>
            <a:custGeom>
              <a:avLst/>
              <a:gdLst>
                <a:gd name="T0" fmla="*/ 22 w 23"/>
                <a:gd name="T1" fmla="*/ 19 h 23"/>
                <a:gd name="T2" fmla="*/ 16 w 23"/>
                <a:gd name="T3" fmla="*/ 1 h 23"/>
                <a:gd name="T4" fmla="*/ 22 w 23"/>
                <a:gd name="T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22" y="19"/>
                  </a:moveTo>
                  <a:cubicBezTo>
                    <a:pt x="8" y="23"/>
                    <a:pt x="0" y="0"/>
                    <a:pt x="16" y="1"/>
                  </a:cubicBezTo>
                  <a:cubicBezTo>
                    <a:pt x="15" y="10"/>
                    <a:pt x="23" y="10"/>
                    <a:pt x="22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Freeform 210"/>
            <p:cNvSpPr/>
            <p:nvPr/>
          </p:nvSpPr>
          <p:spPr bwMode="auto">
            <a:xfrm>
              <a:off x="6027413" y="3191279"/>
              <a:ext cx="115037" cy="75493"/>
            </a:xfrm>
            <a:custGeom>
              <a:avLst/>
              <a:gdLst>
                <a:gd name="T0" fmla="*/ 1 w 34"/>
                <a:gd name="T1" fmla="*/ 22 h 22"/>
                <a:gd name="T2" fmla="*/ 34 w 34"/>
                <a:gd name="T3" fmla="*/ 7 h 22"/>
                <a:gd name="T4" fmla="*/ 1 w 34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2">
                  <a:moveTo>
                    <a:pt x="1" y="22"/>
                  </a:moveTo>
                  <a:cubicBezTo>
                    <a:pt x="0" y="6"/>
                    <a:pt x="21" y="0"/>
                    <a:pt x="34" y="7"/>
                  </a:cubicBezTo>
                  <a:cubicBezTo>
                    <a:pt x="31" y="20"/>
                    <a:pt x="16" y="21"/>
                    <a:pt x="1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Freeform 211"/>
            <p:cNvSpPr/>
            <p:nvPr/>
          </p:nvSpPr>
          <p:spPr bwMode="auto">
            <a:xfrm>
              <a:off x="1079042" y="3297329"/>
              <a:ext cx="48532" cy="50329"/>
            </a:xfrm>
            <a:custGeom>
              <a:avLst/>
              <a:gdLst>
                <a:gd name="T0" fmla="*/ 13 w 14"/>
                <a:gd name="T1" fmla="*/ 15 h 15"/>
                <a:gd name="T2" fmla="*/ 1 w 14"/>
                <a:gd name="T3" fmla="*/ 0 h 15"/>
                <a:gd name="T4" fmla="*/ 13 w 1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13" y="15"/>
                  </a:moveTo>
                  <a:cubicBezTo>
                    <a:pt x="5" y="14"/>
                    <a:pt x="0" y="10"/>
                    <a:pt x="1" y="0"/>
                  </a:cubicBezTo>
                  <a:cubicBezTo>
                    <a:pt x="9" y="1"/>
                    <a:pt x="14" y="5"/>
                    <a:pt x="13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Freeform 212"/>
            <p:cNvSpPr/>
            <p:nvPr/>
          </p:nvSpPr>
          <p:spPr bwMode="auto">
            <a:xfrm>
              <a:off x="1255192" y="3275759"/>
              <a:ext cx="41342" cy="52125"/>
            </a:xfrm>
            <a:custGeom>
              <a:avLst/>
              <a:gdLst>
                <a:gd name="T0" fmla="*/ 0 w 12"/>
                <a:gd name="T1" fmla="*/ 15 h 15"/>
                <a:gd name="T2" fmla="*/ 0 w 12"/>
                <a:gd name="T3" fmla="*/ 0 h 15"/>
                <a:gd name="T4" fmla="*/ 12 w 12"/>
                <a:gd name="T5" fmla="*/ 15 h 15"/>
                <a:gd name="T6" fmla="*/ 0 w 12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8" y="1"/>
                    <a:pt x="10" y="8"/>
                    <a:pt x="12" y="15"/>
                  </a:cubicBezTo>
                  <a:cubicBezTo>
                    <a:pt x="8" y="15"/>
                    <a:pt x="4" y="15"/>
                    <a:pt x="0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Freeform 213"/>
            <p:cNvSpPr/>
            <p:nvPr/>
          </p:nvSpPr>
          <p:spPr bwMode="auto">
            <a:xfrm>
              <a:off x="5574456" y="3245202"/>
              <a:ext cx="71898" cy="82683"/>
            </a:xfrm>
            <a:custGeom>
              <a:avLst/>
              <a:gdLst>
                <a:gd name="T0" fmla="*/ 21 w 21"/>
                <a:gd name="T1" fmla="*/ 24 h 24"/>
                <a:gd name="T2" fmla="*/ 0 w 21"/>
                <a:gd name="T3" fmla="*/ 0 h 24"/>
                <a:gd name="T4" fmla="*/ 21 w 2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21" y="24"/>
                  </a:moveTo>
                  <a:cubicBezTo>
                    <a:pt x="8" y="22"/>
                    <a:pt x="3" y="12"/>
                    <a:pt x="0" y="0"/>
                  </a:cubicBezTo>
                  <a:cubicBezTo>
                    <a:pt x="15" y="0"/>
                    <a:pt x="19" y="11"/>
                    <a:pt x="21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Freeform 214"/>
            <p:cNvSpPr/>
            <p:nvPr/>
          </p:nvSpPr>
          <p:spPr bwMode="auto">
            <a:xfrm>
              <a:off x="2441507" y="3255987"/>
              <a:ext cx="80886" cy="91669"/>
            </a:xfrm>
            <a:custGeom>
              <a:avLst/>
              <a:gdLst>
                <a:gd name="T0" fmla="*/ 0 w 24"/>
                <a:gd name="T1" fmla="*/ 27 h 27"/>
                <a:gd name="T2" fmla="*/ 24 w 24"/>
                <a:gd name="T3" fmla="*/ 6 h 27"/>
                <a:gd name="T4" fmla="*/ 0 w 24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7">
                  <a:moveTo>
                    <a:pt x="0" y="27"/>
                  </a:moveTo>
                  <a:cubicBezTo>
                    <a:pt x="1" y="14"/>
                    <a:pt x="13" y="0"/>
                    <a:pt x="24" y="6"/>
                  </a:cubicBezTo>
                  <a:cubicBezTo>
                    <a:pt x="23" y="20"/>
                    <a:pt x="14" y="26"/>
                    <a:pt x="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Freeform 215"/>
            <p:cNvSpPr/>
            <p:nvPr/>
          </p:nvSpPr>
          <p:spPr bwMode="auto">
            <a:xfrm>
              <a:off x="6207158" y="3297329"/>
              <a:ext cx="64708" cy="111442"/>
            </a:xfrm>
            <a:custGeom>
              <a:avLst/>
              <a:gdLst>
                <a:gd name="T0" fmla="*/ 2 w 19"/>
                <a:gd name="T1" fmla="*/ 6 h 33"/>
                <a:gd name="T2" fmla="*/ 5 w 19"/>
                <a:gd name="T3" fmla="*/ 30 h 33"/>
                <a:gd name="T4" fmla="*/ 2 w 19"/>
                <a:gd name="T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3">
                  <a:moveTo>
                    <a:pt x="2" y="6"/>
                  </a:moveTo>
                  <a:cubicBezTo>
                    <a:pt x="18" y="0"/>
                    <a:pt x="19" y="33"/>
                    <a:pt x="5" y="30"/>
                  </a:cubicBezTo>
                  <a:cubicBezTo>
                    <a:pt x="0" y="26"/>
                    <a:pt x="2" y="15"/>
                    <a:pt x="2" y="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Freeform 216"/>
            <p:cNvSpPr/>
            <p:nvPr/>
          </p:nvSpPr>
          <p:spPr bwMode="auto">
            <a:xfrm>
              <a:off x="5838682" y="3378213"/>
              <a:ext cx="50329" cy="80885"/>
            </a:xfrm>
            <a:custGeom>
              <a:avLst/>
              <a:gdLst>
                <a:gd name="T0" fmla="*/ 9 w 15"/>
                <a:gd name="T1" fmla="*/ 24 h 24"/>
                <a:gd name="T2" fmla="*/ 3 w 15"/>
                <a:gd name="T3" fmla="*/ 3 h 24"/>
                <a:gd name="T4" fmla="*/ 9 w 15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4">
                  <a:moveTo>
                    <a:pt x="9" y="24"/>
                  </a:moveTo>
                  <a:cubicBezTo>
                    <a:pt x="0" y="24"/>
                    <a:pt x="4" y="11"/>
                    <a:pt x="3" y="3"/>
                  </a:cubicBezTo>
                  <a:cubicBezTo>
                    <a:pt x="15" y="0"/>
                    <a:pt x="13" y="19"/>
                    <a:pt x="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Freeform 217"/>
            <p:cNvSpPr/>
            <p:nvPr/>
          </p:nvSpPr>
          <p:spPr bwMode="auto">
            <a:xfrm>
              <a:off x="7352132" y="3378213"/>
              <a:ext cx="68303" cy="50329"/>
            </a:xfrm>
            <a:custGeom>
              <a:avLst/>
              <a:gdLst>
                <a:gd name="T0" fmla="*/ 2 w 20"/>
                <a:gd name="T1" fmla="*/ 15 h 15"/>
                <a:gd name="T2" fmla="*/ 5 w 20"/>
                <a:gd name="T3" fmla="*/ 0 h 15"/>
                <a:gd name="T4" fmla="*/ 20 w 20"/>
                <a:gd name="T5" fmla="*/ 0 h 15"/>
                <a:gd name="T6" fmla="*/ 2 w 2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2" y="15"/>
                  </a:moveTo>
                  <a:cubicBezTo>
                    <a:pt x="0" y="7"/>
                    <a:pt x="6" y="7"/>
                    <a:pt x="5" y="0"/>
                  </a:cubicBezTo>
                  <a:cubicBezTo>
                    <a:pt x="10" y="0"/>
                    <a:pt x="15" y="0"/>
                    <a:pt x="20" y="0"/>
                  </a:cubicBezTo>
                  <a:cubicBezTo>
                    <a:pt x="15" y="6"/>
                    <a:pt x="12" y="14"/>
                    <a:pt x="2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Freeform 218"/>
            <p:cNvSpPr/>
            <p:nvPr/>
          </p:nvSpPr>
          <p:spPr bwMode="auto">
            <a:xfrm>
              <a:off x="555985" y="3401581"/>
              <a:ext cx="50329" cy="80885"/>
            </a:xfrm>
            <a:custGeom>
              <a:avLst/>
              <a:gdLst>
                <a:gd name="T0" fmla="*/ 12 w 15"/>
                <a:gd name="T1" fmla="*/ 23 h 24"/>
                <a:gd name="T2" fmla="*/ 0 w 15"/>
                <a:gd name="T3" fmla="*/ 20 h 24"/>
                <a:gd name="T4" fmla="*/ 15 w 15"/>
                <a:gd name="T5" fmla="*/ 5 h 24"/>
                <a:gd name="T6" fmla="*/ 12 w 15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4">
                  <a:moveTo>
                    <a:pt x="12" y="23"/>
                  </a:moveTo>
                  <a:cubicBezTo>
                    <a:pt x="6" y="24"/>
                    <a:pt x="4" y="21"/>
                    <a:pt x="0" y="20"/>
                  </a:cubicBezTo>
                  <a:cubicBezTo>
                    <a:pt x="0" y="12"/>
                    <a:pt x="12" y="0"/>
                    <a:pt x="15" y="5"/>
                  </a:cubicBezTo>
                  <a:cubicBezTo>
                    <a:pt x="15" y="12"/>
                    <a:pt x="10" y="14"/>
                    <a:pt x="12" y="2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219"/>
            <p:cNvSpPr/>
            <p:nvPr/>
          </p:nvSpPr>
          <p:spPr bwMode="auto">
            <a:xfrm>
              <a:off x="2371406" y="3367429"/>
              <a:ext cx="73696" cy="88074"/>
            </a:xfrm>
            <a:custGeom>
              <a:avLst/>
              <a:gdLst>
                <a:gd name="T0" fmla="*/ 0 w 22"/>
                <a:gd name="T1" fmla="*/ 24 h 26"/>
                <a:gd name="T2" fmla="*/ 15 w 22"/>
                <a:gd name="T3" fmla="*/ 0 h 26"/>
                <a:gd name="T4" fmla="*/ 0 w 22"/>
                <a:gd name="T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6">
                  <a:moveTo>
                    <a:pt x="0" y="24"/>
                  </a:moveTo>
                  <a:cubicBezTo>
                    <a:pt x="2" y="13"/>
                    <a:pt x="11" y="9"/>
                    <a:pt x="15" y="0"/>
                  </a:cubicBezTo>
                  <a:cubicBezTo>
                    <a:pt x="22" y="9"/>
                    <a:pt x="13" y="26"/>
                    <a:pt x="0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Freeform 220"/>
            <p:cNvSpPr/>
            <p:nvPr/>
          </p:nvSpPr>
          <p:spPr bwMode="auto">
            <a:xfrm>
              <a:off x="1754882" y="3459099"/>
              <a:ext cx="68303" cy="80885"/>
            </a:xfrm>
            <a:custGeom>
              <a:avLst/>
              <a:gdLst>
                <a:gd name="T0" fmla="*/ 20 w 20"/>
                <a:gd name="T1" fmla="*/ 0 h 24"/>
                <a:gd name="T2" fmla="*/ 11 w 20"/>
                <a:gd name="T3" fmla="*/ 24 h 24"/>
                <a:gd name="T4" fmla="*/ 8 w 20"/>
                <a:gd name="T5" fmla="*/ 0 h 24"/>
                <a:gd name="T6" fmla="*/ 20 w 20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4">
                  <a:moveTo>
                    <a:pt x="20" y="0"/>
                  </a:moveTo>
                  <a:cubicBezTo>
                    <a:pt x="16" y="7"/>
                    <a:pt x="13" y="15"/>
                    <a:pt x="11" y="24"/>
                  </a:cubicBezTo>
                  <a:cubicBezTo>
                    <a:pt x="0" y="22"/>
                    <a:pt x="6" y="7"/>
                    <a:pt x="8" y="0"/>
                  </a:cubicBezTo>
                  <a:cubicBezTo>
                    <a:pt x="12" y="0"/>
                    <a:pt x="16" y="0"/>
                    <a:pt x="2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221"/>
            <p:cNvSpPr/>
            <p:nvPr/>
          </p:nvSpPr>
          <p:spPr bwMode="auto">
            <a:xfrm>
              <a:off x="5689493" y="3448314"/>
              <a:ext cx="80886" cy="98859"/>
            </a:xfrm>
            <a:custGeom>
              <a:avLst/>
              <a:gdLst>
                <a:gd name="T0" fmla="*/ 23 w 24"/>
                <a:gd name="T1" fmla="*/ 27 h 29"/>
                <a:gd name="T2" fmla="*/ 11 w 24"/>
                <a:gd name="T3" fmla="*/ 0 h 29"/>
                <a:gd name="T4" fmla="*/ 23 w 24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9">
                  <a:moveTo>
                    <a:pt x="23" y="27"/>
                  </a:moveTo>
                  <a:cubicBezTo>
                    <a:pt x="11" y="29"/>
                    <a:pt x="0" y="2"/>
                    <a:pt x="11" y="0"/>
                  </a:cubicBezTo>
                  <a:cubicBezTo>
                    <a:pt x="14" y="10"/>
                    <a:pt x="24" y="13"/>
                    <a:pt x="23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Freeform 222"/>
            <p:cNvSpPr/>
            <p:nvPr/>
          </p:nvSpPr>
          <p:spPr bwMode="auto">
            <a:xfrm>
              <a:off x="257609" y="3459099"/>
              <a:ext cx="53923" cy="80885"/>
            </a:xfrm>
            <a:custGeom>
              <a:avLst/>
              <a:gdLst>
                <a:gd name="T0" fmla="*/ 10 w 16"/>
                <a:gd name="T1" fmla="*/ 21 h 24"/>
                <a:gd name="T2" fmla="*/ 4 w 16"/>
                <a:gd name="T3" fmla="*/ 6 h 24"/>
                <a:gd name="T4" fmla="*/ 10 w 16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0" y="21"/>
                  </a:moveTo>
                  <a:cubicBezTo>
                    <a:pt x="0" y="24"/>
                    <a:pt x="5" y="12"/>
                    <a:pt x="4" y="6"/>
                  </a:cubicBezTo>
                  <a:cubicBezTo>
                    <a:pt x="15" y="0"/>
                    <a:pt x="16" y="20"/>
                    <a:pt x="1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Freeform 223"/>
            <p:cNvSpPr/>
            <p:nvPr/>
          </p:nvSpPr>
          <p:spPr bwMode="auto">
            <a:xfrm>
              <a:off x="133585" y="3489655"/>
              <a:ext cx="80886" cy="70100"/>
            </a:xfrm>
            <a:custGeom>
              <a:avLst/>
              <a:gdLst>
                <a:gd name="T0" fmla="*/ 17 w 24"/>
                <a:gd name="T1" fmla="*/ 21 h 21"/>
                <a:gd name="T2" fmla="*/ 8 w 24"/>
                <a:gd name="T3" fmla="*/ 0 h 21"/>
                <a:gd name="T4" fmla="*/ 17 w 24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1">
                  <a:moveTo>
                    <a:pt x="17" y="21"/>
                  </a:moveTo>
                  <a:cubicBezTo>
                    <a:pt x="12" y="17"/>
                    <a:pt x="0" y="6"/>
                    <a:pt x="8" y="0"/>
                  </a:cubicBezTo>
                  <a:cubicBezTo>
                    <a:pt x="17" y="1"/>
                    <a:pt x="24" y="14"/>
                    <a:pt x="17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Freeform 224"/>
            <p:cNvSpPr/>
            <p:nvPr/>
          </p:nvSpPr>
          <p:spPr bwMode="auto">
            <a:xfrm>
              <a:off x="1478076" y="3439327"/>
              <a:ext cx="80886" cy="80885"/>
            </a:xfrm>
            <a:custGeom>
              <a:avLst/>
              <a:gdLst>
                <a:gd name="T0" fmla="*/ 0 w 24"/>
                <a:gd name="T1" fmla="*/ 24 h 24"/>
                <a:gd name="T2" fmla="*/ 24 w 24"/>
                <a:gd name="T3" fmla="*/ 0 h 24"/>
                <a:gd name="T4" fmla="*/ 0 w 2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0" y="24"/>
                  </a:moveTo>
                  <a:cubicBezTo>
                    <a:pt x="2" y="10"/>
                    <a:pt x="10" y="2"/>
                    <a:pt x="24" y="0"/>
                  </a:cubicBezTo>
                  <a:cubicBezTo>
                    <a:pt x="17" y="9"/>
                    <a:pt x="13" y="21"/>
                    <a:pt x="0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Freeform 225"/>
            <p:cNvSpPr/>
            <p:nvPr/>
          </p:nvSpPr>
          <p:spPr bwMode="auto">
            <a:xfrm>
              <a:off x="2031689" y="3417757"/>
              <a:ext cx="88075" cy="91669"/>
            </a:xfrm>
            <a:custGeom>
              <a:avLst/>
              <a:gdLst>
                <a:gd name="T0" fmla="*/ 1 w 26"/>
                <a:gd name="T1" fmla="*/ 27 h 27"/>
                <a:gd name="T2" fmla="*/ 13 w 26"/>
                <a:gd name="T3" fmla="*/ 3 h 27"/>
                <a:gd name="T4" fmla="*/ 25 w 26"/>
                <a:gd name="T5" fmla="*/ 21 h 27"/>
                <a:gd name="T6" fmla="*/ 1 w 26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" y="27"/>
                  </a:moveTo>
                  <a:cubicBezTo>
                    <a:pt x="0" y="14"/>
                    <a:pt x="18" y="20"/>
                    <a:pt x="13" y="3"/>
                  </a:cubicBezTo>
                  <a:cubicBezTo>
                    <a:pt x="26" y="0"/>
                    <a:pt x="26" y="10"/>
                    <a:pt x="25" y="21"/>
                  </a:cubicBezTo>
                  <a:cubicBezTo>
                    <a:pt x="18" y="24"/>
                    <a:pt x="10" y="26"/>
                    <a:pt x="1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Freeform 226"/>
            <p:cNvSpPr/>
            <p:nvPr/>
          </p:nvSpPr>
          <p:spPr bwMode="auto">
            <a:xfrm>
              <a:off x="6199968" y="3439327"/>
              <a:ext cx="46734" cy="88074"/>
            </a:xfrm>
            <a:custGeom>
              <a:avLst/>
              <a:gdLst>
                <a:gd name="T0" fmla="*/ 1 w 14"/>
                <a:gd name="T1" fmla="*/ 24 h 26"/>
                <a:gd name="T2" fmla="*/ 10 w 14"/>
                <a:gd name="T3" fmla="*/ 0 h 26"/>
                <a:gd name="T4" fmla="*/ 1 w 14"/>
                <a:gd name="T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1" y="24"/>
                  </a:moveTo>
                  <a:cubicBezTo>
                    <a:pt x="2" y="14"/>
                    <a:pt x="0" y="1"/>
                    <a:pt x="10" y="0"/>
                  </a:cubicBezTo>
                  <a:cubicBezTo>
                    <a:pt x="9" y="10"/>
                    <a:pt x="14" y="26"/>
                    <a:pt x="1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Freeform 227"/>
            <p:cNvSpPr/>
            <p:nvPr/>
          </p:nvSpPr>
          <p:spPr bwMode="auto">
            <a:xfrm>
              <a:off x="1251597" y="3500440"/>
              <a:ext cx="64708" cy="100657"/>
            </a:xfrm>
            <a:custGeom>
              <a:avLst/>
              <a:gdLst>
                <a:gd name="T0" fmla="*/ 16 w 19"/>
                <a:gd name="T1" fmla="*/ 3 h 30"/>
                <a:gd name="T2" fmla="*/ 19 w 19"/>
                <a:gd name="T3" fmla="*/ 12 h 30"/>
                <a:gd name="T4" fmla="*/ 4 w 19"/>
                <a:gd name="T5" fmla="*/ 30 h 30"/>
                <a:gd name="T6" fmla="*/ 16 w 19"/>
                <a:gd name="T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0">
                  <a:moveTo>
                    <a:pt x="16" y="3"/>
                  </a:moveTo>
                  <a:cubicBezTo>
                    <a:pt x="15" y="8"/>
                    <a:pt x="19" y="8"/>
                    <a:pt x="19" y="12"/>
                  </a:cubicBezTo>
                  <a:cubicBezTo>
                    <a:pt x="16" y="20"/>
                    <a:pt x="14" y="29"/>
                    <a:pt x="4" y="30"/>
                  </a:cubicBezTo>
                  <a:cubicBezTo>
                    <a:pt x="0" y="23"/>
                    <a:pt x="1" y="0"/>
                    <a:pt x="16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Freeform 228"/>
            <p:cNvSpPr/>
            <p:nvPr/>
          </p:nvSpPr>
          <p:spPr bwMode="auto">
            <a:xfrm>
              <a:off x="2319281" y="3523807"/>
              <a:ext cx="52127" cy="57518"/>
            </a:xfrm>
            <a:custGeom>
              <a:avLst/>
              <a:gdLst>
                <a:gd name="T0" fmla="*/ 15 w 15"/>
                <a:gd name="T1" fmla="*/ 2 h 17"/>
                <a:gd name="T2" fmla="*/ 0 w 15"/>
                <a:gd name="T3" fmla="*/ 17 h 17"/>
                <a:gd name="T4" fmla="*/ 15 w 15"/>
                <a:gd name="T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7">
                  <a:moveTo>
                    <a:pt x="15" y="2"/>
                  </a:moveTo>
                  <a:cubicBezTo>
                    <a:pt x="11" y="8"/>
                    <a:pt x="10" y="17"/>
                    <a:pt x="0" y="17"/>
                  </a:cubicBezTo>
                  <a:cubicBezTo>
                    <a:pt x="0" y="7"/>
                    <a:pt x="3" y="0"/>
                    <a:pt x="15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Freeform 229"/>
            <p:cNvSpPr/>
            <p:nvPr/>
          </p:nvSpPr>
          <p:spPr bwMode="auto">
            <a:xfrm>
              <a:off x="5827897" y="3516617"/>
              <a:ext cx="61113" cy="95264"/>
            </a:xfrm>
            <a:custGeom>
              <a:avLst/>
              <a:gdLst>
                <a:gd name="T0" fmla="*/ 18 w 18"/>
                <a:gd name="T1" fmla="*/ 28 h 28"/>
                <a:gd name="T2" fmla="*/ 0 w 18"/>
                <a:gd name="T3" fmla="*/ 1 h 28"/>
                <a:gd name="T4" fmla="*/ 18 w 18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8">
                  <a:moveTo>
                    <a:pt x="18" y="28"/>
                  </a:moveTo>
                  <a:cubicBezTo>
                    <a:pt x="6" y="25"/>
                    <a:pt x="2" y="14"/>
                    <a:pt x="0" y="1"/>
                  </a:cubicBezTo>
                  <a:cubicBezTo>
                    <a:pt x="16" y="0"/>
                    <a:pt x="17" y="14"/>
                    <a:pt x="18" y="2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230"/>
            <p:cNvSpPr/>
            <p:nvPr/>
          </p:nvSpPr>
          <p:spPr bwMode="auto">
            <a:xfrm>
              <a:off x="910082" y="3505833"/>
              <a:ext cx="111442" cy="64708"/>
            </a:xfrm>
            <a:custGeom>
              <a:avLst/>
              <a:gdLst>
                <a:gd name="T0" fmla="*/ 33 w 33"/>
                <a:gd name="T1" fmla="*/ 19 h 19"/>
                <a:gd name="T2" fmla="*/ 0 w 33"/>
                <a:gd name="T3" fmla="*/ 7 h 19"/>
                <a:gd name="T4" fmla="*/ 33 w 33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9">
                  <a:moveTo>
                    <a:pt x="33" y="19"/>
                  </a:moveTo>
                  <a:cubicBezTo>
                    <a:pt x="18" y="19"/>
                    <a:pt x="3" y="19"/>
                    <a:pt x="0" y="7"/>
                  </a:cubicBezTo>
                  <a:cubicBezTo>
                    <a:pt x="12" y="0"/>
                    <a:pt x="33" y="5"/>
                    <a:pt x="33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Freeform 231"/>
            <p:cNvSpPr/>
            <p:nvPr/>
          </p:nvSpPr>
          <p:spPr bwMode="auto">
            <a:xfrm>
              <a:off x="5980679" y="3559756"/>
              <a:ext cx="80886" cy="64708"/>
            </a:xfrm>
            <a:custGeom>
              <a:avLst/>
              <a:gdLst>
                <a:gd name="T0" fmla="*/ 24 w 24"/>
                <a:gd name="T1" fmla="*/ 12 h 19"/>
                <a:gd name="T2" fmla="*/ 3 w 24"/>
                <a:gd name="T3" fmla="*/ 0 h 19"/>
                <a:gd name="T4" fmla="*/ 24 w 24"/>
                <a:gd name="T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9">
                  <a:moveTo>
                    <a:pt x="24" y="12"/>
                  </a:moveTo>
                  <a:cubicBezTo>
                    <a:pt x="18" y="19"/>
                    <a:pt x="0" y="13"/>
                    <a:pt x="3" y="0"/>
                  </a:cubicBezTo>
                  <a:cubicBezTo>
                    <a:pt x="14" y="0"/>
                    <a:pt x="16" y="9"/>
                    <a:pt x="24" y="1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232"/>
            <p:cNvSpPr/>
            <p:nvPr/>
          </p:nvSpPr>
          <p:spPr bwMode="auto">
            <a:xfrm>
              <a:off x="1093422" y="3554363"/>
              <a:ext cx="66506" cy="66505"/>
            </a:xfrm>
            <a:custGeom>
              <a:avLst/>
              <a:gdLst>
                <a:gd name="T0" fmla="*/ 18 w 20"/>
                <a:gd name="T1" fmla="*/ 17 h 20"/>
                <a:gd name="T2" fmla="*/ 0 w 20"/>
                <a:gd name="T3" fmla="*/ 8 h 20"/>
                <a:gd name="T4" fmla="*/ 18 w 20"/>
                <a:gd name="T5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18" y="17"/>
                  </a:moveTo>
                  <a:cubicBezTo>
                    <a:pt x="6" y="20"/>
                    <a:pt x="5" y="12"/>
                    <a:pt x="0" y="8"/>
                  </a:cubicBezTo>
                  <a:cubicBezTo>
                    <a:pt x="5" y="0"/>
                    <a:pt x="20" y="8"/>
                    <a:pt x="18" y="1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Freeform 233"/>
            <p:cNvSpPr/>
            <p:nvPr/>
          </p:nvSpPr>
          <p:spPr bwMode="auto">
            <a:xfrm>
              <a:off x="1174306" y="3475275"/>
              <a:ext cx="80886" cy="136606"/>
            </a:xfrm>
            <a:custGeom>
              <a:avLst/>
              <a:gdLst>
                <a:gd name="T0" fmla="*/ 0 w 24"/>
                <a:gd name="T1" fmla="*/ 13 h 40"/>
                <a:gd name="T2" fmla="*/ 9 w 24"/>
                <a:gd name="T3" fmla="*/ 40 h 40"/>
                <a:gd name="T4" fmla="*/ 0 w 24"/>
                <a:gd name="T5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0">
                  <a:moveTo>
                    <a:pt x="0" y="13"/>
                  </a:moveTo>
                  <a:cubicBezTo>
                    <a:pt x="11" y="0"/>
                    <a:pt x="24" y="36"/>
                    <a:pt x="9" y="40"/>
                  </a:cubicBezTo>
                  <a:cubicBezTo>
                    <a:pt x="7" y="30"/>
                    <a:pt x="1" y="24"/>
                    <a:pt x="0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Freeform 234"/>
            <p:cNvSpPr/>
            <p:nvPr/>
          </p:nvSpPr>
          <p:spPr bwMode="auto">
            <a:xfrm>
              <a:off x="1505037" y="3489655"/>
              <a:ext cx="156378" cy="145593"/>
            </a:xfrm>
            <a:custGeom>
              <a:avLst/>
              <a:gdLst>
                <a:gd name="T0" fmla="*/ 46 w 46"/>
                <a:gd name="T1" fmla="*/ 36 h 43"/>
                <a:gd name="T2" fmla="*/ 28 w 46"/>
                <a:gd name="T3" fmla="*/ 39 h 43"/>
                <a:gd name="T4" fmla="*/ 28 w 46"/>
                <a:gd name="T5" fmla="*/ 15 h 43"/>
                <a:gd name="T6" fmla="*/ 4 w 46"/>
                <a:gd name="T7" fmla="*/ 30 h 43"/>
                <a:gd name="T8" fmla="*/ 31 w 46"/>
                <a:gd name="T9" fmla="*/ 0 h 43"/>
                <a:gd name="T10" fmla="*/ 46 w 46"/>
                <a:gd name="T11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3">
                  <a:moveTo>
                    <a:pt x="46" y="36"/>
                  </a:moveTo>
                  <a:cubicBezTo>
                    <a:pt x="46" y="43"/>
                    <a:pt x="33" y="37"/>
                    <a:pt x="28" y="39"/>
                  </a:cubicBezTo>
                  <a:cubicBezTo>
                    <a:pt x="36" y="29"/>
                    <a:pt x="32" y="27"/>
                    <a:pt x="28" y="15"/>
                  </a:cubicBezTo>
                  <a:cubicBezTo>
                    <a:pt x="19" y="19"/>
                    <a:pt x="15" y="28"/>
                    <a:pt x="4" y="30"/>
                  </a:cubicBezTo>
                  <a:cubicBezTo>
                    <a:pt x="0" y="7"/>
                    <a:pt x="32" y="20"/>
                    <a:pt x="31" y="0"/>
                  </a:cubicBezTo>
                  <a:cubicBezTo>
                    <a:pt x="39" y="9"/>
                    <a:pt x="38" y="27"/>
                    <a:pt x="46" y="3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Freeform 235"/>
            <p:cNvSpPr/>
            <p:nvPr/>
          </p:nvSpPr>
          <p:spPr bwMode="auto">
            <a:xfrm>
              <a:off x="7643318" y="3608287"/>
              <a:ext cx="111442" cy="53923"/>
            </a:xfrm>
            <a:custGeom>
              <a:avLst/>
              <a:gdLst>
                <a:gd name="T0" fmla="*/ 33 w 33"/>
                <a:gd name="T1" fmla="*/ 16 h 16"/>
                <a:gd name="T2" fmla="*/ 0 w 33"/>
                <a:gd name="T3" fmla="*/ 13 h 16"/>
                <a:gd name="T4" fmla="*/ 0 w 33"/>
                <a:gd name="T5" fmla="*/ 1 h 16"/>
                <a:gd name="T6" fmla="*/ 33 w 33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33" y="16"/>
                  </a:moveTo>
                  <a:cubicBezTo>
                    <a:pt x="21" y="16"/>
                    <a:pt x="14" y="11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17" y="0"/>
                    <a:pt x="32" y="1"/>
                    <a:pt x="33" y="1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Freeform 236"/>
            <p:cNvSpPr/>
            <p:nvPr/>
          </p:nvSpPr>
          <p:spPr bwMode="auto">
            <a:xfrm>
              <a:off x="1183294" y="3642439"/>
              <a:ext cx="91670" cy="66505"/>
            </a:xfrm>
            <a:custGeom>
              <a:avLst/>
              <a:gdLst>
                <a:gd name="T0" fmla="*/ 21 w 27"/>
                <a:gd name="T1" fmla="*/ 0 h 20"/>
                <a:gd name="T2" fmla="*/ 6 w 27"/>
                <a:gd name="T3" fmla="*/ 0 h 20"/>
                <a:gd name="T4" fmla="*/ 21 w 2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0">
                  <a:moveTo>
                    <a:pt x="21" y="0"/>
                  </a:moveTo>
                  <a:cubicBezTo>
                    <a:pt x="27" y="20"/>
                    <a:pt x="0" y="20"/>
                    <a:pt x="6" y="0"/>
                  </a:cubicBezTo>
                  <a:cubicBezTo>
                    <a:pt x="11" y="0"/>
                    <a:pt x="16" y="0"/>
                    <a:pt x="2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Freeform 237"/>
            <p:cNvSpPr/>
            <p:nvPr/>
          </p:nvSpPr>
          <p:spPr bwMode="auto">
            <a:xfrm>
              <a:off x="2038879" y="3611881"/>
              <a:ext cx="111442" cy="84479"/>
            </a:xfrm>
            <a:custGeom>
              <a:avLst/>
              <a:gdLst>
                <a:gd name="T0" fmla="*/ 2 w 33"/>
                <a:gd name="T1" fmla="*/ 24 h 25"/>
                <a:gd name="T2" fmla="*/ 5 w 33"/>
                <a:gd name="T3" fmla="*/ 6 h 25"/>
                <a:gd name="T4" fmla="*/ 32 w 33"/>
                <a:gd name="T5" fmla="*/ 12 h 25"/>
                <a:gd name="T6" fmla="*/ 2 w 33"/>
                <a:gd name="T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5">
                  <a:moveTo>
                    <a:pt x="2" y="24"/>
                  </a:moveTo>
                  <a:cubicBezTo>
                    <a:pt x="0" y="15"/>
                    <a:pt x="5" y="13"/>
                    <a:pt x="5" y="6"/>
                  </a:cubicBezTo>
                  <a:cubicBezTo>
                    <a:pt x="13" y="9"/>
                    <a:pt x="33" y="0"/>
                    <a:pt x="32" y="12"/>
                  </a:cubicBezTo>
                  <a:cubicBezTo>
                    <a:pt x="23" y="17"/>
                    <a:pt x="17" y="25"/>
                    <a:pt x="2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Freeform 238"/>
            <p:cNvSpPr/>
            <p:nvPr/>
          </p:nvSpPr>
          <p:spPr bwMode="auto">
            <a:xfrm>
              <a:off x="7255070" y="3620869"/>
              <a:ext cx="57518" cy="122226"/>
            </a:xfrm>
            <a:custGeom>
              <a:avLst/>
              <a:gdLst>
                <a:gd name="T0" fmla="*/ 13 w 17"/>
                <a:gd name="T1" fmla="*/ 27 h 36"/>
                <a:gd name="T2" fmla="*/ 1 w 17"/>
                <a:gd name="T3" fmla="*/ 24 h 36"/>
                <a:gd name="T4" fmla="*/ 10 w 17"/>
                <a:gd name="T5" fmla="*/ 0 h 36"/>
                <a:gd name="T6" fmla="*/ 13 w 17"/>
                <a:gd name="T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6">
                  <a:moveTo>
                    <a:pt x="13" y="27"/>
                  </a:moveTo>
                  <a:cubicBezTo>
                    <a:pt x="10" y="36"/>
                    <a:pt x="5" y="24"/>
                    <a:pt x="1" y="24"/>
                  </a:cubicBezTo>
                  <a:cubicBezTo>
                    <a:pt x="0" y="12"/>
                    <a:pt x="2" y="3"/>
                    <a:pt x="10" y="0"/>
                  </a:cubicBezTo>
                  <a:cubicBezTo>
                    <a:pt x="17" y="3"/>
                    <a:pt x="11" y="19"/>
                    <a:pt x="13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Freeform 239"/>
            <p:cNvSpPr/>
            <p:nvPr/>
          </p:nvSpPr>
          <p:spPr bwMode="auto">
            <a:xfrm>
              <a:off x="1032309" y="3631654"/>
              <a:ext cx="122226" cy="131213"/>
            </a:xfrm>
            <a:custGeom>
              <a:avLst/>
              <a:gdLst>
                <a:gd name="T0" fmla="*/ 36 w 36"/>
                <a:gd name="T1" fmla="*/ 18 h 39"/>
                <a:gd name="T2" fmla="*/ 12 w 36"/>
                <a:gd name="T3" fmla="*/ 36 h 39"/>
                <a:gd name="T4" fmla="*/ 0 w 36"/>
                <a:gd name="T5" fmla="*/ 3 h 39"/>
                <a:gd name="T6" fmla="*/ 36 w 36"/>
                <a:gd name="T7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9">
                  <a:moveTo>
                    <a:pt x="36" y="18"/>
                  </a:moveTo>
                  <a:cubicBezTo>
                    <a:pt x="29" y="25"/>
                    <a:pt x="29" y="39"/>
                    <a:pt x="12" y="36"/>
                  </a:cubicBezTo>
                  <a:cubicBezTo>
                    <a:pt x="26" y="14"/>
                    <a:pt x="0" y="25"/>
                    <a:pt x="0" y="3"/>
                  </a:cubicBezTo>
                  <a:cubicBezTo>
                    <a:pt x="20" y="0"/>
                    <a:pt x="25" y="12"/>
                    <a:pt x="36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Freeform 240"/>
            <p:cNvSpPr/>
            <p:nvPr/>
          </p:nvSpPr>
          <p:spPr bwMode="auto">
            <a:xfrm>
              <a:off x="1497847" y="3644235"/>
              <a:ext cx="102455" cy="91669"/>
            </a:xfrm>
            <a:custGeom>
              <a:avLst/>
              <a:gdLst>
                <a:gd name="T0" fmla="*/ 30 w 30"/>
                <a:gd name="T1" fmla="*/ 8 h 27"/>
                <a:gd name="T2" fmla="*/ 0 w 30"/>
                <a:gd name="T3" fmla="*/ 8 h 27"/>
                <a:gd name="T4" fmla="*/ 30 w 30"/>
                <a:gd name="T5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7">
                  <a:moveTo>
                    <a:pt x="30" y="8"/>
                  </a:moveTo>
                  <a:cubicBezTo>
                    <a:pt x="28" y="27"/>
                    <a:pt x="6" y="12"/>
                    <a:pt x="0" y="8"/>
                  </a:cubicBezTo>
                  <a:cubicBezTo>
                    <a:pt x="7" y="0"/>
                    <a:pt x="21" y="8"/>
                    <a:pt x="3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Freeform 241"/>
            <p:cNvSpPr/>
            <p:nvPr/>
          </p:nvSpPr>
          <p:spPr bwMode="auto">
            <a:xfrm>
              <a:off x="1904070" y="3647830"/>
              <a:ext cx="115037" cy="53923"/>
            </a:xfrm>
            <a:custGeom>
              <a:avLst/>
              <a:gdLst>
                <a:gd name="T0" fmla="*/ 33 w 34"/>
                <a:gd name="T1" fmla="*/ 16 h 16"/>
                <a:gd name="T2" fmla="*/ 0 w 34"/>
                <a:gd name="T3" fmla="*/ 4 h 16"/>
                <a:gd name="T4" fmla="*/ 33 w 3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6">
                  <a:moveTo>
                    <a:pt x="33" y="16"/>
                  </a:moveTo>
                  <a:cubicBezTo>
                    <a:pt x="18" y="16"/>
                    <a:pt x="3" y="16"/>
                    <a:pt x="0" y="4"/>
                  </a:cubicBezTo>
                  <a:cubicBezTo>
                    <a:pt x="15" y="4"/>
                    <a:pt x="34" y="0"/>
                    <a:pt x="33" y="1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Freeform 242"/>
            <p:cNvSpPr/>
            <p:nvPr/>
          </p:nvSpPr>
          <p:spPr bwMode="auto">
            <a:xfrm>
              <a:off x="1325292" y="3655020"/>
              <a:ext cx="115037" cy="75493"/>
            </a:xfrm>
            <a:custGeom>
              <a:avLst/>
              <a:gdLst>
                <a:gd name="T0" fmla="*/ 27 w 34"/>
                <a:gd name="T1" fmla="*/ 20 h 22"/>
                <a:gd name="T2" fmla="*/ 0 w 34"/>
                <a:gd name="T3" fmla="*/ 11 h 22"/>
                <a:gd name="T4" fmla="*/ 27 w 34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2">
                  <a:moveTo>
                    <a:pt x="27" y="20"/>
                  </a:moveTo>
                  <a:cubicBezTo>
                    <a:pt x="13" y="22"/>
                    <a:pt x="9" y="14"/>
                    <a:pt x="0" y="11"/>
                  </a:cubicBezTo>
                  <a:cubicBezTo>
                    <a:pt x="3" y="0"/>
                    <a:pt x="34" y="2"/>
                    <a:pt x="27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Freeform 243"/>
            <p:cNvSpPr/>
            <p:nvPr/>
          </p:nvSpPr>
          <p:spPr bwMode="auto">
            <a:xfrm>
              <a:off x="829197" y="3651425"/>
              <a:ext cx="111442" cy="53923"/>
            </a:xfrm>
            <a:custGeom>
              <a:avLst/>
              <a:gdLst>
                <a:gd name="T0" fmla="*/ 3 w 33"/>
                <a:gd name="T1" fmla="*/ 3 h 16"/>
                <a:gd name="T2" fmla="*/ 33 w 33"/>
                <a:gd name="T3" fmla="*/ 9 h 16"/>
                <a:gd name="T4" fmla="*/ 3 w 33"/>
                <a:gd name="T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" y="3"/>
                  </a:moveTo>
                  <a:cubicBezTo>
                    <a:pt x="14" y="4"/>
                    <a:pt x="30" y="0"/>
                    <a:pt x="33" y="9"/>
                  </a:cubicBezTo>
                  <a:cubicBezTo>
                    <a:pt x="28" y="14"/>
                    <a:pt x="0" y="16"/>
                    <a:pt x="3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Freeform 244"/>
            <p:cNvSpPr/>
            <p:nvPr/>
          </p:nvSpPr>
          <p:spPr bwMode="auto">
            <a:xfrm>
              <a:off x="5899795" y="3672995"/>
              <a:ext cx="91670" cy="84479"/>
            </a:xfrm>
            <a:custGeom>
              <a:avLst/>
              <a:gdLst>
                <a:gd name="T0" fmla="*/ 27 w 27"/>
                <a:gd name="T1" fmla="*/ 18 h 25"/>
                <a:gd name="T2" fmla="*/ 0 w 27"/>
                <a:gd name="T3" fmla="*/ 0 h 25"/>
                <a:gd name="T4" fmla="*/ 27 w 27"/>
                <a:gd name="T5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5">
                  <a:moveTo>
                    <a:pt x="27" y="18"/>
                  </a:moveTo>
                  <a:cubicBezTo>
                    <a:pt x="16" y="25"/>
                    <a:pt x="3" y="11"/>
                    <a:pt x="0" y="0"/>
                  </a:cubicBezTo>
                  <a:cubicBezTo>
                    <a:pt x="15" y="0"/>
                    <a:pt x="24" y="6"/>
                    <a:pt x="27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Freeform 245"/>
            <p:cNvSpPr/>
            <p:nvPr/>
          </p:nvSpPr>
          <p:spPr bwMode="auto">
            <a:xfrm>
              <a:off x="1616478" y="3669400"/>
              <a:ext cx="84481" cy="120428"/>
            </a:xfrm>
            <a:custGeom>
              <a:avLst/>
              <a:gdLst>
                <a:gd name="T0" fmla="*/ 25 w 25"/>
                <a:gd name="T1" fmla="*/ 34 h 36"/>
                <a:gd name="T2" fmla="*/ 1 w 25"/>
                <a:gd name="T3" fmla="*/ 19 h 36"/>
                <a:gd name="T4" fmla="*/ 10 w 25"/>
                <a:gd name="T5" fmla="*/ 1 h 36"/>
                <a:gd name="T6" fmla="*/ 25 w 25"/>
                <a:gd name="T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6">
                  <a:moveTo>
                    <a:pt x="25" y="34"/>
                  </a:moveTo>
                  <a:cubicBezTo>
                    <a:pt x="10" y="36"/>
                    <a:pt x="7" y="26"/>
                    <a:pt x="1" y="19"/>
                  </a:cubicBezTo>
                  <a:cubicBezTo>
                    <a:pt x="5" y="14"/>
                    <a:pt x="0" y="0"/>
                    <a:pt x="10" y="1"/>
                  </a:cubicBezTo>
                  <a:cubicBezTo>
                    <a:pt x="11" y="16"/>
                    <a:pt x="25" y="18"/>
                    <a:pt x="25" y="3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Freeform 246"/>
            <p:cNvSpPr/>
            <p:nvPr/>
          </p:nvSpPr>
          <p:spPr bwMode="auto">
            <a:xfrm>
              <a:off x="2252775" y="3651425"/>
              <a:ext cx="50329" cy="71898"/>
            </a:xfrm>
            <a:custGeom>
              <a:avLst/>
              <a:gdLst>
                <a:gd name="T0" fmla="*/ 11 w 15"/>
                <a:gd name="T1" fmla="*/ 18 h 21"/>
                <a:gd name="T2" fmla="*/ 8 w 15"/>
                <a:gd name="T3" fmla="*/ 0 h 21"/>
                <a:gd name="T4" fmla="*/ 11 w 15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11" y="18"/>
                  </a:moveTo>
                  <a:cubicBezTo>
                    <a:pt x="0" y="21"/>
                    <a:pt x="6" y="2"/>
                    <a:pt x="8" y="0"/>
                  </a:cubicBezTo>
                  <a:cubicBezTo>
                    <a:pt x="15" y="0"/>
                    <a:pt x="9" y="13"/>
                    <a:pt x="11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Freeform 247"/>
            <p:cNvSpPr/>
            <p:nvPr/>
          </p:nvSpPr>
          <p:spPr bwMode="auto">
            <a:xfrm>
              <a:off x="5827897" y="3701754"/>
              <a:ext cx="61113" cy="84479"/>
            </a:xfrm>
            <a:custGeom>
              <a:avLst/>
              <a:gdLst>
                <a:gd name="T0" fmla="*/ 18 w 18"/>
                <a:gd name="T1" fmla="*/ 24 h 25"/>
                <a:gd name="T2" fmla="*/ 0 w 18"/>
                <a:gd name="T3" fmla="*/ 0 h 25"/>
                <a:gd name="T4" fmla="*/ 18 w 18"/>
                <a:gd name="T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5">
                  <a:moveTo>
                    <a:pt x="18" y="24"/>
                  </a:moveTo>
                  <a:cubicBezTo>
                    <a:pt x="3" y="25"/>
                    <a:pt x="2" y="12"/>
                    <a:pt x="0" y="0"/>
                  </a:cubicBezTo>
                  <a:cubicBezTo>
                    <a:pt x="13" y="1"/>
                    <a:pt x="14" y="14"/>
                    <a:pt x="18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Freeform 248"/>
            <p:cNvSpPr/>
            <p:nvPr/>
          </p:nvSpPr>
          <p:spPr bwMode="auto">
            <a:xfrm>
              <a:off x="9408411" y="3651425"/>
              <a:ext cx="8988" cy="122226"/>
            </a:xfrm>
            <a:custGeom>
              <a:avLst/>
              <a:gdLst>
                <a:gd name="T0" fmla="*/ 3 w 3"/>
                <a:gd name="T1" fmla="*/ 0 h 36"/>
                <a:gd name="T2" fmla="*/ 3 w 3"/>
                <a:gd name="T3" fmla="*/ 36 h 36"/>
                <a:gd name="T4" fmla="*/ 0 w 3"/>
                <a:gd name="T5" fmla="*/ 36 h 36"/>
                <a:gd name="T6" fmla="*/ 0 w 3"/>
                <a:gd name="T7" fmla="*/ 0 h 36"/>
                <a:gd name="T8" fmla="*/ 3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3" y="0"/>
                  </a:move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Freeform 249"/>
            <p:cNvSpPr/>
            <p:nvPr/>
          </p:nvSpPr>
          <p:spPr bwMode="auto">
            <a:xfrm>
              <a:off x="149762" y="3730513"/>
              <a:ext cx="71898" cy="53923"/>
            </a:xfrm>
            <a:custGeom>
              <a:avLst/>
              <a:gdLst>
                <a:gd name="T0" fmla="*/ 18 w 21"/>
                <a:gd name="T1" fmla="*/ 7 h 16"/>
                <a:gd name="T2" fmla="*/ 6 w 21"/>
                <a:gd name="T3" fmla="*/ 13 h 16"/>
                <a:gd name="T4" fmla="*/ 18 w 21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8" y="7"/>
                  </a:moveTo>
                  <a:cubicBezTo>
                    <a:pt x="21" y="16"/>
                    <a:pt x="11" y="12"/>
                    <a:pt x="6" y="13"/>
                  </a:cubicBezTo>
                  <a:cubicBezTo>
                    <a:pt x="0" y="3"/>
                    <a:pt x="17" y="0"/>
                    <a:pt x="18" y="7"/>
                  </a:cubicBezTo>
                  <a:close/>
                </a:path>
              </a:pathLst>
            </a:custGeom>
            <a:solidFill>
              <a:srgbClr val="92D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Freeform 250"/>
            <p:cNvSpPr/>
            <p:nvPr/>
          </p:nvSpPr>
          <p:spPr bwMode="auto">
            <a:xfrm>
              <a:off x="1508632" y="3716133"/>
              <a:ext cx="91670" cy="73695"/>
            </a:xfrm>
            <a:custGeom>
              <a:avLst/>
              <a:gdLst>
                <a:gd name="T0" fmla="*/ 0 w 27"/>
                <a:gd name="T1" fmla="*/ 8 h 22"/>
                <a:gd name="T2" fmla="*/ 27 w 27"/>
                <a:gd name="T3" fmla="*/ 20 h 22"/>
                <a:gd name="T4" fmla="*/ 0 w 27"/>
                <a:gd name="T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0" y="8"/>
                  </a:moveTo>
                  <a:cubicBezTo>
                    <a:pt x="9" y="0"/>
                    <a:pt x="25" y="11"/>
                    <a:pt x="27" y="20"/>
                  </a:cubicBezTo>
                  <a:cubicBezTo>
                    <a:pt x="12" y="22"/>
                    <a:pt x="9" y="12"/>
                    <a:pt x="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Freeform 251"/>
            <p:cNvSpPr>
              <a:spLocks noEditPoints="1"/>
            </p:cNvSpPr>
            <p:nvPr/>
          </p:nvSpPr>
          <p:spPr bwMode="auto">
            <a:xfrm>
              <a:off x="133585" y="3699957"/>
              <a:ext cx="131214" cy="104252"/>
            </a:xfrm>
            <a:custGeom>
              <a:avLst/>
              <a:gdLst>
                <a:gd name="T0" fmla="*/ 32 w 39"/>
                <a:gd name="T1" fmla="*/ 31 h 31"/>
                <a:gd name="T2" fmla="*/ 5 w 39"/>
                <a:gd name="T3" fmla="*/ 31 h 31"/>
                <a:gd name="T4" fmla="*/ 2 w 39"/>
                <a:gd name="T5" fmla="*/ 4 h 31"/>
                <a:gd name="T6" fmla="*/ 32 w 39"/>
                <a:gd name="T7" fmla="*/ 1 h 31"/>
                <a:gd name="T8" fmla="*/ 32 w 39"/>
                <a:gd name="T9" fmla="*/ 31 h 31"/>
                <a:gd name="T10" fmla="*/ 11 w 39"/>
                <a:gd name="T11" fmla="*/ 22 h 31"/>
                <a:gd name="T12" fmla="*/ 23 w 39"/>
                <a:gd name="T13" fmla="*/ 16 h 31"/>
                <a:gd name="T14" fmla="*/ 11 w 39"/>
                <a:gd name="T15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1">
                  <a:moveTo>
                    <a:pt x="32" y="31"/>
                  </a:moveTo>
                  <a:cubicBezTo>
                    <a:pt x="23" y="31"/>
                    <a:pt x="14" y="31"/>
                    <a:pt x="5" y="31"/>
                  </a:cubicBezTo>
                  <a:cubicBezTo>
                    <a:pt x="0" y="26"/>
                    <a:pt x="3" y="13"/>
                    <a:pt x="2" y="4"/>
                  </a:cubicBezTo>
                  <a:cubicBezTo>
                    <a:pt x="10" y="1"/>
                    <a:pt x="20" y="0"/>
                    <a:pt x="32" y="1"/>
                  </a:cubicBezTo>
                  <a:cubicBezTo>
                    <a:pt x="39" y="9"/>
                    <a:pt x="33" y="21"/>
                    <a:pt x="32" y="31"/>
                  </a:cubicBezTo>
                  <a:close/>
                  <a:moveTo>
                    <a:pt x="11" y="22"/>
                  </a:moveTo>
                  <a:cubicBezTo>
                    <a:pt x="16" y="21"/>
                    <a:pt x="26" y="25"/>
                    <a:pt x="23" y="16"/>
                  </a:cubicBezTo>
                  <a:cubicBezTo>
                    <a:pt x="22" y="9"/>
                    <a:pt x="5" y="12"/>
                    <a:pt x="11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Freeform 252"/>
            <p:cNvSpPr/>
            <p:nvPr/>
          </p:nvSpPr>
          <p:spPr bwMode="auto">
            <a:xfrm>
              <a:off x="7424030" y="3672995"/>
              <a:ext cx="97062" cy="170757"/>
            </a:xfrm>
            <a:custGeom>
              <a:avLst/>
              <a:gdLst>
                <a:gd name="T0" fmla="*/ 23 w 29"/>
                <a:gd name="T1" fmla="*/ 51 h 51"/>
                <a:gd name="T2" fmla="*/ 23 w 29"/>
                <a:gd name="T3" fmla="*/ 3 h 51"/>
                <a:gd name="T4" fmla="*/ 23 w 29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1">
                  <a:moveTo>
                    <a:pt x="23" y="51"/>
                  </a:moveTo>
                  <a:cubicBezTo>
                    <a:pt x="2" y="51"/>
                    <a:pt x="0" y="0"/>
                    <a:pt x="23" y="3"/>
                  </a:cubicBezTo>
                  <a:cubicBezTo>
                    <a:pt x="9" y="21"/>
                    <a:pt x="29" y="35"/>
                    <a:pt x="23" y="5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Freeform 253"/>
            <p:cNvSpPr/>
            <p:nvPr/>
          </p:nvSpPr>
          <p:spPr bwMode="auto">
            <a:xfrm>
              <a:off x="7075325" y="3753880"/>
              <a:ext cx="61113" cy="100657"/>
            </a:xfrm>
            <a:custGeom>
              <a:avLst/>
              <a:gdLst>
                <a:gd name="T0" fmla="*/ 18 w 18"/>
                <a:gd name="T1" fmla="*/ 6 h 30"/>
                <a:gd name="T2" fmla="*/ 6 w 18"/>
                <a:gd name="T3" fmla="*/ 30 h 30"/>
                <a:gd name="T4" fmla="*/ 18 w 18"/>
                <a:gd name="T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cubicBezTo>
                    <a:pt x="17" y="17"/>
                    <a:pt x="18" y="30"/>
                    <a:pt x="6" y="30"/>
                  </a:cubicBezTo>
                  <a:cubicBezTo>
                    <a:pt x="0" y="22"/>
                    <a:pt x="0" y="0"/>
                    <a:pt x="18" y="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Freeform 254"/>
            <p:cNvSpPr/>
            <p:nvPr/>
          </p:nvSpPr>
          <p:spPr bwMode="auto">
            <a:xfrm>
              <a:off x="2184472" y="3793424"/>
              <a:ext cx="44937" cy="75493"/>
            </a:xfrm>
            <a:custGeom>
              <a:avLst/>
              <a:gdLst>
                <a:gd name="T0" fmla="*/ 1 w 13"/>
                <a:gd name="T1" fmla="*/ 21 h 22"/>
                <a:gd name="T2" fmla="*/ 13 w 13"/>
                <a:gd name="T3" fmla="*/ 0 h 22"/>
                <a:gd name="T4" fmla="*/ 1 w 1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2">
                  <a:moveTo>
                    <a:pt x="1" y="21"/>
                  </a:moveTo>
                  <a:cubicBezTo>
                    <a:pt x="0" y="9"/>
                    <a:pt x="2" y="0"/>
                    <a:pt x="13" y="0"/>
                  </a:cubicBezTo>
                  <a:cubicBezTo>
                    <a:pt x="9" y="7"/>
                    <a:pt x="13" y="22"/>
                    <a:pt x="1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Freeform 255"/>
            <p:cNvSpPr/>
            <p:nvPr/>
          </p:nvSpPr>
          <p:spPr bwMode="auto">
            <a:xfrm>
              <a:off x="6882998" y="3793424"/>
              <a:ext cx="91670" cy="102454"/>
            </a:xfrm>
            <a:custGeom>
              <a:avLst/>
              <a:gdLst>
                <a:gd name="T0" fmla="*/ 27 w 27"/>
                <a:gd name="T1" fmla="*/ 21 h 30"/>
                <a:gd name="T2" fmla="*/ 0 w 27"/>
                <a:gd name="T3" fmla="*/ 0 h 30"/>
                <a:gd name="T4" fmla="*/ 27 w 27"/>
                <a:gd name="T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0">
                  <a:moveTo>
                    <a:pt x="27" y="21"/>
                  </a:moveTo>
                  <a:cubicBezTo>
                    <a:pt x="14" y="30"/>
                    <a:pt x="2" y="12"/>
                    <a:pt x="0" y="0"/>
                  </a:cubicBezTo>
                  <a:cubicBezTo>
                    <a:pt x="16" y="0"/>
                    <a:pt x="18" y="14"/>
                    <a:pt x="27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Freeform 256"/>
            <p:cNvSpPr/>
            <p:nvPr/>
          </p:nvSpPr>
          <p:spPr bwMode="auto">
            <a:xfrm>
              <a:off x="7298209" y="3773652"/>
              <a:ext cx="41342" cy="80885"/>
            </a:xfrm>
            <a:custGeom>
              <a:avLst/>
              <a:gdLst>
                <a:gd name="T0" fmla="*/ 0 w 12"/>
                <a:gd name="T1" fmla="*/ 0 h 24"/>
                <a:gd name="T2" fmla="*/ 12 w 12"/>
                <a:gd name="T3" fmla="*/ 24 h 24"/>
                <a:gd name="T4" fmla="*/ 0 w 1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0"/>
                  </a:moveTo>
                  <a:cubicBezTo>
                    <a:pt x="5" y="7"/>
                    <a:pt x="12" y="12"/>
                    <a:pt x="12" y="24"/>
                  </a:cubicBezTo>
                  <a:cubicBezTo>
                    <a:pt x="2" y="2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Freeform 257"/>
            <p:cNvSpPr/>
            <p:nvPr/>
          </p:nvSpPr>
          <p:spPr bwMode="auto">
            <a:xfrm>
              <a:off x="7159805" y="3777247"/>
              <a:ext cx="68303" cy="66505"/>
            </a:xfrm>
            <a:custGeom>
              <a:avLst/>
              <a:gdLst>
                <a:gd name="T0" fmla="*/ 8 w 20"/>
                <a:gd name="T1" fmla="*/ 20 h 20"/>
                <a:gd name="T2" fmla="*/ 17 w 20"/>
                <a:gd name="T3" fmla="*/ 2 h 20"/>
                <a:gd name="T4" fmla="*/ 8 w 2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8" y="20"/>
                  </a:moveTo>
                  <a:cubicBezTo>
                    <a:pt x="0" y="15"/>
                    <a:pt x="8" y="0"/>
                    <a:pt x="17" y="2"/>
                  </a:cubicBezTo>
                  <a:cubicBezTo>
                    <a:pt x="20" y="14"/>
                    <a:pt x="10" y="13"/>
                    <a:pt x="8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Freeform 258"/>
            <p:cNvSpPr/>
            <p:nvPr/>
          </p:nvSpPr>
          <p:spPr bwMode="auto">
            <a:xfrm>
              <a:off x="9397626" y="3773652"/>
              <a:ext cx="71898" cy="436779"/>
            </a:xfrm>
            <a:custGeom>
              <a:avLst/>
              <a:gdLst>
                <a:gd name="T0" fmla="*/ 6 w 21"/>
                <a:gd name="T1" fmla="*/ 0 h 129"/>
                <a:gd name="T2" fmla="*/ 9 w 21"/>
                <a:gd name="T3" fmla="*/ 129 h 129"/>
                <a:gd name="T4" fmla="*/ 3 w 21"/>
                <a:gd name="T5" fmla="*/ 78 h 129"/>
                <a:gd name="T6" fmla="*/ 3 w 21"/>
                <a:gd name="T7" fmla="*/ 9 h 129"/>
                <a:gd name="T8" fmla="*/ 3 w 21"/>
                <a:gd name="T9" fmla="*/ 0 h 129"/>
                <a:gd name="T10" fmla="*/ 6 w 21"/>
                <a:gd name="T1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9">
                  <a:moveTo>
                    <a:pt x="6" y="0"/>
                  </a:moveTo>
                  <a:cubicBezTo>
                    <a:pt x="21" y="36"/>
                    <a:pt x="13" y="87"/>
                    <a:pt x="9" y="129"/>
                  </a:cubicBezTo>
                  <a:cubicBezTo>
                    <a:pt x="0" y="119"/>
                    <a:pt x="12" y="88"/>
                    <a:pt x="3" y="78"/>
                  </a:cubicBezTo>
                  <a:cubicBezTo>
                    <a:pt x="3" y="55"/>
                    <a:pt x="3" y="32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Freeform 259"/>
            <p:cNvSpPr/>
            <p:nvPr/>
          </p:nvSpPr>
          <p:spPr bwMode="auto">
            <a:xfrm>
              <a:off x="7206538" y="3823980"/>
              <a:ext cx="71898" cy="44936"/>
            </a:xfrm>
            <a:custGeom>
              <a:avLst/>
              <a:gdLst>
                <a:gd name="T0" fmla="*/ 21 w 21"/>
                <a:gd name="T1" fmla="*/ 0 h 13"/>
                <a:gd name="T2" fmla="*/ 0 w 21"/>
                <a:gd name="T3" fmla="*/ 12 h 13"/>
                <a:gd name="T4" fmla="*/ 21 w 21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cubicBezTo>
                    <a:pt x="21" y="11"/>
                    <a:pt x="12" y="13"/>
                    <a:pt x="0" y="12"/>
                  </a:cubicBezTo>
                  <a:cubicBezTo>
                    <a:pt x="5" y="6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Freeform 260"/>
            <p:cNvSpPr/>
            <p:nvPr/>
          </p:nvSpPr>
          <p:spPr bwMode="auto">
            <a:xfrm>
              <a:off x="6987250" y="3743096"/>
              <a:ext cx="57518" cy="111442"/>
            </a:xfrm>
            <a:custGeom>
              <a:avLst/>
              <a:gdLst>
                <a:gd name="T0" fmla="*/ 14 w 17"/>
                <a:gd name="T1" fmla="*/ 33 h 33"/>
                <a:gd name="T2" fmla="*/ 2 w 17"/>
                <a:gd name="T3" fmla="*/ 0 h 33"/>
                <a:gd name="T4" fmla="*/ 14 w 17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3">
                  <a:moveTo>
                    <a:pt x="14" y="33"/>
                  </a:moveTo>
                  <a:cubicBezTo>
                    <a:pt x="0" y="32"/>
                    <a:pt x="2" y="15"/>
                    <a:pt x="2" y="0"/>
                  </a:cubicBezTo>
                  <a:cubicBezTo>
                    <a:pt x="17" y="0"/>
                    <a:pt x="14" y="18"/>
                    <a:pt x="14" y="3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Freeform 261"/>
            <p:cNvSpPr/>
            <p:nvPr/>
          </p:nvSpPr>
          <p:spPr bwMode="auto">
            <a:xfrm>
              <a:off x="5899795" y="3820385"/>
              <a:ext cx="50329" cy="84479"/>
            </a:xfrm>
            <a:custGeom>
              <a:avLst/>
              <a:gdLst>
                <a:gd name="T0" fmla="*/ 0 w 15"/>
                <a:gd name="T1" fmla="*/ 1 h 25"/>
                <a:gd name="T2" fmla="*/ 15 w 15"/>
                <a:gd name="T3" fmla="*/ 25 h 25"/>
                <a:gd name="T4" fmla="*/ 0 w 15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5">
                  <a:moveTo>
                    <a:pt x="0" y="1"/>
                  </a:moveTo>
                  <a:cubicBezTo>
                    <a:pt x="14" y="0"/>
                    <a:pt x="15" y="12"/>
                    <a:pt x="15" y="25"/>
                  </a:cubicBezTo>
                  <a:cubicBezTo>
                    <a:pt x="4" y="23"/>
                    <a:pt x="0" y="14"/>
                    <a:pt x="0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Freeform 262"/>
            <p:cNvSpPr/>
            <p:nvPr/>
          </p:nvSpPr>
          <p:spPr bwMode="auto">
            <a:xfrm>
              <a:off x="7217323" y="3861727"/>
              <a:ext cx="122226" cy="77290"/>
            </a:xfrm>
            <a:custGeom>
              <a:avLst/>
              <a:gdLst>
                <a:gd name="T0" fmla="*/ 30 w 36"/>
                <a:gd name="T1" fmla="*/ 1 h 23"/>
                <a:gd name="T2" fmla="*/ 0 w 36"/>
                <a:gd name="T3" fmla="*/ 16 h 23"/>
                <a:gd name="T4" fmla="*/ 30 w 36"/>
                <a:gd name="T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3">
                  <a:moveTo>
                    <a:pt x="30" y="1"/>
                  </a:moveTo>
                  <a:cubicBezTo>
                    <a:pt x="36" y="10"/>
                    <a:pt x="10" y="23"/>
                    <a:pt x="0" y="16"/>
                  </a:cubicBezTo>
                  <a:cubicBezTo>
                    <a:pt x="7" y="8"/>
                    <a:pt x="14" y="0"/>
                    <a:pt x="30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Freeform 263"/>
            <p:cNvSpPr/>
            <p:nvPr/>
          </p:nvSpPr>
          <p:spPr bwMode="auto">
            <a:xfrm>
              <a:off x="6304220" y="3850942"/>
              <a:ext cx="102455" cy="71898"/>
            </a:xfrm>
            <a:custGeom>
              <a:avLst/>
              <a:gdLst>
                <a:gd name="T0" fmla="*/ 0 w 30"/>
                <a:gd name="T1" fmla="*/ 10 h 21"/>
                <a:gd name="T2" fmla="*/ 30 w 30"/>
                <a:gd name="T3" fmla="*/ 7 h 21"/>
                <a:gd name="T4" fmla="*/ 0 w 30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0" y="10"/>
                  </a:moveTo>
                  <a:cubicBezTo>
                    <a:pt x="1" y="0"/>
                    <a:pt x="25" y="3"/>
                    <a:pt x="30" y="7"/>
                  </a:cubicBezTo>
                  <a:cubicBezTo>
                    <a:pt x="28" y="17"/>
                    <a:pt x="4" y="21"/>
                    <a:pt x="0" y="1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" name="Freeform 264"/>
            <p:cNvSpPr/>
            <p:nvPr/>
          </p:nvSpPr>
          <p:spPr bwMode="auto">
            <a:xfrm>
              <a:off x="7715216" y="3874309"/>
              <a:ext cx="53923" cy="55720"/>
            </a:xfrm>
            <a:custGeom>
              <a:avLst/>
              <a:gdLst>
                <a:gd name="T0" fmla="*/ 0 w 16"/>
                <a:gd name="T1" fmla="*/ 15 h 16"/>
                <a:gd name="T2" fmla="*/ 15 w 16"/>
                <a:gd name="T3" fmla="*/ 0 h 16"/>
                <a:gd name="T4" fmla="*/ 0 w 16"/>
                <a:gd name="T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0" y="15"/>
                  </a:moveTo>
                  <a:cubicBezTo>
                    <a:pt x="1" y="6"/>
                    <a:pt x="6" y="1"/>
                    <a:pt x="15" y="0"/>
                  </a:cubicBezTo>
                  <a:cubicBezTo>
                    <a:pt x="16" y="11"/>
                    <a:pt x="11" y="16"/>
                    <a:pt x="0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" name="Freeform 265"/>
            <p:cNvSpPr/>
            <p:nvPr/>
          </p:nvSpPr>
          <p:spPr bwMode="auto">
            <a:xfrm>
              <a:off x="971196" y="3854537"/>
              <a:ext cx="98860" cy="71898"/>
            </a:xfrm>
            <a:custGeom>
              <a:avLst/>
              <a:gdLst>
                <a:gd name="T0" fmla="*/ 0 w 29"/>
                <a:gd name="T1" fmla="*/ 21 h 21"/>
                <a:gd name="T2" fmla="*/ 27 w 29"/>
                <a:gd name="T3" fmla="*/ 0 h 21"/>
                <a:gd name="T4" fmla="*/ 0 w 29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1">
                  <a:moveTo>
                    <a:pt x="0" y="21"/>
                  </a:moveTo>
                  <a:cubicBezTo>
                    <a:pt x="0" y="5"/>
                    <a:pt x="14" y="3"/>
                    <a:pt x="27" y="0"/>
                  </a:cubicBezTo>
                  <a:cubicBezTo>
                    <a:pt x="29" y="18"/>
                    <a:pt x="13" y="18"/>
                    <a:pt x="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Freeform 266"/>
            <p:cNvSpPr/>
            <p:nvPr/>
          </p:nvSpPr>
          <p:spPr bwMode="auto">
            <a:xfrm>
              <a:off x="6518117" y="3888688"/>
              <a:ext cx="131214" cy="73695"/>
            </a:xfrm>
            <a:custGeom>
              <a:avLst/>
              <a:gdLst>
                <a:gd name="T0" fmla="*/ 0 w 39"/>
                <a:gd name="T1" fmla="*/ 5 h 22"/>
                <a:gd name="T2" fmla="*/ 39 w 39"/>
                <a:gd name="T3" fmla="*/ 5 h 22"/>
                <a:gd name="T4" fmla="*/ 0 w 39"/>
                <a:gd name="T5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2">
                  <a:moveTo>
                    <a:pt x="0" y="5"/>
                  </a:moveTo>
                  <a:cubicBezTo>
                    <a:pt x="8" y="0"/>
                    <a:pt x="31" y="0"/>
                    <a:pt x="39" y="5"/>
                  </a:cubicBezTo>
                  <a:cubicBezTo>
                    <a:pt x="36" y="20"/>
                    <a:pt x="2" y="22"/>
                    <a:pt x="0" y="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Freeform 267"/>
            <p:cNvSpPr/>
            <p:nvPr/>
          </p:nvSpPr>
          <p:spPr bwMode="auto">
            <a:xfrm>
              <a:off x="1823185" y="3901271"/>
              <a:ext cx="91670" cy="75493"/>
            </a:xfrm>
            <a:custGeom>
              <a:avLst/>
              <a:gdLst>
                <a:gd name="T0" fmla="*/ 0 w 27"/>
                <a:gd name="T1" fmla="*/ 1 h 22"/>
                <a:gd name="T2" fmla="*/ 27 w 27"/>
                <a:gd name="T3" fmla="*/ 22 h 22"/>
                <a:gd name="T4" fmla="*/ 0 w 27"/>
                <a:gd name="T5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0" y="1"/>
                  </a:moveTo>
                  <a:cubicBezTo>
                    <a:pt x="17" y="0"/>
                    <a:pt x="25" y="8"/>
                    <a:pt x="27" y="22"/>
                  </a:cubicBezTo>
                  <a:cubicBezTo>
                    <a:pt x="15" y="18"/>
                    <a:pt x="5" y="12"/>
                    <a:pt x="0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Freeform 268"/>
            <p:cNvSpPr/>
            <p:nvPr/>
          </p:nvSpPr>
          <p:spPr bwMode="auto">
            <a:xfrm>
              <a:off x="7235297" y="3919245"/>
              <a:ext cx="143796" cy="68303"/>
            </a:xfrm>
            <a:custGeom>
              <a:avLst/>
              <a:gdLst>
                <a:gd name="T0" fmla="*/ 13 w 43"/>
                <a:gd name="T1" fmla="*/ 20 h 20"/>
                <a:gd name="T2" fmla="*/ 43 w 43"/>
                <a:gd name="T3" fmla="*/ 8 h 20"/>
                <a:gd name="T4" fmla="*/ 13 w 43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20">
                  <a:moveTo>
                    <a:pt x="13" y="20"/>
                  </a:moveTo>
                  <a:cubicBezTo>
                    <a:pt x="0" y="6"/>
                    <a:pt x="33" y="0"/>
                    <a:pt x="43" y="8"/>
                  </a:cubicBezTo>
                  <a:cubicBezTo>
                    <a:pt x="41" y="20"/>
                    <a:pt x="20" y="13"/>
                    <a:pt x="13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Freeform 269"/>
            <p:cNvSpPr/>
            <p:nvPr/>
          </p:nvSpPr>
          <p:spPr bwMode="auto">
            <a:xfrm>
              <a:off x="1323495" y="3877904"/>
              <a:ext cx="57518" cy="98859"/>
            </a:xfrm>
            <a:custGeom>
              <a:avLst/>
              <a:gdLst>
                <a:gd name="T0" fmla="*/ 1 w 17"/>
                <a:gd name="T1" fmla="*/ 5 h 29"/>
                <a:gd name="T2" fmla="*/ 10 w 17"/>
                <a:gd name="T3" fmla="*/ 29 h 29"/>
                <a:gd name="T4" fmla="*/ 1 w 17"/>
                <a:gd name="T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9">
                  <a:moveTo>
                    <a:pt x="1" y="5"/>
                  </a:moveTo>
                  <a:cubicBezTo>
                    <a:pt x="17" y="0"/>
                    <a:pt x="15" y="23"/>
                    <a:pt x="10" y="29"/>
                  </a:cubicBezTo>
                  <a:cubicBezTo>
                    <a:pt x="2" y="26"/>
                    <a:pt x="0" y="17"/>
                    <a:pt x="1" y="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" name="Freeform 270"/>
            <p:cNvSpPr/>
            <p:nvPr/>
          </p:nvSpPr>
          <p:spPr bwMode="auto">
            <a:xfrm>
              <a:off x="6699658" y="3895878"/>
              <a:ext cx="102455" cy="91669"/>
            </a:xfrm>
            <a:custGeom>
              <a:avLst/>
              <a:gdLst>
                <a:gd name="T0" fmla="*/ 30 w 30"/>
                <a:gd name="T1" fmla="*/ 27 h 27"/>
                <a:gd name="T2" fmla="*/ 0 w 30"/>
                <a:gd name="T3" fmla="*/ 0 h 27"/>
                <a:gd name="T4" fmla="*/ 30 w 3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7">
                  <a:moveTo>
                    <a:pt x="30" y="27"/>
                  </a:moveTo>
                  <a:cubicBezTo>
                    <a:pt x="12" y="26"/>
                    <a:pt x="5" y="14"/>
                    <a:pt x="0" y="0"/>
                  </a:cubicBezTo>
                  <a:cubicBezTo>
                    <a:pt x="19" y="0"/>
                    <a:pt x="27" y="11"/>
                    <a:pt x="3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" name="Freeform 271"/>
            <p:cNvSpPr/>
            <p:nvPr/>
          </p:nvSpPr>
          <p:spPr bwMode="auto">
            <a:xfrm>
              <a:off x="7055553" y="3962384"/>
              <a:ext cx="50329" cy="75493"/>
            </a:xfrm>
            <a:custGeom>
              <a:avLst/>
              <a:gdLst>
                <a:gd name="T0" fmla="*/ 0 w 15"/>
                <a:gd name="T1" fmla="*/ 22 h 22"/>
                <a:gd name="T2" fmla="*/ 15 w 15"/>
                <a:gd name="T3" fmla="*/ 1 h 22"/>
                <a:gd name="T4" fmla="*/ 0 w 15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22"/>
                  </a:moveTo>
                  <a:cubicBezTo>
                    <a:pt x="0" y="10"/>
                    <a:pt x="2" y="0"/>
                    <a:pt x="15" y="1"/>
                  </a:cubicBezTo>
                  <a:cubicBezTo>
                    <a:pt x="12" y="10"/>
                    <a:pt x="12" y="22"/>
                    <a:pt x="0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" name="Freeform 272"/>
            <p:cNvSpPr/>
            <p:nvPr/>
          </p:nvSpPr>
          <p:spPr bwMode="auto">
            <a:xfrm>
              <a:off x="6679887" y="3992940"/>
              <a:ext cx="111442" cy="71898"/>
            </a:xfrm>
            <a:custGeom>
              <a:avLst/>
              <a:gdLst>
                <a:gd name="T0" fmla="*/ 27 w 33"/>
                <a:gd name="T1" fmla="*/ 1 h 21"/>
                <a:gd name="T2" fmla="*/ 0 w 33"/>
                <a:gd name="T3" fmla="*/ 13 h 21"/>
                <a:gd name="T4" fmla="*/ 27 w 33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1">
                  <a:moveTo>
                    <a:pt x="27" y="1"/>
                  </a:moveTo>
                  <a:cubicBezTo>
                    <a:pt x="33" y="21"/>
                    <a:pt x="10" y="17"/>
                    <a:pt x="0" y="13"/>
                  </a:cubicBezTo>
                  <a:cubicBezTo>
                    <a:pt x="0" y="0"/>
                    <a:pt x="14" y="1"/>
                    <a:pt x="27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Freeform 273"/>
            <p:cNvSpPr/>
            <p:nvPr/>
          </p:nvSpPr>
          <p:spPr bwMode="auto">
            <a:xfrm>
              <a:off x="5942934" y="3965979"/>
              <a:ext cx="68303" cy="95264"/>
            </a:xfrm>
            <a:custGeom>
              <a:avLst/>
              <a:gdLst>
                <a:gd name="T0" fmla="*/ 20 w 20"/>
                <a:gd name="T1" fmla="*/ 24 h 28"/>
                <a:gd name="T2" fmla="*/ 8 w 20"/>
                <a:gd name="T3" fmla="*/ 0 h 28"/>
                <a:gd name="T4" fmla="*/ 20 w 20"/>
                <a:gd name="T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8">
                  <a:moveTo>
                    <a:pt x="20" y="24"/>
                  </a:moveTo>
                  <a:cubicBezTo>
                    <a:pt x="6" y="28"/>
                    <a:pt x="0" y="8"/>
                    <a:pt x="8" y="0"/>
                  </a:cubicBezTo>
                  <a:cubicBezTo>
                    <a:pt x="19" y="1"/>
                    <a:pt x="18" y="14"/>
                    <a:pt x="20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Freeform 274"/>
            <p:cNvSpPr/>
            <p:nvPr/>
          </p:nvSpPr>
          <p:spPr bwMode="auto">
            <a:xfrm>
              <a:off x="7285626" y="3980359"/>
              <a:ext cx="104252" cy="70100"/>
            </a:xfrm>
            <a:custGeom>
              <a:avLst/>
              <a:gdLst>
                <a:gd name="T0" fmla="*/ 16 w 31"/>
                <a:gd name="T1" fmla="*/ 17 h 21"/>
                <a:gd name="T2" fmla="*/ 1 w 31"/>
                <a:gd name="T3" fmla="*/ 14 h 21"/>
                <a:gd name="T4" fmla="*/ 28 w 31"/>
                <a:gd name="T5" fmla="*/ 11 h 21"/>
                <a:gd name="T6" fmla="*/ 16 w 31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16" y="17"/>
                  </a:moveTo>
                  <a:cubicBezTo>
                    <a:pt x="12" y="15"/>
                    <a:pt x="0" y="21"/>
                    <a:pt x="1" y="14"/>
                  </a:cubicBezTo>
                  <a:cubicBezTo>
                    <a:pt x="2" y="0"/>
                    <a:pt x="20" y="12"/>
                    <a:pt x="28" y="11"/>
                  </a:cubicBezTo>
                  <a:cubicBezTo>
                    <a:pt x="31" y="20"/>
                    <a:pt x="21" y="16"/>
                    <a:pt x="16" y="1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Freeform 275"/>
            <p:cNvSpPr/>
            <p:nvPr/>
          </p:nvSpPr>
          <p:spPr bwMode="auto">
            <a:xfrm>
              <a:off x="1907665" y="4027092"/>
              <a:ext cx="46734" cy="80885"/>
            </a:xfrm>
            <a:custGeom>
              <a:avLst/>
              <a:gdLst>
                <a:gd name="T0" fmla="*/ 14 w 14"/>
                <a:gd name="T1" fmla="*/ 21 h 24"/>
                <a:gd name="T2" fmla="*/ 2 w 14"/>
                <a:gd name="T3" fmla="*/ 0 h 24"/>
                <a:gd name="T4" fmla="*/ 14 w 14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14" y="21"/>
                  </a:moveTo>
                  <a:cubicBezTo>
                    <a:pt x="0" y="24"/>
                    <a:pt x="2" y="11"/>
                    <a:pt x="2" y="0"/>
                  </a:cubicBezTo>
                  <a:cubicBezTo>
                    <a:pt x="13" y="0"/>
                    <a:pt x="14" y="10"/>
                    <a:pt x="14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Freeform 276"/>
            <p:cNvSpPr/>
            <p:nvPr/>
          </p:nvSpPr>
          <p:spPr bwMode="auto">
            <a:xfrm>
              <a:off x="6848847" y="3996535"/>
              <a:ext cx="84481" cy="77290"/>
            </a:xfrm>
            <a:custGeom>
              <a:avLst/>
              <a:gdLst>
                <a:gd name="T0" fmla="*/ 1 w 25"/>
                <a:gd name="T1" fmla="*/ 0 h 23"/>
                <a:gd name="T2" fmla="*/ 25 w 25"/>
                <a:gd name="T3" fmla="*/ 21 h 23"/>
                <a:gd name="T4" fmla="*/ 1 w 2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3">
                  <a:moveTo>
                    <a:pt x="1" y="0"/>
                  </a:moveTo>
                  <a:cubicBezTo>
                    <a:pt x="15" y="1"/>
                    <a:pt x="22" y="9"/>
                    <a:pt x="25" y="21"/>
                  </a:cubicBezTo>
                  <a:cubicBezTo>
                    <a:pt x="8" y="23"/>
                    <a:pt x="0" y="16"/>
                    <a:pt x="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Freeform 277"/>
            <p:cNvSpPr/>
            <p:nvPr/>
          </p:nvSpPr>
          <p:spPr bwMode="auto">
            <a:xfrm>
              <a:off x="7328765" y="4057648"/>
              <a:ext cx="102455" cy="30556"/>
            </a:xfrm>
            <a:custGeom>
              <a:avLst/>
              <a:gdLst>
                <a:gd name="T0" fmla="*/ 24 w 30"/>
                <a:gd name="T1" fmla="*/ 0 h 9"/>
                <a:gd name="T2" fmla="*/ 30 w 30"/>
                <a:gd name="T3" fmla="*/ 0 h 9"/>
                <a:gd name="T4" fmla="*/ 24 w 30"/>
                <a:gd name="T5" fmla="*/ 9 h 9"/>
                <a:gd name="T6" fmla="*/ 0 w 30"/>
                <a:gd name="T7" fmla="*/ 9 h 9"/>
                <a:gd name="T8" fmla="*/ 0 w 30"/>
                <a:gd name="T9" fmla="*/ 0 h 9"/>
                <a:gd name="T10" fmla="*/ 24 w 3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">
                  <a:moveTo>
                    <a:pt x="24" y="0"/>
                  </a:moveTo>
                  <a:cubicBezTo>
                    <a:pt x="26" y="0"/>
                    <a:pt x="28" y="0"/>
                    <a:pt x="30" y="0"/>
                  </a:cubicBezTo>
                  <a:cubicBezTo>
                    <a:pt x="30" y="5"/>
                    <a:pt x="28" y="8"/>
                    <a:pt x="24" y="9"/>
                  </a:cubicBezTo>
                  <a:cubicBezTo>
                    <a:pt x="16" y="9"/>
                    <a:pt x="8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" name="Freeform 278"/>
            <p:cNvSpPr/>
            <p:nvPr/>
          </p:nvSpPr>
          <p:spPr bwMode="auto">
            <a:xfrm>
              <a:off x="6011237" y="4098990"/>
              <a:ext cx="43139" cy="70100"/>
            </a:xfrm>
            <a:custGeom>
              <a:avLst/>
              <a:gdLst>
                <a:gd name="T0" fmla="*/ 12 w 13"/>
                <a:gd name="T1" fmla="*/ 21 h 21"/>
                <a:gd name="T2" fmla="*/ 0 w 13"/>
                <a:gd name="T3" fmla="*/ 0 h 21"/>
                <a:gd name="T4" fmla="*/ 12 w 13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12" y="21"/>
                  </a:moveTo>
                  <a:cubicBezTo>
                    <a:pt x="3" y="19"/>
                    <a:pt x="1" y="10"/>
                    <a:pt x="0" y="0"/>
                  </a:cubicBezTo>
                  <a:cubicBezTo>
                    <a:pt x="11" y="0"/>
                    <a:pt x="13" y="9"/>
                    <a:pt x="12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Freeform 279"/>
            <p:cNvSpPr/>
            <p:nvPr/>
          </p:nvSpPr>
          <p:spPr bwMode="auto">
            <a:xfrm>
              <a:off x="6667304" y="4073826"/>
              <a:ext cx="104252" cy="79088"/>
            </a:xfrm>
            <a:custGeom>
              <a:avLst/>
              <a:gdLst>
                <a:gd name="T0" fmla="*/ 31 w 31"/>
                <a:gd name="T1" fmla="*/ 7 h 23"/>
                <a:gd name="T2" fmla="*/ 4 w 31"/>
                <a:gd name="T3" fmla="*/ 16 h 23"/>
                <a:gd name="T4" fmla="*/ 31 w 31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31" y="7"/>
                  </a:moveTo>
                  <a:cubicBezTo>
                    <a:pt x="30" y="16"/>
                    <a:pt x="12" y="23"/>
                    <a:pt x="4" y="16"/>
                  </a:cubicBezTo>
                  <a:cubicBezTo>
                    <a:pt x="0" y="0"/>
                    <a:pt x="22" y="10"/>
                    <a:pt x="31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Freeform 280"/>
            <p:cNvSpPr/>
            <p:nvPr/>
          </p:nvSpPr>
          <p:spPr bwMode="auto">
            <a:xfrm>
              <a:off x="2069435" y="4050458"/>
              <a:ext cx="57518" cy="91669"/>
            </a:xfrm>
            <a:custGeom>
              <a:avLst/>
              <a:gdLst>
                <a:gd name="T0" fmla="*/ 14 w 17"/>
                <a:gd name="T1" fmla="*/ 23 h 27"/>
                <a:gd name="T2" fmla="*/ 5 w 17"/>
                <a:gd name="T3" fmla="*/ 2 h 27"/>
                <a:gd name="T4" fmla="*/ 14 w 17"/>
                <a:gd name="T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7">
                  <a:moveTo>
                    <a:pt x="14" y="23"/>
                  </a:moveTo>
                  <a:cubicBezTo>
                    <a:pt x="0" y="27"/>
                    <a:pt x="7" y="10"/>
                    <a:pt x="5" y="2"/>
                  </a:cubicBezTo>
                  <a:cubicBezTo>
                    <a:pt x="17" y="0"/>
                    <a:pt x="14" y="13"/>
                    <a:pt x="14" y="2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Freeform 281"/>
            <p:cNvSpPr/>
            <p:nvPr/>
          </p:nvSpPr>
          <p:spPr bwMode="auto">
            <a:xfrm>
              <a:off x="6856037" y="4091800"/>
              <a:ext cx="97062" cy="66505"/>
            </a:xfrm>
            <a:custGeom>
              <a:avLst/>
              <a:gdLst>
                <a:gd name="T0" fmla="*/ 2 w 29"/>
                <a:gd name="T1" fmla="*/ 20 h 20"/>
                <a:gd name="T2" fmla="*/ 29 w 29"/>
                <a:gd name="T3" fmla="*/ 5 h 20"/>
                <a:gd name="T4" fmla="*/ 2 w 29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0">
                  <a:moveTo>
                    <a:pt x="2" y="20"/>
                  </a:moveTo>
                  <a:cubicBezTo>
                    <a:pt x="0" y="5"/>
                    <a:pt x="22" y="0"/>
                    <a:pt x="29" y="5"/>
                  </a:cubicBezTo>
                  <a:cubicBezTo>
                    <a:pt x="27" y="17"/>
                    <a:pt x="15" y="19"/>
                    <a:pt x="2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Freeform 282"/>
            <p:cNvSpPr/>
            <p:nvPr/>
          </p:nvSpPr>
          <p:spPr bwMode="auto">
            <a:xfrm>
              <a:off x="7125654" y="4100787"/>
              <a:ext cx="129416" cy="57518"/>
            </a:xfrm>
            <a:custGeom>
              <a:avLst/>
              <a:gdLst>
                <a:gd name="T0" fmla="*/ 0 w 38"/>
                <a:gd name="T1" fmla="*/ 8 h 17"/>
                <a:gd name="T2" fmla="*/ 36 w 38"/>
                <a:gd name="T3" fmla="*/ 2 h 17"/>
                <a:gd name="T4" fmla="*/ 0 w 38"/>
                <a:gd name="T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7">
                  <a:moveTo>
                    <a:pt x="0" y="8"/>
                  </a:moveTo>
                  <a:cubicBezTo>
                    <a:pt x="6" y="0"/>
                    <a:pt x="22" y="2"/>
                    <a:pt x="36" y="2"/>
                  </a:cubicBezTo>
                  <a:cubicBezTo>
                    <a:pt x="38" y="17"/>
                    <a:pt x="7" y="11"/>
                    <a:pt x="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Freeform 283"/>
            <p:cNvSpPr/>
            <p:nvPr/>
          </p:nvSpPr>
          <p:spPr bwMode="auto">
            <a:xfrm>
              <a:off x="8261640" y="4081016"/>
              <a:ext cx="80886" cy="98859"/>
            </a:xfrm>
            <a:custGeom>
              <a:avLst/>
              <a:gdLst>
                <a:gd name="T0" fmla="*/ 24 w 24"/>
                <a:gd name="T1" fmla="*/ 20 h 29"/>
                <a:gd name="T2" fmla="*/ 0 w 24"/>
                <a:gd name="T3" fmla="*/ 11 h 29"/>
                <a:gd name="T4" fmla="*/ 24 w 24"/>
                <a:gd name="T5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9">
                  <a:moveTo>
                    <a:pt x="24" y="20"/>
                  </a:moveTo>
                  <a:cubicBezTo>
                    <a:pt x="16" y="29"/>
                    <a:pt x="7" y="13"/>
                    <a:pt x="0" y="11"/>
                  </a:cubicBezTo>
                  <a:cubicBezTo>
                    <a:pt x="10" y="0"/>
                    <a:pt x="17" y="18"/>
                    <a:pt x="24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Freeform 284"/>
            <p:cNvSpPr/>
            <p:nvPr/>
          </p:nvSpPr>
          <p:spPr bwMode="auto">
            <a:xfrm>
              <a:off x="7075325" y="4149319"/>
              <a:ext cx="61113" cy="93467"/>
            </a:xfrm>
            <a:custGeom>
              <a:avLst/>
              <a:gdLst>
                <a:gd name="T0" fmla="*/ 18 w 18"/>
                <a:gd name="T1" fmla="*/ 3 h 28"/>
                <a:gd name="T2" fmla="*/ 18 w 18"/>
                <a:gd name="T3" fmla="*/ 24 h 28"/>
                <a:gd name="T4" fmla="*/ 0 w 18"/>
                <a:gd name="T5" fmla="*/ 0 h 28"/>
                <a:gd name="T6" fmla="*/ 18 w 18"/>
                <a:gd name="T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8" y="3"/>
                  </a:moveTo>
                  <a:cubicBezTo>
                    <a:pt x="18" y="10"/>
                    <a:pt x="18" y="17"/>
                    <a:pt x="18" y="24"/>
                  </a:cubicBezTo>
                  <a:cubicBezTo>
                    <a:pt x="0" y="28"/>
                    <a:pt x="3" y="11"/>
                    <a:pt x="0" y="0"/>
                  </a:cubicBezTo>
                  <a:cubicBezTo>
                    <a:pt x="7" y="0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Freeform 285"/>
            <p:cNvSpPr/>
            <p:nvPr/>
          </p:nvSpPr>
          <p:spPr bwMode="auto">
            <a:xfrm>
              <a:off x="7258665" y="4129546"/>
              <a:ext cx="120430" cy="104252"/>
            </a:xfrm>
            <a:custGeom>
              <a:avLst/>
              <a:gdLst>
                <a:gd name="T0" fmla="*/ 3 w 36"/>
                <a:gd name="T1" fmla="*/ 15 h 31"/>
                <a:gd name="T2" fmla="*/ 0 w 36"/>
                <a:gd name="T3" fmla="*/ 15 h 31"/>
                <a:gd name="T4" fmla="*/ 24 w 36"/>
                <a:gd name="T5" fmla="*/ 30 h 31"/>
                <a:gd name="T6" fmla="*/ 9 w 36"/>
                <a:gd name="T7" fmla="*/ 21 h 31"/>
                <a:gd name="T8" fmla="*/ 3 w 36"/>
                <a:gd name="T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3" y="15"/>
                  </a:moveTo>
                  <a:cubicBezTo>
                    <a:pt x="2" y="15"/>
                    <a:pt x="1" y="15"/>
                    <a:pt x="0" y="15"/>
                  </a:cubicBezTo>
                  <a:cubicBezTo>
                    <a:pt x="6" y="0"/>
                    <a:pt x="36" y="17"/>
                    <a:pt x="24" y="30"/>
                  </a:cubicBezTo>
                  <a:cubicBezTo>
                    <a:pt x="15" y="31"/>
                    <a:pt x="16" y="22"/>
                    <a:pt x="9" y="21"/>
                  </a:cubicBezTo>
                  <a:cubicBezTo>
                    <a:pt x="8" y="18"/>
                    <a:pt x="6" y="16"/>
                    <a:pt x="3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Freeform 286"/>
            <p:cNvSpPr/>
            <p:nvPr/>
          </p:nvSpPr>
          <p:spPr bwMode="auto">
            <a:xfrm>
              <a:off x="6917150" y="4142129"/>
              <a:ext cx="77291" cy="88074"/>
            </a:xfrm>
            <a:custGeom>
              <a:avLst/>
              <a:gdLst>
                <a:gd name="T0" fmla="*/ 14 w 23"/>
                <a:gd name="T1" fmla="*/ 26 h 26"/>
                <a:gd name="T2" fmla="*/ 23 w 23"/>
                <a:gd name="T3" fmla="*/ 5 h 26"/>
                <a:gd name="T4" fmla="*/ 14 w 23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6">
                  <a:moveTo>
                    <a:pt x="14" y="26"/>
                  </a:moveTo>
                  <a:cubicBezTo>
                    <a:pt x="0" y="24"/>
                    <a:pt x="10" y="0"/>
                    <a:pt x="23" y="5"/>
                  </a:cubicBezTo>
                  <a:cubicBezTo>
                    <a:pt x="21" y="13"/>
                    <a:pt x="18" y="20"/>
                    <a:pt x="14" y="2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Freeform 287"/>
            <p:cNvSpPr/>
            <p:nvPr/>
          </p:nvSpPr>
          <p:spPr bwMode="auto">
            <a:xfrm>
              <a:off x="2022701" y="4199647"/>
              <a:ext cx="43139" cy="50329"/>
            </a:xfrm>
            <a:custGeom>
              <a:avLst/>
              <a:gdLst>
                <a:gd name="T0" fmla="*/ 1 w 13"/>
                <a:gd name="T1" fmla="*/ 15 h 15"/>
                <a:gd name="T2" fmla="*/ 4 w 13"/>
                <a:gd name="T3" fmla="*/ 0 h 15"/>
                <a:gd name="T4" fmla="*/ 13 w 13"/>
                <a:gd name="T5" fmla="*/ 0 h 15"/>
                <a:gd name="T6" fmla="*/ 1 w 13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" y="15"/>
                  </a:moveTo>
                  <a:cubicBezTo>
                    <a:pt x="0" y="8"/>
                    <a:pt x="1" y="3"/>
                    <a:pt x="4" y="0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1" y="7"/>
                    <a:pt x="9" y="14"/>
                    <a:pt x="1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Freeform 288"/>
            <p:cNvSpPr/>
            <p:nvPr/>
          </p:nvSpPr>
          <p:spPr bwMode="auto">
            <a:xfrm>
              <a:off x="6710443" y="4169090"/>
              <a:ext cx="122226" cy="77290"/>
            </a:xfrm>
            <a:custGeom>
              <a:avLst/>
              <a:gdLst>
                <a:gd name="T0" fmla="*/ 0 w 36"/>
                <a:gd name="T1" fmla="*/ 21 h 23"/>
                <a:gd name="T2" fmla="*/ 36 w 36"/>
                <a:gd name="T3" fmla="*/ 0 h 23"/>
                <a:gd name="T4" fmla="*/ 0 w 36"/>
                <a:gd name="T5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3">
                  <a:moveTo>
                    <a:pt x="0" y="21"/>
                  </a:moveTo>
                  <a:cubicBezTo>
                    <a:pt x="2" y="4"/>
                    <a:pt x="17" y="0"/>
                    <a:pt x="36" y="0"/>
                  </a:cubicBezTo>
                  <a:cubicBezTo>
                    <a:pt x="31" y="14"/>
                    <a:pt x="21" y="23"/>
                    <a:pt x="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Freeform 289"/>
            <p:cNvSpPr/>
            <p:nvPr/>
          </p:nvSpPr>
          <p:spPr bwMode="auto">
            <a:xfrm>
              <a:off x="9397626" y="4037877"/>
              <a:ext cx="41342" cy="292983"/>
            </a:xfrm>
            <a:custGeom>
              <a:avLst/>
              <a:gdLst>
                <a:gd name="T0" fmla="*/ 3 w 12"/>
                <a:gd name="T1" fmla="*/ 0 h 87"/>
                <a:gd name="T2" fmla="*/ 9 w 12"/>
                <a:gd name="T3" fmla="*/ 51 h 87"/>
                <a:gd name="T4" fmla="*/ 9 w 12"/>
                <a:gd name="T5" fmla="*/ 60 h 87"/>
                <a:gd name="T6" fmla="*/ 3 w 12"/>
                <a:gd name="T7" fmla="*/ 87 h 87"/>
                <a:gd name="T8" fmla="*/ 3 w 12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3" y="0"/>
                  </a:moveTo>
                  <a:cubicBezTo>
                    <a:pt x="12" y="10"/>
                    <a:pt x="0" y="41"/>
                    <a:pt x="9" y="51"/>
                  </a:cubicBezTo>
                  <a:cubicBezTo>
                    <a:pt x="9" y="54"/>
                    <a:pt x="9" y="57"/>
                    <a:pt x="9" y="60"/>
                  </a:cubicBezTo>
                  <a:cubicBezTo>
                    <a:pt x="0" y="62"/>
                    <a:pt x="12" y="85"/>
                    <a:pt x="3" y="87"/>
                  </a:cubicBezTo>
                  <a:cubicBezTo>
                    <a:pt x="3" y="58"/>
                    <a:pt x="3" y="29"/>
                    <a:pt x="3" y="0"/>
                  </a:cubicBezTo>
                  <a:close/>
                </a:path>
              </a:pathLst>
            </a:custGeom>
            <a:solidFill>
              <a:srgbClr val="CC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Freeform 290"/>
            <p:cNvSpPr/>
            <p:nvPr/>
          </p:nvSpPr>
          <p:spPr bwMode="auto">
            <a:xfrm>
              <a:off x="1900475" y="4169090"/>
              <a:ext cx="53923" cy="95264"/>
            </a:xfrm>
            <a:custGeom>
              <a:avLst/>
              <a:gdLst>
                <a:gd name="T0" fmla="*/ 7 w 16"/>
                <a:gd name="T1" fmla="*/ 0 h 28"/>
                <a:gd name="T2" fmla="*/ 13 w 16"/>
                <a:gd name="T3" fmla="*/ 24 h 28"/>
                <a:gd name="T4" fmla="*/ 1 w 16"/>
                <a:gd name="T5" fmla="*/ 27 h 28"/>
                <a:gd name="T6" fmla="*/ 7 w 1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8">
                  <a:moveTo>
                    <a:pt x="7" y="0"/>
                  </a:moveTo>
                  <a:cubicBezTo>
                    <a:pt x="16" y="1"/>
                    <a:pt x="12" y="15"/>
                    <a:pt x="13" y="24"/>
                  </a:cubicBezTo>
                  <a:cubicBezTo>
                    <a:pt x="8" y="24"/>
                    <a:pt x="7" y="28"/>
                    <a:pt x="1" y="27"/>
                  </a:cubicBezTo>
                  <a:cubicBezTo>
                    <a:pt x="0" y="15"/>
                    <a:pt x="8" y="12"/>
                    <a:pt x="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Freeform 291"/>
            <p:cNvSpPr/>
            <p:nvPr/>
          </p:nvSpPr>
          <p:spPr bwMode="auto">
            <a:xfrm>
              <a:off x="7206538" y="4210432"/>
              <a:ext cx="109645" cy="46734"/>
            </a:xfrm>
            <a:custGeom>
              <a:avLst/>
              <a:gdLst>
                <a:gd name="T0" fmla="*/ 24 w 32"/>
                <a:gd name="T1" fmla="*/ 0 h 14"/>
                <a:gd name="T2" fmla="*/ 30 w 32"/>
                <a:gd name="T3" fmla="*/ 12 h 14"/>
                <a:gd name="T4" fmla="*/ 6 w 32"/>
                <a:gd name="T5" fmla="*/ 9 h 14"/>
                <a:gd name="T6" fmla="*/ 0 w 32"/>
                <a:gd name="T7" fmla="*/ 0 h 14"/>
                <a:gd name="T8" fmla="*/ 24 w 3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24" y="0"/>
                  </a:moveTo>
                  <a:cubicBezTo>
                    <a:pt x="24" y="6"/>
                    <a:pt x="32" y="4"/>
                    <a:pt x="30" y="12"/>
                  </a:cubicBezTo>
                  <a:cubicBezTo>
                    <a:pt x="21" y="12"/>
                    <a:pt x="10" y="14"/>
                    <a:pt x="6" y="9"/>
                  </a:cubicBezTo>
                  <a:cubicBezTo>
                    <a:pt x="2" y="8"/>
                    <a:pt x="0" y="5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Freeform 292"/>
            <p:cNvSpPr/>
            <p:nvPr/>
          </p:nvSpPr>
          <p:spPr bwMode="auto">
            <a:xfrm>
              <a:off x="7186767" y="4249976"/>
              <a:ext cx="80886" cy="71898"/>
            </a:xfrm>
            <a:custGeom>
              <a:avLst/>
              <a:gdLst>
                <a:gd name="T0" fmla="*/ 12 w 24"/>
                <a:gd name="T1" fmla="*/ 0 h 21"/>
                <a:gd name="T2" fmla="*/ 24 w 24"/>
                <a:gd name="T3" fmla="*/ 21 h 21"/>
                <a:gd name="T4" fmla="*/ 0 w 24"/>
                <a:gd name="T5" fmla="*/ 0 h 21"/>
                <a:gd name="T6" fmla="*/ 3 w 24"/>
                <a:gd name="T7" fmla="*/ 0 h 21"/>
                <a:gd name="T8" fmla="*/ 12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12" y="0"/>
                  </a:moveTo>
                  <a:cubicBezTo>
                    <a:pt x="19" y="4"/>
                    <a:pt x="24" y="10"/>
                    <a:pt x="24" y="21"/>
                  </a:cubicBezTo>
                  <a:cubicBezTo>
                    <a:pt x="12" y="18"/>
                    <a:pt x="1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Freeform 293"/>
            <p:cNvSpPr/>
            <p:nvPr/>
          </p:nvSpPr>
          <p:spPr bwMode="auto">
            <a:xfrm>
              <a:off x="6061565" y="4260760"/>
              <a:ext cx="91670" cy="131213"/>
            </a:xfrm>
            <a:custGeom>
              <a:avLst/>
              <a:gdLst>
                <a:gd name="T0" fmla="*/ 27 w 27"/>
                <a:gd name="T1" fmla="*/ 39 h 39"/>
                <a:gd name="T2" fmla="*/ 0 w 27"/>
                <a:gd name="T3" fmla="*/ 0 h 39"/>
                <a:gd name="T4" fmla="*/ 27 w 27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9">
                  <a:moveTo>
                    <a:pt x="27" y="39"/>
                  </a:moveTo>
                  <a:cubicBezTo>
                    <a:pt x="8" y="36"/>
                    <a:pt x="4" y="18"/>
                    <a:pt x="0" y="0"/>
                  </a:cubicBezTo>
                  <a:cubicBezTo>
                    <a:pt x="13" y="9"/>
                    <a:pt x="19" y="25"/>
                    <a:pt x="27" y="3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Freeform 294"/>
            <p:cNvSpPr/>
            <p:nvPr/>
          </p:nvSpPr>
          <p:spPr bwMode="auto">
            <a:xfrm>
              <a:off x="7125654" y="4276937"/>
              <a:ext cx="52127" cy="84479"/>
            </a:xfrm>
            <a:custGeom>
              <a:avLst/>
              <a:gdLst>
                <a:gd name="T0" fmla="*/ 15 w 15"/>
                <a:gd name="T1" fmla="*/ 4 h 25"/>
                <a:gd name="T2" fmla="*/ 15 w 15"/>
                <a:gd name="T3" fmla="*/ 25 h 25"/>
                <a:gd name="T4" fmla="*/ 0 w 15"/>
                <a:gd name="T5" fmla="*/ 1 h 25"/>
                <a:gd name="T6" fmla="*/ 15 w 15"/>
                <a:gd name="T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15" y="4"/>
                  </a:moveTo>
                  <a:cubicBezTo>
                    <a:pt x="15" y="11"/>
                    <a:pt x="15" y="18"/>
                    <a:pt x="15" y="25"/>
                  </a:cubicBezTo>
                  <a:cubicBezTo>
                    <a:pt x="6" y="21"/>
                    <a:pt x="3" y="11"/>
                    <a:pt x="0" y="1"/>
                  </a:cubicBezTo>
                  <a:cubicBezTo>
                    <a:pt x="7" y="0"/>
                    <a:pt x="12" y="1"/>
                    <a:pt x="15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Freeform 295"/>
            <p:cNvSpPr/>
            <p:nvPr/>
          </p:nvSpPr>
          <p:spPr bwMode="auto">
            <a:xfrm>
              <a:off x="1945412" y="4287721"/>
              <a:ext cx="80886" cy="84479"/>
            </a:xfrm>
            <a:custGeom>
              <a:avLst/>
              <a:gdLst>
                <a:gd name="T0" fmla="*/ 21 w 24"/>
                <a:gd name="T1" fmla="*/ 4 h 25"/>
                <a:gd name="T2" fmla="*/ 12 w 24"/>
                <a:gd name="T3" fmla="*/ 25 h 25"/>
                <a:gd name="T4" fmla="*/ 21 w 24"/>
                <a:gd name="T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cubicBezTo>
                    <a:pt x="24" y="17"/>
                    <a:pt x="15" y="18"/>
                    <a:pt x="12" y="25"/>
                  </a:cubicBezTo>
                  <a:cubicBezTo>
                    <a:pt x="0" y="21"/>
                    <a:pt x="7" y="0"/>
                    <a:pt x="21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Freeform 296"/>
            <p:cNvSpPr/>
            <p:nvPr/>
          </p:nvSpPr>
          <p:spPr bwMode="auto">
            <a:xfrm>
              <a:off x="7001629" y="4334455"/>
              <a:ext cx="57518" cy="98859"/>
            </a:xfrm>
            <a:custGeom>
              <a:avLst/>
              <a:gdLst>
                <a:gd name="T0" fmla="*/ 16 w 17"/>
                <a:gd name="T1" fmla="*/ 2 h 29"/>
                <a:gd name="T2" fmla="*/ 1 w 17"/>
                <a:gd name="T3" fmla="*/ 26 h 29"/>
                <a:gd name="T4" fmla="*/ 16 w 17"/>
                <a:gd name="T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9">
                  <a:moveTo>
                    <a:pt x="16" y="2"/>
                  </a:moveTo>
                  <a:cubicBezTo>
                    <a:pt x="13" y="12"/>
                    <a:pt x="17" y="29"/>
                    <a:pt x="1" y="26"/>
                  </a:cubicBezTo>
                  <a:cubicBezTo>
                    <a:pt x="0" y="12"/>
                    <a:pt x="1" y="0"/>
                    <a:pt x="16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Freeform 297"/>
            <p:cNvSpPr/>
            <p:nvPr/>
          </p:nvSpPr>
          <p:spPr bwMode="auto">
            <a:xfrm>
              <a:off x="1309116" y="4372202"/>
              <a:ext cx="138404" cy="41341"/>
            </a:xfrm>
            <a:custGeom>
              <a:avLst/>
              <a:gdLst>
                <a:gd name="T0" fmla="*/ 14 w 41"/>
                <a:gd name="T1" fmla="*/ 12 h 12"/>
                <a:gd name="T2" fmla="*/ 41 w 41"/>
                <a:gd name="T3" fmla="*/ 6 h 12"/>
                <a:gd name="T4" fmla="*/ 14 w 4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4" y="12"/>
                  </a:moveTo>
                  <a:cubicBezTo>
                    <a:pt x="0" y="0"/>
                    <a:pt x="38" y="0"/>
                    <a:pt x="41" y="6"/>
                  </a:cubicBezTo>
                  <a:cubicBezTo>
                    <a:pt x="33" y="9"/>
                    <a:pt x="13" y="0"/>
                    <a:pt x="14" y="12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Freeform 298"/>
            <p:cNvSpPr/>
            <p:nvPr/>
          </p:nvSpPr>
          <p:spPr bwMode="auto">
            <a:xfrm>
              <a:off x="8511485" y="4341645"/>
              <a:ext cx="37747" cy="91669"/>
            </a:xfrm>
            <a:custGeom>
              <a:avLst/>
              <a:gdLst>
                <a:gd name="T0" fmla="*/ 10 w 11"/>
                <a:gd name="T1" fmla="*/ 27 h 27"/>
                <a:gd name="T2" fmla="*/ 1 w 11"/>
                <a:gd name="T3" fmla="*/ 0 h 27"/>
                <a:gd name="T4" fmla="*/ 10 w 11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7">
                  <a:moveTo>
                    <a:pt x="10" y="27"/>
                  </a:moveTo>
                  <a:cubicBezTo>
                    <a:pt x="0" y="25"/>
                    <a:pt x="0" y="13"/>
                    <a:pt x="1" y="0"/>
                  </a:cubicBezTo>
                  <a:cubicBezTo>
                    <a:pt x="11" y="2"/>
                    <a:pt x="9" y="16"/>
                    <a:pt x="1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Freeform 299"/>
            <p:cNvSpPr/>
            <p:nvPr/>
          </p:nvSpPr>
          <p:spPr bwMode="auto">
            <a:xfrm>
              <a:off x="1354051" y="4372202"/>
              <a:ext cx="140201" cy="46734"/>
            </a:xfrm>
            <a:custGeom>
              <a:avLst/>
              <a:gdLst>
                <a:gd name="T0" fmla="*/ 28 w 42"/>
                <a:gd name="T1" fmla="*/ 6 h 14"/>
                <a:gd name="T2" fmla="*/ 1 w 42"/>
                <a:gd name="T3" fmla="*/ 12 h 14"/>
                <a:gd name="T4" fmla="*/ 28 w 42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4">
                  <a:moveTo>
                    <a:pt x="28" y="6"/>
                  </a:moveTo>
                  <a:cubicBezTo>
                    <a:pt x="42" y="9"/>
                    <a:pt x="12" y="14"/>
                    <a:pt x="1" y="12"/>
                  </a:cubicBezTo>
                  <a:cubicBezTo>
                    <a:pt x="0" y="0"/>
                    <a:pt x="20" y="9"/>
                    <a:pt x="28" y="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Freeform 300"/>
            <p:cNvSpPr/>
            <p:nvPr/>
          </p:nvSpPr>
          <p:spPr bwMode="auto">
            <a:xfrm>
              <a:off x="6131665" y="4463871"/>
              <a:ext cx="41342" cy="61113"/>
            </a:xfrm>
            <a:custGeom>
              <a:avLst/>
              <a:gdLst>
                <a:gd name="T0" fmla="*/ 12 w 12"/>
                <a:gd name="T1" fmla="*/ 18 h 18"/>
                <a:gd name="T2" fmla="*/ 0 w 12"/>
                <a:gd name="T3" fmla="*/ 0 h 18"/>
                <a:gd name="T4" fmla="*/ 12 w 12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cubicBezTo>
                    <a:pt x="2" y="18"/>
                    <a:pt x="1" y="9"/>
                    <a:pt x="0" y="0"/>
                  </a:cubicBezTo>
                  <a:cubicBezTo>
                    <a:pt x="9" y="1"/>
                    <a:pt x="9" y="11"/>
                    <a:pt x="12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Freeform 301"/>
            <p:cNvSpPr/>
            <p:nvPr/>
          </p:nvSpPr>
          <p:spPr bwMode="auto">
            <a:xfrm>
              <a:off x="8069313" y="4436910"/>
              <a:ext cx="61113" cy="46734"/>
            </a:xfrm>
            <a:custGeom>
              <a:avLst/>
              <a:gdLst>
                <a:gd name="T0" fmla="*/ 0 w 18"/>
                <a:gd name="T1" fmla="*/ 8 h 14"/>
                <a:gd name="T2" fmla="*/ 18 w 18"/>
                <a:gd name="T3" fmla="*/ 2 h 14"/>
                <a:gd name="T4" fmla="*/ 0 w 18"/>
                <a:gd name="T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0"/>
                    <a:pt x="10" y="2"/>
                    <a:pt x="18" y="2"/>
                  </a:cubicBezTo>
                  <a:cubicBezTo>
                    <a:pt x="16" y="9"/>
                    <a:pt x="6" y="14"/>
                    <a:pt x="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Freeform 302"/>
            <p:cNvSpPr/>
            <p:nvPr/>
          </p:nvSpPr>
          <p:spPr bwMode="auto">
            <a:xfrm>
              <a:off x="7947086" y="4453087"/>
              <a:ext cx="95265" cy="61113"/>
            </a:xfrm>
            <a:custGeom>
              <a:avLst/>
              <a:gdLst>
                <a:gd name="T0" fmla="*/ 0 w 28"/>
                <a:gd name="T1" fmla="*/ 18 h 18"/>
                <a:gd name="T2" fmla="*/ 21 w 28"/>
                <a:gd name="T3" fmla="*/ 0 h 18"/>
                <a:gd name="T4" fmla="*/ 0 w 28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8">
                  <a:moveTo>
                    <a:pt x="0" y="18"/>
                  </a:moveTo>
                  <a:cubicBezTo>
                    <a:pt x="0" y="5"/>
                    <a:pt x="16" y="8"/>
                    <a:pt x="21" y="0"/>
                  </a:cubicBezTo>
                  <a:cubicBezTo>
                    <a:pt x="28" y="10"/>
                    <a:pt x="10" y="15"/>
                    <a:pt x="0" y="18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Freeform 303"/>
            <p:cNvSpPr/>
            <p:nvPr/>
          </p:nvSpPr>
          <p:spPr bwMode="auto">
            <a:xfrm>
              <a:off x="8169970" y="4433315"/>
              <a:ext cx="194124" cy="152782"/>
            </a:xfrm>
            <a:custGeom>
              <a:avLst/>
              <a:gdLst>
                <a:gd name="T0" fmla="*/ 54 w 57"/>
                <a:gd name="T1" fmla="*/ 45 h 45"/>
                <a:gd name="T2" fmla="*/ 30 w 57"/>
                <a:gd name="T3" fmla="*/ 18 h 45"/>
                <a:gd name="T4" fmla="*/ 0 w 57"/>
                <a:gd name="T5" fmla="*/ 9 h 45"/>
                <a:gd name="T6" fmla="*/ 54 w 5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45">
                  <a:moveTo>
                    <a:pt x="54" y="45"/>
                  </a:moveTo>
                  <a:cubicBezTo>
                    <a:pt x="41" y="41"/>
                    <a:pt x="36" y="29"/>
                    <a:pt x="30" y="18"/>
                  </a:cubicBezTo>
                  <a:cubicBezTo>
                    <a:pt x="15" y="20"/>
                    <a:pt x="6" y="16"/>
                    <a:pt x="0" y="9"/>
                  </a:cubicBezTo>
                  <a:cubicBezTo>
                    <a:pt x="25" y="0"/>
                    <a:pt x="57" y="26"/>
                    <a:pt x="54" y="4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Freeform 304"/>
            <p:cNvSpPr/>
            <p:nvPr/>
          </p:nvSpPr>
          <p:spPr bwMode="auto">
            <a:xfrm>
              <a:off x="8507890" y="4503415"/>
              <a:ext cx="88075" cy="106049"/>
            </a:xfrm>
            <a:custGeom>
              <a:avLst/>
              <a:gdLst>
                <a:gd name="T0" fmla="*/ 20 w 26"/>
                <a:gd name="T1" fmla="*/ 0 h 31"/>
                <a:gd name="T2" fmla="*/ 26 w 26"/>
                <a:gd name="T3" fmla="*/ 21 h 31"/>
                <a:gd name="T4" fmla="*/ 20 w 26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1">
                  <a:moveTo>
                    <a:pt x="20" y="0"/>
                  </a:moveTo>
                  <a:cubicBezTo>
                    <a:pt x="21" y="8"/>
                    <a:pt x="26" y="12"/>
                    <a:pt x="26" y="21"/>
                  </a:cubicBezTo>
                  <a:cubicBezTo>
                    <a:pt x="18" y="31"/>
                    <a:pt x="0" y="0"/>
                    <a:pt x="2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Freeform 305"/>
            <p:cNvSpPr/>
            <p:nvPr/>
          </p:nvSpPr>
          <p:spPr bwMode="auto">
            <a:xfrm>
              <a:off x="9397626" y="4240988"/>
              <a:ext cx="185138" cy="1297757"/>
            </a:xfrm>
            <a:custGeom>
              <a:avLst/>
              <a:gdLst>
                <a:gd name="T0" fmla="*/ 9 w 55"/>
                <a:gd name="T1" fmla="*/ 0 h 384"/>
                <a:gd name="T2" fmla="*/ 51 w 55"/>
                <a:gd name="T3" fmla="*/ 132 h 384"/>
                <a:gd name="T4" fmla="*/ 39 w 55"/>
                <a:gd name="T5" fmla="*/ 294 h 384"/>
                <a:gd name="T6" fmla="*/ 36 w 55"/>
                <a:gd name="T7" fmla="*/ 324 h 384"/>
                <a:gd name="T8" fmla="*/ 36 w 55"/>
                <a:gd name="T9" fmla="*/ 384 h 384"/>
                <a:gd name="T10" fmla="*/ 3 w 55"/>
                <a:gd name="T11" fmla="*/ 384 h 384"/>
                <a:gd name="T12" fmla="*/ 3 w 55"/>
                <a:gd name="T13" fmla="*/ 333 h 384"/>
                <a:gd name="T14" fmla="*/ 3 w 55"/>
                <a:gd name="T15" fmla="*/ 231 h 384"/>
                <a:gd name="T16" fmla="*/ 3 w 55"/>
                <a:gd name="T17" fmla="*/ 129 h 384"/>
                <a:gd name="T18" fmla="*/ 3 w 55"/>
                <a:gd name="T19" fmla="*/ 27 h 384"/>
                <a:gd name="T20" fmla="*/ 9 w 55"/>
                <a:gd name="T2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84">
                  <a:moveTo>
                    <a:pt x="9" y="0"/>
                  </a:moveTo>
                  <a:cubicBezTo>
                    <a:pt x="10" y="47"/>
                    <a:pt x="47" y="83"/>
                    <a:pt x="51" y="132"/>
                  </a:cubicBezTo>
                  <a:cubicBezTo>
                    <a:pt x="55" y="182"/>
                    <a:pt x="36" y="234"/>
                    <a:pt x="39" y="294"/>
                  </a:cubicBezTo>
                  <a:cubicBezTo>
                    <a:pt x="32" y="298"/>
                    <a:pt x="38" y="315"/>
                    <a:pt x="36" y="324"/>
                  </a:cubicBezTo>
                  <a:cubicBezTo>
                    <a:pt x="36" y="344"/>
                    <a:pt x="36" y="364"/>
                    <a:pt x="36" y="384"/>
                  </a:cubicBezTo>
                  <a:cubicBezTo>
                    <a:pt x="25" y="384"/>
                    <a:pt x="14" y="384"/>
                    <a:pt x="3" y="384"/>
                  </a:cubicBezTo>
                  <a:cubicBezTo>
                    <a:pt x="3" y="367"/>
                    <a:pt x="3" y="350"/>
                    <a:pt x="3" y="333"/>
                  </a:cubicBezTo>
                  <a:cubicBezTo>
                    <a:pt x="3" y="299"/>
                    <a:pt x="3" y="265"/>
                    <a:pt x="3" y="231"/>
                  </a:cubicBezTo>
                  <a:cubicBezTo>
                    <a:pt x="3" y="197"/>
                    <a:pt x="3" y="163"/>
                    <a:pt x="3" y="129"/>
                  </a:cubicBezTo>
                  <a:cubicBezTo>
                    <a:pt x="3" y="95"/>
                    <a:pt x="3" y="61"/>
                    <a:pt x="3" y="27"/>
                  </a:cubicBezTo>
                  <a:cubicBezTo>
                    <a:pt x="12" y="25"/>
                    <a:pt x="0" y="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Freeform 306"/>
            <p:cNvSpPr/>
            <p:nvPr/>
          </p:nvSpPr>
          <p:spPr bwMode="auto">
            <a:xfrm>
              <a:off x="1830375" y="4586098"/>
              <a:ext cx="53923" cy="100657"/>
            </a:xfrm>
            <a:custGeom>
              <a:avLst/>
              <a:gdLst>
                <a:gd name="T0" fmla="*/ 10 w 16"/>
                <a:gd name="T1" fmla="*/ 27 h 30"/>
                <a:gd name="T2" fmla="*/ 10 w 16"/>
                <a:gd name="T3" fmla="*/ 3 h 30"/>
                <a:gd name="T4" fmla="*/ 10 w 16"/>
                <a:gd name="T5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0">
                  <a:moveTo>
                    <a:pt x="10" y="27"/>
                  </a:moveTo>
                  <a:cubicBezTo>
                    <a:pt x="0" y="30"/>
                    <a:pt x="0" y="0"/>
                    <a:pt x="10" y="3"/>
                  </a:cubicBezTo>
                  <a:cubicBezTo>
                    <a:pt x="13" y="6"/>
                    <a:pt x="16" y="24"/>
                    <a:pt x="1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Freeform 307"/>
            <p:cNvSpPr/>
            <p:nvPr/>
          </p:nvSpPr>
          <p:spPr bwMode="auto">
            <a:xfrm>
              <a:off x="8311969" y="4595085"/>
              <a:ext cx="64708" cy="95264"/>
            </a:xfrm>
            <a:custGeom>
              <a:avLst/>
              <a:gdLst>
                <a:gd name="T0" fmla="*/ 12 w 19"/>
                <a:gd name="T1" fmla="*/ 27 h 28"/>
                <a:gd name="T2" fmla="*/ 6 w 19"/>
                <a:gd name="T3" fmla="*/ 0 h 28"/>
                <a:gd name="T4" fmla="*/ 15 w 19"/>
                <a:gd name="T5" fmla="*/ 0 h 28"/>
                <a:gd name="T6" fmla="*/ 12 w 19"/>
                <a:gd name="T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8">
                  <a:moveTo>
                    <a:pt x="12" y="27"/>
                  </a:moveTo>
                  <a:cubicBezTo>
                    <a:pt x="0" y="28"/>
                    <a:pt x="9" y="8"/>
                    <a:pt x="6" y="0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3" y="8"/>
                    <a:pt x="19" y="24"/>
                    <a:pt x="12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Freeform 308"/>
            <p:cNvSpPr/>
            <p:nvPr/>
          </p:nvSpPr>
          <p:spPr bwMode="auto">
            <a:xfrm>
              <a:off x="8018984" y="4591491"/>
              <a:ext cx="185138" cy="194124"/>
            </a:xfrm>
            <a:custGeom>
              <a:avLst/>
              <a:gdLst>
                <a:gd name="T0" fmla="*/ 0 w 55"/>
                <a:gd name="T1" fmla="*/ 22 h 57"/>
                <a:gd name="T2" fmla="*/ 45 w 55"/>
                <a:gd name="T3" fmla="*/ 1 h 57"/>
                <a:gd name="T4" fmla="*/ 21 w 55"/>
                <a:gd name="T5" fmla="*/ 55 h 57"/>
                <a:gd name="T6" fmla="*/ 39 w 55"/>
                <a:gd name="T7" fmla="*/ 37 h 57"/>
                <a:gd name="T8" fmla="*/ 39 w 55"/>
                <a:gd name="T9" fmla="*/ 22 h 57"/>
                <a:gd name="T10" fmla="*/ 0 w 55"/>
                <a:gd name="T11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57">
                  <a:moveTo>
                    <a:pt x="0" y="22"/>
                  </a:moveTo>
                  <a:cubicBezTo>
                    <a:pt x="0" y="0"/>
                    <a:pt x="30" y="8"/>
                    <a:pt x="45" y="1"/>
                  </a:cubicBezTo>
                  <a:cubicBezTo>
                    <a:pt x="55" y="17"/>
                    <a:pt x="52" y="57"/>
                    <a:pt x="21" y="55"/>
                  </a:cubicBezTo>
                  <a:cubicBezTo>
                    <a:pt x="20" y="42"/>
                    <a:pt x="29" y="39"/>
                    <a:pt x="39" y="37"/>
                  </a:cubicBezTo>
                  <a:cubicBezTo>
                    <a:pt x="39" y="32"/>
                    <a:pt x="39" y="27"/>
                    <a:pt x="39" y="22"/>
                  </a:cubicBezTo>
                  <a:cubicBezTo>
                    <a:pt x="29" y="11"/>
                    <a:pt x="13" y="19"/>
                    <a:pt x="0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Freeform 309"/>
            <p:cNvSpPr/>
            <p:nvPr/>
          </p:nvSpPr>
          <p:spPr bwMode="auto">
            <a:xfrm>
              <a:off x="870538" y="4595085"/>
              <a:ext cx="89872" cy="102454"/>
            </a:xfrm>
            <a:custGeom>
              <a:avLst/>
              <a:gdLst>
                <a:gd name="T0" fmla="*/ 0 w 27"/>
                <a:gd name="T1" fmla="*/ 30 h 30"/>
                <a:gd name="T2" fmla="*/ 27 w 27"/>
                <a:gd name="T3" fmla="*/ 0 h 30"/>
                <a:gd name="T4" fmla="*/ 0 w 27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0">
                  <a:moveTo>
                    <a:pt x="0" y="30"/>
                  </a:moveTo>
                  <a:cubicBezTo>
                    <a:pt x="0" y="11"/>
                    <a:pt x="13" y="5"/>
                    <a:pt x="27" y="0"/>
                  </a:cubicBezTo>
                  <a:cubicBezTo>
                    <a:pt x="20" y="12"/>
                    <a:pt x="19" y="30"/>
                    <a:pt x="0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Freeform 310"/>
            <p:cNvSpPr/>
            <p:nvPr/>
          </p:nvSpPr>
          <p:spPr bwMode="auto">
            <a:xfrm>
              <a:off x="7754760" y="4675970"/>
              <a:ext cx="50329" cy="80885"/>
            </a:xfrm>
            <a:custGeom>
              <a:avLst/>
              <a:gdLst>
                <a:gd name="T0" fmla="*/ 9 w 15"/>
                <a:gd name="T1" fmla="*/ 24 h 24"/>
                <a:gd name="T2" fmla="*/ 3 w 15"/>
                <a:gd name="T3" fmla="*/ 0 h 24"/>
                <a:gd name="T4" fmla="*/ 15 w 15"/>
                <a:gd name="T5" fmla="*/ 0 h 24"/>
                <a:gd name="T6" fmla="*/ 9 w 15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4">
                  <a:moveTo>
                    <a:pt x="9" y="24"/>
                  </a:moveTo>
                  <a:cubicBezTo>
                    <a:pt x="0" y="23"/>
                    <a:pt x="4" y="9"/>
                    <a:pt x="3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3" y="8"/>
                    <a:pt x="11" y="16"/>
                    <a:pt x="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Freeform 311"/>
            <p:cNvSpPr/>
            <p:nvPr/>
          </p:nvSpPr>
          <p:spPr bwMode="auto">
            <a:xfrm>
              <a:off x="7961466" y="4683160"/>
              <a:ext cx="57518" cy="64708"/>
            </a:xfrm>
            <a:custGeom>
              <a:avLst/>
              <a:gdLst>
                <a:gd name="T0" fmla="*/ 17 w 17"/>
                <a:gd name="T1" fmla="*/ 1 h 19"/>
                <a:gd name="T2" fmla="*/ 2 w 17"/>
                <a:gd name="T3" fmla="*/ 19 h 19"/>
                <a:gd name="T4" fmla="*/ 17 w 17"/>
                <a:gd name="T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9">
                  <a:moveTo>
                    <a:pt x="17" y="1"/>
                  </a:moveTo>
                  <a:cubicBezTo>
                    <a:pt x="16" y="11"/>
                    <a:pt x="13" y="19"/>
                    <a:pt x="2" y="19"/>
                  </a:cubicBezTo>
                  <a:cubicBezTo>
                    <a:pt x="0" y="6"/>
                    <a:pt x="5" y="0"/>
                    <a:pt x="17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Freeform 312"/>
            <p:cNvSpPr/>
            <p:nvPr/>
          </p:nvSpPr>
          <p:spPr bwMode="auto">
            <a:xfrm>
              <a:off x="8518674" y="4656199"/>
              <a:ext cx="57518" cy="84479"/>
            </a:xfrm>
            <a:custGeom>
              <a:avLst/>
              <a:gdLst>
                <a:gd name="T0" fmla="*/ 17 w 17"/>
                <a:gd name="T1" fmla="*/ 21 h 25"/>
                <a:gd name="T2" fmla="*/ 2 w 17"/>
                <a:gd name="T3" fmla="*/ 24 h 25"/>
                <a:gd name="T4" fmla="*/ 11 w 17"/>
                <a:gd name="T5" fmla="*/ 0 h 25"/>
                <a:gd name="T6" fmla="*/ 17 w 17"/>
                <a:gd name="T7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5">
                  <a:moveTo>
                    <a:pt x="17" y="21"/>
                  </a:moveTo>
                  <a:cubicBezTo>
                    <a:pt x="14" y="24"/>
                    <a:pt x="9" y="25"/>
                    <a:pt x="2" y="24"/>
                  </a:cubicBezTo>
                  <a:cubicBezTo>
                    <a:pt x="0" y="11"/>
                    <a:pt x="4" y="4"/>
                    <a:pt x="11" y="0"/>
                  </a:cubicBezTo>
                  <a:cubicBezTo>
                    <a:pt x="15" y="5"/>
                    <a:pt x="16" y="13"/>
                    <a:pt x="17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2" name="Freeform 313"/>
            <p:cNvSpPr/>
            <p:nvPr/>
          </p:nvSpPr>
          <p:spPr bwMode="auto">
            <a:xfrm>
              <a:off x="8265235" y="4728096"/>
              <a:ext cx="88075" cy="100657"/>
            </a:xfrm>
            <a:custGeom>
              <a:avLst/>
              <a:gdLst>
                <a:gd name="T0" fmla="*/ 8 w 26"/>
                <a:gd name="T1" fmla="*/ 30 h 30"/>
                <a:gd name="T2" fmla="*/ 26 w 26"/>
                <a:gd name="T3" fmla="*/ 0 h 30"/>
                <a:gd name="T4" fmla="*/ 8 w 26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0">
                  <a:moveTo>
                    <a:pt x="8" y="30"/>
                  </a:moveTo>
                  <a:cubicBezTo>
                    <a:pt x="0" y="18"/>
                    <a:pt x="15" y="3"/>
                    <a:pt x="26" y="0"/>
                  </a:cubicBezTo>
                  <a:cubicBezTo>
                    <a:pt x="24" y="14"/>
                    <a:pt x="14" y="20"/>
                    <a:pt x="8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Freeform 314"/>
            <p:cNvSpPr/>
            <p:nvPr/>
          </p:nvSpPr>
          <p:spPr bwMode="auto">
            <a:xfrm>
              <a:off x="6244905" y="4778425"/>
              <a:ext cx="59316" cy="80885"/>
            </a:xfrm>
            <a:custGeom>
              <a:avLst/>
              <a:gdLst>
                <a:gd name="T0" fmla="*/ 18 w 18"/>
                <a:gd name="T1" fmla="*/ 24 h 24"/>
                <a:gd name="T2" fmla="*/ 0 w 18"/>
                <a:gd name="T3" fmla="*/ 0 h 24"/>
                <a:gd name="T4" fmla="*/ 18 w 1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18" y="24"/>
                  </a:moveTo>
                  <a:cubicBezTo>
                    <a:pt x="8" y="20"/>
                    <a:pt x="1" y="13"/>
                    <a:pt x="0" y="0"/>
                  </a:cubicBezTo>
                  <a:cubicBezTo>
                    <a:pt x="11" y="3"/>
                    <a:pt x="17" y="11"/>
                    <a:pt x="18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Freeform 315"/>
            <p:cNvSpPr/>
            <p:nvPr/>
          </p:nvSpPr>
          <p:spPr bwMode="auto">
            <a:xfrm>
              <a:off x="7734988" y="4798196"/>
              <a:ext cx="122226" cy="107847"/>
            </a:xfrm>
            <a:custGeom>
              <a:avLst/>
              <a:gdLst>
                <a:gd name="T0" fmla="*/ 12 w 36"/>
                <a:gd name="T1" fmla="*/ 0 h 32"/>
                <a:gd name="T2" fmla="*/ 36 w 36"/>
                <a:gd name="T3" fmla="*/ 21 h 32"/>
                <a:gd name="T4" fmla="*/ 12 w 36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2">
                  <a:moveTo>
                    <a:pt x="12" y="0"/>
                  </a:moveTo>
                  <a:cubicBezTo>
                    <a:pt x="22" y="5"/>
                    <a:pt x="26" y="16"/>
                    <a:pt x="36" y="21"/>
                  </a:cubicBezTo>
                  <a:cubicBezTo>
                    <a:pt x="21" y="32"/>
                    <a:pt x="0" y="16"/>
                    <a:pt x="12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Freeform 316"/>
            <p:cNvSpPr/>
            <p:nvPr/>
          </p:nvSpPr>
          <p:spPr bwMode="auto">
            <a:xfrm>
              <a:off x="1397190" y="4839538"/>
              <a:ext cx="91670" cy="93467"/>
            </a:xfrm>
            <a:custGeom>
              <a:avLst/>
              <a:gdLst>
                <a:gd name="T0" fmla="*/ 0 w 27"/>
                <a:gd name="T1" fmla="*/ 3 h 28"/>
                <a:gd name="T2" fmla="*/ 27 w 27"/>
                <a:gd name="T3" fmla="*/ 24 h 28"/>
                <a:gd name="T4" fmla="*/ 0 w 27"/>
                <a:gd name="T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8">
                  <a:moveTo>
                    <a:pt x="0" y="3"/>
                  </a:moveTo>
                  <a:cubicBezTo>
                    <a:pt x="19" y="0"/>
                    <a:pt x="22" y="13"/>
                    <a:pt x="27" y="24"/>
                  </a:cubicBezTo>
                  <a:cubicBezTo>
                    <a:pt x="7" y="28"/>
                    <a:pt x="3" y="16"/>
                    <a:pt x="0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Freeform 317"/>
            <p:cNvSpPr/>
            <p:nvPr/>
          </p:nvSpPr>
          <p:spPr bwMode="auto">
            <a:xfrm>
              <a:off x="8139414" y="4859310"/>
              <a:ext cx="82683" cy="53923"/>
            </a:xfrm>
            <a:custGeom>
              <a:avLst/>
              <a:gdLst>
                <a:gd name="T0" fmla="*/ 0 w 24"/>
                <a:gd name="T1" fmla="*/ 9 h 16"/>
                <a:gd name="T2" fmla="*/ 24 w 24"/>
                <a:gd name="T3" fmla="*/ 0 h 16"/>
                <a:gd name="T4" fmla="*/ 0 w 24"/>
                <a:gd name="T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6">
                  <a:moveTo>
                    <a:pt x="0" y="9"/>
                  </a:moveTo>
                  <a:cubicBezTo>
                    <a:pt x="3" y="1"/>
                    <a:pt x="13" y="0"/>
                    <a:pt x="24" y="0"/>
                  </a:cubicBezTo>
                  <a:cubicBezTo>
                    <a:pt x="23" y="10"/>
                    <a:pt x="9" y="16"/>
                    <a:pt x="0" y="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Freeform 318"/>
            <p:cNvSpPr/>
            <p:nvPr/>
          </p:nvSpPr>
          <p:spPr bwMode="auto">
            <a:xfrm>
              <a:off x="7857214" y="4933005"/>
              <a:ext cx="97062" cy="68303"/>
            </a:xfrm>
            <a:custGeom>
              <a:avLst/>
              <a:gdLst>
                <a:gd name="T0" fmla="*/ 27 w 29"/>
                <a:gd name="T1" fmla="*/ 20 h 20"/>
                <a:gd name="T2" fmla="*/ 0 w 29"/>
                <a:gd name="T3" fmla="*/ 8 h 20"/>
                <a:gd name="T4" fmla="*/ 27 w 29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0">
                  <a:moveTo>
                    <a:pt x="27" y="20"/>
                  </a:moveTo>
                  <a:cubicBezTo>
                    <a:pt x="14" y="20"/>
                    <a:pt x="8" y="13"/>
                    <a:pt x="0" y="8"/>
                  </a:cubicBezTo>
                  <a:cubicBezTo>
                    <a:pt x="9" y="0"/>
                    <a:pt x="29" y="7"/>
                    <a:pt x="27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Freeform 319"/>
            <p:cNvSpPr/>
            <p:nvPr/>
          </p:nvSpPr>
          <p:spPr bwMode="auto">
            <a:xfrm>
              <a:off x="1458303" y="4929411"/>
              <a:ext cx="53923" cy="102454"/>
            </a:xfrm>
            <a:custGeom>
              <a:avLst/>
              <a:gdLst>
                <a:gd name="T0" fmla="*/ 6 w 16"/>
                <a:gd name="T1" fmla="*/ 30 h 30"/>
                <a:gd name="T2" fmla="*/ 15 w 16"/>
                <a:gd name="T3" fmla="*/ 6 h 30"/>
                <a:gd name="T4" fmla="*/ 6 w 16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0">
                  <a:moveTo>
                    <a:pt x="6" y="30"/>
                  </a:moveTo>
                  <a:cubicBezTo>
                    <a:pt x="0" y="25"/>
                    <a:pt x="0" y="0"/>
                    <a:pt x="15" y="6"/>
                  </a:cubicBezTo>
                  <a:cubicBezTo>
                    <a:pt x="16" y="18"/>
                    <a:pt x="9" y="22"/>
                    <a:pt x="6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Freeform 320"/>
            <p:cNvSpPr/>
            <p:nvPr/>
          </p:nvSpPr>
          <p:spPr bwMode="auto">
            <a:xfrm>
              <a:off x="8311969" y="4981536"/>
              <a:ext cx="61113" cy="39544"/>
            </a:xfrm>
            <a:custGeom>
              <a:avLst/>
              <a:gdLst>
                <a:gd name="T0" fmla="*/ 18 w 18"/>
                <a:gd name="T1" fmla="*/ 0 h 12"/>
                <a:gd name="T2" fmla="*/ 0 w 18"/>
                <a:gd name="T3" fmla="*/ 12 h 12"/>
                <a:gd name="T4" fmla="*/ 18 w 1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5" y="7"/>
                    <a:pt x="9" y="11"/>
                    <a:pt x="0" y="12"/>
                  </a:cubicBezTo>
                  <a:cubicBezTo>
                    <a:pt x="3" y="5"/>
                    <a:pt x="9" y="1"/>
                    <a:pt x="18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Freeform 321"/>
            <p:cNvSpPr/>
            <p:nvPr/>
          </p:nvSpPr>
          <p:spPr bwMode="auto">
            <a:xfrm>
              <a:off x="1116788" y="4985131"/>
              <a:ext cx="138404" cy="107847"/>
            </a:xfrm>
            <a:custGeom>
              <a:avLst/>
              <a:gdLst>
                <a:gd name="T0" fmla="*/ 41 w 41"/>
                <a:gd name="T1" fmla="*/ 5 h 32"/>
                <a:gd name="T2" fmla="*/ 2 w 41"/>
                <a:gd name="T3" fmla="*/ 32 h 32"/>
                <a:gd name="T4" fmla="*/ 41 w 41"/>
                <a:gd name="T5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41" y="5"/>
                  </a:moveTo>
                  <a:cubicBezTo>
                    <a:pt x="28" y="14"/>
                    <a:pt x="17" y="25"/>
                    <a:pt x="2" y="32"/>
                  </a:cubicBezTo>
                  <a:cubicBezTo>
                    <a:pt x="0" y="9"/>
                    <a:pt x="25" y="0"/>
                    <a:pt x="41" y="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Freeform 322"/>
            <p:cNvSpPr/>
            <p:nvPr/>
          </p:nvSpPr>
          <p:spPr bwMode="auto">
            <a:xfrm>
              <a:off x="7968656" y="4981536"/>
              <a:ext cx="89872" cy="70100"/>
            </a:xfrm>
            <a:custGeom>
              <a:avLst/>
              <a:gdLst>
                <a:gd name="T0" fmla="*/ 27 w 27"/>
                <a:gd name="T1" fmla="*/ 18 h 21"/>
                <a:gd name="T2" fmla="*/ 0 w 27"/>
                <a:gd name="T3" fmla="*/ 12 h 21"/>
                <a:gd name="T4" fmla="*/ 27 w 27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7" y="18"/>
                  </a:moveTo>
                  <a:cubicBezTo>
                    <a:pt x="13" y="21"/>
                    <a:pt x="10" y="13"/>
                    <a:pt x="0" y="12"/>
                  </a:cubicBezTo>
                  <a:cubicBezTo>
                    <a:pt x="4" y="0"/>
                    <a:pt x="27" y="7"/>
                    <a:pt x="27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Freeform 323"/>
            <p:cNvSpPr/>
            <p:nvPr/>
          </p:nvSpPr>
          <p:spPr bwMode="auto">
            <a:xfrm>
              <a:off x="8150198" y="5013890"/>
              <a:ext cx="98860" cy="37746"/>
            </a:xfrm>
            <a:custGeom>
              <a:avLst/>
              <a:gdLst>
                <a:gd name="T0" fmla="*/ 0 w 29"/>
                <a:gd name="T1" fmla="*/ 8 h 11"/>
                <a:gd name="T2" fmla="*/ 27 w 29"/>
                <a:gd name="T3" fmla="*/ 11 h 11"/>
                <a:gd name="T4" fmla="*/ 21 w 29"/>
                <a:gd name="T5" fmla="*/ 11 h 11"/>
                <a:gd name="T6" fmla="*/ 0 w 29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1">
                  <a:moveTo>
                    <a:pt x="0" y="8"/>
                  </a:moveTo>
                  <a:cubicBezTo>
                    <a:pt x="2" y="4"/>
                    <a:pt x="29" y="0"/>
                    <a:pt x="27" y="11"/>
                  </a:cubicBezTo>
                  <a:cubicBezTo>
                    <a:pt x="25" y="11"/>
                    <a:pt x="23" y="11"/>
                    <a:pt x="21" y="11"/>
                  </a:cubicBezTo>
                  <a:cubicBezTo>
                    <a:pt x="20" y="4"/>
                    <a:pt x="6" y="10"/>
                    <a:pt x="0" y="8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Freeform 324"/>
            <p:cNvSpPr/>
            <p:nvPr/>
          </p:nvSpPr>
          <p:spPr bwMode="auto">
            <a:xfrm>
              <a:off x="1231825" y="5051637"/>
              <a:ext cx="43139" cy="34151"/>
            </a:xfrm>
            <a:custGeom>
              <a:avLst/>
              <a:gdLst>
                <a:gd name="T0" fmla="*/ 13 w 13"/>
                <a:gd name="T1" fmla="*/ 0 h 10"/>
                <a:gd name="T2" fmla="*/ 13 w 13"/>
                <a:gd name="T3" fmla="*/ 9 h 10"/>
                <a:gd name="T4" fmla="*/ 1 w 13"/>
                <a:gd name="T5" fmla="*/ 0 h 10"/>
                <a:gd name="T6" fmla="*/ 13 w 1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13" y="3"/>
                    <a:pt x="13" y="6"/>
                    <a:pt x="13" y="9"/>
                  </a:cubicBezTo>
                  <a:cubicBezTo>
                    <a:pt x="5" y="10"/>
                    <a:pt x="0" y="8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Freeform 325"/>
            <p:cNvSpPr/>
            <p:nvPr/>
          </p:nvSpPr>
          <p:spPr bwMode="auto">
            <a:xfrm>
              <a:off x="8119641" y="5028270"/>
              <a:ext cx="102455" cy="71898"/>
            </a:xfrm>
            <a:custGeom>
              <a:avLst/>
              <a:gdLst>
                <a:gd name="T0" fmla="*/ 30 w 30"/>
                <a:gd name="T1" fmla="*/ 7 h 21"/>
                <a:gd name="T2" fmla="*/ 0 w 30"/>
                <a:gd name="T3" fmla="*/ 13 h 21"/>
                <a:gd name="T4" fmla="*/ 9 w 30"/>
                <a:gd name="T5" fmla="*/ 4 h 21"/>
                <a:gd name="T6" fmla="*/ 30 w 30"/>
                <a:gd name="T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1">
                  <a:moveTo>
                    <a:pt x="30" y="7"/>
                  </a:moveTo>
                  <a:cubicBezTo>
                    <a:pt x="22" y="10"/>
                    <a:pt x="10" y="21"/>
                    <a:pt x="0" y="13"/>
                  </a:cubicBezTo>
                  <a:cubicBezTo>
                    <a:pt x="2" y="9"/>
                    <a:pt x="5" y="6"/>
                    <a:pt x="9" y="4"/>
                  </a:cubicBezTo>
                  <a:cubicBezTo>
                    <a:pt x="15" y="6"/>
                    <a:pt x="29" y="0"/>
                    <a:pt x="30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Freeform 326"/>
            <p:cNvSpPr/>
            <p:nvPr/>
          </p:nvSpPr>
          <p:spPr bwMode="auto">
            <a:xfrm>
              <a:off x="1700959" y="5028270"/>
              <a:ext cx="30557" cy="53923"/>
            </a:xfrm>
            <a:custGeom>
              <a:avLst/>
              <a:gdLst>
                <a:gd name="T0" fmla="*/ 9 w 9"/>
                <a:gd name="T1" fmla="*/ 16 h 16"/>
                <a:gd name="T2" fmla="*/ 0 w 9"/>
                <a:gd name="T3" fmla="*/ 16 h 16"/>
                <a:gd name="T4" fmla="*/ 0 w 9"/>
                <a:gd name="T5" fmla="*/ 1 h 16"/>
                <a:gd name="T6" fmla="*/ 9 w 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cubicBezTo>
                    <a:pt x="6" y="16"/>
                    <a:pt x="3" y="16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9" y="0"/>
                    <a:pt x="6" y="11"/>
                    <a:pt x="9" y="1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Freeform 327"/>
            <p:cNvSpPr/>
            <p:nvPr/>
          </p:nvSpPr>
          <p:spPr bwMode="auto">
            <a:xfrm>
              <a:off x="798641" y="5085788"/>
              <a:ext cx="37747" cy="57518"/>
            </a:xfrm>
            <a:custGeom>
              <a:avLst/>
              <a:gdLst>
                <a:gd name="T0" fmla="*/ 6 w 11"/>
                <a:gd name="T1" fmla="*/ 17 h 17"/>
                <a:gd name="T2" fmla="*/ 0 w 11"/>
                <a:gd name="T3" fmla="*/ 17 h 17"/>
                <a:gd name="T4" fmla="*/ 0 w 11"/>
                <a:gd name="T5" fmla="*/ 2 h 17"/>
                <a:gd name="T6" fmla="*/ 6 w 1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6" y="17"/>
                  </a:moveTo>
                  <a:cubicBezTo>
                    <a:pt x="4" y="17"/>
                    <a:pt x="2" y="17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7" y="0"/>
                    <a:pt x="11" y="16"/>
                    <a:pt x="6" y="1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Freeform 328"/>
            <p:cNvSpPr/>
            <p:nvPr/>
          </p:nvSpPr>
          <p:spPr bwMode="auto">
            <a:xfrm>
              <a:off x="6322194" y="5082193"/>
              <a:ext cx="73696" cy="91669"/>
            </a:xfrm>
            <a:custGeom>
              <a:avLst/>
              <a:gdLst>
                <a:gd name="T0" fmla="*/ 19 w 22"/>
                <a:gd name="T1" fmla="*/ 24 h 27"/>
                <a:gd name="T2" fmla="*/ 7 w 22"/>
                <a:gd name="T3" fmla="*/ 0 h 27"/>
                <a:gd name="T4" fmla="*/ 19 w 22"/>
                <a:gd name="T5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7">
                  <a:moveTo>
                    <a:pt x="19" y="24"/>
                  </a:moveTo>
                  <a:cubicBezTo>
                    <a:pt x="4" y="27"/>
                    <a:pt x="0" y="9"/>
                    <a:pt x="7" y="0"/>
                  </a:cubicBezTo>
                  <a:cubicBezTo>
                    <a:pt x="18" y="1"/>
                    <a:pt x="22" y="19"/>
                    <a:pt x="1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Freeform 329"/>
            <p:cNvSpPr/>
            <p:nvPr/>
          </p:nvSpPr>
          <p:spPr bwMode="auto">
            <a:xfrm>
              <a:off x="1132966" y="5112750"/>
              <a:ext cx="129416" cy="80885"/>
            </a:xfrm>
            <a:custGeom>
              <a:avLst/>
              <a:gdLst>
                <a:gd name="T0" fmla="*/ 33 w 38"/>
                <a:gd name="T1" fmla="*/ 3 h 24"/>
                <a:gd name="T2" fmla="*/ 0 w 38"/>
                <a:gd name="T3" fmla="*/ 12 h 24"/>
                <a:gd name="T4" fmla="*/ 33 w 38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4">
                  <a:moveTo>
                    <a:pt x="33" y="3"/>
                  </a:moveTo>
                  <a:cubicBezTo>
                    <a:pt x="38" y="19"/>
                    <a:pt x="4" y="24"/>
                    <a:pt x="0" y="12"/>
                  </a:cubicBezTo>
                  <a:cubicBezTo>
                    <a:pt x="13" y="11"/>
                    <a:pt x="16" y="0"/>
                    <a:pt x="33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Freeform 330"/>
            <p:cNvSpPr/>
            <p:nvPr/>
          </p:nvSpPr>
          <p:spPr bwMode="auto">
            <a:xfrm>
              <a:off x="848969" y="5143306"/>
              <a:ext cx="80886" cy="100657"/>
            </a:xfrm>
            <a:custGeom>
              <a:avLst/>
              <a:gdLst>
                <a:gd name="T0" fmla="*/ 24 w 24"/>
                <a:gd name="T1" fmla="*/ 27 h 30"/>
                <a:gd name="T2" fmla="*/ 0 w 24"/>
                <a:gd name="T3" fmla="*/ 0 h 30"/>
                <a:gd name="T4" fmla="*/ 24 w 24"/>
                <a:gd name="T5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0">
                  <a:moveTo>
                    <a:pt x="24" y="27"/>
                  </a:moveTo>
                  <a:cubicBezTo>
                    <a:pt x="4" y="30"/>
                    <a:pt x="0" y="17"/>
                    <a:pt x="0" y="0"/>
                  </a:cubicBezTo>
                  <a:cubicBezTo>
                    <a:pt x="16" y="1"/>
                    <a:pt x="21" y="13"/>
                    <a:pt x="24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Freeform 331"/>
            <p:cNvSpPr/>
            <p:nvPr/>
          </p:nvSpPr>
          <p:spPr bwMode="auto">
            <a:xfrm>
              <a:off x="1650630" y="5143306"/>
              <a:ext cx="43139" cy="70100"/>
            </a:xfrm>
            <a:custGeom>
              <a:avLst/>
              <a:gdLst>
                <a:gd name="T0" fmla="*/ 0 w 13"/>
                <a:gd name="T1" fmla="*/ 18 h 21"/>
                <a:gd name="T2" fmla="*/ 0 w 13"/>
                <a:gd name="T3" fmla="*/ 0 h 21"/>
                <a:gd name="T4" fmla="*/ 0 w 13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9" y="0"/>
                    <a:pt x="13" y="21"/>
                    <a:pt x="0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Freeform 332"/>
            <p:cNvSpPr/>
            <p:nvPr/>
          </p:nvSpPr>
          <p:spPr bwMode="auto">
            <a:xfrm>
              <a:off x="6352751" y="5204419"/>
              <a:ext cx="70101" cy="80885"/>
            </a:xfrm>
            <a:custGeom>
              <a:avLst/>
              <a:gdLst>
                <a:gd name="T0" fmla="*/ 19 w 21"/>
                <a:gd name="T1" fmla="*/ 24 h 24"/>
                <a:gd name="T2" fmla="*/ 7 w 21"/>
                <a:gd name="T3" fmla="*/ 0 h 24"/>
                <a:gd name="T4" fmla="*/ 19 w 2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19" y="24"/>
                  </a:moveTo>
                  <a:cubicBezTo>
                    <a:pt x="8" y="24"/>
                    <a:pt x="0" y="9"/>
                    <a:pt x="7" y="0"/>
                  </a:cubicBezTo>
                  <a:cubicBezTo>
                    <a:pt x="15" y="4"/>
                    <a:pt x="21" y="10"/>
                    <a:pt x="1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Freeform 333"/>
            <p:cNvSpPr/>
            <p:nvPr/>
          </p:nvSpPr>
          <p:spPr bwMode="auto">
            <a:xfrm>
              <a:off x="981980" y="5243963"/>
              <a:ext cx="120430" cy="91669"/>
            </a:xfrm>
            <a:custGeom>
              <a:avLst/>
              <a:gdLst>
                <a:gd name="T0" fmla="*/ 36 w 36"/>
                <a:gd name="T1" fmla="*/ 12 h 27"/>
                <a:gd name="T2" fmla="*/ 0 w 36"/>
                <a:gd name="T3" fmla="*/ 9 h 27"/>
                <a:gd name="T4" fmla="*/ 36 w 36"/>
                <a:gd name="T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36" y="12"/>
                  </a:moveTo>
                  <a:cubicBezTo>
                    <a:pt x="28" y="27"/>
                    <a:pt x="12" y="9"/>
                    <a:pt x="0" y="9"/>
                  </a:cubicBezTo>
                  <a:cubicBezTo>
                    <a:pt x="10" y="0"/>
                    <a:pt x="25" y="11"/>
                    <a:pt x="36" y="1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Freeform 335"/>
            <p:cNvSpPr/>
            <p:nvPr/>
          </p:nvSpPr>
          <p:spPr bwMode="auto">
            <a:xfrm>
              <a:off x="6406675" y="5357203"/>
              <a:ext cx="43139" cy="80885"/>
            </a:xfrm>
            <a:custGeom>
              <a:avLst/>
              <a:gdLst>
                <a:gd name="T0" fmla="*/ 0 w 13"/>
                <a:gd name="T1" fmla="*/ 21 h 24"/>
                <a:gd name="T2" fmla="*/ 0 w 13"/>
                <a:gd name="T3" fmla="*/ 3 h 24"/>
                <a:gd name="T4" fmla="*/ 0 w 13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4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13" y="0"/>
                    <a:pt x="13" y="24"/>
                    <a:pt x="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Freeform 336"/>
            <p:cNvSpPr/>
            <p:nvPr/>
          </p:nvSpPr>
          <p:spPr bwMode="auto">
            <a:xfrm>
              <a:off x="1569745" y="5396747"/>
              <a:ext cx="64708" cy="73695"/>
            </a:xfrm>
            <a:custGeom>
              <a:avLst/>
              <a:gdLst>
                <a:gd name="T0" fmla="*/ 3 w 19"/>
                <a:gd name="T1" fmla="*/ 18 h 22"/>
                <a:gd name="T2" fmla="*/ 12 w 19"/>
                <a:gd name="T3" fmla="*/ 0 h 22"/>
                <a:gd name="T4" fmla="*/ 3 w 19"/>
                <a:gd name="T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3" y="18"/>
                  </a:moveTo>
                  <a:cubicBezTo>
                    <a:pt x="0" y="6"/>
                    <a:pt x="8" y="5"/>
                    <a:pt x="12" y="0"/>
                  </a:cubicBezTo>
                  <a:cubicBezTo>
                    <a:pt x="19" y="4"/>
                    <a:pt x="14" y="22"/>
                    <a:pt x="3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Freeform 337"/>
            <p:cNvSpPr/>
            <p:nvPr/>
          </p:nvSpPr>
          <p:spPr bwMode="auto">
            <a:xfrm>
              <a:off x="9383247" y="5366190"/>
              <a:ext cx="25164" cy="172555"/>
            </a:xfrm>
            <a:custGeom>
              <a:avLst/>
              <a:gdLst>
                <a:gd name="T0" fmla="*/ 7 w 7"/>
                <a:gd name="T1" fmla="*/ 0 h 51"/>
                <a:gd name="T2" fmla="*/ 7 w 7"/>
                <a:gd name="T3" fmla="*/ 51 h 51"/>
                <a:gd name="T4" fmla="*/ 4 w 7"/>
                <a:gd name="T5" fmla="*/ 0 h 51"/>
                <a:gd name="T6" fmla="*/ 7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CC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Freeform 338"/>
            <p:cNvSpPr/>
            <p:nvPr/>
          </p:nvSpPr>
          <p:spPr bwMode="auto">
            <a:xfrm>
              <a:off x="-83906" y="5204419"/>
              <a:ext cx="25164" cy="345110"/>
            </a:xfrm>
            <a:custGeom>
              <a:avLst/>
              <a:gdLst>
                <a:gd name="T0" fmla="*/ 0 w 7"/>
                <a:gd name="T1" fmla="*/ 102 h 102"/>
                <a:gd name="T2" fmla="*/ 0 w 7"/>
                <a:gd name="T3" fmla="*/ 0 h 102"/>
                <a:gd name="T4" fmla="*/ 3 w 7"/>
                <a:gd name="T5" fmla="*/ 0 h 102"/>
                <a:gd name="T6" fmla="*/ 0 w 7"/>
                <a:gd name="T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2">
                  <a:moveTo>
                    <a:pt x="0" y="102"/>
                  </a:moveTo>
                  <a:cubicBezTo>
                    <a:pt x="0" y="68"/>
                    <a:pt x="0" y="3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33"/>
                    <a:pt x="7" y="74"/>
                    <a:pt x="0" y="102"/>
                  </a:cubicBezTo>
                  <a:close/>
                </a:path>
              </a:pathLst>
            </a:custGeom>
            <a:solidFill>
              <a:srgbClr val="6A5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Freeform 339"/>
            <p:cNvSpPr/>
            <p:nvPr/>
          </p:nvSpPr>
          <p:spPr bwMode="auto">
            <a:xfrm>
              <a:off x="88649" y="5538744"/>
              <a:ext cx="244453" cy="23366"/>
            </a:xfrm>
            <a:custGeom>
              <a:avLst/>
              <a:gdLst>
                <a:gd name="T0" fmla="*/ 0 w 72"/>
                <a:gd name="T1" fmla="*/ 0 h 7"/>
                <a:gd name="T2" fmla="*/ 72 w 72"/>
                <a:gd name="T3" fmla="*/ 0 h 7"/>
                <a:gd name="T4" fmla="*/ 0 w 72"/>
                <a:gd name="T5" fmla="*/ 3 h 7"/>
                <a:gd name="T6" fmla="*/ 0 w 7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4" y="7"/>
                    <a:pt x="2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Freeform 341"/>
            <p:cNvSpPr/>
            <p:nvPr/>
          </p:nvSpPr>
          <p:spPr bwMode="auto">
            <a:xfrm>
              <a:off x="1700959" y="5589073"/>
              <a:ext cx="7822489" cy="436779"/>
            </a:xfrm>
            <a:custGeom>
              <a:avLst/>
              <a:gdLst>
                <a:gd name="T0" fmla="*/ 1359 w 2314"/>
                <a:gd name="T1" fmla="*/ 0 h 129"/>
                <a:gd name="T2" fmla="*/ 1368 w 2314"/>
                <a:gd name="T3" fmla="*/ 9 h 129"/>
                <a:gd name="T4" fmla="*/ 1368 w 2314"/>
                <a:gd name="T5" fmla="*/ 0 h 129"/>
                <a:gd name="T6" fmla="*/ 2268 w 2314"/>
                <a:gd name="T7" fmla="*/ 0 h 129"/>
                <a:gd name="T8" fmla="*/ 2271 w 2314"/>
                <a:gd name="T9" fmla="*/ 15 h 129"/>
                <a:gd name="T10" fmla="*/ 2271 w 2314"/>
                <a:gd name="T11" fmla="*/ 51 h 129"/>
                <a:gd name="T12" fmla="*/ 2274 w 2314"/>
                <a:gd name="T13" fmla="*/ 69 h 129"/>
                <a:gd name="T14" fmla="*/ 2277 w 2314"/>
                <a:gd name="T15" fmla="*/ 15 h 129"/>
                <a:gd name="T16" fmla="*/ 2277 w 2314"/>
                <a:gd name="T17" fmla="*/ 0 h 129"/>
                <a:gd name="T18" fmla="*/ 2313 w 2314"/>
                <a:gd name="T19" fmla="*/ 0 h 129"/>
                <a:gd name="T20" fmla="*/ 2298 w 2314"/>
                <a:gd name="T21" fmla="*/ 129 h 129"/>
                <a:gd name="T22" fmla="*/ 2241 w 2314"/>
                <a:gd name="T23" fmla="*/ 123 h 129"/>
                <a:gd name="T24" fmla="*/ 2196 w 2314"/>
                <a:gd name="T25" fmla="*/ 120 h 129"/>
                <a:gd name="T26" fmla="*/ 2151 w 2314"/>
                <a:gd name="T27" fmla="*/ 120 h 129"/>
                <a:gd name="T28" fmla="*/ 2106 w 2314"/>
                <a:gd name="T29" fmla="*/ 117 h 129"/>
                <a:gd name="T30" fmla="*/ 2061 w 2314"/>
                <a:gd name="T31" fmla="*/ 117 h 129"/>
                <a:gd name="T32" fmla="*/ 1998 w 2314"/>
                <a:gd name="T33" fmla="*/ 114 h 129"/>
                <a:gd name="T34" fmla="*/ 1959 w 2314"/>
                <a:gd name="T35" fmla="*/ 114 h 129"/>
                <a:gd name="T36" fmla="*/ 1920 w 2314"/>
                <a:gd name="T37" fmla="*/ 114 h 129"/>
                <a:gd name="T38" fmla="*/ 1878 w 2314"/>
                <a:gd name="T39" fmla="*/ 111 h 129"/>
                <a:gd name="T40" fmla="*/ 1842 w 2314"/>
                <a:gd name="T41" fmla="*/ 111 h 129"/>
                <a:gd name="T42" fmla="*/ 1800 w 2314"/>
                <a:gd name="T43" fmla="*/ 111 h 129"/>
                <a:gd name="T44" fmla="*/ 1761 w 2314"/>
                <a:gd name="T45" fmla="*/ 111 h 129"/>
                <a:gd name="T46" fmla="*/ 1722 w 2314"/>
                <a:gd name="T47" fmla="*/ 108 h 129"/>
                <a:gd name="T48" fmla="*/ 1545 w 2314"/>
                <a:gd name="T49" fmla="*/ 111 h 129"/>
                <a:gd name="T50" fmla="*/ 1473 w 2314"/>
                <a:gd name="T51" fmla="*/ 111 h 129"/>
                <a:gd name="T52" fmla="*/ 1419 w 2314"/>
                <a:gd name="T53" fmla="*/ 114 h 129"/>
                <a:gd name="T54" fmla="*/ 1374 w 2314"/>
                <a:gd name="T55" fmla="*/ 114 h 129"/>
                <a:gd name="T56" fmla="*/ 1323 w 2314"/>
                <a:gd name="T57" fmla="*/ 117 h 129"/>
                <a:gd name="T58" fmla="*/ 1275 w 2314"/>
                <a:gd name="T59" fmla="*/ 117 h 129"/>
                <a:gd name="T60" fmla="*/ 1206 w 2314"/>
                <a:gd name="T61" fmla="*/ 120 h 129"/>
                <a:gd name="T62" fmla="*/ 1185 w 2314"/>
                <a:gd name="T63" fmla="*/ 120 h 129"/>
                <a:gd name="T64" fmla="*/ 1140 w 2314"/>
                <a:gd name="T65" fmla="*/ 120 h 129"/>
                <a:gd name="T66" fmla="*/ 1035 w 2314"/>
                <a:gd name="T67" fmla="*/ 120 h 129"/>
                <a:gd name="T68" fmla="*/ 987 w 2314"/>
                <a:gd name="T69" fmla="*/ 120 h 129"/>
                <a:gd name="T70" fmla="*/ 942 w 2314"/>
                <a:gd name="T71" fmla="*/ 117 h 129"/>
                <a:gd name="T72" fmla="*/ 867 w 2314"/>
                <a:gd name="T73" fmla="*/ 117 h 129"/>
                <a:gd name="T74" fmla="*/ 822 w 2314"/>
                <a:gd name="T75" fmla="*/ 114 h 129"/>
                <a:gd name="T76" fmla="*/ 774 w 2314"/>
                <a:gd name="T77" fmla="*/ 114 h 129"/>
                <a:gd name="T78" fmla="*/ 726 w 2314"/>
                <a:gd name="T79" fmla="*/ 111 h 129"/>
                <a:gd name="T80" fmla="*/ 702 w 2314"/>
                <a:gd name="T81" fmla="*/ 111 h 129"/>
                <a:gd name="T82" fmla="*/ 654 w 2314"/>
                <a:gd name="T83" fmla="*/ 108 h 129"/>
                <a:gd name="T84" fmla="*/ 612 w 2314"/>
                <a:gd name="T85" fmla="*/ 108 h 129"/>
                <a:gd name="T86" fmla="*/ 579 w 2314"/>
                <a:gd name="T87" fmla="*/ 105 h 129"/>
                <a:gd name="T88" fmla="*/ 525 w 2314"/>
                <a:gd name="T89" fmla="*/ 105 h 129"/>
                <a:gd name="T90" fmla="*/ 489 w 2314"/>
                <a:gd name="T91" fmla="*/ 102 h 129"/>
                <a:gd name="T92" fmla="*/ 453 w 2314"/>
                <a:gd name="T93" fmla="*/ 102 h 129"/>
                <a:gd name="T94" fmla="*/ 417 w 2314"/>
                <a:gd name="T95" fmla="*/ 99 h 129"/>
                <a:gd name="T96" fmla="*/ 399 w 2314"/>
                <a:gd name="T97" fmla="*/ 99 h 129"/>
                <a:gd name="T98" fmla="*/ 363 w 2314"/>
                <a:gd name="T99" fmla="*/ 96 h 129"/>
                <a:gd name="T100" fmla="*/ 327 w 2314"/>
                <a:gd name="T101" fmla="*/ 96 h 129"/>
                <a:gd name="T102" fmla="*/ 294 w 2314"/>
                <a:gd name="T103" fmla="*/ 93 h 129"/>
                <a:gd name="T104" fmla="*/ 0 w 2314"/>
                <a:gd name="T105" fmla="*/ 66 h 129"/>
                <a:gd name="T106" fmla="*/ 12 w 2314"/>
                <a:gd name="T107" fmla="*/ 0 h 129"/>
                <a:gd name="T108" fmla="*/ 1359 w 2314"/>
                <a:gd name="T10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14" h="129">
                  <a:moveTo>
                    <a:pt x="1359" y="0"/>
                  </a:moveTo>
                  <a:cubicBezTo>
                    <a:pt x="1364" y="7"/>
                    <a:pt x="1368" y="39"/>
                    <a:pt x="1368" y="9"/>
                  </a:cubicBezTo>
                  <a:cubicBezTo>
                    <a:pt x="1368" y="6"/>
                    <a:pt x="1368" y="3"/>
                    <a:pt x="1368" y="0"/>
                  </a:cubicBezTo>
                  <a:cubicBezTo>
                    <a:pt x="1668" y="0"/>
                    <a:pt x="1968" y="0"/>
                    <a:pt x="2268" y="0"/>
                  </a:cubicBezTo>
                  <a:cubicBezTo>
                    <a:pt x="2270" y="4"/>
                    <a:pt x="2264" y="16"/>
                    <a:pt x="2271" y="15"/>
                  </a:cubicBezTo>
                  <a:cubicBezTo>
                    <a:pt x="2271" y="27"/>
                    <a:pt x="2271" y="39"/>
                    <a:pt x="2271" y="51"/>
                  </a:cubicBezTo>
                  <a:cubicBezTo>
                    <a:pt x="2273" y="56"/>
                    <a:pt x="2267" y="69"/>
                    <a:pt x="2274" y="69"/>
                  </a:cubicBezTo>
                  <a:cubicBezTo>
                    <a:pt x="2281" y="57"/>
                    <a:pt x="2275" y="32"/>
                    <a:pt x="2277" y="15"/>
                  </a:cubicBezTo>
                  <a:cubicBezTo>
                    <a:pt x="2277" y="10"/>
                    <a:pt x="2277" y="5"/>
                    <a:pt x="2277" y="0"/>
                  </a:cubicBezTo>
                  <a:cubicBezTo>
                    <a:pt x="2289" y="0"/>
                    <a:pt x="2301" y="0"/>
                    <a:pt x="2313" y="0"/>
                  </a:cubicBezTo>
                  <a:cubicBezTo>
                    <a:pt x="2314" y="49"/>
                    <a:pt x="2314" y="97"/>
                    <a:pt x="2298" y="129"/>
                  </a:cubicBezTo>
                  <a:cubicBezTo>
                    <a:pt x="2277" y="129"/>
                    <a:pt x="2261" y="124"/>
                    <a:pt x="2241" y="123"/>
                  </a:cubicBezTo>
                  <a:cubicBezTo>
                    <a:pt x="2232" y="116"/>
                    <a:pt x="2210" y="122"/>
                    <a:pt x="2196" y="120"/>
                  </a:cubicBezTo>
                  <a:cubicBezTo>
                    <a:pt x="2181" y="120"/>
                    <a:pt x="2166" y="120"/>
                    <a:pt x="2151" y="120"/>
                  </a:cubicBezTo>
                  <a:cubicBezTo>
                    <a:pt x="2142" y="113"/>
                    <a:pt x="2120" y="119"/>
                    <a:pt x="2106" y="117"/>
                  </a:cubicBezTo>
                  <a:cubicBezTo>
                    <a:pt x="2091" y="117"/>
                    <a:pt x="2076" y="117"/>
                    <a:pt x="2061" y="117"/>
                  </a:cubicBezTo>
                  <a:cubicBezTo>
                    <a:pt x="2046" y="110"/>
                    <a:pt x="2018" y="116"/>
                    <a:pt x="1998" y="114"/>
                  </a:cubicBezTo>
                  <a:cubicBezTo>
                    <a:pt x="1985" y="114"/>
                    <a:pt x="1972" y="114"/>
                    <a:pt x="1959" y="114"/>
                  </a:cubicBezTo>
                  <a:cubicBezTo>
                    <a:pt x="1946" y="114"/>
                    <a:pt x="1933" y="114"/>
                    <a:pt x="1920" y="114"/>
                  </a:cubicBezTo>
                  <a:cubicBezTo>
                    <a:pt x="1912" y="107"/>
                    <a:pt x="1891" y="113"/>
                    <a:pt x="1878" y="111"/>
                  </a:cubicBezTo>
                  <a:cubicBezTo>
                    <a:pt x="1866" y="111"/>
                    <a:pt x="1854" y="111"/>
                    <a:pt x="1842" y="111"/>
                  </a:cubicBezTo>
                  <a:cubicBezTo>
                    <a:pt x="1828" y="111"/>
                    <a:pt x="1814" y="111"/>
                    <a:pt x="1800" y="111"/>
                  </a:cubicBezTo>
                  <a:cubicBezTo>
                    <a:pt x="1787" y="111"/>
                    <a:pt x="1774" y="111"/>
                    <a:pt x="1761" y="111"/>
                  </a:cubicBezTo>
                  <a:cubicBezTo>
                    <a:pt x="1754" y="104"/>
                    <a:pt x="1734" y="110"/>
                    <a:pt x="1722" y="108"/>
                  </a:cubicBezTo>
                  <a:cubicBezTo>
                    <a:pt x="1664" y="110"/>
                    <a:pt x="1598" y="104"/>
                    <a:pt x="1545" y="111"/>
                  </a:cubicBezTo>
                  <a:cubicBezTo>
                    <a:pt x="1521" y="111"/>
                    <a:pt x="1497" y="111"/>
                    <a:pt x="1473" y="111"/>
                  </a:cubicBezTo>
                  <a:cubicBezTo>
                    <a:pt x="1456" y="113"/>
                    <a:pt x="1431" y="107"/>
                    <a:pt x="1419" y="114"/>
                  </a:cubicBezTo>
                  <a:cubicBezTo>
                    <a:pt x="1404" y="114"/>
                    <a:pt x="1389" y="114"/>
                    <a:pt x="1374" y="114"/>
                  </a:cubicBezTo>
                  <a:cubicBezTo>
                    <a:pt x="1358" y="116"/>
                    <a:pt x="1334" y="110"/>
                    <a:pt x="1323" y="117"/>
                  </a:cubicBezTo>
                  <a:cubicBezTo>
                    <a:pt x="1307" y="117"/>
                    <a:pt x="1291" y="117"/>
                    <a:pt x="1275" y="117"/>
                  </a:cubicBezTo>
                  <a:cubicBezTo>
                    <a:pt x="1253" y="119"/>
                    <a:pt x="1223" y="113"/>
                    <a:pt x="1206" y="120"/>
                  </a:cubicBezTo>
                  <a:cubicBezTo>
                    <a:pt x="1199" y="120"/>
                    <a:pt x="1192" y="120"/>
                    <a:pt x="1185" y="120"/>
                  </a:cubicBezTo>
                  <a:cubicBezTo>
                    <a:pt x="1170" y="120"/>
                    <a:pt x="1155" y="120"/>
                    <a:pt x="1140" y="120"/>
                  </a:cubicBezTo>
                  <a:cubicBezTo>
                    <a:pt x="1105" y="120"/>
                    <a:pt x="1070" y="120"/>
                    <a:pt x="1035" y="120"/>
                  </a:cubicBezTo>
                  <a:cubicBezTo>
                    <a:pt x="1019" y="120"/>
                    <a:pt x="1003" y="120"/>
                    <a:pt x="987" y="120"/>
                  </a:cubicBezTo>
                  <a:cubicBezTo>
                    <a:pt x="978" y="113"/>
                    <a:pt x="956" y="119"/>
                    <a:pt x="942" y="117"/>
                  </a:cubicBezTo>
                  <a:cubicBezTo>
                    <a:pt x="917" y="117"/>
                    <a:pt x="892" y="117"/>
                    <a:pt x="867" y="117"/>
                  </a:cubicBezTo>
                  <a:cubicBezTo>
                    <a:pt x="858" y="110"/>
                    <a:pt x="836" y="116"/>
                    <a:pt x="822" y="114"/>
                  </a:cubicBezTo>
                  <a:cubicBezTo>
                    <a:pt x="806" y="114"/>
                    <a:pt x="790" y="114"/>
                    <a:pt x="774" y="114"/>
                  </a:cubicBezTo>
                  <a:cubicBezTo>
                    <a:pt x="764" y="107"/>
                    <a:pt x="741" y="113"/>
                    <a:pt x="726" y="111"/>
                  </a:cubicBezTo>
                  <a:cubicBezTo>
                    <a:pt x="718" y="111"/>
                    <a:pt x="710" y="111"/>
                    <a:pt x="702" y="111"/>
                  </a:cubicBezTo>
                  <a:cubicBezTo>
                    <a:pt x="692" y="104"/>
                    <a:pt x="669" y="110"/>
                    <a:pt x="654" y="108"/>
                  </a:cubicBezTo>
                  <a:cubicBezTo>
                    <a:pt x="640" y="108"/>
                    <a:pt x="626" y="108"/>
                    <a:pt x="612" y="108"/>
                  </a:cubicBezTo>
                  <a:cubicBezTo>
                    <a:pt x="607" y="101"/>
                    <a:pt x="589" y="107"/>
                    <a:pt x="579" y="105"/>
                  </a:cubicBezTo>
                  <a:cubicBezTo>
                    <a:pt x="561" y="105"/>
                    <a:pt x="543" y="105"/>
                    <a:pt x="525" y="105"/>
                  </a:cubicBezTo>
                  <a:cubicBezTo>
                    <a:pt x="519" y="98"/>
                    <a:pt x="500" y="104"/>
                    <a:pt x="489" y="102"/>
                  </a:cubicBezTo>
                  <a:cubicBezTo>
                    <a:pt x="477" y="102"/>
                    <a:pt x="465" y="102"/>
                    <a:pt x="453" y="102"/>
                  </a:cubicBezTo>
                  <a:cubicBezTo>
                    <a:pt x="447" y="95"/>
                    <a:pt x="428" y="101"/>
                    <a:pt x="417" y="99"/>
                  </a:cubicBezTo>
                  <a:cubicBezTo>
                    <a:pt x="411" y="99"/>
                    <a:pt x="405" y="99"/>
                    <a:pt x="399" y="99"/>
                  </a:cubicBezTo>
                  <a:cubicBezTo>
                    <a:pt x="393" y="92"/>
                    <a:pt x="374" y="98"/>
                    <a:pt x="363" y="96"/>
                  </a:cubicBezTo>
                  <a:cubicBezTo>
                    <a:pt x="351" y="96"/>
                    <a:pt x="339" y="96"/>
                    <a:pt x="327" y="96"/>
                  </a:cubicBezTo>
                  <a:cubicBezTo>
                    <a:pt x="322" y="89"/>
                    <a:pt x="304" y="95"/>
                    <a:pt x="294" y="93"/>
                  </a:cubicBezTo>
                  <a:cubicBezTo>
                    <a:pt x="184" y="96"/>
                    <a:pt x="102" y="71"/>
                    <a:pt x="0" y="66"/>
                  </a:cubicBezTo>
                  <a:cubicBezTo>
                    <a:pt x="2" y="42"/>
                    <a:pt x="9" y="23"/>
                    <a:pt x="12" y="0"/>
                  </a:cubicBezTo>
                  <a:cubicBezTo>
                    <a:pt x="461" y="0"/>
                    <a:pt x="910" y="0"/>
                    <a:pt x="1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Freeform 360"/>
            <p:cNvSpPr/>
            <p:nvPr/>
          </p:nvSpPr>
          <p:spPr bwMode="auto">
            <a:xfrm>
              <a:off x="-468560" y="1733550"/>
              <a:ext cx="10000994" cy="4069420"/>
            </a:xfrm>
            <a:custGeom>
              <a:avLst/>
              <a:gdLst>
                <a:gd name="T0" fmla="*/ 2481 w 2959"/>
                <a:gd name="T1" fmla="*/ 222 h 1203"/>
                <a:gd name="T2" fmla="*/ 2643 w 2959"/>
                <a:gd name="T3" fmla="*/ 117 h 1203"/>
                <a:gd name="T4" fmla="*/ 2742 w 2959"/>
                <a:gd name="T5" fmla="*/ 228 h 1203"/>
                <a:gd name="T6" fmla="*/ 2787 w 2959"/>
                <a:gd name="T7" fmla="*/ 225 h 1203"/>
                <a:gd name="T8" fmla="*/ 2865 w 2959"/>
                <a:gd name="T9" fmla="*/ 222 h 1203"/>
                <a:gd name="T10" fmla="*/ 2910 w 2959"/>
                <a:gd name="T11" fmla="*/ 219 h 1203"/>
                <a:gd name="T12" fmla="*/ 2955 w 2959"/>
                <a:gd name="T13" fmla="*/ 261 h 1203"/>
                <a:gd name="T14" fmla="*/ 2913 w 2959"/>
                <a:gd name="T15" fmla="*/ 234 h 1203"/>
                <a:gd name="T16" fmla="*/ 2901 w 2959"/>
                <a:gd name="T17" fmla="*/ 255 h 1203"/>
                <a:gd name="T18" fmla="*/ 2718 w 2959"/>
                <a:gd name="T19" fmla="*/ 252 h 1203"/>
                <a:gd name="T20" fmla="*/ 2679 w 2959"/>
                <a:gd name="T21" fmla="*/ 135 h 1203"/>
                <a:gd name="T22" fmla="*/ 2580 w 2959"/>
                <a:gd name="T23" fmla="*/ 45 h 1203"/>
                <a:gd name="T24" fmla="*/ 2409 w 2959"/>
                <a:gd name="T25" fmla="*/ 255 h 1203"/>
                <a:gd name="T26" fmla="*/ 2334 w 2959"/>
                <a:gd name="T27" fmla="*/ 255 h 1203"/>
                <a:gd name="T28" fmla="*/ 2244 w 2959"/>
                <a:gd name="T29" fmla="*/ 258 h 1203"/>
                <a:gd name="T30" fmla="*/ 2154 w 2959"/>
                <a:gd name="T31" fmla="*/ 261 h 1203"/>
                <a:gd name="T32" fmla="*/ 2085 w 2959"/>
                <a:gd name="T33" fmla="*/ 264 h 1203"/>
                <a:gd name="T34" fmla="*/ 2013 w 2959"/>
                <a:gd name="T35" fmla="*/ 267 h 1203"/>
                <a:gd name="T36" fmla="*/ 474 w 2959"/>
                <a:gd name="T37" fmla="*/ 438 h 1203"/>
                <a:gd name="T38" fmla="*/ 489 w 2959"/>
                <a:gd name="T39" fmla="*/ 315 h 1203"/>
                <a:gd name="T40" fmla="*/ 348 w 2959"/>
                <a:gd name="T41" fmla="*/ 276 h 1203"/>
                <a:gd name="T42" fmla="*/ 189 w 2959"/>
                <a:gd name="T43" fmla="*/ 336 h 1203"/>
                <a:gd name="T44" fmla="*/ 234 w 2959"/>
                <a:gd name="T45" fmla="*/ 480 h 1203"/>
                <a:gd name="T46" fmla="*/ 123 w 2959"/>
                <a:gd name="T47" fmla="*/ 474 h 1203"/>
                <a:gd name="T48" fmla="*/ 108 w 2959"/>
                <a:gd name="T49" fmla="*/ 516 h 1203"/>
                <a:gd name="T50" fmla="*/ 117 w 2959"/>
                <a:gd name="T51" fmla="*/ 825 h 1203"/>
                <a:gd name="T52" fmla="*/ 120 w 2959"/>
                <a:gd name="T53" fmla="*/ 906 h 1203"/>
                <a:gd name="T54" fmla="*/ 114 w 2959"/>
                <a:gd name="T55" fmla="*/ 1026 h 1203"/>
                <a:gd name="T56" fmla="*/ 126 w 2959"/>
                <a:gd name="T57" fmla="*/ 1161 h 1203"/>
                <a:gd name="T58" fmla="*/ 438 w 2959"/>
                <a:gd name="T59" fmla="*/ 1140 h 1203"/>
                <a:gd name="T60" fmla="*/ 636 w 2959"/>
                <a:gd name="T61" fmla="*/ 1203 h 1203"/>
                <a:gd name="T62" fmla="*/ 315 w 2959"/>
                <a:gd name="T63" fmla="*/ 1176 h 1203"/>
                <a:gd name="T64" fmla="*/ 249 w 2959"/>
                <a:gd name="T65" fmla="*/ 1179 h 1203"/>
                <a:gd name="T66" fmla="*/ 15 w 2959"/>
                <a:gd name="T67" fmla="*/ 1194 h 1203"/>
                <a:gd name="T68" fmla="*/ 0 w 2959"/>
                <a:gd name="T69" fmla="*/ 804 h 1203"/>
                <a:gd name="T70" fmla="*/ 99 w 2959"/>
                <a:gd name="T71" fmla="*/ 435 h 1203"/>
                <a:gd name="T72" fmla="*/ 165 w 2959"/>
                <a:gd name="T73" fmla="*/ 456 h 1203"/>
                <a:gd name="T74" fmla="*/ 129 w 2959"/>
                <a:gd name="T75" fmla="*/ 321 h 1203"/>
                <a:gd name="T76" fmla="*/ 357 w 2959"/>
                <a:gd name="T77" fmla="*/ 177 h 1203"/>
                <a:gd name="T78" fmla="*/ 522 w 2959"/>
                <a:gd name="T79" fmla="*/ 363 h 1203"/>
                <a:gd name="T80" fmla="*/ 1728 w 2959"/>
                <a:gd name="T81" fmla="*/ 261 h 1203"/>
                <a:gd name="T82" fmla="*/ 1782 w 2959"/>
                <a:gd name="T83" fmla="*/ 258 h 1203"/>
                <a:gd name="T84" fmla="*/ 1851 w 2959"/>
                <a:gd name="T85" fmla="*/ 255 h 1203"/>
                <a:gd name="T86" fmla="*/ 1929 w 2959"/>
                <a:gd name="T87" fmla="*/ 252 h 1203"/>
                <a:gd name="T88" fmla="*/ 2037 w 2959"/>
                <a:gd name="T89" fmla="*/ 246 h 1203"/>
                <a:gd name="T90" fmla="*/ 2103 w 2959"/>
                <a:gd name="T91" fmla="*/ 243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59" h="1203">
                  <a:moveTo>
                    <a:pt x="2148" y="240"/>
                  </a:moveTo>
                  <a:cubicBezTo>
                    <a:pt x="2261" y="238"/>
                    <a:pt x="2375" y="221"/>
                    <a:pt x="2481" y="222"/>
                  </a:cubicBezTo>
                  <a:cubicBezTo>
                    <a:pt x="2479" y="106"/>
                    <a:pt x="2529" y="42"/>
                    <a:pt x="2601" y="0"/>
                  </a:cubicBezTo>
                  <a:cubicBezTo>
                    <a:pt x="2607" y="47"/>
                    <a:pt x="2637" y="70"/>
                    <a:pt x="2643" y="117"/>
                  </a:cubicBezTo>
                  <a:cubicBezTo>
                    <a:pt x="2660" y="120"/>
                    <a:pt x="2671" y="91"/>
                    <a:pt x="2697" y="93"/>
                  </a:cubicBezTo>
                  <a:cubicBezTo>
                    <a:pt x="2709" y="141"/>
                    <a:pt x="2740" y="170"/>
                    <a:pt x="2742" y="228"/>
                  </a:cubicBezTo>
                  <a:cubicBezTo>
                    <a:pt x="2747" y="228"/>
                    <a:pt x="2752" y="228"/>
                    <a:pt x="2757" y="228"/>
                  </a:cubicBezTo>
                  <a:cubicBezTo>
                    <a:pt x="2766" y="226"/>
                    <a:pt x="2783" y="232"/>
                    <a:pt x="2787" y="225"/>
                  </a:cubicBezTo>
                  <a:cubicBezTo>
                    <a:pt x="2803" y="225"/>
                    <a:pt x="2819" y="225"/>
                    <a:pt x="2835" y="225"/>
                  </a:cubicBezTo>
                  <a:cubicBezTo>
                    <a:pt x="2844" y="223"/>
                    <a:pt x="2861" y="229"/>
                    <a:pt x="2865" y="222"/>
                  </a:cubicBezTo>
                  <a:cubicBezTo>
                    <a:pt x="2870" y="222"/>
                    <a:pt x="2875" y="222"/>
                    <a:pt x="2880" y="222"/>
                  </a:cubicBezTo>
                  <a:cubicBezTo>
                    <a:pt x="2889" y="220"/>
                    <a:pt x="2906" y="226"/>
                    <a:pt x="2910" y="219"/>
                  </a:cubicBezTo>
                  <a:cubicBezTo>
                    <a:pt x="2925" y="221"/>
                    <a:pt x="2948" y="215"/>
                    <a:pt x="2958" y="222"/>
                  </a:cubicBezTo>
                  <a:cubicBezTo>
                    <a:pt x="2959" y="237"/>
                    <a:pt x="2958" y="250"/>
                    <a:pt x="2955" y="261"/>
                  </a:cubicBezTo>
                  <a:cubicBezTo>
                    <a:pt x="2940" y="263"/>
                    <a:pt x="2933" y="257"/>
                    <a:pt x="2919" y="258"/>
                  </a:cubicBezTo>
                  <a:cubicBezTo>
                    <a:pt x="2918" y="249"/>
                    <a:pt x="2922" y="235"/>
                    <a:pt x="2913" y="234"/>
                  </a:cubicBezTo>
                  <a:cubicBezTo>
                    <a:pt x="2911" y="240"/>
                    <a:pt x="2917" y="254"/>
                    <a:pt x="2910" y="255"/>
                  </a:cubicBezTo>
                  <a:cubicBezTo>
                    <a:pt x="2907" y="255"/>
                    <a:pt x="2904" y="255"/>
                    <a:pt x="2901" y="255"/>
                  </a:cubicBezTo>
                  <a:cubicBezTo>
                    <a:pt x="2895" y="248"/>
                    <a:pt x="2876" y="254"/>
                    <a:pt x="2865" y="252"/>
                  </a:cubicBezTo>
                  <a:cubicBezTo>
                    <a:pt x="2816" y="252"/>
                    <a:pt x="2767" y="252"/>
                    <a:pt x="2718" y="252"/>
                  </a:cubicBezTo>
                  <a:cubicBezTo>
                    <a:pt x="2710" y="250"/>
                    <a:pt x="2694" y="256"/>
                    <a:pt x="2691" y="249"/>
                  </a:cubicBezTo>
                  <a:cubicBezTo>
                    <a:pt x="2717" y="215"/>
                    <a:pt x="2682" y="170"/>
                    <a:pt x="2679" y="135"/>
                  </a:cubicBezTo>
                  <a:cubicBezTo>
                    <a:pt x="2654" y="142"/>
                    <a:pt x="2639" y="175"/>
                    <a:pt x="2625" y="183"/>
                  </a:cubicBezTo>
                  <a:cubicBezTo>
                    <a:pt x="2613" y="134"/>
                    <a:pt x="2597" y="89"/>
                    <a:pt x="2580" y="45"/>
                  </a:cubicBezTo>
                  <a:cubicBezTo>
                    <a:pt x="2541" y="93"/>
                    <a:pt x="2495" y="162"/>
                    <a:pt x="2514" y="249"/>
                  </a:cubicBezTo>
                  <a:cubicBezTo>
                    <a:pt x="2486" y="258"/>
                    <a:pt x="2437" y="246"/>
                    <a:pt x="2409" y="255"/>
                  </a:cubicBezTo>
                  <a:cubicBezTo>
                    <a:pt x="2397" y="255"/>
                    <a:pt x="2385" y="255"/>
                    <a:pt x="2373" y="255"/>
                  </a:cubicBezTo>
                  <a:cubicBezTo>
                    <a:pt x="2360" y="255"/>
                    <a:pt x="2347" y="255"/>
                    <a:pt x="2334" y="255"/>
                  </a:cubicBezTo>
                  <a:cubicBezTo>
                    <a:pt x="2323" y="257"/>
                    <a:pt x="2304" y="251"/>
                    <a:pt x="2298" y="258"/>
                  </a:cubicBezTo>
                  <a:cubicBezTo>
                    <a:pt x="2280" y="258"/>
                    <a:pt x="2262" y="258"/>
                    <a:pt x="2244" y="258"/>
                  </a:cubicBezTo>
                  <a:cubicBezTo>
                    <a:pt x="2227" y="260"/>
                    <a:pt x="2202" y="254"/>
                    <a:pt x="2190" y="261"/>
                  </a:cubicBezTo>
                  <a:cubicBezTo>
                    <a:pt x="2178" y="261"/>
                    <a:pt x="2166" y="261"/>
                    <a:pt x="2154" y="261"/>
                  </a:cubicBezTo>
                  <a:cubicBezTo>
                    <a:pt x="2143" y="263"/>
                    <a:pt x="2124" y="257"/>
                    <a:pt x="2118" y="264"/>
                  </a:cubicBezTo>
                  <a:cubicBezTo>
                    <a:pt x="2107" y="264"/>
                    <a:pt x="2096" y="264"/>
                    <a:pt x="2085" y="264"/>
                  </a:cubicBezTo>
                  <a:cubicBezTo>
                    <a:pt x="2074" y="266"/>
                    <a:pt x="2055" y="260"/>
                    <a:pt x="2049" y="267"/>
                  </a:cubicBezTo>
                  <a:cubicBezTo>
                    <a:pt x="2037" y="267"/>
                    <a:pt x="2025" y="267"/>
                    <a:pt x="2013" y="267"/>
                  </a:cubicBezTo>
                  <a:cubicBezTo>
                    <a:pt x="2002" y="269"/>
                    <a:pt x="1983" y="263"/>
                    <a:pt x="1977" y="270"/>
                  </a:cubicBezTo>
                  <a:cubicBezTo>
                    <a:pt x="1449" y="299"/>
                    <a:pt x="944" y="351"/>
                    <a:pt x="474" y="438"/>
                  </a:cubicBezTo>
                  <a:cubicBezTo>
                    <a:pt x="485" y="421"/>
                    <a:pt x="493" y="401"/>
                    <a:pt x="489" y="369"/>
                  </a:cubicBezTo>
                  <a:cubicBezTo>
                    <a:pt x="494" y="358"/>
                    <a:pt x="494" y="326"/>
                    <a:pt x="489" y="315"/>
                  </a:cubicBezTo>
                  <a:cubicBezTo>
                    <a:pt x="462" y="253"/>
                    <a:pt x="443" y="183"/>
                    <a:pt x="405" y="132"/>
                  </a:cubicBezTo>
                  <a:cubicBezTo>
                    <a:pt x="384" y="178"/>
                    <a:pt x="367" y="228"/>
                    <a:pt x="348" y="276"/>
                  </a:cubicBezTo>
                  <a:cubicBezTo>
                    <a:pt x="329" y="231"/>
                    <a:pt x="308" y="188"/>
                    <a:pt x="285" y="147"/>
                  </a:cubicBezTo>
                  <a:cubicBezTo>
                    <a:pt x="244" y="201"/>
                    <a:pt x="203" y="255"/>
                    <a:pt x="189" y="336"/>
                  </a:cubicBezTo>
                  <a:cubicBezTo>
                    <a:pt x="184" y="342"/>
                    <a:pt x="184" y="369"/>
                    <a:pt x="189" y="375"/>
                  </a:cubicBezTo>
                  <a:cubicBezTo>
                    <a:pt x="186" y="426"/>
                    <a:pt x="219" y="457"/>
                    <a:pt x="234" y="480"/>
                  </a:cubicBezTo>
                  <a:cubicBezTo>
                    <a:pt x="197" y="485"/>
                    <a:pt x="166" y="496"/>
                    <a:pt x="126" y="498"/>
                  </a:cubicBezTo>
                  <a:cubicBezTo>
                    <a:pt x="124" y="491"/>
                    <a:pt x="130" y="476"/>
                    <a:pt x="123" y="474"/>
                  </a:cubicBezTo>
                  <a:cubicBezTo>
                    <a:pt x="115" y="486"/>
                    <a:pt x="115" y="506"/>
                    <a:pt x="96" y="507"/>
                  </a:cubicBezTo>
                  <a:cubicBezTo>
                    <a:pt x="108" y="504"/>
                    <a:pt x="106" y="509"/>
                    <a:pt x="108" y="516"/>
                  </a:cubicBezTo>
                  <a:cubicBezTo>
                    <a:pt x="117" y="548"/>
                    <a:pt x="110" y="599"/>
                    <a:pt x="117" y="636"/>
                  </a:cubicBezTo>
                  <a:cubicBezTo>
                    <a:pt x="117" y="699"/>
                    <a:pt x="117" y="762"/>
                    <a:pt x="117" y="825"/>
                  </a:cubicBezTo>
                  <a:cubicBezTo>
                    <a:pt x="117" y="841"/>
                    <a:pt x="117" y="857"/>
                    <a:pt x="117" y="873"/>
                  </a:cubicBezTo>
                  <a:cubicBezTo>
                    <a:pt x="119" y="883"/>
                    <a:pt x="113" y="901"/>
                    <a:pt x="120" y="906"/>
                  </a:cubicBezTo>
                  <a:cubicBezTo>
                    <a:pt x="118" y="911"/>
                    <a:pt x="124" y="924"/>
                    <a:pt x="117" y="924"/>
                  </a:cubicBezTo>
                  <a:cubicBezTo>
                    <a:pt x="110" y="952"/>
                    <a:pt x="116" y="993"/>
                    <a:pt x="114" y="1026"/>
                  </a:cubicBezTo>
                  <a:cubicBezTo>
                    <a:pt x="114" y="1060"/>
                    <a:pt x="114" y="1094"/>
                    <a:pt x="114" y="1128"/>
                  </a:cubicBezTo>
                  <a:cubicBezTo>
                    <a:pt x="114" y="1130"/>
                    <a:pt x="110" y="1176"/>
                    <a:pt x="126" y="1161"/>
                  </a:cubicBezTo>
                  <a:cubicBezTo>
                    <a:pt x="133" y="1160"/>
                    <a:pt x="127" y="1146"/>
                    <a:pt x="129" y="1140"/>
                  </a:cubicBezTo>
                  <a:cubicBezTo>
                    <a:pt x="232" y="1140"/>
                    <a:pt x="335" y="1140"/>
                    <a:pt x="438" y="1140"/>
                  </a:cubicBezTo>
                  <a:cubicBezTo>
                    <a:pt x="506" y="1140"/>
                    <a:pt x="574" y="1140"/>
                    <a:pt x="642" y="1140"/>
                  </a:cubicBezTo>
                  <a:cubicBezTo>
                    <a:pt x="641" y="1162"/>
                    <a:pt x="637" y="1181"/>
                    <a:pt x="636" y="1203"/>
                  </a:cubicBezTo>
                  <a:cubicBezTo>
                    <a:pt x="548" y="1197"/>
                    <a:pt x="474" y="1177"/>
                    <a:pt x="381" y="1176"/>
                  </a:cubicBezTo>
                  <a:cubicBezTo>
                    <a:pt x="366" y="1171"/>
                    <a:pt x="330" y="1171"/>
                    <a:pt x="315" y="1176"/>
                  </a:cubicBezTo>
                  <a:cubicBezTo>
                    <a:pt x="303" y="1176"/>
                    <a:pt x="291" y="1176"/>
                    <a:pt x="279" y="1176"/>
                  </a:cubicBezTo>
                  <a:cubicBezTo>
                    <a:pt x="270" y="1178"/>
                    <a:pt x="253" y="1172"/>
                    <a:pt x="249" y="1179"/>
                  </a:cubicBezTo>
                  <a:cubicBezTo>
                    <a:pt x="179" y="1181"/>
                    <a:pt x="115" y="1189"/>
                    <a:pt x="48" y="1194"/>
                  </a:cubicBezTo>
                  <a:cubicBezTo>
                    <a:pt x="37" y="1194"/>
                    <a:pt x="26" y="1194"/>
                    <a:pt x="15" y="1194"/>
                  </a:cubicBezTo>
                  <a:cubicBezTo>
                    <a:pt x="31" y="1120"/>
                    <a:pt x="7" y="1040"/>
                    <a:pt x="0" y="969"/>
                  </a:cubicBezTo>
                  <a:cubicBezTo>
                    <a:pt x="0" y="914"/>
                    <a:pt x="0" y="859"/>
                    <a:pt x="0" y="804"/>
                  </a:cubicBezTo>
                  <a:cubicBezTo>
                    <a:pt x="8" y="664"/>
                    <a:pt x="16" y="524"/>
                    <a:pt x="72" y="432"/>
                  </a:cubicBezTo>
                  <a:cubicBezTo>
                    <a:pt x="78" y="427"/>
                    <a:pt x="97" y="427"/>
                    <a:pt x="99" y="435"/>
                  </a:cubicBezTo>
                  <a:cubicBezTo>
                    <a:pt x="102" y="444"/>
                    <a:pt x="93" y="465"/>
                    <a:pt x="105" y="465"/>
                  </a:cubicBezTo>
                  <a:cubicBezTo>
                    <a:pt x="126" y="463"/>
                    <a:pt x="144" y="458"/>
                    <a:pt x="165" y="456"/>
                  </a:cubicBezTo>
                  <a:cubicBezTo>
                    <a:pt x="152" y="434"/>
                    <a:pt x="126" y="399"/>
                    <a:pt x="129" y="351"/>
                  </a:cubicBezTo>
                  <a:cubicBezTo>
                    <a:pt x="129" y="341"/>
                    <a:pt x="129" y="331"/>
                    <a:pt x="129" y="321"/>
                  </a:cubicBezTo>
                  <a:cubicBezTo>
                    <a:pt x="140" y="205"/>
                    <a:pt x="233" y="171"/>
                    <a:pt x="276" y="87"/>
                  </a:cubicBezTo>
                  <a:cubicBezTo>
                    <a:pt x="312" y="108"/>
                    <a:pt x="336" y="141"/>
                    <a:pt x="357" y="177"/>
                  </a:cubicBezTo>
                  <a:cubicBezTo>
                    <a:pt x="362" y="140"/>
                    <a:pt x="384" y="120"/>
                    <a:pt x="405" y="99"/>
                  </a:cubicBezTo>
                  <a:cubicBezTo>
                    <a:pt x="478" y="153"/>
                    <a:pt x="512" y="246"/>
                    <a:pt x="522" y="363"/>
                  </a:cubicBezTo>
                  <a:cubicBezTo>
                    <a:pt x="523" y="374"/>
                    <a:pt x="517" y="408"/>
                    <a:pt x="531" y="396"/>
                  </a:cubicBezTo>
                  <a:cubicBezTo>
                    <a:pt x="914" y="335"/>
                    <a:pt x="1309" y="286"/>
                    <a:pt x="1728" y="261"/>
                  </a:cubicBezTo>
                  <a:cubicBezTo>
                    <a:pt x="1737" y="259"/>
                    <a:pt x="1754" y="265"/>
                    <a:pt x="1758" y="258"/>
                  </a:cubicBezTo>
                  <a:cubicBezTo>
                    <a:pt x="1766" y="258"/>
                    <a:pt x="1774" y="258"/>
                    <a:pt x="1782" y="258"/>
                  </a:cubicBezTo>
                  <a:cubicBezTo>
                    <a:pt x="1793" y="256"/>
                    <a:pt x="1812" y="262"/>
                    <a:pt x="1818" y="255"/>
                  </a:cubicBezTo>
                  <a:cubicBezTo>
                    <a:pt x="1829" y="255"/>
                    <a:pt x="1840" y="255"/>
                    <a:pt x="1851" y="255"/>
                  </a:cubicBezTo>
                  <a:cubicBezTo>
                    <a:pt x="1860" y="253"/>
                    <a:pt x="1877" y="259"/>
                    <a:pt x="1881" y="252"/>
                  </a:cubicBezTo>
                  <a:cubicBezTo>
                    <a:pt x="1897" y="252"/>
                    <a:pt x="1913" y="252"/>
                    <a:pt x="1929" y="252"/>
                  </a:cubicBezTo>
                  <a:cubicBezTo>
                    <a:pt x="1939" y="250"/>
                    <a:pt x="1957" y="256"/>
                    <a:pt x="1962" y="249"/>
                  </a:cubicBezTo>
                  <a:cubicBezTo>
                    <a:pt x="1990" y="251"/>
                    <a:pt x="2010" y="245"/>
                    <a:pt x="2037" y="246"/>
                  </a:cubicBezTo>
                  <a:cubicBezTo>
                    <a:pt x="2047" y="244"/>
                    <a:pt x="2065" y="250"/>
                    <a:pt x="2070" y="243"/>
                  </a:cubicBezTo>
                  <a:cubicBezTo>
                    <a:pt x="2081" y="243"/>
                    <a:pt x="2092" y="243"/>
                    <a:pt x="2103" y="243"/>
                  </a:cubicBezTo>
                  <a:cubicBezTo>
                    <a:pt x="2117" y="241"/>
                    <a:pt x="2139" y="247"/>
                    <a:pt x="2148" y="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Freeform 362"/>
            <p:cNvSpPr/>
            <p:nvPr/>
          </p:nvSpPr>
          <p:spPr bwMode="auto">
            <a:xfrm>
              <a:off x="8737963" y="3611881"/>
              <a:ext cx="71898" cy="39544"/>
            </a:xfrm>
            <a:custGeom>
              <a:avLst/>
              <a:gdLst>
                <a:gd name="T0" fmla="*/ 18 w 21"/>
                <a:gd name="T1" fmla="*/ 0 h 12"/>
                <a:gd name="T2" fmla="*/ 3 w 21"/>
                <a:gd name="T3" fmla="*/ 0 h 12"/>
                <a:gd name="T4" fmla="*/ 18 w 21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18" y="0"/>
                  </a:moveTo>
                  <a:cubicBezTo>
                    <a:pt x="21" y="12"/>
                    <a:pt x="0" y="12"/>
                    <a:pt x="3" y="0"/>
                  </a:cubicBezTo>
                  <a:cubicBezTo>
                    <a:pt x="8" y="0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92D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Freeform 363"/>
            <p:cNvSpPr/>
            <p:nvPr/>
          </p:nvSpPr>
          <p:spPr bwMode="auto">
            <a:xfrm>
              <a:off x="6771556" y="5021080"/>
              <a:ext cx="77291" cy="50329"/>
            </a:xfrm>
            <a:custGeom>
              <a:avLst/>
              <a:gdLst>
                <a:gd name="T0" fmla="*/ 21 w 23"/>
                <a:gd name="T1" fmla="*/ 0 h 15"/>
                <a:gd name="T2" fmla="*/ 6 w 23"/>
                <a:gd name="T3" fmla="*/ 15 h 15"/>
                <a:gd name="T4" fmla="*/ 6 w 23"/>
                <a:gd name="T5" fmla="*/ 0 h 15"/>
                <a:gd name="T6" fmla="*/ 21 w 2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5">
                  <a:moveTo>
                    <a:pt x="21" y="0"/>
                  </a:moveTo>
                  <a:cubicBezTo>
                    <a:pt x="23" y="12"/>
                    <a:pt x="14" y="13"/>
                    <a:pt x="6" y="15"/>
                  </a:cubicBezTo>
                  <a:cubicBezTo>
                    <a:pt x="0" y="9"/>
                    <a:pt x="6" y="7"/>
                    <a:pt x="6" y="0"/>
                  </a:cubicBezTo>
                  <a:cubicBezTo>
                    <a:pt x="11" y="0"/>
                    <a:pt x="16" y="0"/>
                    <a:pt x="21" y="0"/>
                  </a:cubicBezTo>
                  <a:close/>
                </a:path>
              </a:pathLst>
            </a:custGeom>
            <a:solidFill>
              <a:srgbClr val="92D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Freeform 364"/>
            <p:cNvSpPr/>
            <p:nvPr/>
          </p:nvSpPr>
          <p:spPr bwMode="auto">
            <a:xfrm>
              <a:off x="7566028" y="2673614"/>
              <a:ext cx="66506" cy="71898"/>
            </a:xfrm>
            <a:custGeom>
              <a:avLst/>
              <a:gdLst>
                <a:gd name="T0" fmla="*/ 20 w 20"/>
                <a:gd name="T1" fmla="*/ 19 h 21"/>
                <a:gd name="T2" fmla="*/ 2 w 20"/>
                <a:gd name="T3" fmla="*/ 1 h 21"/>
                <a:gd name="T4" fmla="*/ 20 w 20"/>
                <a:gd name="T5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20" y="19"/>
                  </a:moveTo>
                  <a:cubicBezTo>
                    <a:pt x="6" y="21"/>
                    <a:pt x="0" y="15"/>
                    <a:pt x="2" y="1"/>
                  </a:cubicBezTo>
                  <a:cubicBezTo>
                    <a:pt x="15" y="0"/>
                    <a:pt x="18" y="9"/>
                    <a:pt x="20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Freeform 365"/>
            <p:cNvSpPr/>
            <p:nvPr/>
          </p:nvSpPr>
          <p:spPr bwMode="auto">
            <a:xfrm>
              <a:off x="7684659" y="2673614"/>
              <a:ext cx="59316" cy="64708"/>
            </a:xfrm>
            <a:custGeom>
              <a:avLst/>
              <a:gdLst>
                <a:gd name="T0" fmla="*/ 12 w 18"/>
                <a:gd name="T1" fmla="*/ 19 h 19"/>
                <a:gd name="T2" fmla="*/ 0 w 18"/>
                <a:gd name="T3" fmla="*/ 1 h 19"/>
                <a:gd name="T4" fmla="*/ 12 w 18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12" y="19"/>
                  </a:moveTo>
                  <a:cubicBezTo>
                    <a:pt x="2" y="19"/>
                    <a:pt x="1" y="10"/>
                    <a:pt x="0" y="1"/>
                  </a:cubicBezTo>
                  <a:cubicBezTo>
                    <a:pt x="11" y="0"/>
                    <a:pt x="18" y="12"/>
                    <a:pt x="12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Freeform 366"/>
            <p:cNvSpPr/>
            <p:nvPr/>
          </p:nvSpPr>
          <p:spPr bwMode="auto">
            <a:xfrm>
              <a:off x="9205299" y="2677209"/>
              <a:ext cx="39544" cy="71898"/>
            </a:xfrm>
            <a:custGeom>
              <a:avLst/>
              <a:gdLst>
                <a:gd name="T0" fmla="*/ 0 w 12"/>
                <a:gd name="T1" fmla="*/ 18 h 21"/>
                <a:gd name="T2" fmla="*/ 0 w 12"/>
                <a:gd name="T3" fmla="*/ 3 h 21"/>
                <a:gd name="T4" fmla="*/ 0 w 12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1">
                  <a:moveTo>
                    <a:pt x="0" y="18"/>
                  </a:moveTo>
                  <a:cubicBezTo>
                    <a:pt x="0" y="13"/>
                    <a:pt x="0" y="8"/>
                    <a:pt x="0" y="3"/>
                  </a:cubicBezTo>
                  <a:cubicBezTo>
                    <a:pt x="12" y="0"/>
                    <a:pt x="12" y="21"/>
                    <a:pt x="0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Freeform 367"/>
            <p:cNvSpPr/>
            <p:nvPr/>
          </p:nvSpPr>
          <p:spPr bwMode="auto">
            <a:xfrm>
              <a:off x="6467788" y="2704171"/>
              <a:ext cx="124024" cy="106049"/>
            </a:xfrm>
            <a:custGeom>
              <a:avLst/>
              <a:gdLst>
                <a:gd name="T0" fmla="*/ 36 w 37"/>
                <a:gd name="T1" fmla="*/ 22 h 31"/>
                <a:gd name="T2" fmla="*/ 0 w 37"/>
                <a:gd name="T3" fmla="*/ 13 h 31"/>
                <a:gd name="T4" fmla="*/ 36 w 37"/>
                <a:gd name="T5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1">
                  <a:moveTo>
                    <a:pt x="36" y="22"/>
                  </a:moveTo>
                  <a:cubicBezTo>
                    <a:pt x="23" y="31"/>
                    <a:pt x="14" y="13"/>
                    <a:pt x="0" y="13"/>
                  </a:cubicBezTo>
                  <a:cubicBezTo>
                    <a:pt x="7" y="0"/>
                    <a:pt x="37" y="7"/>
                    <a:pt x="36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Freeform 368"/>
            <p:cNvSpPr/>
            <p:nvPr/>
          </p:nvSpPr>
          <p:spPr bwMode="auto">
            <a:xfrm>
              <a:off x="5454028" y="2776069"/>
              <a:ext cx="55721" cy="46734"/>
            </a:xfrm>
            <a:custGeom>
              <a:avLst/>
              <a:gdLst>
                <a:gd name="T0" fmla="*/ 15 w 17"/>
                <a:gd name="T1" fmla="*/ 13 h 14"/>
                <a:gd name="T2" fmla="*/ 0 w 17"/>
                <a:gd name="T3" fmla="*/ 10 h 14"/>
                <a:gd name="T4" fmla="*/ 0 w 17"/>
                <a:gd name="T5" fmla="*/ 1 h 14"/>
                <a:gd name="T6" fmla="*/ 15 w 1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5" y="13"/>
                  </a:moveTo>
                  <a:cubicBezTo>
                    <a:pt x="8" y="14"/>
                    <a:pt x="3" y="13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10" y="0"/>
                    <a:pt x="17" y="2"/>
                    <a:pt x="15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Freeform 369"/>
            <p:cNvSpPr/>
            <p:nvPr/>
          </p:nvSpPr>
          <p:spPr bwMode="auto">
            <a:xfrm>
              <a:off x="5369547" y="2871333"/>
              <a:ext cx="73696" cy="89872"/>
            </a:xfrm>
            <a:custGeom>
              <a:avLst/>
              <a:gdLst>
                <a:gd name="T0" fmla="*/ 22 w 22"/>
                <a:gd name="T1" fmla="*/ 27 h 27"/>
                <a:gd name="T2" fmla="*/ 1 w 22"/>
                <a:gd name="T3" fmla="*/ 0 h 27"/>
                <a:gd name="T4" fmla="*/ 22 w 22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7">
                  <a:moveTo>
                    <a:pt x="22" y="27"/>
                  </a:moveTo>
                  <a:cubicBezTo>
                    <a:pt x="8" y="25"/>
                    <a:pt x="0" y="17"/>
                    <a:pt x="1" y="0"/>
                  </a:cubicBezTo>
                  <a:cubicBezTo>
                    <a:pt x="14" y="3"/>
                    <a:pt x="22" y="11"/>
                    <a:pt x="22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Freeform 370"/>
            <p:cNvSpPr/>
            <p:nvPr/>
          </p:nvSpPr>
          <p:spPr bwMode="auto">
            <a:xfrm>
              <a:off x="9021960" y="2941434"/>
              <a:ext cx="111442" cy="73695"/>
            </a:xfrm>
            <a:custGeom>
              <a:avLst/>
              <a:gdLst>
                <a:gd name="T0" fmla="*/ 33 w 33"/>
                <a:gd name="T1" fmla="*/ 15 h 22"/>
                <a:gd name="T2" fmla="*/ 30 w 33"/>
                <a:gd name="T3" fmla="*/ 21 h 22"/>
                <a:gd name="T4" fmla="*/ 0 w 33"/>
                <a:gd name="T5" fmla="*/ 0 h 22"/>
                <a:gd name="T6" fmla="*/ 33 w 33"/>
                <a:gd name="T7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2">
                  <a:moveTo>
                    <a:pt x="33" y="15"/>
                  </a:moveTo>
                  <a:cubicBezTo>
                    <a:pt x="30" y="15"/>
                    <a:pt x="31" y="19"/>
                    <a:pt x="30" y="21"/>
                  </a:cubicBezTo>
                  <a:cubicBezTo>
                    <a:pt x="12" y="22"/>
                    <a:pt x="1" y="16"/>
                    <a:pt x="0" y="0"/>
                  </a:cubicBezTo>
                  <a:cubicBezTo>
                    <a:pt x="16" y="0"/>
                    <a:pt x="30" y="2"/>
                    <a:pt x="33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Freeform 371"/>
            <p:cNvSpPr>
              <a:spLocks noEditPoints="1"/>
            </p:cNvSpPr>
            <p:nvPr/>
          </p:nvSpPr>
          <p:spPr bwMode="auto">
            <a:xfrm>
              <a:off x="6811100" y="3022319"/>
              <a:ext cx="136606" cy="111442"/>
            </a:xfrm>
            <a:custGeom>
              <a:avLst/>
              <a:gdLst>
                <a:gd name="T0" fmla="*/ 0 w 40"/>
                <a:gd name="T1" fmla="*/ 15 h 33"/>
                <a:gd name="T2" fmla="*/ 39 w 40"/>
                <a:gd name="T3" fmla="*/ 6 h 33"/>
                <a:gd name="T4" fmla="*/ 27 w 40"/>
                <a:gd name="T5" fmla="*/ 33 h 33"/>
                <a:gd name="T6" fmla="*/ 0 w 40"/>
                <a:gd name="T7" fmla="*/ 33 h 33"/>
                <a:gd name="T8" fmla="*/ 0 w 40"/>
                <a:gd name="T9" fmla="*/ 15 h 33"/>
                <a:gd name="T10" fmla="*/ 27 w 40"/>
                <a:gd name="T11" fmla="*/ 12 h 33"/>
                <a:gd name="T12" fmla="*/ 12 w 40"/>
                <a:gd name="T13" fmla="*/ 21 h 33"/>
                <a:gd name="T14" fmla="*/ 27 w 40"/>
                <a:gd name="T1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3">
                  <a:moveTo>
                    <a:pt x="0" y="15"/>
                  </a:moveTo>
                  <a:cubicBezTo>
                    <a:pt x="0" y="0"/>
                    <a:pt x="28" y="0"/>
                    <a:pt x="39" y="6"/>
                  </a:cubicBezTo>
                  <a:cubicBezTo>
                    <a:pt x="40" y="20"/>
                    <a:pt x="36" y="29"/>
                    <a:pt x="27" y="33"/>
                  </a:cubicBezTo>
                  <a:cubicBezTo>
                    <a:pt x="18" y="33"/>
                    <a:pt x="9" y="33"/>
                    <a:pt x="0" y="33"/>
                  </a:cubicBezTo>
                  <a:cubicBezTo>
                    <a:pt x="0" y="27"/>
                    <a:pt x="0" y="21"/>
                    <a:pt x="0" y="15"/>
                  </a:cubicBezTo>
                  <a:close/>
                  <a:moveTo>
                    <a:pt x="27" y="12"/>
                  </a:moveTo>
                  <a:cubicBezTo>
                    <a:pt x="18" y="11"/>
                    <a:pt x="11" y="12"/>
                    <a:pt x="12" y="21"/>
                  </a:cubicBezTo>
                  <a:cubicBezTo>
                    <a:pt x="20" y="21"/>
                    <a:pt x="31" y="24"/>
                    <a:pt x="27" y="1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Freeform 372"/>
            <p:cNvSpPr/>
            <p:nvPr/>
          </p:nvSpPr>
          <p:spPr bwMode="auto">
            <a:xfrm>
              <a:off x="7582205" y="3060066"/>
              <a:ext cx="102455" cy="73695"/>
            </a:xfrm>
            <a:custGeom>
              <a:avLst/>
              <a:gdLst>
                <a:gd name="T0" fmla="*/ 30 w 30"/>
                <a:gd name="T1" fmla="*/ 4 h 22"/>
                <a:gd name="T2" fmla="*/ 9 w 30"/>
                <a:gd name="T3" fmla="*/ 22 h 22"/>
                <a:gd name="T4" fmla="*/ 30 w 30"/>
                <a:gd name="T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2">
                  <a:moveTo>
                    <a:pt x="30" y="4"/>
                  </a:moveTo>
                  <a:cubicBezTo>
                    <a:pt x="24" y="11"/>
                    <a:pt x="22" y="22"/>
                    <a:pt x="9" y="22"/>
                  </a:cubicBezTo>
                  <a:cubicBezTo>
                    <a:pt x="0" y="10"/>
                    <a:pt x="14" y="0"/>
                    <a:pt x="30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Freeform 373"/>
            <p:cNvSpPr/>
            <p:nvPr/>
          </p:nvSpPr>
          <p:spPr bwMode="auto">
            <a:xfrm>
              <a:off x="1839362" y="3182292"/>
              <a:ext cx="79088" cy="84479"/>
            </a:xfrm>
            <a:custGeom>
              <a:avLst/>
              <a:gdLst>
                <a:gd name="T0" fmla="*/ 16 w 23"/>
                <a:gd name="T1" fmla="*/ 25 h 25"/>
                <a:gd name="T2" fmla="*/ 1 w 23"/>
                <a:gd name="T3" fmla="*/ 4 h 25"/>
                <a:gd name="T4" fmla="*/ 16 w 23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5">
                  <a:moveTo>
                    <a:pt x="16" y="25"/>
                  </a:moveTo>
                  <a:cubicBezTo>
                    <a:pt x="6" y="23"/>
                    <a:pt x="0" y="17"/>
                    <a:pt x="1" y="4"/>
                  </a:cubicBezTo>
                  <a:cubicBezTo>
                    <a:pt x="16" y="0"/>
                    <a:pt x="23" y="16"/>
                    <a:pt x="16" y="2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Freeform 374"/>
            <p:cNvSpPr/>
            <p:nvPr/>
          </p:nvSpPr>
          <p:spPr bwMode="auto">
            <a:xfrm>
              <a:off x="6153234" y="3216443"/>
              <a:ext cx="66506" cy="80885"/>
            </a:xfrm>
            <a:custGeom>
              <a:avLst/>
              <a:gdLst>
                <a:gd name="T0" fmla="*/ 18 w 20"/>
                <a:gd name="T1" fmla="*/ 24 h 24"/>
                <a:gd name="T2" fmla="*/ 0 w 20"/>
                <a:gd name="T3" fmla="*/ 9 h 24"/>
                <a:gd name="T4" fmla="*/ 18 w 20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8" y="24"/>
                  </a:moveTo>
                  <a:cubicBezTo>
                    <a:pt x="7" y="24"/>
                    <a:pt x="7" y="13"/>
                    <a:pt x="0" y="9"/>
                  </a:cubicBezTo>
                  <a:cubicBezTo>
                    <a:pt x="9" y="0"/>
                    <a:pt x="20" y="13"/>
                    <a:pt x="18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Freeform 375"/>
            <p:cNvSpPr/>
            <p:nvPr/>
          </p:nvSpPr>
          <p:spPr bwMode="auto">
            <a:xfrm>
              <a:off x="1271369" y="3367429"/>
              <a:ext cx="64708" cy="80885"/>
            </a:xfrm>
            <a:custGeom>
              <a:avLst/>
              <a:gdLst>
                <a:gd name="T0" fmla="*/ 19 w 19"/>
                <a:gd name="T1" fmla="*/ 0 h 24"/>
                <a:gd name="T2" fmla="*/ 1 w 19"/>
                <a:gd name="T3" fmla="*/ 24 h 24"/>
                <a:gd name="T4" fmla="*/ 19 w 1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9" y="14"/>
                    <a:pt x="15" y="24"/>
                    <a:pt x="1" y="24"/>
                  </a:cubicBezTo>
                  <a:cubicBezTo>
                    <a:pt x="0" y="9"/>
                    <a:pt x="8" y="3"/>
                    <a:pt x="19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Freeform 376"/>
            <p:cNvSpPr/>
            <p:nvPr/>
          </p:nvSpPr>
          <p:spPr bwMode="auto">
            <a:xfrm>
              <a:off x="1382810" y="3397986"/>
              <a:ext cx="82683" cy="71898"/>
            </a:xfrm>
            <a:custGeom>
              <a:avLst/>
              <a:gdLst>
                <a:gd name="T0" fmla="*/ 16 w 24"/>
                <a:gd name="T1" fmla="*/ 0 h 21"/>
                <a:gd name="T2" fmla="*/ 1 w 24"/>
                <a:gd name="T3" fmla="*/ 21 h 21"/>
                <a:gd name="T4" fmla="*/ 16 w 24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1">
                  <a:moveTo>
                    <a:pt x="16" y="0"/>
                  </a:moveTo>
                  <a:cubicBezTo>
                    <a:pt x="24" y="9"/>
                    <a:pt x="10" y="20"/>
                    <a:pt x="1" y="21"/>
                  </a:cubicBezTo>
                  <a:cubicBezTo>
                    <a:pt x="0" y="8"/>
                    <a:pt x="13" y="9"/>
                    <a:pt x="16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Freeform 377"/>
            <p:cNvSpPr/>
            <p:nvPr/>
          </p:nvSpPr>
          <p:spPr bwMode="auto">
            <a:xfrm>
              <a:off x="6088526" y="3417757"/>
              <a:ext cx="53923" cy="88074"/>
            </a:xfrm>
            <a:custGeom>
              <a:avLst/>
              <a:gdLst>
                <a:gd name="T0" fmla="*/ 7 w 16"/>
                <a:gd name="T1" fmla="*/ 0 h 26"/>
                <a:gd name="T2" fmla="*/ 1 w 16"/>
                <a:gd name="T3" fmla="*/ 24 h 26"/>
                <a:gd name="T4" fmla="*/ 7 w 16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6">
                  <a:moveTo>
                    <a:pt x="7" y="0"/>
                  </a:moveTo>
                  <a:cubicBezTo>
                    <a:pt x="16" y="5"/>
                    <a:pt x="15" y="26"/>
                    <a:pt x="1" y="24"/>
                  </a:cubicBezTo>
                  <a:cubicBezTo>
                    <a:pt x="0" y="13"/>
                    <a:pt x="2" y="5"/>
                    <a:pt x="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Freeform 378"/>
            <p:cNvSpPr/>
            <p:nvPr/>
          </p:nvSpPr>
          <p:spPr bwMode="auto">
            <a:xfrm>
              <a:off x="2146726" y="3529199"/>
              <a:ext cx="61113" cy="71898"/>
            </a:xfrm>
            <a:custGeom>
              <a:avLst/>
              <a:gdLst>
                <a:gd name="T0" fmla="*/ 18 w 18"/>
                <a:gd name="T1" fmla="*/ 0 h 21"/>
                <a:gd name="T2" fmla="*/ 3 w 18"/>
                <a:gd name="T3" fmla="*/ 21 h 21"/>
                <a:gd name="T4" fmla="*/ 18 w 1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8" y="12"/>
                    <a:pt x="15" y="21"/>
                    <a:pt x="3" y="21"/>
                  </a:cubicBezTo>
                  <a:cubicBezTo>
                    <a:pt x="0" y="6"/>
                    <a:pt x="7" y="1"/>
                    <a:pt x="18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Freeform 379"/>
            <p:cNvSpPr/>
            <p:nvPr/>
          </p:nvSpPr>
          <p:spPr bwMode="auto">
            <a:xfrm>
              <a:off x="1292938" y="3557958"/>
              <a:ext cx="124024" cy="84479"/>
            </a:xfrm>
            <a:custGeom>
              <a:avLst/>
              <a:gdLst>
                <a:gd name="T0" fmla="*/ 37 w 37"/>
                <a:gd name="T1" fmla="*/ 7 h 25"/>
                <a:gd name="T2" fmla="*/ 4 w 37"/>
                <a:gd name="T3" fmla="*/ 25 h 25"/>
                <a:gd name="T4" fmla="*/ 37 w 37"/>
                <a:gd name="T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37" y="7"/>
                  </a:moveTo>
                  <a:cubicBezTo>
                    <a:pt x="33" y="20"/>
                    <a:pt x="15" y="19"/>
                    <a:pt x="4" y="25"/>
                  </a:cubicBezTo>
                  <a:cubicBezTo>
                    <a:pt x="0" y="6"/>
                    <a:pt x="25" y="0"/>
                    <a:pt x="37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Freeform 380"/>
            <p:cNvSpPr/>
            <p:nvPr/>
          </p:nvSpPr>
          <p:spPr bwMode="auto">
            <a:xfrm>
              <a:off x="6102906" y="3559756"/>
              <a:ext cx="70101" cy="41341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2 h 12"/>
                <a:gd name="T4" fmla="*/ 21 w 21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21" y="11"/>
                    <a:pt x="11" y="12"/>
                    <a:pt x="0" y="12"/>
                  </a:cubicBezTo>
                  <a:cubicBezTo>
                    <a:pt x="0" y="1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Freeform 381"/>
            <p:cNvSpPr/>
            <p:nvPr/>
          </p:nvSpPr>
          <p:spPr bwMode="auto">
            <a:xfrm>
              <a:off x="7765545" y="3658615"/>
              <a:ext cx="62911" cy="73695"/>
            </a:xfrm>
            <a:custGeom>
              <a:avLst/>
              <a:gdLst>
                <a:gd name="T0" fmla="*/ 18 w 19"/>
                <a:gd name="T1" fmla="*/ 7 h 22"/>
                <a:gd name="T2" fmla="*/ 15 w 19"/>
                <a:gd name="T3" fmla="*/ 22 h 22"/>
                <a:gd name="T4" fmla="*/ 0 w 19"/>
                <a:gd name="T5" fmla="*/ 7 h 22"/>
                <a:gd name="T6" fmla="*/ 18 w 19"/>
                <a:gd name="T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2">
                  <a:moveTo>
                    <a:pt x="18" y="7"/>
                  </a:moveTo>
                  <a:cubicBezTo>
                    <a:pt x="19" y="14"/>
                    <a:pt x="18" y="19"/>
                    <a:pt x="15" y="22"/>
                  </a:cubicBezTo>
                  <a:cubicBezTo>
                    <a:pt x="7" y="20"/>
                    <a:pt x="6" y="11"/>
                    <a:pt x="0" y="7"/>
                  </a:cubicBezTo>
                  <a:cubicBezTo>
                    <a:pt x="1" y="0"/>
                    <a:pt x="16" y="5"/>
                    <a:pt x="18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Freeform 382"/>
            <p:cNvSpPr/>
            <p:nvPr/>
          </p:nvSpPr>
          <p:spPr bwMode="auto">
            <a:xfrm>
              <a:off x="1278558" y="3712538"/>
              <a:ext cx="88075" cy="102454"/>
            </a:xfrm>
            <a:custGeom>
              <a:avLst/>
              <a:gdLst>
                <a:gd name="T0" fmla="*/ 17 w 26"/>
                <a:gd name="T1" fmla="*/ 30 h 30"/>
                <a:gd name="T2" fmla="*/ 2 w 26"/>
                <a:gd name="T3" fmla="*/ 0 h 30"/>
                <a:gd name="T4" fmla="*/ 17 w 26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0">
                  <a:moveTo>
                    <a:pt x="17" y="30"/>
                  </a:moveTo>
                  <a:cubicBezTo>
                    <a:pt x="8" y="24"/>
                    <a:pt x="0" y="17"/>
                    <a:pt x="2" y="0"/>
                  </a:cubicBezTo>
                  <a:cubicBezTo>
                    <a:pt x="14" y="2"/>
                    <a:pt x="26" y="17"/>
                    <a:pt x="17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Freeform 383"/>
            <p:cNvSpPr/>
            <p:nvPr/>
          </p:nvSpPr>
          <p:spPr bwMode="auto">
            <a:xfrm>
              <a:off x="1217445" y="3723323"/>
              <a:ext cx="71898" cy="111442"/>
            </a:xfrm>
            <a:custGeom>
              <a:avLst/>
              <a:gdLst>
                <a:gd name="T0" fmla="*/ 11 w 21"/>
                <a:gd name="T1" fmla="*/ 0 h 33"/>
                <a:gd name="T2" fmla="*/ 2 w 21"/>
                <a:gd name="T3" fmla="*/ 30 h 33"/>
                <a:gd name="T4" fmla="*/ 11 w 2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3">
                  <a:moveTo>
                    <a:pt x="11" y="0"/>
                  </a:moveTo>
                  <a:cubicBezTo>
                    <a:pt x="21" y="6"/>
                    <a:pt x="19" y="33"/>
                    <a:pt x="2" y="30"/>
                  </a:cubicBezTo>
                  <a:cubicBezTo>
                    <a:pt x="0" y="15"/>
                    <a:pt x="5" y="7"/>
                    <a:pt x="1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Freeform 384"/>
            <p:cNvSpPr/>
            <p:nvPr/>
          </p:nvSpPr>
          <p:spPr bwMode="auto">
            <a:xfrm>
              <a:off x="890310" y="3762867"/>
              <a:ext cx="100657" cy="61113"/>
            </a:xfrm>
            <a:custGeom>
              <a:avLst/>
              <a:gdLst>
                <a:gd name="T0" fmla="*/ 30 w 30"/>
                <a:gd name="T1" fmla="*/ 0 h 18"/>
                <a:gd name="T2" fmla="*/ 0 w 30"/>
                <a:gd name="T3" fmla="*/ 18 h 18"/>
                <a:gd name="T4" fmla="*/ 30 w 30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cubicBezTo>
                    <a:pt x="23" y="9"/>
                    <a:pt x="15" y="17"/>
                    <a:pt x="0" y="18"/>
                  </a:cubicBezTo>
                  <a:cubicBezTo>
                    <a:pt x="2" y="4"/>
                    <a:pt x="14" y="0"/>
                    <a:pt x="3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Freeform 385"/>
            <p:cNvSpPr/>
            <p:nvPr/>
          </p:nvSpPr>
          <p:spPr bwMode="auto">
            <a:xfrm>
              <a:off x="1447518" y="3816790"/>
              <a:ext cx="84481" cy="75493"/>
            </a:xfrm>
            <a:custGeom>
              <a:avLst/>
              <a:gdLst>
                <a:gd name="T0" fmla="*/ 21 w 25"/>
                <a:gd name="T1" fmla="*/ 20 h 22"/>
                <a:gd name="T2" fmla="*/ 0 w 25"/>
                <a:gd name="T3" fmla="*/ 8 h 22"/>
                <a:gd name="T4" fmla="*/ 21 w 25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2">
                  <a:moveTo>
                    <a:pt x="21" y="20"/>
                  </a:moveTo>
                  <a:cubicBezTo>
                    <a:pt x="8" y="22"/>
                    <a:pt x="9" y="10"/>
                    <a:pt x="0" y="8"/>
                  </a:cubicBezTo>
                  <a:cubicBezTo>
                    <a:pt x="7" y="0"/>
                    <a:pt x="25" y="7"/>
                    <a:pt x="21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Freeform 386"/>
            <p:cNvSpPr/>
            <p:nvPr/>
          </p:nvSpPr>
          <p:spPr bwMode="auto">
            <a:xfrm>
              <a:off x="2123358" y="3915651"/>
              <a:ext cx="79088" cy="71898"/>
            </a:xfrm>
            <a:custGeom>
              <a:avLst/>
              <a:gdLst>
                <a:gd name="T0" fmla="*/ 16 w 23"/>
                <a:gd name="T1" fmla="*/ 0 h 21"/>
                <a:gd name="T2" fmla="*/ 4 w 23"/>
                <a:gd name="T3" fmla="*/ 21 h 21"/>
                <a:gd name="T4" fmla="*/ 16 w 23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1">
                  <a:moveTo>
                    <a:pt x="16" y="0"/>
                  </a:moveTo>
                  <a:cubicBezTo>
                    <a:pt x="23" y="6"/>
                    <a:pt x="14" y="21"/>
                    <a:pt x="4" y="21"/>
                  </a:cubicBezTo>
                  <a:cubicBezTo>
                    <a:pt x="0" y="6"/>
                    <a:pt x="14" y="9"/>
                    <a:pt x="16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Freeform 387"/>
            <p:cNvSpPr/>
            <p:nvPr/>
          </p:nvSpPr>
          <p:spPr bwMode="auto">
            <a:xfrm>
              <a:off x="7601976" y="3935422"/>
              <a:ext cx="91670" cy="53923"/>
            </a:xfrm>
            <a:custGeom>
              <a:avLst/>
              <a:gdLst>
                <a:gd name="T0" fmla="*/ 27 w 27"/>
                <a:gd name="T1" fmla="*/ 0 h 16"/>
                <a:gd name="T2" fmla="*/ 0 w 27"/>
                <a:gd name="T3" fmla="*/ 15 h 16"/>
                <a:gd name="T4" fmla="*/ 27 w 2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6">
                  <a:moveTo>
                    <a:pt x="27" y="0"/>
                  </a:moveTo>
                  <a:cubicBezTo>
                    <a:pt x="21" y="8"/>
                    <a:pt x="15" y="16"/>
                    <a:pt x="0" y="15"/>
                  </a:cubicBezTo>
                  <a:cubicBezTo>
                    <a:pt x="2" y="3"/>
                    <a:pt x="14" y="1"/>
                    <a:pt x="2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Freeform 388"/>
            <p:cNvSpPr/>
            <p:nvPr/>
          </p:nvSpPr>
          <p:spPr bwMode="auto">
            <a:xfrm>
              <a:off x="7461776" y="3953396"/>
              <a:ext cx="89872" cy="46734"/>
            </a:xfrm>
            <a:custGeom>
              <a:avLst/>
              <a:gdLst>
                <a:gd name="T0" fmla="*/ 27 w 27"/>
                <a:gd name="T1" fmla="*/ 13 h 14"/>
                <a:gd name="T2" fmla="*/ 0 w 27"/>
                <a:gd name="T3" fmla="*/ 1 h 14"/>
                <a:gd name="T4" fmla="*/ 27 w 27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4">
                  <a:moveTo>
                    <a:pt x="27" y="13"/>
                  </a:moveTo>
                  <a:cubicBezTo>
                    <a:pt x="14" y="13"/>
                    <a:pt x="0" y="14"/>
                    <a:pt x="0" y="1"/>
                  </a:cubicBezTo>
                  <a:cubicBezTo>
                    <a:pt x="14" y="0"/>
                    <a:pt x="27" y="0"/>
                    <a:pt x="27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Freeform 389"/>
            <p:cNvSpPr/>
            <p:nvPr/>
          </p:nvSpPr>
          <p:spPr bwMode="auto">
            <a:xfrm>
              <a:off x="7136438" y="3987548"/>
              <a:ext cx="100657" cy="70100"/>
            </a:xfrm>
            <a:custGeom>
              <a:avLst/>
              <a:gdLst>
                <a:gd name="T0" fmla="*/ 30 w 30"/>
                <a:gd name="T1" fmla="*/ 0 h 21"/>
                <a:gd name="T2" fmla="*/ 0 w 30"/>
                <a:gd name="T3" fmla="*/ 21 h 21"/>
                <a:gd name="T4" fmla="*/ 30 w 30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30" y="0"/>
                  </a:moveTo>
                  <a:cubicBezTo>
                    <a:pt x="21" y="8"/>
                    <a:pt x="13" y="17"/>
                    <a:pt x="0" y="21"/>
                  </a:cubicBezTo>
                  <a:cubicBezTo>
                    <a:pt x="2" y="6"/>
                    <a:pt x="14" y="1"/>
                    <a:pt x="3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Freeform 390"/>
            <p:cNvSpPr/>
            <p:nvPr/>
          </p:nvSpPr>
          <p:spPr bwMode="auto">
            <a:xfrm>
              <a:off x="7573217" y="4007320"/>
              <a:ext cx="115037" cy="61113"/>
            </a:xfrm>
            <a:custGeom>
              <a:avLst/>
              <a:gdLst>
                <a:gd name="T0" fmla="*/ 27 w 34"/>
                <a:gd name="T1" fmla="*/ 0 h 18"/>
                <a:gd name="T2" fmla="*/ 0 w 34"/>
                <a:gd name="T3" fmla="*/ 15 h 18"/>
                <a:gd name="T4" fmla="*/ 27 w 34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8">
                  <a:moveTo>
                    <a:pt x="27" y="0"/>
                  </a:moveTo>
                  <a:cubicBezTo>
                    <a:pt x="34" y="10"/>
                    <a:pt x="16" y="18"/>
                    <a:pt x="0" y="15"/>
                  </a:cubicBezTo>
                  <a:cubicBezTo>
                    <a:pt x="4" y="5"/>
                    <a:pt x="17" y="4"/>
                    <a:pt x="2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Freeform 391"/>
            <p:cNvSpPr>
              <a:spLocks noEditPoints="1"/>
            </p:cNvSpPr>
            <p:nvPr/>
          </p:nvSpPr>
          <p:spPr bwMode="auto">
            <a:xfrm>
              <a:off x="511049" y="4068433"/>
              <a:ext cx="172555" cy="226478"/>
            </a:xfrm>
            <a:custGeom>
              <a:avLst/>
              <a:gdLst>
                <a:gd name="T0" fmla="*/ 46 w 51"/>
                <a:gd name="T1" fmla="*/ 21 h 67"/>
                <a:gd name="T2" fmla="*/ 43 w 51"/>
                <a:gd name="T3" fmla="*/ 57 h 67"/>
                <a:gd name="T4" fmla="*/ 46 w 51"/>
                <a:gd name="T5" fmla="*/ 21 h 67"/>
                <a:gd name="T6" fmla="*/ 19 w 51"/>
                <a:gd name="T7" fmla="*/ 36 h 67"/>
                <a:gd name="T8" fmla="*/ 40 w 51"/>
                <a:gd name="T9" fmla="*/ 48 h 67"/>
                <a:gd name="T10" fmla="*/ 40 w 51"/>
                <a:gd name="T11" fmla="*/ 30 h 67"/>
                <a:gd name="T12" fmla="*/ 19 w 51"/>
                <a:gd name="T13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67">
                  <a:moveTo>
                    <a:pt x="46" y="21"/>
                  </a:moveTo>
                  <a:cubicBezTo>
                    <a:pt x="51" y="29"/>
                    <a:pt x="51" y="52"/>
                    <a:pt x="43" y="57"/>
                  </a:cubicBezTo>
                  <a:cubicBezTo>
                    <a:pt x="0" y="67"/>
                    <a:pt x="9" y="0"/>
                    <a:pt x="46" y="21"/>
                  </a:cubicBezTo>
                  <a:close/>
                  <a:moveTo>
                    <a:pt x="19" y="36"/>
                  </a:moveTo>
                  <a:cubicBezTo>
                    <a:pt x="25" y="41"/>
                    <a:pt x="26" y="51"/>
                    <a:pt x="40" y="48"/>
                  </a:cubicBezTo>
                  <a:cubicBezTo>
                    <a:pt x="40" y="42"/>
                    <a:pt x="40" y="36"/>
                    <a:pt x="40" y="30"/>
                  </a:cubicBezTo>
                  <a:cubicBezTo>
                    <a:pt x="31" y="30"/>
                    <a:pt x="23" y="31"/>
                    <a:pt x="19" y="3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Freeform 392"/>
            <p:cNvSpPr/>
            <p:nvPr/>
          </p:nvSpPr>
          <p:spPr bwMode="auto">
            <a:xfrm>
              <a:off x="1681186" y="4379392"/>
              <a:ext cx="80886" cy="43139"/>
            </a:xfrm>
            <a:custGeom>
              <a:avLst/>
              <a:gdLst>
                <a:gd name="T0" fmla="*/ 0 w 24"/>
                <a:gd name="T1" fmla="*/ 13 h 13"/>
                <a:gd name="T2" fmla="*/ 24 w 24"/>
                <a:gd name="T3" fmla="*/ 1 h 13"/>
                <a:gd name="T4" fmla="*/ 0 w 24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3">
                  <a:moveTo>
                    <a:pt x="0" y="13"/>
                  </a:moveTo>
                  <a:cubicBezTo>
                    <a:pt x="2" y="3"/>
                    <a:pt x="11" y="0"/>
                    <a:pt x="24" y="1"/>
                  </a:cubicBezTo>
                  <a:cubicBezTo>
                    <a:pt x="24" y="13"/>
                    <a:pt x="12" y="13"/>
                    <a:pt x="0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Freeform 393"/>
            <p:cNvSpPr/>
            <p:nvPr/>
          </p:nvSpPr>
          <p:spPr bwMode="auto">
            <a:xfrm>
              <a:off x="1154535" y="4399163"/>
              <a:ext cx="120430" cy="64708"/>
            </a:xfrm>
            <a:custGeom>
              <a:avLst/>
              <a:gdLst>
                <a:gd name="T0" fmla="*/ 36 w 36"/>
                <a:gd name="T1" fmla="*/ 7 h 19"/>
                <a:gd name="T2" fmla="*/ 0 w 36"/>
                <a:gd name="T3" fmla="*/ 19 h 19"/>
                <a:gd name="T4" fmla="*/ 36 w 36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9">
                  <a:moveTo>
                    <a:pt x="36" y="7"/>
                  </a:moveTo>
                  <a:cubicBezTo>
                    <a:pt x="26" y="13"/>
                    <a:pt x="16" y="19"/>
                    <a:pt x="0" y="19"/>
                  </a:cubicBezTo>
                  <a:cubicBezTo>
                    <a:pt x="4" y="8"/>
                    <a:pt x="23" y="0"/>
                    <a:pt x="36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Freeform 394"/>
            <p:cNvSpPr/>
            <p:nvPr/>
          </p:nvSpPr>
          <p:spPr bwMode="auto">
            <a:xfrm>
              <a:off x="7778126" y="4575313"/>
              <a:ext cx="75493" cy="68303"/>
            </a:xfrm>
            <a:custGeom>
              <a:avLst/>
              <a:gdLst>
                <a:gd name="T0" fmla="*/ 20 w 22"/>
                <a:gd name="T1" fmla="*/ 0 h 20"/>
                <a:gd name="T2" fmla="*/ 2 w 22"/>
                <a:gd name="T3" fmla="*/ 18 h 20"/>
                <a:gd name="T4" fmla="*/ 20 w 2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20" y="0"/>
                  </a:moveTo>
                  <a:cubicBezTo>
                    <a:pt x="22" y="14"/>
                    <a:pt x="16" y="20"/>
                    <a:pt x="2" y="18"/>
                  </a:cubicBezTo>
                  <a:cubicBezTo>
                    <a:pt x="0" y="4"/>
                    <a:pt x="8" y="0"/>
                    <a:pt x="2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3" name="Freeform 395"/>
            <p:cNvSpPr/>
            <p:nvPr/>
          </p:nvSpPr>
          <p:spPr bwMode="auto">
            <a:xfrm>
              <a:off x="1785438" y="4729893"/>
              <a:ext cx="77291" cy="79088"/>
            </a:xfrm>
            <a:custGeom>
              <a:avLst/>
              <a:gdLst>
                <a:gd name="T0" fmla="*/ 11 w 23"/>
                <a:gd name="T1" fmla="*/ 2 h 23"/>
                <a:gd name="T2" fmla="*/ 11 w 23"/>
                <a:gd name="T3" fmla="*/ 20 h 23"/>
                <a:gd name="T4" fmla="*/ 11 w 23"/>
                <a:gd name="T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11" y="2"/>
                  </a:moveTo>
                  <a:cubicBezTo>
                    <a:pt x="23" y="0"/>
                    <a:pt x="13" y="17"/>
                    <a:pt x="11" y="20"/>
                  </a:cubicBezTo>
                  <a:cubicBezTo>
                    <a:pt x="0" y="23"/>
                    <a:pt x="4" y="0"/>
                    <a:pt x="11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4" name="Freeform 396"/>
            <p:cNvSpPr/>
            <p:nvPr/>
          </p:nvSpPr>
          <p:spPr bwMode="auto">
            <a:xfrm>
              <a:off x="724945" y="4859310"/>
              <a:ext cx="70101" cy="141998"/>
            </a:xfrm>
            <a:custGeom>
              <a:avLst/>
              <a:gdLst>
                <a:gd name="T0" fmla="*/ 1 w 21"/>
                <a:gd name="T1" fmla="*/ 42 h 42"/>
                <a:gd name="T2" fmla="*/ 19 w 21"/>
                <a:gd name="T3" fmla="*/ 0 h 42"/>
                <a:gd name="T4" fmla="*/ 1 w 2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2">
                  <a:moveTo>
                    <a:pt x="1" y="42"/>
                  </a:moveTo>
                  <a:cubicBezTo>
                    <a:pt x="0" y="21"/>
                    <a:pt x="3" y="4"/>
                    <a:pt x="19" y="0"/>
                  </a:cubicBezTo>
                  <a:cubicBezTo>
                    <a:pt x="15" y="16"/>
                    <a:pt x="21" y="42"/>
                    <a:pt x="1" y="4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Freeform 397"/>
            <p:cNvSpPr/>
            <p:nvPr/>
          </p:nvSpPr>
          <p:spPr bwMode="auto">
            <a:xfrm>
              <a:off x="1021524" y="5078598"/>
              <a:ext cx="71898" cy="102454"/>
            </a:xfrm>
            <a:custGeom>
              <a:avLst/>
              <a:gdLst>
                <a:gd name="T0" fmla="*/ 21 w 21"/>
                <a:gd name="T1" fmla="*/ 22 h 30"/>
                <a:gd name="T2" fmla="*/ 0 w 21"/>
                <a:gd name="T3" fmla="*/ 16 h 30"/>
                <a:gd name="T4" fmla="*/ 0 w 21"/>
                <a:gd name="T5" fmla="*/ 1 h 30"/>
                <a:gd name="T6" fmla="*/ 21 w 21"/>
                <a:gd name="T7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21" y="22"/>
                  </a:moveTo>
                  <a:cubicBezTo>
                    <a:pt x="13" y="30"/>
                    <a:pt x="8" y="17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15" y="0"/>
                    <a:pt x="17" y="12"/>
                    <a:pt x="21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Freeform 398"/>
            <p:cNvSpPr/>
            <p:nvPr/>
          </p:nvSpPr>
          <p:spPr bwMode="auto">
            <a:xfrm>
              <a:off x="1589517" y="5274520"/>
              <a:ext cx="95265" cy="95264"/>
            </a:xfrm>
            <a:custGeom>
              <a:avLst/>
              <a:gdLst>
                <a:gd name="T0" fmla="*/ 15 w 28"/>
                <a:gd name="T1" fmla="*/ 0 h 28"/>
                <a:gd name="T2" fmla="*/ 3 w 28"/>
                <a:gd name="T3" fmla="*/ 24 h 28"/>
                <a:gd name="T4" fmla="*/ 15 w 2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8">
                  <a:moveTo>
                    <a:pt x="15" y="0"/>
                  </a:moveTo>
                  <a:cubicBezTo>
                    <a:pt x="28" y="5"/>
                    <a:pt x="19" y="28"/>
                    <a:pt x="3" y="24"/>
                  </a:cubicBezTo>
                  <a:cubicBezTo>
                    <a:pt x="0" y="9"/>
                    <a:pt x="9" y="6"/>
                    <a:pt x="15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Freeform 399"/>
            <p:cNvSpPr/>
            <p:nvPr/>
          </p:nvSpPr>
          <p:spPr bwMode="auto">
            <a:xfrm>
              <a:off x="721350" y="2261999"/>
              <a:ext cx="425995" cy="1020950"/>
            </a:xfrm>
            <a:custGeom>
              <a:avLst/>
              <a:gdLst>
                <a:gd name="T0" fmla="*/ 56 w 126"/>
                <a:gd name="T1" fmla="*/ 243 h 302"/>
                <a:gd name="T2" fmla="*/ 56 w 126"/>
                <a:gd name="T3" fmla="*/ 270 h 302"/>
                <a:gd name="T4" fmla="*/ 23 w 126"/>
                <a:gd name="T5" fmla="*/ 249 h 302"/>
                <a:gd name="T6" fmla="*/ 56 w 126"/>
                <a:gd name="T7" fmla="*/ 294 h 302"/>
                <a:gd name="T8" fmla="*/ 8 w 126"/>
                <a:gd name="T9" fmla="*/ 276 h 302"/>
                <a:gd name="T10" fmla="*/ 5 w 126"/>
                <a:gd name="T11" fmla="*/ 153 h 302"/>
                <a:gd name="T12" fmla="*/ 59 w 126"/>
                <a:gd name="T13" fmla="*/ 0 h 302"/>
                <a:gd name="T14" fmla="*/ 125 w 126"/>
                <a:gd name="T15" fmla="*/ 177 h 302"/>
                <a:gd name="T16" fmla="*/ 125 w 126"/>
                <a:gd name="T17" fmla="*/ 234 h 302"/>
                <a:gd name="T18" fmla="*/ 68 w 126"/>
                <a:gd name="T19" fmla="*/ 291 h 302"/>
                <a:gd name="T20" fmla="*/ 116 w 126"/>
                <a:gd name="T21" fmla="*/ 180 h 302"/>
                <a:gd name="T22" fmla="*/ 77 w 126"/>
                <a:gd name="T23" fmla="*/ 222 h 302"/>
                <a:gd name="T24" fmla="*/ 98 w 126"/>
                <a:gd name="T25" fmla="*/ 120 h 302"/>
                <a:gd name="T26" fmla="*/ 77 w 126"/>
                <a:gd name="T27" fmla="*/ 144 h 302"/>
                <a:gd name="T28" fmla="*/ 65 w 126"/>
                <a:gd name="T29" fmla="*/ 78 h 302"/>
                <a:gd name="T30" fmla="*/ 65 w 126"/>
                <a:gd name="T31" fmla="*/ 75 h 302"/>
                <a:gd name="T32" fmla="*/ 56 w 126"/>
                <a:gd name="T33" fmla="*/ 132 h 302"/>
                <a:gd name="T34" fmla="*/ 56 w 126"/>
                <a:gd name="T35" fmla="*/ 180 h 302"/>
                <a:gd name="T36" fmla="*/ 26 w 126"/>
                <a:gd name="T37" fmla="*/ 147 h 302"/>
                <a:gd name="T38" fmla="*/ 56 w 126"/>
                <a:gd name="T39" fmla="*/ 207 h 302"/>
                <a:gd name="T40" fmla="*/ 56 w 126"/>
                <a:gd name="T41" fmla="*/ 24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6" h="302">
                  <a:moveTo>
                    <a:pt x="56" y="243"/>
                  </a:moveTo>
                  <a:cubicBezTo>
                    <a:pt x="56" y="252"/>
                    <a:pt x="56" y="261"/>
                    <a:pt x="56" y="270"/>
                  </a:cubicBezTo>
                  <a:cubicBezTo>
                    <a:pt x="44" y="264"/>
                    <a:pt x="39" y="251"/>
                    <a:pt x="23" y="249"/>
                  </a:cubicBezTo>
                  <a:cubicBezTo>
                    <a:pt x="20" y="266"/>
                    <a:pt x="52" y="274"/>
                    <a:pt x="56" y="294"/>
                  </a:cubicBezTo>
                  <a:cubicBezTo>
                    <a:pt x="31" y="302"/>
                    <a:pt x="18" y="292"/>
                    <a:pt x="8" y="276"/>
                  </a:cubicBezTo>
                  <a:cubicBezTo>
                    <a:pt x="31" y="238"/>
                    <a:pt x="9" y="195"/>
                    <a:pt x="5" y="153"/>
                  </a:cubicBezTo>
                  <a:cubicBezTo>
                    <a:pt x="0" y="91"/>
                    <a:pt x="36" y="47"/>
                    <a:pt x="59" y="0"/>
                  </a:cubicBezTo>
                  <a:cubicBezTo>
                    <a:pt x="75" y="65"/>
                    <a:pt x="119" y="102"/>
                    <a:pt x="125" y="177"/>
                  </a:cubicBezTo>
                  <a:cubicBezTo>
                    <a:pt x="125" y="196"/>
                    <a:pt x="125" y="215"/>
                    <a:pt x="125" y="234"/>
                  </a:cubicBezTo>
                  <a:cubicBezTo>
                    <a:pt x="126" y="273"/>
                    <a:pt x="105" y="290"/>
                    <a:pt x="68" y="291"/>
                  </a:cubicBezTo>
                  <a:cubicBezTo>
                    <a:pt x="62" y="232"/>
                    <a:pt x="101" y="218"/>
                    <a:pt x="116" y="180"/>
                  </a:cubicBezTo>
                  <a:cubicBezTo>
                    <a:pt x="94" y="185"/>
                    <a:pt x="93" y="211"/>
                    <a:pt x="77" y="222"/>
                  </a:cubicBezTo>
                  <a:cubicBezTo>
                    <a:pt x="63" y="179"/>
                    <a:pt x="85" y="146"/>
                    <a:pt x="98" y="120"/>
                  </a:cubicBezTo>
                  <a:cubicBezTo>
                    <a:pt x="92" y="117"/>
                    <a:pt x="80" y="134"/>
                    <a:pt x="77" y="144"/>
                  </a:cubicBezTo>
                  <a:cubicBezTo>
                    <a:pt x="66" y="129"/>
                    <a:pt x="73" y="96"/>
                    <a:pt x="65" y="78"/>
                  </a:cubicBezTo>
                  <a:cubicBezTo>
                    <a:pt x="65" y="77"/>
                    <a:pt x="65" y="76"/>
                    <a:pt x="65" y="75"/>
                  </a:cubicBezTo>
                  <a:cubicBezTo>
                    <a:pt x="46" y="78"/>
                    <a:pt x="61" y="115"/>
                    <a:pt x="56" y="132"/>
                  </a:cubicBezTo>
                  <a:cubicBezTo>
                    <a:pt x="56" y="148"/>
                    <a:pt x="56" y="164"/>
                    <a:pt x="56" y="180"/>
                  </a:cubicBezTo>
                  <a:cubicBezTo>
                    <a:pt x="44" y="171"/>
                    <a:pt x="39" y="155"/>
                    <a:pt x="26" y="147"/>
                  </a:cubicBezTo>
                  <a:cubicBezTo>
                    <a:pt x="24" y="167"/>
                    <a:pt x="48" y="187"/>
                    <a:pt x="56" y="207"/>
                  </a:cubicBezTo>
                  <a:cubicBezTo>
                    <a:pt x="56" y="219"/>
                    <a:pt x="56" y="231"/>
                    <a:pt x="56" y="243"/>
                  </a:cubicBezTo>
                  <a:close/>
                </a:path>
              </a:pathLst>
            </a:custGeom>
            <a:solidFill>
              <a:srgbClr val="E9D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Freeform 402"/>
            <p:cNvSpPr/>
            <p:nvPr/>
          </p:nvSpPr>
          <p:spPr bwMode="auto">
            <a:xfrm>
              <a:off x="1140156" y="3381808"/>
              <a:ext cx="61113" cy="84479"/>
            </a:xfrm>
            <a:custGeom>
              <a:avLst/>
              <a:gdLst>
                <a:gd name="T0" fmla="*/ 7 w 18"/>
                <a:gd name="T1" fmla="*/ 2 h 25"/>
                <a:gd name="T2" fmla="*/ 4 w 18"/>
                <a:gd name="T3" fmla="*/ 20 h 25"/>
                <a:gd name="T4" fmla="*/ 7 w 18"/>
                <a:gd name="T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5">
                  <a:moveTo>
                    <a:pt x="7" y="2"/>
                  </a:moveTo>
                  <a:cubicBezTo>
                    <a:pt x="18" y="0"/>
                    <a:pt x="14" y="25"/>
                    <a:pt x="4" y="20"/>
                  </a:cubicBezTo>
                  <a:cubicBezTo>
                    <a:pt x="6" y="15"/>
                    <a:pt x="0" y="2"/>
                    <a:pt x="7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Freeform 403"/>
            <p:cNvSpPr/>
            <p:nvPr/>
          </p:nvSpPr>
          <p:spPr bwMode="auto">
            <a:xfrm>
              <a:off x="1731515" y="4875487"/>
              <a:ext cx="71898" cy="75493"/>
            </a:xfrm>
            <a:custGeom>
              <a:avLst/>
              <a:gdLst>
                <a:gd name="T0" fmla="*/ 21 w 21"/>
                <a:gd name="T1" fmla="*/ 4 h 22"/>
                <a:gd name="T2" fmla="*/ 9 w 21"/>
                <a:gd name="T3" fmla="*/ 22 h 22"/>
                <a:gd name="T4" fmla="*/ 21 w 21"/>
                <a:gd name="T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2">
                  <a:moveTo>
                    <a:pt x="21" y="4"/>
                  </a:moveTo>
                  <a:cubicBezTo>
                    <a:pt x="19" y="12"/>
                    <a:pt x="12" y="15"/>
                    <a:pt x="9" y="22"/>
                  </a:cubicBezTo>
                  <a:cubicBezTo>
                    <a:pt x="0" y="15"/>
                    <a:pt x="9" y="0"/>
                    <a:pt x="21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Freeform 404"/>
            <p:cNvSpPr/>
            <p:nvPr/>
          </p:nvSpPr>
          <p:spPr bwMode="auto">
            <a:xfrm>
              <a:off x="721350" y="5004903"/>
              <a:ext cx="53923" cy="84479"/>
            </a:xfrm>
            <a:custGeom>
              <a:avLst/>
              <a:gdLst>
                <a:gd name="T0" fmla="*/ 14 w 16"/>
                <a:gd name="T1" fmla="*/ 20 h 25"/>
                <a:gd name="T2" fmla="*/ 11 w 16"/>
                <a:gd name="T3" fmla="*/ 2 h 25"/>
                <a:gd name="T4" fmla="*/ 14 w 16"/>
                <a:gd name="T5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5">
                  <a:moveTo>
                    <a:pt x="14" y="20"/>
                  </a:moveTo>
                  <a:cubicBezTo>
                    <a:pt x="4" y="25"/>
                    <a:pt x="0" y="0"/>
                    <a:pt x="11" y="2"/>
                  </a:cubicBezTo>
                  <a:cubicBezTo>
                    <a:pt x="9" y="11"/>
                    <a:pt x="16" y="11"/>
                    <a:pt x="14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Freeform 405"/>
            <p:cNvSpPr/>
            <p:nvPr/>
          </p:nvSpPr>
          <p:spPr bwMode="auto">
            <a:xfrm>
              <a:off x="7512104" y="2614299"/>
              <a:ext cx="283997" cy="35949"/>
            </a:xfrm>
            <a:custGeom>
              <a:avLst/>
              <a:gdLst>
                <a:gd name="T0" fmla="*/ 0 w 84"/>
                <a:gd name="T1" fmla="*/ 7 h 11"/>
                <a:gd name="T2" fmla="*/ 84 w 84"/>
                <a:gd name="T3" fmla="*/ 4 h 11"/>
                <a:gd name="T4" fmla="*/ 0 w 8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1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62" y="11"/>
                    <a:pt x="27" y="5"/>
                    <a:pt x="0" y="7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Freeform 407"/>
            <p:cNvSpPr/>
            <p:nvPr/>
          </p:nvSpPr>
          <p:spPr bwMode="auto">
            <a:xfrm>
              <a:off x="-31780" y="3550768"/>
              <a:ext cx="23367" cy="172555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Freeform 408"/>
            <p:cNvSpPr/>
            <p:nvPr/>
          </p:nvSpPr>
          <p:spPr bwMode="auto">
            <a:xfrm>
              <a:off x="1742300" y="5565707"/>
              <a:ext cx="4552934" cy="23366"/>
            </a:xfrm>
            <a:custGeom>
              <a:avLst/>
              <a:gdLst>
                <a:gd name="T0" fmla="*/ 0 w 1347"/>
                <a:gd name="T1" fmla="*/ 7 h 7"/>
                <a:gd name="T2" fmla="*/ 1347 w 1347"/>
                <a:gd name="T3" fmla="*/ 4 h 7"/>
                <a:gd name="T4" fmla="*/ 1347 w 1347"/>
                <a:gd name="T5" fmla="*/ 7 h 7"/>
                <a:gd name="T6" fmla="*/ 0 w 134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7" h="7">
                  <a:moveTo>
                    <a:pt x="0" y="7"/>
                  </a:moveTo>
                  <a:cubicBezTo>
                    <a:pt x="443" y="0"/>
                    <a:pt x="899" y="6"/>
                    <a:pt x="1347" y="4"/>
                  </a:cubicBezTo>
                  <a:cubicBezTo>
                    <a:pt x="1347" y="5"/>
                    <a:pt x="1347" y="6"/>
                    <a:pt x="1347" y="7"/>
                  </a:cubicBezTo>
                  <a:cubicBezTo>
                    <a:pt x="898" y="7"/>
                    <a:pt x="449" y="7"/>
                    <a:pt x="0" y="7"/>
                  </a:cubicBezTo>
                  <a:close/>
                </a:path>
              </a:pathLst>
            </a:custGeom>
            <a:solidFill>
              <a:srgbClr val="CC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4" name="Freeform 409"/>
            <p:cNvSpPr/>
            <p:nvPr/>
          </p:nvSpPr>
          <p:spPr bwMode="auto">
            <a:xfrm>
              <a:off x="7988428" y="2610704"/>
              <a:ext cx="192327" cy="16176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5" name="Freeform 410"/>
            <p:cNvSpPr/>
            <p:nvPr/>
          </p:nvSpPr>
          <p:spPr bwMode="auto">
            <a:xfrm>
              <a:off x="9367069" y="5173863"/>
              <a:ext cx="23367" cy="152782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6" name="Freeform 411"/>
            <p:cNvSpPr/>
            <p:nvPr/>
          </p:nvSpPr>
          <p:spPr bwMode="auto">
            <a:xfrm>
              <a:off x="-56944" y="5213407"/>
              <a:ext cx="25164" cy="213896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63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7" name="Freeform 412"/>
            <p:cNvSpPr/>
            <p:nvPr/>
          </p:nvSpPr>
          <p:spPr bwMode="auto">
            <a:xfrm>
              <a:off x="475100" y="2515439"/>
              <a:ext cx="50329" cy="237263"/>
            </a:xfrm>
            <a:custGeom>
              <a:avLst/>
              <a:gdLst>
                <a:gd name="T0" fmla="*/ 6 w 15"/>
                <a:gd name="T1" fmla="*/ 0 h 70"/>
                <a:gd name="T2" fmla="*/ 12 w 15"/>
                <a:gd name="T3" fmla="*/ 57 h 70"/>
                <a:gd name="T4" fmla="*/ 6 w 15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0">
                  <a:moveTo>
                    <a:pt x="6" y="0"/>
                  </a:moveTo>
                  <a:cubicBezTo>
                    <a:pt x="15" y="12"/>
                    <a:pt x="3" y="45"/>
                    <a:pt x="12" y="57"/>
                  </a:cubicBezTo>
                  <a:cubicBezTo>
                    <a:pt x="0" y="70"/>
                    <a:pt x="8" y="16"/>
                    <a:pt x="6" y="0"/>
                  </a:cubicBezTo>
                  <a:close/>
                </a:path>
              </a:pathLst>
            </a:custGeom>
            <a:solidFill>
              <a:srgbClr val="531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8" name="Freeform 413"/>
            <p:cNvSpPr/>
            <p:nvPr/>
          </p:nvSpPr>
          <p:spPr bwMode="auto">
            <a:xfrm>
              <a:off x="3577493" y="2856954"/>
              <a:ext cx="181543" cy="37746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81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9" name="Freeform 414"/>
            <p:cNvSpPr/>
            <p:nvPr/>
          </p:nvSpPr>
          <p:spPr bwMode="auto">
            <a:xfrm>
              <a:off x="-73122" y="3885093"/>
              <a:ext cx="23367" cy="639891"/>
            </a:xfrm>
            <a:custGeom>
              <a:avLst/>
              <a:gdLst>
                <a:gd name="T0" fmla="*/ 0 w 7"/>
                <a:gd name="T1" fmla="*/ 0 h 189"/>
                <a:gd name="T2" fmla="*/ 3 w 7"/>
                <a:gd name="T3" fmla="*/ 189 h 189"/>
                <a:gd name="T4" fmla="*/ 0 w 7"/>
                <a:gd name="T5" fmla="*/ 189 h 189"/>
                <a:gd name="T6" fmla="*/ 0 w 7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9">
                  <a:moveTo>
                    <a:pt x="0" y="0"/>
                  </a:moveTo>
                  <a:cubicBezTo>
                    <a:pt x="7" y="57"/>
                    <a:pt x="1" y="127"/>
                    <a:pt x="3" y="189"/>
                  </a:cubicBezTo>
                  <a:cubicBezTo>
                    <a:pt x="2" y="189"/>
                    <a:pt x="1" y="189"/>
                    <a:pt x="0" y="189"/>
                  </a:cubicBezTo>
                  <a:cubicBezTo>
                    <a:pt x="0" y="126"/>
                    <a:pt x="0" y="63"/>
                    <a:pt x="0" y="0"/>
                  </a:cubicBezTo>
                  <a:close/>
                </a:path>
              </a:pathLst>
            </a:custGeom>
            <a:solidFill>
              <a:srgbClr val="6A5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0" name="Freeform 415"/>
            <p:cNvSpPr/>
            <p:nvPr/>
          </p:nvSpPr>
          <p:spPr bwMode="auto">
            <a:xfrm>
              <a:off x="9367069" y="2637665"/>
              <a:ext cx="16178" cy="242655"/>
            </a:xfrm>
            <a:custGeom>
              <a:avLst/>
              <a:gdLst>
                <a:gd name="T0" fmla="*/ 0 w 5"/>
                <a:gd name="T1" fmla="*/ 0 h 72"/>
                <a:gd name="T2" fmla="*/ 0 w 5"/>
                <a:gd name="T3" fmla="*/ 72 h 72"/>
                <a:gd name="T4" fmla="*/ 0 w 5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2">
                  <a:moveTo>
                    <a:pt x="0" y="0"/>
                  </a:moveTo>
                  <a:cubicBezTo>
                    <a:pt x="5" y="17"/>
                    <a:pt x="5" y="55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1" name="Freeform 416"/>
            <p:cNvSpPr/>
            <p:nvPr/>
          </p:nvSpPr>
          <p:spPr bwMode="auto">
            <a:xfrm>
              <a:off x="6304220" y="5326646"/>
              <a:ext cx="3073634" cy="226478"/>
            </a:xfrm>
            <a:custGeom>
              <a:avLst/>
              <a:gdLst>
                <a:gd name="T0" fmla="*/ 0 w 909"/>
                <a:gd name="T1" fmla="*/ 60 h 67"/>
                <a:gd name="T2" fmla="*/ 906 w 909"/>
                <a:gd name="T3" fmla="*/ 60 h 67"/>
                <a:gd name="T4" fmla="*/ 906 w 909"/>
                <a:gd name="T5" fmla="*/ 0 h 67"/>
                <a:gd name="T6" fmla="*/ 909 w 909"/>
                <a:gd name="T7" fmla="*/ 0 h 67"/>
                <a:gd name="T8" fmla="*/ 909 w 909"/>
                <a:gd name="T9" fmla="*/ 63 h 67"/>
                <a:gd name="T10" fmla="*/ 0 w 909"/>
                <a:gd name="T1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9" h="67">
                  <a:moveTo>
                    <a:pt x="0" y="60"/>
                  </a:moveTo>
                  <a:cubicBezTo>
                    <a:pt x="302" y="60"/>
                    <a:pt x="604" y="60"/>
                    <a:pt x="906" y="60"/>
                  </a:cubicBezTo>
                  <a:cubicBezTo>
                    <a:pt x="906" y="40"/>
                    <a:pt x="906" y="20"/>
                    <a:pt x="906" y="0"/>
                  </a:cubicBezTo>
                  <a:cubicBezTo>
                    <a:pt x="907" y="0"/>
                    <a:pt x="908" y="0"/>
                    <a:pt x="909" y="0"/>
                  </a:cubicBezTo>
                  <a:cubicBezTo>
                    <a:pt x="909" y="21"/>
                    <a:pt x="909" y="42"/>
                    <a:pt x="909" y="63"/>
                  </a:cubicBezTo>
                  <a:cubicBezTo>
                    <a:pt x="607" y="61"/>
                    <a:pt x="297" y="67"/>
                    <a:pt x="0" y="60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2" name="Freeform 418"/>
            <p:cNvSpPr/>
            <p:nvPr/>
          </p:nvSpPr>
          <p:spPr bwMode="auto">
            <a:xfrm>
              <a:off x="8606750" y="2576552"/>
              <a:ext cx="111442" cy="23366"/>
            </a:xfrm>
            <a:custGeom>
              <a:avLst/>
              <a:gdLst>
                <a:gd name="T0" fmla="*/ 33 w 33"/>
                <a:gd name="T1" fmla="*/ 6 h 7"/>
                <a:gd name="T2" fmla="*/ 0 w 33"/>
                <a:gd name="T3" fmla="*/ 6 h 7"/>
                <a:gd name="T4" fmla="*/ 6 w 33"/>
                <a:gd name="T5" fmla="*/ 0 h 7"/>
                <a:gd name="T6" fmla="*/ 33 w 33"/>
                <a:gd name="T7" fmla="*/ 3 h 7"/>
                <a:gd name="T8" fmla="*/ 33 w 3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">
                  <a:moveTo>
                    <a:pt x="33" y="6"/>
                  </a:moveTo>
                  <a:cubicBezTo>
                    <a:pt x="22" y="6"/>
                    <a:pt x="11" y="6"/>
                    <a:pt x="0" y="6"/>
                  </a:cubicBezTo>
                  <a:cubicBezTo>
                    <a:pt x="1" y="3"/>
                    <a:pt x="3" y="1"/>
                    <a:pt x="6" y="0"/>
                  </a:cubicBezTo>
                  <a:cubicBezTo>
                    <a:pt x="9" y="7"/>
                    <a:pt x="25" y="1"/>
                    <a:pt x="33" y="3"/>
                  </a:cubicBezTo>
                  <a:cubicBezTo>
                    <a:pt x="33" y="4"/>
                    <a:pt x="33" y="5"/>
                    <a:pt x="33" y="6"/>
                  </a:cubicBezTo>
                  <a:close/>
                </a:path>
              </a:pathLst>
            </a:custGeom>
            <a:solidFill>
              <a:srgbClr val="6A5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3" name="Freeform 419"/>
            <p:cNvSpPr/>
            <p:nvPr/>
          </p:nvSpPr>
          <p:spPr bwMode="auto">
            <a:xfrm>
              <a:off x="8200527" y="2603514"/>
              <a:ext cx="253441" cy="23366"/>
            </a:xfrm>
            <a:custGeom>
              <a:avLst/>
              <a:gdLst>
                <a:gd name="T0" fmla="*/ 0 w 75"/>
                <a:gd name="T1" fmla="*/ 7 h 7"/>
                <a:gd name="T2" fmla="*/ 75 w 75"/>
                <a:gd name="T3" fmla="*/ 4 h 7"/>
                <a:gd name="T4" fmla="*/ 75 w 75"/>
                <a:gd name="T5" fmla="*/ 7 h 7"/>
                <a:gd name="T6" fmla="*/ 0 w 7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cubicBezTo>
                    <a:pt x="19" y="0"/>
                    <a:pt x="51" y="6"/>
                    <a:pt x="75" y="4"/>
                  </a:cubicBezTo>
                  <a:cubicBezTo>
                    <a:pt x="75" y="5"/>
                    <a:pt x="75" y="6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63" name="组合 762"/>
          <p:cNvGrpSpPr/>
          <p:nvPr/>
        </p:nvGrpSpPr>
        <p:grpSpPr>
          <a:xfrm rot="3628640">
            <a:off x="-4623294" y="-7411471"/>
            <a:ext cx="9332130" cy="12819008"/>
            <a:chOff x="-4623294" y="-7411471"/>
            <a:chExt cx="9332130" cy="12819008"/>
          </a:xfrm>
        </p:grpSpPr>
        <p:grpSp>
          <p:nvGrpSpPr>
            <p:cNvPr id="721" name="组合 720"/>
            <p:cNvGrpSpPr/>
            <p:nvPr/>
          </p:nvGrpSpPr>
          <p:grpSpPr>
            <a:xfrm rot="20998823">
              <a:off x="-559398" y="-1705674"/>
              <a:ext cx="5268234" cy="7113211"/>
              <a:chOff x="-8353426" y="-1465263"/>
              <a:chExt cx="4202113" cy="5673726"/>
            </a:xfrm>
            <a:effectLst>
              <a:outerShdw blurRad="152400" dist="76200" dir="10800000" sx="102000" sy="102000" algn="r" rotWithShape="0">
                <a:prstClr val="black">
                  <a:alpha val="57000"/>
                </a:prstClr>
              </a:outerShdw>
            </a:effectLst>
          </p:grpSpPr>
          <p:sp>
            <p:nvSpPr>
              <p:cNvPr id="722" name="Freeform 995"/>
              <p:cNvSpPr/>
              <p:nvPr/>
            </p:nvSpPr>
            <p:spPr bwMode="auto">
              <a:xfrm>
                <a:off x="-6029326" y="2162175"/>
                <a:ext cx="66675" cy="60325"/>
              </a:xfrm>
              <a:custGeom>
                <a:avLst/>
                <a:gdLst>
                  <a:gd name="T0" fmla="*/ 22 w 22"/>
                  <a:gd name="T1" fmla="*/ 7 h 20"/>
                  <a:gd name="T2" fmla="*/ 7 w 22"/>
                  <a:gd name="T3" fmla="*/ 19 h 20"/>
                  <a:gd name="T4" fmla="*/ 22 w 22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22" y="7"/>
                    </a:moveTo>
                    <a:cubicBezTo>
                      <a:pt x="21" y="15"/>
                      <a:pt x="17" y="20"/>
                      <a:pt x="7" y="19"/>
                    </a:cubicBezTo>
                    <a:cubicBezTo>
                      <a:pt x="0" y="9"/>
                      <a:pt x="13" y="0"/>
                      <a:pt x="22" y="7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3" name="Freeform 996"/>
              <p:cNvSpPr/>
              <p:nvPr/>
            </p:nvSpPr>
            <p:spPr bwMode="auto">
              <a:xfrm>
                <a:off x="-6353176" y="2389188"/>
                <a:ext cx="49213" cy="47625"/>
              </a:xfrm>
              <a:custGeom>
                <a:avLst/>
                <a:gdLst>
                  <a:gd name="T0" fmla="*/ 2 w 17"/>
                  <a:gd name="T1" fmla="*/ 0 h 16"/>
                  <a:gd name="T2" fmla="*/ 17 w 17"/>
                  <a:gd name="T3" fmla="*/ 9 h 16"/>
                  <a:gd name="T4" fmla="*/ 2 w 17"/>
                  <a:gd name="T5" fmla="*/ 15 h 16"/>
                  <a:gd name="T6" fmla="*/ 2 w 1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2" y="0"/>
                    </a:moveTo>
                    <a:cubicBezTo>
                      <a:pt x="8" y="2"/>
                      <a:pt x="12" y="6"/>
                      <a:pt x="17" y="9"/>
                    </a:cubicBezTo>
                    <a:cubicBezTo>
                      <a:pt x="17" y="16"/>
                      <a:pt x="9" y="15"/>
                      <a:pt x="2" y="15"/>
                    </a:cubicBezTo>
                    <a:cubicBezTo>
                      <a:pt x="0" y="6"/>
                      <a:pt x="0" y="9"/>
                      <a:pt x="2" y="0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4" name="Freeform 997"/>
              <p:cNvSpPr/>
              <p:nvPr/>
            </p:nvSpPr>
            <p:spPr bwMode="auto">
              <a:xfrm>
                <a:off x="-6410326" y="2439988"/>
                <a:ext cx="34925" cy="47625"/>
              </a:xfrm>
              <a:custGeom>
                <a:avLst/>
                <a:gdLst>
                  <a:gd name="T0" fmla="*/ 0 w 12"/>
                  <a:gd name="T1" fmla="*/ 1 h 16"/>
                  <a:gd name="T2" fmla="*/ 12 w 12"/>
                  <a:gd name="T3" fmla="*/ 4 h 16"/>
                  <a:gd name="T4" fmla="*/ 0 w 12"/>
                  <a:gd name="T5" fmla="*/ 16 h 16"/>
                  <a:gd name="T6" fmla="*/ 0 w 12"/>
                  <a:gd name="T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0" y="1"/>
                    </a:moveTo>
                    <a:cubicBezTo>
                      <a:pt x="6" y="0"/>
                      <a:pt x="8" y="3"/>
                      <a:pt x="12" y="4"/>
                    </a:cubicBezTo>
                    <a:cubicBezTo>
                      <a:pt x="12" y="12"/>
                      <a:pt x="8" y="16"/>
                      <a:pt x="0" y="16"/>
                    </a:cubicBezTo>
                    <a:cubicBezTo>
                      <a:pt x="0" y="11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5" name="Freeform 998"/>
              <p:cNvSpPr/>
              <p:nvPr/>
            </p:nvSpPr>
            <p:spPr bwMode="auto">
              <a:xfrm>
                <a:off x="-6464301" y="2463800"/>
                <a:ext cx="41275" cy="53975"/>
              </a:xfrm>
              <a:custGeom>
                <a:avLst/>
                <a:gdLst>
                  <a:gd name="T0" fmla="*/ 3 w 14"/>
                  <a:gd name="T1" fmla="*/ 5 h 18"/>
                  <a:gd name="T2" fmla="*/ 12 w 14"/>
                  <a:gd name="T3" fmla="*/ 14 h 18"/>
                  <a:gd name="T4" fmla="*/ 0 w 14"/>
                  <a:gd name="T5" fmla="*/ 17 h 18"/>
                  <a:gd name="T6" fmla="*/ 3 w 14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3" y="5"/>
                    </a:moveTo>
                    <a:cubicBezTo>
                      <a:pt x="14" y="0"/>
                      <a:pt x="5" y="15"/>
                      <a:pt x="12" y="14"/>
                    </a:cubicBezTo>
                    <a:cubicBezTo>
                      <a:pt x="11" y="18"/>
                      <a:pt x="4" y="16"/>
                      <a:pt x="0" y="17"/>
                    </a:cubicBezTo>
                    <a:cubicBezTo>
                      <a:pt x="0" y="12"/>
                      <a:pt x="4" y="11"/>
                      <a:pt x="3" y="5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6" name="Freeform 999"/>
              <p:cNvSpPr/>
              <p:nvPr/>
            </p:nvSpPr>
            <p:spPr bwMode="auto">
              <a:xfrm>
                <a:off x="-5551488" y="3814763"/>
                <a:ext cx="90488" cy="88900"/>
              </a:xfrm>
              <a:custGeom>
                <a:avLst/>
                <a:gdLst>
                  <a:gd name="T0" fmla="*/ 0 w 30"/>
                  <a:gd name="T1" fmla="*/ 0 h 30"/>
                  <a:gd name="T2" fmla="*/ 30 w 30"/>
                  <a:gd name="T3" fmla="*/ 30 h 30"/>
                  <a:gd name="T4" fmla="*/ 0 w 3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1" y="9"/>
                      <a:pt x="21" y="19"/>
                      <a:pt x="30" y="30"/>
                    </a:cubicBezTo>
                    <a:cubicBezTo>
                      <a:pt x="19" y="21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3DB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7" name="Freeform 1000"/>
              <p:cNvSpPr/>
              <p:nvPr/>
            </p:nvSpPr>
            <p:spPr bwMode="auto">
              <a:xfrm>
                <a:off x="-5603876" y="3635375"/>
                <a:ext cx="115888" cy="115888"/>
              </a:xfrm>
              <a:custGeom>
                <a:avLst/>
                <a:gdLst>
                  <a:gd name="T0" fmla="*/ 0 w 39"/>
                  <a:gd name="T1" fmla="*/ 0 h 39"/>
                  <a:gd name="T2" fmla="*/ 39 w 39"/>
                  <a:gd name="T3" fmla="*/ 39 h 39"/>
                  <a:gd name="T4" fmla="*/ 0 w 39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9">
                    <a:moveTo>
                      <a:pt x="0" y="0"/>
                    </a:moveTo>
                    <a:cubicBezTo>
                      <a:pt x="14" y="12"/>
                      <a:pt x="27" y="25"/>
                      <a:pt x="39" y="39"/>
                    </a:cubicBezTo>
                    <a:cubicBezTo>
                      <a:pt x="25" y="27"/>
                      <a:pt x="12" y="14"/>
                      <a:pt x="0" y="0"/>
                    </a:cubicBezTo>
                    <a:close/>
                  </a:path>
                </a:pathLst>
              </a:custGeom>
              <a:solidFill>
                <a:srgbClr val="E9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8" name="Freeform 1001"/>
              <p:cNvSpPr>
                <a:spLocks noEditPoints="1"/>
              </p:cNvSpPr>
              <p:nvPr/>
            </p:nvSpPr>
            <p:spPr bwMode="auto">
              <a:xfrm>
                <a:off x="-8353426" y="-1465263"/>
                <a:ext cx="4202113" cy="5673726"/>
              </a:xfrm>
              <a:custGeom>
                <a:avLst/>
                <a:gdLst>
                  <a:gd name="T0" fmla="*/ 288 w 1408"/>
                  <a:gd name="T1" fmla="*/ 0 h 1899"/>
                  <a:gd name="T2" fmla="*/ 498 w 1408"/>
                  <a:gd name="T3" fmla="*/ 678 h 1899"/>
                  <a:gd name="T4" fmla="*/ 600 w 1408"/>
                  <a:gd name="T5" fmla="*/ 864 h 1899"/>
                  <a:gd name="T6" fmla="*/ 771 w 1408"/>
                  <a:gd name="T7" fmla="*/ 1170 h 1899"/>
                  <a:gd name="T8" fmla="*/ 843 w 1408"/>
                  <a:gd name="T9" fmla="*/ 1254 h 1899"/>
                  <a:gd name="T10" fmla="*/ 1119 w 1408"/>
                  <a:gd name="T11" fmla="*/ 1404 h 1899"/>
                  <a:gd name="T12" fmla="*/ 1293 w 1408"/>
                  <a:gd name="T13" fmla="*/ 1545 h 1899"/>
                  <a:gd name="T14" fmla="*/ 1404 w 1408"/>
                  <a:gd name="T15" fmla="*/ 1770 h 1899"/>
                  <a:gd name="T16" fmla="*/ 1320 w 1408"/>
                  <a:gd name="T17" fmla="*/ 1878 h 1899"/>
                  <a:gd name="T18" fmla="*/ 1248 w 1408"/>
                  <a:gd name="T19" fmla="*/ 1899 h 1899"/>
                  <a:gd name="T20" fmla="*/ 969 w 1408"/>
                  <a:gd name="T21" fmla="*/ 1797 h 1899"/>
                  <a:gd name="T22" fmla="*/ 762 w 1408"/>
                  <a:gd name="T23" fmla="*/ 1488 h 1899"/>
                  <a:gd name="T24" fmla="*/ 615 w 1408"/>
                  <a:gd name="T25" fmla="*/ 1362 h 1899"/>
                  <a:gd name="T26" fmla="*/ 498 w 1408"/>
                  <a:gd name="T27" fmla="*/ 1182 h 1899"/>
                  <a:gd name="T28" fmla="*/ 318 w 1408"/>
                  <a:gd name="T29" fmla="*/ 921 h 1899"/>
                  <a:gd name="T30" fmla="*/ 129 w 1408"/>
                  <a:gd name="T31" fmla="*/ 450 h 1899"/>
                  <a:gd name="T32" fmla="*/ 270 w 1408"/>
                  <a:gd name="T33" fmla="*/ 0 h 1899"/>
                  <a:gd name="T34" fmla="*/ 1293 w 1408"/>
                  <a:gd name="T35" fmla="*/ 1866 h 1899"/>
                  <a:gd name="T36" fmla="*/ 1380 w 1408"/>
                  <a:gd name="T37" fmla="*/ 1842 h 1899"/>
                  <a:gd name="T38" fmla="*/ 1374 w 1408"/>
                  <a:gd name="T39" fmla="*/ 1758 h 1899"/>
                  <a:gd name="T40" fmla="*/ 1272 w 1408"/>
                  <a:gd name="T41" fmla="*/ 1566 h 1899"/>
                  <a:gd name="T42" fmla="*/ 1002 w 1408"/>
                  <a:gd name="T43" fmla="*/ 1392 h 1899"/>
                  <a:gd name="T44" fmla="*/ 798 w 1408"/>
                  <a:gd name="T45" fmla="*/ 1242 h 1899"/>
                  <a:gd name="T46" fmla="*/ 771 w 1408"/>
                  <a:gd name="T47" fmla="*/ 1215 h 1899"/>
                  <a:gd name="T48" fmla="*/ 357 w 1408"/>
                  <a:gd name="T49" fmla="*/ 309 h 1899"/>
                  <a:gd name="T50" fmla="*/ 264 w 1408"/>
                  <a:gd name="T51" fmla="*/ 24 h 1899"/>
                  <a:gd name="T52" fmla="*/ 30 w 1408"/>
                  <a:gd name="T53" fmla="*/ 105 h 1899"/>
                  <a:gd name="T54" fmla="*/ 57 w 1408"/>
                  <a:gd name="T55" fmla="*/ 159 h 1899"/>
                  <a:gd name="T56" fmla="*/ 405 w 1408"/>
                  <a:gd name="T57" fmla="*/ 1002 h 1899"/>
                  <a:gd name="T58" fmla="*/ 426 w 1408"/>
                  <a:gd name="T59" fmla="*/ 1029 h 1899"/>
                  <a:gd name="T60" fmla="*/ 627 w 1408"/>
                  <a:gd name="T61" fmla="*/ 1344 h 1899"/>
                  <a:gd name="T62" fmla="*/ 726 w 1408"/>
                  <a:gd name="T63" fmla="*/ 1410 h 1899"/>
                  <a:gd name="T64" fmla="*/ 921 w 1408"/>
                  <a:gd name="T65" fmla="*/ 1707 h 1899"/>
                  <a:gd name="T66" fmla="*/ 972 w 1408"/>
                  <a:gd name="T67" fmla="*/ 1752 h 1899"/>
                  <a:gd name="T68" fmla="*/ 1176 w 1408"/>
                  <a:gd name="T69" fmla="*/ 1863 h 1899"/>
                  <a:gd name="T70" fmla="*/ 1260 w 1408"/>
                  <a:gd name="T71" fmla="*/ 1866 h 1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08" h="1899">
                    <a:moveTo>
                      <a:pt x="270" y="0"/>
                    </a:moveTo>
                    <a:cubicBezTo>
                      <a:pt x="276" y="0"/>
                      <a:pt x="282" y="0"/>
                      <a:pt x="288" y="0"/>
                    </a:cubicBezTo>
                    <a:cubicBezTo>
                      <a:pt x="334" y="127"/>
                      <a:pt x="359" y="264"/>
                      <a:pt x="402" y="393"/>
                    </a:cubicBezTo>
                    <a:cubicBezTo>
                      <a:pt x="434" y="488"/>
                      <a:pt x="466" y="583"/>
                      <a:pt x="498" y="678"/>
                    </a:cubicBezTo>
                    <a:cubicBezTo>
                      <a:pt x="509" y="709"/>
                      <a:pt x="515" y="746"/>
                      <a:pt x="528" y="774"/>
                    </a:cubicBezTo>
                    <a:cubicBezTo>
                      <a:pt x="540" y="800"/>
                      <a:pt x="580" y="838"/>
                      <a:pt x="600" y="864"/>
                    </a:cubicBezTo>
                    <a:cubicBezTo>
                      <a:pt x="646" y="925"/>
                      <a:pt x="683" y="989"/>
                      <a:pt x="720" y="1062"/>
                    </a:cubicBezTo>
                    <a:cubicBezTo>
                      <a:pt x="738" y="1096"/>
                      <a:pt x="750" y="1145"/>
                      <a:pt x="771" y="1170"/>
                    </a:cubicBezTo>
                    <a:cubicBezTo>
                      <a:pt x="789" y="1191"/>
                      <a:pt x="826" y="1192"/>
                      <a:pt x="840" y="1215"/>
                    </a:cubicBezTo>
                    <a:cubicBezTo>
                      <a:pt x="843" y="1226"/>
                      <a:pt x="844" y="1239"/>
                      <a:pt x="843" y="1254"/>
                    </a:cubicBezTo>
                    <a:cubicBezTo>
                      <a:pt x="874" y="1297"/>
                      <a:pt x="918" y="1323"/>
                      <a:pt x="966" y="1344"/>
                    </a:cubicBezTo>
                    <a:cubicBezTo>
                      <a:pt x="1015" y="1366"/>
                      <a:pt x="1073" y="1377"/>
                      <a:pt x="1119" y="1404"/>
                    </a:cubicBezTo>
                    <a:cubicBezTo>
                      <a:pt x="1149" y="1422"/>
                      <a:pt x="1175" y="1457"/>
                      <a:pt x="1203" y="1479"/>
                    </a:cubicBezTo>
                    <a:cubicBezTo>
                      <a:pt x="1234" y="1504"/>
                      <a:pt x="1262" y="1524"/>
                      <a:pt x="1293" y="1545"/>
                    </a:cubicBezTo>
                    <a:cubicBezTo>
                      <a:pt x="1321" y="1597"/>
                      <a:pt x="1343" y="1659"/>
                      <a:pt x="1374" y="1716"/>
                    </a:cubicBezTo>
                    <a:cubicBezTo>
                      <a:pt x="1385" y="1735"/>
                      <a:pt x="1401" y="1751"/>
                      <a:pt x="1404" y="1770"/>
                    </a:cubicBezTo>
                    <a:cubicBezTo>
                      <a:pt x="1408" y="1797"/>
                      <a:pt x="1397" y="1822"/>
                      <a:pt x="1398" y="1851"/>
                    </a:cubicBezTo>
                    <a:cubicBezTo>
                      <a:pt x="1381" y="1869"/>
                      <a:pt x="1356" y="1879"/>
                      <a:pt x="1320" y="1878"/>
                    </a:cubicBezTo>
                    <a:cubicBezTo>
                      <a:pt x="1310" y="1881"/>
                      <a:pt x="1311" y="1895"/>
                      <a:pt x="1302" y="1899"/>
                    </a:cubicBezTo>
                    <a:cubicBezTo>
                      <a:pt x="1284" y="1899"/>
                      <a:pt x="1266" y="1899"/>
                      <a:pt x="1248" y="1899"/>
                    </a:cubicBezTo>
                    <a:cubicBezTo>
                      <a:pt x="1229" y="1889"/>
                      <a:pt x="1198" y="1898"/>
                      <a:pt x="1176" y="1896"/>
                    </a:cubicBezTo>
                    <a:cubicBezTo>
                      <a:pt x="1089" y="1888"/>
                      <a:pt x="1022" y="1840"/>
                      <a:pt x="969" y="1797"/>
                    </a:cubicBezTo>
                    <a:cubicBezTo>
                      <a:pt x="960" y="1786"/>
                      <a:pt x="950" y="1776"/>
                      <a:pt x="939" y="1767"/>
                    </a:cubicBezTo>
                    <a:cubicBezTo>
                      <a:pt x="869" y="1685"/>
                      <a:pt x="814" y="1588"/>
                      <a:pt x="762" y="1488"/>
                    </a:cubicBezTo>
                    <a:cubicBezTo>
                      <a:pt x="714" y="1483"/>
                      <a:pt x="695" y="1449"/>
                      <a:pt x="690" y="1401"/>
                    </a:cubicBezTo>
                    <a:cubicBezTo>
                      <a:pt x="681" y="1371"/>
                      <a:pt x="634" y="1382"/>
                      <a:pt x="615" y="1362"/>
                    </a:cubicBezTo>
                    <a:cubicBezTo>
                      <a:pt x="602" y="1348"/>
                      <a:pt x="604" y="1323"/>
                      <a:pt x="597" y="1305"/>
                    </a:cubicBezTo>
                    <a:cubicBezTo>
                      <a:pt x="582" y="1265"/>
                      <a:pt x="530" y="1221"/>
                      <a:pt x="498" y="1182"/>
                    </a:cubicBezTo>
                    <a:cubicBezTo>
                      <a:pt x="464" y="1140"/>
                      <a:pt x="435" y="1093"/>
                      <a:pt x="408" y="1053"/>
                    </a:cubicBezTo>
                    <a:cubicBezTo>
                      <a:pt x="377" y="1008"/>
                      <a:pt x="346" y="967"/>
                      <a:pt x="318" y="921"/>
                    </a:cubicBezTo>
                    <a:cubicBezTo>
                      <a:pt x="289" y="875"/>
                      <a:pt x="273" y="824"/>
                      <a:pt x="252" y="768"/>
                    </a:cubicBezTo>
                    <a:cubicBezTo>
                      <a:pt x="210" y="659"/>
                      <a:pt x="169" y="555"/>
                      <a:pt x="129" y="450"/>
                    </a:cubicBezTo>
                    <a:cubicBezTo>
                      <a:pt x="83" y="328"/>
                      <a:pt x="42" y="199"/>
                      <a:pt x="0" y="75"/>
                    </a:cubicBezTo>
                    <a:cubicBezTo>
                      <a:pt x="91" y="51"/>
                      <a:pt x="180" y="25"/>
                      <a:pt x="270" y="0"/>
                    </a:cubicBezTo>
                    <a:close/>
                    <a:moveTo>
                      <a:pt x="1290" y="1866"/>
                    </a:moveTo>
                    <a:cubicBezTo>
                      <a:pt x="1291" y="1866"/>
                      <a:pt x="1292" y="1866"/>
                      <a:pt x="1293" y="1866"/>
                    </a:cubicBezTo>
                    <a:cubicBezTo>
                      <a:pt x="1305" y="1867"/>
                      <a:pt x="1297" y="1848"/>
                      <a:pt x="1308" y="1848"/>
                    </a:cubicBezTo>
                    <a:cubicBezTo>
                      <a:pt x="1326" y="1861"/>
                      <a:pt x="1371" y="1868"/>
                      <a:pt x="1380" y="1842"/>
                    </a:cubicBezTo>
                    <a:cubicBezTo>
                      <a:pt x="1376" y="1825"/>
                      <a:pt x="1363" y="1817"/>
                      <a:pt x="1356" y="1803"/>
                    </a:cubicBezTo>
                    <a:cubicBezTo>
                      <a:pt x="1374" y="1798"/>
                      <a:pt x="1376" y="1769"/>
                      <a:pt x="1374" y="1758"/>
                    </a:cubicBezTo>
                    <a:cubicBezTo>
                      <a:pt x="1370" y="1733"/>
                      <a:pt x="1342" y="1720"/>
                      <a:pt x="1329" y="1698"/>
                    </a:cubicBezTo>
                    <a:cubicBezTo>
                      <a:pt x="1304" y="1656"/>
                      <a:pt x="1290" y="1603"/>
                      <a:pt x="1272" y="1566"/>
                    </a:cubicBezTo>
                    <a:cubicBezTo>
                      <a:pt x="1213" y="1532"/>
                      <a:pt x="1185" y="1469"/>
                      <a:pt x="1125" y="1437"/>
                    </a:cubicBezTo>
                    <a:cubicBezTo>
                      <a:pt x="1089" y="1417"/>
                      <a:pt x="1042" y="1409"/>
                      <a:pt x="1002" y="1392"/>
                    </a:cubicBezTo>
                    <a:cubicBezTo>
                      <a:pt x="968" y="1378"/>
                      <a:pt x="913" y="1360"/>
                      <a:pt x="885" y="1341"/>
                    </a:cubicBezTo>
                    <a:cubicBezTo>
                      <a:pt x="847" y="1316"/>
                      <a:pt x="830" y="1270"/>
                      <a:pt x="798" y="1242"/>
                    </a:cubicBezTo>
                    <a:cubicBezTo>
                      <a:pt x="806" y="1238"/>
                      <a:pt x="816" y="1226"/>
                      <a:pt x="807" y="1215"/>
                    </a:cubicBezTo>
                    <a:cubicBezTo>
                      <a:pt x="800" y="1204"/>
                      <a:pt x="779" y="1210"/>
                      <a:pt x="771" y="1215"/>
                    </a:cubicBezTo>
                    <a:cubicBezTo>
                      <a:pt x="687" y="1071"/>
                      <a:pt x="623" y="907"/>
                      <a:pt x="513" y="789"/>
                    </a:cubicBezTo>
                    <a:cubicBezTo>
                      <a:pt x="456" y="634"/>
                      <a:pt x="409" y="466"/>
                      <a:pt x="357" y="309"/>
                    </a:cubicBezTo>
                    <a:cubicBezTo>
                      <a:pt x="340" y="256"/>
                      <a:pt x="316" y="203"/>
                      <a:pt x="303" y="150"/>
                    </a:cubicBezTo>
                    <a:cubicBezTo>
                      <a:pt x="293" y="109"/>
                      <a:pt x="295" y="55"/>
                      <a:pt x="264" y="24"/>
                    </a:cubicBezTo>
                    <a:cubicBezTo>
                      <a:pt x="253" y="27"/>
                      <a:pt x="272" y="39"/>
                      <a:pt x="261" y="42"/>
                    </a:cubicBezTo>
                    <a:cubicBezTo>
                      <a:pt x="173" y="52"/>
                      <a:pt x="87" y="73"/>
                      <a:pt x="30" y="105"/>
                    </a:cubicBezTo>
                    <a:cubicBezTo>
                      <a:pt x="58" y="108"/>
                      <a:pt x="50" y="147"/>
                      <a:pt x="63" y="165"/>
                    </a:cubicBezTo>
                    <a:cubicBezTo>
                      <a:pt x="59" y="165"/>
                      <a:pt x="60" y="160"/>
                      <a:pt x="57" y="159"/>
                    </a:cubicBezTo>
                    <a:cubicBezTo>
                      <a:pt x="98" y="277"/>
                      <a:pt x="140" y="398"/>
                      <a:pt x="183" y="519"/>
                    </a:cubicBezTo>
                    <a:cubicBezTo>
                      <a:pt x="245" y="695"/>
                      <a:pt x="306" y="873"/>
                      <a:pt x="405" y="1002"/>
                    </a:cubicBezTo>
                    <a:cubicBezTo>
                      <a:pt x="405" y="1004"/>
                      <a:pt x="405" y="1006"/>
                      <a:pt x="408" y="1005"/>
                    </a:cubicBezTo>
                    <a:cubicBezTo>
                      <a:pt x="413" y="1014"/>
                      <a:pt x="418" y="1023"/>
                      <a:pt x="426" y="1029"/>
                    </a:cubicBezTo>
                    <a:cubicBezTo>
                      <a:pt x="490" y="1126"/>
                      <a:pt x="565" y="1212"/>
                      <a:pt x="630" y="1308"/>
                    </a:cubicBezTo>
                    <a:cubicBezTo>
                      <a:pt x="624" y="1315"/>
                      <a:pt x="628" y="1332"/>
                      <a:pt x="627" y="1344"/>
                    </a:cubicBezTo>
                    <a:cubicBezTo>
                      <a:pt x="644" y="1347"/>
                      <a:pt x="650" y="1339"/>
                      <a:pt x="657" y="1332"/>
                    </a:cubicBezTo>
                    <a:cubicBezTo>
                      <a:pt x="672" y="1358"/>
                      <a:pt x="709" y="1380"/>
                      <a:pt x="726" y="1410"/>
                    </a:cubicBezTo>
                    <a:cubicBezTo>
                      <a:pt x="740" y="1434"/>
                      <a:pt x="742" y="1463"/>
                      <a:pt x="777" y="1461"/>
                    </a:cubicBezTo>
                    <a:cubicBezTo>
                      <a:pt x="815" y="1553"/>
                      <a:pt x="866" y="1632"/>
                      <a:pt x="921" y="1707"/>
                    </a:cubicBezTo>
                    <a:cubicBezTo>
                      <a:pt x="933" y="1721"/>
                      <a:pt x="946" y="1734"/>
                      <a:pt x="960" y="1746"/>
                    </a:cubicBezTo>
                    <a:cubicBezTo>
                      <a:pt x="968" y="1744"/>
                      <a:pt x="966" y="1752"/>
                      <a:pt x="972" y="1752"/>
                    </a:cubicBezTo>
                    <a:cubicBezTo>
                      <a:pt x="973" y="1755"/>
                      <a:pt x="975" y="1757"/>
                      <a:pt x="978" y="1758"/>
                    </a:cubicBezTo>
                    <a:cubicBezTo>
                      <a:pt x="1033" y="1804"/>
                      <a:pt x="1090" y="1848"/>
                      <a:pt x="1176" y="1863"/>
                    </a:cubicBezTo>
                    <a:cubicBezTo>
                      <a:pt x="1179" y="1868"/>
                      <a:pt x="1203" y="1868"/>
                      <a:pt x="1206" y="1863"/>
                    </a:cubicBezTo>
                    <a:cubicBezTo>
                      <a:pt x="1227" y="1858"/>
                      <a:pt x="1240" y="1862"/>
                      <a:pt x="1260" y="1866"/>
                    </a:cubicBezTo>
                    <a:cubicBezTo>
                      <a:pt x="1263" y="1871"/>
                      <a:pt x="1287" y="1871"/>
                      <a:pt x="1290" y="18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29" name="Freeform 1002"/>
              <p:cNvSpPr>
                <a:spLocks noEditPoints="1"/>
              </p:cNvSpPr>
              <p:nvPr/>
            </p:nvSpPr>
            <p:spPr bwMode="auto">
              <a:xfrm>
                <a:off x="-8264526" y="-1393825"/>
                <a:ext cx="4030663" cy="5554663"/>
              </a:xfrm>
              <a:custGeom>
                <a:avLst/>
                <a:gdLst>
                  <a:gd name="T0" fmla="*/ 153 w 1350"/>
                  <a:gd name="T1" fmla="*/ 495 h 1859"/>
                  <a:gd name="T2" fmla="*/ 33 w 1350"/>
                  <a:gd name="T3" fmla="*/ 141 h 1859"/>
                  <a:gd name="T4" fmla="*/ 231 w 1350"/>
                  <a:gd name="T5" fmla="*/ 18 h 1859"/>
                  <a:gd name="T6" fmla="*/ 273 w 1350"/>
                  <a:gd name="T7" fmla="*/ 126 h 1859"/>
                  <a:gd name="T8" fmla="*/ 483 w 1350"/>
                  <a:gd name="T9" fmla="*/ 765 h 1859"/>
                  <a:gd name="T10" fmla="*/ 777 w 1350"/>
                  <a:gd name="T11" fmla="*/ 1191 h 1859"/>
                  <a:gd name="T12" fmla="*/ 855 w 1350"/>
                  <a:gd name="T13" fmla="*/ 1317 h 1859"/>
                  <a:gd name="T14" fmla="*/ 1095 w 1350"/>
                  <a:gd name="T15" fmla="*/ 1413 h 1859"/>
                  <a:gd name="T16" fmla="*/ 1299 w 1350"/>
                  <a:gd name="T17" fmla="*/ 1674 h 1859"/>
                  <a:gd name="T18" fmla="*/ 1326 w 1350"/>
                  <a:gd name="T19" fmla="*/ 1779 h 1859"/>
                  <a:gd name="T20" fmla="*/ 1278 w 1350"/>
                  <a:gd name="T21" fmla="*/ 1824 h 1859"/>
                  <a:gd name="T22" fmla="*/ 1260 w 1350"/>
                  <a:gd name="T23" fmla="*/ 1842 h 1859"/>
                  <a:gd name="T24" fmla="*/ 1176 w 1350"/>
                  <a:gd name="T25" fmla="*/ 1839 h 1859"/>
                  <a:gd name="T26" fmla="*/ 948 w 1350"/>
                  <a:gd name="T27" fmla="*/ 1734 h 1859"/>
                  <a:gd name="T28" fmla="*/ 1182 w 1350"/>
                  <a:gd name="T29" fmla="*/ 1830 h 1859"/>
                  <a:gd name="T30" fmla="*/ 1266 w 1350"/>
                  <a:gd name="T31" fmla="*/ 1827 h 1859"/>
                  <a:gd name="T32" fmla="*/ 1236 w 1350"/>
                  <a:gd name="T33" fmla="*/ 1806 h 1859"/>
                  <a:gd name="T34" fmla="*/ 1092 w 1350"/>
                  <a:gd name="T35" fmla="*/ 1674 h 1859"/>
                  <a:gd name="T36" fmla="*/ 1338 w 1350"/>
                  <a:gd name="T37" fmla="*/ 1821 h 1859"/>
                  <a:gd name="T38" fmla="*/ 1245 w 1350"/>
                  <a:gd name="T39" fmla="*/ 1695 h 1859"/>
                  <a:gd name="T40" fmla="*/ 1323 w 1350"/>
                  <a:gd name="T41" fmla="*/ 1773 h 1859"/>
                  <a:gd name="T42" fmla="*/ 1317 w 1350"/>
                  <a:gd name="T43" fmla="*/ 1743 h 1859"/>
                  <a:gd name="T44" fmla="*/ 1206 w 1350"/>
                  <a:gd name="T45" fmla="*/ 1605 h 1859"/>
                  <a:gd name="T46" fmla="*/ 1290 w 1350"/>
                  <a:gd name="T47" fmla="*/ 1665 h 1859"/>
                  <a:gd name="T48" fmla="*/ 1158 w 1350"/>
                  <a:gd name="T49" fmla="*/ 1485 h 1859"/>
                  <a:gd name="T50" fmla="*/ 765 w 1350"/>
                  <a:gd name="T51" fmla="*/ 1236 h 1859"/>
                  <a:gd name="T52" fmla="*/ 678 w 1350"/>
                  <a:gd name="T53" fmla="*/ 1353 h 1859"/>
                  <a:gd name="T54" fmla="*/ 756 w 1350"/>
                  <a:gd name="T55" fmla="*/ 1434 h 1859"/>
                  <a:gd name="T56" fmla="*/ 942 w 1350"/>
                  <a:gd name="T57" fmla="*/ 1728 h 1859"/>
                  <a:gd name="T58" fmla="*/ 891 w 1350"/>
                  <a:gd name="T59" fmla="*/ 1683 h 1859"/>
                  <a:gd name="T60" fmla="*/ 696 w 1350"/>
                  <a:gd name="T61" fmla="*/ 1386 h 1859"/>
                  <a:gd name="T62" fmla="*/ 597 w 1350"/>
                  <a:gd name="T63" fmla="*/ 1320 h 1859"/>
                  <a:gd name="T64" fmla="*/ 396 w 1350"/>
                  <a:gd name="T65" fmla="*/ 1005 h 1859"/>
                  <a:gd name="T66" fmla="*/ 609 w 1350"/>
                  <a:gd name="T67" fmla="*/ 1281 h 1859"/>
                  <a:gd name="T68" fmla="*/ 657 w 1350"/>
                  <a:gd name="T69" fmla="*/ 1179 h 1859"/>
                  <a:gd name="T70" fmla="*/ 741 w 1350"/>
                  <a:gd name="T71" fmla="*/ 1197 h 1859"/>
                  <a:gd name="T72" fmla="*/ 474 w 1350"/>
                  <a:gd name="T73" fmla="*/ 771 h 1859"/>
                  <a:gd name="T74" fmla="*/ 237 w 1350"/>
                  <a:gd name="T75" fmla="*/ 27 h 1859"/>
                  <a:gd name="T76" fmla="*/ 39 w 1350"/>
                  <a:gd name="T77" fmla="*/ 156 h 1859"/>
                  <a:gd name="T78" fmla="*/ 294 w 1350"/>
                  <a:gd name="T79" fmla="*/ 846 h 1859"/>
                  <a:gd name="T80" fmla="*/ 699 w 1350"/>
                  <a:gd name="T81" fmla="*/ 1203 h 1859"/>
                  <a:gd name="T82" fmla="*/ 723 w 1350"/>
                  <a:gd name="T83" fmla="*/ 1266 h 1859"/>
                  <a:gd name="T84" fmla="*/ 702 w 1350"/>
                  <a:gd name="T85" fmla="*/ 1230 h 1859"/>
                  <a:gd name="T86" fmla="*/ 756 w 1350"/>
                  <a:gd name="T87" fmla="*/ 1209 h 1859"/>
                  <a:gd name="T88" fmla="*/ 756 w 1350"/>
                  <a:gd name="T89" fmla="*/ 1209 h 1859"/>
                  <a:gd name="T90" fmla="*/ 657 w 1350"/>
                  <a:gd name="T91" fmla="*/ 1275 h 1859"/>
                  <a:gd name="T92" fmla="*/ 642 w 1350"/>
                  <a:gd name="T93" fmla="*/ 1281 h 1859"/>
                  <a:gd name="T94" fmla="*/ 633 w 1350"/>
                  <a:gd name="T95" fmla="*/ 1287 h 1859"/>
                  <a:gd name="T96" fmla="*/ 621 w 1350"/>
                  <a:gd name="T97" fmla="*/ 1299 h 1859"/>
                  <a:gd name="T98" fmla="*/ 615 w 1350"/>
                  <a:gd name="T99" fmla="*/ 1305 h 1859"/>
                  <a:gd name="T100" fmla="*/ 603 w 1350"/>
                  <a:gd name="T101" fmla="*/ 1308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50" h="1859">
                    <a:moveTo>
                      <a:pt x="375" y="978"/>
                    </a:moveTo>
                    <a:cubicBezTo>
                      <a:pt x="276" y="849"/>
                      <a:pt x="215" y="671"/>
                      <a:pt x="153" y="495"/>
                    </a:cubicBezTo>
                    <a:cubicBezTo>
                      <a:pt x="110" y="374"/>
                      <a:pt x="68" y="253"/>
                      <a:pt x="27" y="135"/>
                    </a:cubicBezTo>
                    <a:cubicBezTo>
                      <a:pt x="30" y="136"/>
                      <a:pt x="29" y="141"/>
                      <a:pt x="33" y="141"/>
                    </a:cubicBezTo>
                    <a:cubicBezTo>
                      <a:pt x="20" y="123"/>
                      <a:pt x="28" y="84"/>
                      <a:pt x="0" y="81"/>
                    </a:cubicBezTo>
                    <a:cubicBezTo>
                      <a:pt x="57" y="49"/>
                      <a:pt x="143" y="28"/>
                      <a:pt x="231" y="18"/>
                    </a:cubicBezTo>
                    <a:cubicBezTo>
                      <a:pt x="242" y="15"/>
                      <a:pt x="223" y="3"/>
                      <a:pt x="234" y="0"/>
                    </a:cubicBezTo>
                    <a:cubicBezTo>
                      <a:pt x="265" y="31"/>
                      <a:pt x="263" y="85"/>
                      <a:pt x="273" y="126"/>
                    </a:cubicBezTo>
                    <a:cubicBezTo>
                      <a:pt x="286" y="179"/>
                      <a:pt x="310" y="232"/>
                      <a:pt x="327" y="285"/>
                    </a:cubicBezTo>
                    <a:cubicBezTo>
                      <a:pt x="379" y="442"/>
                      <a:pt x="426" y="610"/>
                      <a:pt x="483" y="765"/>
                    </a:cubicBezTo>
                    <a:cubicBezTo>
                      <a:pt x="593" y="883"/>
                      <a:pt x="657" y="1047"/>
                      <a:pt x="741" y="1191"/>
                    </a:cubicBezTo>
                    <a:cubicBezTo>
                      <a:pt x="749" y="1186"/>
                      <a:pt x="770" y="1180"/>
                      <a:pt x="777" y="1191"/>
                    </a:cubicBezTo>
                    <a:cubicBezTo>
                      <a:pt x="786" y="1202"/>
                      <a:pt x="776" y="1214"/>
                      <a:pt x="768" y="1218"/>
                    </a:cubicBezTo>
                    <a:cubicBezTo>
                      <a:pt x="800" y="1246"/>
                      <a:pt x="817" y="1292"/>
                      <a:pt x="855" y="1317"/>
                    </a:cubicBezTo>
                    <a:cubicBezTo>
                      <a:pt x="883" y="1336"/>
                      <a:pt x="938" y="1354"/>
                      <a:pt x="972" y="1368"/>
                    </a:cubicBezTo>
                    <a:cubicBezTo>
                      <a:pt x="1012" y="1385"/>
                      <a:pt x="1059" y="1393"/>
                      <a:pt x="1095" y="1413"/>
                    </a:cubicBezTo>
                    <a:cubicBezTo>
                      <a:pt x="1155" y="1445"/>
                      <a:pt x="1183" y="1508"/>
                      <a:pt x="1242" y="1542"/>
                    </a:cubicBezTo>
                    <a:cubicBezTo>
                      <a:pt x="1260" y="1579"/>
                      <a:pt x="1274" y="1632"/>
                      <a:pt x="1299" y="1674"/>
                    </a:cubicBezTo>
                    <a:cubicBezTo>
                      <a:pt x="1312" y="1696"/>
                      <a:pt x="1340" y="1709"/>
                      <a:pt x="1344" y="1734"/>
                    </a:cubicBezTo>
                    <a:cubicBezTo>
                      <a:pt x="1346" y="1745"/>
                      <a:pt x="1344" y="1774"/>
                      <a:pt x="1326" y="1779"/>
                    </a:cubicBezTo>
                    <a:cubicBezTo>
                      <a:pt x="1333" y="1793"/>
                      <a:pt x="1346" y="1801"/>
                      <a:pt x="1350" y="1818"/>
                    </a:cubicBezTo>
                    <a:cubicBezTo>
                      <a:pt x="1341" y="1844"/>
                      <a:pt x="1296" y="1837"/>
                      <a:pt x="1278" y="1824"/>
                    </a:cubicBezTo>
                    <a:cubicBezTo>
                      <a:pt x="1267" y="1824"/>
                      <a:pt x="1275" y="1843"/>
                      <a:pt x="1263" y="1842"/>
                    </a:cubicBezTo>
                    <a:cubicBezTo>
                      <a:pt x="1262" y="1842"/>
                      <a:pt x="1261" y="1842"/>
                      <a:pt x="1260" y="1842"/>
                    </a:cubicBezTo>
                    <a:cubicBezTo>
                      <a:pt x="1250" y="1842"/>
                      <a:pt x="1240" y="1842"/>
                      <a:pt x="1230" y="1842"/>
                    </a:cubicBezTo>
                    <a:cubicBezTo>
                      <a:pt x="1210" y="1838"/>
                      <a:pt x="1197" y="1834"/>
                      <a:pt x="1176" y="1839"/>
                    </a:cubicBezTo>
                    <a:cubicBezTo>
                      <a:pt x="1166" y="1839"/>
                      <a:pt x="1156" y="1839"/>
                      <a:pt x="1146" y="1839"/>
                    </a:cubicBezTo>
                    <a:cubicBezTo>
                      <a:pt x="1060" y="1824"/>
                      <a:pt x="1003" y="1780"/>
                      <a:pt x="948" y="1734"/>
                    </a:cubicBezTo>
                    <a:cubicBezTo>
                      <a:pt x="947" y="1731"/>
                      <a:pt x="949" y="1731"/>
                      <a:pt x="951" y="1731"/>
                    </a:cubicBezTo>
                    <a:cubicBezTo>
                      <a:pt x="1018" y="1774"/>
                      <a:pt x="1076" y="1826"/>
                      <a:pt x="1182" y="1830"/>
                    </a:cubicBezTo>
                    <a:cubicBezTo>
                      <a:pt x="1132" y="1799"/>
                      <a:pt x="1074" y="1760"/>
                      <a:pt x="1041" y="1722"/>
                    </a:cubicBezTo>
                    <a:cubicBezTo>
                      <a:pt x="1110" y="1741"/>
                      <a:pt x="1173" y="1859"/>
                      <a:pt x="1266" y="1827"/>
                    </a:cubicBezTo>
                    <a:cubicBezTo>
                      <a:pt x="1261" y="1815"/>
                      <a:pt x="1256" y="1803"/>
                      <a:pt x="1245" y="1797"/>
                    </a:cubicBezTo>
                    <a:cubicBezTo>
                      <a:pt x="1238" y="1796"/>
                      <a:pt x="1247" y="1811"/>
                      <a:pt x="1236" y="1806"/>
                    </a:cubicBezTo>
                    <a:cubicBezTo>
                      <a:pt x="1236" y="1801"/>
                      <a:pt x="1236" y="1796"/>
                      <a:pt x="1236" y="1791"/>
                    </a:cubicBezTo>
                    <a:cubicBezTo>
                      <a:pt x="1188" y="1754"/>
                      <a:pt x="1122" y="1719"/>
                      <a:pt x="1092" y="1674"/>
                    </a:cubicBezTo>
                    <a:cubicBezTo>
                      <a:pt x="1145" y="1702"/>
                      <a:pt x="1197" y="1754"/>
                      <a:pt x="1251" y="1794"/>
                    </a:cubicBezTo>
                    <a:cubicBezTo>
                      <a:pt x="1275" y="1812"/>
                      <a:pt x="1304" y="1836"/>
                      <a:pt x="1338" y="1821"/>
                    </a:cubicBezTo>
                    <a:cubicBezTo>
                      <a:pt x="1305" y="1723"/>
                      <a:pt x="1196" y="1685"/>
                      <a:pt x="1143" y="1617"/>
                    </a:cubicBezTo>
                    <a:cubicBezTo>
                      <a:pt x="1190" y="1630"/>
                      <a:pt x="1213" y="1667"/>
                      <a:pt x="1245" y="1695"/>
                    </a:cubicBezTo>
                    <a:cubicBezTo>
                      <a:pt x="1254" y="1706"/>
                      <a:pt x="1264" y="1716"/>
                      <a:pt x="1275" y="1725"/>
                    </a:cubicBezTo>
                    <a:cubicBezTo>
                      <a:pt x="1296" y="1736"/>
                      <a:pt x="1306" y="1758"/>
                      <a:pt x="1323" y="1773"/>
                    </a:cubicBezTo>
                    <a:cubicBezTo>
                      <a:pt x="1339" y="1771"/>
                      <a:pt x="1335" y="1748"/>
                      <a:pt x="1332" y="1734"/>
                    </a:cubicBezTo>
                    <a:cubicBezTo>
                      <a:pt x="1327" y="1737"/>
                      <a:pt x="1328" y="1746"/>
                      <a:pt x="1317" y="1743"/>
                    </a:cubicBezTo>
                    <a:cubicBezTo>
                      <a:pt x="1320" y="1737"/>
                      <a:pt x="1325" y="1733"/>
                      <a:pt x="1323" y="1722"/>
                    </a:cubicBezTo>
                    <a:cubicBezTo>
                      <a:pt x="1295" y="1672"/>
                      <a:pt x="1247" y="1642"/>
                      <a:pt x="1206" y="1605"/>
                    </a:cubicBezTo>
                    <a:cubicBezTo>
                      <a:pt x="1205" y="1602"/>
                      <a:pt x="1207" y="1602"/>
                      <a:pt x="1209" y="1602"/>
                    </a:cubicBezTo>
                    <a:cubicBezTo>
                      <a:pt x="1239" y="1620"/>
                      <a:pt x="1261" y="1646"/>
                      <a:pt x="1290" y="1665"/>
                    </a:cubicBezTo>
                    <a:cubicBezTo>
                      <a:pt x="1267" y="1628"/>
                      <a:pt x="1263" y="1586"/>
                      <a:pt x="1239" y="1554"/>
                    </a:cubicBezTo>
                    <a:cubicBezTo>
                      <a:pt x="1220" y="1528"/>
                      <a:pt x="1184" y="1509"/>
                      <a:pt x="1158" y="1485"/>
                    </a:cubicBezTo>
                    <a:cubicBezTo>
                      <a:pt x="1131" y="1460"/>
                      <a:pt x="1105" y="1437"/>
                      <a:pt x="1080" y="1413"/>
                    </a:cubicBezTo>
                    <a:cubicBezTo>
                      <a:pt x="946" y="1383"/>
                      <a:pt x="837" y="1328"/>
                      <a:pt x="765" y="1236"/>
                    </a:cubicBezTo>
                    <a:cubicBezTo>
                      <a:pt x="760" y="1294"/>
                      <a:pt x="687" y="1287"/>
                      <a:pt x="642" y="1290"/>
                    </a:cubicBezTo>
                    <a:cubicBezTo>
                      <a:pt x="629" y="1309"/>
                      <a:pt x="662" y="1334"/>
                      <a:pt x="678" y="1353"/>
                    </a:cubicBezTo>
                    <a:cubicBezTo>
                      <a:pt x="695" y="1374"/>
                      <a:pt x="712" y="1391"/>
                      <a:pt x="717" y="1410"/>
                    </a:cubicBezTo>
                    <a:cubicBezTo>
                      <a:pt x="731" y="1417"/>
                      <a:pt x="740" y="1429"/>
                      <a:pt x="756" y="1434"/>
                    </a:cubicBezTo>
                    <a:cubicBezTo>
                      <a:pt x="814" y="1524"/>
                      <a:pt x="852" y="1634"/>
                      <a:pt x="927" y="1707"/>
                    </a:cubicBezTo>
                    <a:cubicBezTo>
                      <a:pt x="929" y="1715"/>
                      <a:pt x="948" y="1722"/>
                      <a:pt x="942" y="1728"/>
                    </a:cubicBezTo>
                    <a:cubicBezTo>
                      <a:pt x="936" y="1728"/>
                      <a:pt x="938" y="1720"/>
                      <a:pt x="930" y="1722"/>
                    </a:cubicBezTo>
                    <a:cubicBezTo>
                      <a:pt x="918" y="1708"/>
                      <a:pt x="905" y="1695"/>
                      <a:pt x="891" y="1683"/>
                    </a:cubicBezTo>
                    <a:cubicBezTo>
                      <a:pt x="836" y="1608"/>
                      <a:pt x="785" y="1529"/>
                      <a:pt x="747" y="1437"/>
                    </a:cubicBezTo>
                    <a:cubicBezTo>
                      <a:pt x="712" y="1439"/>
                      <a:pt x="710" y="1410"/>
                      <a:pt x="696" y="1386"/>
                    </a:cubicBezTo>
                    <a:cubicBezTo>
                      <a:pt x="679" y="1356"/>
                      <a:pt x="642" y="1334"/>
                      <a:pt x="627" y="1308"/>
                    </a:cubicBezTo>
                    <a:cubicBezTo>
                      <a:pt x="620" y="1315"/>
                      <a:pt x="614" y="1323"/>
                      <a:pt x="597" y="1320"/>
                    </a:cubicBezTo>
                    <a:cubicBezTo>
                      <a:pt x="598" y="1308"/>
                      <a:pt x="594" y="1291"/>
                      <a:pt x="600" y="1284"/>
                    </a:cubicBezTo>
                    <a:cubicBezTo>
                      <a:pt x="535" y="1188"/>
                      <a:pt x="460" y="1102"/>
                      <a:pt x="396" y="1005"/>
                    </a:cubicBezTo>
                    <a:cubicBezTo>
                      <a:pt x="397" y="1005"/>
                      <a:pt x="398" y="1005"/>
                      <a:pt x="399" y="1005"/>
                    </a:cubicBezTo>
                    <a:cubicBezTo>
                      <a:pt x="471" y="1095"/>
                      <a:pt x="545" y="1183"/>
                      <a:pt x="609" y="1281"/>
                    </a:cubicBezTo>
                    <a:cubicBezTo>
                      <a:pt x="621" y="1273"/>
                      <a:pt x="634" y="1266"/>
                      <a:pt x="645" y="1257"/>
                    </a:cubicBezTo>
                    <a:cubicBezTo>
                      <a:pt x="632" y="1233"/>
                      <a:pt x="630" y="1187"/>
                      <a:pt x="657" y="1179"/>
                    </a:cubicBezTo>
                    <a:cubicBezTo>
                      <a:pt x="683" y="1171"/>
                      <a:pt x="701" y="1193"/>
                      <a:pt x="714" y="1212"/>
                    </a:cubicBezTo>
                    <a:cubicBezTo>
                      <a:pt x="725" y="1209"/>
                      <a:pt x="725" y="1195"/>
                      <a:pt x="741" y="1197"/>
                    </a:cubicBezTo>
                    <a:cubicBezTo>
                      <a:pt x="672" y="1094"/>
                      <a:pt x="623" y="972"/>
                      <a:pt x="549" y="867"/>
                    </a:cubicBezTo>
                    <a:cubicBezTo>
                      <a:pt x="525" y="834"/>
                      <a:pt x="490" y="803"/>
                      <a:pt x="474" y="771"/>
                    </a:cubicBezTo>
                    <a:cubicBezTo>
                      <a:pt x="461" y="745"/>
                      <a:pt x="455" y="709"/>
                      <a:pt x="444" y="678"/>
                    </a:cubicBezTo>
                    <a:cubicBezTo>
                      <a:pt x="372" y="469"/>
                      <a:pt x="299" y="252"/>
                      <a:pt x="237" y="27"/>
                    </a:cubicBezTo>
                    <a:cubicBezTo>
                      <a:pt x="166" y="44"/>
                      <a:pt x="95" y="61"/>
                      <a:pt x="24" y="78"/>
                    </a:cubicBezTo>
                    <a:cubicBezTo>
                      <a:pt x="24" y="106"/>
                      <a:pt x="59" y="147"/>
                      <a:pt x="39" y="156"/>
                    </a:cubicBezTo>
                    <a:cubicBezTo>
                      <a:pt x="98" y="326"/>
                      <a:pt x="165" y="505"/>
                      <a:pt x="231" y="675"/>
                    </a:cubicBezTo>
                    <a:cubicBezTo>
                      <a:pt x="253" y="733"/>
                      <a:pt x="270" y="793"/>
                      <a:pt x="294" y="846"/>
                    </a:cubicBezTo>
                    <a:cubicBezTo>
                      <a:pt x="315" y="891"/>
                      <a:pt x="363" y="938"/>
                      <a:pt x="375" y="978"/>
                    </a:cubicBezTo>
                    <a:close/>
                    <a:moveTo>
                      <a:pt x="699" y="1203"/>
                    </a:moveTo>
                    <a:cubicBezTo>
                      <a:pt x="623" y="1148"/>
                      <a:pt x="638" y="1277"/>
                      <a:pt x="687" y="1281"/>
                    </a:cubicBezTo>
                    <a:cubicBezTo>
                      <a:pt x="695" y="1282"/>
                      <a:pt x="717" y="1269"/>
                      <a:pt x="723" y="1266"/>
                    </a:cubicBezTo>
                    <a:cubicBezTo>
                      <a:pt x="741" y="1256"/>
                      <a:pt x="764" y="1237"/>
                      <a:pt x="738" y="1218"/>
                    </a:cubicBezTo>
                    <a:cubicBezTo>
                      <a:pt x="722" y="1218"/>
                      <a:pt x="717" y="1223"/>
                      <a:pt x="702" y="1230"/>
                    </a:cubicBezTo>
                    <a:cubicBezTo>
                      <a:pt x="704" y="1218"/>
                      <a:pt x="699" y="1213"/>
                      <a:pt x="699" y="1203"/>
                    </a:cubicBezTo>
                    <a:close/>
                    <a:moveTo>
                      <a:pt x="756" y="1209"/>
                    </a:moveTo>
                    <a:cubicBezTo>
                      <a:pt x="766" y="1210"/>
                      <a:pt x="770" y="1205"/>
                      <a:pt x="771" y="1197"/>
                    </a:cubicBezTo>
                    <a:cubicBezTo>
                      <a:pt x="762" y="1190"/>
                      <a:pt x="749" y="1199"/>
                      <a:pt x="756" y="1209"/>
                    </a:cubicBezTo>
                    <a:close/>
                    <a:moveTo>
                      <a:pt x="642" y="1281"/>
                    </a:moveTo>
                    <a:cubicBezTo>
                      <a:pt x="649" y="1281"/>
                      <a:pt x="657" y="1282"/>
                      <a:pt x="657" y="1275"/>
                    </a:cubicBezTo>
                    <a:cubicBezTo>
                      <a:pt x="652" y="1272"/>
                      <a:pt x="648" y="1268"/>
                      <a:pt x="642" y="1266"/>
                    </a:cubicBezTo>
                    <a:cubicBezTo>
                      <a:pt x="640" y="1275"/>
                      <a:pt x="640" y="1272"/>
                      <a:pt x="642" y="1281"/>
                    </a:cubicBezTo>
                    <a:close/>
                    <a:moveTo>
                      <a:pt x="621" y="1299"/>
                    </a:moveTo>
                    <a:cubicBezTo>
                      <a:pt x="629" y="1299"/>
                      <a:pt x="633" y="1295"/>
                      <a:pt x="633" y="1287"/>
                    </a:cubicBezTo>
                    <a:cubicBezTo>
                      <a:pt x="629" y="1286"/>
                      <a:pt x="627" y="1283"/>
                      <a:pt x="621" y="1284"/>
                    </a:cubicBezTo>
                    <a:cubicBezTo>
                      <a:pt x="621" y="1289"/>
                      <a:pt x="621" y="1294"/>
                      <a:pt x="621" y="1299"/>
                    </a:cubicBezTo>
                    <a:close/>
                    <a:moveTo>
                      <a:pt x="603" y="1308"/>
                    </a:moveTo>
                    <a:cubicBezTo>
                      <a:pt x="607" y="1307"/>
                      <a:pt x="614" y="1309"/>
                      <a:pt x="615" y="1305"/>
                    </a:cubicBezTo>
                    <a:cubicBezTo>
                      <a:pt x="608" y="1306"/>
                      <a:pt x="617" y="1291"/>
                      <a:pt x="606" y="1296"/>
                    </a:cubicBezTo>
                    <a:cubicBezTo>
                      <a:pt x="607" y="1302"/>
                      <a:pt x="603" y="1303"/>
                      <a:pt x="603" y="1308"/>
                    </a:cubicBezTo>
                    <a:close/>
                  </a:path>
                </a:pathLst>
              </a:custGeom>
              <a:solidFill>
                <a:srgbClr val="9B3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0" name="Freeform 1003"/>
              <p:cNvSpPr/>
              <p:nvPr/>
            </p:nvSpPr>
            <p:spPr bwMode="auto">
              <a:xfrm>
                <a:off x="-7135813" y="1525588"/>
                <a:ext cx="61913" cy="84138"/>
              </a:xfrm>
              <a:custGeom>
                <a:avLst/>
                <a:gdLst>
                  <a:gd name="T0" fmla="*/ 18 w 21"/>
                  <a:gd name="T1" fmla="*/ 28 h 28"/>
                  <a:gd name="T2" fmla="*/ 0 w 21"/>
                  <a:gd name="T3" fmla="*/ 4 h 28"/>
                  <a:gd name="T4" fmla="*/ 21 w 21"/>
                  <a:gd name="T5" fmla="*/ 28 h 28"/>
                  <a:gd name="T6" fmla="*/ 18 w 21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18" y="28"/>
                    </a:moveTo>
                    <a:cubicBezTo>
                      <a:pt x="10" y="22"/>
                      <a:pt x="5" y="13"/>
                      <a:pt x="0" y="4"/>
                    </a:cubicBezTo>
                    <a:cubicBezTo>
                      <a:pt x="7" y="0"/>
                      <a:pt x="14" y="22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1" name="Freeform 1004"/>
              <p:cNvSpPr>
                <a:spLocks noEditPoints="1"/>
              </p:cNvSpPr>
              <p:nvPr/>
            </p:nvSpPr>
            <p:spPr bwMode="auto">
              <a:xfrm>
                <a:off x="-6403976" y="2036763"/>
                <a:ext cx="420688" cy="400050"/>
              </a:xfrm>
              <a:custGeom>
                <a:avLst/>
                <a:gdLst>
                  <a:gd name="T0" fmla="*/ 79 w 141"/>
                  <a:gd name="T1" fmla="*/ 82 h 134"/>
                  <a:gd name="T2" fmla="*/ 115 w 141"/>
                  <a:gd name="T3" fmla="*/ 70 h 134"/>
                  <a:gd name="T4" fmla="*/ 100 w 141"/>
                  <a:gd name="T5" fmla="*/ 118 h 134"/>
                  <a:gd name="T6" fmla="*/ 64 w 141"/>
                  <a:gd name="T7" fmla="*/ 133 h 134"/>
                  <a:gd name="T8" fmla="*/ 76 w 141"/>
                  <a:gd name="T9" fmla="*/ 55 h 134"/>
                  <a:gd name="T10" fmla="*/ 79 w 141"/>
                  <a:gd name="T11" fmla="*/ 82 h 134"/>
                  <a:gd name="T12" fmla="*/ 49 w 141"/>
                  <a:gd name="T13" fmla="*/ 121 h 134"/>
                  <a:gd name="T14" fmla="*/ 49 w 141"/>
                  <a:gd name="T15" fmla="*/ 121 h 134"/>
                  <a:gd name="T16" fmla="*/ 61 w 141"/>
                  <a:gd name="T17" fmla="*/ 52 h 134"/>
                  <a:gd name="T18" fmla="*/ 43 w 141"/>
                  <a:gd name="T19" fmla="*/ 94 h 134"/>
                  <a:gd name="T20" fmla="*/ 61 w 141"/>
                  <a:gd name="T21" fmla="*/ 5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4">
                    <a:moveTo>
                      <a:pt x="79" y="82"/>
                    </a:moveTo>
                    <a:cubicBezTo>
                      <a:pt x="94" y="75"/>
                      <a:pt x="99" y="70"/>
                      <a:pt x="115" y="70"/>
                    </a:cubicBezTo>
                    <a:cubicBezTo>
                      <a:pt x="141" y="89"/>
                      <a:pt x="118" y="108"/>
                      <a:pt x="100" y="118"/>
                    </a:cubicBezTo>
                    <a:cubicBezTo>
                      <a:pt x="94" y="121"/>
                      <a:pt x="72" y="134"/>
                      <a:pt x="64" y="133"/>
                    </a:cubicBezTo>
                    <a:cubicBezTo>
                      <a:pt x="15" y="129"/>
                      <a:pt x="0" y="0"/>
                      <a:pt x="76" y="55"/>
                    </a:cubicBezTo>
                    <a:cubicBezTo>
                      <a:pt x="76" y="65"/>
                      <a:pt x="81" y="70"/>
                      <a:pt x="79" y="82"/>
                    </a:cubicBezTo>
                    <a:close/>
                    <a:moveTo>
                      <a:pt x="49" y="121"/>
                    </a:moveTo>
                    <a:cubicBezTo>
                      <a:pt x="79" y="113"/>
                      <a:pt x="36" y="92"/>
                      <a:pt x="49" y="121"/>
                    </a:cubicBezTo>
                    <a:close/>
                    <a:moveTo>
                      <a:pt x="61" y="52"/>
                    </a:moveTo>
                    <a:cubicBezTo>
                      <a:pt x="32" y="38"/>
                      <a:pt x="24" y="82"/>
                      <a:pt x="43" y="94"/>
                    </a:cubicBezTo>
                    <a:cubicBezTo>
                      <a:pt x="49" y="80"/>
                      <a:pt x="60" y="71"/>
                      <a:pt x="61" y="52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2" name="Freeform 1005"/>
              <p:cNvSpPr/>
              <p:nvPr/>
            </p:nvSpPr>
            <p:spPr bwMode="auto">
              <a:xfrm>
                <a:off x="-6386513" y="2298700"/>
                <a:ext cx="2119313" cy="1862138"/>
              </a:xfrm>
              <a:custGeom>
                <a:avLst/>
                <a:gdLst>
                  <a:gd name="T0" fmla="*/ 616 w 710"/>
                  <a:gd name="T1" fmla="*/ 459 h 623"/>
                  <a:gd name="T2" fmla="*/ 514 w 710"/>
                  <a:gd name="T3" fmla="*/ 381 h 623"/>
                  <a:gd name="T4" fmla="*/ 709 w 710"/>
                  <a:gd name="T5" fmla="*/ 585 h 623"/>
                  <a:gd name="T6" fmla="*/ 622 w 710"/>
                  <a:gd name="T7" fmla="*/ 558 h 623"/>
                  <a:gd name="T8" fmla="*/ 463 w 710"/>
                  <a:gd name="T9" fmla="*/ 438 h 623"/>
                  <a:gd name="T10" fmla="*/ 607 w 710"/>
                  <a:gd name="T11" fmla="*/ 555 h 623"/>
                  <a:gd name="T12" fmla="*/ 607 w 710"/>
                  <a:gd name="T13" fmla="*/ 570 h 623"/>
                  <a:gd name="T14" fmla="*/ 616 w 710"/>
                  <a:gd name="T15" fmla="*/ 561 h 623"/>
                  <a:gd name="T16" fmla="*/ 637 w 710"/>
                  <a:gd name="T17" fmla="*/ 591 h 623"/>
                  <a:gd name="T18" fmla="*/ 412 w 710"/>
                  <a:gd name="T19" fmla="*/ 486 h 623"/>
                  <a:gd name="T20" fmla="*/ 553 w 710"/>
                  <a:gd name="T21" fmla="*/ 594 h 623"/>
                  <a:gd name="T22" fmla="*/ 322 w 710"/>
                  <a:gd name="T23" fmla="*/ 495 h 623"/>
                  <a:gd name="T24" fmla="*/ 298 w 710"/>
                  <a:gd name="T25" fmla="*/ 471 h 623"/>
                  <a:gd name="T26" fmla="*/ 127 w 710"/>
                  <a:gd name="T27" fmla="*/ 198 h 623"/>
                  <a:gd name="T28" fmla="*/ 88 w 710"/>
                  <a:gd name="T29" fmla="*/ 174 h 623"/>
                  <a:gd name="T30" fmla="*/ 49 w 710"/>
                  <a:gd name="T31" fmla="*/ 117 h 623"/>
                  <a:gd name="T32" fmla="*/ 13 w 710"/>
                  <a:gd name="T33" fmla="*/ 54 h 623"/>
                  <a:gd name="T34" fmla="*/ 136 w 710"/>
                  <a:gd name="T35" fmla="*/ 0 h 623"/>
                  <a:gd name="T36" fmla="*/ 451 w 710"/>
                  <a:gd name="T37" fmla="*/ 177 h 623"/>
                  <a:gd name="T38" fmla="*/ 529 w 710"/>
                  <a:gd name="T39" fmla="*/ 249 h 623"/>
                  <a:gd name="T40" fmla="*/ 610 w 710"/>
                  <a:gd name="T41" fmla="*/ 318 h 623"/>
                  <a:gd name="T42" fmla="*/ 661 w 710"/>
                  <a:gd name="T43" fmla="*/ 429 h 623"/>
                  <a:gd name="T44" fmla="*/ 580 w 710"/>
                  <a:gd name="T45" fmla="*/ 366 h 623"/>
                  <a:gd name="T46" fmla="*/ 553 w 710"/>
                  <a:gd name="T47" fmla="*/ 345 h 623"/>
                  <a:gd name="T48" fmla="*/ 577 w 710"/>
                  <a:gd name="T49" fmla="*/ 369 h 623"/>
                  <a:gd name="T50" fmla="*/ 694 w 710"/>
                  <a:gd name="T51" fmla="*/ 486 h 623"/>
                  <a:gd name="T52" fmla="*/ 688 w 710"/>
                  <a:gd name="T53" fmla="*/ 507 h 623"/>
                  <a:gd name="T54" fmla="*/ 703 w 710"/>
                  <a:gd name="T55" fmla="*/ 498 h 623"/>
                  <a:gd name="T56" fmla="*/ 694 w 710"/>
                  <a:gd name="T57" fmla="*/ 537 h 623"/>
                  <a:gd name="T58" fmla="*/ 646 w 710"/>
                  <a:gd name="T59" fmla="*/ 489 h 623"/>
                  <a:gd name="T60" fmla="*/ 616 w 710"/>
                  <a:gd name="T61" fmla="*/ 45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10" h="623">
                    <a:moveTo>
                      <a:pt x="616" y="459"/>
                    </a:moveTo>
                    <a:cubicBezTo>
                      <a:pt x="584" y="431"/>
                      <a:pt x="561" y="394"/>
                      <a:pt x="514" y="381"/>
                    </a:cubicBezTo>
                    <a:cubicBezTo>
                      <a:pt x="567" y="449"/>
                      <a:pt x="676" y="487"/>
                      <a:pt x="709" y="585"/>
                    </a:cubicBezTo>
                    <a:cubicBezTo>
                      <a:pt x="675" y="600"/>
                      <a:pt x="646" y="576"/>
                      <a:pt x="622" y="558"/>
                    </a:cubicBezTo>
                    <a:cubicBezTo>
                      <a:pt x="568" y="518"/>
                      <a:pt x="516" y="466"/>
                      <a:pt x="463" y="438"/>
                    </a:cubicBezTo>
                    <a:cubicBezTo>
                      <a:pt x="493" y="483"/>
                      <a:pt x="559" y="518"/>
                      <a:pt x="607" y="555"/>
                    </a:cubicBezTo>
                    <a:cubicBezTo>
                      <a:pt x="607" y="560"/>
                      <a:pt x="607" y="565"/>
                      <a:pt x="607" y="570"/>
                    </a:cubicBezTo>
                    <a:cubicBezTo>
                      <a:pt x="618" y="575"/>
                      <a:pt x="609" y="560"/>
                      <a:pt x="616" y="561"/>
                    </a:cubicBezTo>
                    <a:cubicBezTo>
                      <a:pt x="627" y="567"/>
                      <a:pt x="632" y="579"/>
                      <a:pt x="637" y="591"/>
                    </a:cubicBezTo>
                    <a:cubicBezTo>
                      <a:pt x="544" y="623"/>
                      <a:pt x="481" y="505"/>
                      <a:pt x="412" y="486"/>
                    </a:cubicBezTo>
                    <a:cubicBezTo>
                      <a:pt x="445" y="524"/>
                      <a:pt x="503" y="563"/>
                      <a:pt x="553" y="594"/>
                    </a:cubicBezTo>
                    <a:cubicBezTo>
                      <a:pt x="447" y="590"/>
                      <a:pt x="389" y="538"/>
                      <a:pt x="322" y="495"/>
                    </a:cubicBezTo>
                    <a:cubicBezTo>
                      <a:pt x="315" y="486"/>
                      <a:pt x="307" y="478"/>
                      <a:pt x="298" y="471"/>
                    </a:cubicBezTo>
                    <a:cubicBezTo>
                      <a:pt x="223" y="398"/>
                      <a:pt x="185" y="288"/>
                      <a:pt x="127" y="198"/>
                    </a:cubicBezTo>
                    <a:cubicBezTo>
                      <a:pt x="111" y="193"/>
                      <a:pt x="102" y="181"/>
                      <a:pt x="88" y="174"/>
                    </a:cubicBezTo>
                    <a:cubicBezTo>
                      <a:pt x="83" y="155"/>
                      <a:pt x="66" y="138"/>
                      <a:pt x="49" y="117"/>
                    </a:cubicBezTo>
                    <a:cubicBezTo>
                      <a:pt x="33" y="98"/>
                      <a:pt x="0" y="73"/>
                      <a:pt x="13" y="54"/>
                    </a:cubicBezTo>
                    <a:cubicBezTo>
                      <a:pt x="58" y="51"/>
                      <a:pt x="131" y="58"/>
                      <a:pt x="136" y="0"/>
                    </a:cubicBezTo>
                    <a:cubicBezTo>
                      <a:pt x="208" y="92"/>
                      <a:pt x="317" y="147"/>
                      <a:pt x="451" y="177"/>
                    </a:cubicBezTo>
                    <a:cubicBezTo>
                      <a:pt x="476" y="201"/>
                      <a:pt x="502" y="224"/>
                      <a:pt x="529" y="249"/>
                    </a:cubicBezTo>
                    <a:cubicBezTo>
                      <a:pt x="555" y="273"/>
                      <a:pt x="591" y="292"/>
                      <a:pt x="610" y="318"/>
                    </a:cubicBezTo>
                    <a:cubicBezTo>
                      <a:pt x="634" y="350"/>
                      <a:pt x="638" y="392"/>
                      <a:pt x="661" y="429"/>
                    </a:cubicBezTo>
                    <a:cubicBezTo>
                      <a:pt x="632" y="410"/>
                      <a:pt x="610" y="384"/>
                      <a:pt x="580" y="366"/>
                    </a:cubicBezTo>
                    <a:cubicBezTo>
                      <a:pt x="572" y="358"/>
                      <a:pt x="561" y="353"/>
                      <a:pt x="553" y="345"/>
                    </a:cubicBezTo>
                    <a:cubicBezTo>
                      <a:pt x="549" y="353"/>
                      <a:pt x="571" y="361"/>
                      <a:pt x="577" y="369"/>
                    </a:cubicBezTo>
                    <a:cubicBezTo>
                      <a:pt x="618" y="406"/>
                      <a:pt x="666" y="436"/>
                      <a:pt x="694" y="486"/>
                    </a:cubicBezTo>
                    <a:cubicBezTo>
                      <a:pt x="696" y="497"/>
                      <a:pt x="691" y="501"/>
                      <a:pt x="688" y="507"/>
                    </a:cubicBezTo>
                    <a:cubicBezTo>
                      <a:pt x="699" y="510"/>
                      <a:pt x="698" y="501"/>
                      <a:pt x="703" y="498"/>
                    </a:cubicBezTo>
                    <a:cubicBezTo>
                      <a:pt x="706" y="512"/>
                      <a:pt x="710" y="535"/>
                      <a:pt x="694" y="537"/>
                    </a:cubicBezTo>
                    <a:cubicBezTo>
                      <a:pt x="677" y="522"/>
                      <a:pt x="667" y="500"/>
                      <a:pt x="646" y="489"/>
                    </a:cubicBezTo>
                    <a:cubicBezTo>
                      <a:pt x="637" y="478"/>
                      <a:pt x="627" y="468"/>
                      <a:pt x="616" y="459"/>
                    </a:cubicBezTo>
                    <a:close/>
                  </a:path>
                </a:pathLst>
              </a:custGeom>
              <a:solidFill>
                <a:srgbClr val="F9D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3" name="Freeform 1006"/>
              <p:cNvSpPr/>
              <p:nvPr/>
            </p:nvSpPr>
            <p:spPr bwMode="auto">
              <a:xfrm>
                <a:off x="-5497513" y="3706813"/>
                <a:ext cx="71438" cy="80963"/>
              </a:xfrm>
              <a:custGeom>
                <a:avLst/>
                <a:gdLst>
                  <a:gd name="T0" fmla="*/ 0 w 24"/>
                  <a:gd name="T1" fmla="*/ 0 h 27"/>
                  <a:gd name="T2" fmla="*/ 24 w 24"/>
                  <a:gd name="T3" fmla="*/ 24 h 27"/>
                  <a:gd name="T4" fmla="*/ 21 w 24"/>
                  <a:gd name="T5" fmla="*/ 27 h 27"/>
                  <a:gd name="T6" fmla="*/ 15 w 24"/>
                  <a:gd name="T7" fmla="*/ 21 h 27"/>
                  <a:gd name="T8" fmla="*/ 0 w 24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0" y="0"/>
                    </a:moveTo>
                    <a:cubicBezTo>
                      <a:pt x="9" y="7"/>
                      <a:pt x="17" y="15"/>
                      <a:pt x="24" y="24"/>
                    </a:cubicBezTo>
                    <a:cubicBezTo>
                      <a:pt x="22" y="24"/>
                      <a:pt x="20" y="24"/>
                      <a:pt x="21" y="27"/>
                    </a:cubicBezTo>
                    <a:cubicBezTo>
                      <a:pt x="18" y="26"/>
                      <a:pt x="16" y="24"/>
                      <a:pt x="15" y="21"/>
                    </a:cubicBezTo>
                    <a:cubicBezTo>
                      <a:pt x="21" y="15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4" name="Freeform 1007"/>
              <p:cNvSpPr/>
              <p:nvPr/>
            </p:nvSpPr>
            <p:spPr bwMode="auto">
              <a:xfrm>
                <a:off x="-4748213" y="3330575"/>
                <a:ext cx="93663" cy="71438"/>
              </a:xfrm>
              <a:custGeom>
                <a:avLst/>
                <a:gdLst>
                  <a:gd name="T0" fmla="*/ 28 w 31"/>
                  <a:gd name="T1" fmla="*/ 24 h 24"/>
                  <a:gd name="T2" fmla="*/ 4 w 31"/>
                  <a:gd name="T3" fmla="*/ 0 h 24"/>
                  <a:gd name="T4" fmla="*/ 31 w 31"/>
                  <a:gd name="T5" fmla="*/ 21 h 24"/>
                  <a:gd name="T6" fmla="*/ 28 w 3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4">
                    <a:moveTo>
                      <a:pt x="28" y="24"/>
                    </a:moveTo>
                    <a:cubicBezTo>
                      <a:pt x="22" y="16"/>
                      <a:pt x="0" y="8"/>
                      <a:pt x="4" y="0"/>
                    </a:cubicBezTo>
                    <a:cubicBezTo>
                      <a:pt x="12" y="8"/>
                      <a:pt x="23" y="13"/>
                      <a:pt x="31" y="21"/>
                    </a:cubicBezTo>
                    <a:cubicBezTo>
                      <a:pt x="29" y="21"/>
                      <a:pt x="27" y="21"/>
                      <a:pt x="28" y="24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5" name="Freeform 1008"/>
              <p:cNvSpPr/>
              <p:nvPr/>
            </p:nvSpPr>
            <p:spPr bwMode="auto">
              <a:xfrm>
                <a:off x="-4548188" y="3670300"/>
                <a:ext cx="90488" cy="90488"/>
              </a:xfrm>
              <a:custGeom>
                <a:avLst/>
                <a:gdLst>
                  <a:gd name="T0" fmla="*/ 0 w 30"/>
                  <a:gd name="T1" fmla="*/ 0 h 30"/>
                  <a:gd name="T2" fmla="*/ 30 w 30"/>
                  <a:gd name="T3" fmla="*/ 30 h 30"/>
                  <a:gd name="T4" fmla="*/ 0 w 3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1" y="9"/>
                      <a:pt x="21" y="19"/>
                      <a:pt x="30" y="30"/>
                    </a:cubicBezTo>
                    <a:cubicBezTo>
                      <a:pt x="19" y="21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6" name="Freeform 1010"/>
              <p:cNvSpPr/>
              <p:nvPr/>
            </p:nvSpPr>
            <p:spPr bwMode="auto">
              <a:xfrm>
                <a:off x="-8193088" y="-1312863"/>
                <a:ext cx="2139950" cy="3746501"/>
              </a:xfrm>
              <a:custGeom>
                <a:avLst/>
                <a:gdLst>
                  <a:gd name="T0" fmla="*/ 351 w 717"/>
                  <a:gd name="T1" fmla="*/ 951 h 1254"/>
                  <a:gd name="T2" fmla="*/ 270 w 717"/>
                  <a:gd name="T3" fmla="*/ 819 h 1254"/>
                  <a:gd name="T4" fmla="*/ 207 w 717"/>
                  <a:gd name="T5" fmla="*/ 648 h 1254"/>
                  <a:gd name="T6" fmla="*/ 15 w 717"/>
                  <a:gd name="T7" fmla="*/ 129 h 1254"/>
                  <a:gd name="T8" fmla="*/ 0 w 717"/>
                  <a:gd name="T9" fmla="*/ 51 h 1254"/>
                  <a:gd name="T10" fmla="*/ 213 w 717"/>
                  <a:gd name="T11" fmla="*/ 0 h 1254"/>
                  <a:gd name="T12" fmla="*/ 420 w 717"/>
                  <a:gd name="T13" fmla="*/ 651 h 1254"/>
                  <a:gd name="T14" fmla="*/ 450 w 717"/>
                  <a:gd name="T15" fmla="*/ 744 h 1254"/>
                  <a:gd name="T16" fmla="*/ 525 w 717"/>
                  <a:gd name="T17" fmla="*/ 840 h 1254"/>
                  <a:gd name="T18" fmla="*/ 717 w 717"/>
                  <a:gd name="T19" fmla="*/ 1170 h 1254"/>
                  <a:gd name="T20" fmla="*/ 690 w 717"/>
                  <a:gd name="T21" fmla="*/ 1185 h 1254"/>
                  <a:gd name="T22" fmla="*/ 633 w 717"/>
                  <a:gd name="T23" fmla="*/ 1152 h 1254"/>
                  <a:gd name="T24" fmla="*/ 621 w 717"/>
                  <a:gd name="T25" fmla="*/ 1230 h 1254"/>
                  <a:gd name="T26" fmla="*/ 585 w 717"/>
                  <a:gd name="T27" fmla="*/ 1254 h 1254"/>
                  <a:gd name="T28" fmla="*/ 375 w 717"/>
                  <a:gd name="T29" fmla="*/ 978 h 1254"/>
                  <a:gd name="T30" fmla="*/ 354 w 717"/>
                  <a:gd name="T31" fmla="*/ 954 h 1254"/>
                  <a:gd name="T32" fmla="*/ 351 w 717"/>
                  <a:gd name="T33" fmla="*/ 951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7" h="1254">
                    <a:moveTo>
                      <a:pt x="351" y="951"/>
                    </a:moveTo>
                    <a:cubicBezTo>
                      <a:pt x="339" y="911"/>
                      <a:pt x="291" y="864"/>
                      <a:pt x="270" y="819"/>
                    </a:cubicBezTo>
                    <a:cubicBezTo>
                      <a:pt x="246" y="766"/>
                      <a:pt x="229" y="706"/>
                      <a:pt x="207" y="648"/>
                    </a:cubicBezTo>
                    <a:cubicBezTo>
                      <a:pt x="141" y="478"/>
                      <a:pt x="74" y="299"/>
                      <a:pt x="15" y="129"/>
                    </a:cubicBezTo>
                    <a:cubicBezTo>
                      <a:pt x="35" y="120"/>
                      <a:pt x="0" y="79"/>
                      <a:pt x="0" y="51"/>
                    </a:cubicBezTo>
                    <a:cubicBezTo>
                      <a:pt x="71" y="34"/>
                      <a:pt x="142" y="17"/>
                      <a:pt x="213" y="0"/>
                    </a:cubicBezTo>
                    <a:cubicBezTo>
                      <a:pt x="275" y="225"/>
                      <a:pt x="348" y="442"/>
                      <a:pt x="420" y="651"/>
                    </a:cubicBezTo>
                    <a:cubicBezTo>
                      <a:pt x="431" y="682"/>
                      <a:pt x="437" y="718"/>
                      <a:pt x="450" y="744"/>
                    </a:cubicBezTo>
                    <a:cubicBezTo>
                      <a:pt x="466" y="776"/>
                      <a:pt x="501" y="807"/>
                      <a:pt x="525" y="840"/>
                    </a:cubicBezTo>
                    <a:cubicBezTo>
                      <a:pt x="599" y="945"/>
                      <a:pt x="648" y="1067"/>
                      <a:pt x="717" y="1170"/>
                    </a:cubicBezTo>
                    <a:cubicBezTo>
                      <a:pt x="701" y="1168"/>
                      <a:pt x="701" y="1182"/>
                      <a:pt x="690" y="1185"/>
                    </a:cubicBezTo>
                    <a:cubicBezTo>
                      <a:pt x="677" y="1166"/>
                      <a:pt x="659" y="1144"/>
                      <a:pt x="633" y="1152"/>
                    </a:cubicBezTo>
                    <a:cubicBezTo>
                      <a:pt x="606" y="1160"/>
                      <a:pt x="608" y="1206"/>
                      <a:pt x="621" y="1230"/>
                    </a:cubicBezTo>
                    <a:cubicBezTo>
                      <a:pt x="610" y="1239"/>
                      <a:pt x="597" y="1246"/>
                      <a:pt x="585" y="1254"/>
                    </a:cubicBezTo>
                    <a:cubicBezTo>
                      <a:pt x="521" y="1156"/>
                      <a:pt x="447" y="1068"/>
                      <a:pt x="375" y="978"/>
                    </a:cubicBezTo>
                    <a:cubicBezTo>
                      <a:pt x="368" y="972"/>
                      <a:pt x="361" y="950"/>
                      <a:pt x="354" y="954"/>
                    </a:cubicBezTo>
                    <a:cubicBezTo>
                      <a:pt x="351" y="955"/>
                      <a:pt x="351" y="953"/>
                      <a:pt x="351" y="951"/>
                    </a:cubicBezTo>
                    <a:close/>
                  </a:path>
                </a:pathLst>
              </a:custGeom>
              <a:solidFill>
                <a:srgbClr val="F9D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7" name="Freeform 1011"/>
              <p:cNvSpPr/>
              <p:nvPr/>
            </p:nvSpPr>
            <p:spPr bwMode="auto">
              <a:xfrm>
                <a:off x="-6332538" y="2149475"/>
                <a:ext cx="109538" cy="168275"/>
              </a:xfrm>
              <a:custGeom>
                <a:avLst/>
                <a:gdLst>
                  <a:gd name="T0" fmla="*/ 19 w 37"/>
                  <a:gd name="T1" fmla="*/ 56 h 56"/>
                  <a:gd name="T2" fmla="*/ 37 w 37"/>
                  <a:gd name="T3" fmla="*/ 14 h 56"/>
                  <a:gd name="T4" fmla="*/ 19 w 37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56">
                    <a:moveTo>
                      <a:pt x="19" y="56"/>
                    </a:moveTo>
                    <a:cubicBezTo>
                      <a:pt x="0" y="44"/>
                      <a:pt x="8" y="0"/>
                      <a:pt x="37" y="14"/>
                    </a:cubicBezTo>
                    <a:cubicBezTo>
                      <a:pt x="36" y="33"/>
                      <a:pt x="25" y="42"/>
                      <a:pt x="19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8" name="Freeform 1012"/>
              <p:cNvSpPr/>
              <p:nvPr/>
            </p:nvSpPr>
            <p:spPr bwMode="auto">
              <a:xfrm>
                <a:off x="-6297613" y="2311400"/>
                <a:ext cx="128588" cy="87313"/>
              </a:xfrm>
              <a:custGeom>
                <a:avLst/>
                <a:gdLst>
                  <a:gd name="T0" fmla="*/ 13 w 43"/>
                  <a:gd name="T1" fmla="*/ 29 h 29"/>
                  <a:gd name="T2" fmla="*/ 13 w 43"/>
                  <a:gd name="T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29">
                    <a:moveTo>
                      <a:pt x="13" y="29"/>
                    </a:moveTo>
                    <a:cubicBezTo>
                      <a:pt x="0" y="0"/>
                      <a:pt x="43" y="21"/>
                      <a:pt x="13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39" name="Freeform 1013"/>
              <p:cNvSpPr/>
              <p:nvPr/>
            </p:nvSpPr>
            <p:spPr bwMode="auto">
              <a:xfrm>
                <a:off x="-4843463" y="4100513"/>
                <a:ext cx="88900" cy="15875"/>
              </a:xfrm>
              <a:custGeom>
                <a:avLst/>
                <a:gdLst>
                  <a:gd name="T0" fmla="*/ 0 w 30"/>
                  <a:gd name="T1" fmla="*/ 0 h 5"/>
                  <a:gd name="T2" fmla="*/ 30 w 30"/>
                  <a:gd name="T3" fmla="*/ 0 h 5"/>
                  <a:gd name="T4" fmla="*/ 0 w 30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BD7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0" name="Freeform 1014"/>
              <p:cNvSpPr/>
              <p:nvPr/>
            </p:nvSpPr>
            <p:spPr bwMode="auto">
              <a:xfrm>
                <a:off x="-4592638" y="4110038"/>
                <a:ext cx="88900" cy="14288"/>
              </a:xfrm>
              <a:custGeom>
                <a:avLst/>
                <a:gdLst>
                  <a:gd name="T0" fmla="*/ 0 w 30"/>
                  <a:gd name="T1" fmla="*/ 0 h 5"/>
                  <a:gd name="T2" fmla="*/ 30 w 30"/>
                  <a:gd name="T3" fmla="*/ 0 h 5"/>
                  <a:gd name="T4" fmla="*/ 0 w 30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BD7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762" name="椭圆 761"/>
            <p:cNvSpPr/>
            <p:nvPr/>
          </p:nvSpPr>
          <p:spPr>
            <a:xfrm rot="18162108">
              <a:off x="-4407974" y="-7626791"/>
              <a:ext cx="1801607" cy="2232248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1" name="组合 760"/>
          <p:cNvGrpSpPr/>
          <p:nvPr/>
        </p:nvGrpSpPr>
        <p:grpSpPr>
          <a:xfrm rot="18162108">
            <a:off x="5114801" y="-6914476"/>
            <a:ext cx="7901339" cy="12485972"/>
            <a:chOff x="4592948" y="-6863580"/>
            <a:chExt cx="7901339" cy="12485972"/>
          </a:xfrm>
        </p:grpSpPr>
        <p:grpSp>
          <p:nvGrpSpPr>
            <p:cNvPr id="741" name="组合 740"/>
            <p:cNvGrpSpPr/>
            <p:nvPr/>
          </p:nvGrpSpPr>
          <p:grpSpPr>
            <a:xfrm rot="544960">
              <a:off x="4592948" y="-1318023"/>
              <a:ext cx="5248530" cy="6940415"/>
              <a:chOff x="9962356" y="-226328"/>
              <a:chExt cx="4289425" cy="5672138"/>
            </a:xfrm>
            <a:effectLst>
              <a:outerShdw blurRad="127000" dist="50800" dir="12600000" sx="102000" sy="102000" algn="r" rotWithShape="0">
                <a:prstClr val="black">
                  <a:alpha val="71000"/>
                </a:prstClr>
              </a:outerShdw>
            </a:effectLst>
          </p:grpSpPr>
          <p:sp>
            <p:nvSpPr>
              <p:cNvPr id="742" name="Freeform 971"/>
              <p:cNvSpPr/>
              <p:nvPr/>
            </p:nvSpPr>
            <p:spPr bwMode="auto">
              <a:xfrm>
                <a:off x="11857831" y="3720197"/>
                <a:ext cx="65088" cy="76200"/>
              </a:xfrm>
              <a:custGeom>
                <a:avLst/>
                <a:gdLst>
                  <a:gd name="T0" fmla="*/ 4 w 22"/>
                  <a:gd name="T1" fmla="*/ 2 h 26"/>
                  <a:gd name="T2" fmla="*/ 22 w 22"/>
                  <a:gd name="T3" fmla="*/ 11 h 26"/>
                  <a:gd name="T4" fmla="*/ 7 w 22"/>
                  <a:gd name="T5" fmla="*/ 26 h 26"/>
                  <a:gd name="T6" fmla="*/ 4 w 22"/>
                  <a:gd name="T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6">
                    <a:moveTo>
                      <a:pt x="4" y="2"/>
                    </a:moveTo>
                    <a:cubicBezTo>
                      <a:pt x="15" y="0"/>
                      <a:pt x="19" y="5"/>
                      <a:pt x="22" y="11"/>
                    </a:cubicBezTo>
                    <a:cubicBezTo>
                      <a:pt x="21" y="20"/>
                      <a:pt x="16" y="25"/>
                      <a:pt x="7" y="26"/>
                    </a:cubicBezTo>
                    <a:cubicBezTo>
                      <a:pt x="0" y="17"/>
                      <a:pt x="3" y="16"/>
                      <a:pt x="4" y="2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3" name="Freeform 972"/>
              <p:cNvSpPr/>
              <p:nvPr/>
            </p:nvSpPr>
            <p:spPr bwMode="auto">
              <a:xfrm>
                <a:off x="12040393" y="3731310"/>
                <a:ext cx="71438" cy="74613"/>
              </a:xfrm>
              <a:custGeom>
                <a:avLst/>
                <a:gdLst>
                  <a:gd name="T0" fmla="*/ 24 w 24"/>
                  <a:gd name="T1" fmla="*/ 4 h 25"/>
                  <a:gd name="T2" fmla="*/ 12 w 24"/>
                  <a:gd name="T3" fmla="*/ 25 h 25"/>
                  <a:gd name="T4" fmla="*/ 0 w 24"/>
                  <a:gd name="T5" fmla="*/ 4 h 25"/>
                  <a:gd name="T6" fmla="*/ 24 w 24"/>
                  <a:gd name="T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5">
                    <a:moveTo>
                      <a:pt x="24" y="4"/>
                    </a:moveTo>
                    <a:cubicBezTo>
                      <a:pt x="20" y="11"/>
                      <a:pt x="18" y="20"/>
                      <a:pt x="12" y="25"/>
                    </a:cubicBezTo>
                    <a:cubicBezTo>
                      <a:pt x="1" y="25"/>
                      <a:pt x="0" y="15"/>
                      <a:pt x="0" y="4"/>
                    </a:cubicBezTo>
                    <a:cubicBezTo>
                      <a:pt x="4" y="0"/>
                      <a:pt x="20" y="0"/>
                      <a:pt x="24" y="4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4" name="Freeform 973"/>
              <p:cNvSpPr/>
              <p:nvPr/>
            </p:nvSpPr>
            <p:spPr bwMode="auto">
              <a:xfrm>
                <a:off x="11932443" y="3785285"/>
                <a:ext cx="84138" cy="74613"/>
              </a:xfrm>
              <a:custGeom>
                <a:avLst/>
                <a:gdLst>
                  <a:gd name="T0" fmla="*/ 24 w 28"/>
                  <a:gd name="T1" fmla="*/ 7 h 25"/>
                  <a:gd name="T2" fmla="*/ 12 w 28"/>
                  <a:gd name="T3" fmla="*/ 25 h 25"/>
                  <a:gd name="T4" fmla="*/ 3 w 28"/>
                  <a:gd name="T5" fmla="*/ 19 h 25"/>
                  <a:gd name="T6" fmla="*/ 24 w 28"/>
                  <a:gd name="T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24" y="7"/>
                    </a:moveTo>
                    <a:cubicBezTo>
                      <a:pt x="28" y="21"/>
                      <a:pt x="17" y="20"/>
                      <a:pt x="12" y="25"/>
                    </a:cubicBezTo>
                    <a:cubicBezTo>
                      <a:pt x="9" y="23"/>
                      <a:pt x="9" y="18"/>
                      <a:pt x="3" y="19"/>
                    </a:cubicBezTo>
                    <a:cubicBezTo>
                      <a:pt x="0" y="5"/>
                      <a:pt x="16" y="0"/>
                      <a:pt x="24" y="7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5" name="Freeform 974"/>
              <p:cNvSpPr>
                <a:spLocks noEditPoints="1"/>
              </p:cNvSpPr>
              <p:nvPr/>
            </p:nvSpPr>
            <p:spPr bwMode="auto">
              <a:xfrm>
                <a:off x="9962356" y="-226328"/>
                <a:ext cx="4289425" cy="5672138"/>
              </a:xfrm>
              <a:custGeom>
                <a:avLst/>
                <a:gdLst>
                  <a:gd name="T0" fmla="*/ 1008 w 1437"/>
                  <a:gd name="T1" fmla="*/ 0 h 1899"/>
                  <a:gd name="T2" fmla="*/ 1173 w 1437"/>
                  <a:gd name="T3" fmla="*/ 822 h 1899"/>
                  <a:gd name="T4" fmla="*/ 1062 w 1437"/>
                  <a:gd name="T5" fmla="*/ 831 h 1899"/>
                  <a:gd name="T6" fmla="*/ 672 w 1437"/>
                  <a:gd name="T7" fmla="*/ 1407 h 1899"/>
                  <a:gd name="T8" fmla="*/ 480 w 1437"/>
                  <a:gd name="T9" fmla="*/ 1716 h 1899"/>
                  <a:gd name="T10" fmla="*/ 252 w 1437"/>
                  <a:gd name="T11" fmla="*/ 1893 h 1899"/>
                  <a:gd name="T12" fmla="*/ 162 w 1437"/>
                  <a:gd name="T13" fmla="*/ 1899 h 1899"/>
                  <a:gd name="T14" fmla="*/ 105 w 1437"/>
                  <a:gd name="T15" fmla="*/ 1899 h 1899"/>
                  <a:gd name="T16" fmla="*/ 45 w 1437"/>
                  <a:gd name="T17" fmla="*/ 1806 h 1899"/>
                  <a:gd name="T18" fmla="*/ 87 w 1437"/>
                  <a:gd name="T19" fmla="*/ 1542 h 1899"/>
                  <a:gd name="T20" fmla="*/ 171 w 1437"/>
                  <a:gd name="T21" fmla="*/ 1410 h 1899"/>
                  <a:gd name="T22" fmla="*/ 465 w 1437"/>
                  <a:gd name="T23" fmla="*/ 1296 h 1899"/>
                  <a:gd name="T24" fmla="*/ 597 w 1437"/>
                  <a:gd name="T25" fmla="*/ 1083 h 1899"/>
                  <a:gd name="T26" fmla="*/ 762 w 1437"/>
                  <a:gd name="T27" fmla="*/ 660 h 1899"/>
                  <a:gd name="T28" fmla="*/ 984 w 1437"/>
                  <a:gd name="T29" fmla="*/ 0 h 1899"/>
                  <a:gd name="T30" fmla="*/ 504 w 1437"/>
                  <a:gd name="T31" fmla="*/ 1281 h 1899"/>
                  <a:gd name="T32" fmla="*/ 186 w 1437"/>
                  <a:gd name="T33" fmla="*/ 1431 h 1899"/>
                  <a:gd name="T34" fmla="*/ 150 w 1437"/>
                  <a:gd name="T35" fmla="*/ 1527 h 1899"/>
                  <a:gd name="T36" fmla="*/ 33 w 1437"/>
                  <a:gd name="T37" fmla="*/ 1767 h 1899"/>
                  <a:gd name="T38" fmla="*/ 78 w 1437"/>
                  <a:gd name="T39" fmla="*/ 1863 h 1899"/>
                  <a:gd name="T40" fmla="*/ 234 w 1437"/>
                  <a:gd name="T41" fmla="*/ 1683 h 1899"/>
                  <a:gd name="T42" fmla="*/ 177 w 1437"/>
                  <a:gd name="T43" fmla="*/ 1875 h 1899"/>
                  <a:gd name="T44" fmla="*/ 264 w 1437"/>
                  <a:gd name="T45" fmla="*/ 1863 h 1899"/>
                  <a:gd name="T46" fmla="*/ 399 w 1437"/>
                  <a:gd name="T47" fmla="*/ 1737 h 1899"/>
                  <a:gd name="T48" fmla="*/ 585 w 1437"/>
                  <a:gd name="T49" fmla="*/ 1467 h 1899"/>
                  <a:gd name="T50" fmla="*/ 699 w 1437"/>
                  <a:gd name="T51" fmla="*/ 1356 h 1899"/>
                  <a:gd name="T52" fmla="*/ 729 w 1437"/>
                  <a:gd name="T53" fmla="*/ 1323 h 1899"/>
                  <a:gd name="T54" fmla="*/ 1059 w 1437"/>
                  <a:gd name="T55" fmla="*/ 789 h 1899"/>
                  <a:gd name="T56" fmla="*/ 1401 w 1437"/>
                  <a:gd name="T57" fmla="*/ 138 h 1899"/>
                  <a:gd name="T58" fmla="*/ 1248 w 1437"/>
                  <a:gd name="T59" fmla="*/ 90 h 1899"/>
                  <a:gd name="T60" fmla="*/ 993 w 1437"/>
                  <a:gd name="T61" fmla="*/ 21 h 1899"/>
                  <a:gd name="T62" fmla="*/ 987 w 1437"/>
                  <a:gd name="T63" fmla="*/ 42 h 1899"/>
                  <a:gd name="T64" fmla="*/ 831 w 1437"/>
                  <a:gd name="T65" fmla="*/ 687 h 1899"/>
                  <a:gd name="T66" fmla="*/ 657 w 1437"/>
                  <a:gd name="T67" fmla="*/ 1032 h 1899"/>
                  <a:gd name="T68" fmla="*/ 519 w 1437"/>
                  <a:gd name="T69" fmla="*/ 1236 h 1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7" h="1899">
                    <a:moveTo>
                      <a:pt x="984" y="0"/>
                    </a:moveTo>
                    <a:cubicBezTo>
                      <a:pt x="992" y="0"/>
                      <a:pt x="1000" y="0"/>
                      <a:pt x="1008" y="0"/>
                    </a:cubicBezTo>
                    <a:cubicBezTo>
                      <a:pt x="1145" y="46"/>
                      <a:pt x="1300" y="74"/>
                      <a:pt x="1437" y="120"/>
                    </a:cubicBezTo>
                    <a:cubicBezTo>
                      <a:pt x="1361" y="366"/>
                      <a:pt x="1267" y="594"/>
                      <a:pt x="1173" y="822"/>
                    </a:cubicBezTo>
                    <a:cubicBezTo>
                      <a:pt x="1151" y="822"/>
                      <a:pt x="1138" y="831"/>
                      <a:pt x="1113" y="828"/>
                    </a:cubicBezTo>
                    <a:cubicBezTo>
                      <a:pt x="1097" y="830"/>
                      <a:pt x="1073" y="824"/>
                      <a:pt x="1062" y="831"/>
                    </a:cubicBezTo>
                    <a:cubicBezTo>
                      <a:pt x="965" y="1001"/>
                      <a:pt x="881" y="1184"/>
                      <a:pt x="750" y="1320"/>
                    </a:cubicBezTo>
                    <a:cubicBezTo>
                      <a:pt x="754" y="1379"/>
                      <a:pt x="705" y="1378"/>
                      <a:pt x="672" y="1407"/>
                    </a:cubicBezTo>
                    <a:cubicBezTo>
                      <a:pt x="632" y="1442"/>
                      <a:pt x="598" y="1504"/>
                      <a:pt x="570" y="1557"/>
                    </a:cubicBezTo>
                    <a:cubicBezTo>
                      <a:pt x="543" y="1608"/>
                      <a:pt x="521" y="1673"/>
                      <a:pt x="480" y="1716"/>
                    </a:cubicBezTo>
                    <a:cubicBezTo>
                      <a:pt x="449" y="1749"/>
                      <a:pt x="409" y="1775"/>
                      <a:pt x="369" y="1809"/>
                    </a:cubicBezTo>
                    <a:cubicBezTo>
                      <a:pt x="347" y="1828"/>
                      <a:pt x="287" y="1887"/>
                      <a:pt x="252" y="1893"/>
                    </a:cubicBezTo>
                    <a:cubicBezTo>
                      <a:pt x="234" y="1896"/>
                      <a:pt x="209" y="1879"/>
                      <a:pt x="198" y="1899"/>
                    </a:cubicBezTo>
                    <a:cubicBezTo>
                      <a:pt x="186" y="1899"/>
                      <a:pt x="174" y="1899"/>
                      <a:pt x="162" y="1899"/>
                    </a:cubicBezTo>
                    <a:cubicBezTo>
                      <a:pt x="152" y="1892"/>
                      <a:pt x="143" y="1884"/>
                      <a:pt x="141" y="1869"/>
                    </a:cubicBezTo>
                    <a:cubicBezTo>
                      <a:pt x="128" y="1878"/>
                      <a:pt x="116" y="1888"/>
                      <a:pt x="105" y="1899"/>
                    </a:cubicBezTo>
                    <a:cubicBezTo>
                      <a:pt x="94" y="1899"/>
                      <a:pt x="83" y="1899"/>
                      <a:pt x="72" y="1899"/>
                    </a:cubicBezTo>
                    <a:cubicBezTo>
                      <a:pt x="42" y="1889"/>
                      <a:pt x="44" y="1847"/>
                      <a:pt x="45" y="1806"/>
                    </a:cubicBezTo>
                    <a:cubicBezTo>
                      <a:pt x="28" y="1800"/>
                      <a:pt x="8" y="1797"/>
                      <a:pt x="0" y="1782"/>
                    </a:cubicBezTo>
                    <a:cubicBezTo>
                      <a:pt x="7" y="1680"/>
                      <a:pt x="45" y="1609"/>
                      <a:pt x="87" y="1542"/>
                    </a:cubicBezTo>
                    <a:cubicBezTo>
                      <a:pt x="47" y="1532"/>
                      <a:pt x="23" y="1479"/>
                      <a:pt x="60" y="1449"/>
                    </a:cubicBezTo>
                    <a:cubicBezTo>
                      <a:pt x="100" y="1436"/>
                      <a:pt x="135" y="1425"/>
                      <a:pt x="171" y="1410"/>
                    </a:cubicBezTo>
                    <a:cubicBezTo>
                      <a:pt x="209" y="1395"/>
                      <a:pt x="229" y="1369"/>
                      <a:pt x="261" y="1350"/>
                    </a:cubicBezTo>
                    <a:cubicBezTo>
                      <a:pt x="313" y="1318"/>
                      <a:pt x="405" y="1334"/>
                      <a:pt x="465" y="1296"/>
                    </a:cubicBezTo>
                    <a:cubicBezTo>
                      <a:pt x="452" y="1273"/>
                      <a:pt x="467" y="1235"/>
                      <a:pt x="480" y="1212"/>
                    </a:cubicBezTo>
                    <a:cubicBezTo>
                      <a:pt x="533" y="1197"/>
                      <a:pt x="564" y="1135"/>
                      <a:pt x="597" y="1083"/>
                    </a:cubicBezTo>
                    <a:cubicBezTo>
                      <a:pt x="649" y="1000"/>
                      <a:pt x="690" y="928"/>
                      <a:pt x="738" y="840"/>
                    </a:cubicBezTo>
                    <a:cubicBezTo>
                      <a:pt x="759" y="801"/>
                      <a:pt x="810" y="691"/>
                      <a:pt x="762" y="660"/>
                    </a:cubicBezTo>
                    <a:cubicBezTo>
                      <a:pt x="796" y="474"/>
                      <a:pt x="870" y="288"/>
                      <a:pt x="927" y="111"/>
                    </a:cubicBezTo>
                    <a:cubicBezTo>
                      <a:pt x="942" y="64"/>
                      <a:pt x="944" y="22"/>
                      <a:pt x="984" y="0"/>
                    </a:cubicBezTo>
                    <a:close/>
                    <a:moveTo>
                      <a:pt x="519" y="1236"/>
                    </a:moveTo>
                    <a:cubicBezTo>
                      <a:pt x="487" y="1218"/>
                      <a:pt x="472" y="1277"/>
                      <a:pt x="504" y="1281"/>
                    </a:cubicBezTo>
                    <a:cubicBezTo>
                      <a:pt x="471" y="1360"/>
                      <a:pt x="325" y="1337"/>
                      <a:pt x="261" y="1386"/>
                    </a:cubicBezTo>
                    <a:cubicBezTo>
                      <a:pt x="235" y="1406"/>
                      <a:pt x="220" y="1418"/>
                      <a:pt x="186" y="1431"/>
                    </a:cubicBezTo>
                    <a:cubicBezTo>
                      <a:pt x="152" y="1444"/>
                      <a:pt x="84" y="1458"/>
                      <a:pt x="78" y="1485"/>
                    </a:cubicBezTo>
                    <a:cubicBezTo>
                      <a:pt x="70" y="1522"/>
                      <a:pt x="118" y="1533"/>
                      <a:pt x="150" y="1527"/>
                    </a:cubicBezTo>
                    <a:cubicBezTo>
                      <a:pt x="101" y="1564"/>
                      <a:pt x="81" y="1630"/>
                      <a:pt x="45" y="1680"/>
                    </a:cubicBezTo>
                    <a:cubicBezTo>
                      <a:pt x="52" y="1709"/>
                      <a:pt x="35" y="1737"/>
                      <a:pt x="33" y="1767"/>
                    </a:cubicBezTo>
                    <a:cubicBezTo>
                      <a:pt x="43" y="1776"/>
                      <a:pt x="76" y="1772"/>
                      <a:pt x="81" y="1770"/>
                    </a:cubicBezTo>
                    <a:cubicBezTo>
                      <a:pt x="74" y="1794"/>
                      <a:pt x="66" y="1838"/>
                      <a:pt x="78" y="1863"/>
                    </a:cubicBezTo>
                    <a:cubicBezTo>
                      <a:pt x="138" y="1870"/>
                      <a:pt x="147" y="1801"/>
                      <a:pt x="165" y="1755"/>
                    </a:cubicBezTo>
                    <a:cubicBezTo>
                      <a:pt x="189" y="1734"/>
                      <a:pt x="210" y="1694"/>
                      <a:pt x="234" y="1683"/>
                    </a:cubicBezTo>
                    <a:cubicBezTo>
                      <a:pt x="213" y="1713"/>
                      <a:pt x="202" y="1761"/>
                      <a:pt x="186" y="1800"/>
                    </a:cubicBezTo>
                    <a:cubicBezTo>
                      <a:pt x="177" y="1821"/>
                      <a:pt x="151" y="1848"/>
                      <a:pt x="177" y="1875"/>
                    </a:cubicBezTo>
                    <a:cubicBezTo>
                      <a:pt x="210" y="1884"/>
                      <a:pt x="217" y="1851"/>
                      <a:pt x="231" y="1851"/>
                    </a:cubicBezTo>
                    <a:cubicBezTo>
                      <a:pt x="231" y="1869"/>
                      <a:pt x="257" y="1864"/>
                      <a:pt x="264" y="1863"/>
                    </a:cubicBezTo>
                    <a:cubicBezTo>
                      <a:pt x="285" y="1858"/>
                      <a:pt x="309" y="1819"/>
                      <a:pt x="330" y="1800"/>
                    </a:cubicBezTo>
                    <a:cubicBezTo>
                      <a:pt x="358" y="1775"/>
                      <a:pt x="383" y="1754"/>
                      <a:pt x="399" y="1737"/>
                    </a:cubicBezTo>
                    <a:cubicBezTo>
                      <a:pt x="410" y="1728"/>
                      <a:pt x="420" y="1718"/>
                      <a:pt x="429" y="1707"/>
                    </a:cubicBezTo>
                    <a:cubicBezTo>
                      <a:pt x="501" y="1647"/>
                      <a:pt x="533" y="1547"/>
                      <a:pt x="585" y="1467"/>
                    </a:cubicBezTo>
                    <a:cubicBezTo>
                      <a:pt x="627" y="1452"/>
                      <a:pt x="640" y="1408"/>
                      <a:pt x="666" y="1377"/>
                    </a:cubicBezTo>
                    <a:cubicBezTo>
                      <a:pt x="689" y="1382"/>
                      <a:pt x="693" y="1368"/>
                      <a:pt x="699" y="1356"/>
                    </a:cubicBezTo>
                    <a:cubicBezTo>
                      <a:pt x="701" y="1362"/>
                      <a:pt x="715" y="1364"/>
                      <a:pt x="720" y="1359"/>
                    </a:cubicBezTo>
                    <a:cubicBezTo>
                      <a:pt x="727" y="1351"/>
                      <a:pt x="730" y="1339"/>
                      <a:pt x="729" y="1323"/>
                    </a:cubicBezTo>
                    <a:cubicBezTo>
                      <a:pt x="730" y="1313"/>
                      <a:pt x="713" y="1321"/>
                      <a:pt x="711" y="1314"/>
                    </a:cubicBezTo>
                    <a:cubicBezTo>
                      <a:pt x="848" y="1160"/>
                      <a:pt x="954" y="975"/>
                      <a:pt x="1059" y="789"/>
                    </a:cubicBezTo>
                    <a:cubicBezTo>
                      <a:pt x="1095" y="789"/>
                      <a:pt x="1129" y="787"/>
                      <a:pt x="1158" y="780"/>
                    </a:cubicBezTo>
                    <a:cubicBezTo>
                      <a:pt x="1250" y="577"/>
                      <a:pt x="1314" y="346"/>
                      <a:pt x="1401" y="138"/>
                    </a:cubicBezTo>
                    <a:cubicBezTo>
                      <a:pt x="1409" y="135"/>
                      <a:pt x="1416" y="148"/>
                      <a:pt x="1416" y="135"/>
                    </a:cubicBezTo>
                    <a:cubicBezTo>
                      <a:pt x="1370" y="110"/>
                      <a:pt x="1304" y="105"/>
                      <a:pt x="1248" y="90"/>
                    </a:cubicBezTo>
                    <a:cubicBezTo>
                      <a:pt x="1186" y="74"/>
                      <a:pt x="1122" y="60"/>
                      <a:pt x="1059" y="45"/>
                    </a:cubicBezTo>
                    <a:cubicBezTo>
                      <a:pt x="1038" y="36"/>
                      <a:pt x="1005" y="39"/>
                      <a:pt x="993" y="21"/>
                    </a:cubicBezTo>
                    <a:cubicBezTo>
                      <a:pt x="993" y="33"/>
                      <a:pt x="981" y="33"/>
                      <a:pt x="975" y="39"/>
                    </a:cubicBezTo>
                    <a:cubicBezTo>
                      <a:pt x="979" y="40"/>
                      <a:pt x="986" y="38"/>
                      <a:pt x="987" y="42"/>
                    </a:cubicBezTo>
                    <a:cubicBezTo>
                      <a:pt x="937" y="173"/>
                      <a:pt x="889" y="341"/>
                      <a:pt x="846" y="492"/>
                    </a:cubicBezTo>
                    <a:cubicBezTo>
                      <a:pt x="830" y="548"/>
                      <a:pt x="783" y="650"/>
                      <a:pt x="831" y="687"/>
                    </a:cubicBezTo>
                    <a:cubicBezTo>
                      <a:pt x="816" y="742"/>
                      <a:pt x="794" y="790"/>
                      <a:pt x="780" y="846"/>
                    </a:cubicBezTo>
                    <a:cubicBezTo>
                      <a:pt x="733" y="901"/>
                      <a:pt x="697" y="965"/>
                      <a:pt x="657" y="1032"/>
                    </a:cubicBezTo>
                    <a:cubicBezTo>
                      <a:pt x="618" y="1098"/>
                      <a:pt x="573" y="1190"/>
                      <a:pt x="525" y="1239"/>
                    </a:cubicBezTo>
                    <a:cubicBezTo>
                      <a:pt x="522" y="1239"/>
                      <a:pt x="521" y="1237"/>
                      <a:pt x="519" y="12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6" name="Freeform 975"/>
              <p:cNvSpPr/>
              <p:nvPr/>
            </p:nvSpPr>
            <p:spPr bwMode="auto">
              <a:xfrm>
                <a:off x="11152981" y="4872722"/>
                <a:ext cx="88900" cy="88900"/>
              </a:xfrm>
              <a:custGeom>
                <a:avLst/>
                <a:gdLst>
                  <a:gd name="T0" fmla="*/ 0 w 30"/>
                  <a:gd name="T1" fmla="*/ 30 h 30"/>
                  <a:gd name="T2" fmla="*/ 30 w 30"/>
                  <a:gd name="T3" fmla="*/ 0 h 30"/>
                  <a:gd name="T4" fmla="*/ 0 w 3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C48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7" name="Freeform 976"/>
              <p:cNvSpPr>
                <a:spLocks noEditPoints="1"/>
              </p:cNvSpPr>
              <p:nvPr/>
            </p:nvSpPr>
            <p:spPr bwMode="auto">
              <a:xfrm>
                <a:off x="10060781" y="-162828"/>
                <a:ext cx="4127500" cy="5564188"/>
              </a:xfrm>
              <a:custGeom>
                <a:avLst/>
                <a:gdLst>
                  <a:gd name="T0" fmla="*/ 624 w 1383"/>
                  <a:gd name="T1" fmla="*/ 1011 h 1863"/>
                  <a:gd name="T2" fmla="*/ 798 w 1383"/>
                  <a:gd name="T3" fmla="*/ 666 h 1863"/>
                  <a:gd name="T4" fmla="*/ 954 w 1383"/>
                  <a:gd name="T5" fmla="*/ 21 h 1863"/>
                  <a:gd name="T6" fmla="*/ 960 w 1383"/>
                  <a:gd name="T7" fmla="*/ 0 h 1863"/>
                  <a:gd name="T8" fmla="*/ 963 w 1383"/>
                  <a:gd name="T9" fmla="*/ 21 h 1863"/>
                  <a:gd name="T10" fmla="*/ 816 w 1383"/>
                  <a:gd name="T11" fmla="*/ 663 h 1863"/>
                  <a:gd name="T12" fmla="*/ 1116 w 1383"/>
                  <a:gd name="T13" fmla="*/ 747 h 1863"/>
                  <a:gd name="T14" fmla="*/ 1209 w 1383"/>
                  <a:gd name="T15" fmla="*/ 72 h 1863"/>
                  <a:gd name="T16" fmla="*/ 1383 w 1383"/>
                  <a:gd name="T17" fmla="*/ 114 h 1863"/>
                  <a:gd name="T18" fmla="*/ 1125 w 1383"/>
                  <a:gd name="T19" fmla="*/ 759 h 1863"/>
                  <a:gd name="T20" fmla="*/ 678 w 1383"/>
                  <a:gd name="T21" fmla="*/ 1293 h 1863"/>
                  <a:gd name="T22" fmla="*/ 687 w 1383"/>
                  <a:gd name="T23" fmla="*/ 1338 h 1863"/>
                  <a:gd name="T24" fmla="*/ 633 w 1383"/>
                  <a:gd name="T25" fmla="*/ 1356 h 1863"/>
                  <a:gd name="T26" fmla="*/ 396 w 1383"/>
                  <a:gd name="T27" fmla="*/ 1686 h 1863"/>
                  <a:gd name="T28" fmla="*/ 297 w 1383"/>
                  <a:gd name="T29" fmla="*/ 1779 h 1863"/>
                  <a:gd name="T30" fmla="*/ 198 w 1383"/>
                  <a:gd name="T31" fmla="*/ 1830 h 1863"/>
                  <a:gd name="T32" fmla="*/ 153 w 1383"/>
                  <a:gd name="T33" fmla="*/ 1779 h 1863"/>
                  <a:gd name="T34" fmla="*/ 132 w 1383"/>
                  <a:gd name="T35" fmla="*/ 1734 h 1863"/>
                  <a:gd name="T36" fmla="*/ 48 w 1383"/>
                  <a:gd name="T37" fmla="*/ 1749 h 1863"/>
                  <a:gd name="T38" fmla="*/ 12 w 1383"/>
                  <a:gd name="T39" fmla="*/ 1659 h 1863"/>
                  <a:gd name="T40" fmla="*/ 45 w 1383"/>
                  <a:gd name="T41" fmla="*/ 1464 h 1863"/>
                  <a:gd name="T42" fmla="*/ 228 w 1383"/>
                  <a:gd name="T43" fmla="*/ 1365 h 1863"/>
                  <a:gd name="T44" fmla="*/ 486 w 1383"/>
                  <a:gd name="T45" fmla="*/ 1215 h 1863"/>
                  <a:gd name="T46" fmla="*/ 492 w 1383"/>
                  <a:gd name="T47" fmla="*/ 1218 h 1863"/>
                  <a:gd name="T48" fmla="*/ 762 w 1383"/>
                  <a:gd name="T49" fmla="*/ 813 h 1863"/>
                  <a:gd name="T50" fmla="*/ 546 w 1383"/>
                  <a:gd name="T51" fmla="*/ 1224 h 1863"/>
                  <a:gd name="T52" fmla="*/ 609 w 1383"/>
                  <a:gd name="T53" fmla="*/ 1293 h 1863"/>
                  <a:gd name="T54" fmla="*/ 663 w 1383"/>
                  <a:gd name="T55" fmla="*/ 1293 h 1863"/>
                  <a:gd name="T56" fmla="*/ 957 w 1383"/>
                  <a:gd name="T57" fmla="*/ 858 h 1863"/>
                  <a:gd name="T58" fmla="*/ 1005 w 1383"/>
                  <a:gd name="T59" fmla="*/ 768 h 1863"/>
                  <a:gd name="T60" fmla="*/ 756 w 1383"/>
                  <a:gd name="T61" fmla="*/ 807 h 1863"/>
                  <a:gd name="T62" fmla="*/ 552 w 1383"/>
                  <a:gd name="T63" fmla="*/ 1428 h 1863"/>
                  <a:gd name="T64" fmla="*/ 612 w 1383"/>
                  <a:gd name="T65" fmla="*/ 1347 h 1863"/>
                  <a:gd name="T66" fmla="*/ 597 w 1383"/>
                  <a:gd name="T67" fmla="*/ 1305 h 1863"/>
                  <a:gd name="T68" fmla="*/ 483 w 1383"/>
                  <a:gd name="T69" fmla="*/ 1266 h 1863"/>
                  <a:gd name="T70" fmla="*/ 237 w 1383"/>
                  <a:gd name="T71" fmla="*/ 1365 h 1863"/>
                  <a:gd name="T72" fmla="*/ 54 w 1383"/>
                  <a:gd name="T73" fmla="*/ 1473 h 1863"/>
                  <a:gd name="T74" fmla="*/ 123 w 1383"/>
                  <a:gd name="T75" fmla="*/ 1494 h 1863"/>
                  <a:gd name="T76" fmla="*/ 93 w 1383"/>
                  <a:gd name="T77" fmla="*/ 1533 h 1863"/>
                  <a:gd name="T78" fmla="*/ 96 w 1383"/>
                  <a:gd name="T79" fmla="*/ 1617 h 1863"/>
                  <a:gd name="T80" fmla="*/ 108 w 1383"/>
                  <a:gd name="T81" fmla="*/ 1614 h 1863"/>
                  <a:gd name="T82" fmla="*/ 135 w 1383"/>
                  <a:gd name="T83" fmla="*/ 1707 h 1863"/>
                  <a:gd name="T84" fmla="*/ 252 w 1383"/>
                  <a:gd name="T85" fmla="*/ 1575 h 1863"/>
                  <a:gd name="T86" fmla="*/ 147 w 1383"/>
                  <a:gd name="T87" fmla="*/ 1842 h 1863"/>
                  <a:gd name="T88" fmla="*/ 321 w 1383"/>
                  <a:gd name="T89" fmla="*/ 1620 h 1863"/>
                  <a:gd name="T90" fmla="*/ 207 w 1383"/>
                  <a:gd name="T91" fmla="*/ 1833 h 1863"/>
                  <a:gd name="T92" fmla="*/ 363 w 1383"/>
                  <a:gd name="T93" fmla="*/ 1698 h 1863"/>
                  <a:gd name="T94" fmla="*/ 489 w 1383"/>
                  <a:gd name="T95" fmla="*/ 1254 h 1863"/>
                  <a:gd name="T96" fmla="*/ 591 w 1383"/>
                  <a:gd name="T97" fmla="*/ 1218 h 1863"/>
                  <a:gd name="T98" fmla="*/ 609 w 1383"/>
                  <a:gd name="T99" fmla="*/ 1326 h 1863"/>
                  <a:gd name="T100" fmla="*/ 606 w 1383"/>
                  <a:gd name="T101" fmla="*/ 1302 h 1863"/>
                  <a:gd name="T102" fmla="*/ 663 w 1383"/>
                  <a:gd name="T103" fmla="*/ 1308 h 1863"/>
                  <a:gd name="T104" fmla="*/ 687 w 1383"/>
                  <a:gd name="T105" fmla="*/ 1308 h 1863"/>
                  <a:gd name="T106" fmla="*/ 630 w 1383"/>
                  <a:gd name="T107" fmla="*/ 1341 h 1863"/>
                  <a:gd name="T108" fmla="*/ 651 w 1383"/>
                  <a:gd name="T109" fmla="*/ 1329 h 1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83" h="1863">
                    <a:moveTo>
                      <a:pt x="492" y="1218"/>
                    </a:moveTo>
                    <a:cubicBezTo>
                      <a:pt x="540" y="1169"/>
                      <a:pt x="585" y="1077"/>
                      <a:pt x="624" y="1011"/>
                    </a:cubicBezTo>
                    <a:cubicBezTo>
                      <a:pt x="664" y="944"/>
                      <a:pt x="700" y="880"/>
                      <a:pt x="747" y="825"/>
                    </a:cubicBezTo>
                    <a:cubicBezTo>
                      <a:pt x="761" y="769"/>
                      <a:pt x="783" y="721"/>
                      <a:pt x="798" y="666"/>
                    </a:cubicBezTo>
                    <a:cubicBezTo>
                      <a:pt x="750" y="629"/>
                      <a:pt x="797" y="527"/>
                      <a:pt x="813" y="471"/>
                    </a:cubicBezTo>
                    <a:cubicBezTo>
                      <a:pt x="856" y="320"/>
                      <a:pt x="904" y="152"/>
                      <a:pt x="954" y="21"/>
                    </a:cubicBezTo>
                    <a:cubicBezTo>
                      <a:pt x="953" y="17"/>
                      <a:pt x="946" y="19"/>
                      <a:pt x="942" y="18"/>
                    </a:cubicBezTo>
                    <a:cubicBezTo>
                      <a:pt x="948" y="12"/>
                      <a:pt x="960" y="12"/>
                      <a:pt x="960" y="0"/>
                    </a:cubicBezTo>
                    <a:cubicBezTo>
                      <a:pt x="972" y="18"/>
                      <a:pt x="1005" y="15"/>
                      <a:pt x="1026" y="24"/>
                    </a:cubicBezTo>
                    <a:cubicBezTo>
                      <a:pt x="1002" y="26"/>
                      <a:pt x="986" y="20"/>
                      <a:pt x="963" y="21"/>
                    </a:cubicBezTo>
                    <a:cubicBezTo>
                      <a:pt x="895" y="211"/>
                      <a:pt x="835" y="425"/>
                      <a:pt x="786" y="624"/>
                    </a:cubicBezTo>
                    <a:cubicBezTo>
                      <a:pt x="793" y="640"/>
                      <a:pt x="810" y="646"/>
                      <a:pt x="816" y="663"/>
                    </a:cubicBezTo>
                    <a:cubicBezTo>
                      <a:pt x="827" y="676"/>
                      <a:pt x="839" y="688"/>
                      <a:pt x="852" y="699"/>
                    </a:cubicBezTo>
                    <a:cubicBezTo>
                      <a:pt x="901" y="757"/>
                      <a:pt x="1016" y="765"/>
                      <a:pt x="1116" y="747"/>
                    </a:cubicBezTo>
                    <a:cubicBezTo>
                      <a:pt x="1205" y="546"/>
                      <a:pt x="1276" y="327"/>
                      <a:pt x="1356" y="117"/>
                    </a:cubicBezTo>
                    <a:cubicBezTo>
                      <a:pt x="1309" y="100"/>
                      <a:pt x="1260" y="85"/>
                      <a:pt x="1209" y="72"/>
                    </a:cubicBezTo>
                    <a:cubicBezTo>
                      <a:pt x="1209" y="69"/>
                      <a:pt x="1213" y="70"/>
                      <a:pt x="1215" y="69"/>
                    </a:cubicBezTo>
                    <a:cubicBezTo>
                      <a:pt x="1271" y="84"/>
                      <a:pt x="1337" y="89"/>
                      <a:pt x="1383" y="114"/>
                    </a:cubicBezTo>
                    <a:cubicBezTo>
                      <a:pt x="1383" y="127"/>
                      <a:pt x="1376" y="114"/>
                      <a:pt x="1368" y="117"/>
                    </a:cubicBezTo>
                    <a:cubicBezTo>
                      <a:pt x="1281" y="325"/>
                      <a:pt x="1217" y="556"/>
                      <a:pt x="1125" y="759"/>
                    </a:cubicBezTo>
                    <a:cubicBezTo>
                      <a:pt x="1096" y="766"/>
                      <a:pt x="1062" y="768"/>
                      <a:pt x="1026" y="768"/>
                    </a:cubicBezTo>
                    <a:cubicBezTo>
                      <a:pt x="921" y="954"/>
                      <a:pt x="815" y="1139"/>
                      <a:pt x="678" y="1293"/>
                    </a:cubicBezTo>
                    <a:cubicBezTo>
                      <a:pt x="680" y="1300"/>
                      <a:pt x="697" y="1292"/>
                      <a:pt x="696" y="1302"/>
                    </a:cubicBezTo>
                    <a:cubicBezTo>
                      <a:pt x="697" y="1318"/>
                      <a:pt x="694" y="1330"/>
                      <a:pt x="687" y="1338"/>
                    </a:cubicBezTo>
                    <a:cubicBezTo>
                      <a:pt x="682" y="1343"/>
                      <a:pt x="668" y="1341"/>
                      <a:pt x="666" y="1335"/>
                    </a:cubicBezTo>
                    <a:cubicBezTo>
                      <a:pt x="660" y="1347"/>
                      <a:pt x="656" y="1361"/>
                      <a:pt x="633" y="1356"/>
                    </a:cubicBezTo>
                    <a:cubicBezTo>
                      <a:pt x="607" y="1387"/>
                      <a:pt x="594" y="1431"/>
                      <a:pt x="552" y="1446"/>
                    </a:cubicBezTo>
                    <a:cubicBezTo>
                      <a:pt x="500" y="1526"/>
                      <a:pt x="468" y="1626"/>
                      <a:pt x="396" y="1686"/>
                    </a:cubicBezTo>
                    <a:cubicBezTo>
                      <a:pt x="385" y="1695"/>
                      <a:pt x="375" y="1705"/>
                      <a:pt x="366" y="1716"/>
                    </a:cubicBezTo>
                    <a:cubicBezTo>
                      <a:pt x="350" y="1733"/>
                      <a:pt x="325" y="1754"/>
                      <a:pt x="297" y="1779"/>
                    </a:cubicBezTo>
                    <a:cubicBezTo>
                      <a:pt x="276" y="1798"/>
                      <a:pt x="252" y="1837"/>
                      <a:pt x="231" y="1842"/>
                    </a:cubicBezTo>
                    <a:cubicBezTo>
                      <a:pt x="224" y="1843"/>
                      <a:pt x="198" y="1848"/>
                      <a:pt x="198" y="1830"/>
                    </a:cubicBezTo>
                    <a:cubicBezTo>
                      <a:pt x="184" y="1830"/>
                      <a:pt x="177" y="1863"/>
                      <a:pt x="144" y="1854"/>
                    </a:cubicBezTo>
                    <a:cubicBezTo>
                      <a:pt x="118" y="1827"/>
                      <a:pt x="144" y="1800"/>
                      <a:pt x="153" y="1779"/>
                    </a:cubicBezTo>
                    <a:cubicBezTo>
                      <a:pt x="169" y="1740"/>
                      <a:pt x="180" y="1692"/>
                      <a:pt x="201" y="1662"/>
                    </a:cubicBezTo>
                    <a:cubicBezTo>
                      <a:pt x="177" y="1673"/>
                      <a:pt x="156" y="1713"/>
                      <a:pt x="132" y="1734"/>
                    </a:cubicBezTo>
                    <a:cubicBezTo>
                      <a:pt x="114" y="1780"/>
                      <a:pt x="105" y="1849"/>
                      <a:pt x="45" y="1842"/>
                    </a:cubicBezTo>
                    <a:cubicBezTo>
                      <a:pt x="33" y="1817"/>
                      <a:pt x="41" y="1773"/>
                      <a:pt x="48" y="1749"/>
                    </a:cubicBezTo>
                    <a:cubicBezTo>
                      <a:pt x="43" y="1751"/>
                      <a:pt x="10" y="1755"/>
                      <a:pt x="0" y="1746"/>
                    </a:cubicBezTo>
                    <a:cubicBezTo>
                      <a:pt x="2" y="1716"/>
                      <a:pt x="19" y="1688"/>
                      <a:pt x="12" y="1659"/>
                    </a:cubicBezTo>
                    <a:cubicBezTo>
                      <a:pt x="48" y="1609"/>
                      <a:pt x="68" y="1543"/>
                      <a:pt x="117" y="1506"/>
                    </a:cubicBezTo>
                    <a:cubicBezTo>
                      <a:pt x="85" y="1512"/>
                      <a:pt x="37" y="1501"/>
                      <a:pt x="45" y="1464"/>
                    </a:cubicBezTo>
                    <a:cubicBezTo>
                      <a:pt x="51" y="1437"/>
                      <a:pt x="119" y="1423"/>
                      <a:pt x="153" y="1410"/>
                    </a:cubicBezTo>
                    <a:cubicBezTo>
                      <a:pt x="187" y="1397"/>
                      <a:pt x="202" y="1385"/>
                      <a:pt x="228" y="1365"/>
                    </a:cubicBezTo>
                    <a:cubicBezTo>
                      <a:pt x="292" y="1316"/>
                      <a:pt x="438" y="1339"/>
                      <a:pt x="471" y="1260"/>
                    </a:cubicBezTo>
                    <a:cubicBezTo>
                      <a:pt x="439" y="1256"/>
                      <a:pt x="454" y="1197"/>
                      <a:pt x="486" y="1215"/>
                    </a:cubicBezTo>
                    <a:cubicBezTo>
                      <a:pt x="491" y="1226"/>
                      <a:pt x="456" y="1218"/>
                      <a:pt x="465" y="1242"/>
                    </a:cubicBezTo>
                    <a:cubicBezTo>
                      <a:pt x="484" y="1244"/>
                      <a:pt x="483" y="1226"/>
                      <a:pt x="492" y="1218"/>
                    </a:cubicBezTo>
                    <a:close/>
                    <a:moveTo>
                      <a:pt x="756" y="807"/>
                    </a:moveTo>
                    <a:cubicBezTo>
                      <a:pt x="756" y="815"/>
                      <a:pt x="764" y="800"/>
                      <a:pt x="762" y="813"/>
                    </a:cubicBezTo>
                    <a:cubicBezTo>
                      <a:pt x="690" y="955"/>
                      <a:pt x="598" y="1077"/>
                      <a:pt x="516" y="1209"/>
                    </a:cubicBezTo>
                    <a:cubicBezTo>
                      <a:pt x="533" y="1207"/>
                      <a:pt x="539" y="1216"/>
                      <a:pt x="546" y="1224"/>
                    </a:cubicBezTo>
                    <a:cubicBezTo>
                      <a:pt x="551" y="1204"/>
                      <a:pt x="594" y="1205"/>
                      <a:pt x="606" y="1218"/>
                    </a:cubicBezTo>
                    <a:cubicBezTo>
                      <a:pt x="618" y="1243"/>
                      <a:pt x="599" y="1268"/>
                      <a:pt x="609" y="1293"/>
                    </a:cubicBezTo>
                    <a:cubicBezTo>
                      <a:pt x="634" y="1286"/>
                      <a:pt x="626" y="1312"/>
                      <a:pt x="642" y="1314"/>
                    </a:cubicBezTo>
                    <a:cubicBezTo>
                      <a:pt x="661" y="1319"/>
                      <a:pt x="654" y="1298"/>
                      <a:pt x="663" y="1293"/>
                    </a:cubicBezTo>
                    <a:cubicBezTo>
                      <a:pt x="699" y="1266"/>
                      <a:pt x="722" y="1223"/>
                      <a:pt x="750" y="1185"/>
                    </a:cubicBezTo>
                    <a:cubicBezTo>
                      <a:pt x="826" y="1083"/>
                      <a:pt x="899" y="974"/>
                      <a:pt x="957" y="858"/>
                    </a:cubicBezTo>
                    <a:cubicBezTo>
                      <a:pt x="966" y="860"/>
                      <a:pt x="961" y="848"/>
                      <a:pt x="972" y="852"/>
                    </a:cubicBezTo>
                    <a:cubicBezTo>
                      <a:pt x="981" y="822"/>
                      <a:pt x="991" y="793"/>
                      <a:pt x="1005" y="768"/>
                    </a:cubicBezTo>
                    <a:cubicBezTo>
                      <a:pt x="912" y="765"/>
                      <a:pt x="860" y="721"/>
                      <a:pt x="810" y="675"/>
                    </a:cubicBezTo>
                    <a:cubicBezTo>
                      <a:pt x="790" y="717"/>
                      <a:pt x="775" y="764"/>
                      <a:pt x="756" y="807"/>
                    </a:cubicBezTo>
                    <a:close/>
                    <a:moveTo>
                      <a:pt x="363" y="1698"/>
                    </a:moveTo>
                    <a:cubicBezTo>
                      <a:pt x="455" y="1637"/>
                      <a:pt x="490" y="1519"/>
                      <a:pt x="552" y="1428"/>
                    </a:cubicBezTo>
                    <a:cubicBezTo>
                      <a:pt x="556" y="1432"/>
                      <a:pt x="558" y="1437"/>
                      <a:pt x="564" y="1431"/>
                    </a:cubicBezTo>
                    <a:cubicBezTo>
                      <a:pt x="583" y="1406"/>
                      <a:pt x="608" y="1387"/>
                      <a:pt x="612" y="1347"/>
                    </a:cubicBezTo>
                    <a:cubicBezTo>
                      <a:pt x="620" y="1345"/>
                      <a:pt x="610" y="1361"/>
                      <a:pt x="618" y="1359"/>
                    </a:cubicBezTo>
                    <a:cubicBezTo>
                      <a:pt x="630" y="1333"/>
                      <a:pt x="586" y="1339"/>
                      <a:pt x="597" y="1305"/>
                    </a:cubicBezTo>
                    <a:cubicBezTo>
                      <a:pt x="566" y="1297"/>
                      <a:pt x="557" y="1324"/>
                      <a:pt x="531" y="1329"/>
                    </a:cubicBezTo>
                    <a:cubicBezTo>
                      <a:pt x="504" y="1319"/>
                      <a:pt x="503" y="1283"/>
                      <a:pt x="483" y="1266"/>
                    </a:cubicBezTo>
                    <a:cubicBezTo>
                      <a:pt x="464" y="1303"/>
                      <a:pt x="427" y="1317"/>
                      <a:pt x="390" y="1329"/>
                    </a:cubicBezTo>
                    <a:cubicBezTo>
                      <a:pt x="340" y="1345"/>
                      <a:pt x="283" y="1345"/>
                      <a:pt x="237" y="1365"/>
                    </a:cubicBezTo>
                    <a:cubicBezTo>
                      <a:pt x="214" y="1375"/>
                      <a:pt x="198" y="1397"/>
                      <a:pt x="177" y="1410"/>
                    </a:cubicBezTo>
                    <a:cubicBezTo>
                      <a:pt x="137" y="1435"/>
                      <a:pt x="82" y="1436"/>
                      <a:pt x="54" y="1473"/>
                    </a:cubicBezTo>
                    <a:cubicBezTo>
                      <a:pt x="62" y="1485"/>
                      <a:pt x="74" y="1493"/>
                      <a:pt x="93" y="1494"/>
                    </a:cubicBezTo>
                    <a:cubicBezTo>
                      <a:pt x="96" y="1499"/>
                      <a:pt x="120" y="1499"/>
                      <a:pt x="123" y="1494"/>
                    </a:cubicBezTo>
                    <a:cubicBezTo>
                      <a:pt x="159" y="1490"/>
                      <a:pt x="175" y="1450"/>
                      <a:pt x="201" y="1446"/>
                    </a:cubicBezTo>
                    <a:cubicBezTo>
                      <a:pt x="178" y="1488"/>
                      <a:pt x="135" y="1510"/>
                      <a:pt x="93" y="1533"/>
                    </a:cubicBezTo>
                    <a:cubicBezTo>
                      <a:pt x="66" y="1601"/>
                      <a:pt x="18" y="1648"/>
                      <a:pt x="9" y="1734"/>
                    </a:cubicBezTo>
                    <a:cubicBezTo>
                      <a:pt x="73" y="1763"/>
                      <a:pt x="76" y="1661"/>
                      <a:pt x="96" y="1617"/>
                    </a:cubicBezTo>
                    <a:cubicBezTo>
                      <a:pt x="139" y="1590"/>
                      <a:pt x="160" y="1541"/>
                      <a:pt x="207" y="1518"/>
                    </a:cubicBezTo>
                    <a:cubicBezTo>
                      <a:pt x="182" y="1558"/>
                      <a:pt x="146" y="1587"/>
                      <a:pt x="108" y="1614"/>
                    </a:cubicBezTo>
                    <a:cubicBezTo>
                      <a:pt x="90" y="1686"/>
                      <a:pt x="44" y="1746"/>
                      <a:pt x="51" y="1833"/>
                    </a:cubicBezTo>
                    <a:cubicBezTo>
                      <a:pt x="117" y="1829"/>
                      <a:pt x="99" y="1741"/>
                      <a:pt x="135" y="1707"/>
                    </a:cubicBezTo>
                    <a:cubicBezTo>
                      <a:pt x="147" y="1697"/>
                      <a:pt x="158" y="1686"/>
                      <a:pt x="168" y="1674"/>
                    </a:cubicBezTo>
                    <a:cubicBezTo>
                      <a:pt x="206" y="1653"/>
                      <a:pt x="224" y="1596"/>
                      <a:pt x="252" y="1575"/>
                    </a:cubicBezTo>
                    <a:cubicBezTo>
                      <a:pt x="223" y="1613"/>
                      <a:pt x="215" y="1665"/>
                      <a:pt x="195" y="1710"/>
                    </a:cubicBezTo>
                    <a:cubicBezTo>
                      <a:pt x="176" y="1753"/>
                      <a:pt x="136" y="1794"/>
                      <a:pt x="147" y="1842"/>
                    </a:cubicBezTo>
                    <a:cubicBezTo>
                      <a:pt x="169" y="1842"/>
                      <a:pt x="192" y="1826"/>
                      <a:pt x="204" y="1812"/>
                    </a:cubicBezTo>
                    <a:cubicBezTo>
                      <a:pt x="252" y="1757"/>
                      <a:pt x="269" y="1670"/>
                      <a:pt x="321" y="1620"/>
                    </a:cubicBezTo>
                    <a:cubicBezTo>
                      <a:pt x="300" y="1691"/>
                      <a:pt x="261" y="1735"/>
                      <a:pt x="225" y="1788"/>
                    </a:cubicBezTo>
                    <a:cubicBezTo>
                      <a:pt x="217" y="1800"/>
                      <a:pt x="204" y="1816"/>
                      <a:pt x="207" y="1833"/>
                    </a:cubicBezTo>
                    <a:cubicBezTo>
                      <a:pt x="270" y="1823"/>
                      <a:pt x="284" y="1764"/>
                      <a:pt x="327" y="1734"/>
                    </a:cubicBezTo>
                    <a:cubicBezTo>
                      <a:pt x="340" y="1723"/>
                      <a:pt x="352" y="1711"/>
                      <a:pt x="363" y="1698"/>
                    </a:cubicBezTo>
                    <a:close/>
                    <a:moveTo>
                      <a:pt x="540" y="1239"/>
                    </a:moveTo>
                    <a:cubicBezTo>
                      <a:pt x="533" y="1201"/>
                      <a:pt x="489" y="1225"/>
                      <a:pt x="489" y="1254"/>
                    </a:cubicBezTo>
                    <a:cubicBezTo>
                      <a:pt x="505" y="1275"/>
                      <a:pt x="511" y="1306"/>
                      <a:pt x="537" y="1317"/>
                    </a:cubicBezTo>
                    <a:cubicBezTo>
                      <a:pt x="560" y="1293"/>
                      <a:pt x="619" y="1265"/>
                      <a:pt x="591" y="1218"/>
                    </a:cubicBezTo>
                    <a:cubicBezTo>
                      <a:pt x="566" y="1217"/>
                      <a:pt x="554" y="1229"/>
                      <a:pt x="540" y="1239"/>
                    </a:cubicBezTo>
                    <a:close/>
                    <a:moveTo>
                      <a:pt x="609" y="1326"/>
                    </a:moveTo>
                    <a:cubicBezTo>
                      <a:pt x="618" y="1325"/>
                      <a:pt x="623" y="1320"/>
                      <a:pt x="624" y="1311"/>
                    </a:cubicBezTo>
                    <a:cubicBezTo>
                      <a:pt x="621" y="1305"/>
                      <a:pt x="617" y="1300"/>
                      <a:pt x="606" y="1302"/>
                    </a:cubicBezTo>
                    <a:cubicBezTo>
                      <a:pt x="605" y="1316"/>
                      <a:pt x="602" y="1317"/>
                      <a:pt x="609" y="1326"/>
                    </a:cubicBezTo>
                    <a:close/>
                    <a:moveTo>
                      <a:pt x="663" y="1308"/>
                    </a:moveTo>
                    <a:cubicBezTo>
                      <a:pt x="663" y="1319"/>
                      <a:pt x="664" y="1329"/>
                      <a:pt x="675" y="1329"/>
                    </a:cubicBezTo>
                    <a:cubicBezTo>
                      <a:pt x="681" y="1324"/>
                      <a:pt x="683" y="1315"/>
                      <a:pt x="687" y="1308"/>
                    </a:cubicBezTo>
                    <a:cubicBezTo>
                      <a:pt x="683" y="1304"/>
                      <a:pt x="667" y="1304"/>
                      <a:pt x="663" y="1308"/>
                    </a:cubicBezTo>
                    <a:close/>
                    <a:moveTo>
                      <a:pt x="630" y="1341"/>
                    </a:moveTo>
                    <a:cubicBezTo>
                      <a:pt x="636" y="1340"/>
                      <a:pt x="636" y="1345"/>
                      <a:pt x="639" y="1347"/>
                    </a:cubicBezTo>
                    <a:cubicBezTo>
                      <a:pt x="644" y="1342"/>
                      <a:pt x="655" y="1343"/>
                      <a:pt x="651" y="1329"/>
                    </a:cubicBezTo>
                    <a:cubicBezTo>
                      <a:pt x="643" y="1322"/>
                      <a:pt x="627" y="1327"/>
                      <a:pt x="630" y="1341"/>
                    </a:cubicBezTo>
                    <a:close/>
                  </a:path>
                </a:pathLst>
              </a:custGeom>
              <a:solidFill>
                <a:srgbClr val="9B3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8" name="Freeform 977"/>
              <p:cNvSpPr/>
              <p:nvPr/>
            </p:nvSpPr>
            <p:spPr bwMode="auto">
              <a:xfrm>
                <a:off x="12496006" y="1816785"/>
                <a:ext cx="107950" cy="107950"/>
              </a:xfrm>
              <a:custGeom>
                <a:avLst/>
                <a:gdLst>
                  <a:gd name="T0" fmla="*/ 0 w 36"/>
                  <a:gd name="T1" fmla="*/ 0 h 36"/>
                  <a:gd name="T2" fmla="*/ 36 w 36"/>
                  <a:gd name="T3" fmla="*/ 36 h 36"/>
                  <a:gd name="T4" fmla="*/ 0 w 36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cubicBezTo>
                      <a:pt x="13" y="11"/>
                      <a:pt x="25" y="23"/>
                      <a:pt x="36" y="36"/>
                    </a:cubicBezTo>
                    <a:cubicBezTo>
                      <a:pt x="23" y="25"/>
                      <a:pt x="11" y="13"/>
                      <a:pt x="0" y="0"/>
                    </a:cubicBezTo>
                    <a:close/>
                  </a:path>
                </a:pathLst>
              </a:custGeom>
              <a:solidFill>
                <a:srgbClr val="6E24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9" name="Freeform 978"/>
              <p:cNvSpPr/>
              <p:nvPr/>
            </p:nvSpPr>
            <p:spPr bwMode="auto">
              <a:xfrm>
                <a:off x="11600656" y="1853297"/>
                <a:ext cx="1460500" cy="1922463"/>
              </a:xfrm>
              <a:custGeom>
                <a:avLst/>
                <a:gdLst>
                  <a:gd name="T0" fmla="*/ 294 w 489"/>
                  <a:gd name="T1" fmla="*/ 0 h 644"/>
                  <a:gd name="T2" fmla="*/ 489 w 489"/>
                  <a:gd name="T3" fmla="*/ 93 h 644"/>
                  <a:gd name="T4" fmla="*/ 456 w 489"/>
                  <a:gd name="T5" fmla="*/ 177 h 644"/>
                  <a:gd name="T6" fmla="*/ 441 w 489"/>
                  <a:gd name="T7" fmla="*/ 183 h 644"/>
                  <a:gd name="T8" fmla="*/ 234 w 489"/>
                  <a:gd name="T9" fmla="*/ 510 h 644"/>
                  <a:gd name="T10" fmla="*/ 147 w 489"/>
                  <a:gd name="T11" fmla="*/ 618 h 644"/>
                  <a:gd name="T12" fmla="*/ 126 w 489"/>
                  <a:gd name="T13" fmla="*/ 639 h 644"/>
                  <a:gd name="T14" fmla="*/ 93 w 489"/>
                  <a:gd name="T15" fmla="*/ 618 h 644"/>
                  <a:gd name="T16" fmla="*/ 90 w 489"/>
                  <a:gd name="T17" fmla="*/ 543 h 644"/>
                  <a:gd name="T18" fmla="*/ 30 w 489"/>
                  <a:gd name="T19" fmla="*/ 549 h 644"/>
                  <a:gd name="T20" fmla="*/ 0 w 489"/>
                  <a:gd name="T21" fmla="*/ 534 h 644"/>
                  <a:gd name="T22" fmla="*/ 246 w 489"/>
                  <a:gd name="T23" fmla="*/ 138 h 644"/>
                  <a:gd name="T24" fmla="*/ 240 w 489"/>
                  <a:gd name="T25" fmla="*/ 132 h 644"/>
                  <a:gd name="T26" fmla="*/ 294 w 489"/>
                  <a:gd name="T27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9" h="644">
                    <a:moveTo>
                      <a:pt x="294" y="0"/>
                    </a:moveTo>
                    <a:cubicBezTo>
                      <a:pt x="344" y="46"/>
                      <a:pt x="396" y="90"/>
                      <a:pt x="489" y="93"/>
                    </a:cubicBezTo>
                    <a:cubicBezTo>
                      <a:pt x="475" y="118"/>
                      <a:pt x="465" y="147"/>
                      <a:pt x="456" y="177"/>
                    </a:cubicBezTo>
                    <a:cubicBezTo>
                      <a:pt x="445" y="173"/>
                      <a:pt x="450" y="185"/>
                      <a:pt x="441" y="183"/>
                    </a:cubicBezTo>
                    <a:cubicBezTo>
                      <a:pt x="383" y="299"/>
                      <a:pt x="310" y="408"/>
                      <a:pt x="234" y="510"/>
                    </a:cubicBezTo>
                    <a:cubicBezTo>
                      <a:pt x="206" y="548"/>
                      <a:pt x="183" y="591"/>
                      <a:pt x="147" y="618"/>
                    </a:cubicBezTo>
                    <a:cubicBezTo>
                      <a:pt x="138" y="623"/>
                      <a:pt x="145" y="644"/>
                      <a:pt x="126" y="639"/>
                    </a:cubicBezTo>
                    <a:cubicBezTo>
                      <a:pt x="110" y="637"/>
                      <a:pt x="118" y="611"/>
                      <a:pt x="93" y="618"/>
                    </a:cubicBezTo>
                    <a:cubicBezTo>
                      <a:pt x="83" y="593"/>
                      <a:pt x="102" y="568"/>
                      <a:pt x="90" y="543"/>
                    </a:cubicBezTo>
                    <a:cubicBezTo>
                      <a:pt x="78" y="530"/>
                      <a:pt x="35" y="529"/>
                      <a:pt x="30" y="549"/>
                    </a:cubicBezTo>
                    <a:cubicBezTo>
                      <a:pt x="23" y="541"/>
                      <a:pt x="17" y="532"/>
                      <a:pt x="0" y="534"/>
                    </a:cubicBezTo>
                    <a:cubicBezTo>
                      <a:pt x="82" y="402"/>
                      <a:pt x="174" y="280"/>
                      <a:pt x="246" y="138"/>
                    </a:cubicBezTo>
                    <a:cubicBezTo>
                      <a:pt x="248" y="125"/>
                      <a:pt x="240" y="140"/>
                      <a:pt x="240" y="132"/>
                    </a:cubicBezTo>
                    <a:cubicBezTo>
                      <a:pt x="259" y="89"/>
                      <a:pt x="274" y="42"/>
                      <a:pt x="294" y="0"/>
                    </a:cubicBezTo>
                    <a:close/>
                  </a:path>
                </a:pathLst>
              </a:custGeom>
              <a:solidFill>
                <a:srgbClr val="E7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0" name="Freeform 979"/>
              <p:cNvSpPr/>
              <p:nvPr/>
            </p:nvSpPr>
            <p:spPr bwMode="auto">
              <a:xfrm>
                <a:off x="11421268" y="3466197"/>
                <a:ext cx="107950" cy="85725"/>
              </a:xfrm>
              <a:custGeom>
                <a:avLst/>
                <a:gdLst>
                  <a:gd name="T0" fmla="*/ 30 w 36"/>
                  <a:gd name="T1" fmla="*/ 0 h 29"/>
                  <a:gd name="T2" fmla="*/ 36 w 36"/>
                  <a:gd name="T3" fmla="*/ 3 h 29"/>
                  <a:gd name="T4" fmla="*/ 9 w 36"/>
                  <a:gd name="T5" fmla="*/ 27 h 29"/>
                  <a:gd name="T6" fmla="*/ 30 w 36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29">
                    <a:moveTo>
                      <a:pt x="30" y="0"/>
                    </a:moveTo>
                    <a:cubicBezTo>
                      <a:pt x="32" y="1"/>
                      <a:pt x="33" y="3"/>
                      <a:pt x="36" y="3"/>
                    </a:cubicBezTo>
                    <a:cubicBezTo>
                      <a:pt x="27" y="11"/>
                      <a:pt x="28" y="29"/>
                      <a:pt x="9" y="27"/>
                    </a:cubicBezTo>
                    <a:cubicBezTo>
                      <a:pt x="0" y="3"/>
                      <a:pt x="35" y="11"/>
                      <a:pt x="30" y="0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1" name="Freeform 980"/>
              <p:cNvSpPr>
                <a:spLocks noEditPoints="1"/>
              </p:cNvSpPr>
              <p:nvPr/>
            </p:nvSpPr>
            <p:spPr bwMode="auto">
              <a:xfrm>
                <a:off x="11519693" y="3423335"/>
                <a:ext cx="388938" cy="347663"/>
              </a:xfrm>
              <a:custGeom>
                <a:avLst/>
                <a:gdLst>
                  <a:gd name="T0" fmla="*/ 102 w 130"/>
                  <a:gd name="T1" fmla="*/ 17 h 116"/>
                  <a:gd name="T2" fmla="*/ 48 w 130"/>
                  <a:gd name="T3" fmla="*/ 116 h 116"/>
                  <a:gd name="T4" fmla="*/ 0 w 130"/>
                  <a:gd name="T5" fmla="*/ 53 h 116"/>
                  <a:gd name="T6" fmla="*/ 51 w 130"/>
                  <a:gd name="T7" fmla="*/ 38 h 116"/>
                  <a:gd name="T8" fmla="*/ 102 w 130"/>
                  <a:gd name="T9" fmla="*/ 17 h 116"/>
                  <a:gd name="T10" fmla="*/ 69 w 130"/>
                  <a:gd name="T11" fmla="*/ 26 h 116"/>
                  <a:gd name="T12" fmla="*/ 69 w 130"/>
                  <a:gd name="T13" fmla="*/ 68 h 116"/>
                  <a:gd name="T14" fmla="*/ 69 w 130"/>
                  <a:gd name="T15" fmla="*/ 26 h 116"/>
                  <a:gd name="T16" fmla="*/ 66 w 130"/>
                  <a:gd name="T17" fmla="*/ 83 h 116"/>
                  <a:gd name="T18" fmla="*/ 54 w 130"/>
                  <a:gd name="T19" fmla="*/ 83 h 116"/>
                  <a:gd name="T20" fmla="*/ 57 w 130"/>
                  <a:gd name="T21" fmla="*/ 95 h 116"/>
                  <a:gd name="T22" fmla="*/ 66 w 130"/>
                  <a:gd name="T23" fmla="*/ 8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116">
                    <a:moveTo>
                      <a:pt x="102" y="17"/>
                    </a:moveTo>
                    <a:cubicBezTo>
                      <a:pt x="130" y="64"/>
                      <a:pt x="71" y="92"/>
                      <a:pt x="48" y="116"/>
                    </a:cubicBezTo>
                    <a:cubicBezTo>
                      <a:pt x="22" y="105"/>
                      <a:pt x="16" y="74"/>
                      <a:pt x="0" y="53"/>
                    </a:cubicBezTo>
                    <a:cubicBezTo>
                      <a:pt x="0" y="24"/>
                      <a:pt x="44" y="0"/>
                      <a:pt x="51" y="38"/>
                    </a:cubicBezTo>
                    <a:cubicBezTo>
                      <a:pt x="65" y="28"/>
                      <a:pt x="77" y="16"/>
                      <a:pt x="102" y="17"/>
                    </a:cubicBezTo>
                    <a:close/>
                    <a:moveTo>
                      <a:pt x="69" y="26"/>
                    </a:moveTo>
                    <a:cubicBezTo>
                      <a:pt x="78" y="47"/>
                      <a:pt x="76" y="47"/>
                      <a:pt x="69" y="68"/>
                    </a:cubicBezTo>
                    <a:cubicBezTo>
                      <a:pt x="99" y="73"/>
                      <a:pt x="109" y="18"/>
                      <a:pt x="69" y="26"/>
                    </a:cubicBezTo>
                    <a:close/>
                    <a:moveTo>
                      <a:pt x="66" y="83"/>
                    </a:moveTo>
                    <a:cubicBezTo>
                      <a:pt x="62" y="83"/>
                      <a:pt x="58" y="83"/>
                      <a:pt x="54" y="83"/>
                    </a:cubicBezTo>
                    <a:cubicBezTo>
                      <a:pt x="54" y="88"/>
                      <a:pt x="55" y="92"/>
                      <a:pt x="57" y="95"/>
                    </a:cubicBezTo>
                    <a:cubicBezTo>
                      <a:pt x="65" y="96"/>
                      <a:pt x="67" y="91"/>
                      <a:pt x="66" y="83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2" name="Freeform 981"/>
              <p:cNvSpPr/>
              <p:nvPr/>
            </p:nvSpPr>
            <p:spPr bwMode="auto">
              <a:xfrm>
                <a:off x="11726068" y="3477310"/>
                <a:ext cx="119063" cy="165100"/>
              </a:xfrm>
              <a:custGeom>
                <a:avLst/>
                <a:gdLst>
                  <a:gd name="T0" fmla="*/ 0 w 40"/>
                  <a:gd name="T1" fmla="*/ 50 h 55"/>
                  <a:gd name="T2" fmla="*/ 0 w 40"/>
                  <a:gd name="T3" fmla="*/ 8 h 55"/>
                  <a:gd name="T4" fmla="*/ 0 w 40"/>
                  <a:gd name="T5" fmla="*/ 5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5">
                    <a:moveTo>
                      <a:pt x="0" y="50"/>
                    </a:moveTo>
                    <a:cubicBezTo>
                      <a:pt x="7" y="29"/>
                      <a:pt x="9" y="29"/>
                      <a:pt x="0" y="8"/>
                    </a:cubicBezTo>
                    <a:cubicBezTo>
                      <a:pt x="40" y="0"/>
                      <a:pt x="30" y="55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3" name="Freeform 982"/>
              <p:cNvSpPr/>
              <p:nvPr/>
            </p:nvSpPr>
            <p:spPr bwMode="auto">
              <a:xfrm>
                <a:off x="11037093" y="4907647"/>
                <a:ext cx="106363" cy="107950"/>
              </a:xfrm>
              <a:custGeom>
                <a:avLst/>
                <a:gdLst>
                  <a:gd name="T0" fmla="*/ 0 w 36"/>
                  <a:gd name="T1" fmla="*/ 36 h 36"/>
                  <a:gd name="T2" fmla="*/ 36 w 36"/>
                  <a:gd name="T3" fmla="*/ 0 h 36"/>
                  <a:gd name="T4" fmla="*/ 0 w 36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cubicBezTo>
                      <a:pt x="11" y="23"/>
                      <a:pt x="23" y="11"/>
                      <a:pt x="36" y="0"/>
                    </a:cubicBezTo>
                    <a:cubicBezTo>
                      <a:pt x="25" y="13"/>
                      <a:pt x="13" y="25"/>
                      <a:pt x="0" y="36"/>
                    </a:cubicBezTo>
                    <a:close/>
                  </a:path>
                </a:pathLst>
              </a:custGeom>
              <a:solidFill>
                <a:srgbClr val="A34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4" name="Freeform 983"/>
              <p:cNvSpPr/>
              <p:nvPr/>
            </p:nvSpPr>
            <p:spPr bwMode="auto">
              <a:xfrm>
                <a:off x="10087768" y="3618597"/>
                <a:ext cx="1854200" cy="1719263"/>
              </a:xfrm>
              <a:custGeom>
                <a:avLst/>
                <a:gdLst>
                  <a:gd name="T0" fmla="*/ 159 w 621"/>
                  <a:gd name="T1" fmla="*/ 408 h 576"/>
                  <a:gd name="T2" fmla="*/ 126 w 621"/>
                  <a:gd name="T3" fmla="*/ 441 h 576"/>
                  <a:gd name="T4" fmla="*/ 42 w 621"/>
                  <a:gd name="T5" fmla="*/ 567 h 576"/>
                  <a:gd name="T6" fmla="*/ 99 w 621"/>
                  <a:gd name="T7" fmla="*/ 348 h 576"/>
                  <a:gd name="T8" fmla="*/ 198 w 621"/>
                  <a:gd name="T9" fmla="*/ 252 h 576"/>
                  <a:gd name="T10" fmla="*/ 87 w 621"/>
                  <a:gd name="T11" fmla="*/ 351 h 576"/>
                  <a:gd name="T12" fmla="*/ 0 w 621"/>
                  <a:gd name="T13" fmla="*/ 468 h 576"/>
                  <a:gd name="T14" fmla="*/ 84 w 621"/>
                  <a:gd name="T15" fmla="*/ 267 h 576"/>
                  <a:gd name="T16" fmla="*/ 192 w 621"/>
                  <a:gd name="T17" fmla="*/ 180 h 576"/>
                  <a:gd name="T18" fmla="*/ 114 w 621"/>
                  <a:gd name="T19" fmla="*/ 228 h 576"/>
                  <a:gd name="T20" fmla="*/ 84 w 621"/>
                  <a:gd name="T21" fmla="*/ 228 h 576"/>
                  <a:gd name="T22" fmla="*/ 45 w 621"/>
                  <a:gd name="T23" fmla="*/ 207 h 576"/>
                  <a:gd name="T24" fmla="*/ 168 w 621"/>
                  <a:gd name="T25" fmla="*/ 144 h 576"/>
                  <a:gd name="T26" fmla="*/ 228 w 621"/>
                  <a:gd name="T27" fmla="*/ 99 h 576"/>
                  <a:gd name="T28" fmla="*/ 381 w 621"/>
                  <a:gd name="T29" fmla="*/ 63 h 576"/>
                  <a:gd name="T30" fmla="*/ 474 w 621"/>
                  <a:gd name="T31" fmla="*/ 0 h 576"/>
                  <a:gd name="T32" fmla="*/ 522 w 621"/>
                  <a:gd name="T33" fmla="*/ 63 h 576"/>
                  <a:gd name="T34" fmla="*/ 588 w 621"/>
                  <a:gd name="T35" fmla="*/ 39 h 576"/>
                  <a:gd name="T36" fmla="*/ 609 w 621"/>
                  <a:gd name="T37" fmla="*/ 93 h 576"/>
                  <a:gd name="T38" fmla="*/ 603 w 621"/>
                  <a:gd name="T39" fmla="*/ 81 h 576"/>
                  <a:gd name="T40" fmla="*/ 555 w 621"/>
                  <a:gd name="T41" fmla="*/ 165 h 576"/>
                  <a:gd name="T42" fmla="*/ 543 w 621"/>
                  <a:gd name="T43" fmla="*/ 162 h 576"/>
                  <a:gd name="T44" fmla="*/ 354 w 621"/>
                  <a:gd name="T45" fmla="*/ 432 h 576"/>
                  <a:gd name="T46" fmla="*/ 318 w 621"/>
                  <a:gd name="T47" fmla="*/ 468 h 576"/>
                  <a:gd name="T48" fmla="*/ 198 w 621"/>
                  <a:gd name="T49" fmla="*/ 567 h 576"/>
                  <a:gd name="T50" fmla="*/ 216 w 621"/>
                  <a:gd name="T51" fmla="*/ 522 h 576"/>
                  <a:gd name="T52" fmla="*/ 312 w 621"/>
                  <a:gd name="T53" fmla="*/ 354 h 576"/>
                  <a:gd name="T54" fmla="*/ 195 w 621"/>
                  <a:gd name="T55" fmla="*/ 546 h 576"/>
                  <a:gd name="T56" fmla="*/ 138 w 621"/>
                  <a:gd name="T57" fmla="*/ 576 h 576"/>
                  <a:gd name="T58" fmla="*/ 186 w 621"/>
                  <a:gd name="T59" fmla="*/ 444 h 576"/>
                  <a:gd name="T60" fmla="*/ 243 w 621"/>
                  <a:gd name="T61" fmla="*/ 309 h 576"/>
                  <a:gd name="T62" fmla="*/ 159 w 621"/>
                  <a:gd name="T63" fmla="*/ 408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1" h="576">
                    <a:moveTo>
                      <a:pt x="159" y="408"/>
                    </a:moveTo>
                    <a:cubicBezTo>
                      <a:pt x="147" y="418"/>
                      <a:pt x="136" y="429"/>
                      <a:pt x="126" y="441"/>
                    </a:cubicBezTo>
                    <a:cubicBezTo>
                      <a:pt x="90" y="475"/>
                      <a:pt x="108" y="563"/>
                      <a:pt x="42" y="567"/>
                    </a:cubicBezTo>
                    <a:cubicBezTo>
                      <a:pt x="35" y="480"/>
                      <a:pt x="81" y="420"/>
                      <a:pt x="99" y="348"/>
                    </a:cubicBezTo>
                    <a:cubicBezTo>
                      <a:pt x="137" y="321"/>
                      <a:pt x="173" y="292"/>
                      <a:pt x="198" y="252"/>
                    </a:cubicBezTo>
                    <a:cubicBezTo>
                      <a:pt x="151" y="275"/>
                      <a:pt x="130" y="324"/>
                      <a:pt x="87" y="351"/>
                    </a:cubicBezTo>
                    <a:cubicBezTo>
                      <a:pt x="67" y="395"/>
                      <a:pt x="64" y="497"/>
                      <a:pt x="0" y="468"/>
                    </a:cubicBezTo>
                    <a:cubicBezTo>
                      <a:pt x="9" y="382"/>
                      <a:pt x="57" y="335"/>
                      <a:pt x="84" y="267"/>
                    </a:cubicBezTo>
                    <a:cubicBezTo>
                      <a:pt x="126" y="244"/>
                      <a:pt x="169" y="222"/>
                      <a:pt x="192" y="180"/>
                    </a:cubicBezTo>
                    <a:cubicBezTo>
                      <a:pt x="166" y="184"/>
                      <a:pt x="150" y="224"/>
                      <a:pt x="114" y="228"/>
                    </a:cubicBezTo>
                    <a:cubicBezTo>
                      <a:pt x="104" y="228"/>
                      <a:pt x="94" y="228"/>
                      <a:pt x="84" y="228"/>
                    </a:cubicBezTo>
                    <a:cubicBezTo>
                      <a:pt x="65" y="227"/>
                      <a:pt x="53" y="219"/>
                      <a:pt x="45" y="207"/>
                    </a:cubicBezTo>
                    <a:cubicBezTo>
                      <a:pt x="73" y="170"/>
                      <a:pt x="128" y="169"/>
                      <a:pt x="168" y="144"/>
                    </a:cubicBezTo>
                    <a:cubicBezTo>
                      <a:pt x="189" y="131"/>
                      <a:pt x="205" y="109"/>
                      <a:pt x="228" y="99"/>
                    </a:cubicBezTo>
                    <a:cubicBezTo>
                      <a:pt x="274" y="79"/>
                      <a:pt x="331" y="79"/>
                      <a:pt x="381" y="63"/>
                    </a:cubicBezTo>
                    <a:cubicBezTo>
                      <a:pt x="418" y="51"/>
                      <a:pt x="455" y="37"/>
                      <a:pt x="474" y="0"/>
                    </a:cubicBezTo>
                    <a:cubicBezTo>
                      <a:pt x="494" y="17"/>
                      <a:pt x="495" y="53"/>
                      <a:pt x="522" y="63"/>
                    </a:cubicBezTo>
                    <a:cubicBezTo>
                      <a:pt x="548" y="58"/>
                      <a:pt x="557" y="31"/>
                      <a:pt x="588" y="39"/>
                    </a:cubicBezTo>
                    <a:cubicBezTo>
                      <a:pt x="577" y="73"/>
                      <a:pt x="621" y="67"/>
                      <a:pt x="609" y="93"/>
                    </a:cubicBezTo>
                    <a:cubicBezTo>
                      <a:pt x="601" y="95"/>
                      <a:pt x="611" y="79"/>
                      <a:pt x="603" y="81"/>
                    </a:cubicBezTo>
                    <a:cubicBezTo>
                      <a:pt x="599" y="121"/>
                      <a:pt x="574" y="140"/>
                      <a:pt x="555" y="165"/>
                    </a:cubicBezTo>
                    <a:cubicBezTo>
                      <a:pt x="549" y="171"/>
                      <a:pt x="547" y="166"/>
                      <a:pt x="543" y="162"/>
                    </a:cubicBezTo>
                    <a:cubicBezTo>
                      <a:pt x="481" y="253"/>
                      <a:pt x="446" y="371"/>
                      <a:pt x="354" y="432"/>
                    </a:cubicBezTo>
                    <a:cubicBezTo>
                      <a:pt x="341" y="443"/>
                      <a:pt x="329" y="455"/>
                      <a:pt x="318" y="468"/>
                    </a:cubicBezTo>
                    <a:cubicBezTo>
                      <a:pt x="275" y="498"/>
                      <a:pt x="261" y="557"/>
                      <a:pt x="198" y="567"/>
                    </a:cubicBezTo>
                    <a:cubicBezTo>
                      <a:pt x="195" y="550"/>
                      <a:pt x="208" y="534"/>
                      <a:pt x="216" y="522"/>
                    </a:cubicBezTo>
                    <a:cubicBezTo>
                      <a:pt x="252" y="469"/>
                      <a:pt x="291" y="425"/>
                      <a:pt x="312" y="354"/>
                    </a:cubicBezTo>
                    <a:cubicBezTo>
                      <a:pt x="260" y="404"/>
                      <a:pt x="243" y="491"/>
                      <a:pt x="195" y="546"/>
                    </a:cubicBezTo>
                    <a:cubicBezTo>
                      <a:pt x="183" y="560"/>
                      <a:pt x="160" y="576"/>
                      <a:pt x="138" y="576"/>
                    </a:cubicBezTo>
                    <a:cubicBezTo>
                      <a:pt x="127" y="528"/>
                      <a:pt x="167" y="487"/>
                      <a:pt x="186" y="444"/>
                    </a:cubicBezTo>
                    <a:cubicBezTo>
                      <a:pt x="206" y="399"/>
                      <a:pt x="214" y="347"/>
                      <a:pt x="243" y="309"/>
                    </a:cubicBezTo>
                    <a:cubicBezTo>
                      <a:pt x="215" y="330"/>
                      <a:pt x="197" y="387"/>
                      <a:pt x="159" y="408"/>
                    </a:cubicBezTo>
                    <a:close/>
                  </a:path>
                </a:pathLst>
              </a:custGeom>
              <a:solidFill>
                <a:srgbClr val="E7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5" name="Freeform 984"/>
              <p:cNvSpPr/>
              <p:nvPr/>
            </p:nvSpPr>
            <p:spPr bwMode="auto">
              <a:xfrm>
                <a:off x="10464006" y="4836210"/>
                <a:ext cx="98425" cy="98425"/>
              </a:xfrm>
              <a:custGeom>
                <a:avLst/>
                <a:gdLst>
                  <a:gd name="T0" fmla="*/ 0 w 33"/>
                  <a:gd name="T1" fmla="*/ 33 h 33"/>
                  <a:gd name="T2" fmla="*/ 33 w 33"/>
                  <a:gd name="T3" fmla="*/ 0 h 33"/>
                  <a:gd name="T4" fmla="*/ 0 w 33"/>
                  <a:gd name="T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3">
                    <a:moveTo>
                      <a:pt x="0" y="33"/>
                    </a:moveTo>
                    <a:cubicBezTo>
                      <a:pt x="10" y="21"/>
                      <a:pt x="21" y="10"/>
                      <a:pt x="33" y="0"/>
                    </a:cubicBezTo>
                    <a:cubicBezTo>
                      <a:pt x="23" y="12"/>
                      <a:pt x="12" y="23"/>
                      <a:pt x="0" y="33"/>
                    </a:cubicBezTo>
                    <a:close/>
                  </a:path>
                </a:pathLst>
              </a:custGeom>
              <a:solidFill>
                <a:srgbClr val="A34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6" name="Freeform 986"/>
              <p:cNvSpPr/>
              <p:nvPr/>
            </p:nvSpPr>
            <p:spPr bwMode="auto">
              <a:xfrm>
                <a:off x="12407106" y="-104090"/>
                <a:ext cx="1701800" cy="2225675"/>
              </a:xfrm>
              <a:custGeom>
                <a:avLst/>
                <a:gdLst>
                  <a:gd name="T0" fmla="*/ 30 w 570"/>
                  <a:gd name="T1" fmla="*/ 643 h 745"/>
                  <a:gd name="T2" fmla="*/ 0 w 570"/>
                  <a:gd name="T3" fmla="*/ 604 h 745"/>
                  <a:gd name="T4" fmla="*/ 177 w 570"/>
                  <a:gd name="T5" fmla="*/ 1 h 745"/>
                  <a:gd name="T6" fmla="*/ 240 w 570"/>
                  <a:gd name="T7" fmla="*/ 4 h 745"/>
                  <a:gd name="T8" fmla="*/ 429 w 570"/>
                  <a:gd name="T9" fmla="*/ 49 h 745"/>
                  <a:gd name="T10" fmla="*/ 423 w 570"/>
                  <a:gd name="T11" fmla="*/ 52 h 745"/>
                  <a:gd name="T12" fmla="*/ 570 w 570"/>
                  <a:gd name="T13" fmla="*/ 97 h 745"/>
                  <a:gd name="T14" fmla="*/ 330 w 570"/>
                  <a:gd name="T15" fmla="*/ 727 h 745"/>
                  <a:gd name="T16" fmla="*/ 66 w 570"/>
                  <a:gd name="T17" fmla="*/ 679 h 745"/>
                  <a:gd name="T18" fmla="*/ 30 w 570"/>
                  <a:gd name="T19" fmla="*/ 643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0" h="745">
                    <a:moveTo>
                      <a:pt x="30" y="643"/>
                    </a:moveTo>
                    <a:cubicBezTo>
                      <a:pt x="24" y="626"/>
                      <a:pt x="7" y="620"/>
                      <a:pt x="0" y="604"/>
                    </a:cubicBezTo>
                    <a:cubicBezTo>
                      <a:pt x="49" y="405"/>
                      <a:pt x="109" y="191"/>
                      <a:pt x="177" y="1"/>
                    </a:cubicBezTo>
                    <a:cubicBezTo>
                      <a:pt x="200" y="0"/>
                      <a:pt x="216" y="6"/>
                      <a:pt x="240" y="4"/>
                    </a:cubicBezTo>
                    <a:cubicBezTo>
                      <a:pt x="303" y="19"/>
                      <a:pt x="367" y="33"/>
                      <a:pt x="429" y="49"/>
                    </a:cubicBezTo>
                    <a:cubicBezTo>
                      <a:pt x="427" y="50"/>
                      <a:pt x="423" y="49"/>
                      <a:pt x="423" y="52"/>
                    </a:cubicBezTo>
                    <a:cubicBezTo>
                      <a:pt x="474" y="65"/>
                      <a:pt x="523" y="80"/>
                      <a:pt x="570" y="97"/>
                    </a:cubicBezTo>
                    <a:cubicBezTo>
                      <a:pt x="490" y="307"/>
                      <a:pt x="419" y="526"/>
                      <a:pt x="330" y="727"/>
                    </a:cubicBezTo>
                    <a:cubicBezTo>
                      <a:pt x="230" y="745"/>
                      <a:pt x="115" y="737"/>
                      <a:pt x="66" y="679"/>
                    </a:cubicBezTo>
                    <a:cubicBezTo>
                      <a:pt x="55" y="666"/>
                      <a:pt x="43" y="654"/>
                      <a:pt x="30" y="643"/>
                    </a:cubicBezTo>
                    <a:close/>
                  </a:path>
                </a:pathLst>
              </a:custGeom>
              <a:solidFill>
                <a:srgbClr val="48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7" name="Freeform 987"/>
              <p:cNvSpPr/>
              <p:nvPr/>
            </p:nvSpPr>
            <p:spPr bwMode="auto">
              <a:xfrm>
                <a:off x="13132593" y="2234297"/>
                <a:ext cx="152400" cy="33338"/>
              </a:xfrm>
              <a:custGeom>
                <a:avLst/>
                <a:gdLst>
                  <a:gd name="T0" fmla="*/ 0 w 51"/>
                  <a:gd name="T1" fmla="*/ 7 h 11"/>
                  <a:gd name="T2" fmla="*/ 51 w 51"/>
                  <a:gd name="T3" fmla="*/ 4 h 11"/>
                  <a:gd name="T4" fmla="*/ 0 w 51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AE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8" name="Freeform 988"/>
              <p:cNvSpPr/>
              <p:nvPr/>
            </p:nvSpPr>
            <p:spPr bwMode="auto">
              <a:xfrm>
                <a:off x="11681618" y="3670985"/>
                <a:ext cx="38100" cy="39688"/>
              </a:xfrm>
              <a:custGeom>
                <a:avLst/>
                <a:gdLst>
                  <a:gd name="T0" fmla="*/ 3 w 13"/>
                  <a:gd name="T1" fmla="*/ 12 h 13"/>
                  <a:gd name="T2" fmla="*/ 0 w 13"/>
                  <a:gd name="T3" fmla="*/ 0 h 13"/>
                  <a:gd name="T4" fmla="*/ 12 w 13"/>
                  <a:gd name="T5" fmla="*/ 0 h 13"/>
                  <a:gd name="T6" fmla="*/ 3 w 13"/>
                  <a:gd name="T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3" y="12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ubicBezTo>
                      <a:pt x="13" y="8"/>
                      <a:pt x="11" y="13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59" name="Freeform 989"/>
              <p:cNvSpPr/>
              <p:nvPr/>
            </p:nvSpPr>
            <p:spPr bwMode="auto">
              <a:xfrm>
                <a:off x="10338593" y="4299635"/>
                <a:ext cx="88900" cy="14288"/>
              </a:xfrm>
              <a:custGeom>
                <a:avLst/>
                <a:gdLst>
                  <a:gd name="T0" fmla="*/ 0 w 30"/>
                  <a:gd name="T1" fmla="*/ 0 h 5"/>
                  <a:gd name="T2" fmla="*/ 30 w 30"/>
                  <a:gd name="T3" fmla="*/ 0 h 5"/>
                  <a:gd name="T4" fmla="*/ 0 w 30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C48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760" name="椭圆 759"/>
            <p:cNvSpPr/>
            <p:nvPr/>
          </p:nvSpPr>
          <p:spPr>
            <a:xfrm>
              <a:off x="10692680" y="-6863580"/>
              <a:ext cx="1801607" cy="2232248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66" name="Picture 73" descr="cloud1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085" y="454892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7" name="Picture 73" descr="cloud1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8763" y="1145261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7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4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1000"/>
                                            <p:tgtEl>
                                              <p:spTgt spid="7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3900000">
                                          <p:cBhvr>
                                            <p:cTn id="24" dur="1000" fill="hold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8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-3900000">
                                          <p:cBhvr>
                                            <p:cTn id="26" dur="1000" fill="hold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8" presetID="10" presetClass="exit" presetSubtype="0" fill="hold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750"/>
                                            <p:tgtEl>
                                              <p:spTgt spid="76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750"/>
                                            <p:tgtEl>
                                              <p:spTgt spid="7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5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7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4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1000"/>
                                            <p:tgtEl>
                                              <p:spTgt spid="7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3900000">
                                          <p:cBhvr>
                                            <p:cTn id="24" dur="1000" fill="hold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8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-3900000">
                                          <p:cBhvr>
                                            <p:cTn id="26" dur="1000" fill="hold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8" presetID="10" presetClass="exit" presetSubtype="0" fill="hold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750"/>
                                            <p:tgtEl>
                                              <p:spTgt spid="76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750"/>
                                            <p:tgtEl>
                                              <p:spTgt spid="7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5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-324544" y="409228"/>
            <a:ext cx="10054841" cy="6624736"/>
            <a:chOff x="127006" y="199232"/>
            <a:chExt cx="8609013" cy="5672137"/>
          </a:xfrm>
          <a:effectLst>
            <a:outerShdw blurRad="165100" dist="139700" dir="7800000" sx="101000" sy="101000" algn="r" rotWithShape="0">
              <a:prstClr val="black">
                <a:alpha val="54000"/>
              </a:prstClr>
            </a:outerShdw>
          </a:effectLst>
        </p:grpSpPr>
        <p:sp>
          <p:nvSpPr>
            <p:cNvPr id="7" name="Freeform 859"/>
            <p:cNvSpPr/>
            <p:nvPr/>
          </p:nvSpPr>
          <p:spPr bwMode="auto">
            <a:xfrm>
              <a:off x="296873" y="5112546"/>
              <a:ext cx="3125790" cy="193675"/>
            </a:xfrm>
            <a:custGeom>
              <a:avLst/>
              <a:gdLst>
                <a:gd name="T0" fmla="*/ 0 w 1047"/>
                <a:gd name="T1" fmla="*/ 8 h 65"/>
                <a:gd name="T2" fmla="*/ 489 w 1047"/>
                <a:gd name="T3" fmla="*/ 8 h 65"/>
                <a:gd name="T4" fmla="*/ 495 w 1047"/>
                <a:gd name="T5" fmla="*/ 8 h 65"/>
                <a:gd name="T6" fmla="*/ 813 w 1047"/>
                <a:gd name="T7" fmla="*/ 14 h 65"/>
                <a:gd name="T8" fmla="*/ 822 w 1047"/>
                <a:gd name="T9" fmla="*/ 8 h 65"/>
                <a:gd name="T10" fmla="*/ 1011 w 1047"/>
                <a:gd name="T11" fmla="*/ 8 h 65"/>
                <a:gd name="T12" fmla="*/ 1020 w 1047"/>
                <a:gd name="T13" fmla="*/ 8 h 65"/>
                <a:gd name="T14" fmla="*/ 1047 w 1047"/>
                <a:gd name="T15" fmla="*/ 8 h 65"/>
                <a:gd name="T16" fmla="*/ 1047 w 1047"/>
                <a:gd name="T17" fmla="*/ 65 h 65"/>
                <a:gd name="T18" fmla="*/ 1026 w 1047"/>
                <a:gd name="T19" fmla="*/ 65 h 65"/>
                <a:gd name="T20" fmla="*/ 981 w 1047"/>
                <a:gd name="T21" fmla="*/ 62 h 65"/>
                <a:gd name="T22" fmla="*/ 936 w 1047"/>
                <a:gd name="T23" fmla="*/ 62 h 65"/>
                <a:gd name="T24" fmla="*/ 891 w 1047"/>
                <a:gd name="T25" fmla="*/ 59 h 65"/>
                <a:gd name="T26" fmla="*/ 846 w 1047"/>
                <a:gd name="T27" fmla="*/ 59 h 65"/>
                <a:gd name="T28" fmla="*/ 801 w 1047"/>
                <a:gd name="T29" fmla="*/ 56 h 65"/>
                <a:gd name="T30" fmla="*/ 756 w 1047"/>
                <a:gd name="T31" fmla="*/ 56 h 65"/>
                <a:gd name="T32" fmla="*/ 711 w 1047"/>
                <a:gd name="T33" fmla="*/ 53 h 65"/>
                <a:gd name="T34" fmla="*/ 678 w 1047"/>
                <a:gd name="T35" fmla="*/ 53 h 65"/>
                <a:gd name="T36" fmla="*/ 645 w 1047"/>
                <a:gd name="T37" fmla="*/ 50 h 65"/>
                <a:gd name="T38" fmla="*/ 606 w 1047"/>
                <a:gd name="T39" fmla="*/ 50 h 65"/>
                <a:gd name="T40" fmla="*/ 555 w 1047"/>
                <a:gd name="T41" fmla="*/ 47 h 65"/>
                <a:gd name="T42" fmla="*/ 513 w 1047"/>
                <a:gd name="T43" fmla="*/ 47 h 65"/>
                <a:gd name="T44" fmla="*/ 483 w 1047"/>
                <a:gd name="T45" fmla="*/ 44 h 65"/>
                <a:gd name="T46" fmla="*/ 453 w 1047"/>
                <a:gd name="T47" fmla="*/ 44 h 65"/>
                <a:gd name="T48" fmla="*/ 426 w 1047"/>
                <a:gd name="T49" fmla="*/ 44 h 65"/>
                <a:gd name="T50" fmla="*/ 363 w 1047"/>
                <a:gd name="T51" fmla="*/ 41 h 65"/>
                <a:gd name="T52" fmla="*/ 321 w 1047"/>
                <a:gd name="T53" fmla="*/ 41 h 65"/>
                <a:gd name="T54" fmla="*/ 264 w 1047"/>
                <a:gd name="T55" fmla="*/ 41 h 65"/>
                <a:gd name="T56" fmla="*/ 153 w 1047"/>
                <a:gd name="T57" fmla="*/ 41 h 65"/>
                <a:gd name="T58" fmla="*/ 0 w 1047"/>
                <a:gd name="T59" fmla="*/ 44 h 65"/>
                <a:gd name="T60" fmla="*/ 0 w 1047"/>
                <a:gd name="T61" fmla="*/ 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47" h="65">
                  <a:moveTo>
                    <a:pt x="0" y="8"/>
                  </a:moveTo>
                  <a:cubicBezTo>
                    <a:pt x="163" y="8"/>
                    <a:pt x="326" y="8"/>
                    <a:pt x="489" y="8"/>
                  </a:cubicBezTo>
                  <a:cubicBezTo>
                    <a:pt x="489" y="11"/>
                    <a:pt x="494" y="12"/>
                    <a:pt x="495" y="8"/>
                  </a:cubicBezTo>
                  <a:cubicBezTo>
                    <a:pt x="599" y="12"/>
                    <a:pt x="719" y="0"/>
                    <a:pt x="813" y="14"/>
                  </a:cubicBezTo>
                  <a:cubicBezTo>
                    <a:pt x="818" y="14"/>
                    <a:pt x="823" y="14"/>
                    <a:pt x="822" y="8"/>
                  </a:cubicBezTo>
                  <a:cubicBezTo>
                    <a:pt x="885" y="8"/>
                    <a:pt x="948" y="8"/>
                    <a:pt x="1011" y="8"/>
                  </a:cubicBezTo>
                  <a:cubicBezTo>
                    <a:pt x="1007" y="17"/>
                    <a:pt x="1024" y="17"/>
                    <a:pt x="1020" y="8"/>
                  </a:cubicBezTo>
                  <a:cubicBezTo>
                    <a:pt x="1029" y="8"/>
                    <a:pt x="1038" y="8"/>
                    <a:pt x="1047" y="8"/>
                  </a:cubicBezTo>
                  <a:cubicBezTo>
                    <a:pt x="1047" y="27"/>
                    <a:pt x="1047" y="46"/>
                    <a:pt x="1047" y="65"/>
                  </a:cubicBezTo>
                  <a:cubicBezTo>
                    <a:pt x="1040" y="65"/>
                    <a:pt x="1033" y="65"/>
                    <a:pt x="1026" y="65"/>
                  </a:cubicBezTo>
                  <a:cubicBezTo>
                    <a:pt x="1017" y="58"/>
                    <a:pt x="995" y="64"/>
                    <a:pt x="981" y="62"/>
                  </a:cubicBezTo>
                  <a:cubicBezTo>
                    <a:pt x="966" y="62"/>
                    <a:pt x="951" y="62"/>
                    <a:pt x="936" y="62"/>
                  </a:cubicBezTo>
                  <a:cubicBezTo>
                    <a:pt x="927" y="55"/>
                    <a:pt x="905" y="61"/>
                    <a:pt x="891" y="59"/>
                  </a:cubicBezTo>
                  <a:cubicBezTo>
                    <a:pt x="876" y="59"/>
                    <a:pt x="861" y="59"/>
                    <a:pt x="846" y="59"/>
                  </a:cubicBezTo>
                  <a:cubicBezTo>
                    <a:pt x="837" y="52"/>
                    <a:pt x="815" y="58"/>
                    <a:pt x="801" y="56"/>
                  </a:cubicBezTo>
                  <a:cubicBezTo>
                    <a:pt x="786" y="56"/>
                    <a:pt x="771" y="56"/>
                    <a:pt x="756" y="56"/>
                  </a:cubicBezTo>
                  <a:cubicBezTo>
                    <a:pt x="747" y="49"/>
                    <a:pt x="725" y="55"/>
                    <a:pt x="711" y="53"/>
                  </a:cubicBezTo>
                  <a:cubicBezTo>
                    <a:pt x="700" y="53"/>
                    <a:pt x="689" y="53"/>
                    <a:pt x="678" y="53"/>
                  </a:cubicBezTo>
                  <a:cubicBezTo>
                    <a:pt x="673" y="46"/>
                    <a:pt x="655" y="52"/>
                    <a:pt x="645" y="50"/>
                  </a:cubicBezTo>
                  <a:cubicBezTo>
                    <a:pt x="632" y="50"/>
                    <a:pt x="619" y="50"/>
                    <a:pt x="606" y="50"/>
                  </a:cubicBezTo>
                  <a:cubicBezTo>
                    <a:pt x="595" y="43"/>
                    <a:pt x="571" y="49"/>
                    <a:pt x="555" y="47"/>
                  </a:cubicBezTo>
                  <a:cubicBezTo>
                    <a:pt x="541" y="47"/>
                    <a:pt x="527" y="47"/>
                    <a:pt x="513" y="47"/>
                  </a:cubicBezTo>
                  <a:cubicBezTo>
                    <a:pt x="509" y="40"/>
                    <a:pt x="492" y="46"/>
                    <a:pt x="483" y="44"/>
                  </a:cubicBezTo>
                  <a:cubicBezTo>
                    <a:pt x="473" y="44"/>
                    <a:pt x="463" y="44"/>
                    <a:pt x="453" y="44"/>
                  </a:cubicBezTo>
                  <a:cubicBezTo>
                    <a:pt x="444" y="44"/>
                    <a:pt x="435" y="44"/>
                    <a:pt x="426" y="44"/>
                  </a:cubicBezTo>
                  <a:cubicBezTo>
                    <a:pt x="411" y="37"/>
                    <a:pt x="383" y="43"/>
                    <a:pt x="363" y="41"/>
                  </a:cubicBezTo>
                  <a:cubicBezTo>
                    <a:pt x="349" y="41"/>
                    <a:pt x="335" y="41"/>
                    <a:pt x="321" y="41"/>
                  </a:cubicBezTo>
                  <a:cubicBezTo>
                    <a:pt x="302" y="41"/>
                    <a:pt x="283" y="41"/>
                    <a:pt x="264" y="41"/>
                  </a:cubicBezTo>
                  <a:cubicBezTo>
                    <a:pt x="234" y="36"/>
                    <a:pt x="183" y="36"/>
                    <a:pt x="153" y="41"/>
                  </a:cubicBezTo>
                  <a:cubicBezTo>
                    <a:pt x="102" y="44"/>
                    <a:pt x="52" y="50"/>
                    <a:pt x="0" y="44"/>
                  </a:cubicBezTo>
                  <a:cubicBezTo>
                    <a:pt x="0" y="32"/>
                    <a:pt x="0" y="2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956"/>
            <p:cNvSpPr/>
            <p:nvPr/>
          </p:nvSpPr>
          <p:spPr bwMode="auto">
            <a:xfrm>
              <a:off x="279411" y="934245"/>
              <a:ext cx="3143252" cy="4157664"/>
            </a:xfrm>
            <a:custGeom>
              <a:avLst/>
              <a:gdLst>
                <a:gd name="T0" fmla="*/ 531 w 1053"/>
                <a:gd name="T1" fmla="*/ 0 h 1392"/>
                <a:gd name="T2" fmla="*/ 543 w 1053"/>
                <a:gd name="T3" fmla="*/ 231 h 1392"/>
                <a:gd name="T4" fmla="*/ 540 w 1053"/>
                <a:gd name="T5" fmla="*/ 309 h 1392"/>
                <a:gd name="T6" fmla="*/ 537 w 1053"/>
                <a:gd name="T7" fmla="*/ 372 h 1392"/>
                <a:gd name="T8" fmla="*/ 534 w 1053"/>
                <a:gd name="T9" fmla="*/ 435 h 1392"/>
                <a:gd name="T10" fmla="*/ 663 w 1053"/>
                <a:gd name="T11" fmla="*/ 402 h 1392"/>
                <a:gd name="T12" fmla="*/ 717 w 1053"/>
                <a:gd name="T13" fmla="*/ 258 h 1392"/>
                <a:gd name="T14" fmla="*/ 810 w 1053"/>
                <a:gd name="T15" fmla="*/ 261 h 1392"/>
                <a:gd name="T16" fmla="*/ 810 w 1053"/>
                <a:gd name="T17" fmla="*/ 219 h 1392"/>
                <a:gd name="T18" fmla="*/ 852 w 1053"/>
                <a:gd name="T19" fmla="*/ 216 h 1392"/>
                <a:gd name="T20" fmla="*/ 936 w 1053"/>
                <a:gd name="T21" fmla="*/ 213 h 1392"/>
                <a:gd name="T22" fmla="*/ 1023 w 1053"/>
                <a:gd name="T23" fmla="*/ 210 h 1392"/>
                <a:gd name="T24" fmla="*/ 1038 w 1053"/>
                <a:gd name="T25" fmla="*/ 543 h 1392"/>
                <a:gd name="T26" fmla="*/ 1041 w 1053"/>
                <a:gd name="T27" fmla="*/ 690 h 1392"/>
                <a:gd name="T28" fmla="*/ 1044 w 1053"/>
                <a:gd name="T29" fmla="*/ 780 h 1392"/>
                <a:gd name="T30" fmla="*/ 1044 w 1053"/>
                <a:gd name="T31" fmla="*/ 924 h 1392"/>
                <a:gd name="T32" fmla="*/ 1047 w 1053"/>
                <a:gd name="T33" fmla="*/ 1005 h 1392"/>
                <a:gd name="T34" fmla="*/ 1050 w 1053"/>
                <a:gd name="T35" fmla="*/ 1086 h 1392"/>
                <a:gd name="T36" fmla="*/ 1053 w 1053"/>
                <a:gd name="T37" fmla="*/ 1179 h 1392"/>
                <a:gd name="T38" fmla="*/ 1053 w 1053"/>
                <a:gd name="T39" fmla="*/ 1392 h 1392"/>
                <a:gd name="T40" fmla="*/ 1029 w 1053"/>
                <a:gd name="T41" fmla="*/ 1359 h 1392"/>
                <a:gd name="T42" fmla="*/ 1026 w 1053"/>
                <a:gd name="T43" fmla="*/ 1242 h 1392"/>
                <a:gd name="T44" fmla="*/ 1026 w 1053"/>
                <a:gd name="T45" fmla="*/ 1107 h 1392"/>
                <a:gd name="T46" fmla="*/ 1023 w 1053"/>
                <a:gd name="T47" fmla="*/ 1023 h 1392"/>
                <a:gd name="T48" fmla="*/ 1023 w 1053"/>
                <a:gd name="T49" fmla="*/ 912 h 1392"/>
                <a:gd name="T50" fmla="*/ 1023 w 1053"/>
                <a:gd name="T51" fmla="*/ 819 h 1392"/>
                <a:gd name="T52" fmla="*/ 1020 w 1053"/>
                <a:gd name="T53" fmla="*/ 729 h 1392"/>
                <a:gd name="T54" fmla="*/ 1020 w 1053"/>
                <a:gd name="T55" fmla="*/ 522 h 1392"/>
                <a:gd name="T56" fmla="*/ 1020 w 1053"/>
                <a:gd name="T57" fmla="*/ 354 h 1392"/>
                <a:gd name="T58" fmla="*/ 1017 w 1053"/>
                <a:gd name="T59" fmla="*/ 291 h 1392"/>
                <a:gd name="T60" fmla="*/ 849 w 1053"/>
                <a:gd name="T61" fmla="*/ 240 h 1392"/>
                <a:gd name="T62" fmla="*/ 774 w 1053"/>
                <a:gd name="T63" fmla="*/ 282 h 1392"/>
                <a:gd name="T64" fmla="*/ 690 w 1053"/>
                <a:gd name="T65" fmla="*/ 297 h 1392"/>
                <a:gd name="T66" fmla="*/ 630 w 1053"/>
                <a:gd name="T67" fmla="*/ 468 h 1392"/>
                <a:gd name="T68" fmla="*/ 570 w 1053"/>
                <a:gd name="T69" fmla="*/ 465 h 1392"/>
                <a:gd name="T70" fmla="*/ 513 w 1053"/>
                <a:gd name="T71" fmla="*/ 468 h 1392"/>
                <a:gd name="T72" fmla="*/ 516 w 1053"/>
                <a:gd name="T73" fmla="*/ 399 h 1392"/>
                <a:gd name="T74" fmla="*/ 519 w 1053"/>
                <a:gd name="T75" fmla="*/ 309 h 1392"/>
                <a:gd name="T76" fmla="*/ 522 w 1053"/>
                <a:gd name="T77" fmla="*/ 219 h 1392"/>
                <a:gd name="T78" fmla="*/ 513 w 1053"/>
                <a:gd name="T79" fmla="*/ 36 h 1392"/>
                <a:gd name="T80" fmla="*/ 390 w 1053"/>
                <a:gd name="T81" fmla="*/ 24 h 1392"/>
                <a:gd name="T82" fmla="*/ 351 w 1053"/>
                <a:gd name="T83" fmla="*/ 72 h 1392"/>
                <a:gd name="T84" fmla="*/ 201 w 1053"/>
                <a:gd name="T85" fmla="*/ 69 h 1392"/>
                <a:gd name="T86" fmla="*/ 120 w 1053"/>
                <a:gd name="T87" fmla="*/ 66 h 1392"/>
                <a:gd name="T88" fmla="*/ 0 w 1053"/>
                <a:gd name="T89" fmla="*/ 63 h 1392"/>
                <a:gd name="T90" fmla="*/ 78 w 1053"/>
                <a:gd name="T91" fmla="*/ 51 h 1392"/>
                <a:gd name="T92" fmla="*/ 207 w 1053"/>
                <a:gd name="T93" fmla="*/ 54 h 1392"/>
                <a:gd name="T94" fmla="*/ 315 w 1053"/>
                <a:gd name="T95" fmla="*/ 51 h 1392"/>
                <a:gd name="T96" fmla="*/ 363 w 1053"/>
                <a:gd name="T97" fmla="*/ 3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3" h="1392">
                  <a:moveTo>
                    <a:pt x="408" y="0"/>
                  </a:moveTo>
                  <a:cubicBezTo>
                    <a:pt x="449" y="0"/>
                    <a:pt x="490" y="0"/>
                    <a:pt x="531" y="0"/>
                  </a:cubicBezTo>
                  <a:cubicBezTo>
                    <a:pt x="540" y="58"/>
                    <a:pt x="548" y="117"/>
                    <a:pt x="546" y="186"/>
                  </a:cubicBezTo>
                  <a:cubicBezTo>
                    <a:pt x="539" y="195"/>
                    <a:pt x="545" y="217"/>
                    <a:pt x="543" y="231"/>
                  </a:cubicBezTo>
                  <a:cubicBezTo>
                    <a:pt x="543" y="244"/>
                    <a:pt x="543" y="257"/>
                    <a:pt x="543" y="270"/>
                  </a:cubicBezTo>
                  <a:cubicBezTo>
                    <a:pt x="536" y="277"/>
                    <a:pt x="542" y="297"/>
                    <a:pt x="540" y="309"/>
                  </a:cubicBezTo>
                  <a:cubicBezTo>
                    <a:pt x="540" y="319"/>
                    <a:pt x="540" y="329"/>
                    <a:pt x="540" y="339"/>
                  </a:cubicBezTo>
                  <a:cubicBezTo>
                    <a:pt x="533" y="344"/>
                    <a:pt x="539" y="362"/>
                    <a:pt x="537" y="372"/>
                  </a:cubicBezTo>
                  <a:cubicBezTo>
                    <a:pt x="537" y="382"/>
                    <a:pt x="537" y="392"/>
                    <a:pt x="537" y="402"/>
                  </a:cubicBezTo>
                  <a:cubicBezTo>
                    <a:pt x="530" y="407"/>
                    <a:pt x="536" y="425"/>
                    <a:pt x="534" y="435"/>
                  </a:cubicBezTo>
                  <a:cubicBezTo>
                    <a:pt x="568" y="450"/>
                    <a:pt x="617" y="433"/>
                    <a:pt x="657" y="441"/>
                  </a:cubicBezTo>
                  <a:cubicBezTo>
                    <a:pt x="670" y="452"/>
                    <a:pt x="668" y="408"/>
                    <a:pt x="663" y="402"/>
                  </a:cubicBezTo>
                  <a:cubicBezTo>
                    <a:pt x="667" y="354"/>
                    <a:pt x="654" y="307"/>
                    <a:pt x="663" y="264"/>
                  </a:cubicBezTo>
                  <a:cubicBezTo>
                    <a:pt x="679" y="260"/>
                    <a:pt x="697" y="258"/>
                    <a:pt x="717" y="258"/>
                  </a:cubicBezTo>
                  <a:cubicBezTo>
                    <a:pt x="743" y="258"/>
                    <a:pt x="769" y="258"/>
                    <a:pt x="795" y="258"/>
                  </a:cubicBezTo>
                  <a:cubicBezTo>
                    <a:pt x="803" y="256"/>
                    <a:pt x="803" y="262"/>
                    <a:pt x="810" y="261"/>
                  </a:cubicBezTo>
                  <a:cubicBezTo>
                    <a:pt x="810" y="259"/>
                    <a:pt x="810" y="257"/>
                    <a:pt x="810" y="255"/>
                  </a:cubicBezTo>
                  <a:cubicBezTo>
                    <a:pt x="815" y="250"/>
                    <a:pt x="815" y="224"/>
                    <a:pt x="810" y="219"/>
                  </a:cubicBezTo>
                  <a:cubicBezTo>
                    <a:pt x="810" y="218"/>
                    <a:pt x="810" y="217"/>
                    <a:pt x="810" y="216"/>
                  </a:cubicBezTo>
                  <a:cubicBezTo>
                    <a:pt x="824" y="216"/>
                    <a:pt x="838" y="216"/>
                    <a:pt x="852" y="216"/>
                  </a:cubicBezTo>
                  <a:cubicBezTo>
                    <a:pt x="866" y="216"/>
                    <a:pt x="880" y="216"/>
                    <a:pt x="894" y="216"/>
                  </a:cubicBezTo>
                  <a:cubicBezTo>
                    <a:pt x="907" y="214"/>
                    <a:pt x="928" y="220"/>
                    <a:pt x="936" y="213"/>
                  </a:cubicBezTo>
                  <a:cubicBezTo>
                    <a:pt x="949" y="213"/>
                    <a:pt x="962" y="213"/>
                    <a:pt x="975" y="213"/>
                  </a:cubicBezTo>
                  <a:cubicBezTo>
                    <a:pt x="990" y="211"/>
                    <a:pt x="1013" y="217"/>
                    <a:pt x="1023" y="210"/>
                  </a:cubicBezTo>
                  <a:cubicBezTo>
                    <a:pt x="1028" y="210"/>
                    <a:pt x="1033" y="210"/>
                    <a:pt x="1038" y="210"/>
                  </a:cubicBezTo>
                  <a:cubicBezTo>
                    <a:pt x="1038" y="321"/>
                    <a:pt x="1038" y="432"/>
                    <a:pt x="1038" y="543"/>
                  </a:cubicBezTo>
                  <a:cubicBezTo>
                    <a:pt x="1040" y="569"/>
                    <a:pt x="1034" y="603"/>
                    <a:pt x="1041" y="624"/>
                  </a:cubicBezTo>
                  <a:cubicBezTo>
                    <a:pt x="1041" y="646"/>
                    <a:pt x="1041" y="668"/>
                    <a:pt x="1041" y="690"/>
                  </a:cubicBezTo>
                  <a:cubicBezTo>
                    <a:pt x="1041" y="708"/>
                    <a:pt x="1041" y="726"/>
                    <a:pt x="1041" y="744"/>
                  </a:cubicBezTo>
                  <a:cubicBezTo>
                    <a:pt x="1043" y="755"/>
                    <a:pt x="1037" y="774"/>
                    <a:pt x="1044" y="780"/>
                  </a:cubicBezTo>
                  <a:cubicBezTo>
                    <a:pt x="1044" y="811"/>
                    <a:pt x="1044" y="842"/>
                    <a:pt x="1044" y="873"/>
                  </a:cubicBezTo>
                  <a:cubicBezTo>
                    <a:pt x="1044" y="890"/>
                    <a:pt x="1044" y="907"/>
                    <a:pt x="1044" y="924"/>
                  </a:cubicBezTo>
                  <a:cubicBezTo>
                    <a:pt x="1046" y="934"/>
                    <a:pt x="1040" y="952"/>
                    <a:pt x="1047" y="957"/>
                  </a:cubicBezTo>
                  <a:cubicBezTo>
                    <a:pt x="1047" y="973"/>
                    <a:pt x="1047" y="989"/>
                    <a:pt x="1047" y="1005"/>
                  </a:cubicBezTo>
                  <a:cubicBezTo>
                    <a:pt x="1049" y="1018"/>
                    <a:pt x="1043" y="1039"/>
                    <a:pt x="1050" y="1047"/>
                  </a:cubicBezTo>
                  <a:cubicBezTo>
                    <a:pt x="1050" y="1060"/>
                    <a:pt x="1050" y="1073"/>
                    <a:pt x="1050" y="1086"/>
                  </a:cubicBezTo>
                  <a:cubicBezTo>
                    <a:pt x="1052" y="1098"/>
                    <a:pt x="1046" y="1118"/>
                    <a:pt x="1053" y="1125"/>
                  </a:cubicBezTo>
                  <a:cubicBezTo>
                    <a:pt x="1053" y="1143"/>
                    <a:pt x="1053" y="1161"/>
                    <a:pt x="1053" y="1179"/>
                  </a:cubicBezTo>
                  <a:cubicBezTo>
                    <a:pt x="1053" y="1195"/>
                    <a:pt x="1053" y="1211"/>
                    <a:pt x="1053" y="1227"/>
                  </a:cubicBezTo>
                  <a:cubicBezTo>
                    <a:pt x="1053" y="1282"/>
                    <a:pt x="1053" y="1337"/>
                    <a:pt x="1053" y="1392"/>
                  </a:cubicBezTo>
                  <a:cubicBezTo>
                    <a:pt x="1045" y="1392"/>
                    <a:pt x="1037" y="1392"/>
                    <a:pt x="1029" y="1392"/>
                  </a:cubicBezTo>
                  <a:cubicBezTo>
                    <a:pt x="1029" y="1381"/>
                    <a:pt x="1029" y="1370"/>
                    <a:pt x="1029" y="1359"/>
                  </a:cubicBezTo>
                  <a:cubicBezTo>
                    <a:pt x="1029" y="1339"/>
                    <a:pt x="1029" y="1319"/>
                    <a:pt x="1029" y="1299"/>
                  </a:cubicBezTo>
                  <a:cubicBezTo>
                    <a:pt x="1027" y="1281"/>
                    <a:pt x="1033" y="1255"/>
                    <a:pt x="1026" y="1242"/>
                  </a:cubicBezTo>
                  <a:cubicBezTo>
                    <a:pt x="1026" y="1223"/>
                    <a:pt x="1026" y="1204"/>
                    <a:pt x="1026" y="1185"/>
                  </a:cubicBezTo>
                  <a:cubicBezTo>
                    <a:pt x="1026" y="1159"/>
                    <a:pt x="1026" y="1133"/>
                    <a:pt x="1026" y="1107"/>
                  </a:cubicBezTo>
                  <a:cubicBezTo>
                    <a:pt x="1027" y="1107"/>
                    <a:pt x="1028" y="1107"/>
                    <a:pt x="1029" y="1107"/>
                  </a:cubicBezTo>
                  <a:cubicBezTo>
                    <a:pt x="1022" y="1096"/>
                    <a:pt x="1030" y="1044"/>
                    <a:pt x="1023" y="1023"/>
                  </a:cubicBezTo>
                  <a:cubicBezTo>
                    <a:pt x="1023" y="1005"/>
                    <a:pt x="1023" y="987"/>
                    <a:pt x="1023" y="969"/>
                  </a:cubicBezTo>
                  <a:cubicBezTo>
                    <a:pt x="1023" y="950"/>
                    <a:pt x="1023" y="931"/>
                    <a:pt x="1023" y="912"/>
                  </a:cubicBezTo>
                  <a:cubicBezTo>
                    <a:pt x="1021" y="895"/>
                    <a:pt x="1027" y="870"/>
                    <a:pt x="1020" y="858"/>
                  </a:cubicBezTo>
                  <a:cubicBezTo>
                    <a:pt x="1018" y="842"/>
                    <a:pt x="1022" y="832"/>
                    <a:pt x="1023" y="819"/>
                  </a:cubicBezTo>
                  <a:cubicBezTo>
                    <a:pt x="1021" y="810"/>
                    <a:pt x="1027" y="793"/>
                    <a:pt x="1020" y="789"/>
                  </a:cubicBezTo>
                  <a:cubicBezTo>
                    <a:pt x="1020" y="769"/>
                    <a:pt x="1020" y="749"/>
                    <a:pt x="1020" y="729"/>
                  </a:cubicBezTo>
                  <a:cubicBezTo>
                    <a:pt x="1020" y="704"/>
                    <a:pt x="1020" y="679"/>
                    <a:pt x="1020" y="654"/>
                  </a:cubicBezTo>
                  <a:cubicBezTo>
                    <a:pt x="1020" y="610"/>
                    <a:pt x="1020" y="566"/>
                    <a:pt x="1020" y="522"/>
                  </a:cubicBezTo>
                  <a:cubicBezTo>
                    <a:pt x="1025" y="484"/>
                    <a:pt x="1025" y="425"/>
                    <a:pt x="1020" y="387"/>
                  </a:cubicBezTo>
                  <a:cubicBezTo>
                    <a:pt x="1020" y="376"/>
                    <a:pt x="1020" y="365"/>
                    <a:pt x="1020" y="354"/>
                  </a:cubicBezTo>
                  <a:cubicBezTo>
                    <a:pt x="1018" y="343"/>
                    <a:pt x="1024" y="324"/>
                    <a:pt x="1017" y="318"/>
                  </a:cubicBezTo>
                  <a:cubicBezTo>
                    <a:pt x="1017" y="309"/>
                    <a:pt x="1017" y="300"/>
                    <a:pt x="1017" y="291"/>
                  </a:cubicBezTo>
                  <a:cubicBezTo>
                    <a:pt x="1022" y="287"/>
                    <a:pt x="1022" y="262"/>
                    <a:pt x="1017" y="258"/>
                  </a:cubicBezTo>
                  <a:cubicBezTo>
                    <a:pt x="980" y="233"/>
                    <a:pt x="899" y="252"/>
                    <a:pt x="849" y="240"/>
                  </a:cubicBezTo>
                  <a:cubicBezTo>
                    <a:pt x="849" y="249"/>
                    <a:pt x="849" y="258"/>
                    <a:pt x="849" y="267"/>
                  </a:cubicBezTo>
                  <a:cubicBezTo>
                    <a:pt x="847" y="295"/>
                    <a:pt x="791" y="269"/>
                    <a:pt x="774" y="282"/>
                  </a:cubicBezTo>
                  <a:cubicBezTo>
                    <a:pt x="744" y="282"/>
                    <a:pt x="716" y="284"/>
                    <a:pt x="690" y="288"/>
                  </a:cubicBezTo>
                  <a:cubicBezTo>
                    <a:pt x="690" y="291"/>
                    <a:pt x="690" y="294"/>
                    <a:pt x="690" y="297"/>
                  </a:cubicBezTo>
                  <a:cubicBezTo>
                    <a:pt x="683" y="349"/>
                    <a:pt x="689" y="414"/>
                    <a:pt x="687" y="471"/>
                  </a:cubicBezTo>
                  <a:cubicBezTo>
                    <a:pt x="673" y="465"/>
                    <a:pt x="649" y="469"/>
                    <a:pt x="630" y="468"/>
                  </a:cubicBezTo>
                  <a:cubicBezTo>
                    <a:pt x="626" y="461"/>
                    <a:pt x="609" y="467"/>
                    <a:pt x="600" y="465"/>
                  </a:cubicBezTo>
                  <a:cubicBezTo>
                    <a:pt x="590" y="465"/>
                    <a:pt x="580" y="465"/>
                    <a:pt x="570" y="465"/>
                  </a:cubicBezTo>
                  <a:cubicBezTo>
                    <a:pt x="565" y="460"/>
                    <a:pt x="539" y="460"/>
                    <a:pt x="534" y="465"/>
                  </a:cubicBezTo>
                  <a:cubicBezTo>
                    <a:pt x="527" y="465"/>
                    <a:pt x="515" y="473"/>
                    <a:pt x="513" y="468"/>
                  </a:cubicBezTo>
                  <a:cubicBezTo>
                    <a:pt x="513" y="459"/>
                    <a:pt x="513" y="450"/>
                    <a:pt x="513" y="441"/>
                  </a:cubicBezTo>
                  <a:cubicBezTo>
                    <a:pt x="520" y="433"/>
                    <a:pt x="514" y="412"/>
                    <a:pt x="516" y="399"/>
                  </a:cubicBezTo>
                  <a:cubicBezTo>
                    <a:pt x="516" y="385"/>
                    <a:pt x="516" y="371"/>
                    <a:pt x="516" y="357"/>
                  </a:cubicBezTo>
                  <a:cubicBezTo>
                    <a:pt x="523" y="347"/>
                    <a:pt x="517" y="324"/>
                    <a:pt x="519" y="309"/>
                  </a:cubicBezTo>
                  <a:cubicBezTo>
                    <a:pt x="519" y="292"/>
                    <a:pt x="519" y="275"/>
                    <a:pt x="519" y="258"/>
                  </a:cubicBezTo>
                  <a:cubicBezTo>
                    <a:pt x="526" y="251"/>
                    <a:pt x="520" y="231"/>
                    <a:pt x="522" y="219"/>
                  </a:cubicBezTo>
                  <a:cubicBezTo>
                    <a:pt x="520" y="200"/>
                    <a:pt x="526" y="173"/>
                    <a:pt x="519" y="159"/>
                  </a:cubicBezTo>
                  <a:cubicBezTo>
                    <a:pt x="523" y="112"/>
                    <a:pt x="513" y="79"/>
                    <a:pt x="513" y="36"/>
                  </a:cubicBezTo>
                  <a:cubicBezTo>
                    <a:pt x="494" y="27"/>
                    <a:pt x="471" y="22"/>
                    <a:pt x="441" y="24"/>
                  </a:cubicBezTo>
                  <a:cubicBezTo>
                    <a:pt x="431" y="19"/>
                    <a:pt x="400" y="19"/>
                    <a:pt x="390" y="24"/>
                  </a:cubicBezTo>
                  <a:cubicBezTo>
                    <a:pt x="372" y="22"/>
                    <a:pt x="360" y="27"/>
                    <a:pt x="348" y="24"/>
                  </a:cubicBezTo>
                  <a:cubicBezTo>
                    <a:pt x="346" y="43"/>
                    <a:pt x="352" y="54"/>
                    <a:pt x="351" y="72"/>
                  </a:cubicBezTo>
                  <a:cubicBezTo>
                    <a:pt x="336" y="72"/>
                    <a:pt x="321" y="72"/>
                    <a:pt x="306" y="72"/>
                  </a:cubicBezTo>
                  <a:cubicBezTo>
                    <a:pt x="268" y="74"/>
                    <a:pt x="237" y="69"/>
                    <a:pt x="201" y="69"/>
                  </a:cubicBezTo>
                  <a:cubicBezTo>
                    <a:pt x="194" y="62"/>
                    <a:pt x="174" y="68"/>
                    <a:pt x="162" y="66"/>
                  </a:cubicBezTo>
                  <a:cubicBezTo>
                    <a:pt x="148" y="66"/>
                    <a:pt x="134" y="66"/>
                    <a:pt x="120" y="66"/>
                  </a:cubicBezTo>
                  <a:cubicBezTo>
                    <a:pt x="116" y="59"/>
                    <a:pt x="99" y="65"/>
                    <a:pt x="90" y="63"/>
                  </a:cubicBezTo>
                  <a:cubicBezTo>
                    <a:pt x="60" y="63"/>
                    <a:pt x="30" y="63"/>
                    <a:pt x="0" y="63"/>
                  </a:cubicBezTo>
                  <a:cubicBezTo>
                    <a:pt x="0" y="58"/>
                    <a:pt x="0" y="53"/>
                    <a:pt x="0" y="48"/>
                  </a:cubicBezTo>
                  <a:cubicBezTo>
                    <a:pt x="25" y="50"/>
                    <a:pt x="50" y="52"/>
                    <a:pt x="78" y="51"/>
                  </a:cubicBezTo>
                  <a:cubicBezTo>
                    <a:pt x="86" y="58"/>
                    <a:pt x="107" y="52"/>
                    <a:pt x="120" y="54"/>
                  </a:cubicBezTo>
                  <a:cubicBezTo>
                    <a:pt x="149" y="54"/>
                    <a:pt x="178" y="54"/>
                    <a:pt x="207" y="54"/>
                  </a:cubicBezTo>
                  <a:cubicBezTo>
                    <a:pt x="221" y="52"/>
                    <a:pt x="243" y="58"/>
                    <a:pt x="252" y="51"/>
                  </a:cubicBezTo>
                  <a:cubicBezTo>
                    <a:pt x="273" y="51"/>
                    <a:pt x="294" y="51"/>
                    <a:pt x="315" y="51"/>
                  </a:cubicBezTo>
                  <a:cubicBezTo>
                    <a:pt x="321" y="43"/>
                    <a:pt x="309" y="14"/>
                    <a:pt x="318" y="3"/>
                  </a:cubicBezTo>
                  <a:cubicBezTo>
                    <a:pt x="333" y="3"/>
                    <a:pt x="348" y="3"/>
                    <a:pt x="363" y="3"/>
                  </a:cubicBezTo>
                  <a:cubicBezTo>
                    <a:pt x="377" y="1"/>
                    <a:pt x="399" y="7"/>
                    <a:pt x="4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8291519" y="558006"/>
              <a:ext cx="20638" cy="214313"/>
            </a:xfrm>
            <a:custGeom>
              <a:avLst/>
              <a:gdLst>
                <a:gd name="T0" fmla="*/ 4 w 7"/>
                <a:gd name="T1" fmla="*/ 0 h 72"/>
                <a:gd name="T2" fmla="*/ 7 w 7"/>
                <a:gd name="T3" fmla="*/ 0 h 72"/>
                <a:gd name="T4" fmla="*/ 7 w 7"/>
                <a:gd name="T5" fmla="*/ 72 h 72"/>
                <a:gd name="T6" fmla="*/ 4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4"/>
                    <a:pt x="7" y="48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8609019" y="727869"/>
              <a:ext cx="20638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39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8609019" y="843756"/>
              <a:ext cx="7938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8339144" y="862806"/>
              <a:ext cx="22225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7077081" y="907256"/>
              <a:ext cx="107950" cy="14288"/>
            </a:xfrm>
            <a:custGeom>
              <a:avLst/>
              <a:gdLst>
                <a:gd name="T0" fmla="*/ 36 w 36"/>
                <a:gd name="T1" fmla="*/ 0 h 5"/>
                <a:gd name="T2" fmla="*/ 0 w 36"/>
                <a:gd name="T3" fmla="*/ 0 h 5"/>
                <a:gd name="T4" fmla="*/ 36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12"/>
            <p:cNvSpPr/>
            <p:nvPr/>
          </p:nvSpPr>
          <p:spPr bwMode="auto">
            <a:xfrm>
              <a:off x="8339144" y="1005681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8507419" y="1015206"/>
              <a:ext cx="20638" cy="187325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63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441331" y="1154906"/>
              <a:ext cx="241300" cy="20638"/>
            </a:xfrm>
            <a:custGeom>
              <a:avLst/>
              <a:gdLst>
                <a:gd name="T0" fmla="*/ 0 w 81"/>
                <a:gd name="T1" fmla="*/ 7 h 7"/>
                <a:gd name="T2" fmla="*/ 0 w 81"/>
                <a:gd name="T3" fmla="*/ 4 h 7"/>
                <a:gd name="T4" fmla="*/ 81 w 81"/>
                <a:gd name="T5" fmla="*/ 7 h 7"/>
                <a:gd name="T6" fmla="*/ 0 w 8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6" y="6"/>
                    <a:pt x="60" y="0"/>
                    <a:pt x="81" y="7"/>
                  </a:cubicBezTo>
                  <a:cubicBezTo>
                    <a:pt x="54" y="7"/>
                    <a:pt x="27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7175506" y="1167606"/>
              <a:ext cx="134938" cy="14288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977906" y="1175544"/>
              <a:ext cx="134938" cy="20638"/>
            </a:xfrm>
            <a:custGeom>
              <a:avLst/>
              <a:gdLst>
                <a:gd name="T0" fmla="*/ 45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45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8328031" y="1175544"/>
              <a:ext cx="20638" cy="179388"/>
            </a:xfrm>
            <a:custGeom>
              <a:avLst/>
              <a:gdLst>
                <a:gd name="T0" fmla="*/ 4 w 7"/>
                <a:gd name="T1" fmla="*/ 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8518531" y="1202531"/>
              <a:ext cx="9525" cy="439738"/>
            </a:xfrm>
            <a:custGeom>
              <a:avLst/>
              <a:gdLst>
                <a:gd name="T0" fmla="*/ 0 w 3"/>
                <a:gd name="T1" fmla="*/ 0 h 147"/>
                <a:gd name="T2" fmla="*/ 3 w 3"/>
                <a:gd name="T3" fmla="*/ 0 h 147"/>
                <a:gd name="T4" fmla="*/ 3 w 3"/>
                <a:gd name="T5" fmla="*/ 147 h 147"/>
                <a:gd name="T6" fmla="*/ 0 w 3"/>
                <a:gd name="T7" fmla="*/ 147 h 147"/>
                <a:gd name="T8" fmla="*/ 0 w 3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5741994" y="1323181"/>
              <a:ext cx="144463" cy="14288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6019806" y="1323181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495306" y="1331119"/>
              <a:ext cx="303213" cy="15875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995369" y="1331119"/>
              <a:ext cx="215900" cy="15875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1417644" y="1331119"/>
              <a:ext cx="223838" cy="15875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7165981" y="1331119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960444" y="1361281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7972431" y="1399381"/>
              <a:ext cx="20638" cy="476250"/>
            </a:xfrm>
            <a:custGeom>
              <a:avLst/>
              <a:gdLst>
                <a:gd name="T0" fmla="*/ 0 w 7"/>
                <a:gd name="T1" fmla="*/ 0 h 159"/>
                <a:gd name="T2" fmla="*/ 3 w 7"/>
                <a:gd name="T3" fmla="*/ 159 h 159"/>
                <a:gd name="T4" fmla="*/ 0 w 7"/>
                <a:gd name="T5" fmla="*/ 159 h 159"/>
                <a:gd name="T6" fmla="*/ 0 w 7"/>
                <a:gd name="T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9">
                  <a:moveTo>
                    <a:pt x="0" y="0"/>
                  </a:moveTo>
                  <a:cubicBezTo>
                    <a:pt x="7" y="47"/>
                    <a:pt x="1" y="107"/>
                    <a:pt x="3" y="159"/>
                  </a:cubicBezTo>
                  <a:cubicBezTo>
                    <a:pt x="2" y="159"/>
                    <a:pt x="1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798519" y="140890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6196019" y="1435894"/>
              <a:ext cx="20638" cy="115888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7131056" y="14358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34"/>
            <p:cNvSpPr/>
            <p:nvPr/>
          </p:nvSpPr>
          <p:spPr bwMode="auto">
            <a:xfrm>
              <a:off x="8348669" y="1516856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35"/>
            <p:cNvSpPr/>
            <p:nvPr/>
          </p:nvSpPr>
          <p:spPr bwMode="auto">
            <a:xfrm>
              <a:off x="6208719" y="1551781"/>
              <a:ext cx="20638" cy="117475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40"/>
            <p:cNvSpPr/>
            <p:nvPr/>
          </p:nvSpPr>
          <p:spPr bwMode="auto">
            <a:xfrm>
              <a:off x="1516069" y="1602581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41"/>
            <p:cNvSpPr/>
            <p:nvPr/>
          </p:nvSpPr>
          <p:spPr bwMode="auto">
            <a:xfrm>
              <a:off x="8348669" y="1642269"/>
              <a:ext cx="9525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42"/>
            <p:cNvSpPr/>
            <p:nvPr/>
          </p:nvSpPr>
          <p:spPr bwMode="auto">
            <a:xfrm>
              <a:off x="1390656" y="1650206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43"/>
            <p:cNvSpPr/>
            <p:nvPr/>
          </p:nvSpPr>
          <p:spPr bwMode="auto">
            <a:xfrm>
              <a:off x="8331206" y="1650206"/>
              <a:ext cx="7938" cy="100013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44"/>
            <p:cNvSpPr/>
            <p:nvPr/>
          </p:nvSpPr>
          <p:spPr bwMode="auto">
            <a:xfrm>
              <a:off x="8115306" y="1659731"/>
              <a:ext cx="15875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45"/>
            <p:cNvSpPr/>
            <p:nvPr/>
          </p:nvSpPr>
          <p:spPr bwMode="auto">
            <a:xfrm>
              <a:off x="7138994" y="1731169"/>
              <a:ext cx="22225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46"/>
            <p:cNvSpPr/>
            <p:nvPr/>
          </p:nvSpPr>
          <p:spPr bwMode="auto">
            <a:xfrm>
              <a:off x="8331206" y="1750219"/>
              <a:ext cx="7938" cy="250825"/>
            </a:xfrm>
            <a:custGeom>
              <a:avLst/>
              <a:gdLst>
                <a:gd name="T0" fmla="*/ 0 w 3"/>
                <a:gd name="T1" fmla="*/ 0 h 84"/>
                <a:gd name="T2" fmla="*/ 3 w 3"/>
                <a:gd name="T3" fmla="*/ 0 h 84"/>
                <a:gd name="T4" fmla="*/ 3 w 3"/>
                <a:gd name="T5" fmla="*/ 84 h 84"/>
                <a:gd name="T6" fmla="*/ 0 w 3"/>
                <a:gd name="T7" fmla="*/ 84 h 84"/>
                <a:gd name="T8" fmla="*/ 0 w 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47"/>
            <p:cNvSpPr/>
            <p:nvPr/>
          </p:nvSpPr>
          <p:spPr bwMode="auto">
            <a:xfrm>
              <a:off x="6951669" y="1767681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48"/>
            <p:cNvSpPr/>
            <p:nvPr/>
          </p:nvSpPr>
          <p:spPr bwMode="auto">
            <a:xfrm>
              <a:off x="547694" y="1770856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49"/>
            <p:cNvSpPr/>
            <p:nvPr/>
          </p:nvSpPr>
          <p:spPr bwMode="auto">
            <a:xfrm>
              <a:off x="5805494" y="1818481"/>
              <a:ext cx="133350" cy="33338"/>
            </a:xfrm>
            <a:custGeom>
              <a:avLst/>
              <a:gdLst>
                <a:gd name="T0" fmla="*/ 0 w 45"/>
                <a:gd name="T1" fmla="*/ 7 h 11"/>
                <a:gd name="T2" fmla="*/ 45 w 45"/>
                <a:gd name="T3" fmla="*/ 4 h 11"/>
                <a:gd name="T4" fmla="*/ 0 w 4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50"/>
            <p:cNvSpPr/>
            <p:nvPr/>
          </p:nvSpPr>
          <p:spPr bwMode="auto">
            <a:xfrm>
              <a:off x="512769" y="1848644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51"/>
            <p:cNvSpPr/>
            <p:nvPr/>
          </p:nvSpPr>
          <p:spPr bwMode="auto">
            <a:xfrm>
              <a:off x="798519" y="1856581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52"/>
            <p:cNvSpPr/>
            <p:nvPr/>
          </p:nvSpPr>
          <p:spPr bwMode="auto">
            <a:xfrm>
              <a:off x="6637344" y="1856581"/>
              <a:ext cx="22225" cy="206375"/>
            </a:xfrm>
            <a:custGeom>
              <a:avLst/>
              <a:gdLst>
                <a:gd name="T0" fmla="*/ 0 w 7"/>
                <a:gd name="T1" fmla="*/ 0 h 69"/>
                <a:gd name="T2" fmla="*/ 3 w 7"/>
                <a:gd name="T3" fmla="*/ 69 h 69"/>
                <a:gd name="T4" fmla="*/ 0 w 7"/>
                <a:gd name="T5" fmla="*/ 69 h 69"/>
                <a:gd name="T6" fmla="*/ 0 w 7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0" y="0"/>
                  </a:moveTo>
                  <a:cubicBezTo>
                    <a:pt x="7" y="17"/>
                    <a:pt x="1" y="47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53"/>
            <p:cNvSpPr/>
            <p:nvPr/>
          </p:nvSpPr>
          <p:spPr bwMode="auto">
            <a:xfrm>
              <a:off x="6754819" y="1866106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54"/>
            <p:cNvSpPr/>
            <p:nvPr/>
          </p:nvSpPr>
          <p:spPr bwMode="auto">
            <a:xfrm>
              <a:off x="5043494" y="1862931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55"/>
            <p:cNvSpPr/>
            <p:nvPr/>
          </p:nvSpPr>
          <p:spPr bwMode="auto">
            <a:xfrm>
              <a:off x="7972431" y="1875631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56"/>
            <p:cNvSpPr/>
            <p:nvPr/>
          </p:nvSpPr>
          <p:spPr bwMode="auto">
            <a:xfrm>
              <a:off x="8094669" y="1875631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57"/>
            <p:cNvSpPr/>
            <p:nvPr/>
          </p:nvSpPr>
          <p:spPr bwMode="auto">
            <a:xfrm>
              <a:off x="6986594" y="1902619"/>
              <a:ext cx="22225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58"/>
            <p:cNvSpPr/>
            <p:nvPr/>
          </p:nvSpPr>
          <p:spPr bwMode="auto">
            <a:xfrm>
              <a:off x="2384431" y="1910556"/>
              <a:ext cx="14288" cy="242888"/>
            </a:xfrm>
            <a:custGeom>
              <a:avLst/>
              <a:gdLst>
                <a:gd name="T0" fmla="*/ 0 w 5"/>
                <a:gd name="T1" fmla="*/ 0 h 81"/>
                <a:gd name="T2" fmla="*/ 0 w 5"/>
                <a:gd name="T3" fmla="*/ 81 h 81"/>
                <a:gd name="T4" fmla="*/ 0 w 5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1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60"/>
            <p:cNvSpPr/>
            <p:nvPr/>
          </p:nvSpPr>
          <p:spPr bwMode="auto">
            <a:xfrm>
              <a:off x="6388106" y="1964531"/>
              <a:ext cx="14288" cy="90488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61"/>
            <p:cNvSpPr/>
            <p:nvPr/>
          </p:nvSpPr>
          <p:spPr bwMode="auto">
            <a:xfrm>
              <a:off x="8107369" y="1964531"/>
              <a:ext cx="11113" cy="90488"/>
            </a:xfrm>
            <a:custGeom>
              <a:avLst/>
              <a:gdLst>
                <a:gd name="T0" fmla="*/ 0 w 4"/>
                <a:gd name="T1" fmla="*/ 0 h 30"/>
                <a:gd name="T2" fmla="*/ 3 w 4"/>
                <a:gd name="T3" fmla="*/ 0 h 30"/>
                <a:gd name="T4" fmla="*/ 3 w 4"/>
                <a:gd name="T5" fmla="*/ 21 h 30"/>
                <a:gd name="T6" fmla="*/ 0 w 4"/>
                <a:gd name="T7" fmla="*/ 30 h 30"/>
                <a:gd name="T8" fmla="*/ 0 w 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7"/>
                    <a:pt x="3" y="14"/>
                    <a:pt x="3" y="21"/>
                  </a:cubicBezTo>
                  <a:cubicBezTo>
                    <a:pt x="3" y="25"/>
                    <a:pt x="4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62"/>
            <p:cNvSpPr/>
            <p:nvPr/>
          </p:nvSpPr>
          <p:spPr bwMode="auto">
            <a:xfrm>
              <a:off x="8616956" y="1974056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63"/>
            <p:cNvSpPr/>
            <p:nvPr/>
          </p:nvSpPr>
          <p:spPr bwMode="auto">
            <a:xfrm>
              <a:off x="6986594" y="1991519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64"/>
            <p:cNvSpPr/>
            <p:nvPr/>
          </p:nvSpPr>
          <p:spPr bwMode="auto">
            <a:xfrm>
              <a:off x="2662244" y="1994694"/>
              <a:ext cx="285750" cy="14288"/>
            </a:xfrm>
            <a:custGeom>
              <a:avLst/>
              <a:gdLst>
                <a:gd name="T0" fmla="*/ 0 w 96"/>
                <a:gd name="T1" fmla="*/ 5 h 5"/>
                <a:gd name="T2" fmla="*/ 96 w 96"/>
                <a:gd name="T3" fmla="*/ 5 h 5"/>
                <a:gd name="T4" fmla="*/ 0 w 9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5">
                  <a:moveTo>
                    <a:pt x="0" y="5"/>
                  </a:moveTo>
                  <a:cubicBezTo>
                    <a:pt x="25" y="0"/>
                    <a:pt x="71" y="0"/>
                    <a:pt x="96" y="5"/>
                  </a:cubicBezTo>
                  <a:cubicBezTo>
                    <a:pt x="64" y="5"/>
                    <a:pt x="32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65"/>
            <p:cNvSpPr/>
            <p:nvPr/>
          </p:nvSpPr>
          <p:spPr bwMode="auto">
            <a:xfrm>
              <a:off x="6931031" y="2001044"/>
              <a:ext cx="20638" cy="142875"/>
            </a:xfrm>
            <a:custGeom>
              <a:avLst/>
              <a:gdLst>
                <a:gd name="T0" fmla="*/ 4 w 7"/>
                <a:gd name="T1" fmla="*/ 48 h 48"/>
                <a:gd name="T2" fmla="*/ 7 w 7"/>
                <a:gd name="T3" fmla="*/ 0 h 48"/>
                <a:gd name="T4" fmla="*/ 7 w 7"/>
                <a:gd name="T5" fmla="*/ 48 h 48"/>
                <a:gd name="T6" fmla="*/ 4 w 7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66"/>
            <p:cNvSpPr/>
            <p:nvPr/>
          </p:nvSpPr>
          <p:spPr bwMode="auto">
            <a:xfrm>
              <a:off x="8331206" y="2001044"/>
              <a:ext cx="7938" cy="250825"/>
            </a:xfrm>
            <a:custGeom>
              <a:avLst/>
              <a:gdLst>
                <a:gd name="T0" fmla="*/ 0 w 3"/>
                <a:gd name="T1" fmla="*/ 0 h 84"/>
                <a:gd name="T2" fmla="*/ 3 w 3"/>
                <a:gd name="T3" fmla="*/ 0 h 84"/>
                <a:gd name="T4" fmla="*/ 3 w 3"/>
                <a:gd name="T5" fmla="*/ 84 h 84"/>
                <a:gd name="T6" fmla="*/ 0 w 3"/>
                <a:gd name="T7" fmla="*/ 84 h 84"/>
                <a:gd name="T8" fmla="*/ 0 w 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67"/>
            <p:cNvSpPr/>
            <p:nvPr/>
          </p:nvSpPr>
          <p:spPr bwMode="auto">
            <a:xfrm>
              <a:off x="6637344" y="2062956"/>
              <a:ext cx="22225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68"/>
            <p:cNvSpPr/>
            <p:nvPr/>
          </p:nvSpPr>
          <p:spPr bwMode="auto">
            <a:xfrm>
              <a:off x="520706" y="2078831"/>
              <a:ext cx="269875" cy="31750"/>
            </a:xfrm>
            <a:custGeom>
              <a:avLst/>
              <a:gdLst>
                <a:gd name="T0" fmla="*/ 0 w 90"/>
                <a:gd name="T1" fmla="*/ 7 h 11"/>
                <a:gd name="T2" fmla="*/ 90 w 90"/>
                <a:gd name="T3" fmla="*/ 4 h 11"/>
                <a:gd name="T4" fmla="*/ 0 w 9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1">
                  <a:moveTo>
                    <a:pt x="0" y="7"/>
                  </a:moveTo>
                  <a:cubicBezTo>
                    <a:pt x="24" y="0"/>
                    <a:pt x="61" y="6"/>
                    <a:pt x="90" y="4"/>
                  </a:cubicBezTo>
                  <a:cubicBezTo>
                    <a:pt x="66" y="11"/>
                    <a:pt x="29" y="5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71"/>
            <p:cNvSpPr/>
            <p:nvPr/>
          </p:nvSpPr>
          <p:spPr bwMode="auto">
            <a:xfrm>
              <a:off x="7148519" y="2116931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72"/>
            <p:cNvSpPr/>
            <p:nvPr/>
          </p:nvSpPr>
          <p:spPr bwMode="auto">
            <a:xfrm>
              <a:off x="5178431" y="2123281"/>
              <a:ext cx="179388" cy="31750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74"/>
            <p:cNvSpPr/>
            <p:nvPr/>
          </p:nvSpPr>
          <p:spPr bwMode="auto">
            <a:xfrm>
              <a:off x="6162681" y="2153444"/>
              <a:ext cx="100013" cy="7938"/>
            </a:xfrm>
            <a:custGeom>
              <a:avLst/>
              <a:gdLst>
                <a:gd name="T0" fmla="*/ 0 w 33"/>
                <a:gd name="T1" fmla="*/ 3 h 3"/>
                <a:gd name="T2" fmla="*/ 0 w 33"/>
                <a:gd name="T3" fmla="*/ 0 h 3"/>
                <a:gd name="T4" fmla="*/ 33 w 33"/>
                <a:gd name="T5" fmla="*/ 0 h 3"/>
                <a:gd name="T6" fmla="*/ 33 w 33"/>
                <a:gd name="T7" fmla="*/ 3 h 3"/>
                <a:gd name="T8" fmla="*/ 0 w 3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75"/>
            <p:cNvSpPr/>
            <p:nvPr/>
          </p:nvSpPr>
          <p:spPr bwMode="auto">
            <a:xfrm>
              <a:off x="5778506" y="2161381"/>
              <a:ext cx="88900" cy="9525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76"/>
            <p:cNvSpPr/>
            <p:nvPr/>
          </p:nvSpPr>
          <p:spPr bwMode="auto">
            <a:xfrm>
              <a:off x="5867406" y="2161381"/>
              <a:ext cx="98425" cy="20638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0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77"/>
            <p:cNvSpPr/>
            <p:nvPr/>
          </p:nvSpPr>
          <p:spPr bwMode="auto">
            <a:xfrm>
              <a:off x="5483231" y="2170906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78"/>
            <p:cNvSpPr/>
            <p:nvPr/>
          </p:nvSpPr>
          <p:spPr bwMode="auto">
            <a:xfrm>
              <a:off x="7972431" y="2188369"/>
              <a:ext cx="20638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0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79"/>
            <p:cNvSpPr/>
            <p:nvPr/>
          </p:nvSpPr>
          <p:spPr bwMode="auto">
            <a:xfrm>
              <a:off x="7148519" y="2215356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80"/>
            <p:cNvSpPr/>
            <p:nvPr/>
          </p:nvSpPr>
          <p:spPr bwMode="auto">
            <a:xfrm>
              <a:off x="8086731" y="2224881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81"/>
            <p:cNvSpPr/>
            <p:nvPr/>
          </p:nvSpPr>
          <p:spPr bwMode="auto">
            <a:xfrm>
              <a:off x="1211269" y="225186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82"/>
            <p:cNvSpPr/>
            <p:nvPr/>
          </p:nvSpPr>
          <p:spPr bwMode="auto">
            <a:xfrm>
              <a:off x="1641481" y="225186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83"/>
            <p:cNvSpPr/>
            <p:nvPr/>
          </p:nvSpPr>
          <p:spPr bwMode="auto">
            <a:xfrm>
              <a:off x="8331206" y="2251869"/>
              <a:ext cx="20638" cy="241300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0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6"/>
                    <a:pt x="7" y="60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84"/>
            <p:cNvSpPr/>
            <p:nvPr/>
          </p:nvSpPr>
          <p:spPr bwMode="auto">
            <a:xfrm>
              <a:off x="6986594" y="2259806"/>
              <a:ext cx="9525" cy="171450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85"/>
            <p:cNvSpPr/>
            <p:nvPr/>
          </p:nvSpPr>
          <p:spPr bwMode="auto">
            <a:xfrm>
              <a:off x="798519" y="2286794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86"/>
            <p:cNvSpPr/>
            <p:nvPr/>
          </p:nvSpPr>
          <p:spPr bwMode="auto">
            <a:xfrm>
              <a:off x="8358194" y="2296319"/>
              <a:ext cx="20638" cy="233363"/>
            </a:xfrm>
            <a:custGeom>
              <a:avLst/>
              <a:gdLst>
                <a:gd name="T0" fmla="*/ 0 w 7"/>
                <a:gd name="T1" fmla="*/ 0 h 78"/>
                <a:gd name="T2" fmla="*/ 3 w 7"/>
                <a:gd name="T3" fmla="*/ 78 h 78"/>
                <a:gd name="T4" fmla="*/ 0 w 7"/>
                <a:gd name="T5" fmla="*/ 78 h 78"/>
                <a:gd name="T6" fmla="*/ 0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87"/>
            <p:cNvSpPr/>
            <p:nvPr/>
          </p:nvSpPr>
          <p:spPr bwMode="auto">
            <a:xfrm>
              <a:off x="8097844" y="2313781"/>
              <a:ext cx="9525" cy="90488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88"/>
            <p:cNvSpPr/>
            <p:nvPr/>
          </p:nvSpPr>
          <p:spPr bwMode="auto">
            <a:xfrm>
              <a:off x="6781806" y="2323306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90"/>
            <p:cNvSpPr/>
            <p:nvPr/>
          </p:nvSpPr>
          <p:spPr bwMode="auto">
            <a:xfrm>
              <a:off x="5734056" y="2350294"/>
              <a:ext cx="635000" cy="20638"/>
            </a:xfrm>
            <a:custGeom>
              <a:avLst/>
              <a:gdLst>
                <a:gd name="T0" fmla="*/ 0 w 213"/>
                <a:gd name="T1" fmla="*/ 3 h 7"/>
                <a:gd name="T2" fmla="*/ 0 w 213"/>
                <a:gd name="T3" fmla="*/ 0 h 7"/>
                <a:gd name="T4" fmla="*/ 213 w 213"/>
                <a:gd name="T5" fmla="*/ 0 h 7"/>
                <a:gd name="T6" fmla="*/ 0 w 21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1" y="0"/>
                    <a:pt x="142" y="0"/>
                    <a:pt x="213" y="0"/>
                  </a:cubicBezTo>
                  <a:cubicBezTo>
                    <a:pt x="148" y="7"/>
                    <a:pt x="7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91"/>
            <p:cNvSpPr/>
            <p:nvPr/>
          </p:nvSpPr>
          <p:spPr bwMode="auto">
            <a:xfrm>
              <a:off x="2778131" y="2358231"/>
              <a:ext cx="107950" cy="22225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36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92"/>
            <p:cNvSpPr/>
            <p:nvPr/>
          </p:nvSpPr>
          <p:spPr bwMode="auto">
            <a:xfrm>
              <a:off x="1855794" y="2367756"/>
              <a:ext cx="403225" cy="20638"/>
            </a:xfrm>
            <a:custGeom>
              <a:avLst/>
              <a:gdLst>
                <a:gd name="T0" fmla="*/ 0 w 135"/>
                <a:gd name="T1" fmla="*/ 0 h 7"/>
                <a:gd name="T2" fmla="*/ 135 w 135"/>
                <a:gd name="T3" fmla="*/ 0 h 7"/>
                <a:gd name="T4" fmla="*/ 135 w 135"/>
                <a:gd name="T5" fmla="*/ 3 h 7"/>
                <a:gd name="T6" fmla="*/ 0 w 13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">
                  <a:moveTo>
                    <a:pt x="0" y="0"/>
                  </a:moveTo>
                  <a:cubicBezTo>
                    <a:pt x="45" y="0"/>
                    <a:pt x="90" y="0"/>
                    <a:pt x="135" y="0"/>
                  </a:cubicBezTo>
                  <a:cubicBezTo>
                    <a:pt x="135" y="1"/>
                    <a:pt x="135" y="2"/>
                    <a:pt x="135" y="3"/>
                  </a:cubicBezTo>
                  <a:cubicBezTo>
                    <a:pt x="91" y="1"/>
                    <a:pt x="39" y="7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93"/>
            <p:cNvSpPr/>
            <p:nvPr/>
          </p:nvSpPr>
          <p:spPr bwMode="auto">
            <a:xfrm>
              <a:off x="2259019" y="2343944"/>
              <a:ext cx="115888" cy="212725"/>
            </a:xfrm>
            <a:custGeom>
              <a:avLst/>
              <a:gdLst>
                <a:gd name="T0" fmla="*/ 0 w 39"/>
                <a:gd name="T1" fmla="*/ 11 h 71"/>
                <a:gd name="T2" fmla="*/ 0 w 39"/>
                <a:gd name="T3" fmla="*/ 8 h 71"/>
                <a:gd name="T4" fmla="*/ 39 w 39"/>
                <a:gd name="T5" fmla="*/ 8 h 71"/>
                <a:gd name="T6" fmla="*/ 30 w 39"/>
                <a:gd name="T7" fmla="*/ 11 h 71"/>
                <a:gd name="T8" fmla="*/ 24 w 39"/>
                <a:gd name="T9" fmla="*/ 71 h 71"/>
                <a:gd name="T10" fmla="*/ 0 w 39"/>
                <a:gd name="T11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71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13" y="8"/>
                    <a:pt x="26" y="8"/>
                    <a:pt x="39" y="8"/>
                  </a:cubicBezTo>
                  <a:cubicBezTo>
                    <a:pt x="39" y="12"/>
                    <a:pt x="34" y="11"/>
                    <a:pt x="30" y="11"/>
                  </a:cubicBezTo>
                  <a:cubicBezTo>
                    <a:pt x="21" y="24"/>
                    <a:pt x="33" y="58"/>
                    <a:pt x="24" y="71"/>
                  </a:cubicBezTo>
                  <a:cubicBezTo>
                    <a:pt x="19" y="48"/>
                    <a:pt x="39" y="0"/>
                    <a:pt x="0" y="11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94"/>
            <p:cNvSpPr/>
            <p:nvPr/>
          </p:nvSpPr>
          <p:spPr bwMode="auto">
            <a:xfrm>
              <a:off x="5062544" y="2374106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95"/>
            <p:cNvSpPr/>
            <p:nvPr/>
          </p:nvSpPr>
          <p:spPr bwMode="auto">
            <a:xfrm>
              <a:off x="5178431" y="2385219"/>
              <a:ext cx="125413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96"/>
            <p:cNvSpPr/>
            <p:nvPr/>
          </p:nvSpPr>
          <p:spPr bwMode="auto">
            <a:xfrm>
              <a:off x="5303844" y="2385219"/>
              <a:ext cx="115888" cy="22225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97"/>
            <p:cNvSpPr/>
            <p:nvPr/>
          </p:nvSpPr>
          <p:spPr bwMode="auto">
            <a:xfrm>
              <a:off x="6616706" y="2394744"/>
              <a:ext cx="20638" cy="142875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48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98"/>
            <p:cNvSpPr/>
            <p:nvPr/>
          </p:nvSpPr>
          <p:spPr bwMode="auto">
            <a:xfrm>
              <a:off x="8097844" y="2404269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99"/>
            <p:cNvSpPr/>
            <p:nvPr/>
          </p:nvSpPr>
          <p:spPr bwMode="auto">
            <a:xfrm>
              <a:off x="6589719" y="2431256"/>
              <a:ext cx="22225" cy="177800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100"/>
            <p:cNvSpPr/>
            <p:nvPr/>
          </p:nvSpPr>
          <p:spPr bwMode="auto">
            <a:xfrm>
              <a:off x="6986594" y="2431256"/>
              <a:ext cx="22225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101"/>
            <p:cNvSpPr/>
            <p:nvPr/>
          </p:nvSpPr>
          <p:spPr bwMode="auto">
            <a:xfrm>
              <a:off x="7951794" y="2466181"/>
              <a:ext cx="20638" cy="134938"/>
            </a:xfrm>
            <a:custGeom>
              <a:avLst/>
              <a:gdLst>
                <a:gd name="T0" fmla="*/ 4 w 7"/>
                <a:gd name="T1" fmla="*/ 45 h 45"/>
                <a:gd name="T2" fmla="*/ 7 w 7"/>
                <a:gd name="T3" fmla="*/ 0 h 45"/>
                <a:gd name="T4" fmla="*/ 7 w 7"/>
                <a:gd name="T5" fmla="*/ 45 h 45"/>
                <a:gd name="T6" fmla="*/ 4 w 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102"/>
            <p:cNvSpPr/>
            <p:nvPr/>
          </p:nvSpPr>
          <p:spPr bwMode="auto">
            <a:xfrm>
              <a:off x="7158044" y="2510631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103"/>
            <p:cNvSpPr/>
            <p:nvPr/>
          </p:nvSpPr>
          <p:spPr bwMode="auto">
            <a:xfrm>
              <a:off x="8358194" y="2529681"/>
              <a:ext cx="7938" cy="231775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104"/>
            <p:cNvSpPr/>
            <p:nvPr/>
          </p:nvSpPr>
          <p:spPr bwMode="auto">
            <a:xfrm>
              <a:off x="6629406" y="2537619"/>
              <a:ext cx="7938" cy="90488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105"/>
            <p:cNvSpPr/>
            <p:nvPr/>
          </p:nvSpPr>
          <p:spPr bwMode="auto">
            <a:xfrm>
              <a:off x="1909769" y="2534444"/>
              <a:ext cx="142875" cy="33338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107"/>
            <p:cNvSpPr/>
            <p:nvPr/>
          </p:nvSpPr>
          <p:spPr bwMode="auto">
            <a:xfrm>
              <a:off x="2079631" y="2591594"/>
              <a:ext cx="98425" cy="20638"/>
            </a:xfrm>
            <a:custGeom>
              <a:avLst/>
              <a:gdLst>
                <a:gd name="T0" fmla="*/ 0 w 33"/>
                <a:gd name="T1" fmla="*/ 0 h 7"/>
                <a:gd name="T2" fmla="*/ 33 w 33"/>
                <a:gd name="T3" fmla="*/ 0 h 7"/>
                <a:gd name="T4" fmla="*/ 33 w 33"/>
                <a:gd name="T5" fmla="*/ 3 h 7"/>
                <a:gd name="T6" fmla="*/ 0 w 3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108"/>
            <p:cNvSpPr/>
            <p:nvPr/>
          </p:nvSpPr>
          <p:spPr bwMode="auto">
            <a:xfrm>
              <a:off x="2363794" y="2601119"/>
              <a:ext cx="20638" cy="447675"/>
            </a:xfrm>
            <a:custGeom>
              <a:avLst/>
              <a:gdLst>
                <a:gd name="T0" fmla="*/ 7 w 7"/>
                <a:gd name="T1" fmla="*/ 0 h 150"/>
                <a:gd name="T2" fmla="*/ 7 w 7"/>
                <a:gd name="T3" fmla="*/ 150 h 150"/>
                <a:gd name="T4" fmla="*/ 4 w 7"/>
                <a:gd name="T5" fmla="*/ 150 h 150"/>
                <a:gd name="T6" fmla="*/ 7 w 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0">
                  <a:moveTo>
                    <a:pt x="7" y="0"/>
                  </a:moveTo>
                  <a:cubicBezTo>
                    <a:pt x="7" y="50"/>
                    <a:pt x="7" y="100"/>
                    <a:pt x="7" y="150"/>
                  </a:cubicBezTo>
                  <a:cubicBezTo>
                    <a:pt x="6" y="150"/>
                    <a:pt x="5" y="150"/>
                    <a:pt x="4" y="150"/>
                  </a:cubicBezTo>
                  <a:cubicBezTo>
                    <a:pt x="6" y="101"/>
                    <a:pt x="0" y="44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109"/>
            <p:cNvSpPr/>
            <p:nvPr/>
          </p:nvSpPr>
          <p:spPr bwMode="auto">
            <a:xfrm>
              <a:off x="7962906" y="2601119"/>
              <a:ext cx="9525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110"/>
            <p:cNvSpPr/>
            <p:nvPr/>
          </p:nvSpPr>
          <p:spPr bwMode="auto">
            <a:xfrm>
              <a:off x="7324731" y="2618581"/>
              <a:ext cx="20638" cy="268288"/>
            </a:xfrm>
            <a:custGeom>
              <a:avLst/>
              <a:gdLst>
                <a:gd name="T0" fmla="*/ 4 w 7"/>
                <a:gd name="T1" fmla="*/ 0 h 90"/>
                <a:gd name="T2" fmla="*/ 7 w 7"/>
                <a:gd name="T3" fmla="*/ 0 h 90"/>
                <a:gd name="T4" fmla="*/ 7 w 7"/>
                <a:gd name="T5" fmla="*/ 90 h 90"/>
                <a:gd name="T6" fmla="*/ 4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0" y="66"/>
                    <a:pt x="6" y="2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111"/>
            <p:cNvSpPr/>
            <p:nvPr/>
          </p:nvSpPr>
          <p:spPr bwMode="auto">
            <a:xfrm>
              <a:off x="8518531" y="2618581"/>
              <a:ext cx="9525" cy="2357438"/>
            </a:xfrm>
            <a:custGeom>
              <a:avLst/>
              <a:gdLst>
                <a:gd name="T0" fmla="*/ 0 w 3"/>
                <a:gd name="T1" fmla="*/ 0 h 789"/>
                <a:gd name="T2" fmla="*/ 3 w 3"/>
                <a:gd name="T3" fmla="*/ 0 h 789"/>
                <a:gd name="T4" fmla="*/ 3 w 3"/>
                <a:gd name="T5" fmla="*/ 789 h 789"/>
                <a:gd name="T6" fmla="*/ 0 w 3"/>
                <a:gd name="T7" fmla="*/ 789 h 789"/>
                <a:gd name="T8" fmla="*/ 0 w 3"/>
                <a:gd name="T9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3"/>
                    <a:pt x="3" y="526"/>
                    <a:pt x="3" y="789"/>
                  </a:cubicBezTo>
                  <a:cubicBezTo>
                    <a:pt x="2" y="789"/>
                    <a:pt x="1" y="789"/>
                    <a:pt x="0" y="789"/>
                  </a:cubicBezTo>
                  <a:cubicBezTo>
                    <a:pt x="0" y="526"/>
                    <a:pt x="0" y="26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112"/>
            <p:cNvSpPr/>
            <p:nvPr/>
          </p:nvSpPr>
          <p:spPr bwMode="auto">
            <a:xfrm>
              <a:off x="6629406" y="262810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113"/>
            <p:cNvSpPr/>
            <p:nvPr/>
          </p:nvSpPr>
          <p:spPr bwMode="auto">
            <a:xfrm>
              <a:off x="950919" y="2651919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114"/>
            <p:cNvSpPr/>
            <p:nvPr/>
          </p:nvSpPr>
          <p:spPr bwMode="auto">
            <a:xfrm>
              <a:off x="8077206" y="2663031"/>
              <a:ext cx="20638" cy="90488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115"/>
            <p:cNvSpPr/>
            <p:nvPr/>
          </p:nvSpPr>
          <p:spPr bwMode="auto">
            <a:xfrm>
              <a:off x="6965956" y="2690019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116"/>
            <p:cNvSpPr/>
            <p:nvPr/>
          </p:nvSpPr>
          <p:spPr bwMode="auto">
            <a:xfrm>
              <a:off x="790581" y="2699544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117"/>
            <p:cNvSpPr/>
            <p:nvPr/>
          </p:nvSpPr>
          <p:spPr bwMode="auto">
            <a:xfrm>
              <a:off x="6934206" y="2717006"/>
              <a:ext cx="7938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119"/>
            <p:cNvSpPr/>
            <p:nvPr/>
          </p:nvSpPr>
          <p:spPr bwMode="auto">
            <a:xfrm>
              <a:off x="7962906" y="2734469"/>
              <a:ext cx="22225" cy="144463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120"/>
            <p:cNvSpPr/>
            <p:nvPr/>
          </p:nvSpPr>
          <p:spPr bwMode="auto">
            <a:xfrm>
              <a:off x="8310569" y="2734469"/>
              <a:ext cx="20638" cy="252413"/>
            </a:xfrm>
            <a:custGeom>
              <a:avLst/>
              <a:gdLst>
                <a:gd name="T0" fmla="*/ 4 w 7"/>
                <a:gd name="T1" fmla="*/ 84 h 84"/>
                <a:gd name="T2" fmla="*/ 7 w 7"/>
                <a:gd name="T3" fmla="*/ 0 h 84"/>
                <a:gd name="T4" fmla="*/ 7 w 7"/>
                <a:gd name="T5" fmla="*/ 84 h 84"/>
                <a:gd name="T6" fmla="*/ 4 w 7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4">
                  <a:moveTo>
                    <a:pt x="4" y="84"/>
                  </a:moveTo>
                  <a:cubicBezTo>
                    <a:pt x="6" y="57"/>
                    <a:pt x="0" y="22"/>
                    <a:pt x="7" y="0"/>
                  </a:cubicBezTo>
                  <a:cubicBezTo>
                    <a:pt x="7" y="28"/>
                    <a:pt x="7" y="56"/>
                    <a:pt x="7" y="84"/>
                  </a:cubicBezTo>
                  <a:cubicBezTo>
                    <a:pt x="6" y="84"/>
                    <a:pt x="5" y="84"/>
                    <a:pt x="4" y="8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121"/>
            <p:cNvSpPr/>
            <p:nvPr/>
          </p:nvSpPr>
          <p:spPr bwMode="auto">
            <a:xfrm>
              <a:off x="6789744" y="2753519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122"/>
            <p:cNvSpPr/>
            <p:nvPr/>
          </p:nvSpPr>
          <p:spPr bwMode="auto">
            <a:xfrm>
              <a:off x="8088319" y="2753519"/>
              <a:ext cx="22225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123"/>
            <p:cNvSpPr/>
            <p:nvPr/>
          </p:nvSpPr>
          <p:spPr bwMode="auto">
            <a:xfrm>
              <a:off x="6602419" y="2761456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124"/>
            <p:cNvSpPr/>
            <p:nvPr/>
          </p:nvSpPr>
          <p:spPr bwMode="auto">
            <a:xfrm>
              <a:off x="8345494" y="2761456"/>
              <a:ext cx="20638" cy="233363"/>
            </a:xfrm>
            <a:custGeom>
              <a:avLst/>
              <a:gdLst>
                <a:gd name="T0" fmla="*/ 4 w 7"/>
                <a:gd name="T1" fmla="*/ 0 h 78"/>
                <a:gd name="T2" fmla="*/ 7 w 7"/>
                <a:gd name="T3" fmla="*/ 0 h 78"/>
                <a:gd name="T4" fmla="*/ 7 w 7"/>
                <a:gd name="T5" fmla="*/ 78 h 78"/>
                <a:gd name="T6" fmla="*/ 4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6"/>
                    <a:pt x="7" y="52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125"/>
            <p:cNvSpPr/>
            <p:nvPr/>
          </p:nvSpPr>
          <p:spPr bwMode="auto">
            <a:xfrm>
              <a:off x="1771656" y="2788444"/>
              <a:ext cx="33338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126"/>
            <p:cNvSpPr/>
            <p:nvPr/>
          </p:nvSpPr>
          <p:spPr bwMode="auto">
            <a:xfrm>
              <a:off x="5903919" y="2777331"/>
              <a:ext cx="420688" cy="20638"/>
            </a:xfrm>
            <a:custGeom>
              <a:avLst/>
              <a:gdLst>
                <a:gd name="T0" fmla="*/ 0 w 141"/>
                <a:gd name="T1" fmla="*/ 7 h 7"/>
                <a:gd name="T2" fmla="*/ 0 w 141"/>
                <a:gd name="T3" fmla="*/ 4 h 7"/>
                <a:gd name="T4" fmla="*/ 141 w 141"/>
                <a:gd name="T5" fmla="*/ 7 h 7"/>
                <a:gd name="T6" fmla="*/ 0 w 14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" y="6"/>
                    <a:pt x="100" y="0"/>
                    <a:pt x="141" y="7"/>
                  </a:cubicBezTo>
                  <a:cubicBezTo>
                    <a:pt x="94" y="7"/>
                    <a:pt x="47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127"/>
            <p:cNvSpPr/>
            <p:nvPr/>
          </p:nvSpPr>
          <p:spPr bwMode="auto">
            <a:xfrm>
              <a:off x="6978656" y="2788444"/>
              <a:ext cx="7938" cy="117475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128"/>
            <p:cNvSpPr/>
            <p:nvPr/>
          </p:nvSpPr>
          <p:spPr bwMode="auto">
            <a:xfrm>
              <a:off x="2330456" y="2797969"/>
              <a:ext cx="14288" cy="107950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129"/>
            <p:cNvSpPr/>
            <p:nvPr/>
          </p:nvSpPr>
          <p:spPr bwMode="auto">
            <a:xfrm>
              <a:off x="5795969" y="2824956"/>
              <a:ext cx="206375" cy="20638"/>
            </a:xfrm>
            <a:custGeom>
              <a:avLst/>
              <a:gdLst>
                <a:gd name="T0" fmla="*/ 69 w 69"/>
                <a:gd name="T1" fmla="*/ 3 h 7"/>
                <a:gd name="T2" fmla="*/ 0 w 69"/>
                <a:gd name="T3" fmla="*/ 0 h 7"/>
                <a:gd name="T4" fmla="*/ 69 w 69"/>
                <a:gd name="T5" fmla="*/ 0 h 7"/>
                <a:gd name="T6" fmla="*/ 69 w 6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69" y="3"/>
                  </a:moveTo>
                  <a:cubicBezTo>
                    <a:pt x="47" y="1"/>
                    <a:pt x="17" y="7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130"/>
            <p:cNvSpPr/>
            <p:nvPr/>
          </p:nvSpPr>
          <p:spPr bwMode="auto">
            <a:xfrm>
              <a:off x="6608769" y="2834481"/>
              <a:ext cx="20638" cy="106363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131"/>
            <p:cNvSpPr/>
            <p:nvPr/>
          </p:nvSpPr>
          <p:spPr bwMode="auto">
            <a:xfrm>
              <a:off x="7542219" y="2842419"/>
              <a:ext cx="20638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133"/>
            <p:cNvSpPr/>
            <p:nvPr/>
          </p:nvSpPr>
          <p:spPr bwMode="auto">
            <a:xfrm>
              <a:off x="2841631" y="2878931"/>
              <a:ext cx="88900" cy="20638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134"/>
            <p:cNvSpPr/>
            <p:nvPr/>
          </p:nvSpPr>
          <p:spPr bwMode="auto">
            <a:xfrm>
              <a:off x="6934206" y="2896394"/>
              <a:ext cx="20638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135"/>
            <p:cNvSpPr/>
            <p:nvPr/>
          </p:nvSpPr>
          <p:spPr bwMode="auto">
            <a:xfrm>
              <a:off x="8115306" y="2896394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136"/>
            <p:cNvSpPr/>
            <p:nvPr/>
          </p:nvSpPr>
          <p:spPr bwMode="auto">
            <a:xfrm>
              <a:off x="6978656" y="2905919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137"/>
            <p:cNvSpPr/>
            <p:nvPr/>
          </p:nvSpPr>
          <p:spPr bwMode="auto">
            <a:xfrm>
              <a:off x="512769" y="2940844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138"/>
            <p:cNvSpPr/>
            <p:nvPr/>
          </p:nvSpPr>
          <p:spPr bwMode="auto">
            <a:xfrm>
              <a:off x="950919" y="2940844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139"/>
            <p:cNvSpPr/>
            <p:nvPr/>
          </p:nvSpPr>
          <p:spPr bwMode="auto">
            <a:xfrm>
              <a:off x="1371606" y="2940844"/>
              <a:ext cx="277813" cy="15875"/>
            </a:xfrm>
            <a:custGeom>
              <a:avLst/>
              <a:gdLst>
                <a:gd name="T0" fmla="*/ 93 w 93"/>
                <a:gd name="T1" fmla="*/ 0 h 5"/>
                <a:gd name="T2" fmla="*/ 0 w 93"/>
                <a:gd name="T3" fmla="*/ 0 h 5"/>
                <a:gd name="T4" fmla="*/ 93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93" y="0"/>
                  </a:moveTo>
                  <a:cubicBezTo>
                    <a:pt x="69" y="5"/>
                    <a:pt x="24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140"/>
            <p:cNvSpPr/>
            <p:nvPr/>
          </p:nvSpPr>
          <p:spPr bwMode="auto">
            <a:xfrm>
              <a:off x="6619881" y="2940844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141"/>
            <p:cNvSpPr/>
            <p:nvPr/>
          </p:nvSpPr>
          <p:spPr bwMode="auto">
            <a:xfrm>
              <a:off x="8088319" y="2940844"/>
              <a:ext cx="22225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142"/>
            <p:cNvSpPr/>
            <p:nvPr/>
          </p:nvSpPr>
          <p:spPr bwMode="auto">
            <a:xfrm>
              <a:off x="7915281" y="2950369"/>
              <a:ext cx="20638" cy="223838"/>
            </a:xfrm>
            <a:custGeom>
              <a:avLst/>
              <a:gdLst>
                <a:gd name="T0" fmla="*/ 7 w 7"/>
                <a:gd name="T1" fmla="*/ 0 h 75"/>
                <a:gd name="T2" fmla="*/ 7 w 7"/>
                <a:gd name="T3" fmla="*/ 75 h 75"/>
                <a:gd name="T4" fmla="*/ 4 w 7"/>
                <a:gd name="T5" fmla="*/ 75 h 75"/>
                <a:gd name="T6" fmla="*/ 7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7" y="0"/>
                  </a:moveTo>
                  <a:cubicBezTo>
                    <a:pt x="7" y="25"/>
                    <a:pt x="7" y="50"/>
                    <a:pt x="7" y="75"/>
                  </a:cubicBezTo>
                  <a:cubicBezTo>
                    <a:pt x="6" y="75"/>
                    <a:pt x="5" y="75"/>
                    <a:pt x="4" y="75"/>
                  </a:cubicBezTo>
                  <a:cubicBezTo>
                    <a:pt x="6" y="51"/>
                    <a:pt x="0" y="19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143"/>
            <p:cNvSpPr/>
            <p:nvPr/>
          </p:nvSpPr>
          <p:spPr bwMode="auto">
            <a:xfrm>
              <a:off x="7138994" y="2967831"/>
              <a:ext cx="22225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145"/>
            <p:cNvSpPr/>
            <p:nvPr/>
          </p:nvSpPr>
          <p:spPr bwMode="auto">
            <a:xfrm>
              <a:off x="8321681" y="2986881"/>
              <a:ext cx="9525" cy="841375"/>
            </a:xfrm>
            <a:custGeom>
              <a:avLst/>
              <a:gdLst>
                <a:gd name="T0" fmla="*/ 0 w 3"/>
                <a:gd name="T1" fmla="*/ 0 h 282"/>
                <a:gd name="T2" fmla="*/ 3 w 3"/>
                <a:gd name="T3" fmla="*/ 0 h 282"/>
                <a:gd name="T4" fmla="*/ 3 w 3"/>
                <a:gd name="T5" fmla="*/ 282 h 282"/>
                <a:gd name="T6" fmla="*/ 0 w 3"/>
                <a:gd name="T7" fmla="*/ 282 h 282"/>
                <a:gd name="T8" fmla="*/ 0 w 3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8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4"/>
                    <a:pt x="3" y="188"/>
                    <a:pt x="3" y="282"/>
                  </a:cubicBezTo>
                  <a:cubicBezTo>
                    <a:pt x="2" y="282"/>
                    <a:pt x="1" y="282"/>
                    <a:pt x="0" y="282"/>
                  </a:cubicBezTo>
                  <a:cubicBezTo>
                    <a:pt x="0" y="188"/>
                    <a:pt x="0" y="9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147"/>
            <p:cNvSpPr/>
            <p:nvPr/>
          </p:nvSpPr>
          <p:spPr bwMode="auto">
            <a:xfrm>
              <a:off x="7165981" y="299481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148"/>
            <p:cNvSpPr/>
            <p:nvPr/>
          </p:nvSpPr>
          <p:spPr bwMode="auto">
            <a:xfrm>
              <a:off x="1981206" y="3012281"/>
              <a:ext cx="134938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149"/>
            <p:cNvSpPr/>
            <p:nvPr/>
          </p:nvSpPr>
          <p:spPr bwMode="auto">
            <a:xfrm>
              <a:off x="7942269" y="3012281"/>
              <a:ext cx="20638" cy="144463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48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150"/>
            <p:cNvSpPr/>
            <p:nvPr/>
          </p:nvSpPr>
          <p:spPr bwMode="auto">
            <a:xfrm>
              <a:off x="5635631" y="3018631"/>
              <a:ext cx="277813" cy="20638"/>
            </a:xfrm>
            <a:custGeom>
              <a:avLst/>
              <a:gdLst>
                <a:gd name="T0" fmla="*/ 0 w 93"/>
                <a:gd name="T1" fmla="*/ 7 h 7"/>
                <a:gd name="T2" fmla="*/ 0 w 93"/>
                <a:gd name="T3" fmla="*/ 4 h 7"/>
                <a:gd name="T4" fmla="*/ 93 w 93"/>
                <a:gd name="T5" fmla="*/ 7 h 7"/>
                <a:gd name="T6" fmla="*/ 0 w 9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0" y="6"/>
                    <a:pt x="68" y="0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151"/>
            <p:cNvSpPr/>
            <p:nvPr/>
          </p:nvSpPr>
          <p:spPr bwMode="auto">
            <a:xfrm>
              <a:off x="6619881" y="303926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152"/>
            <p:cNvSpPr/>
            <p:nvPr/>
          </p:nvSpPr>
          <p:spPr bwMode="auto">
            <a:xfrm>
              <a:off x="8088319" y="3039269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153"/>
            <p:cNvSpPr/>
            <p:nvPr/>
          </p:nvSpPr>
          <p:spPr bwMode="auto">
            <a:xfrm>
              <a:off x="2374906" y="3048794"/>
              <a:ext cx="9525" cy="439738"/>
            </a:xfrm>
            <a:custGeom>
              <a:avLst/>
              <a:gdLst>
                <a:gd name="T0" fmla="*/ 0 w 3"/>
                <a:gd name="T1" fmla="*/ 0 h 147"/>
                <a:gd name="T2" fmla="*/ 3 w 3"/>
                <a:gd name="T3" fmla="*/ 0 h 147"/>
                <a:gd name="T4" fmla="*/ 3 w 3"/>
                <a:gd name="T5" fmla="*/ 147 h 147"/>
                <a:gd name="T6" fmla="*/ 0 w 3"/>
                <a:gd name="T7" fmla="*/ 147 h 147"/>
                <a:gd name="T8" fmla="*/ 0 w 3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Freeform 154"/>
            <p:cNvSpPr/>
            <p:nvPr/>
          </p:nvSpPr>
          <p:spPr bwMode="auto">
            <a:xfrm>
              <a:off x="6581781" y="3058319"/>
              <a:ext cx="20638" cy="169863"/>
            </a:xfrm>
            <a:custGeom>
              <a:avLst/>
              <a:gdLst>
                <a:gd name="T0" fmla="*/ 4 w 7"/>
                <a:gd name="T1" fmla="*/ 57 h 57"/>
                <a:gd name="T2" fmla="*/ 7 w 7"/>
                <a:gd name="T3" fmla="*/ 0 h 57"/>
                <a:gd name="T4" fmla="*/ 7 w 7"/>
                <a:gd name="T5" fmla="*/ 57 h 57"/>
                <a:gd name="T6" fmla="*/ 4 w 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Freeform 155"/>
            <p:cNvSpPr/>
            <p:nvPr/>
          </p:nvSpPr>
          <p:spPr bwMode="auto">
            <a:xfrm>
              <a:off x="8115306" y="3058319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Freeform 156"/>
            <p:cNvSpPr/>
            <p:nvPr/>
          </p:nvSpPr>
          <p:spPr bwMode="auto">
            <a:xfrm>
              <a:off x="2716219" y="3061494"/>
              <a:ext cx="573088" cy="14288"/>
            </a:xfrm>
            <a:custGeom>
              <a:avLst/>
              <a:gdLst>
                <a:gd name="T0" fmla="*/ 0 w 192"/>
                <a:gd name="T1" fmla="*/ 5 h 5"/>
                <a:gd name="T2" fmla="*/ 192 w 192"/>
                <a:gd name="T3" fmla="*/ 5 h 5"/>
                <a:gd name="T4" fmla="*/ 0 w 19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5">
                  <a:moveTo>
                    <a:pt x="0" y="5"/>
                  </a:moveTo>
                  <a:cubicBezTo>
                    <a:pt x="57" y="0"/>
                    <a:pt x="135" y="0"/>
                    <a:pt x="192" y="5"/>
                  </a:cubicBezTo>
                  <a:cubicBezTo>
                    <a:pt x="128" y="5"/>
                    <a:pt x="64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157"/>
            <p:cNvSpPr/>
            <p:nvPr/>
          </p:nvSpPr>
          <p:spPr bwMode="auto">
            <a:xfrm>
              <a:off x="5483231" y="3055144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158"/>
            <p:cNvSpPr/>
            <p:nvPr/>
          </p:nvSpPr>
          <p:spPr bwMode="auto">
            <a:xfrm>
              <a:off x="7381881" y="306625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159"/>
            <p:cNvSpPr/>
            <p:nvPr/>
          </p:nvSpPr>
          <p:spPr bwMode="auto">
            <a:xfrm>
              <a:off x="5832481" y="3075781"/>
              <a:ext cx="133350" cy="20638"/>
            </a:xfrm>
            <a:custGeom>
              <a:avLst/>
              <a:gdLst>
                <a:gd name="T0" fmla="*/ 45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45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Freeform 160"/>
            <p:cNvSpPr/>
            <p:nvPr/>
          </p:nvSpPr>
          <p:spPr bwMode="auto">
            <a:xfrm>
              <a:off x="1631956" y="3093244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Freeform 161"/>
            <p:cNvSpPr/>
            <p:nvPr/>
          </p:nvSpPr>
          <p:spPr bwMode="auto">
            <a:xfrm>
              <a:off x="1763719" y="3093244"/>
              <a:ext cx="20638" cy="117475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4 w 7"/>
                <a:gd name="T5" fmla="*/ 39 h 39"/>
                <a:gd name="T6" fmla="*/ 7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162"/>
            <p:cNvSpPr/>
            <p:nvPr/>
          </p:nvSpPr>
          <p:spPr bwMode="auto">
            <a:xfrm>
              <a:off x="6411919" y="3093244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Freeform 163"/>
            <p:cNvSpPr/>
            <p:nvPr/>
          </p:nvSpPr>
          <p:spPr bwMode="auto">
            <a:xfrm>
              <a:off x="7154869" y="3093244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Freeform 164"/>
            <p:cNvSpPr/>
            <p:nvPr/>
          </p:nvSpPr>
          <p:spPr bwMode="auto">
            <a:xfrm>
              <a:off x="790581" y="3129756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Freeform 165"/>
            <p:cNvSpPr/>
            <p:nvPr/>
          </p:nvSpPr>
          <p:spPr bwMode="auto">
            <a:xfrm>
              <a:off x="3289306" y="312975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Freeform 166"/>
            <p:cNvSpPr/>
            <p:nvPr/>
          </p:nvSpPr>
          <p:spPr bwMode="auto">
            <a:xfrm>
              <a:off x="6751644" y="3129756"/>
              <a:ext cx="20638" cy="779463"/>
            </a:xfrm>
            <a:custGeom>
              <a:avLst/>
              <a:gdLst>
                <a:gd name="T0" fmla="*/ 4 w 7"/>
                <a:gd name="T1" fmla="*/ 261 h 261"/>
                <a:gd name="T2" fmla="*/ 7 w 7"/>
                <a:gd name="T3" fmla="*/ 0 h 261"/>
                <a:gd name="T4" fmla="*/ 7 w 7"/>
                <a:gd name="T5" fmla="*/ 261 h 261"/>
                <a:gd name="T6" fmla="*/ 4 w 7"/>
                <a:gd name="T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61">
                  <a:moveTo>
                    <a:pt x="4" y="261"/>
                  </a:moveTo>
                  <a:cubicBezTo>
                    <a:pt x="6" y="175"/>
                    <a:pt x="0" y="81"/>
                    <a:pt x="7" y="0"/>
                  </a:cubicBezTo>
                  <a:cubicBezTo>
                    <a:pt x="7" y="87"/>
                    <a:pt x="7" y="174"/>
                    <a:pt x="7" y="261"/>
                  </a:cubicBezTo>
                  <a:cubicBezTo>
                    <a:pt x="6" y="261"/>
                    <a:pt x="5" y="261"/>
                    <a:pt x="4" y="261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Freeform 167"/>
            <p:cNvSpPr/>
            <p:nvPr/>
          </p:nvSpPr>
          <p:spPr bwMode="auto">
            <a:xfrm>
              <a:off x="6958019" y="3139281"/>
              <a:ext cx="20638" cy="133350"/>
            </a:xfrm>
            <a:custGeom>
              <a:avLst/>
              <a:gdLst>
                <a:gd name="T0" fmla="*/ 7 w 7"/>
                <a:gd name="T1" fmla="*/ 0 h 45"/>
                <a:gd name="T2" fmla="*/ 7 w 7"/>
                <a:gd name="T3" fmla="*/ 45 h 45"/>
                <a:gd name="T4" fmla="*/ 4 w 7"/>
                <a:gd name="T5" fmla="*/ 45 h 45"/>
                <a:gd name="T6" fmla="*/ 7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Freeform 168"/>
            <p:cNvSpPr/>
            <p:nvPr/>
          </p:nvSpPr>
          <p:spPr bwMode="auto">
            <a:xfrm>
              <a:off x="7138994" y="3147219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Freeform 169"/>
            <p:cNvSpPr/>
            <p:nvPr/>
          </p:nvSpPr>
          <p:spPr bwMode="auto">
            <a:xfrm>
              <a:off x="8077206" y="3147219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Freeform 170"/>
            <p:cNvSpPr/>
            <p:nvPr/>
          </p:nvSpPr>
          <p:spPr bwMode="auto">
            <a:xfrm>
              <a:off x="1743081" y="3156744"/>
              <a:ext cx="14288" cy="285750"/>
            </a:xfrm>
            <a:custGeom>
              <a:avLst/>
              <a:gdLst>
                <a:gd name="T0" fmla="*/ 5 w 5"/>
                <a:gd name="T1" fmla="*/ 0 h 96"/>
                <a:gd name="T2" fmla="*/ 5 w 5"/>
                <a:gd name="T3" fmla="*/ 96 h 96"/>
                <a:gd name="T4" fmla="*/ 5 w 5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6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Freeform 172"/>
            <p:cNvSpPr/>
            <p:nvPr/>
          </p:nvSpPr>
          <p:spPr bwMode="auto">
            <a:xfrm>
              <a:off x="7381881" y="3164681"/>
              <a:ext cx="7938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Freeform 175"/>
            <p:cNvSpPr/>
            <p:nvPr/>
          </p:nvSpPr>
          <p:spPr bwMode="auto">
            <a:xfrm>
              <a:off x="6592894" y="3228181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Freeform 176"/>
            <p:cNvSpPr/>
            <p:nvPr/>
          </p:nvSpPr>
          <p:spPr bwMode="auto">
            <a:xfrm>
              <a:off x="8104194" y="3228181"/>
              <a:ext cx="20638" cy="142875"/>
            </a:xfrm>
            <a:custGeom>
              <a:avLst/>
              <a:gdLst>
                <a:gd name="T0" fmla="*/ 4 w 7"/>
                <a:gd name="T1" fmla="*/ 0 h 48"/>
                <a:gd name="T2" fmla="*/ 7 w 7"/>
                <a:gd name="T3" fmla="*/ 0 h 48"/>
                <a:gd name="T4" fmla="*/ 7 w 7"/>
                <a:gd name="T5" fmla="*/ 48 h 48"/>
                <a:gd name="T6" fmla="*/ 4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Freeform 177"/>
            <p:cNvSpPr/>
            <p:nvPr/>
          </p:nvSpPr>
          <p:spPr bwMode="auto">
            <a:xfrm>
              <a:off x="6911981" y="3237706"/>
              <a:ext cx="22225" cy="160338"/>
            </a:xfrm>
            <a:custGeom>
              <a:avLst/>
              <a:gdLst>
                <a:gd name="T0" fmla="*/ 4 w 7"/>
                <a:gd name="T1" fmla="*/ 54 h 54"/>
                <a:gd name="T2" fmla="*/ 7 w 7"/>
                <a:gd name="T3" fmla="*/ 0 h 54"/>
                <a:gd name="T4" fmla="*/ 7 w 7"/>
                <a:gd name="T5" fmla="*/ 54 h 54"/>
                <a:gd name="T6" fmla="*/ 4 w 7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6" y="54"/>
                    <a:pt x="5" y="54"/>
                    <a:pt x="4" y="5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Freeform 178"/>
            <p:cNvSpPr/>
            <p:nvPr/>
          </p:nvSpPr>
          <p:spPr bwMode="auto">
            <a:xfrm>
              <a:off x="6969131" y="3272631"/>
              <a:ext cx="9525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Freeform 180"/>
            <p:cNvSpPr/>
            <p:nvPr/>
          </p:nvSpPr>
          <p:spPr bwMode="auto">
            <a:xfrm>
              <a:off x="6799269" y="3290094"/>
              <a:ext cx="14288" cy="403225"/>
            </a:xfrm>
            <a:custGeom>
              <a:avLst/>
              <a:gdLst>
                <a:gd name="T0" fmla="*/ 0 w 5"/>
                <a:gd name="T1" fmla="*/ 0 h 135"/>
                <a:gd name="T2" fmla="*/ 0 w 5"/>
                <a:gd name="T3" fmla="*/ 135 h 135"/>
                <a:gd name="T4" fmla="*/ 0 w 5"/>
                <a:gd name="T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5">
                  <a:moveTo>
                    <a:pt x="0" y="0"/>
                  </a:moveTo>
                  <a:cubicBezTo>
                    <a:pt x="5" y="38"/>
                    <a:pt x="5" y="97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Freeform 181"/>
            <p:cNvSpPr/>
            <p:nvPr/>
          </p:nvSpPr>
          <p:spPr bwMode="auto">
            <a:xfrm>
              <a:off x="7175506" y="3290094"/>
              <a:ext cx="20638" cy="100013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Freeform 182"/>
            <p:cNvSpPr/>
            <p:nvPr/>
          </p:nvSpPr>
          <p:spPr bwMode="auto">
            <a:xfrm>
              <a:off x="7127881" y="3299619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Freeform 183"/>
            <p:cNvSpPr/>
            <p:nvPr/>
          </p:nvSpPr>
          <p:spPr bwMode="auto">
            <a:xfrm>
              <a:off x="7381881" y="3299619"/>
              <a:ext cx="7938" cy="295275"/>
            </a:xfrm>
            <a:custGeom>
              <a:avLst/>
              <a:gdLst>
                <a:gd name="T0" fmla="*/ 0 w 3"/>
                <a:gd name="T1" fmla="*/ 0 h 99"/>
                <a:gd name="T2" fmla="*/ 3 w 3"/>
                <a:gd name="T3" fmla="*/ 0 h 99"/>
                <a:gd name="T4" fmla="*/ 3 w 3"/>
                <a:gd name="T5" fmla="*/ 99 h 99"/>
                <a:gd name="T6" fmla="*/ 0 w 3"/>
                <a:gd name="T7" fmla="*/ 99 h 99"/>
                <a:gd name="T8" fmla="*/ 0 w 3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3"/>
                    <a:pt x="3" y="66"/>
                    <a:pt x="3" y="99"/>
                  </a:cubicBezTo>
                  <a:cubicBezTo>
                    <a:pt x="2" y="99"/>
                    <a:pt x="1" y="99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Freeform 184"/>
            <p:cNvSpPr/>
            <p:nvPr/>
          </p:nvSpPr>
          <p:spPr bwMode="auto">
            <a:xfrm>
              <a:off x="2008194" y="3309144"/>
              <a:ext cx="133350" cy="14288"/>
            </a:xfrm>
            <a:custGeom>
              <a:avLst/>
              <a:gdLst>
                <a:gd name="T0" fmla="*/ 45 w 45"/>
                <a:gd name="T1" fmla="*/ 0 h 5"/>
                <a:gd name="T2" fmla="*/ 0 w 45"/>
                <a:gd name="T3" fmla="*/ 0 h 5"/>
                <a:gd name="T4" fmla="*/ 45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Freeform 185"/>
            <p:cNvSpPr/>
            <p:nvPr/>
          </p:nvSpPr>
          <p:spPr bwMode="auto">
            <a:xfrm>
              <a:off x="6611944" y="3309144"/>
              <a:ext cx="7938" cy="10636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Freeform 188"/>
            <p:cNvSpPr/>
            <p:nvPr/>
          </p:nvSpPr>
          <p:spPr bwMode="auto">
            <a:xfrm>
              <a:off x="8097844" y="3353594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Freeform 189"/>
            <p:cNvSpPr/>
            <p:nvPr/>
          </p:nvSpPr>
          <p:spPr bwMode="auto">
            <a:xfrm>
              <a:off x="7512056" y="3380581"/>
              <a:ext cx="22225" cy="600075"/>
            </a:xfrm>
            <a:custGeom>
              <a:avLst/>
              <a:gdLst>
                <a:gd name="T0" fmla="*/ 4 w 7"/>
                <a:gd name="T1" fmla="*/ 201 h 201"/>
                <a:gd name="T2" fmla="*/ 7 w 7"/>
                <a:gd name="T3" fmla="*/ 0 h 201"/>
                <a:gd name="T4" fmla="*/ 7 w 7"/>
                <a:gd name="T5" fmla="*/ 201 h 201"/>
                <a:gd name="T6" fmla="*/ 4 w 7"/>
                <a:gd name="T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01">
                  <a:moveTo>
                    <a:pt x="4" y="201"/>
                  </a:moveTo>
                  <a:cubicBezTo>
                    <a:pt x="6" y="135"/>
                    <a:pt x="0" y="61"/>
                    <a:pt x="7" y="0"/>
                  </a:cubicBezTo>
                  <a:cubicBezTo>
                    <a:pt x="7" y="67"/>
                    <a:pt x="7" y="134"/>
                    <a:pt x="7" y="201"/>
                  </a:cubicBezTo>
                  <a:cubicBezTo>
                    <a:pt x="6" y="201"/>
                    <a:pt x="5" y="201"/>
                    <a:pt x="4" y="201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Freeform 190"/>
            <p:cNvSpPr/>
            <p:nvPr/>
          </p:nvSpPr>
          <p:spPr bwMode="auto">
            <a:xfrm>
              <a:off x="7175506" y="3390106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Freeform 191"/>
            <p:cNvSpPr/>
            <p:nvPr/>
          </p:nvSpPr>
          <p:spPr bwMode="auto">
            <a:xfrm>
              <a:off x="8358194" y="3398044"/>
              <a:ext cx="7938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Freeform 192"/>
            <p:cNvSpPr/>
            <p:nvPr/>
          </p:nvSpPr>
          <p:spPr bwMode="auto">
            <a:xfrm>
              <a:off x="6969131" y="3407569"/>
              <a:ext cx="20638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Freeform 193"/>
            <p:cNvSpPr/>
            <p:nvPr/>
          </p:nvSpPr>
          <p:spPr bwMode="auto">
            <a:xfrm>
              <a:off x="6611944" y="3415506"/>
              <a:ext cx="7938" cy="815975"/>
            </a:xfrm>
            <a:custGeom>
              <a:avLst/>
              <a:gdLst>
                <a:gd name="T0" fmla="*/ 0 w 3"/>
                <a:gd name="T1" fmla="*/ 0 h 273"/>
                <a:gd name="T2" fmla="*/ 3 w 3"/>
                <a:gd name="T3" fmla="*/ 0 h 273"/>
                <a:gd name="T4" fmla="*/ 3 w 3"/>
                <a:gd name="T5" fmla="*/ 273 h 273"/>
                <a:gd name="T6" fmla="*/ 0 w 3"/>
                <a:gd name="T7" fmla="*/ 273 h 273"/>
                <a:gd name="T8" fmla="*/ 0 w 3"/>
                <a:gd name="T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7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1"/>
                    <a:pt x="3" y="182"/>
                    <a:pt x="3" y="273"/>
                  </a:cubicBezTo>
                  <a:cubicBezTo>
                    <a:pt x="2" y="273"/>
                    <a:pt x="1" y="273"/>
                    <a:pt x="0" y="273"/>
                  </a:cubicBezTo>
                  <a:cubicBezTo>
                    <a:pt x="0" y="182"/>
                    <a:pt x="0" y="9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Freeform 194"/>
            <p:cNvSpPr/>
            <p:nvPr/>
          </p:nvSpPr>
          <p:spPr bwMode="auto">
            <a:xfrm>
              <a:off x="5187956" y="3421856"/>
              <a:ext cx="876300" cy="20638"/>
            </a:xfrm>
            <a:custGeom>
              <a:avLst/>
              <a:gdLst>
                <a:gd name="T0" fmla="*/ 0 w 294"/>
                <a:gd name="T1" fmla="*/ 7 h 7"/>
                <a:gd name="T2" fmla="*/ 294 w 294"/>
                <a:gd name="T3" fmla="*/ 4 h 7"/>
                <a:gd name="T4" fmla="*/ 294 w 294"/>
                <a:gd name="T5" fmla="*/ 7 h 7"/>
                <a:gd name="T6" fmla="*/ 0 w 29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7">
                  <a:moveTo>
                    <a:pt x="0" y="7"/>
                  </a:moveTo>
                  <a:cubicBezTo>
                    <a:pt x="92" y="0"/>
                    <a:pt x="197" y="6"/>
                    <a:pt x="294" y="4"/>
                  </a:cubicBezTo>
                  <a:cubicBezTo>
                    <a:pt x="294" y="5"/>
                    <a:pt x="294" y="6"/>
                    <a:pt x="294" y="7"/>
                  </a:cubicBezTo>
                  <a:cubicBezTo>
                    <a:pt x="196" y="7"/>
                    <a:pt x="98" y="7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Freeform 195"/>
            <p:cNvSpPr/>
            <p:nvPr/>
          </p:nvSpPr>
          <p:spPr bwMode="auto">
            <a:xfrm>
              <a:off x="7345369" y="3434556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Freeform 196"/>
            <p:cNvSpPr/>
            <p:nvPr/>
          </p:nvSpPr>
          <p:spPr bwMode="auto">
            <a:xfrm>
              <a:off x="2309819" y="3442494"/>
              <a:ext cx="20638" cy="125413"/>
            </a:xfrm>
            <a:custGeom>
              <a:avLst/>
              <a:gdLst>
                <a:gd name="T0" fmla="*/ 7 w 7"/>
                <a:gd name="T1" fmla="*/ 0 h 42"/>
                <a:gd name="T2" fmla="*/ 7 w 7"/>
                <a:gd name="T3" fmla="*/ 42 h 42"/>
                <a:gd name="T4" fmla="*/ 4 w 7"/>
                <a:gd name="T5" fmla="*/ 42 h 42"/>
                <a:gd name="T6" fmla="*/ 7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Freeform 197"/>
            <p:cNvSpPr/>
            <p:nvPr/>
          </p:nvSpPr>
          <p:spPr bwMode="auto">
            <a:xfrm>
              <a:off x="3011494" y="3442494"/>
              <a:ext cx="88900" cy="1587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Freeform 198"/>
            <p:cNvSpPr/>
            <p:nvPr/>
          </p:nvSpPr>
          <p:spPr bwMode="auto">
            <a:xfrm>
              <a:off x="8097844" y="3461544"/>
              <a:ext cx="9525" cy="10636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Freeform 200"/>
            <p:cNvSpPr/>
            <p:nvPr/>
          </p:nvSpPr>
          <p:spPr bwMode="auto">
            <a:xfrm>
              <a:off x="5805494" y="3466306"/>
              <a:ext cx="88900" cy="22225"/>
            </a:xfrm>
            <a:custGeom>
              <a:avLst/>
              <a:gdLst>
                <a:gd name="T0" fmla="*/ 0 w 30"/>
                <a:gd name="T1" fmla="*/ 7 h 7"/>
                <a:gd name="T2" fmla="*/ 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Freeform 201"/>
            <p:cNvSpPr/>
            <p:nvPr/>
          </p:nvSpPr>
          <p:spPr bwMode="auto">
            <a:xfrm>
              <a:off x="2374906" y="3488531"/>
              <a:ext cx="20638" cy="447675"/>
            </a:xfrm>
            <a:custGeom>
              <a:avLst/>
              <a:gdLst>
                <a:gd name="T0" fmla="*/ 0 w 7"/>
                <a:gd name="T1" fmla="*/ 0 h 150"/>
                <a:gd name="T2" fmla="*/ 3 w 7"/>
                <a:gd name="T3" fmla="*/ 0 h 150"/>
                <a:gd name="T4" fmla="*/ 0 w 7"/>
                <a:gd name="T5" fmla="*/ 150 h 150"/>
                <a:gd name="T6" fmla="*/ 0 w 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9"/>
                    <a:pt x="7" y="106"/>
                    <a:pt x="0" y="150"/>
                  </a:cubicBezTo>
                  <a:cubicBezTo>
                    <a:pt x="0" y="100"/>
                    <a:pt x="0" y="50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Freeform 202"/>
            <p:cNvSpPr/>
            <p:nvPr/>
          </p:nvSpPr>
          <p:spPr bwMode="auto">
            <a:xfrm>
              <a:off x="495306" y="3491706"/>
              <a:ext cx="303213" cy="14288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Freeform 203"/>
            <p:cNvSpPr/>
            <p:nvPr/>
          </p:nvSpPr>
          <p:spPr bwMode="auto">
            <a:xfrm>
              <a:off x="995369" y="3491706"/>
              <a:ext cx="215900" cy="14288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Freeform 204"/>
            <p:cNvSpPr/>
            <p:nvPr/>
          </p:nvSpPr>
          <p:spPr bwMode="auto">
            <a:xfrm>
              <a:off x="1417644" y="3491706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Freeform 205"/>
            <p:cNvSpPr/>
            <p:nvPr/>
          </p:nvSpPr>
          <p:spPr bwMode="auto">
            <a:xfrm>
              <a:off x="960444" y="3520281"/>
              <a:ext cx="250825" cy="22225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Freeform 207"/>
            <p:cNvSpPr/>
            <p:nvPr/>
          </p:nvSpPr>
          <p:spPr bwMode="auto">
            <a:xfrm>
              <a:off x="1963744" y="3547269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Freeform 208"/>
            <p:cNvSpPr/>
            <p:nvPr/>
          </p:nvSpPr>
          <p:spPr bwMode="auto">
            <a:xfrm>
              <a:off x="798519" y="356790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Freeform 209"/>
            <p:cNvSpPr/>
            <p:nvPr/>
          </p:nvSpPr>
          <p:spPr bwMode="auto">
            <a:xfrm>
              <a:off x="2205044" y="3567906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39 w 42"/>
                <a:gd name="T3" fmla="*/ 0 h 5"/>
                <a:gd name="T4" fmla="*/ 42 w 42"/>
                <a:gd name="T5" fmla="*/ 0 h 5"/>
                <a:gd name="T6" fmla="*/ 0 w 4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Freeform 210"/>
            <p:cNvSpPr/>
            <p:nvPr/>
          </p:nvSpPr>
          <p:spPr bwMode="auto">
            <a:xfrm>
              <a:off x="8086731" y="3567906"/>
              <a:ext cx="20638" cy="100013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Freeform 211"/>
            <p:cNvSpPr/>
            <p:nvPr/>
          </p:nvSpPr>
          <p:spPr bwMode="auto">
            <a:xfrm>
              <a:off x="8358194" y="3577431"/>
              <a:ext cx="20638" cy="188913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0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Freeform 212"/>
            <p:cNvSpPr/>
            <p:nvPr/>
          </p:nvSpPr>
          <p:spPr bwMode="auto">
            <a:xfrm>
              <a:off x="7381881" y="3594894"/>
              <a:ext cx="7938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Freeform 213"/>
            <p:cNvSpPr/>
            <p:nvPr/>
          </p:nvSpPr>
          <p:spPr bwMode="auto">
            <a:xfrm>
              <a:off x="5411794" y="3645694"/>
              <a:ext cx="142875" cy="22225"/>
            </a:xfrm>
            <a:custGeom>
              <a:avLst/>
              <a:gdLst>
                <a:gd name="T0" fmla="*/ 0 w 48"/>
                <a:gd name="T1" fmla="*/ 7 h 7"/>
                <a:gd name="T2" fmla="*/ 0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Freeform 214"/>
            <p:cNvSpPr/>
            <p:nvPr/>
          </p:nvSpPr>
          <p:spPr bwMode="auto">
            <a:xfrm>
              <a:off x="5992819" y="3655219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0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Freeform 215"/>
            <p:cNvSpPr/>
            <p:nvPr/>
          </p:nvSpPr>
          <p:spPr bwMode="auto">
            <a:xfrm>
              <a:off x="7148519" y="366791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Freeform 216"/>
            <p:cNvSpPr/>
            <p:nvPr/>
          </p:nvSpPr>
          <p:spPr bwMode="auto">
            <a:xfrm>
              <a:off x="7569206" y="3667919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Freeform 217"/>
            <p:cNvSpPr/>
            <p:nvPr/>
          </p:nvSpPr>
          <p:spPr bwMode="auto">
            <a:xfrm>
              <a:off x="6584956" y="3675856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219"/>
            <p:cNvSpPr/>
            <p:nvPr/>
          </p:nvSpPr>
          <p:spPr bwMode="auto">
            <a:xfrm>
              <a:off x="5114931" y="3702844"/>
              <a:ext cx="269875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220"/>
            <p:cNvSpPr/>
            <p:nvPr/>
          </p:nvSpPr>
          <p:spPr bwMode="auto">
            <a:xfrm>
              <a:off x="7345369" y="3702844"/>
              <a:ext cx="9525" cy="215900"/>
            </a:xfrm>
            <a:custGeom>
              <a:avLst/>
              <a:gdLst>
                <a:gd name="T0" fmla="*/ 0 w 3"/>
                <a:gd name="T1" fmla="*/ 0 h 72"/>
                <a:gd name="T2" fmla="*/ 3 w 3"/>
                <a:gd name="T3" fmla="*/ 0 h 72"/>
                <a:gd name="T4" fmla="*/ 3 w 3"/>
                <a:gd name="T5" fmla="*/ 72 h 72"/>
                <a:gd name="T6" fmla="*/ 0 w 3"/>
                <a:gd name="T7" fmla="*/ 72 h 72"/>
                <a:gd name="T8" fmla="*/ 0 w 3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4"/>
                    <a:pt x="3" y="48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221"/>
            <p:cNvSpPr/>
            <p:nvPr/>
          </p:nvSpPr>
          <p:spPr bwMode="auto">
            <a:xfrm>
              <a:off x="7900994" y="3729831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222"/>
            <p:cNvSpPr/>
            <p:nvPr/>
          </p:nvSpPr>
          <p:spPr bwMode="auto">
            <a:xfrm>
              <a:off x="7137406" y="3766344"/>
              <a:ext cx="20638" cy="106363"/>
            </a:xfrm>
            <a:custGeom>
              <a:avLst/>
              <a:gdLst>
                <a:gd name="T0" fmla="*/ 4 w 7"/>
                <a:gd name="T1" fmla="*/ 0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Freeform 223"/>
            <p:cNvSpPr/>
            <p:nvPr/>
          </p:nvSpPr>
          <p:spPr bwMode="auto">
            <a:xfrm>
              <a:off x="1516069" y="3763169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Freeform 224"/>
            <p:cNvSpPr/>
            <p:nvPr/>
          </p:nvSpPr>
          <p:spPr bwMode="auto">
            <a:xfrm>
              <a:off x="8107369" y="3774281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Freeform 225"/>
            <p:cNvSpPr/>
            <p:nvPr/>
          </p:nvSpPr>
          <p:spPr bwMode="auto">
            <a:xfrm>
              <a:off x="6961194" y="3793331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Freeform 226"/>
            <p:cNvSpPr/>
            <p:nvPr/>
          </p:nvSpPr>
          <p:spPr bwMode="auto">
            <a:xfrm>
              <a:off x="1390656" y="3810794"/>
              <a:ext cx="268288" cy="14288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Freeform 227"/>
            <p:cNvSpPr/>
            <p:nvPr/>
          </p:nvSpPr>
          <p:spPr bwMode="auto">
            <a:xfrm>
              <a:off x="5070481" y="3810794"/>
              <a:ext cx="20638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Freeform 228"/>
            <p:cNvSpPr/>
            <p:nvPr/>
          </p:nvSpPr>
          <p:spPr bwMode="auto">
            <a:xfrm>
              <a:off x="7381881" y="3828256"/>
              <a:ext cx="20638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Freeform 229"/>
            <p:cNvSpPr/>
            <p:nvPr/>
          </p:nvSpPr>
          <p:spPr bwMode="auto">
            <a:xfrm>
              <a:off x="2232031" y="3855244"/>
              <a:ext cx="98425" cy="134938"/>
            </a:xfrm>
            <a:custGeom>
              <a:avLst/>
              <a:gdLst>
                <a:gd name="T0" fmla="*/ 0 w 33"/>
                <a:gd name="T1" fmla="*/ 3 h 45"/>
                <a:gd name="T2" fmla="*/ 33 w 33"/>
                <a:gd name="T3" fmla="*/ 3 h 45"/>
                <a:gd name="T4" fmla="*/ 33 w 33"/>
                <a:gd name="T5" fmla="*/ 45 h 45"/>
                <a:gd name="T6" fmla="*/ 30 w 33"/>
                <a:gd name="T7" fmla="*/ 45 h 45"/>
                <a:gd name="T8" fmla="*/ 30 w 33"/>
                <a:gd name="T9" fmla="*/ 9 h 45"/>
                <a:gd name="T10" fmla="*/ 0 w 33"/>
                <a:gd name="T1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5">
                  <a:moveTo>
                    <a:pt x="0" y="3"/>
                  </a:moveTo>
                  <a:cubicBezTo>
                    <a:pt x="11" y="3"/>
                    <a:pt x="22" y="3"/>
                    <a:pt x="33" y="3"/>
                  </a:cubicBezTo>
                  <a:cubicBezTo>
                    <a:pt x="33" y="17"/>
                    <a:pt x="33" y="31"/>
                    <a:pt x="33" y="45"/>
                  </a:cubicBezTo>
                  <a:cubicBezTo>
                    <a:pt x="32" y="45"/>
                    <a:pt x="31" y="45"/>
                    <a:pt x="30" y="45"/>
                  </a:cubicBezTo>
                  <a:cubicBezTo>
                    <a:pt x="30" y="33"/>
                    <a:pt x="30" y="21"/>
                    <a:pt x="30" y="9"/>
                  </a:cubicBezTo>
                  <a:cubicBezTo>
                    <a:pt x="27" y="0"/>
                    <a:pt x="3" y="12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Freeform 230"/>
            <p:cNvSpPr/>
            <p:nvPr/>
          </p:nvSpPr>
          <p:spPr bwMode="auto">
            <a:xfrm>
              <a:off x="7558094" y="3872706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Freeform 231"/>
            <p:cNvSpPr/>
            <p:nvPr/>
          </p:nvSpPr>
          <p:spPr bwMode="auto">
            <a:xfrm>
              <a:off x="7888294" y="3882231"/>
              <a:ext cx="22225" cy="134938"/>
            </a:xfrm>
            <a:custGeom>
              <a:avLst/>
              <a:gdLst>
                <a:gd name="T0" fmla="*/ 4 w 7"/>
                <a:gd name="T1" fmla="*/ 0 h 45"/>
                <a:gd name="T2" fmla="*/ 7 w 7"/>
                <a:gd name="T3" fmla="*/ 0 h 45"/>
                <a:gd name="T4" fmla="*/ 7 w 7"/>
                <a:gd name="T5" fmla="*/ 45 h 45"/>
                <a:gd name="T6" fmla="*/ 4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Freeform 232"/>
            <p:cNvSpPr/>
            <p:nvPr/>
          </p:nvSpPr>
          <p:spPr bwMode="auto">
            <a:xfrm>
              <a:off x="8107369" y="3882231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Freeform 233"/>
            <p:cNvSpPr/>
            <p:nvPr/>
          </p:nvSpPr>
          <p:spPr bwMode="auto">
            <a:xfrm>
              <a:off x="6961194" y="3891756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Freeform 234"/>
            <p:cNvSpPr/>
            <p:nvPr/>
          </p:nvSpPr>
          <p:spPr bwMode="auto">
            <a:xfrm>
              <a:off x="6762756" y="3909219"/>
              <a:ext cx="9525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Freeform 236"/>
            <p:cNvSpPr/>
            <p:nvPr/>
          </p:nvSpPr>
          <p:spPr bwMode="auto">
            <a:xfrm>
              <a:off x="5094294" y="3936206"/>
              <a:ext cx="33338" cy="187325"/>
            </a:xfrm>
            <a:custGeom>
              <a:avLst/>
              <a:gdLst>
                <a:gd name="T0" fmla="*/ 4 w 11"/>
                <a:gd name="T1" fmla="*/ 0 h 63"/>
                <a:gd name="T2" fmla="*/ 7 w 11"/>
                <a:gd name="T3" fmla="*/ 63 h 63"/>
                <a:gd name="T4" fmla="*/ 4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Freeform 237"/>
            <p:cNvSpPr/>
            <p:nvPr/>
          </p:nvSpPr>
          <p:spPr bwMode="auto">
            <a:xfrm>
              <a:off x="8335969" y="3953669"/>
              <a:ext cx="22225" cy="179388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Freeform 238"/>
            <p:cNvSpPr/>
            <p:nvPr/>
          </p:nvSpPr>
          <p:spPr bwMode="auto">
            <a:xfrm>
              <a:off x="7158044" y="3971131"/>
              <a:ext cx="14288" cy="100013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Freeform 239"/>
            <p:cNvSpPr/>
            <p:nvPr/>
          </p:nvSpPr>
          <p:spPr bwMode="auto">
            <a:xfrm>
              <a:off x="1211269" y="39806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Freeform 240"/>
            <p:cNvSpPr/>
            <p:nvPr/>
          </p:nvSpPr>
          <p:spPr bwMode="auto">
            <a:xfrm>
              <a:off x="1641481" y="39806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Freeform 241"/>
            <p:cNvSpPr/>
            <p:nvPr/>
          </p:nvSpPr>
          <p:spPr bwMode="auto">
            <a:xfrm>
              <a:off x="7512056" y="3980656"/>
              <a:ext cx="22225" cy="152400"/>
            </a:xfrm>
            <a:custGeom>
              <a:avLst/>
              <a:gdLst>
                <a:gd name="T0" fmla="*/ 4 w 7"/>
                <a:gd name="T1" fmla="*/ 0 h 51"/>
                <a:gd name="T2" fmla="*/ 7 w 7"/>
                <a:gd name="T3" fmla="*/ 0 h 51"/>
                <a:gd name="T4" fmla="*/ 7 w 7"/>
                <a:gd name="T5" fmla="*/ 51 h 51"/>
                <a:gd name="T6" fmla="*/ 4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Freeform 242"/>
            <p:cNvSpPr/>
            <p:nvPr/>
          </p:nvSpPr>
          <p:spPr bwMode="auto">
            <a:xfrm>
              <a:off x="2309819" y="3990181"/>
              <a:ext cx="20638" cy="115888"/>
            </a:xfrm>
            <a:custGeom>
              <a:avLst/>
              <a:gdLst>
                <a:gd name="T0" fmla="*/ 4 w 7"/>
                <a:gd name="T1" fmla="*/ 0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Freeform 243"/>
            <p:cNvSpPr/>
            <p:nvPr/>
          </p:nvSpPr>
          <p:spPr bwMode="auto">
            <a:xfrm>
              <a:off x="798519" y="4017169"/>
              <a:ext cx="15875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Freeform 244"/>
            <p:cNvSpPr/>
            <p:nvPr/>
          </p:nvSpPr>
          <p:spPr bwMode="auto">
            <a:xfrm>
              <a:off x="6562731" y="4052094"/>
              <a:ext cx="22225" cy="206375"/>
            </a:xfrm>
            <a:custGeom>
              <a:avLst/>
              <a:gdLst>
                <a:gd name="T0" fmla="*/ 4 w 7"/>
                <a:gd name="T1" fmla="*/ 69 h 69"/>
                <a:gd name="T2" fmla="*/ 7 w 7"/>
                <a:gd name="T3" fmla="*/ 0 h 69"/>
                <a:gd name="T4" fmla="*/ 7 w 7"/>
                <a:gd name="T5" fmla="*/ 69 h 69"/>
                <a:gd name="T6" fmla="*/ 4 w 7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4" y="69"/>
                  </a:moveTo>
                  <a:cubicBezTo>
                    <a:pt x="6" y="47"/>
                    <a:pt x="0" y="17"/>
                    <a:pt x="7" y="0"/>
                  </a:cubicBezTo>
                  <a:cubicBezTo>
                    <a:pt x="7" y="23"/>
                    <a:pt x="7" y="46"/>
                    <a:pt x="7" y="69"/>
                  </a:cubicBezTo>
                  <a:cubicBezTo>
                    <a:pt x="6" y="69"/>
                    <a:pt x="5" y="69"/>
                    <a:pt x="4" y="6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Freeform 245"/>
            <p:cNvSpPr/>
            <p:nvPr/>
          </p:nvSpPr>
          <p:spPr bwMode="auto">
            <a:xfrm>
              <a:off x="6762756" y="4071144"/>
              <a:ext cx="22225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Freeform 246"/>
            <p:cNvSpPr/>
            <p:nvPr/>
          </p:nvSpPr>
          <p:spPr bwMode="auto">
            <a:xfrm>
              <a:off x="1936756" y="4067969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Freeform 247"/>
            <p:cNvSpPr/>
            <p:nvPr/>
          </p:nvSpPr>
          <p:spPr bwMode="auto">
            <a:xfrm>
              <a:off x="7578731" y="4079081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Freeform 248"/>
            <p:cNvSpPr/>
            <p:nvPr/>
          </p:nvSpPr>
          <p:spPr bwMode="auto">
            <a:xfrm>
              <a:off x="5151444" y="4094956"/>
              <a:ext cx="142875" cy="31750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Freeform 249"/>
            <p:cNvSpPr/>
            <p:nvPr/>
          </p:nvSpPr>
          <p:spPr bwMode="auto">
            <a:xfrm>
              <a:off x="2320931" y="4115594"/>
              <a:ext cx="9525" cy="125413"/>
            </a:xfrm>
            <a:custGeom>
              <a:avLst/>
              <a:gdLst>
                <a:gd name="T0" fmla="*/ 0 w 3"/>
                <a:gd name="T1" fmla="*/ 0 h 42"/>
                <a:gd name="T2" fmla="*/ 3 w 3"/>
                <a:gd name="T3" fmla="*/ 0 h 42"/>
                <a:gd name="T4" fmla="*/ 3 w 3"/>
                <a:gd name="T5" fmla="*/ 42 h 42"/>
                <a:gd name="T6" fmla="*/ 0 w 3"/>
                <a:gd name="T7" fmla="*/ 42 h 42"/>
                <a:gd name="T8" fmla="*/ 0 w 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Freeform 250"/>
            <p:cNvSpPr/>
            <p:nvPr/>
          </p:nvSpPr>
          <p:spPr bwMode="auto">
            <a:xfrm>
              <a:off x="8348669" y="4133056"/>
              <a:ext cx="9525" cy="528638"/>
            </a:xfrm>
            <a:custGeom>
              <a:avLst/>
              <a:gdLst>
                <a:gd name="T0" fmla="*/ 0 w 3"/>
                <a:gd name="T1" fmla="*/ 0 h 177"/>
                <a:gd name="T2" fmla="*/ 3 w 3"/>
                <a:gd name="T3" fmla="*/ 0 h 177"/>
                <a:gd name="T4" fmla="*/ 3 w 3"/>
                <a:gd name="T5" fmla="*/ 177 h 177"/>
                <a:gd name="T6" fmla="*/ 0 w 3"/>
                <a:gd name="T7" fmla="*/ 177 h 177"/>
                <a:gd name="T8" fmla="*/ 0 w 3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7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9"/>
                    <a:pt x="3" y="118"/>
                    <a:pt x="3" y="177"/>
                  </a:cubicBezTo>
                  <a:cubicBezTo>
                    <a:pt x="2" y="177"/>
                    <a:pt x="1" y="177"/>
                    <a:pt x="0" y="177"/>
                  </a:cubicBezTo>
                  <a:cubicBezTo>
                    <a:pt x="0" y="118"/>
                    <a:pt x="0" y="5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Freeform 251"/>
            <p:cNvSpPr/>
            <p:nvPr/>
          </p:nvSpPr>
          <p:spPr bwMode="auto">
            <a:xfrm>
              <a:off x="5894394" y="4142581"/>
              <a:ext cx="134938" cy="20638"/>
            </a:xfrm>
            <a:custGeom>
              <a:avLst/>
              <a:gdLst>
                <a:gd name="T0" fmla="*/ 0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0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Freeform 252"/>
            <p:cNvSpPr/>
            <p:nvPr/>
          </p:nvSpPr>
          <p:spPr bwMode="auto">
            <a:xfrm>
              <a:off x="5094294" y="4150519"/>
              <a:ext cx="20638" cy="188913"/>
            </a:xfrm>
            <a:custGeom>
              <a:avLst/>
              <a:gdLst>
                <a:gd name="T0" fmla="*/ 4 w 7"/>
                <a:gd name="T1" fmla="*/ 63 h 63"/>
                <a:gd name="T2" fmla="*/ 7 w 7"/>
                <a:gd name="T3" fmla="*/ 0 h 63"/>
                <a:gd name="T4" fmla="*/ 7 w 7"/>
                <a:gd name="T5" fmla="*/ 63 h 63"/>
                <a:gd name="T6" fmla="*/ 4 w 7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Freeform 253"/>
            <p:cNvSpPr/>
            <p:nvPr/>
          </p:nvSpPr>
          <p:spPr bwMode="auto">
            <a:xfrm>
              <a:off x="5062544" y="4177506"/>
              <a:ext cx="7938" cy="117475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Freeform 254"/>
            <p:cNvSpPr/>
            <p:nvPr/>
          </p:nvSpPr>
          <p:spPr bwMode="auto">
            <a:xfrm>
              <a:off x="7137406" y="4177506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Freeform 255"/>
            <p:cNvSpPr/>
            <p:nvPr/>
          </p:nvSpPr>
          <p:spPr bwMode="auto">
            <a:xfrm>
              <a:off x="7578731" y="4177506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Freeform 256"/>
            <p:cNvSpPr/>
            <p:nvPr/>
          </p:nvSpPr>
          <p:spPr bwMode="auto">
            <a:xfrm>
              <a:off x="6924681" y="4204494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Freeform 257"/>
            <p:cNvSpPr/>
            <p:nvPr/>
          </p:nvSpPr>
          <p:spPr bwMode="auto">
            <a:xfrm>
              <a:off x="6611944" y="4231481"/>
              <a:ext cx="7938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Freeform 258"/>
            <p:cNvSpPr/>
            <p:nvPr/>
          </p:nvSpPr>
          <p:spPr bwMode="auto">
            <a:xfrm>
              <a:off x="2733681" y="4237831"/>
              <a:ext cx="304800" cy="20638"/>
            </a:xfrm>
            <a:custGeom>
              <a:avLst/>
              <a:gdLst>
                <a:gd name="T0" fmla="*/ 0 w 102"/>
                <a:gd name="T1" fmla="*/ 7 h 7"/>
                <a:gd name="T2" fmla="*/ 102 w 102"/>
                <a:gd name="T3" fmla="*/ 4 h 7"/>
                <a:gd name="T4" fmla="*/ 102 w 102"/>
                <a:gd name="T5" fmla="*/ 7 h 7"/>
                <a:gd name="T6" fmla="*/ 0 w 10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Freeform 259"/>
            <p:cNvSpPr/>
            <p:nvPr/>
          </p:nvSpPr>
          <p:spPr bwMode="auto">
            <a:xfrm>
              <a:off x="7185031" y="4267994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Freeform 260"/>
            <p:cNvSpPr/>
            <p:nvPr/>
          </p:nvSpPr>
          <p:spPr bwMode="auto">
            <a:xfrm>
              <a:off x="7534281" y="42679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Freeform 261"/>
            <p:cNvSpPr/>
            <p:nvPr/>
          </p:nvSpPr>
          <p:spPr bwMode="auto">
            <a:xfrm>
              <a:off x="7148519" y="4285456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Freeform 262"/>
            <p:cNvSpPr/>
            <p:nvPr/>
          </p:nvSpPr>
          <p:spPr bwMode="auto">
            <a:xfrm>
              <a:off x="7361244" y="4285456"/>
              <a:ext cx="20638" cy="233363"/>
            </a:xfrm>
            <a:custGeom>
              <a:avLst/>
              <a:gdLst>
                <a:gd name="T0" fmla="*/ 7 w 7"/>
                <a:gd name="T1" fmla="*/ 0 h 78"/>
                <a:gd name="T2" fmla="*/ 7 w 7"/>
                <a:gd name="T3" fmla="*/ 78 h 78"/>
                <a:gd name="T4" fmla="*/ 4 w 7"/>
                <a:gd name="T5" fmla="*/ 78 h 78"/>
                <a:gd name="T6" fmla="*/ 7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7" y="0"/>
                  </a:moveTo>
                  <a:cubicBezTo>
                    <a:pt x="7" y="26"/>
                    <a:pt x="7" y="52"/>
                    <a:pt x="7" y="78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Freeform 263"/>
            <p:cNvSpPr/>
            <p:nvPr/>
          </p:nvSpPr>
          <p:spPr bwMode="auto">
            <a:xfrm>
              <a:off x="5062544" y="4294981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Freeform 264"/>
            <p:cNvSpPr/>
            <p:nvPr/>
          </p:nvSpPr>
          <p:spPr bwMode="auto">
            <a:xfrm>
              <a:off x="8134356" y="4302919"/>
              <a:ext cx="20638" cy="171450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Freeform 266"/>
            <p:cNvSpPr/>
            <p:nvPr/>
          </p:nvSpPr>
          <p:spPr bwMode="auto">
            <a:xfrm>
              <a:off x="6789744" y="4321969"/>
              <a:ext cx="9525" cy="304800"/>
            </a:xfrm>
            <a:custGeom>
              <a:avLst/>
              <a:gdLst>
                <a:gd name="T0" fmla="*/ 0 w 3"/>
                <a:gd name="T1" fmla="*/ 0 h 102"/>
                <a:gd name="T2" fmla="*/ 3 w 3"/>
                <a:gd name="T3" fmla="*/ 0 h 102"/>
                <a:gd name="T4" fmla="*/ 3 w 3"/>
                <a:gd name="T5" fmla="*/ 102 h 102"/>
                <a:gd name="T6" fmla="*/ 0 w 3"/>
                <a:gd name="T7" fmla="*/ 102 h 102"/>
                <a:gd name="T8" fmla="*/ 0 w 3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4"/>
                    <a:pt x="3" y="68"/>
                    <a:pt x="3" y="102"/>
                  </a:cubicBezTo>
                  <a:cubicBezTo>
                    <a:pt x="2" y="102"/>
                    <a:pt x="1" y="102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Freeform 267"/>
            <p:cNvSpPr/>
            <p:nvPr/>
          </p:nvSpPr>
          <p:spPr bwMode="auto">
            <a:xfrm>
              <a:off x="7910519" y="4321969"/>
              <a:ext cx="7938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Freeform 268"/>
            <p:cNvSpPr/>
            <p:nvPr/>
          </p:nvSpPr>
          <p:spPr bwMode="auto">
            <a:xfrm>
              <a:off x="7521581" y="4366419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Freeform 269"/>
            <p:cNvSpPr/>
            <p:nvPr/>
          </p:nvSpPr>
          <p:spPr bwMode="auto">
            <a:xfrm>
              <a:off x="1819281" y="4377531"/>
              <a:ext cx="152400" cy="15875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3 w 51"/>
                <a:gd name="T5" fmla="*/ 5 h 5"/>
                <a:gd name="T6" fmla="*/ 0 w 5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5" y="5"/>
                    <a:pt x="19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Freeform 270"/>
            <p:cNvSpPr/>
            <p:nvPr/>
          </p:nvSpPr>
          <p:spPr bwMode="auto">
            <a:xfrm>
              <a:off x="2354269" y="4383881"/>
              <a:ext cx="20638" cy="242888"/>
            </a:xfrm>
            <a:custGeom>
              <a:avLst/>
              <a:gdLst>
                <a:gd name="T0" fmla="*/ 4 w 7"/>
                <a:gd name="T1" fmla="*/ 81 h 81"/>
                <a:gd name="T2" fmla="*/ 7 w 7"/>
                <a:gd name="T3" fmla="*/ 0 h 81"/>
                <a:gd name="T4" fmla="*/ 7 w 7"/>
                <a:gd name="T5" fmla="*/ 81 h 81"/>
                <a:gd name="T6" fmla="*/ 4 w 7"/>
                <a:gd name="T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4" y="81"/>
                  </a:moveTo>
                  <a:cubicBezTo>
                    <a:pt x="6" y="55"/>
                    <a:pt x="0" y="21"/>
                    <a:pt x="7" y="0"/>
                  </a:cubicBezTo>
                  <a:cubicBezTo>
                    <a:pt x="7" y="27"/>
                    <a:pt x="7" y="54"/>
                    <a:pt x="7" y="81"/>
                  </a:cubicBezTo>
                  <a:cubicBezTo>
                    <a:pt x="6" y="81"/>
                    <a:pt x="5" y="81"/>
                    <a:pt x="4" y="81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Freeform 271"/>
            <p:cNvSpPr/>
            <p:nvPr/>
          </p:nvSpPr>
          <p:spPr bwMode="auto">
            <a:xfrm>
              <a:off x="1819281" y="4393406"/>
              <a:ext cx="22225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Freeform 272"/>
            <p:cNvSpPr/>
            <p:nvPr/>
          </p:nvSpPr>
          <p:spPr bwMode="auto">
            <a:xfrm>
              <a:off x="2043119" y="4393406"/>
              <a:ext cx="179388" cy="14288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Freeform 273"/>
            <p:cNvSpPr/>
            <p:nvPr/>
          </p:nvSpPr>
          <p:spPr bwMode="auto">
            <a:xfrm>
              <a:off x="2320931" y="4393406"/>
              <a:ext cx="15875" cy="241300"/>
            </a:xfrm>
            <a:custGeom>
              <a:avLst/>
              <a:gdLst>
                <a:gd name="T0" fmla="*/ 0 w 5"/>
                <a:gd name="T1" fmla="*/ 0 h 81"/>
                <a:gd name="T2" fmla="*/ 0 w 5"/>
                <a:gd name="T3" fmla="*/ 81 h 81"/>
                <a:gd name="T4" fmla="*/ 0 w 5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1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Freeform 274"/>
            <p:cNvSpPr/>
            <p:nvPr/>
          </p:nvSpPr>
          <p:spPr bwMode="auto">
            <a:xfrm>
              <a:off x="7148519" y="4393406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Freeform 275"/>
            <p:cNvSpPr/>
            <p:nvPr/>
          </p:nvSpPr>
          <p:spPr bwMode="auto">
            <a:xfrm>
              <a:off x="1211269" y="4401344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Freeform 276"/>
            <p:cNvSpPr/>
            <p:nvPr/>
          </p:nvSpPr>
          <p:spPr bwMode="auto">
            <a:xfrm>
              <a:off x="1641481" y="4401344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Freeform 277"/>
            <p:cNvSpPr/>
            <p:nvPr/>
          </p:nvSpPr>
          <p:spPr bwMode="auto">
            <a:xfrm>
              <a:off x="5357819" y="4401344"/>
              <a:ext cx="546100" cy="15875"/>
            </a:xfrm>
            <a:custGeom>
              <a:avLst/>
              <a:gdLst>
                <a:gd name="T0" fmla="*/ 183 w 183"/>
                <a:gd name="T1" fmla="*/ 0 h 5"/>
                <a:gd name="T2" fmla="*/ 0 w 183"/>
                <a:gd name="T3" fmla="*/ 0 h 5"/>
                <a:gd name="T4" fmla="*/ 183 w 18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3" h="5">
                  <a:moveTo>
                    <a:pt x="183" y="0"/>
                  </a:moveTo>
                  <a:cubicBezTo>
                    <a:pt x="129" y="5"/>
                    <a:pt x="54" y="5"/>
                    <a:pt x="0" y="0"/>
                  </a:cubicBezTo>
                  <a:cubicBezTo>
                    <a:pt x="61" y="0"/>
                    <a:pt x="122" y="0"/>
                    <a:pt x="18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Freeform 278"/>
            <p:cNvSpPr/>
            <p:nvPr/>
          </p:nvSpPr>
          <p:spPr bwMode="auto">
            <a:xfrm>
              <a:off x="5106994" y="4428331"/>
              <a:ext cx="20638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Freeform 279"/>
            <p:cNvSpPr/>
            <p:nvPr/>
          </p:nvSpPr>
          <p:spPr bwMode="auto">
            <a:xfrm>
              <a:off x="798519" y="443785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Freeform 280"/>
            <p:cNvSpPr/>
            <p:nvPr/>
          </p:nvSpPr>
          <p:spPr bwMode="auto">
            <a:xfrm>
              <a:off x="6450019" y="4447381"/>
              <a:ext cx="20638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Freeform 281"/>
            <p:cNvSpPr/>
            <p:nvPr/>
          </p:nvSpPr>
          <p:spPr bwMode="auto">
            <a:xfrm>
              <a:off x="8596319" y="4447381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Freeform 282"/>
            <p:cNvSpPr/>
            <p:nvPr/>
          </p:nvSpPr>
          <p:spPr bwMode="auto">
            <a:xfrm>
              <a:off x="6575431" y="445531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Freeform 283"/>
            <p:cNvSpPr/>
            <p:nvPr/>
          </p:nvSpPr>
          <p:spPr bwMode="auto">
            <a:xfrm>
              <a:off x="6599244" y="4464844"/>
              <a:ext cx="20638" cy="223838"/>
            </a:xfrm>
            <a:custGeom>
              <a:avLst/>
              <a:gdLst>
                <a:gd name="T0" fmla="*/ 4 w 7"/>
                <a:gd name="T1" fmla="*/ 0 h 75"/>
                <a:gd name="T2" fmla="*/ 7 w 7"/>
                <a:gd name="T3" fmla="*/ 0 h 75"/>
                <a:gd name="T4" fmla="*/ 7 w 7"/>
                <a:gd name="T5" fmla="*/ 75 h 75"/>
                <a:gd name="T6" fmla="*/ 4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5"/>
                    <a:pt x="7" y="50"/>
                    <a:pt x="7" y="75"/>
                  </a:cubicBezTo>
                  <a:cubicBezTo>
                    <a:pt x="0" y="56"/>
                    <a:pt x="6" y="2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Freeform 284"/>
            <p:cNvSpPr/>
            <p:nvPr/>
          </p:nvSpPr>
          <p:spPr bwMode="auto">
            <a:xfrm>
              <a:off x="7372356" y="4518819"/>
              <a:ext cx="9525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Freeform 285"/>
            <p:cNvSpPr/>
            <p:nvPr/>
          </p:nvSpPr>
          <p:spPr bwMode="auto">
            <a:xfrm>
              <a:off x="7962906" y="4526756"/>
              <a:ext cx="22225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Freeform 286"/>
            <p:cNvSpPr/>
            <p:nvPr/>
          </p:nvSpPr>
          <p:spPr bwMode="auto">
            <a:xfrm>
              <a:off x="5040319" y="4545806"/>
              <a:ext cx="22225" cy="115888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Freeform 287"/>
            <p:cNvSpPr/>
            <p:nvPr/>
          </p:nvSpPr>
          <p:spPr bwMode="auto">
            <a:xfrm>
              <a:off x="6951669" y="4545806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Freeform 288"/>
            <p:cNvSpPr/>
            <p:nvPr/>
          </p:nvSpPr>
          <p:spPr bwMode="auto">
            <a:xfrm>
              <a:off x="7175506" y="4553744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Freeform 289"/>
            <p:cNvSpPr/>
            <p:nvPr/>
          </p:nvSpPr>
          <p:spPr bwMode="auto">
            <a:xfrm>
              <a:off x="5094294" y="4580731"/>
              <a:ext cx="20638" cy="90488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Freeform 290"/>
            <p:cNvSpPr/>
            <p:nvPr/>
          </p:nvSpPr>
          <p:spPr bwMode="auto">
            <a:xfrm>
              <a:off x="7586669" y="4590256"/>
              <a:ext cx="9525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Freeform 291"/>
            <p:cNvSpPr/>
            <p:nvPr/>
          </p:nvSpPr>
          <p:spPr bwMode="auto">
            <a:xfrm>
              <a:off x="1865319" y="4601369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Freeform 292"/>
            <p:cNvSpPr/>
            <p:nvPr/>
          </p:nvSpPr>
          <p:spPr bwMode="auto">
            <a:xfrm>
              <a:off x="7127881" y="4607719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Freeform 293"/>
            <p:cNvSpPr/>
            <p:nvPr/>
          </p:nvSpPr>
          <p:spPr bwMode="auto">
            <a:xfrm>
              <a:off x="2133606" y="4610894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Freeform 294"/>
            <p:cNvSpPr/>
            <p:nvPr/>
          </p:nvSpPr>
          <p:spPr bwMode="auto">
            <a:xfrm>
              <a:off x="6734181" y="4626769"/>
              <a:ext cx="20638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Freeform 295"/>
            <p:cNvSpPr/>
            <p:nvPr/>
          </p:nvSpPr>
          <p:spPr bwMode="auto">
            <a:xfrm>
              <a:off x="3341694" y="4644231"/>
              <a:ext cx="22225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57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Freeform 296"/>
            <p:cNvSpPr/>
            <p:nvPr/>
          </p:nvSpPr>
          <p:spPr bwMode="auto">
            <a:xfrm>
              <a:off x="1927231" y="4652169"/>
              <a:ext cx="115888" cy="15875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Freeform 297"/>
            <p:cNvSpPr/>
            <p:nvPr/>
          </p:nvSpPr>
          <p:spPr bwMode="auto">
            <a:xfrm>
              <a:off x="5178431" y="4655344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Freeform 298"/>
            <p:cNvSpPr/>
            <p:nvPr/>
          </p:nvSpPr>
          <p:spPr bwMode="auto">
            <a:xfrm>
              <a:off x="7962906" y="4661694"/>
              <a:ext cx="9525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Freeform 299"/>
            <p:cNvSpPr/>
            <p:nvPr/>
          </p:nvSpPr>
          <p:spPr bwMode="auto">
            <a:xfrm>
              <a:off x="6745294" y="471566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Freeform 300"/>
            <p:cNvSpPr/>
            <p:nvPr/>
          </p:nvSpPr>
          <p:spPr bwMode="auto">
            <a:xfrm>
              <a:off x="7138994" y="4715669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Freeform 301"/>
            <p:cNvSpPr/>
            <p:nvPr/>
          </p:nvSpPr>
          <p:spPr bwMode="auto">
            <a:xfrm>
              <a:off x="7372356" y="4752181"/>
              <a:ext cx="20638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Freeform 302"/>
            <p:cNvSpPr/>
            <p:nvPr/>
          </p:nvSpPr>
          <p:spPr bwMode="auto">
            <a:xfrm>
              <a:off x="7586669" y="4752181"/>
              <a:ext cx="22225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Freeform 303"/>
            <p:cNvSpPr/>
            <p:nvPr/>
          </p:nvSpPr>
          <p:spPr bwMode="auto">
            <a:xfrm>
              <a:off x="8609019" y="476011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Freeform 304"/>
            <p:cNvSpPr/>
            <p:nvPr/>
          </p:nvSpPr>
          <p:spPr bwMode="auto">
            <a:xfrm>
              <a:off x="7951794" y="4796631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Freeform 305"/>
            <p:cNvSpPr/>
            <p:nvPr/>
          </p:nvSpPr>
          <p:spPr bwMode="auto">
            <a:xfrm>
              <a:off x="960444" y="4802981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Freeform 306"/>
            <p:cNvSpPr/>
            <p:nvPr/>
          </p:nvSpPr>
          <p:spPr bwMode="auto">
            <a:xfrm>
              <a:off x="6745294" y="48140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Freeform 307"/>
            <p:cNvSpPr/>
            <p:nvPr/>
          </p:nvSpPr>
          <p:spPr bwMode="auto">
            <a:xfrm>
              <a:off x="7138994" y="4823619"/>
              <a:ext cx="22225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Freeform 308"/>
            <p:cNvSpPr/>
            <p:nvPr/>
          </p:nvSpPr>
          <p:spPr bwMode="auto">
            <a:xfrm>
              <a:off x="8124831" y="4831556"/>
              <a:ext cx="9525" cy="171450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Freeform 309"/>
            <p:cNvSpPr/>
            <p:nvPr/>
          </p:nvSpPr>
          <p:spPr bwMode="auto">
            <a:xfrm>
              <a:off x="7907344" y="4841081"/>
              <a:ext cx="20638" cy="88900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Freeform 310"/>
            <p:cNvSpPr/>
            <p:nvPr/>
          </p:nvSpPr>
          <p:spPr bwMode="auto">
            <a:xfrm>
              <a:off x="798519" y="4850606"/>
              <a:ext cx="15875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Freeform 311"/>
            <p:cNvSpPr/>
            <p:nvPr/>
          </p:nvSpPr>
          <p:spPr bwMode="auto">
            <a:xfrm>
              <a:off x="6938969" y="4858544"/>
              <a:ext cx="22225" cy="107950"/>
            </a:xfrm>
            <a:custGeom>
              <a:avLst/>
              <a:gdLst>
                <a:gd name="T0" fmla="*/ 4 w 7"/>
                <a:gd name="T1" fmla="*/ 0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Freeform 312"/>
            <p:cNvSpPr/>
            <p:nvPr/>
          </p:nvSpPr>
          <p:spPr bwMode="auto">
            <a:xfrm>
              <a:off x="5491169" y="4882356"/>
              <a:ext cx="314325" cy="20638"/>
            </a:xfrm>
            <a:custGeom>
              <a:avLst/>
              <a:gdLst>
                <a:gd name="T0" fmla="*/ 0 w 105"/>
                <a:gd name="T1" fmla="*/ 7 h 7"/>
                <a:gd name="T2" fmla="*/ 105 w 105"/>
                <a:gd name="T3" fmla="*/ 4 h 7"/>
                <a:gd name="T4" fmla="*/ 105 w 105"/>
                <a:gd name="T5" fmla="*/ 7 h 7"/>
                <a:gd name="T6" fmla="*/ 0 w 10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Freeform 313"/>
            <p:cNvSpPr/>
            <p:nvPr/>
          </p:nvSpPr>
          <p:spPr bwMode="auto">
            <a:xfrm>
              <a:off x="1801819" y="4906169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Freeform 314"/>
            <p:cNvSpPr/>
            <p:nvPr/>
          </p:nvSpPr>
          <p:spPr bwMode="auto">
            <a:xfrm>
              <a:off x="2760669" y="491251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Freeform 315"/>
            <p:cNvSpPr/>
            <p:nvPr/>
          </p:nvSpPr>
          <p:spPr bwMode="auto">
            <a:xfrm>
              <a:off x="2079631" y="4909344"/>
              <a:ext cx="152400" cy="33338"/>
            </a:xfrm>
            <a:custGeom>
              <a:avLst/>
              <a:gdLst>
                <a:gd name="T0" fmla="*/ 51 w 51"/>
                <a:gd name="T1" fmla="*/ 7 h 11"/>
                <a:gd name="T2" fmla="*/ 0 w 51"/>
                <a:gd name="T3" fmla="*/ 4 h 11"/>
                <a:gd name="T4" fmla="*/ 51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51" y="7"/>
                  </a:moveTo>
                  <a:cubicBezTo>
                    <a:pt x="35" y="5"/>
                    <a:pt x="11" y="11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Freeform 316"/>
            <p:cNvSpPr/>
            <p:nvPr/>
          </p:nvSpPr>
          <p:spPr bwMode="auto">
            <a:xfrm>
              <a:off x="2316169" y="4939506"/>
              <a:ext cx="25400" cy="152400"/>
            </a:xfrm>
            <a:custGeom>
              <a:avLst/>
              <a:gdLst>
                <a:gd name="T0" fmla="*/ 2 w 9"/>
                <a:gd name="T1" fmla="*/ 48 h 51"/>
                <a:gd name="T2" fmla="*/ 2 w 9"/>
                <a:gd name="T3" fmla="*/ 0 h 51"/>
                <a:gd name="T4" fmla="*/ 5 w 9"/>
                <a:gd name="T5" fmla="*/ 0 h 51"/>
                <a:gd name="T6" fmla="*/ 2 w 9"/>
                <a:gd name="T7" fmla="*/ 51 h 51"/>
                <a:gd name="T8" fmla="*/ 2 w 9"/>
                <a:gd name="T9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1">
                  <a:moveTo>
                    <a:pt x="2" y="48"/>
                  </a:moveTo>
                  <a:cubicBezTo>
                    <a:pt x="3" y="33"/>
                    <a:pt x="0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3" y="16"/>
                    <a:pt x="9" y="40"/>
                    <a:pt x="2" y="51"/>
                  </a:cubicBezTo>
                  <a:cubicBezTo>
                    <a:pt x="2" y="50"/>
                    <a:pt x="2" y="49"/>
                    <a:pt x="2" y="48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Freeform 317"/>
            <p:cNvSpPr/>
            <p:nvPr/>
          </p:nvSpPr>
          <p:spPr bwMode="auto">
            <a:xfrm>
              <a:off x="8518531" y="4976019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Freeform 318"/>
            <p:cNvSpPr/>
            <p:nvPr/>
          </p:nvSpPr>
          <p:spPr bwMode="auto">
            <a:xfrm>
              <a:off x="1771656" y="5064919"/>
              <a:ext cx="549275" cy="44450"/>
            </a:xfrm>
            <a:custGeom>
              <a:avLst/>
              <a:gdLst>
                <a:gd name="T0" fmla="*/ 184 w 184"/>
                <a:gd name="T1" fmla="*/ 9 h 15"/>
                <a:gd name="T2" fmla="*/ 40 w 184"/>
                <a:gd name="T3" fmla="*/ 9 h 15"/>
                <a:gd name="T4" fmla="*/ 7 w 184"/>
                <a:gd name="T5" fmla="*/ 0 h 15"/>
                <a:gd name="T6" fmla="*/ 184 w 184"/>
                <a:gd name="T7" fmla="*/ 6 h 15"/>
                <a:gd name="T8" fmla="*/ 184 w 184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5">
                  <a:moveTo>
                    <a:pt x="184" y="9"/>
                  </a:moveTo>
                  <a:cubicBezTo>
                    <a:pt x="153" y="8"/>
                    <a:pt x="83" y="11"/>
                    <a:pt x="40" y="9"/>
                  </a:cubicBezTo>
                  <a:cubicBezTo>
                    <a:pt x="25" y="8"/>
                    <a:pt x="0" y="15"/>
                    <a:pt x="7" y="0"/>
                  </a:cubicBezTo>
                  <a:cubicBezTo>
                    <a:pt x="54" y="14"/>
                    <a:pt x="127" y="2"/>
                    <a:pt x="184" y="6"/>
                  </a:cubicBezTo>
                  <a:cubicBezTo>
                    <a:pt x="184" y="7"/>
                    <a:pt x="184" y="8"/>
                    <a:pt x="184" y="9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Freeform 319"/>
            <p:cNvSpPr/>
            <p:nvPr/>
          </p:nvSpPr>
          <p:spPr bwMode="auto">
            <a:xfrm>
              <a:off x="3432181" y="5082381"/>
              <a:ext cx="1539875" cy="9525"/>
            </a:xfrm>
            <a:custGeom>
              <a:avLst/>
              <a:gdLst>
                <a:gd name="T0" fmla="*/ 0 w 516"/>
                <a:gd name="T1" fmla="*/ 3 h 3"/>
                <a:gd name="T2" fmla="*/ 0 w 516"/>
                <a:gd name="T3" fmla="*/ 0 h 3"/>
                <a:gd name="T4" fmla="*/ 516 w 516"/>
                <a:gd name="T5" fmla="*/ 0 h 3"/>
                <a:gd name="T6" fmla="*/ 516 w 516"/>
                <a:gd name="T7" fmla="*/ 3 h 3"/>
                <a:gd name="T8" fmla="*/ 0 w 51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2" y="0"/>
                    <a:pt x="344" y="0"/>
                    <a:pt x="516" y="0"/>
                  </a:cubicBezTo>
                  <a:cubicBezTo>
                    <a:pt x="516" y="1"/>
                    <a:pt x="516" y="2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lose/>
                </a:path>
              </a:pathLst>
            </a:custGeom>
            <a:solidFill>
              <a:srgbClr val="287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Freeform 320"/>
            <p:cNvSpPr/>
            <p:nvPr/>
          </p:nvSpPr>
          <p:spPr bwMode="auto">
            <a:xfrm>
              <a:off x="7372356" y="5082381"/>
              <a:ext cx="188913" cy="15875"/>
            </a:xfrm>
            <a:custGeom>
              <a:avLst/>
              <a:gdLst>
                <a:gd name="T0" fmla="*/ 0 w 63"/>
                <a:gd name="T1" fmla="*/ 0 h 5"/>
                <a:gd name="T2" fmla="*/ 63 w 63"/>
                <a:gd name="T3" fmla="*/ 0 h 5"/>
                <a:gd name="T4" fmla="*/ 0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Freeform 321"/>
            <p:cNvSpPr/>
            <p:nvPr/>
          </p:nvSpPr>
          <p:spPr bwMode="auto">
            <a:xfrm>
              <a:off x="7586669" y="5082381"/>
              <a:ext cx="341313" cy="15875"/>
            </a:xfrm>
            <a:custGeom>
              <a:avLst/>
              <a:gdLst>
                <a:gd name="T0" fmla="*/ 0 w 114"/>
                <a:gd name="T1" fmla="*/ 0 h 5"/>
                <a:gd name="T2" fmla="*/ 114 w 114"/>
                <a:gd name="T3" fmla="*/ 0 h 5"/>
                <a:gd name="T4" fmla="*/ 0 w 11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5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83" y="5"/>
                    <a:pt x="31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Freeform 322"/>
            <p:cNvSpPr/>
            <p:nvPr/>
          </p:nvSpPr>
          <p:spPr bwMode="auto">
            <a:xfrm>
              <a:off x="7972431" y="5082381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Freeform 323"/>
            <p:cNvSpPr/>
            <p:nvPr/>
          </p:nvSpPr>
          <p:spPr bwMode="auto">
            <a:xfrm>
              <a:off x="5080006" y="5122069"/>
              <a:ext cx="1387475" cy="14288"/>
            </a:xfrm>
            <a:custGeom>
              <a:avLst/>
              <a:gdLst>
                <a:gd name="T0" fmla="*/ 0 w 465"/>
                <a:gd name="T1" fmla="*/ 5 h 5"/>
                <a:gd name="T2" fmla="*/ 465 w 465"/>
                <a:gd name="T3" fmla="*/ 5 h 5"/>
                <a:gd name="T4" fmla="*/ 0 w 46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5" h="5">
                  <a:moveTo>
                    <a:pt x="0" y="5"/>
                  </a:moveTo>
                  <a:cubicBezTo>
                    <a:pt x="148" y="0"/>
                    <a:pt x="317" y="0"/>
                    <a:pt x="465" y="5"/>
                  </a:cubicBezTo>
                  <a:cubicBezTo>
                    <a:pt x="310" y="5"/>
                    <a:pt x="15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Freeform 324"/>
            <p:cNvSpPr/>
            <p:nvPr/>
          </p:nvSpPr>
          <p:spPr bwMode="auto">
            <a:xfrm>
              <a:off x="7972431" y="5122069"/>
              <a:ext cx="134938" cy="14288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Freeform 325"/>
            <p:cNvSpPr/>
            <p:nvPr/>
          </p:nvSpPr>
          <p:spPr bwMode="auto">
            <a:xfrm>
              <a:off x="288931" y="5136356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Freeform 326"/>
            <p:cNvSpPr/>
            <p:nvPr/>
          </p:nvSpPr>
          <p:spPr bwMode="auto">
            <a:xfrm>
              <a:off x="7972431" y="5136356"/>
              <a:ext cx="134938" cy="26988"/>
            </a:xfrm>
            <a:custGeom>
              <a:avLst/>
              <a:gdLst>
                <a:gd name="T0" fmla="*/ 0 w 45"/>
                <a:gd name="T1" fmla="*/ 0 h 9"/>
                <a:gd name="T2" fmla="*/ 45 w 45"/>
                <a:gd name="T3" fmla="*/ 0 h 9"/>
                <a:gd name="T4" fmla="*/ 45 w 45"/>
                <a:gd name="T5" fmla="*/ 9 h 9"/>
                <a:gd name="T6" fmla="*/ 0 w 45"/>
                <a:gd name="T7" fmla="*/ 9 h 9"/>
                <a:gd name="T8" fmla="*/ 0 w 4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9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3"/>
                    <a:pt x="45" y="6"/>
                    <a:pt x="45" y="9"/>
                  </a:cubicBezTo>
                  <a:cubicBezTo>
                    <a:pt x="30" y="9"/>
                    <a:pt x="15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Freeform 328"/>
            <p:cNvSpPr/>
            <p:nvPr/>
          </p:nvSpPr>
          <p:spPr bwMode="auto">
            <a:xfrm>
              <a:off x="288931" y="5244306"/>
              <a:ext cx="20638" cy="439738"/>
            </a:xfrm>
            <a:custGeom>
              <a:avLst/>
              <a:gdLst>
                <a:gd name="T0" fmla="*/ 0 w 7"/>
                <a:gd name="T1" fmla="*/ 0 h 147"/>
                <a:gd name="T2" fmla="*/ 3 w 7"/>
                <a:gd name="T3" fmla="*/ 0 h 147"/>
                <a:gd name="T4" fmla="*/ 0 w 7"/>
                <a:gd name="T5" fmla="*/ 147 h 147"/>
                <a:gd name="T6" fmla="*/ 0 w 7"/>
                <a:gd name="T7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8"/>
                    <a:pt x="7" y="104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525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Freeform 330"/>
            <p:cNvSpPr/>
            <p:nvPr/>
          </p:nvSpPr>
          <p:spPr bwMode="auto">
            <a:xfrm>
              <a:off x="7500944" y="2977356"/>
              <a:ext cx="112713" cy="223838"/>
            </a:xfrm>
            <a:custGeom>
              <a:avLst/>
              <a:gdLst>
                <a:gd name="T0" fmla="*/ 14 w 38"/>
                <a:gd name="T1" fmla="*/ 0 h 75"/>
                <a:gd name="T2" fmla="*/ 17 w 38"/>
                <a:gd name="T3" fmla="*/ 0 h 75"/>
                <a:gd name="T4" fmla="*/ 38 w 38"/>
                <a:gd name="T5" fmla="*/ 66 h 75"/>
                <a:gd name="T6" fmla="*/ 38 w 38"/>
                <a:gd name="T7" fmla="*/ 69 h 75"/>
                <a:gd name="T8" fmla="*/ 14 w 38"/>
                <a:gd name="T9" fmla="*/ 69 h 75"/>
                <a:gd name="T10" fmla="*/ 14 w 38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5">
                  <a:moveTo>
                    <a:pt x="14" y="0"/>
                  </a:moveTo>
                  <a:cubicBezTo>
                    <a:pt x="15" y="0"/>
                    <a:pt x="16" y="0"/>
                    <a:pt x="17" y="0"/>
                  </a:cubicBezTo>
                  <a:cubicBezTo>
                    <a:pt x="23" y="23"/>
                    <a:pt x="0" y="75"/>
                    <a:pt x="38" y="66"/>
                  </a:cubicBezTo>
                  <a:cubicBezTo>
                    <a:pt x="38" y="67"/>
                    <a:pt x="38" y="68"/>
                    <a:pt x="38" y="69"/>
                  </a:cubicBezTo>
                  <a:cubicBezTo>
                    <a:pt x="30" y="69"/>
                    <a:pt x="22" y="69"/>
                    <a:pt x="14" y="69"/>
                  </a:cubicBezTo>
                  <a:cubicBezTo>
                    <a:pt x="14" y="46"/>
                    <a:pt x="14" y="23"/>
                    <a:pt x="14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Freeform 331"/>
            <p:cNvSpPr/>
            <p:nvPr/>
          </p:nvSpPr>
          <p:spPr bwMode="auto">
            <a:xfrm>
              <a:off x="4999044" y="1856581"/>
              <a:ext cx="36513" cy="171450"/>
            </a:xfrm>
            <a:custGeom>
              <a:avLst/>
              <a:gdLst>
                <a:gd name="T0" fmla="*/ 3 w 12"/>
                <a:gd name="T1" fmla="*/ 0 h 57"/>
                <a:gd name="T2" fmla="*/ 9 w 12"/>
                <a:gd name="T3" fmla="*/ 57 h 57"/>
                <a:gd name="T4" fmla="*/ 6 w 12"/>
                <a:gd name="T5" fmla="*/ 57 h 57"/>
                <a:gd name="T6" fmla="*/ 0 w 12"/>
                <a:gd name="T7" fmla="*/ 0 h 57"/>
                <a:gd name="T8" fmla="*/ 3 w 12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7">
                  <a:moveTo>
                    <a:pt x="3" y="0"/>
                  </a:moveTo>
                  <a:cubicBezTo>
                    <a:pt x="12" y="12"/>
                    <a:pt x="8" y="37"/>
                    <a:pt x="9" y="57"/>
                  </a:cubicBezTo>
                  <a:cubicBezTo>
                    <a:pt x="8" y="57"/>
                    <a:pt x="7" y="57"/>
                    <a:pt x="6" y="57"/>
                  </a:cubicBezTo>
                  <a:cubicBezTo>
                    <a:pt x="6" y="36"/>
                    <a:pt x="8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Freeform 332"/>
            <p:cNvSpPr/>
            <p:nvPr/>
          </p:nvSpPr>
          <p:spPr bwMode="auto">
            <a:xfrm>
              <a:off x="4972056" y="5029994"/>
              <a:ext cx="98425" cy="68263"/>
            </a:xfrm>
            <a:custGeom>
              <a:avLst/>
              <a:gdLst>
                <a:gd name="T0" fmla="*/ 27 w 33"/>
                <a:gd name="T1" fmla="*/ 0 h 23"/>
                <a:gd name="T2" fmla="*/ 0 w 33"/>
                <a:gd name="T3" fmla="*/ 21 h 23"/>
                <a:gd name="T4" fmla="*/ 0 w 33"/>
                <a:gd name="T5" fmla="*/ 18 h 23"/>
                <a:gd name="T6" fmla="*/ 3 w 33"/>
                <a:gd name="T7" fmla="*/ 18 h 23"/>
                <a:gd name="T8" fmla="*/ 24 w 33"/>
                <a:gd name="T9" fmla="*/ 18 h 23"/>
                <a:gd name="T10" fmla="*/ 27 w 3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3">
                  <a:moveTo>
                    <a:pt x="27" y="0"/>
                  </a:moveTo>
                  <a:cubicBezTo>
                    <a:pt x="33" y="22"/>
                    <a:pt x="18" y="23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10" y="18"/>
                    <a:pt x="17" y="18"/>
                    <a:pt x="24" y="18"/>
                  </a:cubicBezTo>
                  <a:cubicBezTo>
                    <a:pt x="26" y="13"/>
                    <a:pt x="20" y="0"/>
                    <a:pt x="2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Freeform 333"/>
            <p:cNvSpPr/>
            <p:nvPr/>
          </p:nvSpPr>
          <p:spPr bwMode="auto">
            <a:xfrm>
              <a:off x="3313119" y="3990181"/>
              <a:ext cx="41275" cy="250825"/>
            </a:xfrm>
            <a:custGeom>
              <a:avLst/>
              <a:gdLst>
                <a:gd name="T0" fmla="*/ 7 w 14"/>
                <a:gd name="T1" fmla="*/ 0 h 84"/>
                <a:gd name="T2" fmla="*/ 13 w 14"/>
                <a:gd name="T3" fmla="*/ 84 h 84"/>
                <a:gd name="T4" fmla="*/ 7 w 14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4">
                  <a:moveTo>
                    <a:pt x="7" y="0"/>
                  </a:moveTo>
                  <a:cubicBezTo>
                    <a:pt x="14" y="21"/>
                    <a:pt x="6" y="73"/>
                    <a:pt x="13" y="84"/>
                  </a:cubicBezTo>
                  <a:cubicBezTo>
                    <a:pt x="0" y="67"/>
                    <a:pt x="10" y="27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Freeform 334"/>
            <p:cNvSpPr>
              <a:spLocks noEditPoints="1"/>
            </p:cNvSpPr>
            <p:nvPr/>
          </p:nvSpPr>
          <p:spPr bwMode="auto">
            <a:xfrm>
              <a:off x="180981" y="208756"/>
              <a:ext cx="8555038" cy="5662613"/>
            </a:xfrm>
            <a:custGeom>
              <a:avLst/>
              <a:gdLst>
                <a:gd name="T0" fmla="*/ 2823 w 2866"/>
                <a:gd name="T1" fmla="*/ 1581 h 1896"/>
                <a:gd name="T2" fmla="*/ 2610 w 2866"/>
                <a:gd name="T3" fmla="*/ 1662 h 1896"/>
                <a:gd name="T4" fmla="*/ 2205 w 2866"/>
                <a:gd name="T5" fmla="*/ 1650 h 1896"/>
                <a:gd name="T6" fmla="*/ 528 w 2866"/>
                <a:gd name="T7" fmla="*/ 1650 h 1896"/>
                <a:gd name="T8" fmla="*/ 339 w 2866"/>
                <a:gd name="T9" fmla="*/ 315 h 1896"/>
                <a:gd name="T10" fmla="*/ 807 w 2866"/>
                <a:gd name="T11" fmla="*/ 525 h 1896"/>
                <a:gd name="T12" fmla="*/ 1059 w 2866"/>
                <a:gd name="T13" fmla="*/ 1542 h 1896"/>
                <a:gd name="T14" fmla="*/ 1632 w 2866"/>
                <a:gd name="T15" fmla="*/ 936 h 1896"/>
                <a:gd name="T16" fmla="*/ 2145 w 2866"/>
                <a:gd name="T17" fmla="*/ 216 h 1896"/>
                <a:gd name="T18" fmla="*/ 2445 w 2866"/>
                <a:gd name="T19" fmla="*/ 810 h 1896"/>
                <a:gd name="T20" fmla="*/ 1938 w 2866"/>
                <a:gd name="T21" fmla="*/ 510 h 1896"/>
                <a:gd name="T22" fmla="*/ 2025 w 2866"/>
                <a:gd name="T23" fmla="*/ 546 h 1896"/>
                <a:gd name="T24" fmla="*/ 2157 w 2866"/>
                <a:gd name="T25" fmla="*/ 1008 h 1896"/>
                <a:gd name="T26" fmla="*/ 2205 w 2866"/>
                <a:gd name="T27" fmla="*/ 672 h 1896"/>
                <a:gd name="T28" fmla="*/ 2214 w 2866"/>
                <a:gd name="T29" fmla="*/ 807 h 1896"/>
                <a:gd name="T30" fmla="*/ 2265 w 2866"/>
                <a:gd name="T31" fmla="*/ 900 h 1896"/>
                <a:gd name="T32" fmla="*/ 2277 w 2866"/>
                <a:gd name="T33" fmla="*/ 903 h 1896"/>
                <a:gd name="T34" fmla="*/ 2334 w 2866"/>
                <a:gd name="T35" fmla="*/ 1437 h 1896"/>
                <a:gd name="T36" fmla="*/ 2382 w 2866"/>
                <a:gd name="T37" fmla="*/ 381 h 1896"/>
                <a:gd name="T38" fmla="*/ 2409 w 2866"/>
                <a:gd name="T39" fmla="*/ 1521 h 1896"/>
                <a:gd name="T40" fmla="*/ 2601 w 2866"/>
                <a:gd name="T41" fmla="*/ 1224 h 1896"/>
                <a:gd name="T42" fmla="*/ 2652 w 2866"/>
                <a:gd name="T43" fmla="*/ 1053 h 1896"/>
                <a:gd name="T44" fmla="*/ 2664 w 2866"/>
                <a:gd name="T45" fmla="*/ 1488 h 1896"/>
                <a:gd name="T46" fmla="*/ 2724 w 2866"/>
                <a:gd name="T47" fmla="*/ 114 h 1896"/>
                <a:gd name="T48" fmla="*/ 2658 w 2866"/>
                <a:gd name="T49" fmla="*/ 558 h 1896"/>
                <a:gd name="T50" fmla="*/ 2742 w 2866"/>
                <a:gd name="T51" fmla="*/ 933 h 1896"/>
                <a:gd name="T52" fmla="*/ 2730 w 2866"/>
                <a:gd name="T53" fmla="*/ 51 h 1896"/>
                <a:gd name="T54" fmla="*/ 2583 w 2866"/>
                <a:gd name="T55" fmla="*/ 72 h 1896"/>
                <a:gd name="T56" fmla="*/ 2388 w 2866"/>
                <a:gd name="T57" fmla="*/ 321 h 1896"/>
                <a:gd name="T58" fmla="*/ 105 w 2866"/>
                <a:gd name="T59" fmla="*/ 1623 h 1896"/>
                <a:gd name="T60" fmla="*/ 396 w 2866"/>
                <a:gd name="T61" fmla="*/ 1533 h 1896"/>
                <a:gd name="T62" fmla="*/ 537 w 2866"/>
                <a:gd name="T63" fmla="*/ 675 h 1896"/>
                <a:gd name="T64" fmla="*/ 111 w 2866"/>
                <a:gd name="T65" fmla="*/ 1554 h 1896"/>
                <a:gd name="T66" fmla="*/ 2091 w 2866"/>
                <a:gd name="T67" fmla="*/ 918 h 1896"/>
                <a:gd name="T68" fmla="*/ 1800 w 2866"/>
                <a:gd name="T69" fmla="*/ 1158 h 1896"/>
                <a:gd name="T70" fmla="*/ 2148 w 2866"/>
                <a:gd name="T71" fmla="*/ 1194 h 1896"/>
                <a:gd name="T72" fmla="*/ 1893 w 2866"/>
                <a:gd name="T73" fmla="*/ 960 h 1896"/>
                <a:gd name="T74" fmla="*/ 2328 w 2866"/>
                <a:gd name="T75" fmla="*/ 411 h 1896"/>
                <a:gd name="T76" fmla="*/ 2346 w 2866"/>
                <a:gd name="T77" fmla="*/ 1131 h 1896"/>
                <a:gd name="T78" fmla="*/ 2400 w 2866"/>
                <a:gd name="T79" fmla="*/ 1356 h 1896"/>
                <a:gd name="T80" fmla="*/ 900 w 2866"/>
                <a:gd name="T81" fmla="*/ 537 h 1896"/>
                <a:gd name="T82" fmla="*/ 855 w 2866"/>
                <a:gd name="T83" fmla="*/ 1512 h 1896"/>
                <a:gd name="T84" fmla="*/ 855 w 2866"/>
                <a:gd name="T85" fmla="*/ 1341 h 1896"/>
                <a:gd name="T86" fmla="*/ 978 w 2866"/>
                <a:gd name="T87" fmla="*/ 1083 h 1896"/>
                <a:gd name="T88" fmla="*/ 834 w 2866"/>
                <a:gd name="T89" fmla="*/ 807 h 1896"/>
                <a:gd name="T90" fmla="*/ 900 w 2866"/>
                <a:gd name="T91" fmla="*/ 537 h 1896"/>
                <a:gd name="T92" fmla="*/ 1629 w 2866"/>
                <a:gd name="T93" fmla="*/ 561 h 1896"/>
                <a:gd name="T94" fmla="*/ 546 w 2866"/>
                <a:gd name="T95" fmla="*/ 720 h 1896"/>
                <a:gd name="T96" fmla="*/ 1974 w 2866"/>
                <a:gd name="T97" fmla="*/ 729 h 1896"/>
                <a:gd name="T98" fmla="*/ 540 w 2866"/>
                <a:gd name="T99" fmla="*/ 855 h 1896"/>
                <a:gd name="T100" fmla="*/ 2079 w 2866"/>
                <a:gd name="T101" fmla="*/ 882 h 1896"/>
                <a:gd name="T102" fmla="*/ 612 w 2866"/>
                <a:gd name="T103" fmla="*/ 948 h 1896"/>
                <a:gd name="T104" fmla="*/ 1041 w 2866"/>
                <a:gd name="T105" fmla="*/ 960 h 1896"/>
                <a:gd name="T106" fmla="*/ 2592 w 2866"/>
                <a:gd name="T107" fmla="*/ 1488 h 1896"/>
                <a:gd name="T108" fmla="*/ 855 w 2866"/>
                <a:gd name="T109" fmla="*/ 1149 h 1896"/>
                <a:gd name="T110" fmla="*/ 2094 w 2866"/>
                <a:gd name="T111" fmla="*/ 1272 h 1896"/>
                <a:gd name="T112" fmla="*/ 720 w 2866"/>
                <a:gd name="T113" fmla="*/ 1308 h 1896"/>
                <a:gd name="T114" fmla="*/ 2085 w 2866"/>
                <a:gd name="T115" fmla="*/ 1386 h 1896"/>
                <a:gd name="T116" fmla="*/ 1917 w 2866"/>
                <a:gd name="T117" fmla="*/ 1404 h 1896"/>
                <a:gd name="T118" fmla="*/ 579 w 2866"/>
                <a:gd name="T119" fmla="*/ 1569 h 1896"/>
                <a:gd name="T120" fmla="*/ 1650 w 2866"/>
                <a:gd name="T121" fmla="*/ 1506 h 1896"/>
                <a:gd name="T122" fmla="*/ 1644 w 2866"/>
                <a:gd name="T123" fmla="*/ 1599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6" h="1896">
                  <a:moveTo>
                    <a:pt x="2805" y="33"/>
                  </a:moveTo>
                  <a:cubicBezTo>
                    <a:pt x="2805" y="21"/>
                    <a:pt x="2804" y="8"/>
                    <a:pt x="2808" y="0"/>
                  </a:cubicBezTo>
                  <a:cubicBezTo>
                    <a:pt x="2818" y="5"/>
                    <a:pt x="2813" y="25"/>
                    <a:pt x="2817" y="36"/>
                  </a:cubicBezTo>
                  <a:cubicBezTo>
                    <a:pt x="2826" y="36"/>
                    <a:pt x="2835" y="36"/>
                    <a:pt x="2844" y="36"/>
                  </a:cubicBezTo>
                  <a:cubicBezTo>
                    <a:pt x="2851" y="36"/>
                    <a:pt x="2858" y="36"/>
                    <a:pt x="2865" y="36"/>
                  </a:cubicBezTo>
                  <a:cubicBezTo>
                    <a:pt x="2866" y="47"/>
                    <a:pt x="2849" y="40"/>
                    <a:pt x="2844" y="45"/>
                  </a:cubicBezTo>
                  <a:cubicBezTo>
                    <a:pt x="2836" y="45"/>
                    <a:pt x="2828" y="45"/>
                    <a:pt x="2820" y="45"/>
                  </a:cubicBezTo>
                  <a:cubicBezTo>
                    <a:pt x="2820" y="63"/>
                    <a:pt x="2820" y="81"/>
                    <a:pt x="2820" y="99"/>
                  </a:cubicBezTo>
                  <a:cubicBezTo>
                    <a:pt x="2822" y="114"/>
                    <a:pt x="2816" y="137"/>
                    <a:pt x="2823" y="147"/>
                  </a:cubicBezTo>
                  <a:cubicBezTo>
                    <a:pt x="2823" y="156"/>
                    <a:pt x="2823" y="165"/>
                    <a:pt x="2823" y="174"/>
                  </a:cubicBezTo>
                  <a:cubicBezTo>
                    <a:pt x="2823" y="187"/>
                    <a:pt x="2823" y="200"/>
                    <a:pt x="2823" y="213"/>
                  </a:cubicBezTo>
                  <a:cubicBezTo>
                    <a:pt x="2823" y="231"/>
                    <a:pt x="2823" y="249"/>
                    <a:pt x="2823" y="267"/>
                  </a:cubicBezTo>
                  <a:cubicBezTo>
                    <a:pt x="2825" y="286"/>
                    <a:pt x="2819" y="313"/>
                    <a:pt x="2826" y="327"/>
                  </a:cubicBezTo>
                  <a:cubicBezTo>
                    <a:pt x="2826" y="349"/>
                    <a:pt x="2826" y="371"/>
                    <a:pt x="2826" y="393"/>
                  </a:cubicBezTo>
                  <a:cubicBezTo>
                    <a:pt x="2826" y="459"/>
                    <a:pt x="2826" y="525"/>
                    <a:pt x="2826" y="591"/>
                  </a:cubicBezTo>
                  <a:cubicBezTo>
                    <a:pt x="2826" y="626"/>
                    <a:pt x="2826" y="661"/>
                    <a:pt x="2826" y="696"/>
                  </a:cubicBezTo>
                  <a:cubicBezTo>
                    <a:pt x="2826" y="912"/>
                    <a:pt x="2826" y="1128"/>
                    <a:pt x="2826" y="1344"/>
                  </a:cubicBezTo>
                  <a:cubicBezTo>
                    <a:pt x="2826" y="1369"/>
                    <a:pt x="2826" y="1394"/>
                    <a:pt x="2826" y="1419"/>
                  </a:cubicBezTo>
                  <a:cubicBezTo>
                    <a:pt x="2819" y="1433"/>
                    <a:pt x="2825" y="1460"/>
                    <a:pt x="2823" y="1479"/>
                  </a:cubicBezTo>
                  <a:cubicBezTo>
                    <a:pt x="2823" y="1494"/>
                    <a:pt x="2823" y="1509"/>
                    <a:pt x="2823" y="1524"/>
                  </a:cubicBezTo>
                  <a:cubicBezTo>
                    <a:pt x="2823" y="1534"/>
                    <a:pt x="2823" y="1544"/>
                    <a:pt x="2823" y="1554"/>
                  </a:cubicBezTo>
                  <a:cubicBezTo>
                    <a:pt x="2823" y="1563"/>
                    <a:pt x="2823" y="1572"/>
                    <a:pt x="2823" y="1581"/>
                  </a:cubicBezTo>
                  <a:cubicBezTo>
                    <a:pt x="2816" y="1588"/>
                    <a:pt x="2822" y="1608"/>
                    <a:pt x="2820" y="1620"/>
                  </a:cubicBezTo>
                  <a:cubicBezTo>
                    <a:pt x="2820" y="1638"/>
                    <a:pt x="2820" y="1656"/>
                    <a:pt x="2820" y="1674"/>
                  </a:cubicBezTo>
                  <a:cubicBezTo>
                    <a:pt x="2811" y="1687"/>
                    <a:pt x="2826" y="1724"/>
                    <a:pt x="2802" y="1722"/>
                  </a:cubicBezTo>
                  <a:cubicBezTo>
                    <a:pt x="2802" y="1719"/>
                    <a:pt x="2798" y="1720"/>
                    <a:pt x="2796" y="1719"/>
                  </a:cubicBezTo>
                  <a:cubicBezTo>
                    <a:pt x="2796" y="1703"/>
                    <a:pt x="2796" y="1687"/>
                    <a:pt x="2796" y="1671"/>
                  </a:cubicBezTo>
                  <a:cubicBezTo>
                    <a:pt x="2796" y="1664"/>
                    <a:pt x="2796" y="1657"/>
                    <a:pt x="2796" y="1650"/>
                  </a:cubicBezTo>
                  <a:cubicBezTo>
                    <a:pt x="2783" y="1645"/>
                    <a:pt x="2749" y="1645"/>
                    <a:pt x="2736" y="1650"/>
                  </a:cubicBezTo>
                  <a:cubicBezTo>
                    <a:pt x="2736" y="1655"/>
                    <a:pt x="2736" y="1660"/>
                    <a:pt x="2736" y="1665"/>
                  </a:cubicBezTo>
                  <a:cubicBezTo>
                    <a:pt x="2736" y="1666"/>
                    <a:pt x="2736" y="1667"/>
                    <a:pt x="2736" y="1668"/>
                  </a:cubicBezTo>
                  <a:cubicBezTo>
                    <a:pt x="2729" y="1677"/>
                    <a:pt x="2735" y="1699"/>
                    <a:pt x="2733" y="1713"/>
                  </a:cubicBezTo>
                  <a:cubicBezTo>
                    <a:pt x="2727" y="1713"/>
                    <a:pt x="2732" y="1676"/>
                    <a:pt x="2730" y="1662"/>
                  </a:cubicBezTo>
                  <a:cubicBezTo>
                    <a:pt x="2730" y="1658"/>
                    <a:pt x="2730" y="1654"/>
                    <a:pt x="2730" y="1650"/>
                  </a:cubicBezTo>
                  <a:cubicBezTo>
                    <a:pt x="2730" y="1649"/>
                    <a:pt x="2730" y="1648"/>
                    <a:pt x="2730" y="1647"/>
                  </a:cubicBezTo>
                  <a:cubicBezTo>
                    <a:pt x="2708" y="1649"/>
                    <a:pt x="2678" y="1643"/>
                    <a:pt x="2661" y="1650"/>
                  </a:cubicBezTo>
                  <a:cubicBezTo>
                    <a:pt x="2661" y="1653"/>
                    <a:pt x="2661" y="1656"/>
                    <a:pt x="2661" y="1659"/>
                  </a:cubicBezTo>
                  <a:cubicBezTo>
                    <a:pt x="2661" y="1663"/>
                    <a:pt x="2661" y="1667"/>
                    <a:pt x="2661" y="1671"/>
                  </a:cubicBezTo>
                  <a:cubicBezTo>
                    <a:pt x="2657" y="1670"/>
                    <a:pt x="2655" y="1667"/>
                    <a:pt x="2655" y="1662"/>
                  </a:cubicBezTo>
                  <a:cubicBezTo>
                    <a:pt x="2655" y="1661"/>
                    <a:pt x="2655" y="1660"/>
                    <a:pt x="2655" y="1659"/>
                  </a:cubicBezTo>
                  <a:cubicBezTo>
                    <a:pt x="2655" y="1656"/>
                    <a:pt x="2655" y="1653"/>
                    <a:pt x="2655" y="1650"/>
                  </a:cubicBezTo>
                  <a:cubicBezTo>
                    <a:pt x="2647" y="1645"/>
                    <a:pt x="2618" y="1645"/>
                    <a:pt x="2610" y="1650"/>
                  </a:cubicBezTo>
                  <a:cubicBezTo>
                    <a:pt x="2610" y="1653"/>
                    <a:pt x="2610" y="1656"/>
                    <a:pt x="2610" y="1659"/>
                  </a:cubicBezTo>
                  <a:cubicBezTo>
                    <a:pt x="2610" y="1660"/>
                    <a:pt x="2610" y="1661"/>
                    <a:pt x="2610" y="1662"/>
                  </a:cubicBezTo>
                  <a:cubicBezTo>
                    <a:pt x="2606" y="1673"/>
                    <a:pt x="2609" y="1691"/>
                    <a:pt x="2598" y="1695"/>
                  </a:cubicBezTo>
                  <a:cubicBezTo>
                    <a:pt x="2598" y="1687"/>
                    <a:pt x="2598" y="1679"/>
                    <a:pt x="2598" y="1671"/>
                  </a:cubicBezTo>
                  <a:cubicBezTo>
                    <a:pt x="2598" y="1662"/>
                    <a:pt x="2600" y="1651"/>
                    <a:pt x="2595" y="1647"/>
                  </a:cubicBezTo>
                  <a:cubicBezTo>
                    <a:pt x="2558" y="1649"/>
                    <a:pt x="2513" y="1643"/>
                    <a:pt x="2481" y="1650"/>
                  </a:cubicBezTo>
                  <a:cubicBezTo>
                    <a:pt x="2481" y="1655"/>
                    <a:pt x="2481" y="1660"/>
                    <a:pt x="2481" y="1665"/>
                  </a:cubicBezTo>
                  <a:cubicBezTo>
                    <a:pt x="2479" y="1665"/>
                    <a:pt x="2477" y="1665"/>
                    <a:pt x="2475" y="1665"/>
                  </a:cubicBezTo>
                  <a:cubicBezTo>
                    <a:pt x="2475" y="1660"/>
                    <a:pt x="2475" y="1655"/>
                    <a:pt x="2475" y="1650"/>
                  </a:cubicBezTo>
                  <a:cubicBezTo>
                    <a:pt x="2475" y="1649"/>
                    <a:pt x="2475" y="1648"/>
                    <a:pt x="2475" y="1647"/>
                  </a:cubicBezTo>
                  <a:cubicBezTo>
                    <a:pt x="2454" y="1649"/>
                    <a:pt x="2425" y="1643"/>
                    <a:pt x="2409" y="1650"/>
                  </a:cubicBezTo>
                  <a:cubicBezTo>
                    <a:pt x="2409" y="1655"/>
                    <a:pt x="2409" y="1660"/>
                    <a:pt x="2409" y="1665"/>
                  </a:cubicBezTo>
                  <a:cubicBezTo>
                    <a:pt x="2411" y="1637"/>
                    <a:pt x="2359" y="1647"/>
                    <a:pt x="2340" y="1650"/>
                  </a:cubicBezTo>
                  <a:cubicBezTo>
                    <a:pt x="2340" y="1656"/>
                    <a:pt x="2340" y="1662"/>
                    <a:pt x="2340" y="1668"/>
                  </a:cubicBezTo>
                  <a:cubicBezTo>
                    <a:pt x="2340" y="1669"/>
                    <a:pt x="2340" y="1670"/>
                    <a:pt x="2340" y="1671"/>
                  </a:cubicBezTo>
                  <a:cubicBezTo>
                    <a:pt x="2340" y="1677"/>
                    <a:pt x="2340" y="1683"/>
                    <a:pt x="2340" y="1689"/>
                  </a:cubicBezTo>
                  <a:cubicBezTo>
                    <a:pt x="2333" y="1696"/>
                    <a:pt x="2339" y="1716"/>
                    <a:pt x="2337" y="1728"/>
                  </a:cubicBezTo>
                  <a:cubicBezTo>
                    <a:pt x="2324" y="1727"/>
                    <a:pt x="2334" y="1703"/>
                    <a:pt x="2331" y="1692"/>
                  </a:cubicBezTo>
                  <a:cubicBezTo>
                    <a:pt x="2331" y="1678"/>
                    <a:pt x="2331" y="1664"/>
                    <a:pt x="2331" y="1650"/>
                  </a:cubicBezTo>
                  <a:cubicBezTo>
                    <a:pt x="2317" y="1646"/>
                    <a:pt x="2277" y="1642"/>
                    <a:pt x="2268" y="1653"/>
                  </a:cubicBezTo>
                  <a:cubicBezTo>
                    <a:pt x="2268" y="1652"/>
                    <a:pt x="2268" y="1651"/>
                    <a:pt x="2268" y="1650"/>
                  </a:cubicBezTo>
                  <a:cubicBezTo>
                    <a:pt x="2256" y="1643"/>
                    <a:pt x="2231" y="1649"/>
                    <a:pt x="2214" y="1647"/>
                  </a:cubicBezTo>
                  <a:cubicBezTo>
                    <a:pt x="2209" y="1651"/>
                    <a:pt x="2211" y="1662"/>
                    <a:pt x="2211" y="1671"/>
                  </a:cubicBezTo>
                  <a:cubicBezTo>
                    <a:pt x="2205" y="1668"/>
                    <a:pt x="2205" y="1659"/>
                    <a:pt x="2205" y="1650"/>
                  </a:cubicBezTo>
                  <a:cubicBezTo>
                    <a:pt x="2205" y="1649"/>
                    <a:pt x="2205" y="1648"/>
                    <a:pt x="2205" y="1647"/>
                  </a:cubicBezTo>
                  <a:cubicBezTo>
                    <a:pt x="2188" y="1649"/>
                    <a:pt x="2163" y="1643"/>
                    <a:pt x="2151" y="1650"/>
                  </a:cubicBezTo>
                  <a:cubicBezTo>
                    <a:pt x="2151" y="1656"/>
                    <a:pt x="2151" y="1662"/>
                    <a:pt x="2151" y="1668"/>
                  </a:cubicBezTo>
                  <a:cubicBezTo>
                    <a:pt x="2141" y="1671"/>
                    <a:pt x="2146" y="1659"/>
                    <a:pt x="2145" y="1653"/>
                  </a:cubicBezTo>
                  <a:cubicBezTo>
                    <a:pt x="2147" y="1642"/>
                    <a:pt x="2120" y="1646"/>
                    <a:pt x="2118" y="1650"/>
                  </a:cubicBezTo>
                  <a:cubicBezTo>
                    <a:pt x="2118" y="1659"/>
                    <a:pt x="2118" y="1668"/>
                    <a:pt x="2118" y="1677"/>
                  </a:cubicBezTo>
                  <a:cubicBezTo>
                    <a:pt x="2119" y="1686"/>
                    <a:pt x="2118" y="1693"/>
                    <a:pt x="2109" y="1692"/>
                  </a:cubicBezTo>
                  <a:cubicBezTo>
                    <a:pt x="2109" y="1687"/>
                    <a:pt x="2109" y="1682"/>
                    <a:pt x="2109" y="1677"/>
                  </a:cubicBezTo>
                  <a:cubicBezTo>
                    <a:pt x="2110" y="1666"/>
                    <a:pt x="2109" y="1657"/>
                    <a:pt x="2106" y="1650"/>
                  </a:cubicBezTo>
                  <a:cubicBezTo>
                    <a:pt x="1958" y="1645"/>
                    <a:pt x="1789" y="1645"/>
                    <a:pt x="1641" y="1650"/>
                  </a:cubicBezTo>
                  <a:cubicBezTo>
                    <a:pt x="1643" y="1661"/>
                    <a:pt x="1637" y="1664"/>
                    <a:pt x="1638" y="1674"/>
                  </a:cubicBezTo>
                  <a:cubicBezTo>
                    <a:pt x="1636" y="1674"/>
                    <a:pt x="1634" y="1674"/>
                    <a:pt x="1632" y="1674"/>
                  </a:cubicBezTo>
                  <a:cubicBezTo>
                    <a:pt x="1632" y="1666"/>
                    <a:pt x="1632" y="1658"/>
                    <a:pt x="1632" y="1650"/>
                  </a:cubicBezTo>
                  <a:cubicBezTo>
                    <a:pt x="1632" y="1649"/>
                    <a:pt x="1632" y="1648"/>
                    <a:pt x="1632" y="1647"/>
                  </a:cubicBezTo>
                  <a:cubicBezTo>
                    <a:pt x="1451" y="1647"/>
                    <a:pt x="1270" y="1647"/>
                    <a:pt x="1089" y="1647"/>
                  </a:cubicBezTo>
                  <a:cubicBezTo>
                    <a:pt x="1080" y="1649"/>
                    <a:pt x="1063" y="1643"/>
                    <a:pt x="1059" y="1650"/>
                  </a:cubicBezTo>
                  <a:cubicBezTo>
                    <a:pt x="1063" y="1659"/>
                    <a:pt x="1046" y="1659"/>
                    <a:pt x="1050" y="1650"/>
                  </a:cubicBezTo>
                  <a:cubicBezTo>
                    <a:pt x="994" y="1645"/>
                    <a:pt x="917" y="1645"/>
                    <a:pt x="861" y="1650"/>
                  </a:cubicBezTo>
                  <a:cubicBezTo>
                    <a:pt x="862" y="1656"/>
                    <a:pt x="857" y="1656"/>
                    <a:pt x="852" y="1656"/>
                  </a:cubicBezTo>
                  <a:cubicBezTo>
                    <a:pt x="852" y="1643"/>
                    <a:pt x="845" y="1648"/>
                    <a:pt x="837" y="1647"/>
                  </a:cubicBezTo>
                  <a:cubicBezTo>
                    <a:pt x="748" y="1633"/>
                    <a:pt x="624" y="1655"/>
                    <a:pt x="534" y="1650"/>
                  </a:cubicBezTo>
                  <a:cubicBezTo>
                    <a:pt x="533" y="1654"/>
                    <a:pt x="528" y="1653"/>
                    <a:pt x="528" y="1650"/>
                  </a:cubicBezTo>
                  <a:cubicBezTo>
                    <a:pt x="371" y="1645"/>
                    <a:pt x="193" y="1645"/>
                    <a:pt x="36" y="1650"/>
                  </a:cubicBezTo>
                  <a:cubicBezTo>
                    <a:pt x="36" y="1662"/>
                    <a:pt x="36" y="1674"/>
                    <a:pt x="36" y="1686"/>
                  </a:cubicBezTo>
                  <a:cubicBezTo>
                    <a:pt x="36" y="1735"/>
                    <a:pt x="36" y="1784"/>
                    <a:pt x="36" y="1833"/>
                  </a:cubicBezTo>
                  <a:cubicBezTo>
                    <a:pt x="38" y="1857"/>
                    <a:pt x="34" y="1875"/>
                    <a:pt x="33" y="1896"/>
                  </a:cubicBezTo>
                  <a:cubicBezTo>
                    <a:pt x="32" y="1896"/>
                    <a:pt x="31" y="1896"/>
                    <a:pt x="30" y="1896"/>
                  </a:cubicBezTo>
                  <a:cubicBezTo>
                    <a:pt x="25" y="1881"/>
                    <a:pt x="23" y="1863"/>
                    <a:pt x="24" y="1842"/>
                  </a:cubicBezTo>
                  <a:cubicBezTo>
                    <a:pt x="24" y="1790"/>
                    <a:pt x="24" y="1738"/>
                    <a:pt x="24" y="1686"/>
                  </a:cubicBezTo>
                  <a:cubicBezTo>
                    <a:pt x="22" y="1669"/>
                    <a:pt x="32" y="1640"/>
                    <a:pt x="6" y="1647"/>
                  </a:cubicBezTo>
                  <a:cubicBezTo>
                    <a:pt x="2" y="1635"/>
                    <a:pt x="13" y="1638"/>
                    <a:pt x="21" y="1638"/>
                  </a:cubicBezTo>
                  <a:cubicBezTo>
                    <a:pt x="22" y="1638"/>
                    <a:pt x="23" y="1638"/>
                    <a:pt x="24" y="1638"/>
                  </a:cubicBezTo>
                  <a:cubicBezTo>
                    <a:pt x="22" y="1255"/>
                    <a:pt x="28" y="864"/>
                    <a:pt x="21" y="486"/>
                  </a:cubicBezTo>
                  <a:cubicBezTo>
                    <a:pt x="25" y="427"/>
                    <a:pt x="15" y="382"/>
                    <a:pt x="15" y="327"/>
                  </a:cubicBezTo>
                  <a:cubicBezTo>
                    <a:pt x="20" y="313"/>
                    <a:pt x="3" y="321"/>
                    <a:pt x="0" y="315"/>
                  </a:cubicBezTo>
                  <a:cubicBezTo>
                    <a:pt x="10" y="309"/>
                    <a:pt x="19" y="302"/>
                    <a:pt x="21" y="288"/>
                  </a:cubicBezTo>
                  <a:cubicBezTo>
                    <a:pt x="23" y="284"/>
                    <a:pt x="25" y="280"/>
                    <a:pt x="27" y="276"/>
                  </a:cubicBezTo>
                  <a:cubicBezTo>
                    <a:pt x="34" y="276"/>
                    <a:pt x="33" y="284"/>
                    <a:pt x="33" y="291"/>
                  </a:cubicBezTo>
                  <a:cubicBezTo>
                    <a:pt x="33" y="296"/>
                    <a:pt x="33" y="301"/>
                    <a:pt x="33" y="306"/>
                  </a:cubicBezTo>
                  <a:cubicBezTo>
                    <a:pt x="63" y="306"/>
                    <a:pt x="93" y="306"/>
                    <a:pt x="123" y="306"/>
                  </a:cubicBezTo>
                  <a:cubicBezTo>
                    <a:pt x="127" y="313"/>
                    <a:pt x="144" y="307"/>
                    <a:pt x="153" y="309"/>
                  </a:cubicBezTo>
                  <a:cubicBezTo>
                    <a:pt x="167" y="309"/>
                    <a:pt x="181" y="309"/>
                    <a:pt x="195" y="309"/>
                  </a:cubicBezTo>
                  <a:cubicBezTo>
                    <a:pt x="202" y="316"/>
                    <a:pt x="222" y="310"/>
                    <a:pt x="234" y="312"/>
                  </a:cubicBezTo>
                  <a:cubicBezTo>
                    <a:pt x="270" y="312"/>
                    <a:pt x="301" y="317"/>
                    <a:pt x="339" y="315"/>
                  </a:cubicBezTo>
                  <a:cubicBezTo>
                    <a:pt x="347" y="320"/>
                    <a:pt x="376" y="320"/>
                    <a:pt x="384" y="315"/>
                  </a:cubicBezTo>
                  <a:cubicBezTo>
                    <a:pt x="385" y="297"/>
                    <a:pt x="379" y="286"/>
                    <a:pt x="381" y="267"/>
                  </a:cubicBezTo>
                  <a:cubicBezTo>
                    <a:pt x="393" y="270"/>
                    <a:pt x="405" y="265"/>
                    <a:pt x="423" y="267"/>
                  </a:cubicBezTo>
                  <a:cubicBezTo>
                    <a:pt x="440" y="267"/>
                    <a:pt x="457" y="267"/>
                    <a:pt x="474" y="267"/>
                  </a:cubicBezTo>
                  <a:cubicBezTo>
                    <a:pt x="504" y="265"/>
                    <a:pt x="527" y="270"/>
                    <a:pt x="546" y="279"/>
                  </a:cubicBezTo>
                  <a:cubicBezTo>
                    <a:pt x="546" y="322"/>
                    <a:pt x="556" y="355"/>
                    <a:pt x="552" y="402"/>
                  </a:cubicBezTo>
                  <a:cubicBezTo>
                    <a:pt x="552" y="422"/>
                    <a:pt x="552" y="442"/>
                    <a:pt x="552" y="462"/>
                  </a:cubicBezTo>
                  <a:cubicBezTo>
                    <a:pt x="552" y="475"/>
                    <a:pt x="552" y="488"/>
                    <a:pt x="552" y="501"/>
                  </a:cubicBezTo>
                  <a:cubicBezTo>
                    <a:pt x="552" y="518"/>
                    <a:pt x="552" y="535"/>
                    <a:pt x="552" y="552"/>
                  </a:cubicBezTo>
                  <a:cubicBezTo>
                    <a:pt x="545" y="562"/>
                    <a:pt x="551" y="585"/>
                    <a:pt x="549" y="600"/>
                  </a:cubicBezTo>
                  <a:cubicBezTo>
                    <a:pt x="549" y="614"/>
                    <a:pt x="549" y="628"/>
                    <a:pt x="549" y="642"/>
                  </a:cubicBezTo>
                  <a:cubicBezTo>
                    <a:pt x="542" y="650"/>
                    <a:pt x="548" y="671"/>
                    <a:pt x="546" y="684"/>
                  </a:cubicBezTo>
                  <a:cubicBezTo>
                    <a:pt x="546" y="693"/>
                    <a:pt x="546" y="702"/>
                    <a:pt x="546" y="711"/>
                  </a:cubicBezTo>
                  <a:cubicBezTo>
                    <a:pt x="548" y="716"/>
                    <a:pt x="560" y="708"/>
                    <a:pt x="567" y="708"/>
                  </a:cubicBezTo>
                  <a:cubicBezTo>
                    <a:pt x="579" y="708"/>
                    <a:pt x="591" y="708"/>
                    <a:pt x="603" y="708"/>
                  </a:cubicBezTo>
                  <a:cubicBezTo>
                    <a:pt x="613" y="708"/>
                    <a:pt x="623" y="708"/>
                    <a:pt x="633" y="708"/>
                  </a:cubicBezTo>
                  <a:cubicBezTo>
                    <a:pt x="637" y="715"/>
                    <a:pt x="654" y="709"/>
                    <a:pt x="663" y="711"/>
                  </a:cubicBezTo>
                  <a:cubicBezTo>
                    <a:pt x="682" y="712"/>
                    <a:pt x="706" y="708"/>
                    <a:pt x="720" y="714"/>
                  </a:cubicBezTo>
                  <a:cubicBezTo>
                    <a:pt x="721" y="714"/>
                    <a:pt x="722" y="714"/>
                    <a:pt x="723" y="714"/>
                  </a:cubicBezTo>
                  <a:cubicBezTo>
                    <a:pt x="723" y="656"/>
                    <a:pt x="723" y="598"/>
                    <a:pt x="723" y="540"/>
                  </a:cubicBezTo>
                  <a:cubicBezTo>
                    <a:pt x="723" y="537"/>
                    <a:pt x="723" y="534"/>
                    <a:pt x="723" y="531"/>
                  </a:cubicBezTo>
                  <a:cubicBezTo>
                    <a:pt x="749" y="527"/>
                    <a:pt x="777" y="525"/>
                    <a:pt x="807" y="525"/>
                  </a:cubicBezTo>
                  <a:cubicBezTo>
                    <a:pt x="832" y="525"/>
                    <a:pt x="857" y="525"/>
                    <a:pt x="882" y="525"/>
                  </a:cubicBezTo>
                  <a:cubicBezTo>
                    <a:pt x="887" y="526"/>
                    <a:pt x="887" y="509"/>
                    <a:pt x="882" y="510"/>
                  </a:cubicBezTo>
                  <a:cubicBezTo>
                    <a:pt x="882" y="501"/>
                    <a:pt x="882" y="492"/>
                    <a:pt x="882" y="483"/>
                  </a:cubicBezTo>
                  <a:cubicBezTo>
                    <a:pt x="932" y="495"/>
                    <a:pt x="1013" y="476"/>
                    <a:pt x="1050" y="501"/>
                  </a:cubicBezTo>
                  <a:cubicBezTo>
                    <a:pt x="1050" y="512"/>
                    <a:pt x="1050" y="523"/>
                    <a:pt x="1050" y="534"/>
                  </a:cubicBezTo>
                  <a:cubicBezTo>
                    <a:pt x="1050" y="543"/>
                    <a:pt x="1050" y="552"/>
                    <a:pt x="1050" y="561"/>
                  </a:cubicBezTo>
                  <a:cubicBezTo>
                    <a:pt x="1052" y="572"/>
                    <a:pt x="1046" y="591"/>
                    <a:pt x="1053" y="597"/>
                  </a:cubicBezTo>
                  <a:cubicBezTo>
                    <a:pt x="1053" y="608"/>
                    <a:pt x="1053" y="619"/>
                    <a:pt x="1053" y="630"/>
                  </a:cubicBezTo>
                  <a:cubicBezTo>
                    <a:pt x="1053" y="675"/>
                    <a:pt x="1053" y="720"/>
                    <a:pt x="1053" y="765"/>
                  </a:cubicBezTo>
                  <a:cubicBezTo>
                    <a:pt x="1053" y="809"/>
                    <a:pt x="1053" y="853"/>
                    <a:pt x="1053" y="897"/>
                  </a:cubicBezTo>
                  <a:cubicBezTo>
                    <a:pt x="1048" y="915"/>
                    <a:pt x="1048" y="954"/>
                    <a:pt x="1053" y="972"/>
                  </a:cubicBezTo>
                  <a:cubicBezTo>
                    <a:pt x="1053" y="992"/>
                    <a:pt x="1053" y="1012"/>
                    <a:pt x="1053" y="1032"/>
                  </a:cubicBezTo>
                  <a:cubicBezTo>
                    <a:pt x="1055" y="1041"/>
                    <a:pt x="1049" y="1058"/>
                    <a:pt x="1056" y="1062"/>
                  </a:cubicBezTo>
                  <a:cubicBezTo>
                    <a:pt x="1055" y="1075"/>
                    <a:pt x="1051" y="1085"/>
                    <a:pt x="1053" y="1101"/>
                  </a:cubicBezTo>
                  <a:cubicBezTo>
                    <a:pt x="1053" y="1119"/>
                    <a:pt x="1053" y="1137"/>
                    <a:pt x="1053" y="1155"/>
                  </a:cubicBezTo>
                  <a:cubicBezTo>
                    <a:pt x="1055" y="1173"/>
                    <a:pt x="1049" y="1199"/>
                    <a:pt x="1056" y="1212"/>
                  </a:cubicBezTo>
                  <a:cubicBezTo>
                    <a:pt x="1056" y="1230"/>
                    <a:pt x="1056" y="1248"/>
                    <a:pt x="1056" y="1266"/>
                  </a:cubicBezTo>
                  <a:cubicBezTo>
                    <a:pt x="1059" y="1293"/>
                    <a:pt x="1049" y="1333"/>
                    <a:pt x="1062" y="1350"/>
                  </a:cubicBezTo>
                  <a:cubicBezTo>
                    <a:pt x="1061" y="1350"/>
                    <a:pt x="1060" y="1350"/>
                    <a:pt x="1059" y="1350"/>
                  </a:cubicBezTo>
                  <a:cubicBezTo>
                    <a:pt x="1054" y="1369"/>
                    <a:pt x="1054" y="1409"/>
                    <a:pt x="1059" y="1428"/>
                  </a:cubicBezTo>
                  <a:cubicBezTo>
                    <a:pt x="1059" y="1447"/>
                    <a:pt x="1059" y="1466"/>
                    <a:pt x="1059" y="1485"/>
                  </a:cubicBezTo>
                  <a:cubicBezTo>
                    <a:pt x="1059" y="1504"/>
                    <a:pt x="1059" y="1523"/>
                    <a:pt x="1059" y="1542"/>
                  </a:cubicBezTo>
                  <a:cubicBezTo>
                    <a:pt x="1059" y="1562"/>
                    <a:pt x="1059" y="1582"/>
                    <a:pt x="1059" y="1602"/>
                  </a:cubicBezTo>
                  <a:cubicBezTo>
                    <a:pt x="1061" y="1612"/>
                    <a:pt x="1055" y="1630"/>
                    <a:pt x="1062" y="1635"/>
                  </a:cubicBezTo>
                  <a:cubicBezTo>
                    <a:pt x="1070" y="1635"/>
                    <a:pt x="1078" y="1635"/>
                    <a:pt x="1086" y="1635"/>
                  </a:cubicBezTo>
                  <a:cubicBezTo>
                    <a:pt x="1087" y="1635"/>
                    <a:pt x="1088" y="1635"/>
                    <a:pt x="1089" y="1635"/>
                  </a:cubicBezTo>
                  <a:cubicBezTo>
                    <a:pt x="1261" y="1635"/>
                    <a:pt x="1433" y="1635"/>
                    <a:pt x="1605" y="1635"/>
                  </a:cubicBezTo>
                  <a:cubicBezTo>
                    <a:pt x="1623" y="1637"/>
                    <a:pt x="1638" y="1636"/>
                    <a:pt x="1632" y="1614"/>
                  </a:cubicBezTo>
                  <a:cubicBezTo>
                    <a:pt x="1632" y="1601"/>
                    <a:pt x="1632" y="1588"/>
                    <a:pt x="1632" y="1575"/>
                  </a:cubicBezTo>
                  <a:cubicBezTo>
                    <a:pt x="1639" y="1567"/>
                    <a:pt x="1633" y="1546"/>
                    <a:pt x="1635" y="1533"/>
                  </a:cubicBezTo>
                  <a:cubicBezTo>
                    <a:pt x="1635" y="1519"/>
                    <a:pt x="1635" y="1505"/>
                    <a:pt x="1635" y="1491"/>
                  </a:cubicBezTo>
                  <a:cubicBezTo>
                    <a:pt x="1635" y="1478"/>
                    <a:pt x="1635" y="1465"/>
                    <a:pt x="1635" y="1452"/>
                  </a:cubicBezTo>
                  <a:cubicBezTo>
                    <a:pt x="1635" y="1438"/>
                    <a:pt x="1635" y="1424"/>
                    <a:pt x="1635" y="1410"/>
                  </a:cubicBezTo>
                  <a:cubicBezTo>
                    <a:pt x="1642" y="1402"/>
                    <a:pt x="1636" y="1381"/>
                    <a:pt x="1638" y="1368"/>
                  </a:cubicBezTo>
                  <a:cubicBezTo>
                    <a:pt x="1638" y="1355"/>
                    <a:pt x="1638" y="1342"/>
                    <a:pt x="1638" y="1329"/>
                  </a:cubicBezTo>
                  <a:cubicBezTo>
                    <a:pt x="1638" y="1315"/>
                    <a:pt x="1638" y="1301"/>
                    <a:pt x="1638" y="1287"/>
                  </a:cubicBezTo>
                  <a:cubicBezTo>
                    <a:pt x="1638" y="1273"/>
                    <a:pt x="1638" y="1259"/>
                    <a:pt x="1638" y="1245"/>
                  </a:cubicBezTo>
                  <a:cubicBezTo>
                    <a:pt x="1645" y="1238"/>
                    <a:pt x="1639" y="1218"/>
                    <a:pt x="1641" y="1206"/>
                  </a:cubicBezTo>
                  <a:cubicBezTo>
                    <a:pt x="1641" y="1185"/>
                    <a:pt x="1641" y="1164"/>
                    <a:pt x="1641" y="1143"/>
                  </a:cubicBezTo>
                  <a:cubicBezTo>
                    <a:pt x="1639" y="1132"/>
                    <a:pt x="1645" y="1113"/>
                    <a:pt x="1638" y="1107"/>
                  </a:cubicBezTo>
                  <a:cubicBezTo>
                    <a:pt x="1638" y="1092"/>
                    <a:pt x="1638" y="1077"/>
                    <a:pt x="1638" y="1062"/>
                  </a:cubicBezTo>
                  <a:cubicBezTo>
                    <a:pt x="1636" y="1047"/>
                    <a:pt x="1642" y="1024"/>
                    <a:pt x="1635" y="1014"/>
                  </a:cubicBezTo>
                  <a:cubicBezTo>
                    <a:pt x="1635" y="1000"/>
                    <a:pt x="1635" y="986"/>
                    <a:pt x="1635" y="972"/>
                  </a:cubicBezTo>
                  <a:cubicBezTo>
                    <a:pt x="1633" y="961"/>
                    <a:pt x="1639" y="942"/>
                    <a:pt x="1632" y="936"/>
                  </a:cubicBezTo>
                  <a:cubicBezTo>
                    <a:pt x="1632" y="924"/>
                    <a:pt x="1632" y="912"/>
                    <a:pt x="1632" y="900"/>
                  </a:cubicBezTo>
                  <a:cubicBezTo>
                    <a:pt x="1630" y="889"/>
                    <a:pt x="1636" y="870"/>
                    <a:pt x="1629" y="864"/>
                  </a:cubicBezTo>
                  <a:cubicBezTo>
                    <a:pt x="1629" y="853"/>
                    <a:pt x="1629" y="842"/>
                    <a:pt x="1629" y="831"/>
                  </a:cubicBezTo>
                  <a:cubicBezTo>
                    <a:pt x="1627" y="819"/>
                    <a:pt x="1633" y="799"/>
                    <a:pt x="1626" y="792"/>
                  </a:cubicBezTo>
                  <a:cubicBezTo>
                    <a:pt x="1626" y="779"/>
                    <a:pt x="1626" y="766"/>
                    <a:pt x="1626" y="753"/>
                  </a:cubicBezTo>
                  <a:cubicBezTo>
                    <a:pt x="1624" y="739"/>
                    <a:pt x="1630" y="717"/>
                    <a:pt x="1623" y="708"/>
                  </a:cubicBezTo>
                  <a:cubicBezTo>
                    <a:pt x="1623" y="699"/>
                    <a:pt x="1623" y="690"/>
                    <a:pt x="1623" y="681"/>
                  </a:cubicBezTo>
                  <a:cubicBezTo>
                    <a:pt x="1623" y="671"/>
                    <a:pt x="1623" y="661"/>
                    <a:pt x="1623" y="651"/>
                  </a:cubicBezTo>
                  <a:cubicBezTo>
                    <a:pt x="1623" y="637"/>
                    <a:pt x="1623" y="623"/>
                    <a:pt x="1623" y="609"/>
                  </a:cubicBezTo>
                  <a:cubicBezTo>
                    <a:pt x="1622" y="589"/>
                    <a:pt x="1626" y="564"/>
                    <a:pt x="1617" y="552"/>
                  </a:cubicBezTo>
                  <a:cubicBezTo>
                    <a:pt x="1617" y="551"/>
                    <a:pt x="1617" y="550"/>
                    <a:pt x="1617" y="549"/>
                  </a:cubicBezTo>
                  <a:cubicBezTo>
                    <a:pt x="1629" y="547"/>
                    <a:pt x="1649" y="553"/>
                    <a:pt x="1656" y="546"/>
                  </a:cubicBezTo>
                  <a:cubicBezTo>
                    <a:pt x="1721" y="545"/>
                    <a:pt x="1776" y="554"/>
                    <a:pt x="1842" y="552"/>
                  </a:cubicBezTo>
                  <a:cubicBezTo>
                    <a:pt x="1839" y="501"/>
                    <a:pt x="1827" y="433"/>
                    <a:pt x="1824" y="372"/>
                  </a:cubicBezTo>
                  <a:cubicBezTo>
                    <a:pt x="1824" y="357"/>
                    <a:pt x="1824" y="342"/>
                    <a:pt x="1824" y="327"/>
                  </a:cubicBezTo>
                  <a:cubicBezTo>
                    <a:pt x="1824" y="324"/>
                    <a:pt x="1828" y="325"/>
                    <a:pt x="1830" y="324"/>
                  </a:cubicBezTo>
                  <a:cubicBezTo>
                    <a:pt x="1849" y="329"/>
                    <a:pt x="1889" y="329"/>
                    <a:pt x="1908" y="324"/>
                  </a:cubicBezTo>
                  <a:cubicBezTo>
                    <a:pt x="1983" y="324"/>
                    <a:pt x="2045" y="311"/>
                    <a:pt x="2124" y="315"/>
                  </a:cubicBezTo>
                  <a:cubicBezTo>
                    <a:pt x="2126" y="298"/>
                    <a:pt x="2120" y="289"/>
                    <a:pt x="2121" y="273"/>
                  </a:cubicBezTo>
                  <a:cubicBezTo>
                    <a:pt x="2121" y="261"/>
                    <a:pt x="2121" y="249"/>
                    <a:pt x="2121" y="237"/>
                  </a:cubicBezTo>
                  <a:cubicBezTo>
                    <a:pt x="2120" y="230"/>
                    <a:pt x="2115" y="222"/>
                    <a:pt x="2121" y="216"/>
                  </a:cubicBezTo>
                  <a:cubicBezTo>
                    <a:pt x="2129" y="216"/>
                    <a:pt x="2137" y="216"/>
                    <a:pt x="2145" y="216"/>
                  </a:cubicBezTo>
                  <a:cubicBezTo>
                    <a:pt x="2153" y="223"/>
                    <a:pt x="2174" y="217"/>
                    <a:pt x="2187" y="219"/>
                  </a:cubicBezTo>
                  <a:cubicBezTo>
                    <a:pt x="2202" y="219"/>
                    <a:pt x="2217" y="219"/>
                    <a:pt x="2232" y="219"/>
                  </a:cubicBezTo>
                  <a:cubicBezTo>
                    <a:pt x="2241" y="226"/>
                    <a:pt x="2263" y="220"/>
                    <a:pt x="2277" y="222"/>
                  </a:cubicBezTo>
                  <a:cubicBezTo>
                    <a:pt x="2292" y="222"/>
                    <a:pt x="2307" y="222"/>
                    <a:pt x="2322" y="222"/>
                  </a:cubicBezTo>
                  <a:cubicBezTo>
                    <a:pt x="2330" y="229"/>
                    <a:pt x="2351" y="223"/>
                    <a:pt x="2364" y="225"/>
                  </a:cubicBezTo>
                  <a:cubicBezTo>
                    <a:pt x="2380" y="223"/>
                    <a:pt x="2387" y="230"/>
                    <a:pt x="2397" y="234"/>
                  </a:cubicBezTo>
                  <a:cubicBezTo>
                    <a:pt x="2398" y="253"/>
                    <a:pt x="2390" y="288"/>
                    <a:pt x="2397" y="315"/>
                  </a:cubicBezTo>
                  <a:cubicBezTo>
                    <a:pt x="2394" y="330"/>
                    <a:pt x="2417" y="319"/>
                    <a:pt x="2418" y="330"/>
                  </a:cubicBezTo>
                  <a:cubicBezTo>
                    <a:pt x="2428" y="494"/>
                    <a:pt x="2460" y="636"/>
                    <a:pt x="2463" y="807"/>
                  </a:cubicBezTo>
                  <a:cubicBezTo>
                    <a:pt x="2465" y="821"/>
                    <a:pt x="2459" y="843"/>
                    <a:pt x="2466" y="852"/>
                  </a:cubicBezTo>
                  <a:cubicBezTo>
                    <a:pt x="2466" y="862"/>
                    <a:pt x="2466" y="872"/>
                    <a:pt x="2466" y="882"/>
                  </a:cubicBezTo>
                  <a:cubicBezTo>
                    <a:pt x="2466" y="897"/>
                    <a:pt x="2466" y="912"/>
                    <a:pt x="2466" y="927"/>
                  </a:cubicBezTo>
                  <a:cubicBezTo>
                    <a:pt x="2466" y="950"/>
                    <a:pt x="2466" y="973"/>
                    <a:pt x="2466" y="996"/>
                  </a:cubicBezTo>
                  <a:cubicBezTo>
                    <a:pt x="2474" y="996"/>
                    <a:pt x="2482" y="996"/>
                    <a:pt x="2490" y="996"/>
                  </a:cubicBezTo>
                  <a:cubicBezTo>
                    <a:pt x="2526" y="1000"/>
                    <a:pt x="2578" y="988"/>
                    <a:pt x="2604" y="1002"/>
                  </a:cubicBezTo>
                  <a:cubicBezTo>
                    <a:pt x="2605" y="1007"/>
                    <a:pt x="2602" y="1008"/>
                    <a:pt x="2598" y="1008"/>
                  </a:cubicBezTo>
                  <a:cubicBezTo>
                    <a:pt x="2584" y="999"/>
                    <a:pt x="2565" y="1011"/>
                    <a:pt x="2547" y="1008"/>
                  </a:cubicBezTo>
                  <a:cubicBezTo>
                    <a:pt x="2530" y="1008"/>
                    <a:pt x="2513" y="1008"/>
                    <a:pt x="2496" y="1008"/>
                  </a:cubicBezTo>
                  <a:cubicBezTo>
                    <a:pt x="2482" y="1008"/>
                    <a:pt x="2468" y="1008"/>
                    <a:pt x="2454" y="1008"/>
                  </a:cubicBezTo>
                  <a:cubicBezTo>
                    <a:pt x="2451" y="981"/>
                    <a:pt x="2447" y="940"/>
                    <a:pt x="2448" y="900"/>
                  </a:cubicBezTo>
                  <a:cubicBezTo>
                    <a:pt x="2446" y="887"/>
                    <a:pt x="2452" y="866"/>
                    <a:pt x="2445" y="858"/>
                  </a:cubicBezTo>
                  <a:cubicBezTo>
                    <a:pt x="2445" y="842"/>
                    <a:pt x="2445" y="826"/>
                    <a:pt x="2445" y="810"/>
                  </a:cubicBezTo>
                  <a:cubicBezTo>
                    <a:pt x="2443" y="797"/>
                    <a:pt x="2449" y="776"/>
                    <a:pt x="2442" y="768"/>
                  </a:cubicBezTo>
                  <a:cubicBezTo>
                    <a:pt x="2442" y="754"/>
                    <a:pt x="2442" y="740"/>
                    <a:pt x="2442" y="726"/>
                  </a:cubicBezTo>
                  <a:cubicBezTo>
                    <a:pt x="2440" y="713"/>
                    <a:pt x="2446" y="692"/>
                    <a:pt x="2439" y="684"/>
                  </a:cubicBezTo>
                  <a:cubicBezTo>
                    <a:pt x="2430" y="568"/>
                    <a:pt x="2409" y="464"/>
                    <a:pt x="2409" y="339"/>
                  </a:cubicBezTo>
                  <a:cubicBezTo>
                    <a:pt x="2405" y="330"/>
                    <a:pt x="2399" y="342"/>
                    <a:pt x="2391" y="339"/>
                  </a:cubicBezTo>
                  <a:cubicBezTo>
                    <a:pt x="2384" y="334"/>
                    <a:pt x="2356" y="334"/>
                    <a:pt x="2349" y="339"/>
                  </a:cubicBezTo>
                  <a:cubicBezTo>
                    <a:pt x="2348" y="339"/>
                    <a:pt x="2347" y="339"/>
                    <a:pt x="2346" y="339"/>
                  </a:cubicBezTo>
                  <a:cubicBezTo>
                    <a:pt x="2303" y="332"/>
                    <a:pt x="2247" y="338"/>
                    <a:pt x="2199" y="336"/>
                  </a:cubicBezTo>
                  <a:cubicBezTo>
                    <a:pt x="2186" y="336"/>
                    <a:pt x="2173" y="336"/>
                    <a:pt x="2160" y="336"/>
                  </a:cubicBezTo>
                  <a:cubicBezTo>
                    <a:pt x="2153" y="329"/>
                    <a:pt x="2133" y="335"/>
                    <a:pt x="2121" y="333"/>
                  </a:cubicBezTo>
                  <a:cubicBezTo>
                    <a:pt x="2094" y="328"/>
                    <a:pt x="2064" y="326"/>
                    <a:pt x="2031" y="327"/>
                  </a:cubicBezTo>
                  <a:cubicBezTo>
                    <a:pt x="2022" y="329"/>
                    <a:pt x="2005" y="323"/>
                    <a:pt x="2001" y="330"/>
                  </a:cubicBezTo>
                  <a:cubicBezTo>
                    <a:pt x="1944" y="332"/>
                    <a:pt x="1892" y="339"/>
                    <a:pt x="1833" y="339"/>
                  </a:cubicBezTo>
                  <a:cubicBezTo>
                    <a:pt x="1845" y="404"/>
                    <a:pt x="1846" y="478"/>
                    <a:pt x="1857" y="549"/>
                  </a:cubicBezTo>
                  <a:cubicBezTo>
                    <a:pt x="1878" y="555"/>
                    <a:pt x="1866" y="528"/>
                    <a:pt x="1869" y="516"/>
                  </a:cubicBezTo>
                  <a:cubicBezTo>
                    <a:pt x="1867" y="504"/>
                    <a:pt x="1873" y="484"/>
                    <a:pt x="1866" y="477"/>
                  </a:cubicBezTo>
                  <a:cubicBezTo>
                    <a:pt x="1866" y="465"/>
                    <a:pt x="1866" y="453"/>
                    <a:pt x="1866" y="441"/>
                  </a:cubicBezTo>
                  <a:cubicBezTo>
                    <a:pt x="1864" y="430"/>
                    <a:pt x="1870" y="411"/>
                    <a:pt x="1863" y="405"/>
                  </a:cubicBezTo>
                  <a:cubicBezTo>
                    <a:pt x="1863" y="396"/>
                    <a:pt x="1863" y="387"/>
                    <a:pt x="1863" y="378"/>
                  </a:cubicBezTo>
                  <a:cubicBezTo>
                    <a:pt x="1879" y="378"/>
                    <a:pt x="1895" y="378"/>
                    <a:pt x="1911" y="378"/>
                  </a:cubicBezTo>
                  <a:cubicBezTo>
                    <a:pt x="1917" y="378"/>
                    <a:pt x="1923" y="378"/>
                    <a:pt x="1929" y="378"/>
                  </a:cubicBezTo>
                  <a:cubicBezTo>
                    <a:pt x="1936" y="418"/>
                    <a:pt x="1939" y="462"/>
                    <a:pt x="1938" y="510"/>
                  </a:cubicBezTo>
                  <a:cubicBezTo>
                    <a:pt x="1933" y="515"/>
                    <a:pt x="1933" y="541"/>
                    <a:pt x="1938" y="546"/>
                  </a:cubicBezTo>
                  <a:cubicBezTo>
                    <a:pt x="1946" y="546"/>
                    <a:pt x="1954" y="546"/>
                    <a:pt x="1962" y="546"/>
                  </a:cubicBezTo>
                  <a:cubicBezTo>
                    <a:pt x="1969" y="548"/>
                    <a:pt x="1976" y="550"/>
                    <a:pt x="1986" y="549"/>
                  </a:cubicBezTo>
                  <a:cubicBezTo>
                    <a:pt x="1996" y="549"/>
                    <a:pt x="2006" y="549"/>
                    <a:pt x="2016" y="549"/>
                  </a:cubicBezTo>
                  <a:cubicBezTo>
                    <a:pt x="2023" y="548"/>
                    <a:pt x="2017" y="534"/>
                    <a:pt x="2019" y="528"/>
                  </a:cubicBezTo>
                  <a:cubicBezTo>
                    <a:pt x="2019" y="515"/>
                    <a:pt x="2019" y="502"/>
                    <a:pt x="2019" y="489"/>
                  </a:cubicBezTo>
                  <a:cubicBezTo>
                    <a:pt x="2026" y="482"/>
                    <a:pt x="2020" y="462"/>
                    <a:pt x="2022" y="450"/>
                  </a:cubicBezTo>
                  <a:cubicBezTo>
                    <a:pt x="2022" y="437"/>
                    <a:pt x="2022" y="424"/>
                    <a:pt x="2022" y="411"/>
                  </a:cubicBezTo>
                  <a:cubicBezTo>
                    <a:pt x="2022" y="405"/>
                    <a:pt x="2022" y="399"/>
                    <a:pt x="2022" y="393"/>
                  </a:cubicBezTo>
                  <a:cubicBezTo>
                    <a:pt x="2021" y="386"/>
                    <a:pt x="2007" y="392"/>
                    <a:pt x="2001" y="390"/>
                  </a:cubicBezTo>
                  <a:cubicBezTo>
                    <a:pt x="1995" y="385"/>
                    <a:pt x="1968" y="385"/>
                    <a:pt x="1962" y="390"/>
                  </a:cubicBezTo>
                  <a:cubicBezTo>
                    <a:pt x="1966" y="402"/>
                    <a:pt x="1970" y="414"/>
                    <a:pt x="1968" y="432"/>
                  </a:cubicBezTo>
                  <a:cubicBezTo>
                    <a:pt x="1968" y="446"/>
                    <a:pt x="1968" y="460"/>
                    <a:pt x="1968" y="474"/>
                  </a:cubicBezTo>
                  <a:cubicBezTo>
                    <a:pt x="1968" y="490"/>
                    <a:pt x="1968" y="506"/>
                    <a:pt x="1968" y="522"/>
                  </a:cubicBezTo>
                  <a:cubicBezTo>
                    <a:pt x="1960" y="521"/>
                    <a:pt x="1970" y="538"/>
                    <a:pt x="1962" y="537"/>
                  </a:cubicBezTo>
                  <a:cubicBezTo>
                    <a:pt x="1962" y="526"/>
                    <a:pt x="1962" y="515"/>
                    <a:pt x="1962" y="504"/>
                  </a:cubicBezTo>
                  <a:cubicBezTo>
                    <a:pt x="1960" y="493"/>
                    <a:pt x="1966" y="474"/>
                    <a:pt x="1959" y="468"/>
                  </a:cubicBezTo>
                  <a:cubicBezTo>
                    <a:pt x="1959" y="457"/>
                    <a:pt x="1959" y="446"/>
                    <a:pt x="1959" y="435"/>
                  </a:cubicBezTo>
                  <a:cubicBezTo>
                    <a:pt x="1957" y="424"/>
                    <a:pt x="1963" y="405"/>
                    <a:pt x="1956" y="399"/>
                  </a:cubicBezTo>
                  <a:cubicBezTo>
                    <a:pt x="1956" y="392"/>
                    <a:pt x="1956" y="385"/>
                    <a:pt x="1956" y="378"/>
                  </a:cubicBezTo>
                  <a:cubicBezTo>
                    <a:pt x="1981" y="378"/>
                    <a:pt x="2006" y="378"/>
                    <a:pt x="2031" y="378"/>
                  </a:cubicBezTo>
                  <a:cubicBezTo>
                    <a:pt x="2033" y="438"/>
                    <a:pt x="2027" y="490"/>
                    <a:pt x="2025" y="546"/>
                  </a:cubicBezTo>
                  <a:cubicBezTo>
                    <a:pt x="2029" y="553"/>
                    <a:pt x="2046" y="547"/>
                    <a:pt x="2055" y="549"/>
                  </a:cubicBezTo>
                  <a:cubicBezTo>
                    <a:pt x="2057" y="556"/>
                    <a:pt x="2072" y="550"/>
                    <a:pt x="2079" y="552"/>
                  </a:cubicBezTo>
                  <a:cubicBezTo>
                    <a:pt x="2079" y="564"/>
                    <a:pt x="2079" y="576"/>
                    <a:pt x="2079" y="588"/>
                  </a:cubicBezTo>
                  <a:cubicBezTo>
                    <a:pt x="2079" y="598"/>
                    <a:pt x="2079" y="608"/>
                    <a:pt x="2079" y="618"/>
                  </a:cubicBezTo>
                  <a:cubicBezTo>
                    <a:pt x="2079" y="626"/>
                    <a:pt x="2079" y="634"/>
                    <a:pt x="2079" y="642"/>
                  </a:cubicBezTo>
                  <a:cubicBezTo>
                    <a:pt x="2077" y="658"/>
                    <a:pt x="2084" y="665"/>
                    <a:pt x="2082" y="681"/>
                  </a:cubicBezTo>
                  <a:cubicBezTo>
                    <a:pt x="2089" y="677"/>
                    <a:pt x="2083" y="660"/>
                    <a:pt x="2085" y="651"/>
                  </a:cubicBezTo>
                  <a:cubicBezTo>
                    <a:pt x="2083" y="612"/>
                    <a:pt x="2089" y="565"/>
                    <a:pt x="2082" y="531"/>
                  </a:cubicBezTo>
                  <a:cubicBezTo>
                    <a:pt x="2078" y="488"/>
                    <a:pt x="2079" y="420"/>
                    <a:pt x="2073" y="381"/>
                  </a:cubicBezTo>
                  <a:cubicBezTo>
                    <a:pt x="2093" y="368"/>
                    <a:pt x="2134" y="371"/>
                    <a:pt x="2157" y="378"/>
                  </a:cubicBezTo>
                  <a:cubicBezTo>
                    <a:pt x="2152" y="431"/>
                    <a:pt x="2165" y="492"/>
                    <a:pt x="2163" y="552"/>
                  </a:cubicBezTo>
                  <a:cubicBezTo>
                    <a:pt x="2163" y="575"/>
                    <a:pt x="2163" y="598"/>
                    <a:pt x="2163" y="621"/>
                  </a:cubicBezTo>
                  <a:cubicBezTo>
                    <a:pt x="2163" y="640"/>
                    <a:pt x="2163" y="659"/>
                    <a:pt x="2163" y="678"/>
                  </a:cubicBezTo>
                  <a:cubicBezTo>
                    <a:pt x="2163" y="696"/>
                    <a:pt x="2163" y="714"/>
                    <a:pt x="2163" y="732"/>
                  </a:cubicBezTo>
                  <a:cubicBezTo>
                    <a:pt x="2156" y="742"/>
                    <a:pt x="2162" y="765"/>
                    <a:pt x="2160" y="780"/>
                  </a:cubicBezTo>
                  <a:cubicBezTo>
                    <a:pt x="2160" y="790"/>
                    <a:pt x="2160" y="800"/>
                    <a:pt x="2160" y="810"/>
                  </a:cubicBezTo>
                  <a:cubicBezTo>
                    <a:pt x="2160" y="821"/>
                    <a:pt x="2160" y="832"/>
                    <a:pt x="2160" y="843"/>
                  </a:cubicBezTo>
                  <a:cubicBezTo>
                    <a:pt x="2160" y="855"/>
                    <a:pt x="2160" y="867"/>
                    <a:pt x="2160" y="879"/>
                  </a:cubicBezTo>
                  <a:cubicBezTo>
                    <a:pt x="2153" y="885"/>
                    <a:pt x="2159" y="904"/>
                    <a:pt x="2157" y="915"/>
                  </a:cubicBezTo>
                  <a:cubicBezTo>
                    <a:pt x="2157" y="926"/>
                    <a:pt x="2157" y="937"/>
                    <a:pt x="2157" y="948"/>
                  </a:cubicBezTo>
                  <a:cubicBezTo>
                    <a:pt x="2157" y="958"/>
                    <a:pt x="2157" y="968"/>
                    <a:pt x="2157" y="978"/>
                  </a:cubicBezTo>
                  <a:cubicBezTo>
                    <a:pt x="2157" y="988"/>
                    <a:pt x="2157" y="998"/>
                    <a:pt x="2157" y="1008"/>
                  </a:cubicBezTo>
                  <a:cubicBezTo>
                    <a:pt x="2150" y="1012"/>
                    <a:pt x="2156" y="1029"/>
                    <a:pt x="2154" y="1038"/>
                  </a:cubicBezTo>
                  <a:cubicBezTo>
                    <a:pt x="2154" y="1050"/>
                    <a:pt x="2154" y="1062"/>
                    <a:pt x="2154" y="1074"/>
                  </a:cubicBezTo>
                  <a:cubicBezTo>
                    <a:pt x="2154" y="1165"/>
                    <a:pt x="2154" y="1256"/>
                    <a:pt x="2154" y="1347"/>
                  </a:cubicBezTo>
                  <a:cubicBezTo>
                    <a:pt x="2154" y="1373"/>
                    <a:pt x="2154" y="1399"/>
                    <a:pt x="2154" y="1425"/>
                  </a:cubicBezTo>
                  <a:cubicBezTo>
                    <a:pt x="2156" y="1449"/>
                    <a:pt x="2150" y="1481"/>
                    <a:pt x="2157" y="1500"/>
                  </a:cubicBezTo>
                  <a:cubicBezTo>
                    <a:pt x="2157" y="1517"/>
                    <a:pt x="2157" y="1534"/>
                    <a:pt x="2157" y="1551"/>
                  </a:cubicBezTo>
                  <a:cubicBezTo>
                    <a:pt x="2150" y="1558"/>
                    <a:pt x="2156" y="1578"/>
                    <a:pt x="2154" y="1590"/>
                  </a:cubicBezTo>
                  <a:cubicBezTo>
                    <a:pt x="2154" y="1604"/>
                    <a:pt x="2154" y="1618"/>
                    <a:pt x="2154" y="1632"/>
                  </a:cubicBezTo>
                  <a:cubicBezTo>
                    <a:pt x="2164" y="1639"/>
                    <a:pt x="2187" y="1633"/>
                    <a:pt x="2202" y="1635"/>
                  </a:cubicBezTo>
                  <a:cubicBezTo>
                    <a:pt x="2200" y="1630"/>
                    <a:pt x="2206" y="1617"/>
                    <a:pt x="2199" y="1617"/>
                  </a:cubicBezTo>
                  <a:cubicBezTo>
                    <a:pt x="2199" y="1603"/>
                    <a:pt x="2199" y="1589"/>
                    <a:pt x="2199" y="1575"/>
                  </a:cubicBezTo>
                  <a:cubicBezTo>
                    <a:pt x="2206" y="1570"/>
                    <a:pt x="2200" y="1552"/>
                    <a:pt x="2202" y="1542"/>
                  </a:cubicBezTo>
                  <a:cubicBezTo>
                    <a:pt x="2202" y="1531"/>
                    <a:pt x="2202" y="1520"/>
                    <a:pt x="2202" y="1509"/>
                  </a:cubicBezTo>
                  <a:cubicBezTo>
                    <a:pt x="2202" y="1499"/>
                    <a:pt x="2202" y="1489"/>
                    <a:pt x="2202" y="1479"/>
                  </a:cubicBezTo>
                  <a:cubicBezTo>
                    <a:pt x="2202" y="1468"/>
                    <a:pt x="2202" y="1457"/>
                    <a:pt x="2202" y="1446"/>
                  </a:cubicBezTo>
                  <a:cubicBezTo>
                    <a:pt x="2209" y="1433"/>
                    <a:pt x="2203" y="1407"/>
                    <a:pt x="2205" y="1389"/>
                  </a:cubicBezTo>
                  <a:cubicBezTo>
                    <a:pt x="2205" y="1370"/>
                    <a:pt x="2205" y="1351"/>
                    <a:pt x="2205" y="1332"/>
                  </a:cubicBezTo>
                  <a:cubicBezTo>
                    <a:pt x="2212" y="1325"/>
                    <a:pt x="2206" y="1305"/>
                    <a:pt x="2208" y="1293"/>
                  </a:cubicBezTo>
                  <a:cubicBezTo>
                    <a:pt x="2208" y="1275"/>
                    <a:pt x="2208" y="1257"/>
                    <a:pt x="2208" y="1239"/>
                  </a:cubicBezTo>
                  <a:cubicBezTo>
                    <a:pt x="2208" y="1152"/>
                    <a:pt x="2208" y="1065"/>
                    <a:pt x="2208" y="978"/>
                  </a:cubicBezTo>
                  <a:cubicBezTo>
                    <a:pt x="2208" y="895"/>
                    <a:pt x="2208" y="812"/>
                    <a:pt x="2208" y="729"/>
                  </a:cubicBezTo>
                  <a:cubicBezTo>
                    <a:pt x="2206" y="711"/>
                    <a:pt x="2212" y="685"/>
                    <a:pt x="2205" y="672"/>
                  </a:cubicBezTo>
                  <a:cubicBezTo>
                    <a:pt x="2205" y="662"/>
                    <a:pt x="2205" y="652"/>
                    <a:pt x="2205" y="642"/>
                  </a:cubicBezTo>
                  <a:cubicBezTo>
                    <a:pt x="2205" y="623"/>
                    <a:pt x="2205" y="604"/>
                    <a:pt x="2205" y="585"/>
                  </a:cubicBezTo>
                  <a:cubicBezTo>
                    <a:pt x="2203" y="576"/>
                    <a:pt x="2209" y="559"/>
                    <a:pt x="2202" y="555"/>
                  </a:cubicBezTo>
                  <a:cubicBezTo>
                    <a:pt x="2202" y="536"/>
                    <a:pt x="2202" y="517"/>
                    <a:pt x="2202" y="498"/>
                  </a:cubicBezTo>
                  <a:cubicBezTo>
                    <a:pt x="2200" y="480"/>
                    <a:pt x="2206" y="454"/>
                    <a:pt x="2199" y="441"/>
                  </a:cubicBezTo>
                  <a:cubicBezTo>
                    <a:pt x="2199" y="419"/>
                    <a:pt x="2199" y="397"/>
                    <a:pt x="2199" y="375"/>
                  </a:cubicBezTo>
                  <a:cubicBezTo>
                    <a:pt x="2218" y="380"/>
                    <a:pt x="2275" y="357"/>
                    <a:pt x="2280" y="390"/>
                  </a:cubicBezTo>
                  <a:cubicBezTo>
                    <a:pt x="2279" y="390"/>
                    <a:pt x="2278" y="390"/>
                    <a:pt x="2277" y="390"/>
                  </a:cubicBezTo>
                  <a:cubicBezTo>
                    <a:pt x="2275" y="390"/>
                    <a:pt x="2273" y="390"/>
                    <a:pt x="2271" y="390"/>
                  </a:cubicBezTo>
                  <a:cubicBezTo>
                    <a:pt x="2266" y="390"/>
                    <a:pt x="2261" y="390"/>
                    <a:pt x="2256" y="390"/>
                  </a:cubicBezTo>
                  <a:cubicBezTo>
                    <a:pt x="2251" y="383"/>
                    <a:pt x="2233" y="389"/>
                    <a:pt x="2223" y="387"/>
                  </a:cubicBezTo>
                  <a:cubicBezTo>
                    <a:pt x="2218" y="387"/>
                    <a:pt x="2213" y="387"/>
                    <a:pt x="2208" y="387"/>
                  </a:cubicBezTo>
                  <a:cubicBezTo>
                    <a:pt x="2201" y="392"/>
                    <a:pt x="2207" y="410"/>
                    <a:pt x="2205" y="420"/>
                  </a:cubicBezTo>
                  <a:cubicBezTo>
                    <a:pt x="2207" y="440"/>
                    <a:pt x="2201" y="468"/>
                    <a:pt x="2208" y="483"/>
                  </a:cubicBezTo>
                  <a:cubicBezTo>
                    <a:pt x="2208" y="507"/>
                    <a:pt x="2208" y="531"/>
                    <a:pt x="2208" y="555"/>
                  </a:cubicBezTo>
                  <a:cubicBezTo>
                    <a:pt x="2208" y="565"/>
                    <a:pt x="2208" y="575"/>
                    <a:pt x="2208" y="585"/>
                  </a:cubicBezTo>
                  <a:cubicBezTo>
                    <a:pt x="2210" y="594"/>
                    <a:pt x="2204" y="611"/>
                    <a:pt x="2211" y="615"/>
                  </a:cubicBezTo>
                  <a:cubicBezTo>
                    <a:pt x="2211" y="628"/>
                    <a:pt x="2211" y="641"/>
                    <a:pt x="2211" y="654"/>
                  </a:cubicBezTo>
                  <a:cubicBezTo>
                    <a:pt x="2211" y="672"/>
                    <a:pt x="2211" y="690"/>
                    <a:pt x="2211" y="708"/>
                  </a:cubicBezTo>
                  <a:cubicBezTo>
                    <a:pt x="2211" y="720"/>
                    <a:pt x="2211" y="732"/>
                    <a:pt x="2211" y="744"/>
                  </a:cubicBezTo>
                  <a:cubicBezTo>
                    <a:pt x="2213" y="753"/>
                    <a:pt x="2207" y="770"/>
                    <a:pt x="2214" y="774"/>
                  </a:cubicBezTo>
                  <a:cubicBezTo>
                    <a:pt x="2214" y="785"/>
                    <a:pt x="2214" y="796"/>
                    <a:pt x="2214" y="807"/>
                  </a:cubicBezTo>
                  <a:cubicBezTo>
                    <a:pt x="2214" y="822"/>
                    <a:pt x="2214" y="837"/>
                    <a:pt x="2214" y="852"/>
                  </a:cubicBezTo>
                  <a:cubicBezTo>
                    <a:pt x="2214" y="868"/>
                    <a:pt x="2214" y="884"/>
                    <a:pt x="2214" y="900"/>
                  </a:cubicBezTo>
                  <a:cubicBezTo>
                    <a:pt x="2216" y="919"/>
                    <a:pt x="2210" y="946"/>
                    <a:pt x="2217" y="960"/>
                  </a:cubicBezTo>
                  <a:cubicBezTo>
                    <a:pt x="2217" y="984"/>
                    <a:pt x="2217" y="1008"/>
                    <a:pt x="2217" y="1032"/>
                  </a:cubicBezTo>
                  <a:cubicBezTo>
                    <a:pt x="2217" y="1077"/>
                    <a:pt x="2217" y="1122"/>
                    <a:pt x="2217" y="1167"/>
                  </a:cubicBezTo>
                  <a:cubicBezTo>
                    <a:pt x="2217" y="1202"/>
                    <a:pt x="2217" y="1237"/>
                    <a:pt x="2217" y="1272"/>
                  </a:cubicBezTo>
                  <a:cubicBezTo>
                    <a:pt x="2210" y="1301"/>
                    <a:pt x="2216" y="1343"/>
                    <a:pt x="2214" y="1377"/>
                  </a:cubicBezTo>
                  <a:cubicBezTo>
                    <a:pt x="2214" y="1411"/>
                    <a:pt x="2214" y="1445"/>
                    <a:pt x="2214" y="1479"/>
                  </a:cubicBezTo>
                  <a:cubicBezTo>
                    <a:pt x="2214" y="1514"/>
                    <a:pt x="2214" y="1549"/>
                    <a:pt x="2214" y="1584"/>
                  </a:cubicBezTo>
                  <a:cubicBezTo>
                    <a:pt x="2214" y="1600"/>
                    <a:pt x="2214" y="1616"/>
                    <a:pt x="2214" y="1632"/>
                  </a:cubicBezTo>
                  <a:cubicBezTo>
                    <a:pt x="2226" y="1639"/>
                    <a:pt x="2251" y="1633"/>
                    <a:pt x="2268" y="1635"/>
                  </a:cubicBezTo>
                  <a:cubicBezTo>
                    <a:pt x="2266" y="1630"/>
                    <a:pt x="2272" y="1617"/>
                    <a:pt x="2265" y="1617"/>
                  </a:cubicBezTo>
                  <a:cubicBezTo>
                    <a:pt x="2265" y="1598"/>
                    <a:pt x="2265" y="1579"/>
                    <a:pt x="2265" y="1560"/>
                  </a:cubicBezTo>
                  <a:cubicBezTo>
                    <a:pt x="2263" y="1539"/>
                    <a:pt x="2269" y="1510"/>
                    <a:pt x="2262" y="1494"/>
                  </a:cubicBezTo>
                  <a:cubicBezTo>
                    <a:pt x="2262" y="1477"/>
                    <a:pt x="2262" y="1460"/>
                    <a:pt x="2262" y="1443"/>
                  </a:cubicBezTo>
                  <a:cubicBezTo>
                    <a:pt x="2262" y="1425"/>
                    <a:pt x="2262" y="1407"/>
                    <a:pt x="2262" y="1389"/>
                  </a:cubicBezTo>
                  <a:cubicBezTo>
                    <a:pt x="2262" y="1372"/>
                    <a:pt x="2262" y="1355"/>
                    <a:pt x="2262" y="1338"/>
                  </a:cubicBezTo>
                  <a:cubicBezTo>
                    <a:pt x="2262" y="1290"/>
                    <a:pt x="2262" y="1242"/>
                    <a:pt x="2262" y="1194"/>
                  </a:cubicBezTo>
                  <a:cubicBezTo>
                    <a:pt x="2262" y="1152"/>
                    <a:pt x="2262" y="1110"/>
                    <a:pt x="2262" y="1068"/>
                  </a:cubicBezTo>
                  <a:cubicBezTo>
                    <a:pt x="2262" y="1050"/>
                    <a:pt x="2262" y="1032"/>
                    <a:pt x="2262" y="1014"/>
                  </a:cubicBezTo>
                  <a:cubicBezTo>
                    <a:pt x="2262" y="995"/>
                    <a:pt x="2262" y="976"/>
                    <a:pt x="2262" y="957"/>
                  </a:cubicBezTo>
                  <a:cubicBezTo>
                    <a:pt x="2269" y="944"/>
                    <a:pt x="2263" y="918"/>
                    <a:pt x="2265" y="900"/>
                  </a:cubicBezTo>
                  <a:cubicBezTo>
                    <a:pt x="2265" y="880"/>
                    <a:pt x="2265" y="860"/>
                    <a:pt x="2265" y="840"/>
                  </a:cubicBezTo>
                  <a:cubicBezTo>
                    <a:pt x="2265" y="820"/>
                    <a:pt x="2265" y="800"/>
                    <a:pt x="2265" y="780"/>
                  </a:cubicBezTo>
                  <a:cubicBezTo>
                    <a:pt x="2265" y="765"/>
                    <a:pt x="2265" y="750"/>
                    <a:pt x="2265" y="735"/>
                  </a:cubicBezTo>
                  <a:cubicBezTo>
                    <a:pt x="2272" y="728"/>
                    <a:pt x="2266" y="708"/>
                    <a:pt x="2268" y="696"/>
                  </a:cubicBezTo>
                  <a:cubicBezTo>
                    <a:pt x="2268" y="680"/>
                    <a:pt x="2268" y="664"/>
                    <a:pt x="2268" y="648"/>
                  </a:cubicBezTo>
                  <a:cubicBezTo>
                    <a:pt x="2268" y="632"/>
                    <a:pt x="2268" y="616"/>
                    <a:pt x="2268" y="600"/>
                  </a:cubicBezTo>
                  <a:cubicBezTo>
                    <a:pt x="2268" y="586"/>
                    <a:pt x="2268" y="572"/>
                    <a:pt x="2268" y="558"/>
                  </a:cubicBezTo>
                  <a:cubicBezTo>
                    <a:pt x="2275" y="552"/>
                    <a:pt x="2269" y="533"/>
                    <a:pt x="2271" y="522"/>
                  </a:cubicBezTo>
                  <a:cubicBezTo>
                    <a:pt x="2271" y="509"/>
                    <a:pt x="2271" y="496"/>
                    <a:pt x="2271" y="483"/>
                  </a:cubicBezTo>
                  <a:cubicBezTo>
                    <a:pt x="2271" y="471"/>
                    <a:pt x="2271" y="459"/>
                    <a:pt x="2271" y="447"/>
                  </a:cubicBezTo>
                  <a:cubicBezTo>
                    <a:pt x="2271" y="435"/>
                    <a:pt x="2271" y="423"/>
                    <a:pt x="2271" y="411"/>
                  </a:cubicBezTo>
                  <a:cubicBezTo>
                    <a:pt x="2279" y="409"/>
                    <a:pt x="2269" y="425"/>
                    <a:pt x="2277" y="423"/>
                  </a:cubicBezTo>
                  <a:cubicBezTo>
                    <a:pt x="2277" y="439"/>
                    <a:pt x="2277" y="455"/>
                    <a:pt x="2277" y="471"/>
                  </a:cubicBezTo>
                  <a:cubicBezTo>
                    <a:pt x="2279" y="487"/>
                    <a:pt x="2273" y="511"/>
                    <a:pt x="2280" y="522"/>
                  </a:cubicBezTo>
                  <a:cubicBezTo>
                    <a:pt x="2280" y="537"/>
                    <a:pt x="2280" y="552"/>
                    <a:pt x="2280" y="567"/>
                  </a:cubicBezTo>
                  <a:cubicBezTo>
                    <a:pt x="2280" y="577"/>
                    <a:pt x="2280" y="587"/>
                    <a:pt x="2280" y="597"/>
                  </a:cubicBezTo>
                  <a:cubicBezTo>
                    <a:pt x="2280" y="627"/>
                    <a:pt x="2280" y="657"/>
                    <a:pt x="2280" y="687"/>
                  </a:cubicBezTo>
                  <a:cubicBezTo>
                    <a:pt x="2280" y="706"/>
                    <a:pt x="2280" y="725"/>
                    <a:pt x="2280" y="744"/>
                  </a:cubicBezTo>
                  <a:cubicBezTo>
                    <a:pt x="2280" y="760"/>
                    <a:pt x="2280" y="776"/>
                    <a:pt x="2280" y="792"/>
                  </a:cubicBezTo>
                  <a:cubicBezTo>
                    <a:pt x="2280" y="805"/>
                    <a:pt x="2280" y="818"/>
                    <a:pt x="2280" y="831"/>
                  </a:cubicBezTo>
                  <a:cubicBezTo>
                    <a:pt x="2273" y="836"/>
                    <a:pt x="2279" y="854"/>
                    <a:pt x="2277" y="864"/>
                  </a:cubicBezTo>
                  <a:cubicBezTo>
                    <a:pt x="2277" y="877"/>
                    <a:pt x="2277" y="890"/>
                    <a:pt x="2277" y="903"/>
                  </a:cubicBezTo>
                  <a:cubicBezTo>
                    <a:pt x="2277" y="915"/>
                    <a:pt x="2277" y="927"/>
                    <a:pt x="2277" y="939"/>
                  </a:cubicBezTo>
                  <a:cubicBezTo>
                    <a:pt x="2277" y="953"/>
                    <a:pt x="2277" y="967"/>
                    <a:pt x="2277" y="981"/>
                  </a:cubicBezTo>
                  <a:cubicBezTo>
                    <a:pt x="2270" y="990"/>
                    <a:pt x="2276" y="1012"/>
                    <a:pt x="2274" y="1026"/>
                  </a:cubicBezTo>
                  <a:cubicBezTo>
                    <a:pt x="2274" y="1041"/>
                    <a:pt x="2274" y="1056"/>
                    <a:pt x="2274" y="1071"/>
                  </a:cubicBezTo>
                  <a:cubicBezTo>
                    <a:pt x="2274" y="1087"/>
                    <a:pt x="2274" y="1103"/>
                    <a:pt x="2274" y="1119"/>
                  </a:cubicBezTo>
                  <a:cubicBezTo>
                    <a:pt x="2274" y="1133"/>
                    <a:pt x="2274" y="1147"/>
                    <a:pt x="2274" y="1161"/>
                  </a:cubicBezTo>
                  <a:cubicBezTo>
                    <a:pt x="2267" y="1168"/>
                    <a:pt x="2273" y="1188"/>
                    <a:pt x="2271" y="1200"/>
                  </a:cubicBezTo>
                  <a:cubicBezTo>
                    <a:pt x="2271" y="1211"/>
                    <a:pt x="2271" y="1222"/>
                    <a:pt x="2271" y="1233"/>
                  </a:cubicBezTo>
                  <a:cubicBezTo>
                    <a:pt x="2271" y="1245"/>
                    <a:pt x="2271" y="1257"/>
                    <a:pt x="2271" y="1269"/>
                  </a:cubicBezTo>
                  <a:cubicBezTo>
                    <a:pt x="2271" y="1288"/>
                    <a:pt x="2271" y="1307"/>
                    <a:pt x="2271" y="1326"/>
                  </a:cubicBezTo>
                  <a:cubicBezTo>
                    <a:pt x="2264" y="1362"/>
                    <a:pt x="2270" y="1411"/>
                    <a:pt x="2268" y="1452"/>
                  </a:cubicBezTo>
                  <a:cubicBezTo>
                    <a:pt x="2268" y="1487"/>
                    <a:pt x="2268" y="1522"/>
                    <a:pt x="2268" y="1557"/>
                  </a:cubicBezTo>
                  <a:cubicBezTo>
                    <a:pt x="2270" y="1568"/>
                    <a:pt x="2264" y="1587"/>
                    <a:pt x="2271" y="1593"/>
                  </a:cubicBezTo>
                  <a:cubicBezTo>
                    <a:pt x="2271" y="1603"/>
                    <a:pt x="2271" y="1613"/>
                    <a:pt x="2271" y="1623"/>
                  </a:cubicBezTo>
                  <a:cubicBezTo>
                    <a:pt x="2271" y="1626"/>
                    <a:pt x="2271" y="1629"/>
                    <a:pt x="2271" y="1632"/>
                  </a:cubicBezTo>
                  <a:cubicBezTo>
                    <a:pt x="2285" y="1639"/>
                    <a:pt x="2312" y="1633"/>
                    <a:pt x="2331" y="1635"/>
                  </a:cubicBezTo>
                  <a:cubicBezTo>
                    <a:pt x="2331" y="1629"/>
                    <a:pt x="2331" y="1623"/>
                    <a:pt x="2331" y="1617"/>
                  </a:cubicBezTo>
                  <a:cubicBezTo>
                    <a:pt x="2331" y="1605"/>
                    <a:pt x="2331" y="1593"/>
                    <a:pt x="2331" y="1581"/>
                  </a:cubicBezTo>
                  <a:cubicBezTo>
                    <a:pt x="2338" y="1575"/>
                    <a:pt x="2332" y="1556"/>
                    <a:pt x="2334" y="1545"/>
                  </a:cubicBezTo>
                  <a:cubicBezTo>
                    <a:pt x="2334" y="1533"/>
                    <a:pt x="2334" y="1521"/>
                    <a:pt x="2334" y="1509"/>
                  </a:cubicBezTo>
                  <a:cubicBezTo>
                    <a:pt x="2334" y="1497"/>
                    <a:pt x="2334" y="1485"/>
                    <a:pt x="2334" y="1473"/>
                  </a:cubicBezTo>
                  <a:cubicBezTo>
                    <a:pt x="2334" y="1461"/>
                    <a:pt x="2334" y="1449"/>
                    <a:pt x="2334" y="1437"/>
                  </a:cubicBezTo>
                  <a:cubicBezTo>
                    <a:pt x="2341" y="1431"/>
                    <a:pt x="2335" y="1412"/>
                    <a:pt x="2337" y="1401"/>
                  </a:cubicBezTo>
                  <a:cubicBezTo>
                    <a:pt x="2337" y="1389"/>
                    <a:pt x="2337" y="1377"/>
                    <a:pt x="2337" y="1365"/>
                  </a:cubicBezTo>
                  <a:cubicBezTo>
                    <a:pt x="2337" y="1353"/>
                    <a:pt x="2337" y="1341"/>
                    <a:pt x="2337" y="1329"/>
                  </a:cubicBezTo>
                  <a:cubicBezTo>
                    <a:pt x="2337" y="1317"/>
                    <a:pt x="2337" y="1305"/>
                    <a:pt x="2337" y="1293"/>
                  </a:cubicBezTo>
                  <a:cubicBezTo>
                    <a:pt x="2342" y="1289"/>
                    <a:pt x="2342" y="1264"/>
                    <a:pt x="2337" y="1260"/>
                  </a:cubicBezTo>
                  <a:cubicBezTo>
                    <a:pt x="2337" y="1249"/>
                    <a:pt x="2337" y="1238"/>
                    <a:pt x="2337" y="1227"/>
                  </a:cubicBezTo>
                  <a:cubicBezTo>
                    <a:pt x="2337" y="1215"/>
                    <a:pt x="2337" y="1203"/>
                    <a:pt x="2337" y="1191"/>
                  </a:cubicBezTo>
                  <a:cubicBezTo>
                    <a:pt x="2337" y="1180"/>
                    <a:pt x="2337" y="1169"/>
                    <a:pt x="2337" y="1158"/>
                  </a:cubicBezTo>
                  <a:cubicBezTo>
                    <a:pt x="2335" y="1146"/>
                    <a:pt x="2341" y="1126"/>
                    <a:pt x="2334" y="1119"/>
                  </a:cubicBezTo>
                  <a:cubicBezTo>
                    <a:pt x="2334" y="1105"/>
                    <a:pt x="2334" y="1091"/>
                    <a:pt x="2334" y="1077"/>
                  </a:cubicBezTo>
                  <a:cubicBezTo>
                    <a:pt x="2334" y="1063"/>
                    <a:pt x="2334" y="1049"/>
                    <a:pt x="2334" y="1035"/>
                  </a:cubicBezTo>
                  <a:cubicBezTo>
                    <a:pt x="2334" y="1018"/>
                    <a:pt x="2334" y="1001"/>
                    <a:pt x="2334" y="984"/>
                  </a:cubicBezTo>
                  <a:cubicBezTo>
                    <a:pt x="2332" y="965"/>
                    <a:pt x="2338" y="938"/>
                    <a:pt x="2331" y="924"/>
                  </a:cubicBezTo>
                  <a:cubicBezTo>
                    <a:pt x="2331" y="905"/>
                    <a:pt x="2331" y="886"/>
                    <a:pt x="2331" y="867"/>
                  </a:cubicBezTo>
                  <a:cubicBezTo>
                    <a:pt x="2329" y="819"/>
                    <a:pt x="2335" y="763"/>
                    <a:pt x="2328" y="720"/>
                  </a:cubicBezTo>
                  <a:cubicBezTo>
                    <a:pt x="2328" y="692"/>
                    <a:pt x="2328" y="664"/>
                    <a:pt x="2328" y="636"/>
                  </a:cubicBezTo>
                  <a:cubicBezTo>
                    <a:pt x="2326" y="618"/>
                    <a:pt x="2332" y="592"/>
                    <a:pt x="2325" y="579"/>
                  </a:cubicBezTo>
                  <a:cubicBezTo>
                    <a:pt x="2325" y="570"/>
                    <a:pt x="2325" y="561"/>
                    <a:pt x="2325" y="552"/>
                  </a:cubicBezTo>
                  <a:cubicBezTo>
                    <a:pt x="2323" y="534"/>
                    <a:pt x="2329" y="508"/>
                    <a:pt x="2322" y="495"/>
                  </a:cubicBezTo>
                  <a:cubicBezTo>
                    <a:pt x="2322" y="459"/>
                    <a:pt x="2321" y="410"/>
                    <a:pt x="2322" y="384"/>
                  </a:cubicBezTo>
                  <a:cubicBezTo>
                    <a:pt x="2329" y="384"/>
                    <a:pt x="2331" y="379"/>
                    <a:pt x="2340" y="381"/>
                  </a:cubicBezTo>
                  <a:cubicBezTo>
                    <a:pt x="2354" y="381"/>
                    <a:pt x="2368" y="381"/>
                    <a:pt x="2382" y="381"/>
                  </a:cubicBezTo>
                  <a:cubicBezTo>
                    <a:pt x="2384" y="381"/>
                    <a:pt x="2386" y="381"/>
                    <a:pt x="2388" y="381"/>
                  </a:cubicBezTo>
                  <a:cubicBezTo>
                    <a:pt x="2392" y="400"/>
                    <a:pt x="2391" y="424"/>
                    <a:pt x="2391" y="447"/>
                  </a:cubicBezTo>
                  <a:cubicBezTo>
                    <a:pt x="2393" y="457"/>
                    <a:pt x="2387" y="475"/>
                    <a:pt x="2394" y="480"/>
                  </a:cubicBezTo>
                  <a:cubicBezTo>
                    <a:pt x="2395" y="508"/>
                    <a:pt x="2399" y="533"/>
                    <a:pt x="2397" y="564"/>
                  </a:cubicBezTo>
                  <a:cubicBezTo>
                    <a:pt x="2399" y="573"/>
                    <a:pt x="2393" y="590"/>
                    <a:pt x="2400" y="594"/>
                  </a:cubicBezTo>
                  <a:cubicBezTo>
                    <a:pt x="2400" y="604"/>
                    <a:pt x="2400" y="614"/>
                    <a:pt x="2400" y="624"/>
                  </a:cubicBezTo>
                  <a:cubicBezTo>
                    <a:pt x="2402" y="633"/>
                    <a:pt x="2396" y="650"/>
                    <a:pt x="2403" y="654"/>
                  </a:cubicBezTo>
                  <a:cubicBezTo>
                    <a:pt x="2403" y="665"/>
                    <a:pt x="2403" y="676"/>
                    <a:pt x="2403" y="687"/>
                  </a:cubicBezTo>
                  <a:cubicBezTo>
                    <a:pt x="2405" y="698"/>
                    <a:pt x="2399" y="717"/>
                    <a:pt x="2406" y="723"/>
                  </a:cubicBezTo>
                  <a:cubicBezTo>
                    <a:pt x="2406" y="736"/>
                    <a:pt x="2406" y="749"/>
                    <a:pt x="2406" y="762"/>
                  </a:cubicBezTo>
                  <a:cubicBezTo>
                    <a:pt x="2408" y="776"/>
                    <a:pt x="2402" y="798"/>
                    <a:pt x="2409" y="807"/>
                  </a:cubicBezTo>
                  <a:cubicBezTo>
                    <a:pt x="2409" y="825"/>
                    <a:pt x="2409" y="843"/>
                    <a:pt x="2409" y="861"/>
                  </a:cubicBezTo>
                  <a:cubicBezTo>
                    <a:pt x="2411" y="881"/>
                    <a:pt x="2405" y="909"/>
                    <a:pt x="2412" y="924"/>
                  </a:cubicBezTo>
                  <a:cubicBezTo>
                    <a:pt x="2412" y="935"/>
                    <a:pt x="2412" y="946"/>
                    <a:pt x="2412" y="957"/>
                  </a:cubicBezTo>
                  <a:cubicBezTo>
                    <a:pt x="2412" y="968"/>
                    <a:pt x="2412" y="979"/>
                    <a:pt x="2412" y="990"/>
                  </a:cubicBezTo>
                  <a:cubicBezTo>
                    <a:pt x="2412" y="1005"/>
                    <a:pt x="2412" y="1020"/>
                    <a:pt x="2412" y="1035"/>
                  </a:cubicBezTo>
                  <a:cubicBezTo>
                    <a:pt x="2412" y="1068"/>
                    <a:pt x="2412" y="1101"/>
                    <a:pt x="2412" y="1134"/>
                  </a:cubicBezTo>
                  <a:cubicBezTo>
                    <a:pt x="2412" y="1160"/>
                    <a:pt x="2412" y="1186"/>
                    <a:pt x="2412" y="1212"/>
                  </a:cubicBezTo>
                  <a:cubicBezTo>
                    <a:pt x="2412" y="1237"/>
                    <a:pt x="2412" y="1262"/>
                    <a:pt x="2412" y="1287"/>
                  </a:cubicBezTo>
                  <a:cubicBezTo>
                    <a:pt x="2412" y="1313"/>
                    <a:pt x="2412" y="1339"/>
                    <a:pt x="2412" y="1365"/>
                  </a:cubicBezTo>
                  <a:cubicBezTo>
                    <a:pt x="2405" y="1385"/>
                    <a:pt x="2411" y="1418"/>
                    <a:pt x="2409" y="1443"/>
                  </a:cubicBezTo>
                  <a:cubicBezTo>
                    <a:pt x="2409" y="1469"/>
                    <a:pt x="2409" y="1495"/>
                    <a:pt x="2409" y="1521"/>
                  </a:cubicBezTo>
                  <a:cubicBezTo>
                    <a:pt x="2409" y="1546"/>
                    <a:pt x="2409" y="1571"/>
                    <a:pt x="2409" y="1596"/>
                  </a:cubicBezTo>
                  <a:cubicBezTo>
                    <a:pt x="2409" y="1608"/>
                    <a:pt x="2409" y="1620"/>
                    <a:pt x="2409" y="1632"/>
                  </a:cubicBezTo>
                  <a:cubicBezTo>
                    <a:pt x="2423" y="1637"/>
                    <a:pt x="2458" y="1637"/>
                    <a:pt x="2472" y="1632"/>
                  </a:cubicBezTo>
                  <a:cubicBezTo>
                    <a:pt x="2472" y="1620"/>
                    <a:pt x="2472" y="1608"/>
                    <a:pt x="2472" y="1596"/>
                  </a:cubicBezTo>
                  <a:cubicBezTo>
                    <a:pt x="2470" y="1585"/>
                    <a:pt x="2476" y="1566"/>
                    <a:pt x="2469" y="1560"/>
                  </a:cubicBezTo>
                  <a:cubicBezTo>
                    <a:pt x="2469" y="1547"/>
                    <a:pt x="2469" y="1534"/>
                    <a:pt x="2469" y="1521"/>
                  </a:cubicBezTo>
                  <a:cubicBezTo>
                    <a:pt x="2467" y="1508"/>
                    <a:pt x="2473" y="1487"/>
                    <a:pt x="2466" y="1479"/>
                  </a:cubicBezTo>
                  <a:cubicBezTo>
                    <a:pt x="2466" y="1461"/>
                    <a:pt x="2466" y="1443"/>
                    <a:pt x="2466" y="1425"/>
                  </a:cubicBezTo>
                  <a:cubicBezTo>
                    <a:pt x="2466" y="1414"/>
                    <a:pt x="2466" y="1403"/>
                    <a:pt x="2466" y="1392"/>
                  </a:cubicBezTo>
                  <a:cubicBezTo>
                    <a:pt x="2464" y="1382"/>
                    <a:pt x="2470" y="1364"/>
                    <a:pt x="2463" y="1359"/>
                  </a:cubicBezTo>
                  <a:cubicBezTo>
                    <a:pt x="2463" y="1344"/>
                    <a:pt x="2463" y="1329"/>
                    <a:pt x="2463" y="1314"/>
                  </a:cubicBezTo>
                  <a:cubicBezTo>
                    <a:pt x="2463" y="1297"/>
                    <a:pt x="2463" y="1280"/>
                    <a:pt x="2463" y="1263"/>
                  </a:cubicBezTo>
                  <a:cubicBezTo>
                    <a:pt x="2463" y="1196"/>
                    <a:pt x="2463" y="1129"/>
                    <a:pt x="2463" y="1062"/>
                  </a:cubicBezTo>
                  <a:cubicBezTo>
                    <a:pt x="2463" y="1061"/>
                    <a:pt x="2463" y="1060"/>
                    <a:pt x="2463" y="1059"/>
                  </a:cubicBezTo>
                  <a:cubicBezTo>
                    <a:pt x="2481" y="1054"/>
                    <a:pt x="2507" y="1057"/>
                    <a:pt x="2529" y="1056"/>
                  </a:cubicBezTo>
                  <a:cubicBezTo>
                    <a:pt x="2508" y="1065"/>
                    <a:pt x="2540" y="1061"/>
                    <a:pt x="2553" y="1062"/>
                  </a:cubicBezTo>
                  <a:cubicBezTo>
                    <a:pt x="2568" y="1062"/>
                    <a:pt x="2585" y="1064"/>
                    <a:pt x="2595" y="1059"/>
                  </a:cubicBezTo>
                  <a:cubicBezTo>
                    <a:pt x="2595" y="1062"/>
                    <a:pt x="2599" y="1061"/>
                    <a:pt x="2601" y="1062"/>
                  </a:cubicBezTo>
                  <a:cubicBezTo>
                    <a:pt x="2591" y="1065"/>
                    <a:pt x="2596" y="1083"/>
                    <a:pt x="2595" y="1095"/>
                  </a:cubicBezTo>
                  <a:cubicBezTo>
                    <a:pt x="2597" y="1107"/>
                    <a:pt x="2591" y="1127"/>
                    <a:pt x="2598" y="1134"/>
                  </a:cubicBezTo>
                  <a:cubicBezTo>
                    <a:pt x="2598" y="1148"/>
                    <a:pt x="2598" y="1162"/>
                    <a:pt x="2598" y="1176"/>
                  </a:cubicBezTo>
                  <a:cubicBezTo>
                    <a:pt x="2600" y="1191"/>
                    <a:pt x="2594" y="1214"/>
                    <a:pt x="2601" y="1224"/>
                  </a:cubicBezTo>
                  <a:cubicBezTo>
                    <a:pt x="2601" y="1239"/>
                    <a:pt x="2601" y="1254"/>
                    <a:pt x="2601" y="1269"/>
                  </a:cubicBezTo>
                  <a:cubicBezTo>
                    <a:pt x="2603" y="1282"/>
                    <a:pt x="2597" y="1303"/>
                    <a:pt x="2604" y="1311"/>
                  </a:cubicBezTo>
                  <a:cubicBezTo>
                    <a:pt x="2604" y="1325"/>
                    <a:pt x="2604" y="1339"/>
                    <a:pt x="2604" y="1353"/>
                  </a:cubicBezTo>
                  <a:cubicBezTo>
                    <a:pt x="2606" y="1370"/>
                    <a:pt x="2600" y="1395"/>
                    <a:pt x="2607" y="1407"/>
                  </a:cubicBezTo>
                  <a:cubicBezTo>
                    <a:pt x="2607" y="1420"/>
                    <a:pt x="2607" y="1433"/>
                    <a:pt x="2607" y="1446"/>
                  </a:cubicBezTo>
                  <a:cubicBezTo>
                    <a:pt x="2607" y="1461"/>
                    <a:pt x="2607" y="1476"/>
                    <a:pt x="2607" y="1491"/>
                  </a:cubicBezTo>
                  <a:cubicBezTo>
                    <a:pt x="2607" y="1506"/>
                    <a:pt x="2607" y="1521"/>
                    <a:pt x="2607" y="1536"/>
                  </a:cubicBezTo>
                  <a:cubicBezTo>
                    <a:pt x="2609" y="1549"/>
                    <a:pt x="2603" y="1570"/>
                    <a:pt x="2610" y="1578"/>
                  </a:cubicBezTo>
                  <a:cubicBezTo>
                    <a:pt x="2610" y="1596"/>
                    <a:pt x="2610" y="1614"/>
                    <a:pt x="2610" y="1632"/>
                  </a:cubicBezTo>
                  <a:cubicBezTo>
                    <a:pt x="2617" y="1637"/>
                    <a:pt x="2645" y="1637"/>
                    <a:pt x="2652" y="1632"/>
                  </a:cubicBezTo>
                  <a:cubicBezTo>
                    <a:pt x="2650" y="1608"/>
                    <a:pt x="2648" y="1584"/>
                    <a:pt x="2649" y="1557"/>
                  </a:cubicBezTo>
                  <a:cubicBezTo>
                    <a:pt x="2656" y="1546"/>
                    <a:pt x="2650" y="1522"/>
                    <a:pt x="2652" y="1506"/>
                  </a:cubicBezTo>
                  <a:cubicBezTo>
                    <a:pt x="2652" y="1488"/>
                    <a:pt x="2652" y="1470"/>
                    <a:pt x="2652" y="1452"/>
                  </a:cubicBezTo>
                  <a:cubicBezTo>
                    <a:pt x="2659" y="1441"/>
                    <a:pt x="2653" y="1417"/>
                    <a:pt x="2655" y="1401"/>
                  </a:cubicBezTo>
                  <a:cubicBezTo>
                    <a:pt x="2655" y="1374"/>
                    <a:pt x="2655" y="1347"/>
                    <a:pt x="2655" y="1320"/>
                  </a:cubicBezTo>
                  <a:cubicBezTo>
                    <a:pt x="2662" y="1308"/>
                    <a:pt x="2656" y="1283"/>
                    <a:pt x="2658" y="1266"/>
                  </a:cubicBezTo>
                  <a:cubicBezTo>
                    <a:pt x="2658" y="1254"/>
                    <a:pt x="2658" y="1242"/>
                    <a:pt x="2658" y="1230"/>
                  </a:cubicBezTo>
                  <a:cubicBezTo>
                    <a:pt x="2656" y="1219"/>
                    <a:pt x="2662" y="1200"/>
                    <a:pt x="2655" y="1194"/>
                  </a:cubicBezTo>
                  <a:cubicBezTo>
                    <a:pt x="2655" y="1182"/>
                    <a:pt x="2655" y="1170"/>
                    <a:pt x="2655" y="1158"/>
                  </a:cubicBezTo>
                  <a:cubicBezTo>
                    <a:pt x="2655" y="1147"/>
                    <a:pt x="2655" y="1136"/>
                    <a:pt x="2655" y="1125"/>
                  </a:cubicBezTo>
                  <a:cubicBezTo>
                    <a:pt x="2655" y="1113"/>
                    <a:pt x="2655" y="1101"/>
                    <a:pt x="2655" y="1089"/>
                  </a:cubicBezTo>
                  <a:cubicBezTo>
                    <a:pt x="2653" y="1078"/>
                    <a:pt x="2659" y="1059"/>
                    <a:pt x="2652" y="1053"/>
                  </a:cubicBezTo>
                  <a:cubicBezTo>
                    <a:pt x="2652" y="1041"/>
                    <a:pt x="2652" y="1029"/>
                    <a:pt x="2652" y="1017"/>
                  </a:cubicBezTo>
                  <a:cubicBezTo>
                    <a:pt x="2652" y="1006"/>
                    <a:pt x="2652" y="995"/>
                    <a:pt x="2652" y="984"/>
                  </a:cubicBezTo>
                  <a:cubicBezTo>
                    <a:pt x="2652" y="972"/>
                    <a:pt x="2652" y="960"/>
                    <a:pt x="2652" y="948"/>
                  </a:cubicBezTo>
                  <a:cubicBezTo>
                    <a:pt x="2650" y="938"/>
                    <a:pt x="2656" y="920"/>
                    <a:pt x="2649" y="915"/>
                  </a:cubicBezTo>
                  <a:cubicBezTo>
                    <a:pt x="2649" y="904"/>
                    <a:pt x="2649" y="893"/>
                    <a:pt x="2649" y="882"/>
                  </a:cubicBezTo>
                  <a:cubicBezTo>
                    <a:pt x="2656" y="878"/>
                    <a:pt x="2650" y="861"/>
                    <a:pt x="2652" y="852"/>
                  </a:cubicBezTo>
                  <a:cubicBezTo>
                    <a:pt x="2652" y="842"/>
                    <a:pt x="2652" y="832"/>
                    <a:pt x="2652" y="822"/>
                  </a:cubicBezTo>
                  <a:cubicBezTo>
                    <a:pt x="2652" y="803"/>
                    <a:pt x="2652" y="784"/>
                    <a:pt x="2652" y="765"/>
                  </a:cubicBezTo>
                  <a:cubicBezTo>
                    <a:pt x="2653" y="765"/>
                    <a:pt x="2654" y="765"/>
                    <a:pt x="2655" y="765"/>
                  </a:cubicBezTo>
                  <a:cubicBezTo>
                    <a:pt x="2655" y="781"/>
                    <a:pt x="2655" y="797"/>
                    <a:pt x="2655" y="813"/>
                  </a:cubicBezTo>
                  <a:cubicBezTo>
                    <a:pt x="2657" y="828"/>
                    <a:pt x="2651" y="851"/>
                    <a:pt x="2658" y="861"/>
                  </a:cubicBezTo>
                  <a:cubicBezTo>
                    <a:pt x="2658" y="874"/>
                    <a:pt x="2658" y="887"/>
                    <a:pt x="2658" y="900"/>
                  </a:cubicBezTo>
                  <a:cubicBezTo>
                    <a:pt x="2658" y="918"/>
                    <a:pt x="2658" y="936"/>
                    <a:pt x="2658" y="954"/>
                  </a:cubicBezTo>
                  <a:cubicBezTo>
                    <a:pt x="2658" y="973"/>
                    <a:pt x="2658" y="992"/>
                    <a:pt x="2658" y="1011"/>
                  </a:cubicBezTo>
                  <a:cubicBezTo>
                    <a:pt x="2660" y="1026"/>
                    <a:pt x="2654" y="1049"/>
                    <a:pt x="2661" y="1059"/>
                  </a:cubicBezTo>
                  <a:cubicBezTo>
                    <a:pt x="2661" y="1074"/>
                    <a:pt x="2661" y="1089"/>
                    <a:pt x="2661" y="1104"/>
                  </a:cubicBezTo>
                  <a:cubicBezTo>
                    <a:pt x="2663" y="1123"/>
                    <a:pt x="2657" y="1150"/>
                    <a:pt x="2664" y="1164"/>
                  </a:cubicBezTo>
                  <a:cubicBezTo>
                    <a:pt x="2664" y="1189"/>
                    <a:pt x="2664" y="1214"/>
                    <a:pt x="2664" y="1239"/>
                  </a:cubicBezTo>
                  <a:cubicBezTo>
                    <a:pt x="2664" y="1263"/>
                    <a:pt x="2664" y="1287"/>
                    <a:pt x="2664" y="1311"/>
                  </a:cubicBezTo>
                  <a:cubicBezTo>
                    <a:pt x="2664" y="1331"/>
                    <a:pt x="2664" y="1351"/>
                    <a:pt x="2664" y="1371"/>
                  </a:cubicBezTo>
                  <a:cubicBezTo>
                    <a:pt x="2664" y="1390"/>
                    <a:pt x="2664" y="1409"/>
                    <a:pt x="2664" y="1428"/>
                  </a:cubicBezTo>
                  <a:cubicBezTo>
                    <a:pt x="2664" y="1448"/>
                    <a:pt x="2664" y="1468"/>
                    <a:pt x="2664" y="1488"/>
                  </a:cubicBezTo>
                  <a:cubicBezTo>
                    <a:pt x="2657" y="1502"/>
                    <a:pt x="2663" y="1529"/>
                    <a:pt x="2661" y="1548"/>
                  </a:cubicBezTo>
                  <a:cubicBezTo>
                    <a:pt x="2661" y="1567"/>
                    <a:pt x="2661" y="1586"/>
                    <a:pt x="2661" y="1605"/>
                  </a:cubicBezTo>
                  <a:cubicBezTo>
                    <a:pt x="2661" y="1614"/>
                    <a:pt x="2661" y="1623"/>
                    <a:pt x="2661" y="1632"/>
                  </a:cubicBezTo>
                  <a:cubicBezTo>
                    <a:pt x="2678" y="1639"/>
                    <a:pt x="2708" y="1633"/>
                    <a:pt x="2730" y="1635"/>
                  </a:cubicBezTo>
                  <a:cubicBezTo>
                    <a:pt x="2730" y="1627"/>
                    <a:pt x="2730" y="1619"/>
                    <a:pt x="2730" y="1611"/>
                  </a:cubicBezTo>
                  <a:cubicBezTo>
                    <a:pt x="2730" y="1594"/>
                    <a:pt x="2730" y="1577"/>
                    <a:pt x="2730" y="1560"/>
                  </a:cubicBezTo>
                  <a:cubicBezTo>
                    <a:pt x="2730" y="1444"/>
                    <a:pt x="2730" y="1328"/>
                    <a:pt x="2730" y="1212"/>
                  </a:cubicBezTo>
                  <a:cubicBezTo>
                    <a:pt x="2730" y="1118"/>
                    <a:pt x="2730" y="1024"/>
                    <a:pt x="2730" y="930"/>
                  </a:cubicBezTo>
                  <a:cubicBezTo>
                    <a:pt x="2730" y="902"/>
                    <a:pt x="2730" y="874"/>
                    <a:pt x="2730" y="846"/>
                  </a:cubicBezTo>
                  <a:cubicBezTo>
                    <a:pt x="2730" y="819"/>
                    <a:pt x="2730" y="792"/>
                    <a:pt x="2730" y="765"/>
                  </a:cubicBezTo>
                  <a:cubicBezTo>
                    <a:pt x="2737" y="744"/>
                    <a:pt x="2731" y="710"/>
                    <a:pt x="2733" y="684"/>
                  </a:cubicBezTo>
                  <a:cubicBezTo>
                    <a:pt x="2733" y="656"/>
                    <a:pt x="2733" y="628"/>
                    <a:pt x="2733" y="600"/>
                  </a:cubicBezTo>
                  <a:cubicBezTo>
                    <a:pt x="2733" y="572"/>
                    <a:pt x="2733" y="544"/>
                    <a:pt x="2733" y="516"/>
                  </a:cubicBezTo>
                  <a:cubicBezTo>
                    <a:pt x="2733" y="505"/>
                    <a:pt x="2733" y="494"/>
                    <a:pt x="2733" y="483"/>
                  </a:cubicBezTo>
                  <a:cubicBezTo>
                    <a:pt x="2731" y="471"/>
                    <a:pt x="2737" y="451"/>
                    <a:pt x="2730" y="444"/>
                  </a:cubicBezTo>
                  <a:cubicBezTo>
                    <a:pt x="2730" y="433"/>
                    <a:pt x="2730" y="422"/>
                    <a:pt x="2730" y="411"/>
                  </a:cubicBezTo>
                  <a:cubicBezTo>
                    <a:pt x="2728" y="386"/>
                    <a:pt x="2734" y="353"/>
                    <a:pt x="2727" y="333"/>
                  </a:cubicBezTo>
                  <a:cubicBezTo>
                    <a:pt x="2727" y="317"/>
                    <a:pt x="2727" y="301"/>
                    <a:pt x="2727" y="285"/>
                  </a:cubicBezTo>
                  <a:cubicBezTo>
                    <a:pt x="2725" y="268"/>
                    <a:pt x="2731" y="243"/>
                    <a:pt x="2724" y="231"/>
                  </a:cubicBezTo>
                  <a:cubicBezTo>
                    <a:pt x="2724" y="217"/>
                    <a:pt x="2724" y="203"/>
                    <a:pt x="2724" y="189"/>
                  </a:cubicBezTo>
                  <a:cubicBezTo>
                    <a:pt x="2724" y="165"/>
                    <a:pt x="2724" y="141"/>
                    <a:pt x="2724" y="117"/>
                  </a:cubicBezTo>
                  <a:cubicBezTo>
                    <a:pt x="2724" y="116"/>
                    <a:pt x="2724" y="115"/>
                    <a:pt x="2724" y="114"/>
                  </a:cubicBezTo>
                  <a:cubicBezTo>
                    <a:pt x="2712" y="116"/>
                    <a:pt x="2692" y="110"/>
                    <a:pt x="2685" y="117"/>
                  </a:cubicBezTo>
                  <a:cubicBezTo>
                    <a:pt x="2672" y="117"/>
                    <a:pt x="2659" y="117"/>
                    <a:pt x="2646" y="117"/>
                  </a:cubicBezTo>
                  <a:cubicBezTo>
                    <a:pt x="2646" y="119"/>
                    <a:pt x="2646" y="121"/>
                    <a:pt x="2646" y="123"/>
                  </a:cubicBezTo>
                  <a:cubicBezTo>
                    <a:pt x="2648" y="132"/>
                    <a:pt x="2642" y="149"/>
                    <a:pt x="2649" y="153"/>
                  </a:cubicBezTo>
                  <a:cubicBezTo>
                    <a:pt x="2649" y="162"/>
                    <a:pt x="2649" y="171"/>
                    <a:pt x="2649" y="180"/>
                  </a:cubicBezTo>
                  <a:cubicBezTo>
                    <a:pt x="2651" y="189"/>
                    <a:pt x="2645" y="206"/>
                    <a:pt x="2652" y="210"/>
                  </a:cubicBezTo>
                  <a:cubicBezTo>
                    <a:pt x="2652" y="219"/>
                    <a:pt x="2652" y="228"/>
                    <a:pt x="2652" y="237"/>
                  </a:cubicBezTo>
                  <a:cubicBezTo>
                    <a:pt x="2654" y="247"/>
                    <a:pt x="2648" y="265"/>
                    <a:pt x="2655" y="270"/>
                  </a:cubicBezTo>
                  <a:cubicBezTo>
                    <a:pt x="2655" y="278"/>
                    <a:pt x="2655" y="286"/>
                    <a:pt x="2655" y="294"/>
                  </a:cubicBezTo>
                  <a:cubicBezTo>
                    <a:pt x="2657" y="303"/>
                    <a:pt x="2651" y="320"/>
                    <a:pt x="2658" y="324"/>
                  </a:cubicBezTo>
                  <a:cubicBezTo>
                    <a:pt x="2658" y="333"/>
                    <a:pt x="2658" y="342"/>
                    <a:pt x="2658" y="351"/>
                  </a:cubicBezTo>
                  <a:cubicBezTo>
                    <a:pt x="2660" y="361"/>
                    <a:pt x="2654" y="379"/>
                    <a:pt x="2661" y="384"/>
                  </a:cubicBezTo>
                  <a:cubicBezTo>
                    <a:pt x="2661" y="394"/>
                    <a:pt x="2661" y="404"/>
                    <a:pt x="2661" y="414"/>
                  </a:cubicBezTo>
                  <a:cubicBezTo>
                    <a:pt x="2663" y="424"/>
                    <a:pt x="2657" y="442"/>
                    <a:pt x="2664" y="447"/>
                  </a:cubicBezTo>
                  <a:cubicBezTo>
                    <a:pt x="2664" y="461"/>
                    <a:pt x="2664" y="475"/>
                    <a:pt x="2664" y="489"/>
                  </a:cubicBezTo>
                  <a:cubicBezTo>
                    <a:pt x="2664" y="500"/>
                    <a:pt x="2664" y="511"/>
                    <a:pt x="2664" y="522"/>
                  </a:cubicBezTo>
                  <a:cubicBezTo>
                    <a:pt x="2664" y="532"/>
                    <a:pt x="2664" y="542"/>
                    <a:pt x="2664" y="552"/>
                  </a:cubicBezTo>
                  <a:cubicBezTo>
                    <a:pt x="2657" y="556"/>
                    <a:pt x="2663" y="573"/>
                    <a:pt x="2661" y="582"/>
                  </a:cubicBezTo>
                  <a:cubicBezTo>
                    <a:pt x="2661" y="591"/>
                    <a:pt x="2661" y="600"/>
                    <a:pt x="2661" y="609"/>
                  </a:cubicBezTo>
                  <a:cubicBezTo>
                    <a:pt x="2660" y="609"/>
                    <a:pt x="2659" y="609"/>
                    <a:pt x="2658" y="609"/>
                  </a:cubicBezTo>
                  <a:cubicBezTo>
                    <a:pt x="2658" y="602"/>
                    <a:pt x="2658" y="595"/>
                    <a:pt x="2658" y="588"/>
                  </a:cubicBezTo>
                  <a:cubicBezTo>
                    <a:pt x="2658" y="578"/>
                    <a:pt x="2658" y="568"/>
                    <a:pt x="2658" y="558"/>
                  </a:cubicBezTo>
                  <a:cubicBezTo>
                    <a:pt x="2658" y="548"/>
                    <a:pt x="2658" y="538"/>
                    <a:pt x="2658" y="528"/>
                  </a:cubicBezTo>
                  <a:cubicBezTo>
                    <a:pt x="2663" y="521"/>
                    <a:pt x="2663" y="493"/>
                    <a:pt x="2658" y="486"/>
                  </a:cubicBezTo>
                  <a:cubicBezTo>
                    <a:pt x="2658" y="471"/>
                    <a:pt x="2658" y="456"/>
                    <a:pt x="2658" y="441"/>
                  </a:cubicBezTo>
                  <a:cubicBezTo>
                    <a:pt x="2656" y="431"/>
                    <a:pt x="2662" y="413"/>
                    <a:pt x="2655" y="408"/>
                  </a:cubicBezTo>
                  <a:cubicBezTo>
                    <a:pt x="2652" y="326"/>
                    <a:pt x="2643" y="250"/>
                    <a:pt x="2643" y="165"/>
                  </a:cubicBezTo>
                  <a:cubicBezTo>
                    <a:pt x="2643" y="146"/>
                    <a:pt x="2643" y="127"/>
                    <a:pt x="2643" y="108"/>
                  </a:cubicBezTo>
                  <a:cubicBezTo>
                    <a:pt x="2648" y="108"/>
                    <a:pt x="2653" y="108"/>
                    <a:pt x="2658" y="108"/>
                  </a:cubicBezTo>
                  <a:cubicBezTo>
                    <a:pt x="2686" y="106"/>
                    <a:pt x="2706" y="112"/>
                    <a:pt x="2733" y="111"/>
                  </a:cubicBezTo>
                  <a:cubicBezTo>
                    <a:pt x="2733" y="116"/>
                    <a:pt x="2729" y="117"/>
                    <a:pt x="2730" y="123"/>
                  </a:cubicBezTo>
                  <a:cubicBezTo>
                    <a:pt x="2732" y="141"/>
                    <a:pt x="2726" y="167"/>
                    <a:pt x="2733" y="180"/>
                  </a:cubicBezTo>
                  <a:cubicBezTo>
                    <a:pt x="2733" y="193"/>
                    <a:pt x="2733" y="206"/>
                    <a:pt x="2733" y="219"/>
                  </a:cubicBezTo>
                  <a:cubicBezTo>
                    <a:pt x="2733" y="235"/>
                    <a:pt x="2733" y="251"/>
                    <a:pt x="2733" y="267"/>
                  </a:cubicBezTo>
                  <a:cubicBezTo>
                    <a:pt x="2733" y="286"/>
                    <a:pt x="2733" y="305"/>
                    <a:pt x="2733" y="324"/>
                  </a:cubicBezTo>
                  <a:cubicBezTo>
                    <a:pt x="2735" y="343"/>
                    <a:pt x="2729" y="370"/>
                    <a:pt x="2736" y="384"/>
                  </a:cubicBezTo>
                  <a:cubicBezTo>
                    <a:pt x="2736" y="402"/>
                    <a:pt x="2736" y="420"/>
                    <a:pt x="2736" y="438"/>
                  </a:cubicBezTo>
                  <a:cubicBezTo>
                    <a:pt x="2736" y="452"/>
                    <a:pt x="2736" y="466"/>
                    <a:pt x="2736" y="480"/>
                  </a:cubicBezTo>
                  <a:cubicBezTo>
                    <a:pt x="2736" y="500"/>
                    <a:pt x="2736" y="520"/>
                    <a:pt x="2736" y="540"/>
                  </a:cubicBezTo>
                  <a:cubicBezTo>
                    <a:pt x="2738" y="566"/>
                    <a:pt x="2732" y="600"/>
                    <a:pt x="2739" y="621"/>
                  </a:cubicBezTo>
                  <a:cubicBezTo>
                    <a:pt x="2739" y="647"/>
                    <a:pt x="2739" y="673"/>
                    <a:pt x="2739" y="699"/>
                  </a:cubicBezTo>
                  <a:cubicBezTo>
                    <a:pt x="2739" y="725"/>
                    <a:pt x="2739" y="751"/>
                    <a:pt x="2739" y="777"/>
                  </a:cubicBezTo>
                  <a:cubicBezTo>
                    <a:pt x="2739" y="803"/>
                    <a:pt x="2739" y="829"/>
                    <a:pt x="2739" y="855"/>
                  </a:cubicBezTo>
                  <a:cubicBezTo>
                    <a:pt x="2741" y="880"/>
                    <a:pt x="2735" y="913"/>
                    <a:pt x="2742" y="933"/>
                  </a:cubicBezTo>
                  <a:cubicBezTo>
                    <a:pt x="2742" y="957"/>
                    <a:pt x="2742" y="981"/>
                    <a:pt x="2742" y="1005"/>
                  </a:cubicBezTo>
                  <a:cubicBezTo>
                    <a:pt x="2735" y="1020"/>
                    <a:pt x="2741" y="1048"/>
                    <a:pt x="2739" y="1068"/>
                  </a:cubicBezTo>
                  <a:cubicBezTo>
                    <a:pt x="2739" y="1088"/>
                    <a:pt x="2739" y="1108"/>
                    <a:pt x="2739" y="1128"/>
                  </a:cubicBezTo>
                  <a:cubicBezTo>
                    <a:pt x="2739" y="1149"/>
                    <a:pt x="2739" y="1170"/>
                    <a:pt x="2739" y="1191"/>
                  </a:cubicBezTo>
                  <a:cubicBezTo>
                    <a:pt x="2739" y="1212"/>
                    <a:pt x="2739" y="1233"/>
                    <a:pt x="2739" y="1254"/>
                  </a:cubicBezTo>
                  <a:cubicBezTo>
                    <a:pt x="2732" y="1268"/>
                    <a:pt x="2738" y="1295"/>
                    <a:pt x="2736" y="1314"/>
                  </a:cubicBezTo>
                  <a:cubicBezTo>
                    <a:pt x="2736" y="1373"/>
                    <a:pt x="2736" y="1432"/>
                    <a:pt x="2736" y="1491"/>
                  </a:cubicBezTo>
                  <a:cubicBezTo>
                    <a:pt x="2744" y="1533"/>
                    <a:pt x="2725" y="1597"/>
                    <a:pt x="2736" y="1632"/>
                  </a:cubicBezTo>
                  <a:cubicBezTo>
                    <a:pt x="2737" y="1635"/>
                    <a:pt x="2741" y="1635"/>
                    <a:pt x="2745" y="1635"/>
                  </a:cubicBezTo>
                  <a:cubicBezTo>
                    <a:pt x="2764" y="1633"/>
                    <a:pt x="2776" y="1639"/>
                    <a:pt x="2793" y="1638"/>
                  </a:cubicBezTo>
                  <a:cubicBezTo>
                    <a:pt x="2800" y="1630"/>
                    <a:pt x="2794" y="1609"/>
                    <a:pt x="2796" y="1596"/>
                  </a:cubicBezTo>
                  <a:cubicBezTo>
                    <a:pt x="2796" y="1333"/>
                    <a:pt x="2796" y="1070"/>
                    <a:pt x="2796" y="807"/>
                  </a:cubicBezTo>
                  <a:cubicBezTo>
                    <a:pt x="2796" y="698"/>
                    <a:pt x="2796" y="589"/>
                    <a:pt x="2796" y="480"/>
                  </a:cubicBezTo>
                  <a:cubicBezTo>
                    <a:pt x="2796" y="431"/>
                    <a:pt x="2796" y="382"/>
                    <a:pt x="2796" y="333"/>
                  </a:cubicBezTo>
                  <a:cubicBezTo>
                    <a:pt x="2796" y="312"/>
                    <a:pt x="2796" y="291"/>
                    <a:pt x="2796" y="270"/>
                  </a:cubicBezTo>
                  <a:cubicBezTo>
                    <a:pt x="2796" y="257"/>
                    <a:pt x="2796" y="244"/>
                    <a:pt x="2796" y="231"/>
                  </a:cubicBezTo>
                  <a:cubicBezTo>
                    <a:pt x="2803" y="218"/>
                    <a:pt x="2797" y="192"/>
                    <a:pt x="2799" y="174"/>
                  </a:cubicBezTo>
                  <a:cubicBezTo>
                    <a:pt x="2799" y="157"/>
                    <a:pt x="2799" y="140"/>
                    <a:pt x="2799" y="123"/>
                  </a:cubicBezTo>
                  <a:cubicBezTo>
                    <a:pt x="2806" y="116"/>
                    <a:pt x="2800" y="96"/>
                    <a:pt x="2802" y="84"/>
                  </a:cubicBezTo>
                  <a:cubicBezTo>
                    <a:pt x="2802" y="73"/>
                    <a:pt x="2802" y="62"/>
                    <a:pt x="2802" y="51"/>
                  </a:cubicBezTo>
                  <a:cubicBezTo>
                    <a:pt x="2794" y="44"/>
                    <a:pt x="2773" y="50"/>
                    <a:pt x="2760" y="48"/>
                  </a:cubicBezTo>
                  <a:cubicBezTo>
                    <a:pt x="2751" y="50"/>
                    <a:pt x="2734" y="44"/>
                    <a:pt x="2730" y="51"/>
                  </a:cubicBezTo>
                  <a:cubicBezTo>
                    <a:pt x="2681" y="52"/>
                    <a:pt x="2639" y="46"/>
                    <a:pt x="2592" y="45"/>
                  </a:cubicBezTo>
                  <a:cubicBezTo>
                    <a:pt x="2595" y="82"/>
                    <a:pt x="2606" y="137"/>
                    <a:pt x="2604" y="189"/>
                  </a:cubicBezTo>
                  <a:cubicBezTo>
                    <a:pt x="2606" y="198"/>
                    <a:pt x="2600" y="215"/>
                    <a:pt x="2607" y="219"/>
                  </a:cubicBezTo>
                  <a:cubicBezTo>
                    <a:pt x="2607" y="232"/>
                    <a:pt x="2607" y="245"/>
                    <a:pt x="2607" y="258"/>
                  </a:cubicBezTo>
                  <a:cubicBezTo>
                    <a:pt x="2609" y="273"/>
                    <a:pt x="2603" y="296"/>
                    <a:pt x="2610" y="306"/>
                  </a:cubicBezTo>
                  <a:cubicBezTo>
                    <a:pt x="2610" y="337"/>
                    <a:pt x="2610" y="368"/>
                    <a:pt x="2610" y="399"/>
                  </a:cubicBezTo>
                  <a:cubicBezTo>
                    <a:pt x="2610" y="452"/>
                    <a:pt x="2610" y="505"/>
                    <a:pt x="2610" y="558"/>
                  </a:cubicBezTo>
                  <a:cubicBezTo>
                    <a:pt x="2610" y="593"/>
                    <a:pt x="2610" y="628"/>
                    <a:pt x="2610" y="663"/>
                  </a:cubicBezTo>
                  <a:cubicBezTo>
                    <a:pt x="2610" y="678"/>
                    <a:pt x="2610" y="693"/>
                    <a:pt x="2610" y="708"/>
                  </a:cubicBezTo>
                  <a:cubicBezTo>
                    <a:pt x="2610" y="724"/>
                    <a:pt x="2610" y="740"/>
                    <a:pt x="2610" y="756"/>
                  </a:cubicBezTo>
                  <a:cubicBezTo>
                    <a:pt x="2603" y="765"/>
                    <a:pt x="2609" y="787"/>
                    <a:pt x="2607" y="801"/>
                  </a:cubicBezTo>
                  <a:cubicBezTo>
                    <a:pt x="2607" y="816"/>
                    <a:pt x="2607" y="831"/>
                    <a:pt x="2607" y="846"/>
                  </a:cubicBezTo>
                  <a:cubicBezTo>
                    <a:pt x="2607" y="862"/>
                    <a:pt x="2607" y="878"/>
                    <a:pt x="2607" y="894"/>
                  </a:cubicBezTo>
                  <a:cubicBezTo>
                    <a:pt x="2607" y="909"/>
                    <a:pt x="2607" y="924"/>
                    <a:pt x="2607" y="939"/>
                  </a:cubicBezTo>
                  <a:cubicBezTo>
                    <a:pt x="2600" y="949"/>
                    <a:pt x="2606" y="972"/>
                    <a:pt x="2604" y="987"/>
                  </a:cubicBezTo>
                  <a:cubicBezTo>
                    <a:pt x="2605" y="992"/>
                    <a:pt x="2602" y="993"/>
                    <a:pt x="2598" y="993"/>
                  </a:cubicBezTo>
                  <a:cubicBezTo>
                    <a:pt x="2598" y="968"/>
                    <a:pt x="2598" y="943"/>
                    <a:pt x="2598" y="918"/>
                  </a:cubicBezTo>
                  <a:cubicBezTo>
                    <a:pt x="2598" y="867"/>
                    <a:pt x="2598" y="816"/>
                    <a:pt x="2598" y="765"/>
                  </a:cubicBezTo>
                  <a:cubicBezTo>
                    <a:pt x="2605" y="720"/>
                    <a:pt x="2599" y="662"/>
                    <a:pt x="2601" y="612"/>
                  </a:cubicBezTo>
                  <a:cubicBezTo>
                    <a:pt x="2601" y="560"/>
                    <a:pt x="2601" y="508"/>
                    <a:pt x="2601" y="456"/>
                  </a:cubicBezTo>
                  <a:cubicBezTo>
                    <a:pt x="2599" y="419"/>
                    <a:pt x="2605" y="374"/>
                    <a:pt x="2598" y="342"/>
                  </a:cubicBezTo>
                  <a:cubicBezTo>
                    <a:pt x="2590" y="253"/>
                    <a:pt x="2594" y="153"/>
                    <a:pt x="2583" y="72"/>
                  </a:cubicBezTo>
                  <a:cubicBezTo>
                    <a:pt x="2581" y="59"/>
                    <a:pt x="2581" y="44"/>
                    <a:pt x="2571" y="36"/>
                  </a:cubicBezTo>
                  <a:cubicBezTo>
                    <a:pt x="2583" y="22"/>
                    <a:pt x="2621" y="34"/>
                    <a:pt x="2643" y="30"/>
                  </a:cubicBezTo>
                  <a:cubicBezTo>
                    <a:pt x="2651" y="37"/>
                    <a:pt x="2672" y="31"/>
                    <a:pt x="2685" y="33"/>
                  </a:cubicBezTo>
                  <a:cubicBezTo>
                    <a:pt x="2698" y="33"/>
                    <a:pt x="2711" y="33"/>
                    <a:pt x="2724" y="33"/>
                  </a:cubicBezTo>
                  <a:cubicBezTo>
                    <a:pt x="2744" y="38"/>
                    <a:pt x="2785" y="38"/>
                    <a:pt x="2805" y="33"/>
                  </a:cubicBezTo>
                  <a:close/>
                  <a:moveTo>
                    <a:pt x="2385" y="273"/>
                  </a:moveTo>
                  <a:cubicBezTo>
                    <a:pt x="2385" y="260"/>
                    <a:pt x="2385" y="247"/>
                    <a:pt x="2385" y="234"/>
                  </a:cubicBezTo>
                  <a:cubicBezTo>
                    <a:pt x="2372" y="234"/>
                    <a:pt x="2359" y="234"/>
                    <a:pt x="2346" y="234"/>
                  </a:cubicBezTo>
                  <a:cubicBezTo>
                    <a:pt x="2334" y="234"/>
                    <a:pt x="2322" y="234"/>
                    <a:pt x="2310" y="234"/>
                  </a:cubicBezTo>
                  <a:cubicBezTo>
                    <a:pt x="2295" y="234"/>
                    <a:pt x="2280" y="234"/>
                    <a:pt x="2265" y="234"/>
                  </a:cubicBezTo>
                  <a:cubicBezTo>
                    <a:pt x="2256" y="227"/>
                    <a:pt x="2234" y="233"/>
                    <a:pt x="2220" y="231"/>
                  </a:cubicBezTo>
                  <a:cubicBezTo>
                    <a:pt x="2205" y="231"/>
                    <a:pt x="2190" y="231"/>
                    <a:pt x="2175" y="231"/>
                  </a:cubicBezTo>
                  <a:cubicBezTo>
                    <a:pt x="2168" y="227"/>
                    <a:pt x="2122" y="224"/>
                    <a:pt x="2130" y="234"/>
                  </a:cubicBezTo>
                  <a:cubicBezTo>
                    <a:pt x="2133" y="261"/>
                    <a:pt x="2139" y="285"/>
                    <a:pt x="2136" y="318"/>
                  </a:cubicBezTo>
                  <a:cubicBezTo>
                    <a:pt x="2149" y="318"/>
                    <a:pt x="2162" y="318"/>
                    <a:pt x="2175" y="318"/>
                  </a:cubicBezTo>
                  <a:cubicBezTo>
                    <a:pt x="2181" y="325"/>
                    <a:pt x="2200" y="319"/>
                    <a:pt x="2211" y="321"/>
                  </a:cubicBezTo>
                  <a:cubicBezTo>
                    <a:pt x="2239" y="321"/>
                    <a:pt x="2267" y="321"/>
                    <a:pt x="2295" y="321"/>
                  </a:cubicBezTo>
                  <a:cubicBezTo>
                    <a:pt x="2296" y="306"/>
                    <a:pt x="2293" y="279"/>
                    <a:pt x="2295" y="273"/>
                  </a:cubicBezTo>
                  <a:cubicBezTo>
                    <a:pt x="2296" y="273"/>
                    <a:pt x="2297" y="273"/>
                    <a:pt x="2298" y="273"/>
                  </a:cubicBezTo>
                  <a:cubicBezTo>
                    <a:pt x="2317" y="273"/>
                    <a:pt x="2336" y="273"/>
                    <a:pt x="2355" y="273"/>
                  </a:cubicBezTo>
                  <a:cubicBezTo>
                    <a:pt x="2358" y="296"/>
                    <a:pt x="2342" y="300"/>
                    <a:pt x="2343" y="321"/>
                  </a:cubicBezTo>
                  <a:cubicBezTo>
                    <a:pt x="2351" y="326"/>
                    <a:pt x="2380" y="326"/>
                    <a:pt x="2388" y="321"/>
                  </a:cubicBezTo>
                  <a:cubicBezTo>
                    <a:pt x="2388" y="317"/>
                    <a:pt x="2388" y="313"/>
                    <a:pt x="2388" y="309"/>
                  </a:cubicBezTo>
                  <a:cubicBezTo>
                    <a:pt x="2386" y="298"/>
                    <a:pt x="2392" y="279"/>
                    <a:pt x="2385" y="273"/>
                  </a:cubicBezTo>
                  <a:close/>
                  <a:moveTo>
                    <a:pt x="2340" y="321"/>
                  </a:moveTo>
                  <a:cubicBezTo>
                    <a:pt x="2338" y="304"/>
                    <a:pt x="2342" y="293"/>
                    <a:pt x="2343" y="279"/>
                  </a:cubicBezTo>
                  <a:cubicBezTo>
                    <a:pt x="2330" y="281"/>
                    <a:pt x="2309" y="275"/>
                    <a:pt x="2301" y="282"/>
                  </a:cubicBezTo>
                  <a:cubicBezTo>
                    <a:pt x="2307" y="287"/>
                    <a:pt x="2307" y="298"/>
                    <a:pt x="2307" y="309"/>
                  </a:cubicBezTo>
                  <a:cubicBezTo>
                    <a:pt x="2307" y="314"/>
                    <a:pt x="2307" y="319"/>
                    <a:pt x="2307" y="324"/>
                  </a:cubicBezTo>
                  <a:cubicBezTo>
                    <a:pt x="2317" y="322"/>
                    <a:pt x="2335" y="328"/>
                    <a:pt x="2340" y="321"/>
                  </a:cubicBezTo>
                  <a:close/>
                  <a:moveTo>
                    <a:pt x="534" y="318"/>
                  </a:moveTo>
                  <a:cubicBezTo>
                    <a:pt x="534" y="308"/>
                    <a:pt x="534" y="298"/>
                    <a:pt x="534" y="288"/>
                  </a:cubicBezTo>
                  <a:cubicBezTo>
                    <a:pt x="487" y="285"/>
                    <a:pt x="445" y="277"/>
                    <a:pt x="393" y="279"/>
                  </a:cubicBezTo>
                  <a:cubicBezTo>
                    <a:pt x="393" y="292"/>
                    <a:pt x="393" y="305"/>
                    <a:pt x="393" y="318"/>
                  </a:cubicBezTo>
                  <a:cubicBezTo>
                    <a:pt x="404" y="318"/>
                    <a:pt x="415" y="318"/>
                    <a:pt x="426" y="318"/>
                  </a:cubicBezTo>
                  <a:cubicBezTo>
                    <a:pt x="432" y="325"/>
                    <a:pt x="451" y="319"/>
                    <a:pt x="462" y="321"/>
                  </a:cubicBezTo>
                  <a:cubicBezTo>
                    <a:pt x="473" y="321"/>
                    <a:pt x="484" y="321"/>
                    <a:pt x="495" y="321"/>
                  </a:cubicBezTo>
                  <a:cubicBezTo>
                    <a:pt x="500" y="326"/>
                    <a:pt x="543" y="328"/>
                    <a:pt x="534" y="318"/>
                  </a:cubicBezTo>
                  <a:close/>
                  <a:moveTo>
                    <a:pt x="36" y="324"/>
                  </a:moveTo>
                  <a:cubicBezTo>
                    <a:pt x="36" y="331"/>
                    <a:pt x="36" y="338"/>
                    <a:pt x="36" y="345"/>
                  </a:cubicBezTo>
                  <a:cubicBezTo>
                    <a:pt x="36" y="392"/>
                    <a:pt x="36" y="439"/>
                    <a:pt x="36" y="486"/>
                  </a:cubicBezTo>
                  <a:cubicBezTo>
                    <a:pt x="38" y="868"/>
                    <a:pt x="32" y="1258"/>
                    <a:pt x="39" y="1635"/>
                  </a:cubicBezTo>
                  <a:cubicBezTo>
                    <a:pt x="62" y="1632"/>
                    <a:pt x="98" y="1642"/>
                    <a:pt x="111" y="1629"/>
                  </a:cubicBezTo>
                  <a:cubicBezTo>
                    <a:pt x="107" y="1629"/>
                    <a:pt x="108" y="1624"/>
                    <a:pt x="105" y="1623"/>
                  </a:cubicBezTo>
                  <a:cubicBezTo>
                    <a:pt x="106" y="1594"/>
                    <a:pt x="97" y="1560"/>
                    <a:pt x="105" y="1533"/>
                  </a:cubicBezTo>
                  <a:cubicBezTo>
                    <a:pt x="139" y="1533"/>
                    <a:pt x="173" y="1533"/>
                    <a:pt x="207" y="1533"/>
                  </a:cubicBezTo>
                  <a:cubicBezTo>
                    <a:pt x="207" y="1540"/>
                    <a:pt x="207" y="1547"/>
                    <a:pt x="207" y="1554"/>
                  </a:cubicBezTo>
                  <a:cubicBezTo>
                    <a:pt x="207" y="1566"/>
                    <a:pt x="207" y="1578"/>
                    <a:pt x="207" y="1590"/>
                  </a:cubicBezTo>
                  <a:cubicBezTo>
                    <a:pt x="209" y="1607"/>
                    <a:pt x="204" y="1617"/>
                    <a:pt x="204" y="1632"/>
                  </a:cubicBezTo>
                  <a:cubicBezTo>
                    <a:pt x="216" y="1636"/>
                    <a:pt x="254" y="1640"/>
                    <a:pt x="261" y="1629"/>
                  </a:cubicBezTo>
                  <a:cubicBezTo>
                    <a:pt x="271" y="1630"/>
                    <a:pt x="274" y="1624"/>
                    <a:pt x="285" y="1626"/>
                  </a:cubicBezTo>
                  <a:cubicBezTo>
                    <a:pt x="305" y="1626"/>
                    <a:pt x="325" y="1626"/>
                    <a:pt x="345" y="1626"/>
                  </a:cubicBezTo>
                  <a:cubicBezTo>
                    <a:pt x="345" y="1620"/>
                    <a:pt x="345" y="1614"/>
                    <a:pt x="345" y="1608"/>
                  </a:cubicBezTo>
                  <a:cubicBezTo>
                    <a:pt x="345" y="1607"/>
                    <a:pt x="345" y="1606"/>
                    <a:pt x="345" y="1605"/>
                  </a:cubicBezTo>
                  <a:cubicBezTo>
                    <a:pt x="350" y="1591"/>
                    <a:pt x="350" y="1556"/>
                    <a:pt x="345" y="1542"/>
                  </a:cubicBezTo>
                  <a:cubicBezTo>
                    <a:pt x="318" y="1544"/>
                    <a:pt x="283" y="1538"/>
                    <a:pt x="261" y="1545"/>
                  </a:cubicBezTo>
                  <a:cubicBezTo>
                    <a:pt x="261" y="1563"/>
                    <a:pt x="261" y="1581"/>
                    <a:pt x="261" y="1599"/>
                  </a:cubicBezTo>
                  <a:cubicBezTo>
                    <a:pt x="254" y="1602"/>
                    <a:pt x="260" y="1618"/>
                    <a:pt x="258" y="1626"/>
                  </a:cubicBezTo>
                  <a:cubicBezTo>
                    <a:pt x="257" y="1626"/>
                    <a:pt x="256" y="1626"/>
                    <a:pt x="255" y="1626"/>
                  </a:cubicBezTo>
                  <a:cubicBezTo>
                    <a:pt x="251" y="1598"/>
                    <a:pt x="252" y="1565"/>
                    <a:pt x="252" y="1533"/>
                  </a:cubicBezTo>
                  <a:cubicBezTo>
                    <a:pt x="285" y="1538"/>
                    <a:pt x="339" y="1522"/>
                    <a:pt x="357" y="1542"/>
                  </a:cubicBezTo>
                  <a:cubicBezTo>
                    <a:pt x="356" y="1572"/>
                    <a:pt x="360" y="1607"/>
                    <a:pt x="351" y="1629"/>
                  </a:cubicBezTo>
                  <a:cubicBezTo>
                    <a:pt x="355" y="1640"/>
                    <a:pt x="390" y="1635"/>
                    <a:pt x="399" y="1632"/>
                  </a:cubicBezTo>
                  <a:cubicBezTo>
                    <a:pt x="396" y="1615"/>
                    <a:pt x="395" y="1596"/>
                    <a:pt x="396" y="1575"/>
                  </a:cubicBezTo>
                  <a:cubicBezTo>
                    <a:pt x="394" y="1564"/>
                    <a:pt x="400" y="1545"/>
                    <a:pt x="393" y="1539"/>
                  </a:cubicBezTo>
                  <a:cubicBezTo>
                    <a:pt x="394" y="1537"/>
                    <a:pt x="393" y="1533"/>
                    <a:pt x="396" y="1533"/>
                  </a:cubicBezTo>
                  <a:cubicBezTo>
                    <a:pt x="430" y="1533"/>
                    <a:pt x="464" y="1533"/>
                    <a:pt x="498" y="1533"/>
                  </a:cubicBezTo>
                  <a:cubicBezTo>
                    <a:pt x="500" y="1542"/>
                    <a:pt x="494" y="1559"/>
                    <a:pt x="501" y="1563"/>
                  </a:cubicBezTo>
                  <a:cubicBezTo>
                    <a:pt x="502" y="1588"/>
                    <a:pt x="501" y="1611"/>
                    <a:pt x="495" y="1629"/>
                  </a:cubicBezTo>
                  <a:cubicBezTo>
                    <a:pt x="495" y="1641"/>
                    <a:pt x="516" y="1632"/>
                    <a:pt x="525" y="1635"/>
                  </a:cubicBezTo>
                  <a:cubicBezTo>
                    <a:pt x="532" y="1630"/>
                    <a:pt x="526" y="1612"/>
                    <a:pt x="528" y="1602"/>
                  </a:cubicBezTo>
                  <a:cubicBezTo>
                    <a:pt x="528" y="1591"/>
                    <a:pt x="528" y="1580"/>
                    <a:pt x="528" y="1569"/>
                  </a:cubicBezTo>
                  <a:cubicBezTo>
                    <a:pt x="535" y="1565"/>
                    <a:pt x="529" y="1548"/>
                    <a:pt x="531" y="1539"/>
                  </a:cubicBezTo>
                  <a:cubicBezTo>
                    <a:pt x="529" y="1508"/>
                    <a:pt x="534" y="1484"/>
                    <a:pt x="534" y="1455"/>
                  </a:cubicBezTo>
                  <a:cubicBezTo>
                    <a:pt x="541" y="1451"/>
                    <a:pt x="535" y="1434"/>
                    <a:pt x="537" y="1425"/>
                  </a:cubicBezTo>
                  <a:cubicBezTo>
                    <a:pt x="537" y="1413"/>
                    <a:pt x="537" y="1401"/>
                    <a:pt x="537" y="1389"/>
                  </a:cubicBezTo>
                  <a:cubicBezTo>
                    <a:pt x="542" y="1373"/>
                    <a:pt x="542" y="1336"/>
                    <a:pt x="537" y="1320"/>
                  </a:cubicBezTo>
                  <a:cubicBezTo>
                    <a:pt x="535" y="1270"/>
                    <a:pt x="532" y="1221"/>
                    <a:pt x="531" y="1170"/>
                  </a:cubicBezTo>
                  <a:cubicBezTo>
                    <a:pt x="529" y="1155"/>
                    <a:pt x="535" y="1132"/>
                    <a:pt x="528" y="1122"/>
                  </a:cubicBezTo>
                  <a:cubicBezTo>
                    <a:pt x="528" y="1109"/>
                    <a:pt x="528" y="1096"/>
                    <a:pt x="528" y="1083"/>
                  </a:cubicBezTo>
                  <a:cubicBezTo>
                    <a:pt x="528" y="1051"/>
                    <a:pt x="528" y="1019"/>
                    <a:pt x="528" y="987"/>
                  </a:cubicBezTo>
                  <a:cubicBezTo>
                    <a:pt x="528" y="972"/>
                    <a:pt x="528" y="957"/>
                    <a:pt x="528" y="942"/>
                  </a:cubicBezTo>
                  <a:cubicBezTo>
                    <a:pt x="535" y="931"/>
                    <a:pt x="529" y="907"/>
                    <a:pt x="531" y="891"/>
                  </a:cubicBezTo>
                  <a:cubicBezTo>
                    <a:pt x="531" y="874"/>
                    <a:pt x="531" y="857"/>
                    <a:pt x="531" y="840"/>
                  </a:cubicBezTo>
                  <a:cubicBezTo>
                    <a:pt x="538" y="831"/>
                    <a:pt x="532" y="809"/>
                    <a:pt x="534" y="795"/>
                  </a:cubicBezTo>
                  <a:cubicBezTo>
                    <a:pt x="534" y="781"/>
                    <a:pt x="534" y="767"/>
                    <a:pt x="534" y="753"/>
                  </a:cubicBezTo>
                  <a:cubicBezTo>
                    <a:pt x="541" y="746"/>
                    <a:pt x="535" y="726"/>
                    <a:pt x="537" y="714"/>
                  </a:cubicBezTo>
                  <a:cubicBezTo>
                    <a:pt x="537" y="701"/>
                    <a:pt x="537" y="688"/>
                    <a:pt x="537" y="675"/>
                  </a:cubicBezTo>
                  <a:cubicBezTo>
                    <a:pt x="544" y="667"/>
                    <a:pt x="538" y="646"/>
                    <a:pt x="540" y="633"/>
                  </a:cubicBezTo>
                  <a:cubicBezTo>
                    <a:pt x="540" y="610"/>
                    <a:pt x="540" y="587"/>
                    <a:pt x="540" y="564"/>
                  </a:cubicBezTo>
                  <a:cubicBezTo>
                    <a:pt x="547" y="549"/>
                    <a:pt x="541" y="521"/>
                    <a:pt x="543" y="501"/>
                  </a:cubicBezTo>
                  <a:cubicBezTo>
                    <a:pt x="543" y="479"/>
                    <a:pt x="543" y="457"/>
                    <a:pt x="543" y="435"/>
                  </a:cubicBezTo>
                  <a:cubicBezTo>
                    <a:pt x="541" y="426"/>
                    <a:pt x="547" y="409"/>
                    <a:pt x="540" y="405"/>
                  </a:cubicBezTo>
                  <a:cubicBezTo>
                    <a:pt x="540" y="392"/>
                    <a:pt x="540" y="379"/>
                    <a:pt x="540" y="366"/>
                  </a:cubicBezTo>
                  <a:cubicBezTo>
                    <a:pt x="538" y="356"/>
                    <a:pt x="545" y="321"/>
                    <a:pt x="534" y="330"/>
                  </a:cubicBezTo>
                  <a:cubicBezTo>
                    <a:pt x="496" y="330"/>
                    <a:pt x="458" y="330"/>
                    <a:pt x="420" y="330"/>
                  </a:cubicBezTo>
                  <a:cubicBezTo>
                    <a:pt x="409" y="323"/>
                    <a:pt x="385" y="329"/>
                    <a:pt x="369" y="327"/>
                  </a:cubicBezTo>
                  <a:cubicBezTo>
                    <a:pt x="362" y="327"/>
                    <a:pt x="355" y="327"/>
                    <a:pt x="348" y="327"/>
                  </a:cubicBezTo>
                  <a:cubicBezTo>
                    <a:pt x="342" y="320"/>
                    <a:pt x="323" y="326"/>
                    <a:pt x="312" y="324"/>
                  </a:cubicBezTo>
                  <a:cubicBezTo>
                    <a:pt x="297" y="324"/>
                    <a:pt x="282" y="324"/>
                    <a:pt x="267" y="324"/>
                  </a:cubicBezTo>
                  <a:cubicBezTo>
                    <a:pt x="234" y="324"/>
                    <a:pt x="201" y="324"/>
                    <a:pt x="168" y="324"/>
                  </a:cubicBezTo>
                  <a:cubicBezTo>
                    <a:pt x="147" y="317"/>
                    <a:pt x="113" y="323"/>
                    <a:pt x="87" y="321"/>
                  </a:cubicBezTo>
                  <a:cubicBezTo>
                    <a:pt x="71" y="323"/>
                    <a:pt x="47" y="317"/>
                    <a:pt x="36" y="324"/>
                  </a:cubicBezTo>
                  <a:close/>
                  <a:moveTo>
                    <a:pt x="111" y="1614"/>
                  </a:moveTo>
                  <a:cubicBezTo>
                    <a:pt x="111" y="1618"/>
                    <a:pt x="111" y="1622"/>
                    <a:pt x="111" y="1626"/>
                  </a:cubicBezTo>
                  <a:cubicBezTo>
                    <a:pt x="117" y="1626"/>
                    <a:pt x="123" y="1626"/>
                    <a:pt x="129" y="1626"/>
                  </a:cubicBezTo>
                  <a:cubicBezTo>
                    <a:pt x="150" y="1624"/>
                    <a:pt x="179" y="1630"/>
                    <a:pt x="195" y="1623"/>
                  </a:cubicBezTo>
                  <a:cubicBezTo>
                    <a:pt x="198" y="1598"/>
                    <a:pt x="199" y="1571"/>
                    <a:pt x="198" y="1542"/>
                  </a:cubicBezTo>
                  <a:cubicBezTo>
                    <a:pt x="171" y="1546"/>
                    <a:pt x="128" y="1534"/>
                    <a:pt x="111" y="1548"/>
                  </a:cubicBezTo>
                  <a:cubicBezTo>
                    <a:pt x="111" y="1550"/>
                    <a:pt x="111" y="1552"/>
                    <a:pt x="111" y="1554"/>
                  </a:cubicBezTo>
                  <a:cubicBezTo>
                    <a:pt x="111" y="1574"/>
                    <a:pt x="111" y="1594"/>
                    <a:pt x="111" y="1614"/>
                  </a:cubicBezTo>
                  <a:close/>
                  <a:moveTo>
                    <a:pt x="405" y="1581"/>
                  </a:moveTo>
                  <a:cubicBezTo>
                    <a:pt x="401" y="1591"/>
                    <a:pt x="395" y="1647"/>
                    <a:pt x="414" y="1626"/>
                  </a:cubicBezTo>
                  <a:cubicBezTo>
                    <a:pt x="419" y="1626"/>
                    <a:pt x="424" y="1626"/>
                    <a:pt x="429" y="1626"/>
                  </a:cubicBezTo>
                  <a:cubicBezTo>
                    <a:pt x="447" y="1624"/>
                    <a:pt x="473" y="1630"/>
                    <a:pt x="486" y="1623"/>
                  </a:cubicBezTo>
                  <a:cubicBezTo>
                    <a:pt x="486" y="1616"/>
                    <a:pt x="486" y="1609"/>
                    <a:pt x="489" y="1605"/>
                  </a:cubicBezTo>
                  <a:cubicBezTo>
                    <a:pt x="494" y="1591"/>
                    <a:pt x="494" y="1556"/>
                    <a:pt x="489" y="1542"/>
                  </a:cubicBezTo>
                  <a:cubicBezTo>
                    <a:pt x="464" y="1545"/>
                    <a:pt x="410" y="1535"/>
                    <a:pt x="405" y="1548"/>
                  </a:cubicBezTo>
                  <a:cubicBezTo>
                    <a:pt x="405" y="1559"/>
                    <a:pt x="405" y="1570"/>
                    <a:pt x="405" y="1581"/>
                  </a:cubicBezTo>
                  <a:close/>
                  <a:moveTo>
                    <a:pt x="2145" y="384"/>
                  </a:moveTo>
                  <a:cubicBezTo>
                    <a:pt x="2122" y="386"/>
                    <a:pt x="2107" y="380"/>
                    <a:pt x="2085" y="381"/>
                  </a:cubicBezTo>
                  <a:cubicBezTo>
                    <a:pt x="2085" y="406"/>
                    <a:pt x="2090" y="426"/>
                    <a:pt x="2088" y="453"/>
                  </a:cubicBezTo>
                  <a:cubicBezTo>
                    <a:pt x="2090" y="462"/>
                    <a:pt x="2084" y="479"/>
                    <a:pt x="2091" y="483"/>
                  </a:cubicBezTo>
                  <a:cubicBezTo>
                    <a:pt x="2091" y="495"/>
                    <a:pt x="2091" y="507"/>
                    <a:pt x="2091" y="519"/>
                  </a:cubicBezTo>
                  <a:cubicBezTo>
                    <a:pt x="2093" y="531"/>
                    <a:pt x="2087" y="551"/>
                    <a:pt x="2094" y="558"/>
                  </a:cubicBezTo>
                  <a:cubicBezTo>
                    <a:pt x="2094" y="578"/>
                    <a:pt x="2094" y="598"/>
                    <a:pt x="2094" y="618"/>
                  </a:cubicBezTo>
                  <a:cubicBezTo>
                    <a:pt x="2087" y="627"/>
                    <a:pt x="2093" y="649"/>
                    <a:pt x="2091" y="663"/>
                  </a:cubicBezTo>
                  <a:cubicBezTo>
                    <a:pt x="2091" y="677"/>
                    <a:pt x="2091" y="691"/>
                    <a:pt x="2091" y="705"/>
                  </a:cubicBezTo>
                  <a:cubicBezTo>
                    <a:pt x="2084" y="712"/>
                    <a:pt x="2090" y="732"/>
                    <a:pt x="2088" y="744"/>
                  </a:cubicBezTo>
                  <a:cubicBezTo>
                    <a:pt x="2088" y="775"/>
                    <a:pt x="2088" y="806"/>
                    <a:pt x="2088" y="837"/>
                  </a:cubicBezTo>
                  <a:cubicBezTo>
                    <a:pt x="2090" y="852"/>
                    <a:pt x="2084" y="875"/>
                    <a:pt x="2091" y="885"/>
                  </a:cubicBezTo>
                  <a:cubicBezTo>
                    <a:pt x="2091" y="896"/>
                    <a:pt x="2091" y="907"/>
                    <a:pt x="2091" y="918"/>
                  </a:cubicBezTo>
                  <a:cubicBezTo>
                    <a:pt x="2093" y="931"/>
                    <a:pt x="2087" y="952"/>
                    <a:pt x="2094" y="960"/>
                  </a:cubicBezTo>
                  <a:cubicBezTo>
                    <a:pt x="2094" y="962"/>
                    <a:pt x="2094" y="964"/>
                    <a:pt x="2094" y="966"/>
                  </a:cubicBezTo>
                  <a:cubicBezTo>
                    <a:pt x="2087" y="973"/>
                    <a:pt x="2093" y="993"/>
                    <a:pt x="2091" y="1005"/>
                  </a:cubicBezTo>
                  <a:cubicBezTo>
                    <a:pt x="2093" y="1024"/>
                    <a:pt x="2087" y="1051"/>
                    <a:pt x="2094" y="1065"/>
                  </a:cubicBezTo>
                  <a:cubicBezTo>
                    <a:pt x="2086" y="1085"/>
                    <a:pt x="2107" y="1098"/>
                    <a:pt x="2097" y="1101"/>
                  </a:cubicBezTo>
                  <a:cubicBezTo>
                    <a:pt x="2088" y="1104"/>
                    <a:pt x="2100" y="1128"/>
                    <a:pt x="2091" y="1131"/>
                  </a:cubicBezTo>
                  <a:cubicBezTo>
                    <a:pt x="2091" y="1122"/>
                    <a:pt x="2091" y="1113"/>
                    <a:pt x="2091" y="1104"/>
                  </a:cubicBezTo>
                  <a:cubicBezTo>
                    <a:pt x="2087" y="1097"/>
                    <a:pt x="2070" y="1103"/>
                    <a:pt x="2061" y="1101"/>
                  </a:cubicBezTo>
                  <a:cubicBezTo>
                    <a:pt x="2040" y="1101"/>
                    <a:pt x="2019" y="1101"/>
                    <a:pt x="1998" y="1101"/>
                  </a:cubicBezTo>
                  <a:cubicBezTo>
                    <a:pt x="1987" y="1094"/>
                    <a:pt x="1963" y="1100"/>
                    <a:pt x="1947" y="1098"/>
                  </a:cubicBezTo>
                  <a:cubicBezTo>
                    <a:pt x="1936" y="1098"/>
                    <a:pt x="1925" y="1098"/>
                    <a:pt x="1914" y="1098"/>
                  </a:cubicBezTo>
                  <a:cubicBezTo>
                    <a:pt x="1910" y="1091"/>
                    <a:pt x="1893" y="1097"/>
                    <a:pt x="1884" y="1095"/>
                  </a:cubicBezTo>
                  <a:cubicBezTo>
                    <a:pt x="1874" y="1095"/>
                    <a:pt x="1864" y="1095"/>
                    <a:pt x="1854" y="1095"/>
                  </a:cubicBezTo>
                  <a:cubicBezTo>
                    <a:pt x="1837" y="1095"/>
                    <a:pt x="1820" y="1095"/>
                    <a:pt x="1803" y="1095"/>
                  </a:cubicBezTo>
                  <a:cubicBezTo>
                    <a:pt x="1787" y="1088"/>
                    <a:pt x="1758" y="1094"/>
                    <a:pt x="1737" y="1092"/>
                  </a:cubicBezTo>
                  <a:cubicBezTo>
                    <a:pt x="1720" y="1092"/>
                    <a:pt x="1703" y="1092"/>
                    <a:pt x="1686" y="1092"/>
                  </a:cubicBezTo>
                  <a:cubicBezTo>
                    <a:pt x="1680" y="1087"/>
                    <a:pt x="1653" y="1087"/>
                    <a:pt x="1647" y="1092"/>
                  </a:cubicBezTo>
                  <a:cubicBezTo>
                    <a:pt x="1647" y="1102"/>
                    <a:pt x="1647" y="1112"/>
                    <a:pt x="1647" y="1122"/>
                  </a:cubicBezTo>
                  <a:cubicBezTo>
                    <a:pt x="1648" y="1132"/>
                    <a:pt x="1644" y="1163"/>
                    <a:pt x="1650" y="1158"/>
                  </a:cubicBezTo>
                  <a:cubicBezTo>
                    <a:pt x="1651" y="1158"/>
                    <a:pt x="1652" y="1158"/>
                    <a:pt x="1653" y="1158"/>
                  </a:cubicBezTo>
                  <a:cubicBezTo>
                    <a:pt x="1686" y="1158"/>
                    <a:pt x="1719" y="1158"/>
                    <a:pt x="1752" y="1158"/>
                  </a:cubicBezTo>
                  <a:cubicBezTo>
                    <a:pt x="1768" y="1158"/>
                    <a:pt x="1784" y="1158"/>
                    <a:pt x="1800" y="1158"/>
                  </a:cubicBezTo>
                  <a:cubicBezTo>
                    <a:pt x="1816" y="1158"/>
                    <a:pt x="1832" y="1158"/>
                    <a:pt x="1848" y="1158"/>
                  </a:cubicBezTo>
                  <a:cubicBezTo>
                    <a:pt x="1859" y="1165"/>
                    <a:pt x="1883" y="1159"/>
                    <a:pt x="1899" y="1161"/>
                  </a:cubicBezTo>
                  <a:cubicBezTo>
                    <a:pt x="1915" y="1161"/>
                    <a:pt x="1931" y="1161"/>
                    <a:pt x="1947" y="1161"/>
                  </a:cubicBezTo>
                  <a:cubicBezTo>
                    <a:pt x="1963" y="1161"/>
                    <a:pt x="1979" y="1161"/>
                    <a:pt x="1995" y="1161"/>
                  </a:cubicBezTo>
                  <a:cubicBezTo>
                    <a:pt x="2011" y="1161"/>
                    <a:pt x="2027" y="1161"/>
                    <a:pt x="2043" y="1161"/>
                  </a:cubicBezTo>
                  <a:cubicBezTo>
                    <a:pt x="2054" y="1168"/>
                    <a:pt x="2078" y="1162"/>
                    <a:pt x="2094" y="1164"/>
                  </a:cubicBezTo>
                  <a:cubicBezTo>
                    <a:pt x="2096" y="1155"/>
                    <a:pt x="2090" y="1138"/>
                    <a:pt x="2097" y="1134"/>
                  </a:cubicBezTo>
                  <a:cubicBezTo>
                    <a:pt x="2102" y="1175"/>
                    <a:pt x="2098" y="1226"/>
                    <a:pt x="2103" y="1275"/>
                  </a:cubicBezTo>
                  <a:cubicBezTo>
                    <a:pt x="2105" y="1284"/>
                    <a:pt x="2099" y="1301"/>
                    <a:pt x="2106" y="1305"/>
                  </a:cubicBezTo>
                  <a:cubicBezTo>
                    <a:pt x="2106" y="1361"/>
                    <a:pt x="2118" y="1391"/>
                    <a:pt x="2112" y="1440"/>
                  </a:cubicBezTo>
                  <a:cubicBezTo>
                    <a:pt x="2114" y="1451"/>
                    <a:pt x="2108" y="1470"/>
                    <a:pt x="2115" y="1476"/>
                  </a:cubicBezTo>
                  <a:cubicBezTo>
                    <a:pt x="2115" y="1488"/>
                    <a:pt x="2115" y="1500"/>
                    <a:pt x="2115" y="1512"/>
                  </a:cubicBezTo>
                  <a:cubicBezTo>
                    <a:pt x="2117" y="1528"/>
                    <a:pt x="2111" y="1552"/>
                    <a:pt x="2118" y="1563"/>
                  </a:cubicBezTo>
                  <a:cubicBezTo>
                    <a:pt x="2120" y="1583"/>
                    <a:pt x="2118" y="1589"/>
                    <a:pt x="2118" y="1611"/>
                  </a:cubicBezTo>
                  <a:cubicBezTo>
                    <a:pt x="2118" y="1619"/>
                    <a:pt x="2118" y="1627"/>
                    <a:pt x="2118" y="1635"/>
                  </a:cubicBezTo>
                  <a:cubicBezTo>
                    <a:pt x="2125" y="1633"/>
                    <a:pt x="2140" y="1639"/>
                    <a:pt x="2142" y="1632"/>
                  </a:cubicBezTo>
                  <a:cubicBezTo>
                    <a:pt x="2142" y="1582"/>
                    <a:pt x="2142" y="1532"/>
                    <a:pt x="2142" y="1482"/>
                  </a:cubicBezTo>
                  <a:cubicBezTo>
                    <a:pt x="2149" y="1468"/>
                    <a:pt x="2143" y="1441"/>
                    <a:pt x="2145" y="1422"/>
                  </a:cubicBezTo>
                  <a:cubicBezTo>
                    <a:pt x="2145" y="1400"/>
                    <a:pt x="2145" y="1378"/>
                    <a:pt x="2145" y="1356"/>
                  </a:cubicBezTo>
                  <a:cubicBezTo>
                    <a:pt x="2145" y="1333"/>
                    <a:pt x="2145" y="1310"/>
                    <a:pt x="2145" y="1287"/>
                  </a:cubicBezTo>
                  <a:cubicBezTo>
                    <a:pt x="2145" y="1268"/>
                    <a:pt x="2145" y="1249"/>
                    <a:pt x="2145" y="1230"/>
                  </a:cubicBezTo>
                  <a:cubicBezTo>
                    <a:pt x="2152" y="1224"/>
                    <a:pt x="2146" y="1205"/>
                    <a:pt x="2148" y="1194"/>
                  </a:cubicBezTo>
                  <a:cubicBezTo>
                    <a:pt x="2148" y="1183"/>
                    <a:pt x="2148" y="1172"/>
                    <a:pt x="2148" y="1161"/>
                  </a:cubicBezTo>
                  <a:cubicBezTo>
                    <a:pt x="2148" y="1150"/>
                    <a:pt x="2148" y="1139"/>
                    <a:pt x="2148" y="1128"/>
                  </a:cubicBezTo>
                  <a:cubicBezTo>
                    <a:pt x="2148" y="1118"/>
                    <a:pt x="2148" y="1108"/>
                    <a:pt x="2148" y="1098"/>
                  </a:cubicBezTo>
                  <a:cubicBezTo>
                    <a:pt x="2155" y="1091"/>
                    <a:pt x="2149" y="1071"/>
                    <a:pt x="2151" y="1059"/>
                  </a:cubicBezTo>
                  <a:cubicBezTo>
                    <a:pt x="2151" y="1043"/>
                    <a:pt x="2151" y="1027"/>
                    <a:pt x="2151" y="1011"/>
                  </a:cubicBezTo>
                  <a:cubicBezTo>
                    <a:pt x="2151" y="992"/>
                    <a:pt x="2151" y="973"/>
                    <a:pt x="2151" y="954"/>
                  </a:cubicBezTo>
                  <a:cubicBezTo>
                    <a:pt x="2151" y="935"/>
                    <a:pt x="2151" y="916"/>
                    <a:pt x="2151" y="897"/>
                  </a:cubicBezTo>
                  <a:cubicBezTo>
                    <a:pt x="2158" y="889"/>
                    <a:pt x="2152" y="868"/>
                    <a:pt x="2154" y="855"/>
                  </a:cubicBezTo>
                  <a:cubicBezTo>
                    <a:pt x="2154" y="838"/>
                    <a:pt x="2154" y="821"/>
                    <a:pt x="2154" y="804"/>
                  </a:cubicBezTo>
                  <a:cubicBezTo>
                    <a:pt x="2154" y="784"/>
                    <a:pt x="2154" y="764"/>
                    <a:pt x="2154" y="744"/>
                  </a:cubicBezTo>
                  <a:cubicBezTo>
                    <a:pt x="2154" y="724"/>
                    <a:pt x="2154" y="704"/>
                    <a:pt x="2154" y="684"/>
                  </a:cubicBezTo>
                  <a:cubicBezTo>
                    <a:pt x="2161" y="670"/>
                    <a:pt x="2155" y="643"/>
                    <a:pt x="2157" y="624"/>
                  </a:cubicBezTo>
                  <a:cubicBezTo>
                    <a:pt x="2155" y="595"/>
                    <a:pt x="2161" y="558"/>
                    <a:pt x="2154" y="534"/>
                  </a:cubicBezTo>
                  <a:cubicBezTo>
                    <a:pt x="2150" y="512"/>
                    <a:pt x="2152" y="484"/>
                    <a:pt x="2148" y="462"/>
                  </a:cubicBezTo>
                  <a:cubicBezTo>
                    <a:pt x="2146" y="437"/>
                    <a:pt x="2152" y="404"/>
                    <a:pt x="2145" y="384"/>
                  </a:cubicBezTo>
                  <a:close/>
                  <a:moveTo>
                    <a:pt x="2037" y="1083"/>
                  </a:moveTo>
                  <a:cubicBezTo>
                    <a:pt x="2052" y="1089"/>
                    <a:pt x="2072" y="1090"/>
                    <a:pt x="2091" y="1092"/>
                  </a:cubicBezTo>
                  <a:cubicBezTo>
                    <a:pt x="2087" y="1052"/>
                    <a:pt x="2087" y="1008"/>
                    <a:pt x="2085" y="966"/>
                  </a:cubicBezTo>
                  <a:cubicBezTo>
                    <a:pt x="2079" y="959"/>
                    <a:pt x="2060" y="965"/>
                    <a:pt x="2049" y="963"/>
                  </a:cubicBezTo>
                  <a:cubicBezTo>
                    <a:pt x="2023" y="963"/>
                    <a:pt x="1997" y="963"/>
                    <a:pt x="1971" y="963"/>
                  </a:cubicBezTo>
                  <a:cubicBezTo>
                    <a:pt x="1966" y="956"/>
                    <a:pt x="1948" y="962"/>
                    <a:pt x="1938" y="960"/>
                  </a:cubicBezTo>
                  <a:cubicBezTo>
                    <a:pt x="1923" y="960"/>
                    <a:pt x="1908" y="960"/>
                    <a:pt x="1893" y="960"/>
                  </a:cubicBezTo>
                  <a:cubicBezTo>
                    <a:pt x="1874" y="960"/>
                    <a:pt x="1855" y="960"/>
                    <a:pt x="1836" y="960"/>
                  </a:cubicBezTo>
                  <a:cubicBezTo>
                    <a:pt x="1822" y="953"/>
                    <a:pt x="1795" y="959"/>
                    <a:pt x="1776" y="957"/>
                  </a:cubicBezTo>
                  <a:cubicBezTo>
                    <a:pt x="1752" y="957"/>
                    <a:pt x="1728" y="957"/>
                    <a:pt x="1704" y="957"/>
                  </a:cubicBezTo>
                  <a:cubicBezTo>
                    <a:pt x="1686" y="961"/>
                    <a:pt x="1634" y="947"/>
                    <a:pt x="1644" y="969"/>
                  </a:cubicBezTo>
                  <a:cubicBezTo>
                    <a:pt x="1643" y="1009"/>
                    <a:pt x="1644" y="1047"/>
                    <a:pt x="1647" y="1083"/>
                  </a:cubicBezTo>
                  <a:cubicBezTo>
                    <a:pt x="1657" y="1083"/>
                    <a:pt x="1667" y="1083"/>
                    <a:pt x="1677" y="1083"/>
                  </a:cubicBezTo>
                  <a:cubicBezTo>
                    <a:pt x="1775" y="1083"/>
                    <a:pt x="1873" y="1083"/>
                    <a:pt x="1971" y="1083"/>
                  </a:cubicBezTo>
                  <a:cubicBezTo>
                    <a:pt x="1993" y="1083"/>
                    <a:pt x="2015" y="1083"/>
                    <a:pt x="2037" y="1083"/>
                  </a:cubicBezTo>
                  <a:close/>
                  <a:moveTo>
                    <a:pt x="1923" y="429"/>
                  </a:moveTo>
                  <a:cubicBezTo>
                    <a:pt x="1923" y="415"/>
                    <a:pt x="1923" y="401"/>
                    <a:pt x="1923" y="387"/>
                  </a:cubicBezTo>
                  <a:cubicBezTo>
                    <a:pt x="1908" y="390"/>
                    <a:pt x="1880" y="380"/>
                    <a:pt x="1875" y="393"/>
                  </a:cubicBezTo>
                  <a:cubicBezTo>
                    <a:pt x="1875" y="396"/>
                    <a:pt x="1875" y="399"/>
                    <a:pt x="1875" y="402"/>
                  </a:cubicBezTo>
                  <a:cubicBezTo>
                    <a:pt x="1875" y="424"/>
                    <a:pt x="1875" y="446"/>
                    <a:pt x="1875" y="468"/>
                  </a:cubicBezTo>
                  <a:cubicBezTo>
                    <a:pt x="1875" y="478"/>
                    <a:pt x="1875" y="488"/>
                    <a:pt x="1875" y="498"/>
                  </a:cubicBezTo>
                  <a:cubicBezTo>
                    <a:pt x="1875" y="514"/>
                    <a:pt x="1875" y="530"/>
                    <a:pt x="1875" y="546"/>
                  </a:cubicBezTo>
                  <a:cubicBezTo>
                    <a:pt x="1878" y="546"/>
                    <a:pt x="1881" y="546"/>
                    <a:pt x="1884" y="546"/>
                  </a:cubicBezTo>
                  <a:cubicBezTo>
                    <a:pt x="1898" y="544"/>
                    <a:pt x="1920" y="550"/>
                    <a:pt x="1929" y="543"/>
                  </a:cubicBezTo>
                  <a:cubicBezTo>
                    <a:pt x="1929" y="515"/>
                    <a:pt x="1924" y="492"/>
                    <a:pt x="1926" y="462"/>
                  </a:cubicBezTo>
                  <a:cubicBezTo>
                    <a:pt x="1924" y="452"/>
                    <a:pt x="1930" y="434"/>
                    <a:pt x="1923" y="429"/>
                  </a:cubicBezTo>
                  <a:close/>
                  <a:moveTo>
                    <a:pt x="2382" y="405"/>
                  </a:moveTo>
                  <a:cubicBezTo>
                    <a:pt x="2382" y="398"/>
                    <a:pt x="2382" y="391"/>
                    <a:pt x="2385" y="387"/>
                  </a:cubicBezTo>
                  <a:cubicBezTo>
                    <a:pt x="2368" y="397"/>
                    <a:pt x="2324" y="380"/>
                    <a:pt x="2328" y="411"/>
                  </a:cubicBezTo>
                  <a:cubicBezTo>
                    <a:pt x="2328" y="422"/>
                    <a:pt x="2328" y="433"/>
                    <a:pt x="2328" y="444"/>
                  </a:cubicBezTo>
                  <a:cubicBezTo>
                    <a:pt x="2330" y="454"/>
                    <a:pt x="2324" y="472"/>
                    <a:pt x="2331" y="477"/>
                  </a:cubicBezTo>
                  <a:cubicBezTo>
                    <a:pt x="2331" y="488"/>
                    <a:pt x="2331" y="499"/>
                    <a:pt x="2331" y="510"/>
                  </a:cubicBezTo>
                  <a:cubicBezTo>
                    <a:pt x="2331" y="520"/>
                    <a:pt x="2331" y="530"/>
                    <a:pt x="2331" y="540"/>
                  </a:cubicBezTo>
                  <a:cubicBezTo>
                    <a:pt x="2331" y="551"/>
                    <a:pt x="2331" y="562"/>
                    <a:pt x="2331" y="573"/>
                  </a:cubicBezTo>
                  <a:cubicBezTo>
                    <a:pt x="2333" y="583"/>
                    <a:pt x="2327" y="601"/>
                    <a:pt x="2334" y="606"/>
                  </a:cubicBezTo>
                  <a:cubicBezTo>
                    <a:pt x="2334" y="617"/>
                    <a:pt x="2334" y="628"/>
                    <a:pt x="2334" y="639"/>
                  </a:cubicBezTo>
                  <a:cubicBezTo>
                    <a:pt x="2334" y="650"/>
                    <a:pt x="2334" y="661"/>
                    <a:pt x="2334" y="672"/>
                  </a:cubicBezTo>
                  <a:cubicBezTo>
                    <a:pt x="2334" y="683"/>
                    <a:pt x="2334" y="694"/>
                    <a:pt x="2334" y="705"/>
                  </a:cubicBezTo>
                  <a:cubicBezTo>
                    <a:pt x="2336" y="715"/>
                    <a:pt x="2330" y="733"/>
                    <a:pt x="2337" y="738"/>
                  </a:cubicBezTo>
                  <a:cubicBezTo>
                    <a:pt x="2337" y="749"/>
                    <a:pt x="2337" y="760"/>
                    <a:pt x="2337" y="771"/>
                  </a:cubicBezTo>
                  <a:cubicBezTo>
                    <a:pt x="2337" y="781"/>
                    <a:pt x="2337" y="791"/>
                    <a:pt x="2337" y="801"/>
                  </a:cubicBezTo>
                  <a:cubicBezTo>
                    <a:pt x="2337" y="812"/>
                    <a:pt x="2337" y="823"/>
                    <a:pt x="2337" y="834"/>
                  </a:cubicBezTo>
                  <a:cubicBezTo>
                    <a:pt x="2339" y="844"/>
                    <a:pt x="2333" y="862"/>
                    <a:pt x="2340" y="867"/>
                  </a:cubicBezTo>
                  <a:cubicBezTo>
                    <a:pt x="2340" y="878"/>
                    <a:pt x="2340" y="889"/>
                    <a:pt x="2340" y="900"/>
                  </a:cubicBezTo>
                  <a:cubicBezTo>
                    <a:pt x="2340" y="911"/>
                    <a:pt x="2340" y="922"/>
                    <a:pt x="2340" y="933"/>
                  </a:cubicBezTo>
                  <a:cubicBezTo>
                    <a:pt x="2340" y="944"/>
                    <a:pt x="2340" y="955"/>
                    <a:pt x="2340" y="966"/>
                  </a:cubicBezTo>
                  <a:cubicBezTo>
                    <a:pt x="2342" y="976"/>
                    <a:pt x="2336" y="994"/>
                    <a:pt x="2343" y="999"/>
                  </a:cubicBezTo>
                  <a:cubicBezTo>
                    <a:pt x="2343" y="1010"/>
                    <a:pt x="2343" y="1021"/>
                    <a:pt x="2343" y="1032"/>
                  </a:cubicBezTo>
                  <a:cubicBezTo>
                    <a:pt x="2343" y="1043"/>
                    <a:pt x="2343" y="1054"/>
                    <a:pt x="2343" y="1065"/>
                  </a:cubicBezTo>
                  <a:cubicBezTo>
                    <a:pt x="2343" y="1075"/>
                    <a:pt x="2343" y="1085"/>
                    <a:pt x="2343" y="1095"/>
                  </a:cubicBezTo>
                  <a:cubicBezTo>
                    <a:pt x="2345" y="1106"/>
                    <a:pt x="2339" y="1125"/>
                    <a:pt x="2346" y="1131"/>
                  </a:cubicBezTo>
                  <a:cubicBezTo>
                    <a:pt x="2346" y="1141"/>
                    <a:pt x="2346" y="1151"/>
                    <a:pt x="2346" y="1161"/>
                  </a:cubicBezTo>
                  <a:cubicBezTo>
                    <a:pt x="2346" y="1172"/>
                    <a:pt x="2346" y="1183"/>
                    <a:pt x="2346" y="1194"/>
                  </a:cubicBezTo>
                  <a:cubicBezTo>
                    <a:pt x="2346" y="1205"/>
                    <a:pt x="2346" y="1216"/>
                    <a:pt x="2346" y="1227"/>
                  </a:cubicBezTo>
                  <a:cubicBezTo>
                    <a:pt x="2348" y="1237"/>
                    <a:pt x="2342" y="1255"/>
                    <a:pt x="2349" y="1260"/>
                  </a:cubicBezTo>
                  <a:cubicBezTo>
                    <a:pt x="2349" y="1271"/>
                    <a:pt x="2349" y="1282"/>
                    <a:pt x="2349" y="1293"/>
                  </a:cubicBezTo>
                  <a:cubicBezTo>
                    <a:pt x="2342" y="1298"/>
                    <a:pt x="2348" y="1316"/>
                    <a:pt x="2346" y="1326"/>
                  </a:cubicBezTo>
                  <a:cubicBezTo>
                    <a:pt x="2346" y="1337"/>
                    <a:pt x="2346" y="1348"/>
                    <a:pt x="2346" y="1359"/>
                  </a:cubicBezTo>
                  <a:cubicBezTo>
                    <a:pt x="2346" y="1369"/>
                    <a:pt x="2346" y="1379"/>
                    <a:pt x="2346" y="1389"/>
                  </a:cubicBezTo>
                  <a:cubicBezTo>
                    <a:pt x="2346" y="1400"/>
                    <a:pt x="2346" y="1411"/>
                    <a:pt x="2346" y="1422"/>
                  </a:cubicBezTo>
                  <a:cubicBezTo>
                    <a:pt x="2339" y="1427"/>
                    <a:pt x="2345" y="1445"/>
                    <a:pt x="2343" y="1455"/>
                  </a:cubicBezTo>
                  <a:cubicBezTo>
                    <a:pt x="2343" y="1466"/>
                    <a:pt x="2343" y="1477"/>
                    <a:pt x="2343" y="1488"/>
                  </a:cubicBezTo>
                  <a:cubicBezTo>
                    <a:pt x="2343" y="1499"/>
                    <a:pt x="2343" y="1510"/>
                    <a:pt x="2343" y="1521"/>
                  </a:cubicBezTo>
                  <a:cubicBezTo>
                    <a:pt x="2343" y="1532"/>
                    <a:pt x="2343" y="1543"/>
                    <a:pt x="2343" y="1554"/>
                  </a:cubicBezTo>
                  <a:cubicBezTo>
                    <a:pt x="2336" y="1559"/>
                    <a:pt x="2342" y="1577"/>
                    <a:pt x="2340" y="1587"/>
                  </a:cubicBezTo>
                  <a:cubicBezTo>
                    <a:pt x="2340" y="1598"/>
                    <a:pt x="2340" y="1609"/>
                    <a:pt x="2340" y="1620"/>
                  </a:cubicBezTo>
                  <a:cubicBezTo>
                    <a:pt x="2340" y="1625"/>
                    <a:pt x="2340" y="1630"/>
                    <a:pt x="2340" y="1635"/>
                  </a:cubicBezTo>
                  <a:cubicBezTo>
                    <a:pt x="2360" y="1633"/>
                    <a:pt x="2388" y="1639"/>
                    <a:pt x="2403" y="1632"/>
                  </a:cubicBezTo>
                  <a:cubicBezTo>
                    <a:pt x="2403" y="1626"/>
                    <a:pt x="2403" y="1620"/>
                    <a:pt x="2403" y="1614"/>
                  </a:cubicBezTo>
                  <a:cubicBezTo>
                    <a:pt x="2401" y="1603"/>
                    <a:pt x="2407" y="1584"/>
                    <a:pt x="2400" y="1578"/>
                  </a:cubicBezTo>
                  <a:cubicBezTo>
                    <a:pt x="2400" y="1571"/>
                    <a:pt x="2400" y="1564"/>
                    <a:pt x="2400" y="1557"/>
                  </a:cubicBezTo>
                  <a:cubicBezTo>
                    <a:pt x="2400" y="1509"/>
                    <a:pt x="2400" y="1461"/>
                    <a:pt x="2400" y="1413"/>
                  </a:cubicBezTo>
                  <a:cubicBezTo>
                    <a:pt x="2400" y="1394"/>
                    <a:pt x="2400" y="1375"/>
                    <a:pt x="2400" y="1356"/>
                  </a:cubicBezTo>
                  <a:cubicBezTo>
                    <a:pt x="2407" y="1343"/>
                    <a:pt x="2401" y="1317"/>
                    <a:pt x="2403" y="1299"/>
                  </a:cubicBezTo>
                  <a:cubicBezTo>
                    <a:pt x="2403" y="1280"/>
                    <a:pt x="2403" y="1261"/>
                    <a:pt x="2403" y="1242"/>
                  </a:cubicBezTo>
                  <a:cubicBezTo>
                    <a:pt x="2403" y="1218"/>
                    <a:pt x="2403" y="1194"/>
                    <a:pt x="2403" y="1170"/>
                  </a:cubicBezTo>
                  <a:cubicBezTo>
                    <a:pt x="2403" y="1140"/>
                    <a:pt x="2403" y="1110"/>
                    <a:pt x="2403" y="1080"/>
                  </a:cubicBezTo>
                  <a:cubicBezTo>
                    <a:pt x="2401" y="1050"/>
                    <a:pt x="2407" y="1012"/>
                    <a:pt x="2400" y="987"/>
                  </a:cubicBezTo>
                  <a:cubicBezTo>
                    <a:pt x="2400" y="957"/>
                    <a:pt x="2400" y="927"/>
                    <a:pt x="2400" y="897"/>
                  </a:cubicBezTo>
                  <a:cubicBezTo>
                    <a:pt x="2400" y="867"/>
                    <a:pt x="2400" y="837"/>
                    <a:pt x="2400" y="807"/>
                  </a:cubicBezTo>
                  <a:cubicBezTo>
                    <a:pt x="2398" y="776"/>
                    <a:pt x="2404" y="737"/>
                    <a:pt x="2397" y="711"/>
                  </a:cubicBezTo>
                  <a:cubicBezTo>
                    <a:pt x="2395" y="619"/>
                    <a:pt x="2383" y="537"/>
                    <a:pt x="2382" y="444"/>
                  </a:cubicBezTo>
                  <a:cubicBezTo>
                    <a:pt x="2382" y="431"/>
                    <a:pt x="2382" y="418"/>
                    <a:pt x="2382" y="405"/>
                  </a:cubicBezTo>
                  <a:close/>
                  <a:moveTo>
                    <a:pt x="930" y="504"/>
                  </a:moveTo>
                  <a:cubicBezTo>
                    <a:pt x="915" y="505"/>
                    <a:pt x="909" y="497"/>
                    <a:pt x="894" y="498"/>
                  </a:cubicBezTo>
                  <a:cubicBezTo>
                    <a:pt x="894" y="507"/>
                    <a:pt x="894" y="516"/>
                    <a:pt x="894" y="525"/>
                  </a:cubicBezTo>
                  <a:cubicBezTo>
                    <a:pt x="917" y="525"/>
                    <a:pt x="940" y="525"/>
                    <a:pt x="963" y="525"/>
                  </a:cubicBezTo>
                  <a:cubicBezTo>
                    <a:pt x="968" y="532"/>
                    <a:pt x="986" y="526"/>
                    <a:pt x="996" y="528"/>
                  </a:cubicBezTo>
                  <a:cubicBezTo>
                    <a:pt x="1012" y="528"/>
                    <a:pt x="1023" y="533"/>
                    <a:pt x="1038" y="534"/>
                  </a:cubicBezTo>
                  <a:cubicBezTo>
                    <a:pt x="1038" y="533"/>
                    <a:pt x="1038" y="532"/>
                    <a:pt x="1038" y="531"/>
                  </a:cubicBezTo>
                  <a:cubicBezTo>
                    <a:pt x="1045" y="527"/>
                    <a:pt x="1039" y="510"/>
                    <a:pt x="1041" y="501"/>
                  </a:cubicBezTo>
                  <a:cubicBezTo>
                    <a:pt x="1032" y="503"/>
                    <a:pt x="1015" y="497"/>
                    <a:pt x="1011" y="504"/>
                  </a:cubicBezTo>
                  <a:cubicBezTo>
                    <a:pt x="1008" y="504"/>
                    <a:pt x="1005" y="504"/>
                    <a:pt x="1002" y="504"/>
                  </a:cubicBezTo>
                  <a:cubicBezTo>
                    <a:pt x="978" y="504"/>
                    <a:pt x="954" y="504"/>
                    <a:pt x="930" y="504"/>
                  </a:cubicBezTo>
                  <a:close/>
                  <a:moveTo>
                    <a:pt x="900" y="537"/>
                  </a:moveTo>
                  <a:cubicBezTo>
                    <a:pt x="872" y="537"/>
                    <a:pt x="852" y="545"/>
                    <a:pt x="822" y="543"/>
                  </a:cubicBezTo>
                  <a:cubicBezTo>
                    <a:pt x="813" y="536"/>
                    <a:pt x="791" y="542"/>
                    <a:pt x="777" y="540"/>
                  </a:cubicBezTo>
                  <a:cubicBezTo>
                    <a:pt x="772" y="540"/>
                    <a:pt x="767" y="540"/>
                    <a:pt x="762" y="540"/>
                  </a:cubicBezTo>
                  <a:cubicBezTo>
                    <a:pt x="758" y="533"/>
                    <a:pt x="741" y="539"/>
                    <a:pt x="732" y="537"/>
                  </a:cubicBezTo>
                  <a:cubicBezTo>
                    <a:pt x="732" y="541"/>
                    <a:pt x="731" y="546"/>
                    <a:pt x="735" y="546"/>
                  </a:cubicBezTo>
                  <a:cubicBezTo>
                    <a:pt x="733" y="557"/>
                    <a:pt x="740" y="559"/>
                    <a:pt x="738" y="570"/>
                  </a:cubicBezTo>
                  <a:cubicBezTo>
                    <a:pt x="738" y="597"/>
                    <a:pt x="738" y="624"/>
                    <a:pt x="738" y="651"/>
                  </a:cubicBezTo>
                  <a:cubicBezTo>
                    <a:pt x="738" y="701"/>
                    <a:pt x="738" y="751"/>
                    <a:pt x="738" y="801"/>
                  </a:cubicBezTo>
                  <a:cubicBezTo>
                    <a:pt x="731" y="845"/>
                    <a:pt x="737" y="902"/>
                    <a:pt x="735" y="951"/>
                  </a:cubicBezTo>
                  <a:cubicBezTo>
                    <a:pt x="735" y="1000"/>
                    <a:pt x="735" y="1049"/>
                    <a:pt x="735" y="1098"/>
                  </a:cubicBezTo>
                  <a:cubicBezTo>
                    <a:pt x="735" y="1148"/>
                    <a:pt x="735" y="1198"/>
                    <a:pt x="735" y="1248"/>
                  </a:cubicBezTo>
                  <a:cubicBezTo>
                    <a:pt x="735" y="1298"/>
                    <a:pt x="735" y="1348"/>
                    <a:pt x="735" y="1398"/>
                  </a:cubicBezTo>
                  <a:cubicBezTo>
                    <a:pt x="728" y="1419"/>
                    <a:pt x="734" y="1453"/>
                    <a:pt x="732" y="1479"/>
                  </a:cubicBezTo>
                  <a:cubicBezTo>
                    <a:pt x="732" y="1489"/>
                    <a:pt x="732" y="1499"/>
                    <a:pt x="732" y="1509"/>
                  </a:cubicBezTo>
                  <a:cubicBezTo>
                    <a:pt x="732" y="1515"/>
                    <a:pt x="732" y="1521"/>
                    <a:pt x="732" y="1527"/>
                  </a:cubicBezTo>
                  <a:cubicBezTo>
                    <a:pt x="725" y="1537"/>
                    <a:pt x="731" y="1560"/>
                    <a:pt x="729" y="1575"/>
                  </a:cubicBezTo>
                  <a:cubicBezTo>
                    <a:pt x="731" y="1597"/>
                    <a:pt x="724" y="1610"/>
                    <a:pt x="726" y="1632"/>
                  </a:cubicBezTo>
                  <a:cubicBezTo>
                    <a:pt x="762" y="1639"/>
                    <a:pt x="811" y="1633"/>
                    <a:pt x="852" y="1635"/>
                  </a:cubicBezTo>
                  <a:cubicBezTo>
                    <a:pt x="852" y="1632"/>
                    <a:pt x="852" y="1629"/>
                    <a:pt x="852" y="1626"/>
                  </a:cubicBezTo>
                  <a:cubicBezTo>
                    <a:pt x="852" y="1620"/>
                    <a:pt x="852" y="1614"/>
                    <a:pt x="852" y="1608"/>
                  </a:cubicBezTo>
                  <a:cubicBezTo>
                    <a:pt x="857" y="1599"/>
                    <a:pt x="857" y="1569"/>
                    <a:pt x="852" y="1560"/>
                  </a:cubicBezTo>
                  <a:cubicBezTo>
                    <a:pt x="852" y="1541"/>
                    <a:pt x="852" y="1520"/>
                    <a:pt x="855" y="1512"/>
                  </a:cubicBezTo>
                  <a:cubicBezTo>
                    <a:pt x="865" y="1511"/>
                    <a:pt x="872" y="1507"/>
                    <a:pt x="885" y="1509"/>
                  </a:cubicBezTo>
                  <a:cubicBezTo>
                    <a:pt x="895" y="1516"/>
                    <a:pt x="918" y="1510"/>
                    <a:pt x="933" y="1512"/>
                  </a:cubicBezTo>
                  <a:cubicBezTo>
                    <a:pt x="960" y="1511"/>
                    <a:pt x="980" y="1517"/>
                    <a:pt x="1008" y="1515"/>
                  </a:cubicBezTo>
                  <a:cubicBezTo>
                    <a:pt x="1016" y="1522"/>
                    <a:pt x="1037" y="1516"/>
                    <a:pt x="1050" y="1518"/>
                  </a:cubicBezTo>
                  <a:cubicBezTo>
                    <a:pt x="1050" y="1508"/>
                    <a:pt x="1050" y="1498"/>
                    <a:pt x="1050" y="1488"/>
                  </a:cubicBezTo>
                  <a:cubicBezTo>
                    <a:pt x="1050" y="1477"/>
                    <a:pt x="1050" y="1466"/>
                    <a:pt x="1050" y="1455"/>
                  </a:cubicBezTo>
                  <a:cubicBezTo>
                    <a:pt x="1050" y="1454"/>
                    <a:pt x="1050" y="1453"/>
                    <a:pt x="1050" y="1452"/>
                  </a:cubicBezTo>
                  <a:cubicBezTo>
                    <a:pt x="1050" y="1418"/>
                    <a:pt x="1050" y="1384"/>
                    <a:pt x="1050" y="1350"/>
                  </a:cubicBezTo>
                  <a:cubicBezTo>
                    <a:pt x="1031" y="1351"/>
                    <a:pt x="1015" y="1355"/>
                    <a:pt x="993" y="1353"/>
                  </a:cubicBezTo>
                  <a:cubicBezTo>
                    <a:pt x="981" y="1353"/>
                    <a:pt x="969" y="1353"/>
                    <a:pt x="957" y="1353"/>
                  </a:cubicBezTo>
                  <a:cubicBezTo>
                    <a:pt x="924" y="1355"/>
                    <a:pt x="883" y="1349"/>
                    <a:pt x="855" y="1356"/>
                  </a:cubicBezTo>
                  <a:cubicBezTo>
                    <a:pt x="853" y="1373"/>
                    <a:pt x="860" y="1381"/>
                    <a:pt x="858" y="1398"/>
                  </a:cubicBezTo>
                  <a:cubicBezTo>
                    <a:pt x="860" y="1413"/>
                    <a:pt x="854" y="1436"/>
                    <a:pt x="861" y="1446"/>
                  </a:cubicBezTo>
                  <a:cubicBezTo>
                    <a:pt x="863" y="1446"/>
                    <a:pt x="865" y="1446"/>
                    <a:pt x="867" y="1446"/>
                  </a:cubicBezTo>
                  <a:cubicBezTo>
                    <a:pt x="885" y="1446"/>
                    <a:pt x="903" y="1446"/>
                    <a:pt x="921" y="1446"/>
                  </a:cubicBezTo>
                  <a:cubicBezTo>
                    <a:pt x="948" y="1444"/>
                    <a:pt x="966" y="1451"/>
                    <a:pt x="993" y="1449"/>
                  </a:cubicBezTo>
                  <a:cubicBezTo>
                    <a:pt x="982" y="1458"/>
                    <a:pt x="950" y="1446"/>
                    <a:pt x="939" y="1455"/>
                  </a:cubicBezTo>
                  <a:cubicBezTo>
                    <a:pt x="907" y="1452"/>
                    <a:pt x="877" y="1464"/>
                    <a:pt x="855" y="1461"/>
                  </a:cubicBezTo>
                  <a:cubicBezTo>
                    <a:pt x="852" y="1451"/>
                    <a:pt x="847" y="1443"/>
                    <a:pt x="846" y="1431"/>
                  </a:cubicBezTo>
                  <a:cubicBezTo>
                    <a:pt x="844" y="1406"/>
                    <a:pt x="850" y="1373"/>
                    <a:pt x="843" y="1353"/>
                  </a:cubicBezTo>
                  <a:cubicBezTo>
                    <a:pt x="842" y="1347"/>
                    <a:pt x="846" y="1346"/>
                    <a:pt x="846" y="1341"/>
                  </a:cubicBezTo>
                  <a:cubicBezTo>
                    <a:pt x="849" y="1341"/>
                    <a:pt x="852" y="1341"/>
                    <a:pt x="855" y="1341"/>
                  </a:cubicBezTo>
                  <a:cubicBezTo>
                    <a:pt x="870" y="1341"/>
                    <a:pt x="885" y="1341"/>
                    <a:pt x="900" y="1341"/>
                  </a:cubicBezTo>
                  <a:cubicBezTo>
                    <a:pt x="908" y="1341"/>
                    <a:pt x="916" y="1341"/>
                    <a:pt x="924" y="1341"/>
                  </a:cubicBezTo>
                  <a:cubicBezTo>
                    <a:pt x="939" y="1348"/>
                    <a:pt x="967" y="1342"/>
                    <a:pt x="987" y="1344"/>
                  </a:cubicBezTo>
                  <a:cubicBezTo>
                    <a:pt x="994" y="1344"/>
                    <a:pt x="1001" y="1344"/>
                    <a:pt x="1008" y="1344"/>
                  </a:cubicBezTo>
                  <a:cubicBezTo>
                    <a:pt x="1015" y="1349"/>
                    <a:pt x="1043" y="1349"/>
                    <a:pt x="1050" y="1344"/>
                  </a:cubicBezTo>
                  <a:cubicBezTo>
                    <a:pt x="1050" y="1337"/>
                    <a:pt x="1050" y="1330"/>
                    <a:pt x="1050" y="1323"/>
                  </a:cubicBezTo>
                  <a:cubicBezTo>
                    <a:pt x="1048" y="1308"/>
                    <a:pt x="1054" y="1285"/>
                    <a:pt x="1047" y="1275"/>
                  </a:cubicBezTo>
                  <a:cubicBezTo>
                    <a:pt x="1035" y="1275"/>
                    <a:pt x="1023" y="1275"/>
                    <a:pt x="1011" y="1275"/>
                  </a:cubicBezTo>
                  <a:cubicBezTo>
                    <a:pt x="970" y="1270"/>
                    <a:pt x="908" y="1270"/>
                    <a:pt x="867" y="1275"/>
                  </a:cubicBezTo>
                  <a:cubicBezTo>
                    <a:pt x="856" y="1272"/>
                    <a:pt x="846" y="1284"/>
                    <a:pt x="843" y="1278"/>
                  </a:cubicBezTo>
                  <a:cubicBezTo>
                    <a:pt x="843" y="1268"/>
                    <a:pt x="843" y="1258"/>
                    <a:pt x="843" y="1248"/>
                  </a:cubicBezTo>
                  <a:cubicBezTo>
                    <a:pt x="841" y="1235"/>
                    <a:pt x="847" y="1214"/>
                    <a:pt x="840" y="1206"/>
                  </a:cubicBezTo>
                  <a:cubicBezTo>
                    <a:pt x="840" y="1202"/>
                    <a:pt x="840" y="1198"/>
                    <a:pt x="840" y="1194"/>
                  </a:cubicBezTo>
                  <a:cubicBezTo>
                    <a:pt x="840" y="1180"/>
                    <a:pt x="840" y="1166"/>
                    <a:pt x="840" y="1152"/>
                  </a:cubicBezTo>
                  <a:cubicBezTo>
                    <a:pt x="844" y="1150"/>
                    <a:pt x="840" y="1140"/>
                    <a:pt x="846" y="1140"/>
                  </a:cubicBezTo>
                  <a:cubicBezTo>
                    <a:pt x="873" y="1139"/>
                    <a:pt x="893" y="1145"/>
                    <a:pt x="921" y="1143"/>
                  </a:cubicBezTo>
                  <a:cubicBezTo>
                    <a:pt x="933" y="1150"/>
                    <a:pt x="958" y="1144"/>
                    <a:pt x="975" y="1146"/>
                  </a:cubicBezTo>
                  <a:cubicBezTo>
                    <a:pt x="981" y="1146"/>
                    <a:pt x="987" y="1146"/>
                    <a:pt x="993" y="1146"/>
                  </a:cubicBezTo>
                  <a:cubicBezTo>
                    <a:pt x="1004" y="1153"/>
                    <a:pt x="1028" y="1147"/>
                    <a:pt x="1044" y="1149"/>
                  </a:cubicBezTo>
                  <a:cubicBezTo>
                    <a:pt x="1049" y="1144"/>
                    <a:pt x="1049" y="1118"/>
                    <a:pt x="1044" y="1113"/>
                  </a:cubicBezTo>
                  <a:cubicBezTo>
                    <a:pt x="1044" y="1101"/>
                    <a:pt x="1044" y="1089"/>
                    <a:pt x="1044" y="1077"/>
                  </a:cubicBezTo>
                  <a:cubicBezTo>
                    <a:pt x="1018" y="1075"/>
                    <a:pt x="1001" y="1082"/>
                    <a:pt x="978" y="1083"/>
                  </a:cubicBezTo>
                  <a:cubicBezTo>
                    <a:pt x="968" y="1083"/>
                    <a:pt x="958" y="1083"/>
                    <a:pt x="948" y="1083"/>
                  </a:cubicBezTo>
                  <a:cubicBezTo>
                    <a:pt x="947" y="1083"/>
                    <a:pt x="946" y="1083"/>
                    <a:pt x="945" y="1083"/>
                  </a:cubicBezTo>
                  <a:cubicBezTo>
                    <a:pt x="926" y="1078"/>
                    <a:pt x="886" y="1078"/>
                    <a:pt x="867" y="1083"/>
                  </a:cubicBezTo>
                  <a:cubicBezTo>
                    <a:pt x="859" y="1083"/>
                    <a:pt x="851" y="1083"/>
                    <a:pt x="843" y="1083"/>
                  </a:cubicBezTo>
                  <a:cubicBezTo>
                    <a:pt x="841" y="1065"/>
                    <a:pt x="847" y="1039"/>
                    <a:pt x="840" y="1026"/>
                  </a:cubicBezTo>
                  <a:cubicBezTo>
                    <a:pt x="840" y="1018"/>
                    <a:pt x="840" y="1010"/>
                    <a:pt x="840" y="1002"/>
                  </a:cubicBezTo>
                  <a:cubicBezTo>
                    <a:pt x="838" y="984"/>
                    <a:pt x="847" y="955"/>
                    <a:pt x="831" y="951"/>
                  </a:cubicBezTo>
                  <a:cubicBezTo>
                    <a:pt x="831" y="948"/>
                    <a:pt x="831" y="945"/>
                    <a:pt x="831" y="942"/>
                  </a:cubicBezTo>
                  <a:cubicBezTo>
                    <a:pt x="840" y="942"/>
                    <a:pt x="849" y="942"/>
                    <a:pt x="858" y="942"/>
                  </a:cubicBezTo>
                  <a:cubicBezTo>
                    <a:pt x="871" y="949"/>
                    <a:pt x="897" y="943"/>
                    <a:pt x="915" y="945"/>
                  </a:cubicBezTo>
                  <a:cubicBezTo>
                    <a:pt x="922" y="945"/>
                    <a:pt x="929" y="945"/>
                    <a:pt x="936" y="945"/>
                  </a:cubicBezTo>
                  <a:cubicBezTo>
                    <a:pt x="949" y="952"/>
                    <a:pt x="975" y="946"/>
                    <a:pt x="993" y="948"/>
                  </a:cubicBezTo>
                  <a:cubicBezTo>
                    <a:pt x="1010" y="949"/>
                    <a:pt x="1033" y="944"/>
                    <a:pt x="1041" y="954"/>
                  </a:cubicBezTo>
                  <a:cubicBezTo>
                    <a:pt x="1041" y="948"/>
                    <a:pt x="1041" y="942"/>
                    <a:pt x="1041" y="936"/>
                  </a:cubicBezTo>
                  <a:cubicBezTo>
                    <a:pt x="1039" y="921"/>
                    <a:pt x="1045" y="898"/>
                    <a:pt x="1038" y="888"/>
                  </a:cubicBezTo>
                  <a:cubicBezTo>
                    <a:pt x="1011" y="888"/>
                    <a:pt x="989" y="893"/>
                    <a:pt x="963" y="894"/>
                  </a:cubicBezTo>
                  <a:cubicBezTo>
                    <a:pt x="949" y="894"/>
                    <a:pt x="935" y="894"/>
                    <a:pt x="921" y="894"/>
                  </a:cubicBezTo>
                  <a:cubicBezTo>
                    <a:pt x="911" y="894"/>
                    <a:pt x="901" y="894"/>
                    <a:pt x="891" y="894"/>
                  </a:cubicBezTo>
                  <a:cubicBezTo>
                    <a:pt x="881" y="894"/>
                    <a:pt x="871" y="894"/>
                    <a:pt x="861" y="894"/>
                  </a:cubicBezTo>
                  <a:cubicBezTo>
                    <a:pt x="858" y="884"/>
                    <a:pt x="828" y="901"/>
                    <a:pt x="834" y="882"/>
                  </a:cubicBezTo>
                  <a:cubicBezTo>
                    <a:pt x="834" y="873"/>
                    <a:pt x="834" y="864"/>
                    <a:pt x="834" y="855"/>
                  </a:cubicBezTo>
                  <a:cubicBezTo>
                    <a:pt x="839" y="846"/>
                    <a:pt x="839" y="816"/>
                    <a:pt x="834" y="807"/>
                  </a:cubicBezTo>
                  <a:cubicBezTo>
                    <a:pt x="836" y="794"/>
                    <a:pt x="830" y="773"/>
                    <a:pt x="837" y="765"/>
                  </a:cubicBezTo>
                  <a:cubicBezTo>
                    <a:pt x="864" y="765"/>
                    <a:pt x="891" y="765"/>
                    <a:pt x="918" y="765"/>
                  </a:cubicBezTo>
                  <a:cubicBezTo>
                    <a:pt x="924" y="765"/>
                    <a:pt x="930" y="765"/>
                    <a:pt x="936" y="765"/>
                  </a:cubicBezTo>
                  <a:cubicBezTo>
                    <a:pt x="947" y="772"/>
                    <a:pt x="971" y="766"/>
                    <a:pt x="987" y="768"/>
                  </a:cubicBezTo>
                  <a:cubicBezTo>
                    <a:pt x="992" y="768"/>
                    <a:pt x="997" y="768"/>
                    <a:pt x="1002" y="768"/>
                  </a:cubicBezTo>
                  <a:cubicBezTo>
                    <a:pt x="1035" y="784"/>
                    <a:pt x="1047" y="759"/>
                    <a:pt x="1035" y="732"/>
                  </a:cubicBezTo>
                  <a:cubicBezTo>
                    <a:pt x="1035" y="728"/>
                    <a:pt x="1035" y="724"/>
                    <a:pt x="1035" y="720"/>
                  </a:cubicBezTo>
                  <a:cubicBezTo>
                    <a:pt x="1027" y="715"/>
                    <a:pt x="998" y="715"/>
                    <a:pt x="990" y="720"/>
                  </a:cubicBezTo>
                  <a:cubicBezTo>
                    <a:pt x="984" y="720"/>
                    <a:pt x="978" y="720"/>
                    <a:pt x="972" y="720"/>
                  </a:cubicBezTo>
                  <a:cubicBezTo>
                    <a:pt x="950" y="720"/>
                    <a:pt x="928" y="720"/>
                    <a:pt x="906" y="720"/>
                  </a:cubicBezTo>
                  <a:cubicBezTo>
                    <a:pt x="894" y="720"/>
                    <a:pt x="882" y="720"/>
                    <a:pt x="870" y="720"/>
                  </a:cubicBezTo>
                  <a:cubicBezTo>
                    <a:pt x="856" y="719"/>
                    <a:pt x="837" y="723"/>
                    <a:pt x="828" y="717"/>
                  </a:cubicBezTo>
                  <a:cubicBezTo>
                    <a:pt x="833" y="679"/>
                    <a:pt x="819" y="634"/>
                    <a:pt x="822" y="588"/>
                  </a:cubicBezTo>
                  <a:cubicBezTo>
                    <a:pt x="833" y="588"/>
                    <a:pt x="844" y="588"/>
                    <a:pt x="855" y="588"/>
                  </a:cubicBezTo>
                  <a:cubicBezTo>
                    <a:pt x="864" y="586"/>
                    <a:pt x="881" y="592"/>
                    <a:pt x="885" y="585"/>
                  </a:cubicBezTo>
                  <a:cubicBezTo>
                    <a:pt x="896" y="585"/>
                    <a:pt x="907" y="585"/>
                    <a:pt x="918" y="585"/>
                  </a:cubicBezTo>
                  <a:cubicBezTo>
                    <a:pt x="932" y="592"/>
                    <a:pt x="959" y="586"/>
                    <a:pt x="978" y="588"/>
                  </a:cubicBezTo>
                  <a:cubicBezTo>
                    <a:pt x="985" y="588"/>
                    <a:pt x="992" y="588"/>
                    <a:pt x="999" y="588"/>
                  </a:cubicBezTo>
                  <a:cubicBezTo>
                    <a:pt x="1006" y="591"/>
                    <a:pt x="1043" y="599"/>
                    <a:pt x="1041" y="582"/>
                  </a:cubicBezTo>
                  <a:cubicBezTo>
                    <a:pt x="1048" y="569"/>
                    <a:pt x="1042" y="556"/>
                    <a:pt x="1038" y="546"/>
                  </a:cubicBezTo>
                  <a:cubicBezTo>
                    <a:pt x="1011" y="540"/>
                    <a:pt x="980" y="538"/>
                    <a:pt x="948" y="537"/>
                  </a:cubicBezTo>
                  <a:cubicBezTo>
                    <a:pt x="939" y="532"/>
                    <a:pt x="909" y="532"/>
                    <a:pt x="900" y="537"/>
                  </a:cubicBezTo>
                  <a:close/>
                  <a:moveTo>
                    <a:pt x="831" y="603"/>
                  </a:moveTo>
                  <a:cubicBezTo>
                    <a:pt x="833" y="636"/>
                    <a:pt x="842" y="677"/>
                    <a:pt x="834" y="711"/>
                  </a:cubicBezTo>
                  <a:cubicBezTo>
                    <a:pt x="876" y="710"/>
                    <a:pt x="912" y="703"/>
                    <a:pt x="957" y="705"/>
                  </a:cubicBezTo>
                  <a:cubicBezTo>
                    <a:pt x="968" y="705"/>
                    <a:pt x="979" y="705"/>
                    <a:pt x="990" y="705"/>
                  </a:cubicBezTo>
                  <a:cubicBezTo>
                    <a:pt x="1005" y="708"/>
                    <a:pt x="1022" y="709"/>
                    <a:pt x="1035" y="714"/>
                  </a:cubicBezTo>
                  <a:cubicBezTo>
                    <a:pt x="1033" y="674"/>
                    <a:pt x="1037" y="640"/>
                    <a:pt x="1038" y="603"/>
                  </a:cubicBezTo>
                  <a:cubicBezTo>
                    <a:pt x="1001" y="603"/>
                    <a:pt x="964" y="603"/>
                    <a:pt x="927" y="603"/>
                  </a:cubicBezTo>
                  <a:cubicBezTo>
                    <a:pt x="902" y="598"/>
                    <a:pt x="856" y="598"/>
                    <a:pt x="831" y="603"/>
                  </a:cubicBezTo>
                  <a:close/>
                  <a:moveTo>
                    <a:pt x="1629" y="561"/>
                  </a:moveTo>
                  <a:cubicBezTo>
                    <a:pt x="1627" y="593"/>
                    <a:pt x="1632" y="618"/>
                    <a:pt x="1632" y="648"/>
                  </a:cubicBezTo>
                  <a:cubicBezTo>
                    <a:pt x="1646" y="648"/>
                    <a:pt x="1660" y="648"/>
                    <a:pt x="1674" y="648"/>
                  </a:cubicBezTo>
                  <a:cubicBezTo>
                    <a:pt x="1693" y="646"/>
                    <a:pt x="1720" y="652"/>
                    <a:pt x="1734" y="645"/>
                  </a:cubicBezTo>
                  <a:cubicBezTo>
                    <a:pt x="1848" y="646"/>
                    <a:pt x="1960" y="645"/>
                    <a:pt x="2070" y="642"/>
                  </a:cubicBezTo>
                  <a:cubicBezTo>
                    <a:pt x="2070" y="634"/>
                    <a:pt x="2070" y="626"/>
                    <a:pt x="2070" y="618"/>
                  </a:cubicBezTo>
                  <a:cubicBezTo>
                    <a:pt x="2068" y="608"/>
                    <a:pt x="2074" y="590"/>
                    <a:pt x="2067" y="585"/>
                  </a:cubicBezTo>
                  <a:cubicBezTo>
                    <a:pt x="2067" y="577"/>
                    <a:pt x="2067" y="569"/>
                    <a:pt x="2067" y="561"/>
                  </a:cubicBezTo>
                  <a:cubicBezTo>
                    <a:pt x="2053" y="565"/>
                    <a:pt x="2032" y="562"/>
                    <a:pt x="2019" y="567"/>
                  </a:cubicBezTo>
                  <a:cubicBezTo>
                    <a:pt x="2010" y="560"/>
                    <a:pt x="1988" y="566"/>
                    <a:pt x="1974" y="564"/>
                  </a:cubicBezTo>
                  <a:cubicBezTo>
                    <a:pt x="1945" y="566"/>
                    <a:pt x="1925" y="559"/>
                    <a:pt x="1896" y="561"/>
                  </a:cubicBezTo>
                  <a:cubicBezTo>
                    <a:pt x="1854" y="554"/>
                    <a:pt x="1799" y="560"/>
                    <a:pt x="1752" y="558"/>
                  </a:cubicBezTo>
                  <a:cubicBezTo>
                    <a:pt x="1731" y="558"/>
                    <a:pt x="1710" y="558"/>
                    <a:pt x="1689" y="558"/>
                  </a:cubicBezTo>
                  <a:cubicBezTo>
                    <a:pt x="1670" y="560"/>
                    <a:pt x="1643" y="554"/>
                    <a:pt x="1629" y="561"/>
                  </a:cubicBezTo>
                  <a:close/>
                  <a:moveTo>
                    <a:pt x="1971" y="654"/>
                  </a:moveTo>
                  <a:cubicBezTo>
                    <a:pt x="1960" y="654"/>
                    <a:pt x="1949" y="654"/>
                    <a:pt x="1938" y="654"/>
                  </a:cubicBezTo>
                  <a:cubicBezTo>
                    <a:pt x="1927" y="654"/>
                    <a:pt x="1916" y="654"/>
                    <a:pt x="1905" y="654"/>
                  </a:cubicBezTo>
                  <a:cubicBezTo>
                    <a:pt x="1895" y="654"/>
                    <a:pt x="1885" y="654"/>
                    <a:pt x="1875" y="654"/>
                  </a:cubicBezTo>
                  <a:cubicBezTo>
                    <a:pt x="1864" y="656"/>
                    <a:pt x="1845" y="650"/>
                    <a:pt x="1839" y="657"/>
                  </a:cubicBezTo>
                  <a:cubicBezTo>
                    <a:pt x="1828" y="657"/>
                    <a:pt x="1817" y="657"/>
                    <a:pt x="1806" y="657"/>
                  </a:cubicBezTo>
                  <a:cubicBezTo>
                    <a:pt x="1796" y="657"/>
                    <a:pt x="1786" y="657"/>
                    <a:pt x="1776" y="657"/>
                  </a:cubicBezTo>
                  <a:cubicBezTo>
                    <a:pt x="1765" y="657"/>
                    <a:pt x="1754" y="657"/>
                    <a:pt x="1743" y="657"/>
                  </a:cubicBezTo>
                  <a:cubicBezTo>
                    <a:pt x="1732" y="659"/>
                    <a:pt x="1713" y="653"/>
                    <a:pt x="1707" y="660"/>
                  </a:cubicBezTo>
                  <a:cubicBezTo>
                    <a:pt x="1682" y="660"/>
                    <a:pt x="1657" y="660"/>
                    <a:pt x="1632" y="660"/>
                  </a:cubicBezTo>
                  <a:cubicBezTo>
                    <a:pt x="1632" y="665"/>
                    <a:pt x="1632" y="670"/>
                    <a:pt x="1632" y="675"/>
                  </a:cubicBezTo>
                  <a:cubicBezTo>
                    <a:pt x="1634" y="689"/>
                    <a:pt x="1628" y="711"/>
                    <a:pt x="1635" y="720"/>
                  </a:cubicBezTo>
                  <a:cubicBezTo>
                    <a:pt x="1636" y="720"/>
                    <a:pt x="1637" y="720"/>
                    <a:pt x="1638" y="720"/>
                  </a:cubicBezTo>
                  <a:cubicBezTo>
                    <a:pt x="1712" y="720"/>
                    <a:pt x="1786" y="720"/>
                    <a:pt x="1860" y="720"/>
                  </a:cubicBezTo>
                  <a:cubicBezTo>
                    <a:pt x="1930" y="718"/>
                    <a:pt x="2008" y="724"/>
                    <a:pt x="2073" y="717"/>
                  </a:cubicBezTo>
                  <a:cubicBezTo>
                    <a:pt x="2073" y="704"/>
                    <a:pt x="2073" y="691"/>
                    <a:pt x="2073" y="678"/>
                  </a:cubicBezTo>
                  <a:cubicBezTo>
                    <a:pt x="2073" y="669"/>
                    <a:pt x="2073" y="660"/>
                    <a:pt x="2073" y="651"/>
                  </a:cubicBezTo>
                  <a:cubicBezTo>
                    <a:pt x="2061" y="651"/>
                    <a:pt x="2049" y="651"/>
                    <a:pt x="2037" y="651"/>
                  </a:cubicBezTo>
                  <a:cubicBezTo>
                    <a:pt x="2026" y="651"/>
                    <a:pt x="2015" y="651"/>
                    <a:pt x="2004" y="651"/>
                  </a:cubicBezTo>
                  <a:cubicBezTo>
                    <a:pt x="1994" y="653"/>
                    <a:pt x="1976" y="647"/>
                    <a:pt x="1971" y="654"/>
                  </a:cubicBezTo>
                  <a:close/>
                  <a:moveTo>
                    <a:pt x="552" y="723"/>
                  </a:moveTo>
                  <a:cubicBezTo>
                    <a:pt x="551" y="721"/>
                    <a:pt x="549" y="720"/>
                    <a:pt x="546" y="720"/>
                  </a:cubicBezTo>
                  <a:cubicBezTo>
                    <a:pt x="541" y="725"/>
                    <a:pt x="544" y="738"/>
                    <a:pt x="543" y="747"/>
                  </a:cubicBezTo>
                  <a:cubicBezTo>
                    <a:pt x="543" y="760"/>
                    <a:pt x="543" y="773"/>
                    <a:pt x="543" y="786"/>
                  </a:cubicBezTo>
                  <a:cubicBezTo>
                    <a:pt x="555" y="786"/>
                    <a:pt x="567" y="786"/>
                    <a:pt x="579" y="786"/>
                  </a:cubicBezTo>
                  <a:cubicBezTo>
                    <a:pt x="594" y="784"/>
                    <a:pt x="617" y="790"/>
                    <a:pt x="627" y="783"/>
                  </a:cubicBezTo>
                  <a:cubicBezTo>
                    <a:pt x="657" y="785"/>
                    <a:pt x="694" y="780"/>
                    <a:pt x="720" y="786"/>
                  </a:cubicBezTo>
                  <a:cubicBezTo>
                    <a:pt x="729" y="773"/>
                    <a:pt x="717" y="739"/>
                    <a:pt x="726" y="726"/>
                  </a:cubicBezTo>
                  <a:cubicBezTo>
                    <a:pt x="730" y="726"/>
                    <a:pt x="735" y="727"/>
                    <a:pt x="735" y="723"/>
                  </a:cubicBezTo>
                  <a:cubicBezTo>
                    <a:pt x="722" y="723"/>
                    <a:pt x="709" y="723"/>
                    <a:pt x="696" y="723"/>
                  </a:cubicBezTo>
                  <a:cubicBezTo>
                    <a:pt x="651" y="723"/>
                    <a:pt x="606" y="723"/>
                    <a:pt x="561" y="723"/>
                  </a:cubicBezTo>
                  <a:cubicBezTo>
                    <a:pt x="558" y="723"/>
                    <a:pt x="555" y="723"/>
                    <a:pt x="552" y="723"/>
                  </a:cubicBezTo>
                  <a:close/>
                  <a:moveTo>
                    <a:pt x="1635" y="732"/>
                  </a:moveTo>
                  <a:cubicBezTo>
                    <a:pt x="1633" y="775"/>
                    <a:pt x="1640" y="809"/>
                    <a:pt x="1638" y="852"/>
                  </a:cubicBezTo>
                  <a:cubicBezTo>
                    <a:pt x="1634" y="867"/>
                    <a:pt x="1653" y="859"/>
                    <a:pt x="1662" y="861"/>
                  </a:cubicBezTo>
                  <a:cubicBezTo>
                    <a:pt x="1700" y="860"/>
                    <a:pt x="1731" y="866"/>
                    <a:pt x="1770" y="864"/>
                  </a:cubicBezTo>
                  <a:cubicBezTo>
                    <a:pt x="1813" y="871"/>
                    <a:pt x="1869" y="865"/>
                    <a:pt x="1917" y="867"/>
                  </a:cubicBezTo>
                  <a:cubicBezTo>
                    <a:pt x="1964" y="867"/>
                    <a:pt x="2011" y="867"/>
                    <a:pt x="2058" y="867"/>
                  </a:cubicBezTo>
                  <a:cubicBezTo>
                    <a:pt x="2063" y="867"/>
                    <a:pt x="2068" y="867"/>
                    <a:pt x="2073" y="867"/>
                  </a:cubicBezTo>
                  <a:cubicBezTo>
                    <a:pt x="2077" y="857"/>
                    <a:pt x="2076" y="842"/>
                    <a:pt x="2076" y="828"/>
                  </a:cubicBezTo>
                  <a:cubicBezTo>
                    <a:pt x="2081" y="819"/>
                    <a:pt x="2081" y="789"/>
                    <a:pt x="2076" y="780"/>
                  </a:cubicBezTo>
                  <a:cubicBezTo>
                    <a:pt x="2076" y="767"/>
                    <a:pt x="2076" y="754"/>
                    <a:pt x="2076" y="741"/>
                  </a:cubicBezTo>
                  <a:cubicBezTo>
                    <a:pt x="2078" y="718"/>
                    <a:pt x="2042" y="733"/>
                    <a:pt x="2025" y="729"/>
                  </a:cubicBezTo>
                  <a:cubicBezTo>
                    <a:pt x="2008" y="729"/>
                    <a:pt x="1991" y="729"/>
                    <a:pt x="1974" y="729"/>
                  </a:cubicBezTo>
                  <a:cubicBezTo>
                    <a:pt x="1901" y="729"/>
                    <a:pt x="1828" y="729"/>
                    <a:pt x="1755" y="729"/>
                  </a:cubicBezTo>
                  <a:cubicBezTo>
                    <a:pt x="1742" y="729"/>
                    <a:pt x="1729" y="729"/>
                    <a:pt x="1716" y="729"/>
                  </a:cubicBezTo>
                  <a:cubicBezTo>
                    <a:pt x="1702" y="729"/>
                    <a:pt x="1688" y="729"/>
                    <a:pt x="1674" y="729"/>
                  </a:cubicBezTo>
                  <a:cubicBezTo>
                    <a:pt x="1662" y="731"/>
                    <a:pt x="1642" y="725"/>
                    <a:pt x="1635" y="732"/>
                  </a:cubicBezTo>
                  <a:close/>
                  <a:moveTo>
                    <a:pt x="927" y="777"/>
                  </a:moveTo>
                  <a:cubicBezTo>
                    <a:pt x="918" y="777"/>
                    <a:pt x="909" y="777"/>
                    <a:pt x="900" y="777"/>
                  </a:cubicBezTo>
                  <a:cubicBezTo>
                    <a:pt x="886" y="780"/>
                    <a:pt x="844" y="771"/>
                    <a:pt x="849" y="783"/>
                  </a:cubicBezTo>
                  <a:cubicBezTo>
                    <a:pt x="849" y="787"/>
                    <a:pt x="849" y="791"/>
                    <a:pt x="849" y="795"/>
                  </a:cubicBezTo>
                  <a:cubicBezTo>
                    <a:pt x="849" y="806"/>
                    <a:pt x="849" y="817"/>
                    <a:pt x="849" y="828"/>
                  </a:cubicBezTo>
                  <a:cubicBezTo>
                    <a:pt x="851" y="848"/>
                    <a:pt x="844" y="859"/>
                    <a:pt x="846" y="879"/>
                  </a:cubicBezTo>
                  <a:cubicBezTo>
                    <a:pt x="857" y="879"/>
                    <a:pt x="868" y="879"/>
                    <a:pt x="879" y="879"/>
                  </a:cubicBezTo>
                  <a:cubicBezTo>
                    <a:pt x="894" y="886"/>
                    <a:pt x="922" y="880"/>
                    <a:pt x="942" y="882"/>
                  </a:cubicBezTo>
                  <a:cubicBezTo>
                    <a:pt x="946" y="882"/>
                    <a:pt x="950" y="882"/>
                    <a:pt x="954" y="882"/>
                  </a:cubicBezTo>
                  <a:cubicBezTo>
                    <a:pt x="990" y="886"/>
                    <a:pt x="1070" y="900"/>
                    <a:pt x="1038" y="843"/>
                  </a:cubicBezTo>
                  <a:cubicBezTo>
                    <a:pt x="1038" y="833"/>
                    <a:pt x="1038" y="823"/>
                    <a:pt x="1038" y="813"/>
                  </a:cubicBezTo>
                  <a:cubicBezTo>
                    <a:pt x="1036" y="801"/>
                    <a:pt x="1042" y="781"/>
                    <a:pt x="1035" y="774"/>
                  </a:cubicBezTo>
                  <a:cubicBezTo>
                    <a:pt x="1026" y="774"/>
                    <a:pt x="1017" y="774"/>
                    <a:pt x="1008" y="774"/>
                  </a:cubicBezTo>
                  <a:cubicBezTo>
                    <a:pt x="991" y="774"/>
                    <a:pt x="974" y="774"/>
                    <a:pt x="957" y="774"/>
                  </a:cubicBezTo>
                  <a:cubicBezTo>
                    <a:pt x="948" y="776"/>
                    <a:pt x="931" y="770"/>
                    <a:pt x="927" y="777"/>
                  </a:cubicBezTo>
                  <a:close/>
                  <a:moveTo>
                    <a:pt x="618" y="798"/>
                  </a:moveTo>
                  <a:cubicBezTo>
                    <a:pt x="595" y="798"/>
                    <a:pt x="524" y="776"/>
                    <a:pt x="540" y="825"/>
                  </a:cubicBezTo>
                  <a:cubicBezTo>
                    <a:pt x="540" y="835"/>
                    <a:pt x="540" y="845"/>
                    <a:pt x="540" y="855"/>
                  </a:cubicBezTo>
                  <a:cubicBezTo>
                    <a:pt x="556" y="855"/>
                    <a:pt x="572" y="855"/>
                    <a:pt x="588" y="855"/>
                  </a:cubicBezTo>
                  <a:cubicBezTo>
                    <a:pt x="594" y="862"/>
                    <a:pt x="613" y="856"/>
                    <a:pt x="624" y="858"/>
                  </a:cubicBezTo>
                  <a:cubicBezTo>
                    <a:pt x="636" y="858"/>
                    <a:pt x="648" y="858"/>
                    <a:pt x="660" y="858"/>
                  </a:cubicBezTo>
                  <a:cubicBezTo>
                    <a:pt x="665" y="865"/>
                    <a:pt x="683" y="859"/>
                    <a:pt x="693" y="861"/>
                  </a:cubicBezTo>
                  <a:cubicBezTo>
                    <a:pt x="699" y="861"/>
                    <a:pt x="705" y="861"/>
                    <a:pt x="711" y="861"/>
                  </a:cubicBezTo>
                  <a:cubicBezTo>
                    <a:pt x="731" y="871"/>
                    <a:pt x="723" y="811"/>
                    <a:pt x="720" y="798"/>
                  </a:cubicBezTo>
                  <a:cubicBezTo>
                    <a:pt x="716" y="798"/>
                    <a:pt x="712" y="798"/>
                    <a:pt x="708" y="798"/>
                  </a:cubicBezTo>
                  <a:cubicBezTo>
                    <a:pt x="695" y="798"/>
                    <a:pt x="682" y="798"/>
                    <a:pt x="669" y="798"/>
                  </a:cubicBezTo>
                  <a:cubicBezTo>
                    <a:pt x="658" y="798"/>
                    <a:pt x="647" y="798"/>
                    <a:pt x="636" y="798"/>
                  </a:cubicBezTo>
                  <a:cubicBezTo>
                    <a:pt x="630" y="798"/>
                    <a:pt x="624" y="798"/>
                    <a:pt x="618" y="798"/>
                  </a:cubicBezTo>
                  <a:close/>
                  <a:moveTo>
                    <a:pt x="537" y="915"/>
                  </a:moveTo>
                  <a:cubicBezTo>
                    <a:pt x="537" y="920"/>
                    <a:pt x="537" y="925"/>
                    <a:pt x="537" y="930"/>
                  </a:cubicBezTo>
                  <a:cubicBezTo>
                    <a:pt x="557" y="935"/>
                    <a:pt x="581" y="936"/>
                    <a:pt x="603" y="939"/>
                  </a:cubicBezTo>
                  <a:cubicBezTo>
                    <a:pt x="611" y="944"/>
                    <a:pt x="640" y="944"/>
                    <a:pt x="648" y="939"/>
                  </a:cubicBezTo>
                  <a:cubicBezTo>
                    <a:pt x="672" y="939"/>
                    <a:pt x="696" y="939"/>
                    <a:pt x="720" y="939"/>
                  </a:cubicBezTo>
                  <a:cubicBezTo>
                    <a:pt x="720" y="927"/>
                    <a:pt x="720" y="915"/>
                    <a:pt x="720" y="903"/>
                  </a:cubicBezTo>
                  <a:cubicBezTo>
                    <a:pt x="725" y="898"/>
                    <a:pt x="725" y="872"/>
                    <a:pt x="720" y="867"/>
                  </a:cubicBezTo>
                  <a:cubicBezTo>
                    <a:pt x="669" y="885"/>
                    <a:pt x="601" y="863"/>
                    <a:pt x="540" y="864"/>
                  </a:cubicBezTo>
                  <a:cubicBezTo>
                    <a:pt x="533" y="875"/>
                    <a:pt x="539" y="899"/>
                    <a:pt x="537" y="915"/>
                  </a:cubicBezTo>
                  <a:close/>
                  <a:moveTo>
                    <a:pt x="2040" y="951"/>
                  </a:moveTo>
                  <a:cubicBezTo>
                    <a:pt x="2053" y="951"/>
                    <a:pt x="2074" y="959"/>
                    <a:pt x="2085" y="951"/>
                  </a:cubicBezTo>
                  <a:cubicBezTo>
                    <a:pt x="2077" y="938"/>
                    <a:pt x="2087" y="875"/>
                    <a:pt x="2079" y="882"/>
                  </a:cubicBezTo>
                  <a:cubicBezTo>
                    <a:pt x="2079" y="874"/>
                    <a:pt x="2063" y="874"/>
                    <a:pt x="2043" y="876"/>
                  </a:cubicBezTo>
                  <a:cubicBezTo>
                    <a:pt x="2012" y="876"/>
                    <a:pt x="1981" y="876"/>
                    <a:pt x="1950" y="876"/>
                  </a:cubicBezTo>
                  <a:cubicBezTo>
                    <a:pt x="1927" y="876"/>
                    <a:pt x="1904" y="876"/>
                    <a:pt x="1881" y="876"/>
                  </a:cubicBezTo>
                  <a:cubicBezTo>
                    <a:pt x="1841" y="876"/>
                    <a:pt x="1801" y="876"/>
                    <a:pt x="1761" y="876"/>
                  </a:cubicBezTo>
                  <a:cubicBezTo>
                    <a:pt x="1728" y="871"/>
                    <a:pt x="1674" y="871"/>
                    <a:pt x="1641" y="876"/>
                  </a:cubicBezTo>
                  <a:cubicBezTo>
                    <a:pt x="1641" y="900"/>
                    <a:pt x="1641" y="924"/>
                    <a:pt x="1641" y="948"/>
                  </a:cubicBezTo>
                  <a:cubicBezTo>
                    <a:pt x="1653" y="945"/>
                    <a:pt x="1667" y="944"/>
                    <a:pt x="1683" y="945"/>
                  </a:cubicBezTo>
                  <a:cubicBezTo>
                    <a:pt x="1725" y="952"/>
                    <a:pt x="1780" y="946"/>
                    <a:pt x="1827" y="948"/>
                  </a:cubicBezTo>
                  <a:cubicBezTo>
                    <a:pt x="1858" y="948"/>
                    <a:pt x="1889" y="948"/>
                    <a:pt x="1920" y="948"/>
                  </a:cubicBezTo>
                  <a:cubicBezTo>
                    <a:pt x="1945" y="948"/>
                    <a:pt x="1970" y="948"/>
                    <a:pt x="1995" y="948"/>
                  </a:cubicBezTo>
                  <a:cubicBezTo>
                    <a:pt x="2004" y="955"/>
                    <a:pt x="2026" y="949"/>
                    <a:pt x="2040" y="951"/>
                  </a:cubicBezTo>
                  <a:close/>
                  <a:moveTo>
                    <a:pt x="537" y="948"/>
                  </a:moveTo>
                  <a:cubicBezTo>
                    <a:pt x="537" y="954"/>
                    <a:pt x="537" y="960"/>
                    <a:pt x="537" y="966"/>
                  </a:cubicBezTo>
                  <a:cubicBezTo>
                    <a:pt x="530" y="973"/>
                    <a:pt x="536" y="993"/>
                    <a:pt x="534" y="1005"/>
                  </a:cubicBezTo>
                  <a:cubicBezTo>
                    <a:pt x="534" y="1012"/>
                    <a:pt x="534" y="1019"/>
                    <a:pt x="534" y="1026"/>
                  </a:cubicBezTo>
                  <a:cubicBezTo>
                    <a:pt x="543" y="1026"/>
                    <a:pt x="552" y="1026"/>
                    <a:pt x="561" y="1026"/>
                  </a:cubicBezTo>
                  <a:cubicBezTo>
                    <a:pt x="617" y="1025"/>
                    <a:pt x="664" y="1033"/>
                    <a:pt x="720" y="1032"/>
                  </a:cubicBezTo>
                  <a:cubicBezTo>
                    <a:pt x="716" y="1006"/>
                    <a:pt x="728" y="964"/>
                    <a:pt x="714" y="948"/>
                  </a:cubicBezTo>
                  <a:cubicBezTo>
                    <a:pt x="711" y="948"/>
                    <a:pt x="708" y="948"/>
                    <a:pt x="705" y="948"/>
                  </a:cubicBezTo>
                  <a:cubicBezTo>
                    <a:pt x="700" y="943"/>
                    <a:pt x="674" y="943"/>
                    <a:pt x="669" y="948"/>
                  </a:cubicBezTo>
                  <a:cubicBezTo>
                    <a:pt x="665" y="952"/>
                    <a:pt x="656" y="951"/>
                    <a:pt x="648" y="951"/>
                  </a:cubicBezTo>
                  <a:cubicBezTo>
                    <a:pt x="642" y="944"/>
                    <a:pt x="623" y="950"/>
                    <a:pt x="612" y="948"/>
                  </a:cubicBezTo>
                  <a:cubicBezTo>
                    <a:pt x="599" y="948"/>
                    <a:pt x="586" y="948"/>
                    <a:pt x="573" y="948"/>
                  </a:cubicBezTo>
                  <a:cubicBezTo>
                    <a:pt x="568" y="943"/>
                    <a:pt x="542" y="943"/>
                    <a:pt x="537" y="948"/>
                  </a:cubicBezTo>
                  <a:close/>
                  <a:moveTo>
                    <a:pt x="720" y="1083"/>
                  </a:moveTo>
                  <a:cubicBezTo>
                    <a:pt x="720" y="1068"/>
                    <a:pt x="720" y="1053"/>
                    <a:pt x="720" y="1038"/>
                  </a:cubicBezTo>
                  <a:cubicBezTo>
                    <a:pt x="699" y="1038"/>
                    <a:pt x="678" y="1038"/>
                    <a:pt x="657" y="1038"/>
                  </a:cubicBezTo>
                  <a:cubicBezTo>
                    <a:pt x="642" y="1038"/>
                    <a:pt x="627" y="1038"/>
                    <a:pt x="612" y="1038"/>
                  </a:cubicBezTo>
                  <a:cubicBezTo>
                    <a:pt x="595" y="1038"/>
                    <a:pt x="578" y="1038"/>
                    <a:pt x="561" y="1038"/>
                  </a:cubicBezTo>
                  <a:cubicBezTo>
                    <a:pt x="525" y="1016"/>
                    <a:pt x="532" y="1079"/>
                    <a:pt x="537" y="1098"/>
                  </a:cubicBezTo>
                  <a:cubicBezTo>
                    <a:pt x="537" y="1105"/>
                    <a:pt x="537" y="1112"/>
                    <a:pt x="537" y="1119"/>
                  </a:cubicBezTo>
                  <a:cubicBezTo>
                    <a:pt x="558" y="1119"/>
                    <a:pt x="574" y="1124"/>
                    <a:pt x="597" y="1122"/>
                  </a:cubicBezTo>
                  <a:cubicBezTo>
                    <a:pt x="605" y="1129"/>
                    <a:pt x="626" y="1123"/>
                    <a:pt x="639" y="1125"/>
                  </a:cubicBezTo>
                  <a:cubicBezTo>
                    <a:pt x="652" y="1125"/>
                    <a:pt x="665" y="1125"/>
                    <a:pt x="678" y="1125"/>
                  </a:cubicBezTo>
                  <a:cubicBezTo>
                    <a:pt x="685" y="1130"/>
                    <a:pt x="713" y="1130"/>
                    <a:pt x="720" y="1125"/>
                  </a:cubicBezTo>
                  <a:cubicBezTo>
                    <a:pt x="720" y="1111"/>
                    <a:pt x="720" y="1097"/>
                    <a:pt x="720" y="1083"/>
                  </a:cubicBezTo>
                  <a:close/>
                  <a:moveTo>
                    <a:pt x="849" y="960"/>
                  </a:moveTo>
                  <a:cubicBezTo>
                    <a:pt x="849" y="962"/>
                    <a:pt x="849" y="964"/>
                    <a:pt x="849" y="966"/>
                  </a:cubicBezTo>
                  <a:cubicBezTo>
                    <a:pt x="851" y="997"/>
                    <a:pt x="845" y="1036"/>
                    <a:pt x="852" y="1062"/>
                  </a:cubicBezTo>
                  <a:cubicBezTo>
                    <a:pt x="884" y="1062"/>
                    <a:pt x="916" y="1062"/>
                    <a:pt x="948" y="1062"/>
                  </a:cubicBezTo>
                  <a:cubicBezTo>
                    <a:pt x="973" y="1067"/>
                    <a:pt x="1019" y="1067"/>
                    <a:pt x="1044" y="1062"/>
                  </a:cubicBezTo>
                  <a:cubicBezTo>
                    <a:pt x="1044" y="1045"/>
                    <a:pt x="1044" y="1028"/>
                    <a:pt x="1044" y="1011"/>
                  </a:cubicBezTo>
                  <a:cubicBezTo>
                    <a:pt x="1042" y="1001"/>
                    <a:pt x="1048" y="983"/>
                    <a:pt x="1041" y="978"/>
                  </a:cubicBezTo>
                  <a:cubicBezTo>
                    <a:pt x="1041" y="972"/>
                    <a:pt x="1041" y="966"/>
                    <a:pt x="1041" y="960"/>
                  </a:cubicBezTo>
                  <a:cubicBezTo>
                    <a:pt x="984" y="955"/>
                    <a:pt x="906" y="955"/>
                    <a:pt x="849" y="960"/>
                  </a:cubicBezTo>
                  <a:close/>
                  <a:moveTo>
                    <a:pt x="2577" y="1071"/>
                  </a:moveTo>
                  <a:cubicBezTo>
                    <a:pt x="2549" y="1072"/>
                    <a:pt x="2523" y="1075"/>
                    <a:pt x="2493" y="1074"/>
                  </a:cubicBezTo>
                  <a:cubicBezTo>
                    <a:pt x="2464" y="1054"/>
                    <a:pt x="2470" y="1111"/>
                    <a:pt x="2475" y="1125"/>
                  </a:cubicBezTo>
                  <a:cubicBezTo>
                    <a:pt x="2475" y="1136"/>
                    <a:pt x="2475" y="1147"/>
                    <a:pt x="2475" y="1158"/>
                  </a:cubicBezTo>
                  <a:cubicBezTo>
                    <a:pt x="2475" y="1169"/>
                    <a:pt x="2475" y="1180"/>
                    <a:pt x="2475" y="1191"/>
                  </a:cubicBezTo>
                  <a:cubicBezTo>
                    <a:pt x="2475" y="1203"/>
                    <a:pt x="2475" y="1215"/>
                    <a:pt x="2475" y="1227"/>
                  </a:cubicBezTo>
                  <a:cubicBezTo>
                    <a:pt x="2477" y="1237"/>
                    <a:pt x="2471" y="1255"/>
                    <a:pt x="2478" y="1260"/>
                  </a:cubicBezTo>
                  <a:cubicBezTo>
                    <a:pt x="2478" y="1272"/>
                    <a:pt x="2478" y="1284"/>
                    <a:pt x="2478" y="1296"/>
                  </a:cubicBezTo>
                  <a:cubicBezTo>
                    <a:pt x="2478" y="1307"/>
                    <a:pt x="2478" y="1318"/>
                    <a:pt x="2478" y="1329"/>
                  </a:cubicBezTo>
                  <a:cubicBezTo>
                    <a:pt x="2478" y="1340"/>
                    <a:pt x="2478" y="1351"/>
                    <a:pt x="2478" y="1362"/>
                  </a:cubicBezTo>
                  <a:cubicBezTo>
                    <a:pt x="2480" y="1373"/>
                    <a:pt x="2474" y="1392"/>
                    <a:pt x="2481" y="1398"/>
                  </a:cubicBezTo>
                  <a:cubicBezTo>
                    <a:pt x="2481" y="1409"/>
                    <a:pt x="2481" y="1420"/>
                    <a:pt x="2481" y="1431"/>
                  </a:cubicBezTo>
                  <a:cubicBezTo>
                    <a:pt x="2481" y="1443"/>
                    <a:pt x="2481" y="1455"/>
                    <a:pt x="2481" y="1467"/>
                  </a:cubicBezTo>
                  <a:cubicBezTo>
                    <a:pt x="2481" y="1485"/>
                    <a:pt x="2481" y="1503"/>
                    <a:pt x="2481" y="1521"/>
                  </a:cubicBezTo>
                  <a:cubicBezTo>
                    <a:pt x="2481" y="1546"/>
                    <a:pt x="2481" y="1571"/>
                    <a:pt x="2481" y="1596"/>
                  </a:cubicBezTo>
                  <a:cubicBezTo>
                    <a:pt x="2481" y="1608"/>
                    <a:pt x="2481" y="1620"/>
                    <a:pt x="2481" y="1632"/>
                  </a:cubicBezTo>
                  <a:cubicBezTo>
                    <a:pt x="2512" y="1637"/>
                    <a:pt x="2564" y="1637"/>
                    <a:pt x="2595" y="1632"/>
                  </a:cubicBezTo>
                  <a:cubicBezTo>
                    <a:pt x="2595" y="1615"/>
                    <a:pt x="2595" y="1598"/>
                    <a:pt x="2595" y="1581"/>
                  </a:cubicBezTo>
                  <a:cubicBezTo>
                    <a:pt x="2595" y="1571"/>
                    <a:pt x="2595" y="1561"/>
                    <a:pt x="2595" y="1551"/>
                  </a:cubicBezTo>
                  <a:cubicBezTo>
                    <a:pt x="2595" y="1540"/>
                    <a:pt x="2595" y="1529"/>
                    <a:pt x="2595" y="1518"/>
                  </a:cubicBezTo>
                  <a:cubicBezTo>
                    <a:pt x="2593" y="1509"/>
                    <a:pt x="2599" y="1492"/>
                    <a:pt x="2592" y="1488"/>
                  </a:cubicBezTo>
                  <a:cubicBezTo>
                    <a:pt x="2592" y="1478"/>
                    <a:pt x="2592" y="1468"/>
                    <a:pt x="2592" y="1458"/>
                  </a:cubicBezTo>
                  <a:cubicBezTo>
                    <a:pt x="2592" y="1446"/>
                    <a:pt x="2592" y="1434"/>
                    <a:pt x="2592" y="1422"/>
                  </a:cubicBezTo>
                  <a:cubicBezTo>
                    <a:pt x="2592" y="1407"/>
                    <a:pt x="2592" y="1392"/>
                    <a:pt x="2592" y="1377"/>
                  </a:cubicBezTo>
                  <a:cubicBezTo>
                    <a:pt x="2590" y="1361"/>
                    <a:pt x="2596" y="1337"/>
                    <a:pt x="2589" y="1326"/>
                  </a:cubicBezTo>
                  <a:cubicBezTo>
                    <a:pt x="2589" y="1309"/>
                    <a:pt x="2589" y="1292"/>
                    <a:pt x="2589" y="1275"/>
                  </a:cubicBezTo>
                  <a:cubicBezTo>
                    <a:pt x="2589" y="1260"/>
                    <a:pt x="2589" y="1245"/>
                    <a:pt x="2589" y="1230"/>
                  </a:cubicBezTo>
                  <a:cubicBezTo>
                    <a:pt x="2589" y="1213"/>
                    <a:pt x="2589" y="1196"/>
                    <a:pt x="2589" y="1179"/>
                  </a:cubicBezTo>
                  <a:cubicBezTo>
                    <a:pt x="2589" y="1153"/>
                    <a:pt x="2589" y="1127"/>
                    <a:pt x="2589" y="1101"/>
                  </a:cubicBezTo>
                  <a:cubicBezTo>
                    <a:pt x="2589" y="1089"/>
                    <a:pt x="2593" y="1057"/>
                    <a:pt x="2577" y="1071"/>
                  </a:cubicBezTo>
                  <a:close/>
                  <a:moveTo>
                    <a:pt x="537" y="1137"/>
                  </a:moveTo>
                  <a:cubicBezTo>
                    <a:pt x="537" y="1140"/>
                    <a:pt x="537" y="1143"/>
                    <a:pt x="537" y="1146"/>
                  </a:cubicBezTo>
                  <a:cubicBezTo>
                    <a:pt x="539" y="1158"/>
                    <a:pt x="533" y="1178"/>
                    <a:pt x="540" y="1185"/>
                  </a:cubicBezTo>
                  <a:cubicBezTo>
                    <a:pt x="540" y="1194"/>
                    <a:pt x="540" y="1203"/>
                    <a:pt x="540" y="1212"/>
                  </a:cubicBezTo>
                  <a:cubicBezTo>
                    <a:pt x="567" y="1219"/>
                    <a:pt x="607" y="1213"/>
                    <a:pt x="639" y="1215"/>
                  </a:cubicBezTo>
                  <a:cubicBezTo>
                    <a:pt x="666" y="1215"/>
                    <a:pt x="693" y="1215"/>
                    <a:pt x="720" y="1215"/>
                  </a:cubicBezTo>
                  <a:cubicBezTo>
                    <a:pt x="718" y="1191"/>
                    <a:pt x="724" y="1159"/>
                    <a:pt x="717" y="1140"/>
                  </a:cubicBezTo>
                  <a:cubicBezTo>
                    <a:pt x="709" y="1140"/>
                    <a:pt x="701" y="1140"/>
                    <a:pt x="693" y="1140"/>
                  </a:cubicBezTo>
                  <a:cubicBezTo>
                    <a:pt x="682" y="1133"/>
                    <a:pt x="658" y="1139"/>
                    <a:pt x="642" y="1137"/>
                  </a:cubicBezTo>
                  <a:cubicBezTo>
                    <a:pt x="625" y="1137"/>
                    <a:pt x="608" y="1137"/>
                    <a:pt x="591" y="1137"/>
                  </a:cubicBezTo>
                  <a:cubicBezTo>
                    <a:pt x="580" y="1132"/>
                    <a:pt x="548" y="1132"/>
                    <a:pt x="537" y="1137"/>
                  </a:cubicBezTo>
                  <a:close/>
                  <a:moveTo>
                    <a:pt x="900" y="1155"/>
                  </a:moveTo>
                  <a:cubicBezTo>
                    <a:pt x="883" y="1155"/>
                    <a:pt x="868" y="1153"/>
                    <a:pt x="855" y="1149"/>
                  </a:cubicBezTo>
                  <a:cubicBezTo>
                    <a:pt x="854" y="1158"/>
                    <a:pt x="860" y="1160"/>
                    <a:pt x="858" y="1170"/>
                  </a:cubicBezTo>
                  <a:cubicBezTo>
                    <a:pt x="858" y="1186"/>
                    <a:pt x="858" y="1202"/>
                    <a:pt x="858" y="1218"/>
                  </a:cubicBezTo>
                  <a:cubicBezTo>
                    <a:pt x="860" y="1236"/>
                    <a:pt x="854" y="1246"/>
                    <a:pt x="855" y="1263"/>
                  </a:cubicBezTo>
                  <a:cubicBezTo>
                    <a:pt x="879" y="1270"/>
                    <a:pt x="916" y="1264"/>
                    <a:pt x="945" y="1266"/>
                  </a:cubicBezTo>
                  <a:cubicBezTo>
                    <a:pt x="955" y="1266"/>
                    <a:pt x="965" y="1266"/>
                    <a:pt x="975" y="1266"/>
                  </a:cubicBezTo>
                  <a:cubicBezTo>
                    <a:pt x="1002" y="1265"/>
                    <a:pt x="1022" y="1271"/>
                    <a:pt x="1050" y="1269"/>
                  </a:cubicBezTo>
                  <a:cubicBezTo>
                    <a:pt x="1046" y="1250"/>
                    <a:pt x="1047" y="1226"/>
                    <a:pt x="1047" y="1203"/>
                  </a:cubicBezTo>
                  <a:cubicBezTo>
                    <a:pt x="1045" y="1190"/>
                    <a:pt x="1051" y="1169"/>
                    <a:pt x="1044" y="1161"/>
                  </a:cubicBezTo>
                  <a:cubicBezTo>
                    <a:pt x="1028" y="1161"/>
                    <a:pt x="1012" y="1161"/>
                    <a:pt x="996" y="1161"/>
                  </a:cubicBezTo>
                  <a:cubicBezTo>
                    <a:pt x="991" y="1154"/>
                    <a:pt x="973" y="1160"/>
                    <a:pt x="963" y="1158"/>
                  </a:cubicBezTo>
                  <a:cubicBezTo>
                    <a:pt x="958" y="1158"/>
                    <a:pt x="953" y="1158"/>
                    <a:pt x="948" y="1158"/>
                  </a:cubicBezTo>
                  <a:cubicBezTo>
                    <a:pt x="938" y="1151"/>
                    <a:pt x="915" y="1157"/>
                    <a:pt x="900" y="1155"/>
                  </a:cubicBezTo>
                  <a:close/>
                  <a:moveTo>
                    <a:pt x="1653" y="1170"/>
                  </a:moveTo>
                  <a:cubicBezTo>
                    <a:pt x="1646" y="1190"/>
                    <a:pt x="1652" y="1223"/>
                    <a:pt x="1650" y="1248"/>
                  </a:cubicBezTo>
                  <a:cubicBezTo>
                    <a:pt x="1652" y="1268"/>
                    <a:pt x="1646" y="1296"/>
                    <a:pt x="1653" y="1311"/>
                  </a:cubicBezTo>
                  <a:cubicBezTo>
                    <a:pt x="1659" y="1312"/>
                    <a:pt x="1660" y="1308"/>
                    <a:pt x="1665" y="1308"/>
                  </a:cubicBezTo>
                  <a:cubicBezTo>
                    <a:pt x="1680" y="1306"/>
                    <a:pt x="1703" y="1312"/>
                    <a:pt x="1713" y="1305"/>
                  </a:cubicBezTo>
                  <a:cubicBezTo>
                    <a:pt x="1750" y="1305"/>
                    <a:pt x="1787" y="1305"/>
                    <a:pt x="1824" y="1305"/>
                  </a:cubicBezTo>
                  <a:cubicBezTo>
                    <a:pt x="1857" y="1312"/>
                    <a:pt x="1903" y="1306"/>
                    <a:pt x="1941" y="1308"/>
                  </a:cubicBezTo>
                  <a:cubicBezTo>
                    <a:pt x="1975" y="1308"/>
                    <a:pt x="2009" y="1308"/>
                    <a:pt x="2043" y="1308"/>
                  </a:cubicBezTo>
                  <a:cubicBezTo>
                    <a:pt x="2055" y="1315"/>
                    <a:pt x="2080" y="1309"/>
                    <a:pt x="2097" y="1311"/>
                  </a:cubicBezTo>
                  <a:cubicBezTo>
                    <a:pt x="2095" y="1299"/>
                    <a:pt x="2101" y="1279"/>
                    <a:pt x="2094" y="1272"/>
                  </a:cubicBezTo>
                  <a:cubicBezTo>
                    <a:pt x="2094" y="1257"/>
                    <a:pt x="2094" y="1242"/>
                    <a:pt x="2094" y="1227"/>
                  </a:cubicBezTo>
                  <a:cubicBezTo>
                    <a:pt x="2094" y="1207"/>
                    <a:pt x="2094" y="1187"/>
                    <a:pt x="2094" y="1167"/>
                  </a:cubicBezTo>
                  <a:cubicBezTo>
                    <a:pt x="2014" y="1167"/>
                    <a:pt x="1934" y="1167"/>
                    <a:pt x="1854" y="1167"/>
                  </a:cubicBezTo>
                  <a:cubicBezTo>
                    <a:pt x="1836" y="1169"/>
                    <a:pt x="1810" y="1163"/>
                    <a:pt x="1797" y="1170"/>
                  </a:cubicBezTo>
                  <a:cubicBezTo>
                    <a:pt x="1779" y="1170"/>
                    <a:pt x="1761" y="1170"/>
                    <a:pt x="1743" y="1170"/>
                  </a:cubicBezTo>
                  <a:cubicBezTo>
                    <a:pt x="1713" y="1170"/>
                    <a:pt x="1683" y="1170"/>
                    <a:pt x="1653" y="1170"/>
                  </a:cubicBezTo>
                  <a:close/>
                  <a:moveTo>
                    <a:pt x="687" y="1224"/>
                  </a:moveTo>
                  <a:cubicBezTo>
                    <a:pt x="639" y="1224"/>
                    <a:pt x="591" y="1224"/>
                    <a:pt x="543" y="1224"/>
                  </a:cubicBezTo>
                  <a:cubicBezTo>
                    <a:pt x="541" y="1251"/>
                    <a:pt x="547" y="1270"/>
                    <a:pt x="546" y="1296"/>
                  </a:cubicBezTo>
                  <a:cubicBezTo>
                    <a:pt x="560" y="1296"/>
                    <a:pt x="574" y="1296"/>
                    <a:pt x="588" y="1296"/>
                  </a:cubicBezTo>
                  <a:cubicBezTo>
                    <a:pt x="595" y="1303"/>
                    <a:pt x="615" y="1297"/>
                    <a:pt x="627" y="1299"/>
                  </a:cubicBezTo>
                  <a:cubicBezTo>
                    <a:pt x="637" y="1297"/>
                    <a:pt x="659" y="1301"/>
                    <a:pt x="675" y="1302"/>
                  </a:cubicBezTo>
                  <a:cubicBezTo>
                    <a:pt x="691" y="1303"/>
                    <a:pt x="716" y="1299"/>
                    <a:pt x="699" y="1308"/>
                  </a:cubicBezTo>
                  <a:cubicBezTo>
                    <a:pt x="687" y="1308"/>
                    <a:pt x="675" y="1308"/>
                    <a:pt x="663" y="1308"/>
                  </a:cubicBezTo>
                  <a:cubicBezTo>
                    <a:pt x="652" y="1310"/>
                    <a:pt x="633" y="1304"/>
                    <a:pt x="627" y="1311"/>
                  </a:cubicBezTo>
                  <a:cubicBezTo>
                    <a:pt x="599" y="1312"/>
                    <a:pt x="574" y="1310"/>
                    <a:pt x="549" y="1308"/>
                  </a:cubicBezTo>
                  <a:cubicBezTo>
                    <a:pt x="549" y="1317"/>
                    <a:pt x="549" y="1326"/>
                    <a:pt x="549" y="1335"/>
                  </a:cubicBezTo>
                  <a:cubicBezTo>
                    <a:pt x="554" y="1352"/>
                    <a:pt x="537" y="1391"/>
                    <a:pt x="561" y="1389"/>
                  </a:cubicBezTo>
                  <a:cubicBezTo>
                    <a:pt x="572" y="1387"/>
                    <a:pt x="591" y="1393"/>
                    <a:pt x="597" y="1386"/>
                  </a:cubicBezTo>
                  <a:cubicBezTo>
                    <a:pt x="639" y="1385"/>
                    <a:pt x="679" y="1386"/>
                    <a:pt x="714" y="1392"/>
                  </a:cubicBezTo>
                  <a:cubicBezTo>
                    <a:pt x="726" y="1399"/>
                    <a:pt x="718" y="1362"/>
                    <a:pt x="720" y="1350"/>
                  </a:cubicBezTo>
                  <a:cubicBezTo>
                    <a:pt x="720" y="1336"/>
                    <a:pt x="720" y="1322"/>
                    <a:pt x="720" y="1308"/>
                  </a:cubicBezTo>
                  <a:cubicBezTo>
                    <a:pt x="720" y="1307"/>
                    <a:pt x="720" y="1306"/>
                    <a:pt x="720" y="1305"/>
                  </a:cubicBezTo>
                  <a:cubicBezTo>
                    <a:pt x="720" y="1292"/>
                    <a:pt x="720" y="1279"/>
                    <a:pt x="720" y="1266"/>
                  </a:cubicBezTo>
                  <a:cubicBezTo>
                    <a:pt x="720" y="1252"/>
                    <a:pt x="720" y="1238"/>
                    <a:pt x="720" y="1224"/>
                  </a:cubicBezTo>
                  <a:cubicBezTo>
                    <a:pt x="709" y="1224"/>
                    <a:pt x="698" y="1224"/>
                    <a:pt x="687" y="1224"/>
                  </a:cubicBezTo>
                  <a:close/>
                  <a:moveTo>
                    <a:pt x="2004" y="1317"/>
                  </a:moveTo>
                  <a:cubicBezTo>
                    <a:pt x="1989" y="1317"/>
                    <a:pt x="1974" y="1317"/>
                    <a:pt x="1959" y="1317"/>
                  </a:cubicBezTo>
                  <a:cubicBezTo>
                    <a:pt x="1944" y="1317"/>
                    <a:pt x="1929" y="1317"/>
                    <a:pt x="1914" y="1317"/>
                  </a:cubicBezTo>
                  <a:cubicBezTo>
                    <a:pt x="1899" y="1317"/>
                    <a:pt x="1884" y="1317"/>
                    <a:pt x="1869" y="1317"/>
                  </a:cubicBezTo>
                  <a:cubicBezTo>
                    <a:pt x="1854" y="1319"/>
                    <a:pt x="1831" y="1313"/>
                    <a:pt x="1821" y="1320"/>
                  </a:cubicBezTo>
                  <a:cubicBezTo>
                    <a:pt x="1765" y="1320"/>
                    <a:pt x="1709" y="1320"/>
                    <a:pt x="1653" y="1320"/>
                  </a:cubicBezTo>
                  <a:cubicBezTo>
                    <a:pt x="1646" y="1335"/>
                    <a:pt x="1652" y="1363"/>
                    <a:pt x="1650" y="1383"/>
                  </a:cubicBezTo>
                  <a:cubicBezTo>
                    <a:pt x="1654" y="1390"/>
                    <a:pt x="1671" y="1384"/>
                    <a:pt x="1680" y="1386"/>
                  </a:cubicBezTo>
                  <a:cubicBezTo>
                    <a:pt x="1727" y="1385"/>
                    <a:pt x="1768" y="1390"/>
                    <a:pt x="1809" y="1395"/>
                  </a:cubicBezTo>
                  <a:cubicBezTo>
                    <a:pt x="1813" y="1400"/>
                    <a:pt x="1838" y="1400"/>
                    <a:pt x="1842" y="1395"/>
                  </a:cubicBezTo>
                  <a:cubicBezTo>
                    <a:pt x="1851" y="1395"/>
                    <a:pt x="1860" y="1395"/>
                    <a:pt x="1869" y="1395"/>
                  </a:cubicBezTo>
                  <a:cubicBezTo>
                    <a:pt x="1878" y="1393"/>
                    <a:pt x="1895" y="1399"/>
                    <a:pt x="1899" y="1392"/>
                  </a:cubicBezTo>
                  <a:cubicBezTo>
                    <a:pt x="1908" y="1392"/>
                    <a:pt x="1917" y="1392"/>
                    <a:pt x="1926" y="1392"/>
                  </a:cubicBezTo>
                  <a:cubicBezTo>
                    <a:pt x="1935" y="1390"/>
                    <a:pt x="1952" y="1396"/>
                    <a:pt x="1956" y="1389"/>
                  </a:cubicBezTo>
                  <a:cubicBezTo>
                    <a:pt x="1966" y="1389"/>
                    <a:pt x="1976" y="1389"/>
                    <a:pt x="1986" y="1389"/>
                  </a:cubicBezTo>
                  <a:cubicBezTo>
                    <a:pt x="1995" y="1387"/>
                    <a:pt x="2012" y="1393"/>
                    <a:pt x="2016" y="1386"/>
                  </a:cubicBezTo>
                  <a:cubicBezTo>
                    <a:pt x="2025" y="1386"/>
                    <a:pt x="2034" y="1386"/>
                    <a:pt x="2043" y="1386"/>
                  </a:cubicBezTo>
                  <a:cubicBezTo>
                    <a:pt x="2057" y="1386"/>
                    <a:pt x="2071" y="1386"/>
                    <a:pt x="2085" y="1386"/>
                  </a:cubicBezTo>
                  <a:cubicBezTo>
                    <a:pt x="2090" y="1386"/>
                    <a:pt x="2095" y="1386"/>
                    <a:pt x="2100" y="1386"/>
                  </a:cubicBezTo>
                  <a:cubicBezTo>
                    <a:pt x="2100" y="1383"/>
                    <a:pt x="2100" y="1380"/>
                    <a:pt x="2100" y="1377"/>
                  </a:cubicBezTo>
                  <a:cubicBezTo>
                    <a:pt x="2098" y="1366"/>
                    <a:pt x="2104" y="1347"/>
                    <a:pt x="2097" y="1341"/>
                  </a:cubicBezTo>
                  <a:cubicBezTo>
                    <a:pt x="2097" y="1333"/>
                    <a:pt x="2097" y="1325"/>
                    <a:pt x="2097" y="1317"/>
                  </a:cubicBezTo>
                  <a:cubicBezTo>
                    <a:pt x="2088" y="1310"/>
                    <a:pt x="2066" y="1316"/>
                    <a:pt x="2052" y="1314"/>
                  </a:cubicBezTo>
                  <a:cubicBezTo>
                    <a:pt x="2037" y="1316"/>
                    <a:pt x="2014" y="1310"/>
                    <a:pt x="2004" y="1317"/>
                  </a:cubicBezTo>
                  <a:close/>
                  <a:moveTo>
                    <a:pt x="1650" y="1413"/>
                  </a:moveTo>
                  <a:cubicBezTo>
                    <a:pt x="1650" y="1430"/>
                    <a:pt x="1650" y="1447"/>
                    <a:pt x="1650" y="1464"/>
                  </a:cubicBezTo>
                  <a:cubicBezTo>
                    <a:pt x="1652" y="1473"/>
                    <a:pt x="1646" y="1490"/>
                    <a:pt x="1653" y="1494"/>
                  </a:cubicBezTo>
                  <a:cubicBezTo>
                    <a:pt x="1660" y="1494"/>
                    <a:pt x="1667" y="1494"/>
                    <a:pt x="1674" y="1494"/>
                  </a:cubicBezTo>
                  <a:cubicBezTo>
                    <a:pt x="1684" y="1494"/>
                    <a:pt x="1694" y="1494"/>
                    <a:pt x="1704" y="1494"/>
                  </a:cubicBezTo>
                  <a:cubicBezTo>
                    <a:pt x="1764" y="1492"/>
                    <a:pt x="1816" y="1498"/>
                    <a:pt x="1875" y="1497"/>
                  </a:cubicBezTo>
                  <a:cubicBezTo>
                    <a:pt x="1883" y="1504"/>
                    <a:pt x="1904" y="1498"/>
                    <a:pt x="1917" y="1500"/>
                  </a:cubicBezTo>
                  <a:cubicBezTo>
                    <a:pt x="1930" y="1500"/>
                    <a:pt x="1943" y="1500"/>
                    <a:pt x="1956" y="1500"/>
                  </a:cubicBezTo>
                  <a:cubicBezTo>
                    <a:pt x="1962" y="1507"/>
                    <a:pt x="1981" y="1501"/>
                    <a:pt x="1992" y="1503"/>
                  </a:cubicBezTo>
                  <a:cubicBezTo>
                    <a:pt x="2031" y="1501"/>
                    <a:pt x="2061" y="1508"/>
                    <a:pt x="2100" y="1506"/>
                  </a:cubicBezTo>
                  <a:cubicBezTo>
                    <a:pt x="2107" y="1500"/>
                    <a:pt x="2101" y="1481"/>
                    <a:pt x="2103" y="1470"/>
                  </a:cubicBezTo>
                  <a:cubicBezTo>
                    <a:pt x="2101" y="1454"/>
                    <a:pt x="2107" y="1430"/>
                    <a:pt x="2100" y="1419"/>
                  </a:cubicBezTo>
                  <a:cubicBezTo>
                    <a:pt x="2100" y="1412"/>
                    <a:pt x="2100" y="1405"/>
                    <a:pt x="2100" y="1398"/>
                  </a:cubicBezTo>
                  <a:cubicBezTo>
                    <a:pt x="2084" y="1394"/>
                    <a:pt x="2063" y="1395"/>
                    <a:pt x="2043" y="1395"/>
                  </a:cubicBezTo>
                  <a:cubicBezTo>
                    <a:pt x="2033" y="1397"/>
                    <a:pt x="2015" y="1391"/>
                    <a:pt x="2010" y="1398"/>
                  </a:cubicBezTo>
                  <a:cubicBezTo>
                    <a:pt x="1974" y="1395"/>
                    <a:pt x="1949" y="1403"/>
                    <a:pt x="1917" y="1404"/>
                  </a:cubicBezTo>
                  <a:cubicBezTo>
                    <a:pt x="1856" y="1404"/>
                    <a:pt x="1795" y="1404"/>
                    <a:pt x="1734" y="1404"/>
                  </a:cubicBezTo>
                  <a:cubicBezTo>
                    <a:pt x="1701" y="1406"/>
                    <a:pt x="1676" y="1400"/>
                    <a:pt x="1650" y="1395"/>
                  </a:cubicBezTo>
                  <a:cubicBezTo>
                    <a:pt x="1650" y="1401"/>
                    <a:pt x="1650" y="1407"/>
                    <a:pt x="1650" y="1413"/>
                  </a:cubicBezTo>
                  <a:close/>
                  <a:moveTo>
                    <a:pt x="549" y="1401"/>
                  </a:moveTo>
                  <a:cubicBezTo>
                    <a:pt x="549" y="1414"/>
                    <a:pt x="549" y="1427"/>
                    <a:pt x="549" y="1440"/>
                  </a:cubicBezTo>
                  <a:cubicBezTo>
                    <a:pt x="551" y="1452"/>
                    <a:pt x="545" y="1472"/>
                    <a:pt x="552" y="1479"/>
                  </a:cubicBezTo>
                  <a:cubicBezTo>
                    <a:pt x="553" y="1475"/>
                    <a:pt x="559" y="1476"/>
                    <a:pt x="564" y="1476"/>
                  </a:cubicBezTo>
                  <a:cubicBezTo>
                    <a:pt x="579" y="1476"/>
                    <a:pt x="594" y="1476"/>
                    <a:pt x="609" y="1476"/>
                  </a:cubicBezTo>
                  <a:cubicBezTo>
                    <a:pt x="627" y="1474"/>
                    <a:pt x="636" y="1481"/>
                    <a:pt x="654" y="1479"/>
                  </a:cubicBezTo>
                  <a:cubicBezTo>
                    <a:pt x="669" y="1479"/>
                    <a:pt x="684" y="1479"/>
                    <a:pt x="699" y="1479"/>
                  </a:cubicBezTo>
                  <a:cubicBezTo>
                    <a:pt x="706" y="1479"/>
                    <a:pt x="713" y="1479"/>
                    <a:pt x="717" y="1482"/>
                  </a:cubicBezTo>
                  <a:cubicBezTo>
                    <a:pt x="722" y="1462"/>
                    <a:pt x="722" y="1421"/>
                    <a:pt x="717" y="1401"/>
                  </a:cubicBezTo>
                  <a:cubicBezTo>
                    <a:pt x="706" y="1401"/>
                    <a:pt x="695" y="1401"/>
                    <a:pt x="684" y="1401"/>
                  </a:cubicBezTo>
                  <a:cubicBezTo>
                    <a:pt x="664" y="1401"/>
                    <a:pt x="644" y="1401"/>
                    <a:pt x="624" y="1401"/>
                  </a:cubicBezTo>
                  <a:cubicBezTo>
                    <a:pt x="616" y="1401"/>
                    <a:pt x="608" y="1401"/>
                    <a:pt x="600" y="1401"/>
                  </a:cubicBezTo>
                  <a:cubicBezTo>
                    <a:pt x="590" y="1396"/>
                    <a:pt x="559" y="1396"/>
                    <a:pt x="549" y="1401"/>
                  </a:cubicBezTo>
                  <a:close/>
                  <a:moveTo>
                    <a:pt x="672" y="1488"/>
                  </a:moveTo>
                  <a:cubicBezTo>
                    <a:pt x="656" y="1488"/>
                    <a:pt x="640" y="1488"/>
                    <a:pt x="624" y="1488"/>
                  </a:cubicBezTo>
                  <a:cubicBezTo>
                    <a:pt x="611" y="1488"/>
                    <a:pt x="598" y="1488"/>
                    <a:pt x="585" y="1488"/>
                  </a:cubicBezTo>
                  <a:cubicBezTo>
                    <a:pt x="573" y="1488"/>
                    <a:pt x="561" y="1488"/>
                    <a:pt x="549" y="1488"/>
                  </a:cubicBezTo>
                  <a:cubicBezTo>
                    <a:pt x="550" y="1514"/>
                    <a:pt x="544" y="1533"/>
                    <a:pt x="546" y="1560"/>
                  </a:cubicBezTo>
                  <a:cubicBezTo>
                    <a:pt x="538" y="1575"/>
                    <a:pt x="563" y="1568"/>
                    <a:pt x="579" y="1569"/>
                  </a:cubicBezTo>
                  <a:cubicBezTo>
                    <a:pt x="595" y="1570"/>
                    <a:pt x="613" y="1569"/>
                    <a:pt x="627" y="1569"/>
                  </a:cubicBezTo>
                  <a:cubicBezTo>
                    <a:pt x="642" y="1569"/>
                    <a:pt x="657" y="1569"/>
                    <a:pt x="672" y="1569"/>
                  </a:cubicBezTo>
                  <a:cubicBezTo>
                    <a:pt x="682" y="1576"/>
                    <a:pt x="705" y="1570"/>
                    <a:pt x="720" y="1572"/>
                  </a:cubicBezTo>
                  <a:cubicBezTo>
                    <a:pt x="720" y="1557"/>
                    <a:pt x="720" y="1542"/>
                    <a:pt x="720" y="1527"/>
                  </a:cubicBezTo>
                  <a:cubicBezTo>
                    <a:pt x="718" y="1514"/>
                    <a:pt x="724" y="1493"/>
                    <a:pt x="717" y="1485"/>
                  </a:cubicBezTo>
                  <a:cubicBezTo>
                    <a:pt x="703" y="1487"/>
                    <a:pt x="681" y="1481"/>
                    <a:pt x="672" y="1488"/>
                  </a:cubicBezTo>
                  <a:close/>
                  <a:moveTo>
                    <a:pt x="1650" y="1506"/>
                  </a:moveTo>
                  <a:cubicBezTo>
                    <a:pt x="1650" y="1508"/>
                    <a:pt x="1650" y="1510"/>
                    <a:pt x="1650" y="1512"/>
                  </a:cubicBezTo>
                  <a:cubicBezTo>
                    <a:pt x="1643" y="1518"/>
                    <a:pt x="1649" y="1537"/>
                    <a:pt x="1647" y="1548"/>
                  </a:cubicBezTo>
                  <a:cubicBezTo>
                    <a:pt x="1647" y="1556"/>
                    <a:pt x="1647" y="1564"/>
                    <a:pt x="1647" y="1572"/>
                  </a:cubicBezTo>
                  <a:cubicBezTo>
                    <a:pt x="1691" y="1572"/>
                    <a:pt x="1735" y="1572"/>
                    <a:pt x="1779" y="1572"/>
                  </a:cubicBezTo>
                  <a:cubicBezTo>
                    <a:pt x="1814" y="1572"/>
                    <a:pt x="1849" y="1572"/>
                    <a:pt x="1884" y="1572"/>
                  </a:cubicBezTo>
                  <a:cubicBezTo>
                    <a:pt x="1952" y="1572"/>
                    <a:pt x="2020" y="1572"/>
                    <a:pt x="2088" y="1572"/>
                  </a:cubicBezTo>
                  <a:cubicBezTo>
                    <a:pt x="2094" y="1573"/>
                    <a:pt x="2093" y="1581"/>
                    <a:pt x="2103" y="1578"/>
                  </a:cubicBezTo>
                  <a:cubicBezTo>
                    <a:pt x="2103" y="1575"/>
                    <a:pt x="2103" y="1572"/>
                    <a:pt x="2103" y="1569"/>
                  </a:cubicBezTo>
                  <a:cubicBezTo>
                    <a:pt x="2103" y="1551"/>
                    <a:pt x="2103" y="1533"/>
                    <a:pt x="2103" y="1515"/>
                  </a:cubicBezTo>
                  <a:cubicBezTo>
                    <a:pt x="2087" y="1515"/>
                    <a:pt x="2071" y="1515"/>
                    <a:pt x="2055" y="1515"/>
                  </a:cubicBezTo>
                  <a:cubicBezTo>
                    <a:pt x="2050" y="1508"/>
                    <a:pt x="2032" y="1514"/>
                    <a:pt x="2022" y="1512"/>
                  </a:cubicBezTo>
                  <a:cubicBezTo>
                    <a:pt x="2012" y="1512"/>
                    <a:pt x="2002" y="1512"/>
                    <a:pt x="1992" y="1512"/>
                  </a:cubicBezTo>
                  <a:cubicBezTo>
                    <a:pt x="1987" y="1505"/>
                    <a:pt x="1969" y="1511"/>
                    <a:pt x="1959" y="1509"/>
                  </a:cubicBezTo>
                  <a:cubicBezTo>
                    <a:pt x="1918" y="1511"/>
                    <a:pt x="1886" y="1504"/>
                    <a:pt x="1845" y="1506"/>
                  </a:cubicBezTo>
                  <a:cubicBezTo>
                    <a:pt x="1787" y="1501"/>
                    <a:pt x="1708" y="1501"/>
                    <a:pt x="1650" y="1506"/>
                  </a:cubicBezTo>
                  <a:close/>
                  <a:moveTo>
                    <a:pt x="864" y="1524"/>
                  </a:moveTo>
                  <a:cubicBezTo>
                    <a:pt x="864" y="1541"/>
                    <a:pt x="864" y="1558"/>
                    <a:pt x="864" y="1575"/>
                  </a:cubicBezTo>
                  <a:cubicBezTo>
                    <a:pt x="864" y="1585"/>
                    <a:pt x="864" y="1595"/>
                    <a:pt x="864" y="1605"/>
                  </a:cubicBezTo>
                  <a:cubicBezTo>
                    <a:pt x="864" y="1614"/>
                    <a:pt x="864" y="1623"/>
                    <a:pt x="864" y="1632"/>
                  </a:cubicBezTo>
                  <a:cubicBezTo>
                    <a:pt x="920" y="1639"/>
                    <a:pt x="989" y="1633"/>
                    <a:pt x="1050" y="1635"/>
                  </a:cubicBezTo>
                  <a:cubicBezTo>
                    <a:pt x="1050" y="1598"/>
                    <a:pt x="1050" y="1561"/>
                    <a:pt x="1050" y="1524"/>
                  </a:cubicBezTo>
                  <a:cubicBezTo>
                    <a:pt x="1025" y="1524"/>
                    <a:pt x="999" y="1525"/>
                    <a:pt x="978" y="1521"/>
                  </a:cubicBezTo>
                  <a:cubicBezTo>
                    <a:pt x="941" y="1523"/>
                    <a:pt x="896" y="1517"/>
                    <a:pt x="864" y="1524"/>
                  </a:cubicBezTo>
                  <a:close/>
                  <a:moveTo>
                    <a:pt x="543" y="1578"/>
                  </a:moveTo>
                  <a:cubicBezTo>
                    <a:pt x="545" y="1597"/>
                    <a:pt x="538" y="1607"/>
                    <a:pt x="540" y="1626"/>
                  </a:cubicBezTo>
                  <a:cubicBezTo>
                    <a:pt x="533" y="1641"/>
                    <a:pt x="558" y="1634"/>
                    <a:pt x="573" y="1635"/>
                  </a:cubicBezTo>
                  <a:cubicBezTo>
                    <a:pt x="616" y="1637"/>
                    <a:pt x="686" y="1634"/>
                    <a:pt x="717" y="1635"/>
                  </a:cubicBezTo>
                  <a:cubicBezTo>
                    <a:pt x="724" y="1624"/>
                    <a:pt x="718" y="1600"/>
                    <a:pt x="720" y="1584"/>
                  </a:cubicBezTo>
                  <a:cubicBezTo>
                    <a:pt x="719" y="1584"/>
                    <a:pt x="718" y="1584"/>
                    <a:pt x="717" y="1584"/>
                  </a:cubicBezTo>
                  <a:cubicBezTo>
                    <a:pt x="713" y="1577"/>
                    <a:pt x="696" y="1583"/>
                    <a:pt x="687" y="1581"/>
                  </a:cubicBezTo>
                  <a:cubicBezTo>
                    <a:pt x="676" y="1574"/>
                    <a:pt x="652" y="1580"/>
                    <a:pt x="636" y="1578"/>
                  </a:cubicBezTo>
                  <a:cubicBezTo>
                    <a:pt x="618" y="1578"/>
                    <a:pt x="600" y="1578"/>
                    <a:pt x="582" y="1578"/>
                  </a:cubicBezTo>
                  <a:cubicBezTo>
                    <a:pt x="576" y="1573"/>
                    <a:pt x="549" y="1573"/>
                    <a:pt x="543" y="1578"/>
                  </a:cubicBezTo>
                  <a:close/>
                  <a:moveTo>
                    <a:pt x="1812" y="1584"/>
                  </a:moveTo>
                  <a:cubicBezTo>
                    <a:pt x="1785" y="1584"/>
                    <a:pt x="1758" y="1584"/>
                    <a:pt x="1731" y="1584"/>
                  </a:cubicBezTo>
                  <a:cubicBezTo>
                    <a:pt x="1702" y="1584"/>
                    <a:pt x="1673" y="1584"/>
                    <a:pt x="1644" y="1584"/>
                  </a:cubicBezTo>
                  <a:cubicBezTo>
                    <a:pt x="1644" y="1589"/>
                    <a:pt x="1644" y="1594"/>
                    <a:pt x="1644" y="1599"/>
                  </a:cubicBezTo>
                  <a:cubicBezTo>
                    <a:pt x="1644" y="1606"/>
                    <a:pt x="1644" y="1613"/>
                    <a:pt x="1644" y="1620"/>
                  </a:cubicBezTo>
                  <a:cubicBezTo>
                    <a:pt x="1643" y="1620"/>
                    <a:pt x="1642" y="1620"/>
                    <a:pt x="1641" y="1620"/>
                  </a:cubicBezTo>
                  <a:cubicBezTo>
                    <a:pt x="1641" y="1624"/>
                    <a:pt x="1641" y="1628"/>
                    <a:pt x="1641" y="1632"/>
                  </a:cubicBezTo>
                  <a:cubicBezTo>
                    <a:pt x="1789" y="1637"/>
                    <a:pt x="1958" y="1637"/>
                    <a:pt x="2106" y="1632"/>
                  </a:cubicBezTo>
                  <a:cubicBezTo>
                    <a:pt x="2102" y="1617"/>
                    <a:pt x="2117" y="1583"/>
                    <a:pt x="2094" y="1587"/>
                  </a:cubicBezTo>
                  <a:cubicBezTo>
                    <a:pt x="2031" y="1582"/>
                    <a:pt x="1961" y="1584"/>
                    <a:pt x="1896" y="1581"/>
                  </a:cubicBezTo>
                  <a:cubicBezTo>
                    <a:pt x="1869" y="1583"/>
                    <a:pt x="1834" y="1577"/>
                    <a:pt x="1812" y="15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Freeform 335"/>
            <p:cNvSpPr/>
            <p:nvPr/>
          </p:nvSpPr>
          <p:spPr bwMode="auto">
            <a:xfrm>
              <a:off x="7802569" y="3359944"/>
              <a:ext cx="125413" cy="26988"/>
            </a:xfrm>
            <a:custGeom>
              <a:avLst/>
              <a:gdLst>
                <a:gd name="T0" fmla="*/ 0 w 42"/>
                <a:gd name="T1" fmla="*/ 4 h 9"/>
                <a:gd name="T2" fmla="*/ 42 w 42"/>
                <a:gd name="T3" fmla="*/ 4 h 9"/>
                <a:gd name="T4" fmla="*/ 0 w 42"/>
                <a:gd name="T5" fmla="*/ 7 h 9"/>
                <a:gd name="T6" fmla="*/ 0 w 42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9">
                  <a:moveTo>
                    <a:pt x="0" y="4"/>
                  </a:moveTo>
                  <a:cubicBezTo>
                    <a:pt x="15" y="6"/>
                    <a:pt x="36" y="0"/>
                    <a:pt x="42" y="4"/>
                  </a:cubicBezTo>
                  <a:cubicBezTo>
                    <a:pt x="32" y="9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Freeform 336"/>
            <p:cNvSpPr/>
            <p:nvPr/>
          </p:nvSpPr>
          <p:spPr bwMode="auto">
            <a:xfrm>
              <a:off x="8315331" y="4661694"/>
              <a:ext cx="60325" cy="430213"/>
            </a:xfrm>
            <a:custGeom>
              <a:avLst/>
              <a:gdLst>
                <a:gd name="T0" fmla="*/ 11 w 20"/>
                <a:gd name="T1" fmla="*/ 0 h 144"/>
                <a:gd name="T2" fmla="*/ 14 w 20"/>
                <a:gd name="T3" fmla="*/ 0 h 144"/>
                <a:gd name="T4" fmla="*/ 20 w 20"/>
                <a:gd name="T5" fmla="*/ 144 h 144"/>
                <a:gd name="T6" fmla="*/ 11 w 20"/>
                <a:gd name="T7" fmla="*/ 141 h 144"/>
                <a:gd name="T8" fmla="*/ 11 w 20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4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18" y="46"/>
                    <a:pt x="6" y="108"/>
                    <a:pt x="20" y="144"/>
                  </a:cubicBezTo>
                  <a:cubicBezTo>
                    <a:pt x="16" y="144"/>
                    <a:pt x="12" y="144"/>
                    <a:pt x="11" y="141"/>
                  </a:cubicBezTo>
                  <a:cubicBezTo>
                    <a:pt x="0" y="106"/>
                    <a:pt x="19" y="42"/>
                    <a:pt x="11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Freeform 337"/>
            <p:cNvSpPr/>
            <p:nvPr/>
          </p:nvSpPr>
          <p:spPr bwMode="auto">
            <a:xfrm>
              <a:off x="6961194" y="5037931"/>
              <a:ext cx="177800" cy="66675"/>
            </a:xfrm>
            <a:custGeom>
              <a:avLst/>
              <a:gdLst>
                <a:gd name="T0" fmla="*/ 60 w 60"/>
                <a:gd name="T1" fmla="*/ 0 h 22"/>
                <a:gd name="T2" fmla="*/ 60 w 60"/>
                <a:gd name="T3" fmla="*/ 18 h 22"/>
                <a:gd name="T4" fmla="*/ 0 w 60"/>
                <a:gd name="T5" fmla="*/ 15 h 22"/>
                <a:gd name="T6" fmla="*/ 0 w 60"/>
                <a:gd name="T7" fmla="*/ 6 h 22"/>
                <a:gd name="T8" fmla="*/ 3 w 60"/>
                <a:gd name="T9" fmla="*/ 15 h 22"/>
                <a:gd name="T10" fmla="*/ 57 w 60"/>
                <a:gd name="T11" fmla="*/ 15 h 22"/>
                <a:gd name="T12" fmla="*/ 57 w 60"/>
                <a:gd name="T13" fmla="*/ 0 h 22"/>
                <a:gd name="T14" fmla="*/ 60 w 6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2">
                  <a:moveTo>
                    <a:pt x="60" y="0"/>
                  </a:moveTo>
                  <a:cubicBezTo>
                    <a:pt x="60" y="6"/>
                    <a:pt x="60" y="12"/>
                    <a:pt x="60" y="18"/>
                  </a:cubicBezTo>
                  <a:cubicBezTo>
                    <a:pt x="41" y="16"/>
                    <a:pt x="14" y="22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6"/>
                    <a:pt x="3" y="11"/>
                    <a:pt x="3" y="15"/>
                  </a:cubicBezTo>
                  <a:cubicBezTo>
                    <a:pt x="21" y="15"/>
                    <a:pt x="39" y="15"/>
                    <a:pt x="57" y="15"/>
                  </a:cubicBezTo>
                  <a:cubicBezTo>
                    <a:pt x="57" y="10"/>
                    <a:pt x="57" y="5"/>
                    <a:pt x="57" y="0"/>
                  </a:cubicBezTo>
                  <a:cubicBezTo>
                    <a:pt x="58" y="0"/>
                    <a:pt x="59" y="0"/>
                    <a:pt x="6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Freeform 338"/>
            <p:cNvSpPr/>
            <p:nvPr/>
          </p:nvSpPr>
          <p:spPr bwMode="auto">
            <a:xfrm>
              <a:off x="8124831" y="5003006"/>
              <a:ext cx="209550" cy="101600"/>
            </a:xfrm>
            <a:custGeom>
              <a:avLst/>
              <a:gdLst>
                <a:gd name="T0" fmla="*/ 66 w 70"/>
                <a:gd name="T1" fmla="*/ 6 h 34"/>
                <a:gd name="T2" fmla="*/ 69 w 70"/>
                <a:gd name="T3" fmla="*/ 6 h 34"/>
                <a:gd name="T4" fmla="*/ 69 w 70"/>
                <a:gd name="T5" fmla="*/ 30 h 34"/>
                <a:gd name="T6" fmla="*/ 0 w 70"/>
                <a:gd name="T7" fmla="*/ 27 h 34"/>
                <a:gd name="T8" fmla="*/ 0 w 70"/>
                <a:gd name="T9" fmla="*/ 0 h 34"/>
                <a:gd name="T10" fmla="*/ 3 w 70"/>
                <a:gd name="T11" fmla="*/ 0 h 34"/>
                <a:gd name="T12" fmla="*/ 3 w 70"/>
                <a:gd name="T13" fmla="*/ 27 h 34"/>
                <a:gd name="T14" fmla="*/ 63 w 70"/>
                <a:gd name="T15" fmla="*/ 27 h 34"/>
                <a:gd name="T16" fmla="*/ 66 w 70"/>
                <a:gd name="T17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4">
                  <a:moveTo>
                    <a:pt x="66" y="6"/>
                  </a:moveTo>
                  <a:cubicBezTo>
                    <a:pt x="67" y="6"/>
                    <a:pt x="68" y="6"/>
                    <a:pt x="69" y="6"/>
                  </a:cubicBezTo>
                  <a:cubicBezTo>
                    <a:pt x="69" y="14"/>
                    <a:pt x="69" y="22"/>
                    <a:pt x="69" y="30"/>
                  </a:cubicBezTo>
                  <a:cubicBezTo>
                    <a:pt x="47" y="28"/>
                    <a:pt x="17" y="34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9"/>
                    <a:pt x="3" y="18"/>
                    <a:pt x="3" y="27"/>
                  </a:cubicBezTo>
                  <a:cubicBezTo>
                    <a:pt x="23" y="27"/>
                    <a:pt x="43" y="27"/>
                    <a:pt x="63" y="27"/>
                  </a:cubicBezTo>
                  <a:cubicBezTo>
                    <a:pt x="70" y="26"/>
                    <a:pt x="64" y="12"/>
                    <a:pt x="66" y="6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Freeform 339"/>
            <p:cNvSpPr/>
            <p:nvPr/>
          </p:nvSpPr>
          <p:spPr bwMode="auto">
            <a:xfrm>
              <a:off x="198444" y="5106194"/>
              <a:ext cx="77788" cy="138113"/>
            </a:xfrm>
            <a:custGeom>
              <a:avLst/>
              <a:gdLst>
                <a:gd name="T0" fmla="*/ 0 w 26"/>
                <a:gd name="T1" fmla="*/ 7 h 46"/>
                <a:gd name="T2" fmla="*/ 18 w 26"/>
                <a:gd name="T3" fmla="*/ 46 h 46"/>
                <a:gd name="T4" fmla="*/ 15 w 26"/>
                <a:gd name="T5" fmla="*/ 46 h 46"/>
                <a:gd name="T6" fmla="*/ 15 w 26"/>
                <a:gd name="T7" fmla="*/ 43 h 46"/>
                <a:gd name="T8" fmla="*/ 0 w 26"/>
                <a:gd name="T9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6">
                  <a:moveTo>
                    <a:pt x="0" y="7"/>
                  </a:moveTo>
                  <a:cubicBezTo>
                    <a:pt x="26" y="0"/>
                    <a:pt x="16" y="29"/>
                    <a:pt x="18" y="46"/>
                  </a:cubicBezTo>
                  <a:cubicBezTo>
                    <a:pt x="17" y="46"/>
                    <a:pt x="16" y="46"/>
                    <a:pt x="15" y="46"/>
                  </a:cubicBezTo>
                  <a:cubicBezTo>
                    <a:pt x="15" y="45"/>
                    <a:pt x="15" y="44"/>
                    <a:pt x="15" y="43"/>
                  </a:cubicBezTo>
                  <a:cubicBezTo>
                    <a:pt x="16" y="25"/>
                    <a:pt x="18" y="6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Freeform 340"/>
            <p:cNvSpPr/>
            <p:nvPr/>
          </p:nvSpPr>
          <p:spPr bwMode="auto">
            <a:xfrm>
              <a:off x="1363669" y="4706144"/>
              <a:ext cx="354013" cy="171450"/>
            </a:xfrm>
            <a:custGeom>
              <a:avLst/>
              <a:gdLst>
                <a:gd name="T0" fmla="*/ 0 w 119"/>
                <a:gd name="T1" fmla="*/ 27 h 57"/>
                <a:gd name="T2" fmla="*/ 105 w 119"/>
                <a:gd name="T3" fmla="*/ 57 h 57"/>
                <a:gd name="T4" fmla="*/ 102 w 119"/>
                <a:gd name="T5" fmla="*/ 27 h 57"/>
                <a:gd name="T6" fmla="*/ 0 w 119"/>
                <a:gd name="T7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0" y="27"/>
                  </a:moveTo>
                  <a:cubicBezTo>
                    <a:pt x="30" y="30"/>
                    <a:pt x="119" y="0"/>
                    <a:pt x="105" y="57"/>
                  </a:cubicBezTo>
                  <a:cubicBezTo>
                    <a:pt x="98" y="53"/>
                    <a:pt x="104" y="36"/>
                    <a:pt x="102" y="27"/>
                  </a:cubicBezTo>
                  <a:cubicBezTo>
                    <a:pt x="68" y="27"/>
                    <a:pt x="34" y="27"/>
                    <a:pt x="0" y="2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Freeform 341"/>
            <p:cNvSpPr/>
            <p:nvPr/>
          </p:nvSpPr>
          <p:spPr bwMode="auto">
            <a:xfrm>
              <a:off x="1658944" y="5074444"/>
              <a:ext cx="88900" cy="34925"/>
            </a:xfrm>
            <a:custGeom>
              <a:avLst/>
              <a:gdLst>
                <a:gd name="T0" fmla="*/ 30 w 30"/>
                <a:gd name="T1" fmla="*/ 6 h 12"/>
                <a:gd name="T2" fmla="*/ 0 w 30"/>
                <a:gd name="T3" fmla="*/ 0 h 12"/>
                <a:gd name="T4" fmla="*/ 30 w 30"/>
                <a:gd name="T5" fmla="*/ 3 h 12"/>
                <a:gd name="T6" fmla="*/ 30 w 3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6"/>
                  </a:moveTo>
                  <a:cubicBezTo>
                    <a:pt x="21" y="3"/>
                    <a:pt x="0" y="12"/>
                    <a:pt x="0" y="0"/>
                  </a:cubicBezTo>
                  <a:cubicBezTo>
                    <a:pt x="6" y="5"/>
                    <a:pt x="20" y="2"/>
                    <a:pt x="30" y="3"/>
                  </a:cubicBezTo>
                  <a:cubicBezTo>
                    <a:pt x="30" y="4"/>
                    <a:pt x="30" y="5"/>
                    <a:pt x="30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Freeform 342"/>
            <p:cNvSpPr/>
            <p:nvPr/>
          </p:nvSpPr>
          <p:spPr bwMode="auto">
            <a:xfrm>
              <a:off x="950919" y="1632744"/>
              <a:ext cx="277813" cy="50800"/>
            </a:xfrm>
            <a:custGeom>
              <a:avLst/>
              <a:gdLst>
                <a:gd name="T0" fmla="*/ 93 w 93"/>
                <a:gd name="T1" fmla="*/ 0 h 17"/>
                <a:gd name="T2" fmla="*/ 0 w 93"/>
                <a:gd name="T3" fmla="*/ 6 h 17"/>
                <a:gd name="T4" fmla="*/ 93 w 9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7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Freeform 343"/>
            <p:cNvSpPr/>
            <p:nvPr/>
          </p:nvSpPr>
          <p:spPr bwMode="auto">
            <a:xfrm>
              <a:off x="6503994" y="5020469"/>
              <a:ext cx="71438" cy="84138"/>
            </a:xfrm>
            <a:custGeom>
              <a:avLst/>
              <a:gdLst>
                <a:gd name="T0" fmla="*/ 0 w 24"/>
                <a:gd name="T1" fmla="*/ 0 h 28"/>
                <a:gd name="T2" fmla="*/ 24 w 24"/>
                <a:gd name="T3" fmla="*/ 21 h 28"/>
                <a:gd name="T4" fmla="*/ 0 w 24"/>
                <a:gd name="T5" fmla="*/ 24 h 28"/>
                <a:gd name="T6" fmla="*/ 0 w 24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8">
                  <a:moveTo>
                    <a:pt x="0" y="0"/>
                  </a:moveTo>
                  <a:cubicBezTo>
                    <a:pt x="4" y="11"/>
                    <a:pt x="2" y="28"/>
                    <a:pt x="24" y="21"/>
                  </a:cubicBezTo>
                  <a:cubicBezTo>
                    <a:pt x="22" y="28"/>
                    <a:pt x="7" y="22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Freeform 344"/>
            <p:cNvSpPr/>
            <p:nvPr/>
          </p:nvSpPr>
          <p:spPr bwMode="auto">
            <a:xfrm>
              <a:off x="506419" y="1340644"/>
              <a:ext cx="265113" cy="68263"/>
            </a:xfrm>
            <a:custGeom>
              <a:avLst/>
              <a:gdLst>
                <a:gd name="T0" fmla="*/ 2 w 89"/>
                <a:gd name="T1" fmla="*/ 23 h 23"/>
                <a:gd name="T2" fmla="*/ 89 w 89"/>
                <a:gd name="T3" fmla="*/ 14 h 23"/>
                <a:gd name="T4" fmla="*/ 5 w 89"/>
                <a:gd name="T5" fmla="*/ 14 h 23"/>
                <a:gd name="T6" fmla="*/ 5 w 89"/>
                <a:gd name="T7" fmla="*/ 23 h 23"/>
                <a:gd name="T8" fmla="*/ 2 w 8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3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Freeform 345"/>
            <p:cNvSpPr/>
            <p:nvPr/>
          </p:nvSpPr>
          <p:spPr bwMode="auto">
            <a:xfrm>
              <a:off x="6110294" y="1785144"/>
              <a:ext cx="109538" cy="63500"/>
            </a:xfrm>
            <a:custGeom>
              <a:avLst/>
              <a:gdLst>
                <a:gd name="T0" fmla="*/ 33 w 37"/>
                <a:gd name="T1" fmla="*/ 0 h 21"/>
                <a:gd name="T2" fmla="*/ 30 w 37"/>
                <a:gd name="T3" fmla="*/ 21 h 21"/>
                <a:gd name="T4" fmla="*/ 0 w 37"/>
                <a:gd name="T5" fmla="*/ 21 h 21"/>
                <a:gd name="T6" fmla="*/ 0 w 37"/>
                <a:gd name="T7" fmla="*/ 18 h 21"/>
                <a:gd name="T8" fmla="*/ 33 w 3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1">
                  <a:moveTo>
                    <a:pt x="33" y="0"/>
                  </a:moveTo>
                  <a:cubicBezTo>
                    <a:pt x="31" y="6"/>
                    <a:pt x="37" y="20"/>
                    <a:pt x="30" y="21"/>
                  </a:cubicBezTo>
                  <a:cubicBezTo>
                    <a:pt x="20" y="21"/>
                    <a:pt x="10" y="21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0" y="21"/>
                    <a:pt x="33" y="17"/>
                    <a:pt x="3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Freeform 346"/>
            <p:cNvSpPr/>
            <p:nvPr/>
          </p:nvSpPr>
          <p:spPr bwMode="auto">
            <a:xfrm>
              <a:off x="6032506" y="1764506"/>
              <a:ext cx="77788" cy="92075"/>
            </a:xfrm>
            <a:custGeom>
              <a:avLst/>
              <a:gdLst>
                <a:gd name="T0" fmla="*/ 8 w 26"/>
                <a:gd name="T1" fmla="*/ 1 h 31"/>
                <a:gd name="T2" fmla="*/ 26 w 26"/>
                <a:gd name="T3" fmla="*/ 25 h 31"/>
                <a:gd name="T4" fmla="*/ 26 w 26"/>
                <a:gd name="T5" fmla="*/ 28 h 31"/>
                <a:gd name="T6" fmla="*/ 2 w 26"/>
                <a:gd name="T7" fmla="*/ 25 h 31"/>
                <a:gd name="T8" fmla="*/ 2 w 26"/>
                <a:gd name="T9" fmla="*/ 16 h 31"/>
                <a:gd name="T10" fmla="*/ 8 w 26"/>
                <a:gd name="T1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">
                  <a:moveTo>
                    <a:pt x="8" y="1"/>
                  </a:moveTo>
                  <a:cubicBezTo>
                    <a:pt x="6" y="17"/>
                    <a:pt x="6" y="31"/>
                    <a:pt x="26" y="25"/>
                  </a:cubicBezTo>
                  <a:cubicBezTo>
                    <a:pt x="26" y="26"/>
                    <a:pt x="26" y="27"/>
                    <a:pt x="26" y="28"/>
                  </a:cubicBezTo>
                  <a:cubicBezTo>
                    <a:pt x="16" y="29"/>
                    <a:pt x="9" y="27"/>
                    <a:pt x="2" y="25"/>
                  </a:cubicBezTo>
                  <a:cubicBezTo>
                    <a:pt x="2" y="22"/>
                    <a:pt x="2" y="19"/>
                    <a:pt x="2" y="16"/>
                  </a:cubicBezTo>
                  <a:cubicBezTo>
                    <a:pt x="10" y="17"/>
                    <a:pt x="0" y="0"/>
                    <a:pt x="8" y="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Freeform 347"/>
            <p:cNvSpPr/>
            <p:nvPr/>
          </p:nvSpPr>
          <p:spPr bwMode="auto">
            <a:xfrm>
              <a:off x="6789744" y="5037931"/>
              <a:ext cx="173038" cy="84138"/>
            </a:xfrm>
            <a:custGeom>
              <a:avLst/>
              <a:gdLst>
                <a:gd name="T0" fmla="*/ 0 w 58"/>
                <a:gd name="T1" fmla="*/ 15 h 28"/>
                <a:gd name="T2" fmla="*/ 51 w 58"/>
                <a:gd name="T3" fmla="*/ 0 h 28"/>
                <a:gd name="T4" fmla="*/ 54 w 58"/>
                <a:gd name="T5" fmla="*/ 18 h 28"/>
                <a:gd name="T6" fmla="*/ 0 w 58"/>
                <a:gd name="T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28">
                  <a:moveTo>
                    <a:pt x="0" y="15"/>
                  </a:moveTo>
                  <a:cubicBezTo>
                    <a:pt x="17" y="10"/>
                    <a:pt x="57" y="28"/>
                    <a:pt x="51" y="0"/>
                  </a:cubicBezTo>
                  <a:cubicBezTo>
                    <a:pt x="58" y="0"/>
                    <a:pt x="52" y="13"/>
                    <a:pt x="54" y="18"/>
                  </a:cubicBezTo>
                  <a:cubicBezTo>
                    <a:pt x="37" y="16"/>
                    <a:pt x="12" y="22"/>
                    <a:pt x="0" y="1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Freeform 348"/>
            <p:cNvSpPr/>
            <p:nvPr/>
          </p:nvSpPr>
          <p:spPr bwMode="auto">
            <a:xfrm>
              <a:off x="7165981" y="5047456"/>
              <a:ext cx="188913" cy="74613"/>
            </a:xfrm>
            <a:custGeom>
              <a:avLst/>
              <a:gdLst>
                <a:gd name="T0" fmla="*/ 0 w 63"/>
                <a:gd name="T1" fmla="*/ 0 h 25"/>
                <a:gd name="T2" fmla="*/ 3 w 63"/>
                <a:gd name="T3" fmla="*/ 0 h 25"/>
                <a:gd name="T4" fmla="*/ 63 w 63"/>
                <a:gd name="T5" fmla="*/ 12 h 25"/>
                <a:gd name="T6" fmla="*/ 0 w 63"/>
                <a:gd name="T7" fmla="*/ 15 h 25"/>
                <a:gd name="T8" fmla="*/ 0 w 6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25"/>
                    <a:pt x="45" y="6"/>
                    <a:pt x="63" y="12"/>
                  </a:cubicBezTo>
                  <a:cubicBezTo>
                    <a:pt x="48" y="19"/>
                    <a:pt x="2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Freeform 349"/>
            <p:cNvSpPr/>
            <p:nvPr/>
          </p:nvSpPr>
          <p:spPr bwMode="auto">
            <a:xfrm>
              <a:off x="2662244" y="3048794"/>
              <a:ext cx="47625" cy="152400"/>
            </a:xfrm>
            <a:custGeom>
              <a:avLst/>
              <a:gdLst>
                <a:gd name="T0" fmla="*/ 0 w 16"/>
                <a:gd name="T1" fmla="*/ 0 h 51"/>
                <a:gd name="T2" fmla="*/ 9 w 16"/>
                <a:gd name="T3" fmla="*/ 51 h 51"/>
                <a:gd name="T4" fmla="*/ 0 w 16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1">
                  <a:moveTo>
                    <a:pt x="0" y="0"/>
                  </a:moveTo>
                  <a:cubicBezTo>
                    <a:pt x="16" y="4"/>
                    <a:pt x="7" y="33"/>
                    <a:pt x="9" y="51"/>
                  </a:cubicBezTo>
                  <a:cubicBezTo>
                    <a:pt x="0" y="40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Freeform 350"/>
            <p:cNvSpPr/>
            <p:nvPr/>
          </p:nvSpPr>
          <p:spPr bwMode="auto">
            <a:xfrm>
              <a:off x="2643194" y="2842419"/>
              <a:ext cx="107950" cy="60325"/>
            </a:xfrm>
            <a:custGeom>
              <a:avLst/>
              <a:gdLst>
                <a:gd name="T0" fmla="*/ 36 w 36"/>
                <a:gd name="T1" fmla="*/ 12 h 20"/>
                <a:gd name="T2" fmla="*/ 6 w 36"/>
                <a:gd name="T3" fmla="*/ 0 h 20"/>
                <a:gd name="T4" fmla="*/ 9 w 36"/>
                <a:gd name="T5" fmla="*/ 0 h 20"/>
                <a:gd name="T6" fmla="*/ 36 w 36"/>
                <a:gd name="T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36" y="12"/>
                  </a:moveTo>
                  <a:cubicBezTo>
                    <a:pt x="24" y="10"/>
                    <a:pt x="0" y="2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3" y="19"/>
                    <a:pt x="33" y="2"/>
                    <a:pt x="36" y="1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Freeform 351"/>
            <p:cNvSpPr/>
            <p:nvPr/>
          </p:nvSpPr>
          <p:spPr bwMode="auto">
            <a:xfrm>
              <a:off x="960444" y="1788319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Freeform 352"/>
            <p:cNvSpPr/>
            <p:nvPr/>
          </p:nvSpPr>
          <p:spPr bwMode="auto">
            <a:xfrm>
              <a:off x="2363794" y="1801019"/>
              <a:ext cx="92075" cy="38100"/>
            </a:xfrm>
            <a:custGeom>
              <a:avLst/>
              <a:gdLst>
                <a:gd name="T0" fmla="*/ 4 w 31"/>
                <a:gd name="T1" fmla="*/ 13 h 13"/>
                <a:gd name="T2" fmla="*/ 1 w 31"/>
                <a:gd name="T3" fmla="*/ 4 h 13"/>
                <a:gd name="T4" fmla="*/ 31 w 31"/>
                <a:gd name="T5" fmla="*/ 7 h 13"/>
                <a:gd name="T6" fmla="*/ 4 w 31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3">
                  <a:moveTo>
                    <a:pt x="4" y="13"/>
                  </a:moveTo>
                  <a:cubicBezTo>
                    <a:pt x="0" y="13"/>
                    <a:pt x="1" y="8"/>
                    <a:pt x="1" y="4"/>
                  </a:cubicBezTo>
                  <a:cubicBezTo>
                    <a:pt x="10" y="6"/>
                    <a:pt x="27" y="0"/>
                    <a:pt x="31" y="7"/>
                  </a:cubicBezTo>
                  <a:cubicBezTo>
                    <a:pt x="23" y="10"/>
                    <a:pt x="3" y="1"/>
                    <a:pt x="4" y="1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Freeform 353"/>
            <p:cNvSpPr/>
            <p:nvPr/>
          </p:nvSpPr>
          <p:spPr bwMode="auto">
            <a:xfrm>
              <a:off x="3171831" y="2394744"/>
              <a:ext cx="134938" cy="155575"/>
            </a:xfrm>
            <a:custGeom>
              <a:avLst/>
              <a:gdLst>
                <a:gd name="T0" fmla="*/ 33 w 45"/>
                <a:gd name="T1" fmla="*/ 0 h 52"/>
                <a:gd name="T2" fmla="*/ 0 w 45"/>
                <a:gd name="T3" fmla="*/ 36 h 52"/>
                <a:gd name="T4" fmla="*/ 33 w 45"/>
                <a:gd name="T5" fmla="*/ 36 h 52"/>
                <a:gd name="T6" fmla="*/ 33 w 45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2">
                  <a:moveTo>
                    <a:pt x="33" y="0"/>
                  </a:moveTo>
                  <a:cubicBezTo>
                    <a:pt x="45" y="27"/>
                    <a:pt x="33" y="52"/>
                    <a:pt x="0" y="36"/>
                  </a:cubicBezTo>
                  <a:cubicBezTo>
                    <a:pt x="11" y="36"/>
                    <a:pt x="22" y="36"/>
                    <a:pt x="33" y="36"/>
                  </a:cubicBezTo>
                  <a:cubicBezTo>
                    <a:pt x="33" y="24"/>
                    <a:pt x="33" y="12"/>
                    <a:pt x="3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Freeform 354"/>
            <p:cNvSpPr/>
            <p:nvPr/>
          </p:nvSpPr>
          <p:spPr bwMode="auto">
            <a:xfrm>
              <a:off x="3190881" y="4652169"/>
              <a:ext cx="133350" cy="101600"/>
            </a:xfrm>
            <a:custGeom>
              <a:avLst/>
              <a:gdLst>
                <a:gd name="T0" fmla="*/ 42 w 45"/>
                <a:gd name="T1" fmla="*/ 0 h 34"/>
                <a:gd name="T2" fmla="*/ 42 w 45"/>
                <a:gd name="T3" fmla="*/ 30 h 34"/>
                <a:gd name="T4" fmla="*/ 0 w 45"/>
                <a:gd name="T5" fmla="*/ 27 h 34"/>
                <a:gd name="T6" fmla="*/ 36 w 45"/>
                <a:gd name="T7" fmla="*/ 27 h 34"/>
                <a:gd name="T8" fmla="*/ 42 w 4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4">
                  <a:moveTo>
                    <a:pt x="42" y="0"/>
                  </a:moveTo>
                  <a:cubicBezTo>
                    <a:pt x="42" y="10"/>
                    <a:pt x="42" y="20"/>
                    <a:pt x="42" y="30"/>
                  </a:cubicBezTo>
                  <a:cubicBezTo>
                    <a:pt x="29" y="28"/>
                    <a:pt x="8" y="34"/>
                    <a:pt x="0" y="27"/>
                  </a:cubicBezTo>
                  <a:cubicBezTo>
                    <a:pt x="12" y="27"/>
                    <a:pt x="24" y="27"/>
                    <a:pt x="36" y="27"/>
                  </a:cubicBezTo>
                  <a:cubicBezTo>
                    <a:pt x="45" y="25"/>
                    <a:pt x="33" y="2"/>
                    <a:pt x="42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Freeform 355"/>
            <p:cNvSpPr/>
            <p:nvPr/>
          </p:nvSpPr>
          <p:spPr bwMode="auto">
            <a:xfrm>
              <a:off x="2347919" y="5064919"/>
              <a:ext cx="376238" cy="41275"/>
            </a:xfrm>
            <a:custGeom>
              <a:avLst/>
              <a:gdLst>
                <a:gd name="T0" fmla="*/ 126 w 126"/>
                <a:gd name="T1" fmla="*/ 0 h 14"/>
                <a:gd name="T2" fmla="*/ 126 w 126"/>
                <a:gd name="T3" fmla="*/ 9 h 14"/>
                <a:gd name="T4" fmla="*/ 0 w 126"/>
                <a:gd name="T5" fmla="*/ 6 h 14"/>
                <a:gd name="T6" fmla="*/ 126 w 12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4">
                  <a:moveTo>
                    <a:pt x="126" y="0"/>
                  </a:moveTo>
                  <a:cubicBezTo>
                    <a:pt x="126" y="3"/>
                    <a:pt x="126" y="6"/>
                    <a:pt x="126" y="9"/>
                  </a:cubicBezTo>
                  <a:cubicBezTo>
                    <a:pt x="85" y="7"/>
                    <a:pt x="36" y="13"/>
                    <a:pt x="0" y="6"/>
                  </a:cubicBezTo>
                  <a:cubicBezTo>
                    <a:pt x="40" y="2"/>
                    <a:pt x="96" y="14"/>
                    <a:pt x="126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Freeform 356"/>
            <p:cNvSpPr/>
            <p:nvPr/>
          </p:nvSpPr>
          <p:spPr bwMode="auto">
            <a:xfrm>
              <a:off x="906469" y="2194719"/>
              <a:ext cx="80963" cy="92075"/>
            </a:xfrm>
            <a:custGeom>
              <a:avLst/>
              <a:gdLst>
                <a:gd name="T0" fmla="*/ 9 w 27"/>
                <a:gd name="T1" fmla="*/ 31 h 31"/>
                <a:gd name="T2" fmla="*/ 27 w 27"/>
                <a:gd name="T3" fmla="*/ 7 h 31"/>
                <a:gd name="T4" fmla="*/ 9 w 27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1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16" y="10"/>
                    <a:pt x="3" y="11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Freeform 357"/>
            <p:cNvSpPr/>
            <p:nvPr/>
          </p:nvSpPr>
          <p:spPr bwMode="auto">
            <a:xfrm>
              <a:off x="960444" y="2218531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Freeform 358"/>
            <p:cNvSpPr/>
            <p:nvPr/>
          </p:nvSpPr>
          <p:spPr bwMode="auto">
            <a:xfrm>
              <a:off x="1787531" y="2358231"/>
              <a:ext cx="44450" cy="80963"/>
            </a:xfrm>
            <a:custGeom>
              <a:avLst/>
              <a:gdLst>
                <a:gd name="T0" fmla="*/ 5 w 15"/>
                <a:gd name="T1" fmla="*/ 27 h 27"/>
                <a:gd name="T2" fmla="*/ 8 w 15"/>
                <a:gd name="T3" fmla="*/ 0 h 27"/>
                <a:gd name="T4" fmla="*/ 14 w 15"/>
                <a:gd name="T5" fmla="*/ 3 h 27"/>
                <a:gd name="T6" fmla="*/ 5 w 15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5" y="27"/>
                  </a:moveTo>
                  <a:cubicBezTo>
                    <a:pt x="6" y="18"/>
                    <a:pt x="3" y="5"/>
                    <a:pt x="8" y="0"/>
                  </a:cubicBezTo>
                  <a:cubicBezTo>
                    <a:pt x="11" y="0"/>
                    <a:pt x="13" y="1"/>
                    <a:pt x="14" y="3"/>
                  </a:cubicBezTo>
                  <a:cubicBezTo>
                    <a:pt x="0" y="0"/>
                    <a:pt x="15" y="26"/>
                    <a:pt x="5" y="2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Freeform 359"/>
            <p:cNvSpPr/>
            <p:nvPr/>
          </p:nvSpPr>
          <p:spPr bwMode="auto">
            <a:xfrm>
              <a:off x="6226181" y="2353469"/>
              <a:ext cx="158750" cy="68263"/>
            </a:xfrm>
            <a:custGeom>
              <a:avLst/>
              <a:gdLst>
                <a:gd name="T0" fmla="*/ 0 w 53"/>
                <a:gd name="T1" fmla="*/ 14 h 23"/>
                <a:gd name="T2" fmla="*/ 0 w 53"/>
                <a:gd name="T3" fmla="*/ 11 h 23"/>
                <a:gd name="T4" fmla="*/ 51 w 53"/>
                <a:gd name="T5" fmla="*/ 23 h 23"/>
                <a:gd name="T6" fmla="*/ 0 w 53"/>
                <a:gd name="T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23">
                  <a:moveTo>
                    <a:pt x="0" y="14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17" y="15"/>
                    <a:pt x="53" y="0"/>
                    <a:pt x="51" y="23"/>
                  </a:cubicBezTo>
                  <a:cubicBezTo>
                    <a:pt x="47" y="7"/>
                    <a:pt x="17" y="17"/>
                    <a:pt x="0" y="1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Freeform 360"/>
            <p:cNvSpPr/>
            <p:nvPr/>
          </p:nvSpPr>
          <p:spPr bwMode="auto">
            <a:xfrm>
              <a:off x="5059369" y="2753519"/>
              <a:ext cx="82550" cy="44450"/>
            </a:xfrm>
            <a:custGeom>
              <a:avLst/>
              <a:gdLst>
                <a:gd name="T0" fmla="*/ 4 w 28"/>
                <a:gd name="T1" fmla="*/ 0 h 15"/>
                <a:gd name="T2" fmla="*/ 28 w 28"/>
                <a:gd name="T3" fmla="*/ 9 h 15"/>
                <a:gd name="T4" fmla="*/ 4 w 2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4" y="0"/>
                  </a:moveTo>
                  <a:cubicBezTo>
                    <a:pt x="5" y="10"/>
                    <a:pt x="24" y="2"/>
                    <a:pt x="28" y="9"/>
                  </a:cubicBezTo>
                  <a:cubicBezTo>
                    <a:pt x="19" y="7"/>
                    <a:pt x="0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Freeform 361"/>
            <p:cNvSpPr/>
            <p:nvPr/>
          </p:nvSpPr>
          <p:spPr bwMode="auto">
            <a:xfrm>
              <a:off x="2303469" y="2591594"/>
              <a:ext cx="60325" cy="219075"/>
            </a:xfrm>
            <a:custGeom>
              <a:avLst/>
              <a:gdLst>
                <a:gd name="T0" fmla="*/ 9 w 20"/>
                <a:gd name="T1" fmla="*/ 0 h 73"/>
                <a:gd name="T2" fmla="*/ 0 w 20"/>
                <a:gd name="T3" fmla="*/ 63 h 73"/>
                <a:gd name="T4" fmla="*/ 9 w 20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73">
                  <a:moveTo>
                    <a:pt x="9" y="0"/>
                  </a:moveTo>
                  <a:cubicBezTo>
                    <a:pt x="12" y="13"/>
                    <a:pt x="20" y="73"/>
                    <a:pt x="0" y="63"/>
                  </a:cubicBezTo>
                  <a:cubicBezTo>
                    <a:pt x="20" y="59"/>
                    <a:pt x="4" y="19"/>
                    <a:pt x="9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Freeform 362"/>
            <p:cNvSpPr/>
            <p:nvPr/>
          </p:nvSpPr>
          <p:spPr bwMode="auto">
            <a:xfrm>
              <a:off x="1354144" y="2564606"/>
              <a:ext cx="328613" cy="134938"/>
            </a:xfrm>
            <a:custGeom>
              <a:avLst/>
              <a:gdLst>
                <a:gd name="T0" fmla="*/ 0 w 110"/>
                <a:gd name="T1" fmla="*/ 24 h 45"/>
                <a:gd name="T2" fmla="*/ 105 w 110"/>
                <a:gd name="T3" fmla="*/ 45 h 45"/>
                <a:gd name="T4" fmla="*/ 102 w 110"/>
                <a:gd name="T5" fmla="*/ 45 h 45"/>
                <a:gd name="T6" fmla="*/ 102 w 110"/>
                <a:gd name="T7" fmla="*/ 24 h 45"/>
                <a:gd name="T8" fmla="*/ 0 w 110"/>
                <a:gd name="T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5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Freeform 363"/>
            <p:cNvSpPr>
              <a:spLocks noEditPoints="1"/>
            </p:cNvSpPr>
            <p:nvPr/>
          </p:nvSpPr>
          <p:spPr bwMode="auto">
            <a:xfrm>
              <a:off x="468319" y="2636044"/>
              <a:ext cx="327025" cy="304800"/>
            </a:xfrm>
            <a:custGeom>
              <a:avLst/>
              <a:gdLst>
                <a:gd name="T0" fmla="*/ 15 w 110"/>
                <a:gd name="T1" fmla="*/ 102 h 102"/>
                <a:gd name="T2" fmla="*/ 6 w 110"/>
                <a:gd name="T3" fmla="*/ 0 h 102"/>
                <a:gd name="T4" fmla="*/ 108 w 110"/>
                <a:gd name="T5" fmla="*/ 0 h 102"/>
                <a:gd name="T6" fmla="*/ 108 w 110"/>
                <a:gd name="T7" fmla="*/ 21 h 102"/>
                <a:gd name="T8" fmla="*/ 108 w 110"/>
                <a:gd name="T9" fmla="*/ 57 h 102"/>
                <a:gd name="T10" fmla="*/ 105 w 110"/>
                <a:gd name="T11" fmla="*/ 102 h 102"/>
                <a:gd name="T12" fmla="*/ 15 w 110"/>
                <a:gd name="T13" fmla="*/ 102 h 102"/>
                <a:gd name="T14" fmla="*/ 12 w 110"/>
                <a:gd name="T15" fmla="*/ 81 h 102"/>
                <a:gd name="T16" fmla="*/ 15 w 110"/>
                <a:gd name="T17" fmla="*/ 96 h 102"/>
                <a:gd name="T18" fmla="*/ 30 w 110"/>
                <a:gd name="T19" fmla="*/ 93 h 102"/>
                <a:gd name="T20" fmla="*/ 96 w 110"/>
                <a:gd name="T21" fmla="*/ 90 h 102"/>
                <a:gd name="T22" fmla="*/ 99 w 110"/>
                <a:gd name="T23" fmla="*/ 9 h 102"/>
                <a:gd name="T24" fmla="*/ 15 w 110"/>
                <a:gd name="T25" fmla="*/ 9 h 102"/>
                <a:gd name="T26" fmla="*/ 12 w 110"/>
                <a:gd name="T27" fmla="*/ 48 h 102"/>
                <a:gd name="T28" fmla="*/ 12 w 110"/>
                <a:gd name="T29" fmla="*/ 8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0" h="102">
                  <a:moveTo>
                    <a:pt x="15" y="102"/>
                  </a:moveTo>
                  <a:cubicBezTo>
                    <a:pt x="0" y="82"/>
                    <a:pt x="1" y="30"/>
                    <a:pt x="6" y="0"/>
                  </a:cubicBezTo>
                  <a:cubicBezTo>
                    <a:pt x="40" y="0"/>
                    <a:pt x="74" y="0"/>
                    <a:pt x="108" y="0"/>
                  </a:cubicBezTo>
                  <a:cubicBezTo>
                    <a:pt x="108" y="7"/>
                    <a:pt x="108" y="14"/>
                    <a:pt x="108" y="21"/>
                  </a:cubicBezTo>
                  <a:cubicBezTo>
                    <a:pt x="108" y="33"/>
                    <a:pt x="108" y="45"/>
                    <a:pt x="108" y="57"/>
                  </a:cubicBezTo>
                  <a:cubicBezTo>
                    <a:pt x="110" y="75"/>
                    <a:pt x="104" y="85"/>
                    <a:pt x="105" y="102"/>
                  </a:cubicBezTo>
                  <a:cubicBezTo>
                    <a:pt x="75" y="102"/>
                    <a:pt x="45" y="102"/>
                    <a:pt x="15" y="102"/>
                  </a:cubicBezTo>
                  <a:close/>
                  <a:moveTo>
                    <a:pt x="12" y="81"/>
                  </a:moveTo>
                  <a:cubicBezTo>
                    <a:pt x="14" y="85"/>
                    <a:pt x="8" y="97"/>
                    <a:pt x="15" y="96"/>
                  </a:cubicBezTo>
                  <a:cubicBezTo>
                    <a:pt x="14" y="89"/>
                    <a:pt x="26" y="95"/>
                    <a:pt x="30" y="93"/>
                  </a:cubicBezTo>
                  <a:cubicBezTo>
                    <a:pt x="51" y="91"/>
                    <a:pt x="80" y="97"/>
                    <a:pt x="96" y="90"/>
                  </a:cubicBezTo>
                  <a:cubicBezTo>
                    <a:pt x="99" y="65"/>
                    <a:pt x="100" y="38"/>
                    <a:pt x="99" y="9"/>
                  </a:cubicBezTo>
                  <a:cubicBezTo>
                    <a:pt x="71" y="9"/>
                    <a:pt x="43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12" y="59"/>
                    <a:pt x="12" y="70"/>
                    <a:pt x="12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Freeform 364"/>
            <p:cNvSpPr/>
            <p:nvPr/>
          </p:nvSpPr>
          <p:spPr bwMode="auto">
            <a:xfrm>
              <a:off x="1784356" y="2785269"/>
              <a:ext cx="546100" cy="227013"/>
            </a:xfrm>
            <a:custGeom>
              <a:avLst/>
              <a:gdLst>
                <a:gd name="T0" fmla="*/ 0 w 183"/>
                <a:gd name="T1" fmla="*/ 52 h 76"/>
                <a:gd name="T2" fmla="*/ 3 w 183"/>
                <a:gd name="T3" fmla="*/ 1 h 76"/>
                <a:gd name="T4" fmla="*/ 183 w 183"/>
                <a:gd name="T5" fmla="*/ 4 h 76"/>
                <a:gd name="T6" fmla="*/ 183 w 183"/>
                <a:gd name="T7" fmla="*/ 40 h 76"/>
                <a:gd name="T8" fmla="*/ 183 w 183"/>
                <a:gd name="T9" fmla="*/ 76 h 76"/>
                <a:gd name="T10" fmla="*/ 111 w 183"/>
                <a:gd name="T11" fmla="*/ 76 h 76"/>
                <a:gd name="T12" fmla="*/ 66 w 183"/>
                <a:gd name="T13" fmla="*/ 76 h 76"/>
                <a:gd name="T14" fmla="*/ 0 w 183"/>
                <a:gd name="T15" fmla="*/ 67 h 76"/>
                <a:gd name="T16" fmla="*/ 0 w 183"/>
                <a:gd name="T17" fmla="*/ 5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76">
                  <a:moveTo>
                    <a:pt x="0" y="52"/>
                  </a:moveTo>
                  <a:cubicBezTo>
                    <a:pt x="7" y="41"/>
                    <a:pt x="1" y="17"/>
                    <a:pt x="3" y="1"/>
                  </a:cubicBezTo>
                  <a:cubicBezTo>
                    <a:pt x="64" y="0"/>
                    <a:pt x="132" y="22"/>
                    <a:pt x="183" y="4"/>
                  </a:cubicBezTo>
                  <a:cubicBezTo>
                    <a:pt x="183" y="16"/>
                    <a:pt x="183" y="28"/>
                    <a:pt x="183" y="40"/>
                  </a:cubicBezTo>
                  <a:cubicBezTo>
                    <a:pt x="183" y="52"/>
                    <a:pt x="183" y="64"/>
                    <a:pt x="183" y="76"/>
                  </a:cubicBezTo>
                  <a:cubicBezTo>
                    <a:pt x="159" y="76"/>
                    <a:pt x="135" y="76"/>
                    <a:pt x="111" y="76"/>
                  </a:cubicBezTo>
                  <a:cubicBezTo>
                    <a:pt x="96" y="76"/>
                    <a:pt x="81" y="76"/>
                    <a:pt x="66" y="76"/>
                  </a:cubicBezTo>
                  <a:cubicBezTo>
                    <a:pt x="44" y="73"/>
                    <a:pt x="20" y="72"/>
                    <a:pt x="0" y="67"/>
                  </a:cubicBezTo>
                  <a:cubicBezTo>
                    <a:pt x="0" y="62"/>
                    <a:pt x="0" y="57"/>
                    <a:pt x="0" y="52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Freeform 365"/>
            <p:cNvSpPr/>
            <p:nvPr/>
          </p:nvSpPr>
          <p:spPr bwMode="auto">
            <a:xfrm>
              <a:off x="1739906" y="3242469"/>
              <a:ext cx="115888" cy="246063"/>
            </a:xfrm>
            <a:custGeom>
              <a:avLst/>
              <a:gdLst>
                <a:gd name="T0" fmla="*/ 15 w 39"/>
                <a:gd name="T1" fmla="*/ 82 h 82"/>
                <a:gd name="T2" fmla="*/ 39 w 39"/>
                <a:gd name="T3" fmla="*/ 22 h 82"/>
                <a:gd name="T4" fmla="*/ 15 w 39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82">
                  <a:moveTo>
                    <a:pt x="15" y="82"/>
                  </a:moveTo>
                  <a:cubicBezTo>
                    <a:pt x="10" y="63"/>
                    <a:pt x="3" y="0"/>
                    <a:pt x="39" y="22"/>
                  </a:cubicBezTo>
                  <a:cubicBezTo>
                    <a:pt x="0" y="11"/>
                    <a:pt x="20" y="59"/>
                    <a:pt x="15" y="82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Freeform 366"/>
            <p:cNvSpPr/>
            <p:nvPr/>
          </p:nvSpPr>
          <p:spPr bwMode="auto">
            <a:xfrm>
              <a:off x="1354144" y="2994819"/>
              <a:ext cx="328613" cy="134938"/>
            </a:xfrm>
            <a:custGeom>
              <a:avLst/>
              <a:gdLst>
                <a:gd name="T0" fmla="*/ 0 w 110"/>
                <a:gd name="T1" fmla="*/ 24 h 45"/>
                <a:gd name="T2" fmla="*/ 105 w 110"/>
                <a:gd name="T3" fmla="*/ 45 h 45"/>
                <a:gd name="T4" fmla="*/ 102 w 110"/>
                <a:gd name="T5" fmla="*/ 45 h 45"/>
                <a:gd name="T6" fmla="*/ 102 w 110"/>
                <a:gd name="T7" fmla="*/ 24 h 45"/>
                <a:gd name="T8" fmla="*/ 0 w 110"/>
                <a:gd name="T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5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Freeform 367"/>
            <p:cNvSpPr>
              <a:spLocks noEditPoints="1"/>
            </p:cNvSpPr>
            <p:nvPr/>
          </p:nvSpPr>
          <p:spPr bwMode="auto">
            <a:xfrm>
              <a:off x="473081" y="3066256"/>
              <a:ext cx="322263" cy="304800"/>
            </a:xfrm>
            <a:custGeom>
              <a:avLst/>
              <a:gdLst>
                <a:gd name="T0" fmla="*/ 1 w 108"/>
                <a:gd name="T1" fmla="*/ 0 h 102"/>
                <a:gd name="T2" fmla="*/ 106 w 108"/>
                <a:gd name="T3" fmla="*/ 0 h 102"/>
                <a:gd name="T4" fmla="*/ 106 w 108"/>
                <a:gd name="T5" fmla="*/ 21 h 102"/>
                <a:gd name="T6" fmla="*/ 106 w 108"/>
                <a:gd name="T7" fmla="*/ 57 h 102"/>
                <a:gd name="T8" fmla="*/ 103 w 108"/>
                <a:gd name="T9" fmla="*/ 102 h 102"/>
                <a:gd name="T10" fmla="*/ 10 w 108"/>
                <a:gd name="T11" fmla="*/ 102 h 102"/>
                <a:gd name="T12" fmla="*/ 1 w 108"/>
                <a:gd name="T13" fmla="*/ 0 h 102"/>
                <a:gd name="T14" fmla="*/ 10 w 108"/>
                <a:gd name="T15" fmla="*/ 81 h 102"/>
                <a:gd name="T16" fmla="*/ 13 w 108"/>
                <a:gd name="T17" fmla="*/ 96 h 102"/>
                <a:gd name="T18" fmla="*/ 28 w 108"/>
                <a:gd name="T19" fmla="*/ 93 h 102"/>
                <a:gd name="T20" fmla="*/ 94 w 108"/>
                <a:gd name="T21" fmla="*/ 90 h 102"/>
                <a:gd name="T22" fmla="*/ 97 w 108"/>
                <a:gd name="T23" fmla="*/ 9 h 102"/>
                <a:gd name="T24" fmla="*/ 13 w 108"/>
                <a:gd name="T25" fmla="*/ 9 h 102"/>
                <a:gd name="T26" fmla="*/ 10 w 108"/>
                <a:gd name="T27" fmla="*/ 48 h 102"/>
                <a:gd name="T28" fmla="*/ 10 w 108"/>
                <a:gd name="T29" fmla="*/ 8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02">
                  <a:moveTo>
                    <a:pt x="1" y="0"/>
                  </a:moveTo>
                  <a:cubicBezTo>
                    <a:pt x="36" y="0"/>
                    <a:pt x="71" y="0"/>
                    <a:pt x="106" y="0"/>
                  </a:cubicBezTo>
                  <a:cubicBezTo>
                    <a:pt x="106" y="7"/>
                    <a:pt x="106" y="14"/>
                    <a:pt x="106" y="21"/>
                  </a:cubicBezTo>
                  <a:cubicBezTo>
                    <a:pt x="106" y="33"/>
                    <a:pt x="106" y="45"/>
                    <a:pt x="106" y="57"/>
                  </a:cubicBezTo>
                  <a:cubicBezTo>
                    <a:pt x="108" y="75"/>
                    <a:pt x="101" y="84"/>
                    <a:pt x="103" y="102"/>
                  </a:cubicBezTo>
                  <a:cubicBezTo>
                    <a:pt x="72" y="102"/>
                    <a:pt x="41" y="102"/>
                    <a:pt x="10" y="102"/>
                  </a:cubicBezTo>
                  <a:cubicBezTo>
                    <a:pt x="1" y="74"/>
                    <a:pt x="0" y="38"/>
                    <a:pt x="1" y="0"/>
                  </a:cubicBezTo>
                  <a:close/>
                  <a:moveTo>
                    <a:pt x="10" y="81"/>
                  </a:moveTo>
                  <a:cubicBezTo>
                    <a:pt x="12" y="85"/>
                    <a:pt x="6" y="97"/>
                    <a:pt x="13" y="96"/>
                  </a:cubicBezTo>
                  <a:cubicBezTo>
                    <a:pt x="12" y="89"/>
                    <a:pt x="24" y="95"/>
                    <a:pt x="28" y="93"/>
                  </a:cubicBezTo>
                  <a:cubicBezTo>
                    <a:pt x="49" y="91"/>
                    <a:pt x="78" y="97"/>
                    <a:pt x="94" y="90"/>
                  </a:cubicBezTo>
                  <a:cubicBezTo>
                    <a:pt x="97" y="65"/>
                    <a:pt x="98" y="38"/>
                    <a:pt x="97" y="9"/>
                  </a:cubicBezTo>
                  <a:cubicBezTo>
                    <a:pt x="69" y="9"/>
                    <a:pt x="41" y="9"/>
                    <a:pt x="13" y="9"/>
                  </a:cubicBezTo>
                  <a:cubicBezTo>
                    <a:pt x="6" y="16"/>
                    <a:pt x="12" y="36"/>
                    <a:pt x="10" y="48"/>
                  </a:cubicBezTo>
                  <a:cubicBezTo>
                    <a:pt x="10" y="59"/>
                    <a:pt x="10" y="70"/>
                    <a:pt x="10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Freeform 368"/>
            <p:cNvSpPr/>
            <p:nvPr/>
          </p:nvSpPr>
          <p:spPr bwMode="auto">
            <a:xfrm>
              <a:off x="5059369" y="3037681"/>
              <a:ext cx="423863" cy="65088"/>
            </a:xfrm>
            <a:custGeom>
              <a:avLst/>
              <a:gdLst>
                <a:gd name="T0" fmla="*/ 10 w 142"/>
                <a:gd name="T1" fmla="*/ 22 h 22"/>
                <a:gd name="T2" fmla="*/ 70 w 142"/>
                <a:gd name="T3" fmla="*/ 10 h 22"/>
                <a:gd name="T4" fmla="*/ 142 w 142"/>
                <a:gd name="T5" fmla="*/ 10 h 22"/>
                <a:gd name="T6" fmla="*/ 142 w 142"/>
                <a:gd name="T7" fmla="*/ 13 h 22"/>
                <a:gd name="T8" fmla="*/ 10 w 142"/>
                <a:gd name="T9" fmla="*/ 19 h 22"/>
                <a:gd name="T10" fmla="*/ 10 w 142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22">
                  <a:moveTo>
                    <a:pt x="10" y="22"/>
                  </a:moveTo>
                  <a:cubicBezTo>
                    <a:pt x="0" y="0"/>
                    <a:pt x="52" y="14"/>
                    <a:pt x="70" y="10"/>
                  </a:cubicBezTo>
                  <a:cubicBezTo>
                    <a:pt x="94" y="10"/>
                    <a:pt x="118" y="10"/>
                    <a:pt x="142" y="10"/>
                  </a:cubicBezTo>
                  <a:cubicBezTo>
                    <a:pt x="142" y="11"/>
                    <a:pt x="142" y="12"/>
                    <a:pt x="142" y="13"/>
                  </a:cubicBezTo>
                  <a:cubicBezTo>
                    <a:pt x="100" y="17"/>
                    <a:pt x="42" y="5"/>
                    <a:pt x="10" y="19"/>
                  </a:cubicBezTo>
                  <a:cubicBezTo>
                    <a:pt x="10" y="20"/>
                    <a:pt x="10" y="21"/>
                    <a:pt x="10" y="22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Freeform 369"/>
            <p:cNvSpPr/>
            <p:nvPr/>
          </p:nvSpPr>
          <p:spPr bwMode="auto">
            <a:xfrm>
              <a:off x="7535869" y="3356769"/>
              <a:ext cx="87313" cy="211138"/>
            </a:xfrm>
            <a:custGeom>
              <a:avLst/>
              <a:gdLst>
                <a:gd name="T0" fmla="*/ 11 w 29"/>
                <a:gd name="T1" fmla="*/ 71 h 71"/>
                <a:gd name="T2" fmla="*/ 29 w 29"/>
                <a:gd name="T3" fmla="*/ 20 h 71"/>
                <a:gd name="T4" fmla="*/ 11 w 29"/>
                <a:gd name="T5" fmla="*/ 20 h 71"/>
                <a:gd name="T6" fmla="*/ 11 w 29"/>
                <a:gd name="T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71">
                  <a:moveTo>
                    <a:pt x="11" y="71"/>
                  </a:moveTo>
                  <a:cubicBezTo>
                    <a:pt x="6" y="57"/>
                    <a:pt x="0" y="0"/>
                    <a:pt x="29" y="20"/>
                  </a:cubicBezTo>
                  <a:cubicBezTo>
                    <a:pt x="23" y="20"/>
                    <a:pt x="17" y="20"/>
                    <a:pt x="11" y="20"/>
                  </a:cubicBezTo>
                  <a:cubicBezTo>
                    <a:pt x="11" y="37"/>
                    <a:pt x="11" y="54"/>
                    <a:pt x="11" y="7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Freeform 370"/>
            <p:cNvSpPr/>
            <p:nvPr/>
          </p:nvSpPr>
          <p:spPr bwMode="auto">
            <a:xfrm>
              <a:off x="950919" y="3793331"/>
              <a:ext cx="277813" cy="50800"/>
            </a:xfrm>
            <a:custGeom>
              <a:avLst/>
              <a:gdLst>
                <a:gd name="T0" fmla="*/ 93 w 93"/>
                <a:gd name="T1" fmla="*/ 0 h 17"/>
                <a:gd name="T2" fmla="*/ 0 w 93"/>
                <a:gd name="T3" fmla="*/ 6 h 17"/>
                <a:gd name="T4" fmla="*/ 93 w 9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7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Freeform 371"/>
            <p:cNvSpPr/>
            <p:nvPr/>
          </p:nvSpPr>
          <p:spPr bwMode="auto">
            <a:xfrm>
              <a:off x="506419" y="3499644"/>
              <a:ext cx="265113" cy="68263"/>
            </a:xfrm>
            <a:custGeom>
              <a:avLst/>
              <a:gdLst>
                <a:gd name="T0" fmla="*/ 2 w 89"/>
                <a:gd name="T1" fmla="*/ 23 h 23"/>
                <a:gd name="T2" fmla="*/ 89 w 89"/>
                <a:gd name="T3" fmla="*/ 14 h 23"/>
                <a:gd name="T4" fmla="*/ 5 w 89"/>
                <a:gd name="T5" fmla="*/ 14 h 23"/>
                <a:gd name="T6" fmla="*/ 5 w 89"/>
                <a:gd name="T7" fmla="*/ 23 h 23"/>
                <a:gd name="T8" fmla="*/ 2 w 8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3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Freeform 372"/>
            <p:cNvSpPr/>
            <p:nvPr/>
          </p:nvSpPr>
          <p:spPr bwMode="auto">
            <a:xfrm>
              <a:off x="2089156" y="3613944"/>
              <a:ext cx="252413" cy="223838"/>
            </a:xfrm>
            <a:custGeom>
              <a:avLst/>
              <a:gdLst>
                <a:gd name="T0" fmla="*/ 78 w 85"/>
                <a:gd name="T1" fmla="*/ 0 h 75"/>
                <a:gd name="T2" fmla="*/ 81 w 85"/>
                <a:gd name="T3" fmla="*/ 75 h 75"/>
                <a:gd name="T4" fmla="*/ 0 w 85"/>
                <a:gd name="T5" fmla="*/ 75 h 75"/>
                <a:gd name="T6" fmla="*/ 0 w 85"/>
                <a:gd name="T7" fmla="*/ 72 h 75"/>
                <a:gd name="T8" fmla="*/ 78 w 85"/>
                <a:gd name="T9" fmla="*/ 72 h 75"/>
                <a:gd name="T10" fmla="*/ 78 w 85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75">
                  <a:moveTo>
                    <a:pt x="78" y="0"/>
                  </a:moveTo>
                  <a:cubicBezTo>
                    <a:pt x="85" y="19"/>
                    <a:pt x="79" y="51"/>
                    <a:pt x="81" y="75"/>
                  </a:cubicBezTo>
                  <a:cubicBezTo>
                    <a:pt x="54" y="75"/>
                    <a:pt x="27" y="75"/>
                    <a:pt x="0" y="75"/>
                  </a:cubicBezTo>
                  <a:cubicBezTo>
                    <a:pt x="0" y="74"/>
                    <a:pt x="0" y="73"/>
                    <a:pt x="0" y="72"/>
                  </a:cubicBezTo>
                  <a:cubicBezTo>
                    <a:pt x="26" y="72"/>
                    <a:pt x="52" y="72"/>
                    <a:pt x="78" y="72"/>
                  </a:cubicBezTo>
                  <a:cubicBezTo>
                    <a:pt x="78" y="48"/>
                    <a:pt x="78" y="24"/>
                    <a:pt x="78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Freeform 373"/>
            <p:cNvSpPr/>
            <p:nvPr/>
          </p:nvSpPr>
          <p:spPr bwMode="auto">
            <a:xfrm>
              <a:off x="6280156" y="4007644"/>
              <a:ext cx="173038" cy="128588"/>
            </a:xfrm>
            <a:custGeom>
              <a:avLst/>
              <a:gdLst>
                <a:gd name="T0" fmla="*/ 51 w 58"/>
                <a:gd name="T1" fmla="*/ 0 h 43"/>
                <a:gd name="T2" fmla="*/ 54 w 58"/>
                <a:gd name="T3" fmla="*/ 39 h 43"/>
                <a:gd name="T4" fmla="*/ 0 w 58"/>
                <a:gd name="T5" fmla="*/ 36 h 43"/>
                <a:gd name="T6" fmla="*/ 48 w 58"/>
                <a:gd name="T7" fmla="*/ 36 h 43"/>
                <a:gd name="T8" fmla="*/ 51 w 5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3">
                  <a:moveTo>
                    <a:pt x="51" y="0"/>
                  </a:moveTo>
                  <a:cubicBezTo>
                    <a:pt x="58" y="7"/>
                    <a:pt x="52" y="27"/>
                    <a:pt x="54" y="39"/>
                  </a:cubicBezTo>
                  <a:cubicBezTo>
                    <a:pt x="37" y="37"/>
                    <a:pt x="12" y="43"/>
                    <a:pt x="0" y="36"/>
                  </a:cubicBezTo>
                  <a:cubicBezTo>
                    <a:pt x="16" y="36"/>
                    <a:pt x="32" y="36"/>
                    <a:pt x="48" y="36"/>
                  </a:cubicBezTo>
                  <a:cubicBezTo>
                    <a:pt x="55" y="30"/>
                    <a:pt x="49" y="11"/>
                    <a:pt x="51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Freeform 374"/>
            <p:cNvSpPr/>
            <p:nvPr/>
          </p:nvSpPr>
          <p:spPr bwMode="auto">
            <a:xfrm>
              <a:off x="915994" y="3920331"/>
              <a:ext cx="333375" cy="96838"/>
            </a:xfrm>
            <a:custGeom>
              <a:avLst/>
              <a:gdLst>
                <a:gd name="T0" fmla="*/ 6 w 112"/>
                <a:gd name="T1" fmla="*/ 32 h 32"/>
                <a:gd name="T2" fmla="*/ 6 w 112"/>
                <a:gd name="T3" fmla="*/ 8 h 32"/>
                <a:gd name="T4" fmla="*/ 66 w 112"/>
                <a:gd name="T5" fmla="*/ 8 h 32"/>
                <a:gd name="T6" fmla="*/ 111 w 112"/>
                <a:gd name="T7" fmla="*/ 20 h 32"/>
                <a:gd name="T8" fmla="*/ 9 w 112"/>
                <a:gd name="T9" fmla="*/ 11 h 32"/>
                <a:gd name="T10" fmla="*/ 6 w 112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2">
                  <a:moveTo>
                    <a:pt x="6" y="32"/>
                  </a:moveTo>
                  <a:cubicBezTo>
                    <a:pt x="0" y="29"/>
                    <a:pt x="3" y="11"/>
                    <a:pt x="6" y="8"/>
                  </a:cubicBezTo>
                  <a:cubicBezTo>
                    <a:pt x="22" y="8"/>
                    <a:pt x="45" y="8"/>
                    <a:pt x="66" y="8"/>
                  </a:cubicBezTo>
                  <a:cubicBezTo>
                    <a:pt x="82" y="8"/>
                    <a:pt x="112" y="0"/>
                    <a:pt x="111" y="20"/>
                  </a:cubicBezTo>
                  <a:cubicBezTo>
                    <a:pt x="93" y="1"/>
                    <a:pt x="41" y="16"/>
                    <a:pt x="9" y="11"/>
                  </a:cubicBezTo>
                  <a:cubicBezTo>
                    <a:pt x="2" y="12"/>
                    <a:pt x="8" y="26"/>
                    <a:pt x="6" y="32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Freeform 375"/>
            <p:cNvSpPr/>
            <p:nvPr/>
          </p:nvSpPr>
          <p:spPr bwMode="auto">
            <a:xfrm>
              <a:off x="1795469" y="3855244"/>
              <a:ext cx="534988" cy="260350"/>
            </a:xfrm>
            <a:custGeom>
              <a:avLst/>
              <a:gdLst>
                <a:gd name="T0" fmla="*/ 158 w 179"/>
                <a:gd name="T1" fmla="*/ 87 h 87"/>
                <a:gd name="T2" fmla="*/ 134 w 179"/>
                <a:gd name="T3" fmla="*/ 81 h 87"/>
                <a:gd name="T4" fmla="*/ 86 w 179"/>
                <a:gd name="T5" fmla="*/ 78 h 87"/>
                <a:gd name="T6" fmla="*/ 47 w 179"/>
                <a:gd name="T7" fmla="*/ 75 h 87"/>
                <a:gd name="T8" fmla="*/ 5 w 179"/>
                <a:gd name="T9" fmla="*/ 75 h 87"/>
                <a:gd name="T10" fmla="*/ 2 w 179"/>
                <a:gd name="T11" fmla="*/ 3 h 87"/>
                <a:gd name="T12" fmla="*/ 146 w 179"/>
                <a:gd name="T13" fmla="*/ 3 h 87"/>
                <a:gd name="T14" fmla="*/ 176 w 179"/>
                <a:gd name="T15" fmla="*/ 9 h 87"/>
                <a:gd name="T16" fmla="*/ 176 w 179"/>
                <a:gd name="T17" fmla="*/ 45 h 87"/>
                <a:gd name="T18" fmla="*/ 179 w 179"/>
                <a:gd name="T19" fmla="*/ 84 h 87"/>
                <a:gd name="T20" fmla="*/ 179 w 179"/>
                <a:gd name="T21" fmla="*/ 87 h 87"/>
                <a:gd name="T22" fmla="*/ 176 w 179"/>
                <a:gd name="T23" fmla="*/ 87 h 87"/>
                <a:gd name="T24" fmla="*/ 158 w 179"/>
                <a:gd name="T2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9" h="87">
                  <a:moveTo>
                    <a:pt x="158" y="87"/>
                  </a:moveTo>
                  <a:cubicBezTo>
                    <a:pt x="175" y="78"/>
                    <a:pt x="150" y="82"/>
                    <a:pt x="134" y="81"/>
                  </a:cubicBezTo>
                  <a:cubicBezTo>
                    <a:pt x="118" y="80"/>
                    <a:pt x="96" y="76"/>
                    <a:pt x="86" y="78"/>
                  </a:cubicBezTo>
                  <a:cubicBezTo>
                    <a:pt x="79" y="71"/>
                    <a:pt x="59" y="77"/>
                    <a:pt x="47" y="75"/>
                  </a:cubicBezTo>
                  <a:cubicBezTo>
                    <a:pt x="33" y="75"/>
                    <a:pt x="19" y="75"/>
                    <a:pt x="5" y="75"/>
                  </a:cubicBezTo>
                  <a:cubicBezTo>
                    <a:pt x="6" y="49"/>
                    <a:pt x="0" y="30"/>
                    <a:pt x="2" y="3"/>
                  </a:cubicBezTo>
                  <a:cubicBezTo>
                    <a:pt x="50" y="3"/>
                    <a:pt x="98" y="3"/>
                    <a:pt x="146" y="3"/>
                  </a:cubicBezTo>
                  <a:cubicBezTo>
                    <a:pt x="149" y="12"/>
                    <a:pt x="173" y="0"/>
                    <a:pt x="176" y="9"/>
                  </a:cubicBezTo>
                  <a:cubicBezTo>
                    <a:pt x="176" y="21"/>
                    <a:pt x="176" y="33"/>
                    <a:pt x="176" y="45"/>
                  </a:cubicBezTo>
                  <a:cubicBezTo>
                    <a:pt x="178" y="57"/>
                    <a:pt x="172" y="77"/>
                    <a:pt x="179" y="84"/>
                  </a:cubicBezTo>
                  <a:cubicBezTo>
                    <a:pt x="179" y="85"/>
                    <a:pt x="179" y="86"/>
                    <a:pt x="179" y="87"/>
                  </a:cubicBezTo>
                  <a:cubicBezTo>
                    <a:pt x="178" y="87"/>
                    <a:pt x="177" y="87"/>
                    <a:pt x="176" y="87"/>
                  </a:cubicBezTo>
                  <a:cubicBezTo>
                    <a:pt x="170" y="87"/>
                    <a:pt x="164" y="87"/>
                    <a:pt x="158" y="87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Freeform 376"/>
            <p:cNvSpPr/>
            <p:nvPr/>
          </p:nvSpPr>
          <p:spPr bwMode="auto">
            <a:xfrm>
              <a:off x="1784356" y="4196556"/>
              <a:ext cx="71438" cy="166688"/>
            </a:xfrm>
            <a:custGeom>
              <a:avLst/>
              <a:gdLst>
                <a:gd name="T0" fmla="*/ 12 w 24"/>
                <a:gd name="T1" fmla="*/ 0 h 56"/>
                <a:gd name="T2" fmla="*/ 24 w 24"/>
                <a:gd name="T3" fmla="*/ 51 h 56"/>
                <a:gd name="T4" fmla="*/ 24 w 24"/>
                <a:gd name="T5" fmla="*/ 54 h 56"/>
                <a:gd name="T6" fmla="*/ 12 w 24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6">
                  <a:moveTo>
                    <a:pt x="12" y="0"/>
                  </a:moveTo>
                  <a:cubicBezTo>
                    <a:pt x="24" y="9"/>
                    <a:pt x="3" y="51"/>
                    <a:pt x="24" y="51"/>
                  </a:cubicBezTo>
                  <a:cubicBezTo>
                    <a:pt x="24" y="52"/>
                    <a:pt x="24" y="53"/>
                    <a:pt x="24" y="54"/>
                  </a:cubicBezTo>
                  <a:cubicBezTo>
                    <a:pt x="0" y="56"/>
                    <a:pt x="17" y="17"/>
                    <a:pt x="12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377"/>
            <p:cNvSpPr/>
            <p:nvPr/>
          </p:nvSpPr>
          <p:spPr bwMode="auto">
            <a:xfrm>
              <a:off x="906469" y="4345781"/>
              <a:ext cx="80963" cy="92075"/>
            </a:xfrm>
            <a:custGeom>
              <a:avLst/>
              <a:gdLst>
                <a:gd name="T0" fmla="*/ 9 w 27"/>
                <a:gd name="T1" fmla="*/ 31 h 31"/>
                <a:gd name="T2" fmla="*/ 27 w 27"/>
                <a:gd name="T3" fmla="*/ 7 h 31"/>
                <a:gd name="T4" fmla="*/ 9 w 27"/>
                <a:gd name="T5" fmla="*/ 10 h 31"/>
                <a:gd name="T6" fmla="*/ 9 w 27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1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27" y="14"/>
                    <a:pt x="14" y="8"/>
                    <a:pt x="9" y="10"/>
                  </a:cubicBezTo>
                  <a:cubicBezTo>
                    <a:pt x="9" y="17"/>
                    <a:pt x="9" y="24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Freeform 378"/>
            <p:cNvSpPr/>
            <p:nvPr/>
          </p:nvSpPr>
          <p:spPr bwMode="auto">
            <a:xfrm>
              <a:off x="960444" y="4369594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379"/>
            <p:cNvSpPr/>
            <p:nvPr/>
          </p:nvSpPr>
          <p:spPr bwMode="auto">
            <a:xfrm>
              <a:off x="2187581" y="4769644"/>
              <a:ext cx="146050" cy="146050"/>
            </a:xfrm>
            <a:custGeom>
              <a:avLst/>
              <a:gdLst>
                <a:gd name="T0" fmla="*/ 48 w 49"/>
                <a:gd name="T1" fmla="*/ 0 h 49"/>
                <a:gd name="T2" fmla="*/ 48 w 49"/>
                <a:gd name="T3" fmla="*/ 45 h 49"/>
                <a:gd name="T4" fmla="*/ 0 w 49"/>
                <a:gd name="T5" fmla="*/ 42 h 49"/>
                <a:gd name="T6" fmla="*/ 42 w 49"/>
                <a:gd name="T7" fmla="*/ 42 h 49"/>
                <a:gd name="T8" fmla="*/ 45 w 49"/>
                <a:gd name="T9" fmla="*/ 0 h 49"/>
                <a:gd name="T10" fmla="*/ 48 w 49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9">
                  <a:moveTo>
                    <a:pt x="48" y="0"/>
                  </a:moveTo>
                  <a:cubicBezTo>
                    <a:pt x="48" y="15"/>
                    <a:pt x="48" y="30"/>
                    <a:pt x="48" y="45"/>
                  </a:cubicBezTo>
                  <a:cubicBezTo>
                    <a:pt x="33" y="43"/>
                    <a:pt x="10" y="49"/>
                    <a:pt x="0" y="42"/>
                  </a:cubicBezTo>
                  <a:cubicBezTo>
                    <a:pt x="14" y="42"/>
                    <a:pt x="28" y="42"/>
                    <a:pt x="42" y="42"/>
                  </a:cubicBezTo>
                  <a:cubicBezTo>
                    <a:pt x="49" y="34"/>
                    <a:pt x="43" y="13"/>
                    <a:pt x="45" y="0"/>
                  </a:cubicBezTo>
                  <a:cubicBezTo>
                    <a:pt x="46" y="0"/>
                    <a:pt x="47" y="0"/>
                    <a:pt x="48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Freeform 380"/>
            <p:cNvSpPr/>
            <p:nvPr/>
          </p:nvSpPr>
          <p:spPr bwMode="auto">
            <a:xfrm>
              <a:off x="2760669" y="4752181"/>
              <a:ext cx="555625" cy="352425"/>
            </a:xfrm>
            <a:custGeom>
              <a:avLst/>
              <a:gdLst>
                <a:gd name="T0" fmla="*/ 114 w 186"/>
                <a:gd name="T1" fmla="*/ 0 h 118"/>
                <a:gd name="T2" fmla="*/ 186 w 186"/>
                <a:gd name="T3" fmla="*/ 3 h 118"/>
                <a:gd name="T4" fmla="*/ 186 w 186"/>
                <a:gd name="T5" fmla="*/ 114 h 118"/>
                <a:gd name="T6" fmla="*/ 0 w 186"/>
                <a:gd name="T7" fmla="*/ 111 h 118"/>
                <a:gd name="T8" fmla="*/ 183 w 186"/>
                <a:gd name="T9" fmla="*/ 111 h 118"/>
                <a:gd name="T10" fmla="*/ 183 w 186"/>
                <a:gd name="T11" fmla="*/ 6 h 118"/>
                <a:gd name="T12" fmla="*/ 114 w 186"/>
                <a:gd name="T13" fmla="*/ 3 h 118"/>
                <a:gd name="T14" fmla="*/ 114 w 186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118">
                  <a:moveTo>
                    <a:pt x="114" y="0"/>
                  </a:moveTo>
                  <a:cubicBezTo>
                    <a:pt x="135" y="4"/>
                    <a:pt x="161" y="3"/>
                    <a:pt x="186" y="3"/>
                  </a:cubicBezTo>
                  <a:cubicBezTo>
                    <a:pt x="186" y="40"/>
                    <a:pt x="186" y="77"/>
                    <a:pt x="186" y="114"/>
                  </a:cubicBezTo>
                  <a:cubicBezTo>
                    <a:pt x="125" y="112"/>
                    <a:pt x="56" y="118"/>
                    <a:pt x="0" y="111"/>
                  </a:cubicBezTo>
                  <a:cubicBezTo>
                    <a:pt x="61" y="111"/>
                    <a:pt x="122" y="111"/>
                    <a:pt x="183" y="111"/>
                  </a:cubicBezTo>
                  <a:cubicBezTo>
                    <a:pt x="183" y="76"/>
                    <a:pt x="183" y="41"/>
                    <a:pt x="183" y="6"/>
                  </a:cubicBezTo>
                  <a:cubicBezTo>
                    <a:pt x="160" y="5"/>
                    <a:pt x="132" y="9"/>
                    <a:pt x="114" y="3"/>
                  </a:cubicBezTo>
                  <a:cubicBezTo>
                    <a:pt x="114" y="2"/>
                    <a:pt x="114" y="1"/>
                    <a:pt x="11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Freeform 381"/>
            <p:cNvSpPr/>
            <p:nvPr/>
          </p:nvSpPr>
          <p:spPr bwMode="auto">
            <a:xfrm>
              <a:off x="1774831" y="5085556"/>
              <a:ext cx="949325" cy="69850"/>
            </a:xfrm>
            <a:custGeom>
              <a:avLst/>
              <a:gdLst>
                <a:gd name="T0" fmla="*/ 0 w 318"/>
                <a:gd name="T1" fmla="*/ 17 h 23"/>
                <a:gd name="T2" fmla="*/ 303 w 318"/>
                <a:gd name="T3" fmla="*/ 14 h 23"/>
                <a:gd name="T4" fmla="*/ 318 w 318"/>
                <a:gd name="T5" fmla="*/ 23 h 23"/>
                <a:gd name="T6" fmla="*/ 0 w 318"/>
                <a:gd name="T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8" h="23">
                  <a:moveTo>
                    <a:pt x="0" y="17"/>
                  </a:moveTo>
                  <a:cubicBezTo>
                    <a:pt x="90" y="22"/>
                    <a:pt x="214" y="0"/>
                    <a:pt x="303" y="14"/>
                  </a:cubicBezTo>
                  <a:cubicBezTo>
                    <a:pt x="311" y="15"/>
                    <a:pt x="318" y="10"/>
                    <a:pt x="318" y="23"/>
                  </a:cubicBezTo>
                  <a:cubicBezTo>
                    <a:pt x="224" y="9"/>
                    <a:pt x="104" y="21"/>
                    <a:pt x="0" y="1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Freeform 382"/>
            <p:cNvSpPr/>
            <p:nvPr/>
          </p:nvSpPr>
          <p:spPr bwMode="auto">
            <a:xfrm>
              <a:off x="7586669" y="5098256"/>
              <a:ext cx="355600" cy="101600"/>
            </a:xfrm>
            <a:custGeom>
              <a:avLst/>
              <a:gdLst>
                <a:gd name="T0" fmla="*/ 0 w 119"/>
                <a:gd name="T1" fmla="*/ 13 h 34"/>
                <a:gd name="T2" fmla="*/ 114 w 119"/>
                <a:gd name="T3" fmla="*/ 10 h 34"/>
                <a:gd name="T4" fmla="*/ 117 w 119"/>
                <a:gd name="T5" fmla="*/ 34 h 34"/>
                <a:gd name="T6" fmla="*/ 114 w 119"/>
                <a:gd name="T7" fmla="*/ 25 h 34"/>
                <a:gd name="T8" fmla="*/ 0 w 119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34">
                  <a:moveTo>
                    <a:pt x="0" y="13"/>
                  </a:moveTo>
                  <a:cubicBezTo>
                    <a:pt x="32" y="6"/>
                    <a:pt x="77" y="12"/>
                    <a:pt x="114" y="10"/>
                  </a:cubicBezTo>
                  <a:cubicBezTo>
                    <a:pt x="119" y="14"/>
                    <a:pt x="117" y="25"/>
                    <a:pt x="117" y="34"/>
                  </a:cubicBezTo>
                  <a:cubicBezTo>
                    <a:pt x="113" y="34"/>
                    <a:pt x="114" y="29"/>
                    <a:pt x="114" y="25"/>
                  </a:cubicBezTo>
                  <a:cubicBezTo>
                    <a:pt x="114" y="0"/>
                    <a:pt x="29" y="19"/>
                    <a:pt x="0" y="1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Freeform 385"/>
            <p:cNvSpPr/>
            <p:nvPr/>
          </p:nvSpPr>
          <p:spPr bwMode="auto">
            <a:xfrm>
              <a:off x="8070856" y="286544"/>
              <a:ext cx="125413" cy="31750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Freeform 386"/>
            <p:cNvSpPr/>
            <p:nvPr/>
          </p:nvSpPr>
          <p:spPr bwMode="auto">
            <a:xfrm>
              <a:off x="8331206" y="338931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Freeform 387"/>
            <p:cNvSpPr/>
            <p:nvPr/>
          </p:nvSpPr>
          <p:spPr bwMode="auto">
            <a:xfrm>
              <a:off x="8524881" y="459581"/>
              <a:ext cx="33338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Freeform 388"/>
            <p:cNvSpPr/>
            <p:nvPr/>
          </p:nvSpPr>
          <p:spPr bwMode="auto">
            <a:xfrm>
              <a:off x="8586794" y="504031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Freeform 390"/>
            <p:cNvSpPr/>
            <p:nvPr/>
          </p:nvSpPr>
          <p:spPr bwMode="auto">
            <a:xfrm>
              <a:off x="8196269" y="537369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36 w 39"/>
                <a:gd name="T7" fmla="*/ 7 h 7"/>
                <a:gd name="T8" fmla="*/ 0 w 3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38" y="7"/>
                    <a:pt x="37" y="7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391"/>
            <p:cNvSpPr/>
            <p:nvPr/>
          </p:nvSpPr>
          <p:spPr bwMode="auto">
            <a:xfrm>
              <a:off x="8032756" y="477044"/>
              <a:ext cx="82550" cy="223838"/>
            </a:xfrm>
            <a:custGeom>
              <a:avLst/>
              <a:gdLst>
                <a:gd name="T0" fmla="*/ 13 w 28"/>
                <a:gd name="T1" fmla="*/ 75 h 75"/>
                <a:gd name="T2" fmla="*/ 28 w 28"/>
                <a:gd name="T3" fmla="*/ 18 h 75"/>
                <a:gd name="T4" fmla="*/ 13 w 28"/>
                <a:gd name="T5" fmla="*/ 18 h 75"/>
                <a:gd name="T6" fmla="*/ 13 w 28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75">
                  <a:moveTo>
                    <a:pt x="13" y="75"/>
                  </a:moveTo>
                  <a:cubicBezTo>
                    <a:pt x="10" y="62"/>
                    <a:pt x="0" y="0"/>
                    <a:pt x="28" y="18"/>
                  </a:cubicBezTo>
                  <a:cubicBezTo>
                    <a:pt x="23" y="18"/>
                    <a:pt x="18" y="18"/>
                    <a:pt x="13" y="18"/>
                  </a:cubicBezTo>
                  <a:cubicBezTo>
                    <a:pt x="13" y="37"/>
                    <a:pt x="13" y="56"/>
                    <a:pt x="13" y="7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Freeform 392"/>
            <p:cNvSpPr/>
            <p:nvPr/>
          </p:nvSpPr>
          <p:spPr bwMode="auto">
            <a:xfrm>
              <a:off x="8067681" y="575469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393"/>
            <p:cNvSpPr/>
            <p:nvPr/>
          </p:nvSpPr>
          <p:spPr bwMode="auto">
            <a:xfrm>
              <a:off x="8077206" y="745331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Freeform 394"/>
            <p:cNvSpPr/>
            <p:nvPr/>
          </p:nvSpPr>
          <p:spPr bwMode="auto">
            <a:xfrm>
              <a:off x="7942269" y="772319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Freeform 395"/>
            <p:cNvSpPr/>
            <p:nvPr/>
          </p:nvSpPr>
          <p:spPr bwMode="auto">
            <a:xfrm>
              <a:off x="8515356" y="727869"/>
              <a:ext cx="33338" cy="169863"/>
            </a:xfrm>
            <a:custGeom>
              <a:avLst/>
              <a:gdLst>
                <a:gd name="T0" fmla="*/ 7 w 11"/>
                <a:gd name="T1" fmla="*/ 0 h 57"/>
                <a:gd name="T2" fmla="*/ 4 w 11"/>
                <a:gd name="T3" fmla="*/ 57 h 57"/>
                <a:gd name="T4" fmla="*/ 7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Freeform 397"/>
            <p:cNvSpPr/>
            <p:nvPr/>
          </p:nvSpPr>
          <p:spPr bwMode="auto">
            <a:xfrm>
              <a:off x="6843719" y="850106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Freeform 398"/>
            <p:cNvSpPr/>
            <p:nvPr/>
          </p:nvSpPr>
          <p:spPr bwMode="auto">
            <a:xfrm>
              <a:off x="7112006" y="859631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Freeform 400"/>
            <p:cNvSpPr/>
            <p:nvPr/>
          </p:nvSpPr>
          <p:spPr bwMode="auto">
            <a:xfrm>
              <a:off x="6515106" y="877094"/>
              <a:ext cx="158750" cy="30163"/>
            </a:xfrm>
            <a:custGeom>
              <a:avLst/>
              <a:gdLst>
                <a:gd name="T0" fmla="*/ 8 w 53"/>
                <a:gd name="T1" fmla="*/ 10 h 10"/>
                <a:gd name="T2" fmla="*/ 53 w 53"/>
                <a:gd name="T3" fmla="*/ 7 h 10"/>
                <a:gd name="T4" fmla="*/ 8 w 5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0">
                  <a:moveTo>
                    <a:pt x="8" y="10"/>
                  </a:moveTo>
                  <a:cubicBezTo>
                    <a:pt x="0" y="0"/>
                    <a:pt x="46" y="3"/>
                    <a:pt x="53" y="7"/>
                  </a:cubicBezTo>
                  <a:cubicBezTo>
                    <a:pt x="39" y="9"/>
                    <a:pt x="17" y="3"/>
                    <a:pt x="8" y="1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Freeform 401"/>
            <p:cNvSpPr/>
            <p:nvPr/>
          </p:nvSpPr>
          <p:spPr bwMode="auto">
            <a:xfrm>
              <a:off x="6538919" y="886619"/>
              <a:ext cx="771525" cy="280988"/>
            </a:xfrm>
            <a:custGeom>
              <a:avLst/>
              <a:gdLst>
                <a:gd name="T0" fmla="*/ 45 w 258"/>
                <a:gd name="T1" fmla="*/ 4 h 94"/>
                <a:gd name="T2" fmla="*/ 90 w 258"/>
                <a:gd name="T3" fmla="*/ 4 h 94"/>
                <a:gd name="T4" fmla="*/ 135 w 258"/>
                <a:gd name="T5" fmla="*/ 7 h 94"/>
                <a:gd name="T6" fmla="*/ 180 w 258"/>
                <a:gd name="T7" fmla="*/ 7 h 94"/>
                <a:gd name="T8" fmla="*/ 216 w 258"/>
                <a:gd name="T9" fmla="*/ 7 h 94"/>
                <a:gd name="T10" fmla="*/ 255 w 258"/>
                <a:gd name="T11" fmla="*/ 7 h 94"/>
                <a:gd name="T12" fmla="*/ 255 w 258"/>
                <a:gd name="T13" fmla="*/ 46 h 94"/>
                <a:gd name="T14" fmla="*/ 258 w 258"/>
                <a:gd name="T15" fmla="*/ 82 h 94"/>
                <a:gd name="T16" fmla="*/ 258 w 258"/>
                <a:gd name="T17" fmla="*/ 94 h 94"/>
                <a:gd name="T18" fmla="*/ 213 w 258"/>
                <a:gd name="T19" fmla="*/ 94 h 94"/>
                <a:gd name="T20" fmla="*/ 225 w 258"/>
                <a:gd name="T21" fmla="*/ 46 h 94"/>
                <a:gd name="T22" fmla="*/ 168 w 258"/>
                <a:gd name="T23" fmla="*/ 46 h 94"/>
                <a:gd name="T24" fmla="*/ 165 w 258"/>
                <a:gd name="T25" fmla="*/ 46 h 94"/>
                <a:gd name="T26" fmla="*/ 165 w 258"/>
                <a:gd name="T27" fmla="*/ 94 h 94"/>
                <a:gd name="T28" fmla="*/ 81 w 258"/>
                <a:gd name="T29" fmla="*/ 94 h 94"/>
                <a:gd name="T30" fmla="*/ 45 w 258"/>
                <a:gd name="T31" fmla="*/ 91 h 94"/>
                <a:gd name="T32" fmla="*/ 6 w 258"/>
                <a:gd name="T33" fmla="*/ 91 h 94"/>
                <a:gd name="T34" fmla="*/ 0 w 258"/>
                <a:gd name="T35" fmla="*/ 7 h 94"/>
                <a:gd name="T36" fmla="*/ 45 w 258"/>
                <a:gd name="T37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8" h="94">
                  <a:moveTo>
                    <a:pt x="45" y="4"/>
                  </a:moveTo>
                  <a:cubicBezTo>
                    <a:pt x="60" y="4"/>
                    <a:pt x="75" y="4"/>
                    <a:pt x="90" y="4"/>
                  </a:cubicBezTo>
                  <a:cubicBezTo>
                    <a:pt x="99" y="11"/>
                    <a:pt x="121" y="5"/>
                    <a:pt x="135" y="7"/>
                  </a:cubicBezTo>
                  <a:cubicBezTo>
                    <a:pt x="150" y="7"/>
                    <a:pt x="165" y="7"/>
                    <a:pt x="180" y="7"/>
                  </a:cubicBezTo>
                  <a:cubicBezTo>
                    <a:pt x="185" y="12"/>
                    <a:pt x="211" y="12"/>
                    <a:pt x="216" y="7"/>
                  </a:cubicBezTo>
                  <a:cubicBezTo>
                    <a:pt x="229" y="7"/>
                    <a:pt x="242" y="7"/>
                    <a:pt x="255" y="7"/>
                  </a:cubicBezTo>
                  <a:cubicBezTo>
                    <a:pt x="255" y="20"/>
                    <a:pt x="255" y="33"/>
                    <a:pt x="255" y="46"/>
                  </a:cubicBezTo>
                  <a:cubicBezTo>
                    <a:pt x="257" y="57"/>
                    <a:pt x="251" y="76"/>
                    <a:pt x="258" y="82"/>
                  </a:cubicBezTo>
                  <a:cubicBezTo>
                    <a:pt x="258" y="86"/>
                    <a:pt x="258" y="90"/>
                    <a:pt x="258" y="94"/>
                  </a:cubicBezTo>
                  <a:cubicBezTo>
                    <a:pt x="243" y="94"/>
                    <a:pt x="228" y="94"/>
                    <a:pt x="213" y="94"/>
                  </a:cubicBezTo>
                  <a:cubicBezTo>
                    <a:pt x="212" y="73"/>
                    <a:pt x="228" y="69"/>
                    <a:pt x="225" y="46"/>
                  </a:cubicBezTo>
                  <a:cubicBezTo>
                    <a:pt x="213" y="41"/>
                    <a:pt x="180" y="41"/>
                    <a:pt x="168" y="46"/>
                  </a:cubicBezTo>
                  <a:cubicBezTo>
                    <a:pt x="167" y="46"/>
                    <a:pt x="166" y="46"/>
                    <a:pt x="165" y="46"/>
                  </a:cubicBezTo>
                  <a:cubicBezTo>
                    <a:pt x="163" y="52"/>
                    <a:pt x="166" y="79"/>
                    <a:pt x="165" y="94"/>
                  </a:cubicBezTo>
                  <a:cubicBezTo>
                    <a:pt x="137" y="94"/>
                    <a:pt x="109" y="94"/>
                    <a:pt x="81" y="94"/>
                  </a:cubicBezTo>
                  <a:cubicBezTo>
                    <a:pt x="75" y="87"/>
                    <a:pt x="56" y="93"/>
                    <a:pt x="45" y="91"/>
                  </a:cubicBezTo>
                  <a:cubicBezTo>
                    <a:pt x="32" y="91"/>
                    <a:pt x="19" y="91"/>
                    <a:pt x="6" y="91"/>
                  </a:cubicBezTo>
                  <a:cubicBezTo>
                    <a:pt x="9" y="58"/>
                    <a:pt x="3" y="34"/>
                    <a:pt x="0" y="7"/>
                  </a:cubicBezTo>
                  <a:cubicBezTo>
                    <a:pt x="9" y="0"/>
                    <a:pt x="31" y="6"/>
                    <a:pt x="45" y="4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Freeform 402"/>
            <p:cNvSpPr/>
            <p:nvPr/>
          </p:nvSpPr>
          <p:spPr bwMode="auto">
            <a:xfrm>
              <a:off x="6808794" y="886619"/>
              <a:ext cx="133350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Freeform 403"/>
            <p:cNvSpPr/>
            <p:nvPr/>
          </p:nvSpPr>
          <p:spPr bwMode="auto">
            <a:xfrm>
              <a:off x="6497644" y="916781"/>
              <a:ext cx="14288" cy="106363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Freeform 404"/>
            <p:cNvSpPr/>
            <p:nvPr/>
          </p:nvSpPr>
          <p:spPr bwMode="auto">
            <a:xfrm>
              <a:off x="8599494" y="342106"/>
              <a:ext cx="115888" cy="4875213"/>
            </a:xfrm>
            <a:custGeom>
              <a:avLst/>
              <a:gdLst>
                <a:gd name="T0" fmla="*/ 30 w 39"/>
                <a:gd name="T1" fmla="*/ 180 h 1632"/>
                <a:gd name="T2" fmla="*/ 30 w 39"/>
                <a:gd name="T3" fmla="*/ 237 h 1632"/>
                <a:gd name="T4" fmla="*/ 30 w 39"/>
                <a:gd name="T5" fmla="*/ 270 h 1632"/>
                <a:gd name="T6" fmla="*/ 30 w 39"/>
                <a:gd name="T7" fmla="*/ 303 h 1632"/>
                <a:gd name="T8" fmla="*/ 33 w 39"/>
                <a:gd name="T9" fmla="*/ 339 h 1632"/>
                <a:gd name="T10" fmla="*/ 33 w 39"/>
                <a:gd name="T11" fmla="*/ 378 h 1632"/>
                <a:gd name="T12" fmla="*/ 33 w 39"/>
                <a:gd name="T13" fmla="*/ 426 h 1632"/>
                <a:gd name="T14" fmla="*/ 33 w 39"/>
                <a:gd name="T15" fmla="*/ 504 h 1632"/>
                <a:gd name="T16" fmla="*/ 33 w 39"/>
                <a:gd name="T17" fmla="*/ 537 h 1632"/>
                <a:gd name="T18" fmla="*/ 30 w 39"/>
                <a:gd name="T19" fmla="*/ 570 h 1632"/>
                <a:gd name="T20" fmla="*/ 30 w 39"/>
                <a:gd name="T21" fmla="*/ 603 h 1632"/>
                <a:gd name="T22" fmla="*/ 27 w 39"/>
                <a:gd name="T23" fmla="*/ 636 h 1632"/>
                <a:gd name="T24" fmla="*/ 27 w 39"/>
                <a:gd name="T25" fmla="*/ 669 h 1632"/>
                <a:gd name="T26" fmla="*/ 24 w 39"/>
                <a:gd name="T27" fmla="*/ 729 h 1632"/>
                <a:gd name="T28" fmla="*/ 27 w 39"/>
                <a:gd name="T29" fmla="*/ 777 h 1632"/>
                <a:gd name="T30" fmla="*/ 27 w 39"/>
                <a:gd name="T31" fmla="*/ 813 h 1632"/>
                <a:gd name="T32" fmla="*/ 30 w 39"/>
                <a:gd name="T33" fmla="*/ 873 h 1632"/>
                <a:gd name="T34" fmla="*/ 30 w 39"/>
                <a:gd name="T35" fmla="*/ 921 h 1632"/>
                <a:gd name="T36" fmla="*/ 33 w 39"/>
                <a:gd name="T37" fmla="*/ 963 h 1632"/>
                <a:gd name="T38" fmla="*/ 33 w 39"/>
                <a:gd name="T39" fmla="*/ 1014 h 1632"/>
                <a:gd name="T40" fmla="*/ 33 w 39"/>
                <a:gd name="T41" fmla="*/ 1071 h 1632"/>
                <a:gd name="T42" fmla="*/ 36 w 39"/>
                <a:gd name="T43" fmla="*/ 1101 h 1632"/>
                <a:gd name="T44" fmla="*/ 36 w 39"/>
                <a:gd name="T45" fmla="*/ 1131 h 1632"/>
                <a:gd name="T46" fmla="*/ 36 w 39"/>
                <a:gd name="T47" fmla="*/ 1164 h 1632"/>
                <a:gd name="T48" fmla="*/ 39 w 39"/>
                <a:gd name="T49" fmla="*/ 1227 h 1632"/>
                <a:gd name="T50" fmla="*/ 39 w 39"/>
                <a:gd name="T51" fmla="*/ 1326 h 1632"/>
                <a:gd name="T52" fmla="*/ 36 w 39"/>
                <a:gd name="T53" fmla="*/ 1368 h 1632"/>
                <a:gd name="T54" fmla="*/ 36 w 39"/>
                <a:gd name="T55" fmla="*/ 1428 h 1632"/>
                <a:gd name="T56" fmla="*/ 36 w 39"/>
                <a:gd name="T57" fmla="*/ 1470 h 1632"/>
                <a:gd name="T58" fmla="*/ 33 w 39"/>
                <a:gd name="T59" fmla="*/ 1509 h 1632"/>
                <a:gd name="T60" fmla="*/ 33 w 39"/>
                <a:gd name="T61" fmla="*/ 1545 h 1632"/>
                <a:gd name="T62" fmla="*/ 30 w 39"/>
                <a:gd name="T63" fmla="*/ 1587 h 1632"/>
                <a:gd name="T64" fmla="*/ 21 w 39"/>
                <a:gd name="T65" fmla="*/ 1632 h 1632"/>
                <a:gd name="T66" fmla="*/ 0 w 39"/>
                <a:gd name="T67" fmla="*/ 1629 h 1632"/>
                <a:gd name="T68" fmla="*/ 0 w 39"/>
                <a:gd name="T69" fmla="*/ 1575 h 1632"/>
                <a:gd name="T70" fmla="*/ 3 w 39"/>
                <a:gd name="T71" fmla="*/ 1536 h 1632"/>
                <a:gd name="T72" fmla="*/ 3 w 39"/>
                <a:gd name="T73" fmla="*/ 1509 h 1632"/>
                <a:gd name="T74" fmla="*/ 6 w 39"/>
                <a:gd name="T75" fmla="*/ 1479 h 1632"/>
                <a:gd name="T76" fmla="*/ 6 w 39"/>
                <a:gd name="T77" fmla="*/ 1434 h 1632"/>
                <a:gd name="T78" fmla="*/ 6 w 39"/>
                <a:gd name="T79" fmla="*/ 1374 h 1632"/>
                <a:gd name="T80" fmla="*/ 6 w 39"/>
                <a:gd name="T81" fmla="*/ 1299 h 1632"/>
                <a:gd name="T82" fmla="*/ 9 w 39"/>
                <a:gd name="T83" fmla="*/ 651 h 1632"/>
                <a:gd name="T84" fmla="*/ 9 w 39"/>
                <a:gd name="T85" fmla="*/ 546 h 1632"/>
                <a:gd name="T86" fmla="*/ 6 w 39"/>
                <a:gd name="T87" fmla="*/ 348 h 1632"/>
                <a:gd name="T88" fmla="*/ 6 w 39"/>
                <a:gd name="T89" fmla="*/ 282 h 1632"/>
                <a:gd name="T90" fmla="*/ 6 w 39"/>
                <a:gd name="T91" fmla="*/ 222 h 1632"/>
                <a:gd name="T92" fmla="*/ 6 w 39"/>
                <a:gd name="T93" fmla="*/ 168 h 1632"/>
                <a:gd name="T94" fmla="*/ 3 w 39"/>
                <a:gd name="T95" fmla="*/ 129 h 1632"/>
                <a:gd name="T96" fmla="*/ 3 w 39"/>
                <a:gd name="T97" fmla="*/ 102 h 1632"/>
                <a:gd name="T98" fmla="*/ 0 w 39"/>
                <a:gd name="T99" fmla="*/ 54 h 1632"/>
                <a:gd name="T100" fmla="*/ 0 w 39"/>
                <a:gd name="T101" fmla="*/ 0 h 1632"/>
                <a:gd name="T102" fmla="*/ 24 w 39"/>
                <a:gd name="T103" fmla="*/ 0 h 1632"/>
                <a:gd name="T104" fmla="*/ 24 w 39"/>
                <a:gd name="T105" fmla="*/ 15 h 1632"/>
                <a:gd name="T106" fmla="*/ 27 w 39"/>
                <a:gd name="T107" fmla="*/ 69 h 1632"/>
                <a:gd name="T108" fmla="*/ 27 w 39"/>
                <a:gd name="T109" fmla="*/ 123 h 1632"/>
                <a:gd name="T110" fmla="*/ 30 w 39"/>
                <a:gd name="T111" fmla="*/ 180 h 1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" h="1632">
                  <a:moveTo>
                    <a:pt x="30" y="180"/>
                  </a:moveTo>
                  <a:cubicBezTo>
                    <a:pt x="30" y="199"/>
                    <a:pt x="30" y="218"/>
                    <a:pt x="30" y="237"/>
                  </a:cubicBezTo>
                  <a:cubicBezTo>
                    <a:pt x="30" y="248"/>
                    <a:pt x="30" y="259"/>
                    <a:pt x="30" y="270"/>
                  </a:cubicBezTo>
                  <a:cubicBezTo>
                    <a:pt x="30" y="281"/>
                    <a:pt x="30" y="292"/>
                    <a:pt x="30" y="303"/>
                  </a:cubicBezTo>
                  <a:cubicBezTo>
                    <a:pt x="32" y="314"/>
                    <a:pt x="26" y="333"/>
                    <a:pt x="33" y="339"/>
                  </a:cubicBezTo>
                  <a:cubicBezTo>
                    <a:pt x="33" y="352"/>
                    <a:pt x="33" y="365"/>
                    <a:pt x="33" y="378"/>
                  </a:cubicBezTo>
                  <a:cubicBezTo>
                    <a:pt x="33" y="394"/>
                    <a:pt x="33" y="410"/>
                    <a:pt x="33" y="426"/>
                  </a:cubicBezTo>
                  <a:cubicBezTo>
                    <a:pt x="33" y="452"/>
                    <a:pt x="33" y="478"/>
                    <a:pt x="33" y="504"/>
                  </a:cubicBezTo>
                  <a:cubicBezTo>
                    <a:pt x="33" y="515"/>
                    <a:pt x="33" y="526"/>
                    <a:pt x="33" y="537"/>
                  </a:cubicBezTo>
                  <a:cubicBezTo>
                    <a:pt x="26" y="542"/>
                    <a:pt x="32" y="560"/>
                    <a:pt x="30" y="570"/>
                  </a:cubicBezTo>
                  <a:cubicBezTo>
                    <a:pt x="30" y="581"/>
                    <a:pt x="30" y="592"/>
                    <a:pt x="30" y="603"/>
                  </a:cubicBezTo>
                  <a:cubicBezTo>
                    <a:pt x="23" y="608"/>
                    <a:pt x="29" y="626"/>
                    <a:pt x="27" y="636"/>
                  </a:cubicBezTo>
                  <a:cubicBezTo>
                    <a:pt x="27" y="647"/>
                    <a:pt x="27" y="658"/>
                    <a:pt x="27" y="669"/>
                  </a:cubicBezTo>
                  <a:cubicBezTo>
                    <a:pt x="20" y="683"/>
                    <a:pt x="26" y="710"/>
                    <a:pt x="24" y="729"/>
                  </a:cubicBezTo>
                  <a:cubicBezTo>
                    <a:pt x="26" y="744"/>
                    <a:pt x="20" y="767"/>
                    <a:pt x="27" y="777"/>
                  </a:cubicBezTo>
                  <a:cubicBezTo>
                    <a:pt x="27" y="789"/>
                    <a:pt x="27" y="801"/>
                    <a:pt x="27" y="813"/>
                  </a:cubicBezTo>
                  <a:cubicBezTo>
                    <a:pt x="29" y="832"/>
                    <a:pt x="23" y="859"/>
                    <a:pt x="30" y="873"/>
                  </a:cubicBezTo>
                  <a:cubicBezTo>
                    <a:pt x="30" y="889"/>
                    <a:pt x="30" y="905"/>
                    <a:pt x="30" y="921"/>
                  </a:cubicBezTo>
                  <a:cubicBezTo>
                    <a:pt x="32" y="934"/>
                    <a:pt x="26" y="955"/>
                    <a:pt x="33" y="963"/>
                  </a:cubicBezTo>
                  <a:cubicBezTo>
                    <a:pt x="33" y="980"/>
                    <a:pt x="33" y="997"/>
                    <a:pt x="33" y="1014"/>
                  </a:cubicBezTo>
                  <a:cubicBezTo>
                    <a:pt x="33" y="1033"/>
                    <a:pt x="33" y="1052"/>
                    <a:pt x="33" y="1071"/>
                  </a:cubicBezTo>
                  <a:cubicBezTo>
                    <a:pt x="35" y="1080"/>
                    <a:pt x="29" y="1097"/>
                    <a:pt x="36" y="1101"/>
                  </a:cubicBezTo>
                  <a:cubicBezTo>
                    <a:pt x="36" y="1111"/>
                    <a:pt x="36" y="1121"/>
                    <a:pt x="36" y="1131"/>
                  </a:cubicBezTo>
                  <a:cubicBezTo>
                    <a:pt x="36" y="1142"/>
                    <a:pt x="36" y="1153"/>
                    <a:pt x="36" y="1164"/>
                  </a:cubicBezTo>
                  <a:cubicBezTo>
                    <a:pt x="38" y="1184"/>
                    <a:pt x="32" y="1212"/>
                    <a:pt x="39" y="1227"/>
                  </a:cubicBezTo>
                  <a:cubicBezTo>
                    <a:pt x="39" y="1260"/>
                    <a:pt x="39" y="1293"/>
                    <a:pt x="39" y="1326"/>
                  </a:cubicBezTo>
                  <a:cubicBezTo>
                    <a:pt x="32" y="1334"/>
                    <a:pt x="38" y="1355"/>
                    <a:pt x="36" y="1368"/>
                  </a:cubicBezTo>
                  <a:cubicBezTo>
                    <a:pt x="36" y="1388"/>
                    <a:pt x="36" y="1408"/>
                    <a:pt x="36" y="1428"/>
                  </a:cubicBezTo>
                  <a:cubicBezTo>
                    <a:pt x="36" y="1442"/>
                    <a:pt x="36" y="1456"/>
                    <a:pt x="36" y="1470"/>
                  </a:cubicBezTo>
                  <a:cubicBezTo>
                    <a:pt x="29" y="1477"/>
                    <a:pt x="35" y="1497"/>
                    <a:pt x="33" y="1509"/>
                  </a:cubicBezTo>
                  <a:cubicBezTo>
                    <a:pt x="33" y="1521"/>
                    <a:pt x="33" y="1533"/>
                    <a:pt x="33" y="1545"/>
                  </a:cubicBezTo>
                  <a:cubicBezTo>
                    <a:pt x="26" y="1553"/>
                    <a:pt x="32" y="1574"/>
                    <a:pt x="30" y="1587"/>
                  </a:cubicBezTo>
                  <a:cubicBezTo>
                    <a:pt x="26" y="1601"/>
                    <a:pt x="39" y="1632"/>
                    <a:pt x="21" y="1632"/>
                  </a:cubicBezTo>
                  <a:cubicBezTo>
                    <a:pt x="14" y="1631"/>
                    <a:pt x="10" y="1627"/>
                    <a:pt x="0" y="1629"/>
                  </a:cubicBezTo>
                  <a:cubicBezTo>
                    <a:pt x="0" y="1611"/>
                    <a:pt x="0" y="1593"/>
                    <a:pt x="0" y="1575"/>
                  </a:cubicBezTo>
                  <a:cubicBezTo>
                    <a:pt x="7" y="1568"/>
                    <a:pt x="1" y="1548"/>
                    <a:pt x="3" y="1536"/>
                  </a:cubicBezTo>
                  <a:cubicBezTo>
                    <a:pt x="3" y="1527"/>
                    <a:pt x="3" y="1518"/>
                    <a:pt x="3" y="1509"/>
                  </a:cubicBezTo>
                  <a:cubicBezTo>
                    <a:pt x="10" y="1505"/>
                    <a:pt x="4" y="1488"/>
                    <a:pt x="6" y="1479"/>
                  </a:cubicBezTo>
                  <a:cubicBezTo>
                    <a:pt x="6" y="1464"/>
                    <a:pt x="6" y="1449"/>
                    <a:pt x="6" y="1434"/>
                  </a:cubicBezTo>
                  <a:cubicBezTo>
                    <a:pt x="6" y="1414"/>
                    <a:pt x="6" y="1394"/>
                    <a:pt x="6" y="1374"/>
                  </a:cubicBezTo>
                  <a:cubicBezTo>
                    <a:pt x="6" y="1349"/>
                    <a:pt x="6" y="1324"/>
                    <a:pt x="6" y="1299"/>
                  </a:cubicBezTo>
                  <a:cubicBezTo>
                    <a:pt x="13" y="1089"/>
                    <a:pt x="7" y="866"/>
                    <a:pt x="9" y="651"/>
                  </a:cubicBezTo>
                  <a:cubicBezTo>
                    <a:pt x="9" y="616"/>
                    <a:pt x="9" y="581"/>
                    <a:pt x="9" y="546"/>
                  </a:cubicBezTo>
                  <a:cubicBezTo>
                    <a:pt x="7" y="481"/>
                    <a:pt x="13" y="408"/>
                    <a:pt x="6" y="348"/>
                  </a:cubicBezTo>
                  <a:cubicBezTo>
                    <a:pt x="6" y="326"/>
                    <a:pt x="6" y="304"/>
                    <a:pt x="6" y="282"/>
                  </a:cubicBezTo>
                  <a:cubicBezTo>
                    <a:pt x="6" y="262"/>
                    <a:pt x="6" y="242"/>
                    <a:pt x="6" y="222"/>
                  </a:cubicBezTo>
                  <a:cubicBezTo>
                    <a:pt x="6" y="204"/>
                    <a:pt x="6" y="186"/>
                    <a:pt x="6" y="168"/>
                  </a:cubicBezTo>
                  <a:cubicBezTo>
                    <a:pt x="4" y="156"/>
                    <a:pt x="10" y="136"/>
                    <a:pt x="3" y="129"/>
                  </a:cubicBezTo>
                  <a:cubicBezTo>
                    <a:pt x="3" y="120"/>
                    <a:pt x="3" y="111"/>
                    <a:pt x="3" y="102"/>
                  </a:cubicBezTo>
                  <a:cubicBezTo>
                    <a:pt x="1" y="87"/>
                    <a:pt x="7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5"/>
                    <a:pt x="24" y="10"/>
                    <a:pt x="24" y="15"/>
                  </a:cubicBezTo>
                  <a:cubicBezTo>
                    <a:pt x="26" y="32"/>
                    <a:pt x="20" y="57"/>
                    <a:pt x="27" y="69"/>
                  </a:cubicBezTo>
                  <a:cubicBezTo>
                    <a:pt x="27" y="87"/>
                    <a:pt x="27" y="105"/>
                    <a:pt x="27" y="123"/>
                  </a:cubicBezTo>
                  <a:cubicBezTo>
                    <a:pt x="29" y="141"/>
                    <a:pt x="23" y="167"/>
                    <a:pt x="30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Freeform 405"/>
            <p:cNvSpPr/>
            <p:nvPr/>
          </p:nvSpPr>
          <p:spPr bwMode="auto">
            <a:xfrm>
              <a:off x="8086731" y="916781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Freeform 406"/>
            <p:cNvSpPr/>
            <p:nvPr/>
          </p:nvSpPr>
          <p:spPr bwMode="auto">
            <a:xfrm>
              <a:off x="1354144" y="1035844"/>
              <a:ext cx="420688" cy="131763"/>
            </a:xfrm>
            <a:custGeom>
              <a:avLst/>
              <a:gdLst>
                <a:gd name="T0" fmla="*/ 33 w 141"/>
                <a:gd name="T1" fmla="*/ 41 h 44"/>
                <a:gd name="T2" fmla="*/ 0 w 141"/>
                <a:gd name="T3" fmla="*/ 41 h 44"/>
                <a:gd name="T4" fmla="*/ 0 w 141"/>
                <a:gd name="T5" fmla="*/ 2 h 44"/>
                <a:gd name="T6" fmla="*/ 141 w 141"/>
                <a:gd name="T7" fmla="*/ 11 h 44"/>
                <a:gd name="T8" fmla="*/ 141 w 141"/>
                <a:gd name="T9" fmla="*/ 41 h 44"/>
                <a:gd name="T10" fmla="*/ 141 w 141"/>
                <a:gd name="T11" fmla="*/ 44 h 44"/>
                <a:gd name="T12" fmla="*/ 102 w 141"/>
                <a:gd name="T13" fmla="*/ 44 h 44"/>
                <a:gd name="T14" fmla="*/ 69 w 141"/>
                <a:gd name="T15" fmla="*/ 44 h 44"/>
                <a:gd name="T16" fmla="*/ 33 w 141"/>
                <a:gd name="T17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4">
                  <a:moveTo>
                    <a:pt x="33" y="41"/>
                  </a:moveTo>
                  <a:cubicBezTo>
                    <a:pt x="22" y="41"/>
                    <a:pt x="11" y="41"/>
                    <a:pt x="0" y="41"/>
                  </a:cubicBezTo>
                  <a:cubicBezTo>
                    <a:pt x="0" y="28"/>
                    <a:pt x="0" y="15"/>
                    <a:pt x="0" y="2"/>
                  </a:cubicBezTo>
                  <a:cubicBezTo>
                    <a:pt x="52" y="0"/>
                    <a:pt x="94" y="8"/>
                    <a:pt x="141" y="11"/>
                  </a:cubicBezTo>
                  <a:cubicBezTo>
                    <a:pt x="141" y="21"/>
                    <a:pt x="141" y="31"/>
                    <a:pt x="141" y="41"/>
                  </a:cubicBezTo>
                  <a:cubicBezTo>
                    <a:pt x="141" y="42"/>
                    <a:pt x="141" y="43"/>
                    <a:pt x="141" y="44"/>
                  </a:cubicBezTo>
                  <a:cubicBezTo>
                    <a:pt x="128" y="44"/>
                    <a:pt x="115" y="44"/>
                    <a:pt x="102" y="44"/>
                  </a:cubicBezTo>
                  <a:cubicBezTo>
                    <a:pt x="91" y="44"/>
                    <a:pt x="80" y="44"/>
                    <a:pt x="69" y="44"/>
                  </a:cubicBezTo>
                  <a:cubicBezTo>
                    <a:pt x="63" y="37"/>
                    <a:pt x="44" y="43"/>
                    <a:pt x="33" y="41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Freeform 416"/>
            <p:cNvSpPr/>
            <p:nvPr/>
          </p:nvSpPr>
          <p:spPr bwMode="auto">
            <a:xfrm>
              <a:off x="127006" y="1053306"/>
              <a:ext cx="128588" cy="4181475"/>
            </a:xfrm>
            <a:custGeom>
              <a:avLst/>
              <a:gdLst>
                <a:gd name="T0" fmla="*/ 39 w 43"/>
                <a:gd name="T1" fmla="*/ 5 h 1400"/>
                <a:gd name="T2" fmla="*/ 18 w 43"/>
                <a:gd name="T3" fmla="*/ 32 h 1400"/>
                <a:gd name="T4" fmla="*/ 33 w 43"/>
                <a:gd name="T5" fmla="*/ 44 h 1400"/>
                <a:gd name="T6" fmla="*/ 39 w 43"/>
                <a:gd name="T7" fmla="*/ 203 h 1400"/>
                <a:gd name="T8" fmla="*/ 39 w 43"/>
                <a:gd name="T9" fmla="*/ 1355 h 1400"/>
                <a:gd name="T10" fmla="*/ 24 w 43"/>
                <a:gd name="T11" fmla="*/ 1364 h 1400"/>
                <a:gd name="T12" fmla="*/ 39 w 43"/>
                <a:gd name="T13" fmla="*/ 1400 h 1400"/>
                <a:gd name="T14" fmla="*/ 0 w 43"/>
                <a:gd name="T15" fmla="*/ 1400 h 1400"/>
                <a:gd name="T16" fmla="*/ 15 w 43"/>
                <a:gd name="T17" fmla="*/ 1127 h 1400"/>
                <a:gd name="T18" fmla="*/ 18 w 43"/>
                <a:gd name="T19" fmla="*/ 1097 h 1400"/>
                <a:gd name="T20" fmla="*/ 18 w 43"/>
                <a:gd name="T21" fmla="*/ 1061 h 1400"/>
                <a:gd name="T22" fmla="*/ 21 w 43"/>
                <a:gd name="T23" fmla="*/ 1010 h 1400"/>
                <a:gd name="T24" fmla="*/ 21 w 43"/>
                <a:gd name="T25" fmla="*/ 968 h 1400"/>
                <a:gd name="T26" fmla="*/ 21 w 43"/>
                <a:gd name="T27" fmla="*/ 890 h 1400"/>
                <a:gd name="T28" fmla="*/ 21 w 43"/>
                <a:gd name="T29" fmla="*/ 851 h 1400"/>
                <a:gd name="T30" fmla="*/ 21 w 43"/>
                <a:gd name="T31" fmla="*/ 809 h 1400"/>
                <a:gd name="T32" fmla="*/ 21 w 43"/>
                <a:gd name="T33" fmla="*/ 767 h 1400"/>
                <a:gd name="T34" fmla="*/ 18 w 43"/>
                <a:gd name="T35" fmla="*/ 728 h 1400"/>
                <a:gd name="T36" fmla="*/ 18 w 43"/>
                <a:gd name="T37" fmla="*/ 686 h 1400"/>
                <a:gd name="T38" fmla="*/ 18 w 43"/>
                <a:gd name="T39" fmla="*/ 644 h 1400"/>
                <a:gd name="T40" fmla="*/ 18 w 43"/>
                <a:gd name="T41" fmla="*/ 602 h 1400"/>
                <a:gd name="T42" fmla="*/ 15 w 43"/>
                <a:gd name="T43" fmla="*/ 563 h 1400"/>
                <a:gd name="T44" fmla="*/ 15 w 43"/>
                <a:gd name="T45" fmla="*/ 521 h 1400"/>
                <a:gd name="T46" fmla="*/ 15 w 43"/>
                <a:gd name="T47" fmla="*/ 479 h 1400"/>
                <a:gd name="T48" fmla="*/ 15 w 43"/>
                <a:gd name="T49" fmla="*/ 356 h 1400"/>
                <a:gd name="T50" fmla="*/ 12 w 43"/>
                <a:gd name="T51" fmla="*/ 284 h 1400"/>
                <a:gd name="T52" fmla="*/ 12 w 43"/>
                <a:gd name="T53" fmla="*/ 221 h 1400"/>
                <a:gd name="T54" fmla="*/ 12 w 43"/>
                <a:gd name="T55" fmla="*/ 176 h 1400"/>
                <a:gd name="T56" fmla="*/ 9 w 43"/>
                <a:gd name="T57" fmla="*/ 143 h 1400"/>
                <a:gd name="T58" fmla="*/ 9 w 43"/>
                <a:gd name="T59" fmla="*/ 95 h 1400"/>
                <a:gd name="T60" fmla="*/ 6 w 43"/>
                <a:gd name="T61" fmla="*/ 56 h 1400"/>
                <a:gd name="T62" fmla="*/ 9 w 43"/>
                <a:gd name="T63" fmla="*/ 2 h 1400"/>
                <a:gd name="T64" fmla="*/ 39 w 43"/>
                <a:gd name="T65" fmla="*/ 5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400">
                  <a:moveTo>
                    <a:pt x="39" y="5"/>
                  </a:moveTo>
                  <a:cubicBezTo>
                    <a:pt x="37" y="19"/>
                    <a:pt x="28" y="26"/>
                    <a:pt x="18" y="32"/>
                  </a:cubicBezTo>
                  <a:cubicBezTo>
                    <a:pt x="21" y="38"/>
                    <a:pt x="38" y="30"/>
                    <a:pt x="33" y="44"/>
                  </a:cubicBezTo>
                  <a:cubicBezTo>
                    <a:pt x="33" y="99"/>
                    <a:pt x="43" y="144"/>
                    <a:pt x="39" y="203"/>
                  </a:cubicBezTo>
                  <a:cubicBezTo>
                    <a:pt x="39" y="587"/>
                    <a:pt x="39" y="971"/>
                    <a:pt x="39" y="1355"/>
                  </a:cubicBezTo>
                  <a:cubicBezTo>
                    <a:pt x="31" y="1355"/>
                    <a:pt x="20" y="1352"/>
                    <a:pt x="24" y="1364"/>
                  </a:cubicBezTo>
                  <a:cubicBezTo>
                    <a:pt x="42" y="1363"/>
                    <a:pt x="40" y="1382"/>
                    <a:pt x="39" y="1400"/>
                  </a:cubicBezTo>
                  <a:cubicBezTo>
                    <a:pt x="26" y="1400"/>
                    <a:pt x="13" y="1400"/>
                    <a:pt x="0" y="1400"/>
                  </a:cubicBezTo>
                  <a:cubicBezTo>
                    <a:pt x="1" y="1317"/>
                    <a:pt x="14" y="1220"/>
                    <a:pt x="15" y="1127"/>
                  </a:cubicBezTo>
                  <a:cubicBezTo>
                    <a:pt x="22" y="1123"/>
                    <a:pt x="16" y="1106"/>
                    <a:pt x="18" y="1097"/>
                  </a:cubicBezTo>
                  <a:cubicBezTo>
                    <a:pt x="18" y="1085"/>
                    <a:pt x="18" y="1073"/>
                    <a:pt x="18" y="1061"/>
                  </a:cubicBezTo>
                  <a:cubicBezTo>
                    <a:pt x="25" y="1050"/>
                    <a:pt x="19" y="1026"/>
                    <a:pt x="21" y="1010"/>
                  </a:cubicBezTo>
                  <a:cubicBezTo>
                    <a:pt x="21" y="996"/>
                    <a:pt x="21" y="982"/>
                    <a:pt x="21" y="968"/>
                  </a:cubicBezTo>
                  <a:cubicBezTo>
                    <a:pt x="26" y="949"/>
                    <a:pt x="26" y="909"/>
                    <a:pt x="21" y="890"/>
                  </a:cubicBezTo>
                  <a:cubicBezTo>
                    <a:pt x="21" y="877"/>
                    <a:pt x="21" y="864"/>
                    <a:pt x="21" y="851"/>
                  </a:cubicBezTo>
                  <a:cubicBezTo>
                    <a:pt x="21" y="837"/>
                    <a:pt x="21" y="823"/>
                    <a:pt x="21" y="809"/>
                  </a:cubicBezTo>
                  <a:cubicBezTo>
                    <a:pt x="21" y="795"/>
                    <a:pt x="21" y="781"/>
                    <a:pt x="21" y="767"/>
                  </a:cubicBezTo>
                  <a:cubicBezTo>
                    <a:pt x="19" y="755"/>
                    <a:pt x="25" y="735"/>
                    <a:pt x="18" y="728"/>
                  </a:cubicBezTo>
                  <a:cubicBezTo>
                    <a:pt x="18" y="714"/>
                    <a:pt x="18" y="700"/>
                    <a:pt x="18" y="686"/>
                  </a:cubicBezTo>
                  <a:cubicBezTo>
                    <a:pt x="18" y="672"/>
                    <a:pt x="18" y="658"/>
                    <a:pt x="18" y="644"/>
                  </a:cubicBezTo>
                  <a:cubicBezTo>
                    <a:pt x="18" y="630"/>
                    <a:pt x="18" y="616"/>
                    <a:pt x="18" y="602"/>
                  </a:cubicBezTo>
                  <a:cubicBezTo>
                    <a:pt x="16" y="590"/>
                    <a:pt x="22" y="570"/>
                    <a:pt x="15" y="563"/>
                  </a:cubicBezTo>
                  <a:cubicBezTo>
                    <a:pt x="15" y="549"/>
                    <a:pt x="15" y="535"/>
                    <a:pt x="15" y="521"/>
                  </a:cubicBezTo>
                  <a:cubicBezTo>
                    <a:pt x="15" y="507"/>
                    <a:pt x="15" y="493"/>
                    <a:pt x="15" y="479"/>
                  </a:cubicBezTo>
                  <a:cubicBezTo>
                    <a:pt x="15" y="438"/>
                    <a:pt x="15" y="397"/>
                    <a:pt x="15" y="356"/>
                  </a:cubicBezTo>
                  <a:cubicBezTo>
                    <a:pt x="13" y="333"/>
                    <a:pt x="19" y="302"/>
                    <a:pt x="12" y="284"/>
                  </a:cubicBezTo>
                  <a:cubicBezTo>
                    <a:pt x="12" y="263"/>
                    <a:pt x="12" y="242"/>
                    <a:pt x="12" y="221"/>
                  </a:cubicBezTo>
                  <a:cubicBezTo>
                    <a:pt x="12" y="206"/>
                    <a:pt x="12" y="191"/>
                    <a:pt x="12" y="176"/>
                  </a:cubicBezTo>
                  <a:cubicBezTo>
                    <a:pt x="10" y="166"/>
                    <a:pt x="16" y="148"/>
                    <a:pt x="9" y="143"/>
                  </a:cubicBezTo>
                  <a:cubicBezTo>
                    <a:pt x="9" y="127"/>
                    <a:pt x="9" y="111"/>
                    <a:pt x="9" y="95"/>
                  </a:cubicBezTo>
                  <a:cubicBezTo>
                    <a:pt x="7" y="83"/>
                    <a:pt x="13" y="63"/>
                    <a:pt x="6" y="56"/>
                  </a:cubicBezTo>
                  <a:cubicBezTo>
                    <a:pt x="8" y="39"/>
                    <a:pt x="3" y="15"/>
                    <a:pt x="9" y="2"/>
                  </a:cubicBezTo>
                  <a:cubicBezTo>
                    <a:pt x="22" y="0"/>
                    <a:pt x="26" y="7"/>
                    <a:pt x="3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Freeform 408"/>
            <p:cNvSpPr/>
            <p:nvPr/>
          </p:nvSpPr>
          <p:spPr bwMode="auto">
            <a:xfrm>
              <a:off x="7951794" y="978694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Freeform 409"/>
            <p:cNvSpPr/>
            <p:nvPr/>
          </p:nvSpPr>
          <p:spPr bwMode="auto">
            <a:xfrm>
              <a:off x="7050094" y="1029494"/>
              <a:ext cx="125413" cy="138113"/>
            </a:xfrm>
            <a:custGeom>
              <a:avLst/>
              <a:gdLst>
                <a:gd name="T0" fmla="*/ 6 w 42"/>
                <a:gd name="T1" fmla="*/ 34 h 46"/>
                <a:gd name="T2" fmla="*/ 0 w 42"/>
                <a:gd name="T3" fmla="*/ 7 h 46"/>
                <a:gd name="T4" fmla="*/ 42 w 42"/>
                <a:gd name="T5" fmla="*/ 4 h 46"/>
                <a:gd name="T6" fmla="*/ 39 w 42"/>
                <a:gd name="T7" fmla="*/ 46 h 46"/>
                <a:gd name="T8" fmla="*/ 9 w 42"/>
                <a:gd name="T9" fmla="*/ 46 h 46"/>
                <a:gd name="T10" fmla="*/ 6 w 42"/>
                <a:gd name="T11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6">
                  <a:moveTo>
                    <a:pt x="6" y="34"/>
                  </a:moveTo>
                  <a:cubicBezTo>
                    <a:pt x="6" y="23"/>
                    <a:pt x="6" y="12"/>
                    <a:pt x="0" y="7"/>
                  </a:cubicBezTo>
                  <a:cubicBezTo>
                    <a:pt x="8" y="0"/>
                    <a:pt x="29" y="6"/>
                    <a:pt x="42" y="4"/>
                  </a:cubicBezTo>
                  <a:cubicBezTo>
                    <a:pt x="41" y="18"/>
                    <a:pt x="37" y="29"/>
                    <a:pt x="39" y="46"/>
                  </a:cubicBezTo>
                  <a:cubicBezTo>
                    <a:pt x="29" y="46"/>
                    <a:pt x="19" y="46"/>
                    <a:pt x="9" y="46"/>
                  </a:cubicBezTo>
                  <a:cubicBezTo>
                    <a:pt x="9" y="41"/>
                    <a:pt x="10" y="35"/>
                    <a:pt x="6" y="34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Freeform 410"/>
            <p:cNvSpPr/>
            <p:nvPr/>
          </p:nvSpPr>
          <p:spPr bwMode="auto">
            <a:xfrm>
              <a:off x="8301044" y="897731"/>
              <a:ext cx="33338" cy="161925"/>
            </a:xfrm>
            <a:custGeom>
              <a:avLst/>
              <a:gdLst>
                <a:gd name="T0" fmla="*/ 7 w 11"/>
                <a:gd name="T1" fmla="*/ 54 h 54"/>
                <a:gd name="T2" fmla="*/ 4 w 11"/>
                <a:gd name="T3" fmla="*/ 0 h 54"/>
                <a:gd name="T4" fmla="*/ 7 w 11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Freeform 415"/>
            <p:cNvSpPr/>
            <p:nvPr/>
          </p:nvSpPr>
          <p:spPr bwMode="auto">
            <a:xfrm>
              <a:off x="7288219" y="102314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Freeform 417"/>
            <p:cNvSpPr/>
            <p:nvPr/>
          </p:nvSpPr>
          <p:spPr bwMode="auto">
            <a:xfrm>
              <a:off x="547694" y="1110456"/>
              <a:ext cx="90488" cy="33338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Freeform 418"/>
            <p:cNvSpPr/>
            <p:nvPr/>
          </p:nvSpPr>
          <p:spPr bwMode="auto">
            <a:xfrm>
              <a:off x="763594" y="1119981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Freeform 419"/>
            <p:cNvSpPr/>
            <p:nvPr/>
          </p:nvSpPr>
          <p:spPr bwMode="auto">
            <a:xfrm>
              <a:off x="1193806" y="1148556"/>
              <a:ext cx="133350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Freeform 420"/>
            <p:cNvSpPr/>
            <p:nvPr/>
          </p:nvSpPr>
          <p:spPr bwMode="auto">
            <a:xfrm>
              <a:off x="1452569" y="1146969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Freeform 421"/>
            <p:cNvSpPr/>
            <p:nvPr/>
          </p:nvSpPr>
          <p:spPr bwMode="auto">
            <a:xfrm>
              <a:off x="6673856" y="1146969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Freeform 422"/>
            <p:cNvSpPr/>
            <p:nvPr/>
          </p:nvSpPr>
          <p:spPr bwMode="auto">
            <a:xfrm>
              <a:off x="288931" y="1154906"/>
              <a:ext cx="152400" cy="20638"/>
            </a:xfrm>
            <a:custGeom>
              <a:avLst/>
              <a:gdLst>
                <a:gd name="T0" fmla="*/ 0 w 51"/>
                <a:gd name="T1" fmla="*/ 7 h 7"/>
                <a:gd name="T2" fmla="*/ 51 w 51"/>
                <a:gd name="T3" fmla="*/ 4 h 7"/>
                <a:gd name="T4" fmla="*/ 51 w 51"/>
                <a:gd name="T5" fmla="*/ 7 h 7"/>
                <a:gd name="T6" fmla="*/ 0 w 5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Freeform 423"/>
            <p:cNvSpPr/>
            <p:nvPr/>
          </p:nvSpPr>
          <p:spPr bwMode="auto">
            <a:xfrm>
              <a:off x="1658944" y="1158081"/>
              <a:ext cx="142875" cy="30163"/>
            </a:xfrm>
            <a:custGeom>
              <a:avLst/>
              <a:gdLst>
                <a:gd name="T0" fmla="*/ 0 w 48"/>
                <a:gd name="T1" fmla="*/ 3 h 10"/>
                <a:gd name="T2" fmla="*/ 39 w 48"/>
                <a:gd name="T3" fmla="*/ 3 h 10"/>
                <a:gd name="T4" fmla="*/ 39 w 48"/>
                <a:gd name="T5" fmla="*/ 0 h 10"/>
                <a:gd name="T6" fmla="*/ 0 w 4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0">
                  <a:moveTo>
                    <a:pt x="0" y="3"/>
                  </a:moveTo>
                  <a:cubicBezTo>
                    <a:pt x="13" y="3"/>
                    <a:pt x="26" y="3"/>
                    <a:pt x="39" y="3"/>
                  </a:cubicBezTo>
                  <a:cubicBezTo>
                    <a:pt x="39" y="2"/>
                    <a:pt x="39" y="1"/>
                    <a:pt x="39" y="0"/>
                  </a:cubicBezTo>
                  <a:cubicBezTo>
                    <a:pt x="48" y="10"/>
                    <a:pt x="5" y="8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Freeform 424"/>
            <p:cNvSpPr/>
            <p:nvPr/>
          </p:nvSpPr>
          <p:spPr bwMode="auto">
            <a:xfrm>
              <a:off x="8094669" y="1086644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Freeform 425"/>
            <p:cNvSpPr>
              <a:spLocks noEditPoints="1"/>
            </p:cNvSpPr>
            <p:nvPr/>
          </p:nvSpPr>
          <p:spPr bwMode="auto">
            <a:xfrm>
              <a:off x="288931" y="1175544"/>
              <a:ext cx="1512888" cy="3916363"/>
            </a:xfrm>
            <a:custGeom>
              <a:avLst/>
              <a:gdLst>
                <a:gd name="T0" fmla="*/ 312 w 507"/>
                <a:gd name="T1" fmla="*/ 3 h 1311"/>
                <a:gd name="T2" fmla="*/ 501 w 507"/>
                <a:gd name="T3" fmla="*/ 6 h 1311"/>
                <a:gd name="T4" fmla="*/ 507 w 507"/>
                <a:gd name="T5" fmla="*/ 177 h 1311"/>
                <a:gd name="T6" fmla="*/ 501 w 507"/>
                <a:gd name="T7" fmla="*/ 390 h 1311"/>
                <a:gd name="T8" fmla="*/ 495 w 507"/>
                <a:gd name="T9" fmla="*/ 567 h 1311"/>
                <a:gd name="T10" fmla="*/ 492 w 507"/>
                <a:gd name="T11" fmla="*/ 798 h 1311"/>
                <a:gd name="T12" fmla="*/ 501 w 507"/>
                <a:gd name="T13" fmla="*/ 1101 h 1311"/>
                <a:gd name="T14" fmla="*/ 492 w 507"/>
                <a:gd name="T15" fmla="*/ 1278 h 1311"/>
                <a:gd name="T16" fmla="*/ 360 w 507"/>
                <a:gd name="T17" fmla="*/ 1209 h 1311"/>
                <a:gd name="T18" fmla="*/ 315 w 507"/>
                <a:gd name="T19" fmla="*/ 1305 h 1311"/>
                <a:gd name="T20" fmla="*/ 219 w 507"/>
                <a:gd name="T21" fmla="*/ 1302 h 1311"/>
                <a:gd name="T22" fmla="*/ 171 w 507"/>
                <a:gd name="T23" fmla="*/ 1230 h 1311"/>
                <a:gd name="T24" fmla="*/ 69 w 507"/>
                <a:gd name="T25" fmla="*/ 1299 h 1311"/>
                <a:gd name="T26" fmla="*/ 0 w 507"/>
                <a:gd name="T27" fmla="*/ 21 h 1311"/>
                <a:gd name="T28" fmla="*/ 69 w 507"/>
                <a:gd name="T29" fmla="*/ 57 h 1311"/>
                <a:gd name="T30" fmla="*/ 171 w 507"/>
                <a:gd name="T31" fmla="*/ 78 h 1311"/>
                <a:gd name="T32" fmla="*/ 216 w 507"/>
                <a:gd name="T33" fmla="*/ 57 h 1311"/>
                <a:gd name="T34" fmla="*/ 321 w 507"/>
                <a:gd name="T35" fmla="*/ 57 h 1311"/>
                <a:gd name="T36" fmla="*/ 357 w 507"/>
                <a:gd name="T37" fmla="*/ 57 h 1311"/>
                <a:gd name="T38" fmla="*/ 369 w 507"/>
                <a:gd name="T39" fmla="*/ 159 h 1311"/>
                <a:gd name="T40" fmla="*/ 453 w 507"/>
                <a:gd name="T41" fmla="*/ 57 h 1311"/>
                <a:gd name="T42" fmla="*/ 78 w 507"/>
                <a:gd name="T43" fmla="*/ 309 h 1311"/>
                <a:gd name="T44" fmla="*/ 171 w 507"/>
                <a:gd name="T45" fmla="*/ 204 h 1311"/>
                <a:gd name="T46" fmla="*/ 315 w 507"/>
                <a:gd name="T47" fmla="*/ 309 h 1311"/>
                <a:gd name="T48" fmla="*/ 462 w 507"/>
                <a:gd name="T49" fmla="*/ 204 h 1311"/>
                <a:gd name="T50" fmla="*/ 459 w 507"/>
                <a:gd name="T51" fmla="*/ 309 h 1311"/>
                <a:gd name="T52" fmla="*/ 171 w 507"/>
                <a:gd name="T53" fmla="*/ 348 h 1311"/>
                <a:gd name="T54" fmla="*/ 171 w 507"/>
                <a:gd name="T55" fmla="*/ 408 h 1311"/>
                <a:gd name="T56" fmla="*/ 222 w 507"/>
                <a:gd name="T57" fmla="*/ 453 h 1311"/>
                <a:gd name="T58" fmla="*/ 453 w 507"/>
                <a:gd name="T59" fmla="*/ 348 h 1311"/>
                <a:gd name="T60" fmla="*/ 369 w 507"/>
                <a:gd name="T61" fmla="*/ 453 h 1311"/>
                <a:gd name="T62" fmla="*/ 453 w 507"/>
                <a:gd name="T63" fmla="*/ 348 h 1311"/>
                <a:gd name="T64" fmla="*/ 168 w 507"/>
                <a:gd name="T65" fmla="*/ 546 h 1311"/>
                <a:gd name="T66" fmla="*/ 213 w 507"/>
                <a:gd name="T67" fmla="*/ 489 h 1311"/>
                <a:gd name="T68" fmla="*/ 312 w 507"/>
                <a:gd name="T69" fmla="*/ 591 h 1311"/>
                <a:gd name="T70" fmla="*/ 354 w 507"/>
                <a:gd name="T71" fmla="*/ 507 h 1311"/>
                <a:gd name="T72" fmla="*/ 456 w 507"/>
                <a:gd name="T73" fmla="*/ 591 h 1311"/>
                <a:gd name="T74" fmla="*/ 63 w 507"/>
                <a:gd name="T75" fmla="*/ 633 h 1311"/>
                <a:gd name="T76" fmla="*/ 168 w 507"/>
                <a:gd name="T77" fmla="*/ 654 h 1311"/>
                <a:gd name="T78" fmla="*/ 213 w 507"/>
                <a:gd name="T79" fmla="*/ 669 h 1311"/>
                <a:gd name="T80" fmla="*/ 213 w 507"/>
                <a:gd name="T81" fmla="*/ 633 h 1311"/>
                <a:gd name="T82" fmla="*/ 360 w 507"/>
                <a:gd name="T83" fmla="*/ 729 h 1311"/>
                <a:gd name="T84" fmla="*/ 357 w 507"/>
                <a:gd name="T85" fmla="*/ 633 h 1311"/>
                <a:gd name="T86" fmla="*/ 171 w 507"/>
                <a:gd name="T87" fmla="*/ 837 h 1311"/>
                <a:gd name="T88" fmla="*/ 237 w 507"/>
                <a:gd name="T89" fmla="*/ 780 h 1311"/>
                <a:gd name="T90" fmla="*/ 315 w 507"/>
                <a:gd name="T91" fmla="*/ 876 h 1311"/>
                <a:gd name="T92" fmla="*/ 378 w 507"/>
                <a:gd name="T93" fmla="*/ 780 h 1311"/>
                <a:gd name="T94" fmla="*/ 363 w 507"/>
                <a:gd name="T95" fmla="*/ 882 h 1311"/>
                <a:gd name="T96" fmla="*/ 462 w 507"/>
                <a:gd name="T97" fmla="*/ 780 h 1311"/>
                <a:gd name="T98" fmla="*/ 171 w 507"/>
                <a:gd name="T99" fmla="*/ 927 h 1311"/>
                <a:gd name="T100" fmla="*/ 171 w 507"/>
                <a:gd name="T101" fmla="*/ 987 h 1311"/>
                <a:gd name="T102" fmla="*/ 216 w 507"/>
                <a:gd name="T103" fmla="*/ 927 h 1311"/>
                <a:gd name="T104" fmla="*/ 315 w 507"/>
                <a:gd name="T105" fmla="*/ 1032 h 1311"/>
                <a:gd name="T106" fmla="*/ 360 w 507"/>
                <a:gd name="T107" fmla="*/ 972 h 1311"/>
                <a:gd name="T108" fmla="*/ 465 w 507"/>
                <a:gd name="T109" fmla="*/ 960 h 1311"/>
                <a:gd name="T110" fmla="*/ 171 w 507"/>
                <a:gd name="T111" fmla="*/ 1068 h 1311"/>
                <a:gd name="T112" fmla="*/ 171 w 507"/>
                <a:gd name="T113" fmla="*/ 1128 h 1311"/>
                <a:gd name="T114" fmla="*/ 222 w 507"/>
                <a:gd name="T115" fmla="*/ 1173 h 1311"/>
                <a:gd name="T116" fmla="*/ 453 w 507"/>
                <a:gd name="T117" fmla="*/ 1068 h 1311"/>
                <a:gd name="T118" fmla="*/ 369 w 507"/>
                <a:gd name="T119" fmla="*/ 1173 h 1311"/>
                <a:gd name="T120" fmla="*/ 453 w 507"/>
                <a:gd name="T121" fmla="*/ 1068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7" h="1311">
                  <a:moveTo>
                    <a:pt x="132" y="0"/>
                  </a:moveTo>
                  <a:cubicBezTo>
                    <a:pt x="165" y="0"/>
                    <a:pt x="198" y="0"/>
                    <a:pt x="231" y="0"/>
                  </a:cubicBezTo>
                  <a:cubicBezTo>
                    <a:pt x="240" y="7"/>
                    <a:pt x="262" y="1"/>
                    <a:pt x="276" y="3"/>
                  </a:cubicBezTo>
                  <a:cubicBezTo>
                    <a:pt x="288" y="3"/>
                    <a:pt x="300" y="3"/>
                    <a:pt x="312" y="3"/>
                  </a:cubicBezTo>
                  <a:cubicBezTo>
                    <a:pt x="319" y="3"/>
                    <a:pt x="326" y="3"/>
                    <a:pt x="333" y="3"/>
                  </a:cubicBezTo>
                  <a:cubicBezTo>
                    <a:pt x="344" y="10"/>
                    <a:pt x="368" y="4"/>
                    <a:pt x="384" y="6"/>
                  </a:cubicBezTo>
                  <a:cubicBezTo>
                    <a:pt x="422" y="6"/>
                    <a:pt x="460" y="6"/>
                    <a:pt x="498" y="6"/>
                  </a:cubicBezTo>
                  <a:cubicBezTo>
                    <a:pt x="499" y="6"/>
                    <a:pt x="500" y="6"/>
                    <a:pt x="501" y="6"/>
                  </a:cubicBezTo>
                  <a:cubicBezTo>
                    <a:pt x="503" y="17"/>
                    <a:pt x="497" y="36"/>
                    <a:pt x="504" y="42"/>
                  </a:cubicBezTo>
                  <a:cubicBezTo>
                    <a:pt x="504" y="55"/>
                    <a:pt x="504" y="68"/>
                    <a:pt x="504" y="81"/>
                  </a:cubicBezTo>
                  <a:cubicBezTo>
                    <a:pt x="506" y="90"/>
                    <a:pt x="500" y="107"/>
                    <a:pt x="507" y="111"/>
                  </a:cubicBezTo>
                  <a:cubicBezTo>
                    <a:pt x="507" y="133"/>
                    <a:pt x="507" y="155"/>
                    <a:pt x="507" y="177"/>
                  </a:cubicBezTo>
                  <a:cubicBezTo>
                    <a:pt x="500" y="192"/>
                    <a:pt x="506" y="220"/>
                    <a:pt x="504" y="240"/>
                  </a:cubicBezTo>
                  <a:cubicBezTo>
                    <a:pt x="504" y="263"/>
                    <a:pt x="504" y="286"/>
                    <a:pt x="504" y="309"/>
                  </a:cubicBezTo>
                  <a:cubicBezTo>
                    <a:pt x="497" y="317"/>
                    <a:pt x="503" y="338"/>
                    <a:pt x="501" y="351"/>
                  </a:cubicBezTo>
                  <a:cubicBezTo>
                    <a:pt x="501" y="364"/>
                    <a:pt x="501" y="377"/>
                    <a:pt x="501" y="390"/>
                  </a:cubicBezTo>
                  <a:cubicBezTo>
                    <a:pt x="494" y="397"/>
                    <a:pt x="500" y="417"/>
                    <a:pt x="498" y="429"/>
                  </a:cubicBezTo>
                  <a:cubicBezTo>
                    <a:pt x="498" y="443"/>
                    <a:pt x="498" y="457"/>
                    <a:pt x="498" y="471"/>
                  </a:cubicBezTo>
                  <a:cubicBezTo>
                    <a:pt x="491" y="480"/>
                    <a:pt x="497" y="502"/>
                    <a:pt x="495" y="516"/>
                  </a:cubicBezTo>
                  <a:cubicBezTo>
                    <a:pt x="495" y="533"/>
                    <a:pt x="495" y="550"/>
                    <a:pt x="495" y="567"/>
                  </a:cubicBezTo>
                  <a:cubicBezTo>
                    <a:pt x="488" y="578"/>
                    <a:pt x="494" y="602"/>
                    <a:pt x="492" y="618"/>
                  </a:cubicBezTo>
                  <a:cubicBezTo>
                    <a:pt x="492" y="633"/>
                    <a:pt x="492" y="648"/>
                    <a:pt x="492" y="663"/>
                  </a:cubicBezTo>
                  <a:cubicBezTo>
                    <a:pt x="487" y="688"/>
                    <a:pt x="487" y="734"/>
                    <a:pt x="492" y="759"/>
                  </a:cubicBezTo>
                  <a:cubicBezTo>
                    <a:pt x="492" y="772"/>
                    <a:pt x="492" y="785"/>
                    <a:pt x="492" y="798"/>
                  </a:cubicBezTo>
                  <a:cubicBezTo>
                    <a:pt x="494" y="813"/>
                    <a:pt x="488" y="836"/>
                    <a:pt x="495" y="846"/>
                  </a:cubicBezTo>
                  <a:cubicBezTo>
                    <a:pt x="496" y="897"/>
                    <a:pt x="499" y="946"/>
                    <a:pt x="501" y="996"/>
                  </a:cubicBezTo>
                  <a:cubicBezTo>
                    <a:pt x="501" y="1019"/>
                    <a:pt x="501" y="1042"/>
                    <a:pt x="501" y="1065"/>
                  </a:cubicBezTo>
                  <a:cubicBezTo>
                    <a:pt x="501" y="1077"/>
                    <a:pt x="501" y="1089"/>
                    <a:pt x="501" y="1101"/>
                  </a:cubicBezTo>
                  <a:cubicBezTo>
                    <a:pt x="494" y="1105"/>
                    <a:pt x="500" y="1122"/>
                    <a:pt x="498" y="1131"/>
                  </a:cubicBezTo>
                  <a:cubicBezTo>
                    <a:pt x="498" y="1160"/>
                    <a:pt x="493" y="1184"/>
                    <a:pt x="495" y="1215"/>
                  </a:cubicBezTo>
                  <a:cubicBezTo>
                    <a:pt x="488" y="1219"/>
                    <a:pt x="494" y="1236"/>
                    <a:pt x="492" y="1245"/>
                  </a:cubicBezTo>
                  <a:cubicBezTo>
                    <a:pt x="492" y="1256"/>
                    <a:pt x="492" y="1267"/>
                    <a:pt x="492" y="1278"/>
                  </a:cubicBezTo>
                  <a:cubicBezTo>
                    <a:pt x="485" y="1282"/>
                    <a:pt x="491" y="1299"/>
                    <a:pt x="489" y="1308"/>
                  </a:cubicBezTo>
                  <a:cubicBezTo>
                    <a:pt x="479" y="1307"/>
                    <a:pt x="465" y="1310"/>
                    <a:pt x="459" y="1305"/>
                  </a:cubicBezTo>
                  <a:cubicBezTo>
                    <a:pt x="465" y="1287"/>
                    <a:pt x="466" y="1264"/>
                    <a:pt x="465" y="1239"/>
                  </a:cubicBezTo>
                  <a:cubicBezTo>
                    <a:pt x="479" y="1182"/>
                    <a:pt x="390" y="1212"/>
                    <a:pt x="360" y="1209"/>
                  </a:cubicBezTo>
                  <a:cubicBezTo>
                    <a:pt x="357" y="1209"/>
                    <a:pt x="358" y="1213"/>
                    <a:pt x="357" y="1215"/>
                  </a:cubicBezTo>
                  <a:cubicBezTo>
                    <a:pt x="359" y="1226"/>
                    <a:pt x="353" y="1245"/>
                    <a:pt x="360" y="1251"/>
                  </a:cubicBezTo>
                  <a:cubicBezTo>
                    <a:pt x="359" y="1272"/>
                    <a:pt x="360" y="1291"/>
                    <a:pt x="363" y="1308"/>
                  </a:cubicBezTo>
                  <a:cubicBezTo>
                    <a:pt x="347" y="1307"/>
                    <a:pt x="326" y="1311"/>
                    <a:pt x="315" y="1305"/>
                  </a:cubicBezTo>
                  <a:cubicBezTo>
                    <a:pt x="324" y="1283"/>
                    <a:pt x="320" y="1248"/>
                    <a:pt x="321" y="1218"/>
                  </a:cubicBezTo>
                  <a:cubicBezTo>
                    <a:pt x="321" y="1214"/>
                    <a:pt x="321" y="1210"/>
                    <a:pt x="321" y="1206"/>
                  </a:cubicBezTo>
                  <a:cubicBezTo>
                    <a:pt x="287" y="1208"/>
                    <a:pt x="245" y="1202"/>
                    <a:pt x="216" y="1209"/>
                  </a:cubicBezTo>
                  <a:cubicBezTo>
                    <a:pt x="216" y="1241"/>
                    <a:pt x="215" y="1274"/>
                    <a:pt x="219" y="1302"/>
                  </a:cubicBezTo>
                  <a:cubicBezTo>
                    <a:pt x="219" y="1304"/>
                    <a:pt x="219" y="1306"/>
                    <a:pt x="219" y="1308"/>
                  </a:cubicBezTo>
                  <a:cubicBezTo>
                    <a:pt x="202" y="1308"/>
                    <a:pt x="185" y="1308"/>
                    <a:pt x="168" y="1308"/>
                  </a:cubicBezTo>
                  <a:cubicBezTo>
                    <a:pt x="168" y="1293"/>
                    <a:pt x="173" y="1283"/>
                    <a:pt x="171" y="1266"/>
                  </a:cubicBezTo>
                  <a:cubicBezTo>
                    <a:pt x="176" y="1261"/>
                    <a:pt x="176" y="1235"/>
                    <a:pt x="171" y="1230"/>
                  </a:cubicBezTo>
                  <a:cubicBezTo>
                    <a:pt x="171" y="1223"/>
                    <a:pt x="171" y="1216"/>
                    <a:pt x="171" y="1209"/>
                  </a:cubicBezTo>
                  <a:cubicBezTo>
                    <a:pt x="171" y="1208"/>
                    <a:pt x="171" y="1207"/>
                    <a:pt x="171" y="1206"/>
                  </a:cubicBezTo>
                  <a:cubicBezTo>
                    <a:pt x="138" y="1208"/>
                    <a:pt x="97" y="1202"/>
                    <a:pt x="69" y="1209"/>
                  </a:cubicBezTo>
                  <a:cubicBezTo>
                    <a:pt x="61" y="1236"/>
                    <a:pt x="70" y="1270"/>
                    <a:pt x="69" y="1299"/>
                  </a:cubicBezTo>
                  <a:cubicBezTo>
                    <a:pt x="69" y="1302"/>
                    <a:pt x="69" y="1305"/>
                    <a:pt x="69" y="1308"/>
                  </a:cubicBezTo>
                  <a:cubicBezTo>
                    <a:pt x="47" y="1308"/>
                    <a:pt x="25" y="1308"/>
                    <a:pt x="3" y="1308"/>
                  </a:cubicBezTo>
                  <a:cubicBezTo>
                    <a:pt x="3" y="926"/>
                    <a:pt x="3" y="544"/>
                    <a:pt x="3" y="162"/>
                  </a:cubicBezTo>
                  <a:cubicBezTo>
                    <a:pt x="1" y="116"/>
                    <a:pt x="7" y="62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78" y="0"/>
                    <a:pt x="105" y="0"/>
                    <a:pt x="132" y="0"/>
                  </a:cubicBezTo>
                  <a:close/>
                  <a:moveTo>
                    <a:pt x="69" y="57"/>
                  </a:moveTo>
                  <a:cubicBezTo>
                    <a:pt x="63" y="87"/>
                    <a:pt x="64" y="136"/>
                    <a:pt x="75" y="159"/>
                  </a:cubicBezTo>
                  <a:cubicBezTo>
                    <a:pt x="99" y="164"/>
                    <a:pt x="144" y="164"/>
                    <a:pt x="168" y="159"/>
                  </a:cubicBezTo>
                  <a:cubicBezTo>
                    <a:pt x="167" y="142"/>
                    <a:pt x="173" y="132"/>
                    <a:pt x="171" y="114"/>
                  </a:cubicBezTo>
                  <a:cubicBezTo>
                    <a:pt x="176" y="109"/>
                    <a:pt x="176" y="83"/>
                    <a:pt x="171" y="78"/>
                  </a:cubicBezTo>
                  <a:cubicBezTo>
                    <a:pt x="171" y="71"/>
                    <a:pt x="171" y="64"/>
                    <a:pt x="171" y="57"/>
                  </a:cubicBezTo>
                  <a:cubicBezTo>
                    <a:pt x="144" y="52"/>
                    <a:pt x="96" y="52"/>
                    <a:pt x="69" y="57"/>
                  </a:cubicBezTo>
                  <a:close/>
                  <a:moveTo>
                    <a:pt x="237" y="57"/>
                  </a:moveTo>
                  <a:cubicBezTo>
                    <a:pt x="230" y="57"/>
                    <a:pt x="223" y="57"/>
                    <a:pt x="216" y="57"/>
                  </a:cubicBezTo>
                  <a:cubicBezTo>
                    <a:pt x="216" y="92"/>
                    <a:pt x="216" y="127"/>
                    <a:pt x="219" y="159"/>
                  </a:cubicBezTo>
                  <a:cubicBezTo>
                    <a:pt x="220" y="159"/>
                    <a:pt x="221" y="159"/>
                    <a:pt x="222" y="159"/>
                  </a:cubicBezTo>
                  <a:cubicBezTo>
                    <a:pt x="244" y="161"/>
                    <a:pt x="313" y="170"/>
                    <a:pt x="315" y="153"/>
                  </a:cubicBezTo>
                  <a:cubicBezTo>
                    <a:pt x="325" y="129"/>
                    <a:pt x="319" y="89"/>
                    <a:pt x="321" y="57"/>
                  </a:cubicBezTo>
                  <a:cubicBezTo>
                    <a:pt x="317" y="57"/>
                    <a:pt x="313" y="57"/>
                    <a:pt x="309" y="57"/>
                  </a:cubicBezTo>
                  <a:cubicBezTo>
                    <a:pt x="292" y="52"/>
                    <a:pt x="254" y="52"/>
                    <a:pt x="237" y="57"/>
                  </a:cubicBezTo>
                  <a:close/>
                  <a:moveTo>
                    <a:pt x="378" y="57"/>
                  </a:moveTo>
                  <a:cubicBezTo>
                    <a:pt x="371" y="57"/>
                    <a:pt x="364" y="57"/>
                    <a:pt x="357" y="57"/>
                  </a:cubicBezTo>
                  <a:cubicBezTo>
                    <a:pt x="357" y="59"/>
                    <a:pt x="357" y="61"/>
                    <a:pt x="357" y="63"/>
                  </a:cubicBezTo>
                  <a:cubicBezTo>
                    <a:pt x="359" y="74"/>
                    <a:pt x="353" y="93"/>
                    <a:pt x="360" y="99"/>
                  </a:cubicBezTo>
                  <a:cubicBezTo>
                    <a:pt x="359" y="121"/>
                    <a:pt x="361" y="140"/>
                    <a:pt x="363" y="159"/>
                  </a:cubicBezTo>
                  <a:cubicBezTo>
                    <a:pt x="365" y="159"/>
                    <a:pt x="367" y="159"/>
                    <a:pt x="369" y="159"/>
                  </a:cubicBezTo>
                  <a:cubicBezTo>
                    <a:pt x="392" y="164"/>
                    <a:pt x="436" y="164"/>
                    <a:pt x="459" y="159"/>
                  </a:cubicBezTo>
                  <a:cubicBezTo>
                    <a:pt x="462" y="137"/>
                    <a:pt x="467" y="117"/>
                    <a:pt x="465" y="90"/>
                  </a:cubicBezTo>
                  <a:cubicBezTo>
                    <a:pt x="463" y="80"/>
                    <a:pt x="469" y="62"/>
                    <a:pt x="462" y="57"/>
                  </a:cubicBezTo>
                  <a:cubicBezTo>
                    <a:pt x="459" y="57"/>
                    <a:pt x="456" y="57"/>
                    <a:pt x="453" y="57"/>
                  </a:cubicBezTo>
                  <a:cubicBezTo>
                    <a:pt x="435" y="52"/>
                    <a:pt x="396" y="52"/>
                    <a:pt x="378" y="57"/>
                  </a:cubicBezTo>
                  <a:close/>
                  <a:moveTo>
                    <a:pt x="87" y="204"/>
                  </a:moveTo>
                  <a:cubicBezTo>
                    <a:pt x="80" y="204"/>
                    <a:pt x="73" y="204"/>
                    <a:pt x="66" y="204"/>
                  </a:cubicBezTo>
                  <a:cubicBezTo>
                    <a:pt x="66" y="243"/>
                    <a:pt x="65" y="293"/>
                    <a:pt x="78" y="309"/>
                  </a:cubicBezTo>
                  <a:cubicBezTo>
                    <a:pt x="107" y="307"/>
                    <a:pt x="144" y="313"/>
                    <a:pt x="168" y="306"/>
                  </a:cubicBezTo>
                  <a:cubicBezTo>
                    <a:pt x="167" y="290"/>
                    <a:pt x="173" y="281"/>
                    <a:pt x="171" y="264"/>
                  </a:cubicBezTo>
                  <a:cubicBezTo>
                    <a:pt x="176" y="259"/>
                    <a:pt x="176" y="233"/>
                    <a:pt x="171" y="228"/>
                  </a:cubicBezTo>
                  <a:cubicBezTo>
                    <a:pt x="171" y="220"/>
                    <a:pt x="171" y="212"/>
                    <a:pt x="171" y="204"/>
                  </a:cubicBezTo>
                  <a:cubicBezTo>
                    <a:pt x="168" y="204"/>
                    <a:pt x="165" y="204"/>
                    <a:pt x="162" y="204"/>
                  </a:cubicBezTo>
                  <a:cubicBezTo>
                    <a:pt x="144" y="199"/>
                    <a:pt x="105" y="199"/>
                    <a:pt x="87" y="204"/>
                  </a:cubicBezTo>
                  <a:close/>
                  <a:moveTo>
                    <a:pt x="219" y="306"/>
                  </a:moveTo>
                  <a:cubicBezTo>
                    <a:pt x="246" y="312"/>
                    <a:pt x="284" y="307"/>
                    <a:pt x="315" y="309"/>
                  </a:cubicBezTo>
                  <a:cubicBezTo>
                    <a:pt x="323" y="280"/>
                    <a:pt x="321" y="241"/>
                    <a:pt x="321" y="204"/>
                  </a:cubicBezTo>
                  <a:cubicBezTo>
                    <a:pt x="286" y="204"/>
                    <a:pt x="251" y="204"/>
                    <a:pt x="216" y="204"/>
                  </a:cubicBezTo>
                  <a:cubicBezTo>
                    <a:pt x="216" y="239"/>
                    <a:pt x="216" y="274"/>
                    <a:pt x="219" y="306"/>
                  </a:cubicBezTo>
                  <a:close/>
                  <a:moveTo>
                    <a:pt x="462" y="204"/>
                  </a:moveTo>
                  <a:cubicBezTo>
                    <a:pt x="429" y="208"/>
                    <a:pt x="380" y="196"/>
                    <a:pt x="357" y="210"/>
                  </a:cubicBezTo>
                  <a:cubicBezTo>
                    <a:pt x="359" y="222"/>
                    <a:pt x="353" y="242"/>
                    <a:pt x="360" y="249"/>
                  </a:cubicBezTo>
                  <a:cubicBezTo>
                    <a:pt x="359" y="270"/>
                    <a:pt x="360" y="289"/>
                    <a:pt x="363" y="306"/>
                  </a:cubicBezTo>
                  <a:cubicBezTo>
                    <a:pt x="390" y="312"/>
                    <a:pt x="428" y="307"/>
                    <a:pt x="459" y="309"/>
                  </a:cubicBezTo>
                  <a:cubicBezTo>
                    <a:pt x="461" y="285"/>
                    <a:pt x="468" y="266"/>
                    <a:pt x="465" y="237"/>
                  </a:cubicBezTo>
                  <a:cubicBezTo>
                    <a:pt x="463" y="227"/>
                    <a:pt x="469" y="209"/>
                    <a:pt x="462" y="204"/>
                  </a:cubicBezTo>
                  <a:close/>
                  <a:moveTo>
                    <a:pt x="171" y="372"/>
                  </a:moveTo>
                  <a:cubicBezTo>
                    <a:pt x="171" y="364"/>
                    <a:pt x="171" y="356"/>
                    <a:pt x="171" y="348"/>
                  </a:cubicBezTo>
                  <a:cubicBezTo>
                    <a:pt x="136" y="348"/>
                    <a:pt x="101" y="348"/>
                    <a:pt x="66" y="348"/>
                  </a:cubicBezTo>
                  <a:cubicBezTo>
                    <a:pt x="65" y="387"/>
                    <a:pt x="66" y="424"/>
                    <a:pt x="75" y="453"/>
                  </a:cubicBezTo>
                  <a:cubicBezTo>
                    <a:pt x="106" y="453"/>
                    <a:pt x="137" y="453"/>
                    <a:pt x="168" y="453"/>
                  </a:cubicBezTo>
                  <a:cubicBezTo>
                    <a:pt x="166" y="435"/>
                    <a:pt x="173" y="426"/>
                    <a:pt x="171" y="408"/>
                  </a:cubicBezTo>
                  <a:cubicBezTo>
                    <a:pt x="176" y="403"/>
                    <a:pt x="176" y="377"/>
                    <a:pt x="171" y="372"/>
                  </a:cubicBezTo>
                  <a:close/>
                  <a:moveTo>
                    <a:pt x="234" y="348"/>
                  </a:moveTo>
                  <a:cubicBezTo>
                    <a:pt x="214" y="341"/>
                    <a:pt x="207" y="361"/>
                    <a:pt x="216" y="372"/>
                  </a:cubicBezTo>
                  <a:cubicBezTo>
                    <a:pt x="216" y="401"/>
                    <a:pt x="215" y="431"/>
                    <a:pt x="222" y="453"/>
                  </a:cubicBezTo>
                  <a:cubicBezTo>
                    <a:pt x="253" y="453"/>
                    <a:pt x="284" y="453"/>
                    <a:pt x="315" y="453"/>
                  </a:cubicBezTo>
                  <a:cubicBezTo>
                    <a:pt x="321" y="425"/>
                    <a:pt x="325" y="379"/>
                    <a:pt x="318" y="348"/>
                  </a:cubicBezTo>
                  <a:cubicBezTo>
                    <a:pt x="290" y="348"/>
                    <a:pt x="262" y="348"/>
                    <a:pt x="234" y="348"/>
                  </a:cubicBezTo>
                  <a:close/>
                  <a:moveTo>
                    <a:pt x="453" y="348"/>
                  </a:moveTo>
                  <a:cubicBezTo>
                    <a:pt x="423" y="352"/>
                    <a:pt x="377" y="340"/>
                    <a:pt x="357" y="354"/>
                  </a:cubicBezTo>
                  <a:cubicBezTo>
                    <a:pt x="359" y="366"/>
                    <a:pt x="353" y="386"/>
                    <a:pt x="360" y="393"/>
                  </a:cubicBezTo>
                  <a:cubicBezTo>
                    <a:pt x="361" y="413"/>
                    <a:pt x="357" y="438"/>
                    <a:pt x="366" y="450"/>
                  </a:cubicBezTo>
                  <a:cubicBezTo>
                    <a:pt x="366" y="452"/>
                    <a:pt x="366" y="454"/>
                    <a:pt x="369" y="453"/>
                  </a:cubicBezTo>
                  <a:cubicBezTo>
                    <a:pt x="399" y="453"/>
                    <a:pt x="429" y="453"/>
                    <a:pt x="459" y="453"/>
                  </a:cubicBezTo>
                  <a:cubicBezTo>
                    <a:pt x="461" y="429"/>
                    <a:pt x="468" y="410"/>
                    <a:pt x="465" y="381"/>
                  </a:cubicBezTo>
                  <a:cubicBezTo>
                    <a:pt x="465" y="370"/>
                    <a:pt x="465" y="359"/>
                    <a:pt x="465" y="348"/>
                  </a:cubicBezTo>
                  <a:cubicBezTo>
                    <a:pt x="461" y="348"/>
                    <a:pt x="457" y="348"/>
                    <a:pt x="453" y="348"/>
                  </a:cubicBezTo>
                  <a:close/>
                  <a:moveTo>
                    <a:pt x="66" y="489"/>
                  </a:moveTo>
                  <a:cubicBezTo>
                    <a:pt x="61" y="519"/>
                    <a:pt x="60" y="571"/>
                    <a:pt x="75" y="591"/>
                  </a:cubicBezTo>
                  <a:cubicBezTo>
                    <a:pt x="98" y="596"/>
                    <a:pt x="142" y="596"/>
                    <a:pt x="165" y="591"/>
                  </a:cubicBezTo>
                  <a:cubicBezTo>
                    <a:pt x="164" y="574"/>
                    <a:pt x="170" y="564"/>
                    <a:pt x="168" y="546"/>
                  </a:cubicBezTo>
                  <a:cubicBezTo>
                    <a:pt x="173" y="541"/>
                    <a:pt x="173" y="515"/>
                    <a:pt x="168" y="510"/>
                  </a:cubicBezTo>
                  <a:cubicBezTo>
                    <a:pt x="168" y="503"/>
                    <a:pt x="168" y="496"/>
                    <a:pt x="168" y="489"/>
                  </a:cubicBezTo>
                  <a:cubicBezTo>
                    <a:pt x="141" y="484"/>
                    <a:pt x="93" y="484"/>
                    <a:pt x="66" y="489"/>
                  </a:cubicBezTo>
                  <a:close/>
                  <a:moveTo>
                    <a:pt x="213" y="489"/>
                  </a:moveTo>
                  <a:cubicBezTo>
                    <a:pt x="208" y="494"/>
                    <a:pt x="208" y="520"/>
                    <a:pt x="213" y="525"/>
                  </a:cubicBezTo>
                  <a:cubicBezTo>
                    <a:pt x="212" y="549"/>
                    <a:pt x="214" y="570"/>
                    <a:pt x="216" y="591"/>
                  </a:cubicBezTo>
                  <a:cubicBezTo>
                    <a:pt x="218" y="591"/>
                    <a:pt x="220" y="591"/>
                    <a:pt x="222" y="591"/>
                  </a:cubicBezTo>
                  <a:cubicBezTo>
                    <a:pt x="245" y="596"/>
                    <a:pt x="289" y="596"/>
                    <a:pt x="312" y="591"/>
                  </a:cubicBezTo>
                  <a:cubicBezTo>
                    <a:pt x="317" y="567"/>
                    <a:pt x="320" y="541"/>
                    <a:pt x="318" y="510"/>
                  </a:cubicBezTo>
                  <a:cubicBezTo>
                    <a:pt x="334" y="464"/>
                    <a:pt x="232" y="493"/>
                    <a:pt x="213" y="489"/>
                  </a:cubicBezTo>
                  <a:close/>
                  <a:moveTo>
                    <a:pt x="357" y="489"/>
                  </a:moveTo>
                  <a:cubicBezTo>
                    <a:pt x="350" y="489"/>
                    <a:pt x="356" y="502"/>
                    <a:pt x="354" y="507"/>
                  </a:cubicBezTo>
                  <a:cubicBezTo>
                    <a:pt x="356" y="517"/>
                    <a:pt x="350" y="535"/>
                    <a:pt x="357" y="540"/>
                  </a:cubicBezTo>
                  <a:cubicBezTo>
                    <a:pt x="357" y="558"/>
                    <a:pt x="356" y="577"/>
                    <a:pt x="360" y="591"/>
                  </a:cubicBezTo>
                  <a:cubicBezTo>
                    <a:pt x="361" y="591"/>
                    <a:pt x="362" y="591"/>
                    <a:pt x="363" y="591"/>
                  </a:cubicBezTo>
                  <a:cubicBezTo>
                    <a:pt x="387" y="596"/>
                    <a:pt x="432" y="596"/>
                    <a:pt x="456" y="591"/>
                  </a:cubicBezTo>
                  <a:cubicBezTo>
                    <a:pt x="454" y="577"/>
                    <a:pt x="461" y="572"/>
                    <a:pt x="459" y="558"/>
                  </a:cubicBezTo>
                  <a:cubicBezTo>
                    <a:pt x="466" y="548"/>
                    <a:pt x="460" y="525"/>
                    <a:pt x="462" y="510"/>
                  </a:cubicBezTo>
                  <a:cubicBezTo>
                    <a:pt x="467" y="465"/>
                    <a:pt x="384" y="492"/>
                    <a:pt x="357" y="489"/>
                  </a:cubicBezTo>
                  <a:close/>
                  <a:moveTo>
                    <a:pt x="63" y="633"/>
                  </a:moveTo>
                  <a:cubicBezTo>
                    <a:pt x="62" y="671"/>
                    <a:pt x="63" y="707"/>
                    <a:pt x="72" y="735"/>
                  </a:cubicBezTo>
                  <a:cubicBezTo>
                    <a:pt x="96" y="740"/>
                    <a:pt x="141" y="740"/>
                    <a:pt x="165" y="735"/>
                  </a:cubicBezTo>
                  <a:cubicBezTo>
                    <a:pt x="163" y="717"/>
                    <a:pt x="170" y="708"/>
                    <a:pt x="168" y="690"/>
                  </a:cubicBezTo>
                  <a:cubicBezTo>
                    <a:pt x="173" y="685"/>
                    <a:pt x="173" y="659"/>
                    <a:pt x="168" y="654"/>
                  </a:cubicBezTo>
                  <a:cubicBezTo>
                    <a:pt x="168" y="647"/>
                    <a:pt x="168" y="640"/>
                    <a:pt x="168" y="633"/>
                  </a:cubicBezTo>
                  <a:cubicBezTo>
                    <a:pt x="140" y="628"/>
                    <a:pt x="91" y="628"/>
                    <a:pt x="63" y="633"/>
                  </a:cubicBezTo>
                  <a:close/>
                  <a:moveTo>
                    <a:pt x="213" y="633"/>
                  </a:moveTo>
                  <a:cubicBezTo>
                    <a:pt x="208" y="638"/>
                    <a:pt x="208" y="664"/>
                    <a:pt x="213" y="669"/>
                  </a:cubicBezTo>
                  <a:cubicBezTo>
                    <a:pt x="213" y="693"/>
                    <a:pt x="211" y="719"/>
                    <a:pt x="219" y="735"/>
                  </a:cubicBezTo>
                  <a:cubicBezTo>
                    <a:pt x="241" y="737"/>
                    <a:pt x="310" y="746"/>
                    <a:pt x="312" y="729"/>
                  </a:cubicBezTo>
                  <a:cubicBezTo>
                    <a:pt x="318" y="708"/>
                    <a:pt x="319" y="682"/>
                    <a:pt x="318" y="654"/>
                  </a:cubicBezTo>
                  <a:cubicBezTo>
                    <a:pt x="334" y="608"/>
                    <a:pt x="232" y="637"/>
                    <a:pt x="213" y="633"/>
                  </a:cubicBezTo>
                  <a:close/>
                  <a:moveTo>
                    <a:pt x="357" y="633"/>
                  </a:moveTo>
                  <a:cubicBezTo>
                    <a:pt x="350" y="633"/>
                    <a:pt x="356" y="646"/>
                    <a:pt x="354" y="651"/>
                  </a:cubicBezTo>
                  <a:cubicBezTo>
                    <a:pt x="356" y="661"/>
                    <a:pt x="350" y="679"/>
                    <a:pt x="357" y="684"/>
                  </a:cubicBezTo>
                  <a:cubicBezTo>
                    <a:pt x="358" y="699"/>
                    <a:pt x="354" y="719"/>
                    <a:pt x="360" y="729"/>
                  </a:cubicBezTo>
                  <a:cubicBezTo>
                    <a:pt x="372" y="746"/>
                    <a:pt x="449" y="740"/>
                    <a:pt x="456" y="732"/>
                  </a:cubicBezTo>
                  <a:cubicBezTo>
                    <a:pt x="455" y="720"/>
                    <a:pt x="461" y="715"/>
                    <a:pt x="459" y="702"/>
                  </a:cubicBezTo>
                  <a:cubicBezTo>
                    <a:pt x="466" y="692"/>
                    <a:pt x="460" y="669"/>
                    <a:pt x="462" y="654"/>
                  </a:cubicBezTo>
                  <a:cubicBezTo>
                    <a:pt x="467" y="609"/>
                    <a:pt x="384" y="636"/>
                    <a:pt x="357" y="633"/>
                  </a:cubicBezTo>
                  <a:close/>
                  <a:moveTo>
                    <a:pt x="69" y="780"/>
                  </a:moveTo>
                  <a:cubicBezTo>
                    <a:pt x="63" y="810"/>
                    <a:pt x="64" y="859"/>
                    <a:pt x="75" y="882"/>
                  </a:cubicBezTo>
                  <a:cubicBezTo>
                    <a:pt x="99" y="887"/>
                    <a:pt x="144" y="887"/>
                    <a:pt x="168" y="882"/>
                  </a:cubicBezTo>
                  <a:cubicBezTo>
                    <a:pt x="167" y="865"/>
                    <a:pt x="173" y="855"/>
                    <a:pt x="171" y="837"/>
                  </a:cubicBezTo>
                  <a:cubicBezTo>
                    <a:pt x="176" y="832"/>
                    <a:pt x="176" y="806"/>
                    <a:pt x="171" y="801"/>
                  </a:cubicBezTo>
                  <a:cubicBezTo>
                    <a:pt x="171" y="794"/>
                    <a:pt x="171" y="787"/>
                    <a:pt x="171" y="780"/>
                  </a:cubicBezTo>
                  <a:cubicBezTo>
                    <a:pt x="144" y="775"/>
                    <a:pt x="96" y="775"/>
                    <a:pt x="69" y="780"/>
                  </a:cubicBezTo>
                  <a:close/>
                  <a:moveTo>
                    <a:pt x="237" y="780"/>
                  </a:moveTo>
                  <a:cubicBezTo>
                    <a:pt x="230" y="780"/>
                    <a:pt x="223" y="780"/>
                    <a:pt x="216" y="780"/>
                  </a:cubicBezTo>
                  <a:cubicBezTo>
                    <a:pt x="216" y="815"/>
                    <a:pt x="216" y="850"/>
                    <a:pt x="219" y="882"/>
                  </a:cubicBezTo>
                  <a:cubicBezTo>
                    <a:pt x="220" y="882"/>
                    <a:pt x="221" y="882"/>
                    <a:pt x="222" y="882"/>
                  </a:cubicBezTo>
                  <a:cubicBezTo>
                    <a:pt x="244" y="884"/>
                    <a:pt x="313" y="893"/>
                    <a:pt x="315" y="876"/>
                  </a:cubicBezTo>
                  <a:cubicBezTo>
                    <a:pt x="325" y="852"/>
                    <a:pt x="319" y="812"/>
                    <a:pt x="321" y="780"/>
                  </a:cubicBezTo>
                  <a:cubicBezTo>
                    <a:pt x="317" y="780"/>
                    <a:pt x="313" y="780"/>
                    <a:pt x="309" y="780"/>
                  </a:cubicBezTo>
                  <a:cubicBezTo>
                    <a:pt x="292" y="775"/>
                    <a:pt x="254" y="775"/>
                    <a:pt x="237" y="780"/>
                  </a:cubicBezTo>
                  <a:close/>
                  <a:moveTo>
                    <a:pt x="378" y="780"/>
                  </a:moveTo>
                  <a:cubicBezTo>
                    <a:pt x="371" y="780"/>
                    <a:pt x="364" y="780"/>
                    <a:pt x="357" y="780"/>
                  </a:cubicBezTo>
                  <a:cubicBezTo>
                    <a:pt x="357" y="782"/>
                    <a:pt x="357" y="784"/>
                    <a:pt x="357" y="786"/>
                  </a:cubicBezTo>
                  <a:cubicBezTo>
                    <a:pt x="359" y="797"/>
                    <a:pt x="353" y="816"/>
                    <a:pt x="360" y="822"/>
                  </a:cubicBezTo>
                  <a:cubicBezTo>
                    <a:pt x="359" y="844"/>
                    <a:pt x="361" y="863"/>
                    <a:pt x="363" y="882"/>
                  </a:cubicBezTo>
                  <a:cubicBezTo>
                    <a:pt x="365" y="882"/>
                    <a:pt x="367" y="882"/>
                    <a:pt x="369" y="882"/>
                  </a:cubicBezTo>
                  <a:cubicBezTo>
                    <a:pt x="392" y="887"/>
                    <a:pt x="436" y="887"/>
                    <a:pt x="459" y="882"/>
                  </a:cubicBezTo>
                  <a:cubicBezTo>
                    <a:pt x="462" y="860"/>
                    <a:pt x="467" y="840"/>
                    <a:pt x="465" y="813"/>
                  </a:cubicBezTo>
                  <a:cubicBezTo>
                    <a:pt x="463" y="803"/>
                    <a:pt x="469" y="785"/>
                    <a:pt x="462" y="780"/>
                  </a:cubicBezTo>
                  <a:cubicBezTo>
                    <a:pt x="459" y="780"/>
                    <a:pt x="456" y="780"/>
                    <a:pt x="453" y="780"/>
                  </a:cubicBezTo>
                  <a:cubicBezTo>
                    <a:pt x="435" y="775"/>
                    <a:pt x="396" y="775"/>
                    <a:pt x="378" y="780"/>
                  </a:cubicBezTo>
                  <a:close/>
                  <a:moveTo>
                    <a:pt x="171" y="951"/>
                  </a:moveTo>
                  <a:cubicBezTo>
                    <a:pt x="171" y="943"/>
                    <a:pt x="171" y="935"/>
                    <a:pt x="171" y="927"/>
                  </a:cubicBezTo>
                  <a:cubicBezTo>
                    <a:pt x="136" y="927"/>
                    <a:pt x="101" y="927"/>
                    <a:pt x="66" y="927"/>
                  </a:cubicBezTo>
                  <a:cubicBezTo>
                    <a:pt x="64" y="964"/>
                    <a:pt x="69" y="994"/>
                    <a:pt x="69" y="1029"/>
                  </a:cubicBezTo>
                  <a:cubicBezTo>
                    <a:pt x="97" y="1035"/>
                    <a:pt x="136" y="1030"/>
                    <a:pt x="168" y="1032"/>
                  </a:cubicBezTo>
                  <a:cubicBezTo>
                    <a:pt x="166" y="1014"/>
                    <a:pt x="173" y="1005"/>
                    <a:pt x="171" y="987"/>
                  </a:cubicBezTo>
                  <a:cubicBezTo>
                    <a:pt x="176" y="982"/>
                    <a:pt x="176" y="956"/>
                    <a:pt x="171" y="951"/>
                  </a:cubicBezTo>
                  <a:close/>
                  <a:moveTo>
                    <a:pt x="321" y="939"/>
                  </a:moveTo>
                  <a:cubicBezTo>
                    <a:pt x="322" y="919"/>
                    <a:pt x="292" y="927"/>
                    <a:pt x="276" y="927"/>
                  </a:cubicBezTo>
                  <a:cubicBezTo>
                    <a:pt x="255" y="927"/>
                    <a:pt x="232" y="927"/>
                    <a:pt x="216" y="927"/>
                  </a:cubicBezTo>
                  <a:cubicBezTo>
                    <a:pt x="213" y="930"/>
                    <a:pt x="210" y="948"/>
                    <a:pt x="216" y="951"/>
                  </a:cubicBezTo>
                  <a:cubicBezTo>
                    <a:pt x="216" y="976"/>
                    <a:pt x="216" y="1001"/>
                    <a:pt x="219" y="1023"/>
                  </a:cubicBezTo>
                  <a:cubicBezTo>
                    <a:pt x="219" y="1027"/>
                    <a:pt x="224" y="1040"/>
                    <a:pt x="225" y="1032"/>
                  </a:cubicBezTo>
                  <a:cubicBezTo>
                    <a:pt x="255" y="1032"/>
                    <a:pt x="285" y="1032"/>
                    <a:pt x="315" y="1032"/>
                  </a:cubicBezTo>
                  <a:cubicBezTo>
                    <a:pt x="321" y="1005"/>
                    <a:pt x="322" y="973"/>
                    <a:pt x="321" y="939"/>
                  </a:cubicBezTo>
                  <a:close/>
                  <a:moveTo>
                    <a:pt x="357" y="930"/>
                  </a:moveTo>
                  <a:cubicBezTo>
                    <a:pt x="357" y="931"/>
                    <a:pt x="357" y="932"/>
                    <a:pt x="357" y="933"/>
                  </a:cubicBezTo>
                  <a:cubicBezTo>
                    <a:pt x="359" y="945"/>
                    <a:pt x="353" y="965"/>
                    <a:pt x="360" y="972"/>
                  </a:cubicBezTo>
                  <a:cubicBezTo>
                    <a:pt x="361" y="992"/>
                    <a:pt x="357" y="1017"/>
                    <a:pt x="366" y="1029"/>
                  </a:cubicBezTo>
                  <a:cubicBezTo>
                    <a:pt x="366" y="1031"/>
                    <a:pt x="366" y="1033"/>
                    <a:pt x="369" y="1032"/>
                  </a:cubicBezTo>
                  <a:cubicBezTo>
                    <a:pt x="399" y="1032"/>
                    <a:pt x="429" y="1032"/>
                    <a:pt x="459" y="1032"/>
                  </a:cubicBezTo>
                  <a:cubicBezTo>
                    <a:pt x="461" y="1008"/>
                    <a:pt x="468" y="989"/>
                    <a:pt x="465" y="960"/>
                  </a:cubicBezTo>
                  <a:cubicBezTo>
                    <a:pt x="463" y="950"/>
                    <a:pt x="469" y="932"/>
                    <a:pt x="462" y="927"/>
                  </a:cubicBezTo>
                  <a:cubicBezTo>
                    <a:pt x="428" y="929"/>
                    <a:pt x="386" y="923"/>
                    <a:pt x="357" y="930"/>
                  </a:cubicBezTo>
                  <a:close/>
                  <a:moveTo>
                    <a:pt x="171" y="1092"/>
                  </a:moveTo>
                  <a:cubicBezTo>
                    <a:pt x="171" y="1084"/>
                    <a:pt x="171" y="1076"/>
                    <a:pt x="171" y="1068"/>
                  </a:cubicBezTo>
                  <a:cubicBezTo>
                    <a:pt x="136" y="1068"/>
                    <a:pt x="101" y="1068"/>
                    <a:pt x="66" y="1068"/>
                  </a:cubicBezTo>
                  <a:cubicBezTo>
                    <a:pt x="67" y="1104"/>
                    <a:pt x="62" y="1146"/>
                    <a:pt x="75" y="1170"/>
                  </a:cubicBezTo>
                  <a:cubicBezTo>
                    <a:pt x="100" y="1177"/>
                    <a:pt x="138" y="1171"/>
                    <a:pt x="168" y="1173"/>
                  </a:cubicBezTo>
                  <a:cubicBezTo>
                    <a:pt x="166" y="1155"/>
                    <a:pt x="173" y="1146"/>
                    <a:pt x="171" y="1128"/>
                  </a:cubicBezTo>
                  <a:cubicBezTo>
                    <a:pt x="176" y="1123"/>
                    <a:pt x="176" y="1097"/>
                    <a:pt x="171" y="1092"/>
                  </a:cubicBezTo>
                  <a:close/>
                  <a:moveTo>
                    <a:pt x="234" y="1068"/>
                  </a:moveTo>
                  <a:cubicBezTo>
                    <a:pt x="214" y="1061"/>
                    <a:pt x="207" y="1081"/>
                    <a:pt x="216" y="1092"/>
                  </a:cubicBezTo>
                  <a:cubicBezTo>
                    <a:pt x="216" y="1121"/>
                    <a:pt x="215" y="1151"/>
                    <a:pt x="222" y="1173"/>
                  </a:cubicBezTo>
                  <a:cubicBezTo>
                    <a:pt x="253" y="1173"/>
                    <a:pt x="284" y="1173"/>
                    <a:pt x="315" y="1173"/>
                  </a:cubicBezTo>
                  <a:cubicBezTo>
                    <a:pt x="321" y="1145"/>
                    <a:pt x="325" y="1099"/>
                    <a:pt x="318" y="1068"/>
                  </a:cubicBezTo>
                  <a:cubicBezTo>
                    <a:pt x="290" y="1068"/>
                    <a:pt x="262" y="1068"/>
                    <a:pt x="234" y="1068"/>
                  </a:cubicBezTo>
                  <a:close/>
                  <a:moveTo>
                    <a:pt x="453" y="1068"/>
                  </a:moveTo>
                  <a:cubicBezTo>
                    <a:pt x="423" y="1072"/>
                    <a:pt x="377" y="1060"/>
                    <a:pt x="357" y="1074"/>
                  </a:cubicBezTo>
                  <a:cubicBezTo>
                    <a:pt x="359" y="1086"/>
                    <a:pt x="353" y="1106"/>
                    <a:pt x="360" y="1113"/>
                  </a:cubicBezTo>
                  <a:cubicBezTo>
                    <a:pt x="361" y="1133"/>
                    <a:pt x="357" y="1158"/>
                    <a:pt x="366" y="1170"/>
                  </a:cubicBezTo>
                  <a:cubicBezTo>
                    <a:pt x="366" y="1172"/>
                    <a:pt x="366" y="1174"/>
                    <a:pt x="369" y="1173"/>
                  </a:cubicBezTo>
                  <a:cubicBezTo>
                    <a:pt x="399" y="1173"/>
                    <a:pt x="429" y="1173"/>
                    <a:pt x="459" y="1173"/>
                  </a:cubicBezTo>
                  <a:cubicBezTo>
                    <a:pt x="461" y="1149"/>
                    <a:pt x="468" y="1130"/>
                    <a:pt x="465" y="1101"/>
                  </a:cubicBezTo>
                  <a:cubicBezTo>
                    <a:pt x="465" y="1090"/>
                    <a:pt x="465" y="1079"/>
                    <a:pt x="465" y="1068"/>
                  </a:cubicBezTo>
                  <a:cubicBezTo>
                    <a:pt x="461" y="1068"/>
                    <a:pt x="457" y="1068"/>
                    <a:pt x="453" y="1068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Freeform 426"/>
            <p:cNvSpPr/>
            <p:nvPr/>
          </p:nvSpPr>
          <p:spPr bwMode="auto">
            <a:xfrm>
              <a:off x="5643569" y="1175544"/>
              <a:ext cx="233363" cy="15875"/>
            </a:xfrm>
            <a:custGeom>
              <a:avLst/>
              <a:gdLst>
                <a:gd name="T0" fmla="*/ 0 w 78"/>
                <a:gd name="T1" fmla="*/ 0 h 5"/>
                <a:gd name="T2" fmla="*/ 78 w 78"/>
                <a:gd name="T3" fmla="*/ 0 h 5"/>
                <a:gd name="T4" fmla="*/ 0 w 7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59" y="5"/>
                    <a:pt x="19" y="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Freeform 427"/>
            <p:cNvSpPr/>
            <p:nvPr/>
          </p:nvSpPr>
          <p:spPr bwMode="auto">
            <a:xfrm>
              <a:off x="8596319" y="1005681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Freeform 428"/>
            <p:cNvSpPr/>
            <p:nvPr/>
          </p:nvSpPr>
          <p:spPr bwMode="auto">
            <a:xfrm>
              <a:off x="1282706" y="1172369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Freeform 429"/>
            <p:cNvSpPr/>
            <p:nvPr/>
          </p:nvSpPr>
          <p:spPr bwMode="auto">
            <a:xfrm>
              <a:off x="6154744" y="1172369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Freeform 430"/>
            <p:cNvSpPr/>
            <p:nvPr/>
          </p:nvSpPr>
          <p:spPr bwMode="auto">
            <a:xfrm>
              <a:off x="5611819" y="1185069"/>
              <a:ext cx="14288" cy="134938"/>
            </a:xfrm>
            <a:custGeom>
              <a:avLst/>
              <a:gdLst>
                <a:gd name="T0" fmla="*/ 5 w 5"/>
                <a:gd name="T1" fmla="*/ 45 h 45"/>
                <a:gd name="T2" fmla="*/ 5 w 5"/>
                <a:gd name="T3" fmla="*/ 0 h 45"/>
                <a:gd name="T4" fmla="*/ 5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Freeform 431"/>
            <p:cNvSpPr/>
            <p:nvPr/>
          </p:nvSpPr>
          <p:spPr bwMode="auto">
            <a:xfrm>
              <a:off x="6511931" y="1191419"/>
              <a:ext cx="117475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" name="Freeform 432"/>
            <p:cNvSpPr/>
            <p:nvPr/>
          </p:nvSpPr>
          <p:spPr bwMode="auto">
            <a:xfrm>
              <a:off x="7192969" y="1205706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" name="Freeform 433"/>
            <p:cNvSpPr/>
            <p:nvPr/>
          </p:nvSpPr>
          <p:spPr bwMode="auto">
            <a:xfrm>
              <a:off x="1771656" y="1167606"/>
              <a:ext cx="36513" cy="133350"/>
            </a:xfrm>
            <a:custGeom>
              <a:avLst/>
              <a:gdLst>
                <a:gd name="T0" fmla="*/ 1 w 12"/>
                <a:gd name="T1" fmla="*/ 9 h 45"/>
                <a:gd name="T2" fmla="*/ 7 w 12"/>
                <a:gd name="T3" fmla="*/ 45 h 45"/>
                <a:gd name="T4" fmla="*/ 4 w 12"/>
                <a:gd name="T5" fmla="*/ 9 h 45"/>
                <a:gd name="T6" fmla="*/ 1 w 12"/>
                <a:gd name="T7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1" y="9"/>
                  </a:moveTo>
                  <a:cubicBezTo>
                    <a:pt x="12" y="0"/>
                    <a:pt x="5" y="35"/>
                    <a:pt x="7" y="45"/>
                  </a:cubicBezTo>
                  <a:cubicBezTo>
                    <a:pt x="0" y="39"/>
                    <a:pt x="6" y="20"/>
                    <a:pt x="4" y="9"/>
                  </a:cubicBezTo>
                  <a:cubicBezTo>
                    <a:pt x="3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Freeform 434"/>
            <p:cNvSpPr/>
            <p:nvPr/>
          </p:nvSpPr>
          <p:spPr bwMode="auto">
            <a:xfrm>
              <a:off x="8104194" y="1256506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Freeform 437"/>
            <p:cNvSpPr/>
            <p:nvPr/>
          </p:nvSpPr>
          <p:spPr bwMode="auto">
            <a:xfrm>
              <a:off x="5778506" y="1343819"/>
              <a:ext cx="160338" cy="495300"/>
            </a:xfrm>
            <a:custGeom>
              <a:avLst/>
              <a:gdLst>
                <a:gd name="T0" fmla="*/ 0 w 54"/>
                <a:gd name="T1" fmla="*/ 22 h 166"/>
                <a:gd name="T2" fmla="*/ 0 w 54"/>
                <a:gd name="T3" fmla="*/ 13 h 166"/>
                <a:gd name="T4" fmla="*/ 48 w 54"/>
                <a:gd name="T5" fmla="*/ 7 h 166"/>
                <a:gd name="T6" fmla="*/ 48 w 54"/>
                <a:gd name="T7" fmla="*/ 49 h 166"/>
                <a:gd name="T8" fmla="*/ 51 w 54"/>
                <a:gd name="T9" fmla="*/ 82 h 166"/>
                <a:gd name="T10" fmla="*/ 54 w 54"/>
                <a:gd name="T11" fmla="*/ 163 h 166"/>
                <a:gd name="T12" fmla="*/ 9 w 54"/>
                <a:gd name="T13" fmla="*/ 166 h 166"/>
                <a:gd name="T14" fmla="*/ 0 w 54"/>
                <a:gd name="T15" fmla="*/ 166 h 166"/>
                <a:gd name="T16" fmla="*/ 0 w 54"/>
                <a:gd name="T17" fmla="*/ 118 h 166"/>
                <a:gd name="T18" fmla="*/ 3 w 54"/>
                <a:gd name="T19" fmla="*/ 88 h 166"/>
                <a:gd name="T20" fmla="*/ 0 w 54"/>
                <a:gd name="T21" fmla="*/ 2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166">
                  <a:moveTo>
                    <a:pt x="0" y="22"/>
                  </a:moveTo>
                  <a:cubicBezTo>
                    <a:pt x="0" y="19"/>
                    <a:pt x="0" y="16"/>
                    <a:pt x="0" y="13"/>
                  </a:cubicBezTo>
                  <a:cubicBezTo>
                    <a:pt x="5" y="0"/>
                    <a:pt x="33" y="10"/>
                    <a:pt x="48" y="7"/>
                  </a:cubicBezTo>
                  <a:cubicBezTo>
                    <a:pt x="48" y="21"/>
                    <a:pt x="48" y="35"/>
                    <a:pt x="48" y="49"/>
                  </a:cubicBezTo>
                  <a:cubicBezTo>
                    <a:pt x="50" y="59"/>
                    <a:pt x="44" y="77"/>
                    <a:pt x="51" y="82"/>
                  </a:cubicBezTo>
                  <a:cubicBezTo>
                    <a:pt x="49" y="112"/>
                    <a:pt x="54" y="135"/>
                    <a:pt x="54" y="163"/>
                  </a:cubicBezTo>
                  <a:cubicBezTo>
                    <a:pt x="40" y="165"/>
                    <a:pt x="18" y="159"/>
                    <a:pt x="9" y="166"/>
                  </a:cubicBezTo>
                  <a:cubicBezTo>
                    <a:pt x="6" y="166"/>
                    <a:pt x="3" y="166"/>
                    <a:pt x="0" y="166"/>
                  </a:cubicBezTo>
                  <a:cubicBezTo>
                    <a:pt x="0" y="150"/>
                    <a:pt x="0" y="134"/>
                    <a:pt x="0" y="118"/>
                  </a:cubicBezTo>
                  <a:cubicBezTo>
                    <a:pt x="7" y="114"/>
                    <a:pt x="1" y="97"/>
                    <a:pt x="3" y="88"/>
                  </a:cubicBezTo>
                  <a:cubicBezTo>
                    <a:pt x="1" y="67"/>
                    <a:pt x="7" y="38"/>
                    <a:pt x="0" y="2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Freeform 438"/>
            <p:cNvSpPr/>
            <p:nvPr/>
          </p:nvSpPr>
          <p:spPr bwMode="auto">
            <a:xfrm>
              <a:off x="6038856" y="1358106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Freeform 439"/>
            <p:cNvSpPr/>
            <p:nvPr/>
          </p:nvSpPr>
          <p:spPr bwMode="auto">
            <a:xfrm>
              <a:off x="6816731" y="1351756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" name="Freeform 440"/>
            <p:cNvSpPr/>
            <p:nvPr/>
          </p:nvSpPr>
          <p:spPr bwMode="auto">
            <a:xfrm>
              <a:off x="1390656" y="1351756"/>
              <a:ext cx="250825" cy="39688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" name="Freeform 441"/>
            <p:cNvSpPr/>
            <p:nvPr/>
          </p:nvSpPr>
          <p:spPr bwMode="auto">
            <a:xfrm>
              <a:off x="1655769" y="134699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" name="Freeform 442"/>
            <p:cNvSpPr/>
            <p:nvPr/>
          </p:nvSpPr>
          <p:spPr bwMode="auto">
            <a:xfrm>
              <a:off x="1343031" y="136445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Freeform 443"/>
            <p:cNvSpPr/>
            <p:nvPr/>
          </p:nvSpPr>
          <p:spPr bwMode="auto">
            <a:xfrm>
              <a:off x="6954844" y="1373981"/>
              <a:ext cx="30163" cy="103188"/>
            </a:xfrm>
            <a:custGeom>
              <a:avLst/>
              <a:gdLst>
                <a:gd name="T0" fmla="*/ 8 w 10"/>
                <a:gd name="T1" fmla="*/ 0 h 35"/>
                <a:gd name="T2" fmla="*/ 8 w 10"/>
                <a:gd name="T3" fmla="*/ 33 h 35"/>
                <a:gd name="T4" fmla="*/ 2 w 10"/>
                <a:gd name="T5" fmla="*/ 21 h 35"/>
                <a:gd name="T6" fmla="*/ 2 w 10"/>
                <a:gd name="T7" fmla="*/ 0 h 35"/>
                <a:gd name="T8" fmla="*/ 8 w 10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5">
                  <a:moveTo>
                    <a:pt x="8" y="0"/>
                  </a:moveTo>
                  <a:cubicBezTo>
                    <a:pt x="8" y="11"/>
                    <a:pt x="8" y="22"/>
                    <a:pt x="8" y="33"/>
                  </a:cubicBezTo>
                  <a:cubicBezTo>
                    <a:pt x="0" y="35"/>
                    <a:pt x="10" y="19"/>
                    <a:pt x="2" y="21"/>
                  </a:cubicBezTo>
                  <a:cubicBezTo>
                    <a:pt x="2" y="14"/>
                    <a:pt x="2" y="7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Freeform 444"/>
            <p:cNvSpPr/>
            <p:nvPr/>
          </p:nvSpPr>
          <p:spPr bwMode="auto">
            <a:xfrm>
              <a:off x="1828806" y="1408906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Freeform 445"/>
            <p:cNvSpPr/>
            <p:nvPr/>
          </p:nvSpPr>
          <p:spPr bwMode="auto">
            <a:xfrm>
              <a:off x="8310569" y="1202531"/>
              <a:ext cx="31750" cy="233363"/>
            </a:xfrm>
            <a:custGeom>
              <a:avLst/>
              <a:gdLst>
                <a:gd name="T0" fmla="*/ 4 w 11"/>
                <a:gd name="T1" fmla="*/ 0 h 78"/>
                <a:gd name="T2" fmla="*/ 7 w 11"/>
                <a:gd name="T3" fmla="*/ 78 h 78"/>
                <a:gd name="T4" fmla="*/ 4 w 11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Freeform 446"/>
            <p:cNvSpPr/>
            <p:nvPr/>
          </p:nvSpPr>
          <p:spPr bwMode="auto">
            <a:xfrm>
              <a:off x="960444" y="1381919"/>
              <a:ext cx="250825" cy="250825"/>
            </a:xfrm>
            <a:custGeom>
              <a:avLst/>
              <a:gdLst>
                <a:gd name="T0" fmla="*/ 0 w 84"/>
                <a:gd name="T1" fmla="*/ 54 h 84"/>
                <a:gd name="T2" fmla="*/ 0 w 84"/>
                <a:gd name="T3" fmla="*/ 0 h 84"/>
                <a:gd name="T4" fmla="*/ 84 w 84"/>
                <a:gd name="T5" fmla="*/ 0 h 84"/>
                <a:gd name="T6" fmla="*/ 84 w 84"/>
                <a:gd name="T7" fmla="*/ 60 h 84"/>
                <a:gd name="T8" fmla="*/ 84 w 84"/>
                <a:gd name="T9" fmla="*/ 66 h 84"/>
                <a:gd name="T10" fmla="*/ 81 w 84"/>
                <a:gd name="T11" fmla="*/ 78 h 84"/>
                <a:gd name="T12" fmla="*/ 42 w 84"/>
                <a:gd name="T13" fmla="*/ 81 h 84"/>
                <a:gd name="T14" fmla="*/ 0 w 84"/>
                <a:gd name="T15" fmla="*/ 84 h 84"/>
                <a:gd name="T16" fmla="*/ 0 w 84"/>
                <a:gd name="T17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Freeform 447"/>
            <p:cNvSpPr/>
            <p:nvPr/>
          </p:nvSpPr>
          <p:spPr bwMode="auto">
            <a:xfrm>
              <a:off x="6008694" y="1399381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" name="Freeform 448"/>
            <p:cNvSpPr/>
            <p:nvPr/>
          </p:nvSpPr>
          <p:spPr bwMode="auto">
            <a:xfrm>
              <a:off x="1781181" y="1418431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Freeform 449"/>
            <p:cNvSpPr/>
            <p:nvPr/>
          </p:nvSpPr>
          <p:spPr bwMode="auto">
            <a:xfrm>
              <a:off x="5730881" y="1418431"/>
              <a:ext cx="33338" cy="10636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Freeform 451"/>
            <p:cNvSpPr/>
            <p:nvPr/>
          </p:nvSpPr>
          <p:spPr bwMode="auto">
            <a:xfrm>
              <a:off x="8094669" y="1426369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Freeform 452"/>
            <p:cNvSpPr/>
            <p:nvPr/>
          </p:nvSpPr>
          <p:spPr bwMode="auto">
            <a:xfrm>
              <a:off x="6038856" y="1361281"/>
              <a:ext cx="177800" cy="495300"/>
            </a:xfrm>
            <a:custGeom>
              <a:avLst/>
              <a:gdLst>
                <a:gd name="T0" fmla="*/ 6 w 60"/>
                <a:gd name="T1" fmla="*/ 46 h 166"/>
                <a:gd name="T2" fmla="*/ 0 w 60"/>
                <a:gd name="T3" fmla="*/ 4 h 166"/>
                <a:gd name="T4" fmla="*/ 39 w 60"/>
                <a:gd name="T5" fmla="*/ 4 h 166"/>
                <a:gd name="T6" fmla="*/ 60 w 60"/>
                <a:gd name="T7" fmla="*/ 7 h 166"/>
                <a:gd name="T8" fmla="*/ 60 w 60"/>
                <a:gd name="T9" fmla="*/ 25 h 166"/>
                <a:gd name="T10" fmla="*/ 57 w 60"/>
                <a:gd name="T11" fmla="*/ 64 h 166"/>
                <a:gd name="T12" fmla="*/ 57 w 60"/>
                <a:gd name="T13" fmla="*/ 103 h 166"/>
                <a:gd name="T14" fmla="*/ 57 w 60"/>
                <a:gd name="T15" fmla="*/ 142 h 166"/>
                <a:gd name="T16" fmla="*/ 24 w 60"/>
                <a:gd name="T17" fmla="*/ 160 h 166"/>
                <a:gd name="T18" fmla="*/ 6 w 60"/>
                <a:gd name="T19" fmla="*/ 136 h 166"/>
                <a:gd name="T20" fmla="*/ 6 w 60"/>
                <a:gd name="T21" fmla="*/ 88 h 166"/>
                <a:gd name="T22" fmla="*/ 6 w 60"/>
                <a:gd name="T23" fmla="*/ 4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66">
                  <a:moveTo>
                    <a:pt x="6" y="46"/>
                  </a:moveTo>
                  <a:cubicBezTo>
                    <a:pt x="8" y="28"/>
                    <a:pt x="4" y="16"/>
                    <a:pt x="0" y="4"/>
                  </a:cubicBezTo>
                  <a:cubicBezTo>
                    <a:pt x="13" y="4"/>
                    <a:pt x="26" y="4"/>
                    <a:pt x="39" y="4"/>
                  </a:cubicBezTo>
                  <a:cubicBezTo>
                    <a:pt x="45" y="6"/>
                    <a:pt x="59" y="0"/>
                    <a:pt x="60" y="7"/>
                  </a:cubicBezTo>
                  <a:cubicBezTo>
                    <a:pt x="60" y="13"/>
                    <a:pt x="60" y="19"/>
                    <a:pt x="60" y="25"/>
                  </a:cubicBezTo>
                  <a:cubicBezTo>
                    <a:pt x="53" y="32"/>
                    <a:pt x="59" y="52"/>
                    <a:pt x="57" y="64"/>
                  </a:cubicBezTo>
                  <a:cubicBezTo>
                    <a:pt x="57" y="77"/>
                    <a:pt x="57" y="90"/>
                    <a:pt x="57" y="103"/>
                  </a:cubicBezTo>
                  <a:cubicBezTo>
                    <a:pt x="57" y="116"/>
                    <a:pt x="57" y="129"/>
                    <a:pt x="57" y="142"/>
                  </a:cubicBezTo>
                  <a:cubicBezTo>
                    <a:pt x="57" y="159"/>
                    <a:pt x="44" y="163"/>
                    <a:pt x="24" y="160"/>
                  </a:cubicBezTo>
                  <a:cubicBezTo>
                    <a:pt x="4" y="166"/>
                    <a:pt x="4" y="152"/>
                    <a:pt x="6" y="136"/>
                  </a:cubicBezTo>
                  <a:cubicBezTo>
                    <a:pt x="6" y="120"/>
                    <a:pt x="6" y="104"/>
                    <a:pt x="6" y="88"/>
                  </a:cubicBezTo>
                  <a:cubicBezTo>
                    <a:pt x="11" y="81"/>
                    <a:pt x="11" y="53"/>
                    <a:pt x="6" y="46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Freeform 453"/>
            <p:cNvSpPr/>
            <p:nvPr/>
          </p:nvSpPr>
          <p:spPr bwMode="auto">
            <a:xfrm>
              <a:off x="5910269" y="1489869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Freeform 454"/>
            <p:cNvSpPr/>
            <p:nvPr/>
          </p:nvSpPr>
          <p:spPr bwMode="auto">
            <a:xfrm>
              <a:off x="8112131" y="1445419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Freeform 455"/>
            <p:cNvSpPr>
              <a:spLocks noEditPoints="1"/>
            </p:cNvSpPr>
            <p:nvPr/>
          </p:nvSpPr>
          <p:spPr bwMode="auto">
            <a:xfrm>
              <a:off x="1354144" y="1346994"/>
              <a:ext cx="328613" cy="342900"/>
            </a:xfrm>
            <a:custGeom>
              <a:avLst/>
              <a:gdLst>
                <a:gd name="T0" fmla="*/ 108 w 110"/>
                <a:gd name="T1" fmla="*/ 33 h 115"/>
                <a:gd name="T2" fmla="*/ 102 w 110"/>
                <a:gd name="T3" fmla="*/ 102 h 115"/>
                <a:gd name="T4" fmla="*/ 12 w 110"/>
                <a:gd name="T5" fmla="*/ 102 h 115"/>
                <a:gd name="T6" fmla="*/ 6 w 110"/>
                <a:gd name="T7" fmla="*/ 102 h 115"/>
                <a:gd name="T8" fmla="*/ 3 w 110"/>
                <a:gd name="T9" fmla="*/ 42 h 115"/>
                <a:gd name="T10" fmla="*/ 0 w 110"/>
                <a:gd name="T11" fmla="*/ 6 h 115"/>
                <a:gd name="T12" fmla="*/ 0 w 110"/>
                <a:gd name="T13" fmla="*/ 0 h 115"/>
                <a:gd name="T14" fmla="*/ 21 w 110"/>
                <a:gd name="T15" fmla="*/ 0 h 115"/>
                <a:gd name="T16" fmla="*/ 96 w 110"/>
                <a:gd name="T17" fmla="*/ 0 h 115"/>
                <a:gd name="T18" fmla="*/ 105 w 110"/>
                <a:gd name="T19" fmla="*/ 0 h 115"/>
                <a:gd name="T20" fmla="*/ 108 w 110"/>
                <a:gd name="T21" fmla="*/ 33 h 115"/>
                <a:gd name="T22" fmla="*/ 12 w 110"/>
                <a:gd name="T23" fmla="*/ 51 h 115"/>
                <a:gd name="T24" fmla="*/ 24 w 110"/>
                <a:gd name="T25" fmla="*/ 93 h 115"/>
                <a:gd name="T26" fmla="*/ 54 w 110"/>
                <a:gd name="T27" fmla="*/ 93 h 115"/>
                <a:gd name="T28" fmla="*/ 93 w 110"/>
                <a:gd name="T29" fmla="*/ 90 h 115"/>
                <a:gd name="T30" fmla="*/ 96 w 110"/>
                <a:gd name="T31" fmla="*/ 72 h 115"/>
                <a:gd name="T32" fmla="*/ 96 w 110"/>
                <a:gd name="T33" fmla="*/ 9 h 115"/>
                <a:gd name="T34" fmla="*/ 12 w 110"/>
                <a:gd name="T35" fmla="*/ 15 h 115"/>
                <a:gd name="T36" fmla="*/ 12 w 110"/>
                <a:gd name="T37" fmla="*/ 5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115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Freeform 459"/>
            <p:cNvSpPr/>
            <p:nvPr/>
          </p:nvSpPr>
          <p:spPr bwMode="auto">
            <a:xfrm>
              <a:off x="6572256" y="1354931"/>
              <a:ext cx="33338" cy="233363"/>
            </a:xfrm>
            <a:custGeom>
              <a:avLst/>
              <a:gdLst>
                <a:gd name="T0" fmla="*/ 7 w 11"/>
                <a:gd name="T1" fmla="*/ 78 h 78"/>
                <a:gd name="T2" fmla="*/ 4 w 11"/>
                <a:gd name="T3" fmla="*/ 0 h 78"/>
                <a:gd name="T4" fmla="*/ 7 w 11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7" y="78"/>
                  </a:moveTo>
                  <a:cubicBezTo>
                    <a:pt x="0" y="58"/>
                    <a:pt x="6" y="25"/>
                    <a:pt x="4" y="0"/>
                  </a:cubicBezTo>
                  <a:cubicBezTo>
                    <a:pt x="11" y="20"/>
                    <a:pt x="5" y="53"/>
                    <a:pt x="7" y="78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Freeform 460"/>
            <p:cNvSpPr/>
            <p:nvPr/>
          </p:nvSpPr>
          <p:spPr bwMode="auto">
            <a:xfrm>
              <a:off x="512769" y="1381919"/>
              <a:ext cx="265113" cy="250825"/>
            </a:xfrm>
            <a:custGeom>
              <a:avLst/>
              <a:gdLst>
                <a:gd name="T0" fmla="*/ 87 w 89"/>
                <a:gd name="T1" fmla="*/ 0 h 84"/>
                <a:gd name="T2" fmla="*/ 84 w 89"/>
                <a:gd name="T3" fmla="*/ 78 h 84"/>
                <a:gd name="T4" fmla="*/ 24 w 89"/>
                <a:gd name="T5" fmla="*/ 81 h 84"/>
                <a:gd name="T6" fmla="*/ 0 w 89"/>
                <a:gd name="T7" fmla="*/ 84 h 84"/>
                <a:gd name="T8" fmla="*/ 0 w 89"/>
                <a:gd name="T9" fmla="*/ 72 h 84"/>
                <a:gd name="T10" fmla="*/ 3 w 89"/>
                <a:gd name="T11" fmla="*/ 9 h 84"/>
                <a:gd name="T12" fmla="*/ 3 w 89"/>
                <a:gd name="T13" fmla="*/ 0 h 84"/>
                <a:gd name="T14" fmla="*/ 87 w 89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4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Freeform 461"/>
            <p:cNvSpPr/>
            <p:nvPr/>
          </p:nvSpPr>
          <p:spPr bwMode="auto">
            <a:xfrm>
              <a:off x="1085856" y="1578769"/>
              <a:ext cx="125413" cy="46038"/>
            </a:xfrm>
            <a:custGeom>
              <a:avLst/>
              <a:gdLst>
                <a:gd name="T0" fmla="*/ 0 w 42"/>
                <a:gd name="T1" fmla="*/ 15 h 15"/>
                <a:gd name="T2" fmla="*/ 39 w 42"/>
                <a:gd name="T3" fmla="*/ 12 h 15"/>
                <a:gd name="T4" fmla="*/ 42 w 42"/>
                <a:gd name="T5" fmla="*/ 0 h 15"/>
                <a:gd name="T6" fmla="*/ 42 w 42"/>
                <a:gd name="T7" fmla="*/ 15 h 15"/>
                <a:gd name="T8" fmla="*/ 0 w 4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Freeform 462"/>
            <p:cNvSpPr/>
            <p:nvPr/>
          </p:nvSpPr>
          <p:spPr bwMode="auto">
            <a:xfrm>
              <a:off x="1360494" y="1499394"/>
              <a:ext cx="65088" cy="190500"/>
            </a:xfrm>
            <a:custGeom>
              <a:avLst/>
              <a:gdLst>
                <a:gd name="T0" fmla="*/ 10 w 22"/>
                <a:gd name="T1" fmla="*/ 0 h 64"/>
                <a:gd name="T2" fmla="*/ 22 w 22"/>
                <a:gd name="T3" fmla="*/ 42 h 64"/>
                <a:gd name="T4" fmla="*/ 10 w 22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4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Freeform 463"/>
            <p:cNvSpPr/>
            <p:nvPr/>
          </p:nvSpPr>
          <p:spPr bwMode="auto">
            <a:xfrm>
              <a:off x="5778506" y="1408906"/>
              <a:ext cx="20638" cy="196850"/>
            </a:xfrm>
            <a:custGeom>
              <a:avLst/>
              <a:gdLst>
                <a:gd name="T0" fmla="*/ 0 w 7"/>
                <a:gd name="T1" fmla="*/ 66 h 66"/>
                <a:gd name="T2" fmla="*/ 0 w 7"/>
                <a:gd name="T3" fmla="*/ 0 h 66"/>
                <a:gd name="T4" fmla="*/ 3 w 7"/>
                <a:gd name="T5" fmla="*/ 66 h 66"/>
                <a:gd name="T6" fmla="*/ 0 w 7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Freeform 464"/>
            <p:cNvSpPr/>
            <p:nvPr/>
          </p:nvSpPr>
          <p:spPr bwMode="auto">
            <a:xfrm>
              <a:off x="7307269" y="1543844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Freeform 465"/>
            <p:cNvSpPr/>
            <p:nvPr/>
          </p:nvSpPr>
          <p:spPr bwMode="auto">
            <a:xfrm>
              <a:off x="6402394" y="1561306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Freeform 466"/>
            <p:cNvSpPr/>
            <p:nvPr/>
          </p:nvSpPr>
          <p:spPr bwMode="auto">
            <a:xfrm>
              <a:off x="944569" y="1543844"/>
              <a:ext cx="15875" cy="88900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Freeform 467"/>
            <p:cNvSpPr/>
            <p:nvPr/>
          </p:nvSpPr>
          <p:spPr bwMode="auto">
            <a:xfrm>
              <a:off x="1360494" y="1370806"/>
              <a:ext cx="280988" cy="265113"/>
            </a:xfrm>
            <a:custGeom>
              <a:avLst/>
              <a:gdLst>
                <a:gd name="T0" fmla="*/ 52 w 94"/>
                <a:gd name="T1" fmla="*/ 85 h 89"/>
                <a:gd name="T2" fmla="*/ 22 w 94"/>
                <a:gd name="T3" fmla="*/ 85 h 89"/>
                <a:gd name="T4" fmla="*/ 10 w 94"/>
                <a:gd name="T5" fmla="*/ 43 h 89"/>
                <a:gd name="T6" fmla="*/ 10 w 94"/>
                <a:gd name="T7" fmla="*/ 7 h 89"/>
                <a:gd name="T8" fmla="*/ 94 w 94"/>
                <a:gd name="T9" fmla="*/ 4 h 89"/>
                <a:gd name="T10" fmla="*/ 94 w 94"/>
                <a:gd name="T11" fmla="*/ 64 h 89"/>
                <a:gd name="T12" fmla="*/ 91 w 94"/>
                <a:gd name="T13" fmla="*/ 82 h 89"/>
                <a:gd name="T14" fmla="*/ 52 w 94"/>
                <a:gd name="T15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9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Freeform 468"/>
            <p:cNvSpPr/>
            <p:nvPr/>
          </p:nvSpPr>
          <p:spPr bwMode="auto">
            <a:xfrm>
              <a:off x="6056319" y="1499394"/>
              <a:ext cx="14288" cy="125413"/>
            </a:xfrm>
            <a:custGeom>
              <a:avLst/>
              <a:gdLst>
                <a:gd name="T0" fmla="*/ 0 w 5"/>
                <a:gd name="T1" fmla="*/ 42 h 42"/>
                <a:gd name="T2" fmla="*/ 0 w 5"/>
                <a:gd name="T3" fmla="*/ 0 h 42"/>
                <a:gd name="T4" fmla="*/ 0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Freeform 470"/>
            <p:cNvSpPr/>
            <p:nvPr/>
          </p:nvSpPr>
          <p:spPr bwMode="auto">
            <a:xfrm>
              <a:off x="7118356" y="1534319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Freeform 471"/>
            <p:cNvSpPr>
              <a:spLocks noEditPoints="1"/>
            </p:cNvSpPr>
            <p:nvPr/>
          </p:nvSpPr>
          <p:spPr bwMode="auto">
            <a:xfrm>
              <a:off x="476256" y="1340644"/>
              <a:ext cx="328613" cy="309563"/>
            </a:xfrm>
            <a:custGeom>
              <a:avLst/>
              <a:gdLst>
                <a:gd name="T0" fmla="*/ 12 w 110"/>
                <a:gd name="T1" fmla="*/ 104 h 104"/>
                <a:gd name="T2" fmla="*/ 6 w 110"/>
                <a:gd name="T3" fmla="*/ 2 h 104"/>
                <a:gd name="T4" fmla="*/ 108 w 110"/>
                <a:gd name="T5" fmla="*/ 2 h 104"/>
                <a:gd name="T6" fmla="*/ 108 w 110"/>
                <a:gd name="T7" fmla="*/ 23 h 104"/>
                <a:gd name="T8" fmla="*/ 108 w 110"/>
                <a:gd name="T9" fmla="*/ 59 h 104"/>
                <a:gd name="T10" fmla="*/ 105 w 110"/>
                <a:gd name="T11" fmla="*/ 104 h 104"/>
                <a:gd name="T12" fmla="*/ 12 w 110"/>
                <a:gd name="T13" fmla="*/ 104 h 104"/>
                <a:gd name="T14" fmla="*/ 12 w 110"/>
                <a:gd name="T15" fmla="*/ 86 h 104"/>
                <a:gd name="T16" fmla="*/ 12 w 110"/>
                <a:gd name="T17" fmla="*/ 98 h 104"/>
                <a:gd name="T18" fmla="*/ 36 w 110"/>
                <a:gd name="T19" fmla="*/ 95 h 104"/>
                <a:gd name="T20" fmla="*/ 96 w 110"/>
                <a:gd name="T21" fmla="*/ 92 h 104"/>
                <a:gd name="T22" fmla="*/ 99 w 110"/>
                <a:gd name="T23" fmla="*/ 14 h 104"/>
                <a:gd name="T24" fmla="*/ 12 w 110"/>
                <a:gd name="T25" fmla="*/ 23 h 104"/>
                <a:gd name="T26" fmla="*/ 12 w 110"/>
                <a:gd name="T27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04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Freeform 472"/>
            <p:cNvSpPr>
              <a:spLocks noEditPoints="1"/>
            </p:cNvSpPr>
            <p:nvPr/>
          </p:nvSpPr>
          <p:spPr bwMode="auto">
            <a:xfrm>
              <a:off x="933456" y="1346994"/>
              <a:ext cx="325438" cy="328613"/>
            </a:xfrm>
            <a:custGeom>
              <a:avLst/>
              <a:gdLst>
                <a:gd name="T0" fmla="*/ 99 w 109"/>
                <a:gd name="T1" fmla="*/ 96 h 110"/>
                <a:gd name="T2" fmla="*/ 6 w 109"/>
                <a:gd name="T3" fmla="*/ 102 h 110"/>
                <a:gd name="T4" fmla="*/ 3 w 109"/>
                <a:gd name="T5" fmla="*/ 102 h 110"/>
                <a:gd name="T6" fmla="*/ 0 w 109"/>
                <a:gd name="T7" fmla="*/ 0 h 110"/>
                <a:gd name="T8" fmla="*/ 21 w 109"/>
                <a:gd name="T9" fmla="*/ 0 h 110"/>
                <a:gd name="T10" fmla="*/ 93 w 109"/>
                <a:gd name="T11" fmla="*/ 0 h 110"/>
                <a:gd name="T12" fmla="*/ 105 w 109"/>
                <a:gd name="T13" fmla="*/ 0 h 110"/>
                <a:gd name="T14" fmla="*/ 99 w 109"/>
                <a:gd name="T15" fmla="*/ 96 h 110"/>
                <a:gd name="T16" fmla="*/ 9 w 109"/>
                <a:gd name="T17" fmla="*/ 96 h 110"/>
                <a:gd name="T18" fmla="*/ 51 w 109"/>
                <a:gd name="T19" fmla="*/ 93 h 110"/>
                <a:gd name="T20" fmla="*/ 93 w 109"/>
                <a:gd name="T21" fmla="*/ 93 h 110"/>
                <a:gd name="T22" fmla="*/ 93 w 109"/>
                <a:gd name="T23" fmla="*/ 78 h 110"/>
                <a:gd name="T24" fmla="*/ 93 w 109"/>
                <a:gd name="T25" fmla="*/ 72 h 110"/>
                <a:gd name="T26" fmla="*/ 93 w 109"/>
                <a:gd name="T27" fmla="*/ 9 h 110"/>
                <a:gd name="T28" fmla="*/ 9 w 109"/>
                <a:gd name="T29" fmla="*/ 12 h 110"/>
                <a:gd name="T30" fmla="*/ 9 w 109"/>
                <a:gd name="T31" fmla="*/ 66 h 110"/>
                <a:gd name="T32" fmla="*/ 9 w 109"/>
                <a:gd name="T33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0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Freeform 473"/>
            <p:cNvSpPr/>
            <p:nvPr/>
          </p:nvSpPr>
          <p:spPr bwMode="auto">
            <a:xfrm>
              <a:off x="6751644" y="1462881"/>
              <a:ext cx="20638" cy="187325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0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Freeform 474"/>
            <p:cNvSpPr/>
            <p:nvPr/>
          </p:nvSpPr>
          <p:spPr bwMode="auto">
            <a:xfrm>
              <a:off x="8331206" y="1534319"/>
              <a:ext cx="20638" cy="115888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39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Freeform 475"/>
            <p:cNvSpPr/>
            <p:nvPr/>
          </p:nvSpPr>
          <p:spPr bwMode="auto">
            <a:xfrm>
              <a:off x="288931" y="1239044"/>
              <a:ext cx="20638" cy="420688"/>
            </a:xfrm>
            <a:custGeom>
              <a:avLst/>
              <a:gdLst>
                <a:gd name="T0" fmla="*/ 0 w 7"/>
                <a:gd name="T1" fmla="*/ 141 h 141"/>
                <a:gd name="T2" fmla="*/ 0 w 7"/>
                <a:gd name="T3" fmla="*/ 0 h 141"/>
                <a:gd name="T4" fmla="*/ 3 w 7"/>
                <a:gd name="T5" fmla="*/ 141 h 141"/>
                <a:gd name="T6" fmla="*/ 0 w 7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1">
                  <a:moveTo>
                    <a:pt x="0" y="141"/>
                  </a:moveTo>
                  <a:cubicBezTo>
                    <a:pt x="0" y="94"/>
                    <a:pt x="0" y="47"/>
                    <a:pt x="0" y="0"/>
                  </a:cubicBezTo>
                  <a:cubicBezTo>
                    <a:pt x="7" y="41"/>
                    <a:pt x="1" y="95"/>
                    <a:pt x="3" y="141"/>
                  </a:cubicBezTo>
                  <a:cubicBezTo>
                    <a:pt x="2" y="141"/>
                    <a:pt x="1" y="141"/>
                    <a:pt x="0" y="14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Freeform 476"/>
            <p:cNvSpPr/>
            <p:nvPr/>
          </p:nvSpPr>
          <p:spPr bwMode="auto">
            <a:xfrm>
              <a:off x="6016631" y="1605756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Freeform 477"/>
            <p:cNvSpPr/>
            <p:nvPr/>
          </p:nvSpPr>
          <p:spPr bwMode="auto">
            <a:xfrm>
              <a:off x="5738819" y="1632744"/>
              <a:ext cx="33338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Freeform 478"/>
            <p:cNvSpPr/>
            <p:nvPr/>
          </p:nvSpPr>
          <p:spPr bwMode="auto">
            <a:xfrm>
              <a:off x="5778506" y="1605756"/>
              <a:ext cx="20638" cy="90488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Freeform 479"/>
            <p:cNvSpPr/>
            <p:nvPr/>
          </p:nvSpPr>
          <p:spPr bwMode="auto">
            <a:xfrm>
              <a:off x="6965956" y="1615281"/>
              <a:ext cx="33338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Freeform 480"/>
            <p:cNvSpPr/>
            <p:nvPr/>
          </p:nvSpPr>
          <p:spPr bwMode="auto">
            <a:xfrm>
              <a:off x="1828806" y="1588294"/>
              <a:ext cx="20638" cy="115888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0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Freeform 483"/>
            <p:cNvSpPr/>
            <p:nvPr/>
          </p:nvSpPr>
          <p:spPr bwMode="auto">
            <a:xfrm>
              <a:off x="3198819" y="1693069"/>
              <a:ext cx="101600" cy="101600"/>
            </a:xfrm>
            <a:custGeom>
              <a:avLst/>
              <a:gdLst>
                <a:gd name="T0" fmla="*/ 27 w 34"/>
                <a:gd name="T1" fmla="*/ 34 h 34"/>
                <a:gd name="T2" fmla="*/ 0 w 34"/>
                <a:gd name="T3" fmla="*/ 7 h 34"/>
                <a:gd name="T4" fmla="*/ 30 w 34"/>
                <a:gd name="T5" fmla="*/ 4 h 34"/>
                <a:gd name="T6" fmla="*/ 27 w 34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4">
                  <a:moveTo>
                    <a:pt x="27" y="34"/>
                  </a:moveTo>
                  <a:cubicBezTo>
                    <a:pt x="32" y="11"/>
                    <a:pt x="23" y="2"/>
                    <a:pt x="0" y="7"/>
                  </a:cubicBezTo>
                  <a:cubicBezTo>
                    <a:pt x="4" y="0"/>
                    <a:pt x="21" y="6"/>
                    <a:pt x="30" y="4"/>
                  </a:cubicBezTo>
                  <a:cubicBezTo>
                    <a:pt x="28" y="13"/>
                    <a:pt x="34" y="30"/>
                    <a:pt x="27" y="3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Freeform 488"/>
            <p:cNvSpPr/>
            <p:nvPr/>
          </p:nvSpPr>
          <p:spPr bwMode="auto">
            <a:xfrm>
              <a:off x="3055944" y="1764506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Freeform 490"/>
            <p:cNvSpPr/>
            <p:nvPr/>
          </p:nvSpPr>
          <p:spPr bwMode="auto">
            <a:xfrm>
              <a:off x="6405569" y="1343819"/>
              <a:ext cx="206375" cy="3760788"/>
            </a:xfrm>
            <a:custGeom>
              <a:avLst/>
              <a:gdLst>
                <a:gd name="T0" fmla="*/ 63 w 69"/>
                <a:gd name="T1" fmla="*/ 82 h 1259"/>
                <a:gd name="T2" fmla="*/ 69 w 69"/>
                <a:gd name="T3" fmla="*/ 154 h 1259"/>
                <a:gd name="T4" fmla="*/ 69 w 69"/>
                <a:gd name="T5" fmla="*/ 244 h 1259"/>
                <a:gd name="T6" fmla="*/ 69 w 69"/>
                <a:gd name="T7" fmla="*/ 304 h 1259"/>
                <a:gd name="T8" fmla="*/ 69 w 69"/>
                <a:gd name="T9" fmla="*/ 364 h 1259"/>
                <a:gd name="T10" fmla="*/ 66 w 69"/>
                <a:gd name="T11" fmla="*/ 424 h 1259"/>
                <a:gd name="T12" fmla="*/ 66 w 69"/>
                <a:gd name="T13" fmla="*/ 475 h 1259"/>
                <a:gd name="T14" fmla="*/ 66 w 69"/>
                <a:gd name="T15" fmla="*/ 517 h 1259"/>
                <a:gd name="T16" fmla="*/ 66 w 69"/>
                <a:gd name="T17" fmla="*/ 574 h 1259"/>
                <a:gd name="T18" fmla="*/ 63 w 69"/>
                <a:gd name="T19" fmla="*/ 631 h 1259"/>
                <a:gd name="T20" fmla="*/ 63 w 69"/>
                <a:gd name="T21" fmla="*/ 679 h 1259"/>
                <a:gd name="T22" fmla="*/ 63 w 69"/>
                <a:gd name="T23" fmla="*/ 718 h 1259"/>
                <a:gd name="T24" fmla="*/ 63 w 69"/>
                <a:gd name="T25" fmla="*/ 748 h 1259"/>
                <a:gd name="T26" fmla="*/ 60 w 69"/>
                <a:gd name="T27" fmla="*/ 781 h 1259"/>
                <a:gd name="T28" fmla="*/ 60 w 69"/>
                <a:gd name="T29" fmla="*/ 814 h 1259"/>
                <a:gd name="T30" fmla="*/ 60 w 69"/>
                <a:gd name="T31" fmla="*/ 850 h 1259"/>
                <a:gd name="T32" fmla="*/ 60 w 69"/>
                <a:gd name="T33" fmla="*/ 907 h 1259"/>
                <a:gd name="T34" fmla="*/ 57 w 69"/>
                <a:gd name="T35" fmla="*/ 976 h 1259"/>
                <a:gd name="T36" fmla="*/ 57 w 69"/>
                <a:gd name="T37" fmla="*/ 1042 h 1259"/>
                <a:gd name="T38" fmla="*/ 57 w 69"/>
                <a:gd name="T39" fmla="*/ 1102 h 1259"/>
                <a:gd name="T40" fmla="*/ 57 w 69"/>
                <a:gd name="T41" fmla="*/ 1252 h 1259"/>
                <a:gd name="T42" fmla="*/ 33 w 69"/>
                <a:gd name="T43" fmla="*/ 1231 h 1259"/>
                <a:gd name="T44" fmla="*/ 33 w 69"/>
                <a:gd name="T45" fmla="*/ 1183 h 1259"/>
                <a:gd name="T46" fmla="*/ 30 w 69"/>
                <a:gd name="T47" fmla="*/ 1132 h 1259"/>
                <a:gd name="T48" fmla="*/ 30 w 69"/>
                <a:gd name="T49" fmla="*/ 1096 h 1259"/>
                <a:gd name="T50" fmla="*/ 27 w 69"/>
                <a:gd name="T51" fmla="*/ 1060 h 1259"/>
                <a:gd name="T52" fmla="*/ 21 w 69"/>
                <a:gd name="T53" fmla="*/ 925 h 1259"/>
                <a:gd name="T54" fmla="*/ 18 w 69"/>
                <a:gd name="T55" fmla="*/ 895 h 1259"/>
                <a:gd name="T56" fmla="*/ 12 w 69"/>
                <a:gd name="T57" fmla="*/ 754 h 1259"/>
                <a:gd name="T58" fmla="*/ 12 w 69"/>
                <a:gd name="T59" fmla="*/ 721 h 1259"/>
                <a:gd name="T60" fmla="*/ 9 w 69"/>
                <a:gd name="T61" fmla="*/ 685 h 1259"/>
                <a:gd name="T62" fmla="*/ 9 w 69"/>
                <a:gd name="T63" fmla="*/ 625 h 1259"/>
                <a:gd name="T64" fmla="*/ 9 w 69"/>
                <a:gd name="T65" fmla="*/ 586 h 1259"/>
                <a:gd name="T66" fmla="*/ 9 w 69"/>
                <a:gd name="T67" fmla="*/ 580 h 1259"/>
                <a:gd name="T68" fmla="*/ 6 w 69"/>
                <a:gd name="T69" fmla="*/ 538 h 1259"/>
                <a:gd name="T70" fmla="*/ 6 w 69"/>
                <a:gd name="T71" fmla="*/ 505 h 1259"/>
                <a:gd name="T72" fmla="*/ 3 w 69"/>
                <a:gd name="T73" fmla="*/ 457 h 1259"/>
                <a:gd name="T74" fmla="*/ 3 w 69"/>
                <a:gd name="T75" fmla="*/ 364 h 1259"/>
                <a:gd name="T76" fmla="*/ 6 w 69"/>
                <a:gd name="T77" fmla="*/ 325 h 1259"/>
                <a:gd name="T78" fmla="*/ 6 w 69"/>
                <a:gd name="T79" fmla="*/ 283 h 1259"/>
                <a:gd name="T80" fmla="*/ 9 w 69"/>
                <a:gd name="T81" fmla="*/ 238 h 1259"/>
                <a:gd name="T82" fmla="*/ 9 w 69"/>
                <a:gd name="T83" fmla="*/ 178 h 1259"/>
                <a:gd name="T84" fmla="*/ 6 w 69"/>
                <a:gd name="T85" fmla="*/ 139 h 1259"/>
                <a:gd name="T86" fmla="*/ 6 w 69"/>
                <a:gd name="T87" fmla="*/ 103 h 1259"/>
                <a:gd name="T88" fmla="*/ 3 w 69"/>
                <a:gd name="T89" fmla="*/ 73 h 1259"/>
                <a:gd name="T90" fmla="*/ 0 w 69"/>
                <a:gd name="T91" fmla="*/ 1 h 1259"/>
                <a:gd name="T92" fmla="*/ 60 w 69"/>
                <a:gd name="T93" fmla="*/ 4 h 1259"/>
                <a:gd name="T94" fmla="*/ 63 w 69"/>
                <a:gd name="T95" fmla="*/ 82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1259">
                  <a:moveTo>
                    <a:pt x="63" y="82"/>
                  </a:moveTo>
                  <a:cubicBezTo>
                    <a:pt x="67" y="104"/>
                    <a:pt x="65" y="132"/>
                    <a:pt x="69" y="154"/>
                  </a:cubicBezTo>
                  <a:cubicBezTo>
                    <a:pt x="69" y="184"/>
                    <a:pt x="69" y="214"/>
                    <a:pt x="69" y="244"/>
                  </a:cubicBezTo>
                  <a:cubicBezTo>
                    <a:pt x="69" y="264"/>
                    <a:pt x="69" y="284"/>
                    <a:pt x="69" y="304"/>
                  </a:cubicBezTo>
                  <a:cubicBezTo>
                    <a:pt x="69" y="324"/>
                    <a:pt x="69" y="344"/>
                    <a:pt x="69" y="364"/>
                  </a:cubicBezTo>
                  <a:cubicBezTo>
                    <a:pt x="62" y="378"/>
                    <a:pt x="68" y="405"/>
                    <a:pt x="66" y="424"/>
                  </a:cubicBezTo>
                  <a:cubicBezTo>
                    <a:pt x="66" y="441"/>
                    <a:pt x="66" y="458"/>
                    <a:pt x="66" y="475"/>
                  </a:cubicBezTo>
                  <a:cubicBezTo>
                    <a:pt x="66" y="489"/>
                    <a:pt x="66" y="503"/>
                    <a:pt x="66" y="517"/>
                  </a:cubicBezTo>
                  <a:cubicBezTo>
                    <a:pt x="66" y="536"/>
                    <a:pt x="66" y="555"/>
                    <a:pt x="66" y="574"/>
                  </a:cubicBezTo>
                  <a:cubicBezTo>
                    <a:pt x="59" y="587"/>
                    <a:pt x="65" y="613"/>
                    <a:pt x="63" y="631"/>
                  </a:cubicBezTo>
                  <a:cubicBezTo>
                    <a:pt x="63" y="647"/>
                    <a:pt x="63" y="663"/>
                    <a:pt x="63" y="679"/>
                  </a:cubicBezTo>
                  <a:cubicBezTo>
                    <a:pt x="63" y="692"/>
                    <a:pt x="63" y="705"/>
                    <a:pt x="63" y="718"/>
                  </a:cubicBezTo>
                  <a:cubicBezTo>
                    <a:pt x="63" y="728"/>
                    <a:pt x="63" y="738"/>
                    <a:pt x="63" y="748"/>
                  </a:cubicBezTo>
                  <a:cubicBezTo>
                    <a:pt x="56" y="753"/>
                    <a:pt x="62" y="771"/>
                    <a:pt x="60" y="781"/>
                  </a:cubicBezTo>
                  <a:cubicBezTo>
                    <a:pt x="60" y="792"/>
                    <a:pt x="60" y="803"/>
                    <a:pt x="60" y="814"/>
                  </a:cubicBezTo>
                  <a:cubicBezTo>
                    <a:pt x="60" y="826"/>
                    <a:pt x="60" y="838"/>
                    <a:pt x="60" y="850"/>
                  </a:cubicBezTo>
                  <a:cubicBezTo>
                    <a:pt x="60" y="869"/>
                    <a:pt x="60" y="888"/>
                    <a:pt x="60" y="907"/>
                  </a:cubicBezTo>
                  <a:cubicBezTo>
                    <a:pt x="53" y="924"/>
                    <a:pt x="59" y="954"/>
                    <a:pt x="57" y="976"/>
                  </a:cubicBezTo>
                  <a:cubicBezTo>
                    <a:pt x="57" y="998"/>
                    <a:pt x="57" y="1020"/>
                    <a:pt x="57" y="1042"/>
                  </a:cubicBezTo>
                  <a:cubicBezTo>
                    <a:pt x="57" y="1062"/>
                    <a:pt x="57" y="1082"/>
                    <a:pt x="57" y="1102"/>
                  </a:cubicBezTo>
                  <a:cubicBezTo>
                    <a:pt x="57" y="1152"/>
                    <a:pt x="57" y="1202"/>
                    <a:pt x="57" y="1252"/>
                  </a:cubicBezTo>
                  <a:cubicBezTo>
                    <a:pt x="35" y="1259"/>
                    <a:pt x="37" y="1242"/>
                    <a:pt x="33" y="1231"/>
                  </a:cubicBezTo>
                  <a:cubicBezTo>
                    <a:pt x="33" y="1209"/>
                    <a:pt x="35" y="1203"/>
                    <a:pt x="33" y="1183"/>
                  </a:cubicBezTo>
                  <a:cubicBezTo>
                    <a:pt x="31" y="1167"/>
                    <a:pt x="37" y="1143"/>
                    <a:pt x="30" y="1132"/>
                  </a:cubicBezTo>
                  <a:cubicBezTo>
                    <a:pt x="30" y="1120"/>
                    <a:pt x="30" y="1108"/>
                    <a:pt x="30" y="1096"/>
                  </a:cubicBezTo>
                  <a:cubicBezTo>
                    <a:pt x="28" y="1085"/>
                    <a:pt x="34" y="1066"/>
                    <a:pt x="27" y="1060"/>
                  </a:cubicBezTo>
                  <a:cubicBezTo>
                    <a:pt x="33" y="1011"/>
                    <a:pt x="21" y="981"/>
                    <a:pt x="21" y="925"/>
                  </a:cubicBezTo>
                  <a:cubicBezTo>
                    <a:pt x="19" y="916"/>
                    <a:pt x="25" y="899"/>
                    <a:pt x="18" y="895"/>
                  </a:cubicBezTo>
                  <a:cubicBezTo>
                    <a:pt x="13" y="846"/>
                    <a:pt x="17" y="795"/>
                    <a:pt x="12" y="754"/>
                  </a:cubicBezTo>
                  <a:cubicBezTo>
                    <a:pt x="12" y="743"/>
                    <a:pt x="12" y="732"/>
                    <a:pt x="12" y="721"/>
                  </a:cubicBezTo>
                  <a:cubicBezTo>
                    <a:pt x="22" y="718"/>
                    <a:pt x="1" y="705"/>
                    <a:pt x="9" y="685"/>
                  </a:cubicBezTo>
                  <a:cubicBezTo>
                    <a:pt x="9" y="665"/>
                    <a:pt x="9" y="645"/>
                    <a:pt x="9" y="625"/>
                  </a:cubicBezTo>
                  <a:cubicBezTo>
                    <a:pt x="9" y="612"/>
                    <a:pt x="9" y="599"/>
                    <a:pt x="9" y="586"/>
                  </a:cubicBezTo>
                  <a:cubicBezTo>
                    <a:pt x="9" y="584"/>
                    <a:pt x="9" y="582"/>
                    <a:pt x="9" y="580"/>
                  </a:cubicBezTo>
                  <a:cubicBezTo>
                    <a:pt x="7" y="567"/>
                    <a:pt x="13" y="546"/>
                    <a:pt x="6" y="538"/>
                  </a:cubicBezTo>
                  <a:cubicBezTo>
                    <a:pt x="6" y="527"/>
                    <a:pt x="6" y="516"/>
                    <a:pt x="6" y="505"/>
                  </a:cubicBezTo>
                  <a:cubicBezTo>
                    <a:pt x="4" y="490"/>
                    <a:pt x="10" y="467"/>
                    <a:pt x="3" y="457"/>
                  </a:cubicBezTo>
                  <a:cubicBezTo>
                    <a:pt x="3" y="426"/>
                    <a:pt x="3" y="395"/>
                    <a:pt x="3" y="364"/>
                  </a:cubicBezTo>
                  <a:cubicBezTo>
                    <a:pt x="10" y="357"/>
                    <a:pt x="4" y="337"/>
                    <a:pt x="6" y="325"/>
                  </a:cubicBezTo>
                  <a:cubicBezTo>
                    <a:pt x="6" y="311"/>
                    <a:pt x="6" y="297"/>
                    <a:pt x="6" y="283"/>
                  </a:cubicBezTo>
                  <a:cubicBezTo>
                    <a:pt x="13" y="274"/>
                    <a:pt x="7" y="252"/>
                    <a:pt x="9" y="238"/>
                  </a:cubicBezTo>
                  <a:cubicBezTo>
                    <a:pt x="9" y="218"/>
                    <a:pt x="9" y="198"/>
                    <a:pt x="9" y="178"/>
                  </a:cubicBezTo>
                  <a:cubicBezTo>
                    <a:pt x="7" y="166"/>
                    <a:pt x="13" y="146"/>
                    <a:pt x="6" y="139"/>
                  </a:cubicBezTo>
                  <a:cubicBezTo>
                    <a:pt x="6" y="127"/>
                    <a:pt x="6" y="115"/>
                    <a:pt x="6" y="103"/>
                  </a:cubicBezTo>
                  <a:cubicBezTo>
                    <a:pt x="4" y="94"/>
                    <a:pt x="10" y="77"/>
                    <a:pt x="3" y="73"/>
                  </a:cubicBezTo>
                  <a:cubicBezTo>
                    <a:pt x="5" y="46"/>
                    <a:pt x="0" y="26"/>
                    <a:pt x="0" y="1"/>
                  </a:cubicBezTo>
                  <a:cubicBezTo>
                    <a:pt x="22" y="0"/>
                    <a:pt x="37" y="6"/>
                    <a:pt x="60" y="4"/>
                  </a:cubicBezTo>
                  <a:cubicBezTo>
                    <a:pt x="62" y="29"/>
                    <a:pt x="56" y="62"/>
                    <a:pt x="63" y="8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Freeform 491"/>
            <p:cNvSpPr/>
            <p:nvPr/>
          </p:nvSpPr>
          <p:spPr bwMode="auto">
            <a:xfrm>
              <a:off x="1655769" y="178514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Freeform 492"/>
            <p:cNvSpPr/>
            <p:nvPr/>
          </p:nvSpPr>
          <p:spPr bwMode="auto">
            <a:xfrm>
              <a:off x="2867031" y="1797844"/>
              <a:ext cx="144463" cy="14288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Freeform 493"/>
            <p:cNvSpPr/>
            <p:nvPr/>
          </p:nvSpPr>
          <p:spPr bwMode="auto">
            <a:xfrm>
              <a:off x="5951544" y="1731169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Freeform 495"/>
            <p:cNvSpPr/>
            <p:nvPr/>
          </p:nvSpPr>
          <p:spPr bwMode="auto">
            <a:xfrm>
              <a:off x="1781181" y="1704181"/>
              <a:ext cx="33338" cy="188913"/>
            </a:xfrm>
            <a:custGeom>
              <a:avLst/>
              <a:gdLst>
                <a:gd name="T0" fmla="*/ 7 w 11"/>
                <a:gd name="T1" fmla="*/ 0 h 63"/>
                <a:gd name="T2" fmla="*/ 4 w 11"/>
                <a:gd name="T3" fmla="*/ 63 h 63"/>
                <a:gd name="T4" fmla="*/ 7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2" name="Freeform 496"/>
            <p:cNvSpPr/>
            <p:nvPr/>
          </p:nvSpPr>
          <p:spPr bwMode="auto">
            <a:xfrm>
              <a:off x="6611944" y="1802606"/>
              <a:ext cx="20638" cy="269875"/>
            </a:xfrm>
            <a:custGeom>
              <a:avLst/>
              <a:gdLst>
                <a:gd name="T0" fmla="*/ 0 w 7"/>
                <a:gd name="T1" fmla="*/ 0 h 90"/>
                <a:gd name="T2" fmla="*/ 3 w 7"/>
                <a:gd name="T3" fmla="*/ 90 h 90"/>
                <a:gd name="T4" fmla="*/ 0 w 7"/>
                <a:gd name="T5" fmla="*/ 90 h 90"/>
                <a:gd name="T6" fmla="*/ 0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0" y="0"/>
                  </a:moveTo>
                  <a:cubicBezTo>
                    <a:pt x="7" y="24"/>
                    <a:pt x="1" y="61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Freeform 497"/>
            <p:cNvSpPr/>
            <p:nvPr/>
          </p:nvSpPr>
          <p:spPr bwMode="auto">
            <a:xfrm>
              <a:off x="2500319" y="1808956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Freeform 498"/>
            <p:cNvSpPr/>
            <p:nvPr/>
          </p:nvSpPr>
          <p:spPr bwMode="auto">
            <a:xfrm>
              <a:off x="6411919" y="1758156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Freeform 499"/>
            <p:cNvSpPr/>
            <p:nvPr/>
          </p:nvSpPr>
          <p:spPr bwMode="auto">
            <a:xfrm>
              <a:off x="2341569" y="1802606"/>
              <a:ext cx="982663" cy="3303588"/>
            </a:xfrm>
            <a:custGeom>
              <a:avLst/>
              <a:gdLst>
                <a:gd name="T0" fmla="*/ 314 w 329"/>
                <a:gd name="T1" fmla="*/ 12 h 1106"/>
                <a:gd name="T2" fmla="*/ 314 w 329"/>
                <a:gd name="T3" fmla="*/ 54 h 1106"/>
                <a:gd name="T4" fmla="*/ 254 w 329"/>
                <a:gd name="T5" fmla="*/ 54 h 1106"/>
                <a:gd name="T6" fmla="*/ 161 w 329"/>
                <a:gd name="T7" fmla="*/ 51 h 1106"/>
                <a:gd name="T8" fmla="*/ 98 w 329"/>
                <a:gd name="T9" fmla="*/ 54 h 1106"/>
                <a:gd name="T10" fmla="*/ 146 w 329"/>
                <a:gd name="T11" fmla="*/ 186 h 1106"/>
                <a:gd name="T12" fmla="*/ 248 w 329"/>
                <a:gd name="T13" fmla="*/ 186 h 1106"/>
                <a:gd name="T14" fmla="*/ 311 w 329"/>
                <a:gd name="T15" fmla="*/ 186 h 1106"/>
                <a:gd name="T16" fmla="*/ 311 w 329"/>
                <a:gd name="T17" fmla="*/ 234 h 1106"/>
                <a:gd name="T18" fmla="*/ 263 w 329"/>
                <a:gd name="T19" fmla="*/ 234 h 1106"/>
                <a:gd name="T20" fmla="*/ 194 w 329"/>
                <a:gd name="T21" fmla="*/ 231 h 1106"/>
                <a:gd name="T22" fmla="*/ 110 w 329"/>
                <a:gd name="T23" fmla="*/ 273 h 1106"/>
                <a:gd name="T24" fmla="*/ 110 w 329"/>
                <a:gd name="T25" fmla="*/ 348 h 1106"/>
                <a:gd name="T26" fmla="*/ 137 w 329"/>
                <a:gd name="T27" fmla="*/ 360 h 1106"/>
                <a:gd name="T28" fmla="*/ 197 w 329"/>
                <a:gd name="T29" fmla="*/ 363 h 1106"/>
                <a:gd name="T30" fmla="*/ 314 w 329"/>
                <a:gd name="T31" fmla="*/ 354 h 1106"/>
                <a:gd name="T32" fmla="*/ 317 w 329"/>
                <a:gd name="T33" fmla="*/ 420 h 1106"/>
                <a:gd name="T34" fmla="*/ 212 w 329"/>
                <a:gd name="T35" fmla="*/ 411 h 1106"/>
                <a:gd name="T36" fmla="*/ 134 w 329"/>
                <a:gd name="T37" fmla="*/ 408 h 1106"/>
                <a:gd name="T38" fmla="*/ 107 w 329"/>
                <a:gd name="T39" fmla="*/ 417 h 1106"/>
                <a:gd name="T40" fmla="*/ 116 w 329"/>
                <a:gd name="T41" fmla="*/ 492 h 1106"/>
                <a:gd name="T42" fmla="*/ 143 w 329"/>
                <a:gd name="T43" fmla="*/ 549 h 1106"/>
                <a:gd name="T44" fmla="*/ 224 w 329"/>
                <a:gd name="T45" fmla="*/ 549 h 1106"/>
                <a:gd name="T46" fmla="*/ 320 w 329"/>
                <a:gd name="T47" fmla="*/ 543 h 1106"/>
                <a:gd name="T48" fmla="*/ 320 w 329"/>
                <a:gd name="T49" fmla="*/ 612 h 1106"/>
                <a:gd name="T50" fmla="*/ 251 w 329"/>
                <a:gd name="T51" fmla="*/ 612 h 1106"/>
                <a:gd name="T52" fmla="*/ 122 w 329"/>
                <a:gd name="T53" fmla="*/ 606 h 1106"/>
                <a:gd name="T54" fmla="*/ 116 w 329"/>
                <a:gd name="T55" fmla="*/ 660 h 1106"/>
                <a:gd name="T56" fmla="*/ 119 w 329"/>
                <a:gd name="T57" fmla="*/ 714 h 1106"/>
                <a:gd name="T58" fmla="*/ 143 w 329"/>
                <a:gd name="T59" fmla="*/ 741 h 1106"/>
                <a:gd name="T60" fmla="*/ 323 w 329"/>
                <a:gd name="T61" fmla="*/ 741 h 1106"/>
                <a:gd name="T62" fmla="*/ 326 w 329"/>
                <a:gd name="T63" fmla="*/ 810 h 1106"/>
                <a:gd name="T64" fmla="*/ 263 w 329"/>
                <a:gd name="T65" fmla="*/ 810 h 1106"/>
                <a:gd name="T66" fmla="*/ 176 w 329"/>
                <a:gd name="T67" fmla="*/ 807 h 1106"/>
                <a:gd name="T68" fmla="*/ 122 w 329"/>
                <a:gd name="T69" fmla="*/ 807 h 1106"/>
                <a:gd name="T70" fmla="*/ 122 w 329"/>
                <a:gd name="T71" fmla="*/ 897 h 1106"/>
                <a:gd name="T72" fmla="*/ 215 w 329"/>
                <a:gd name="T73" fmla="*/ 921 h 1106"/>
                <a:gd name="T74" fmla="*/ 326 w 329"/>
                <a:gd name="T75" fmla="*/ 954 h 1106"/>
                <a:gd name="T76" fmla="*/ 284 w 329"/>
                <a:gd name="T77" fmla="*/ 981 h 1106"/>
                <a:gd name="T78" fmla="*/ 161 w 329"/>
                <a:gd name="T79" fmla="*/ 975 h 1106"/>
                <a:gd name="T80" fmla="*/ 128 w 329"/>
                <a:gd name="T81" fmla="*/ 1026 h 1106"/>
                <a:gd name="T82" fmla="*/ 128 w 329"/>
                <a:gd name="T83" fmla="*/ 1092 h 1106"/>
                <a:gd name="T84" fmla="*/ 5 w 329"/>
                <a:gd name="T85" fmla="*/ 1041 h 1106"/>
                <a:gd name="T86" fmla="*/ 8 w 329"/>
                <a:gd name="T87" fmla="*/ 975 h 1106"/>
                <a:gd name="T88" fmla="*/ 11 w 329"/>
                <a:gd name="T89" fmla="*/ 864 h 1106"/>
                <a:gd name="T90" fmla="*/ 14 w 329"/>
                <a:gd name="T91" fmla="*/ 564 h 1106"/>
                <a:gd name="T92" fmla="*/ 14 w 329"/>
                <a:gd name="T93" fmla="*/ 267 h 1106"/>
                <a:gd name="T94" fmla="*/ 14 w 329"/>
                <a:gd name="T95" fmla="*/ 36 h 1106"/>
                <a:gd name="T96" fmla="*/ 38 w 329"/>
                <a:gd name="T97" fmla="*/ 6 h 1106"/>
                <a:gd name="T98" fmla="*/ 98 w 329"/>
                <a:gd name="T99" fmla="*/ 9 h 1106"/>
                <a:gd name="T100" fmla="*/ 224 w 329"/>
                <a:gd name="T101" fmla="*/ 3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9" h="1106">
                  <a:moveTo>
                    <a:pt x="224" y="3"/>
                  </a:moveTo>
                  <a:cubicBezTo>
                    <a:pt x="256" y="4"/>
                    <a:pt x="287" y="6"/>
                    <a:pt x="314" y="12"/>
                  </a:cubicBezTo>
                  <a:cubicBezTo>
                    <a:pt x="318" y="22"/>
                    <a:pt x="324" y="35"/>
                    <a:pt x="317" y="48"/>
                  </a:cubicBezTo>
                  <a:cubicBezTo>
                    <a:pt x="314" y="48"/>
                    <a:pt x="315" y="52"/>
                    <a:pt x="314" y="54"/>
                  </a:cubicBezTo>
                  <a:cubicBezTo>
                    <a:pt x="301" y="54"/>
                    <a:pt x="288" y="54"/>
                    <a:pt x="275" y="54"/>
                  </a:cubicBezTo>
                  <a:cubicBezTo>
                    <a:pt x="268" y="54"/>
                    <a:pt x="261" y="54"/>
                    <a:pt x="254" y="54"/>
                  </a:cubicBezTo>
                  <a:cubicBezTo>
                    <a:pt x="240" y="47"/>
                    <a:pt x="213" y="53"/>
                    <a:pt x="194" y="51"/>
                  </a:cubicBezTo>
                  <a:cubicBezTo>
                    <a:pt x="183" y="51"/>
                    <a:pt x="172" y="51"/>
                    <a:pt x="161" y="51"/>
                  </a:cubicBezTo>
                  <a:cubicBezTo>
                    <a:pt x="152" y="53"/>
                    <a:pt x="135" y="47"/>
                    <a:pt x="131" y="54"/>
                  </a:cubicBezTo>
                  <a:cubicBezTo>
                    <a:pt x="120" y="54"/>
                    <a:pt x="109" y="54"/>
                    <a:pt x="98" y="54"/>
                  </a:cubicBezTo>
                  <a:cubicBezTo>
                    <a:pt x="95" y="100"/>
                    <a:pt x="109" y="145"/>
                    <a:pt x="104" y="183"/>
                  </a:cubicBezTo>
                  <a:cubicBezTo>
                    <a:pt x="113" y="189"/>
                    <a:pt x="132" y="185"/>
                    <a:pt x="146" y="186"/>
                  </a:cubicBezTo>
                  <a:cubicBezTo>
                    <a:pt x="152" y="193"/>
                    <a:pt x="171" y="187"/>
                    <a:pt x="182" y="189"/>
                  </a:cubicBezTo>
                  <a:cubicBezTo>
                    <a:pt x="203" y="187"/>
                    <a:pt x="232" y="193"/>
                    <a:pt x="248" y="186"/>
                  </a:cubicBezTo>
                  <a:cubicBezTo>
                    <a:pt x="254" y="186"/>
                    <a:pt x="260" y="186"/>
                    <a:pt x="266" y="186"/>
                  </a:cubicBezTo>
                  <a:cubicBezTo>
                    <a:pt x="281" y="186"/>
                    <a:pt x="296" y="186"/>
                    <a:pt x="311" y="186"/>
                  </a:cubicBezTo>
                  <a:cubicBezTo>
                    <a:pt x="311" y="190"/>
                    <a:pt x="311" y="194"/>
                    <a:pt x="311" y="198"/>
                  </a:cubicBezTo>
                  <a:cubicBezTo>
                    <a:pt x="311" y="210"/>
                    <a:pt x="311" y="222"/>
                    <a:pt x="311" y="234"/>
                  </a:cubicBezTo>
                  <a:cubicBezTo>
                    <a:pt x="300" y="234"/>
                    <a:pt x="289" y="234"/>
                    <a:pt x="278" y="234"/>
                  </a:cubicBezTo>
                  <a:cubicBezTo>
                    <a:pt x="273" y="234"/>
                    <a:pt x="268" y="234"/>
                    <a:pt x="263" y="234"/>
                  </a:cubicBezTo>
                  <a:cubicBezTo>
                    <a:pt x="252" y="227"/>
                    <a:pt x="228" y="233"/>
                    <a:pt x="212" y="231"/>
                  </a:cubicBezTo>
                  <a:cubicBezTo>
                    <a:pt x="206" y="231"/>
                    <a:pt x="200" y="231"/>
                    <a:pt x="194" y="231"/>
                  </a:cubicBezTo>
                  <a:cubicBezTo>
                    <a:pt x="174" y="226"/>
                    <a:pt x="133" y="226"/>
                    <a:pt x="113" y="231"/>
                  </a:cubicBezTo>
                  <a:cubicBezTo>
                    <a:pt x="106" y="239"/>
                    <a:pt x="112" y="260"/>
                    <a:pt x="110" y="273"/>
                  </a:cubicBezTo>
                  <a:cubicBezTo>
                    <a:pt x="110" y="289"/>
                    <a:pt x="110" y="305"/>
                    <a:pt x="110" y="321"/>
                  </a:cubicBezTo>
                  <a:cubicBezTo>
                    <a:pt x="110" y="330"/>
                    <a:pt x="110" y="339"/>
                    <a:pt x="110" y="348"/>
                  </a:cubicBezTo>
                  <a:cubicBezTo>
                    <a:pt x="109" y="348"/>
                    <a:pt x="108" y="348"/>
                    <a:pt x="107" y="348"/>
                  </a:cubicBezTo>
                  <a:cubicBezTo>
                    <a:pt x="101" y="368"/>
                    <a:pt x="125" y="358"/>
                    <a:pt x="137" y="360"/>
                  </a:cubicBezTo>
                  <a:cubicBezTo>
                    <a:pt x="147" y="360"/>
                    <a:pt x="157" y="360"/>
                    <a:pt x="167" y="360"/>
                  </a:cubicBezTo>
                  <a:cubicBezTo>
                    <a:pt x="171" y="367"/>
                    <a:pt x="188" y="361"/>
                    <a:pt x="197" y="363"/>
                  </a:cubicBezTo>
                  <a:cubicBezTo>
                    <a:pt x="210" y="361"/>
                    <a:pt x="231" y="367"/>
                    <a:pt x="239" y="360"/>
                  </a:cubicBezTo>
                  <a:cubicBezTo>
                    <a:pt x="265" y="359"/>
                    <a:pt x="287" y="354"/>
                    <a:pt x="314" y="354"/>
                  </a:cubicBezTo>
                  <a:cubicBezTo>
                    <a:pt x="316" y="369"/>
                    <a:pt x="310" y="392"/>
                    <a:pt x="317" y="402"/>
                  </a:cubicBezTo>
                  <a:cubicBezTo>
                    <a:pt x="317" y="408"/>
                    <a:pt x="317" y="414"/>
                    <a:pt x="317" y="420"/>
                  </a:cubicBezTo>
                  <a:cubicBezTo>
                    <a:pt x="309" y="410"/>
                    <a:pt x="286" y="415"/>
                    <a:pt x="269" y="414"/>
                  </a:cubicBezTo>
                  <a:cubicBezTo>
                    <a:pt x="256" y="407"/>
                    <a:pt x="230" y="413"/>
                    <a:pt x="212" y="411"/>
                  </a:cubicBezTo>
                  <a:cubicBezTo>
                    <a:pt x="205" y="411"/>
                    <a:pt x="198" y="411"/>
                    <a:pt x="191" y="411"/>
                  </a:cubicBezTo>
                  <a:cubicBezTo>
                    <a:pt x="178" y="404"/>
                    <a:pt x="152" y="410"/>
                    <a:pt x="134" y="408"/>
                  </a:cubicBezTo>
                  <a:cubicBezTo>
                    <a:pt x="125" y="408"/>
                    <a:pt x="116" y="408"/>
                    <a:pt x="107" y="408"/>
                  </a:cubicBezTo>
                  <a:cubicBezTo>
                    <a:pt x="107" y="411"/>
                    <a:pt x="107" y="414"/>
                    <a:pt x="107" y="417"/>
                  </a:cubicBezTo>
                  <a:cubicBezTo>
                    <a:pt x="120" y="424"/>
                    <a:pt x="107" y="457"/>
                    <a:pt x="116" y="468"/>
                  </a:cubicBezTo>
                  <a:cubicBezTo>
                    <a:pt x="116" y="476"/>
                    <a:pt x="116" y="484"/>
                    <a:pt x="116" y="492"/>
                  </a:cubicBezTo>
                  <a:cubicBezTo>
                    <a:pt x="118" y="510"/>
                    <a:pt x="112" y="536"/>
                    <a:pt x="119" y="549"/>
                  </a:cubicBezTo>
                  <a:cubicBezTo>
                    <a:pt x="127" y="549"/>
                    <a:pt x="135" y="549"/>
                    <a:pt x="143" y="549"/>
                  </a:cubicBezTo>
                  <a:cubicBezTo>
                    <a:pt x="169" y="549"/>
                    <a:pt x="195" y="549"/>
                    <a:pt x="221" y="549"/>
                  </a:cubicBezTo>
                  <a:cubicBezTo>
                    <a:pt x="222" y="549"/>
                    <a:pt x="223" y="549"/>
                    <a:pt x="224" y="549"/>
                  </a:cubicBezTo>
                  <a:cubicBezTo>
                    <a:pt x="227" y="554"/>
                    <a:pt x="251" y="554"/>
                    <a:pt x="254" y="549"/>
                  </a:cubicBezTo>
                  <a:cubicBezTo>
                    <a:pt x="277" y="548"/>
                    <a:pt x="294" y="541"/>
                    <a:pt x="320" y="543"/>
                  </a:cubicBezTo>
                  <a:cubicBezTo>
                    <a:pt x="320" y="555"/>
                    <a:pt x="320" y="567"/>
                    <a:pt x="320" y="579"/>
                  </a:cubicBezTo>
                  <a:cubicBezTo>
                    <a:pt x="320" y="590"/>
                    <a:pt x="320" y="601"/>
                    <a:pt x="320" y="612"/>
                  </a:cubicBezTo>
                  <a:cubicBezTo>
                    <a:pt x="303" y="612"/>
                    <a:pt x="286" y="612"/>
                    <a:pt x="269" y="612"/>
                  </a:cubicBezTo>
                  <a:cubicBezTo>
                    <a:pt x="263" y="612"/>
                    <a:pt x="257" y="612"/>
                    <a:pt x="251" y="612"/>
                  </a:cubicBezTo>
                  <a:cubicBezTo>
                    <a:pt x="239" y="605"/>
                    <a:pt x="214" y="611"/>
                    <a:pt x="197" y="609"/>
                  </a:cubicBezTo>
                  <a:cubicBezTo>
                    <a:pt x="169" y="611"/>
                    <a:pt x="149" y="605"/>
                    <a:pt x="122" y="606"/>
                  </a:cubicBezTo>
                  <a:cubicBezTo>
                    <a:pt x="116" y="606"/>
                    <a:pt x="120" y="616"/>
                    <a:pt x="116" y="618"/>
                  </a:cubicBezTo>
                  <a:cubicBezTo>
                    <a:pt x="111" y="625"/>
                    <a:pt x="111" y="653"/>
                    <a:pt x="116" y="660"/>
                  </a:cubicBezTo>
                  <a:cubicBezTo>
                    <a:pt x="116" y="664"/>
                    <a:pt x="116" y="668"/>
                    <a:pt x="116" y="672"/>
                  </a:cubicBezTo>
                  <a:cubicBezTo>
                    <a:pt x="118" y="685"/>
                    <a:pt x="112" y="706"/>
                    <a:pt x="119" y="714"/>
                  </a:cubicBezTo>
                  <a:cubicBezTo>
                    <a:pt x="119" y="724"/>
                    <a:pt x="119" y="734"/>
                    <a:pt x="119" y="744"/>
                  </a:cubicBezTo>
                  <a:cubicBezTo>
                    <a:pt x="122" y="750"/>
                    <a:pt x="132" y="738"/>
                    <a:pt x="143" y="741"/>
                  </a:cubicBezTo>
                  <a:cubicBezTo>
                    <a:pt x="191" y="741"/>
                    <a:pt x="239" y="741"/>
                    <a:pt x="287" y="741"/>
                  </a:cubicBezTo>
                  <a:cubicBezTo>
                    <a:pt x="299" y="741"/>
                    <a:pt x="311" y="741"/>
                    <a:pt x="323" y="741"/>
                  </a:cubicBezTo>
                  <a:cubicBezTo>
                    <a:pt x="325" y="756"/>
                    <a:pt x="319" y="779"/>
                    <a:pt x="326" y="789"/>
                  </a:cubicBezTo>
                  <a:cubicBezTo>
                    <a:pt x="326" y="796"/>
                    <a:pt x="326" y="803"/>
                    <a:pt x="326" y="810"/>
                  </a:cubicBezTo>
                  <a:cubicBezTo>
                    <a:pt x="312" y="810"/>
                    <a:pt x="298" y="810"/>
                    <a:pt x="284" y="810"/>
                  </a:cubicBezTo>
                  <a:cubicBezTo>
                    <a:pt x="277" y="810"/>
                    <a:pt x="270" y="810"/>
                    <a:pt x="263" y="810"/>
                  </a:cubicBezTo>
                  <a:cubicBezTo>
                    <a:pt x="248" y="803"/>
                    <a:pt x="220" y="809"/>
                    <a:pt x="200" y="807"/>
                  </a:cubicBezTo>
                  <a:cubicBezTo>
                    <a:pt x="192" y="807"/>
                    <a:pt x="184" y="807"/>
                    <a:pt x="176" y="807"/>
                  </a:cubicBezTo>
                  <a:cubicBezTo>
                    <a:pt x="168" y="802"/>
                    <a:pt x="139" y="802"/>
                    <a:pt x="131" y="807"/>
                  </a:cubicBezTo>
                  <a:cubicBezTo>
                    <a:pt x="128" y="807"/>
                    <a:pt x="125" y="807"/>
                    <a:pt x="122" y="807"/>
                  </a:cubicBezTo>
                  <a:cubicBezTo>
                    <a:pt x="122" y="812"/>
                    <a:pt x="118" y="813"/>
                    <a:pt x="119" y="819"/>
                  </a:cubicBezTo>
                  <a:cubicBezTo>
                    <a:pt x="121" y="844"/>
                    <a:pt x="115" y="877"/>
                    <a:pt x="122" y="897"/>
                  </a:cubicBezTo>
                  <a:cubicBezTo>
                    <a:pt x="123" y="909"/>
                    <a:pt x="128" y="917"/>
                    <a:pt x="131" y="927"/>
                  </a:cubicBezTo>
                  <a:cubicBezTo>
                    <a:pt x="153" y="930"/>
                    <a:pt x="183" y="918"/>
                    <a:pt x="215" y="921"/>
                  </a:cubicBezTo>
                  <a:cubicBezTo>
                    <a:pt x="252" y="921"/>
                    <a:pt x="289" y="921"/>
                    <a:pt x="326" y="921"/>
                  </a:cubicBezTo>
                  <a:cubicBezTo>
                    <a:pt x="326" y="932"/>
                    <a:pt x="326" y="943"/>
                    <a:pt x="326" y="954"/>
                  </a:cubicBezTo>
                  <a:cubicBezTo>
                    <a:pt x="317" y="956"/>
                    <a:pt x="329" y="979"/>
                    <a:pt x="320" y="981"/>
                  </a:cubicBezTo>
                  <a:cubicBezTo>
                    <a:pt x="308" y="981"/>
                    <a:pt x="296" y="981"/>
                    <a:pt x="284" y="981"/>
                  </a:cubicBezTo>
                  <a:cubicBezTo>
                    <a:pt x="256" y="983"/>
                    <a:pt x="236" y="977"/>
                    <a:pt x="209" y="978"/>
                  </a:cubicBezTo>
                  <a:cubicBezTo>
                    <a:pt x="199" y="971"/>
                    <a:pt x="176" y="977"/>
                    <a:pt x="161" y="975"/>
                  </a:cubicBezTo>
                  <a:cubicBezTo>
                    <a:pt x="148" y="973"/>
                    <a:pt x="141" y="977"/>
                    <a:pt x="131" y="978"/>
                  </a:cubicBezTo>
                  <a:cubicBezTo>
                    <a:pt x="128" y="986"/>
                    <a:pt x="128" y="1007"/>
                    <a:pt x="128" y="1026"/>
                  </a:cubicBezTo>
                  <a:cubicBezTo>
                    <a:pt x="128" y="1042"/>
                    <a:pt x="128" y="1058"/>
                    <a:pt x="128" y="1074"/>
                  </a:cubicBezTo>
                  <a:cubicBezTo>
                    <a:pt x="128" y="1080"/>
                    <a:pt x="128" y="1086"/>
                    <a:pt x="128" y="1092"/>
                  </a:cubicBezTo>
                  <a:cubicBezTo>
                    <a:pt x="98" y="1106"/>
                    <a:pt x="42" y="1094"/>
                    <a:pt x="2" y="1098"/>
                  </a:cubicBezTo>
                  <a:cubicBezTo>
                    <a:pt x="0" y="1076"/>
                    <a:pt x="7" y="1063"/>
                    <a:pt x="5" y="1041"/>
                  </a:cubicBezTo>
                  <a:cubicBezTo>
                    <a:pt x="12" y="1031"/>
                    <a:pt x="6" y="1008"/>
                    <a:pt x="8" y="993"/>
                  </a:cubicBezTo>
                  <a:cubicBezTo>
                    <a:pt x="8" y="987"/>
                    <a:pt x="8" y="981"/>
                    <a:pt x="8" y="975"/>
                  </a:cubicBezTo>
                  <a:cubicBezTo>
                    <a:pt x="15" y="971"/>
                    <a:pt x="9" y="954"/>
                    <a:pt x="11" y="945"/>
                  </a:cubicBezTo>
                  <a:cubicBezTo>
                    <a:pt x="11" y="918"/>
                    <a:pt x="11" y="891"/>
                    <a:pt x="11" y="864"/>
                  </a:cubicBezTo>
                  <a:cubicBezTo>
                    <a:pt x="11" y="814"/>
                    <a:pt x="11" y="764"/>
                    <a:pt x="11" y="714"/>
                  </a:cubicBezTo>
                  <a:cubicBezTo>
                    <a:pt x="18" y="670"/>
                    <a:pt x="12" y="613"/>
                    <a:pt x="14" y="564"/>
                  </a:cubicBezTo>
                  <a:cubicBezTo>
                    <a:pt x="14" y="515"/>
                    <a:pt x="14" y="466"/>
                    <a:pt x="14" y="417"/>
                  </a:cubicBezTo>
                  <a:cubicBezTo>
                    <a:pt x="14" y="367"/>
                    <a:pt x="14" y="317"/>
                    <a:pt x="14" y="267"/>
                  </a:cubicBezTo>
                  <a:cubicBezTo>
                    <a:pt x="14" y="217"/>
                    <a:pt x="14" y="167"/>
                    <a:pt x="14" y="117"/>
                  </a:cubicBezTo>
                  <a:cubicBezTo>
                    <a:pt x="19" y="97"/>
                    <a:pt x="19" y="56"/>
                    <a:pt x="14" y="36"/>
                  </a:cubicBezTo>
                  <a:cubicBezTo>
                    <a:pt x="16" y="25"/>
                    <a:pt x="9" y="23"/>
                    <a:pt x="11" y="12"/>
                  </a:cubicBezTo>
                  <a:cubicBezTo>
                    <a:pt x="10" y="0"/>
                    <a:pt x="30" y="9"/>
                    <a:pt x="38" y="6"/>
                  </a:cubicBezTo>
                  <a:cubicBezTo>
                    <a:pt x="43" y="6"/>
                    <a:pt x="48" y="6"/>
                    <a:pt x="53" y="6"/>
                  </a:cubicBezTo>
                  <a:cubicBezTo>
                    <a:pt x="62" y="13"/>
                    <a:pt x="84" y="7"/>
                    <a:pt x="98" y="9"/>
                  </a:cubicBezTo>
                  <a:cubicBezTo>
                    <a:pt x="128" y="11"/>
                    <a:pt x="148" y="3"/>
                    <a:pt x="176" y="3"/>
                  </a:cubicBezTo>
                  <a:cubicBezTo>
                    <a:pt x="192" y="3"/>
                    <a:pt x="208" y="3"/>
                    <a:pt x="224" y="3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Freeform 500"/>
            <p:cNvSpPr/>
            <p:nvPr/>
          </p:nvSpPr>
          <p:spPr bwMode="auto">
            <a:xfrm>
              <a:off x="5008569" y="1828006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Freeform 501"/>
            <p:cNvSpPr/>
            <p:nvPr/>
          </p:nvSpPr>
          <p:spPr bwMode="auto">
            <a:xfrm>
              <a:off x="1343031" y="1802606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Freeform 502"/>
            <p:cNvSpPr/>
            <p:nvPr/>
          </p:nvSpPr>
          <p:spPr bwMode="auto">
            <a:xfrm>
              <a:off x="6772281" y="1866106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Freeform 503"/>
            <p:cNvSpPr/>
            <p:nvPr/>
          </p:nvSpPr>
          <p:spPr bwMode="auto">
            <a:xfrm>
              <a:off x="5038731" y="1877219"/>
              <a:ext cx="1322388" cy="266700"/>
            </a:xfrm>
            <a:custGeom>
              <a:avLst/>
              <a:gdLst>
                <a:gd name="T0" fmla="*/ 269 w 443"/>
                <a:gd name="T1" fmla="*/ 2 h 89"/>
                <a:gd name="T2" fmla="*/ 347 w 443"/>
                <a:gd name="T3" fmla="*/ 5 h 89"/>
                <a:gd name="T4" fmla="*/ 392 w 443"/>
                <a:gd name="T5" fmla="*/ 8 h 89"/>
                <a:gd name="T6" fmla="*/ 440 w 443"/>
                <a:gd name="T7" fmla="*/ 2 h 89"/>
                <a:gd name="T8" fmla="*/ 440 w 443"/>
                <a:gd name="T9" fmla="*/ 26 h 89"/>
                <a:gd name="T10" fmla="*/ 443 w 443"/>
                <a:gd name="T11" fmla="*/ 59 h 89"/>
                <a:gd name="T12" fmla="*/ 443 w 443"/>
                <a:gd name="T13" fmla="*/ 83 h 89"/>
                <a:gd name="T14" fmla="*/ 107 w 443"/>
                <a:gd name="T15" fmla="*/ 86 h 89"/>
                <a:gd name="T16" fmla="*/ 47 w 443"/>
                <a:gd name="T17" fmla="*/ 89 h 89"/>
                <a:gd name="T18" fmla="*/ 5 w 443"/>
                <a:gd name="T19" fmla="*/ 89 h 89"/>
                <a:gd name="T20" fmla="*/ 2 w 443"/>
                <a:gd name="T21" fmla="*/ 2 h 89"/>
                <a:gd name="T22" fmla="*/ 62 w 443"/>
                <a:gd name="T23" fmla="*/ 2 h 89"/>
                <a:gd name="T24" fmla="*/ 125 w 443"/>
                <a:gd name="T25" fmla="*/ 2 h 89"/>
                <a:gd name="T26" fmla="*/ 269 w 443"/>
                <a:gd name="T27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3" h="89">
                  <a:moveTo>
                    <a:pt x="269" y="2"/>
                  </a:moveTo>
                  <a:cubicBezTo>
                    <a:pt x="298" y="0"/>
                    <a:pt x="318" y="7"/>
                    <a:pt x="347" y="5"/>
                  </a:cubicBezTo>
                  <a:cubicBezTo>
                    <a:pt x="356" y="12"/>
                    <a:pt x="378" y="6"/>
                    <a:pt x="392" y="8"/>
                  </a:cubicBezTo>
                  <a:cubicBezTo>
                    <a:pt x="405" y="3"/>
                    <a:pt x="426" y="6"/>
                    <a:pt x="440" y="2"/>
                  </a:cubicBezTo>
                  <a:cubicBezTo>
                    <a:pt x="440" y="10"/>
                    <a:pt x="440" y="18"/>
                    <a:pt x="440" y="26"/>
                  </a:cubicBezTo>
                  <a:cubicBezTo>
                    <a:pt x="442" y="36"/>
                    <a:pt x="436" y="54"/>
                    <a:pt x="443" y="59"/>
                  </a:cubicBezTo>
                  <a:cubicBezTo>
                    <a:pt x="443" y="67"/>
                    <a:pt x="443" y="75"/>
                    <a:pt x="443" y="83"/>
                  </a:cubicBezTo>
                  <a:cubicBezTo>
                    <a:pt x="333" y="86"/>
                    <a:pt x="221" y="87"/>
                    <a:pt x="107" y="86"/>
                  </a:cubicBezTo>
                  <a:cubicBezTo>
                    <a:pt x="88" y="88"/>
                    <a:pt x="61" y="82"/>
                    <a:pt x="47" y="89"/>
                  </a:cubicBezTo>
                  <a:cubicBezTo>
                    <a:pt x="33" y="89"/>
                    <a:pt x="19" y="89"/>
                    <a:pt x="5" y="89"/>
                  </a:cubicBezTo>
                  <a:cubicBezTo>
                    <a:pt x="5" y="59"/>
                    <a:pt x="0" y="34"/>
                    <a:pt x="2" y="2"/>
                  </a:cubicBezTo>
                  <a:cubicBezTo>
                    <a:pt x="22" y="2"/>
                    <a:pt x="42" y="2"/>
                    <a:pt x="62" y="2"/>
                  </a:cubicBezTo>
                  <a:cubicBezTo>
                    <a:pt x="83" y="2"/>
                    <a:pt x="104" y="2"/>
                    <a:pt x="125" y="2"/>
                  </a:cubicBezTo>
                  <a:cubicBezTo>
                    <a:pt x="173" y="2"/>
                    <a:pt x="221" y="2"/>
                    <a:pt x="269" y="2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Freeform 504"/>
            <p:cNvSpPr/>
            <p:nvPr/>
          </p:nvSpPr>
          <p:spPr bwMode="auto">
            <a:xfrm>
              <a:off x="6073781" y="1880394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Freeform 505"/>
            <p:cNvSpPr/>
            <p:nvPr/>
          </p:nvSpPr>
          <p:spPr bwMode="auto">
            <a:xfrm>
              <a:off x="7324731" y="1893094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Freeform 506"/>
            <p:cNvSpPr/>
            <p:nvPr/>
          </p:nvSpPr>
          <p:spPr bwMode="auto">
            <a:xfrm>
              <a:off x="8112131" y="1856581"/>
              <a:ext cx="33338" cy="90488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Freeform 508"/>
            <p:cNvSpPr/>
            <p:nvPr/>
          </p:nvSpPr>
          <p:spPr bwMode="auto">
            <a:xfrm>
              <a:off x="2733681" y="1943894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Freeform 509"/>
            <p:cNvSpPr/>
            <p:nvPr/>
          </p:nvSpPr>
          <p:spPr bwMode="auto">
            <a:xfrm>
              <a:off x="2921006" y="1943894"/>
              <a:ext cx="179388" cy="33338"/>
            </a:xfrm>
            <a:custGeom>
              <a:avLst/>
              <a:gdLst>
                <a:gd name="T0" fmla="*/ 0 w 60"/>
                <a:gd name="T1" fmla="*/ 4 h 11"/>
                <a:gd name="T2" fmla="*/ 60 w 60"/>
                <a:gd name="T3" fmla="*/ 7 h 11"/>
                <a:gd name="T4" fmla="*/ 0 w 6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Freeform 510"/>
            <p:cNvSpPr/>
            <p:nvPr/>
          </p:nvSpPr>
          <p:spPr bwMode="auto">
            <a:xfrm>
              <a:off x="3163894" y="1947069"/>
              <a:ext cx="130175" cy="50800"/>
            </a:xfrm>
            <a:custGeom>
              <a:avLst/>
              <a:gdLst>
                <a:gd name="T0" fmla="*/ 0 w 44"/>
                <a:gd name="T1" fmla="*/ 6 h 17"/>
                <a:gd name="T2" fmla="*/ 39 w 44"/>
                <a:gd name="T3" fmla="*/ 6 h 17"/>
                <a:gd name="T4" fmla="*/ 42 w 44"/>
                <a:gd name="T5" fmla="*/ 0 h 17"/>
                <a:gd name="T6" fmla="*/ 0 w 44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7">
                  <a:moveTo>
                    <a:pt x="0" y="6"/>
                  </a:moveTo>
                  <a:cubicBezTo>
                    <a:pt x="13" y="6"/>
                    <a:pt x="26" y="6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4" y="17"/>
                    <a:pt x="7" y="9"/>
                    <a:pt x="0" y="6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Freeform 511"/>
            <p:cNvSpPr/>
            <p:nvPr/>
          </p:nvSpPr>
          <p:spPr bwMode="auto">
            <a:xfrm>
              <a:off x="8616956" y="1381919"/>
              <a:ext cx="20638" cy="592138"/>
            </a:xfrm>
            <a:custGeom>
              <a:avLst/>
              <a:gdLst>
                <a:gd name="T0" fmla="*/ 0 w 7"/>
                <a:gd name="T1" fmla="*/ 198 h 198"/>
                <a:gd name="T2" fmla="*/ 0 w 7"/>
                <a:gd name="T3" fmla="*/ 0 h 198"/>
                <a:gd name="T4" fmla="*/ 3 w 7"/>
                <a:gd name="T5" fmla="*/ 198 h 198"/>
                <a:gd name="T6" fmla="*/ 0 w 7"/>
                <a:gd name="T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8">
                  <a:moveTo>
                    <a:pt x="0" y="198"/>
                  </a:moveTo>
                  <a:cubicBezTo>
                    <a:pt x="0" y="132"/>
                    <a:pt x="0" y="66"/>
                    <a:pt x="0" y="0"/>
                  </a:cubicBezTo>
                  <a:cubicBezTo>
                    <a:pt x="7" y="60"/>
                    <a:pt x="1" y="133"/>
                    <a:pt x="3" y="198"/>
                  </a:cubicBezTo>
                  <a:cubicBezTo>
                    <a:pt x="2" y="198"/>
                    <a:pt x="1" y="198"/>
                    <a:pt x="0" y="198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Freeform 513"/>
            <p:cNvSpPr/>
            <p:nvPr/>
          </p:nvSpPr>
          <p:spPr bwMode="auto">
            <a:xfrm>
              <a:off x="512769" y="1821656"/>
              <a:ext cx="268288" cy="250825"/>
            </a:xfrm>
            <a:custGeom>
              <a:avLst/>
              <a:gdLst>
                <a:gd name="T0" fmla="*/ 87 w 90"/>
                <a:gd name="T1" fmla="*/ 0 h 84"/>
                <a:gd name="T2" fmla="*/ 84 w 90"/>
                <a:gd name="T3" fmla="*/ 72 h 84"/>
                <a:gd name="T4" fmla="*/ 81 w 90"/>
                <a:gd name="T5" fmla="*/ 78 h 84"/>
                <a:gd name="T6" fmla="*/ 42 w 90"/>
                <a:gd name="T7" fmla="*/ 81 h 84"/>
                <a:gd name="T8" fmla="*/ 0 w 90"/>
                <a:gd name="T9" fmla="*/ 84 h 84"/>
                <a:gd name="T10" fmla="*/ 0 w 90"/>
                <a:gd name="T11" fmla="*/ 72 h 84"/>
                <a:gd name="T12" fmla="*/ 3 w 90"/>
                <a:gd name="T13" fmla="*/ 39 h 84"/>
                <a:gd name="T14" fmla="*/ 0 w 90"/>
                <a:gd name="T15" fmla="*/ 9 h 84"/>
                <a:gd name="T16" fmla="*/ 0 w 90"/>
                <a:gd name="T17" fmla="*/ 0 h 84"/>
                <a:gd name="T18" fmla="*/ 87 w 90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4">
                  <a:moveTo>
                    <a:pt x="87" y="0"/>
                  </a:moveTo>
                  <a:cubicBezTo>
                    <a:pt x="86" y="24"/>
                    <a:pt x="90" y="53"/>
                    <a:pt x="84" y="72"/>
                  </a:cubicBezTo>
                  <a:cubicBezTo>
                    <a:pt x="81" y="72"/>
                    <a:pt x="82" y="76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5" y="79"/>
                    <a:pt x="14" y="83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67"/>
                    <a:pt x="1" y="49"/>
                    <a:pt x="3" y="39"/>
                  </a:cubicBezTo>
                  <a:cubicBezTo>
                    <a:pt x="1" y="30"/>
                    <a:pt x="7" y="13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Freeform 514"/>
            <p:cNvSpPr/>
            <p:nvPr/>
          </p:nvSpPr>
          <p:spPr bwMode="auto">
            <a:xfrm>
              <a:off x="1211269" y="1821656"/>
              <a:ext cx="20638" cy="179388"/>
            </a:xfrm>
            <a:custGeom>
              <a:avLst/>
              <a:gdLst>
                <a:gd name="T0" fmla="*/ 0 w 7"/>
                <a:gd name="T1" fmla="*/ 60 h 60"/>
                <a:gd name="T2" fmla="*/ 0 w 7"/>
                <a:gd name="T3" fmla="*/ 0 h 60"/>
                <a:gd name="T4" fmla="*/ 3 w 7"/>
                <a:gd name="T5" fmla="*/ 0 h 60"/>
                <a:gd name="T6" fmla="*/ 0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Freeform 515"/>
            <p:cNvSpPr/>
            <p:nvPr/>
          </p:nvSpPr>
          <p:spPr bwMode="auto">
            <a:xfrm>
              <a:off x="1641481" y="1821656"/>
              <a:ext cx="20638" cy="179388"/>
            </a:xfrm>
            <a:custGeom>
              <a:avLst/>
              <a:gdLst>
                <a:gd name="T0" fmla="*/ 0 w 7"/>
                <a:gd name="T1" fmla="*/ 60 h 60"/>
                <a:gd name="T2" fmla="*/ 0 w 7"/>
                <a:gd name="T3" fmla="*/ 0 h 60"/>
                <a:gd name="T4" fmla="*/ 3 w 7"/>
                <a:gd name="T5" fmla="*/ 0 h 60"/>
                <a:gd name="T6" fmla="*/ 0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Freeform 516"/>
            <p:cNvSpPr/>
            <p:nvPr/>
          </p:nvSpPr>
          <p:spPr bwMode="auto">
            <a:xfrm>
              <a:off x="1808169" y="1856581"/>
              <a:ext cx="33338" cy="144463"/>
            </a:xfrm>
            <a:custGeom>
              <a:avLst/>
              <a:gdLst>
                <a:gd name="T0" fmla="*/ 4 w 11"/>
                <a:gd name="T1" fmla="*/ 48 h 48"/>
                <a:gd name="T2" fmla="*/ 7 w 11"/>
                <a:gd name="T3" fmla="*/ 0 h 48"/>
                <a:gd name="T4" fmla="*/ 4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5"/>
                    <a:pt x="11" y="38"/>
                    <a:pt x="4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Freeform 517"/>
            <p:cNvSpPr/>
            <p:nvPr/>
          </p:nvSpPr>
          <p:spPr bwMode="auto">
            <a:xfrm>
              <a:off x="6772281" y="1364456"/>
              <a:ext cx="188913" cy="3757613"/>
            </a:xfrm>
            <a:custGeom>
              <a:avLst/>
              <a:gdLst>
                <a:gd name="T0" fmla="*/ 60 w 63"/>
                <a:gd name="T1" fmla="*/ 171 h 1258"/>
                <a:gd name="T2" fmla="*/ 60 w 63"/>
                <a:gd name="T3" fmla="*/ 213 h 1258"/>
                <a:gd name="T4" fmla="*/ 57 w 63"/>
                <a:gd name="T5" fmla="*/ 261 h 1258"/>
                <a:gd name="T6" fmla="*/ 57 w 63"/>
                <a:gd name="T7" fmla="*/ 309 h 1258"/>
                <a:gd name="T8" fmla="*/ 57 w 63"/>
                <a:gd name="T9" fmla="*/ 348 h 1258"/>
                <a:gd name="T10" fmla="*/ 57 w 63"/>
                <a:gd name="T11" fmla="*/ 393 h 1258"/>
                <a:gd name="T12" fmla="*/ 54 w 63"/>
                <a:gd name="T13" fmla="*/ 453 h 1258"/>
                <a:gd name="T14" fmla="*/ 54 w 63"/>
                <a:gd name="T15" fmla="*/ 513 h 1258"/>
                <a:gd name="T16" fmla="*/ 54 w 63"/>
                <a:gd name="T17" fmla="*/ 570 h 1258"/>
                <a:gd name="T18" fmla="*/ 54 w 63"/>
                <a:gd name="T19" fmla="*/ 627 h 1258"/>
                <a:gd name="T20" fmla="*/ 51 w 63"/>
                <a:gd name="T21" fmla="*/ 681 h 1258"/>
                <a:gd name="T22" fmla="*/ 51 w 63"/>
                <a:gd name="T23" fmla="*/ 807 h 1258"/>
                <a:gd name="T24" fmla="*/ 51 w 63"/>
                <a:gd name="T25" fmla="*/ 951 h 1258"/>
                <a:gd name="T26" fmla="*/ 51 w 63"/>
                <a:gd name="T27" fmla="*/ 1002 h 1258"/>
                <a:gd name="T28" fmla="*/ 54 w 63"/>
                <a:gd name="T29" fmla="*/ 1056 h 1258"/>
                <a:gd name="T30" fmla="*/ 54 w 63"/>
                <a:gd name="T31" fmla="*/ 1107 h 1258"/>
                <a:gd name="T32" fmla="*/ 57 w 63"/>
                <a:gd name="T33" fmla="*/ 1173 h 1258"/>
                <a:gd name="T34" fmla="*/ 57 w 63"/>
                <a:gd name="T35" fmla="*/ 1230 h 1258"/>
                <a:gd name="T36" fmla="*/ 6 w 63"/>
                <a:gd name="T37" fmla="*/ 1245 h 1258"/>
                <a:gd name="T38" fmla="*/ 6 w 63"/>
                <a:gd name="T39" fmla="*/ 1197 h 1258"/>
                <a:gd name="T40" fmla="*/ 9 w 63"/>
                <a:gd name="T41" fmla="*/ 1092 h 1258"/>
                <a:gd name="T42" fmla="*/ 9 w 63"/>
                <a:gd name="T43" fmla="*/ 990 h 1258"/>
                <a:gd name="T44" fmla="*/ 9 w 63"/>
                <a:gd name="T45" fmla="*/ 885 h 1258"/>
                <a:gd name="T46" fmla="*/ 9 w 63"/>
                <a:gd name="T47" fmla="*/ 780 h 1258"/>
                <a:gd name="T48" fmla="*/ 9 w 63"/>
                <a:gd name="T49" fmla="*/ 645 h 1258"/>
                <a:gd name="T50" fmla="*/ 9 w 63"/>
                <a:gd name="T51" fmla="*/ 573 h 1258"/>
                <a:gd name="T52" fmla="*/ 9 w 63"/>
                <a:gd name="T53" fmla="*/ 513 h 1258"/>
                <a:gd name="T54" fmla="*/ 9 w 63"/>
                <a:gd name="T55" fmla="*/ 465 h 1258"/>
                <a:gd name="T56" fmla="*/ 6 w 63"/>
                <a:gd name="T57" fmla="*/ 420 h 1258"/>
                <a:gd name="T58" fmla="*/ 6 w 63"/>
                <a:gd name="T59" fmla="*/ 387 h 1258"/>
                <a:gd name="T60" fmla="*/ 6 w 63"/>
                <a:gd name="T61" fmla="*/ 357 h 1258"/>
                <a:gd name="T62" fmla="*/ 6 w 63"/>
                <a:gd name="T63" fmla="*/ 321 h 1258"/>
                <a:gd name="T64" fmla="*/ 3 w 63"/>
                <a:gd name="T65" fmla="*/ 267 h 1258"/>
                <a:gd name="T66" fmla="*/ 3 w 63"/>
                <a:gd name="T67" fmla="*/ 228 h 1258"/>
                <a:gd name="T68" fmla="*/ 3 w 63"/>
                <a:gd name="T69" fmla="*/ 198 h 1258"/>
                <a:gd name="T70" fmla="*/ 0 w 63"/>
                <a:gd name="T71" fmla="*/ 168 h 1258"/>
                <a:gd name="T72" fmla="*/ 0 w 63"/>
                <a:gd name="T73" fmla="*/ 96 h 1258"/>
                <a:gd name="T74" fmla="*/ 0 w 63"/>
                <a:gd name="T75" fmla="*/ 33 h 1258"/>
                <a:gd name="T76" fmla="*/ 0 w 63"/>
                <a:gd name="T77" fmla="*/ 0 h 1258"/>
                <a:gd name="T78" fmla="*/ 15 w 63"/>
                <a:gd name="T79" fmla="*/ 0 h 1258"/>
                <a:gd name="T80" fmla="*/ 48 w 63"/>
                <a:gd name="T81" fmla="*/ 3 h 1258"/>
                <a:gd name="T82" fmla="*/ 63 w 63"/>
                <a:gd name="T83" fmla="*/ 3 h 1258"/>
                <a:gd name="T84" fmla="*/ 63 w 63"/>
                <a:gd name="T85" fmla="*/ 24 h 1258"/>
                <a:gd name="T86" fmla="*/ 63 w 63"/>
                <a:gd name="T87" fmla="*/ 60 h 1258"/>
                <a:gd name="T88" fmla="*/ 60 w 63"/>
                <a:gd name="T89" fmla="*/ 96 h 1258"/>
                <a:gd name="T90" fmla="*/ 60 w 63"/>
                <a:gd name="T91" fmla="*/ 135 h 1258"/>
                <a:gd name="T92" fmla="*/ 60 w 63"/>
                <a:gd name="T93" fmla="*/ 17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" h="1258">
                  <a:moveTo>
                    <a:pt x="60" y="171"/>
                  </a:moveTo>
                  <a:cubicBezTo>
                    <a:pt x="60" y="185"/>
                    <a:pt x="60" y="199"/>
                    <a:pt x="60" y="213"/>
                  </a:cubicBezTo>
                  <a:cubicBezTo>
                    <a:pt x="53" y="223"/>
                    <a:pt x="59" y="246"/>
                    <a:pt x="57" y="261"/>
                  </a:cubicBezTo>
                  <a:cubicBezTo>
                    <a:pt x="57" y="277"/>
                    <a:pt x="57" y="293"/>
                    <a:pt x="57" y="309"/>
                  </a:cubicBezTo>
                  <a:cubicBezTo>
                    <a:pt x="57" y="322"/>
                    <a:pt x="57" y="335"/>
                    <a:pt x="57" y="348"/>
                  </a:cubicBezTo>
                  <a:cubicBezTo>
                    <a:pt x="57" y="363"/>
                    <a:pt x="57" y="378"/>
                    <a:pt x="57" y="393"/>
                  </a:cubicBezTo>
                  <a:cubicBezTo>
                    <a:pt x="50" y="407"/>
                    <a:pt x="56" y="434"/>
                    <a:pt x="54" y="453"/>
                  </a:cubicBezTo>
                  <a:cubicBezTo>
                    <a:pt x="54" y="473"/>
                    <a:pt x="54" y="493"/>
                    <a:pt x="54" y="513"/>
                  </a:cubicBezTo>
                  <a:cubicBezTo>
                    <a:pt x="54" y="532"/>
                    <a:pt x="54" y="551"/>
                    <a:pt x="54" y="570"/>
                  </a:cubicBezTo>
                  <a:cubicBezTo>
                    <a:pt x="54" y="589"/>
                    <a:pt x="54" y="608"/>
                    <a:pt x="54" y="627"/>
                  </a:cubicBezTo>
                  <a:cubicBezTo>
                    <a:pt x="47" y="639"/>
                    <a:pt x="53" y="664"/>
                    <a:pt x="51" y="681"/>
                  </a:cubicBezTo>
                  <a:cubicBezTo>
                    <a:pt x="51" y="723"/>
                    <a:pt x="51" y="765"/>
                    <a:pt x="51" y="807"/>
                  </a:cubicBezTo>
                  <a:cubicBezTo>
                    <a:pt x="51" y="855"/>
                    <a:pt x="51" y="903"/>
                    <a:pt x="51" y="951"/>
                  </a:cubicBezTo>
                  <a:cubicBezTo>
                    <a:pt x="51" y="968"/>
                    <a:pt x="51" y="985"/>
                    <a:pt x="51" y="1002"/>
                  </a:cubicBezTo>
                  <a:cubicBezTo>
                    <a:pt x="53" y="1019"/>
                    <a:pt x="47" y="1044"/>
                    <a:pt x="54" y="1056"/>
                  </a:cubicBezTo>
                  <a:cubicBezTo>
                    <a:pt x="54" y="1073"/>
                    <a:pt x="54" y="1090"/>
                    <a:pt x="54" y="1107"/>
                  </a:cubicBezTo>
                  <a:cubicBezTo>
                    <a:pt x="56" y="1128"/>
                    <a:pt x="50" y="1157"/>
                    <a:pt x="57" y="1173"/>
                  </a:cubicBezTo>
                  <a:cubicBezTo>
                    <a:pt x="57" y="1192"/>
                    <a:pt x="57" y="1211"/>
                    <a:pt x="57" y="1230"/>
                  </a:cubicBezTo>
                  <a:cubicBezTo>
                    <a:pt x="63" y="1258"/>
                    <a:pt x="23" y="1240"/>
                    <a:pt x="6" y="1245"/>
                  </a:cubicBezTo>
                  <a:cubicBezTo>
                    <a:pt x="6" y="1229"/>
                    <a:pt x="6" y="1213"/>
                    <a:pt x="6" y="1197"/>
                  </a:cubicBezTo>
                  <a:cubicBezTo>
                    <a:pt x="13" y="1168"/>
                    <a:pt x="7" y="1126"/>
                    <a:pt x="9" y="1092"/>
                  </a:cubicBezTo>
                  <a:cubicBezTo>
                    <a:pt x="9" y="1058"/>
                    <a:pt x="9" y="1024"/>
                    <a:pt x="9" y="990"/>
                  </a:cubicBezTo>
                  <a:cubicBezTo>
                    <a:pt x="9" y="955"/>
                    <a:pt x="9" y="920"/>
                    <a:pt x="9" y="885"/>
                  </a:cubicBezTo>
                  <a:cubicBezTo>
                    <a:pt x="9" y="850"/>
                    <a:pt x="9" y="815"/>
                    <a:pt x="9" y="780"/>
                  </a:cubicBezTo>
                  <a:cubicBezTo>
                    <a:pt x="14" y="742"/>
                    <a:pt x="14" y="683"/>
                    <a:pt x="9" y="645"/>
                  </a:cubicBezTo>
                  <a:cubicBezTo>
                    <a:pt x="9" y="621"/>
                    <a:pt x="9" y="597"/>
                    <a:pt x="9" y="573"/>
                  </a:cubicBezTo>
                  <a:cubicBezTo>
                    <a:pt x="9" y="553"/>
                    <a:pt x="9" y="533"/>
                    <a:pt x="9" y="513"/>
                  </a:cubicBezTo>
                  <a:cubicBezTo>
                    <a:pt x="9" y="497"/>
                    <a:pt x="9" y="481"/>
                    <a:pt x="9" y="465"/>
                  </a:cubicBezTo>
                  <a:cubicBezTo>
                    <a:pt x="7" y="451"/>
                    <a:pt x="13" y="429"/>
                    <a:pt x="6" y="420"/>
                  </a:cubicBezTo>
                  <a:cubicBezTo>
                    <a:pt x="6" y="409"/>
                    <a:pt x="6" y="398"/>
                    <a:pt x="6" y="387"/>
                  </a:cubicBezTo>
                  <a:cubicBezTo>
                    <a:pt x="6" y="377"/>
                    <a:pt x="6" y="367"/>
                    <a:pt x="6" y="357"/>
                  </a:cubicBezTo>
                  <a:cubicBezTo>
                    <a:pt x="6" y="345"/>
                    <a:pt x="6" y="333"/>
                    <a:pt x="6" y="321"/>
                  </a:cubicBezTo>
                  <a:cubicBezTo>
                    <a:pt x="4" y="304"/>
                    <a:pt x="10" y="279"/>
                    <a:pt x="3" y="267"/>
                  </a:cubicBezTo>
                  <a:cubicBezTo>
                    <a:pt x="3" y="254"/>
                    <a:pt x="3" y="241"/>
                    <a:pt x="3" y="228"/>
                  </a:cubicBezTo>
                  <a:cubicBezTo>
                    <a:pt x="3" y="218"/>
                    <a:pt x="3" y="208"/>
                    <a:pt x="3" y="198"/>
                  </a:cubicBezTo>
                  <a:cubicBezTo>
                    <a:pt x="1" y="189"/>
                    <a:pt x="7" y="172"/>
                    <a:pt x="0" y="168"/>
                  </a:cubicBezTo>
                  <a:cubicBezTo>
                    <a:pt x="0" y="144"/>
                    <a:pt x="0" y="120"/>
                    <a:pt x="0" y="96"/>
                  </a:cubicBezTo>
                  <a:cubicBezTo>
                    <a:pt x="0" y="75"/>
                    <a:pt x="0" y="5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20" y="7"/>
                    <a:pt x="38" y="1"/>
                    <a:pt x="48" y="3"/>
                  </a:cubicBezTo>
                  <a:cubicBezTo>
                    <a:pt x="53" y="3"/>
                    <a:pt x="58" y="3"/>
                    <a:pt x="63" y="3"/>
                  </a:cubicBezTo>
                  <a:cubicBezTo>
                    <a:pt x="63" y="10"/>
                    <a:pt x="63" y="17"/>
                    <a:pt x="63" y="24"/>
                  </a:cubicBezTo>
                  <a:cubicBezTo>
                    <a:pt x="63" y="36"/>
                    <a:pt x="63" y="48"/>
                    <a:pt x="63" y="60"/>
                  </a:cubicBezTo>
                  <a:cubicBezTo>
                    <a:pt x="56" y="66"/>
                    <a:pt x="62" y="85"/>
                    <a:pt x="60" y="96"/>
                  </a:cubicBezTo>
                  <a:cubicBezTo>
                    <a:pt x="60" y="109"/>
                    <a:pt x="60" y="122"/>
                    <a:pt x="60" y="135"/>
                  </a:cubicBezTo>
                  <a:cubicBezTo>
                    <a:pt x="60" y="147"/>
                    <a:pt x="60" y="159"/>
                    <a:pt x="60" y="17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Freeform 519"/>
            <p:cNvSpPr/>
            <p:nvPr/>
          </p:nvSpPr>
          <p:spPr bwMode="auto">
            <a:xfrm>
              <a:off x="6338894" y="1955006"/>
              <a:ext cx="33338" cy="100013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Freeform 520"/>
            <p:cNvSpPr/>
            <p:nvPr/>
          </p:nvSpPr>
          <p:spPr bwMode="auto">
            <a:xfrm>
              <a:off x="7110419" y="1937544"/>
              <a:ext cx="31750" cy="169863"/>
            </a:xfrm>
            <a:custGeom>
              <a:avLst/>
              <a:gdLst>
                <a:gd name="T0" fmla="*/ 7 w 11"/>
                <a:gd name="T1" fmla="*/ 57 h 57"/>
                <a:gd name="T2" fmla="*/ 4 w 11"/>
                <a:gd name="T3" fmla="*/ 0 h 57"/>
                <a:gd name="T4" fmla="*/ 7 w 11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57"/>
                  </a:moveTo>
                  <a:cubicBezTo>
                    <a:pt x="0" y="44"/>
                    <a:pt x="6" y="18"/>
                    <a:pt x="4" y="0"/>
                  </a:cubicBezTo>
                  <a:cubicBezTo>
                    <a:pt x="11" y="13"/>
                    <a:pt x="5" y="39"/>
                    <a:pt x="7" y="57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Freeform 521"/>
            <p:cNvSpPr/>
            <p:nvPr/>
          </p:nvSpPr>
          <p:spPr bwMode="auto">
            <a:xfrm>
              <a:off x="512769" y="1937544"/>
              <a:ext cx="20638" cy="98425"/>
            </a:xfrm>
            <a:custGeom>
              <a:avLst/>
              <a:gdLst>
                <a:gd name="T0" fmla="*/ 0 w 7"/>
                <a:gd name="T1" fmla="*/ 33 h 33"/>
                <a:gd name="T2" fmla="*/ 0 w 7"/>
                <a:gd name="T3" fmla="*/ 0 h 33"/>
                <a:gd name="T4" fmla="*/ 3 w 7"/>
                <a:gd name="T5" fmla="*/ 0 h 33"/>
                <a:gd name="T6" fmla="*/ 0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Freeform 522"/>
            <p:cNvSpPr/>
            <p:nvPr/>
          </p:nvSpPr>
          <p:spPr bwMode="auto">
            <a:xfrm>
              <a:off x="1374781" y="1937544"/>
              <a:ext cx="15875" cy="142875"/>
            </a:xfrm>
            <a:custGeom>
              <a:avLst/>
              <a:gdLst>
                <a:gd name="T0" fmla="*/ 5 w 5"/>
                <a:gd name="T1" fmla="*/ 45 h 48"/>
                <a:gd name="T2" fmla="*/ 5 w 5"/>
                <a:gd name="T3" fmla="*/ 0 h 48"/>
                <a:gd name="T4" fmla="*/ 5 w 5"/>
                <a:gd name="T5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45"/>
                  </a:moveTo>
                  <a:cubicBezTo>
                    <a:pt x="1" y="48"/>
                    <a:pt x="0" y="7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Freeform 523"/>
            <p:cNvSpPr/>
            <p:nvPr/>
          </p:nvSpPr>
          <p:spPr bwMode="auto">
            <a:xfrm>
              <a:off x="7935919" y="1570831"/>
              <a:ext cx="9525" cy="465138"/>
            </a:xfrm>
            <a:custGeom>
              <a:avLst/>
              <a:gdLst>
                <a:gd name="T0" fmla="*/ 0 w 3"/>
                <a:gd name="T1" fmla="*/ 156 h 156"/>
                <a:gd name="T2" fmla="*/ 0 w 3"/>
                <a:gd name="T3" fmla="*/ 0 h 156"/>
                <a:gd name="T4" fmla="*/ 3 w 3"/>
                <a:gd name="T5" fmla="*/ 0 h 156"/>
                <a:gd name="T6" fmla="*/ 3 w 3"/>
                <a:gd name="T7" fmla="*/ 156 h 156"/>
                <a:gd name="T8" fmla="*/ 0 w 3"/>
                <a:gd name="T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6">
                  <a:moveTo>
                    <a:pt x="0" y="156"/>
                  </a:moveTo>
                  <a:cubicBezTo>
                    <a:pt x="0" y="104"/>
                    <a:pt x="0" y="5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2"/>
                    <a:pt x="3" y="104"/>
                    <a:pt x="3" y="156"/>
                  </a:cubicBezTo>
                  <a:cubicBezTo>
                    <a:pt x="2" y="156"/>
                    <a:pt x="1" y="156"/>
                    <a:pt x="0" y="15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Freeform 524"/>
            <p:cNvSpPr/>
            <p:nvPr/>
          </p:nvSpPr>
          <p:spPr bwMode="auto">
            <a:xfrm>
              <a:off x="2662244" y="2008981"/>
              <a:ext cx="617538" cy="331788"/>
            </a:xfrm>
            <a:custGeom>
              <a:avLst/>
              <a:gdLst>
                <a:gd name="T0" fmla="*/ 96 w 207"/>
                <a:gd name="T1" fmla="*/ 0 h 111"/>
                <a:gd name="T2" fmla="*/ 207 w 207"/>
                <a:gd name="T3" fmla="*/ 0 h 111"/>
                <a:gd name="T4" fmla="*/ 204 w 207"/>
                <a:gd name="T5" fmla="*/ 111 h 111"/>
                <a:gd name="T6" fmla="*/ 159 w 207"/>
                <a:gd name="T7" fmla="*/ 102 h 111"/>
                <a:gd name="T8" fmla="*/ 126 w 207"/>
                <a:gd name="T9" fmla="*/ 102 h 111"/>
                <a:gd name="T10" fmla="*/ 3 w 207"/>
                <a:gd name="T11" fmla="*/ 108 h 111"/>
                <a:gd name="T12" fmla="*/ 0 w 207"/>
                <a:gd name="T13" fmla="*/ 0 h 111"/>
                <a:gd name="T14" fmla="*/ 96 w 207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11">
                  <a:moveTo>
                    <a:pt x="96" y="0"/>
                  </a:moveTo>
                  <a:cubicBezTo>
                    <a:pt x="133" y="0"/>
                    <a:pt x="170" y="0"/>
                    <a:pt x="207" y="0"/>
                  </a:cubicBezTo>
                  <a:cubicBezTo>
                    <a:pt x="206" y="37"/>
                    <a:pt x="202" y="71"/>
                    <a:pt x="204" y="111"/>
                  </a:cubicBezTo>
                  <a:cubicBezTo>
                    <a:pt x="191" y="106"/>
                    <a:pt x="174" y="105"/>
                    <a:pt x="159" y="102"/>
                  </a:cubicBezTo>
                  <a:cubicBezTo>
                    <a:pt x="155" y="97"/>
                    <a:pt x="130" y="97"/>
                    <a:pt x="126" y="102"/>
                  </a:cubicBezTo>
                  <a:cubicBezTo>
                    <a:pt x="81" y="100"/>
                    <a:pt x="45" y="107"/>
                    <a:pt x="3" y="108"/>
                  </a:cubicBezTo>
                  <a:cubicBezTo>
                    <a:pt x="11" y="74"/>
                    <a:pt x="2" y="33"/>
                    <a:pt x="0" y="0"/>
                  </a:cubicBezTo>
                  <a:cubicBezTo>
                    <a:pt x="32" y="0"/>
                    <a:pt x="64" y="0"/>
                    <a:pt x="96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Freeform 525"/>
            <p:cNvSpPr/>
            <p:nvPr/>
          </p:nvSpPr>
          <p:spPr bwMode="auto">
            <a:xfrm>
              <a:off x="6761169" y="1955006"/>
              <a:ext cx="20638" cy="90488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Freeform 526"/>
            <p:cNvSpPr/>
            <p:nvPr/>
          </p:nvSpPr>
          <p:spPr bwMode="auto">
            <a:xfrm>
              <a:off x="638181" y="2035969"/>
              <a:ext cx="128588" cy="53975"/>
            </a:xfrm>
            <a:custGeom>
              <a:avLst/>
              <a:gdLst>
                <a:gd name="T0" fmla="*/ 0 w 43"/>
                <a:gd name="T1" fmla="*/ 9 h 18"/>
                <a:gd name="T2" fmla="*/ 39 w 43"/>
                <a:gd name="T3" fmla="*/ 6 h 18"/>
                <a:gd name="T4" fmla="*/ 42 w 43"/>
                <a:gd name="T5" fmla="*/ 0 h 18"/>
                <a:gd name="T6" fmla="*/ 0 w 43"/>
                <a:gd name="T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Freeform 527"/>
            <p:cNvSpPr/>
            <p:nvPr/>
          </p:nvSpPr>
          <p:spPr bwMode="auto">
            <a:xfrm>
              <a:off x="944569" y="1981994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Freeform 528"/>
            <p:cNvSpPr/>
            <p:nvPr/>
          </p:nvSpPr>
          <p:spPr bwMode="auto">
            <a:xfrm>
              <a:off x="960444" y="1797844"/>
              <a:ext cx="250825" cy="274638"/>
            </a:xfrm>
            <a:custGeom>
              <a:avLst/>
              <a:gdLst>
                <a:gd name="T0" fmla="*/ 84 w 84"/>
                <a:gd name="T1" fmla="*/ 74 h 92"/>
                <a:gd name="T2" fmla="*/ 81 w 84"/>
                <a:gd name="T3" fmla="*/ 86 h 92"/>
                <a:gd name="T4" fmla="*/ 42 w 84"/>
                <a:gd name="T5" fmla="*/ 89 h 92"/>
                <a:gd name="T6" fmla="*/ 0 w 84"/>
                <a:gd name="T7" fmla="*/ 92 h 92"/>
                <a:gd name="T8" fmla="*/ 0 w 84"/>
                <a:gd name="T9" fmla="*/ 62 h 92"/>
                <a:gd name="T10" fmla="*/ 0 w 84"/>
                <a:gd name="T11" fmla="*/ 14 h 92"/>
                <a:gd name="T12" fmla="*/ 84 w 84"/>
                <a:gd name="T13" fmla="*/ 8 h 92"/>
                <a:gd name="T14" fmla="*/ 84 w 84"/>
                <a:gd name="T15" fmla="*/ 68 h 92"/>
                <a:gd name="T16" fmla="*/ 84 w 84"/>
                <a:gd name="T17" fmla="*/ 7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92">
                  <a:moveTo>
                    <a:pt x="84" y="74"/>
                  </a:moveTo>
                  <a:cubicBezTo>
                    <a:pt x="80" y="75"/>
                    <a:pt x="82" y="82"/>
                    <a:pt x="81" y="86"/>
                  </a:cubicBezTo>
                  <a:cubicBezTo>
                    <a:pt x="69" y="88"/>
                    <a:pt x="49" y="82"/>
                    <a:pt x="42" y="89"/>
                  </a:cubicBezTo>
                  <a:cubicBezTo>
                    <a:pt x="26" y="88"/>
                    <a:pt x="12" y="89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0"/>
                    <a:pt x="84" y="72"/>
                    <a:pt x="84" y="7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Freeform 529"/>
            <p:cNvSpPr/>
            <p:nvPr/>
          </p:nvSpPr>
          <p:spPr bwMode="auto">
            <a:xfrm>
              <a:off x="1085856" y="2018506"/>
              <a:ext cx="125413" cy="44450"/>
            </a:xfrm>
            <a:custGeom>
              <a:avLst/>
              <a:gdLst>
                <a:gd name="T0" fmla="*/ 42 w 42"/>
                <a:gd name="T1" fmla="*/ 0 h 15"/>
                <a:gd name="T2" fmla="*/ 42 w 42"/>
                <a:gd name="T3" fmla="*/ 15 h 15"/>
                <a:gd name="T4" fmla="*/ 0 w 42"/>
                <a:gd name="T5" fmla="*/ 15 h 15"/>
                <a:gd name="T6" fmla="*/ 39 w 42"/>
                <a:gd name="T7" fmla="*/ 12 h 15"/>
                <a:gd name="T8" fmla="*/ 42 w 4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42" y="0"/>
                  </a:move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Freeform 530"/>
            <p:cNvSpPr/>
            <p:nvPr/>
          </p:nvSpPr>
          <p:spPr bwMode="auto">
            <a:xfrm>
              <a:off x="8107369" y="2028031"/>
              <a:ext cx="20638" cy="106363"/>
            </a:xfrm>
            <a:custGeom>
              <a:avLst/>
              <a:gdLst>
                <a:gd name="T0" fmla="*/ 0 w 7"/>
                <a:gd name="T1" fmla="*/ 9 h 36"/>
                <a:gd name="T2" fmla="*/ 3 w 7"/>
                <a:gd name="T3" fmla="*/ 0 h 36"/>
                <a:gd name="T4" fmla="*/ 6 w 7"/>
                <a:gd name="T5" fmla="*/ 0 h 36"/>
                <a:gd name="T6" fmla="*/ 3 w 7"/>
                <a:gd name="T7" fmla="*/ 36 h 36"/>
                <a:gd name="T8" fmla="*/ 0 w 7"/>
                <a:gd name="T9" fmla="*/ 36 h 36"/>
                <a:gd name="T10" fmla="*/ 0 w 7"/>
                <a:gd name="T11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6">
                  <a:moveTo>
                    <a:pt x="0" y="9"/>
                  </a:moveTo>
                  <a:cubicBezTo>
                    <a:pt x="4" y="9"/>
                    <a:pt x="3" y="4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3"/>
                    <a:pt x="7" y="27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7"/>
                    <a:pt x="0" y="18"/>
                    <a:pt x="0" y="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Freeform 531"/>
            <p:cNvSpPr>
              <a:spLocks noEditPoints="1"/>
            </p:cNvSpPr>
            <p:nvPr/>
          </p:nvSpPr>
          <p:spPr bwMode="auto">
            <a:xfrm>
              <a:off x="933456" y="1785144"/>
              <a:ext cx="319088" cy="322263"/>
            </a:xfrm>
            <a:custGeom>
              <a:avLst/>
              <a:gdLst>
                <a:gd name="T0" fmla="*/ 0 w 107"/>
                <a:gd name="T1" fmla="*/ 0 h 108"/>
                <a:gd name="T2" fmla="*/ 105 w 107"/>
                <a:gd name="T3" fmla="*/ 0 h 108"/>
                <a:gd name="T4" fmla="*/ 99 w 107"/>
                <a:gd name="T5" fmla="*/ 105 h 108"/>
                <a:gd name="T6" fmla="*/ 3 w 107"/>
                <a:gd name="T7" fmla="*/ 102 h 108"/>
                <a:gd name="T8" fmla="*/ 0 w 107"/>
                <a:gd name="T9" fmla="*/ 0 h 108"/>
                <a:gd name="T10" fmla="*/ 9 w 107"/>
                <a:gd name="T11" fmla="*/ 96 h 108"/>
                <a:gd name="T12" fmla="*/ 51 w 107"/>
                <a:gd name="T13" fmla="*/ 93 h 108"/>
                <a:gd name="T14" fmla="*/ 93 w 107"/>
                <a:gd name="T15" fmla="*/ 93 h 108"/>
                <a:gd name="T16" fmla="*/ 93 w 107"/>
                <a:gd name="T17" fmla="*/ 78 h 108"/>
                <a:gd name="T18" fmla="*/ 93 w 107"/>
                <a:gd name="T19" fmla="*/ 72 h 108"/>
                <a:gd name="T20" fmla="*/ 96 w 107"/>
                <a:gd name="T21" fmla="*/ 12 h 108"/>
                <a:gd name="T22" fmla="*/ 9 w 107"/>
                <a:gd name="T23" fmla="*/ 18 h 108"/>
                <a:gd name="T24" fmla="*/ 9 w 107"/>
                <a:gd name="T25" fmla="*/ 66 h 108"/>
                <a:gd name="T26" fmla="*/ 9 w 107"/>
                <a:gd name="T27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8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37"/>
                    <a:pt x="107" y="76"/>
                    <a:pt x="99" y="105"/>
                  </a:cubicBezTo>
                  <a:cubicBezTo>
                    <a:pt x="68" y="103"/>
                    <a:pt x="30" y="108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lose/>
                  <a:moveTo>
                    <a:pt x="9" y="96"/>
                  </a:moveTo>
                  <a:cubicBezTo>
                    <a:pt x="21" y="93"/>
                    <a:pt x="35" y="92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100" y="58"/>
                    <a:pt x="94" y="31"/>
                    <a:pt x="96" y="12"/>
                  </a:cubicBezTo>
                  <a:cubicBezTo>
                    <a:pt x="76" y="9"/>
                    <a:pt x="9" y="1"/>
                    <a:pt x="9" y="18"/>
                  </a:cubicBezTo>
                  <a:cubicBezTo>
                    <a:pt x="9" y="34"/>
                    <a:pt x="9" y="50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Freeform 532"/>
            <p:cNvSpPr/>
            <p:nvPr/>
          </p:nvSpPr>
          <p:spPr bwMode="auto">
            <a:xfrm>
              <a:off x="1390656" y="1821656"/>
              <a:ext cx="255588" cy="250825"/>
            </a:xfrm>
            <a:custGeom>
              <a:avLst/>
              <a:gdLst>
                <a:gd name="T0" fmla="*/ 39 w 86"/>
                <a:gd name="T1" fmla="*/ 81 h 84"/>
                <a:gd name="T2" fmla="*/ 0 w 86"/>
                <a:gd name="T3" fmla="*/ 84 h 84"/>
                <a:gd name="T4" fmla="*/ 0 w 86"/>
                <a:gd name="T5" fmla="*/ 39 h 84"/>
                <a:gd name="T6" fmla="*/ 0 w 86"/>
                <a:gd name="T7" fmla="*/ 18 h 84"/>
                <a:gd name="T8" fmla="*/ 0 w 86"/>
                <a:gd name="T9" fmla="*/ 0 h 84"/>
                <a:gd name="T10" fmla="*/ 84 w 86"/>
                <a:gd name="T11" fmla="*/ 0 h 84"/>
                <a:gd name="T12" fmla="*/ 84 w 86"/>
                <a:gd name="T13" fmla="*/ 60 h 84"/>
                <a:gd name="T14" fmla="*/ 81 w 86"/>
                <a:gd name="T15" fmla="*/ 78 h 84"/>
                <a:gd name="T16" fmla="*/ 39 w 86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84">
                  <a:moveTo>
                    <a:pt x="39" y="81"/>
                  </a:moveTo>
                  <a:cubicBezTo>
                    <a:pt x="24" y="80"/>
                    <a:pt x="11" y="81"/>
                    <a:pt x="0" y="84"/>
                  </a:cubicBezTo>
                  <a:cubicBezTo>
                    <a:pt x="0" y="69"/>
                    <a:pt x="0" y="54"/>
                    <a:pt x="0" y="39"/>
                  </a:cubicBezTo>
                  <a:cubicBezTo>
                    <a:pt x="0" y="32"/>
                    <a:pt x="0" y="25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6" y="69"/>
                    <a:pt x="79" y="69"/>
                    <a:pt x="81" y="78"/>
                  </a:cubicBezTo>
                  <a:cubicBezTo>
                    <a:pt x="68" y="80"/>
                    <a:pt x="47" y="74"/>
                    <a:pt x="39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Freeform 533"/>
            <p:cNvSpPr>
              <a:spLocks noEditPoints="1"/>
            </p:cNvSpPr>
            <p:nvPr/>
          </p:nvSpPr>
          <p:spPr bwMode="auto">
            <a:xfrm>
              <a:off x="1303344" y="1761331"/>
              <a:ext cx="382588" cy="346075"/>
            </a:xfrm>
            <a:custGeom>
              <a:avLst/>
              <a:gdLst>
                <a:gd name="T0" fmla="*/ 17 w 128"/>
                <a:gd name="T1" fmla="*/ 14 h 116"/>
                <a:gd name="T2" fmla="*/ 122 w 128"/>
                <a:gd name="T3" fmla="*/ 8 h 116"/>
                <a:gd name="T4" fmla="*/ 125 w 128"/>
                <a:gd name="T5" fmla="*/ 41 h 116"/>
                <a:gd name="T6" fmla="*/ 119 w 128"/>
                <a:gd name="T7" fmla="*/ 113 h 116"/>
                <a:gd name="T8" fmla="*/ 23 w 128"/>
                <a:gd name="T9" fmla="*/ 110 h 116"/>
                <a:gd name="T10" fmla="*/ 20 w 128"/>
                <a:gd name="T11" fmla="*/ 53 h 116"/>
                <a:gd name="T12" fmla="*/ 17 w 128"/>
                <a:gd name="T13" fmla="*/ 14 h 116"/>
                <a:gd name="T14" fmla="*/ 29 w 128"/>
                <a:gd name="T15" fmla="*/ 59 h 116"/>
                <a:gd name="T16" fmla="*/ 29 w 128"/>
                <a:gd name="T17" fmla="*/ 104 h 116"/>
                <a:gd name="T18" fmla="*/ 68 w 128"/>
                <a:gd name="T19" fmla="*/ 101 h 116"/>
                <a:gd name="T20" fmla="*/ 110 w 128"/>
                <a:gd name="T21" fmla="*/ 98 h 116"/>
                <a:gd name="T22" fmla="*/ 113 w 128"/>
                <a:gd name="T23" fmla="*/ 80 h 116"/>
                <a:gd name="T24" fmla="*/ 116 w 128"/>
                <a:gd name="T25" fmla="*/ 20 h 116"/>
                <a:gd name="T26" fmla="*/ 29 w 128"/>
                <a:gd name="T27" fmla="*/ 38 h 116"/>
                <a:gd name="T28" fmla="*/ 29 w 128"/>
                <a:gd name="T29" fmla="*/ 5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116">
                  <a:moveTo>
                    <a:pt x="17" y="14"/>
                  </a:moveTo>
                  <a:cubicBezTo>
                    <a:pt x="40" y="0"/>
                    <a:pt x="89" y="12"/>
                    <a:pt x="122" y="8"/>
                  </a:cubicBezTo>
                  <a:cubicBezTo>
                    <a:pt x="124" y="18"/>
                    <a:pt x="118" y="36"/>
                    <a:pt x="125" y="41"/>
                  </a:cubicBezTo>
                  <a:cubicBezTo>
                    <a:pt x="128" y="70"/>
                    <a:pt x="121" y="89"/>
                    <a:pt x="119" y="113"/>
                  </a:cubicBezTo>
                  <a:cubicBezTo>
                    <a:pt x="88" y="111"/>
                    <a:pt x="50" y="116"/>
                    <a:pt x="23" y="110"/>
                  </a:cubicBezTo>
                  <a:cubicBezTo>
                    <a:pt x="20" y="93"/>
                    <a:pt x="19" y="74"/>
                    <a:pt x="20" y="53"/>
                  </a:cubicBezTo>
                  <a:cubicBezTo>
                    <a:pt x="18" y="41"/>
                    <a:pt x="24" y="21"/>
                    <a:pt x="17" y="14"/>
                  </a:cubicBezTo>
                  <a:close/>
                  <a:moveTo>
                    <a:pt x="29" y="59"/>
                  </a:moveTo>
                  <a:cubicBezTo>
                    <a:pt x="24" y="66"/>
                    <a:pt x="25" y="107"/>
                    <a:pt x="29" y="104"/>
                  </a:cubicBezTo>
                  <a:cubicBezTo>
                    <a:pt x="40" y="101"/>
                    <a:pt x="53" y="100"/>
                    <a:pt x="68" y="101"/>
                  </a:cubicBezTo>
                  <a:cubicBezTo>
                    <a:pt x="81" y="99"/>
                    <a:pt x="102" y="105"/>
                    <a:pt x="110" y="98"/>
                  </a:cubicBezTo>
                  <a:cubicBezTo>
                    <a:pt x="108" y="89"/>
                    <a:pt x="115" y="89"/>
                    <a:pt x="113" y="80"/>
                  </a:cubicBezTo>
                  <a:cubicBezTo>
                    <a:pt x="120" y="66"/>
                    <a:pt x="114" y="39"/>
                    <a:pt x="116" y="20"/>
                  </a:cubicBezTo>
                  <a:cubicBezTo>
                    <a:pt x="100" y="20"/>
                    <a:pt x="0" y="2"/>
                    <a:pt x="29" y="38"/>
                  </a:cubicBezTo>
                  <a:cubicBezTo>
                    <a:pt x="29" y="45"/>
                    <a:pt x="29" y="52"/>
                    <a:pt x="29" y="5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Freeform 534"/>
            <p:cNvSpPr/>
            <p:nvPr/>
          </p:nvSpPr>
          <p:spPr bwMode="auto">
            <a:xfrm>
              <a:off x="6315081" y="1794669"/>
              <a:ext cx="101600" cy="358775"/>
            </a:xfrm>
            <a:custGeom>
              <a:avLst/>
              <a:gdLst>
                <a:gd name="T0" fmla="*/ 27 w 34"/>
                <a:gd name="T1" fmla="*/ 0 h 120"/>
                <a:gd name="T2" fmla="*/ 30 w 34"/>
                <a:gd name="T3" fmla="*/ 120 h 120"/>
                <a:gd name="T4" fmla="*/ 24 w 34"/>
                <a:gd name="T5" fmla="*/ 111 h 120"/>
                <a:gd name="T6" fmla="*/ 24 w 34"/>
                <a:gd name="T7" fmla="*/ 87 h 120"/>
                <a:gd name="T8" fmla="*/ 24 w 34"/>
                <a:gd name="T9" fmla="*/ 57 h 120"/>
                <a:gd name="T10" fmla="*/ 24 w 34"/>
                <a:gd name="T11" fmla="*/ 21 h 120"/>
                <a:gd name="T12" fmla="*/ 0 w 34"/>
                <a:gd name="T13" fmla="*/ 18 h 120"/>
                <a:gd name="T14" fmla="*/ 27 w 34"/>
                <a:gd name="T15" fmla="*/ 18 h 120"/>
                <a:gd name="T16" fmla="*/ 27 w 34"/>
                <a:gd name="T1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20">
                  <a:moveTo>
                    <a:pt x="27" y="0"/>
                  </a:moveTo>
                  <a:cubicBezTo>
                    <a:pt x="34" y="34"/>
                    <a:pt x="28" y="81"/>
                    <a:pt x="30" y="120"/>
                  </a:cubicBezTo>
                  <a:cubicBezTo>
                    <a:pt x="26" y="119"/>
                    <a:pt x="29" y="111"/>
                    <a:pt x="24" y="111"/>
                  </a:cubicBezTo>
                  <a:cubicBezTo>
                    <a:pt x="24" y="103"/>
                    <a:pt x="24" y="95"/>
                    <a:pt x="24" y="87"/>
                  </a:cubicBezTo>
                  <a:cubicBezTo>
                    <a:pt x="29" y="84"/>
                    <a:pt x="29" y="60"/>
                    <a:pt x="24" y="57"/>
                  </a:cubicBezTo>
                  <a:cubicBezTo>
                    <a:pt x="24" y="45"/>
                    <a:pt x="24" y="33"/>
                    <a:pt x="24" y="21"/>
                  </a:cubicBezTo>
                  <a:cubicBezTo>
                    <a:pt x="17" y="19"/>
                    <a:pt x="2" y="25"/>
                    <a:pt x="0" y="18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2"/>
                    <a:pt x="27" y="6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Freeform 536"/>
            <p:cNvSpPr/>
            <p:nvPr/>
          </p:nvSpPr>
          <p:spPr bwMode="auto">
            <a:xfrm>
              <a:off x="6411919" y="2055019"/>
              <a:ext cx="31750" cy="133350"/>
            </a:xfrm>
            <a:custGeom>
              <a:avLst/>
              <a:gdLst>
                <a:gd name="T0" fmla="*/ 4 w 11"/>
                <a:gd name="T1" fmla="*/ 45 h 45"/>
                <a:gd name="T2" fmla="*/ 7 w 11"/>
                <a:gd name="T3" fmla="*/ 0 h 45"/>
                <a:gd name="T4" fmla="*/ 4 w 11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5" y="14"/>
                    <a:pt x="11" y="36"/>
                    <a:pt x="4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Freeform 537"/>
            <p:cNvSpPr/>
            <p:nvPr/>
          </p:nvSpPr>
          <p:spPr bwMode="auto">
            <a:xfrm>
              <a:off x="7334256" y="2072481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Freeform 539"/>
            <p:cNvSpPr/>
            <p:nvPr/>
          </p:nvSpPr>
          <p:spPr bwMode="auto">
            <a:xfrm>
              <a:off x="1771656" y="2099469"/>
              <a:ext cx="33338" cy="125413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Freeform 540"/>
            <p:cNvSpPr/>
            <p:nvPr/>
          </p:nvSpPr>
          <p:spPr bwMode="auto">
            <a:xfrm>
              <a:off x="5670556" y="2150269"/>
              <a:ext cx="107950" cy="20638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Freeform 541"/>
            <p:cNvSpPr/>
            <p:nvPr/>
          </p:nvSpPr>
          <p:spPr bwMode="auto">
            <a:xfrm>
              <a:off x="6381756" y="2126456"/>
              <a:ext cx="34925" cy="115888"/>
            </a:xfrm>
            <a:custGeom>
              <a:avLst/>
              <a:gdLst>
                <a:gd name="T0" fmla="*/ 8 w 12"/>
                <a:gd name="T1" fmla="*/ 9 h 39"/>
                <a:gd name="T2" fmla="*/ 5 w 12"/>
                <a:gd name="T3" fmla="*/ 39 h 39"/>
                <a:gd name="T4" fmla="*/ 2 w 12"/>
                <a:gd name="T5" fmla="*/ 0 h 39"/>
                <a:gd name="T6" fmla="*/ 8 w 12"/>
                <a:gd name="T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9">
                  <a:moveTo>
                    <a:pt x="8" y="9"/>
                  </a:moveTo>
                  <a:cubicBezTo>
                    <a:pt x="6" y="18"/>
                    <a:pt x="12" y="35"/>
                    <a:pt x="5" y="39"/>
                  </a:cubicBezTo>
                  <a:cubicBezTo>
                    <a:pt x="7" y="23"/>
                    <a:pt x="0" y="16"/>
                    <a:pt x="2" y="0"/>
                  </a:cubicBezTo>
                  <a:cubicBezTo>
                    <a:pt x="7" y="0"/>
                    <a:pt x="4" y="8"/>
                    <a:pt x="8" y="9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Freeform 542"/>
            <p:cNvSpPr/>
            <p:nvPr/>
          </p:nvSpPr>
          <p:spPr bwMode="auto">
            <a:xfrm>
              <a:off x="5276856" y="2158206"/>
              <a:ext cx="107950" cy="22225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Freeform 543"/>
            <p:cNvSpPr/>
            <p:nvPr/>
          </p:nvSpPr>
          <p:spPr bwMode="auto">
            <a:xfrm>
              <a:off x="5384806" y="2170906"/>
              <a:ext cx="98425" cy="9525"/>
            </a:xfrm>
            <a:custGeom>
              <a:avLst/>
              <a:gdLst>
                <a:gd name="T0" fmla="*/ 0 w 33"/>
                <a:gd name="T1" fmla="*/ 0 h 3"/>
                <a:gd name="T2" fmla="*/ 33 w 33"/>
                <a:gd name="T3" fmla="*/ 0 h 3"/>
                <a:gd name="T4" fmla="*/ 33 w 33"/>
                <a:gd name="T5" fmla="*/ 3 h 3"/>
                <a:gd name="T6" fmla="*/ 0 w 33"/>
                <a:gd name="T7" fmla="*/ 3 h 3"/>
                <a:gd name="T8" fmla="*/ 0 w 3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Freeform 546"/>
            <p:cNvSpPr/>
            <p:nvPr/>
          </p:nvSpPr>
          <p:spPr bwMode="auto">
            <a:xfrm>
              <a:off x="6262694" y="2153444"/>
              <a:ext cx="106363" cy="79375"/>
            </a:xfrm>
            <a:custGeom>
              <a:avLst/>
              <a:gdLst>
                <a:gd name="T0" fmla="*/ 36 w 36"/>
                <a:gd name="T1" fmla="*/ 27 h 27"/>
                <a:gd name="T2" fmla="*/ 33 w 36"/>
                <a:gd name="T3" fmla="*/ 3 h 27"/>
                <a:gd name="T4" fmla="*/ 0 w 36"/>
                <a:gd name="T5" fmla="*/ 3 h 27"/>
                <a:gd name="T6" fmla="*/ 0 w 36"/>
                <a:gd name="T7" fmla="*/ 0 h 27"/>
                <a:gd name="T8" fmla="*/ 36 w 36"/>
                <a:gd name="T9" fmla="*/ 0 h 27"/>
                <a:gd name="T10" fmla="*/ 36 w 36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7">
                  <a:moveTo>
                    <a:pt x="36" y="27"/>
                  </a:moveTo>
                  <a:cubicBezTo>
                    <a:pt x="29" y="25"/>
                    <a:pt x="35" y="10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9"/>
                    <a:pt x="36" y="18"/>
                    <a:pt x="36" y="2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Freeform 547"/>
            <p:cNvSpPr/>
            <p:nvPr/>
          </p:nvSpPr>
          <p:spPr bwMode="auto">
            <a:xfrm>
              <a:off x="1798644" y="2126456"/>
              <a:ext cx="33338" cy="125413"/>
            </a:xfrm>
            <a:custGeom>
              <a:avLst/>
              <a:gdLst>
                <a:gd name="T0" fmla="*/ 4 w 11"/>
                <a:gd name="T1" fmla="*/ 42 h 42"/>
                <a:gd name="T2" fmla="*/ 7 w 11"/>
                <a:gd name="T3" fmla="*/ 0 h 42"/>
                <a:gd name="T4" fmla="*/ 4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Freeform 548"/>
            <p:cNvSpPr/>
            <p:nvPr/>
          </p:nvSpPr>
          <p:spPr bwMode="auto">
            <a:xfrm>
              <a:off x="8107369" y="2134394"/>
              <a:ext cx="7938" cy="501650"/>
            </a:xfrm>
            <a:custGeom>
              <a:avLst/>
              <a:gdLst>
                <a:gd name="T0" fmla="*/ 0 w 3"/>
                <a:gd name="T1" fmla="*/ 60 h 168"/>
                <a:gd name="T2" fmla="*/ 0 w 3"/>
                <a:gd name="T3" fmla="*/ 30 h 168"/>
                <a:gd name="T4" fmla="*/ 0 w 3"/>
                <a:gd name="T5" fmla="*/ 0 h 168"/>
                <a:gd name="T6" fmla="*/ 3 w 3"/>
                <a:gd name="T7" fmla="*/ 0 h 168"/>
                <a:gd name="T8" fmla="*/ 3 w 3"/>
                <a:gd name="T9" fmla="*/ 168 h 168"/>
                <a:gd name="T10" fmla="*/ 0 w 3"/>
                <a:gd name="T11" fmla="*/ 168 h 168"/>
                <a:gd name="T12" fmla="*/ 0 w 3"/>
                <a:gd name="T13" fmla="*/ 120 h 168"/>
                <a:gd name="T14" fmla="*/ 0 w 3"/>
                <a:gd name="T15" fmla="*/ 90 h 168"/>
                <a:gd name="T16" fmla="*/ 0 w 3"/>
                <a:gd name="T17" fmla="*/ 6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68">
                  <a:moveTo>
                    <a:pt x="0" y="60"/>
                  </a:moveTo>
                  <a:cubicBezTo>
                    <a:pt x="0" y="50"/>
                    <a:pt x="0" y="4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6"/>
                    <a:pt x="3" y="112"/>
                    <a:pt x="3" y="168"/>
                  </a:cubicBezTo>
                  <a:cubicBezTo>
                    <a:pt x="2" y="168"/>
                    <a:pt x="1" y="168"/>
                    <a:pt x="0" y="168"/>
                  </a:cubicBezTo>
                  <a:cubicBezTo>
                    <a:pt x="0" y="152"/>
                    <a:pt x="0" y="136"/>
                    <a:pt x="0" y="120"/>
                  </a:cubicBezTo>
                  <a:cubicBezTo>
                    <a:pt x="0" y="110"/>
                    <a:pt x="0" y="100"/>
                    <a:pt x="0" y="90"/>
                  </a:cubicBezTo>
                  <a:cubicBezTo>
                    <a:pt x="0" y="80"/>
                    <a:pt x="0" y="7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Freeform 549"/>
            <p:cNvSpPr/>
            <p:nvPr/>
          </p:nvSpPr>
          <p:spPr bwMode="auto">
            <a:xfrm>
              <a:off x="1641481" y="2215356"/>
              <a:ext cx="34925" cy="98425"/>
            </a:xfrm>
            <a:custGeom>
              <a:avLst/>
              <a:gdLst>
                <a:gd name="T0" fmla="*/ 0 w 12"/>
                <a:gd name="T1" fmla="*/ 0 h 33"/>
                <a:gd name="T2" fmla="*/ 12 w 12"/>
                <a:gd name="T3" fmla="*/ 0 h 33"/>
                <a:gd name="T4" fmla="*/ 12 w 12"/>
                <a:gd name="T5" fmla="*/ 33 h 33"/>
                <a:gd name="T6" fmla="*/ 9 w 12"/>
                <a:gd name="T7" fmla="*/ 3 h 33"/>
                <a:gd name="T8" fmla="*/ 0 w 12"/>
                <a:gd name="T9" fmla="*/ 3 h 33"/>
                <a:gd name="T10" fmla="*/ 0 w 12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Freeform 550"/>
            <p:cNvSpPr/>
            <p:nvPr/>
          </p:nvSpPr>
          <p:spPr bwMode="auto">
            <a:xfrm>
              <a:off x="500069" y="2251869"/>
              <a:ext cx="280988" cy="261938"/>
            </a:xfrm>
            <a:custGeom>
              <a:avLst/>
              <a:gdLst>
                <a:gd name="T0" fmla="*/ 4 w 94"/>
                <a:gd name="T1" fmla="*/ 12 h 88"/>
                <a:gd name="T2" fmla="*/ 4 w 94"/>
                <a:gd name="T3" fmla="*/ 0 h 88"/>
                <a:gd name="T4" fmla="*/ 91 w 94"/>
                <a:gd name="T5" fmla="*/ 0 h 88"/>
                <a:gd name="T6" fmla="*/ 88 w 94"/>
                <a:gd name="T7" fmla="*/ 72 h 88"/>
                <a:gd name="T8" fmla="*/ 85 w 94"/>
                <a:gd name="T9" fmla="*/ 78 h 88"/>
                <a:gd name="T10" fmla="*/ 46 w 94"/>
                <a:gd name="T11" fmla="*/ 81 h 88"/>
                <a:gd name="T12" fmla="*/ 7 w 94"/>
                <a:gd name="T13" fmla="*/ 87 h 88"/>
                <a:gd name="T14" fmla="*/ 4 w 94"/>
                <a:gd name="T15" fmla="*/ 72 h 88"/>
                <a:gd name="T16" fmla="*/ 4 w 94"/>
                <a:gd name="T17" fmla="*/ 1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8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Freeform 551"/>
            <p:cNvSpPr/>
            <p:nvPr/>
          </p:nvSpPr>
          <p:spPr bwMode="auto">
            <a:xfrm>
              <a:off x="1343031" y="2232819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Freeform 552"/>
            <p:cNvSpPr/>
            <p:nvPr/>
          </p:nvSpPr>
          <p:spPr bwMode="auto">
            <a:xfrm>
              <a:off x="3038481" y="2299494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Freeform 553"/>
            <p:cNvSpPr/>
            <p:nvPr/>
          </p:nvSpPr>
          <p:spPr bwMode="auto">
            <a:xfrm>
              <a:off x="1873256" y="2307431"/>
              <a:ext cx="107950" cy="15875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Freeform 554"/>
            <p:cNvSpPr/>
            <p:nvPr/>
          </p:nvSpPr>
          <p:spPr bwMode="auto">
            <a:xfrm>
              <a:off x="7342194" y="2259806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Freeform 555"/>
            <p:cNvSpPr/>
            <p:nvPr/>
          </p:nvSpPr>
          <p:spPr bwMode="auto">
            <a:xfrm>
              <a:off x="7450144" y="2251869"/>
              <a:ext cx="33338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Freeform 556"/>
            <p:cNvSpPr/>
            <p:nvPr/>
          </p:nvSpPr>
          <p:spPr bwMode="auto">
            <a:xfrm>
              <a:off x="2070106" y="2310606"/>
              <a:ext cx="90488" cy="33338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Freeform 557"/>
            <p:cNvSpPr/>
            <p:nvPr/>
          </p:nvSpPr>
          <p:spPr bwMode="auto">
            <a:xfrm>
              <a:off x="2317756" y="1821656"/>
              <a:ext cx="22225" cy="519113"/>
            </a:xfrm>
            <a:custGeom>
              <a:avLst/>
              <a:gdLst>
                <a:gd name="T0" fmla="*/ 4 w 7"/>
                <a:gd name="T1" fmla="*/ 174 h 174"/>
                <a:gd name="T2" fmla="*/ 7 w 7"/>
                <a:gd name="T3" fmla="*/ 0 h 174"/>
                <a:gd name="T4" fmla="*/ 7 w 7"/>
                <a:gd name="T5" fmla="*/ 174 h 174"/>
                <a:gd name="T6" fmla="*/ 4 w 7"/>
                <a:gd name="T7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4">
                  <a:moveTo>
                    <a:pt x="4" y="174"/>
                  </a:moveTo>
                  <a:cubicBezTo>
                    <a:pt x="6" y="117"/>
                    <a:pt x="0" y="52"/>
                    <a:pt x="7" y="0"/>
                  </a:cubicBezTo>
                  <a:cubicBezTo>
                    <a:pt x="7" y="58"/>
                    <a:pt x="7" y="116"/>
                    <a:pt x="7" y="174"/>
                  </a:cubicBezTo>
                  <a:cubicBezTo>
                    <a:pt x="6" y="174"/>
                    <a:pt x="5" y="174"/>
                    <a:pt x="4" y="17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Freeform 558"/>
            <p:cNvSpPr/>
            <p:nvPr/>
          </p:nvSpPr>
          <p:spPr bwMode="auto">
            <a:xfrm>
              <a:off x="960444" y="2228056"/>
              <a:ext cx="250825" cy="274638"/>
            </a:xfrm>
            <a:custGeom>
              <a:avLst/>
              <a:gdLst>
                <a:gd name="T0" fmla="*/ 0 w 84"/>
                <a:gd name="T1" fmla="*/ 62 h 92"/>
                <a:gd name="T2" fmla="*/ 0 w 84"/>
                <a:gd name="T3" fmla="*/ 14 h 92"/>
                <a:gd name="T4" fmla="*/ 84 w 84"/>
                <a:gd name="T5" fmla="*/ 8 h 92"/>
                <a:gd name="T6" fmla="*/ 84 w 84"/>
                <a:gd name="T7" fmla="*/ 68 h 92"/>
                <a:gd name="T8" fmla="*/ 84 w 84"/>
                <a:gd name="T9" fmla="*/ 89 h 92"/>
                <a:gd name="T10" fmla="*/ 42 w 84"/>
                <a:gd name="T11" fmla="*/ 89 h 92"/>
                <a:gd name="T12" fmla="*/ 12 w 84"/>
                <a:gd name="T13" fmla="*/ 92 h 92"/>
                <a:gd name="T14" fmla="*/ 3 w 84"/>
                <a:gd name="T15" fmla="*/ 92 h 92"/>
                <a:gd name="T16" fmla="*/ 0 w 84"/>
                <a:gd name="T17" fmla="*/ 92 h 92"/>
                <a:gd name="T18" fmla="*/ 0 w 84"/>
                <a:gd name="T19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92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Freeform 559"/>
            <p:cNvSpPr/>
            <p:nvPr/>
          </p:nvSpPr>
          <p:spPr bwMode="auto">
            <a:xfrm>
              <a:off x="3136906" y="2343944"/>
              <a:ext cx="133350" cy="14288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Freeform 560"/>
            <p:cNvSpPr/>
            <p:nvPr/>
          </p:nvSpPr>
          <p:spPr bwMode="auto">
            <a:xfrm>
              <a:off x="5040319" y="2224881"/>
              <a:ext cx="33338" cy="133350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Freeform 561"/>
            <p:cNvSpPr/>
            <p:nvPr/>
          </p:nvSpPr>
          <p:spPr bwMode="auto">
            <a:xfrm>
              <a:off x="2886081" y="2358231"/>
              <a:ext cx="196850" cy="22225"/>
            </a:xfrm>
            <a:custGeom>
              <a:avLst/>
              <a:gdLst>
                <a:gd name="T0" fmla="*/ 0 w 66"/>
                <a:gd name="T1" fmla="*/ 0 h 7"/>
                <a:gd name="T2" fmla="*/ 66 w 66"/>
                <a:gd name="T3" fmla="*/ 0 h 7"/>
                <a:gd name="T4" fmla="*/ 0 w 66"/>
                <a:gd name="T5" fmla="*/ 3 h 7"/>
                <a:gd name="T6" fmla="*/ 0 w 6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Freeform 562"/>
            <p:cNvSpPr/>
            <p:nvPr/>
          </p:nvSpPr>
          <p:spPr bwMode="auto">
            <a:xfrm>
              <a:off x="6073781" y="2385219"/>
              <a:ext cx="152400" cy="22225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Freeform 563"/>
            <p:cNvSpPr/>
            <p:nvPr/>
          </p:nvSpPr>
          <p:spPr bwMode="auto">
            <a:xfrm>
              <a:off x="1763719" y="2340769"/>
              <a:ext cx="31750" cy="117475"/>
            </a:xfrm>
            <a:custGeom>
              <a:avLst/>
              <a:gdLst>
                <a:gd name="T0" fmla="*/ 4 w 11"/>
                <a:gd name="T1" fmla="*/ 39 h 39"/>
                <a:gd name="T2" fmla="*/ 7 w 11"/>
                <a:gd name="T3" fmla="*/ 0 h 39"/>
                <a:gd name="T4" fmla="*/ 4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3" name="Freeform 565"/>
            <p:cNvSpPr/>
            <p:nvPr/>
          </p:nvSpPr>
          <p:spPr bwMode="auto">
            <a:xfrm>
              <a:off x="7137406" y="2313781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4" name="Freeform 567"/>
            <p:cNvSpPr/>
            <p:nvPr/>
          </p:nvSpPr>
          <p:spPr bwMode="auto">
            <a:xfrm>
              <a:off x="6402394" y="2313781"/>
              <a:ext cx="33338" cy="117475"/>
            </a:xfrm>
            <a:custGeom>
              <a:avLst/>
              <a:gdLst>
                <a:gd name="T0" fmla="*/ 4 w 11"/>
                <a:gd name="T1" fmla="*/ 39 h 39"/>
                <a:gd name="T2" fmla="*/ 7 w 11"/>
                <a:gd name="T3" fmla="*/ 0 h 39"/>
                <a:gd name="T4" fmla="*/ 4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Freeform 568"/>
            <p:cNvSpPr/>
            <p:nvPr/>
          </p:nvSpPr>
          <p:spPr bwMode="auto">
            <a:xfrm>
              <a:off x="6769106" y="2431256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Freeform 569"/>
            <p:cNvSpPr/>
            <p:nvPr/>
          </p:nvSpPr>
          <p:spPr bwMode="auto">
            <a:xfrm>
              <a:off x="7935919" y="2035969"/>
              <a:ext cx="22225" cy="457200"/>
            </a:xfrm>
            <a:custGeom>
              <a:avLst/>
              <a:gdLst>
                <a:gd name="T0" fmla="*/ 0 w 7"/>
                <a:gd name="T1" fmla="*/ 153 h 153"/>
                <a:gd name="T2" fmla="*/ 0 w 7"/>
                <a:gd name="T3" fmla="*/ 0 h 153"/>
                <a:gd name="T4" fmla="*/ 3 w 7"/>
                <a:gd name="T5" fmla="*/ 0 h 153"/>
                <a:gd name="T6" fmla="*/ 0 w 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3">
                  <a:moveTo>
                    <a:pt x="0" y="153"/>
                  </a:moveTo>
                  <a:cubicBezTo>
                    <a:pt x="0" y="102"/>
                    <a:pt x="0" y="5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50"/>
                    <a:pt x="7" y="108"/>
                    <a:pt x="0" y="15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Freeform 570"/>
            <p:cNvSpPr/>
            <p:nvPr/>
          </p:nvSpPr>
          <p:spPr bwMode="auto">
            <a:xfrm>
              <a:off x="995369" y="2482056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Freeform 571"/>
            <p:cNvSpPr/>
            <p:nvPr/>
          </p:nvSpPr>
          <p:spPr bwMode="auto">
            <a:xfrm>
              <a:off x="1377956" y="2251869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4 w 88"/>
                <a:gd name="T9" fmla="*/ 18 h 84"/>
                <a:gd name="T10" fmla="*/ 4 w 88"/>
                <a:gd name="T11" fmla="*/ 0 h 84"/>
                <a:gd name="T12" fmla="*/ 88 w 88"/>
                <a:gd name="T13" fmla="*/ 0 h 84"/>
                <a:gd name="T14" fmla="*/ 88 w 88"/>
                <a:gd name="T15" fmla="*/ 60 h 84"/>
                <a:gd name="T16" fmla="*/ 85 w 88"/>
                <a:gd name="T17" fmla="*/ 81 h 84"/>
                <a:gd name="T18" fmla="*/ 46 w 88"/>
                <a:gd name="T1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Freeform 572"/>
            <p:cNvSpPr/>
            <p:nvPr/>
          </p:nvSpPr>
          <p:spPr bwMode="auto">
            <a:xfrm>
              <a:off x="1425581" y="2482056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Freeform 573"/>
            <p:cNvSpPr/>
            <p:nvPr/>
          </p:nvSpPr>
          <p:spPr bwMode="auto">
            <a:xfrm>
              <a:off x="2974981" y="2482056"/>
              <a:ext cx="152400" cy="31750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Freeform 574"/>
            <p:cNvSpPr/>
            <p:nvPr/>
          </p:nvSpPr>
          <p:spPr bwMode="auto">
            <a:xfrm>
              <a:off x="942981" y="2412206"/>
              <a:ext cx="25400" cy="122238"/>
            </a:xfrm>
            <a:custGeom>
              <a:avLst/>
              <a:gdLst>
                <a:gd name="T0" fmla="*/ 9 w 9"/>
                <a:gd name="T1" fmla="*/ 30 h 41"/>
                <a:gd name="T2" fmla="*/ 6 w 9"/>
                <a:gd name="T3" fmla="*/ 0 h 41"/>
                <a:gd name="T4" fmla="*/ 6 w 9"/>
                <a:gd name="T5" fmla="*/ 30 h 41"/>
                <a:gd name="T6" fmla="*/ 9 w 9"/>
                <a:gd name="T7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1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Freeform 575"/>
            <p:cNvSpPr/>
            <p:nvPr/>
          </p:nvSpPr>
          <p:spPr bwMode="auto">
            <a:xfrm>
              <a:off x="1368431" y="2367756"/>
              <a:ext cx="30163" cy="165100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Freeform 576"/>
            <p:cNvSpPr/>
            <p:nvPr/>
          </p:nvSpPr>
          <p:spPr bwMode="auto">
            <a:xfrm>
              <a:off x="2947994" y="2507456"/>
              <a:ext cx="90488" cy="22225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4" name="Freeform 577"/>
            <p:cNvSpPr/>
            <p:nvPr/>
          </p:nvSpPr>
          <p:spPr bwMode="auto">
            <a:xfrm>
              <a:off x="3038481" y="2520156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0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5" name="Freeform 578"/>
            <p:cNvSpPr/>
            <p:nvPr/>
          </p:nvSpPr>
          <p:spPr bwMode="auto">
            <a:xfrm>
              <a:off x="2700344" y="2510631"/>
              <a:ext cx="166688" cy="46038"/>
            </a:xfrm>
            <a:custGeom>
              <a:avLst/>
              <a:gdLst>
                <a:gd name="T0" fmla="*/ 5 w 56"/>
                <a:gd name="T1" fmla="*/ 12 h 15"/>
                <a:gd name="T2" fmla="*/ 56 w 56"/>
                <a:gd name="T3" fmla="*/ 6 h 15"/>
                <a:gd name="T4" fmla="*/ 5 w 56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5">
                  <a:moveTo>
                    <a:pt x="5" y="12"/>
                  </a:moveTo>
                  <a:cubicBezTo>
                    <a:pt x="0" y="0"/>
                    <a:pt x="42" y="9"/>
                    <a:pt x="56" y="6"/>
                  </a:cubicBezTo>
                  <a:cubicBezTo>
                    <a:pt x="46" y="15"/>
                    <a:pt x="15" y="3"/>
                    <a:pt x="5" y="12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6" name="Freeform 579"/>
            <p:cNvSpPr/>
            <p:nvPr/>
          </p:nvSpPr>
          <p:spPr bwMode="auto">
            <a:xfrm>
              <a:off x="1787531" y="2343944"/>
              <a:ext cx="587375" cy="212725"/>
            </a:xfrm>
            <a:custGeom>
              <a:avLst/>
              <a:gdLst>
                <a:gd name="T0" fmla="*/ 182 w 197"/>
                <a:gd name="T1" fmla="*/ 71 h 71"/>
                <a:gd name="T2" fmla="*/ 89 w 197"/>
                <a:gd name="T3" fmla="*/ 68 h 71"/>
                <a:gd name="T4" fmla="*/ 41 w 197"/>
                <a:gd name="T5" fmla="*/ 71 h 71"/>
                <a:gd name="T6" fmla="*/ 5 w 197"/>
                <a:gd name="T7" fmla="*/ 71 h 71"/>
                <a:gd name="T8" fmla="*/ 5 w 197"/>
                <a:gd name="T9" fmla="*/ 32 h 71"/>
                <a:gd name="T10" fmla="*/ 14 w 197"/>
                <a:gd name="T11" fmla="*/ 8 h 71"/>
                <a:gd name="T12" fmla="*/ 23 w 197"/>
                <a:gd name="T13" fmla="*/ 8 h 71"/>
                <a:gd name="T14" fmla="*/ 158 w 197"/>
                <a:gd name="T15" fmla="*/ 11 h 71"/>
                <a:gd name="T16" fmla="*/ 182 w 197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1">
                  <a:moveTo>
                    <a:pt x="182" y="71"/>
                  </a:moveTo>
                  <a:cubicBezTo>
                    <a:pt x="156" y="65"/>
                    <a:pt x="119" y="70"/>
                    <a:pt x="89" y="68"/>
                  </a:cubicBezTo>
                  <a:cubicBezTo>
                    <a:pt x="74" y="70"/>
                    <a:pt x="51" y="64"/>
                    <a:pt x="41" y="71"/>
                  </a:cubicBezTo>
                  <a:cubicBezTo>
                    <a:pt x="29" y="71"/>
                    <a:pt x="17" y="71"/>
                    <a:pt x="5" y="71"/>
                  </a:cubicBezTo>
                  <a:cubicBezTo>
                    <a:pt x="5" y="58"/>
                    <a:pt x="5" y="45"/>
                    <a:pt x="5" y="32"/>
                  </a:cubicBezTo>
                  <a:cubicBezTo>
                    <a:pt x="15" y="31"/>
                    <a:pt x="0" y="5"/>
                    <a:pt x="14" y="8"/>
                  </a:cubicBezTo>
                  <a:cubicBezTo>
                    <a:pt x="17" y="8"/>
                    <a:pt x="20" y="8"/>
                    <a:pt x="23" y="8"/>
                  </a:cubicBezTo>
                  <a:cubicBezTo>
                    <a:pt x="62" y="15"/>
                    <a:pt x="114" y="9"/>
                    <a:pt x="158" y="11"/>
                  </a:cubicBezTo>
                  <a:cubicBezTo>
                    <a:pt x="197" y="0"/>
                    <a:pt x="177" y="48"/>
                    <a:pt x="182" y="7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7" name="Freeform 580"/>
            <p:cNvSpPr/>
            <p:nvPr/>
          </p:nvSpPr>
          <p:spPr bwMode="auto">
            <a:xfrm>
              <a:off x="7351719" y="2483644"/>
              <a:ext cx="33338" cy="134938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8" name="Freeform 582"/>
            <p:cNvSpPr/>
            <p:nvPr/>
          </p:nvSpPr>
          <p:spPr bwMode="auto">
            <a:xfrm>
              <a:off x="7459669" y="2502694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9" name="Freeform 583"/>
            <p:cNvSpPr/>
            <p:nvPr/>
          </p:nvSpPr>
          <p:spPr bwMode="auto">
            <a:xfrm>
              <a:off x="1744669" y="2526506"/>
              <a:ext cx="280988" cy="146050"/>
            </a:xfrm>
            <a:custGeom>
              <a:avLst/>
              <a:gdLst>
                <a:gd name="T0" fmla="*/ 16 w 94"/>
                <a:gd name="T1" fmla="*/ 49 h 49"/>
                <a:gd name="T2" fmla="*/ 94 w 94"/>
                <a:gd name="T3" fmla="*/ 22 h 49"/>
                <a:gd name="T4" fmla="*/ 22 w 94"/>
                <a:gd name="T5" fmla="*/ 22 h 49"/>
                <a:gd name="T6" fmla="*/ 16 w 9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49">
                  <a:moveTo>
                    <a:pt x="16" y="49"/>
                  </a:moveTo>
                  <a:cubicBezTo>
                    <a:pt x="0" y="0"/>
                    <a:pt x="71" y="22"/>
                    <a:pt x="94" y="22"/>
                  </a:cubicBezTo>
                  <a:cubicBezTo>
                    <a:pt x="70" y="22"/>
                    <a:pt x="46" y="22"/>
                    <a:pt x="22" y="22"/>
                  </a:cubicBezTo>
                  <a:cubicBezTo>
                    <a:pt x="13" y="24"/>
                    <a:pt x="25" y="47"/>
                    <a:pt x="16" y="49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0" name="Freeform 585"/>
            <p:cNvSpPr/>
            <p:nvPr/>
          </p:nvSpPr>
          <p:spPr bwMode="auto">
            <a:xfrm>
              <a:off x="1784356" y="2591594"/>
              <a:ext cx="579438" cy="188913"/>
            </a:xfrm>
            <a:custGeom>
              <a:avLst/>
              <a:gdLst>
                <a:gd name="T0" fmla="*/ 132 w 194"/>
                <a:gd name="T1" fmla="*/ 3 h 63"/>
                <a:gd name="T2" fmla="*/ 171 w 194"/>
                <a:gd name="T3" fmla="*/ 0 h 63"/>
                <a:gd name="T4" fmla="*/ 183 w 194"/>
                <a:gd name="T5" fmla="*/ 0 h 63"/>
                <a:gd name="T6" fmla="*/ 174 w 194"/>
                <a:gd name="T7" fmla="*/ 63 h 63"/>
                <a:gd name="T8" fmla="*/ 156 w 194"/>
                <a:gd name="T9" fmla="*/ 63 h 63"/>
                <a:gd name="T10" fmla="*/ 123 w 194"/>
                <a:gd name="T11" fmla="*/ 60 h 63"/>
                <a:gd name="T12" fmla="*/ 87 w 194"/>
                <a:gd name="T13" fmla="*/ 60 h 63"/>
                <a:gd name="T14" fmla="*/ 51 w 194"/>
                <a:gd name="T15" fmla="*/ 57 h 63"/>
                <a:gd name="T16" fmla="*/ 3 w 194"/>
                <a:gd name="T17" fmla="*/ 57 h 63"/>
                <a:gd name="T18" fmla="*/ 3 w 194"/>
                <a:gd name="T19" fmla="*/ 27 h 63"/>
                <a:gd name="T20" fmla="*/ 9 w 194"/>
                <a:gd name="T21" fmla="*/ 0 h 63"/>
                <a:gd name="T22" fmla="*/ 81 w 194"/>
                <a:gd name="T23" fmla="*/ 0 h 63"/>
                <a:gd name="T24" fmla="*/ 99 w 194"/>
                <a:gd name="T25" fmla="*/ 0 h 63"/>
                <a:gd name="T26" fmla="*/ 132 w 194"/>
                <a:gd name="T2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63">
                  <a:moveTo>
                    <a:pt x="132" y="3"/>
                  </a:moveTo>
                  <a:cubicBezTo>
                    <a:pt x="144" y="1"/>
                    <a:pt x="164" y="7"/>
                    <a:pt x="171" y="0"/>
                  </a:cubicBezTo>
                  <a:cubicBezTo>
                    <a:pt x="175" y="0"/>
                    <a:pt x="179" y="0"/>
                    <a:pt x="183" y="0"/>
                  </a:cubicBezTo>
                  <a:cubicBezTo>
                    <a:pt x="178" y="19"/>
                    <a:pt x="194" y="59"/>
                    <a:pt x="174" y="63"/>
                  </a:cubicBezTo>
                  <a:cubicBezTo>
                    <a:pt x="168" y="63"/>
                    <a:pt x="162" y="63"/>
                    <a:pt x="156" y="63"/>
                  </a:cubicBezTo>
                  <a:cubicBezTo>
                    <a:pt x="151" y="56"/>
                    <a:pt x="133" y="62"/>
                    <a:pt x="123" y="60"/>
                  </a:cubicBezTo>
                  <a:cubicBezTo>
                    <a:pt x="111" y="60"/>
                    <a:pt x="99" y="60"/>
                    <a:pt x="87" y="60"/>
                  </a:cubicBezTo>
                  <a:cubicBezTo>
                    <a:pt x="81" y="53"/>
                    <a:pt x="62" y="59"/>
                    <a:pt x="51" y="57"/>
                  </a:cubicBezTo>
                  <a:cubicBezTo>
                    <a:pt x="35" y="57"/>
                    <a:pt x="19" y="57"/>
                    <a:pt x="3" y="57"/>
                  </a:cubicBezTo>
                  <a:cubicBezTo>
                    <a:pt x="3" y="47"/>
                    <a:pt x="3" y="37"/>
                    <a:pt x="3" y="27"/>
                  </a:cubicBezTo>
                  <a:cubicBezTo>
                    <a:pt x="12" y="25"/>
                    <a:pt x="0" y="2"/>
                    <a:pt x="9" y="0"/>
                  </a:cubicBezTo>
                  <a:cubicBezTo>
                    <a:pt x="33" y="0"/>
                    <a:pt x="57" y="0"/>
                    <a:pt x="81" y="0"/>
                  </a:cubicBezTo>
                  <a:cubicBezTo>
                    <a:pt x="87" y="0"/>
                    <a:pt x="93" y="0"/>
                    <a:pt x="99" y="0"/>
                  </a:cubicBezTo>
                  <a:cubicBezTo>
                    <a:pt x="104" y="7"/>
                    <a:pt x="122" y="1"/>
                    <a:pt x="132" y="3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1" name="Freeform 586"/>
            <p:cNvSpPr/>
            <p:nvPr/>
          </p:nvSpPr>
          <p:spPr bwMode="auto">
            <a:xfrm>
              <a:off x="2716219" y="2583656"/>
              <a:ext cx="14288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2" name="Freeform 587"/>
            <p:cNvSpPr/>
            <p:nvPr/>
          </p:nvSpPr>
          <p:spPr bwMode="auto">
            <a:xfrm>
              <a:off x="7337431" y="2331244"/>
              <a:ext cx="20638" cy="287338"/>
            </a:xfrm>
            <a:custGeom>
              <a:avLst/>
              <a:gdLst>
                <a:gd name="T0" fmla="*/ 0 w 7"/>
                <a:gd name="T1" fmla="*/ 96 h 96"/>
                <a:gd name="T2" fmla="*/ 0 w 7"/>
                <a:gd name="T3" fmla="*/ 0 h 96"/>
                <a:gd name="T4" fmla="*/ 3 w 7"/>
                <a:gd name="T5" fmla="*/ 96 h 96"/>
                <a:gd name="T6" fmla="*/ 0 w 7"/>
                <a:gd name="T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6">
                  <a:moveTo>
                    <a:pt x="0" y="96"/>
                  </a:moveTo>
                  <a:cubicBezTo>
                    <a:pt x="0" y="64"/>
                    <a:pt x="0" y="32"/>
                    <a:pt x="0" y="0"/>
                  </a:cubicBezTo>
                  <a:cubicBezTo>
                    <a:pt x="7" y="26"/>
                    <a:pt x="1" y="65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3" name="Freeform 588"/>
            <p:cNvSpPr/>
            <p:nvPr/>
          </p:nvSpPr>
          <p:spPr bwMode="auto">
            <a:xfrm>
              <a:off x="923931" y="2561431"/>
              <a:ext cx="361950" cy="138113"/>
            </a:xfrm>
            <a:custGeom>
              <a:avLst/>
              <a:gdLst>
                <a:gd name="T0" fmla="*/ 0 w 121"/>
                <a:gd name="T1" fmla="*/ 25 h 46"/>
                <a:gd name="T2" fmla="*/ 105 w 121"/>
                <a:gd name="T3" fmla="*/ 46 h 46"/>
                <a:gd name="T4" fmla="*/ 102 w 121"/>
                <a:gd name="T5" fmla="*/ 25 h 46"/>
                <a:gd name="T6" fmla="*/ 0 w 121"/>
                <a:gd name="T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46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4" name="Freeform 589"/>
            <p:cNvSpPr/>
            <p:nvPr/>
          </p:nvSpPr>
          <p:spPr bwMode="auto">
            <a:xfrm>
              <a:off x="1754194" y="2583656"/>
              <a:ext cx="33338" cy="133350"/>
            </a:xfrm>
            <a:custGeom>
              <a:avLst/>
              <a:gdLst>
                <a:gd name="T0" fmla="*/ 7 w 11"/>
                <a:gd name="T1" fmla="*/ 0 h 45"/>
                <a:gd name="T2" fmla="*/ 4 w 11"/>
                <a:gd name="T3" fmla="*/ 45 h 45"/>
                <a:gd name="T4" fmla="*/ 7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5" name="Freeform 591"/>
            <p:cNvSpPr/>
            <p:nvPr/>
          </p:nvSpPr>
          <p:spPr bwMode="auto">
            <a:xfrm>
              <a:off x="1371606" y="2621756"/>
              <a:ext cx="260350" cy="77788"/>
            </a:xfrm>
            <a:custGeom>
              <a:avLst/>
              <a:gdLst>
                <a:gd name="T0" fmla="*/ 87 w 87"/>
                <a:gd name="T1" fmla="*/ 17 h 26"/>
                <a:gd name="T2" fmla="*/ 3 w 87"/>
                <a:gd name="T3" fmla="*/ 26 h 26"/>
                <a:gd name="T4" fmla="*/ 0 w 87"/>
                <a:gd name="T5" fmla="*/ 26 h 26"/>
                <a:gd name="T6" fmla="*/ 87 w 87"/>
                <a:gd name="T7" fmla="*/ 14 h 26"/>
                <a:gd name="T8" fmla="*/ 87 w 87"/>
                <a:gd name="T9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6">
                  <a:moveTo>
                    <a:pt x="87" y="17"/>
                  </a:moveTo>
                  <a:cubicBezTo>
                    <a:pt x="61" y="22"/>
                    <a:pt x="14" y="6"/>
                    <a:pt x="3" y="26"/>
                  </a:cubicBezTo>
                  <a:cubicBezTo>
                    <a:pt x="2" y="26"/>
                    <a:pt x="1" y="26"/>
                    <a:pt x="0" y="26"/>
                  </a:cubicBezTo>
                  <a:cubicBezTo>
                    <a:pt x="3" y="0"/>
                    <a:pt x="64" y="21"/>
                    <a:pt x="87" y="14"/>
                  </a:cubicBezTo>
                  <a:cubicBezTo>
                    <a:pt x="87" y="15"/>
                    <a:pt x="87" y="16"/>
                    <a:pt x="87" y="1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6" name="Freeform 592"/>
            <p:cNvSpPr/>
            <p:nvPr/>
          </p:nvSpPr>
          <p:spPr bwMode="auto">
            <a:xfrm>
              <a:off x="6378581" y="2537619"/>
              <a:ext cx="14288" cy="144463"/>
            </a:xfrm>
            <a:custGeom>
              <a:avLst/>
              <a:gdLst>
                <a:gd name="T0" fmla="*/ 0 w 5"/>
                <a:gd name="T1" fmla="*/ 48 h 48"/>
                <a:gd name="T2" fmla="*/ 0 w 5"/>
                <a:gd name="T3" fmla="*/ 0 h 48"/>
                <a:gd name="T4" fmla="*/ 0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7" name="Freeform 593"/>
            <p:cNvSpPr/>
            <p:nvPr/>
          </p:nvSpPr>
          <p:spPr bwMode="auto">
            <a:xfrm>
              <a:off x="7521581" y="2618581"/>
              <a:ext cx="33338" cy="134938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8" name="Freeform 594"/>
            <p:cNvSpPr/>
            <p:nvPr/>
          </p:nvSpPr>
          <p:spPr bwMode="auto">
            <a:xfrm>
              <a:off x="492131" y="2663031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9" name="Freeform 595"/>
            <p:cNvSpPr/>
            <p:nvPr/>
          </p:nvSpPr>
          <p:spPr bwMode="auto">
            <a:xfrm>
              <a:off x="909644" y="2636044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0" name="Freeform 596"/>
            <p:cNvSpPr/>
            <p:nvPr/>
          </p:nvSpPr>
          <p:spPr bwMode="auto">
            <a:xfrm>
              <a:off x="5056194" y="2374106"/>
              <a:ext cx="1325563" cy="423863"/>
            </a:xfrm>
            <a:custGeom>
              <a:avLst/>
              <a:gdLst>
                <a:gd name="T0" fmla="*/ 443 w 444"/>
                <a:gd name="T1" fmla="*/ 103 h 142"/>
                <a:gd name="T2" fmla="*/ 440 w 444"/>
                <a:gd name="T3" fmla="*/ 142 h 142"/>
                <a:gd name="T4" fmla="*/ 425 w 444"/>
                <a:gd name="T5" fmla="*/ 142 h 142"/>
                <a:gd name="T6" fmla="*/ 284 w 444"/>
                <a:gd name="T7" fmla="*/ 139 h 142"/>
                <a:gd name="T8" fmla="*/ 137 w 444"/>
                <a:gd name="T9" fmla="*/ 139 h 142"/>
                <a:gd name="T10" fmla="*/ 29 w 444"/>
                <a:gd name="T11" fmla="*/ 136 h 142"/>
                <a:gd name="T12" fmla="*/ 5 w 444"/>
                <a:gd name="T13" fmla="*/ 127 h 142"/>
                <a:gd name="T14" fmla="*/ 2 w 444"/>
                <a:gd name="T15" fmla="*/ 7 h 142"/>
                <a:gd name="T16" fmla="*/ 41 w 444"/>
                <a:gd name="T17" fmla="*/ 7 h 142"/>
                <a:gd name="T18" fmla="*/ 83 w 444"/>
                <a:gd name="T19" fmla="*/ 7 h 142"/>
                <a:gd name="T20" fmla="*/ 122 w 444"/>
                <a:gd name="T21" fmla="*/ 4 h 142"/>
                <a:gd name="T22" fmla="*/ 341 w 444"/>
                <a:gd name="T23" fmla="*/ 4 h 142"/>
                <a:gd name="T24" fmla="*/ 392 w 444"/>
                <a:gd name="T25" fmla="*/ 7 h 142"/>
                <a:gd name="T26" fmla="*/ 443 w 444"/>
                <a:gd name="T27" fmla="*/ 16 h 142"/>
                <a:gd name="T28" fmla="*/ 443 w 444"/>
                <a:gd name="T29" fmla="*/ 55 h 142"/>
                <a:gd name="T30" fmla="*/ 443 w 444"/>
                <a:gd name="T31" fmla="*/ 10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4" h="142">
                  <a:moveTo>
                    <a:pt x="443" y="103"/>
                  </a:moveTo>
                  <a:cubicBezTo>
                    <a:pt x="443" y="117"/>
                    <a:pt x="444" y="132"/>
                    <a:pt x="440" y="142"/>
                  </a:cubicBezTo>
                  <a:cubicBezTo>
                    <a:pt x="435" y="142"/>
                    <a:pt x="430" y="142"/>
                    <a:pt x="425" y="142"/>
                  </a:cubicBezTo>
                  <a:cubicBezTo>
                    <a:pt x="384" y="135"/>
                    <a:pt x="330" y="141"/>
                    <a:pt x="284" y="139"/>
                  </a:cubicBezTo>
                  <a:cubicBezTo>
                    <a:pt x="235" y="139"/>
                    <a:pt x="186" y="139"/>
                    <a:pt x="137" y="139"/>
                  </a:cubicBezTo>
                  <a:cubicBezTo>
                    <a:pt x="98" y="141"/>
                    <a:pt x="67" y="135"/>
                    <a:pt x="29" y="136"/>
                  </a:cubicBezTo>
                  <a:cubicBezTo>
                    <a:pt x="25" y="129"/>
                    <a:pt x="6" y="137"/>
                    <a:pt x="5" y="127"/>
                  </a:cubicBezTo>
                  <a:cubicBezTo>
                    <a:pt x="7" y="84"/>
                    <a:pt x="0" y="50"/>
                    <a:pt x="2" y="7"/>
                  </a:cubicBezTo>
                  <a:cubicBezTo>
                    <a:pt x="15" y="7"/>
                    <a:pt x="28" y="7"/>
                    <a:pt x="41" y="7"/>
                  </a:cubicBezTo>
                  <a:cubicBezTo>
                    <a:pt x="55" y="7"/>
                    <a:pt x="69" y="7"/>
                    <a:pt x="83" y="7"/>
                  </a:cubicBezTo>
                  <a:cubicBezTo>
                    <a:pt x="95" y="5"/>
                    <a:pt x="115" y="11"/>
                    <a:pt x="122" y="4"/>
                  </a:cubicBezTo>
                  <a:cubicBezTo>
                    <a:pt x="195" y="4"/>
                    <a:pt x="268" y="4"/>
                    <a:pt x="341" y="4"/>
                  </a:cubicBezTo>
                  <a:cubicBezTo>
                    <a:pt x="352" y="11"/>
                    <a:pt x="376" y="5"/>
                    <a:pt x="392" y="7"/>
                  </a:cubicBezTo>
                  <a:cubicBezTo>
                    <a:pt x="409" y="10"/>
                    <a:pt x="439" y="0"/>
                    <a:pt x="443" y="16"/>
                  </a:cubicBezTo>
                  <a:cubicBezTo>
                    <a:pt x="443" y="29"/>
                    <a:pt x="443" y="42"/>
                    <a:pt x="443" y="55"/>
                  </a:cubicBezTo>
                  <a:cubicBezTo>
                    <a:pt x="443" y="71"/>
                    <a:pt x="443" y="87"/>
                    <a:pt x="443" y="103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1" name="Freeform 597"/>
            <p:cNvSpPr/>
            <p:nvPr/>
          </p:nvSpPr>
          <p:spPr bwMode="auto">
            <a:xfrm>
              <a:off x="6402394" y="27090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2" name="Freeform 598"/>
            <p:cNvSpPr/>
            <p:nvPr/>
          </p:nvSpPr>
          <p:spPr bwMode="auto">
            <a:xfrm>
              <a:off x="8080381" y="558006"/>
              <a:ext cx="254000" cy="4524375"/>
            </a:xfrm>
            <a:custGeom>
              <a:avLst/>
              <a:gdLst>
                <a:gd name="T0" fmla="*/ 84 w 85"/>
                <a:gd name="T1" fmla="*/ 648 h 1515"/>
                <a:gd name="T2" fmla="*/ 84 w 85"/>
                <a:gd name="T3" fmla="*/ 729 h 1515"/>
                <a:gd name="T4" fmla="*/ 81 w 85"/>
                <a:gd name="T5" fmla="*/ 813 h 1515"/>
                <a:gd name="T6" fmla="*/ 81 w 85"/>
                <a:gd name="T7" fmla="*/ 1095 h 1515"/>
                <a:gd name="T8" fmla="*/ 81 w 85"/>
                <a:gd name="T9" fmla="*/ 1443 h 1515"/>
                <a:gd name="T10" fmla="*/ 81 w 85"/>
                <a:gd name="T11" fmla="*/ 1494 h 1515"/>
                <a:gd name="T12" fmla="*/ 78 w 85"/>
                <a:gd name="T13" fmla="*/ 1515 h 1515"/>
                <a:gd name="T14" fmla="*/ 18 w 85"/>
                <a:gd name="T15" fmla="*/ 1515 h 1515"/>
                <a:gd name="T16" fmla="*/ 18 w 85"/>
                <a:gd name="T17" fmla="*/ 1488 h 1515"/>
                <a:gd name="T18" fmla="*/ 18 w 85"/>
                <a:gd name="T19" fmla="*/ 1431 h 1515"/>
                <a:gd name="T20" fmla="*/ 18 w 85"/>
                <a:gd name="T21" fmla="*/ 1371 h 1515"/>
                <a:gd name="T22" fmla="*/ 18 w 85"/>
                <a:gd name="T23" fmla="*/ 1311 h 1515"/>
                <a:gd name="T24" fmla="*/ 21 w 85"/>
                <a:gd name="T25" fmla="*/ 1254 h 1515"/>
                <a:gd name="T26" fmla="*/ 21 w 85"/>
                <a:gd name="T27" fmla="*/ 1194 h 1515"/>
                <a:gd name="T28" fmla="*/ 18 w 85"/>
                <a:gd name="T29" fmla="*/ 1122 h 1515"/>
                <a:gd name="T30" fmla="*/ 18 w 85"/>
                <a:gd name="T31" fmla="*/ 1047 h 1515"/>
                <a:gd name="T32" fmla="*/ 15 w 85"/>
                <a:gd name="T33" fmla="*/ 987 h 1515"/>
                <a:gd name="T34" fmla="*/ 15 w 85"/>
                <a:gd name="T35" fmla="*/ 942 h 1515"/>
                <a:gd name="T36" fmla="*/ 15 w 85"/>
                <a:gd name="T37" fmla="*/ 894 h 1515"/>
                <a:gd name="T38" fmla="*/ 15 w 85"/>
                <a:gd name="T39" fmla="*/ 837 h 1515"/>
                <a:gd name="T40" fmla="*/ 12 w 85"/>
                <a:gd name="T41" fmla="*/ 783 h 1515"/>
                <a:gd name="T42" fmla="*/ 12 w 85"/>
                <a:gd name="T43" fmla="*/ 744 h 1515"/>
                <a:gd name="T44" fmla="*/ 12 w 85"/>
                <a:gd name="T45" fmla="*/ 696 h 1515"/>
                <a:gd name="T46" fmla="*/ 12 w 85"/>
                <a:gd name="T47" fmla="*/ 528 h 1515"/>
                <a:gd name="T48" fmla="*/ 15 w 85"/>
                <a:gd name="T49" fmla="*/ 492 h 1515"/>
                <a:gd name="T50" fmla="*/ 15 w 85"/>
                <a:gd name="T51" fmla="*/ 465 h 1515"/>
                <a:gd name="T52" fmla="*/ 18 w 85"/>
                <a:gd name="T53" fmla="*/ 435 h 1515"/>
                <a:gd name="T54" fmla="*/ 18 w 85"/>
                <a:gd name="T55" fmla="*/ 405 h 1515"/>
                <a:gd name="T56" fmla="*/ 18 w 85"/>
                <a:gd name="T57" fmla="*/ 372 h 1515"/>
                <a:gd name="T58" fmla="*/ 18 w 85"/>
                <a:gd name="T59" fmla="*/ 330 h 1515"/>
                <a:gd name="T60" fmla="*/ 15 w 85"/>
                <a:gd name="T61" fmla="*/ 297 h 1515"/>
                <a:gd name="T62" fmla="*/ 15 w 85"/>
                <a:gd name="T63" fmla="*/ 267 h 1515"/>
                <a:gd name="T64" fmla="*/ 12 w 85"/>
                <a:gd name="T65" fmla="*/ 234 h 1515"/>
                <a:gd name="T66" fmla="*/ 12 w 85"/>
                <a:gd name="T67" fmla="*/ 207 h 1515"/>
                <a:gd name="T68" fmla="*/ 9 w 85"/>
                <a:gd name="T69" fmla="*/ 177 h 1515"/>
                <a:gd name="T70" fmla="*/ 9 w 85"/>
                <a:gd name="T71" fmla="*/ 153 h 1515"/>
                <a:gd name="T72" fmla="*/ 6 w 85"/>
                <a:gd name="T73" fmla="*/ 120 h 1515"/>
                <a:gd name="T74" fmla="*/ 6 w 85"/>
                <a:gd name="T75" fmla="*/ 93 h 1515"/>
                <a:gd name="T76" fmla="*/ 3 w 85"/>
                <a:gd name="T77" fmla="*/ 63 h 1515"/>
                <a:gd name="T78" fmla="*/ 3 w 85"/>
                <a:gd name="T79" fmla="*/ 36 h 1515"/>
                <a:gd name="T80" fmla="*/ 0 w 85"/>
                <a:gd name="T81" fmla="*/ 6 h 1515"/>
                <a:gd name="T82" fmla="*/ 0 w 85"/>
                <a:gd name="T83" fmla="*/ 0 h 1515"/>
                <a:gd name="T84" fmla="*/ 39 w 85"/>
                <a:gd name="T85" fmla="*/ 0 h 1515"/>
                <a:gd name="T86" fmla="*/ 75 w 85"/>
                <a:gd name="T87" fmla="*/ 0 h 1515"/>
                <a:gd name="T88" fmla="*/ 78 w 85"/>
                <a:gd name="T89" fmla="*/ 72 h 1515"/>
                <a:gd name="T90" fmla="*/ 78 w 85"/>
                <a:gd name="T91" fmla="*/ 114 h 1515"/>
                <a:gd name="T92" fmla="*/ 81 w 85"/>
                <a:gd name="T93" fmla="*/ 168 h 1515"/>
                <a:gd name="T94" fmla="*/ 81 w 85"/>
                <a:gd name="T95" fmla="*/ 216 h 1515"/>
                <a:gd name="T96" fmla="*/ 84 w 85"/>
                <a:gd name="T97" fmla="*/ 294 h 1515"/>
                <a:gd name="T98" fmla="*/ 84 w 85"/>
                <a:gd name="T99" fmla="*/ 327 h 1515"/>
                <a:gd name="T100" fmla="*/ 84 w 85"/>
                <a:gd name="T101" fmla="*/ 366 h 1515"/>
                <a:gd name="T102" fmla="*/ 84 w 85"/>
                <a:gd name="T103" fmla="*/ 399 h 1515"/>
                <a:gd name="T104" fmla="*/ 84 w 85"/>
                <a:gd name="T105" fmla="*/ 483 h 1515"/>
                <a:gd name="T106" fmla="*/ 84 w 85"/>
                <a:gd name="T107" fmla="*/ 567 h 1515"/>
                <a:gd name="T108" fmla="*/ 84 w 85"/>
                <a:gd name="T109" fmla="*/ 648 h 1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515">
                  <a:moveTo>
                    <a:pt x="84" y="648"/>
                  </a:moveTo>
                  <a:cubicBezTo>
                    <a:pt x="84" y="675"/>
                    <a:pt x="84" y="702"/>
                    <a:pt x="84" y="729"/>
                  </a:cubicBezTo>
                  <a:cubicBezTo>
                    <a:pt x="77" y="751"/>
                    <a:pt x="83" y="786"/>
                    <a:pt x="81" y="813"/>
                  </a:cubicBezTo>
                  <a:cubicBezTo>
                    <a:pt x="81" y="907"/>
                    <a:pt x="81" y="1001"/>
                    <a:pt x="81" y="1095"/>
                  </a:cubicBezTo>
                  <a:cubicBezTo>
                    <a:pt x="81" y="1211"/>
                    <a:pt x="81" y="1327"/>
                    <a:pt x="81" y="1443"/>
                  </a:cubicBezTo>
                  <a:cubicBezTo>
                    <a:pt x="81" y="1460"/>
                    <a:pt x="81" y="1477"/>
                    <a:pt x="81" y="1494"/>
                  </a:cubicBezTo>
                  <a:cubicBezTo>
                    <a:pt x="79" y="1500"/>
                    <a:pt x="85" y="1514"/>
                    <a:pt x="78" y="1515"/>
                  </a:cubicBezTo>
                  <a:cubicBezTo>
                    <a:pt x="58" y="1515"/>
                    <a:pt x="38" y="1515"/>
                    <a:pt x="18" y="1515"/>
                  </a:cubicBezTo>
                  <a:cubicBezTo>
                    <a:pt x="18" y="1506"/>
                    <a:pt x="18" y="1497"/>
                    <a:pt x="18" y="1488"/>
                  </a:cubicBezTo>
                  <a:cubicBezTo>
                    <a:pt x="18" y="1469"/>
                    <a:pt x="18" y="1450"/>
                    <a:pt x="18" y="1431"/>
                  </a:cubicBezTo>
                  <a:cubicBezTo>
                    <a:pt x="18" y="1411"/>
                    <a:pt x="18" y="1391"/>
                    <a:pt x="18" y="1371"/>
                  </a:cubicBezTo>
                  <a:cubicBezTo>
                    <a:pt x="18" y="1351"/>
                    <a:pt x="18" y="1331"/>
                    <a:pt x="18" y="1311"/>
                  </a:cubicBezTo>
                  <a:cubicBezTo>
                    <a:pt x="25" y="1298"/>
                    <a:pt x="19" y="1272"/>
                    <a:pt x="21" y="1254"/>
                  </a:cubicBezTo>
                  <a:cubicBezTo>
                    <a:pt x="21" y="1234"/>
                    <a:pt x="21" y="1214"/>
                    <a:pt x="21" y="1194"/>
                  </a:cubicBezTo>
                  <a:cubicBezTo>
                    <a:pt x="19" y="1171"/>
                    <a:pt x="25" y="1140"/>
                    <a:pt x="18" y="1122"/>
                  </a:cubicBezTo>
                  <a:cubicBezTo>
                    <a:pt x="18" y="1097"/>
                    <a:pt x="18" y="1072"/>
                    <a:pt x="18" y="1047"/>
                  </a:cubicBezTo>
                  <a:cubicBezTo>
                    <a:pt x="16" y="1028"/>
                    <a:pt x="22" y="1001"/>
                    <a:pt x="15" y="987"/>
                  </a:cubicBezTo>
                  <a:cubicBezTo>
                    <a:pt x="15" y="972"/>
                    <a:pt x="15" y="957"/>
                    <a:pt x="15" y="942"/>
                  </a:cubicBezTo>
                  <a:cubicBezTo>
                    <a:pt x="15" y="926"/>
                    <a:pt x="15" y="910"/>
                    <a:pt x="15" y="894"/>
                  </a:cubicBezTo>
                  <a:cubicBezTo>
                    <a:pt x="15" y="875"/>
                    <a:pt x="15" y="856"/>
                    <a:pt x="15" y="837"/>
                  </a:cubicBezTo>
                  <a:cubicBezTo>
                    <a:pt x="13" y="820"/>
                    <a:pt x="19" y="795"/>
                    <a:pt x="12" y="783"/>
                  </a:cubicBezTo>
                  <a:cubicBezTo>
                    <a:pt x="12" y="770"/>
                    <a:pt x="12" y="757"/>
                    <a:pt x="12" y="744"/>
                  </a:cubicBezTo>
                  <a:cubicBezTo>
                    <a:pt x="12" y="728"/>
                    <a:pt x="12" y="712"/>
                    <a:pt x="12" y="696"/>
                  </a:cubicBezTo>
                  <a:cubicBezTo>
                    <a:pt x="12" y="640"/>
                    <a:pt x="12" y="584"/>
                    <a:pt x="12" y="528"/>
                  </a:cubicBezTo>
                  <a:cubicBezTo>
                    <a:pt x="16" y="519"/>
                    <a:pt x="15" y="505"/>
                    <a:pt x="15" y="492"/>
                  </a:cubicBezTo>
                  <a:cubicBezTo>
                    <a:pt x="15" y="483"/>
                    <a:pt x="15" y="474"/>
                    <a:pt x="15" y="465"/>
                  </a:cubicBezTo>
                  <a:cubicBezTo>
                    <a:pt x="22" y="461"/>
                    <a:pt x="16" y="444"/>
                    <a:pt x="18" y="435"/>
                  </a:cubicBezTo>
                  <a:cubicBezTo>
                    <a:pt x="18" y="425"/>
                    <a:pt x="18" y="415"/>
                    <a:pt x="18" y="405"/>
                  </a:cubicBezTo>
                  <a:cubicBezTo>
                    <a:pt x="23" y="401"/>
                    <a:pt x="23" y="376"/>
                    <a:pt x="18" y="372"/>
                  </a:cubicBezTo>
                  <a:cubicBezTo>
                    <a:pt x="18" y="358"/>
                    <a:pt x="18" y="344"/>
                    <a:pt x="18" y="330"/>
                  </a:cubicBezTo>
                  <a:cubicBezTo>
                    <a:pt x="16" y="320"/>
                    <a:pt x="22" y="302"/>
                    <a:pt x="15" y="297"/>
                  </a:cubicBezTo>
                  <a:cubicBezTo>
                    <a:pt x="15" y="287"/>
                    <a:pt x="15" y="277"/>
                    <a:pt x="15" y="267"/>
                  </a:cubicBezTo>
                  <a:cubicBezTo>
                    <a:pt x="13" y="257"/>
                    <a:pt x="19" y="239"/>
                    <a:pt x="12" y="234"/>
                  </a:cubicBezTo>
                  <a:cubicBezTo>
                    <a:pt x="12" y="225"/>
                    <a:pt x="12" y="216"/>
                    <a:pt x="12" y="207"/>
                  </a:cubicBezTo>
                  <a:cubicBezTo>
                    <a:pt x="10" y="198"/>
                    <a:pt x="16" y="181"/>
                    <a:pt x="9" y="177"/>
                  </a:cubicBezTo>
                  <a:cubicBezTo>
                    <a:pt x="9" y="169"/>
                    <a:pt x="9" y="161"/>
                    <a:pt x="9" y="153"/>
                  </a:cubicBezTo>
                  <a:cubicBezTo>
                    <a:pt x="7" y="143"/>
                    <a:pt x="13" y="125"/>
                    <a:pt x="6" y="120"/>
                  </a:cubicBezTo>
                  <a:cubicBezTo>
                    <a:pt x="6" y="111"/>
                    <a:pt x="6" y="102"/>
                    <a:pt x="6" y="93"/>
                  </a:cubicBezTo>
                  <a:cubicBezTo>
                    <a:pt x="4" y="84"/>
                    <a:pt x="10" y="67"/>
                    <a:pt x="3" y="63"/>
                  </a:cubicBezTo>
                  <a:cubicBezTo>
                    <a:pt x="3" y="54"/>
                    <a:pt x="3" y="45"/>
                    <a:pt x="3" y="36"/>
                  </a:cubicBezTo>
                  <a:cubicBezTo>
                    <a:pt x="1" y="27"/>
                    <a:pt x="7" y="10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77" y="23"/>
                    <a:pt x="71" y="54"/>
                    <a:pt x="78" y="72"/>
                  </a:cubicBezTo>
                  <a:cubicBezTo>
                    <a:pt x="78" y="86"/>
                    <a:pt x="78" y="100"/>
                    <a:pt x="78" y="114"/>
                  </a:cubicBezTo>
                  <a:cubicBezTo>
                    <a:pt x="80" y="131"/>
                    <a:pt x="74" y="156"/>
                    <a:pt x="81" y="168"/>
                  </a:cubicBezTo>
                  <a:cubicBezTo>
                    <a:pt x="81" y="184"/>
                    <a:pt x="81" y="200"/>
                    <a:pt x="81" y="216"/>
                  </a:cubicBezTo>
                  <a:cubicBezTo>
                    <a:pt x="83" y="241"/>
                    <a:pt x="77" y="274"/>
                    <a:pt x="84" y="294"/>
                  </a:cubicBezTo>
                  <a:cubicBezTo>
                    <a:pt x="84" y="305"/>
                    <a:pt x="84" y="316"/>
                    <a:pt x="84" y="327"/>
                  </a:cubicBezTo>
                  <a:cubicBezTo>
                    <a:pt x="84" y="340"/>
                    <a:pt x="84" y="353"/>
                    <a:pt x="84" y="366"/>
                  </a:cubicBezTo>
                  <a:cubicBezTo>
                    <a:pt x="84" y="377"/>
                    <a:pt x="84" y="388"/>
                    <a:pt x="84" y="399"/>
                  </a:cubicBezTo>
                  <a:cubicBezTo>
                    <a:pt x="84" y="427"/>
                    <a:pt x="84" y="455"/>
                    <a:pt x="84" y="483"/>
                  </a:cubicBezTo>
                  <a:cubicBezTo>
                    <a:pt x="84" y="511"/>
                    <a:pt x="84" y="539"/>
                    <a:pt x="84" y="567"/>
                  </a:cubicBezTo>
                  <a:cubicBezTo>
                    <a:pt x="84" y="594"/>
                    <a:pt x="84" y="621"/>
                    <a:pt x="84" y="648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3" name="Freeform 599"/>
            <p:cNvSpPr/>
            <p:nvPr/>
          </p:nvSpPr>
          <p:spPr bwMode="auto">
            <a:xfrm>
              <a:off x="2670181" y="2618581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4" name="Freeform 600"/>
            <p:cNvSpPr/>
            <p:nvPr/>
          </p:nvSpPr>
          <p:spPr bwMode="auto">
            <a:xfrm>
              <a:off x="1333506" y="2690019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5" name="Freeform 601"/>
            <p:cNvSpPr/>
            <p:nvPr/>
          </p:nvSpPr>
          <p:spPr bwMode="auto">
            <a:xfrm>
              <a:off x="1936756" y="2750344"/>
              <a:ext cx="106363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6" name="Freeform 602"/>
            <p:cNvSpPr/>
            <p:nvPr/>
          </p:nvSpPr>
          <p:spPr bwMode="auto">
            <a:xfrm>
              <a:off x="2151069" y="2759869"/>
              <a:ext cx="98425" cy="31750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7" name="Freeform 603"/>
            <p:cNvSpPr/>
            <p:nvPr/>
          </p:nvSpPr>
          <p:spPr bwMode="auto">
            <a:xfrm>
              <a:off x="5464181" y="2788444"/>
              <a:ext cx="439738" cy="22225"/>
            </a:xfrm>
            <a:custGeom>
              <a:avLst/>
              <a:gdLst>
                <a:gd name="T0" fmla="*/ 0 w 147"/>
                <a:gd name="T1" fmla="*/ 0 h 7"/>
                <a:gd name="T2" fmla="*/ 147 w 147"/>
                <a:gd name="T3" fmla="*/ 0 h 7"/>
                <a:gd name="T4" fmla="*/ 147 w 147"/>
                <a:gd name="T5" fmla="*/ 3 h 7"/>
                <a:gd name="T6" fmla="*/ 0 w 14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7">
                  <a:moveTo>
                    <a:pt x="0" y="0"/>
                  </a:moveTo>
                  <a:cubicBezTo>
                    <a:pt x="49" y="0"/>
                    <a:pt x="98" y="0"/>
                    <a:pt x="147" y="0"/>
                  </a:cubicBezTo>
                  <a:cubicBezTo>
                    <a:pt x="147" y="1"/>
                    <a:pt x="147" y="2"/>
                    <a:pt x="147" y="3"/>
                  </a:cubicBezTo>
                  <a:cubicBezTo>
                    <a:pt x="99" y="1"/>
                    <a:pt x="4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8" name="Freeform 604"/>
            <p:cNvSpPr/>
            <p:nvPr/>
          </p:nvSpPr>
          <p:spPr bwMode="auto">
            <a:xfrm>
              <a:off x="3028956" y="2726531"/>
              <a:ext cx="346075" cy="176213"/>
            </a:xfrm>
            <a:custGeom>
              <a:avLst/>
              <a:gdLst>
                <a:gd name="T0" fmla="*/ 0 w 116"/>
                <a:gd name="T1" fmla="*/ 39 h 59"/>
                <a:gd name="T2" fmla="*/ 84 w 116"/>
                <a:gd name="T3" fmla="*/ 0 h 59"/>
                <a:gd name="T4" fmla="*/ 0 w 116"/>
                <a:gd name="T5" fmla="*/ 3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59">
                  <a:moveTo>
                    <a:pt x="0" y="39"/>
                  </a:moveTo>
                  <a:cubicBezTo>
                    <a:pt x="41" y="34"/>
                    <a:pt x="105" y="59"/>
                    <a:pt x="84" y="0"/>
                  </a:cubicBezTo>
                  <a:cubicBezTo>
                    <a:pt x="116" y="57"/>
                    <a:pt x="36" y="43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9" name="Freeform 605"/>
            <p:cNvSpPr>
              <a:spLocks noEditPoints="1"/>
            </p:cNvSpPr>
            <p:nvPr/>
          </p:nvSpPr>
          <p:spPr bwMode="auto">
            <a:xfrm>
              <a:off x="920756" y="2636044"/>
              <a:ext cx="322263" cy="323850"/>
            </a:xfrm>
            <a:custGeom>
              <a:avLst/>
              <a:gdLst>
                <a:gd name="T0" fmla="*/ 106 w 108"/>
                <a:gd name="T1" fmla="*/ 21 h 108"/>
                <a:gd name="T2" fmla="*/ 100 w 108"/>
                <a:gd name="T3" fmla="*/ 102 h 108"/>
                <a:gd name="T4" fmla="*/ 10 w 108"/>
                <a:gd name="T5" fmla="*/ 102 h 108"/>
                <a:gd name="T6" fmla="*/ 4 w 108"/>
                <a:gd name="T7" fmla="*/ 102 h 108"/>
                <a:gd name="T8" fmla="*/ 1 w 108"/>
                <a:gd name="T9" fmla="*/ 36 h 108"/>
                <a:gd name="T10" fmla="*/ 1 w 108"/>
                <a:gd name="T11" fmla="*/ 0 h 108"/>
                <a:gd name="T12" fmla="*/ 103 w 108"/>
                <a:gd name="T13" fmla="*/ 0 h 108"/>
                <a:gd name="T14" fmla="*/ 106 w 108"/>
                <a:gd name="T15" fmla="*/ 21 h 108"/>
                <a:gd name="T16" fmla="*/ 10 w 108"/>
                <a:gd name="T17" fmla="*/ 48 h 108"/>
                <a:gd name="T18" fmla="*/ 19 w 108"/>
                <a:gd name="T19" fmla="*/ 93 h 108"/>
                <a:gd name="T20" fmla="*/ 34 w 108"/>
                <a:gd name="T21" fmla="*/ 93 h 108"/>
                <a:gd name="T22" fmla="*/ 94 w 108"/>
                <a:gd name="T23" fmla="*/ 93 h 108"/>
                <a:gd name="T24" fmla="*/ 94 w 108"/>
                <a:gd name="T25" fmla="*/ 75 h 108"/>
                <a:gd name="T26" fmla="*/ 94 w 108"/>
                <a:gd name="T27" fmla="*/ 72 h 108"/>
                <a:gd name="T28" fmla="*/ 94 w 108"/>
                <a:gd name="T29" fmla="*/ 9 h 108"/>
                <a:gd name="T30" fmla="*/ 10 w 108"/>
                <a:gd name="T31" fmla="*/ 12 h 108"/>
                <a:gd name="T32" fmla="*/ 10 w 108"/>
                <a:gd name="T33" fmla="*/ 4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108">
                  <a:moveTo>
                    <a:pt x="106" y="21"/>
                  </a:moveTo>
                  <a:cubicBezTo>
                    <a:pt x="108" y="52"/>
                    <a:pt x="105" y="78"/>
                    <a:pt x="100" y="102"/>
                  </a:cubicBezTo>
                  <a:cubicBezTo>
                    <a:pt x="70" y="102"/>
                    <a:pt x="40" y="102"/>
                    <a:pt x="10" y="102"/>
                  </a:cubicBezTo>
                  <a:cubicBezTo>
                    <a:pt x="8" y="102"/>
                    <a:pt x="6" y="102"/>
                    <a:pt x="4" y="102"/>
                  </a:cubicBezTo>
                  <a:cubicBezTo>
                    <a:pt x="2" y="81"/>
                    <a:pt x="0" y="60"/>
                    <a:pt x="1" y="36"/>
                  </a:cubicBezTo>
                  <a:cubicBezTo>
                    <a:pt x="1" y="24"/>
                    <a:pt x="1" y="12"/>
                    <a:pt x="1" y="0"/>
                  </a:cubicBezTo>
                  <a:cubicBezTo>
                    <a:pt x="35" y="0"/>
                    <a:pt x="69" y="0"/>
                    <a:pt x="103" y="0"/>
                  </a:cubicBezTo>
                  <a:cubicBezTo>
                    <a:pt x="105" y="6"/>
                    <a:pt x="99" y="20"/>
                    <a:pt x="106" y="21"/>
                  </a:cubicBezTo>
                  <a:close/>
                  <a:moveTo>
                    <a:pt x="10" y="48"/>
                  </a:moveTo>
                  <a:cubicBezTo>
                    <a:pt x="6" y="56"/>
                    <a:pt x="0" y="108"/>
                    <a:pt x="19" y="93"/>
                  </a:cubicBezTo>
                  <a:cubicBezTo>
                    <a:pt x="24" y="93"/>
                    <a:pt x="29" y="93"/>
                    <a:pt x="34" y="93"/>
                  </a:cubicBezTo>
                  <a:cubicBezTo>
                    <a:pt x="54" y="93"/>
                    <a:pt x="74" y="93"/>
                    <a:pt x="94" y="93"/>
                  </a:cubicBezTo>
                  <a:cubicBezTo>
                    <a:pt x="94" y="87"/>
                    <a:pt x="94" y="81"/>
                    <a:pt x="94" y="75"/>
                  </a:cubicBezTo>
                  <a:cubicBezTo>
                    <a:pt x="94" y="74"/>
                    <a:pt x="94" y="73"/>
                    <a:pt x="94" y="72"/>
                  </a:cubicBezTo>
                  <a:cubicBezTo>
                    <a:pt x="99" y="58"/>
                    <a:pt x="99" y="23"/>
                    <a:pt x="94" y="9"/>
                  </a:cubicBezTo>
                  <a:cubicBezTo>
                    <a:pt x="67" y="11"/>
                    <a:pt x="32" y="5"/>
                    <a:pt x="10" y="12"/>
                  </a:cubicBezTo>
                  <a:cubicBezTo>
                    <a:pt x="10" y="24"/>
                    <a:pt x="10" y="36"/>
                    <a:pt x="10" y="48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0" name="Freeform 606"/>
            <p:cNvSpPr/>
            <p:nvPr/>
          </p:nvSpPr>
          <p:spPr bwMode="auto">
            <a:xfrm>
              <a:off x="1658944" y="2699544"/>
              <a:ext cx="20638" cy="142875"/>
            </a:xfrm>
            <a:custGeom>
              <a:avLst/>
              <a:gdLst>
                <a:gd name="T0" fmla="*/ 3 w 7"/>
                <a:gd name="T1" fmla="*/ 0 h 48"/>
                <a:gd name="T2" fmla="*/ 0 w 7"/>
                <a:gd name="T3" fmla="*/ 48 h 48"/>
                <a:gd name="T4" fmla="*/ 0 w 7"/>
                <a:gd name="T5" fmla="*/ 0 h 48"/>
                <a:gd name="T6" fmla="*/ 3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1" name="Freeform 607"/>
            <p:cNvSpPr/>
            <p:nvPr/>
          </p:nvSpPr>
          <p:spPr bwMode="auto">
            <a:xfrm>
              <a:off x="7467606" y="2770981"/>
              <a:ext cx="33338" cy="125413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2" name="Freeform 609"/>
            <p:cNvSpPr>
              <a:spLocks noEditPoints="1"/>
            </p:cNvSpPr>
            <p:nvPr/>
          </p:nvSpPr>
          <p:spPr bwMode="auto">
            <a:xfrm>
              <a:off x="1333506" y="2621756"/>
              <a:ext cx="331788" cy="319088"/>
            </a:xfrm>
            <a:custGeom>
              <a:avLst/>
              <a:gdLst>
                <a:gd name="T0" fmla="*/ 109 w 111"/>
                <a:gd name="T1" fmla="*/ 74 h 107"/>
                <a:gd name="T2" fmla="*/ 106 w 111"/>
                <a:gd name="T3" fmla="*/ 107 h 107"/>
                <a:gd name="T4" fmla="*/ 13 w 111"/>
                <a:gd name="T5" fmla="*/ 107 h 107"/>
                <a:gd name="T6" fmla="*/ 10 w 111"/>
                <a:gd name="T7" fmla="*/ 107 h 107"/>
                <a:gd name="T8" fmla="*/ 7 w 111"/>
                <a:gd name="T9" fmla="*/ 56 h 107"/>
                <a:gd name="T10" fmla="*/ 4 w 111"/>
                <a:gd name="T11" fmla="*/ 23 h 107"/>
                <a:gd name="T12" fmla="*/ 7 w 111"/>
                <a:gd name="T13" fmla="*/ 5 h 107"/>
                <a:gd name="T14" fmla="*/ 109 w 111"/>
                <a:gd name="T15" fmla="*/ 5 h 107"/>
                <a:gd name="T16" fmla="*/ 109 w 111"/>
                <a:gd name="T17" fmla="*/ 26 h 107"/>
                <a:gd name="T18" fmla="*/ 109 w 111"/>
                <a:gd name="T19" fmla="*/ 74 h 107"/>
                <a:gd name="T20" fmla="*/ 13 w 111"/>
                <a:gd name="T21" fmla="*/ 86 h 107"/>
                <a:gd name="T22" fmla="*/ 16 w 111"/>
                <a:gd name="T23" fmla="*/ 101 h 107"/>
                <a:gd name="T24" fmla="*/ 37 w 111"/>
                <a:gd name="T25" fmla="*/ 98 h 107"/>
                <a:gd name="T26" fmla="*/ 97 w 111"/>
                <a:gd name="T27" fmla="*/ 95 h 107"/>
                <a:gd name="T28" fmla="*/ 100 w 111"/>
                <a:gd name="T29" fmla="*/ 74 h 107"/>
                <a:gd name="T30" fmla="*/ 100 w 111"/>
                <a:gd name="T31" fmla="*/ 14 h 107"/>
                <a:gd name="T32" fmla="*/ 13 w 111"/>
                <a:gd name="T33" fmla="*/ 26 h 107"/>
                <a:gd name="T34" fmla="*/ 13 w 111"/>
                <a:gd name="T35" fmla="*/ 8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7">
                  <a:moveTo>
                    <a:pt x="109" y="74"/>
                  </a:moveTo>
                  <a:cubicBezTo>
                    <a:pt x="111" y="88"/>
                    <a:pt x="104" y="93"/>
                    <a:pt x="106" y="107"/>
                  </a:cubicBezTo>
                  <a:cubicBezTo>
                    <a:pt x="75" y="107"/>
                    <a:pt x="44" y="107"/>
                    <a:pt x="13" y="107"/>
                  </a:cubicBezTo>
                  <a:cubicBezTo>
                    <a:pt x="12" y="107"/>
                    <a:pt x="11" y="107"/>
                    <a:pt x="10" y="107"/>
                  </a:cubicBezTo>
                  <a:cubicBezTo>
                    <a:pt x="6" y="93"/>
                    <a:pt x="7" y="74"/>
                    <a:pt x="7" y="56"/>
                  </a:cubicBezTo>
                  <a:cubicBezTo>
                    <a:pt x="5" y="46"/>
                    <a:pt x="11" y="28"/>
                    <a:pt x="4" y="23"/>
                  </a:cubicBezTo>
                  <a:cubicBezTo>
                    <a:pt x="6" y="18"/>
                    <a:pt x="0" y="5"/>
                    <a:pt x="7" y="5"/>
                  </a:cubicBezTo>
                  <a:cubicBezTo>
                    <a:pt x="41" y="5"/>
                    <a:pt x="75" y="5"/>
                    <a:pt x="109" y="5"/>
                  </a:cubicBezTo>
                  <a:cubicBezTo>
                    <a:pt x="109" y="12"/>
                    <a:pt x="109" y="19"/>
                    <a:pt x="109" y="26"/>
                  </a:cubicBezTo>
                  <a:cubicBezTo>
                    <a:pt x="109" y="42"/>
                    <a:pt x="109" y="58"/>
                    <a:pt x="109" y="74"/>
                  </a:cubicBezTo>
                  <a:close/>
                  <a:moveTo>
                    <a:pt x="13" y="86"/>
                  </a:moveTo>
                  <a:cubicBezTo>
                    <a:pt x="15" y="90"/>
                    <a:pt x="9" y="102"/>
                    <a:pt x="16" y="101"/>
                  </a:cubicBezTo>
                  <a:cubicBezTo>
                    <a:pt x="17" y="94"/>
                    <a:pt x="31" y="100"/>
                    <a:pt x="37" y="98"/>
                  </a:cubicBezTo>
                  <a:cubicBezTo>
                    <a:pt x="56" y="96"/>
                    <a:pt x="83" y="102"/>
                    <a:pt x="97" y="95"/>
                  </a:cubicBezTo>
                  <a:cubicBezTo>
                    <a:pt x="95" y="85"/>
                    <a:pt x="99" y="81"/>
                    <a:pt x="100" y="74"/>
                  </a:cubicBezTo>
                  <a:cubicBezTo>
                    <a:pt x="105" y="61"/>
                    <a:pt x="105" y="27"/>
                    <a:pt x="100" y="14"/>
                  </a:cubicBezTo>
                  <a:cubicBezTo>
                    <a:pt x="77" y="21"/>
                    <a:pt x="16" y="0"/>
                    <a:pt x="13" y="26"/>
                  </a:cubicBezTo>
                  <a:cubicBezTo>
                    <a:pt x="13" y="46"/>
                    <a:pt x="13" y="66"/>
                    <a:pt x="13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3" name="Freeform 610"/>
            <p:cNvSpPr/>
            <p:nvPr/>
          </p:nvSpPr>
          <p:spPr bwMode="auto">
            <a:xfrm>
              <a:off x="2930531" y="2878931"/>
              <a:ext cx="125413" cy="20638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0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4" name="Freeform 611"/>
            <p:cNvSpPr/>
            <p:nvPr/>
          </p:nvSpPr>
          <p:spPr bwMode="auto">
            <a:xfrm>
              <a:off x="920756" y="2780506"/>
              <a:ext cx="57150" cy="179388"/>
            </a:xfrm>
            <a:custGeom>
              <a:avLst/>
              <a:gdLst>
                <a:gd name="T0" fmla="*/ 10 w 19"/>
                <a:gd name="T1" fmla="*/ 0 h 60"/>
                <a:gd name="T2" fmla="*/ 19 w 19"/>
                <a:gd name="T3" fmla="*/ 45 h 60"/>
                <a:gd name="T4" fmla="*/ 10 w 19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60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0"/>
                    <a:pt x="6" y="8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5" name="Freeform 612"/>
            <p:cNvSpPr/>
            <p:nvPr/>
          </p:nvSpPr>
          <p:spPr bwMode="auto">
            <a:xfrm>
              <a:off x="5032381" y="2788444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6" name="Freeform 613"/>
            <p:cNvSpPr/>
            <p:nvPr/>
          </p:nvSpPr>
          <p:spPr bwMode="auto">
            <a:xfrm>
              <a:off x="492131" y="2663031"/>
              <a:ext cx="274638" cy="263525"/>
            </a:xfrm>
            <a:custGeom>
              <a:avLst/>
              <a:gdLst>
                <a:gd name="T0" fmla="*/ 88 w 92"/>
                <a:gd name="T1" fmla="*/ 81 h 88"/>
                <a:gd name="T2" fmla="*/ 22 w 92"/>
                <a:gd name="T3" fmla="*/ 84 h 88"/>
                <a:gd name="T4" fmla="*/ 7 w 92"/>
                <a:gd name="T5" fmla="*/ 87 h 88"/>
                <a:gd name="T6" fmla="*/ 4 w 92"/>
                <a:gd name="T7" fmla="*/ 72 h 88"/>
                <a:gd name="T8" fmla="*/ 7 w 92"/>
                <a:gd name="T9" fmla="*/ 39 h 88"/>
                <a:gd name="T10" fmla="*/ 7 w 92"/>
                <a:gd name="T11" fmla="*/ 0 h 88"/>
                <a:gd name="T12" fmla="*/ 91 w 92"/>
                <a:gd name="T13" fmla="*/ 0 h 88"/>
                <a:gd name="T14" fmla="*/ 88 w 92"/>
                <a:gd name="T15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88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7" name="Freeform 614"/>
            <p:cNvSpPr/>
            <p:nvPr/>
          </p:nvSpPr>
          <p:spPr bwMode="auto">
            <a:xfrm>
              <a:off x="557218" y="2893219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8" name="Freeform 615"/>
            <p:cNvSpPr/>
            <p:nvPr/>
          </p:nvSpPr>
          <p:spPr bwMode="auto">
            <a:xfrm>
              <a:off x="923931" y="2672556"/>
              <a:ext cx="277813" cy="241300"/>
            </a:xfrm>
            <a:custGeom>
              <a:avLst/>
              <a:gdLst>
                <a:gd name="T0" fmla="*/ 93 w 93"/>
                <a:gd name="T1" fmla="*/ 63 h 81"/>
                <a:gd name="T2" fmla="*/ 90 w 93"/>
                <a:gd name="T3" fmla="*/ 78 h 81"/>
                <a:gd name="T4" fmla="*/ 33 w 93"/>
                <a:gd name="T5" fmla="*/ 81 h 81"/>
                <a:gd name="T6" fmla="*/ 18 w 93"/>
                <a:gd name="T7" fmla="*/ 81 h 81"/>
                <a:gd name="T8" fmla="*/ 9 w 93"/>
                <a:gd name="T9" fmla="*/ 36 h 81"/>
                <a:gd name="T10" fmla="*/ 9 w 93"/>
                <a:gd name="T11" fmla="*/ 0 h 81"/>
                <a:gd name="T12" fmla="*/ 93 w 93"/>
                <a:gd name="T13" fmla="*/ 0 h 81"/>
                <a:gd name="T14" fmla="*/ 93 w 93"/>
                <a:gd name="T15" fmla="*/ 60 h 81"/>
                <a:gd name="T16" fmla="*/ 93 w 93"/>
                <a:gd name="T17" fmla="*/ 6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1">
                  <a:moveTo>
                    <a:pt x="93" y="63"/>
                  </a:moveTo>
                  <a:cubicBezTo>
                    <a:pt x="86" y="62"/>
                    <a:pt x="92" y="74"/>
                    <a:pt x="90" y="78"/>
                  </a:cubicBezTo>
                  <a:cubicBezTo>
                    <a:pt x="72" y="80"/>
                    <a:pt x="46" y="74"/>
                    <a:pt x="33" y="81"/>
                  </a:cubicBezTo>
                  <a:cubicBezTo>
                    <a:pt x="28" y="81"/>
                    <a:pt x="23" y="81"/>
                    <a:pt x="18" y="81"/>
                  </a:cubicBezTo>
                  <a:cubicBezTo>
                    <a:pt x="0" y="81"/>
                    <a:pt x="13" y="50"/>
                    <a:pt x="9" y="36"/>
                  </a:cubicBezTo>
                  <a:cubicBezTo>
                    <a:pt x="9" y="24"/>
                    <a:pt x="9" y="12"/>
                    <a:pt x="9" y="0"/>
                  </a:cubicBezTo>
                  <a:cubicBezTo>
                    <a:pt x="37" y="0"/>
                    <a:pt x="65" y="0"/>
                    <a:pt x="93" y="0"/>
                  </a:cubicBezTo>
                  <a:cubicBezTo>
                    <a:pt x="93" y="20"/>
                    <a:pt x="93" y="40"/>
                    <a:pt x="93" y="60"/>
                  </a:cubicBezTo>
                  <a:cubicBezTo>
                    <a:pt x="93" y="61"/>
                    <a:pt x="93" y="62"/>
                    <a:pt x="93" y="63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9" name="Freeform 616"/>
            <p:cNvSpPr/>
            <p:nvPr/>
          </p:nvSpPr>
          <p:spPr bwMode="auto">
            <a:xfrm>
              <a:off x="1022356" y="2858294"/>
              <a:ext cx="179388" cy="55563"/>
            </a:xfrm>
            <a:custGeom>
              <a:avLst/>
              <a:gdLst>
                <a:gd name="T0" fmla="*/ 60 w 60"/>
                <a:gd name="T1" fmla="*/ 1 h 19"/>
                <a:gd name="T2" fmla="*/ 60 w 60"/>
                <a:gd name="T3" fmla="*/ 19 h 19"/>
                <a:gd name="T4" fmla="*/ 0 w 60"/>
                <a:gd name="T5" fmla="*/ 19 h 19"/>
                <a:gd name="T6" fmla="*/ 57 w 60"/>
                <a:gd name="T7" fmla="*/ 16 h 19"/>
                <a:gd name="T8" fmla="*/ 60 w 60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9">
                  <a:moveTo>
                    <a:pt x="60" y="1"/>
                  </a:move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0" name="Freeform 617"/>
            <p:cNvSpPr/>
            <p:nvPr/>
          </p:nvSpPr>
          <p:spPr bwMode="auto">
            <a:xfrm>
              <a:off x="1360493" y="2639219"/>
              <a:ext cx="271463" cy="287338"/>
            </a:xfrm>
            <a:custGeom>
              <a:avLst/>
              <a:gdLst>
                <a:gd name="T0" fmla="*/ 88 w 91"/>
                <a:gd name="T1" fmla="*/ 89 h 96"/>
                <a:gd name="T2" fmla="*/ 28 w 91"/>
                <a:gd name="T3" fmla="*/ 92 h 96"/>
                <a:gd name="T4" fmla="*/ 7 w 91"/>
                <a:gd name="T5" fmla="*/ 95 h 96"/>
                <a:gd name="T6" fmla="*/ 4 w 91"/>
                <a:gd name="T7" fmla="*/ 80 h 96"/>
                <a:gd name="T8" fmla="*/ 7 w 91"/>
                <a:gd name="T9" fmla="*/ 20 h 96"/>
                <a:gd name="T10" fmla="*/ 91 w 91"/>
                <a:gd name="T11" fmla="*/ 11 h 96"/>
                <a:gd name="T12" fmla="*/ 91 w 91"/>
                <a:gd name="T13" fmla="*/ 68 h 96"/>
                <a:gd name="T14" fmla="*/ 88 w 91"/>
                <a:gd name="T15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96">
                  <a:moveTo>
                    <a:pt x="88" y="89"/>
                  </a:moveTo>
                  <a:cubicBezTo>
                    <a:pt x="69" y="91"/>
                    <a:pt x="42" y="85"/>
                    <a:pt x="28" y="92"/>
                  </a:cubicBezTo>
                  <a:cubicBezTo>
                    <a:pt x="22" y="94"/>
                    <a:pt x="8" y="88"/>
                    <a:pt x="7" y="95"/>
                  </a:cubicBezTo>
                  <a:cubicBezTo>
                    <a:pt x="0" y="96"/>
                    <a:pt x="6" y="84"/>
                    <a:pt x="4" y="80"/>
                  </a:cubicBezTo>
                  <a:cubicBezTo>
                    <a:pt x="11" y="66"/>
                    <a:pt x="5" y="39"/>
                    <a:pt x="7" y="20"/>
                  </a:cubicBezTo>
                  <a:cubicBezTo>
                    <a:pt x="18" y="0"/>
                    <a:pt x="65" y="16"/>
                    <a:pt x="91" y="11"/>
                  </a:cubicBezTo>
                  <a:cubicBezTo>
                    <a:pt x="91" y="30"/>
                    <a:pt x="91" y="49"/>
                    <a:pt x="91" y="68"/>
                  </a:cubicBezTo>
                  <a:cubicBezTo>
                    <a:pt x="90" y="75"/>
                    <a:pt x="86" y="79"/>
                    <a:pt x="88" y="89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1" name="Freeform 618"/>
            <p:cNvSpPr/>
            <p:nvPr/>
          </p:nvSpPr>
          <p:spPr bwMode="auto">
            <a:xfrm>
              <a:off x="1443043" y="2893219"/>
              <a:ext cx="179388" cy="33338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2" name="Freeform 621"/>
            <p:cNvSpPr/>
            <p:nvPr/>
          </p:nvSpPr>
          <p:spPr bwMode="auto">
            <a:xfrm>
              <a:off x="1744668" y="2869406"/>
              <a:ext cx="33338" cy="152400"/>
            </a:xfrm>
            <a:custGeom>
              <a:avLst/>
              <a:gdLst>
                <a:gd name="T0" fmla="*/ 4 w 11"/>
                <a:gd name="T1" fmla="*/ 51 h 51"/>
                <a:gd name="T2" fmla="*/ 7 w 11"/>
                <a:gd name="T3" fmla="*/ 0 h 51"/>
                <a:gd name="T4" fmla="*/ 4 w 11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51"/>
                  </a:moveTo>
                  <a:cubicBezTo>
                    <a:pt x="6" y="35"/>
                    <a:pt x="0" y="11"/>
                    <a:pt x="7" y="0"/>
                  </a:cubicBezTo>
                  <a:cubicBezTo>
                    <a:pt x="5" y="16"/>
                    <a:pt x="11" y="40"/>
                    <a:pt x="4" y="5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3" name="Freeform 622"/>
            <p:cNvSpPr/>
            <p:nvPr/>
          </p:nvSpPr>
          <p:spPr bwMode="auto">
            <a:xfrm>
              <a:off x="2741618" y="3010694"/>
              <a:ext cx="171450" cy="31750"/>
            </a:xfrm>
            <a:custGeom>
              <a:avLst/>
              <a:gdLst>
                <a:gd name="T0" fmla="*/ 0 w 57"/>
                <a:gd name="T1" fmla="*/ 4 h 11"/>
                <a:gd name="T2" fmla="*/ 57 w 57"/>
                <a:gd name="T3" fmla="*/ 7 h 11"/>
                <a:gd name="T4" fmla="*/ 0 w 5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4" name="Freeform 623"/>
            <p:cNvSpPr/>
            <p:nvPr/>
          </p:nvSpPr>
          <p:spPr bwMode="auto">
            <a:xfrm>
              <a:off x="1784356" y="3024981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5" name="Freeform 624"/>
            <p:cNvSpPr/>
            <p:nvPr/>
          </p:nvSpPr>
          <p:spPr bwMode="auto">
            <a:xfrm>
              <a:off x="2178056" y="3024981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6" name="Freeform 625"/>
            <p:cNvSpPr/>
            <p:nvPr/>
          </p:nvSpPr>
          <p:spPr bwMode="auto">
            <a:xfrm>
              <a:off x="2974981" y="3018631"/>
              <a:ext cx="169863" cy="33338"/>
            </a:xfrm>
            <a:custGeom>
              <a:avLst/>
              <a:gdLst>
                <a:gd name="T0" fmla="*/ 0 w 57"/>
                <a:gd name="T1" fmla="*/ 4 h 11"/>
                <a:gd name="T2" fmla="*/ 57 w 57"/>
                <a:gd name="T3" fmla="*/ 7 h 11"/>
                <a:gd name="T4" fmla="*/ 0 w 5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7" name="Freeform 626"/>
            <p:cNvSpPr/>
            <p:nvPr/>
          </p:nvSpPr>
          <p:spPr bwMode="auto">
            <a:xfrm>
              <a:off x="5205418" y="3031331"/>
              <a:ext cx="430213" cy="20638"/>
            </a:xfrm>
            <a:custGeom>
              <a:avLst/>
              <a:gdLst>
                <a:gd name="T0" fmla="*/ 0 w 144"/>
                <a:gd name="T1" fmla="*/ 0 h 7"/>
                <a:gd name="T2" fmla="*/ 144 w 144"/>
                <a:gd name="T3" fmla="*/ 0 h 7"/>
                <a:gd name="T4" fmla="*/ 144 w 144"/>
                <a:gd name="T5" fmla="*/ 3 h 7"/>
                <a:gd name="T6" fmla="*/ 0 w 14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7">
                  <a:moveTo>
                    <a:pt x="0" y="0"/>
                  </a:moveTo>
                  <a:cubicBezTo>
                    <a:pt x="48" y="0"/>
                    <a:pt x="96" y="0"/>
                    <a:pt x="144" y="0"/>
                  </a:cubicBezTo>
                  <a:cubicBezTo>
                    <a:pt x="144" y="1"/>
                    <a:pt x="144" y="2"/>
                    <a:pt x="144" y="3"/>
                  </a:cubicBezTo>
                  <a:cubicBezTo>
                    <a:pt x="97" y="1"/>
                    <a:pt x="42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8" name="Freeform 627"/>
            <p:cNvSpPr/>
            <p:nvPr/>
          </p:nvSpPr>
          <p:spPr bwMode="auto">
            <a:xfrm>
              <a:off x="2008193" y="3028156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9" name="Freeform 628"/>
            <p:cNvSpPr/>
            <p:nvPr/>
          </p:nvSpPr>
          <p:spPr bwMode="auto">
            <a:xfrm>
              <a:off x="1784356" y="3039269"/>
              <a:ext cx="569913" cy="254000"/>
            </a:xfrm>
            <a:custGeom>
              <a:avLst/>
              <a:gdLst>
                <a:gd name="T0" fmla="*/ 168 w 191"/>
                <a:gd name="T1" fmla="*/ 0 h 85"/>
                <a:gd name="T2" fmla="*/ 177 w 191"/>
                <a:gd name="T3" fmla="*/ 0 h 85"/>
                <a:gd name="T4" fmla="*/ 183 w 191"/>
                <a:gd name="T5" fmla="*/ 84 h 85"/>
                <a:gd name="T6" fmla="*/ 24 w 191"/>
                <a:gd name="T7" fmla="*/ 78 h 85"/>
                <a:gd name="T8" fmla="*/ 0 w 191"/>
                <a:gd name="T9" fmla="*/ 75 h 85"/>
                <a:gd name="T10" fmla="*/ 0 w 191"/>
                <a:gd name="T11" fmla="*/ 57 h 85"/>
                <a:gd name="T12" fmla="*/ 0 w 191"/>
                <a:gd name="T13" fmla="*/ 18 h 85"/>
                <a:gd name="T14" fmla="*/ 0 w 191"/>
                <a:gd name="T15" fmla="*/ 0 h 85"/>
                <a:gd name="T16" fmla="*/ 36 w 191"/>
                <a:gd name="T17" fmla="*/ 0 h 85"/>
                <a:gd name="T18" fmla="*/ 75 w 191"/>
                <a:gd name="T19" fmla="*/ 0 h 85"/>
                <a:gd name="T20" fmla="*/ 111 w 191"/>
                <a:gd name="T21" fmla="*/ 3 h 85"/>
                <a:gd name="T22" fmla="*/ 132 w 191"/>
                <a:gd name="T23" fmla="*/ 0 h 85"/>
                <a:gd name="T24" fmla="*/ 168 w 191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85">
                  <a:moveTo>
                    <a:pt x="168" y="0"/>
                  </a:moveTo>
                  <a:cubicBezTo>
                    <a:pt x="171" y="0"/>
                    <a:pt x="174" y="0"/>
                    <a:pt x="177" y="0"/>
                  </a:cubicBezTo>
                  <a:cubicBezTo>
                    <a:pt x="191" y="16"/>
                    <a:pt x="179" y="58"/>
                    <a:pt x="183" y="84"/>
                  </a:cubicBezTo>
                  <a:cubicBezTo>
                    <a:pt x="127" y="85"/>
                    <a:pt x="80" y="77"/>
                    <a:pt x="24" y="78"/>
                  </a:cubicBezTo>
                  <a:cubicBezTo>
                    <a:pt x="22" y="71"/>
                    <a:pt x="7" y="77"/>
                    <a:pt x="0" y="75"/>
                  </a:cubicBezTo>
                  <a:cubicBezTo>
                    <a:pt x="0" y="69"/>
                    <a:pt x="0" y="63"/>
                    <a:pt x="0" y="57"/>
                  </a:cubicBezTo>
                  <a:cubicBezTo>
                    <a:pt x="0" y="44"/>
                    <a:pt x="0" y="31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49" y="0"/>
                    <a:pt x="62" y="0"/>
                    <a:pt x="75" y="0"/>
                  </a:cubicBezTo>
                  <a:cubicBezTo>
                    <a:pt x="81" y="7"/>
                    <a:pt x="100" y="1"/>
                    <a:pt x="111" y="3"/>
                  </a:cubicBezTo>
                  <a:cubicBezTo>
                    <a:pt x="119" y="3"/>
                    <a:pt x="128" y="4"/>
                    <a:pt x="132" y="0"/>
                  </a:cubicBezTo>
                  <a:cubicBezTo>
                    <a:pt x="144" y="0"/>
                    <a:pt x="156" y="0"/>
                    <a:pt x="168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0" name="Freeform 629"/>
            <p:cNvSpPr/>
            <p:nvPr/>
          </p:nvSpPr>
          <p:spPr bwMode="auto">
            <a:xfrm>
              <a:off x="6137281" y="3028156"/>
              <a:ext cx="133350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1" name="Freeform 630"/>
            <p:cNvSpPr/>
            <p:nvPr/>
          </p:nvSpPr>
          <p:spPr bwMode="auto">
            <a:xfrm>
              <a:off x="5040318" y="300434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2" name="Freeform 631"/>
            <p:cNvSpPr/>
            <p:nvPr/>
          </p:nvSpPr>
          <p:spPr bwMode="auto">
            <a:xfrm>
              <a:off x="923931" y="2991644"/>
              <a:ext cx="361950" cy="138113"/>
            </a:xfrm>
            <a:custGeom>
              <a:avLst/>
              <a:gdLst>
                <a:gd name="T0" fmla="*/ 0 w 121"/>
                <a:gd name="T1" fmla="*/ 25 h 46"/>
                <a:gd name="T2" fmla="*/ 105 w 121"/>
                <a:gd name="T3" fmla="*/ 46 h 46"/>
                <a:gd name="T4" fmla="*/ 102 w 121"/>
                <a:gd name="T5" fmla="*/ 25 h 46"/>
                <a:gd name="T6" fmla="*/ 0 w 121"/>
                <a:gd name="T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46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3" name="Freeform 632"/>
            <p:cNvSpPr/>
            <p:nvPr/>
          </p:nvSpPr>
          <p:spPr bwMode="auto">
            <a:xfrm>
              <a:off x="6411918" y="295036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4" name="Freeform 633"/>
            <p:cNvSpPr/>
            <p:nvPr/>
          </p:nvSpPr>
          <p:spPr bwMode="auto">
            <a:xfrm>
              <a:off x="5086356" y="3051969"/>
              <a:ext cx="1336675" cy="417513"/>
            </a:xfrm>
            <a:custGeom>
              <a:avLst/>
              <a:gdLst>
                <a:gd name="T0" fmla="*/ 193 w 448"/>
                <a:gd name="T1" fmla="*/ 8 h 140"/>
                <a:gd name="T2" fmla="*/ 250 w 448"/>
                <a:gd name="T3" fmla="*/ 8 h 140"/>
                <a:gd name="T4" fmla="*/ 295 w 448"/>
                <a:gd name="T5" fmla="*/ 11 h 140"/>
                <a:gd name="T6" fmla="*/ 328 w 448"/>
                <a:gd name="T7" fmla="*/ 11 h 140"/>
                <a:gd name="T8" fmla="*/ 406 w 448"/>
                <a:gd name="T9" fmla="*/ 11 h 140"/>
                <a:gd name="T10" fmla="*/ 442 w 448"/>
                <a:gd name="T11" fmla="*/ 14 h 140"/>
                <a:gd name="T12" fmla="*/ 448 w 448"/>
                <a:gd name="T13" fmla="*/ 140 h 140"/>
                <a:gd name="T14" fmla="*/ 394 w 448"/>
                <a:gd name="T15" fmla="*/ 131 h 140"/>
                <a:gd name="T16" fmla="*/ 328 w 448"/>
                <a:gd name="T17" fmla="*/ 128 h 140"/>
                <a:gd name="T18" fmla="*/ 34 w 448"/>
                <a:gd name="T19" fmla="*/ 131 h 140"/>
                <a:gd name="T20" fmla="*/ 4 w 448"/>
                <a:gd name="T21" fmla="*/ 131 h 140"/>
                <a:gd name="T22" fmla="*/ 1 w 448"/>
                <a:gd name="T23" fmla="*/ 17 h 140"/>
                <a:gd name="T24" fmla="*/ 1 w 448"/>
                <a:gd name="T25" fmla="*/ 14 h 140"/>
                <a:gd name="T26" fmla="*/ 133 w 448"/>
                <a:gd name="T27" fmla="*/ 8 h 140"/>
                <a:gd name="T28" fmla="*/ 193 w 448"/>
                <a:gd name="T29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8" h="140">
                  <a:moveTo>
                    <a:pt x="193" y="8"/>
                  </a:moveTo>
                  <a:cubicBezTo>
                    <a:pt x="212" y="8"/>
                    <a:pt x="231" y="8"/>
                    <a:pt x="250" y="8"/>
                  </a:cubicBezTo>
                  <a:cubicBezTo>
                    <a:pt x="259" y="15"/>
                    <a:pt x="281" y="9"/>
                    <a:pt x="295" y="11"/>
                  </a:cubicBezTo>
                  <a:cubicBezTo>
                    <a:pt x="306" y="11"/>
                    <a:pt x="317" y="11"/>
                    <a:pt x="328" y="11"/>
                  </a:cubicBezTo>
                  <a:cubicBezTo>
                    <a:pt x="354" y="11"/>
                    <a:pt x="380" y="11"/>
                    <a:pt x="406" y="11"/>
                  </a:cubicBezTo>
                  <a:cubicBezTo>
                    <a:pt x="412" y="18"/>
                    <a:pt x="431" y="12"/>
                    <a:pt x="442" y="14"/>
                  </a:cubicBezTo>
                  <a:cubicBezTo>
                    <a:pt x="444" y="56"/>
                    <a:pt x="444" y="100"/>
                    <a:pt x="448" y="140"/>
                  </a:cubicBezTo>
                  <a:cubicBezTo>
                    <a:pt x="429" y="138"/>
                    <a:pt x="409" y="137"/>
                    <a:pt x="394" y="131"/>
                  </a:cubicBezTo>
                  <a:cubicBezTo>
                    <a:pt x="390" y="124"/>
                    <a:pt x="347" y="130"/>
                    <a:pt x="328" y="128"/>
                  </a:cubicBezTo>
                  <a:cubicBezTo>
                    <a:pt x="231" y="130"/>
                    <a:pt x="126" y="124"/>
                    <a:pt x="34" y="131"/>
                  </a:cubicBezTo>
                  <a:cubicBezTo>
                    <a:pt x="24" y="131"/>
                    <a:pt x="14" y="131"/>
                    <a:pt x="4" y="131"/>
                  </a:cubicBezTo>
                  <a:cubicBezTo>
                    <a:pt x="1" y="95"/>
                    <a:pt x="0" y="57"/>
                    <a:pt x="1" y="17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33" y="0"/>
                    <a:pt x="91" y="12"/>
                    <a:pt x="133" y="8"/>
                  </a:cubicBezTo>
                  <a:cubicBezTo>
                    <a:pt x="153" y="8"/>
                    <a:pt x="173" y="8"/>
                    <a:pt x="193" y="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5" name="Freeform 634"/>
            <p:cNvSpPr/>
            <p:nvPr/>
          </p:nvSpPr>
          <p:spPr bwMode="auto">
            <a:xfrm>
              <a:off x="5965831" y="3063081"/>
              <a:ext cx="98425" cy="22225"/>
            </a:xfrm>
            <a:custGeom>
              <a:avLst/>
              <a:gdLst>
                <a:gd name="T0" fmla="*/ 0 w 33"/>
                <a:gd name="T1" fmla="*/ 4 h 7"/>
                <a:gd name="T2" fmla="*/ 33 w 33"/>
                <a:gd name="T3" fmla="*/ 7 h 7"/>
                <a:gd name="T4" fmla="*/ 0 w 33"/>
                <a:gd name="T5" fmla="*/ 7 h 7"/>
                <a:gd name="T6" fmla="*/ 0 w 33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6" name="Freeform 635"/>
            <p:cNvSpPr/>
            <p:nvPr/>
          </p:nvSpPr>
          <p:spPr bwMode="auto">
            <a:xfrm>
              <a:off x="2716218" y="3075781"/>
              <a:ext cx="573088" cy="304800"/>
            </a:xfrm>
            <a:custGeom>
              <a:avLst/>
              <a:gdLst>
                <a:gd name="T0" fmla="*/ 0 w 192"/>
                <a:gd name="T1" fmla="*/ 6 h 102"/>
                <a:gd name="T2" fmla="*/ 0 w 192"/>
                <a:gd name="T3" fmla="*/ 0 h 102"/>
                <a:gd name="T4" fmla="*/ 192 w 192"/>
                <a:gd name="T5" fmla="*/ 0 h 102"/>
                <a:gd name="T6" fmla="*/ 192 w 192"/>
                <a:gd name="T7" fmla="*/ 18 h 102"/>
                <a:gd name="T8" fmla="*/ 192 w 192"/>
                <a:gd name="T9" fmla="*/ 51 h 102"/>
                <a:gd name="T10" fmla="*/ 192 w 192"/>
                <a:gd name="T11" fmla="*/ 102 h 102"/>
                <a:gd name="T12" fmla="*/ 99 w 192"/>
                <a:gd name="T13" fmla="*/ 102 h 102"/>
                <a:gd name="T14" fmla="*/ 3 w 192"/>
                <a:gd name="T15" fmla="*/ 102 h 102"/>
                <a:gd name="T16" fmla="*/ 0 w 192"/>
                <a:gd name="T17" fmla="*/ 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02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64" y="0"/>
                    <a:pt x="128" y="0"/>
                    <a:pt x="192" y="0"/>
                  </a:cubicBezTo>
                  <a:cubicBezTo>
                    <a:pt x="192" y="6"/>
                    <a:pt x="192" y="12"/>
                    <a:pt x="192" y="18"/>
                  </a:cubicBezTo>
                  <a:cubicBezTo>
                    <a:pt x="192" y="29"/>
                    <a:pt x="192" y="40"/>
                    <a:pt x="192" y="51"/>
                  </a:cubicBezTo>
                  <a:cubicBezTo>
                    <a:pt x="192" y="68"/>
                    <a:pt x="192" y="85"/>
                    <a:pt x="192" y="102"/>
                  </a:cubicBezTo>
                  <a:cubicBezTo>
                    <a:pt x="161" y="102"/>
                    <a:pt x="130" y="102"/>
                    <a:pt x="99" y="102"/>
                  </a:cubicBezTo>
                  <a:cubicBezTo>
                    <a:pt x="67" y="102"/>
                    <a:pt x="35" y="102"/>
                    <a:pt x="3" y="102"/>
                  </a:cubicBezTo>
                  <a:cubicBezTo>
                    <a:pt x="1" y="71"/>
                    <a:pt x="7" y="32"/>
                    <a:pt x="0" y="6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7" name="Freeform 636"/>
            <p:cNvSpPr/>
            <p:nvPr/>
          </p:nvSpPr>
          <p:spPr bwMode="auto">
            <a:xfrm>
              <a:off x="6297618" y="3072606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8" name="Freeform 638"/>
            <p:cNvSpPr/>
            <p:nvPr/>
          </p:nvSpPr>
          <p:spPr bwMode="auto">
            <a:xfrm>
              <a:off x="3309943" y="2886869"/>
              <a:ext cx="14288" cy="225425"/>
            </a:xfrm>
            <a:custGeom>
              <a:avLst/>
              <a:gdLst>
                <a:gd name="T0" fmla="*/ 5 w 5"/>
                <a:gd name="T1" fmla="*/ 0 h 75"/>
                <a:gd name="T2" fmla="*/ 5 w 5"/>
                <a:gd name="T3" fmla="*/ 75 h 75"/>
                <a:gd name="T4" fmla="*/ 5 w 5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5">
                  <a:moveTo>
                    <a:pt x="5" y="0"/>
                  </a:moveTo>
                  <a:cubicBezTo>
                    <a:pt x="5" y="25"/>
                    <a:pt x="5" y="50"/>
                    <a:pt x="5" y="75"/>
                  </a:cubicBezTo>
                  <a:cubicBezTo>
                    <a:pt x="0" y="57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9" name="Freeform 640"/>
            <p:cNvSpPr/>
            <p:nvPr/>
          </p:nvSpPr>
          <p:spPr bwMode="auto">
            <a:xfrm>
              <a:off x="492131" y="3093244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0" name="Freeform 641"/>
            <p:cNvSpPr/>
            <p:nvPr/>
          </p:nvSpPr>
          <p:spPr bwMode="auto">
            <a:xfrm>
              <a:off x="909643" y="3066256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1" name="Freeform 642"/>
            <p:cNvSpPr/>
            <p:nvPr/>
          </p:nvSpPr>
          <p:spPr bwMode="auto">
            <a:xfrm>
              <a:off x="2703518" y="3093244"/>
              <a:ext cx="33338" cy="287338"/>
            </a:xfrm>
            <a:custGeom>
              <a:avLst/>
              <a:gdLst>
                <a:gd name="T0" fmla="*/ 7 w 11"/>
                <a:gd name="T1" fmla="*/ 96 h 96"/>
                <a:gd name="T2" fmla="*/ 4 w 11"/>
                <a:gd name="T3" fmla="*/ 0 h 96"/>
                <a:gd name="T4" fmla="*/ 7 w 11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6">
                  <a:moveTo>
                    <a:pt x="7" y="96"/>
                  </a:moveTo>
                  <a:cubicBezTo>
                    <a:pt x="0" y="70"/>
                    <a:pt x="6" y="31"/>
                    <a:pt x="4" y="0"/>
                  </a:cubicBezTo>
                  <a:cubicBezTo>
                    <a:pt x="11" y="26"/>
                    <a:pt x="5" y="65"/>
                    <a:pt x="7" y="96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2" name="Freeform 644"/>
            <p:cNvSpPr/>
            <p:nvPr/>
          </p:nvSpPr>
          <p:spPr bwMode="auto">
            <a:xfrm>
              <a:off x="1333506" y="3120231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3" name="Freeform 645"/>
            <p:cNvSpPr/>
            <p:nvPr/>
          </p:nvSpPr>
          <p:spPr bwMode="auto">
            <a:xfrm>
              <a:off x="7613656" y="3156744"/>
              <a:ext cx="355600" cy="95250"/>
            </a:xfrm>
            <a:custGeom>
              <a:avLst/>
              <a:gdLst>
                <a:gd name="T0" fmla="*/ 108 w 119"/>
                <a:gd name="T1" fmla="*/ 6 h 32"/>
                <a:gd name="T2" fmla="*/ 114 w 119"/>
                <a:gd name="T3" fmla="*/ 0 h 32"/>
                <a:gd name="T4" fmla="*/ 117 w 119"/>
                <a:gd name="T5" fmla="*/ 0 h 32"/>
                <a:gd name="T6" fmla="*/ 108 w 119"/>
                <a:gd name="T7" fmla="*/ 21 h 32"/>
                <a:gd name="T8" fmla="*/ 114 w 119"/>
                <a:gd name="T9" fmla="*/ 15 h 32"/>
                <a:gd name="T10" fmla="*/ 0 w 119"/>
                <a:gd name="T11" fmla="*/ 9 h 32"/>
                <a:gd name="T12" fmla="*/ 0 w 119"/>
                <a:gd name="T13" fmla="*/ 6 h 32"/>
                <a:gd name="T14" fmla="*/ 105 w 119"/>
                <a:gd name="T15" fmla="*/ 6 h 32"/>
                <a:gd name="T16" fmla="*/ 108 w 119"/>
                <a:gd name="T1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32">
                  <a:moveTo>
                    <a:pt x="108" y="6"/>
                  </a:moveTo>
                  <a:cubicBezTo>
                    <a:pt x="112" y="6"/>
                    <a:pt x="115" y="5"/>
                    <a:pt x="114" y="0"/>
                  </a:cubicBezTo>
                  <a:cubicBezTo>
                    <a:pt x="115" y="0"/>
                    <a:pt x="116" y="0"/>
                    <a:pt x="117" y="0"/>
                  </a:cubicBezTo>
                  <a:cubicBezTo>
                    <a:pt x="119" y="10"/>
                    <a:pt x="117" y="32"/>
                    <a:pt x="108" y="21"/>
                  </a:cubicBezTo>
                  <a:cubicBezTo>
                    <a:pt x="112" y="21"/>
                    <a:pt x="115" y="20"/>
                    <a:pt x="114" y="15"/>
                  </a:cubicBezTo>
                  <a:cubicBezTo>
                    <a:pt x="88" y="1"/>
                    <a:pt x="36" y="13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35" y="6"/>
                    <a:pt x="70" y="6"/>
                    <a:pt x="105" y="6"/>
                  </a:cubicBezTo>
                  <a:cubicBezTo>
                    <a:pt x="106" y="6"/>
                    <a:pt x="107" y="6"/>
                    <a:pt x="108" y="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4" name="Freeform 646"/>
            <p:cNvSpPr/>
            <p:nvPr/>
          </p:nvSpPr>
          <p:spPr bwMode="auto">
            <a:xfrm>
              <a:off x="7632706" y="3218656"/>
              <a:ext cx="152400" cy="15875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5" name="Freeform 647"/>
            <p:cNvSpPr/>
            <p:nvPr/>
          </p:nvSpPr>
          <p:spPr bwMode="auto">
            <a:xfrm>
              <a:off x="919168" y="3066256"/>
              <a:ext cx="322263" cy="304800"/>
            </a:xfrm>
            <a:custGeom>
              <a:avLst/>
              <a:gdLst>
                <a:gd name="T0" fmla="*/ 107 w 108"/>
                <a:gd name="T1" fmla="*/ 21 h 102"/>
                <a:gd name="T2" fmla="*/ 101 w 108"/>
                <a:gd name="T3" fmla="*/ 96 h 102"/>
                <a:gd name="T4" fmla="*/ 101 w 108"/>
                <a:gd name="T5" fmla="*/ 102 h 102"/>
                <a:gd name="T6" fmla="*/ 11 w 108"/>
                <a:gd name="T7" fmla="*/ 102 h 102"/>
                <a:gd name="T8" fmla="*/ 17 w 108"/>
                <a:gd name="T9" fmla="*/ 93 h 102"/>
                <a:gd name="T10" fmla="*/ 29 w 108"/>
                <a:gd name="T11" fmla="*/ 93 h 102"/>
                <a:gd name="T12" fmla="*/ 92 w 108"/>
                <a:gd name="T13" fmla="*/ 93 h 102"/>
                <a:gd name="T14" fmla="*/ 95 w 108"/>
                <a:gd name="T15" fmla="*/ 75 h 102"/>
                <a:gd name="T16" fmla="*/ 95 w 108"/>
                <a:gd name="T17" fmla="*/ 72 h 102"/>
                <a:gd name="T18" fmla="*/ 95 w 108"/>
                <a:gd name="T19" fmla="*/ 9 h 102"/>
                <a:gd name="T20" fmla="*/ 14 w 108"/>
                <a:gd name="T21" fmla="*/ 9 h 102"/>
                <a:gd name="T22" fmla="*/ 11 w 108"/>
                <a:gd name="T23" fmla="*/ 48 h 102"/>
                <a:gd name="T24" fmla="*/ 8 w 108"/>
                <a:gd name="T25" fmla="*/ 81 h 102"/>
                <a:gd name="T26" fmla="*/ 8 w 108"/>
                <a:gd name="T27" fmla="*/ 102 h 102"/>
                <a:gd name="T28" fmla="*/ 2 w 108"/>
                <a:gd name="T29" fmla="*/ 36 h 102"/>
                <a:gd name="T30" fmla="*/ 2 w 108"/>
                <a:gd name="T31" fmla="*/ 0 h 102"/>
                <a:gd name="T32" fmla="*/ 104 w 108"/>
                <a:gd name="T33" fmla="*/ 0 h 102"/>
                <a:gd name="T34" fmla="*/ 107 w 108"/>
                <a:gd name="T35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02">
                  <a:moveTo>
                    <a:pt x="107" y="21"/>
                  </a:moveTo>
                  <a:cubicBezTo>
                    <a:pt x="108" y="49"/>
                    <a:pt x="107" y="75"/>
                    <a:pt x="101" y="96"/>
                  </a:cubicBezTo>
                  <a:cubicBezTo>
                    <a:pt x="101" y="98"/>
                    <a:pt x="101" y="100"/>
                    <a:pt x="101" y="102"/>
                  </a:cubicBezTo>
                  <a:cubicBezTo>
                    <a:pt x="71" y="102"/>
                    <a:pt x="41" y="102"/>
                    <a:pt x="11" y="102"/>
                  </a:cubicBezTo>
                  <a:cubicBezTo>
                    <a:pt x="9" y="95"/>
                    <a:pt x="17" y="98"/>
                    <a:pt x="17" y="93"/>
                  </a:cubicBezTo>
                  <a:cubicBezTo>
                    <a:pt x="21" y="93"/>
                    <a:pt x="25" y="93"/>
                    <a:pt x="29" y="93"/>
                  </a:cubicBezTo>
                  <a:cubicBezTo>
                    <a:pt x="50" y="93"/>
                    <a:pt x="71" y="93"/>
                    <a:pt x="92" y="93"/>
                  </a:cubicBezTo>
                  <a:cubicBezTo>
                    <a:pt x="99" y="93"/>
                    <a:pt x="93" y="80"/>
                    <a:pt x="95" y="75"/>
                  </a:cubicBezTo>
                  <a:cubicBezTo>
                    <a:pt x="95" y="74"/>
                    <a:pt x="95" y="73"/>
                    <a:pt x="95" y="72"/>
                  </a:cubicBezTo>
                  <a:cubicBezTo>
                    <a:pt x="100" y="58"/>
                    <a:pt x="100" y="23"/>
                    <a:pt x="95" y="9"/>
                  </a:cubicBezTo>
                  <a:cubicBezTo>
                    <a:pt x="68" y="9"/>
                    <a:pt x="41" y="9"/>
                    <a:pt x="14" y="9"/>
                  </a:cubicBezTo>
                  <a:cubicBezTo>
                    <a:pt x="7" y="16"/>
                    <a:pt x="13" y="36"/>
                    <a:pt x="11" y="48"/>
                  </a:cubicBezTo>
                  <a:cubicBezTo>
                    <a:pt x="4" y="53"/>
                    <a:pt x="10" y="71"/>
                    <a:pt x="8" y="81"/>
                  </a:cubicBezTo>
                  <a:cubicBezTo>
                    <a:pt x="8" y="88"/>
                    <a:pt x="8" y="95"/>
                    <a:pt x="8" y="102"/>
                  </a:cubicBezTo>
                  <a:cubicBezTo>
                    <a:pt x="0" y="86"/>
                    <a:pt x="2" y="60"/>
                    <a:pt x="2" y="36"/>
                  </a:cubicBezTo>
                  <a:cubicBezTo>
                    <a:pt x="2" y="24"/>
                    <a:pt x="2" y="12"/>
                    <a:pt x="2" y="0"/>
                  </a:cubicBezTo>
                  <a:cubicBezTo>
                    <a:pt x="36" y="0"/>
                    <a:pt x="70" y="0"/>
                    <a:pt x="104" y="0"/>
                  </a:cubicBezTo>
                  <a:cubicBezTo>
                    <a:pt x="106" y="6"/>
                    <a:pt x="100" y="20"/>
                    <a:pt x="107" y="2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6" name="Freeform 648"/>
            <p:cNvSpPr/>
            <p:nvPr/>
          </p:nvSpPr>
          <p:spPr bwMode="auto">
            <a:xfrm>
              <a:off x="1658943" y="3129756"/>
              <a:ext cx="20638" cy="142875"/>
            </a:xfrm>
            <a:custGeom>
              <a:avLst/>
              <a:gdLst>
                <a:gd name="T0" fmla="*/ 3 w 7"/>
                <a:gd name="T1" fmla="*/ 0 h 48"/>
                <a:gd name="T2" fmla="*/ 0 w 7"/>
                <a:gd name="T3" fmla="*/ 48 h 48"/>
                <a:gd name="T4" fmla="*/ 0 w 7"/>
                <a:gd name="T5" fmla="*/ 0 h 48"/>
                <a:gd name="T6" fmla="*/ 3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7" name="Freeform 649"/>
            <p:cNvSpPr/>
            <p:nvPr/>
          </p:nvSpPr>
          <p:spPr bwMode="auto">
            <a:xfrm>
              <a:off x="1774831" y="3210719"/>
              <a:ext cx="80963" cy="61913"/>
            </a:xfrm>
            <a:custGeom>
              <a:avLst/>
              <a:gdLst>
                <a:gd name="T0" fmla="*/ 3 w 27"/>
                <a:gd name="T1" fmla="*/ 0 h 21"/>
                <a:gd name="T2" fmla="*/ 3 w 27"/>
                <a:gd name="T3" fmla="*/ 18 h 21"/>
                <a:gd name="T4" fmla="*/ 27 w 27"/>
                <a:gd name="T5" fmla="*/ 21 h 21"/>
                <a:gd name="T6" fmla="*/ 0 w 27"/>
                <a:gd name="T7" fmla="*/ 21 h 21"/>
                <a:gd name="T8" fmla="*/ 0 w 27"/>
                <a:gd name="T9" fmla="*/ 0 h 21"/>
                <a:gd name="T10" fmla="*/ 3 w 2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1">
                  <a:moveTo>
                    <a:pt x="3" y="0"/>
                  </a:moveTo>
                  <a:cubicBezTo>
                    <a:pt x="3" y="6"/>
                    <a:pt x="3" y="12"/>
                    <a:pt x="3" y="18"/>
                  </a:cubicBezTo>
                  <a:cubicBezTo>
                    <a:pt x="10" y="20"/>
                    <a:pt x="25" y="14"/>
                    <a:pt x="27" y="21"/>
                  </a:cubicBezTo>
                  <a:cubicBezTo>
                    <a:pt x="18" y="21"/>
                    <a:pt x="9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8" name="Freeform 650"/>
            <p:cNvSpPr/>
            <p:nvPr/>
          </p:nvSpPr>
          <p:spPr bwMode="auto">
            <a:xfrm>
              <a:off x="1201743" y="3093244"/>
              <a:ext cx="15875" cy="188913"/>
            </a:xfrm>
            <a:custGeom>
              <a:avLst/>
              <a:gdLst>
                <a:gd name="T0" fmla="*/ 0 w 5"/>
                <a:gd name="T1" fmla="*/ 63 h 63"/>
                <a:gd name="T2" fmla="*/ 0 w 5"/>
                <a:gd name="T3" fmla="*/ 0 h 63"/>
                <a:gd name="T4" fmla="*/ 0 w 5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5" y="14"/>
                    <a:pt x="5" y="49"/>
                    <a:pt x="0" y="63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9" name="Freeform 651"/>
            <p:cNvSpPr/>
            <p:nvPr/>
          </p:nvSpPr>
          <p:spPr bwMode="auto">
            <a:xfrm>
              <a:off x="1333506" y="3066256"/>
              <a:ext cx="331788" cy="304800"/>
            </a:xfrm>
            <a:custGeom>
              <a:avLst/>
              <a:gdLst>
                <a:gd name="T0" fmla="*/ 109 w 111"/>
                <a:gd name="T1" fmla="*/ 69 h 102"/>
                <a:gd name="T2" fmla="*/ 106 w 111"/>
                <a:gd name="T3" fmla="*/ 99 h 102"/>
                <a:gd name="T4" fmla="*/ 106 w 111"/>
                <a:gd name="T5" fmla="*/ 102 h 102"/>
                <a:gd name="T6" fmla="*/ 16 w 111"/>
                <a:gd name="T7" fmla="*/ 102 h 102"/>
                <a:gd name="T8" fmla="*/ 22 w 111"/>
                <a:gd name="T9" fmla="*/ 93 h 102"/>
                <a:gd name="T10" fmla="*/ 34 w 111"/>
                <a:gd name="T11" fmla="*/ 93 h 102"/>
                <a:gd name="T12" fmla="*/ 97 w 111"/>
                <a:gd name="T13" fmla="*/ 90 h 102"/>
                <a:gd name="T14" fmla="*/ 100 w 111"/>
                <a:gd name="T15" fmla="*/ 69 h 102"/>
                <a:gd name="T16" fmla="*/ 100 w 111"/>
                <a:gd name="T17" fmla="*/ 9 h 102"/>
                <a:gd name="T18" fmla="*/ 16 w 111"/>
                <a:gd name="T19" fmla="*/ 9 h 102"/>
                <a:gd name="T20" fmla="*/ 13 w 111"/>
                <a:gd name="T21" fmla="*/ 81 h 102"/>
                <a:gd name="T22" fmla="*/ 13 w 111"/>
                <a:gd name="T23" fmla="*/ 93 h 102"/>
                <a:gd name="T24" fmla="*/ 10 w 111"/>
                <a:gd name="T25" fmla="*/ 96 h 102"/>
                <a:gd name="T26" fmla="*/ 7 w 111"/>
                <a:gd name="T27" fmla="*/ 51 h 102"/>
                <a:gd name="T28" fmla="*/ 4 w 111"/>
                <a:gd name="T29" fmla="*/ 18 h 102"/>
                <a:gd name="T30" fmla="*/ 7 w 111"/>
                <a:gd name="T31" fmla="*/ 0 h 102"/>
                <a:gd name="T32" fmla="*/ 109 w 111"/>
                <a:gd name="T33" fmla="*/ 0 h 102"/>
                <a:gd name="T34" fmla="*/ 109 w 111"/>
                <a:gd name="T35" fmla="*/ 21 h 102"/>
                <a:gd name="T36" fmla="*/ 109 w 111"/>
                <a:gd name="T37" fmla="*/ 6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2">
                  <a:moveTo>
                    <a:pt x="109" y="69"/>
                  </a:moveTo>
                  <a:cubicBezTo>
                    <a:pt x="111" y="82"/>
                    <a:pt x="105" y="87"/>
                    <a:pt x="106" y="99"/>
                  </a:cubicBezTo>
                  <a:cubicBezTo>
                    <a:pt x="106" y="100"/>
                    <a:pt x="106" y="101"/>
                    <a:pt x="106" y="102"/>
                  </a:cubicBezTo>
                  <a:cubicBezTo>
                    <a:pt x="76" y="102"/>
                    <a:pt x="46" y="102"/>
                    <a:pt x="16" y="102"/>
                  </a:cubicBezTo>
                  <a:cubicBezTo>
                    <a:pt x="14" y="95"/>
                    <a:pt x="22" y="98"/>
                    <a:pt x="22" y="93"/>
                  </a:cubicBezTo>
                  <a:cubicBezTo>
                    <a:pt x="26" y="93"/>
                    <a:pt x="30" y="93"/>
                    <a:pt x="34" y="93"/>
                  </a:cubicBezTo>
                  <a:cubicBezTo>
                    <a:pt x="54" y="91"/>
                    <a:pt x="82" y="97"/>
                    <a:pt x="97" y="90"/>
                  </a:cubicBezTo>
                  <a:cubicBezTo>
                    <a:pt x="95" y="80"/>
                    <a:pt x="101" y="78"/>
                    <a:pt x="100" y="69"/>
                  </a:cubicBezTo>
                  <a:cubicBezTo>
                    <a:pt x="105" y="56"/>
                    <a:pt x="105" y="22"/>
                    <a:pt x="100" y="9"/>
                  </a:cubicBezTo>
                  <a:cubicBezTo>
                    <a:pt x="72" y="9"/>
                    <a:pt x="44" y="9"/>
                    <a:pt x="16" y="9"/>
                  </a:cubicBezTo>
                  <a:cubicBezTo>
                    <a:pt x="9" y="27"/>
                    <a:pt x="15" y="58"/>
                    <a:pt x="13" y="81"/>
                  </a:cubicBezTo>
                  <a:cubicBezTo>
                    <a:pt x="13" y="85"/>
                    <a:pt x="13" y="89"/>
                    <a:pt x="13" y="93"/>
                  </a:cubicBezTo>
                  <a:cubicBezTo>
                    <a:pt x="14" y="96"/>
                    <a:pt x="12" y="96"/>
                    <a:pt x="10" y="96"/>
                  </a:cubicBezTo>
                  <a:cubicBezTo>
                    <a:pt x="4" y="86"/>
                    <a:pt x="8" y="66"/>
                    <a:pt x="7" y="51"/>
                  </a:cubicBezTo>
                  <a:cubicBezTo>
                    <a:pt x="5" y="41"/>
                    <a:pt x="11" y="23"/>
                    <a:pt x="4" y="18"/>
                  </a:cubicBezTo>
                  <a:cubicBezTo>
                    <a:pt x="6" y="13"/>
                    <a:pt x="0" y="0"/>
                    <a:pt x="7" y="0"/>
                  </a:cubicBezTo>
                  <a:cubicBezTo>
                    <a:pt x="41" y="0"/>
                    <a:pt x="75" y="0"/>
                    <a:pt x="109" y="0"/>
                  </a:cubicBezTo>
                  <a:cubicBezTo>
                    <a:pt x="109" y="7"/>
                    <a:pt x="109" y="14"/>
                    <a:pt x="109" y="21"/>
                  </a:cubicBezTo>
                  <a:cubicBezTo>
                    <a:pt x="109" y="37"/>
                    <a:pt x="109" y="53"/>
                    <a:pt x="109" y="6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0" name="Freeform 652"/>
            <p:cNvSpPr/>
            <p:nvPr/>
          </p:nvSpPr>
          <p:spPr bwMode="auto">
            <a:xfrm>
              <a:off x="6599243" y="3218656"/>
              <a:ext cx="20638" cy="90488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1" name="Freeform 653"/>
            <p:cNvSpPr/>
            <p:nvPr/>
          </p:nvSpPr>
          <p:spPr bwMode="auto">
            <a:xfrm>
              <a:off x="1004893" y="3290094"/>
              <a:ext cx="209550" cy="87313"/>
            </a:xfrm>
            <a:custGeom>
              <a:avLst/>
              <a:gdLst>
                <a:gd name="T0" fmla="*/ 66 w 70"/>
                <a:gd name="T1" fmla="*/ 0 h 29"/>
                <a:gd name="T2" fmla="*/ 63 w 70"/>
                <a:gd name="T3" fmla="*/ 18 h 29"/>
                <a:gd name="T4" fmla="*/ 0 w 70"/>
                <a:gd name="T5" fmla="*/ 18 h 29"/>
                <a:gd name="T6" fmla="*/ 66 w 7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29">
                  <a:moveTo>
                    <a:pt x="66" y="0"/>
                  </a:moveTo>
                  <a:cubicBezTo>
                    <a:pt x="64" y="5"/>
                    <a:pt x="70" y="18"/>
                    <a:pt x="63" y="18"/>
                  </a:cubicBezTo>
                  <a:cubicBezTo>
                    <a:pt x="42" y="18"/>
                    <a:pt x="21" y="18"/>
                    <a:pt x="0" y="18"/>
                  </a:cubicBezTo>
                  <a:cubicBezTo>
                    <a:pt x="17" y="7"/>
                    <a:pt x="67" y="29"/>
                    <a:pt x="66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2" name="Freeform 654"/>
            <p:cNvSpPr/>
            <p:nvPr/>
          </p:nvSpPr>
          <p:spPr bwMode="auto">
            <a:xfrm>
              <a:off x="1739906" y="3275806"/>
              <a:ext cx="590550" cy="292100"/>
            </a:xfrm>
            <a:custGeom>
              <a:avLst/>
              <a:gdLst>
                <a:gd name="T0" fmla="*/ 39 w 198"/>
                <a:gd name="T1" fmla="*/ 11 h 98"/>
                <a:gd name="T2" fmla="*/ 90 w 198"/>
                <a:gd name="T3" fmla="*/ 11 h 98"/>
                <a:gd name="T4" fmla="*/ 135 w 198"/>
                <a:gd name="T5" fmla="*/ 11 h 98"/>
                <a:gd name="T6" fmla="*/ 198 w 198"/>
                <a:gd name="T7" fmla="*/ 11 h 98"/>
                <a:gd name="T8" fmla="*/ 198 w 198"/>
                <a:gd name="T9" fmla="*/ 56 h 98"/>
                <a:gd name="T10" fmla="*/ 195 w 198"/>
                <a:gd name="T11" fmla="*/ 98 h 98"/>
                <a:gd name="T12" fmla="*/ 156 w 198"/>
                <a:gd name="T13" fmla="*/ 98 h 98"/>
                <a:gd name="T14" fmla="*/ 117 w 198"/>
                <a:gd name="T15" fmla="*/ 98 h 98"/>
                <a:gd name="T16" fmla="*/ 75 w 198"/>
                <a:gd name="T17" fmla="*/ 95 h 98"/>
                <a:gd name="T18" fmla="*/ 15 w 198"/>
                <a:gd name="T19" fmla="*/ 92 h 98"/>
                <a:gd name="T20" fmla="*/ 15 w 198"/>
                <a:gd name="T21" fmla="*/ 71 h 98"/>
                <a:gd name="T22" fmla="*/ 39 w 198"/>
                <a:gd name="T23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98">
                  <a:moveTo>
                    <a:pt x="39" y="11"/>
                  </a:moveTo>
                  <a:cubicBezTo>
                    <a:pt x="56" y="11"/>
                    <a:pt x="73" y="11"/>
                    <a:pt x="90" y="11"/>
                  </a:cubicBezTo>
                  <a:cubicBezTo>
                    <a:pt x="98" y="16"/>
                    <a:pt x="127" y="16"/>
                    <a:pt x="135" y="11"/>
                  </a:cubicBezTo>
                  <a:cubicBezTo>
                    <a:pt x="156" y="11"/>
                    <a:pt x="177" y="11"/>
                    <a:pt x="198" y="11"/>
                  </a:cubicBezTo>
                  <a:cubicBezTo>
                    <a:pt x="198" y="26"/>
                    <a:pt x="198" y="41"/>
                    <a:pt x="198" y="56"/>
                  </a:cubicBezTo>
                  <a:cubicBezTo>
                    <a:pt x="191" y="64"/>
                    <a:pt x="197" y="85"/>
                    <a:pt x="195" y="98"/>
                  </a:cubicBezTo>
                  <a:cubicBezTo>
                    <a:pt x="182" y="98"/>
                    <a:pt x="169" y="98"/>
                    <a:pt x="156" y="98"/>
                  </a:cubicBezTo>
                  <a:cubicBezTo>
                    <a:pt x="143" y="98"/>
                    <a:pt x="130" y="98"/>
                    <a:pt x="117" y="98"/>
                  </a:cubicBezTo>
                  <a:cubicBezTo>
                    <a:pt x="109" y="91"/>
                    <a:pt x="88" y="97"/>
                    <a:pt x="75" y="95"/>
                  </a:cubicBezTo>
                  <a:cubicBezTo>
                    <a:pt x="52" y="97"/>
                    <a:pt x="36" y="92"/>
                    <a:pt x="15" y="92"/>
                  </a:cubicBezTo>
                  <a:cubicBezTo>
                    <a:pt x="15" y="85"/>
                    <a:pt x="15" y="78"/>
                    <a:pt x="15" y="71"/>
                  </a:cubicBezTo>
                  <a:cubicBezTo>
                    <a:pt x="20" y="48"/>
                    <a:pt x="0" y="0"/>
                    <a:pt x="39" y="1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3" name="Freeform 655"/>
            <p:cNvSpPr/>
            <p:nvPr/>
          </p:nvSpPr>
          <p:spPr bwMode="auto">
            <a:xfrm>
              <a:off x="6411918" y="3210719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4" name="Freeform 656"/>
            <p:cNvSpPr/>
            <p:nvPr/>
          </p:nvSpPr>
          <p:spPr bwMode="auto">
            <a:xfrm>
              <a:off x="492131" y="3093244"/>
              <a:ext cx="274638" cy="263525"/>
            </a:xfrm>
            <a:custGeom>
              <a:avLst/>
              <a:gdLst>
                <a:gd name="T0" fmla="*/ 88 w 92"/>
                <a:gd name="T1" fmla="*/ 81 h 88"/>
                <a:gd name="T2" fmla="*/ 22 w 92"/>
                <a:gd name="T3" fmla="*/ 84 h 88"/>
                <a:gd name="T4" fmla="*/ 7 w 92"/>
                <a:gd name="T5" fmla="*/ 87 h 88"/>
                <a:gd name="T6" fmla="*/ 4 w 92"/>
                <a:gd name="T7" fmla="*/ 72 h 88"/>
                <a:gd name="T8" fmla="*/ 7 w 92"/>
                <a:gd name="T9" fmla="*/ 39 h 88"/>
                <a:gd name="T10" fmla="*/ 7 w 92"/>
                <a:gd name="T11" fmla="*/ 0 h 88"/>
                <a:gd name="T12" fmla="*/ 91 w 92"/>
                <a:gd name="T13" fmla="*/ 0 h 88"/>
                <a:gd name="T14" fmla="*/ 88 w 92"/>
                <a:gd name="T15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88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5" name="Freeform 657"/>
            <p:cNvSpPr/>
            <p:nvPr/>
          </p:nvSpPr>
          <p:spPr bwMode="auto">
            <a:xfrm>
              <a:off x="557218" y="3323431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6" name="Freeform 658"/>
            <p:cNvSpPr/>
            <p:nvPr/>
          </p:nvSpPr>
          <p:spPr bwMode="auto">
            <a:xfrm>
              <a:off x="939806" y="3093244"/>
              <a:ext cx="265113" cy="284163"/>
            </a:xfrm>
            <a:custGeom>
              <a:avLst/>
              <a:gdLst>
                <a:gd name="T0" fmla="*/ 22 w 89"/>
                <a:gd name="T1" fmla="*/ 84 h 95"/>
                <a:gd name="T2" fmla="*/ 10 w 89"/>
                <a:gd name="T3" fmla="*/ 84 h 95"/>
                <a:gd name="T4" fmla="*/ 4 w 89"/>
                <a:gd name="T5" fmla="*/ 84 h 95"/>
                <a:gd name="T6" fmla="*/ 4 w 89"/>
                <a:gd name="T7" fmla="*/ 72 h 95"/>
                <a:gd name="T8" fmla="*/ 4 w 89"/>
                <a:gd name="T9" fmla="*/ 39 h 95"/>
                <a:gd name="T10" fmla="*/ 7 w 89"/>
                <a:gd name="T11" fmla="*/ 0 h 95"/>
                <a:gd name="T12" fmla="*/ 88 w 89"/>
                <a:gd name="T13" fmla="*/ 0 h 95"/>
                <a:gd name="T14" fmla="*/ 88 w 89"/>
                <a:gd name="T15" fmla="*/ 63 h 95"/>
                <a:gd name="T16" fmla="*/ 88 w 89"/>
                <a:gd name="T17" fmla="*/ 66 h 95"/>
                <a:gd name="T18" fmla="*/ 22 w 89"/>
                <a:gd name="T1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5">
                  <a:moveTo>
                    <a:pt x="22" y="84"/>
                  </a:moveTo>
                  <a:cubicBezTo>
                    <a:pt x="18" y="84"/>
                    <a:pt x="14" y="84"/>
                    <a:pt x="10" y="84"/>
                  </a:cubicBezTo>
                  <a:cubicBezTo>
                    <a:pt x="8" y="84"/>
                    <a:pt x="6" y="84"/>
                    <a:pt x="4" y="84"/>
                  </a:cubicBezTo>
                  <a:cubicBezTo>
                    <a:pt x="4" y="80"/>
                    <a:pt x="4" y="76"/>
                    <a:pt x="4" y="72"/>
                  </a:cubicBezTo>
                  <a:cubicBezTo>
                    <a:pt x="4" y="61"/>
                    <a:pt x="4" y="50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1"/>
                    <a:pt x="88" y="42"/>
                    <a:pt x="88" y="63"/>
                  </a:cubicBezTo>
                  <a:cubicBezTo>
                    <a:pt x="88" y="64"/>
                    <a:pt x="88" y="65"/>
                    <a:pt x="88" y="66"/>
                  </a:cubicBezTo>
                  <a:cubicBezTo>
                    <a:pt x="89" y="95"/>
                    <a:pt x="39" y="73"/>
                    <a:pt x="22" y="8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7" name="Freeform 659"/>
            <p:cNvSpPr/>
            <p:nvPr/>
          </p:nvSpPr>
          <p:spPr bwMode="auto">
            <a:xfrm>
              <a:off x="1371606" y="3093244"/>
              <a:ext cx="263525" cy="250825"/>
            </a:xfrm>
            <a:custGeom>
              <a:avLst/>
              <a:gdLst>
                <a:gd name="T0" fmla="*/ 84 w 88"/>
                <a:gd name="T1" fmla="*/ 81 h 84"/>
                <a:gd name="T2" fmla="*/ 21 w 88"/>
                <a:gd name="T3" fmla="*/ 84 h 84"/>
                <a:gd name="T4" fmla="*/ 9 w 88"/>
                <a:gd name="T5" fmla="*/ 84 h 84"/>
                <a:gd name="T6" fmla="*/ 0 w 88"/>
                <a:gd name="T7" fmla="*/ 84 h 84"/>
                <a:gd name="T8" fmla="*/ 0 w 88"/>
                <a:gd name="T9" fmla="*/ 72 h 84"/>
                <a:gd name="T10" fmla="*/ 3 w 88"/>
                <a:gd name="T11" fmla="*/ 0 h 84"/>
                <a:gd name="T12" fmla="*/ 87 w 88"/>
                <a:gd name="T13" fmla="*/ 0 h 84"/>
                <a:gd name="T14" fmla="*/ 87 w 88"/>
                <a:gd name="T15" fmla="*/ 60 h 84"/>
                <a:gd name="T16" fmla="*/ 84 w 88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84" y="81"/>
                  </a:moveTo>
                  <a:cubicBezTo>
                    <a:pt x="64" y="83"/>
                    <a:pt x="36" y="77"/>
                    <a:pt x="21" y="84"/>
                  </a:cubicBezTo>
                  <a:cubicBezTo>
                    <a:pt x="17" y="84"/>
                    <a:pt x="13" y="84"/>
                    <a:pt x="9" y="84"/>
                  </a:cubicBezTo>
                  <a:cubicBezTo>
                    <a:pt x="6" y="84"/>
                    <a:pt x="3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4"/>
                    <a:pt x="1" y="2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ubicBezTo>
                    <a:pt x="87" y="20"/>
                    <a:pt x="87" y="40"/>
                    <a:pt x="87" y="60"/>
                  </a:cubicBezTo>
                  <a:cubicBezTo>
                    <a:pt x="88" y="69"/>
                    <a:pt x="82" y="71"/>
                    <a:pt x="84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8" name="Freeform 660"/>
            <p:cNvSpPr/>
            <p:nvPr/>
          </p:nvSpPr>
          <p:spPr bwMode="auto">
            <a:xfrm>
              <a:off x="1435106" y="3323431"/>
              <a:ext cx="187325" cy="33338"/>
            </a:xfrm>
            <a:custGeom>
              <a:avLst/>
              <a:gdLst>
                <a:gd name="T0" fmla="*/ 0 w 63"/>
                <a:gd name="T1" fmla="*/ 7 h 11"/>
                <a:gd name="T2" fmla="*/ 63 w 63"/>
                <a:gd name="T3" fmla="*/ 4 h 11"/>
                <a:gd name="T4" fmla="*/ 0 w 6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9" name="Freeform 661"/>
            <p:cNvSpPr/>
            <p:nvPr/>
          </p:nvSpPr>
          <p:spPr bwMode="auto">
            <a:xfrm>
              <a:off x="3289306" y="3228181"/>
              <a:ext cx="7938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0" name="Freeform 662"/>
            <p:cNvSpPr/>
            <p:nvPr/>
          </p:nvSpPr>
          <p:spPr bwMode="auto">
            <a:xfrm>
              <a:off x="942981" y="3309144"/>
              <a:ext cx="276225" cy="95250"/>
            </a:xfrm>
            <a:custGeom>
              <a:avLst/>
              <a:gdLst>
                <a:gd name="T0" fmla="*/ 0 w 93"/>
                <a:gd name="T1" fmla="*/ 21 h 32"/>
                <a:gd name="T2" fmla="*/ 0 w 93"/>
                <a:gd name="T3" fmla="*/ 0 h 32"/>
                <a:gd name="T4" fmla="*/ 3 w 93"/>
                <a:gd name="T5" fmla="*/ 0 h 32"/>
                <a:gd name="T6" fmla="*/ 3 w 93"/>
                <a:gd name="T7" fmla="*/ 12 h 32"/>
                <a:gd name="T8" fmla="*/ 9 w 93"/>
                <a:gd name="T9" fmla="*/ 12 h 32"/>
                <a:gd name="T10" fmla="*/ 3 w 93"/>
                <a:gd name="T11" fmla="*/ 21 h 32"/>
                <a:gd name="T12" fmla="*/ 93 w 93"/>
                <a:gd name="T13" fmla="*/ 21 h 32"/>
                <a:gd name="T14" fmla="*/ 93 w 93"/>
                <a:gd name="T15" fmla="*/ 15 h 32"/>
                <a:gd name="T16" fmla="*/ 0 w 93"/>
                <a:gd name="T1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32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"/>
                    <a:pt x="3" y="8"/>
                    <a:pt x="3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9" y="17"/>
                    <a:pt x="1" y="14"/>
                    <a:pt x="3" y="21"/>
                  </a:cubicBezTo>
                  <a:cubicBezTo>
                    <a:pt x="33" y="21"/>
                    <a:pt x="63" y="21"/>
                    <a:pt x="93" y="21"/>
                  </a:cubicBezTo>
                  <a:cubicBezTo>
                    <a:pt x="93" y="19"/>
                    <a:pt x="93" y="17"/>
                    <a:pt x="93" y="15"/>
                  </a:cubicBezTo>
                  <a:cubicBezTo>
                    <a:pt x="91" y="32"/>
                    <a:pt x="22" y="23"/>
                    <a:pt x="0" y="21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1" name="Freeform 663"/>
            <p:cNvSpPr/>
            <p:nvPr/>
          </p:nvSpPr>
          <p:spPr bwMode="auto">
            <a:xfrm>
              <a:off x="1363668" y="3344069"/>
              <a:ext cx="285750" cy="60325"/>
            </a:xfrm>
            <a:custGeom>
              <a:avLst/>
              <a:gdLst>
                <a:gd name="T0" fmla="*/ 96 w 96"/>
                <a:gd name="T1" fmla="*/ 6 h 20"/>
                <a:gd name="T2" fmla="*/ 0 w 96"/>
                <a:gd name="T3" fmla="*/ 3 h 20"/>
                <a:gd name="T4" fmla="*/ 3 w 96"/>
                <a:gd name="T5" fmla="*/ 0 h 20"/>
                <a:gd name="T6" fmla="*/ 12 w 96"/>
                <a:gd name="T7" fmla="*/ 0 h 20"/>
                <a:gd name="T8" fmla="*/ 6 w 96"/>
                <a:gd name="T9" fmla="*/ 9 h 20"/>
                <a:gd name="T10" fmla="*/ 96 w 96"/>
                <a:gd name="T11" fmla="*/ 9 h 20"/>
                <a:gd name="T12" fmla="*/ 96 w 96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20">
                  <a:moveTo>
                    <a:pt x="96" y="6"/>
                  </a:moveTo>
                  <a:cubicBezTo>
                    <a:pt x="89" y="14"/>
                    <a:pt x="12" y="20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5"/>
                    <a:pt x="4" y="2"/>
                    <a:pt x="6" y="9"/>
                  </a:cubicBezTo>
                  <a:cubicBezTo>
                    <a:pt x="36" y="9"/>
                    <a:pt x="66" y="9"/>
                    <a:pt x="96" y="9"/>
                  </a:cubicBezTo>
                  <a:cubicBezTo>
                    <a:pt x="96" y="8"/>
                    <a:pt x="96" y="7"/>
                    <a:pt x="96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2" name="Freeform 664"/>
            <p:cNvSpPr/>
            <p:nvPr/>
          </p:nvSpPr>
          <p:spPr bwMode="auto">
            <a:xfrm>
              <a:off x="5049843" y="3237706"/>
              <a:ext cx="33338" cy="142875"/>
            </a:xfrm>
            <a:custGeom>
              <a:avLst/>
              <a:gdLst>
                <a:gd name="T0" fmla="*/ 7 w 11"/>
                <a:gd name="T1" fmla="*/ 48 h 48"/>
                <a:gd name="T2" fmla="*/ 4 w 11"/>
                <a:gd name="T3" fmla="*/ 0 h 48"/>
                <a:gd name="T4" fmla="*/ 7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3" name="Freeform 665"/>
            <p:cNvSpPr/>
            <p:nvPr/>
          </p:nvSpPr>
          <p:spPr bwMode="auto">
            <a:xfrm>
              <a:off x="7667631" y="3363119"/>
              <a:ext cx="134938" cy="26988"/>
            </a:xfrm>
            <a:custGeom>
              <a:avLst/>
              <a:gdLst>
                <a:gd name="T0" fmla="*/ 45 w 45"/>
                <a:gd name="T1" fmla="*/ 6 h 9"/>
                <a:gd name="T2" fmla="*/ 21 w 45"/>
                <a:gd name="T3" fmla="*/ 0 h 9"/>
                <a:gd name="T4" fmla="*/ 45 w 45"/>
                <a:gd name="T5" fmla="*/ 3 h 9"/>
                <a:gd name="T6" fmla="*/ 45 w 45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9">
                  <a:moveTo>
                    <a:pt x="45" y="6"/>
                  </a:moveTo>
                  <a:cubicBezTo>
                    <a:pt x="32" y="5"/>
                    <a:pt x="0" y="9"/>
                    <a:pt x="21" y="0"/>
                  </a:cubicBezTo>
                  <a:cubicBezTo>
                    <a:pt x="25" y="5"/>
                    <a:pt x="36" y="3"/>
                    <a:pt x="45" y="3"/>
                  </a:cubicBezTo>
                  <a:cubicBezTo>
                    <a:pt x="45" y="4"/>
                    <a:pt x="45" y="5"/>
                    <a:pt x="45" y="6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4" name="Freeform 666"/>
            <p:cNvSpPr/>
            <p:nvPr/>
          </p:nvSpPr>
          <p:spPr bwMode="auto">
            <a:xfrm>
              <a:off x="3011493" y="3380581"/>
              <a:ext cx="285750" cy="14288"/>
            </a:xfrm>
            <a:custGeom>
              <a:avLst/>
              <a:gdLst>
                <a:gd name="T0" fmla="*/ 93 w 96"/>
                <a:gd name="T1" fmla="*/ 0 h 5"/>
                <a:gd name="T2" fmla="*/ 96 w 96"/>
                <a:gd name="T3" fmla="*/ 0 h 5"/>
                <a:gd name="T4" fmla="*/ 0 w 96"/>
                <a:gd name="T5" fmla="*/ 0 h 5"/>
                <a:gd name="T6" fmla="*/ 93 w 9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5">
                  <a:moveTo>
                    <a:pt x="93" y="0"/>
                  </a:moveTo>
                  <a:cubicBezTo>
                    <a:pt x="94" y="0"/>
                    <a:pt x="95" y="0"/>
                    <a:pt x="96" y="0"/>
                  </a:cubicBezTo>
                  <a:cubicBezTo>
                    <a:pt x="71" y="5"/>
                    <a:pt x="25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5" name="Freeform 667"/>
            <p:cNvSpPr/>
            <p:nvPr/>
          </p:nvSpPr>
          <p:spPr bwMode="auto">
            <a:xfrm>
              <a:off x="8345493" y="3210719"/>
              <a:ext cx="20638" cy="187325"/>
            </a:xfrm>
            <a:custGeom>
              <a:avLst/>
              <a:gdLst>
                <a:gd name="T0" fmla="*/ 4 w 7"/>
                <a:gd name="T1" fmla="*/ 63 h 63"/>
                <a:gd name="T2" fmla="*/ 7 w 7"/>
                <a:gd name="T3" fmla="*/ 0 h 63"/>
                <a:gd name="T4" fmla="*/ 7 w 7"/>
                <a:gd name="T5" fmla="*/ 63 h 63"/>
                <a:gd name="T6" fmla="*/ 4 w 7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6" name="Freeform 668"/>
            <p:cNvSpPr/>
            <p:nvPr/>
          </p:nvSpPr>
          <p:spPr bwMode="auto">
            <a:xfrm>
              <a:off x="7874006" y="3364706"/>
              <a:ext cx="47625" cy="131763"/>
            </a:xfrm>
            <a:custGeom>
              <a:avLst/>
              <a:gdLst>
                <a:gd name="T0" fmla="*/ 0 w 16"/>
                <a:gd name="T1" fmla="*/ 14 h 44"/>
                <a:gd name="T2" fmla="*/ 12 w 16"/>
                <a:gd name="T3" fmla="*/ 44 h 44"/>
                <a:gd name="T4" fmla="*/ 9 w 16"/>
                <a:gd name="T5" fmla="*/ 44 h 44"/>
                <a:gd name="T6" fmla="*/ 9 w 16"/>
                <a:gd name="T7" fmla="*/ 14 h 44"/>
                <a:gd name="T8" fmla="*/ 0 w 16"/>
                <a:gd name="T9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4">
                  <a:moveTo>
                    <a:pt x="0" y="14"/>
                  </a:moveTo>
                  <a:cubicBezTo>
                    <a:pt x="16" y="0"/>
                    <a:pt x="12" y="32"/>
                    <a:pt x="12" y="44"/>
                  </a:cubicBezTo>
                  <a:cubicBezTo>
                    <a:pt x="11" y="44"/>
                    <a:pt x="10" y="44"/>
                    <a:pt x="9" y="44"/>
                  </a:cubicBezTo>
                  <a:cubicBezTo>
                    <a:pt x="9" y="34"/>
                    <a:pt x="9" y="24"/>
                    <a:pt x="9" y="14"/>
                  </a:cubicBezTo>
                  <a:cubicBezTo>
                    <a:pt x="6" y="14"/>
                    <a:pt x="3" y="14"/>
                    <a:pt x="0" y="1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7" name="Freeform 669"/>
            <p:cNvSpPr/>
            <p:nvPr/>
          </p:nvSpPr>
          <p:spPr bwMode="auto">
            <a:xfrm>
              <a:off x="2676531" y="3272631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8" name="Freeform 670"/>
            <p:cNvSpPr/>
            <p:nvPr/>
          </p:nvSpPr>
          <p:spPr bwMode="auto">
            <a:xfrm>
              <a:off x="7345368" y="3156744"/>
              <a:ext cx="20638" cy="277813"/>
            </a:xfrm>
            <a:custGeom>
              <a:avLst/>
              <a:gdLst>
                <a:gd name="T0" fmla="*/ 0 w 7"/>
                <a:gd name="T1" fmla="*/ 93 h 93"/>
                <a:gd name="T2" fmla="*/ 0 w 7"/>
                <a:gd name="T3" fmla="*/ 0 h 93"/>
                <a:gd name="T4" fmla="*/ 3 w 7"/>
                <a:gd name="T5" fmla="*/ 93 h 93"/>
                <a:gd name="T6" fmla="*/ 0 w 7"/>
                <a:gd name="T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3">
                  <a:moveTo>
                    <a:pt x="0" y="93"/>
                  </a:moveTo>
                  <a:cubicBezTo>
                    <a:pt x="0" y="62"/>
                    <a:pt x="0" y="31"/>
                    <a:pt x="0" y="0"/>
                  </a:cubicBezTo>
                  <a:cubicBezTo>
                    <a:pt x="7" y="25"/>
                    <a:pt x="1" y="63"/>
                    <a:pt x="3" y="93"/>
                  </a:cubicBezTo>
                  <a:cubicBezTo>
                    <a:pt x="2" y="93"/>
                    <a:pt x="1" y="93"/>
                    <a:pt x="0" y="9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9" name="Freeform 671"/>
            <p:cNvSpPr/>
            <p:nvPr/>
          </p:nvSpPr>
          <p:spPr bwMode="auto">
            <a:xfrm>
              <a:off x="2768606" y="3428206"/>
              <a:ext cx="233363" cy="14288"/>
            </a:xfrm>
            <a:custGeom>
              <a:avLst/>
              <a:gdLst>
                <a:gd name="T0" fmla="*/ 0 w 78"/>
                <a:gd name="T1" fmla="*/ 5 h 5"/>
                <a:gd name="T2" fmla="*/ 78 w 78"/>
                <a:gd name="T3" fmla="*/ 5 h 5"/>
                <a:gd name="T4" fmla="*/ 0 w 7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0" name="Freeform 672"/>
            <p:cNvSpPr/>
            <p:nvPr/>
          </p:nvSpPr>
          <p:spPr bwMode="auto">
            <a:xfrm>
              <a:off x="5097468" y="3455194"/>
              <a:ext cx="115888" cy="14288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1" name="Freeform 673"/>
            <p:cNvSpPr/>
            <p:nvPr/>
          </p:nvSpPr>
          <p:spPr bwMode="auto">
            <a:xfrm>
              <a:off x="5097468" y="3469481"/>
              <a:ext cx="1325563" cy="206375"/>
            </a:xfrm>
            <a:custGeom>
              <a:avLst/>
              <a:gdLst>
                <a:gd name="T0" fmla="*/ 39 w 444"/>
                <a:gd name="T1" fmla="*/ 0 h 69"/>
                <a:gd name="T2" fmla="*/ 90 w 444"/>
                <a:gd name="T3" fmla="*/ 0 h 69"/>
                <a:gd name="T4" fmla="*/ 156 w 444"/>
                <a:gd name="T5" fmla="*/ 3 h 69"/>
                <a:gd name="T6" fmla="*/ 207 w 444"/>
                <a:gd name="T7" fmla="*/ 3 h 69"/>
                <a:gd name="T8" fmla="*/ 237 w 444"/>
                <a:gd name="T9" fmla="*/ 6 h 69"/>
                <a:gd name="T10" fmla="*/ 267 w 444"/>
                <a:gd name="T11" fmla="*/ 6 h 69"/>
                <a:gd name="T12" fmla="*/ 300 w 444"/>
                <a:gd name="T13" fmla="*/ 6 h 69"/>
                <a:gd name="T14" fmla="*/ 351 w 444"/>
                <a:gd name="T15" fmla="*/ 9 h 69"/>
                <a:gd name="T16" fmla="*/ 414 w 444"/>
                <a:gd name="T17" fmla="*/ 9 h 69"/>
                <a:gd name="T18" fmla="*/ 444 w 444"/>
                <a:gd name="T19" fmla="*/ 12 h 69"/>
                <a:gd name="T20" fmla="*/ 444 w 444"/>
                <a:gd name="T21" fmla="*/ 39 h 69"/>
                <a:gd name="T22" fmla="*/ 444 w 444"/>
                <a:gd name="T23" fmla="*/ 69 h 69"/>
                <a:gd name="T24" fmla="*/ 396 w 444"/>
                <a:gd name="T25" fmla="*/ 69 h 69"/>
                <a:gd name="T26" fmla="*/ 348 w 444"/>
                <a:gd name="T27" fmla="*/ 69 h 69"/>
                <a:gd name="T28" fmla="*/ 300 w 444"/>
                <a:gd name="T29" fmla="*/ 66 h 69"/>
                <a:gd name="T30" fmla="*/ 252 w 444"/>
                <a:gd name="T31" fmla="*/ 66 h 69"/>
                <a:gd name="T32" fmla="*/ 201 w 444"/>
                <a:gd name="T33" fmla="*/ 66 h 69"/>
                <a:gd name="T34" fmla="*/ 153 w 444"/>
                <a:gd name="T35" fmla="*/ 66 h 69"/>
                <a:gd name="T36" fmla="*/ 105 w 444"/>
                <a:gd name="T37" fmla="*/ 63 h 69"/>
                <a:gd name="T38" fmla="*/ 6 w 444"/>
                <a:gd name="T39" fmla="*/ 66 h 69"/>
                <a:gd name="T40" fmla="*/ 3 w 444"/>
                <a:gd name="T41" fmla="*/ 66 h 69"/>
                <a:gd name="T42" fmla="*/ 0 w 444"/>
                <a:gd name="T43" fmla="*/ 30 h 69"/>
                <a:gd name="T44" fmla="*/ 0 w 444"/>
                <a:gd name="T45" fmla="*/ 0 h 69"/>
                <a:gd name="T46" fmla="*/ 39 w 444"/>
                <a:gd name="T4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4" h="69">
                  <a:moveTo>
                    <a:pt x="39" y="0"/>
                  </a:moveTo>
                  <a:cubicBezTo>
                    <a:pt x="56" y="0"/>
                    <a:pt x="73" y="0"/>
                    <a:pt x="90" y="0"/>
                  </a:cubicBezTo>
                  <a:cubicBezTo>
                    <a:pt x="106" y="7"/>
                    <a:pt x="135" y="1"/>
                    <a:pt x="156" y="3"/>
                  </a:cubicBezTo>
                  <a:cubicBezTo>
                    <a:pt x="173" y="3"/>
                    <a:pt x="190" y="3"/>
                    <a:pt x="207" y="3"/>
                  </a:cubicBezTo>
                  <a:cubicBezTo>
                    <a:pt x="211" y="10"/>
                    <a:pt x="228" y="4"/>
                    <a:pt x="237" y="6"/>
                  </a:cubicBezTo>
                  <a:cubicBezTo>
                    <a:pt x="247" y="6"/>
                    <a:pt x="257" y="6"/>
                    <a:pt x="267" y="6"/>
                  </a:cubicBezTo>
                  <a:cubicBezTo>
                    <a:pt x="278" y="6"/>
                    <a:pt x="289" y="6"/>
                    <a:pt x="300" y="6"/>
                  </a:cubicBezTo>
                  <a:cubicBezTo>
                    <a:pt x="311" y="13"/>
                    <a:pt x="335" y="7"/>
                    <a:pt x="351" y="9"/>
                  </a:cubicBezTo>
                  <a:cubicBezTo>
                    <a:pt x="372" y="9"/>
                    <a:pt x="393" y="9"/>
                    <a:pt x="414" y="9"/>
                  </a:cubicBezTo>
                  <a:cubicBezTo>
                    <a:pt x="418" y="16"/>
                    <a:pt x="435" y="10"/>
                    <a:pt x="444" y="12"/>
                  </a:cubicBezTo>
                  <a:cubicBezTo>
                    <a:pt x="444" y="21"/>
                    <a:pt x="444" y="30"/>
                    <a:pt x="444" y="39"/>
                  </a:cubicBezTo>
                  <a:cubicBezTo>
                    <a:pt x="444" y="49"/>
                    <a:pt x="444" y="59"/>
                    <a:pt x="444" y="69"/>
                  </a:cubicBezTo>
                  <a:cubicBezTo>
                    <a:pt x="428" y="69"/>
                    <a:pt x="412" y="69"/>
                    <a:pt x="396" y="69"/>
                  </a:cubicBezTo>
                  <a:cubicBezTo>
                    <a:pt x="380" y="69"/>
                    <a:pt x="364" y="69"/>
                    <a:pt x="348" y="69"/>
                  </a:cubicBezTo>
                  <a:cubicBezTo>
                    <a:pt x="338" y="62"/>
                    <a:pt x="315" y="68"/>
                    <a:pt x="300" y="66"/>
                  </a:cubicBezTo>
                  <a:cubicBezTo>
                    <a:pt x="284" y="66"/>
                    <a:pt x="268" y="66"/>
                    <a:pt x="252" y="66"/>
                  </a:cubicBezTo>
                  <a:cubicBezTo>
                    <a:pt x="235" y="66"/>
                    <a:pt x="218" y="66"/>
                    <a:pt x="201" y="66"/>
                  </a:cubicBezTo>
                  <a:cubicBezTo>
                    <a:pt x="185" y="66"/>
                    <a:pt x="169" y="66"/>
                    <a:pt x="153" y="66"/>
                  </a:cubicBezTo>
                  <a:cubicBezTo>
                    <a:pt x="143" y="59"/>
                    <a:pt x="120" y="65"/>
                    <a:pt x="105" y="63"/>
                  </a:cubicBezTo>
                  <a:cubicBezTo>
                    <a:pt x="73" y="65"/>
                    <a:pt x="33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5"/>
                    <a:pt x="7" y="3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2" name="Freeform 674"/>
            <p:cNvSpPr/>
            <p:nvPr/>
          </p:nvSpPr>
          <p:spPr bwMode="auto">
            <a:xfrm>
              <a:off x="5365756" y="3458369"/>
              <a:ext cx="198438" cy="33338"/>
            </a:xfrm>
            <a:custGeom>
              <a:avLst/>
              <a:gdLst>
                <a:gd name="T0" fmla="*/ 0 w 66"/>
                <a:gd name="T1" fmla="*/ 4 h 11"/>
                <a:gd name="T2" fmla="*/ 66 w 66"/>
                <a:gd name="T3" fmla="*/ 7 h 11"/>
                <a:gd name="T4" fmla="*/ 0 w 6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3" name="Freeform 675"/>
            <p:cNvSpPr/>
            <p:nvPr/>
          </p:nvSpPr>
          <p:spPr bwMode="auto">
            <a:xfrm>
              <a:off x="5715006" y="3479006"/>
              <a:ext cx="90488" cy="20638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4" name="Freeform 676"/>
            <p:cNvSpPr/>
            <p:nvPr/>
          </p:nvSpPr>
          <p:spPr bwMode="auto">
            <a:xfrm>
              <a:off x="5992818" y="3475831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5" name="Freeform 677"/>
            <p:cNvSpPr/>
            <p:nvPr/>
          </p:nvSpPr>
          <p:spPr bwMode="auto">
            <a:xfrm>
              <a:off x="6334131" y="3485356"/>
              <a:ext cx="88900" cy="31750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6" name="Freeform 679"/>
            <p:cNvSpPr/>
            <p:nvPr/>
          </p:nvSpPr>
          <p:spPr bwMode="auto">
            <a:xfrm>
              <a:off x="1390656" y="3512344"/>
              <a:ext cx="250825" cy="38100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7" name="Freeform 680"/>
            <p:cNvSpPr/>
            <p:nvPr/>
          </p:nvSpPr>
          <p:spPr bwMode="auto">
            <a:xfrm>
              <a:off x="1655768" y="350599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8" name="Freeform 681"/>
            <p:cNvSpPr/>
            <p:nvPr/>
          </p:nvSpPr>
          <p:spPr bwMode="auto">
            <a:xfrm>
              <a:off x="7915281" y="3479006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9" name="Freeform 682"/>
            <p:cNvSpPr/>
            <p:nvPr/>
          </p:nvSpPr>
          <p:spPr bwMode="auto">
            <a:xfrm>
              <a:off x="1343031" y="352345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0" name="Freeform 683"/>
            <p:cNvSpPr/>
            <p:nvPr/>
          </p:nvSpPr>
          <p:spPr bwMode="auto">
            <a:xfrm>
              <a:off x="6280156" y="3496469"/>
              <a:ext cx="169863" cy="200025"/>
            </a:xfrm>
            <a:custGeom>
              <a:avLst/>
              <a:gdLst>
                <a:gd name="T0" fmla="*/ 0 w 57"/>
                <a:gd name="T1" fmla="*/ 60 h 67"/>
                <a:gd name="T2" fmla="*/ 48 w 57"/>
                <a:gd name="T3" fmla="*/ 60 h 67"/>
                <a:gd name="T4" fmla="*/ 48 w 57"/>
                <a:gd name="T5" fmla="*/ 30 h 67"/>
                <a:gd name="T6" fmla="*/ 54 w 57"/>
                <a:gd name="T7" fmla="*/ 0 h 67"/>
                <a:gd name="T8" fmla="*/ 54 w 57"/>
                <a:gd name="T9" fmla="*/ 33 h 67"/>
                <a:gd name="T10" fmla="*/ 51 w 57"/>
                <a:gd name="T11" fmla="*/ 63 h 67"/>
                <a:gd name="T12" fmla="*/ 0 w 57"/>
                <a:gd name="T13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67">
                  <a:moveTo>
                    <a:pt x="0" y="60"/>
                  </a:moveTo>
                  <a:cubicBezTo>
                    <a:pt x="16" y="60"/>
                    <a:pt x="32" y="60"/>
                    <a:pt x="48" y="60"/>
                  </a:cubicBezTo>
                  <a:cubicBezTo>
                    <a:pt x="48" y="50"/>
                    <a:pt x="48" y="40"/>
                    <a:pt x="48" y="30"/>
                  </a:cubicBezTo>
                  <a:cubicBezTo>
                    <a:pt x="57" y="27"/>
                    <a:pt x="45" y="3"/>
                    <a:pt x="54" y="0"/>
                  </a:cubicBezTo>
                  <a:cubicBezTo>
                    <a:pt x="54" y="11"/>
                    <a:pt x="54" y="22"/>
                    <a:pt x="54" y="33"/>
                  </a:cubicBezTo>
                  <a:cubicBezTo>
                    <a:pt x="47" y="37"/>
                    <a:pt x="53" y="54"/>
                    <a:pt x="51" y="63"/>
                  </a:cubicBezTo>
                  <a:cubicBezTo>
                    <a:pt x="35" y="61"/>
                    <a:pt x="11" y="67"/>
                    <a:pt x="0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1" name="Freeform 684"/>
            <p:cNvSpPr/>
            <p:nvPr/>
          </p:nvSpPr>
          <p:spPr bwMode="auto">
            <a:xfrm>
              <a:off x="960443" y="3542506"/>
              <a:ext cx="250825" cy="250825"/>
            </a:xfrm>
            <a:custGeom>
              <a:avLst/>
              <a:gdLst>
                <a:gd name="T0" fmla="*/ 0 w 84"/>
                <a:gd name="T1" fmla="*/ 54 h 84"/>
                <a:gd name="T2" fmla="*/ 0 w 84"/>
                <a:gd name="T3" fmla="*/ 0 h 84"/>
                <a:gd name="T4" fmla="*/ 84 w 84"/>
                <a:gd name="T5" fmla="*/ 0 h 84"/>
                <a:gd name="T6" fmla="*/ 84 w 84"/>
                <a:gd name="T7" fmla="*/ 60 h 84"/>
                <a:gd name="T8" fmla="*/ 84 w 84"/>
                <a:gd name="T9" fmla="*/ 66 h 84"/>
                <a:gd name="T10" fmla="*/ 81 w 84"/>
                <a:gd name="T11" fmla="*/ 78 h 84"/>
                <a:gd name="T12" fmla="*/ 42 w 84"/>
                <a:gd name="T13" fmla="*/ 81 h 84"/>
                <a:gd name="T14" fmla="*/ 0 w 84"/>
                <a:gd name="T15" fmla="*/ 84 h 84"/>
                <a:gd name="T16" fmla="*/ 0 w 84"/>
                <a:gd name="T17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2" name="Freeform 685"/>
            <p:cNvSpPr/>
            <p:nvPr/>
          </p:nvSpPr>
          <p:spPr bwMode="auto">
            <a:xfrm>
              <a:off x="1784356" y="3590131"/>
              <a:ext cx="160338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3" name="Freeform 686"/>
            <p:cNvSpPr/>
            <p:nvPr/>
          </p:nvSpPr>
          <p:spPr bwMode="auto">
            <a:xfrm>
              <a:off x="1784356" y="3604419"/>
              <a:ext cx="536575" cy="223838"/>
            </a:xfrm>
            <a:custGeom>
              <a:avLst/>
              <a:gdLst>
                <a:gd name="T0" fmla="*/ 54 w 180"/>
                <a:gd name="T1" fmla="*/ 0 h 75"/>
                <a:gd name="T2" fmla="*/ 105 w 180"/>
                <a:gd name="T3" fmla="*/ 0 h 75"/>
                <a:gd name="T4" fmla="*/ 156 w 180"/>
                <a:gd name="T5" fmla="*/ 3 h 75"/>
                <a:gd name="T6" fmla="*/ 180 w 180"/>
                <a:gd name="T7" fmla="*/ 3 h 75"/>
                <a:gd name="T8" fmla="*/ 180 w 180"/>
                <a:gd name="T9" fmla="*/ 75 h 75"/>
                <a:gd name="T10" fmla="*/ 102 w 180"/>
                <a:gd name="T11" fmla="*/ 75 h 75"/>
                <a:gd name="T12" fmla="*/ 3 w 180"/>
                <a:gd name="T13" fmla="*/ 75 h 75"/>
                <a:gd name="T14" fmla="*/ 3 w 180"/>
                <a:gd name="T15" fmla="*/ 48 h 75"/>
                <a:gd name="T16" fmla="*/ 0 w 180"/>
                <a:gd name="T17" fmla="*/ 9 h 75"/>
                <a:gd name="T18" fmla="*/ 0 w 180"/>
                <a:gd name="T19" fmla="*/ 0 h 75"/>
                <a:gd name="T20" fmla="*/ 54 w 180"/>
                <a:gd name="T2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0" h="75">
                  <a:moveTo>
                    <a:pt x="54" y="0"/>
                  </a:moveTo>
                  <a:cubicBezTo>
                    <a:pt x="71" y="0"/>
                    <a:pt x="88" y="0"/>
                    <a:pt x="105" y="0"/>
                  </a:cubicBezTo>
                  <a:cubicBezTo>
                    <a:pt x="116" y="7"/>
                    <a:pt x="140" y="1"/>
                    <a:pt x="156" y="3"/>
                  </a:cubicBezTo>
                  <a:cubicBezTo>
                    <a:pt x="164" y="3"/>
                    <a:pt x="172" y="3"/>
                    <a:pt x="180" y="3"/>
                  </a:cubicBezTo>
                  <a:cubicBezTo>
                    <a:pt x="180" y="27"/>
                    <a:pt x="180" y="51"/>
                    <a:pt x="180" y="75"/>
                  </a:cubicBezTo>
                  <a:cubicBezTo>
                    <a:pt x="154" y="75"/>
                    <a:pt x="128" y="75"/>
                    <a:pt x="102" y="75"/>
                  </a:cubicBezTo>
                  <a:cubicBezTo>
                    <a:pt x="69" y="75"/>
                    <a:pt x="36" y="75"/>
                    <a:pt x="3" y="75"/>
                  </a:cubicBezTo>
                  <a:cubicBezTo>
                    <a:pt x="3" y="66"/>
                    <a:pt x="3" y="57"/>
                    <a:pt x="3" y="48"/>
                  </a:cubicBezTo>
                  <a:cubicBezTo>
                    <a:pt x="1" y="36"/>
                    <a:pt x="7" y="16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4" name="Freeform 687"/>
            <p:cNvSpPr/>
            <p:nvPr/>
          </p:nvSpPr>
          <p:spPr bwMode="auto">
            <a:xfrm>
              <a:off x="2097093" y="3591719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5" name="Freeform 688"/>
            <p:cNvSpPr/>
            <p:nvPr/>
          </p:nvSpPr>
          <p:spPr bwMode="auto">
            <a:xfrm>
              <a:off x="3297243" y="3532981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33 h 36"/>
                <a:gd name="T6" fmla="*/ 0 w 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6" name="Freeform 689"/>
            <p:cNvSpPr/>
            <p:nvPr/>
          </p:nvSpPr>
          <p:spPr bwMode="auto">
            <a:xfrm>
              <a:off x="8112131" y="3505994"/>
              <a:ext cx="33338" cy="179388"/>
            </a:xfrm>
            <a:custGeom>
              <a:avLst/>
              <a:gdLst>
                <a:gd name="T0" fmla="*/ 4 w 11"/>
                <a:gd name="T1" fmla="*/ 0 h 60"/>
                <a:gd name="T2" fmla="*/ 7 w 11"/>
                <a:gd name="T3" fmla="*/ 60 h 60"/>
                <a:gd name="T4" fmla="*/ 4 w 11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7" name="Freeform 690"/>
            <p:cNvSpPr/>
            <p:nvPr/>
          </p:nvSpPr>
          <p:spPr bwMode="auto">
            <a:xfrm>
              <a:off x="2930531" y="3610769"/>
              <a:ext cx="160338" cy="31750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8" name="Freeform 692"/>
            <p:cNvSpPr/>
            <p:nvPr/>
          </p:nvSpPr>
          <p:spPr bwMode="auto">
            <a:xfrm>
              <a:off x="1744668" y="3559969"/>
              <a:ext cx="33338" cy="142875"/>
            </a:xfrm>
            <a:custGeom>
              <a:avLst/>
              <a:gdLst>
                <a:gd name="T0" fmla="*/ 7 w 11"/>
                <a:gd name="T1" fmla="*/ 48 h 48"/>
                <a:gd name="T2" fmla="*/ 4 w 11"/>
                <a:gd name="T3" fmla="*/ 0 h 48"/>
                <a:gd name="T4" fmla="*/ 7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9" name="Freeform 693"/>
            <p:cNvSpPr/>
            <p:nvPr/>
          </p:nvSpPr>
          <p:spPr bwMode="auto">
            <a:xfrm>
              <a:off x="3144843" y="3631406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0" name="Freeform 694"/>
            <p:cNvSpPr/>
            <p:nvPr/>
          </p:nvSpPr>
          <p:spPr bwMode="auto">
            <a:xfrm>
              <a:off x="2673356" y="3648869"/>
              <a:ext cx="15875" cy="125413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1" name="Freeform 695"/>
            <p:cNvSpPr/>
            <p:nvPr/>
          </p:nvSpPr>
          <p:spPr bwMode="auto">
            <a:xfrm>
              <a:off x="2867031" y="3645694"/>
              <a:ext cx="144463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2" name="Freeform 696"/>
            <p:cNvSpPr/>
            <p:nvPr/>
          </p:nvSpPr>
          <p:spPr bwMode="auto">
            <a:xfrm>
              <a:off x="5089531" y="3559969"/>
              <a:ext cx="28575" cy="122238"/>
            </a:xfrm>
            <a:custGeom>
              <a:avLst/>
              <a:gdLst>
                <a:gd name="T0" fmla="*/ 3 w 10"/>
                <a:gd name="T1" fmla="*/ 0 h 41"/>
                <a:gd name="T2" fmla="*/ 6 w 10"/>
                <a:gd name="T3" fmla="*/ 36 h 41"/>
                <a:gd name="T4" fmla="*/ 3 w 10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1">
                  <a:moveTo>
                    <a:pt x="3" y="0"/>
                  </a:moveTo>
                  <a:cubicBezTo>
                    <a:pt x="10" y="6"/>
                    <a:pt x="4" y="25"/>
                    <a:pt x="6" y="36"/>
                  </a:cubicBezTo>
                  <a:cubicBezTo>
                    <a:pt x="0" y="41"/>
                    <a:pt x="4" y="1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3" name="Freeform 697"/>
            <p:cNvSpPr/>
            <p:nvPr/>
          </p:nvSpPr>
          <p:spPr bwMode="auto">
            <a:xfrm>
              <a:off x="5114931" y="3645694"/>
              <a:ext cx="296863" cy="22225"/>
            </a:xfrm>
            <a:custGeom>
              <a:avLst/>
              <a:gdLst>
                <a:gd name="T0" fmla="*/ 0 w 99"/>
                <a:gd name="T1" fmla="*/ 7 h 7"/>
                <a:gd name="T2" fmla="*/ 99 w 99"/>
                <a:gd name="T3" fmla="*/ 4 h 7"/>
                <a:gd name="T4" fmla="*/ 99 w 99"/>
                <a:gd name="T5" fmla="*/ 7 h 7"/>
                <a:gd name="T6" fmla="*/ 0 w 9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7"/>
                  </a:moveTo>
                  <a:cubicBezTo>
                    <a:pt x="27" y="0"/>
                    <a:pt x="67" y="6"/>
                    <a:pt x="99" y="4"/>
                  </a:cubicBezTo>
                  <a:cubicBezTo>
                    <a:pt x="99" y="5"/>
                    <a:pt x="99" y="6"/>
                    <a:pt x="99" y="7"/>
                  </a:cubicBezTo>
                  <a:cubicBezTo>
                    <a:pt x="66" y="7"/>
                    <a:pt x="33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4" name="Freeform 698"/>
            <p:cNvSpPr/>
            <p:nvPr/>
          </p:nvSpPr>
          <p:spPr bwMode="auto">
            <a:xfrm>
              <a:off x="7148518" y="3550444"/>
              <a:ext cx="20638" cy="117475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39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5" name="Freeform 699"/>
            <p:cNvSpPr/>
            <p:nvPr/>
          </p:nvSpPr>
          <p:spPr bwMode="auto">
            <a:xfrm>
              <a:off x="3055943" y="3655219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6" name="Freeform 700"/>
            <p:cNvSpPr/>
            <p:nvPr/>
          </p:nvSpPr>
          <p:spPr bwMode="auto">
            <a:xfrm>
              <a:off x="5697543" y="3667919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7" name="Freeform 701"/>
            <p:cNvSpPr/>
            <p:nvPr/>
          </p:nvSpPr>
          <p:spPr bwMode="auto">
            <a:xfrm>
              <a:off x="5849943" y="3667919"/>
              <a:ext cx="142875" cy="7938"/>
            </a:xfrm>
            <a:custGeom>
              <a:avLst/>
              <a:gdLst>
                <a:gd name="T0" fmla="*/ 0 w 48"/>
                <a:gd name="T1" fmla="*/ 0 h 3"/>
                <a:gd name="T2" fmla="*/ 48 w 48"/>
                <a:gd name="T3" fmla="*/ 0 h 3"/>
                <a:gd name="T4" fmla="*/ 48 w 48"/>
                <a:gd name="T5" fmla="*/ 3 h 3"/>
                <a:gd name="T6" fmla="*/ 0 w 48"/>
                <a:gd name="T7" fmla="*/ 3 h 3"/>
                <a:gd name="T8" fmla="*/ 0 w 4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2" y="3"/>
                    <a:pt x="16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8" name="Freeform 702"/>
            <p:cNvSpPr>
              <a:spLocks noEditPoints="1"/>
            </p:cNvSpPr>
            <p:nvPr/>
          </p:nvSpPr>
          <p:spPr bwMode="auto">
            <a:xfrm>
              <a:off x="1354143" y="3505994"/>
              <a:ext cx="328613" cy="342900"/>
            </a:xfrm>
            <a:custGeom>
              <a:avLst/>
              <a:gdLst>
                <a:gd name="T0" fmla="*/ 108 w 110"/>
                <a:gd name="T1" fmla="*/ 33 h 115"/>
                <a:gd name="T2" fmla="*/ 102 w 110"/>
                <a:gd name="T3" fmla="*/ 102 h 115"/>
                <a:gd name="T4" fmla="*/ 12 w 110"/>
                <a:gd name="T5" fmla="*/ 102 h 115"/>
                <a:gd name="T6" fmla="*/ 6 w 110"/>
                <a:gd name="T7" fmla="*/ 102 h 115"/>
                <a:gd name="T8" fmla="*/ 3 w 110"/>
                <a:gd name="T9" fmla="*/ 42 h 115"/>
                <a:gd name="T10" fmla="*/ 0 w 110"/>
                <a:gd name="T11" fmla="*/ 6 h 115"/>
                <a:gd name="T12" fmla="*/ 0 w 110"/>
                <a:gd name="T13" fmla="*/ 0 h 115"/>
                <a:gd name="T14" fmla="*/ 21 w 110"/>
                <a:gd name="T15" fmla="*/ 0 h 115"/>
                <a:gd name="T16" fmla="*/ 96 w 110"/>
                <a:gd name="T17" fmla="*/ 0 h 115"/>
                <a:gd name="T18" fmla="*/ 105 w 110"/>
                <a:gd name="T19" fmla="*/ 0 h 115"/>
                <a:gd name="T20" fmla="*/ 108 w 110"/>
                <a:gd name="T21" fmla="*/ 33 h 115"/>
                <a:gd name="T22" fmla="*/ 12 w 110"/>
                <a:gd name="T23" fmla="*/ 51 h 115"/>
                <a:gd name="T24" fmla="*/ 24 w 110"/>
                <a:gd name="T25" fmla="*/ 93 h 115"/>
                <a:gd name="T26" fmla="*/ 54 w 110"/>
                <a:gd name="T27" fmla="*/ 93 h 115"/>
                <a:gd name="T28" fmla="*/ 93 w 110"/>
                <a:gd name="T29" fmla="*/ 90 h 115"/>
                <a:gd name="T30" fmla="*/ 96 w 110"/>
                <a:gd name="T31" fmla="*/ 72 h 115"/>
                <a:gd name="T32" fmla="*/ 96 w 110"/>
                <a:gd name="T33" fmla="*/ 9 h 115"/>
                <a:gd name="T34" fmla="*/ 12 w 110"/>
                <a:gd name="T35" fmla="*/ 15 h 115"/>
                <a:gd name="T36" fmla="*/ 12 w 110"/>
                <a:gd name="T37" fmla="*/ 5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115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9" name="Freeform 704"/>
            <p:cNvSpPr/>
            <p:nvPr/>
          </p:nvSpPr>
          <p:spPr bwMode="auto">
            <a:xfrm>
              <a:off x="1771656" y="3631406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0" name="Freeform 705"/>
            <p:cNvSpPr/>
            <p:nvPr/>
          </p:nvSpPr>
          <p:spPr bwMode="auto">
            <a:xfrm>
              <a:off x="5545143" y="3682206"/>
              <a:ext cx="169863" cy="20638"/>
            </a:xfrm>
            <a:custGeom>
              <a:avLst/>
              <a:gdLst>
                <a:gd name="T0" fmla="*/ 0 w 57"/>
                <a:gd name="T1" fmla="*/ 7 h 7"/>
                <a:gd name="T2" fmla="*/ 57 w 57"/>
                <a:gd name="T3" fmla="*/ 4 h 7"/>
                <a:gd name="T4" fmla="*/ 57 w 57"/>
                <a:gd name="T5" fmla="*/ 7 h 7"/>
                <a:gd name="T6" fmla="*/ 0 w 5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1" name="Freeform 706"/>
            <p:cNvSpPr/>
            <p:nvPr/>
          </p:nvSpPr>
          <p:spPr bwMode="auto">
            <a:xfrm>
              <a:off x="3286131" y="3675856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2" name="Freeform 707"/>
            <p:cNvSpPr/>
            <p:nvPr/>
          </p:nvSpPr>
          <p:spPr bwMode="auto">
            <a:xfrm>
              <a:off x="512768" y="3542506"/>
              <a:ext cx="265113" cy="250825"/>
            </a:xfrm>
            <a:custGeom>
              <a:avLst/>
              <a:gdLst>
                <a:gd name="T0" fmla="*/ 87 w 89"/>
                <a:gd name="T1" fmla="*/ 0 h 84"/>
                <a:gd name="T2" fmla="*/ 84 w 89"/>
                <a:gd name="T3" fmla="*/ 78 h 84"/>
                <a:gd name="T4" fmla="*/ 24 w 89"/>
                <a:gd name="T5" fmla="*/ 81 h 84"/>
                <a:gd name="T6" fmla="*/ 0 w 89"/>
                <a:gd name="T7" fmla="*/ 84 h 84"/>
                <a:gd name="T8" fmla="*/ 0 w 89"/>
                <a:gd name="T9" fmla="*/ 72 h 84"/>
                <a:gd name="T10" fmla="*/ 3 w 89"/>
                <a:gd name="T11" fmla="*/ 9 h 84"/>
                <a:gd name="T12" fmla="*/ 3 w 89"/>
                <a:gd name="T13" fmla="*/ 0 h 84"/>
                <a:gd name="T14" fmla="*/ 87 w 89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4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3" name="Freeform 708"/>
            <p:cNvSpPr/>
            <p:nvPr/>
          </p:nvSpPr>
          <p:spPr bwMode="auto">
            <a:xfrm>
              <a:off x="1085856" y="3739356"/>
              <a:ext cx="125413" cy="44450"/>
            </a:xfrm>
            <a:custGeom>
              <a:avLst/>
              <a:gdLst>
                <a:gd name="T0" fmla="*/ 0 w 42"/>
                <a:gd name="T1" fmla="*/ 15 h 15"/>
                <a:gd name="T2" fmla="*/ 39 w 42"/>
                <a:gd name="T3" fmla="*/ 12 h 15"/>
                <a:gd name="T4" fmla="*/ 42 w 42"/>
                <a:gd name="T5" fmla="*/ 0 h 15"/>
                <a:gd name="T6" fmla="*/ 42 w 42"/>
                <a:gd name="T7" fmla="*/ 15 h 15"/>
                <a:gd name="T8" fmla="*/ 0 w 4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4" name="Freeform 709"/>
            <p:cNvSpPr/>
            <p:nvPr/>
          </p:nvSpPr>
          <p:spPr bwMode="auto">
            <a:xfrm>
              <a:off x="1360493" y="3658394"/>
              <a:ext cx="65088" cy="190500"/>
            </a:xfrm>
            <a:custGeom>
              <a:avLst/>
              <a:gdLst>
                <a:gd name="T0" fmla="*/ 10 w 22"/>
                <a:gd name="T1" fmla="*/ 0 h 64"/>
                <a:gd name="T2" fmla="*/ 22 w 22"/>
                <a:gd name="T3" fmla="*/ 42 h 64"/>
                <a:gd name="T4" fmla="*/ 10 w 22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4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5" name="Freeform 710"/>
            <p:cNvSpPr/>
            <p:nvPr/>
          </p:nvSpPr>
          <p:spPr bwMode="auto">
            <a:xfrm>
              <a:off x="944568" y="3702844"/>
              <a:ext cx="15875" cy="90488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6" name="Freeform 711"/>
            <p:cNvSpPr/>
            <p:nvPr/>
          </p:nvSpPr>
          <p:spPr bwMode="auto">
            <a:xfrm>
              <a:off x="1360493" y="3529806"/>
              <a:ext cx="280988" cy="265113"/>
            </a:xfrm>
            <a:custGeom>
              <a:avLst/>
              <a:gdLst>
                <a:gd name="T0" fmla="*/ 52 w 94"/>
                <a:gd name="T1" fmla="*/ 85 h 89"/>
                <a:gd name="T2" fmla="*/ 22 w 94"/>
                <a:gd name="T3" fmla="*/ 85 h 89"/>
                <a:gd name="T4" fmla="*/ 10 w 94"/>
                <a:gd name="T5" fmla="*/ 43 h 89"/>
                <a:gd name="T6" fmla="*/ 10 w 94"/>
                <a:gd name="T7" fmla="*/ 7 h 89"/>
                <a:gd name="T8" fmla="*/ 94 w 94"/>
                <a:gd name="T9" fmla="*/ 4 h 89"/>
                <a:gd name="T10" fmla="*/ 94 w 94"/>
                <a:gd name="T11" fmla="*/ 64 h 89"/>
                <a:gd name="T12" fmla="*/ 91 w 94"/>
                <a:gd name="T13" fmla="*/ 82 h 89"/>
                <a:gd name="T14" fmla="*/ 52 w 94"/>
                <a:gd name="T15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9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7" name="Freeform 712"/>
            <p:cNvSpPr/>
            <p:nvPr/>
          </p:nvSpPr>
          <p:spPr bwMode="auto">
            <a:xfrm>
              <a:off x="6948493" y="3675856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8" name="Freeform 713"/>
            <p:cNvSpPr>
              <a:spLocks noEditPoints="1"/>
            </p:cNvSpPr>
            <p:nvPr/>
          </p:nvSpPr>
          <p:spPr bwMode="auto">
            <a:xfrm>
              <a:off x="476256" y="3499644"/>
              <a:ext cx="328613" cy="311150"/>
            </a:xfrm>
            <a:custGeom>
              <a:avLst/>
              <a:gdLst>
                <a:gd name="T0" fmla="*/ 12 w 110"/>
                <a:gd name="T1" fmla="*/ 104 h 104"/>
                <a:gd name="T2" fmla="*/ 6 w 110"/>
                <a:gd name="T3" fmla="*/ 2 h 104"/>
                <a:gd name="T4" fmla="*/ 108 w 110"/>
                <a:gd name="T5" fmla="*/ 2 h 104"/>
                <a:gd name="T6" fmla="*/ 108 w 110"/>
                <a:gd name="T7" fmla="*/ 23 h 104"/>
                <a:gd name="T8" fmla="*/ 108 w 110"/>
                <a:gd name="T9" fmla="*/ 59 h 104"/>
                <a:gd name="T10" fmla="*/ 105 w 110"/>
                <a:gd name="T11" fmla="*/ 104 h 104"/>
                <a:gd name="T12" fmla="*/ 12 w 110"/>
                <a:gd name="T13" fmla="*/ 104 h 104"/>
                <a:gd name="T14" fmla="*/ 12 w 110"/>
                <a:gd name="T15" fmla="*/ 86 h 104"/>
                <a:gd name="T16" fmla="*/ 12 w 110"/>
                <a:gd name="T17" fmla="*/ 98 h 104"/>
                <a:gd name="T18" fmla="*/ 36 w 110"/>
                <a:gd name="T19" fmla="*/ 95 h 104"/>
                <a:gd name="T20" fmla="*/ 96 w 110"/>
                <a:gd name="T21" fmla="*/ 92 h 104"/>
                <a:gd name="T22" fmla="*/ 99 w 110"/>
                <a:gd name="T23" fmla="*/ 14 h 104"/>
                <a:gd name="T24" fmla="*/ 12 w 110"/>
                <a:gd name="T25" fmla="*/ 23 h 104"/>
                <a:gd name="T26" fmla="*/ 12 w 110"/>
                <a:gd name="T27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04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9" name="Freeform 714"/>
            <p:cNvSpPr/>
            <p:nvPr/>
          </p:nvSpPr>
          <p:spPr bwMode="auto">
            <a:xfrm>
              <a:off x="7924806" y="3720306"/>
              <a:ext cx="33338" cy="144463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0" name="Freeform 715"/>
            <p:cNvSpPr>
              <a:spLocks noEditPoints="1"/>
            </p:cNvSpPr>
            <p:nvPr/>
          </p:nvSpPr>
          <p:spPr bwMode="auto">
            <a:xfrm>
              <a:off x="933456" y="3505994"/>
              <a:ext cx="325438" cy="328613"/>
            </a:xfrm>
            <a:custGeom>
              <a:avLst/>
              <a:gdLst>
                <a:gd name="T0" fmla="*/ 99 w 109"/>
                <a:gd name="T1" fmla="*/ 96 h 110"/>
                <a:gd name="T2" fmla="*/ 6 w 109"/>
                <a:gd name="T3" fmla="*/ 102 h 110"/>
                <a:gd name="T4" fmla="*/ 3 w 109"/>
                <a:gd name="T5" fmla="*/ 102 h 110"/>
                <a:gd name="T6" fmla="*/ 0 w 109"/>
                <a:gd name="T7" fmla="*/ 0 h 110"/>
                <a:gd name="T8" fmla="*/ 21 w 109"/>
                <a:gd name="T9" fmla="*/ 0 h 110"/>
                <a:gd name="T10" fmla="*/ 93 w 109"/>
                <a:gd name="T11" fmla="*/ 0 h 110"/>
                <a:gd name="T12" fmla="*/ 105 w 109"/>
                <a:gd name="T13" fmla="*/ 0 h 110"/>
                <a:gd name="T14" fmla="*/ 99 w 109"/>
                <a:gd name="T15" fmla="*/ 96 h 110"/>
                <a:gd name="T16" fmla="*/ 9 w 109"/>
                <a:gd name="T17" fmla="*/ 96 h 110"/>
                <a:gd name="T18" fmla="*/ 51 w 109"/>
                <a:gd name="T19" fmla="*/ 93 h 110"/>
                <a:gd name="T20" fmla="*/ 93 w 109"/>
                <a:gd name="T21" fmla="*/ 93 h 110"/>
                <a:gd name="T22" fmla="*/ 93 w 109"/>
                <a:gd name="T23" fmla="*/ 78 h 110"/>
                <a:gd name="T24" fmla="*/ 93 w 109"/>
                <a:gd name="T25" fmla="*/ 72 h 110"/>
                <a:gd name="T26" fmla="*/ 93 w 109"/>
                <a:gd name="T27" fmla="*/ 9 h 110"/>
                <a:gd name="T28" fmla="*/ 9 w 109"/>
                <a:gd name="T29" fmla="*/ 12 h 110"/>
                <a:gd name="T30" fmla="*/ 9 w 109"/>
                <a:gd name="T31" fmla="*/ 66 h 110"/>
                <a:gd name="T32" fmla="*/ 9 w 109"/>
                <a:gd name="T33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0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1" name="Freeform 716"/>
            <p:cNvSpPr/>
            <p:nvPr/>
          </p:nvSpPr>
          <p:spPr bwMode="auto">
            <a:xfrm>
              <a:off x="5070481" y="3621881"/>
              <a:ext cx="9525" cy="188913"/>
            </a:xfrm>
            <a:custGeom>
              <a:avLst/>
              <a:gdLst>
                <a:gd name="T0" fmla="*/ 0 w 3"/>
                <a:gd name="T1" fmla="*/ 63 h 63"/>
                <a:gd name="T2" fmla="*/ 0 w 3"/>
                <a:gd name="T3" fmla="*/ 0 h 63"/>
                <a:gd name="T4" fmla="*/ 3 w 3"/>
                <a:gd name="T5" fmla="*/ 0 h 63"/>
                <a:gd name="T6" fmla="*/ 3 w 3"/>
                <a:gd name="T7" fmla="*/ 63 h 63"/>
                <a:gd name="T8" fmla="*/ 0 w 3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3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2" name="Freeform 717"/>
            <p:cNvSpPr/>
            <p:nvPr/>
          </p:nvSpPr>
          <p:spPr bwMode="auto">
            <a:xfrm>
              <a:off x="2741618" y="3702844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3" name="Freeform 719"/>
            <p:cNvSpPr/>
            <p:nvPr/>
          </p:nvSpPr>
          <p:spPr bwMode="auto">
            <a:xfrm>
              <a:off x="3313118" y="3658394"/>
              <a:ext cx="20638" cy="169863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4" name="Freeform 720"/>
            <p:cNvSpPr/>
            <p:nvPr/>
          </p:nvSpPr>
          <p:spPr bwMode="auto">
            <a:xfrm>
              <a:off x="6584956" y="3774281"/>
              <a:ext cx="20638" cy="107950"/>
            </a:xfrm>
            <a:custGeom>
              <a:avLst/>
              <a:gdLst>
                <a:gd name="T0" fmla="*/ 0 w 7"/>
                <a:gd name="T1" fmla="*/ 36 h 36"/>
                <a:gd name="T2" fmla="*/ 0 w 7"/>
                <a:gd name="T3" fmla="*/ 0 h 36"/>
                <a:gd name="T4" fmla="*/ 3 w 7"/>
                <a:gd name="T5" fmla="*/ 0 h 36"/>
                <a:gd name="T6" fmla="*/ 0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5" name="Freeform 721"/>
            <p:cNvSpPr/>
            <p:nvPr/>
          </p:nvSpPr>
          <p:spPr bwMode="auto">
            <a:xfrm>
              <a:off x="2676531" y="3810794"/>
              <a:ext cx="33338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6" name="Freeform 722"/>
            <p:cNvSpPr/>
            <p:nvPr/>
          </p:nvSpPr>
          <p:spPr bwMode="auto">
            <a:xfrm>
              <a:off x="920756" y="3923506"/>
              <a:ext cx="328613" cy="334963"/>
            </a:xfrm>
            <a:custGeom>
              <a:avLst/>
              <a:gdLst>
                <a:gd name="T0" fmla="*/ 4 w 110"/>
                <a:gd name="T1" fmla="*/ 31 h 112"/>
                <a:gd name="T2" fmla="*/ 7 w 110"/>
                <a:gd name="T3" fmla="*/ 10 h 112"/>
                <a:gd name="T4" fmla="*/ 109 w 110"/>
                <a:gd name="T5" fmla="*/ 19 h 112"/>
                <a:gd name="T6" fmla="*/ 103 w 110"/>
                <a:gd name="T7" fmla="*/ 112 h 112"/>
                <a:gd name="T8" fmla="*/ 13 w 110"/>
                <a:gd name="T9" fmla="*/ 112 h 112"/>
                <a:gd name="T10" fmla="*/ 16 w 110"/>
                <a:gd name="T11" fmla="*/ 103 h 112"/>
                <a:gd name="T12" fmla="*/ 25 w 110"/>
                <a:gd name="T13" fmla="*/ 103 h 112"/>
                <a:gd name="T14" fmla="*/ 55 w 110"/>
                <a:gd name="T15" fmla="*/ 100 h 112"/>
                <a:gd name="T16" fmla="*/ 94 w 110"/>
                <a:gd name="T17" fmla="*/ 100 h 112"/>
                <a:gd name="T18" fmla="*/ 97 w 110"/>
                <a:gd name="T19" fmla="*/ 79 h 112"/>
                <a:gd name="T20" fmla="*/ 97 w 110"/>
                <a:gd name="T21" fmla="*/ 19 h 112"/>
                <a:gd name="T22" fmla="*/ 13 w 110"/>
                <a:gd name="T23" fmla="*/ 19 h 112"/>
                <a:gd name="T24" fmla="*/ 13 w 110"/>
                <a:gd name="T25" fmla="*/ 76 h 112"/>
                <a:gd name="T26" fmla="*/ 10 w 110"/>
                <a:gd name="T27" fmla="*/ 103 h 112"/>
                <a:gd name="T28" fmla="*/ 7 w 110"/>
                <a:gd name="T29" fmla="*/ 103 h 112"/>
                <a:gd name="T30" fmla="*/ 4 w 110"/>
                <a:gd name="T31" fmla="*/ 3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" h="112">
                  <a:moveTo>
                    <a:pt x="4" y="31"/>
                  </a:moveTo>
                  <a:cubicBezTo>
                    <a:pt x="6" y="25"/>
                    <a:pt x="0" y="11"/>
                    <a:pt x="7" y="10"/>
                  </a:cubicBezTo>
                  <a:cubicBezTo>
                    <a:pt x="39" y="15"/>
                    <a:pt x="91" y="0"/>
                    <a:pt x="109" y="19"/>
                  </a:cubicBezTo>
                  <a:cubicBezTo>
                    <a:pt x="110" y="53"/>
                    <a:pt x="109" y="85"/>
                    <a:pt x="103" y="112"/>
                  </a:cubicBezTo>
                  <a:cubicBezTo>
                    <a:pt x="73" y="112"/>
                    <a:pt x="43" y="112"/>
                    <a:pt x="13" y="112"/>
                  </a:cubicBezTo>
                  <a:cubicBezTo>
                    <a:pt x="12" y="107"/>
                    <a:pt x="16" y="107"/>
                    <a:pt x="16" y="103"/>
                  </a:cubicBezTo>
                  <a:cubicBezTo>
                    <a:pt x="19" y="103"/>
                    <a:pt x="22" y="103"/>
                    <a:pt x="25" y="103"/>
                  </a:cubicBezTo>
                  <a:cubicBezTo>
                    <a:pt x="34" y="101"/>
                    <a:pt x="51" y="107"/>
                    <a:pt x="55" y="100"/>
                  </a:cubicBezTo>
                  <a:cubicBezTo>
                    <a:pt x="68" y="100"/>
                    <a:pt x="81" y="100"/>
                    <a:pt x="94" y="100"/>
                  </a:cubicBezTo>
                  <a:cubicBezTo>
                    <a:pt x="101" y="99"/>
                    <a:pt x="95" y="85"/>
                    <a:pt x="97" y="79"/>
                  </a:cubicBezTo>
                  <a:cubicBezTo>
                    <a:pt x="102" y="66"/>
                    <a:pt x="102" y="32"/>
                    <a:pt x="97" y="19"/>
                  </a:cubicBezTo>
                  <a:cubicBezTo>
                    <a:pt x="69" y="19"/>
                    <a:pt x="41" y="19"/>
                    <a:pt x="13" y="19"/>
                  </a:cubicBezTo>
                  <a:cubicBezTo>
                    <a:pt x="13" y="38"/>
                    <a:pt x="13" y="57"/>
                    <a:pt x="13" y="76"/>
                  </a:cubicBezTo>
                  <a:cubicBezTo>
                    <a:pt x="6" y="79"/>
                    <a:pt x="12" y="95"/>
                    <a:pt x="10" y="103"/>
                  </a:cubicBezTo>
                  <a:cubicBezTo>
                    <a:pt x="9" y="103"/>
                    <a:pt x="8" y="103"/>
                    <a:pt x="7" y="103"/>
                  </a:cubicBezTo>
                  <a:cubicBezTo>
                    <a:pt x="4" y="81"/>
                    <a:pt x="4" y="56"/>
                    <a:pt x="4" y="3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7" name="Freeform 723"/>
            <p:cNvSpPr/>
            <p:nvPr/>
          </p:nvSpPr>
          <p:spPr bwMode="auto">
            <a:xfrm>
              <a:off x="3001968" y="3969544"/>
              <a:ext cx="88900" cy="20638"/>
            </a:xfrm>
            <a:custGeom>
              <a:avLst/>
              <a:gdLst>
                <a:gd name="T0" fmla="*/ 0 w 30"/>
                <a:gd name="T1" fmla="*/ 4 h 7"/>
                <a:gd name="T2" fmla="*/ 30 w 30"/>
                <a:gd name="T3" fmla="*/ 7 h 7"/>
                <a:gd name="T4" fmla="*/ 0 w 30"/>
                <a:gd name="T5" fmla="*/ 7 h 7"/>
                <a:gd name="T6" fmla="*/ 0 w 30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8" name="Freeform 724"/>
            <p:cNvSpPr/>
            <p:nvPr/>
          </p:nvSpPr>
          <p:spPr bwMode="auto">
            <a:xfrm>
              <a:off x="1655768" y="3945731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3 h 33"/>
                <a:gd name="T6" fmla="*/ 4 w 1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9"/>
                    <a:pt x="6" y="12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9" name="Freeform 727"/>
            <p:cNvSpPr/>
            <p:nvPr/>
          </p:nvSpPr>
          <p:spPr bwMode="auto">
            <a:xfrm>
              <a:off x="1343031" y="3963194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0" name="Freeform 728"/>
            <p:cNvSpPr/>
            <p:nvPr/>
          </p:nvSpPr>
          <p:spPr bwMode="auto">
            <a:xfrm>
              <a:off x="947743" y="3980656"/>
              <a:ext cx="274638" cy="250825"/>
            </a:xfrm>
            <a:custGeom>
              <a:avLst/>
              <a:gdLst>
                <a:gd name="T0" fmla="*/ 4 w 92"/>
                <a:gd name="T1" fmla="*/ 57 h 84"/>
                <a:gd name="T2" fmla="*/ 4 w 92"/>
                <a:gd name="T3" fmla="*/ 0 h 84"/>
                <a:gd name="T4" fmla="*/ 88 w 92"/>
                <a:gd name="T5" fmla="*/ 0 h 84"/>
                <a:gd name="T6" fmla="*/ 88 w 92"/>
                <a:gd name="T7" fmla="*/ 60 h 84"/>
                <a:gd name="T8" fmla="*/ 85 w 92"/>
                <a:gd name="T9" fmla="*/ 81 h 84"/>
                <a:gd name="T10" fmla="*/ 46 w 92"/>
                <a:gd name="T11" fmla="*/ 81 h 84"/>
                <a:gd name="T12" fmla="*/ 16 w 92"/>
                <a:gd name="T13" fmla="*/ 84 h 84"/>
                <a:gd name="T14" fmla="*/ 7 w 92"/>
                <a:gd name="T15" fmla="*/ 84 h 84"/>
                <a:gd name="T16" fmla="*/ 4 w 92"/>
                <a:gd name="T17" fmla="*/ 5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4">
                  <a:moveTo>
                    <a:pt x="4" y="57"/>
                  </a:moveTo>
                  <a:cubicBezTo>
                    <a:pt x="4" y="38"/>
                    <a:pt x="4" y="19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6" y="66"/>
                    <a:pt x="92" y="80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81"/>
                    <a:pt x="6" y="65"/>
                    <a:pt x="4" y="57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1" name="Freeform 729"/>
            <p:cNvSpPr/>
            <p:nvPr/>
          </p:nvSpPr>
          <p:spPr bwMode="auto">
            <a:xfrm>
              <a:off x="1354143" y="3953669"/>
              <a:ext cx="331788" cy="304800"/>
            </a:xfrm>
            <a:custGeom>
              <a:avLst/>
              <a:gdLst>
                <a:gd name="T0" fmla="*/ 105 w 111"/>
                <a:gd name="T1" fmla="*/ 0 h 102"/>
                <a:gd name="T2" fmla="*/ 108 w 111"/>
                <a:gd name="T3" fmla="*/ 30 h 102"/>
                <a:gd name="T4" fmla="*/ 102 w 111"/>
                <a:gd name="T5" fmla="*/ 102 h 102"/>
                <a:gd name="T6" fmla="*/ 12 w 111"/>
                <a:gd name="T7" fmla="*/ 102 h 102"/>
                <a:gd name="T8" fmla="*/ 15 w 111"/>
                <a:gd name="T9" fmla="*/ 93 h 102"/>
                <a:gd name="T10" fmla="*/ 24 w 111"/>
                <a:gd name="T11" fmla="*/ 93 h 102"/>
                <a:gd name="T12" fmla="*/ 54 w 111"/>
                <a:gd name="T13" fmla="*/ 90 h 102"/>
                <a:gd name="T14" fmla="*/ 90 w 111"/>
                <a:gd name="T15" fmla="*/ 90 h 102"/>
                <a:gd name="T16" fmla="*/ 96 w 111"/>
                <a:gd name="T17" fmla="*/ 69 h 102"/>
                <a:gd name="T18" fmla="*/ 96 w 111"/>
                <a:gd name="T19" fmla="*/ 9 h 102"/>
                <a:gd name="T20" fmla="*/ 15 w 111"/>
                <a:gd name="T21" fmla="*/ 9 h 102"/>
                <a:gd name="T22" fmla="*/ 12 w 111"/>
                <a:gd name="T23" fmla="*/ 48 h 102"/>
                <a:gd name="T24" fmla="*/ 9 w 111"/>
                <a:gd name="T25" fmla="*/ 99 h 102"/>
                <a:gd name="T26" fmla="*/ 3 w 111"/>
                <a:gd name="T27" fmla="*/ 42 h 102"/>
                <a:gd name="T28" fmla="*/ 0 w 111"/>
                <a:gd name="T29" fmla="*/ 3 h 102"/>
                <a:gd name="T30" fmla="*/ 0 w 111"/>
                <a:gd name="T31" fmla="*/ 0 h 102"/>
                <a:gd name="T32" fmla="*/ 105 w 111"/>
                <a:gd name="T3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102">
                  <a:moveTo>
                    <a:pt x="105" y="0"/>
                  </a:moveTo>
                  <a:cubicBezTo>
                    <a:pt x="107" y="9"/>
                    <a:pt x="101" y="26"/>
                    <a:pt x="108" y="30"/>
                  </a:cubicBezTo>
                  <a:cubicBezTo>
                    <a:pt x="111" y="59"/>
                    <a:pt x="104" y="78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1" y="97"/>
                    <a:pt x="15" y="97"/>
                    <a:pt x="15" y="93"/>
                  </a:cubicBezTo>
                  <a:cubicBezTo>
                    <a:pt x="18" y="93"/>
                    <a:pt x="21" y="93"/>
                    <a:pt x="24" y="93"/>
                  </a:cubicBezTo>
                  <a:cubicBezTo>
                    <a:pt x="33" y="91"/>
                    <a:pt x="50" y="97"/>
                    <a:pt x="54" y="90"/>
                  </a:cubicBezTo>
                  <a:cubicBezTo>
                    <a:pt x="66" y="90"/>
                    <a:pt x="78" y="90"/>
                    <a:pt x="90" y="90"/>
                  </a:cubicBezTo>
                  <a:cubicBezTo>
                    <a:pt x="95" y="86"/>
                    <a:pt x="92" y="74"/>
                    <a:pt x="96" y="69"/>
                  </a:cubicBezTo>
                  <a:cubicBezTo>
                    <a:pt x="101" y="56"/>
                    <a:pt x="101" y="22"/>
                    <a:pt x="96" y="9"/>
                  </a:cubicBezTo>
                  <a:cubicBezTo>
                    <a:pt x="69" y="9"/>
                    <a:pt x="42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5" y="59"/>
                    <a:pt x="11" y="83"/>
                    <a:pt x="9" y="99"/>
                  </a:cubicBezTo>
                  <a:cubicBezTo>
                    <a:pt x="0" y="87"/>
                    <a:pt x="4" y="62"/>
                    <a:pt x="3" y="42"/>
                  </a:cubicBezTo>
                  <a:cubicBezTo>
                    <a:pt x="1" y="30"/>
                    <a:pt x="7" y="10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2" name="Freeform 730"/>
            <p:cNvSpPr/>
            <p:nvPr/>
          </p:nvSpPr>
          <p:spPr bwMode="auto">
            <a:xfrm>
              <a:off x="6446843" y="4017169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3" name="Freeform 731"/>
            <p:cNvSpPr/>
            <p:nvPr/>
          </p:nvSpPr>
          <p:spPr bwMode="auto">
            <a:xfrm>
              <a:off x="7934331" y="399811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4" name="Freeform 732"/>
            <p:cNvSpPr/>
            <p:nvPr/>
          </p:nvSpPr>
          <p:spPr bwMode="auto">
            <a:xfrm>
              <a:off x="8107368" y="3990181"/>
              <a:ext cx="20638" cy="160338"/>
            </a:xfrm>
            <a:custGeom>
              <a:avLst/>
              <a:gdLst>
                <a:gd name="T0" fmla="*/ 3 w 7"/>
                <a:gd name="T1" fmla="*/ 0 h 54"/>
                <a:gd name="T2" fmla="*/ 0 w 7"/>
                <a:gd name="T3" fmla="*/ 54 h 54"/>
                <a:gd name="T4" fmla="*/ 0 w 7"/>
                <a:gd name="T5" fmla="*/ 0 h 54"/>
                <a:gd name="T6" fmla="*/ 3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3" y="0"/>
                  </a:moveTo>
                  <a:cubicBezTo>
                    <a:pt x="1" y="17"/>
                    <a:pt x="7" y="42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5" name="Freeform 733"/>
            <p:cNvSpPr/>
            <p:nvPr/>
          </p:nvSpPr>
          <p:spPr bwMode="auto">
            <a:xfrm>
              <a:off x="5094293" y="3702844"/>
              <a:ext cx="1349375" cy="423863"/>
            </a:xfrm>
            <a:custGeom>
              <a:avLst/>
              <a:gdLst>
                <a:gd name="T0" fmla="*/ 397 w 452"/>
                <a:gd name="T1" fmla="*/ 138 h 142"/>
                <a:gd name="T2" fmla="*/ 295 w 452"/>
                <a:gd name="T3" fmla="*/ 138 h 142"/>
                <a:gd name="T4" fmla="*/ 178 w 452"/>
                <a:gd name="T5" fmla="*/ 135 h 142"/>
                <a:gd name="T6" fmla="*/ 67 w 452"/>
                <a:gd name="T7" fmla="*/ 135 h 142"/>
                <a:gd name="T8" fmla="*/ 19 w 452"/>
                <a:gd name="T9" fmla="*/ 138 h 142"/>
                <a:gd name="T10" fmla="*/ 7 w 452"/>
                <a:gd name="T11" fmla="*/ 141 h 142"/>
                <a:gd name="T12" fmla="*/ 4 w 452"/>
                <a:gd name="T13" fmla="*/ 78 h 142"/>
                <a:gd name="T14" fmla="*/ 7 w 452"/>
                <a:gd name="T15" fmla="*/ 0 h 142"/>
                <a:gd name="T16" fmla="*/ 97 w 452"/>
                <a:gd name="T17" fmla="*/ 0 h 142"/>
                <a:gd name="T18" fmla="*/ 151 w 452"/>
                <a:gd name="T19" fmla="*/ 0 h 142"/>
                <a:gd name="T20" fmla="*/ 208 w 452"/>
                <a:gd name="T21" fmla="*/ 0 h 142"/>
                <a:gd name="T22" fmla="*/ 445 w 452"/>
                <a:gd name="T23" fmla="*/ 0 h 142"/>
                <a:gd name="T24" fmla="*/ 448 w 452"/>
                <a:gd name="T25" fmla="*/ 57 h 142"/>
                <a:gd name="T26" fmla="*/ 448 w 452"/>
                <a:gd name="T27" fmla="*/ 102 h 142"/>
                <a:gd name="T28" fmla="*/ 445 w 452"/>
                <a:gd name="T29" fmla="*/ 138 h 142"/>
                <a:gd name="T30" fmla="*/ 397 w 452"/>
                <a:gd name="T31" fmla="*/ 13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2" h="142">
                  <a:moveTo>
                    <a:pt x="397" y="138"/>
                  </a:moveTo>
                  <a:cubicBezTo>
                    <a:pt x="363" y="138"/>
                    <a:pt x="329" y="138"/>
                    <a:pt x="295" y="138"/>
                  </a:cubicBezTo>
                  <a:cubicBezTo>
                    <a:pt x="262" y="131"/>
                    <a:pt x="216" y="137"/>
                    <a:pt x="178" y="135"/>
                  </a:cubicBezTo>
                  <a:cubicBezTo>
                    <a:pt x="141" y="135"/>
                    <a:pt x="104" y="135"/>
                    <a:pt x="67" y="135"/>
                  </a:cubicBezTo>
                  <a:cubicBezTo>
                    <a:pt x="52" y="137"/>
                    <a:pt x="29" y="131"/>
                    <a:pt x="19" y="138"/>
                  </a:cubicBezTo>
                  <a:cubicBezTo>
                    <a:pt x="14" y="138"/>
                    <a:pt x="13" y="142"/>
                    <a:pt x="7" y="141"/>
                  </a:cubicBezTo>
                  <a:cubicBezTo>
                    <a:pt x="5" y="121"/>
                    <a:pt x="11" y="93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ubicBezTo>
                    <a:pt x="30" y="5"/>
                    <a:pt x="74" y="5"/>
                    <a:pt x="97" y="0"/>
                  </a:cubicBezTo>
                  <a:cubicBezTo>
                    <a:pt x="115" y="0"/>
                    <a:pt x="133" y="0"/>
                    <a:pt x="151" y="0"/>
                  </a:cubicBezTo>
                  <a:cubicBezTo>
                    <a:pt x="170" y="0"/>
                    <a:pt x="189" y="0"/>
                    <a:pt x="208" y="0"/>
                  </a:cubicBezTo>
                  <a:cubicBezTo>
                    <a:pt x="287" y="0"/>
                    <a:pt x="366" y="0"/>
                    <a:pt x="445" y="0"/>
                  </a:cubicBezTo>
                  <a:cubicBezTo>
                    <a:pt x="447" y="18"/>
                    <a:pt x="441" y="44"/>
                    <a:pt x="448" y="57"/>
                  </a:cubicBezTo>
                  <a:cubicBezTo>
                    <a:pt x="448" y="72"/>
                    <a:pt x="448" y="87"/>
                    <a:pt x="448" y="102"/>
                  </a:cubicBezTo>
                  <a:cubicBezTo>
                    <a:pt x="446" y="113"/>
                    <a:pt x="452" y="132"/>
                    <a:pt x="445" y="138"/>
                  </a:cubicBezTo>
                  <a:cubicBezTo>
                    <a:pt x="429" y="138"/>
                    <a:pt x="413" y="138"/>
                    <a:pt x="397" y="13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6" name="Freeform 734"/>
            <p:cNvSpPr/>
            <p:nvPr/>
          </p:nvSpPr>
          <p:spPr bwMode="auto">
            <a:xfrm>
              <a:off x="2052643" y="4102894"/>
              <a:ext cx="107950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7" name="Freeform 735"/>
            <p:cNvSpPr/>
            <p:nvPr/>
          </p:nvSpPr>
          <p:spPr bwMode="auto">
            <a:xfrm>
              <a:off x="1792293" y="4115594"/>
              <a:ext cx="541338" cy="250825"/>
            </a:xfrm>
            <a:custGeom>
              <a:avLst/>
              <a:gdLst>
                <a:gd name="T0" fmla="*/ 9 w 181"/>
                <a:gd name="T1" fmla="*/ 27 h 84"/>
                <a:gd name="T2" fmla="*/ 9 w 181"/>
                <a:gd name="T3" fmla="*/ 0 h 84"/>
                <a:gd name="T4" fmla="*/ 87 w 181"/>
                <a:gd name="T5" fmla="*/ 3 h 84"/>
                <a:gd name="T6" fmla="*/ 123 w 181"/>
                <a:gd name="T7" fmla="*/ 0 h 84"/>
                <a:gd name="T8" fmla="*/ 159 w 181"/>
                <a:gd name="T9" fmla="*/ 0 h 84"/>
                <a:gd name="T10" fmla="*/ 177 w 181"/>
                <a:gd name="T11" fmla="*/ 0 h 84"/>
                <a:gd name="T12" fmla="*/ 177 w 181"/>
                <a:gd name="T13" fmla="*/ 42 h 84"/>
                <a:gd name="T14" fmla="*/ 174 w 181"/>
                <a:gd name="T15" fmla="*/ 84 h 84"/>
                <a:gd name="T16" fmla="*/ 57 w 181"/>
                <a:gd name="T17" fmla="*/ 78 h 84"/>
                <a:gd name="T18" fmla="*/ 21 w 181"/>
                <a:gd name="T19" fmla="*/ 78 h 84"/>
                <a:gd name="T20" fmla="*/ 9 w 181"/>
                <a:gd name="T21" fmla="*/ 2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84">
                  <a:moveTo>
                    <a:pt x="9" y="27"/>
                  </a:moveTo>
                  <a:cubicBezTo>
                    <a:pt x="9" y="18"/>
                    <a:pt x="9" y="9"/>
                    <a:pt x="9" y="0"/>
                  </a:cubicBezTo>
                  <a:cubicBezTo>
                    <a:pt x="34" y="2"/>
                    <a:pt x="59" y="4"/>
                    <a:pt x="87" y="3"/>
                  </a:cubicBezTo>
                  <a:cubicBezTo>
                    <a:pt x="98" y="1"/>
                    <a:pt x="117" y="7"/>
                    <a:pt x="123" y="0"/>
                  </a:cubicBezTo>
                  <a:cubicBezTo>
                    <a:pt x="135" y="0"/>
                    <a:pt x="147" y="0"/>
                    <a:pt x="159" y="0"/>
                  </a:cubicBezTo>
                  <a:cubicBezTo>
                    <a:pt x="165" y="0"/>
                    <a:pt x="171" y="0"/>
                    <a:pt x="177" y="0"/>
                  </a:cubicBezTo>
                  <a:cubicBezTo>
                    <a:pt x="177" y="14"/>
                    <a:pt x="177" y="28"/>
                    <a:pt x="177" y="42"/>
                  </a:cubicBezTo>
                  <a:cubicBezTo>
                    <a:pt x="175" y="55"/>
                    <a:pt x="181" y="76"/>
                    <a:pt x="174" y="84"/>
                  </a:cubicBezTo>
                  <a:cubicBezTo>
                    <a:pt x="139" y="78"/>
                    <a:pt x="99" y="77"/>
                    <a:pt x="57" y="78"/>
                  </a:cubicBezTo>
                  <a:cubicBezTo>
                    <a:pt x="45" y="78"/>
                    <a:pt x="33" y="78"/>
                    <a:pt x="21" y="78"/>
                  </a:cubicBezTo>
                  <a:cubicBezTo>
                    <a:pt x="0" y="78"/>
                    <a:pt x="21" y="36"/>
                    <a:pt x="9" y="27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8" name="Freeform 736"/>
            <p:cNvSpPr/>
            <p:nvPr/>
          </p:nvSpPr>
          <p:spPr bwMode="auto">
            <a:xfrm>
              <a:off x="6162681" y="4121944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9" name="Freeform 737"/>
            <p:cNvSpPr/>
            <p:nvPr/>
          </p:nvSpPr>
          <p:spPr bwMode="auto">
            <a:xfrm>
              <a:off x="6307143" y="4121944"/>
              <a:ext cx="133350" cy="20638"/>
            </a:xfrm>
            <a:custGeom>
              <a:avLst/>
              <a:gdLst>
                <a:gd name="T0" fmla="*/ 0 w 45"/>
                <a:gd name="T1" fmla="*/ 4 h 7"/>
                <a:gd name="T2" fmla="*/ 45 w 45"/>
                <a:gd name="T3" fmla="*/ 7 h 7"/>
                <a:gd name="T4" fmla="*/ 0 w 45"/>
                <a:gd name="T5" fmla="*/ 7 h 7"/>
                <a:gd name="T6" fmla="*/ 0 w 4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0" name="Freeform 738"/>
            <p:cNvSpPr/>
            <p:nvPr/>
          </p:nvSpPr>
          <p:spPr bwMode="auto">
            <a:xfrm>
              <a:off x="5616581" y="4129881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1" name="Freeform 739"/>
            <p:cNvSpPr/>
            <p:nvPr/>
          </p:nvSpPr>
          <p:spPr bwMode="auto">
            <a:xfrm>
              <a:off x="5761043" y="4142581"/>
              <a:ext cx="133350" cy="7938"/>
            </a:xfrm>
            <a:custGeom>
              <a:avLst/>
              <a:gdLst>
                <a:gd name="T0" fmla="*/ 0 w 45"/>
                <a:gd name="T1" fmla="*/ 0 h 3"/>
                <a:gd name="T2" fmla="*/ 45 w 45"/>
                <a:gd name="T3" fmla="*/ 0 h 3"/>
                <a:gd name="T4" fmla="*/ 45 w 45"/>
                <a:gd name="T5" fmla="*/ 3 h 3"/>
                <a:gd name="T6" fmla="*/ 0 w 45"/>
                <a:gd name="T7" fmla="*/ 3 h 3"/>
                <a:gd name="T8" fmla="*/ 0 w 4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2" name="Freeform 741"/>
            <p:cNvSpPr/>
            <p:nvPr/>
          </p:nvSpPr>
          <p:spPr bwMode="auto">
            <a:xfrm>
              <a:off x="5114931" y="4142581"/>
              <a:ext cx="1335088" cy="231775"/>
            </a:xfrm>
            <a:custGeom>
              <a:avLst/>
              <a:gdLst>
                <a:gd name="T0" fmla="*/ 444 w 447"/>
                <a:gd name="T1" fmla="*/ 0 h 78"/>
                <a:gd name="T2" fmla="*/ 444 w 447"/>
                <a:gd name="T3" fmla="*/ 24 h 78"/>
                <a:gd name="T4" fmla="*/ 447 w 447"/>
                <a:gd name="T5" fmla="*/ 60 h 78"/>
                <a:gd name="T6" fmla="*/ 447 w 447"/>
                <a:gd name="T7" fmla="*/ 69 h 78"/>
                <a:gd name="T8" fmla="*/ 432 w 447"/>
                <a:gd name="T9" fmla="*/ 69 h 78"/>
                <a:gd name="T10" fmla="*/ 390 w 447"/>
                <a:gd name="T11" fmla="*/ 69 h 78"/>
                <a:gd name="T12" fmla="*/ 363 w 447"/>
                <a:gd name="T13" fmla="*/ 69 h 78"/>
                <a:gd name="T14" fmla="*/ 333 w 447"/>
                <a:gd name="T15" fmla="*/ 72 h 78"/>
                <a:gd name="T16" fmla="*/ 303 w 447"/>
                <a:gd name="T17" fmla="*/ 72 h 78"/>
                <a:gd name="T18" fmla="*/ 273 w 447"/>
                <a:gd name="T19" fmla="*/ 75 h 78"/>
                <a:gd name="T20" fmla="*/ 246 w 447"/>
                <a:gd name="T21" fmla="*/ 75 h 78"/>
                <a:gd name="T22" fmla="*/ 216 w 447"/>
                <a:gd name="T23" fmla="*/ 78 h 78"/>
                <a:gd name="T24" fmla="*/ 189 w 447"/>
                <a:gd name="T25" fmla="*/ 78 h 78"/>
                <a:gd name="T26" fmla="*/ 156 w 447"/>
                <a:gd name="T27" fmla="*/ 78 h 78"/>
                <a:gd name="T28" fmla="*/ 27 w 447"/>
                <a:gd name="T29" fmla="*/ 69 h 78"/>
                <a:gd name="T30" fmla="*/ 0 w 447"/>
                <a:gd name="T31" fmla="*/ 66 h 78"/>
                <a:gd name="T32" fmla="*/ 0 w 447"/>
                <a:gd name="T33" fmla="*/ 3 h 78"/>
                <a:gd name="T34" fmla="*/ 168 w 447"/>
                <a:gd name="T35" fmla="*/ 3 h 78"/>
                <a:gd name="T36" fmla="*/ 216 w 447"/>
                <a:gd name="T37" fmla="*/ 3 h 78"/>
                <a:gd name="T38" fmla="*/ 261 w 447"/>
                <a:gd name="T39" fmla="*/ 3 h 78"/>
                <a:gd name="T40" fmla="*/ 306 w 447"/>
                <a:gd name="T41" fmla="*/ 0 h 78"/>
                <a:gd name="T42" fmla="*/ 351 w 447"/>
                <a:gd name="T43" fmla="*/ 0 h 78"/>
                <a:gd name="T44" fmla="*/ 399 w 447"/>
                <a:gd name="T45" fmla="*/ 0 h 78"/>
                <a:gd name="T46" fmla="*/ 444 w 447"/>
                <a:gd name="T4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7" h="78">
                  <a:moveTo>
                    <a:pt x="444" y="0"/>
                  </a:moveTo>
                  <a:cubicBezTo>
                    <a:pt x="444" y="8"/>
                    <a:pt x="444" y="16"/>
                    <a:pt x="444" y="24"/>
                  </a:cubicBezTo>
                  <a:cubicBezTo>
                    <a:pt x="446" y="35"/>
                    <a:pt x="440" y="54"/>
                    <a:pt x="447" y="60"/>
                  </a:cubicBezTo>
                  <a:cubicBezTo>
                    <a:pt x="447" y="63"/>
                    <a:pt x="447" y="66"/>
                    <a:pt x="447" y="69"/>
                  </a:cubicBezTo>
                  <a:cubicBezTo>
                    <a:pt x="442" y="69"/>
                    <a:pt x="437" y="69"/>
                    <a:pt x="432" y="69"/>
                  </a:cubicBezTo>
                  <a:cubicBezTo>
                    <a:pt x="425" y="64"/>
                    <a:pt x="397" y="64"/>
                    <a:pt x="390" y="69"/>
                  </a:cubicBezTo>
                  <a:cubicBezTo>
                    <a:pt x="381" y="69"/>
                    <a:pt x="372" y="69"/>
                    <a:pt x="363" y="69"/>
                  </a:cubicBezTo>
                  <a:cubicBezTo>
                    <a:pt x="354" y="71"/>
                    <a:pt x="337" y="65"/>
                    <a:pt x="333" y="72"/>
                  </a:cubicBezTo>
                  <a:cubicBezTo>
                    <a:pt x="323" y="72"/>
                    <a:pt x="313" y="72"/>
                    <a:pt x="303" y="72"/>
                  </a:cubicBezTo>
                  <a:cubicBezTo>
                    <a:pt x="294" y="74"/>
                    <a:pt x="277" y="68"/>
                    <a:pt x="273" y="75"/>
                  </a:cubicBezTo>
                  <a:cubicBezTo>
                    <a:pt x="264" y="75"/>
                    <a:pt x="255" y="75"/>
                    <a:pt x="246" y="75"/>
                  </a:cubicBezTo>
                  <a:cubicBezTo>
                    <a:pt x="237" y="77"/>
                    <a:pt x="220" y="71"/>
                    <a:pt x="216" y="78"/>
                  </a:cubicBezTo>
                  <a:cubicBezTo>
                    <a:pt x="207" y="78"/>
                    <a:pt x="198" y="78"/>
                    <a:pt x="189" y="78"/>
                  </a:cubicBezTo>
                  <a:cubicBezTo>
                    <a:pt x="178" y="78"/>
                    <a:pt x="167" y="78"/>
                    <a:pt x="156" y="78"/>
                  </a:cubicBezTo>
                  <a:cubicBezTo>
                    <a:pt x="115" y="73"/>
                    <a:pt x="74" y="68"/>
                    <a:pt x="27" y="69"/>
                  </a:cubicBezTo>
                  <a:cubicBezTo>
                    <a:pt x="24" y="62"/>
                    <a:pt x="8" y="68"/>
                    <a:pt x="0" y="66"/>
                  </a:cubicBezTo>
                  <a:cubicBezTo>
                    <a:pt x="0" y="45"/>
                    <a:pt x="0" y="24"/>
                    <a:pt x="0" y="3"/>
                  </a:cubicBezTo>
                  <a:cubicBezTo>
                    <a:pt x="56" y="3"/>
                    <a:pt x="112" y="3"/>
                    <a:pt x="168" y="3"/>
                  </a:cubicBezTo>
                  <a:cubicBezTo>
                    <a:pt x="184" y="3"/>
                    <a:pt x="200" y="3"/>
                    <a:pt x="216" y="3"/>
                  </a:cubicBezTo>
                  <a:cubicBezTo>
                    <a:pt x="231" y="3"/>
                    <a:pt x="246" y="3"/>
                    <a:pt x="261" y="3"/>
                  </a:cubicBezTo>
                  <a:cubicBezTo>
                    <a:pt x="275" y="1"/>
                    <a:pt x="297" y="7"/>
                    <a:pt x="306" y="0"/>
                  </a:cubicBezTo>
                  <a:cubicBezTo>
                    <a:pt x="321" y="0"/>
                    <a:pt x="336" y="0"/>
                    <a:pt x="351" y="0"/>
                  </a:cubicBezTo>
                  <a:cubicBezTo>
                    <a:pt x="367" y="0"/>
                    <a:pt x="383" y="0"/>
                    <a:pt x="399" y="0"/>
                  </a:cubicBezTo>
                  <a:cubicBezTo>
                    <a:pt x="414" y="0"/>
                    <a:pt x="429" y="0"/>
                    <a:pt x="444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3" name="Freeform 742"/>
            <p:cNvSpPr/>
            <p:nvPr/>
          </p:nvSpPr>
          <p:spPr bwMode="auto">
            <a:xfrm>
              <a:off x="7172331" y="4071144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4" name="Freeform 743"/>
            <p:cNvSpPr>
              <a:spLocks noEditPoints="1"/>
            </p:cNvSpPr>
            <p:nvPr/>
          </p:nvSpPr>
          <p:spPr bwMode="auto">
            <a:xfrm>
              <a:off x="479431" y="3945731"/>
              <a:ext cx="325438" cy="322263"/>
            </a:xfrm>
            <a:custGeom>
              <a:avLst/>
              <a:gdLst>
                <a:gd name="T0" fmla="*/ 107 w 109"/>
                <a:gd name="T1" fmla="*/ 60 h 108"/>
                <a:gd name="T2" fmla="*/ 104 w 109"/>
                <a:gd name="T3" fmla="*/ 105 h 108"/>
                <a:gd name="T4" fmla="*/ 5 w 109"/>
                <a:gd name="T5" fmla="*/ 102 h 108"/>
                <a:gd name="T6" fmla="*/ 2 w 109"/>
                <a:gd name="T7" fmla="*/ 0 h 108"/>
                <a:gd name="T8" fmla="*/ 107 w 109"/>
                <a:gd name="T9" fmla="*/ 0 h 108"/>
                <a:gd name="T10" fmla="*/ 107 w 109"/>
                <a:gd name="T11" fmla="*/ 24 h 108"/>
                <a:gd name="T12" fmla="*/ 107 w 109"/>
                <a:gd name="T13" fmla="*/ 60 h 108"/>
                <a:gd name="T14" fmla="*/ 11 w 109"/>
                <a:gd name="T15" fmla="*/ 84 h 108"/>
                <a:gd name="T16" fmla="*/ 11 w 109"/>
                <a:gd name="T17" fmla="*/ 96 h 108"/>
                <a:gd name="T18" fmla="*/ 23 w 109"/>
                <a:gd name="T19" fmla="*/ 96 h 108"/>
                <a:gd name="T20" fmla="*/ 53 w 109"/>
                <a:gd name="T21" fmla="*/ 93 h 108"/>
                <a:gd name="T22" fmla="*/ 95 w 109"/>
                <a:gd name="T23" fmla="*/ 93 h 108"/>
                <a:gd name="T24" fmla="*/ 98 w 109"/>
                <a:gd name="T25" fmla="*/ 12 h 108"/>
                <a:gd name="T26" fmla="*/ 11 w 109"/>
                <a:gd name="T27" fmla="*/ 12 h 108"/>
                <a:gd name="T28" fmla="*/ 11 w 109"/>
                <a:gd name="T29" fmla="*/ 24 h 108"/>
                <a:gd name="T30" fmla="*/ 11 w 109"/>
                <a:gd name="T31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108">
                  <a:moveTo>
                    <a:pt x="107" y="60"/>
                  </a:moveTo>
                  <a:cubicBezTo>
                    <a:pt x="109" y="78"/>
                    <a:pt x="102" y="87"/>
                    <a:pt x="104" y="105"/>
                  </a:cubicBezTo>
                  <a:cubicBezTo>
                    <a:pt x="72" y="103"/>
                    <a:pt x="33" y="108"/>
                    <a:pt x="5" y="102"/>
                  </a:cubicBezTo>
                  <a:cubicBezTo>
                    <a:pt x="5" y="67"/>
                    <a:pt x="0" y="37"/>
                    <a:pt x="2" y="0"/>
                  </a:cubicBezTo>
                  <a:cubicBezTo>
                    <a:pt x="37" y="0"/>
                    <a:pt x="72" y="0"/>
                    <a:pt x="107" y="0"/>
                  </a:cubicBezTo>
                  <a:cubicBezTo>
                    <a:pt x="107" y="8"/>
                    <a:pt x="107" y="16"/>
                    <a:pt x="107" y="24"/>
                  </a:cubicBezTo>
                  <a:cubicBezTo>
                    <a:pt x="107" y="36"/>
                    <a:pt x="107" y="48"/>
                    <a:pt x="107" y="60"/>
                  </a:cubicBezTo>
                  <a:close/>
                  <a:moveTo>
                    <a:pt x="11" y="84"/>
                  </a:moveTo>
                  <a:cubicBezTo>
                    <a:pt x="11" y="88"/>
                    <a:pt x="11" y="92"/>
                    <a:pt x="11" y="96"/>
                  </a:cubicBezTo>
                  <a:cubicBezTo>
                    <a:pt x="15" y="96"/>
                    <a:pt x="19" y="96"/>
                    <a:pt x="23" y="96"/>
                  </a:cubicBezTo>
                  <a:cubicBezTo>
                    <a:pt x="32" y="94"/>
                    <a:pt x="49" y="100"/>
                    <a:pt x="53" y="93"/>
                  </a:cubicBezTo>
                  <a:cubicBezTo>
                    <a:pt x="67" y="93"/>
                    <a:pt x="81" y="93"/>
                    <a:pt x="95" y="93"/>
                  </a:cubicBezTo>
                  <a:cubicBezTo>
                    <a:pt x="99" y="69"/>
                    <a:pt x="98" y="40"/>
                    <a:pt x="98" y="12"/>
                  </a:cubicBezTo>
                  <a:cubicBezTo>
                    <a:pt x="76" y="7"/>
                    <a:pt x="33" y="7"/>
                    <a:pt x="11" y="12"/>
                  </a:cubicBezTo>
                  <a:cubicBezTo>
                    <a:pt x="11" y="16"/>
                    <a:pt x="11" y="20"/>
                    <a:pt x="11" y="24"/>
                  </a:cubicBezTo>
                  <a:cubicBezTo>
                    <a:pt x="11" y="44"/>
                    <a:pt x="11" y="64"/>
                    <a:pt x="11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5" name="Freeform 744"/>
            <p:cNvSpPr/>
            <p:nvPr/>
          </p:nvSpPr>
          <p:spPr bwMode="auto">
            <a:xfrm>
              <a:off x="5049843" y="4052094"/>
              <a:ext cx="20638" cy="125413"/>
            </a:xfrm>
            <a:custGeom>
              <a:avLst/>
              <a:gdLst>
                <a:gd name="T0" fmla="*/ 4 w 7"/>
                <a:gd name="T1" fmla="*/ 42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6" name="Freeform 745"/>
            <p:cNvSpPr/>
            <p:nvPr/>
          </p:nvSpPr>
          <p:spPr bwMode="auto">
            <a:xfrm>
              <a:off x="6924681" y="3774281"/>
              <a:ext cx="9525" cy="430213"/>
            </a:xfrm>
            <a:custGeom>
              <a:avLst/>
              <a:gdLst>
                <a:gd name="T0" fmla="*/ 0 w 3"/>
                <a:gd name="T1" fmla="*/ 144 h 144"/>
                <a:gd name="T2" fmla="*/ 0 w 3"/>
                <a:gd name="T3" fmla="*/ 0 h 144"/>
                <a:gd name="T4" fmla="*/ 3 w 3"/>
                <a:gd name="T5" fmla="*/ 0 h 144"/>
                <a:gd name="T6" fmla="*/ 3 w 3"/>
                <a:gd name="T7" fmla="*/ 144 h 144"/>
                <a:gd name="T8" fmla="*/ 0 w 3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4">
                  <a:moveTo>
                    <a:pt x="0" y="144"/>
                  </a:moveTo>
                  <a:cubicBezTo>
                    <a:pt x="0" y="96"/>
                    <a:pt x="0" y="4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8"/>
                    <a:pt x="3" y="96"/>
                    <a:pt x="3" y="144"/>
                  </a:cubicBezTo>
                  <a:cubicBezTo>
                    <a:pt x="2" y="144"/>
                    <a:pt x="1" y="144"/>
                    <a:pt x="0" y="14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7" name="Freeform 746"/>
            <p:cNvSpPr/>
            <p:nvPr/>
          </p:nvSpPr>
          <p:spPr bwMode="auto">
            <a:xfrm>
              <a:off x="512768" y="3980656"/>
              <a:ext cx="261938" cy="250825"/>
            </a:xfrm>
            <a:custGeom>
              <a:avLst/>
              <a:gdLst>
                <a:gd name="T0" fmla="*/ 87 w 88"/>
                <a:gd name="T1" fmla="*/ 0 h 84"/>
                <a:gd name="T2" fmla="*/ 84 w 88"/>
                <a:gd name="T3" fmla="*/ 81 h 84"/>
                <a:gd name="T4" fmla="*/ 42 w 88"/>
                <a:gd name="T5" fmla="*/ 81 h 84"/>
                <a:gd name="T6" fmla="*/ 12 w 88"/>
                <a:gd name="T7" fmla="*/ 84 h 84"/>
                <a:gd name="T8" fmla="*/ 0 w 88"/>
                <a:gd name="T9" fmla="*/ 84 h 84"/>
                <a:gd name="T10" fmla="*/ 0 w 88"/>
                <a:gd name="T11" fmla="*/ 72 h 84"/>
                <a:gd name="T12" fmla="*/ 0 w 88"/>
                <a:gd name="T13" fmla="*/ 12 h 84"/>
                <a:gd name="T14" fmla="*/ 0 w 88"/>
                <a:gd name="T15" fmla="*/ 0 h 84"/>
                <a:gd name="T16" fmla="*/ 87 w 88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87" y="0"/>
                  </a:moveTo>
                  <a:cubicBezTo>
                    <a:pt x="87" y="28"/>
                    <a:pt x="88" y="57"/>
                    <a:pt x="84" y="81"/>
                  </a:cubicBezTo>
                  <a:cubicBezTo>
                    <a:pt x="70" y="81"/>
                    <a:pt x="56" y="81"/>
                    <a:pt x="42" y="81"/>
                  </a:cubicBezTo>
                  <a:cubicBezTo>
                    <a:pt x="33" y="83"/>
                    <a:pt x="16" y="77"/>
                    <a:pt x="12" y="84"/>
                  </a:cubicBezTo>
                  <a:cubicBezTo>
                    <a:pt x="8" y="84"/>
                    <a:pt x="4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5" y="59"/>
                    <a:pt x="5" y="25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8" name="Freeform 747"/>
            <p:cNvSpPr/>
            <p:nvPr/>
          </p:nvSpPr>
          <p:spPr bwMode="auto">
            <a:xfrm>
              <a:off x="2733681" y="4198144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9" name="Freeform 748"/>
            <p:cNvSpPr/>
            <p:nvPr/>
          </p:nvSpPr>
          <p:spPr bwMode="auto">
            <a:xfrm>
              <a:off x="2940056" y="4201319"/>
              <a:ext cx="187325" cy="33338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0" name="Freeform 749"/>
            <p:cNvSpPr/>
            <p:nvPr/>
          </p:nvSpPr>
          <p:spPr bwMode="auto">
            <a:xfrm>
              <a:off x="547693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1" name="Freeform 750"/>
            <p:cNvSpPr/>
            <p:nvPr/>
          </p:nvSpPr>
          <p:spPr bwMode="auto">
            <a:xfrm>
              <a:off x="995368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2" name="Freeform 751"/>
            <p:cNvSpPr/>
            <p:nvPr/>
          </p:nvSpPr>
          <p:spPr bwMode="auto">
            <a:xfrm>
              <a:off x="1377956" y="3980656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7 w 88"/>
                <a:gd name="T9" fmla="*/ 0 h 84"/>
                <a:gd name="T10" fmla="*/ 88 w 88"/>
                <a:gd name="T11" fmla="*/ 0 h 84"/>
                <a:gd name="T12" fmla="*/ 88 w 88"/>
                <a:gd name="T13" fmla="*/ 60 h 84"/>
                <a:gd name="T14" fmla="*/ 82 w 88"/>
                <a:gd name="T15" fmla="*/ 81 h 84"/>
                <a:gd name="T16" fmla="*/ 46 w 88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4" y="65"/>
                    <a:pt x="87" y="77"/>
                    <a:pt x="82" y="81"/>
                  </a:cubicBezTo>
                  <a:cubicBezTo>
                    <a:pt x="70" y="81"/>
                    <a:pt x="58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3" name="Freeform 752"/>
            <p:cNvSpPr/>
            <p:nvPr/>
          </p:nvSpPr>
          <p:spPr bwMode="auto">
            <a:xfrm>
              <a:off x="1425581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4" name="Freeform 753"/>
            <p:cNvSpPr/>
            <p:nvPr/>
          </p:nvSpPr>
          <p:spPr bwMode="auto">
            <a:xfrm>
              <a:off x="3190881" y="4221956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5" name="Freeform 754"/>
            <p:cNvSpPr/>
            <p:nvPr/>
          </p:nvSpPr>
          <p:spPr bwMode="auto">
            <a:xfrm>
              <a:off x="6429381" y="4214019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6" name="Freeform 755"/>
            <p:cNvSpPr/>
            <p:nvPr/>
          </p:nvSpPr>
          <p:spPr bwMode="auto">
            <a:xfrm>
              <a:off x="939806" y="4150519"/>
              <a:ext cx="28575" cy="131763"/>
            </a:xfrm>
            <a:custGeom>
              <a:avLst/>
              <a:gdLst>
                <a:gd name="T0" fmla="*/ 7 w 10"/>
                <a:gd name="T1" fmla="*/ 0 h 44"/>
                <a:gd name="T2" fmla="*/ 10 w 10"/>
                <a:gd name="T3" fmla="*/ 27 h 44"/>
                <a:gd name="T4" fmla="*/ 7 w 10"/>
                <a:gd name="T5" fmla="*/ 36 h 44"/>
                <a:gd name="T6" fmla="*/ 1 w 10"/>
                <a:gd name="T7" fmla="*/ 27 h 44"/>
                <a:gd name="T8" fmla="*/ 4 w 10"/>
                <a:gd name="T9" fmla="*/ 27 h 44"/>
                <a:gd name="T10" fmla="*/ 7 w 10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4">
                  <a:moveTo>
                    <a:pt x="7" y="0"/>
                  </a:moveTo>
                  <a:cubicBezTo>
                    <a:pt x="9" y="8"/>
                    <a:pt x="3" y="24"/>
                    <a:pt x="10" y="27"/>
                  </a:cubicBezTo>
                  <a:cubicBezTo>
                    <a:pt x="10" y="31"/>
                    <a:pt x="6" y="31"/>
                    <a:pt x="7" y="36"/>
                  </a:cubicBezTo>
                  <a:cubicBezTo>
                    <a:pt x="6" y="44"/>
                    <a:pt x="1" y="31"/>
                    <a:pt x="1" y="27"/>
                  </a:cubicBezTo>
                  <a:cubicBezTo>
                    <a:pt x="2" y="27"/>
                    <a:pt x="3" y="27"/>
                    <a:pt x="4" y="27"/>
                  </a:cubicBezTo>
                  <a:cubicBezTo>
                    <a:pt x="6" y="19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7" name="Freeform 756"/>
            <p:cNvSpPr/>
            <p:nvPr/>
          </p:nvSpPr>
          <p:spPr bwMode="auto">
            <a:xfrm>
              <a:off x="1368431" y="4096544"/>
              <a:ext cx="30163" cy="165100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8" name="Freeform 758"/>
            <p:cNvSpPr/>
            <p:nvPr/>
          </p:nvSpPr>
          <p:spPr bwMode="auto">
            <a:xfrm>
              <a:off x="7185031" y="4169569"/>
              <a:ext cx="7938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9" name="Freeform 759"/>
            <p:cNvSpPr/>
            <p:nvPr/>
          </p:nvSpPr>
          <p:spPr bwMode="auto">
            <a:xfrm>
              <a:off x="1784356" y="4150519"/>
              <a:ext cx="14288" cy="206375"/>
            </a:xfrm>
            <a:custGeom>
              <a:avLst/>
              <a:gdLst>
                <a:gd name="T0" fmla="*/ 0 w 5"/>
                <a:gd name="T1" fmla="*/ 0 h 69"/>
                <a:gd name="T2" fmla="*/ 0 w 5"/>
                <a:gd name="T3" fmla="*/ 69 h 69"/>
                <a:gd name="T4" fmla="*/ 0 w 5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0" y="0"/>
                  </a:moveTo>
                  <a:cubicBezTo>
                    <a:pt x="5" y="16"/>
                    <a:pt x="5" y="53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0" name="Freeform 760"/>
            <p:cNvSpPr/>
            <p:nvPr/>
          </p:nvSpPr>
          <p:spPr bwMode="auto">
            <a:xfrm>
              <a:off x="8134356" y="4123531"/>
              <a:ext cx="7938" cy="179388"/>
            </a:xfrm>
            <a:custGeom>
              <a:avLst/>
              <a:gdLst>
                <a:gd name="T0" fmla="*/ 0 w 3"/>
                <a:gd name="T1" fmla="*/ 60 h 60"/>
                <a:gd name="T2" fmla="*/ 0 w 3"/>
                <a:gd name="T3" fmla="*/ 0 h 60"/>
                <a:gd name="T4" fmla="*/ 3 w 3"/>
                <a:gd name="T5" fmla="*/ 0 h 60"/>
                <a:gd name="T6" fmla="*/ 3 w 3"/>
                <a:gd name="T7" fmla="*/ 60 h 60"/>
                <a:gd name="T8" fmla="*/ 0 w 3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1" name="Freeform 761"/>
            <p:cNvSpPr/>
            <p:nvPr/>
          </p:nvSpPr>
          <p:spPr bwMode="auto">
            <a:xfrm>
              <a:off x="3327406" y="4241006"/>
              <a:ext cx="14288" cy="233363"/>
            </a:xfrm>
            <a:custGeom>
              <a:avLst/>
              <a:gdLst>
                <a:gd name="T0" fmla="*/ 5 w 5"/>
                <a:gd name="T1" fmla="*/ 78 h 78"/>
                <a:gd name="T2" fmla="*/ 5 w 5"/>
                <a:gd name="T3" fmla="*/ 0 h 78"/>
                <a:gd name="T4" fmla="*/ 5 w 5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5" y="78"/>
                  </a:moveTo>
                  <a:cubicBezTo>
                    <a:pt x="0" y="59"/>
                    <a:pt x="0" y="19"/>
                    <a:pt x="5" y="0"/>
                  </a:cubicBezTo>
                  <a:cubicBezTo>
                    <a:pt x="5" y="26"/>
                    <a:pt x="5" y="52"/>
                    <a:pt x="5" y="7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2" name="Freeform 762"/>
            <p:cNvSpPr/>
            <p:nvPr/>
          </p:nvSpPr>
          <p:spPr bwMode="auto">
            <a:xfrm>
              <a:off x="6778631" y="4007644"/>
              <a:ext cx="20638" cy="314325"/>
            </a:xfrm>
            <a:custGeom>
              <a:avLst/>
              <a:gdLst>
                <a:gd name="T0" fmla="*/ 4 w 7"/>
                <a:gd name="T1" fmla="*/ 105 h 105"/>
                <a:gd name="T2" fmla="*/ 7 w 7"/>
                <a:gd name="T3" fmla="*/ 0 h 105"/>
                <a:gd name="T4" fmla="*/ 7 w 7"/>
                <a:gd name="T5" fmla="*/ 105 h 105"/>
                <a:gd name="T6" fmla="*/ 4 w 7"/>
                <a:gd name="T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5">
                  <a:moveTo>
                    <a:pt x="4" y="105"/>
                  </a:moveTo>
                  <a:cubicBezTo>
                    <a:pt x="6" y="71"/>
                    <a:pt x="0" y="29"/>
                    <a:pt x="7" y="0"/>
                  </a:cubicBezTo>
                  <a:cubicBezTo>
                    <a:pt x="7" y="35"/>
                    <a:pt x="7" y="70"/>
                    <a:pt x="7" y="105"/>
                  </a:cubicBezTo>
                  <a:cubicBezTo>
                    <a:pt x="6" y="105"/>
                    <a:pt x="5" y="105"/>
                    <a:pt x="4" y="10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3" name="Freeform 763"/>
            <p:cNvSpPr/>
            <p:nvPr/>
          </p:nvSpPr>
          <p:spPr bwMode="auto">
            <a:xfrm>
              <a:off x="7910518" y="4169569"/>
              <a:ext cx="20638" cy="152400"/>
            </a:xfrm>
            <a:custGeom>
              <a:avLst/>
              <a:gdLst>
                <a:gd name="T0" fmla="*/ 0 w 7"/>
                <a:gd name="T1" fmla="*/ 51 h 51"/>
                <a:gd name="T2" fmla="*/ 0 w 7"/>
                <a:gd name="T3" fmla="*/ 0 h 51"/>
                <a:gd name="T4" fmla="*/ 3 w 7"/>
                <a:gd name="T5" fmla="*/ 51 h 51"/>
                <a:gd name="T6" fmla="*/ 0 w 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4" name="Freeform 764"/>
            <p:cNvSpPr/>
            <p:nvPr/>
          </p:nvSpPr>
          <p:spPr bwMode="auto">
            <a:xfrm>
              <a:off x="5106993" y="4326731"/>
              <a:ext cx="88900" cy="33338"/>
            </a:xfrm>
            <a:custGeom>
              <a:avLst/>
              <a:gdLst>
                <a:gd name="T0" fmla="*/ 3 w 30"/>
                <a:gd name="T1" fmla="*/ 4 h 11"/>
                <a:gd name="T2" fmla="*/ 30 w 30"/>
                <a:gd name="T3" fmla="*/ 7 h 11"/>
                <a:gd name="T4" fmla="*/ 0 w 30"/>
                <a:gd name="T5" fmla="*/ 4 h 11"/>
                <a:gd name="T6" fmla="*/ 3 w 30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">
                  <a:moveTo>
                    <a:pt x="3" y="4"/>
                  </a:moveTo>
                  <a:cubicBezTo>
                    <a:pt x="11" y="6"/>
                    <a:pt x="27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5" name="Freeform 765"/>
            <p:cNvSpPr/>
            <p:nvPr/>
          </p:nvSpPr>
          <p:spPr bwMode="auto">
            <a:xfrm>
              <a:off x="6280156" y="4333081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6" name="Freeform 766"/>
            <p:cNvSpPr/>
            <p:nvPr/>
          </p:nvSpPr>
          <p:spPr bwMode="auto">
            <a:xfrm>
              <a:off x="6110293" y="4336256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7" name="Freeform 767"/>
            <p:cNvSpPr/>
            <p:nvPr/>
          </p:nvSpPr>
          <p:spPr bwMode="auto">
            <a:xfrm>
              <a:off x="5930906" y="4345781"/>
              <a:ext cx="88900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8" name="Freeform 768"/>
            <p:cNvSpPr/>
            <p:nvPr/>
          </p:nvSpPr>
          <p:spPr bwMode="auto">
            <a:xfrm>
              <a:off x="5761043" y="4353719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9" name="Freeform 770"/>
            <p:cNvSpPr/>
            <p:nvPr/>
          </p:nvSpPr>
          <p:spPr bwMode="auto">
            <a:xfrm>
              <a:off x="5581656" y="4374356"/>
              <a:ext cx="98425" cy="15875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0" name="Freeform 771"/>
            <p:cNvSpPr/>
            <p:nvPr/>
          </p:nvSpPr>
          <p:spPr bwMode="auto">
            <a:xfrm>
              <a:off x="6181731" y="4363244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1" name="Freeform 772"/>
            <p:cNvSpPr/>
            <p:nvPr/>
          </p:nvSpPr>
          <p:spPr bwMode="auto">
            <a:xfrm>
              <a:off x="1641481" y="4366419"/>
              <a:ext cx="34925" cy="98425"/>
            </a:xfrm>
            <a:custGeom>
              <a:avLst/>
              <a:gdLst>
                <a:gd name="T0" fmla="*/ 0 w 12"/>
                <a:gd name="T1" fmla="*/ 0 h 33"/>
                <a:gd name="T2" fmla="*/ 12 w 12"/>
                <a:gd name="T3" fmla="*/ 0 h 33"/>
                <a:gd name="T4" fmla="*/ 12 w 12"/>
                <a:gd name="T5" fmla="*/ 33 h 33"/>
                <a:gd name="T6" fmla="*/ 9 w 12"/>
                <a:gd name="T7" fmla="*/ 3 h 33"/>
                <a:gd name="T8" fmla="*/ 0 w 12"/>
                <a:gd name="T9" fmla="*/ 3 h 33"/>
                <a:gd name="T10" fmla="*/ 0 w 12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2" name="Freeform 773"/>
            <p:cNvSpPr/>
            <p:nvPr/>
          </p:nvSpPr>
          <p:spPr bwMode="auto">
            <a:xfrm>
              <a:off x="500068" y="4401344"/>
              <a:ext cx="280988" cy="263525"/>
            </a:xfrm>
            <a:custGeom>
              <a:avLst/>
              <a:gdLst>
                <a:gd name="T0" fmla="*/ 4 w 94"/>
                <a:gd name="T1" fmla="*/ 12 h 88"/>
                <a:gd name="T2" fmla="*/ 4 w 94"/>
                <a:gd name="T3" fmla="*/ 0 h 88"/>
                <a:gd name="T4" fmla="*/ 91 w 94"/>
                <a:gd name="T5" fmla="*/ 0 h 88"/>
                <a:gd name="T6" fmla="*/ 88 w 94"/>
                <a:gd name="T7" fmla="*/ 72 h 88"/>
                <a:gd name="T8" fmla="*/ 85 w 94"/>
                <a:gd name="T9" fmla="*/ 78 h 88"/>
                <a:gd name="T10" fmla="*/ 46 w 94"/>
                <a:gd name="T11" fmla="*/ 81 h 88"/>
                <a:gd name="T12" fmla="*/ 7 w 94"/>
                <a:gd name="T13" fmla="*/ 87 h 88"/>
                <a:gd name="T14" fmla="*/ 4 w 94"/>
                <a:gd name="T15" fmla="*/ 72 h 88"/>
                <a:gd name="T16" fmla="*/ 4 w 94"/>
                <a:gd name="T17" fmla="*/ 1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8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3" name="Freeform 774"/>
            <p:cNvSpPr/>
            <p:nvPr/>
          </p:nvSpPr>
          <p:spPr bwMode="auto">
            <a:xfrm>
              <a:off x="1343031" y="4383881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4" name="Freeform 775"/>
            <p:cNvSpPr/>
            <p:nvPr/>
          </p:nvSpPr>
          <p:spPr bwMode="auto">
            <a:xfrm>
              <a:off x="6742118" y="4356894"/>
              <a:ext cx="33338" cy="169863"/>
            </a:xfrm>
            <a:custGeom>
              <a:avLst/>
              <a:gdLst>
                <a:gd name="T0" fmla="*/ 7 w 11"/>
                <a:gd name="T1" fmla="*/ 0 h 57"/>
                <a:gd name="T2" fmla="*/ 4 w 11"/>
                <a:gd name="T3" fmla="*/ 57 h 57"/>
                <a:gd name="T4" fmla="*/ 7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5" name="Freeform 776"/>
            <p:cNvSpPr/>
            <p:nvPr/>
          </p:nvSpPr>
          <p:spPr bwMode="auto">
            <a:xfrm>
              <a:off x="8086731" y="4393406"/>
              <a:ext cx="31750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6" name="Freeform 777"/>
            <p:cNvSpPr/>
            <p:nvPr/>
          </p:nvSpPr>
          <p:spPr bwMode="auto">
            <a:xfrm>
              <a:off x="960443" y="4377531"/>
              <a:ext cx="250825" cy="274638"/>
            </a:xfrm>
            <a:custGeom>
              <a:avLst/>
              <a:gdLst>
                <a:gd name="T0" fmla="*/ 0 w 84"/>
                <a:gd name="T1" fmla="*/ 62 h 92"/>
                <a:gd name="T2" fmla="*/ 0 w 84"/>
                <a:gd name="T3" fmla="*/ 14 h 92"/>
                <a:gd name="T4" fmla="*/ 84 w 84"/>
                <a:gd name="T5" fmla="*/ 8 h 92"/>
                <a:gd name="T6" fmla="*/ 84 w 84"/>
                <a:gd name="T7" fmla="*/ 68 h 92"/>
                <a:gd name="T8" fmla="*/ 84 w 84"/>
                <a:gd name="T9" fmla="*/ 89 h 92"/>
                <a:gd name="T10" fmla="*/ 42 w 84"/>
                <a:gd name="T11" fmla="*/ 89 h 92"/>
                <a:gd name="T12" fmla="*/ 12 w 84"/>
                <a:gd name="T13" fmla="*/ 92 h 92"/>
                <a:gd name="T14" fmla="*/ 3 w 84"/>
                <a:gd name="T15" fmla="*/ 92 h 92"/>
                <a:gd name="T16" fmla="*/ 0 w 84"/>
                <a:gd name="T17" fmla="*/ 92 h 92"/>
                <a:gd name="T18" fmla="*/ 0 w 84"/>
                <a:gd name="T19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92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7" name="Freeform 778"/>
            <p:cNvSpPr/>
            <p:nvPr/>
          </p:nvSpPr>
          <p:spPr bwMode="auto">
            <a:xfrm>
              <a:off x="1763718" y="4464844"/>
              <a:ext cx="31750" cy="88900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8" name="Freeform 779"/>
            <p:cNvSpPr/>
            <p:nvPr/>
          </p:nvSpPr>
          <p:spPr bwMode="auto">
            <a:xfrm>
              <a:off x="6911981" y="4356894"/>
              <a:ext cx="22225" cy="161925"/>
            </a:xfrm>
            <a:custGeom>
              <a:avLst/>
              <a:gdLst>
                <a:gd name="T0" fmla="*/ 7 w 7"/>
                <a:gd name="T1" fmla="*/ 0 h 54"/>
                <a:gd name="T2" fmla="*/ 7 w 7"/>
                <a:gd name="T3" fmla="*/ 54 h 54"/>
                <a:gd name="T4" fmla="*/ 4 w 7"/>
                <a:gd name="T5" fmla="*/ 0 h 54"/>
                <a:gd name="T6" fmla="*/ 7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9" name="Freeform 780"/>
            <p:cNvSpPr/>
            <p:nvPr/>
          </p:nvSpPr>
          <p:spPr bwMode="auto">
            <a:xfrm>
              <a:off x="2768606" y="4512469"/>
              <a:ext cx="161925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0" name="Freeform 781"/>
            <p:cNvSpPr/>
            <p:nvPr/>
          </p:nvSpPr>
          <p:spPr bwMode="auto">
            <a:xfrm>
              <a:off x="2727331" y="4241006"/>
              <a:ext cx="588963" cy="307975"/>
            </a:xfrm>
            <a:custGeom>
              <a:avLst/>
              <a:gdLst>
                <a:gd name="T0" fmla="*/ 197 w 197"/>
                <a:gd name="T1" fmla="*/ 102 h 103"/>
                <a:gd name="T2" fmla="*/ 140 w 197"/>
                <a:gd name="T3" fmla="*/ 99 h 103"/>
                <a:gd name="T4" fmla="*/ 68 w 197"/>
                <a:gd name="T5" fmla="*/ 96 h 103"/>
                <a:gd name="T6" fmla="*/ 14 w 197"/>
                <a:gd name="T7" fmla="*/ 96 h 103"/>
                <a:gd name="T8" fmla="*/ 8 w 197"/>
                <a:gd name="T9" fmla="*/ 96 h 103"/>
                <a:gd name="T10" fmla="*/ 5 w 197"/>
                <a:gd name="T11" fmla="*/ 48 h 103"/>
                <a:gd name="T12" fmla="*/ 2 w 197"/>
                <a:gd name="T13" fmla="*/ 6 h 103"/>
                <a:gd name="T14" fmla="*/ 104 w 197"/>
                <a:gd name="T15" fmla="*/ 6 h 103"/>
                <a:gd name="T16" fmla="*/ 140 w 197"/>
                <a:gd name="T17" fmla="*/ 3 h 103"/>
                <a:gd name="T18" fmla="*/ 197 w 197"/>
                <a:gd name="T19" fmla="*/ 0 h 103"/>
                <a:gd name="T20" fmla="*/ 197 w 197"/>
                <a:gd name="T21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103">
                  <a:moveTo>
                    <a:pt x="197" y="102"/>
                  </a:moveTo>
                  <a:cubicBezTo>
                    <a:pt x="176" y="103"/>
                    <a:pt x="157" y="102"/>
                    <a:pt x="140" y="99"/>
                  </a:cubicBezTo>
                  <a:cubicBezTo>
                    <a:pt x="113" y="101"/>
                    <a:pt x="95" y="94"/>
                    <a:pt x="68" y="96"/>
                  </a:cubicBezTo>
                  <a:cubicBezTo>
                    <a:pt x="57" y="91"/>
                    <a:pt x="25" y="91"/>
                    <a:pt x="14" y="96"/>
                  </a:cubicBezTo>
                  <a:cubicBezTo>
                    <a:pt x="12" y="96"/>
                    <a:pt x="10" y="96"/>
                    <a:pt x="8" y="96"/>
                  </a:cubicBezTo>
                  <a:cubicBezTo>
                    <a:pt x="6" y="81"/>
                    <a:pt x="12" y="58"/>
                    <a:pt x="5" y="48"/>
                  </a:cubicBezTo>
                  <a:cubicBezTo>
                    <a:pt x="7" y="31"/>
                    <a:pt x="0" y="23"/>
                    <a:pt x="2" y="6"/>
                  </a:cubicBezTo>
                  <a:cubicBezTo>
                    <a:pt x="36" y="6"/>
                    <a:pt x="70" y="6"/>
                    <a:pt x="104" y="6"/>
                  </a:cubicBezTo>
                  <a:cubicBezTo>
                    <a:pt x="115" y="4"/>
                    <a:pt x="134" y="10"/>
                    <a:pt x="140" y="3"/>
                  </a:cubicBezTo>
                  <a:cubicBezTo>
                    <a:pt x="162" y="5"/>
                    <a:pt x="178" y="1"/>
                    <a:pt x="197" y="0"/>
                  </a:cubicBezTo>
                  <a:cubicBezTo>
                    <a:pt x="197" y="34"/>
                    <a:pt x="197" y="68"/>
                    <a:pt x="197" y="102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1" name="Freeform 782"/>
            <p:cNvSpPr/>
            <p:nvPr/>
          </p:nvSpPr>
          <p:spPr bwMode="auto">
            <a:xfrm>
              <a:off x="6938968" y="4169569"/>
              <a:ext cx="22225" cy="376238"/>
            </a:xfrm>
            <a:custGeom>
              <a:avLst/>
              <a:gdLst>
                <a:gd name="T0" fmla="*/ 4 w 7"/>
                <a:gd name="T1" fmla="*/ 126 h 126"/>
                <a:gd name="T2" fmla="*/ 7 w 7"/>
                <a:gd name="T3" fmla="*/ 0 h 126"/>
                <a:gd name="T4" fmla="*/ 7 w 7"/>
                <a:gd name="T5" fmla="*/ 126 h 126"/>
                <a:gd name="T6" fmla="*/ 4 w 7"/>
                <a:gd name="T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6">
                  <a:moveTo>
                    <a:pt x="4" y="126"/>
                  </a:moveTo>
                  <a:cubicBezTo>
                    <a:pt x="6" y="85"/>
                    <a:pt x="0" y="36"/>
                    <a:pt x="7" y="0"/>
                  </a:cubicBezTo>
                  <a:cubicBezTo>
                    <a:pt x="7" y="42"/>
                    <a:pt x="7" y="84"/>
                    <a:pt x="7" y="126"/>
                  </a:cubicBezTo>
                  <a:cubicBezTo>
                    <a:pt x="6" y="126"/>
                    <a:pt x="5" y="126"/>
                    <a:pt x="4" y="126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2" name="Freeform 783"/>
            <p:cNvSpPr/>
            <p:nvPr/>
          </p:nvSpPr>
          <p:spPr bwMode="auto">
            <a:xfrm>
              <a:off x="7897818" y="4455319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3" name="Freeform 785"/>
            <p:cNvSpPr/>
            <p:nvPr/>
          </p:nvSpPr>
          <p:spPr bwMode="auto">
            <a:xfrm>
              <a:off x="6473831" y="450929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4" name="Freeform 786"/>
            <p:cNvSpPr/>
            <p:nvPr/>
          </p:nvSpPr>
          <p:spPr bwMode="auto">
            <a:xfrm>
              <a:off x="1808168" y="4393406"/>
              <a:ext cx="512763" cy="241300"/>
            </a:xfrm>
            <a:custGeom>
              <a:avLst/>
              <a:gdLst>
                <a:gd name="T0" fmla="*/ 172 w 172"/>
                <a:gd name="T1" fmla="*/ 81 h 81"/>
                <a:gd name="T2" fmla="*/ 154 w 172"/>
                <a:gd name="T3" fmla="*/ 78 h 81"/>
                <a:gd name="T4" fmla="*/ 109 w 172"/>
                <a:gd name="T5" fmla="*/ 78 h 81"/>
                <a:gd name="T6" fmla="*/ 64 w 172"/>
                <a:gd name="T7" fmla="*/ 75 h 81"/>
                <a:gd name="T8" fmla="*/ 19 w 172"/>
                <a:gd name="T9" fmla="*/ 75 h 81"/>
                <a:gd name="T10" fmla="*/ 7 w 172"/>
                <a:gd name="T11" fmla="*/ 78 h 81"/>
                <a:gd name="T12" fmla="*/ 4 w 172"/>
                <a:gd name="T13" fmla="*/ 39 h 81"/>
                <a:gd name="T14" fmla="*/ 7 w 172"/>
                <a:gd name="T15" fmla="*/ 0 h 81"/>
                <a:gd name="T16" fmla="*/ 55 w 172"/>
                <a:gd name="T17" fmla="*/ 0 h 81"/>
                <a:gd name="T18" fmla="*/ 79 w 172"/>
                <a:gd name="T19" fmla="*/ 0 h 81"/>
                <a:gd name="T20" fmla="*/ 139 w 172"/>
                <a:gd name="T21" fmla="*/ 0 h 81"/>
                <a:gd name="T22" fmla="*/ 172 w 172"/>
                <a:gd name="T23" fmla="*/ 0 h 81"/>
                <a:gd name="T24" fmla="*/ 172 w 172"/>
                <a:gd name="T2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81">
                  <a:moveTo>
                    <a:pt x="172" y="81"/>
                  </a:moveTo>
                  <a:cubicBezTo>
                    <a:pt x="168" y="78"/>
                    <a:pt x="161" y="78"/>
                    <a:pt x="154" y="78"/>
                  </a:cubicBezTo>
                  <a:cubicBezTo>
                    <a:pt x="146" y="73"/>
                    <a:pt x="117" y="73"/>
                    <a:pt x="109" y="78"/>
                  </a:cubicBezTo>
                  <a:cubicBezTo>
                    <a:pt x="91" y="80"/>
                    <a:pt x="82" y="73"/>
                    <a:pt x="64" y="75"/>
                  </a:cubicBezTo>
                  <a:cubicBezTo>
                    <a:pt x="56" y="70"/>
                    <a:pt x="27" y="70"/>
                    <a:pt x="19" y="75"/>
                  </a:cubicBezTo>
                  <a:cubicBezTo>
                    <a:pt x="14" y="75"/>
                    <a:pt x="8" y="74"/>
                    <a:pt x="7" y="78"/>
                  </a:cubicBezTo>
                  <a:cubicBezTo>
                    <a:pt x="0" y="71"/>
                    <a:pt x="6" y="51"/>
                    <a:pt x="4" y="39"/>
                  </a:cubicBezTo>
                  <a:cubicBezTo>
                    <a:pt x="11" y="32"/>
                    <a:pt x="5" y="12"/>
                    <a:pt x="7" y="0"/>
                  </a:cubicBezTo>
                  <a:cubicBezTo>
                    <a:pt x="23" y="0"/>
                    <a:pt x="39" y="0"/>
                    <a:pt x="55" y="0"/>
                  </a:cubicBezTo>
                  <a:cubicBezTo>
                    <a:pt x="63" y="0"/>
                    <a:pt x="71" y="0"/>
                    <a:pt x="79" y="0"/>
                  </a:cubicBezTo>
                  <a:cubicBezTo>
                    <a:pt x="92" y="5"/>
                    <a:pt x="126" y="5"/>
                    <a:pt x="139" y="0"/>
                  </a:cubicBezTo>
                  <a:cubicBezTo>
                    <a:pt x="150" y="0"/>
                    <a:pt x="161" y="0"/>
                    <a:pt x="172" y="0"/>
                  </a:cubicBezTo>
                  <a:cubicBezTo>
                    <a:pt x="172" y="27"/>
                    <a:pt x="172" y="54"/>
                    <a:pt x="172" y="8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5" name="Freeform 787"/>
            <p:cNvSpPr/>
            <p:nvPr/>
          </p:nvSpPr>
          <p:spPr bwMode="auto">
            <a:xfrm>
              <a:off x="995368" y="4631531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6" name="Freeform 788"/>
            <p:cNvSpPr/>
            <p:nvPr/>
          </p:nvSpPr>
          <p:spPr bwMode="auto">
            <a:xfrm>
              <a:off x="1377956" y="4401344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4 w 88"/>
                <a:gd name="T9" fmla="*/ 18 h 84"/>
                <a:gd name="T10" fmla="*/ 4 w 88"/>
                <a:gd name="T11" fmla="*/ 0 h 84"/>
                <a:gd name="T12" fmla="*/ 88 w 88"/>
                <a:gd name="T13" fmla="*/ 0 h 84"/>
                <a:gd name="T14" fmla="*/ 88 w 88"/>
                <a:gd name="T15" fmla="*/ 60 h 84"/>
                <a:gd name="T16" fmla="*/ 85 w 88"/>
                <a:gd name="T17" fmla="*/ 81 h 84"/>
                <a:gd name="T18" fmla="*/ 46 w 88"/>
                <a:gd name="T1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7" name="Freeform 789"/>
            <p:cNvSpPr/>
            <p:nvPr/>
          </p:nvSpPr>
          <p:spPr bwMode="auto">
            <a:xfrm>
              <a:off x="1425581" y="4631531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8" name="Freeform 790"/>
            <p:cNvSpPr/>
            <p:nvPr/>
          </p:nvSpPr>
          <p:spPr bwMode="auto">
            <a:xfrm>
              <a:off x="2187581" y="4631531"/>
              <a:ext cx="133350" cy="20638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9" name="Freeform 791"/>
            <p:cNvSpPr/>
            <p:nvPr/>
          </p:nvSpPr>
          <p:spPr bwMode="auto">
            <a:xfrm>
              <a:off x="942981" y="4563269"/>
              <a:ext cx="25400" cy="122238"/>
            </a:xfrm>
            <a:custGeom>
              <a:avLst/>
              <a:gdLst>
                <a:gd name="T0" fmla="*/ 9 w 9"/>
                <a:gd name="T1" fmla="*/ 30 h 41"/>
                <a:gd name="T2" fmla="*/ 6 w 9"/>
                <a:gd name="T3" fmla="*/ 0 h 41"/>
                <a:gd name="T4" fmla="*/ 6 w 9"/>
                <a:gd name="T5" fmla="*/ 30 h 41"/>
                <a:gd name="T6" fmla="*/ 9 w 9"/>
                <a:gd name="T7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1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0" name="Freeform 792"/>
            <p:cNvSpPr/>
            <p:nvPr/>
          </p:nvSpPr>
          <p:spPr bwMode="auto">
            <a:xfrm>
              <a:off x="1368431" y="4518819"/>
              <a:ext cx="30163" cy="163513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1" name="Freeform 793"/>
            <p:cNvSpPr/>
            <p:nvPr/>
          </p:nvSpPr>
          <p:spPr bwMode="auto">
            <a:xfrm>
              <a:off x="1804993" y="4652169"/>
              <a:ext cx="528638" cy="263525"/>
            </a:xfrm>
            <a:custGeom>
              <a:avLst/>
              <a:gdLst>
                <a:gd name="T0" fmla="*/ 41 w 177"/>
                <a:gd name="T1" fmla="*/ 0 h 88"/>
                <a:gd name="T2" fmla="*/ 80 w 177"/>
                <a:gd name="T3" fmla="*/ 0 h 88"/>
                <a:gd name="T4" fmla="*/ 128 w 177"/>
                <a:gd name="T5" fmla="*/ 0 h 88"/>
                <a:gd name="T6" fmla="*/ 173 w 177"/>
                <a:gd name="T7" fmla="*/ 0 h 88"/>
                <a:gd name="T8" fmla="*/ 173 w 177"/>
                <a:gd name="T9" fmla="*/ 39 h 88"/>
                <a:gd name="T10" fmla="*/ 170 w 177"/>
                <a:gd name="T11" fmla="*/ 81 h 88"/>
                <a:gd name="T12" fmla="*/ 128 w 177"/>
                <a:gd name="T13" fmla="*/ 81 h 88"/>
                <a:gd name="T14" fmla="*/ 83 w 177"/>
                <a:gd name="T15" fmla="*/ 81 h 88"/>
                <a:gd name="T16" fmla="*/ 2 w 177"/>
                <a:gd name="T17" fmla="*/ 72 h 88"/>
                <a:gd name="T18" fmla="*/ 5 w 177"/>
                <a:gd name="T19" fmla="*/ 0 h 88"/>
                <a:gd name="T20" fmla="*/ 41 w 177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" h="88">
                  <a:moveTo>
                    <a:pt x="41" y="0"/>
                  </a:moveTo>
                  <a:cubicBezTo>
                    <a:pt x="47" y="5"/>
                    <a:pt x="74" y="5"/>
                    <a:pt x="80" y="0"/>
                  </a:cubicBezTo>
                  <a:cubicBezTo>
                    <a:pt x="96" y="0"/>
                    <a:pt x="112" y="0"/>
                    <a:pt x="128" y="0"/>
                  </a:cubicBezTo>
                  <a:cubicBezTo>
                    <a:pt x="143" y="0"/>
                    <a:pt x="158" y="0"/>
                    <a:pt x="173" y="0"/>
                  </a:cubicBezTo>
                  <a:cubicBezTo>
                    <a:pt x="173" y="13"/>
                    <a:pt x="173" y="26"/>
                    <a:pt x="173" y="39"/>
                  </a:cubicBezTo>
                  <a:cubicBezTo>
                    <a:pt x="171" y="52"/>
                    <a:pt x="177" y="73"/>
                    <a:pt x="170" y="81"/>
                  </a:cubicBezTo>
                  <a:cubicBezTo>
                    <a:pt x="156" y="81"/>
                    <a:pt x="142" y="81"/>
                    <a:pt x="128" y="81"/>
                  </a:cubicBezTo>
                  <a:cubicBezTo>
                    <a:pt x="113" y="81"/>
                    <a:pt x="98" y="81"/>
                    <a:pt x="83" y="81"/>
                  </a:cubicBezTo>
                  <a:cubicBezTo>
                    <a:pt x="64" y="70"/>
                    <a:pt x="16" y="88"/>
                    <a:pt x="2" y="72"/>
                  </a:cubicBezTo>
                  <a:cubicBezTo>
                    <a:pt x="0" y="45"/>
                    <a:pt x="6" y="26"/>
                    <a:pt x="5" y="0"/>
                  </a:cubicBezTo>
                  <a:cubicBezTo>
                    <a:pt x="17" y="0"/>
                    <a:pt x="29" y="0"/>
                    <a:pt x="41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2" name="Freeform 794"/>
            <p:cNvSpPr/>
            <p:nvPr/>
          </p:nvSpPr>
          <p:spPr bwMode="auto">
            <a:xfrm>
              <a:off x="2366968" y="4626769"/>
              <a:ext cx="20638" cy="88900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30 h 30"/>
                <a:gd name="T4" fmla="*/ 0 w 7"/>
                <a:gd name="T5" fmla="*/ 0 h 30"/>
                <a:gd name="T6" fmla="*/ 3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3" name="Freeform 795"/>
            <p:cNvSpPr/>
            <p:nvPr/>
          </p:nvSpPr>
          <p:spPr bwMode="auto">
            <a:xfrm>
              <a:off x="5778506" y="4668044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4" name="Freeform 796"/>
            <p:cNvSpPr/>
            <p:nvPr/>
          </p:nvSpPr>
          <p:spPr bwMode="auto">
            <a:xfrm>
              <a:off x="6019806" y="4675981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5" name="Freeform 797"/>
            <p:cNvSpPr/>
            <p:nvPr/>
          </p:nvSpPr>
          <p:spPr bwMode="auto">
            <a:xfrm>
              <a:off x="7331081" y="4428331"/>
              <a:ext cx="14288" cy="430213"/>
            </a:xfrm>
            <a:custGeom>
              <a:avLst/>
              <a:gdLst>
                <a:gd name="T0" fmla="*/ 5 w 5"/>
                <a:gd name="T1" fmla="*/ 144 h 144"/>
                <a:gd name="T2" fmla="*/ 5 w 5"/>
                <a:gd name="T3" fmla="*/ 0 h 144"/>
                <a:gd name="T4" fmla="*/ 5 w 5"/>
                <a:gd name="T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4">
                  <a:moveTo>
                    <a:pt x="5" y="144"/>
                  </a:moveTo>
                  <a:cubicBezTo>
                    <a:pt x="0" y="103"/>
                    <a:pt x="0" y="41"/>
                    <a:pt x="5" y="0"/>
                  </a:cubicBezTo>
                  <a:cubicBezTo>
                    <a:pt x="5" y="48"/>
                    <a:pt x="5" y="96"/>
                    <a:pt x="5" y="14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6" name="Freeform 798"/>
            <p:cNvSpPr/>
            <p:nvPr/>
          </p:nvSpPr>
          <p:spPr bwMode="auto">
            <a:xfrm>
              <a:off x="7531106" y="462676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7" name="Freeform 799"/>
            <p:cNvSpPr/>
            <p:nvPr/>
          </p:nvSpPr>
          <p:spPr bwMode="auto">
            <a:xfrm>
              <a:off x="5106993" y="4691856"/>
              <a:ext cx="581025" cy="14288"/>
            </a:xfrm>
            <a:custGeom>
              <a:avLst/>
              <a:gdLst>
                <a:gd name="T0" fmla="*/ 0 w 195"/>
                <a:gd name="T1" fmla="*/ 5 h 5"/>
                <a:gd name="T2" fmla="*/ 195 w 195"/>
                <a:gd name="T3" fmla="*/ 5 h 5"/>
                <a:gd name="T4" fmla="*/ 0 w 19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" h="5">
                  <a:moveTo>
                    <a:pt x="0" y="5"/>
                  </a:moveTo>
                  <a:cubicBezTo>
                    <a:pt x="58" y="0"/>
                    <a:pt x="137" y="0"/>
                    <a:pt x="195" y="5"/>
                  </a:cubicBezTo>
                  <a:cubicBezTo>
                    <a:pt x="130" y="5"/>
                    <a:pt x="65" y="5"/>
                    <a:pt x="0" y="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8" name="Freeform 800"/>
            <p:cNvSpPr/>
            <p:nvPr/>
          </p:nvSpPr>
          <p:spPr bwMode="auto">
            <a:xfrm>
              <a:off x="2822581" y="4702969"/>
              <a:ext cx="144463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9" name="Freeform 801"/>
            <p:cNvSpPr/>
            <p:nvPr/>
          </p:nvSpPr>
          <p:spPr bwMode="auto">
            <a:xfrm>
              <a:off x="6029331" y="4702969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0" name="Freeform 802"/>
            <p:cNvSpPr/>
            <p:nvPr/>
          </p:nvSpPr>
          <p:spPr bwMode="auto">
            <a:xfrm>
              <a:off x="6216656" y="4712494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1" name="Freeform 803"/>
            <p:cNvSpPr/>
            <p:nvPr/>
          </p:nvSpPr>
          <p:spPr bwMode="auto">
            <a:xfrm>
              <a:off x="5086356" y="4725194"/>
              <a:ext cx="31750" cy="106363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2" name="Freeform 804"/>
            <p:cNvSpPr/>
            <p:nvPr/>
          </p:nvSpPr>
          <p:spPr bwMode="auto">
            <a:xfrm>
              <a:off x="5097468" y="4701381"/>
              <a:ext cx="1362075" cy="201613"/>
            </a:xfrm>
            <a:custGeom>
              <a:avLst/>
              <a:gdLst>
                <a:gd name="T0" fmla="*/ 408 w 456"/>
                <a:gd name="T1" fmla="*/ 11 h 68"/>
                <a:gd name="T2" fmla="*/ 456 w 456"/>
                <a:gd name="T3" fmla="*/ 11 h 68"/>
                <a:gd name="T4" fmla="*/ 456 w 456"/>
                <a:gd name="T5" fmla="*/ 65 h 68"/>
                <a:gd name="T6" fmla="*/ 441 w 456"/>
                <a:gd name="T7" fmla="*/ 65 h 68"/>
                <a:gd name="T8" fmla="*/ 237 w 456"/>
                <a:gd name="T9" fmla="*/ 65 h 68"/>
                <a:gd name="T10" fmla="*/ 132 w 456"/>
                <a:gd name="T11" fmla="*/ 68 h 68"/>
                <a:gd name="T12" fmla="*/ 0 w 456"/>
                <a:gd name="T13" fmla="*/ 68 h 68"/>
                <a:gd name="T14" fmla="*/ 0 w 456"/>
                <a:gd name="T15" fmla="*/ 44 h 68"/>
                <a:gd name="T16" fmla="*/ 3 w 456"/>
                <a:gd name="T17" fmla="*/ 8 h 68"/>
                <a:gd name="T18" fmla="*/ 3 w 456"/>
                <a:gd name="T19" fmla="*/ 2 h 68"/>
                <a:gd name="T20" fmla="*/ 198 w 456"/>
                <a:gd name="T21" fmla="*/ 2 h 68"/>
                <a:gd name="T22" fmla="*/ 312 w 456"/>
                <a:gd name="T23" fmla="*/ 5 h 68"/>
                <a:gd name="T24" fmla="*/ 345 w 456"/>
                <a:gd name="T25" fmla="*/ 8 h 68"/>
                <a:gd name="T26" fmla="*/ 375 w 456"/>
                <a:gd name="T27" fmla="*/ 8 h 68"/>
                <a:gd name="T28" fmla="*/ 408 w 456"/>
                <a:gd name="T29" fmla="*/ 1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6" h="68">
                  <a:moveTo>
                    <a:pt x="408" y="11"/>
                  </a:moveTo>
                  <a:cubicBezTo>
                    <a:pt x="424" y="11"/>
                    <a:pt x="440" y="11"/>
                    <a:pt x="456" y="11"/>
                  </a:cubicBezTo>
                  <a:cubicBezTo>
                    <a:pt x="456" y="29"/>
                    <a:pt x="456" y="47"/>
                    <a:pt x="456" y="65"/>
                  </a:cubicBezTo>
                  <a:cubicBezTo>
                    <a:pt x="451" y="65"/>
                    <a:pt x="446" y="65"/>
                    <a:pt x="441" y="65"/>
                  </a:cubicBezTo>
                  <a:cubicBezTo>
                    <a:pt x="373" y="65"/>
                    <a:pt x="305" y="65"/>
                    <a:pt x="237" y="65"/>
                  </a:cubicBezTo>
                  <a:cubicBezTo>
                    <a:pt x="203" y="67"/>
                    <a:pt x="161" y="61"/>
                    <a:pt x="132" y="68"/>
                  </a:cubicBezTo>
                  <a:cubicBezTo>
                    <a:pt x="88" y="68"/>
                    <a:pt x="44" y="68"/>
                    <a:pt x="0" y="68"/>
                  </a:cubicBezTo>
                  <a:cubicBezTo>
                    <a:pt x="0" y="60"/>
                    <a:pt x="0" y="52"/>
                    <a:pt x="0" y="44"/>
                  </a:cubicBezTo>
                  <a:cubicBezTo>
                    <a:pt x="7" y="38"/>
                    <a:pt x="1" y="19"/>
                    <a:pt x="3" y="8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68" y="2"/>
                    <a:pt x="133" y="2"/>
                    <a:pt x="198" y="2"/>
                  </a:cubicBezTo>
                  <a:cubicBezTo>
                    <a:pt x="239" y="0"/>
                    <a:pt x="271" y="7"/>
                    <a:pt x="312" y="5"/>
                  </a:cubicBezTo>
                  <a:cubicBezTo>
                    <a:pt x="317" y="12"/>
                    <a:pt x="335" y="6"/>
                    <a:pt x="345" y="8"/>
                  </a:cubicBezTo>
                  <a:cubicBezTo>
                    <a:pt x="355" y="8"/>
                    <a:pt x="365" y="8"/>
                    <a:pt x="375" y="8"/>
                  </a:cubicBezTo>
                  <a:cubicBezTo>
                    <a:pt x="380" y="15"/>
                    <a:pt x="398" y="9"/>
                    <a:pt x="408" y="1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3" name="Freeform 805"/>
            <p:cNvSpPr/>
            <p:nvPr/>
          </p:nvSpPr>
          <p:spPr bwMode="auto">
            <a:xfrm>
              <a:off x="6483356" y="4725194"/>
              <a:ext cx="31750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4" name="Freeform 806"/>
            <p:cNvSpPr/>
            <p:nvPr/>
          </p:nvSpPr>
          <p:spPr bwMode="auto">
            <a:xfrm>
              <a:off x="7918456" y="4652169"/>
              <a:ext cx="20638" cy="90488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3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5" name="Freeform 807"/>
            <p:cNvSpPr/>
            <p:nvPr/>
          </p:nvSpPr>
          <p:spPr bwMode="auto">
            <a:xfrm>
              <a:off x="7175506" y="4652169"/>
              <a:ext cx="20638" cy="100013"/>
            </a:xfrm>
            <a:custGeom>
              <a:avLst/>
              <a:gdLst>
                <a:gd name="T0" fmla="*/ 0 w 7"/>
                <a:gd name="T1" fmla="*/ 33 h 33"/>
                <a:gd name="T2" fmla="*/ 0 w 7"/>
                <a:gd name="T3" fmla="*/ 0 h 33"/>
                <a:gd name="T4" fmla="*/ 3 w 7"/>
                <a:gd name="T5" fmla="*/ 0 h 33"/>
                <a:gd name="T6" fmla="*/ 0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6" name="Freeform 808"/>
            <p:cNvSpPr/>
            <p:nvPr/>
          </p:nvSpPr>
          <p:spPr bwMode="auto">
            <a:xfrm>
              <a:off x="2760668" y="4760119"/>
              <a:ext cx="546100" cy="322263"/>
            </a:xfrm>
            <a:custGeom>
              <a:avLst/>
              <a:gdLst>
                <a:gd name="T0" fmla="*/ 114 w 183"/>
                <a:gd name="T1" fmla="*/ 0 h 108"/>
                <a:gd name="T2" fmla="*/ 183 w 183"/>
                <a:gd name="T3" fmla="*/ 3 h 108"/>
                <a:gd name="T4" fmla="*/ 183 w 183"/>
                <a:gd name="T5" fmla="*/ 108 h 108"/>
                <a:gd name="T6" fmla="*/ 0 w 183"/>
                <a:gd name="T7" fmla="*/ 108 h 108"/>
                <a:gd name="T8" fmla="*/ 0 w 183"/>
                <a:gd name="T9" fmla="*/ 81 h 108"/>
                <a:gd name="T10" fmla="*/ 3 w 183"/>
                <a:gd name="T11" fmla="*/ 51 h 108"/>
                <a:gd name="T12" fmla="*/ 3 w 183"/>
                <a:gd name="T13" fmla="*/ 0 h 108"/>
                <a:gd name="T14" fmla="*/ 114 w 183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08">
                  <a:moveTo>
                    <a:pt x="114" y="0"/>
                  </a:moveTo>
                  <a:cubicBezTo>
                    <a:pt x="132" y="6"/>
                    <a:pt x="160" y="2"/>
                    <a:pt x="183" y="3"/>
                  </a:cubicBezTo>
                  <a:cubicBezTo>
                    <a:pt x="183" y="38"/>
                    <a:pt x="183" y="73"/>
                    <a:pt x="183" y="108"/>
                  </a:cubicBezTo>
                  <a:cubicBezTo>
                    <a:pt x="122" y="108"/>
                    <a:pt x="61" y="108"/>
                    <a:pt x="0" y="108"/>
                  </a:cubicBezTo>
                  <a:cubicBezTo>
                    <a:pt x="0" y="99"/>
                    <a:pt x="0" y="90"/>
                    <a:pt x="0" y="81"/>
                  </a:cubicBezTo>
                  <a:cubicBezTo>
                    <a:pt x="7" y="77"/>
                    <a:pt x="1" y="60"/>
                    <a:pt x="3" y="51"/>
                  </a:cubicBezTo>
                  <a:cubicBezTo>
                    <a:pt x="3" y="34"/>
                    <a:pt x="3" y="17"/>
                    <a:pt x="3" y="0"/>
                  </a:cubicBezTo>
                  <a:cubicBezTo>
                    <a:pt x="40" y="0"/>
                    <a:pt x="77" y="0"/>
                    <a:pt x="11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7" name="Freeform 810"/>
            <p:cNvSpPr/>
            <p:nvPr/>
          </p:nvSpPr>
          <p:spPr bwMode="auto">
            <a:xfrm>
              <a:off x="6921515" y="4671221"/>
              <a:ext cx="33338" cy="196850"/>
            </a:xfrm>
            <a:custGeom>
              <a:avLst/>
              <a:gdLst>
                <a:gd name="T0" fmla="*/ 7 w 11"/>
                <a:gd name="T1" fmla="*/ 66 h 66"/>
                <a:gd name="T2" fmla="*/ 4 w 11"/>
                <a:gd name="T3" fmla="*/ 0 h 66"/>
                <a:gd name="T4" fmla="*/ 7 w 11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6">
                  <a:moveTo>
                    <a:pt x="7" y="66"/>
                  </a:moveTo>
                  <a:cubicBezTo>
                    <a:pt x="0" y="50"/>
                    <a:pt x="6" y="21"/>
                    <a:pt x="4" y="0"/>
                  </a:cubicBezTo>
                  <a:cubicBezTo>
                    <a:pt x="11" y="16"/>
                    <a:pt x="5" y="45"/>
                    <a:pt x="7" y="6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8" name="Freeform 811"/>
            <p:cNvSpPr/>
            <p:nvPr/>
          </p:nvSpPr>
          <p:spPr bwMode="auto">
            <a:xfrm>
              <a:off x="933461" y="4753771"/>
              <a:ext cx="312738" cy="60325"/>
            </a:xfrm>
            <a:custGeom>
              <a:avLst/>
              <a:gdLst>
                <a:gd name="T0" fmla="*/ 0 w 105"/>
                <a:gd name="T1" fmla="*/ 11 h 20"/>
                <a:gd name="T2" fmla="*/ 105 w 105"/>
                <a:gd name="T3" fmla="*/ 8 h 20"/>
                <a:gd name="T4" fmla="*/ 105 w 105"/>
                <a:gd name="T5" fmla="*/ 20 h 20"/>
                <a:gd name="T6" fmla="*/ 0 w 105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20">
                  <a:moveTo>
                    <a:pt x="0" y="11"/>
                  </a:moveTo>
                  <a:cubicBezTo>
                    <a:pt x="29" y="4"/>
                    <a:pt x="71" y="10"/>
                    <a:pt x="105" y="8"/>
                  </a:cubicBezTo>
                  <a:cubicBezTo>
                    <a:pt x="105" y="12"/>
                    <a:pt x="105" y="16"/>
                    <a:pt x="105" y="20"/>
                  </a:cubicBezTo>
                  <a:cubicBezTo>
                    <a:pt x="87" y="0"/>
                    <a:pt x="33" y="16"/>
                    <a:pt x="0" y="1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9" name="Freeform 812"/>
            <p:cNvSpPr/>
            <p:nvPr/>
          </p:nvSpPr>
          <p:spPr bwMode="auto">
            <a:xfrm>
              <a:off x="8077216" y="4706146"/>
              <a:ext cx="33338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0" name="Freeform 814"/>
            <p:cNvSpPr/>
            <p:nvPr/>
          </p:nvSpPr>
          <p:spPr bwMode="auto">
            <a:xfrm>
              <a:off x="1390661" y="4793458"/>
              <a:ext cx="250825" cy="38100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1" name="Freeform 815"/>
            <p:cNvSpPr/>
            <p:nvPr/>
          </p:nvSpPr>
          <p:spPr bwMode="auto">
            <a:xfrm>
              <a:off x="8112141" y="4652171"/>
              <a:ext cx="22225" cy="179388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2" name="Freeform 816"/>
            <p:cNvSpPr/>
            <p:nvPr/>
          </p:nvSpPr>
          <p:spPr bwMode="auto">
            <a:xfrm>
              <a:off x="7918466" y="4742658"/>
              <a:ext cx="9525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3" name="Freeform 817"/>
            <p:cNvSpPr/>
            <p:nvPr/>
          </p:nvSpPr>
          <p:spPr bwMode="auto">
            <a:xfrm>
              <a:off x="1343036" y="4804571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4" name="Freeform 818"/>
            <p:cNvSpPr/>
            <p:nvPr/>
          </p:nvSpPr>
          <p:spPr bwMode="auto">
            <a:xfrm>
              <a:off x="1744674" y="4804571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5" name="Freeform 819"/>
            <p:cNvSpPr/>
            <p:nvPr/>
          </p:nvSpPr>
          <p:spPr bwMode="auto">
            <a:xfrm>
              <a:off x="2344749" y="4769646"/>
              <a:ext cx="33338" cy="142875"/>
            </a:xfrm>
            <a:custGeom>
              <a:avLst/>
              <a:gdLst>
                <a:gd name="T0" fmla="*/ 7 w 11"/>
                <a:gd name="T1" fmla="*/ 0 h 48"/>
                <a:gd name="T2" fmla="*/ 4 w 11"/>
                <a:gd name="T3" fmla="*/ 48 h 48"/>
                <a:gd name="T4" fmla="*/ 7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6" name="Freeform 820"/>
            <p:cNvSpPr/>
            <p:nvPr/>
          </p:nvSpPr>
          <p:spPr bwMode="auto">
            <a:xfrm>
              <a:off x="1787537" y="4861721"/>
              <a:ext cx="265113" cy="53975"/>
            </a:xfrm>
            <a:custGeom>
              <a:avLst/>
              <a:gdLst>
                <a:gd name="T0" fmla="*/ 8 w 89"/>
                <a:gd name="T1" fmla="*/ 2 h 18"/>
                <a:gd name="T2" fmla="*/ 89 w 89"/>
                <a:gd name="T3" fmla="*/ 11 h 18"/>
                <a:gd name="T4" fmla="*/ 41 w 89"/>
                <a:gd name="T5" fmla="*/ 11 h 18"/>
                <a:gd name="T6" fmla="*/ 8 w 89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18">
                  <a:moveTo>
                    <a:pt x="8" y="2"/>
                  </a:moveTo>
                  <a:cubicBezTo>
                    <a:pt x="22" y="18"/>
                    <a:pt x="70" y="0"/>
                    <a:pt x="89" y="11"/>
                  </a:cubicBezTo>
                  <a:cubicBezTo>
                    <a:pt x="75" y="11"/>
                    <a:pt x="57" y="12"/>
                    <a:pt x="41" y="11"/>
                  </a:cubicBezTo>
                  <a:cubicBezTo>
                    <a:pt x="25" y="10"/>
                    <a:pt x="0" y="17"/>
                    <a:pt x="8" y="2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7" name="Freeform 821"/>
            <p:cNvSpPr/>
            <p:nvPr/>
          </p:nvSpPr>
          <p:spPr bwMode="auto">
            <a:xfrm>
              <a:off x="6599252" y="4841083"/>
              <a:ext cx="33338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8" name="Freeform 822"/>
            <p:cNvSpPr/>
            <p:nvPr/>
          </p:nvSpPr>
          <p:spPr bwMode="auto">
            <a:xfrm>
              <a:off x="5053026" y="4787108"/>
              <a:ext cx="20638" cy="125413"/>
            </a:xfrm>
            <a:custGeom>
              <a:avLst/>
              <a:gdLst>
                <a:gd name="T0" fmla="*/ 0 w 7"/>
                <a:gd name="T1" fmla="*/ 42 h 42"/>
                <a:gd name="T2" fmla="*/ 0 w 7"/>
                <a:gd name="T3" fmla="*/ 0 h 42"/>
                <a:gd name="T4" fmla="*/ 3 w 7"/>
                <a:gd name="T5" fmla="*/ 0 h 42"/>
                <a:gd name="T6" fmla="*/ 0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9" name="Freeform 823"/>
            <p:cNvSpPr/>
            <p:nvPr/>
          </p:nvSpPr>
          <p:spPr bwMode="auto">
            <a:xfrm>
              <a:off x="6413515" y="4895058"/>
              <a:ext cx="46038" cy="34925"/>
            </a:xfrm>
            <a:custGeom>
              <a:avLst/>
              <a:gdLst>
                <a:gd name="T0" fmla="*/ 15 w 15"/>
                <a:gd name="T1" fmla="*/ 0 h 12"/>
                <a:gd name="T2" fmla="*/ 15 w 15"/>
                <a:gd name="T3" fmla="*/ 9 h 12"/>
                <a:gd name="T4" fmla="*/ 0 w 15"/>
                <a:gd name="T5" fmla="*/ 3 h 12"/>
                <a:gd name="T6" fmla="*/ 0 w 15"/>
                <a:gd name="T7" fmla="*/ 0 h 12"/>
                <a:gd name="T8" fmla="*/ 15 w 1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5" y="3"/>
                    <a:pt x="15" y="6"/>
                    <a:pt x="15" y="9"/>
                  </a:cubicBezTo>
                  <a:cubicBezTo>
                    <a:pt x="5" y="12"/>
                    <a:pt x="6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0" name="Freeform 824"/>
            <p:cNvSpPr/>
            <p:nvPr/>
          </p:nvSpPr>
          <p:spPr bwMode="auto">
            <a:xfrm>
              <a:off x="7539053" y="4868071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1" name="Freeform 825"/>
            <p:cNvSpPr/>
            <p:nvPr/>
          </p:nvSpPr>
          <p:spPr bwMode="auto">
            <a:xfrm>
              <a:off x="6789753" y="4626771"/>
              <a:ext cx="22225" cy="312738"/>
            </a:xfrm>
            <a:custGeom>
              <a:avLst/>
              <a:gdLst>
                <a:gd name="T0" fmla="*/ 0 w 7"/>
                <a:gd name="T1" fmla="*/ 105 h 105"/>
                <a:gd name="T2" fmla="*/ 0 w 7"/>
                <a:gd name="T3" fmla="*/ 0 h 105"/>
                <a:gd name="T4" fmla="*/ 3 w 7"/>
                <a:gd name="T5" fmla="*/ 0 h 105"/>
                <a:gd name="T6" fmla="*/ 0 w 7"/>
                <a:gd name="T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5">
                  <a:moveTo>
                    <a:pt x="0" y="105"/>
                  </a:moveTo>
                  <a:cubicBezTo>
                    <a:pt x="0" y="70"/>
                    <a:pt x="0" y="3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34"/>
                    <a:pt x="7" y="76"/>
                    <a:pt x="0" y="10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2" name="Freeform 826"/>
            <p:cNvSpPr/>
            <p:nvPr/>
          </p:nvSpPr>
          <p:spPr bwMode="auto">
            <a:xfrm>
              <a:off x="7569216" y="3407570"/>
              <a:ext cx="358775" cy="1674813"/>
            </a:xfrm>
            <a:custGeom>
              <a:avLst/>
              <a:gdLst>
                <a:gd name="T0" fmla="*/ 117 w 120"/>
                <a:gd name="T1" fmla="*/ 480 h 561"/>
                <a:gd name="T2" fmla="*/ 120 w 120"/>
                <a:gd name="T3" fmla="*/ 510 h 561"/>
                <a:gd name="T4" fmla="*/ 120 w 120"/>
                <a:gd name="T5" fmla="*/ 561 h 561"/>
                <a:gd name="T6" fmla="*/ 6 w 120"/>
                <a:gd name="T7" fmla="*/ 561 h 561"/>
                <a:gd name="T8" fmla="*/ 6 w 120"/>
                <a:gd name="T9" fmla="*/ 525 h 561"/>
                <a:gd name="T10" fmla="*/ 9 w 120"/>
                <a:gd name="T11" fmla="*/ 450 h 561"/>
                <a:gd name="T12" fmla="*/ 9 w 120"/>
                <a:gd name="T13" fmla="*/ 396 h 561"/>
                <a:gd name="T14" fmla="*/ 6 w 120"/>
                <a:gd name="T15" fmla="*/ 360 h 561"/>
                <a:gd name="T16" fmla="*/ 6 w 120"/>
                <a:gd name="T17" fmla="*/ 327 h 561"/>
                <a:gd name="T18" fmla="*/ 6 w 120"/>
                <a:gd name="T19" fmla="*/ 291 h 561"/>
                <a:gd name="T20" fmla="*/ 6 w 120"/>
                <a:gd name="T21" fmla="*/ 258 h 561"/>
                <a:gd name="T22" fmla="*/ 3 w 120"/>
                <a:gd name="T23" fmla="*/ 225 h 561"/>
                <a:gd name="T24" fmla="*/ 3 w 120"/>
                <a:gd name="T25" fmla="*/ 189 h 561"/>
                <a:gd name="T26" fmla="*/ 3 w 120"/>
                <a:gd name="T27" fmla="*/ 156 h 561"/>
                <a:gd name="T28" fmla="*/ 3 w 120"/>
                <a:gd name="T29" fmla="*/ 120 h 561"/>
                <a:gd name="T30" fmla="*/ 0 w 120"/>
                <a:gd name="T31" fmla="*/ 87 h 561"/>
                <a:gd name="T32" fmla="*/ 0 w 120"/>
                <a:gd name="T33" fmla="*/ 54 h 561"/>
                <a:gd name="T34" fmla="*/ 0 w 120"/>
                <a:gd name="T35" fmla="*/ 3 h 561"/>
                <a:gd name="T36" fmla="*/ 18 w 120"/>
                <a:gd name="T37" fmla="*/ 3 h 561"/>
                <a:gd name="T38" fmla="*/ 102 w 120"/>
                <a:gd name="T39" fmla="*/ 0 h 561"/>
                <a:gd name="T40" fmla="*/ 111 w 120"/>
                <a:gd name="T41" fmla="*/ 0 h 561"/>
                <a:gd name="T42" fmla="*/ 111 w 120"/>
                <a:gd name="T43" fmla="*/ 30 h 561"/>
                <a:gd name="T44" fmla="*/ 111 w 120"/>
                <a:gd name="T45" fmla="*/ 108 h 561"/>
                <a:gd name="T46" fmla="*/ 111 w 120"/>
                <a:gd name="T47" fmla="*/ 159 h 561"/>
                <a:gd name="T48" fmla="*/ 114 w 120"/>
                <a:gd name="T49" fmla="*/ 204 h 561"/>
                <a:gd name="T50" fmla="*/ 114 w 120"/>
                <a:gd name="T51" fmla="*/ 255 h 561"/>
                <a:gd name="T52" fmla="*/ 114 w 120"/>
                <a:gd name="T53" fmla="*/ 306 h 561"/>
                <a:gd name="T54" fmla="*/ 114 w 120"/>
                <a:gd name="T55" fmla="*/ 351 h 561"/>
                <a:gd name="T56" fmla="*/ 117 w 120"/>
                <a:gd name="T57" fmla="*/ 387 h 561"/>
                <a:gd name="T58" fmla="*/ 117 w 120"/>
                <a:gd name="T59" fmla="*/ 417 h 561"/>
                <a:gd name="T60" fmla="*/ 117 w 120"/>
                <a:gd name="T61" fmla="*/ 447 h 561"/>
                <a:gd name="T62" fmla="*/ 117 w 120"/>
                <a:gd name="T63" fmla="*/ 48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561">
                  <a:moveTo>
                    <a:pt x="117" y="480"/>
                  </a:moveTo>
                  <a:cubicBezTo>
                    <a:pt x="119" y="489"/>
                    <a:pt x="113" y="506"/>
                    <a:pt x="120" y="510"/>
                  </a:cubicBezTo>
                  <a:cubicBezTo>
                    <a:pt x="120" y="527"/>
                    <a:pt x="120" y="544"/>
                    <a:pt x="120" y="561"/>
                  </a:cubicBezTo>
                  <a:cubicBezTo>
                    <a:pt x="82" y="561"/>
                    <a:pt x="44" y="561"/>
                    <a:pt x="6" y="561"/>
                  </a:cubicBezTo>
                  <a:cubicBezTo>
                    <a:pt x="6" y="549"/>
                    <a:pt x="6" y="537"/>
                    <a:pt x="6" y="525"/>
                  </a:cubicBezTo>
                  <a:cubicBezTo>
                    <a:pt x="13" y="506"/>
                    <a:pt x="7" y="474"/>
                    <a:pt x="9" y="450"/>
                  </a:cubicBezTo>
                  <a:cubicBezTo>
                    <a:pt x="9" y="432"/>
                    <a:pt x="9" y="414"/>
                    <a:pt x="9" y="396"/>
                  </a:cubicBezTo>
                  <a:cubicBezTo>
                    <a:pt x="7" y="385"/>
                    <a:pt x="13" y="366"/>
                    <a:pt x="6" y="360"/>
                  </a:cubicBezTo>
                  <a:cubicBezTo>
                    <a:pt x="6" y="349"/>
                    <a:pt x="6" y="338"/>
                    <a:pt x="6" y="327"/>
                  </a:cubicBezTo>
                  <a:cubicBezTo>
                    <a:pt x="6" y="315"/>
                    <a:pt x="6" y="303"/>
                    <a:pt x="6" y="291"/>
                  </a:cubicBezTo>
                  <a:cubicBezTo>
                    <a:pt x="6" y="280"/>
                    <a:pt x="6" y="269"/>
                    <a:pt x="6" y="258"/>
                  </a:cubicBezTo>
                  <a:cubicBezTo>
                    <a:pt x="4" y="248"/>
                    <a:pt x="10" y="230"/>
                    <a:pt x="3" y="225"/>
                  </a:cubicBezTo>
                  <a:cubicBezTo>
                    <a:pt x="3" y="213"/>
                    <a:pt x="3" y="201"/>
                    <a:pt x="3" y="189"/>
                  </a:cubicBezTo>
                  <a:cubicBezTo>
                    <a:pt x="3" y="178"/>
                    <a:pt x="3" y="167"/>
                    <a:pt x="3" y="156"/>
                  </a:cubicBezTo>
                  <a:cubicBezTo>
                    <a:pt x="3" y="144"/>
                    <a:pt x="3" y="132"/>
                    <a:pt x="3" y="120"/>
                  </a:cubicBezTo>
                  <a:cubicBezTo>
                    <a:pt x="1" y="110"/>
                    <a:pt x="7" y="92"/>
                    <a:pt x="0" y="87"/>
                  </a:cubicBezTo>
                  <a:cubicBezTo>
                    <a:pt x="0" y="76"/>
                    <a:pt x="0" y="65"/>
                    <a:pt x="0" y="54"/>
                  </a:cubicBezTo>
                  <a:cubicBezTo>
                    <a:pt x="0" y="37"/>
                    <a:pt x="0" y="20"/>
                    <a:pt x="0" y="3"/>
                  </a:cubicBezTo>
                  <a:cubicBezTo>
                    <a:pt x="6" y="3"/>
                    <a:pt x="12" y="3"/>
                    <a:pt x="18" y="3"/>
                  </a:cubicBezTo>
                  <a:cubicBezTo>
                    <a:pt x="48" y="4"/>
                    <a:pt x="74" y="1"/>
                    <a:pt x="102" y="0"/>
                  </a:cubicBezTo>
                  <a:cubicBezTo>
                    <a:pt x="105" y="0"/>
                    <a:pt x="108" y="0"/>
                    <a:pt x="111" y="0"/>
                  </a:cubicBezTo>
                  <a:cubicBezTo>
                    <a:pt x="111" y="10"/>
                    <a:pt x="111" y="20"/>
                    <a:pt x="111" y="30"/>
                  </a:cubicBezTo>
                  <a:cubicBezTo>
                    <a:pt x="111" y="56"/>
                    <a:pt x="111" y="82"/>
                    <a:pt x="111" y="108"/>
                  </a:cubicBezTo>
                  <a:cubicBezTo>
                    <a:pt x="111" y="125"/>
                    <a:pt x="111" y="142"/>
                    <a:pt x="111" y="159"/>
                  </a:cubicBezTo>
                  <a:cubicBezTo>
                    <a:pt x="113" y="173"/>
                    <a:pt x="107" y="195"/>
                    <a:pt x="114" y="204"/>
                  </a:cubicBezTo>
                  <a:cubicBezTo>
                    <a:pt x="114" y="221"/>
                    <a:pt x="114" y="238"/>
                    <a:pt x="114" y="255"/>
                  </a:cubicBezTo>
                  <a:cubicBezTo>
                    <a:pt x="114" y="272"/>
                    <a:pt x="114" y="289"/>
                    <a:pt x="114" y="306"/>
                  </a:cubicBezTo>
                  <a:cubicBezTo>
                    <a:pt x="114" y="321"/>
                    <a:pt x="114" y="336"/>
                    <a:pt x="114" y="351"/>
                  </a:cubicBezTo>
                  <a:cubicBezTo>
                    <a:pt x="116" y="362"/>
                    <a:pt x="110" y="381"/>
                    <a:pt x="117" y="387"/>
                  </a:cubicBezTo>
                  <a:cubicBezTo>
                    <a:pt x="117" y="397"/>
                    <a:pt x="117" y="407"/>
                    <a:pt x="117" y="417"/>
                  </a:cubicBezTo>
                  <a:cubicBezTo>
                    <a:pt x="117" y="427"/>
                    <a:pt x="117" y="437"/>
                    <a:pt x="117" y="447"/>
                  </a:cubicBezTo>
                  <a:cubicBezTo>
                    <a:pt x="117" y="458"/>
                    <a:pt x="117" y="469"/>
                    <a:pt x="117" y="48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3" name="Freeform 827"/>
            <p:cNvSpPr/>
            <p:nvPr/>
          </p:nvSpPr>
          <p:spPr bwMode="auto">
            <a:xfrm>
              <a:off x="7154878" y="4850608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4" name="Freeform 828"/>
            <p:cNvSpPr/>
            <p:nvPr/>
          </p:nvSpPr>
          <p:spPr bwMode="auto">
            <a:xfrm>
              <a:off x="5089539" y="4939508"/>
              <a:ext cx="258763" cy="44450"/>
            </a:xfrm>
            <a:custGeom>
              <a:avLst/>
              <a:gdLst>
                <a:gd name="T0" fmla="*/ 0 w 87"/>
                <a:gd name="T1" fmla="*/ 15 h 15"/>
                <a:gd name="T2" fmla="*/ 0 w 87"/>
                <a:gd name="T3" fmla="*/ 0 h 15"/>
                <a:gd name="T4" fmla="*/ 87 w 87"/>
                <a:gd name="T5" fmla="*/ 0 h 15"/>
                <a:gd name="T6" fmla="*/ 3 w 87"/>
                <a:gd name="T7" fmla="*/ 3 h 15"/>
                <a:gd name="T8" fmla="*/ 3 w 87"/>
                <a:gd name="T9" fmla="*/ 15 h 15"/>
                <a:gd name="T10" fmla="*/ 0 w 87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5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ubicBezTo>
                    <a:pt x="65" y="7"/>
                    <a:pt x="30" y="1"/>
                    <a:pt x="3" y="3"/>
                  </a:cubicBezTo>
                  <a:cubicBezTo>
                    <a:pt x="3" y="7"/>
                    <a:pt x="3" y="11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5" name="Freeform 829"/>
            <p:cNvSpPr/>
            <p:nvPr/>
          </p:nvSpPr>
          <p:spPr bwMode="auto">
            <a:xfrm>
              <a:off x="2724162" y="4868071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6" name="Freeform 830"/>
            <p:cNvSpPr/>
            <p:nvPr/>
          </p:nvSpPr>
          <p:spPr bwMode="auto">
            <a:xfrm>
              <a:off x="3341700" y="4814096"/>
              <a:ext cx="9525" cy="179388"/>
            </a:xfrm>
            <a:custGeom>
              <a:avLst/>
              <a:gdLst>
                <a:gd name="T0" fmla="*/ 0 w 3"/>
                <a:gd name="T1" fmla="*/ 60 h 60"/>
                <a:gd name="T2" fmla="*/ 0 w 3"/>
                <a:gd name="T3" fmla="*/ 0 h 60"/>
                <a:gd name="T4" fmla="*/ 3 w 3"/>
                <a:gd name="T5" fmla="*/ 0 h 60"/>
                <a:gd name="T6" fmla="*/ 3 w 3"/>
                <a:gd name="T7" fmla="*/ 60 h 60"/>
                <a:gd name="T8" fmla="*/ 0 w 3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7" name="Freeform 831"/>
            <p:cNvSpPr/>
            <p:nvPr/>
          </p:nvSpPr>
          <p:spPr bwMode="auto">
            <a:xfrm>
              <a:off x="960449" y="4823621"/>
              <a:ext cx="250825" cy="254000"/>
            </a:xfrm>
            <a:custGeom>
              <a:avLst/>
              <a:gdLst>
                <a:gd name="T0" fmla="*/ 84 w 84"/>
                <a:gd name="T1" fmla="*/ 60 h 85"/>
                <a:gd name="T2" fmla="*/ 84 w 84"/>
                <a:gd name="T3" fmla="*/ 63 h 85"/>
                <a:gd name="T4" fmla="*/ 81 w 84"/>
                <a:gd name="T5" fmla="*/ 78 h 85"/>
                <a:gd name="T6" fmla="*/ 24 w 84"/>
                <a:gd name="T7" fmla="*/ 81 h 85"/>
                <a:gd name="T8" fmla="*/ 0 w 84"/>
                <a:gd name="T9" fmla="*/ 84 h 85"/>
                <a:gd name="T10" fmla="*/ 0 w 84"/>
                <a:gd name="T11" fmla="*/ 54 h 85"/>
                <a:gd name="T12" fmla="*/ 0 w 84"/>
                <a:gd name="T13" fmla="*/ 0 h 85"/>
                <a:gd name="T14" fmla="*/ 84 w 84"/>
                <a:gd name="T15" fmla="*/ 0 h 85"/>
                <a:gd name="T16" fmla="*/ 84 w 84"/>
                <a:gd name="T17" fmla="*/ 6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5">
                  <a:moveTo>
                    <a:pt x="84" y="60"/>
                  </a:moveTo>
                  <a:cubicBezTo>
                    <a:pt x="84" y="61"/>
                    <a:pt x="84" y="62"/>
                    <a:pt x="84" y="63"/>
                  </a:cubicBezTo>
                  <a:cubicBezTo>
                    <a:pt x="77" y="62"/>
                    <a:pt x="83" y="74"/>
                    <a:pt x="81" y="78"/>
                  </a:cubicBezTo>
                  <a:cubicBezTo>
                    <a:pt x="63" y="80"/>
                    <a:pt x="37" y="74"/>
                    <a:pt x="24" y="81"/>
                  </a:cubicBezTo>
                  <a:cubicBezTo>
                    <a:pt x="13" y="79"/>
                    <a:pt x="10" y="85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8" name="Freeform 833"/>
            <p:cNvSpPr/>
            <p:nvPr/>
          </p:nvSpPr>
          <p:spPr bwMode="auto">
            <a:xfrm>
              <a:off x="8586804" y="4929983"/>
              <a:ext cx="33338" cy="117475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9" name="Freeform 834"/>
            <p:cNvSpPr/>
            <p:nvPr/>
          </p:nvSpPr>
          <p:spPr bwMode="auto">
            <a:xfrm>
              <a:off x="8321691" y="4868071"/>
              <a:ext cx="9525" cy="152400"/>
            </a:xfrm>
            <a:custGeom>
              <a:avLst/>
              <a:gdLst>
                <a:gd name="T0" fmla="*/ 0 w 3"/>
                <a:gd name="T1" fmla="*/ 51 h 51"/>
                <a:gd name="T2" fmla="*/ 0 w 3"/>
                <a:gd name="T3" fmla="*/ 0 h 51"/>
                <a:gd name="T4" fmla="*/ 3 w 3"/>
                <a:gd name="T5" fmla="*/ 0 h 51"/>
                <a:gd name="T6" fmla="*/ 3 w 3"/>
                <a:gd name="T7" fmla="*/ 51 h 51"/>
                <a:gd name="T8" fmla="*/ 0 w 3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0" name="Freeform 835"/>
            <p:cNvSpPr/>
            <p:nvPr/>
          </p:nvSpPr>
          <p:spPr bwMode="auto">
            <a:xfrm>
              <a:off x="7334265" y="492204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1" name="Freeform 837"/>
            <p:cNvSpPr/>
            <p:nvPr/>
          </p:nvSpPr>
          <p:spPr bwMode="auto">
            <a:xfrm>
              <a:off x="1031886" y="5007771"/>
              <a:ext cx="179388" cy="57150"/>
            </a:xfrm>
            <a:custGeom>
              <a:avLst/>
              <a:gdLst>
                <a:gd name="T0" fmla="*/ 0 w 60"/>
                <a:gd name="T1" fmla="*/ 19 h 19"/>
                <a:gd name="T2" fmla="*/ 57 w 60"/>
                <a:gd name="T3" fmla="*/ 16 h 19"/>
                <a:gd name="T4" fmla="*/ 60 w 60"/>
                <a:gd name="T5" fmla="*/ 1 h 19"/>
                <a:gd name="T6" fmla="*/ 60 w 60"/>
                <a:gd name="T7" fmla="*/ 19 h 19"/>
                <a:gd name="T8" fmla="*/ 0 w 60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9">
                  <a:moveTo>
                    <a:pt x="0" y="19"/>
                  </a:move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2" name="Freeform 838"/>
            <p:cNvSpPr/>
            <p:nvPr/>
          </p:nvSpPr>
          <p:spPr bwMode="auto">
            <a:xfrm>
              <a:off x="1360499" y="4929983"/>
              <a:ext cx="57150" cy="198438"/>
            </a:xfrm>
            <a:custGeom>
              <a:avLst/>
              <a:gdLst>
                <a:gd name="T0" fmla="*/ 10 w 19"/>
                <a:gd name="T1" fmla="*/ 0 h 66"/>
                <a:gd name="T2" fmla="*/ 19 w 19"/>
                <a:gd name="T3" fmla="*/ 45 h 66"/>
                <a:gd name="T4" fmla="*/ 10 w 19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66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6"/>
                    <a:pt x="6" y="10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3" name="Freeform 839"/>
            <p:cNvSpPr/>
            <p:nvPr/>
          </p:nvSpPr>
          <p:spPr bwMode="auto">
            <a:xfrm>
              <a:off x="7165990" y="4949033"/>
              <a:ext cx="9525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4" name="Freeform 840"/>
            <p:cNvSpPr/>
            <p:nvPr/>
          </p:nvSpPr>
          <p:spPr bwMode="auto">
            <a:xfrm>
              <a:off x="512773" y="4790283"/>
              <a:ext cx="261938" cy="274638"/>
            </a:xfrm>
            <a:custGeom>
              <a:avLst/>
              <a:gdLst>
                <a:gd name="T0" fmla="*/ 0 w 88"/>
                <a:gd name="T1" fmla="*/ 20 h 92"/>
                <a:gd name="T2" fmla="*/ 0 w 88"/>
                <a:gd name="T3" fmla="*/ 14 h 92"/>
                <a:gd name="T4" fmla="*/ 87 w 88"/>
                <a:gd name="T5" fmla="*/ 8 h 92"/>
                <a:gd name="T6" fmla="*/ 84 w 88"/>
                <a:gd name="T7" fmla="*/ 89 h 92"/>
                <a:gd name="T8" fmla="*/ 18 w 88"/>
                <a:gd name="T9" fmla="*/ 92 h 92"/>
                <a:gd name="T10" fmla="*/ 0 w 88"/>
                <a:gd name="T11" fmla="*/ 92 h 92"/>
                <a:gd name="T12" fmla="*/ 0 w 88"/>
                <a:gd name="T13" fmla="*/ 80 h 92"/>
                <a:gd name="T14" fmla="*/ 0 w 88"/>
                <a:gd name="T15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92">
                  <a:moveTo>
                    <a:pt x="0" y="20"/>
                  </a:moveTo>
                  <a:cubicBezTo>
                    <a:pt x="0" y="18"/>
                    <a:pt x="0" y="16"/>
                    <a:pt x="0" y="14"/>
                  </a:cubicBezTo>
                  <a:cubicBezTo>
                    <a:pt x="17" y="0"/>
                    <a:pt x="60" y="12"/>
                    <a:pt x="87" y="8"/>
                  </a:cubicBezTo>
                  <a:cubicBezTo>
                    <a:pt x="88" y="37"/>
                    <a:pt x="87" y="64"/>
                    <a:pt x="84" y="89"/>
                  </a:cubicBezTo>
                  <a:cubicBezTo>
                    <a:pt x="63" y="91"/>
                    <a:pt x="34" y="85"/>
                    <a:pt x="18" y="92"/>
                  </a:cubicBezTo>
                  <a:cubicBezTo>
                    <a:pt x="12" y="92"/>
                    <a:pt x="6" y="92"/>
                    <a:pt x="0" y="92"/>
                  </a:cubicBezTo>
                  <a:cubicBezTo>
                    <a:pt x="0" y="88"/>
                    <a:pt x="0" y="84"/>
                    <a:pt x="0" y="80"/>
                  </a:cubicBezTo>
                  <a:cubicBezTo>
                    <a:pt x="5" y="67"/>
                    <a:pt x="5" y="33"/>
                    <a:pt x="0" y="2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5" name="Freeform 841"/>
            <p:cNvSpPr/>
            <p:nvPr/>
          </p:nvSpPr>
          <p:spPr bwMode="auto">
            <a:xfrm>
              <a:off x="1736737" y="4993483"/>
              <a:ext cx="31750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4 w 11"/>
                <a:gd name="T5" fmla="*/ 30 h 33"/>
                <a:gd name="T6" fmla="*/ 7 w 1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6" name="Freeform 842"/>
            <p:cNvSpPr/>
            <p:nvPr/>
          </p:nvSpPr>
          <p:spPr bwMode="auto">
            <a:xfrm>
              <a:off x="939811" y="4983958"/>
              <a:ext cx="20638" cy="90488"/>
            </a:xfrm>
            <a:custGeom>
              <a:avLst/>
              <a:gdLst>
                <a:gd name="T0" fmla="*/ 4 w 7"/>
                <a:gd name="T1" fmla="*/ 27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27"/>
                  </a:moveTo>
                  <a:cubicBezTo>
                    <a:pt x="6" y="19"/>
                    <a:pt x="0" y="3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5" y="30"/>
                    <a:pt x="3" y="30"/>
                    <a:pt x="4" y="2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7" name="Freeform 843"/>
            <p:cNvSpPr/>
            <p:nvPr/>
          </p:nvSpPr>
          <p:spPr bwMode="auto">
            <a:xfrm>
              <a:off x="1363674" y="4810921"/>
              <a:ext cx="277813" cy="254000"/>
            </a:xfrm>
            <a:custGeom>
              <a:avLst/>
              <a:gdLst>
                <a:gd name="T0" fmla="*/ 90 w 93"/>
                <a:gd name="T1" fmla="*/ 82 h 85"/>
                <a:gd name="T2" fmla="*/ 33 w 93"/>
                <a:gd name="T3" fmla="*/ 85 h 85"/>
                <a:gd name="T4" fmla="*/ 18 w 93"/>
                <a:gd name="T5" fmla="*/ 85 h 85"/>
                <a:gd name="T6" fmla="*/ 9 w 93"/>
                <a:gd name="T7" fmla="*/ 40 h 85"/>
                <a:gd name="T8" fmla="*/ 9 w 93"/>
                <a:gd name="T9" fmla="*/ 7 h 85"/>
                <a:gd name="T10" fmla="*/ 93 w 93"/>
                <a:gd name="T11" fmla="*/ 4 h 85"/>
                <a:gd name="T12" fmla="*/ 93 w 93"/>
                <a:gd name="T13" fmla="*/ 64 h 85"/>
                <a:gd name="T14" fmla="*/ 90 w 93"/>
                <a:gd name="T15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85">
                  <a:moveTo>
                    <a:pt x="90" y="82"/>
                  </a:moveTo>
                  <a:cubicBezTo>
                    <a:pt x="72" y="84"/>
                    <a:pt x="46" y="78"/>
                    <a:pt x="33" y="85"/>
                  </a:cubicBezTo>
                  <a:cubicBezTo>
                    <a:pt x="28" y="85"/>
                    <a:pt x="23" y="85"/>
                    <a:pt x="18" y="85"/>
                  </a:cubicBezTo>
                  <a:cubicBezTo>
                    <a:pt x="0" y="85"/>
                    <a:pt x="13" y="54"/>
                    <a:pt x="9" y="40"/>
                  </a:cubicBezTo>
                  <a:cubicBezTo>
                    <a:pt x="9" y="29"/>
                    <a:pt x="9" y="18"/>
                    <a:pt x="9" y="7"/>
                  </a:cubicBezTo>
                  <a:cubicBezTo>
                    <a:pt x="31" y="0"/>
                    <a:pt x="66" y="6"/>
                    <a:pt x="93" y="4"/>
                  </a:cubicBezTo>
                  <a:cubicBezTo>
                    <a:pt x="93" y="24"/>
                    <a:pt x="93" y="44"/>
                    <a:pt x="93" y="64"/>
                  </a:cubicBezTo>
                  <a:cubicBezTo>
                    <a:pt x="90" y="68"/>
                    <a:pt x="90" y="75"/>
                    <a:pt x="90" y="8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8" name="Freeform 844"/>
            <p:cNvSpPr/>
            <p:nvPr/>
          </p:nvSpPr>
          <p:spPr bwMode="auto">
            <a:xfrm>
              <a:off x="1462099" y="5044283"/>
              <a:ext cx="169863" cy="33338"/>
            </a:xfrm>
            <a:custGeom>
              <a:avLst/>
              <a:gdLst>
                <a:gd name="T0" fmla="*/ 0 w 57"/>
                <a:gd name="T1" fmla="*/ 7 h 11"/>
                <a:gd name="T2" fmla="*/ 57 w 57"/>
                <a:gd name="T3" fmla="*/ 4 h 11"/>
                <a:gd name="T4" fmla="*/ 0 w 57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9" name="Freeform 845"/>
            <p:cNvSpPr/>
            <p:nvPr/>
          </p:nvSpPr>
          <p:spPr bwMode="auto">
            <a:xfrm>
              <a:off x="296873" y="5055396"/>
              <a:ext cx="215900" cy="57150"/>
            </a:xfrm>
            <a:custGeom>
              <a:avLst/>
              <a:gdLst>
                <a:gd name="T0" fmla="*/ 66 w 72"/>
                <a:gd name="T1" fmla="*/ 0 h 19"/>
                <a:gd name="T2" fmla="*/ 72 w 72"/>
                <a:gd name="T3" fmla="*/ 6 h 19"/>
                <a:gd name="T4" fmla="*/ 0 w 72"/>
                <a:gd name="T5" fmla="*/ 12 h 19"/>
                <a:gd name="T6" fmla="*/ 0 w 72"/>
                <a:gd name="T7" fmla="*/ 9 h 19"/>
                <a:gd name="T8" fmla="*/ 66 w 72"/>
                <a:gd name="T9" fmla="*/ 9 h 19"/>
                <a:gd name="T10" fmla="*/ 66 w 72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19">
                  <a:moveTo>
                    <a:pt x="66" y="0"/>
                  </a:moveTo>
                  <a:cubicBezTo>
                    <a:pt x="69" y="1"/>
                    <a:pt x="68" y="6"/>
                    <a:pt x="72" y="6"/>
                  </a:cubicBezTo>
                  <a:cubicBezTo>
                    <a:pt x="59" y="19"/>
                    <a:pt x="23" y="9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22" y="9"/>
                    <a:pt x="44" y="9"/>
                    <a:pt x="66" y="9"/>
                  </a:cubicBezTo>
                  <a:cubicBezTo>
                    <a:pt x="66" y="6"/>
                    <a:pt x="66" y="3"/>
                    <a:pt x="66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0" name="Freeform 846"/>
            <p:cNvSpPr/>
            <p:nvPr/>
          </p:nvSpPr>
          <p:spPr bwMode="auto">
            <a:xfrm>
              <a:off x="5089539" y="4936333"/>
              <a:ext cx="1411288" cy="146050"/>
            </a:xfrm>
            <a:custGeom>
              <a:avLst/>
              <a:gdLst>
                <a:gd name="T0" fmla="*/ 450 w 473"/>
                <a:gd name="T1" fmla="*/ 4 h 49"/>
                <a:gd name="T2" fmla="*/ 462 w 473"/>
                <a:gd name="T3" fmla="*/ 49 h 49"/>
                <a:gd name="T4" fmla="*/ 0 w 473"/>
                <a:gd name="T5" fmla="*/ 49 h 49"/>
                <a:gd name="T6" fmla="*/ 0 w 473"/>
                <a:gd name="T7" fmla="*/ 37 h 49"/>
                <a:gd name="T8" fmla="*/ 0 w 473"/>
                <a:gd name="T9" fmla="*/ 16 h 49"/>
                <a:gd name="T10" fmla="*/ 3 w 473"/>
                <a:gd name="T11" fmla="*/ 16 h 49"/>
                <a:gd name="T12" fmla="*/ 3 w 473"/>
                <a:gd name="T13" fmla="*/ 4 h 49"/>
                <a:gd name="T14" fmla="*/ 87 w 473"/>
                <a:gd name="T15" fmla="*/ 1 h 49"/>
                <a:gd name="T16" fmla="*/ 168 w 473"/>
                <a:gd name="T17" fmla="*/ 1 h 49"/>
                <a:gd name="T18" fmla="*/ 252 w 473"/>
                <a:gd name="T19" fmla="*/ 1 h 49"/>
                <a:gd name="T20" fmla="*/ 450 w 473"/>
                <a:gd name="T21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3" h="49">
                  <a:moveTo>
                    <a:pt x="450" y="4"/>
                  </a:moveTo>
                  <a:cubicBezTo>
                    <a:pt x="473" y="0"/>
                    <a:pt x="458" y="34"/>
                    <a:pt x="462" y="49"/>
                  </a:cubicBezTo>
                  <a:cubicBezTo>
                    <a:pt x="308" y="49"/>
                    <a:pt x="154" y="49"/>
                    <a:pt x="0" y="49"/>
                  </a:cubicBezTo>
                  <a:cubicBezTo>
                    <a:pt x="0" y="45"/>
                    <a:pt x="0" y="41"/>
                    <a:pt x="0" y="37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30" y="2"/>
                    <a:pt x="65" y="8"/>
                    <a:pt x="87" y="1"/>
                  </a:cubicBezTo>
                  <a:cubicBezTo>
                    <a:pt x="114" y="1"/>
                    <a:pt x="141" y="1"/>
                    <a:pt x="168" y="1"/>
                  </a:cubicBezTo>
                  <a:cubicBezTo>
                    <a:pt x="196" y="1"/>
                    <a:pt x="224" y="1"/>
                    <a:pt x="252" y="1"/>
                  </a:cubicBezTo>
                  <a:cubicBezTo>
                    <a:pt x="314" y="6"/>
                    <a:pt x="384" y="3"/>
                    <a:pt x="45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1" name="Freeform 847"/>
            <p:cNvSpPr/>
            <p:nvPr/>
          </p:nvSpPr>
          <p:spPr bwMode="auto">
            <a:xfrm>
              <a:off x="5080014" y="5047458"/>
              <a:ext cx="1387476" cy="50800"/>
            </a:xfrm>
            <a:custGeom>
              <a:avLst/>
              <a:gdLst>
                <a:gd name="T0" fmla="*/ 3 w 465"/>
                <a:gd name="T1" fmla="*/ 0 h 17"/>
                <a:gd name="T2" fmla="*/ 3 w 465"/>
                <a:gd name="T3" fmla="*/ 12 h 17"/>
                <a:gd name="T4" fmla="*/ 465 w 465"/>
                <a:gd name="T5" fmla="*/ 12 h 17"/>
                <a:gd name="T6" fmla="*/ 0 w 465"/>
                <a:gd name="T7" fmla="*/ 12 h 17"/>
                <a:gd name="T8" fmla="*/ 0 w 465"/>
                <a:gd name="T9" fmla="*/ 0 h 17"/>
                <a:gd name="T10" fmla="*/ 3 w 46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5" h="17">
                  <a:moveTo>
                    <a:pt x="3" y="0"/>
                  </a:moveTo>
                  <a:cubicBezTo>
                    <a:pt x="3" y="4"/>
                    <a:pt x="3" y="8"/>
                    <a:pt x="3" y="12"/>
                  </a:cubicBezTo>
                  <a:cubicBezTo>
                    <a:pt x="157" y="12"/>
                    <a:pt x="311" y="12"/>
                    <a:pt x="465" y="12"/>
                  </a:cubicBezTo>
                  <a:cubicBezTo>
                    <a:pt x="317" y="17"/>
                    <a:pt x="148" y="17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2" name="Freeform 848"/>
            <p:cNvSpPr/>
            <p:nvPr/>
          </p:nvSpPr>
          <p:spPr bwMode="auto">
            <a:xfrm>
              <a:off x="276236" y="1659732"/>
              <a:ext cx="20638" cy="3432176"/>
            </a:xfrm>
            <a:custGeom>
              <a:avLst/>
              <a:gdLst>
                <a:gd name="T0" fmla="*/ 7 w 7"/>
                <a:gd name="T1" fmla="*/ 1146 h 1149"/>
                <a:gd name="T2" fmla="*/ 7 w 7"/>
                <a:gd name="T3" fmla="*/ 1149 h 1149"/>
                <a:gd name="T4" fmla="*/ 4 w 7"/>
                <a:gd name="T5" fmla="*/ 0 h 1149"/>
                <a:gd name="T6" fmla="*/ 7 w 7"/>
                <a:gd name="T7" fmla="*/ 0 h 1149"/>
                <a:gd name="T8" fmla="*/ 7 w 7"/>
                <a:gd name="T9" fmla="*/ 1146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49">
                  <a:moveTo>
                    <a:pt x="7" y="1146"/>
                  </a:moveTo>
                  <a:cubicBezTo>
                    <a:pt x="7" y="1147"/>
                    <a:pt x="7" y="1148"/>
                    <a:pt x="7" y="1149"/>
                  </a:cubicBezTo>
                  <a:cubicBezTo>
                    <a:pt x="0" y="772"/>
                    <a:pt x="6" y="38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382"/>
                    <a:pt x="7" y="764"/>
                    <a:pt x="7" y="114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3" name="Freeform 849"/>
            <p:cNvSpPr/>
            <p:nvPr/>
          </p:nvSpPr>
          <p:spPr bwMode="auto">
            <a:xfrm>
              <a:off x="790586" y="5064921"/>
              <a:ext cx="169863" cy="41275"/>
            </a:xfrm>
            <a:custGeom>
              <a:avLst/>
              <a:gdLst>
                <a:gd name="T0" fmla="*/ 57 w 57"/>
                <a:gd name="T1" fmla="*/ 3 h 14"/>
                <a:gd name="T2" fmla="*/ 0 w 57"/>
                <a:gd name="T3" fmla="*/ 6 h 14"/>
                <a:gd name="T4" fmla="*/ 51 w 57"/>
                <a:gd name="T5" fmla="*/ 6 h 14"/>
                <a:gd name="T6" fmla="*/ 51 w 57"/>
                <a:gd name="T7" fmla="*/ 0 h 14"/>
                <a:gd name="T8" fmla="*/ 54 w 57"/>
                <a:gd name="T9" fmla="*/ 0 h 14"/>
                <a:gd name="T10" fmla="*/ 57 w 57"/>
                <a:gd name="T1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4">
                  <a:moveTo>
                    <a:pt x="57" y="3"/>
                  </a:moveTo>
                  <a:cubicBezTo>
                    <a:pt x="50" y="14"/>
                    <a:pt x="12" y="10"/>
                    <a:pt x="0" y="6"/>
                  </a:cubicBezTo>
                  <a:cubicBezTo>
                    <a:pt x="17" y="6"/>
                    <a:pt x="34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3" y="3"/>
                    <a:pt x="55" y="3"/>
                    <a:pt x="57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4" name="Freeform 850"/>
            <p:cNvSpPr/>
            <p:nvPr/>
          </p:nvSpPr>
          <p:spPr bwMode="auto">
            <a:xfrm>
              <a:off x="1228736" y="5074446"/>
              <a:ext cx="142875" cy="31750"/>
            </a:xfrm>
            <a:custGeom>
              <a:avLst/>
              <a:gdLst>
                <a:gd name="T0" fmla="*/ 48 w 48"/>
                <a:gd name="T1" fmla="*/ 3 h 11"/>
                <a:gd name="T2" fmla="*/ 0 w 48"/>
                <a:gd name="T3" fmla="*/ 0 h 11"/>
                <a:gd name="T4" fmla="*/ 48 w 48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48" y="3"/>
                  </a:moveTo>
                  <a:cubicBezTo>
                    <a:pt x="39" y="6"/>
                    <a:pt x="4" y="11"/>
                    <a:pt x="0" y="0"/>
                  </a:cubicBezTo>
                  <a:cubicBezTo>
                    <a:pt x="11" y="6"/>
                    <a:pt x="32" y="2"/>
                    <a:pt x="48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5" name="Freeform 851"/>
            <p:cNvSpPr/>
            <p:nvPr/>
          </p:nvSpPr>
          <p:spPr bwMode="auto">
            <a:xfrm>
              <a:off x="3330588" y="4993483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6" name="Freeform 853"/>
            <p:cNvSpPr/>
            <p:nvPr/>
          </p:nvSpPr>
          <p:spPr bwMode="auto">
            <a:xfrm>
              <a:off x="3341700" y="5115721"/>
              <a:ext cx="90488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27 w 30"/>
                <a:gd name="T7" fmla="*/ 7 h 7"/>
                <a:gd name="T8" fmla="*/ 0 w 3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18" y="7"/>
                    <a:pt x="9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7" name="Freeform 854"/>
            <p:cNvSpPr/>
            <p:nvPr/>
          </p:nvSpPr>
          <p:spPr bwMode="auto">
            <a:xfrm>
              <a:off x="3432188" y="5128421"/>
              <a:ext cx="1620839" cy="7938"/>
            </a:xfrm>
            <a:custGeom>
              <a:avLst/>
              <a:gdLst>
                <a:gd name="T0" fmla="*/ 0 w 543"/>
                <a:gd name="T1" fmla="*/ 0 h 3"/>
                <a:gd name="T2" fmla="*/ 543 w 543"/>
                <a:gd name="T3" fmla="*/ 0 h 3"/>
                <a:gd name="T4" fmla="*/ 543 w 543"/>
                <a:gd name="T5" fmla="*/ 3 h 3"/>
                <a:gd name="T6" fmla="*/ 516 w 543"/>
                <a:gd name="T7" fmla="*/ 3 h 3"/>
                <a:gd name="T8" fmla="*/ 0 w 543"/>
                <a:gd name="T9" fmla="*/ 3 h 3"/>
                <a:gd name="T10" fmla="*/ 0 w 54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3" h="3">
                  <a:moveTo>
                    <a:pt x="0" y="0"/>
                  </a:moveTo>
                  <a:cubicBezTo>
                    <a:pt x="181" y="0"/>
                    <a:pt x="362" y="0"/>
                    <a:pt x="543" y="0"/>
                  </a:cubicBezTo>
                  <a:cubicBezTo>
                    <a:pt x="543" y="1"/>
                    <a:pt x="543" y="2"/>
                    <a:pt x="543" y="3"/>
                  </a:cubicBezTo>
                  <a:cubicBezTo>
                    <a:pt x="534" y="3"/>
                    <a:pt x="525" y="3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8" name="Freeform 855"/>
            <p:cNvSpPr/>
            <p:nvPr/>
          </p:nvSpPr>
          <p:spPr bwMode="auto">
            <a:xfrm>
              <a:off x="6504002" y="5112546"/>
              <a:ext cx="85725" cy="33338"/>
            </a:xfrm>
            <a:custGeom>
              <a:avLst/>
              <a:gdLst>
                <a:gd name="T0" fmla="*/ 0 w 29"/>
                <a:gd name="T1" fmla="*/ 8 h 11"/>
                <a:gd name="T2" fmla="*/ 27 w 29"/>
                <a:gd name="T3" fmla="*/ 11 h 11"/>
                <a:gd name="T4" fmla="*/ 0 w 29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1">
                  <a:moveTo>
                    <a:pt x="0" y="8"/>
                  </a:moveTo>
                  <a:cubicBezTo>
                    <a:pt x="2" y="4"/>
                    <a:pt x="29" y="0"/>
                    <a:pt x="27" y="11"/>
                  </a:cubicBezTo>
                  <a:cubicBezTo>
                    <a:pt x="22" y="6"/>
                    <a:pt x="9" y="9"/>
                    <a:pt x="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9" name="Freeform 856"/>
            <p:cNvSpPr/>
            <p:nvPr/>
          </p:nvSpPr>
          <p:spPr bwMode="auto">
            <a:xfrm>
              <a:off x="6602427" y="5115721"/>
              <a:ext cx="160338" cy="20638"/>
            </a:xfrm>
            <a:custGeom>
              <a:avLst/>
              <a:gdLst>
                <a:gd name="T0" fmla="*/ 0 w 54"/>
                <a:gd name="T1" fmla="*/ 7 h 7"/>
                <a:gd name="T2" fmla="*/ 54 w 54"/>
                <a:gd name="T3" fmla="*/ 4 h 7"/>
                <a:gd name="T4" fmla="*/ 54 w 54"/>
                <a:gd name="T5" fmla="*/ 7 h 7"/>
                <a:gd name="T6" fmla="*/ 0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0" name="Freeform 857"/>
            <p:cNvSpPr/>
            <p:nvPr/>
          </p:nvSpPr>
          <p:spPr bwMode="auto">
            <a:xfrm>
              <a:off x="7372365" y="5115721"/>
              <a:ext cx="196850" cy="20638"/>
            </a:xfrm>
            <a:custGeom>
              <a:avLst/>
              <a:gdLst>
                <a:gd name="T0" fmla="*/ 0 w 66"/>
                <a:gd name="T1" fmla="*/ 7 h 7"/>
                <a:gd name="T2" fmla="*/ 66 w 66"/>
                <a:gd name="T3" fmla="*/ 4 h 7"/>
                <a:gd name="T4" fmla="*/ 66 w 66"/>
                <a:gd name="T5" fmla="*/ 7 h 7"/>
                <a:gd name="T6" fmla="*/ 0 w 6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1" name="Freeform 858"/>
            <p:cNvSpPr/>
            <p:nvPr/>
          </p:nvSpPr>
          <p:spPr bwMode="auto">
            <a:xfrm>
              <a:off x="8348679" y="5122071"/>
              <a:ext cx="179388" cy="14288"/>
            </a:xfrm>
            <a:custGeom>
              <a:avLst/>
              <a:gdLst>
                <a:gd name="T0" fmla="*/ 0 w 60"/>
                <a:gd name="T1" fmla="*/ 5 h 5"/>
                <a:gd name="T2" fmla="*/ 60 w 60"/>
                <a:gd name="T3" fmla="*/ 5 h 5"/>
                <a:gd name="T4" fmla="*/ 0 w 6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5"/>
                  </a:moveTo>
                  <a:cubicBezTo>
                    <a:pt x="13" y="0"/>
                    <a:pt x="47" y="0"/>
                    <a:pt x="60" y="5"/>
                  </a:cubicBezTo>
                  <a:cubicBezTo>
                    <a:pt x="40" y="5"/>
                    <a:pt x="20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2" name="Freeform 860"/>
            <p:cNvSpPr/>
            <p:nvPr/>
          </p:nvSpPr>
          <p:spPr bwMode="auto">
            <a:xfrm>
              <a:off x="6504002" y="5130008"/>
              <a:ext cx="627063" cy="87313"/>
            </a:xfrm>
            <a:custGeom>
              <a:avLst/>
              <a:gdLst>
                <a:gd name="T0" fmla="*/ 27 w 210"/>
                <a:gd name="T1" fmla="*/ 5 h 29"/>
                <a:gd name="T2" fmla="*/ 33 w 210"/>
                <a:gd name="T3" fmla="*/ 20 h 29"/>
                <a:gd name="T4" fmla="*/ 33 w 210"/>
                <a:gd name="T5" fmla="*/ 2 h 29"/>
                <a:gd name="T6" fmla="*/ 87 w 210"/>
                <a:gd name="T7" fmla="*/ 2 h 29"/>
                <a:gd name="T8" fmla="*/ 93 w 210"/>
                <a:gd name="T9" fmla="*/ 23 h 29"/>
                <a:gd name="T10" fmla="*/ 96 w 210"/>
                <a:gd name="T11" fmla="*/ 2 h 29"/>
                <a:gd name="T12" fmla="*/ 150 w 210"/>
                <a:gd name="T13" fmla="*/ 2 h 29"/>
                <a:gd name="T14" fmla="*/ 150 w 210"/>
                <a:gd name="T15" fmla="*/ 5 h 29"/>
                <a:gd name="T16" fmla="*/ 150 w 210"/>
                <a:gd name="T17" fmla="*/ 17 h 29"/>
                <a:gd name="T18" fmla="*/ 156 w 210"/>
                <a:gd name="T19" fmla="*/ 2 h 29"/>
                <a:gd name="T20" fmla="*/ 210 w 210"/>
                <a:gd name="T21" fmla="*/ 2 h 29"/>
                <a:gd name="T22" fmla="*/ 210 w 210"/>
                <a:gd name="T23" fmla="*/ 23 h 29"/>
                <a:gd name="T24" fmla="*/ 168 w 210"/>
                <a:gd name="T25" fmla="*/ 23 h 29"/>
                <a:gd name="T26" fmla="*/ 123 w 210"/>
                <a:gd name="T27" fmla="*/ 26 h 29"/>
                <a:gd name="T28" fmla="*/ 78 w 210"/>
                <a:gd name="T29" fmla="*/ 26 h 29"/>
                <a:gd name="T30" fmla="*/ 33 w 210"/>
                <a:gd name="T31" fmla="*/ 29 h 29"/>
                <a:gd name="T32" fmla="*/ 0 w 210"/>
                <a:gd name="T33" fmla="*/ 29 h 29"/>
                <a:gd name="T34" fmla="*/ 0 w 210"/>
                <a:gd name="T35" fmla="*/ 2 h 29"/>
                <a:gd name="T36" fmla="*/ 27 w 210"/>
                <a:gd name="T37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" h="29">
                  <a:moveTo>
                    <a:pt x="27" y="5"/>
                  </a:moveTo>
                  <a:cubicBezTo>
                    <a:pt x="28" y="11"/>
                    <a:pt x="23" y="23"/>
                    <a:pt x="33" y="20"/>
                  </a:cubicBezTo>
                  <a:cubicBezTo>
                    <a:pt x="33" y="14"/>
                    <a:pt x="33" y="8"/>
                    <a:pt x="33" y="2"/>
                  </a:cubicBezTo>
                  <a:cubicBezTo>
                    <a:pt x="51" y="2"/>
                    <a:pt x="69" y="2"/>
                    <a:pt x="87" y="2"/>
                  </a:cubicBezTo>
                  <a:cubicBezTo>
                    <a:pt x="87" y="11"/>
                    <a:pt x="87" y="20"/>
                    <a:pt x="93" y="23"/>
                  </a:cubicBezTo>
                  <a:cubicBezTo>
                    <a:pt x="100" y="22"/>
                    <a:pt x="94" y="8"/>
                    <a:pt x="96" y="2"/>
                  </a:cubicBezTo>
                  <a:cubicBezTo>
                    <a:pt x="114" y="2"/>
                    <a:pt x="132" y="2"/>
                    <a:pt x="150" y="2"/>
                  </a:cubicBezTo>
                  <a:cubicBezTo>
                    <a:pt x="150" y="3"/>
                    <a:pt x="150" y="4"/>
                    <a:pt x="150" y="5"/>
                  </a:cubicBezTo>
                  <a:cubicBezTo>
                    <a:pt x="150" y="9"/>
                    <a:pt x="150" y="13"/>
                    <a:pt x="150" y="17"/>
                  </a:cubicBezTo>
                  <a:cubicBezTo>
                    <a:pt x="160" y="20"/>
                    <a:pt x="155" y="8"/>
                    <a:pt x="156" y="2"/>
                  </a:cubicBezTo>
                  <a:cubicBezTo>
                    <a:pt x="174" y="2"/>
                    <a:pt x="192" y="2"/>
                    <a:pt x="210" y="2"/>
                  </a:cubicBezTo>
                  <a:cubicBezTo>
                    <a:pt x="210" y="9"/>
                    <a:pt x="210" y="16"/>
                    <a:pt x="210" y="23"/>
                  </a:cubicBezTo>
                  <a:cubicBezTo>
                    <a:pt x="196" y="23"/>
                    <a:pt x="182" y="23"/>
                    <a:pt x="168" y="23"/>
                  </a:cubicBezTo>
                  <a:cubicBezTo>
                    <a:pt x="154" y="25"/>
                    <a:pt x="132" y="19"/>
                    <a:pt x="123" y="26"/>
                  </a:cubicBezTo>
                  <a:cubicBezTo>
                    <a:pt x="108" y="26"/>
                    <a:pt x="93" y="26"/>
                    <a:pt x="78" y="26"/>
                  </a:cubicBezTo>
                  <a:cubicBezTo>
                    <a:pt x="64" y="28"/>
                    <a:pt x="42" y="22"/>
                    <a:pt x="33" y="29"/>
                  </a:cubicBezTo>
                  <a:cubicBezTo>
                    <a:pt x="22" y="29"/>
                    <a:pt x="11" y="29"/>
                    <a:pt x="0" y="29"/>
                  </a:cubicBezTo>
                  <a:cubicBezTo>
                    <a:pt x="0" y="20"/>
                    <a:pt x="0" y="11"/>
                    <a:pt x="0" y="2"/>
                  </a:cubicBezTo>
                  <a:cubicBezTo>
                    <a:pt x="9" y="3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3" name="Freeform 861"/>
            <p:cNvSpPr/>
            <p:nvPr/>
          </p:nvSpPr>
          <p:spPr bwMode="auto">
            <a:xfrm>
              <a:off x="6951678" y="5112546"/>
              <a:ext cx="187325" cy="77788"/>
            </a:xfrm>
            <a:custGeom>
              <a:avLst/>
              <a:gdLst>
                <a:gd name="T0" fmla="*/ 60 w 63"/>
                <a:gd name="T1" fmla="*/ 8 h 26"/>
                <a:gd name="T2" fmla="*/ 6 w 63"/>
                <a:gd name="T3" fmla="*/ 8 h 26"/>
                <a:gd name="T4" fmla="*/ 0 w 63"/>
                <a:gd name="T5" fmla="*/ 23 h 26"/>
                <a:gd name="T6" fmla="*/ 0 w 63"/>
                <a:gd name="T7" fmla="*/ 11 h 26"/>
                <a:gd name="T8" fmla="*/ 63 w 63"/>
                <a:gd name="T9" fmla="*/ 8 h 26"/>
                <a:gd name="T10" fmla="*/ 60 w 63"/>
                <a:gd name="T1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6">
                  <a:moveTo>
                    <a:pt x="60" y="8"/>
                  </a:moveTo>
                  <a:cubicBezTo>
                    <a:pt x="42" y="8"/>
                    <a:pt x="24" y="8"/>
                    <a:pt x="6" y="8"/>
                  </a:cubicBezTo>
                  <a:cubicBezTo>
                    <a:pt x="5" y="14"/>
                    <a:pt x="10" y="26"/>
                    <a:pt x="0" y="23"/>
                  </a:cubicBezTo>
                  <a:cubicBezTo>
                    <a:pt x="0" y="19"/>
                    <a:pt x="0" y="15"/>
                    <a:pt x="0" y="11"/>
                  </a:cubicBezTo>
                  <a:cubicBezTo>
                    <a:pt x="9" y="0"/>
                    <a:pt x="49" y="4"/>
                    <a:pt x="63" y="8"/>
                  </a:cubicBezTo>
                  <a:cubicBezTo>
                    <a:pt x="62" y="8"/>
                    <a:pt x="61" y="8"/>
                    <a:pt x="6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4" name="Freeform 863"/>
            <p:cNvSpPr/>
            <p:nvPr/>
          </p:nvSpPr>
          <p:spPr bwMode="auto">
            <a:xfrm>
              <a:off x="8124841" y="5136358"/>
              <a:ext cx="206375" cy="36513"/>
            </a:xfrm>
            <a:custGeom>
              <a:avLst/>
              <a:gdLst>
                <a:gd name="T0" fmla="*/ 69 w 69"/>
                <a:gd name="T1" fmla="*/ 12 h 12"/>
                <a:gd name="T2" fmla="*/ 42 w 69"/>
                <a:gd name="T3" fmla="*/ 12 h 12"/>
                <a:gd name="T4" fmla="*/ 0 w 69"/>
                <a:gd name="T5" fmla="*/ 9 h 12"/>
                <a:gd name="T6" fmla="*/ 0 w 69"/>
                <a:gd name="T7" fmla="*/ 0 h 12"/>
                <a:gd name="T8" fmla="*/ 69 w 69"/>
                <a:gd name="T9" fmla="*/ 0 h 12"/>
                <a:gd name="T10" fmla="*/ 69 w 69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12">
                  <a:moveTo>
                    <a:pt x="69" y="12"/>
                  </a:moveTo>
                  <a:cubicBezTo>
                    <a:pt x="60" y="12"/>
                    <a:pt x="51" y="12"/>
                    <a:pt x="42" y="12"/>
                  </a:cubicBezTo>
                  <a:cubicBezTo>
                    <a:pt x="34" y="5"/>
                    <a:pt x="13" y="11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4"/>
                    <a:pt x="69" y="8"/>
                    <a:pt x="6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5" name="Freeform 864"/>
            <p:cNvSpPr/>
            <p:nvPr/>
          </p:nvSpPr>
          <p:spPr bwMode="auto">
            <a:xfrm>
              <a:off x="7586678" y="5098258"/>
              <a:ext cx="341313" cy="82550"/>
            </a:xfrm>
            <a:custGeom>
              <a:avLst/>
              <a:gdLst>
                <a:gd name="T0" fmla="*/ 72 w 114"/>
                <a:gd name="T1" fmla="*/ 25 h 28"/>
                <a:gd name="T2" fmla="*/ 27 w 114"/>
                <a:gd name="T3" fmla="*/ 28 h 28"/>
                <a:gd name="T4" fmla="*/ 0 w 114"/>
                <a:gd name="T5" fmla="*/ 28 h 28"/>
                <a:gd name="T6" fmla="*/ 0 w 114"/>
                <a:gd name="T7" fmla="*/ 13 h 28"/>
                <a:gd name="T8" fmla="*/ 114 w 114"/>
                <a:gd name="T9" fmla="*/ 25 h 28"/>
                <a:gd name="T10" fmla="*/ 72 w 114"/>
                <a:gd name="T11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28">
                  <a:moveTo>
                    <a:pt x="72" y="25"/>
                  </a:moveTo>
                  <a:cubicBezTo>
                    <a:pt x="58" y="27"/>
                    <a:pt x="36" y="21"/>
                    <a:pt x="27" y="28"/>
                  </a:cubicBezTo>
                  <a:cubicBezTo>
                    <a:pt x="18" y="28"/>
                    <a:pt x="9" y="28"/>
                    <a:pt x="0" y="28"/>
                  </a:cubicBezTo>
                  <a:cubicBezTo>
                    <a:pt x="0" y="23"/>
                    <a:pt x="0" y="18"/>
                    <a:pt x="0" y="13"/>
                  </a:cubicBezTo>
                  <a:cubicBezTo>
                    <a:pt x="29" y="19"/>
                    <a:pt x="114" y="0"/>
                    <a:pt x="114" y="25"/>
                  </a:cubicBezTo>
                  <a:cubicBezTo>
                    <a:pt x="100" y="25"/>
                    <a:pt x="86" y="25"/>
                    <a:pt x="7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6" name="Freeform 866"/>
            <p:cNvSpPr/>
            <p:nvPr/>
          </p:nvSpPr>
          <p:spPr bwMode="auto">
            <a:xfrm>
              <a:off x="7165990" y="5136358"/>
              <a:ext cx="188913" cy="53975"/>
            </a:xfrm>
            <a:custGeom>
              <a:avLst/>
              <a:gdLst>
                <a:gd name="T0" fmla="*/ 63 w 63"/>
                <a:gd name="T1" fmla="*/ 18 h 18"/>
                <a:gd name="T2" fmla="*/ 33 w 63"/>
                <a:gd name="T3" fmla="*/ 18 h 18"/>
                <a:gd name="T4" fmla="*/ 0 w 63"/>
                <a:gd name="T5" fmla="*/ 18 h 18"/>
                <a:gd name="T6" fmla="*/ 0 w 63"/>
                <a:gd name="T7" fmla="*/ 0 h 18"/>
                <a:gd name="T8" fmla="*/ 63 w 63"/>
                <a:gd name="T9" fmla="*/ 0 h 18"/>
                <a:gd name="T10" fmla="*/ 63 w 63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18">
                  <a:moveTo>
                    <a:pt x="63" y="18"/>
                  </a:moveTo>
                  <a:cubicBezTo>
                    <a:pt x="53" y="18"/>
                    <a:pt x="43" y="18"/>
                    <a:pt x="33" y="18"/>
                  </a:cubicBezTo>
                  <a:cubicBezTo>
                    <a:pt x="22" y="18"/>
                    <a:pt x="11" y="18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6"/>
                    <a:pt x="63" y="12"/>
                    <a:pt x="6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7" name="Freeform 867"/>
            <p:cNvSpPr/>
            <p:nvPr/>
          </p:nvSpPr>
          <p:spPr bwMode="auto">
            <a:xfrm>
              <a:off x="7165990" y="5098258"/>
              <a:ext cx="212725" cy="92075"/>
            </a:xfrm>
            <a:custGeom>
              <a:avLst/>
              <a:gdLst>
                <a:gd name="T0" fmla="*/ 63 w 71"/>
                <a:gd name="T1" fmla="*/ 31 h 31"/>
                <a:gd name="T2" fmla="*/ 63 w 71"/>
                <a:gd name="T3" fmla="*/ 13 h 31"/>
                <a:gd name="T4" fmla="*/ 0 w 71"/>
                <a:gd name="T5" fmla="*/ 13 h 31"/>
                <a:gd name="T6" fmla="*/ 69 w 71"/>
                <a:gd name="T7" fmla="*/ 28 h 31"/>
                <a:gd name="T8" fmla="*/ 69 w 71"/>
                <a:gd name="T9" fmla="*/ 31 h 31"/>
                <a:gd name="T10" fmla="*/ 63 w 71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1">
                  <a:moveTo>
                    <a:pt x="63" y="31"/>
                  </a:moveTo>
                  <a:cubicBezTo>
                    <a:pt x="63" y="25"/>
                    <a:pt x="63" y="19"/>
                    <a:pt x="63" y="13"/>
                  </a:cubicBezTo>
                  <a:cubicBezTo>
                    <a:pt x="42" y="13"/>
                    <a:pt x="21" y="13"/>
                    <a:pt x="0" y="13"/>
                  </a:cubicBezTo>
                  <a:cubicBezTo>
                    <a:pt x="19" y="10"/>
                    <a:pt x="71" y="0"/>
                    <a:pt x="69" y="28"/>
                  </a:cubicBezTo>
                  <a:cubicBezTo>
                    <a:pt x="69" y="29"/>
                    <a:pt x="69" y="30"/>
                    <a:pt x="69" y="31"/>
                  </a:cubicBezTo>
                  <a:cubicBezTo>
                    <a:pt x="67" y="31"/>
                    <a:pt x="65" y="31"/>
                    <a:pt x="63" y="3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8" name="Freeform 868"/>
            <p:cNvSpPr/>
            <p:nvPr/>
          </p:nvSpPr>
          <p:spPr bwMode="auto">
            <a:xfrm>
              <a:off x="7372365" y="5136358"/>
              <a:ext cx="196850" cy="53975"/>
            </a:xfrm>
            <a:custGeom>
              <a:avLst/>
              <a:gdLst>
                <a:gd name="T0" fmla="*/ 0 w 66"/>
                <a:gd name="T1" fmla="*/ 18 h 18"/>
                <a:gd name="T2" fmla="*/ 0 w 66"/>
                <a:gd name="T3" fmla="*/ 15 h 18"/>
                <a:gd name="T4" fmla="*/ 0 w 66"/>
                <a:gd name="T5" fmla="*/ 0 h 18"/>
                <a:gd name="T6" fmla="*/ 66 w 66"/>
                <a:gd name="T7" fmla="*/ 0 h 18"/>
                <a:gd name="T8" fmla="*/ 66 w 66"/>
                <a:gd name="T9" fmla="*/ 15 h 18"/>
                <a:gd name="T10" fmla="*/ 54 w 66"/>
                <a:gd name="T11" fmla="*/ 15 h 18"/>
                <a:gd name="T12" fmla="*/ 9 w 66"/>
                <a:gd name="T13" fmla="*/ 18 h 18"/>
                <a:gd name="T14" fmla="*/ 0 w 6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5"/>
                    <a:pt x="66" y="10"/>
                    <a:pt x="66" y="15"/>
                  </a:cubicBezTo>
                  <a:cubicBezTo>
                    <a:pt x="62" y="15"/>
                    <a:pt x="58" y="15"/>
                    <a:pt x="54" y="15"/>
                  </a:cubicBezTo>
                  <a:cubicBezTo>
                    <a:pt x="40" y="17"/>
                    <a:pt x="18" y="11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9" name="Freeform 870"/>
            <p:cNvSpPr/>
            <p:nvPr/>
          </p:nvSpPr>
          <p:spPr bwMode="auto">
            <a:xfrm>
              <a:off x="8348679" y="5136358"/>
              <a:ext cx="179388" cy="63500"/>
            </a:xfrm>
            <a:custGeom>
              <a:avLst/>
              <a:gdLst>
                <a:gd name="T0" fmla="*/ 57 w 60"/>
                <a:gd name="T1" fmla="*/ 21 h 21"/>
                <a:gd name="T2" fmla="*/ 0 w 60"/>
                <a:gd name="T3" fmla="*/ 15 h 21"/>
                <a:gd name="T4" fmla="*/ 0 w 60"/>
                <a:gd name="T5" fmla="*/ 0 h 21"/>
                <a:gd name="T6" fmla="*/ 60 w 60"/>
                <a:gd name="T7" fmla="*/ 0 h 21"/>
                <a:gd name="T8" fmla="*/ 60 w 60"/>
                <a:gd name="T9" fmla="*/ 21 h 21"/>
                <a:gd name="T10" fmla="*/ 57 w 60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1">
                  <a:moveTo>
                    <a:pt x="57" y="21"/>
                  </a:moveTo>
                  <a:cubicBezTo>
                    <a:pt x="42" y="15"/>
                    <a:pt x="21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60" y="7"/>
                    <a:pt x="60" y="14"/>
                    <a:pt x="60" y="21"/>
                  </a:cubicBezTo>
                  <a:cubicBezTo>
                    <a:pt x="59" y="21"/>
                    <a:pt x="58" y="21"/>
                    <a:pt x="5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0" name="Freeform 871"/>
            <p:cNvSpPr/>
            <p:nvPr/>
          </p:nvSpPr>
          <p:spPr bwMode="auto">
            <a:xfrm>
              <a:off x="6775465" y="5115721"/>
              <a:ext cx="176213" cy="84138"/>
            </a:xfrm>
            <a:custGeom>
              <a:avLst/>
              <a:gdLst>
                <a:gd name="T0" fmla="*/ 2 w 59"/>
                <a:gd name="T1" fmla="*/ 28 h 28"/>
                <a:gd name="T2" fmla="*/ 5 w 59"/>
                <a:gd name="T3" fmla="*/ 4 h 28"/>
                <a:gd name="T4" fmla="*/ 59 w 59"/>
                <a:gd name="T5" fmla="*/ 7 h 28"/>
                <a:gd name="T6" fmla="*/ 5 w 59"/>
                <a:gd name="T7" fmla="*/ 7 h 28"/>
                <a:gd name="T8" fmla="*/ 2 w 5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8">
                  <a:moveTo>
                    <a:pt x="2" y="28"/>
                  </a:moveTo>
                  <a:cubicBezTo>
                    <a:pt x="2" y="19"/>
                    <a:pt x="0" y="8"/>
                    <a:pt x="5" y="4"/>
                  </a:cubicBezTo>
                  <a:cubicBezTo>
                    <a:pt x="22" y="6"/>
                    <a:pt x="47" y="0"/>
                    <a:pt x="59" y="7"/>
                  </a:cubicBezTo>
                  <a:cubicBezTo>
                    <a:pt x="41" y="7"/>
                    <a:pt x="23" y="7"/>
                    <a:pt x="5" y="7"/>
                  </a:cubicBezTo>
                  <a:cubicBezTo>
                    <a:pt x="3" y="13"/>
                    <a:pt x="9" y="27"/>
                    <a:pt x="2" y="2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1" name="Freeform 872"/>
            <p:cNvSpPr/>
            <p:nvPr/>
          </p:nvSpPr>
          <p:spPr bwMode="auto">
            <a:xfrm>
              <a:off x="7118365" y="5136358"/>
              <a:ext cx="20638" cy="125413"/>
            </a:xfrm>
            <a:custGeom>
              <a:avLst/>
              <a:gdLst>
                <a:gd name="T0" fmla="*/ 4 w 7"/>
                <a:gd name="T1" fmla="*/ 21 h 42"/>
                <a:gd name="T2" fmla="*/ 4 w 7"/>
                <a:gd name="T3" fmla="*/ 0 h 42"/>
                <a:gd name="T4" fmla="*/ 7 w 7"/>
                <a:gd name="T5" fmla="*/ 0 h 42"/>
                <a:gd name="T6" fmla="*/ 7 w 7"/>
                <a:gd name="T7" fmla="*/ 42 h 42"/>
                <a:gd name="T8" fmla="*/ 4 w 7"/>
                <a:gd name="T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4" y="21"/>
                  </a:moveTo>
                  <a:cubicBezTo>
                    <a:pt x="4" y="14"/>
                    <a:pt x="4" y="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41"/>
                    <a:pt x="6" y="27"/>
                    <a:pt x="4" y="2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2" name="Freeform 875"/>
            <p:cNvSpPr/>
            <p:nvPr/>
          </p:nvSpPr>
          <p:spPr bwMode="auto">
            <a:xfrm>
              <a:off x="4972064" y="5136358"/>
              <a:ext cx="80963" cy="87313"/>
            </a:xfrm>
            <a:custGeom>
              <a:avLst/>
              <a:gdLst>
                <a:gd name="T0" fmla="*/ 27 w 27"/>
                <a:gd name="T1" fmla="*/ 24 h 29"/>
                <a:gd name="T2" fmla="*/ 0 w 27"/>
                <a:gd name="T3" fmla="*/ 27 h 29"/>
                <a:gd name="T4" fmla="*/ 0 w 27"/>
                <a:gd name="T5" fmla="*/ 0 h 29"/>
                <a:gd name="T6" fmla="*/ 27 w 27"/>
                <a:gd name="T7" fmla="*/ 0 h 29"/>
                <a:gd name="T8" fmla="*/ 27 w 27"/>
                <a:gd name="T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27" y="24"/>
                  </a:moveTo>
                  <a:cubicBezTo>
                    <a:pt x="22" y="29"/>
                    <a:pt x="9" y="26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27" y="8"/>
                    <a:pt x="27" y="16"/>
                    <a:pt x="27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3" name="Freeform 878"/>
            <p:cNvSpPr/>
            <p:nvPr/>
          </p:nvSpPr>
          <p:spPr bwMode="auto">
            <a:xfrm>
              <a:off x="5067314" y="5136358"/>
              <a:ext cx="1412876" cy="122238"/>
            </a:xfrm>
            <a:custGeom>
              <a:avLst/>
              <a:gdLst>
                <a:gd name="T0" fmla="*/ 346 w 473"/>
                <a:gd name="T1" fmla="*/ 33 h 41"/>
                <a:gd name="T2" fmla="*/ 262 w 473"/>
                <a:gd name="T3" fmla="*/ 33 h 41"/>
                <a:gd name="T4" fmla="*/ 208 w 473"/>
                <a:gd name="T5" fmla="*/ 36 h 41"/>
                <a:gd name="T6" fmla="*/ 1 w 473"/>
                <a:gd name="T7" fmla="*/ 24 h 41"/>
                <a:gd name="T8" fmla="*/ 4 w 473"/>
                <a:gd name="T9" fmla="*/ 0 h 41"/>
                <a:gd name="T10" fmla="*/ 469 w 473"/>
                <a:gd name="T11" fmla="*/ 0 h 41"/>
                <a:gd name="T12" fmla="*/ 472 w 473"/>
                <a:gd name="T13" fmla="*/ 27 h 41"/>
                <a:gd name="T14" fmla="*/ 469 w 473"/>
                <a:gd name="T15" fmla="*/ 27 h 41"/>
                <a:gd name="T16" fmla="*/ 430 w 473"/>
                <a:gd name="T17" fmla="*/ 30 h 41"/>
                <a:gd name="T18" fmla="*/ 397 w 473"/>
                <a:gd name="T19" fmla="*/ 30 h 41"/>
                <a:gd name="T20" fmla="*/ 346 w 473"/>
                <a:gd name="T21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3" h="41">
                  <a:moveTo>
                    <a:pt x="346" y="33"/>
                  </a:moveTo>
                  <a:cubicBezTo>
                    <a:pt x="318" y="33"/>
                    <a:pt x="290" y="33"/>
                    <a:pt x="262" y="33"/>
                  </a:cubicBezTo>
                  <a:cubicBezTo>
                    <a:pt x="245" y="35"/>
                    <a:pt x="220" y="29"/>
                    <a:pt x="208" y="36"/>
                  </a:cubicBezTo>
                  <a:cubicBezTo>
                    <a:pt x="130" y="41"/>
                    <a:pt x="78" y="20"/>
                    <a:pt x="1" y="24"/>
                  </a:cubicBezTo>
                  <a:cubicBezTo>
                    <a:pt x="0" y="14"/>
                    <a:pt x="6" y="11"/>
                    <a:pt x="4" y="0"/>
                  </a:cubicBezTo>
                  <a:cubicBezTo>
                    <a:pt x="159" y="0"/>
                    <a:pt x="314" y="0"/>
                    <a:pt x="469" y="0"/>
                  </a:cubicBezTo>
                  <a:cubicBezTo>
                    <a:pt x="472" y="7"/>
                    <a:pt x="473" y="16"/>
                    <a:pt x="472" y="27"/>
                  </a:cubicBezTo>
                  <a:cubicBezTo>
                    <a:pt x="471" y="27"/>
                    <a:pt x="470" y="27"/>
                    <a:pt x="469" y="27"/>
                  </a:cubicBezTo>
                  <a:cubicBezTo>
                    <a:pt x="457" y="29"/>
                    <a:pt x="437" y="23"/>
                    <a:pt x="430" y="30"/>
                  </a:cubicBezTo>
                  <a:cubicBezTo>
                    <a:pt x="419" y="30"/>
                    <a:pt x="408" y="30"/>
                    <a:pt x="397" y="30"/>
                  </a:cubicBezTo>
                  <a:cubicBezTo>
                    <a:pt x="381" y="32"/>
                    <a:pt x="357" y="26"/>
                    <a:pt x="346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4" name="Freeform 894"/>
            <p:cNvSpPr/>
            <p:nvPr/>
          </p:nvSpPr>
          <p:spPr bwMode="auto">
            <a:xfrm>
              <a:off x="231786" y="5244308"/>
              <a:ext cx="20638" cy="466725"/>
            </a:xfrm>
            <a:custGeom>
              <a:avLst/>
              <a:gdLst>
                <a:gd name="T0" fmla="*/ 7 w 7"/>
                <a:gd name="T1" fmla="*/ 0 h 156"/>
                <a:gd name="T2" fmla="*/ 7 w 7"/>
                <a:gd name="T3" fmla="*/ 156 h 156"/>
                <a:gd name="T4" fmla="*/ 4 w 7"/>
                <a:gd name="T5" fmla="*/ 0 h 156"/>
                <a:gd name="T6" fmla="*/ 7 w 7"/>
                <a:gd name="T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6">
                  <a:moveTo>
                    <a:pt x="7" y="0"/>
                  </a:moveTo>
                  <a:cubicBezTo>
                    <a:pt x="7" y="52"/>
                    <a:pt x="7" y="104"/>
                    <a:pt x="7" y="156"/>
                  </a:cubicBezTo>
                  <a:cubicBezTo>
                    <a:pt x="0" y="110"/>
                    <a:pt x="6" y="5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5" name="Freeform 895"/>
            <p:cNvSpPr/>
            <p:nvPr/>
          </p:nvSpPr>
          <p:spPr bwMode="auto">
            <a:xfrm>
              <a:off x="3324238" y="3496470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6" name="Freeform 896"/>
            <p:cNvSpPr/>
            <p:nvPr/>
          </p:nvSpPr>
          <p:spPr bwMode="auto">
            <a:xfrm>
              <a:off x="5053026" y="4661696"/>
              <a:ext cx="9525" cy="125413"/>
            </a:xfrm>
            <a:custGeom>
              <a:avLst/>
              <a:gdLst>
                <a:gd name="T0" fmla="*/ 3 w 3"/>
                <a:gd name="T1" fmla="*/ 0 h 42"/>
                <a:gd name="T2" fmla="*/ 3 w 3"/>
                <a:gd name="T3" fmla="*/ 42 h 42"/>
                <a:gd name="T4" fmla="*/ 0 w 3"/>
                <a:gd name="T5" fmla="*/ 42 h 42"/>
                <a:gd name="T6" fmla="*/ 0 w 3"/>
                <a:gd name="T7" fmla="*/ 0 h 42"/>
                <a:gd name="T8" fmla="*/ 3 w 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2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7" name="Freeform 897"/>
            <p:cNvSpPr/>
            <p:nvPr/>
          </p:nvSpPr>
          <p:spPr bwMode="auto">
            <a:xfrm>
              <a:off x="7127890" y="1920082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8" name="Freeform 898"/>
            <p:cNvSpPr/>
            <p:nvPr/>
          </p:nvSpPr>
          <p:spPr bwMode="auto">
            <a:xfrm>
              <a:off x="6611952" y="2072482"/>
              <a:ext cx="20638" cy="179388"/>
            </a:xfrm>
            <a:custGeom>
              <a:avLst/>
              <a:gdLst>
                <a:gd name="T0" fmla="*/ 3 w 7"/>
                <a:gd name="T1" fmla="*/ 0 h 60"/>
                <a:gd name="T2" fmla="*/ 0 w 7"/>
                <a:gd name="T3" fmla="*/ 60 h 60"/>
                <a:gd name="T4" fmla="*/ 0 w 7"/>
                <a:gd name="T5" fmla="*/ 0 h 60"/>
                <a:gd name="T6" fmla="*/ 3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9" name="Freeform 899"/>
            <p:cNvSpPr/>
            <p:nvPr/>
          </p:nvSpPr>
          <p:spPr bwMode="auto">
            <a:xfrm>
              <a:off x="512773" y="2235995"/>
              <a:ext cx="258763" cy="15875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0" name="Freeform 900"/>
            <p:cNvSpPr/>
            <p:nvPr/>
          </p:nvSpPr>
          <p:spPr bwMode="auto">
            <a:xfrm>
              <a:off x="6942153" y="2286795"/>
              <a:ext cx="20638" cy="117475"/>
            </a:xfrm>
            <a:custGeom>
              <a:avLst/>
              <a:gdLst>
                <a:gd name="T0" fmla="*/ 3 w 7"/>
                <a:gd name="T1" fmla="*/ 0 h 39"/>
                <a:gd name="T2" fmla="*/ 0 w 7"/>
                <a:gd name="T3" fmla="*/ 39 h 39"/>
                <a:gd name="T4" fmla="*/ 0 w 7"/>
                <a:gd name="T5" fmla="*/ 0 h 39"/>
                <a:gd name="T6" fmla="*/ 3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1" name="Freeform 901"/>
            <p:cNvSpPr/>
            <p:nvPr/>
          </p:nvSpPr>
          <p:spPr bwMode="auto">
            <a:xfrm>
              <a:off x="1631962" y="2663033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3 h 60"/>
                <a:gd name="T6" fmla="*/ 0 w 5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1"/>
                    <a:pt x="0" y="2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2" name="Freeform 902"/>
            <p:cNvSpPr/>
            <p:nvPr/>
          </p:nvSpPr>
          <p:spPr bwMode="auto">
            <a:xfrm>
              <a:off x="8321691" y="3828258"/>
              <a:ext cx="9525" cy="1039813"/>
            </a:xfrm>
            <a:custGeom>
              <a:avLst/>
              <a:gdLst>
                <a:gd name="T0" fmla="*/ 3 w 3"/>
                <a:gd name="T1" fmla="*/ 0 h 348"/>
                <a:gd name="T2" fmla="*/ 3 w 3"/>
                <a:gd name="T3" fmla="*/ 348 h 348"/>
                <a:gd name="T4" fmla="*/ 0 w 3"/>
                <a:gd name="T5" fmla="*/ 348 h 348"/>
                <a:gd name="T6" fmla="*/ 0 w 3"/>
                <a:gd name="T7" fmla="*/ 0 h 348"/>
                <a:gd name="T8" fmla="*/ 3 w 3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48">
                  <a:moveTo>
                    <a:pt x="3" y="0"/>
                  </a:moveTo>
                  <a:cubicBezTo>
                    <a:pt x="3" y="116"/>
                    <a:pt x="3" y="232"/>
                    <a:pt x="3" y="348"/>
                  </a:cubicBezTo>
                  <a:cubicBezTo>
                    <a:pt x="2" y="348"/>
                    <a:pt x="1" y="348"/>
                    <a:pt x="0" y="348"/>
                  </a:cubicBezTo>
                  <a:cubicBezTo>
                    <a:pt x="0" y="232"/>
                    <a:pt x="0" y="1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3" name="Freeform 903"/>
            <p:cNvSpPr/>
            <p:nvPr/>
          </p:nvSpPr>
          <p:spPr bwMode="auto">
            <a:xfrm>
              <a:off x="7172340" y="3872708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4" name="Freeform 904"/>
            <p:cNvSpPr/>
            <p:nvPr/>
          </p:nvSpPr>
          <p:spPr bwMode="auto">
            <a:xfrm>
              <a:off x="512773" y="3966370"/>
              <a:ext cx="258763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5" name="Freeform 905"/>
            <p:cNvSpPr/>
            <p:nvPr/>
          </p:nvSpPr>
          <p:spPr bwMode="auto">
            <a:xfrm>
              <a:off x="8134366" y="3909220"/>
              <a:ext cx="20638" cy="214313"/>
            </a:xfrm>
            <a:custGeom>
              <a:avLst/>
              <a:gdLst>
                <a:gd name="T0" fmla="*/ 0 w 7"/>
                <a:gd name="T1" fmla="*/ 0 h 72"/>
                <a:gd name="T2" fmla="*/ 3 w 7"/>
                <a:gd name="T3" fmla="*/ 72 h 72"/>
                <a:gd name="T4" fmla="*/ 0 w 7"/>
                <a:gd name="T5" fmla="*/ 72 h 72"/>
                <a:gd name="T6" fmla="*/ 0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0" y="0"/>
                  </a:moveTo>
                  <a:cubicBezTo>
                    <a:pt x="7" y="18"/>
                    <a:pt x="1" y="49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6" name="Freeform 906"/>
            <p:cNvSpPr/>
            <p:nvPr/>
          </p:nvSpPr>
          <p:spPr bwMode="auto">
            <a:xfrm>
              <a:off x="7345378" y="4088608"/>
              <a:ext cx="20638" cy="169863"/>
            </a:xfrm>
            <a:custGeom>
              <a:avLst/>
              <a:gdLst>
                <a:gd name="T0" fmla="*/ 3 w 7"/>
                <a:gd name="T1" fmla="*/ 0 h 57"/>
                <a:gd name="T2" fmla="*/ 0 w 7"/>
                <a:gd name="T3" fmla="*/ 57 h 57"/>
                <a:gd name="T4" fmla="*/ 0 w 7"/>
                <a:gd name="T5" fmla="*/ 0 h 57"/>
                <a:gd name="T6" fmla="*/ 3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3" y="0"/>
                  </a:move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7" name="Freeform 907"/>
            <p:cNvSpPr/>
            <p:nvPr/>
          </p:nvSpPr>
          <p:spPr bwMode="auto">
            <a:xfrm>
              <a:off x="2312999" y="4241008"/>
              <a:ext cx="34925" cy="146050"/>
            </a:xfrm>
            <a:custGeom>
              <a:avLst/>
              <a:gdLst>
                <a:gd name="T0" fmla="*/ 6 w 12"/>
                <a:gd name="T1" fmla="*/ 0 h 49"/>
                <a:gd name="T2" fmla="*/ 0 w 12"/>
                <a:gd name="T3" fmla="*/ 42 h 49"/>
                <a:gd name="T4" fmla="*/ 3 w 12"/>
                <a:gd name="T5" fmla="*/ 0 h 49"/>
                <a:gd name="T6" fmla="*/ 6 w 12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9">
                  <a:moveTo>
                    <a:pt x="6" y="0"/>
                  </a:moveTo>
                  <a:cubicBezTo>
                    <a:pt x="4" y="12"/>
                    <a:pt x="12" y="49"/>
                    <a:pt x="0" y="42"/>
                  </a:cubicBezTo>
                  <a:cubicBezTo>
                    <a:pt x="7" y="34"/>
                    <a:pt x="1" y="1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8" name="Freeform 908"/>
            <p:cNvSpPr/>
            <p:nvPr/>
          </p:nvSpPr>
          <p:spPr bwMode="auto">
            <a:xfrm>
              <a:off x="1855799" y="4348958"/>
              <a:ext cx="107950" cy="2063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9" name="Freeform 909"/>
            <p:cNvSpPr/>
            <p:nvPr/>
          </p:nvSpPr>
          <p:spPr bwMode="auto">
            <a:xfrm>
              <a:off x="512773" y="4387058"/>
              <a:ext cx="258763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0" name="Freeform 910"/>
            <p:cNvSpPr/>
            <p:nvPr/>
          </p:nvSpPr>
          <p:spPr bwMode="auto">
            <a:xfrm>
              <a:off x="5411802" y="1862932"/>
              <a:ext cx="428625" cy="20638"/>
            </a:xfrm>
            <a:custGeom>
              <a:avLst/>
              <a:gdLst>
                <a:gd name="T0" fmla="*/ 0 w 144"/>
                <a:gd name="T1" fmla="*/ 4 h 7"/>
                <a:gd name="T2" fmla="*/ 144 w 144"/>
                <a:gd name="T3" fmla="*/ 7 h 7"/>
                <a:gd name="T4" fmla="*/ 0 w 144"/>
                <a:gd name="T5" fmla="*/ 7 h 7"/>
                <a:gd name="T6" fmla="*/ 0 w 14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7">
                  <a:moveTo>
                    <a:pt x="0" y="4"/>
                  </a:moveTo>
                  <a:cubicBezTo>
                    <a:pt x="47" y="6"/>
                    <a:pt x="102" y="0"/>
                    <a:pt x="144" y="7"/>
                  </a:cubicBezTo>
                  <a:cubicBezTo>
                    <a:pt x="96" y="7"/>
                    <a:pt x="4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1" name="Freeform 911"/>
            <p:cNvSpPr/>
            <p:nvPr/>
          </p:nvSpPr>
          <p:spPr bwMode="auto">
            <a:xfrm>
              <a:off x="6064265" y="3421858"/>
              <a:ext cx="198438" cy="20638"/>
            </a:xfrm>
            <a:custGeom>
              <a:avLst/>
              <a:gdLst>
                <a:gd name="T0" fmla="*/ 0 w 66"/>
                <a:gd name="T1" fmla="*/ 4 h 7"/>
                <a:gd name="T2" fmla="*/ 66 w 66"/>
                <a:gd name="T3" fmla="*/ 7 h 7"/>
                <a:gd name="T4" fmla="*/ 0 w 66"/>
                <a:gd name="T5" fmla="*/ 7 h 7"/>
                <a:gd name="T6" fmla="*/ 0 w 6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4"/>
                  </a:moveTo>
                  <a:cubicBezTo>
                    <a:pt x="19" y="6"/>
                    <a:pt x="62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2" name="Freeform 912"/>
            <p:cNvSpPr/>
            <p:nvPr/>
          </p:nvSpPr>
          <p:spPr bwMode="auto">
            <a:xfrm>
              <a:off x="5715014" y="3693320"/>
              <a:ext cx="717550" cy="179388"/>
            </a:xfrm>
            <a:custGeom>
              <a:avLst/>
              <a:gdLst>
                <a:gd name="T0" fmla="*/ 0 w 240"/>
                <a:gd name="T1" fmla="*/ 0 h 60"/>
                <a:gd name="T2" fmla="*/ 240 w 240"/>
                <a:gd name="T3" fmla="*/ 0 h 60"/>
                <a:gd name="T4" fmla="*/ 240 w 240"/>
                <a:gd name="T5" fmla="*/ 60 h 60"/>
                <a:gd name="T6" fmla="*/ 237 w 240"/>
                <a:gd name="T7" fmla="*/ 3 h 60"/>
                <a:gd name="T8" fmla="*/ 0 w 240"/>
                <a:gd name="T9" fmla="*/ 3 h 60"/>
                <a:gd name="T10" fmla="*/ 0 w 240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60">
                  <a:moveTo>
                    <a:pt x="0" y="0"/>
                  </a:moveTo>
                  <a:cubicBezTo>
                    <a:pt x="80" y="0"/>
                    <a:pt x="160" y="0"/>
                    <a:pt x="240" y="0"/>
                  </a:cubicBezTo>
                  <a:cubicBezTo>
                    <a:pt x="240" y="20"/>
                    <a:pt x="240" y="40"/>
                    <a:pt x="240" y="60"/>
                  </a:cubicBezTo>
                  <a:cubicBezTo>
                    <a:pt x="233" y="47"/>
                    <a:pt x="239" y="21"/>
                    <a:pt x="237" y="3"/>
                  </a:cubicBezTo>
                  <a:cubicBezTo>
                    <a:pt x="158" y="3"/>
                    <a:pt x="7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3" name="Freeform 915"/>
            <p:cNvSpPr/>
            <p:nvPr/>
          </p:nvSpPr>
          <p:spPr bwMode="auto">
            <a:xfrm>
              <a:off x="1112849" y="1164432"/>
              <a:ext cx="106363" cy="20638"/>
            </a:xfrm>
            <a:custGeom>
              <a:avLst/>
              <a:gdLst>
                <a:gd name="T0" fmla="*/ 0 w 36"/>
                <a:gd name="T1" fmla="*/ 4 h 7"/>
                <a:gd name="T2" fmla="*/ 36 w 36"/>
                <a:gd name="T3" fmla="*/ 7 h 7"/>
                <a:gd name="T4" fmla="*/ 0 w 36"/>
                <a:gd name="T5" fmla="*/ 7 h 7"/>
                <a:gd name="T6" fmla="*/ 0 w 3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4" name="Freeform 916"/>
            <p:cNvSpPr/>
            <p:nvPr/>
          </p:nvSpPr>
          <p:spPr bwMode="auto">
            <a:xfrm>
              <a:off x="1787537" y="4918871"/>
              <a:ext cx="536575" cy="187325"/>
            </a:xfrm>
            <a:custGeom>
              <a:avLst/>
              <a:gdLst>
                <a:gd name="T0" fmla="*/ 5 w 180"/>
                <a:gd name="T1" fmla="*/ 1 h 63"/>
                <a:gd name="T2" fmla="*/ 44 w 180"/>
                <a:gd name="T3" fmla="*/ 1 h 63"/>
                <a:gd name="T4" fmla="*/ 98 w 180"/>
                <a:gd name="T5" fmla="*/ 1 h 63"/>
                <a:gd name="T6" fmla="*/ 149 w 180"/>
                <a:gd name="T7" fmla="*/ 4 h 63"/>
                <a:gd name="T8" fmla="*/ 179 w 180"/>
                <a:gd name="T9" fmla="*/ 7 h 63"/>
                <a:gd name="T10" fmla="*/ 179 w 180"/>
                <a:gd name="T11" fmla="*/ 55 h 63"/>
                <a:gd name="T12" fmla="*/ 2 w 180"/>
                <a:gd name="T13" fmla="*/ 49 h 63"/>
                <a:gd name="T14" fmla="*/ 5 w 180"/>
                <a:gd name="T15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63">
                  <a:moveTo>
                    <a:pt x="5" y="1"/>
                  </a:moveTo>
                  <a:cubicBezTo>
                    <a:pt x="18" y="1"/>
                    <a:pt x="31" y="1"/>
                    <a:pt x="44" y="1"/>
                  </a:cubicBezTo>
                  <a:cubicBezTo>
                    <a:pt x="62" y="1"/>
                    <a:pt x="80" y="1"/>
                    <a:pt x="98" y="1"/>
                  </a:cubicBezTo>
                  <a:cubicBezTo>
                    <a:pt x="109" y="8"/>
                    <a:pt x="133" y="2"/>
                    <a:pt x="149" y="4"/>
                  </a:cubicBezTo>
                  <a:cubicBezTo>
                    <a:pt x="158" y="6"/>
                    <a:pt x="175" y="0"/>
                    <a:pt x="179" y="7"/>
                  </a:cubicBezTo>
                  <a:cubicBezTo>
                    <a:pt x="177" y="13"/>
                    <a:pt x="180" y="40"/>
                    <a:pt x="179" y="55"/>
                  </a:cubicBezTo>
                  <a:cubicBezTo>
                    <a:pt x="122" y="51"/>
                    <a:pt x="49" y="63"/>
                    <a:pt x="2" y="49"/>
                  </a:cubicBezTo>
                  <a:cubicBezTo>
                    <a:pt x="0" y="30"/>
                    <a:pt x="7" y="20"/>
                    <a:pt x="5" y="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5" name="Freeform 917"/>
            <p:cNvSpPr/>
            <p:nvPr/>
          </p:nvSpPr>
          <p:spPr bwMode="auto">
            <a:xfrm>
              <a:off x="1211274" y="1373982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6" name="Freeform 918"/>
            <p:cNvSpPr/>
            <p:nvPr/>
          </p:nvSpPr>
          <p:spPr bwMode="auto">
            <a:xfrm>
              <a:off x="1641487" y="1373982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7" name="Freeform 919"/>
            <p:cNvSpPr/>
            <p:nvPr/>
          </p:nvSpPr>
          <p:spPr bwMode="auto">
            <a:xfrm>
              <a:off x="7277115" y="1418432"/>
              <a:ext cx="14288" cy="115888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8" name="Freeform 920"/>
            <p:cNvSpPr/>
            <p:nvPr/>
          </p:nvSpPr>
          <p:spPr bwMode="auto">
            <a:xfrm>
              <a:off x="6951678" y="1650207"/>
              <a:ext cx="9525" cy="117475"/>
            </a:xfrm>
            <a:custGeom>
              <a:avLst/>
              <a:gdLst>
                <a:gd name="T0" fmla="*/ 3 w 3"/>
                <a:gd name="T1" fmla="*/ 0 h 39"/>
                <a:gd name="T2" fmla="*/ 3 w 3"/>
                <a:gd name="T3" fmla="*/ 39 h 39"/>
                <a:gd name="T4" fmla="*/ 0 w 3"/>
                <a:gd name="T5" fmla="*/ 39 h 39"/>
                <a:gd name="T6" fmla="*/ 0 w 3"/>
                <a:gd name="T7" fmla="*/ 0 h 39"/>
                <a:gd name="T8" fmla="*/ 3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3" y="0"/>
                  </a:move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9" name="Freeform 921"/>
            <p:cNvSpPr/>
            <p:nvPr/>
          </p:nvSpPr>
          <p:spPr bwMode="auto">
            <a:xfrm>
              <a:off x="8134366" y="1669257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0" name="Freeform 922"/>
            <p:cNvSpPr/>
            <p:nvPr/>
          </p:nvSpPr>
          <p:spPr bwMode="auto">
            <a:xfrm>
              <a:off x="512773" y="1805782"/>
              <a:ext cx="258763" cy="15875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1" name="Freeform 923"/>
            <p:cNvSpPr/>
            <p:nvPr/>
          </p:nvSpPr>
          <p:spPr bwMode="auto">
            <a:xfrm>
              <a:off x="7139003" y="1821657"/>
              <a:ext cx="9525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2" name="Freeform 924"/>
            <p:cNvSpPr/>
            <p:nvPr/>
          </p:nvSpPr>
          <p:spPr bwMode="auto">
            <a:xfrm>
              <a:off x="6942153" y="2143920"/>
              <a:ext cx="9525" cy="142875"/>
            </a:xfrm>
            <a:custGeom>
              <a:avLst/>
              <a:gdLst>
                <a:gd name="T0" fmla="*/ 3 w 3"/>
                <a:gd name="T1" fmla="*/ 0 h 48"/>
                <a:gd name="T2" fmla="*/ 3 w 3"/>
                <a:gd name="T3" fmla="*/ 48 h 48"/>
                <a:gd name="T4" fmla="*/ 0 w 3"/>
                <a:gd name="T5" fmla="*/ 48 h 48"/>
                <a:gd name="T6" fmla="*/ 0 w 3"/>
                <a:gd name="T7" fmla="*/ 0 h 48"/>
                <a:gd name="T8" fmla="*/ 3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3" y="0"/>
                  </a:move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3" name="Freeform 925"/>
            <p:cNvSpPr/>
            <p:nvPr/>
          </p:nvSpPr>
          <p:spPr bwMode="auto">
            <a:xfrm>
              <a:off x="5070489" y="2337595"/>
              <a:ext cx="663575" cy="20638"/>
            </a:xfrm>
            <a:custGeom>
              <a:avLst/>
              <a:gdLst>
                <a:gd name="T0" fmla="*/ 0 w 222"/>
                <a:gd name="T1" fmla="*/ 7 h 7"/>
                <a:gd name="T2" fmla="*/ 222 w 222"/>
                <a:gd name="T3" fmla="*/ 4 h 7"/>
                <a:gd name="T4" fmla="*/ 222 w 222"/>
                <a:gd name="T5" fmla="*/ 7 h 7"/>
                <a:gd name="T6" fmla="*/ 0 w 22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7">
                  <a:moveTo>
                    <a:pt x="0" y="7"/>
                  </a:moveTo>
                  <a:cubicBezTo>
                    <a:pt x="68" y="0"/>
                    <a:pt x="149" y="6"/>
                    <a:pt x="222" y="4"/>
                  </a:cubicBezTo>
                  <a:cubicBezTo>
                    <a:pt x="222" y="5"/>
                    <a:pt x="222" y="6"/>
                    <a:pt x="222" y="7"/>
                  </a:cubicBezTo>
                  <a:cubicBezTo>
                    <a:pt x="148" y="7"/>
                    <a:pt x="74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4" name="Freeform 926"/>
            <p:cNvSpPr/>
            <p:nvPr/>
          </p:nvSpPr>
          <p:spPr bwMode="auto">
            <a:xfrm>
              <a:off x="7158053" y="2601120"/>
              <a:ext cx="7938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5" name="Freeform 927"/>
            <p:cNvSpPr/>
            <p:nvPr/>
          </p:nvSpPr>
          <p:spPr bwMode="auto">
            <a:xfrm>
              <a:off x="6602427" y="2609058"/>
              <a:ext cx="9525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6" name="Freeform 928"/>
            <p:cNvSpPr/>
            <p:nvPr/>
          </p:nvSpPr>
          <p:spPr bwMode="auto">
            <a:xfrm>
              <a:off x="1201749" y="2663033"/>
              <a:ext cx="15875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7" name="Freeform 929"/>
            <p:cNvSpPr/>
            <p:nvPr/>
          </p:nvSpPr>
          <p:spPr bwMode="auto">
            <a:xfrm>
              <a:off x="1371611" y="2699545"/>
              <a:ext cx="22225" cy="179388"/>
            </a:xfrm>
            <a:custGeom>
              <a:avLst/>
              <a:gdLst>
                <a:gd name="T0" fmla="*/ 3 w 7"/>
                <a:gd name="T1" fmla="*/ 0 h 60"/>
                <a:gd name="T2" fmla="*/ 0 w 7"/>
                <a:gd name="T3" fmla="*/ 60 h 60"/>
                <a:gd name="T4" fmla="*/ 0 w 7"/>
                <a:gd name="T5" fmla="*/ 0 h 60"/>
                <a:gd name="T6" fmla="*/ 3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8" name="Freeform 930"/>
            <p:cNvSpPr/>
            <p:nvPr/>
          </p:nvSpPr>
          <p:spPr bwMode="auto">
            <a:xfrm>
              <a:off x="6002352" y="2824958"/>
              <a:ext cx="277813" cy="20638"/>
            </a:xfrm>
            <a:custGeom>
              <a:avLst/>
              <a:gdLst>
                <a:gd name="T0" fmla="*/ 0 w 93"/>
                <a:gd name="T1" fmla="*/ 0 h 7"/>
                <a:gd name="T2" fmla="*/ 93 w 93"/>
                <a:gd name="T3" fmla="*/ 0 h 7"/>
                <a:gd name="T4" fmla="*/ 0 w 93"/>
                <a:gd name="T5" fmla="*/ 3 h 7"/>
                <a:gd name="T6" fmla="*/ 0 w 9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8" y="7"/>
                    <a:pt x="3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9" name="Freeform 931"/>
            <p:cNvSpPr/>
            <p:nvPr/>
          </p:nvSpPr>
          <p:spPr bwMode="auto">
            <a:xfrm>
              <a:off x="1360499" y="3093245"/>
              <a:ext cx="33338" cy="215900"/>
            </a:xfrm>
            <a:custGeom>
              <a:avLst/>
              <a:gdLst>
                <a:gd name="T0" fmla="*/ 7 w 11"/>
                <a:gd name="T1" fmla="*/ 0 h 72"/>
                <a:gd name="T2" fmla="*/ 4 w 11"/>
                <a:gd name="T3" fmla="*/ 72 h 72"/>
                <a:gd name="T4" fmla="*/ 7 w 11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2">
                  <a:moveTo>
                    <a:pt x="7" y="0"/>
                  </a:moveTo>
                  <a:cubicBezTo>
                    <a:pt x="5" y="23"/>
                    <a:pt x="11" y="54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0" name="Freeform 932"/>
            <p:cNvSpPr/>
            <p:nvPr/>
          </p:nvSpPr>
          <p:spPr bwMode="auto">
            <a:xfrm>
              <a:off x="6924690" y="3398045"/>
              <a:ext cx="9525" cy="376238"/>
            </a:xfrm>
            <a:custGeom>
              <a:avLst/>
              <a:gdLst>
                <a:gd name="T0" fmla="*/ 3 w 3"/>
                <a:gd name="T1" fmla="*/ 0 h 126"/>
                <a:gd name="T2" fmla="*/ 3 w 3"/>
                <a:gd name="T3" fmla="*/ 126 h 126"/>
                <a:gd name="T4" fmla="*/ 0 w 3"/>
                <a:gd name="T5" fmla="*/ 126 h 126"/>
                <a:gd name="T6" fmla="*/ 0 w 3"/>
                <a:gd name="T7" fmla="*/ 0 h 126"/>
                <a:gd name="T8" fmla="*/ 3 w 3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6">
                  <a:moveTo>
                    <a:pt x="3" y="0"/>
                  </a:moveTo>
                  <a:cubicBezTo>
                    <a:pt x="3" y="42"/>
                    <a:pt x="3" y="84"/>
                    <a:pt x="3" y="126"/>
                  </a:cubicBezTo>
                  <a:cubicBezTo>
                    <a:pt x="2" y="126"/>
                    <a:pt x="1" y="126"/>
                    <a:pt x="0" y="126"/>
                  </a:cubicBezTo>
                  <a:cubicBezTo>
                    <a:pt x="0" y="84"/>
                    <a:pt x="0" y="4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1" name="Freeform 933"/>
            <p:cNvSpPr/>
            <p:nvPr/>
          </p:nvSpPr>
          <p:spPr bwMode="auto">
            <a:xfrm>
              <a:off x="1211274" y="3532983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2" name="Freeform 934"/>
            <p:cNvSpPr/>
            <p:nvPr/>
          </p:nvSpPr>
          <p:spPr bwMode="auto">
            <a:xfrm>
              <a:off x="1641487" y="3532983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3" name="Freeform 935"/>
            <p:cNvSpPr/>
            <p:nvPr/>
          </p:nvSpPr>
          <p:spPr bwMode="auto">
            <a:xfrm>
              <a:off x="7569216" y="3766345"/>
              <a:ext cx="9525" cy="106363"/>
            </a:xfrm>
            <a:custGeom>
              <a:avLst/>
              <a:gdLst>
                <a:gd name="T0" fmla="*/ 3 w 3"/>
                <a:gd name="T1" fmla="*/ 0 h 36"/>
                <a:gd name="T2" fmla="*/ 3 w 3"/>
                <a:gd name="T3" fmla="*/ 36 h 36"/>
                <a:gd name="T4" fmla="*/ 0 w 3"/>
                <a:gd name="T5" fmla="*/ 36 h 36"/>
                <a:gd name="T6" fmla="*/ 0 w 3"/>
                <a:gd name="T7" fmla="*/ 0 h 36"/>
                <a:gd name="T8" fmla="*/ 3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3" y="0"/>
                  </a:move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4" name="Freeform 936"/>
            <p:cNvSpPr/>
            <p:nvPr/>
          </p:nvSpPr>
          <p:spPr bwMode="auto">
            <a:xfrm>
              <a:off x="7185040" y="3774283"/>
              <a:ext cx="7938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5" name="Freeform 937"/>
            <p:cNvSpPr/>
            <p:nvPr/>
          </p:nvSpPr>
          <p:spPr bwMode="auto">
            <a:xfrm>
              <a:off x="7345378" y="3918745"/>
              <a:ext cx="9525" cy="169863"/>
            </a:xfrm>
            <a:custGeom>
              <a:avLst/>
              <a:gdLst>
                <a:gd name="T0" fmla="*/ 3 w 3"/>
                <a:gd name="T1" fmla="*/ 0 h 57"/>
                <a:gd name="T2" fmla="*/ 3 w 3"/>
                <a:gd name="T3" fmla="*/ 57 h 57"/>
                <a:gd name="T4" fmla="*/ 0 w 3"/>
                <a:gd name="T5" fmla="*/ 57 h 57"/>
                <a:gd name="T6" fmla="*/ 0 w 3"/>
                <a:gd name="T7" fmla="*/ 0 h 57"/>
                <a:gd name="T8" fmla="*/ 3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6" name="Freeform 938"/>
            <p:cNvSpPr/>
            <p:nvPr/>
          </p:nvSpPr>
          <p:spPr bwMode="auto">
            <a:xfrm>
              <a:off x="6575440" y="4258471"/>
              <a:ext cx="9525" cy="196850"/>
            </a:xfrm>
            <a:custGeom>
              <a:avLst/>
              <a:gdLst>
                <a:gd name="T0" fmla="*/ 3 w 3"/>
                <a:gd name="T1" fmla="*/ 0 h 66"/>
                <a:gd name="T2" fmla="*/ 3 w 3"/>
                <a:gd name="T3" fmla="*/ 66 h 66"/>
                <a:gd name="T4" fmla="*/ 0 w 3"/>
                <a:gd name="T5" fmla="*/ 66 h 66"/>
                <a:gd name="T6" fmla="*/ 0 w 3"/>
                <a:gd name="T7" fmla="*/ 0 h 66"/>
                <a:gd name="T8" fmla="*/ 3 w 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6">
                  <a:moveTo>
                    <a:pt x="3" y="0"/>
                  </a:move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7" name="Freeform 939"/>
            <p:cNvSpPr/>
            <p:nvPr/>
          </p:nvSpPr>
          <p:spPr bwMode="auto">
            <a:xfrm>
              <a:off x="1211274" y="4814096"/>
              <a:ext cx="14288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8" name="Freeform 940"/>
            <p:cNvSpPr/>
            <p:nvPr/>
          </p:nvSpPr>
          <p:spPr bwMode="auto">
            <a:xfrm>
              <a:off x="1641487" y="4814096"/>
              <a:ext cx="14288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9" name="Freeform 941"/>
            <p:cNvSpPr/>
            <p:nvPr/>
          </p:nvSpPr>
          <p:spPr bwMode="auto">
            <a:xfrm>
              <a:off x="5805502" y="4895058"/>
              <a:ext cx="608013" cy="7938"/>
            </a:xfrm>
            <a:custGeom>
              <a:avLst/>
              <a:gdLst>
                <a:gd name="T0" fmla="*/ 0 w 204"/>
                <a:gd name="T1" fmla="*/ 0 h 3"/>
                <a:gd name="T2" fmla="*/ 204 w 204"/>
                <a:gd name="T3" fmla="*/ 0 h 3"/>
                <a:gd name="T4" fmla="*/ 204 w 204"/>
                <a:gd name="T5" fmla="*/ 3 h 3"/>
                <a:gd name="T6" fmla="*/ 0 w 204"/>
                <a:gd name="T7" fmla="*/ 3 h 3"/>
                <a:gd name="T8" fmla="*/ 0 w 20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3">
                  <a:moveTo>
                    <a:pt x="0" y="0"/>
                  </a:moveTo>
                  <a:cubicBezTo>
                    <a:pt x="68" y="0"/>
                    <a:pt x="136" y="0"/>
                    <a:pt x="204" y="0"/>
                  </a:cubicBezTo>
                  <a:cubicBezTo>
                    <a:pt x="204" y="1"/>
                    <a:pt x="204" y="2"/>
                    <a:pt x="204" y="3"/>
                  </a:cubicBezTo>
                  <a:cubicBezTo>
                    <a:pt x="136" y="3"/>
                    <a:pt x="6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0" name="Freeform 942"/>
            <p:cNvSpPr/>
            <p:nvPr/>
          </p:nvSpPr>
          <p:spPr bwMode="auto">
            <a:xfrm>
              <a:off x="512773" y="1408907"/>
              <a:ext cx="20638" cy="188913"/>
            </a:xfrm>
            <a:custGeom>
              <a:avLst/>
              <a:gdLst>
                <a:gd name="T0" fmla="*/ 3 w 7"/>
                <a:gd name="T1" fmla="*/ 0 h 63"/>
                <a:gd name="T2" fmla="*/ 0 w 7"/>
                <a:gd name="T3" fmla="*/ 63 h 63"/>
                <a:gd name="T4" fmla="*/ 0 w 7"/>
                <a:gd name="T5" fmla="*/ 0 h 63"/>
                <a:gd name="T6" fmla="*/ 3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1" name="Freeform 943"/>
            <p:cNvSpPr/>
            <p:nvPr/>
          </p:nvSpPr>
          <p:spPr bwMode="auto">
            <a:xfrm>
              <a:off x="6938978" y="1543845"/>
              <a:ext cx="22225" cy="106363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2" name="Freeform 944"/>
            <p:cNvSpPr/>
            <p:nvPr/>
          </p:nvSpPr>
          <p:spPr bwMode="auto">
            <a:xfrm>
              <a:off x="6781815" y="2161383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3" name="Freeform 945"/>
            <p:cNvSpPr/>
            <p:nvPr/>
          </p:nvSpPr>
          <p:spPr bwMode="auto">
            <a:xfrm>
              <a:off x="6921515" y="2537620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4" name="Freeform 946"/>
            <p:cNvSpPr/>
            <p:nvPr/>
          </p:nvSpPr>
          <p:spPr bwMode="auto">
            <a:xfrm>
              <a:off x="6789753" y="2618583"/>
              <a:ext cx="22225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5" name="Freeform 947"/>
            <p:cNvSpPr/>
            <p:nvPr/>
          </p:nvSpPr>
          <p:spPr bwMode="auto">
            <a:xfrm>
              <a:off x="503248" y="2780508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6" name="Freeform 948"/>
            <p:cNvSpPr/>
            <p:nvPr/>
          </p:nvSpPr>
          <p:spPr bwMode="auto">
            <a:xfrm>
              <a:off x="7165990" y="2896395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7" name="Freeform 949"/>
            <p:cNvSpPr/>
            <p:nvPr/>
          </p:nvSpPr>
          <p:spPr bwMode="auto">
            <a:xfrm>
              <a:off x="503248" y="3210720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8" name="Freeform 950"/>
            <p:cNvSpPr/>
            <p:nvPr/>
          </p:nvSpPr>
          <p:spPr bwMode="auto">
            <a:xfrm>
              <a:off x="6572265" y="3577433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9" name="Freeform 951"/>
            <p:cNvSpPr/>
            <p:nvPr/>
          </p:nvSpPr>
          <p:spPr bwMode="auto">
            <a:xfrm>
              <a:off x="512773" y="3567908"/>
              <a:ext cx="20638" cy="188913"/>
            </a:xfrm>
            <a:custGeom>
              <a:avLst/>
              <a:gdLst>
                <a:gd name="T0" fmla="*/ 3 w 7"/>
                <a:gd name="T1" fmla="*/ 0 h 63"/>
                <a:gd name="T2" fmla="*/ 0 w 7"/>
                <a:gd name="T3" fmla="*/ 63 h 63"/>
                <a:gd name="T4" fmla="*/ 0 w 7"/>
                <a:gd name="T5" fmla="*/ 0 h 63"/>
                <a:gd name="T6" fmla="*/ 3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0" name="Freeform 952"/>
            <p:cNvSpPr/>
            <p:nvPr/>
          </p:nvSpPr>
          <p:spPr bwMode="auto">
            <a:xfrm>
              <a:off x="7185040" y="3675858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1" name="Freeform 953"/>
            <p:cNvSpPr/>
            <p:nvPr/>
          </p:nvSpPr>
          <p:spPr bwMode="auto">
            <a:xfrm>
              <a:off x="7586678" y="4482308"/>
              <a:ext cx="22225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2" name="Freeform 954"/>
            <p:cNvSpPr/>
            <p:nvPr/>
          </p:nvSpPr>
          <p:spPr bwMode="auto">
            <a:xfrm>
              <a:off x="512773" y="4850608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3" name="Freeform 955"/>
            <p:cNvSpPr/>
            <p:nvPr/>
          </p:nvSpPr>
          <p:spPr bwMode="auto">
            <a:xfrm>
              <a:off x="4918089" y="199232"/>
              <a:ext cx="3752853" cy="4883151"/>
            </a:xfrm>
            <a:custGeom>
              <a:avLst/>
              <a:gdLst>
                <a:gd name="T0" fmla="*/ 1257 w 1257"/>
                <a:gd name="T1" fmla="*/ 0 h 1635"/>
                <a:gd name="T2" fmla="*/ 1230 w 1257"/>
                <a:gd name="T3" fmla="*/ 39 h 1635"/>
                <a:gd name="T4" fmla="*/ 1218 w 1257"/>
                <a:gd name="T5" fmla="*/ 36 h 1635"/>
                <a:gd name="T6" fmla="*/ 1098 w 1257"/>
                <a:gd name="T7" fmla="*/ 36 h 1635"/>
                <a:gd name="T8" fmla="*/ 984 w 1257"/>
                <a:gd name="T9" fmla="*/ 39 h 1635"/>
                <a:gd name="T10" fmla="*/ 1011 w 1257"/>
                <a:gd name="T11" fmla="*/ 345 h 1635"/>
                <a:gd name="T12" fmla="*/ 1011 w 1257"/>
                <a:gd name="T13" fmla="*/ 615 h 1635"/>
                <a:gd name="T14" fmla="*/ 1011 w 1257"/>
                <a:gd name="T15" fmla="*/ 921 h 1635"/>
                <a:gd name="T16" fmla="*/ 903 w 1257"/>
                <a:gd name="T17" fmla="*/ 996 h 1635"/>
                <a:gd name="T18" fmla="*/ 879 w 1257"/>
                <a:gd name="T19" fmla="*/ 885 h 1635"/>
                <a:gd name="T20" fmla="*/ 876 w 1257"/>
                <a:gd name="T21" fmla="*/ 810 h 1635"/>
                <a:gd name="T22" fmla="*/ 810 w 1257"/>
                <a:gd name="T23" fmla="*/ 318 h 1635"/>
                <a:gd name="T24" fmla="*/ 777 w 1257"/>
                <a:gd name="T25" fmla="*/ 228 h 1635"/>
                <a:gd name="T26" fmla="*/ 690 w 1257"/>
                <a:gd name="T27" fmla="*/ 225 h 1635"/>
                <a:gd name="T28" fmla="*/ 600 w 1257"/>
                <a:gd name="T29" fmla="*/ 222 h 1635"/>
                <a:gd name="T30" fmla="*/ 534 w 1257"/>
                <a:gd name="T31" fmla="*/ 219 h 1635"/>
                <a:gd name="T32" fmla="*/ 534 w 1257"/>
                <a:gd name="T33" fmla="*/ 276 h 1635"/>
                <a:gd name="T34" fmla="*/ 321 w 1257"/>
                <a:gd name="T35" fmla="*/ 327 h 1635"/>
                <a:gd name="T36" fmla="*/ 237 w 1257"/>
                <a:gd name="T37" fmla="*/ 330 h 1635"/>
                <a:gd name="T38" fmla="*/ 255 w 1257"/>
                <a:gd name="T39" fmla="*/ 555 h 1635"/>
                <a:gd name="T40" fmla="*/ 30 w 1257"/>
                <a:gd name="T41" fmla="*/ 552 h 1635"/>
                <a:gd name="T42" fmla="*/ 27 w 1257"/>
                <a:gd name="T43" fmla="*/ 555 h 1635"/>
                <a:gd name="T44" fmla="*/ 33 w 1257"/>
                <a:gd name="T45" fmla="*/ 654 h 1635"/>
                <a:gd name="T46" fmla="*/ 36 w 1257"/>
                <a:gd name="T47" fmla="*/ 711 h 1635"/>
                <a:gd name="T48" fmla="*/ 39 w 1257"/>
                <a:gd name="T49" fmla="*/ 795 h 1635"/>
                <a:gd name="T50" fmla="*/ 42 w 1257"/>
                <a:gd name="T51" fmla="*/ 867 h 1635"/>
                <a:gd name="T52" fmla="*/ 45 w 1257"/>
                <a:gd name="T53" fmla="*/ 939 h 1635"/>
                <a:gd name="T54" fmla="*/ 48 w 1257"/>
                <a:gd name="T55" fmla="*/ 1017 h 1635"/>
                <a:gd name="T56" fmla="*/ 51 w 1257"/>
                <a:gd name="T57" fmla="*/ 1110 h 1635"/>
                <a:gd name="T58" fmla="*/ 51 w 1257"/>
                <a:gd name="T59" fmla="*/ 1209 h 1635"/>
                <a:gd name="T60" fmla="*/ 51 w 1257"/>
                <a:gd name="T61" fmla="*/ 1290 h 1635"/>
                <a:gd name="T62" fmla="*/ 48 w 1257"/>
                <a:gd name="T63" fmla="*/ 1371 h 1635"/>
                <a:gd name="T64" fmla="*/ 48 w 1257"/>
                <a:gd name="T65" fmla="*/ 1455 h 1635"/>
                <a:gd name="T66" fmla="*/ 45 w 1257"/>
                <a:gd name="T67" fmla="*/ 1536 h 1635"/>
                <a:gd name="T68" fmla="*/ 45 w 1257"/>
                <a:gd name="T69" fmla="*/ 1617 h 1635"/>
                <a:gd name="T70" fmla="*/ 21 w 1257"/>
                <a:gd name="T71" fmla="*/ 1635 h 1635"/>
                <a:gd name="T72" fmla="*/ 21 w 1257"/>
                <a:gd name="T73" fmla="*/ 1467 h 1635"/>
                <a:gd name="T74" fmla="*/ 21 w 1257"/>
                <a:gd name="T75" fmla="*/ 1104 h 1635"/>
                <a:gd name="T76" fmla="*/ 18 w 1257"/>
                <a:gd name="T77" fmla="*/ 1011 h 1635"/>
                <a:gd name="T78" fmla="*/ 15 w 1257"/>
                <a:gd name="T79" fmla="*/ 876 h 1635"/>
                <a:gd name="T80" fmla="*/ 12 w 1257"/>
                <a:gd name="T81" fmla="*/ 801 h 1635"/>
                <a:gd name="T82" fmla="*/ 9 w 1257"/>
                <a:gd name="T83" fmla="*/ 723 h 1635"/>
                <a:gd name="T84" fmla="*/ 6 w 1257"/>
                <a:gd name="T85" fmla="*/ 657 h 1635"/>
                <a:gd name="T86" fmla="*/ 12 w 1257"/>
                <a:gd name="T87" fmla="*/ 531 h 1635"/>
                <a:gd name="T88" fmla="*/ 66 w 1257"/>
                <a:gd name="T89" fmla="*/ 528 h 1635"/>
                <a:gd name="T90" fmla="*/ 123 w 1257"/>
                <a:gd name="T91" fmla="*/ 525 h 1635"/>
                <a:gd name="T92" fmla="*/ 222 w 1257"/>
                <a:gd name="T93" fmla="*/ 525 h 1635"/>
                <a:gd name="T94" fmla="*/ 342 w 1257"/>
                <a:gd name="T95" fmla="*/ 294 h 1635"/>
                <a:gd name="T96" fmla="*/ 426 w 1257"/>
                <a:gd name="T97" fmla="*/ 291 h 1635"/>
                <a:gd name="T98" fmla="*/ 504 w 1257"/>
                <a:gd name="T99" fmla="*/ 288 h 1635"/>
                <a:gd name="T100" fmla="*/ 555 w 1257"/>
                <a:gd name="T101" fmla="*/ 198 h 1635"/>
                <a:gd name="T102" fmla="*/ 825 w 1257"/>
                <a:gd name="T103" fmla="*/ 210 h 1635"/>
                <a:gd name="T104" fmla="*/ 858 w 1257"/>
                <a:gd name="T105" fmla="*/ 285 h 1635"/>
                <a:gd name="T106" fmla="*/ 942 w 1257"/>
                <a:gd name="T107" fmla="*/ 975 h 1635"/>
                <a:gd name="T108" fmla="*/ 990 w 1257"/>
                <a:gd name="T109" fmla="*/ 975 h 1635"/>
                <a:gd name="T110" fmla="*/ 987 w 1257"/>
                <a:gd name="T111" fmla="*/ 852 h 1635"/>
                <a:gd name="T112" fmla="*/ 987 w 1257"/>
                <a:gd name="T113" fmla="*/ 573 h 1635"/>
                <a:gd name="T114" fmla="*/ 984 w 1257"/>
                <a:gd name="T115" fmla="*/ 522 h 1635"/>
                <a:gd name="T116" fmla="*/ 981 w 1257"/>
                <a:gd name="T117" fmla="*/ 447 h 1635"/>
                <a:gd name="T118" fmla="*/ 948 w 1257"/>
                <a:gd name="T119" fmla="*/ 15 h 1635"/>
                <a:gd name="T120" fmla="*/ 1092 w 1257"/>
                <a:gd name="T121" fmla="*/ 3 h 1635"/>
                <a:gd name="T122" fmla="*/ 1158 w 1257"/>
                <a:gd name="T123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7" h="1635">
                  <a:moveTo>
                    <a:pt x="1158" y="0"/>
                  </a:moveTo>
                  <a:cubicBezTo>
                    <a:pt x="1191" y="0"/>
                    <a:pt x="1224" y="0"/>
                    <a:pt x="1257" y="0"/>
                  </a:cubicBezTo>
                  <a:cubicBezTo>
                    <a:pt x="1257" y="13"/>
                    <a:pt x="1257" y="26"/>
                    <a:pt x="1257" y="39"/>
                  </a:cubicBezTo>
                  <a:cubicBezTo>
                    <a:pt x="1248" y="39"/>
                    <a:pt x="1239" y="39"/>
                    <a:pt x="1230" y="39"/>
                  </a:cubicBezTo>
                  <a:cubicBezTo>
                    <a:pt x="1226" y="28"/>
                    <a:pt x="1231" y="8"/>
                    <a:pt x="1221" y="3"/>
                  </a:cubicBezTo>
                  <a:cubicBezTo>
                    <a:pt x="1217" y="11"/>
                    <a:pt x="1218" y="24"/>
                    <a:pt x="1218" y="36"/>
                  </a:cubicBezTo>
                  <a:cubicBezTo>
                    <a:pt x="1191" y="36"/>
                    <a:pt x="1164" y="36"/>
                    <a:pt x="1137" y="36"/>
                  </a:cubicBezTo>
                  <a:cubicBezTo>
                    <a:pt x="1124" y="36"/>
                    <a:pt x="1111" y="36"/>
                    <a:pt x="1098" y="36"/>
                  </a:cubicBezTo>
                  <a:cubicBezTo>
                    <a:pt x="1090" y="29"/>
                    <a:pt x="1069" y="35"/>
                    <a:pt x="1056" y="33"/>
                  </a:cubicBezTo>
                  <a:cubicBezTo>
                    <a:pt x="1034" y="37"/>
                    <a:pt x="996" y="25"/>
                    <a:pt x="984" y="39"/>
                  </a:cubicBezTo>
                  <a:cubicBezTo>
                    <a:pt x="994" y="47"/>
                    <a:pt x="994" y="62"/>
                    <a:pt x="996" y="75"/>
                  </a:cubicBezTo>
                  <a:cubicBezTo>
                    <a:pt x="1007" y="156"/>
                    <a:pt x="1003" y="256"/>
                    <a:pt x="1011" y="345"/>
                  </a:cubicBezTo>
                  <a:cubicBezTo>
                    <a:pt x="1011" y="383"/>
                    <a:pt x="1011" y="421"/>
                    <a:pt x="1011" y="459"/>
                  </a:cubicBezTo>
                  <a:cubicBezTo>
                    <a:pt x="1011" y="511"/>
                    <a:pt x="1011" y="563"/>
                    <a:pt x="1011" y="615"/>
                  </a:cubicBezTo>
                  <a:cubicBezTo>
                    <a:pt x="1011" y="666"/>
                    <a:pt x="1011" y="717"/>
                    <a:pt x="1011" y="768"/>
                  </a:cubicBezTo>
                  <a:cubicBezTo>
                    <a:pt x="1011" y="819"/>
                    <a:pt x="1011" y="870"/>
                    <a:pt x="1011" y="921"/>
                  </a:cubicBezTo>
                  <a:cubicBezTo>
                    <a:pt x="1004" y="940"/>
                    <a:pt x="1010" y="972"/>
                    <a:pt x="1008" y="996"/>
                  </a:cubicBezTo>
                  <a:cubicBezTo>
                    <a:pt x="973" y="996"/>
                    <a:pt x="938" y="996"/>
                    <a:pt x="903" y="996"/>
                  </a:cubicBezTo>
                  <a:cubicBezTo>
                    <a:pt x="865" y="1005"/>
                    <a:pt x="888" y="953"/>
                    <a:pt x="882" y="930"/>
                  </a:cubicBezTo>
                  <a:cubicBezTo>
                    <a:pt x="880" y="916"/>
                    <a:pt x="886" y="894"/>
                    <a:pt x="879" y="885"/>
                  </a:cubicBezTo>
                  <a:cubicBezTo>
                    <a:pt x="879" y="875"/>
                    <a:pt x="879" y="865"/>
                    <a:pt x="879" y="855"/>
                  </a:cubicBezTo>
                  <a:cubicBezTo>
                    <a:pt x="877" y="841"/>
                    <a:pt x="883" y="819"/>
                    <a:pt x="876" y="810"/>
                  </a:cubicBezTo>
                  <a:cubicBezTo>
                    <a:pt x="873" y="639"/>
                    <a:pt x="841" y="497"/>
                    <a:pt x="831" y="333"/>
                  </a:cubicBezTo>
                  <a:cubicBezTo>
                    <a:pt x="830" y="322"/>
                    <a:pt x="807" y="333"/>
                    <a:pt x="810" y="318"/>
                  </a:cubicBezTo>
                  <a:cubicBezTo>
                    <a:pt x="803" y="291"/>
                    <a:pt x="811" y="256"/>
                    <a:pt x="810" y="237"/>
                  </a:cubicBezTo>
                  <a:cubicBezTo>
                    <a:pt x="800" y="233"/>
                    <a:pt x="793" y="226"/>
                    <a:pt x="777" y="228"/>
                  </a:cubicBezTo>
                  <a:cubicBezTo>
                    <a:pt x="769" y="221"/>
                    <a:pt x="748" y="227"/>
                    <a:pt x="735" y="225"/>
                  </a:cubicBezTo>
                  <a:cubicBezTo>
                    <a:pt x="720" y="225"/>
                    <a:pt x="705" y="225"/>
                    <a:pt x="690" y="225"/>
                  </a:cubicBezTo>
                  <a:cubicBezTo>
                    <a:pt x="681" y="218"/>
                    <a:pt x="659" y="224"/>
                    <a:pt x="645" y="222"/>
                  </a:cubicBezTo>
                  <a:cubicBezTo>
                    <a:pt x="630" y="222"/>
                    <a:pt x="615" y="222"/>
                    <a:pt x="600" y="222"/>
                  </a:cubicBezTo>
                  <a:cubicBezTo>
                    <a:pt x="592" y="215"/>
                    <a:pt x="571" y="221"/>
                    <a:pt x="558" y="219"/>
                  </a:cubicBezTo>
                  <a:cubicBezTo>
                    <a:pt x="550" y="219"/>
                    <a:pt x="542" y="219"/>
                    <a:pt x="534" y="219"/>
                  </a:cubicBezTo>
                  <a:cubicBezTo>
                    <a:pt x="528" y="225"/>
                    <a:pt x="533" y="233"/>
                    <a:pt x="534" y="240"/>
                  </a:cubicBezTo>
                  <a:cubicBezTo>
                    <a:pt x="529" y="245"/>
                    <a:pt x="529" y="271"/>
                    <a:pt x="534" y="276"/>
                  </a:cubicBezTo>
                  <a:cubicBezTo>
                    <a:pt x="533" y="292"/>
                    <a:pt x="539" y="301"/>
                    <a:pt x="537" y="318"/>
                  </a:cubicBezTo>
                  <a:cubicBezTo>
                    <a:pt x="458" y="314"/>
                    <a:pt x="396" y="327"/>
                    <a:pt x="321" y="327"/>
                  </a:cubicBezTo>
                  <a:cubicBezTo>
                    <a:pt x="295" y="327"/>
                    <a:pt x="269" y="327"/>
                    <a:pt x="243" y="327"/>
                  </a:cubicBezTo>
                  <a:cubicBezTo>
                    <a:pt x="241" y="328"/>
                    <a:pt x="237" y="327"/>
                    <a:pt x="237" y="330"/>
                  </a:cubicBezTo>
                  <a:cubicBezTo>
                    <a:pt x="232" y="338"/>
                    <a:pt x="232" y="367"/>
                    <a:pt x="237" y="375"/>
                  </a:cubicBezTo>
                  <a:cubicBezTo>
                    <a:pt x="240" y="436"/>
                    <a:pt x="252" y="504"/>
                    <a:pt x="255" y="555"/>
                  </a:cubicBezTo>
                  <a:cubicBezTo>
                    <a:pt x="189" y="557"/>
                    <a:pt x="134" y="548"/>
                    <a:pt x="69" y="549"/>
                  </a:cubicBezTo>
                  <a:cubicBezTo>
                    <a:pt x="57" y="551"/>
                    <a:pt x="37" y="545"/>
                    <a:pt x="30" y="552"/>
                  </a:cubicBezTo>
                  <a:cubicBezTo>
                    <a:pt x="30" y="553"/>
                    <a:pt x="30" y="554"/>
                    <a:pt x="30" y="555"/>
                  </a:cubicBezTo>
                  <a:cubicBezTo>
                    <a:pt x="29" y="555"/>
                    <a:pt x="28" y="555"/>
                    <a:pt x="27" y="555"/>
                  </a:cubicBezTo>
                  <a:cubicBezTo>
                    <a:pt x="35" y="568"/>
                    <a:pt x="33" y="591"/>
                    <a:pt x="33" y="612"/>
                  </a:cubicBezTo>
                  <a:cubicBezTo>
                    <a:pt x="33" y="626"/>
                    <a:pt x="33" y="640"/>
                    <a:pt x="33" y="654"/>
                  </a:cubicBezTo>
                  <a:cubicBezTo>
                    <a:pt x="35" y="663"/>
                    <a:pt x="29" y="680"/>
                    <a:pt x="36" y="684"/>
                  </a:cubicBezTo>
                  <a:cubicBezTo>
                    <a:pt x="36" y="693"/>
                    <a:pt x="36" y="702"/>
                    <a:pt x="36" y="711"/>
                  </a:cubicBezTo>
                  <a:cubicBezTo>
                    <a:pt x="38" y="725"/>
                    <a:pt x="32" y="747"/>
                    <a:pt x="39" y="756"/>
                  </a:cubicBezTo>
                  <a:cubicBezTo>
                    <a:pt x="39" y="769"/>
                    <a:pt x="39" y="782"/>
                    <a:pt x="39" y="795"/>
                  </a:cubicBezTo>
                  <a:cubicBezTo>
                    <a:pt x="41" y="807"/>
                    <a:pt x="35" y="827"/>
                    <a:pt x="42" y="834"/>
                  </a:cubicBezTo>
                  <a:cubicBezTo>
                    <a:pt x="42" y="845"/>
                    <a:pt x="42" y="856"/>
                    <a:pt x="42" y="867"/>
                  </a:cubicBezTo>
                  <a:cubicBezTo>
                    <a:pt x="44" y="878"/>
                    <a:pt x="38" y="897"/>
                    <a:pt x="45" y="903"/>
                  </a:cubicBezTo>
                  <a:cubicBezTo>
                    <a:pt x="45" y="915"/>
                    <a:pt x="45" y="927"/>
                    <a:pt x="45" y="939"/>
                  </a:cubicBezTo>
                  <a:cubicBezTo>
                    <a:pt x="47" y="950"/>
                    <a:pt x="41" y="969"/>
                    <a:pt x="48" y="975"/>
                  </a:cubicBezTo>
                  <a:cubicBezTo>
                    <a:pt x="48" y="989"/>
                    <a:pt x="48" y="1003"/>
                    <a:pt x="48" y="1017"/>
                  </a:cubicBezTo>
                  <a:cubicBezTo>
                    <a:pt x="50" y="1032"/>
                    <a:pt x="44" y="1055"/>
                    <a:pt x="51" y="1065"/>
                  </a:cubicBezTo>
                  <a:cubicBezTo>
                    <a:pt x="51" y="1080"/>
                    <a:pt x="51" y="1095"/>
                    <a:pt x="51" y="1110"/>
                  </a:cubicBezTo>
                  <a:cubicBezTo>
                    <a:pt x="51" y="1122"/>
                    <a:pt x="51" y="1134"/>
                    <a:pt x="51" y="1146"/>
                  </a:cubicBezTo>
                  <a:cubicBezTo>
                    <a:pt x="51" y="1167"/>
                    <a:pt x="51" y="1188"/>
                    <a:pt x="51" y="1209"/>
                  </a:cubicBezTo>
                  <a:cubicBezTo>
                    <a:pt x="51" y="1222"/>
                    <a:pt x="51" y="1235"/>
                    <a:pt x="51" y="1248"/>
                  </a:cubicBezTo>
                  <a:cubicBezTo>
                    <a:pt x="51" y="1262"/>
                    <a:pt x="51" y="1276"/>
                    <a:pt x="51" y="1290"/>
                  </a:cubicBezTo>
                  <a:cubicBezTo>
                    <a:pt x="44" y="1298"/>
                    <a:pt x="50" y="1319"/>
                    <a:pt x="48" y="1332"/>
                  </a:cubicBezTo>
                  <a:cubicBezTo>
                    <a:pt x="48" y="1345"/>
                    <a:pt x="48" y="1358"/>
                    <a:pt x="48" y="1371"/>
                  </a:cubicBezTo>
                  <a:cubicBezTo>
                    <a:pt x="48" y="1385"/>
                    <a:pt x="48" y="1399"/>
                    <a:pt x="48" y="1413"/>
                  </a:cubicBezTo>
                  <a:cubicBezTo>
                    <a:pt x="48" y="1427"/>
                    <a:pt x="48" y="1441"/>
                    <a:pt x="48" y="1455"/>
                  </a:cubicBezTo>
                  <a:cubicBezTo>
                    <a:pt x="41" y="1462"/>
                    <a:pt x="47" y="1482"/>
                    <a:pt x="45" y="1494"/>
                  </a:cubicBezTo>
                  <a:cubicBezTo>
                    <a:pt x="45" y="1508"/>
                    <a:pt x="45" y="1522"/>
                    <a:pt x="45" y="1536"/>
                  </a:cubicBezTo>
                  <a:cubicBezTo>
                    <a:pt x="45" y="1550"/>
                    <a:pt x="45" y="1564"/>
                    <a:pt x="45" y="1578"/>
                  </a:cubicBezTo>
                  <a:cubicBezTo>
                    <a:pt x="45" y="1591"/>
                    <a:pt x="45" y="1604"/>
                    <a:pt x="45" y="1617"/>
                  </a:cubicBezTo>
                  <a:cubicBezTo>
                    <a:pt x="38" y="1617"/>
                    <a:pt x="44" y="1630"/>
                    <a:pt x="42" y="1635"/>
                  </a:cubicBezTo>
                  <a:cubicBezTo>
                    <a:pt x="35" y="1635"/>
                    <a:pt x="28" y="1635"/>
                    <a:pt x="21" y="1635"/>
                  </a:cubicBezTo>
                  <a:cubicBezTo>
                    <a:pt x="21" y="1607"/>
                    <a:pt x="21" y="1579"/>
                    <a:pt x="21" y="1551"/>
                  </a:cubicBezTo>
                  <a:cubicBezTo>
                    <a:pt x="21" y="1523"/>
                    <a:pt x="21" y="1495"/>
                    <a:pt x="21" y="1467"/>
                  </a:cubicBezTo>
                  <a:cubicBezTo>
                    <a:pt x="26" y="1402"/>
                    <a:pt x="26" y="1316"/>
                    <a:pt x="21" y="1251"/>
                  </a:cubicBezTo>
                  <a:cubicBezTo>
                    <a:pt x="21" y="1202"/>
                    <a:pt x="21" y="1153"/>
                    <a:pt x="21" y="1104"/>
                  </a:cubicBezTo>
                  <a:cubicBezTo>
                    <a:pt x="21" y="1084"/>
                    <a:pt x="21" y="1064"/>
                    <a:pt x="21" y="1044"/>
                  </a:cubicBezTo>
                  <a:cubicBezTo>
                    <a:pt x="19" y="1034"/>
                    <a:pt x="25" y="1016"/>
                    <a:pt x="18" y="1011"/>
                  </a:cubicBezTo>
                  <a:cubicBezTo>
                    <a:pt x="18" y="985"/>
                    <a:pt x="18" y="959"/>
                    <a:pt x="18" y="933"/>
                  </a:cubicBezTo>
                  <a:cubicBezTo>
                    <a:pt x="16" y="915"/>
                    <a:pt x="22" y="889"/>
                    <a:pt x="15" y="876"/>
                  </a:cubicBezTo>
                  <a:cubicBezTo>
                    <a:pt x="15" y="867"/>
                    <a:pt x="15" y="858"/>
                    <a:pt x="15" y="849"/>
                  </a:cubicBezTo>
                  <a:cubicBezTo>
                    <a:pt x="13" y="834"/>
                    <a:pt x="19" y="811"/>
                    <a:pt x="12" y="801"/>
                  </a:cubicBezTo>
                  <a:cubicBezTo>
                    <a:pt x="12" y="787"/>
                    <a:pt x="12" y="773"/>
                    <a:pt x="12" y="759"/>
                  </a:cubicBezTo>
                  <a:cubicBezTo>
                    <a:pt x="10" y="748"/>
                    <a:pt x="16" y="729"/>
                    <a:pt x="9" y="723"/>
                  </a:cubicBezTo>
                  <a:cubicBezTo>
                    <a:pt x="9" y="711"/>
                    <a:pt x="9" y="699"/>
                    <a:pt x="9" y="687"/>
                  </a:cubicBezTo>
                  <a:cubicBezTo>
                    <a:pt x="7" y="678"/>
                    <a:pt x="13" y="661"/>
                    <a:pt x="6" y="657"/>
                  </a:cubicBezTo>
                  <a:cubicBezTo>
                    <a:pt x="7" y="612"/>
                    <a:pt x="3" y="572"/>
                    <a:pt x="0" y="531"/>
                  </a:cubicBezTo>
                  <a:cubicBezTo>
                    <a:pt x="4" y="531"/>
                    <a:pt x="8" y="531"/>
                    <a:pt x="12" y="531"/>
                  </a:cubicBezTo>
                  <a:cubicBezTo>
                    <a:pt x="21" y="529"/>
                    <a:pt x="38" y="535"/>
                    <a:pt x="42" y="528"/>
                  </a:cubicBezTo>
                  <a:cubicBezTo>
                    <a:pt x="50" y="528"/>
                    <a:pt x="58" y="528"/>
                    <a:pt x="66" y="528"/>
                  </a:cubicBezTo>
                  <a:cubicBezTo>
                    <a:pt x="75" y="526"/>
                    <a:pt x="92" y="532"/>
                    <a:pt x="96" y="525"/>
                  </a:cubicBezTo>
                  <a:cubicBezTo>
                    <a:pt x="105" y="525"/>
                    <a:pt x="114" y="525"/>
                    <a:pt x="123" y="525"/>
                  </a:cubicBezTo>
                  <a:cubicBezTo>
                    <a:pt x="142" y="525"/>
                    <a:pt x="161" y="525"/>
                    <a:pt x="180" y="525"/>
                  </a:cubicBezTo>
                  <a:cubicBezTo>
                    <a:pt x="194" y="525"/>
                    <a:pt x="208" y="525"/>
                    <a:pt x="222" y="525"/>
                  </a:cubicBezTo>
                  <a:cubicBezTo>
                    <a:pt x="203" y="466"/>
                    <a:pt x="215" y="376"/>
                    <a:pt x="204" y="309"/>
                  </a:cubicBezTo>
                  <a:cubicBezTo>
                    <a:pt x="250" y="304"/>
                    <a:pt x="289" y="292"/>
                    <a:pt x="342" y="294"/>
                  </a:cubicBezTo>
                  <a:cubicBezTo>
                    <a:pt x="355" y="292"/>
                    <a:pt x="376" y="298"/>
                    <a:pt x="384" y="291"/>
                  </a:cubicBezTo>
                  <a:cubicBezTo>
                    <a:pt x="398" y="291"/>
                    <a:pt x="412" y="291"/>
                    <a:pt x="426" y="291"/>
                  </a:cubicBezTo>
                  <a:cubicBezTo>
                    <a:pt x="438" y="289"/>
                    <a:pt x="458" y="295"/>
                    <a:pt x="465" y="288"/>
                  </a:cubicBezTo>
                  <a:cubicBezTo>
                    <a:pt x="478" y="288"/>
                    <a:pt x="491" y="288"/>
                    <a:pt x="504" y="288"/>
                  </a:cubicBezTo>
                  <a:cubicBezTo>
                    <a:pt x="507" y="257"/>
                    <a:pt x="492" y="231"/>
                    <a:pt x="501" y="204"/>
                  </a:cubicBezTo>
                  <a:cubicBezTo>
                    <a:pt x="515" y="198"/>
                    <a:pt x="534" y="197"/>
                    <a:pt x="555" y="198"/>
                  </a:cubicBezTo>
                  <a:cubicBezTo>
                    <a:pt x="601" y="198"/>
                    <a:pt x="647" y="198"/>
                    <a:pt x="693" y="198"/>
                  </a:cubicBezTo>
                  <a:cubicBezTo>
                    <a:pt x="744" y="195"/>
                    <a:pt x="779" y="208"/>
                    <a:pt x="825" y="210"/>
                  </a:cubicBezTo>
                  <a:cubicBezTo>
                    <a:pt x="825" y="235"/>
                    <a:pt x="831" y="254"/>
                    <a:pt x="834" y="276"/>
                  </a:cubicBezTo>
                  <a:cubicBezTo>
                    <a:pt x="835" y="286"/>
                    <a:pt x="861" y="271"/>
                    <a:pt x="858" y="285"/>
                  </a:cubicBezTo>
                  <a:cubicBezTo>
                    <a:pt x="878" y="511"/>
                    <a:pt x="897" y="738"/>
                    <a:pt x="909" y="972"/>
                  </a:cubicBezTo>
                  <a:cubicBezTo>
                    <a:pt x="914" y="979"/>
                    <a:pt x="932" y="973"/>
                    <a:pt x="942" y="975"/>
                  </a:cubicBezTo>
                  <a:cubicBezTo>
                    <a:pt x="957" y="975"/>
                    <a:pt x="972" y="975"/>
                    <a:pt x="987" y="975"/>
                  </a:cubicBezTo>
                  <a:cubicBezTo>
                    <a:pt x="988" y="975"/>
                    <a:pt x="989" y="975"/>
                    <a:pt x="990" y="975"/>
                  </a:cubicBezTo>
                  <a:cubicBezTo>
                    <a:pt x="988" y="961"/>
                    <a:pt x="994" y="939"/>
                    <a:pt x="987" y="930"/>
                  </a:cubicBezTo>
                  <a:cubicBezTo>
                    <a:pt x="987" y="904"/>
                    <a:pt x="987" y="878"/>
                    <a:pt x="987" y="852"/>
                  </a:cubicBezTo>
                  <a:cubicBezTo>
                    <a:pt x="987" y="783"/>
                    <a:pt x="987" y="714"/>
                    <a:pt x="987" y="645"/>
                  </a:cubicBezTo>
                  <a:cubicBezTo>
                    <a:pt x="987" y="621"/>
                    <a:pt x="987" y="597"/>
                    <a:pt x="987" y="573"/>
                  </a:cubicBezTo>
                  <a:cubicBezTo>
                    <a:pt x="985" y="563"/>
                    <a:pt x="991" y="545"/>
                    <a:pt x="984" y="540"/>
                  </a:cubicBezTo>
                  <a:cubicBezTo>
                    <a:pt x="984" y="534"/>
                    <a:pt x="984" y="528"/>
                    <a:pt x="984" y="522"/>
                  </a:cubicBezTo>
                  <a:cubicBezTo>
                    <a:pt x="982" y="510"/>
                    <a:pt x="988" y="490"/>
                    <a:pt x="981" y="483"/>
                  </a:cubicBezTo>
                  <a:cubicBezTo>
                    <a:pt x="981" y="471"/>
                    <a:pt x="981" y="459"/>
                    <a:pt x="981" y="447"/>
                  </a:cubicBezTo>
                  <a:cubicBezTo>
                    <a:pt x="979" y="436"/>
                    <a:pt x="985" y="417"/>
                    <a:pt x="978" y="411"/>
                  </a:cubicBezTo>
                  <a:cubicBezTo>
                    <a:pt x="975" y="272"/>
                    <a:pt x="962" y="143"/>
                    <a:pt x="948" y="15"/>
                  </a:cubicBezTo>
                  <a:cubicBezTo>
                    <a:pt x="989" y="17"/>
                    <a:pt x="1017" y="6"/>
                    <a:pt x="1056" y="6"/>
                  </a:cubicBezTo>
                  <a:cubicBezTo>
                    <a:pt x="1067" y="4"/>
                    <a:pt x="1086" y="10"/>
                    <a:pt x="1092" y="3"/>
                  </a:cubicBezTo>
                  <a:cubicBezTo>
                    <a:pt x="1102" y="3"/>
                    <a:pt x="1112" y="3"/>
                    <a:pt x="1122" y="3"/>
                  </a:cubicBezTo>
                  <a:cubicBezTo>
                    <a:pt x="1133" y="1"/>
                    <a:pt x="1152" y="7"/>
                    <a:pt x="11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4" name="Freeform 957"/>
            <p:cNvSpPr/>
            <p:nvPr/>
          </p:nvSpPr>
          <p:spPr bwMode="auto">
            <a:xfrm>
              <a:off x="8312166" y="307182"/>
              <a:ext cx="242888" cy="14288"/>
            </a:xfrm>
            <a:custGeom>
              <a:avLst/>
              <a:gdLst>
                <a:gd name="T0" fmla="*/ 0 w 81"/>
                <a:gd name="T1" fmla="*/ 0 h 5"/>
                <a:gd name="T2" fmla="*/ 81 w 81"/>
                <a:gd name="T3" fmla="*/ 0 h 5"/>
                <a:gd name="T4" fmla="*/ 0 w 8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5" name="Freeform 958"/>
            <p:cNvSpPr/>
            <p:nvPr/>
          </p:nvSpPr>
          <p:spPr bwMode="auto">
            <a:xfrm>
              <a:off x="584211" y="1602582"/>
              <a:ext cx="179388" cy="33338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6" name="Freeform 959"/>
            <p:cNvSpPr/>
            <p:nvPr/>
          </p:nvSpPr>
          <p:spPr bwMode="auto">
            <a:xfrm>
              <a:off x="244486" y="1659732"/>
              <a:ext cx="20638" cy="3441701"/>
            </a:xfrm>
            <a:custGeom>
              <a:avLst/>
              <a:gdLst>
                <a:gd name="T0" fmla="*/ 0 w 7"/>
                <a:gd name="T1" fmla="*/ 0 h 1152"/>
                <a:gd name="T2" fmla="*/ 3 w 7"/>
                <a:gd name="T3" fmla="*/ 1152 h 1152"/>
                <a:gd name="T4" fmla="*/ 0 w 7"/>
                <a:gd name="T5" fmla="*/ 1152 h 1152"/>
                <a:gd name="T6" fmla="*/ 0 w 7"/>
                <a:gd name="T7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52">
                  <a:moveTo>
                    <a:pt x="0" y="0"/>
                  </a:moveTo>
                  <a:cubicBezTo>
                    <a:pt x="7" y="378"/>
                    <a:pt x="1" y="769"/>
                    <a:pt x="3" y="1152"/>
                  </a:cubicBezTo>
                  <a:cubicBezTo>
                    <a:pt x="2" y="1152"/>
                    <a:pt x="1" y="1152"/>
                    <a:pt x="0" y="1152"/>
                  </a:cubicBezTo>
                  <a:cubicBezTo>
                    <a:pt x="0" y="768"/>
                    <a:pt x="0" y="38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7" name="Freeform 960"/>
            <p:cNvSpPr/>
            <p:nvPr/>
          </p:nvSpPr>
          <p:spPr bwMode="auto">
            <a:xfrm>
              <a:off x="584211" y="3763170"/>
              <a:ext cx="179388" cy="31750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8" name="Freeform 961"/>
            <p:cNvSpPr/>
            <p:nvPr/>
          </p:nvSpPr>
          <p:spPr bwMode="auto">
            <a:xfrm>
              <a:off x="566748" y="5044283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9" name="Freeform 962"/>
            <p:cNvSpPr/>
            <p:nvPr/>
          </p:nvSpPr>
          <p:spPr bwMode="auto">
            <a:xfrm>
              <a:off x="8124841" y="5115721"/>
              <a:ext cx="206375" cy="20638"/>
            </a:xfrm>
            <a:custGeom>
              <a:avLst/>
              <a:gdLst>
                <a:gd name="T0" fmla="*/ 0 w 69"/>
                <a:gd name="T1" fmla="*/ 7 h 7"/>
                <a:gd name="T2" fmla="*/ 69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0" name="Freeform 967"/>
            <p:cNvSpPr/>
            <p:nvPr/>
          </p:nvSpPr>
          <p:spPr bwMode="auto">
            <a:xfrm>
              <a:off x="5688027" y="5223671"/>
              <a:ext cx="161925" cy="33338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BF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1" name="Freeform 968"/>
            <p:cNvSpPr/>
            <p:nvPr/>
          </p:nvSpPr>
          <p:spPr bwMode="auto">
            <a:xfrm>
              <a:off x="2805125" y="2821783"/>
              <a:ext cx="187325" cy="33338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2" name="Freeform 969"/>
            <p:cNvSpPr/>
            <p:nvPr/>
          </p:nvSpPr>
          <p:spPr bwMode="auto">
            <a:xfrm>
              <a:off x="3038487" y="4248946"/>
              <a:ext cx="106363" cy="22225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3" name="Freeform 970"/>
            <p:cNvSpPr/>
            <p:nvPr/>
          </p:nvSpPr>
          <p:spPr bwMode="auto">
            <a:xfrm>
              <a:off x="5107001" y="4372771"/>
              <a:ext cx="1343026" cy="339725"/>
            </a:xfrm>
            <a:custGeom>
              <a:avLst/>
              <a:gdLst>
                <a:gd name="T0" fmla="*/ 393 w 450"/>
                <a:gd name="T1" fmla="*/ 1 h 114"/>
                <a:gd name="T2" fmla="*/ 450 w 450"/>
                <a:gd name="T3" fmla="*/ 4 h 114"/>
                <a:gd name="T4" fmla="*/ 450 w 450"/>
                <a:gd name="T5" fmla="*/ 25 h 114"/>
                <a:gd name="T6" fmla="*/ 450 w 450"/>
                <a:gd name="T7" fmla="*/ 76 h 114"/>
                <a:gd name="T8" fmla="*/ 450 w 450"/>
                <a:gd name="T9" fmla="*/ 112 h 114"/>
                <a:gd name="T10" fmla="*/ 342 w 450"/>
                <a:gd name="T11" fmla="*/ 109 h 114"/>
                <a:gd name="T12" fmla="*/ 306 w 450"/>
                <a:gd name="T13" fmla="*/ 106 h 114"/>
                <a:gd name="T14" fmla="*/ 267 w 450"/>
                <a:gd name="T15" fmla="*/ 106 h 114"/>
                <a:gd name="T16" fmla="*/ 225 w 450"/>
                <a:gd name="T17" fmla="*/ 103 h 114"/>
                <a:gd name="T18" fmla="*/ 54 w 450"/>
                <a:gd name="T19" fmla="*/ 100 h 114"/>
                <a:gd name="T20" fmla="*/ 24 w 450"/>
                <a:gd name="T21" fmla="*/ 100 h 114"/>
                <a:gd name="T22" fmla="*/ 3 w 450"/>
                <a:gd name="T23" fmla="*/ 100 h 114"/>
                <a:gd name="T24" fmla="*/ 3 w 450"/>
                <a:gd name="T25" fmla="*/ 70 h 114"/>
                <a:gd name="T26" fmla="*/ 0 w 450"/>
                <a:gd name="T27" fmla="*/ 19 h 114"/>
                <a:gd name="T28" fmla="*/ 0 w 450"/>
                <a:gd name="T29" fmla="*/ 1 h 114"/>
                <a:gd name="T30" fmla="*/ 84 w 450"/>
                <a:gd name="T31" fmla="*/ 10 h 114"/>
                <a:gd name="T32" fmla="*/ 267 w 450"/>
                <a:gd name="T33" fmla="*/ 10 h 114"/>
                <a:gd name="T34" fmla="*/ 360 w 450"/>
                <a:gd name="T35" fmla="*/ 4 h 114"/>
                <a:gd name="T36" fmla="*/ 393 w 450"/>
                <a:gd name="T37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0" h="114">
                  <a:moveTo>
                    <a:pt x="393" y="1"/>
                  </a:moveTo>
                  <a:cubicBezTo>
                    <a:pt x="413" y="1"/>
                    <a:pt x="434" y="0"/>
                    <a:pt x="450" y="4"/>
                  </a:cubicBezTo>
                  <a:cubicBezTo>
                    <a:pt x="450" y="11"/>
                    <a:pt x="450" y="18"/>
                    <a:pt x="450" y="25"/>
                  </a:cubicBezTo>
                  <a:cubicBezTo>
                    <a:pt x="450" y="42"/>
                    <a:pt x="450" y="59"/>
                    <a:pt x="450" y="76"/>
                  </a:cubicBezTo>
                  <a:cubicBezTo>
                    <a:pt x="450" y="88"/>
                    <a:pt x="450" y="100"/>
                    <a:pt x="450" y="112"/>
                  </a:cubicBezTo>
                  <a:cubicBezTo>
                    <a:pt x="411" y="114"/>
                    <a:pt x="381" y="107"/>
                    <a:pt x="342" y="109"/>
                  </a:cubicBezTo>
                  <a:cubicBezTo>
                    <a:pt x="336" y="102"/>
                    <a:pt x="317" y="108"/>
                    <a:pt x="306" y="106"/>
                  </a:cubicBezTo>
                  <a:cubicBezTo>
                    <a:pt x="293" y="106"/>
                    <a:pt x="280" y="106"/>
                    <a:pt x="267" y="106"/>
                  </a:cubicBezTo>
                  <a:cubicBezTo>
                    <a:pt x="259" y="99"/>
                    <a:pt x="238" y="105"/>
                    <a:pt x="225" y="103"/>
                  </a:cubicBezTo>
                  <a:cubicBezTo>
                    <a:pt x="166" y="104"/>
                    <a:pt x="114" y="98"/>
                    <a:pt x="54" y="100"/>
                  </a:cubicBezTo>
                  <a:cubicBezTo>
                    <a:pt x="51" y="95"/>
                    <a:pt x="27" y="95"/>
                    <a:pt x="24" y="100"/>
                  </a:cubicBezTo>
                  <a:cubicBezTo>
                    <a:pt x="17" y="100"/>
                    <a:pt x="10" y="100"/>
                    <a:pt x="3" y="100"/>
                  </a:cubicBezTo>
                  <a:cubicBezTo>
                    <a:pt x="3" y="90"/>
                    <a:pt x="3" y="80"/>
                    <a:pt x="3" y="70"/>
                  </a:cubicBezTo>
                  <a:cubicBezTo>
                    <a:pt x="1" y="54"/>
                    <a:pt x="7" y="30"/>
                    <a:pt x="0" y="19"/>
                  </a:cubicBezTo>
                  <a:cubicBezTo>
                    <a:pt x="0" y="13"/>
                    <a:pt x="0" y="7"/>
                    <a:pt x="0" y="1"/>
                  </a:cubicBezTo>
                  <a:cubicBezTo>
                    <a:pt x="26" y="6"/>
                    <a:pt x="51" y="12"/>
                    <a:pt x="84" y="10"/>
                  </a:cubicBezTo>
                  <a:cubicBezTo>
                    <a:pt x="138" y="15"/>
                    <a:pt x="213" y="15"/>
                    <a:pt x="267" y="10"/>
                  </a:cubicBezTo>
                  <a:cubicBezTo>
                    <a:pt x="299" y="9"/>
                    <a:pt x="324" y="1"/>
                    <a:pt x="360" y="4"/>
                  </a:cubicBezTo>
                  <a:cubicBezTo>
                    <a:pt x="370" y="2"/>
                    <a:pt x="388" y="8"/>
                    <a:pt x="393" y="1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4" name="Freeform 971"/>
            <p:cNvSpPr/>
            <p:nvPr/>
          </p:nvSpPr>
          <p:spPr bwMode="auto">
            <a:xfrm>
              <a:off x="7118365" y="1343820"/>
              <a:ext cx="236538" cy="3778251"/>
            </a:xfrm>
            <a:custGeom>
              <a:avLst/>
              <a:gdLst>
                <a:gd name="T0" fmla="*/ 4 w 79"/>
                <a:gd name="T1" fmla="*/ 31 h 1265"/>
                <a:gd name="T2" fmla="*/ 61 w 79"/>
                <a:gd name="T3" fmla="*/ 7 h 1265"/>
                <a:gd name="T4" fmla="*/ 58 w 79"/>
                <a:gd name="T5" fmla="*/ 25 h 1265"/>
                <a:gd name="T6" fmla="*/ 58 w 79"/>
                <a:gd name="T7" fmla="*/ 64 h 1265"/>
                <a:gd name="T8" fmla="*/ 73 w 79"/>
                <a:gd name="T9" fmla="*/ 331 h 1265"/>
                <a:gd name="T10" fmla="*/ 73 w 79"/>
                <a:gd name="T11" fmla="*/ 427 h 1265"/>
                <a:gd name="T12" fmla="*/ 76 w 79"/>
                <a:gd name="T13" fmla="*/ 517 h 1265"/>
                <a:gd name="T14" fmla="*/ 76 w 79"/>
                <a:gd name="T15" fmla="*/ 607 h 1265"/>
                <a:gd name="T16" fmla="*/ 76 w 79"/>
                <a:gd name="T17" fmla="*/ 700 h 1265"/>
                <a:gd name="T18" fmla="*/ 76 w 79"/>
                <a:gd name="T19" fmla="*/ 790 h 1265"/>
                <a:gd name="T20" fmla="*/ 76 w 79"/>
                <a:gd name="T21" fmla="*/ 862 h 1265"/>
                <a:gd name="T22" fmla="*/ 76 w 79"/>
                <a:gd name="T23" fmla="*/ 919 h 1265"/>
                <a:gd name="T24" fmla="*/ 76 w 79"/>
                <a:gd name="T25" fmla="*/ 976 h 1265"/>
                <a:gd name="T26" fmla="*/ 76 w 79"/>
                <a:gd name="T27" fmla="*/ 1033 h 1265"/>
                <a:gd name="T28" fmla="*/ 76 w 79"/>
                <a:gd name="T29" fmla="*/ 1177 h 1265"/>
                <a:gd name="T30" fmla="*/ 76 w 79"/>
                <a:gd name="T31" fmla="*/ 1198 h 1265"/>
                <a:gd name="T32" fmla="*/ 79 w 79"/>
                <a:gd name="T33" fmla="*/ 1234 h 1265"/>
                <a:gd name="T34" fmla="*/ 79 w 79"/>
                <a:gd name="T35" fmla="*/ 1252 h 1265"/>
                <a:gd name="T36" fmla="*/ 19 w 79"/>
                <a:gd name="T37" fmla="*/ 1240 h 1265"/>
                <a:gd name="T38" fmla="*/ 19 w 79"/>
                <a:gd name="T39" fmla="*/ 1207 h 1265"/>
                <a:gd name="T40" fmla="*/ 19 w 79"/>
                <a:gd name="T41" fmla="*/ 1174 h 1265"/>
                <a:gd name="T42" fmla="*/ 19 w 79"/>
                <a:gd name="T43" fmla="*/ 1141 h 1265"/>
                <a:gd name="T44" fmla="*/ 22 w 79"/>
                <a:gd name="T45" fmla="*/ 1108 h 1265"/>
                <a:gd name="T46" fmla="*/ 22 w 79"/>
                <a:gd name="T47" fmla="*/ 1075 h 1265"/>
                <a:gd name="T48" fmla="*/ 22 w 79"/>
                <a:gd name="T49" fmla="*/ 1042 h 1265"/>
                <a:gd name="T50" fmla="*/ 22 w 79"/>
                <a:gd name="T51" fmla="*/ 1009 h 1265"/>
                <a:gd name="T52" fmla="*/ 25 w 79"/>
                <a:gd name="T53" fmla="*/ 979 h 1265"/>
                <a:gd name="T54" fmla="*/ 25 w 79"/>
                <a:gd name="T55" fmla="*/ 946 h 1265"/>
                <a:gd name="T56" fmla="*/ 25 w 79"/>
                <a:gd name="T57" fmla="*/ 913 h 1265"/>
                <a:gd name="T58" fmla="*/ 25 w 79"/>
                <a:gd name="T59" fmla="*/ 880 h 1265"/>
                <a:gd name="T60" fmla="*/ 25 w 79"/>
                <a:gd name="T61" fmla="*/ 847 h 1265"/>
                <a:gd name="T62" fmla="*/ 25 w 79"/>
                <a:gd name="T63" fmla="*/ 814 h 1265"/>
                <a:gd name="T64" fmla="*/ 22 w 79"/>
                <a:gd name="T65" fmla="*/ 781 h 1265"/>
                <a:gd name="T66" fmla="*/ 22 w 79"/>
                <a:gd name="T67" fmla="*/ 751 h 1265"/>
                <a:gd name="T68" fmla="*/ 22 w 79"/>
                <a:gd name="T69" fmla="*/ 715 h 1265"/>
                <a:gd name="T70" fmla="*/ 22 w 79"/>
                <a:gd name="T71" fmla="*/ 685 h 1265"/>
                <a:gd name="T72" fmla="*/ 19 w 79"/>
                <a:gd name="T73" fmla="*/ 652 h 1265"/>
                <a:gd name="T74" fmla="*/ 19 w 79"/>
                <a:gd name="T75" fmla="*/ 619 h 1265"/>
                <a:gd name="T76" fmla="*/ 19 w 79"/>
                <a:gd name="T77" fmla="*/ 586 h 1265"/>
                <a:gd name="T78" fmla="*/ 19 w 79"/>
                <a:gd name="T79" fmla="*/ 553 h 1265"/>
                <a:gd name="T80" fmla="*/ 16 w 79"/>
                <a:gd name="T81" fmla="*/ 520 h 1265"/>
                <a:gd name="T82" fmla="*/ 16 w 79"/>
                <a:gd name="T83" fmla="*/ 487 h 1265"/>
                <a:gd name="T84" fmla="*/ 16 w 79"/>
                <a:gd name="T85" fmla="*/ 454 h 1265"/>
                <a:gd name="T86" fmla="*/ 16 w 79"/>
                <a:gd name="T87" fmla="*/ 421 h 1265"/>
                <a:gd name="T88" fmla="*/ 13 w 79"/>
                <a:gd name="T89" fmla="*/ 391 h 1265"/>
                <a:gd name="T90" fmla="*/ 13 w 79"/>
                <a:gd name="T91" fmla="*/ 358 h 1265"/>
                <a:gd name="T92" fmla="*/ 13 w 79"/>
                <a:gd name="T93" fmla="*/ 325 h 1265"/>
                <a:gd name="T94" fmla="*/ 13 w 79"/>
                <a:gd name="T95" fmla="*/ 292 h 1265"/>
                <a:gd name="T96" fmla="*/ 10 w 79"/>
                <a:gd name="T97" fmla="*/ 259 h 1265"/>
                <a:gd name="T98" fmla="*/ 10 w 79"/>
                <a:gd name="T99" fmla="*/ 226 h 1265"/>
                <a:gd name="T100" fmla="*/ 10 w 79"/>
                <a:gd name="T101" fmla="*/ 193 h 1265"/>
                <a:gd name="T102" fmla="*/ 10 w 79"/>
                <a:gd name="T103" fmla="*/ 160 h 1265"/>
                <a:gd name="T104" fmla="*/ 7 w 79"/>
                <a:gd name="T105" fmla="*/ 130 h 1265"/>
                <a:gd name="T106" fmla="*/ 7 w 79"/>
                <a:gd name="T107" fmla="*/ 97 h 1265"/>
                <a:gd name="T108" fmla="*/ 7 w 79"/>
                <a:gd name="T109" fmla="*/ 64 h 1265"/>
                <a:gd name="T110" fmla="*/ 4 w 79"/>
                <a:gd name="T111" fmla="*/ 31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" h="1265">
                  <a:moveTo>
                    <a:pt x="4" y="31"/>
                  </a:moveTo>
                  <a:cubicBezTo>
                    <a:pt x="0" y="0"/>
                    <a:pt x="44" y="17"/>
                    <a:pt x="61" y="7"/>
                  </a:cubicBezTo>
                  <a:cubicBezTo>
                    <a:pt x="58" y="11"/>
                    <a:pt x="58" y="18"/>
                    <a:pt x="58" y="25"/>
                  </a:cubicBezTo>
                  <a:cubicBezTo>
                    <a:pt x="53" y="31"/>
                    <a:pt x="53" y="58"/>
                    <a:pt x="58" y="64"/>
                  </a:cubicBezTo>
                  <a:cubicBezTo>
                    <a:pt x="59" y="157"/>
                    <a:pt x="71" y="239"/>
                    <a:pt x="73" y="331"/>
                  </a:cubicBezTo>
                  <a:cubicBezTo>
                    <a:pt x="73" y="363"/>
                    <a:pt x="73" y="395"/>
                    <a:pt x="73" y="427"/>
                  </a:cubicBezTo>
                  <a:cubicBezTo>
                    <a:pt x="75" y="456"/>
                    <a:pt x="69" y="493"/>
                    <a:pt x="76" y="517"/>
                  </a:cubicBezTo>
                  <a:cubicBezTo>
                    <a:pt x="76" y="547"/>
                    <a:pt x="76" y="577"/>
                    <a:pt x="76" y="607"/>
                  </a:cubicBezTo>
                  <a:cubicBezTo>
                    <a:pt x="76" y="638"/>
                    <a:pt x="76" y="669"/>
                    <a:pt x="76" y="700"/>
                  </a:cubicBezTo>
                  <a:cubicBezTo>
                    <a:pt x="76" y="730"/>
                    <a:pt x="76" y="760"/>
                    <a:pt x="76" y="790"/>
                  </a:cubicBezTo>
                  <a:cubicBezTo>
                    <a:pt x="76" y="814"/>
                    <a:pt x="76" y="838"/>
                    <a:pt x="76" y="862"/>
                  </a:cubicBezTo>
                  <a:cubicBezTo>
                    <a:pt x="76" y="881"/>
                    <a:pt x="76" y="900"/>
                    <a:pt x="76" y="919"/>
                  </a:cubicBezTo>
                  <a:cubicBezTo>
                    <a:pt x="76" y="938"/>
                    <a:pt x="76" y="957"/>
                    <a:pt x="76" y="976"/>
                  </a:cubicBezTo>
                  <a:cubicBezTo>
                    <a:pt x="76" y="995"/>
                    <a:pt x="76" y="1014"/>
                    <a:pt x="76" y="1033"/>
                  </a:cubicBezTo>
                  <a:cubicBezTo>
                    <a:pt x="71" y="1074"/>
                    <a:pt x="71" y="1136"/>
                    <a:pt x="76" y="1177"/>
                  </a:cubicBezTo>
                  <a:cubicBezTo>
                    <a:pt x="76" y="1184"/>
                    <a:pt x="76" y="1191"/>
                    <a:pt x="76" y="1198"/>
                  </a:cubicBezTo>
                  <a:cubicBezTo>
                    <a:pt x="78" y="1209"/>
                    <a:pt x="72" y="1228"/>
                    <a:pt x="79" y="1234"/>
                  </a:cubicBezTo>
                  <a:cubicBezTo>
                    <a:pt x="79" y="1240"/>
                    <a:pt x="79" y="1246"/>
                    <a:pt x="79" y="1252"/>
                  </a:cubicBezTo>
                  <a:cubicBezTo>
                    <a:pt x="61" y="1246"/>
                    <a:pt x="18" y="1265"/>
                    <a:pt x="19" y="1240"/>
                  </a:cubicBezTo>
                  <a:cubicBezTo>
                    <a:pt x="19" y="1229"/>
                    <a:pt x="19" y="1218"/>
                    <a:pt x="19" y="1207"/>
                  </a:cubicBezTo>
                  <a:cubicBezTo>
                    <a:pt x="19" y="1196"/>
                    <a:pt x="19" y="1185"/>
                    <a:pt x="19" y="1174"/>
                  </a:cubicBezTo>
                  <a:cubicBezTo>
                    <a:pt x="19" y="1163"/>
                    <a:pt x="19" y="1152"/>
                    <a:pt x="19" y="1141"/>
                  </a:cubicBezTo>
                  <a:cubicBezTo>
                    <a:pt x="26" y="1136"/>
                    <a:pt x="20" y="1118"/>
                    <a:pt x="22" y="1108"/>
                  </a:cubicBezTo>
                  <a:cubicBezTo>
                    <a:pt x="22" y="1097"/>
                    <a:pt x="22" y="1086"/>
                    <a:pt x="22" y="1075"/>
                  </a:cubicBezTo>
                  <a:cubicBezTo>
                    <a:pt x="22" y="1064"/>
                    <a:pt x="22" y="1053"/>
                    <a:pt x="22" y="1042"/>
                  </a:cubicBezTo>
                  <a:cubicBezTo>
                    <a:pt x="22" y="1031"/>
                    <a:pt x="22" y="1020"/>
                    <a:pt x="22" y="1009"/>
                  </a:cubicBezTo>
                  <a:cubicBezTo>
                    <a:pt x="29" y="1005"/>
                    <a:pt x="23" y="988"/>
                    <a:pt x="25" y="979"/>
                  </a:cubicBezTo>
                  <a:cubicBezTo>
                    <a:pt x="25" y="968"/>
                    <a:pt x="25" y="957"/>
                    <a:pt x="25" y="946"/>
                  </a:cubicBezTo>
                  <a:cubicBezTo>
                    <a:pt x="25" y="935"/>
                    <a:pt x="25" y="924"/>
                    <a:pt x="25" y="913"/>
                  </a:cubicBezTo>
                  <a:cubicBezTo>
                    <a:pt x="25" y="902"/>
                    <a:pt x="25" y="891"/>
                    <a:pt x="25" y="880"/>
                  </a:cubicBezTo>
                  <a:cubicBezTo>
                    <a:pt x="25" y="869"/>
                    <a:pt x="25" y="858"/>
                    <a:pt x="25" y="847"/>
                  </a:cubicBezTo>
                  <a:cubicBezTo>
                    <a:pt x="25" y="836"/>
                    <a:pt x="25" y="825"/>
                    <a:pt x="25" y="814"/>
                  </a:cubicBezTo>
                  <a:cubicBezTo>
                    <a:pt x="23" y="804"/>
                    <a:pt x="29" y="786"/>
                    <a:pt x="22" y="781"/>
                  </a:cubicBezTo>
                  <a:cubicBezTo>
                    <a:pt x="22" y="771"/>
                    <a:pt x="22" y="761"/>
                    <a:pt x="22" y="751"/>
                  </a:cubicBezTo>
                  <a:cubicBezTo>
                    <a:pt x="22" y="739"/>
                    <a:pt x="22" y="727"/>
                    <a:pt x="22" y="715"/>
                  </a:cubicBezTo>
                  <a:cubicBezTo>
                    <a:pt x="22" y="705"/>
                    <a:pt x="22" y="695"/>
                    <a:pt x="22" y="685"/>
                  </a:cubicBezTo>
                  <a:cubicBezTo>
                    <a:pt x="20" y="675"/>
                    <a:pt x="26" y="657"/>
                    <a:pt x="19" y="652"/>
                  </a:cubicBezTo>
                  <a:cubicBezTo>
                    <a:pt x="19" y="641"/>
                    <a:pt x="19" y="630"/>
                    <a:pt x="19" y="619"/>
                  </a:cubicBezTo>
                  <a:cubicBezTo>
                    <a:pt x="19" y="608"/>
                    <a:pt x="19" y="597"/>
                    <a:pt x="19" y="586"/>
                  </a:cubicBezTo>
                  <a:cubicBezTo>
                    <a:pt x="19" y="575"/>
                    <a:pt x="19" y="564"/>
                    <a:pt x="19" y="553"/>
                  </a:cubicBezTo>
                  <a:cubicBezTo>
                    <a:pt x="17" y="543"/>
                    <a:pt x="23" y="525"/>
                    <a:pt x="16" y="520"/>
                  </a:cubicBezTo>
                  <a:cubicBezTo>
                    <a:pt x="16" y="509"/>
                    <a:pt x="16" y="498"/>
                    <a:pt x="16" y="487"/>
                  </a:cubicBezTo>
                  <a:cubicBezTo>
                    <a:pt x="16" y="476"/>
                    <a:pt x="16" y="465"/>
                    <a:pt x="16" y="454"/>
                  </a:cubicBezTo>
                  <a:cubicBezTo>
                    <a:pt x="16" y="443"/>
                    <a:pt x="16" y="432"/>
                    <a:pt x="16" y="421"/>
                  </a:cubicBezTo>
                  <a:cubicBezTo>
                    <a:pt x="14" y="412"/>
                    <a:pt x="20" y="395"/>
                    <a:pt x="13" y="391"/>
                  </a:cubicBezTo>
                  <a:cubicBezTo>
                    <a:pt x="13" y="380"/>
                    <a:pt x="13" y="369"/>
                    <a:pt x="13" y="358"/>
                  </a:cubicBezTo>
                  <a:cubicBezTo>
                    <a:pt x="13" y="347"/>
                    <a:pt x="13" y="336"/>
                    <a:pt x="13" y="325"/>
                  </a:cubicBezTo>
                  <a:cubicBezTo>
                    <a:pt x="13" y="314"/>
                    <a:pt x="13" y="303"/>
                    <a:pt x="13" y="292"/>
                  </a:cubicBezTo>
                  <a:cubicBezTo>
                    <a:pt x="11" y="282"/>
                    <a:pt x="17" y="264"/>
                    <a:pt x="10" y="259"/>
                  </a:cubicBezTo>
                  <a:cubicBezTo>
                    <a:pt x="10" y="248"/>
                    <a:pt x="10" y="237"/>
                    <a:pt x="10" y="226"/>
                  </a:cubicBezTo>
                  <a:cubicBezTo>
                    <a:pt x="10" y="215"/>
                    <a:pt x="10" y="204"/>
                    <a:pt x="10" y="193"/>
                  </a:cubicBezTo>
                  <a:cubicBezTo>
                    <a:pt x="10" y="182"/>
                    <a:pt x="10" y="171"/>
                    <a:pt x="10" y="160"/>
                  </a:cubicBezTo>
                  <a:cubicBezTo>
                    <a:pt x="8" y="151"/>
                    <a:pt x="14" y="134"/>
                    <a:pt x="7" y="130"/>
                  </a:cubicBezTo>
                  <a:cubicBezTo>
                    <a:pt x="7" y="119"/>
                    <a:pt x="7" y="108"/>
                    <a:pt x="7" y="97"/>
                  </a:cubicBezTo>
                  <a:cubicBezTo>
                    <a:pt x="7" y="86"/>
                    <a:pt x="7" y="75"/>
                    <a:pt x="7" y="64"/>
                  </a:cubicBezTo>
                  <a:cubicBezTo>
                    <a:pt x="5" y="54"/>
                    <a:pt x="11" y="36"/>
                    <a:pt x="4" y="3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5" name="Freeform 972"/>
            <p:cNvSpPr/>
            <p:nvPr/>
          </p:nvSpPr>
          <p:spPr bwMode="auto">
            <a:xfrm>
              <a:off x="5053026" y="2161383"/>
              <a:ext cx="1316038" cy="196850"/>
            </a:xfrm>
            <a:custGeom>
              <a:avLst/>
              <a:gdLst>
                <a:gd name="T0" fmla="*/ 306 w 441"/>
                <a:gd name="T1" fmla="*/ 0 h 66"/>
                <a:gd name="T2" fmla="*/ 339 w 441"/>
                <a:gd name="T3" fmla="*/ 0 h 66"/>
                <a:gd name="T4" fmla="*/ 372 w 441"/>
                <a:gd name="T5" fmla="*/ 0 h 66"/>
                <a:gd name="T6" fmla="*/ 405 w 441"/>
                <a:gd name="T7" fmla="*/ 0 h 66"/>
                <a:gd name="T8" fmla="*/ 438 w 441"/>
                <a:gd name="T9" fmla="*/ 0 h 66"/>
                <a:gd name="T10" fmla="*/ 441 w 441"/>
                <a:gd name="T11" fmla="*/ 24 h 66"/>
                <a:gd name="T12" fmla="*/ 441 w 441"/>
                <a:gd name="T13" fmla="*/ 63 h 66"/>
                <a:gd name="T14" fmla="*/ 228 w 441"/>
                <a:gd name="T15" fmla="*/ 63 h 66"/>
                <a:gd name="T16" fmla="*/ 6 w 441"/>
                <a:gd name="T17" fmla="*/ 66 h 66"/>
                <a:gd name="T18" fmla="*/ 3 w 441"/>
                <a:gd name="T19" fmla="*/ 66 h 66"/>
                <a:gd name="T20" fmla="*/ 0 w 441"/>
                <a:gd name="T21" fmla="*/ 21 h 66"/>
                <a:gd name="T22" fmla="*/ 0 w 441"/>
                <a:gd name="T23" fmla="*/ 6 h 66"/>
                <a:gd name="T24" fmla="*/ 75 w 441"/>
                <a:gd name="T25" fmla="*/ 6 h 66"/>
                <a:gd name="T26" fmla="*/ 111 w 441"/>
                <a:gd name="T27" fmla="*/ 6 h 66"/>
                <a:gd name="T28" fmla="*/ 144 w 441"/>
                <a:gd name="T29" fmla="*/ 6 h 66"/>
                <a:gd name="T30" fmla="*/ 174 w 441"/>
                <a:gd name="T31" fmla="*/ 3 h 66"/>
                <a:gd name="T32" fmla="*/ 207 w 441"/>
                <a:gd name="T33" fmla="*/ 3 h 66"/>
                <a:gd name="T34" fmla="*/ 243 w 441"/>
                <a:gd name="T35" fmla="*/ 3 h 66"/>
                <a:gd name="T36" fmla="*/ 273 w 441"/>
                <a:gd name="T37" fmla="*/ 3 h 66"/>
                <a:gd name="T38" fmla="*/ 306 w 441"/>
                <a:gd name="T3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1" h="66">
                  <a:moveTo>
                    <a:pt x="306" y="0"/>
                  </a:moveTo>
                  <a:cubicBezTo>
                    <a:pt x="317" y="0"/>
                    <a:pt x="328" y="0"/>
                    <a:pt x="339" y="0"/>
                  </a:cubicBezTo>
                  <a:cubicBezTo>
                    <a:pt x="350" y="0"/>
                    <a:pt x="361" y="0"/>
                    <a:pt x="372" y="0"/>
                  </a:cubicBezTo>
                  <a:cubicBezTo>
                    <a:pt x="383" y="0"/>
                    <a:pt x="394" y="0"/>
                    <a:pt x="405" y="0"/>
                  </a:cubicBezTo>
                  <a:cubicBezTo>
                    <a:pt x="416" y="0"/>
                    <a:pt x="427" y="0"/>
                    <a:pt x="438" y="0"/>
                  </a:cubicBezTo>
                  <a:cubicBezTo>
                    <a:pt x="440" y="7"/>
                    <a:pt x="434" y="22"/>
                    <a:pt x="441" y="24"/>
                  </a:cubicBezTo>
                  <a:cubicBezTo>
                    <a:pt x="441" y="37"/>
                    <a:pt x="441" y="50"/>
                    <a:pt x="441" y="63"/>
                  </a:cubicBezTo>
                  <a:cubicBezTo>
                    <a:pt x="370" y="63"/>
                    <a:pt x="299" y="63"/>
                    <a:pt x="228" y="63"/>
                  </a:cubicBezTo>
                  <a:cubicBezTo>
                    <a:pt x="155" y="65"/>
                    <a:pt x="74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2"/>
                    <a:pt x="7" y="30"/>
                    <a:pt x="0" y="21"/>
                  </a:cubicBezTo>
                  <a:cubicBezTo>
                    <a:pt x="0" y="16"/>
                    <a:pt x="0" y="11"/>
                    <a:pt x="0" y="6"/>
                  </a:cubicBezTo>
                  <a:cubicBezTo>
                    <a:pt x="25" y="6"/>
                    <a:pt x="50" y="6"/>
                    <a:pt x="75" y="6"/>
                  </a:cubicBezTo>
                  <a:cubicBezTo>
                    <a:pt x="87" y="6"/>
                    <a:pt x="99" y="6"/>
                    <a:pt x="111" y="6"/>
                  </a:cubicBezTo>
                  <a:cubicBezTo>
                    <a:pt x="122" y="6"/>
                    <a:pt x="133" y="6"/>
                    <a:pt x="144" y="6"/>
                  </a:cubicBezTo>
                  <a:cubicBezTo>
                    <a:pt x="153" y="4"/>
                    <a:pt x="170" y="10"/>
                    <a:pt x="174" y="3"/>
                  </a:cubicBezTo>
                  <a:cubicBezTo>
                    <a:pt x="185" y="3"/>
                    <a:pt x="196" y="3"/>
                    <a:pt x="207" y="3"/>
                  </a:cubicBezTo>
                  <a:cubicBezTo>
                    <a:pt x="219" y="3"/>
                    <a:pt x="231" y="3"/>
                    <a:pt x="243" y="3"/>
                  </a:cubicBezTo>
                  <a:cubicBezTo>
                    <a:pt x="253" y="3"/>
                    <a:pt x="263" y="3"/>
                    <a:pt x="273" y="3"/>
                  </a:cubicBezTo>
                  <a:cubicBezTo>
                    <a:pt x="283" y="1"/>
                    <a:pt x="301" y="7"/>
                    <a:pt x="306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6" name="Freeform 973"/>
            <p:cNvSpPr/>
            <p:nvPr/>
          </p:nvSpPr>
          <p:spPr bwMode="auto">
            <a:xfrm>
              <a:off x="5080014" y="2818608"/>
              <a:ext cx="1331913" cy="254000"/>
            </a:xfrm>
            <a:custGeom>
              <a:avLst/>
              <a:gdLst>
                <a:gd name="T0" fmla="*/ 402 w 446"/>
                <a:gd name="T1" fmla="*/ 2 h 85"/>
                <a:gd name="T2" fmla="*/ 438 w 446"/>
                <a:gd name="T3" fmla="*/ 8 h 85"/>
                <a:gd name="T4" fmla="*/ 444 w 446"/>
                <a:gd name="T5" fmla="*/ 77 h 85"/>
                <a:gd name="T6" fmla="*/ 399 w 446"/>
                <a:gd name="T7" fmla="*/ 77 h 85"/>
                <a:gd name="T8" fmla="*/ 354 w 446"/>
                <a:gd name="T9" fmla="*/ 74 h 85"/>
                <a:gd name="T10" fmla="*/ 279 w 446"/>
                <a:gd name="T11" fmla="*/ 74 h 85"/>
                <a:gd name="T12" fmla="*/ 186 w 446"/>
                <a:gd name="T13" fmla="*/ 71 h 85"/>
                <a:gd name="T14" fmla="*/ 42 w 446"/>
                <a:gd name="T15" fmla="*/ 71 h 85"/>
                <a:gd name="T16" fmla="*/ 0 w 446"/>
                <a:gd name="T17" fmla="*/ 74 h 85"/>
                <a:gd name="T18" fmla="*/ 0 w 446"/>
                <a:gd name="T19" fmla="*/ 2 h 85"/>
                <a:gd name="T20" fmla="*/ 120 w 446"/>
                <a:gd name="T21" fmla="*/ 2 h 85"/>
                <a:gd name="T22" fmla="*/ 240 w 446"/>
                <a:gd name="T23" fmla="*/ 2 h 85"/>
                <a:gd name="T24" fmla="*/ 309 w 446"/>
                <a:gd name="T25" fmla="*/ 5 h 85"/>
                <a:gd name="T26" fmla="*/ 402 w 446"/>
                <a:gd name="T27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6" h="85">
                  <a:moveTo>
                    <a:pt x="402" y="2"/>
                  </a:moveTo>
                  <a:cubicBezTo>
                    <a:pt x="422" y="0"/>
                    <a:pt x="438" y="0"/>
                    <a:pt x="438" y="8"/>
                  </a:cubicBezTo>
                  <a:cubicBezTo>
                    <a:pt x="446" y="1"/>
                    <a:pt x="436" y="64"/>
                    <a:pt x="444" y="77"/>
                  </a:cubicBezTo>
                  <a:cubicBezTo>
                    <a:pt x="433" y="85"/>
                    <a:pt x="412" y="77"/>
                    <a:pt x="399" y="77"/>
                  </a:cubicBezTo>
                  <a:cubicBezTo>
                    <a:pt x="390" y="70"/>
                    <a:pt x="368" y="76"/>
                    <a:pt x="354" y="74"/>
                  </a:cubicBezTo>
                  <a:cubicBezTo>
                    <a:pt x="329" y="74"/>
                    <a:pt x="304" y="74"/>
                    <a:pt x="279" y="74"/>
                  </a:cubicBezTo>
                  <a:cubicBezTo>
                    <a:pt x="254" y="67"/>
                    <a:pt x="216" y="73"/>
                    <a:pt x="186" y="71"/>
                  </a:cubicBezTo>
                  <a:cubicBezTo>
                    <a:pt x="138" y="71"/>
                    <a:pt x="90" y="71"/>
                    <a:pt x="42" y="71"/>
                  </a:cubicBezTo>
                  <a:cubicBezTo>
                    <a:pt x="26" y="70"/>
                    <a:pt x="12" y="71"/>
                    <a:pt x="0" y="74"/>
                  </a:cubicBezTo>
                  <a:cubicBezTo>
                    <a:pt x="0" y="50"/>
                    <a:pt x="0" y="26"/>
                    <a:pt x="0" y="2"/>
                  </a:cubicBezTo>
                  <a:cubicBezTo>
                    <a:pt x="40" y="2"/>
                    <a:pt x="80" y="2"/>
                    <a:pt x="120" y="2"/>
                  </a:cubicBezTo>
                  <a:cubicBezTo>
                    <a:pt x="160" y="2"/>
                    <a:pt x="200" y="2"/>
                    <a:pt x="240" y="2"/>
                  </a:cubicBezTo>
                  <a:cubicBezTo>
                    <a:pt x="257" y="9"/>
                    <a:pt x="287" y="3"/>
                    <a:pt x="309" y="5"/>
                  </a:cubicBezTo>
                  <a:cubicBezTo>
                    <a:pt x="339" y="3"/>
                    <a:pt x="377" y="9"/>
                    <a:pt x="402" y="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7" name="Freeform 974"/>
            <p:cNvSpPr/>
            <p:nvPr/>
          </p:nvSpPr>
          <p:spPr bwMode="auto">
            <a:xfrm>
              <a:off x="8094678" y="2636045"/>
              <a:ext cx="20638" cy="144463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0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8" name="Freeform 975"/>
            <p:cNvSpPr/>
            <p:nvPr/>
          </p:nvSpPr>
          <p:spPr bwMode="auto">
            <a:xfrm>
              <a:off x="7145353" y="2699545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9" name="Freeform 976"/>
            <p:cNvSpPr/>
            <p:nvPr/>
          </p:nvSpPr>
          <p:spPr bwMode="auto">
            <a:xfrm>
              <a:off x="6778640" y="2896395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0" name="Freeform 977"/>
            <p:cNvSpPr/>
            <p:nvPr/>
          </p:nvSpPr>
          <p:spPr bwMode="auto">
            <a:xfrm>
              <a:off x="6592902" y="3371058"/>
              <a:ext cx="20638" cy="117475"/>
            </a:xfrm>
            <a:custGeom>
              <a:avLst/>
              <a:gdLst>
                <a:gd name="T0" fmla="*/ 3 w 7"/>
                <a:gd name="T1" fmla="*/ 0 h 39"/>
                <a:gd name="T2" fmla="*/ 0 w 7"/>
                <a:gd name="T3" fmla="*/ 39 h 39"/>
                <a:gd name="T4" fmla="*/ 0 w 7"/>
                <a:gd name="T5" fmla="*/ 0 h 39"/>
                <a:gd name="T6" fmla="*/ 3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1" name="Freeform 978"/>
            <p:cNvSpPr/>
            <p:nvPr/>
          </p:nvSpPr>
          <p:spPr bwMode="auto">
            <a:xfrm>
              <a:off x="7162815" y="3479008"/>
              <a:ext cx="22225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2" name="Freeform 979"/>
            <p:cNvSpPr/>
            <p:nvPr/>
          </p:nvSpPr>
          <p:spPr bwMode="auto">
            <a:xfrm>
              <a:off x="7901003" y="3496470"/>
              <a:ext cx="9525" cy="233363"/>
            </a:xfrm>
            <a:custGeom>
              <a:avLst/>
              <a:gdLst>
                <a:gd name="T0" fmla="*/ 3 w 3"/>
                <a:gd name="T1" fmla="*/ 0 h 78"/>
                <a:gd name="T2" fmla="*/ 3 w 3"/>
                <a:gd name="T3" fmla="*/ 78 h 78"/>
                <a:gd name="T4" fmla="*/ 0 w 3"/>
                <a:gd name="T5" fmla="*/ 78 h 78"/>
                <a:gd name="T6" fmla="*/ 0 w 3"/>
                <a:gd name="T7" fmla="*/ 0 h 78"/>
                <a:gd name="T8" fmla="*/ 3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3" y="0"/>
                  </a:move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3" name="Freeform 980"/>
            <p:cNvSpPr/>
            <p:nvPr/>
          </p:nvSpPr>
          <p:spPr bwMode="auto">
            <a:xfrm>
              <a:off x="7566041" y="4275933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4" name="Freeform 981"/>
            <p:cNvSpPr/>
            <p:nvPr/>
          </p:nvSpPr>
          <p:spPr bwMode="auto">
            <a:xfrm>
              <a:off x="2700350" y="2520158"/>
              <a:ext cx="641350" cy="382588"/>
            </a:xfrm>
            <a:custGeom>
              <a:avLst/>
              <a:gdLst>
                <a:gd name="T0" fmla="*/ 164 w 215"/>
                <a:gd name="T1" fmla="*/ 0 h 128"/>
                <a:gd name="T2" fmla="*/ 191 w 215"/>
                <a:gd name="T3" fmla="*/ 0 h 128"/>
                <a:gd name="T4" fmla="*/ 194 w 215"/>
                <a:gd name="T5" fmla="*/ 39 h 128"/>
                <a:gd name="T6" fmla="*/ 194 w 215"/>
                <a:gd name="T7" fmla="*/ 69 h 128"/>
                <a:gd name="T8" fmla="*/ 110 w 215"/>
                <a:gd name="T9" fmla="*/ 108 h 128"/>
                <a:gd name="T10" fmla="*/ 98 w 215"/>
                <a:gd name="T11" fmla="*/ 108 h 128"/>
                <a:gd name="T12" fmla="*/ 35 w 215"/>
                <a:gd name="T13" fmla="*/ 105 h 128"/>
                <a:gd name="T14" fmla="*/ 2 w 215"/>
                <a:gd name="T15" fmla="*/ 105 h 128"/>
                <a:gd name="T16" fmla="*/ 5 w 215"/>
                <a:gd name="T17" fmla="*/ 54 h 128"/>
                <a:gd name="T18" fmla="*/ 5 w 215"/>
                <a:gd name="T19" fmla="*/ 21 h 128"/>
                <a:gd name="T20" fmla="*/ 5 w 215"/>
                <a:gd name="T21" fmla="*/ 9 h 128"/>
                <a:gd name="T22" fmla="*/ 56 w 215"/>
                <a:gd name="T23" fmla="*/ 3 h 128"/>
                <a:gd name="T24" fmla="*/ 83 w 215"/>
                <a:gd name="T25" fmla="*/ 3 h 128"/>
                <a:gd name="T26" fmla="*/ 113 w 215"/>
                <a:gd name="T27" fmla="*/ 3 h 128"/>
                <a:gd name="T28" fmla="*/ 164 w 215"/>
                <a:gd name="T2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5" h="128">
                  <a:moveTo>
                    <a:pt x="164" y="0"/>
                  </a:moveTo>
                  <a:cubicBezTo>
                    <a:pt x="173" y="0"/>
                    <a:pt x="182" y="0"/>
                    <a:pt x="191" y="0"/>
                  </a:cubicBezTo>
                  <a:cubicBezTo>
                    <a:pt x="193" y="12"/>
                    <a:pt x="187" y="32"/>
                    <a:pt x="194" y="39"/>
                  </a:cubicBezTo>
                  <a:cubicBezTo>
                    <a:pt x="194" y="49"/>
                    <a:pt x="194" y="59"/>
                    <a:pt x="194" y="69"/>
                  </a:cubicBezTo>
                  <a:cubicBezTo>
                    <a:pt x="215" y="128"/>
                    <a:pt x="151" y="103"/>
                    <a:pt x="110" y="108"/>
                  </a:cubicBezTo>
                  <a:cubicBezTo>
                    <a:pt x="106" y="108"/>
                    <a:pt x="102" y="108"/>
                    <a:pt x="98" y="108"/>
                  </a:cubicBezTo>
                  <a:cubicBezTo>
                    <a:pt x="83" y="101"/>
                    <a:pt x="55" y="107"/>
                    <a:pt x="35" y="105"/>
                  </a:cubicBezTo>
                  <a:cubicBezTo>
                    <a:pt x="24" y="105"/>
                    <a:pt x="13" y="105"/>
                    <a:pt x="2" y="105"/>
                  </a:cubicBezTo>
                  <a:cubicBezTo>
                    <a:pt x="0" y="85"/>
                    <a:pt x="7" y="74"/>
                    <a:pt x="5" y="54"/>
                  </a:cubicBezTo>
                  <a:cubicBezTo>
                    <a:pt x="10" y="50"/>
                    <a:pt x="10" y="25"/>
                    <a:pt x="5" y="21"/>
                  </a:cubicBezTo>
                  <a:cubicBezTo>
                    <a:pt x="5" y="17"/>
                    <a:pt x="5" y="13"/>
                    <a:pt x="5" y="9"/>
                  </a:cubicBezTo>
                  <a:cubicBezTo>
                    <a:pt x="15" y="0"/>
                    <a:pt x="46" y="12"/>
                    <a:pt x="56" y="3"/>
                  </a:cubicBezTo>
                  <a:cubicBezTo>
                    <a:pt x="65" y="3"/>
                    <a:pt x="74" y="3"/>
                    <a:pt x="83" y="3"/>
                  </a:cubicBezTo>
                  <a:cubicBezTo>
                    <a:pt x="93" y="3"/>
                    <a:pt x="103" y="3"/>
                    <a:pt x="113" y="3"/>
                  </a:cubicBezTo>
                  <a:cubicBezTo>
                    <a:pt x="129" y="1"/>
                    <a:pt x="153" y="7"/>
                    <a:pt x="16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5" name="Freeform 982"/>
            <p:cNvSpPr/>
            <p:nvPr/>
          </p:nvSpPr>
          <p:spPr bwMode="auto">
            <a:xfrm>
              <a:off x="2730512" y="3640933"/>
              <a:ext cx="585788" cy="363538"/>
            </a:xfrm>
            <a:custGeom>
              <a:avLst/>
              <a:gdLst>
                <a:gd name="T0" fmla="*/ 4 w 196"/>
                <a:gd name="T1" fmla="*/ 21 h 122"/>
                <a:gd name="T2" fmla="*/ 1 w 196"/>
                <a:gd name="T3" fmla="*/ 0 h 122"/>
                <a:gd name="T4" fmla="*/ 46 w 196"/>
                <a:gd name="T5" fmla="*/ 6 h 122"/>
                <a:gd name="T6" fmla="*/ 94 w 196"/>
                <a:gd name="T7" fmla="*/ 9 h 122"/>
                <a:gd name="T8" fmla="*/ 109 w 196"/>
                <a:gd name="T9" fmla="*/ 9 h 122"/>
                <a:gd name="T10" fmla="*/ 142 w 196"/>
                <a:gd name="T11" fmla="*/ 12 h 122"/>
                <a:gd name="T12" fmla="*/ 190 w 196"/>
                <a:gd name="T13" fmla="*/ 12 h 122"/>
                <a:gd name="T14" fmla="*/ 193 w 196"/>
                <a:gd name="T15" fmla="*/ 54 h 122"/>
                <a:gd name="T16" fmla="*/ 196 w 196"/>
                <a:gd name="T17" fmla="*/ 120 h 122"/>
                <a:gd name="T18" fmla="*/ 121 w 196"/>
                <a:gd name="T19" fmla="*/ 117 h 122"/>
                <a:gd name="T20" fmla="*/ 91 w 196"/>
                <a:gd name="T21" fmla="*/ 114 h 122"/>
                <a:gd name="T22" fmla="*/ 1 w 196"/>
                <a:gd name="T23" fmla="*/ 114 h 122"/>
                <a:gd name="T24" fmla="*/ 4 w 196"/>
                <a:gd name="T25" fmla="*/ 69 h 122"/>
                <a:gd name="T26" fmla="*/ 4 w 196"/>
                <a:gd name="T27" fmla="*/ 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" h="122">
                  <a:moveTo>
                    <a:pt x="4" y="21"/>
                  </a:moveTo>
                  <a:cubicBezTo>
                    <a:pt x="6" y="11"/>
                    <a:pt x="0" y="9"/>
                    <a:pt x="1" y="0"/>
                  </a:cubicBezTo>
                  <a:cubicBezTo>
                    <a:pt x="14" y="4"/>
                    <a:pt x="29" y="6"/>
                    <a:pt x="46" y="6"/>
                  </a:cubicBezTo>
                  <a:cubicBezTo>
                    <a:pt x="56" y="13"/>
                    <a:pt x="79" y="7"/>
                    <a:pt x="94" y="9"/>
                  </a:cubicBezTo>
                  <a:cubicBezTo>
                    <a:pt x="99" y="9"/>
                    <a:pt x="104" y="9"/>
                    <a:pt x="109" y="9"/>
                  </a:cubicBezTo>
                  <a:cubicBezTo>
                    <a:pt x="114" y="16"/>
                    <a:pt x="132" y="10"/>
                    <a:pt x="142" y="12"/>
                  </a:cubicBezTo>
                  <a:cubicBezTo>
                    <a:pt x="158" y="12"/>
                    <a:pt x="174" y="12"/>
                    <a:pt x="190" y="12"/>
                  </a:cubicBezTo>
                  <a:cubicBezTo>
                    <a:pt x="192" y="25"/>
                    <a:pt x="186" y="46"/>
                    <a:pt x="193" y="54"/>
                  </a:cubicBezTo>
                  <a:cubicBezTo>
                    <a:pt x="193" y="77"/>
                    <a:pt x="192" y="101"/>
                    <a:pt x="196" y="120"/>
                  </a:cubicBezTo>
                  <a:cubicBezTo>
                    <a:pt x="168" y="122"/>
                    <a:pt x="148" y="116"/>
                    <a:pt x="121" y="117"/>
                  </a:cubicBezTo>
                  <a:cubicBezTo>
                    <a:pt x="117" y="110"/>
                    <a:pt x="100" y="116"/>
                    <a:pt x="91" y="114"/>
                  </a:cubicBezTo>
                  <a:cubicBezTo>
                    <a:pt x="61" y="114"/>
                    <a:pt x="31" y="114"/>
                    <a:pt x="1" y="114"/>
                  </a:cubicBezTo>
                  <a:cubicBezTo>
                    <a:pt x="0" y="97"/>
                    <a:pt x="6" y="87"/>
                    <a:pt x="4" y="69"/>
                  </a:cubicBezTo>
                  <a:cubicBezTo>
                    <a:pt x="9" y="60"/>
                    <a:pt x="9" y="30"/>
                    <a:pt x="4" y="21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6" name="Freeform 983"/>
            <p:cNvSpPr/>
            <p:nvPr/>
          </p:nvSpPr>
          <p:spPr bwMode="auto">
            <a:xfrm>
              <a:off x="5653102" y="338932"/>
              <a:ext cx="2892427" cy="4765676"/>
            </a:xfrm>
            <a:custGeom>
              <a:avLst/>
              <a:gdLst>
                <a:gd name="T0" fmla="*/ 969 w 969"/>
                <a:gd name="T1" fmla="*/ 7 h 1595"/>
                <a:gd name="T2" fmla="*/ 963 w 969"/>
                <a:gd name="T3" fmla="*/ 226 h 1595"/>
                <a:gd name="T4" fmla="*/ 960 w 969"/>
                <a:gd name="T5" fmla="*/ 1594 h 1595"/>
                <a:gd name="T6" fmla="*/ 906 w 969"/>
                <a:gd name="T7" fmla="*/ 1147 h 1595"/>
                <a:gd name="T8" fmla="*/ 909 w 969"/>
                <a:gd name="T9" fmla="*/ 811 h 1595"/>
                <a:gd name="T10" fmla="*/ 906 w 969"/>
                <a:gd name="T11" fmla="*/ 436 h 1595"/>
                <a:gd name="T12" fmla="*/ 900 w 969"/>
                <a:gd name="T13" fmla="*/ 175 h 1595"/>
                <a:gd name="T14" fmla="*/ 810 w 969"/>
                <a:gd name="T15" fmla="*/ 121 h 1595"/>
                <a:gd name="T16" fmla="*/ 825 w 969"/>
                <a:gd name="T17" fmla="*/ 514 h 1595"/>
                <a:gd name="T18" fmla="*/ 819 w 969"/>
                <a:gd name="T19" fmla="*/ 661 h 1595"/>
                <a:gd name="T20" fmla="*/ 816 w 969"/>
                <a:gd name="T21" fmla="*/ 838 h 1595"/>
                <a:gd name="T22" fmla="*/ 819 w 969"/>
                <a:gd name="T23" fmla="*/ 1009 h 1595"/>
                <a:gd name="T24" fmla="*/ 822 w 969"/>
                <a:gd name="T25" fmla="*/ 1186 h 1595"/>
                <a:gd name="T26" fmla="*/ 819 w 969"/>
                <a:gd name="T27" fmla="*/ 1462 h 1595"/>
                <a:gd name="T28" fmla="*/ 777 w 969"/>
                <a:gd name="T29" fmla="*/ 1492 h 1595"/>
                <a:gd name="T30" fmla="*/ 771 w 969"/>
                <a:gd name="T31" fmla="*/ 1267 h 1595"/>
                <a:gd name="T32" fmla="*/ 762 w 969"/>
                <a:gd name="T33" fmla="*/ 1051 h 1595"/>
                <a:gd name="T34" fmla="*/ 630 w 969"/>
                <a:gd name="T35" fmla="*/ 1015 h 1595"/>
                <a:gd name="T36" fmla="*/ 630 w 969"/>
                <a:gd name="T37" fmla="*/ 1348 h 1595"/>
                <a:gd name="T38" fmla="*/ 639 w 969"/>
                <a:gd name="T39" fmla="*/ 1552 h 1595"/>
                <a:gd name="T40" fmla="*/ 579 w 969"/>
                <a:gd name="T41" fmla="*/ 1399 h 1595"/>
                <a:gd name="T42" fmla="*/ 582 w 969"/>
                <a:gd name="T43" fmla="*/ 991 h 1595"/>
                <a:gd name="T44" fmla="*/ 576 w 969"/>
                <a:gd name="T45" fmla="*/ 763 h 1595"/>
                <a:gd name="T46" fmla="*/ 567 w 969"/>
                <a:gd name="T47" fmla="*/ 580 h 1595"/>
                <a:gd name="T48" fmla="*/ 555 w 969"/>
                <a:gd name="T49" fmla="*/ 337 h 1595"/>
                <a:gd name="T50" fmla="*/ 492 w 969"/>
                <a:gd name="T51" fmla="*/ 508 h 1595"/>
                <a:gd name="T52" fmla="*/ 498 w 969"/>
                <a:gd name="T53" fmla="*/ 880 h 1595"/>
                <a:gd name="T54" fmla="*/ 501 w 969"/>
                <a:gd name="T55" fmla="*/ 1114 h 1595"/>
                <a:gd name="T56" fmla="*/ 504 w 969"/>
                <a:gd name="T57" fmla="*/ 1285 h 1595"/>
                <a:gd name="T58" fmla="*/ 498 w 969"/>
                <a:gd name="T59" fmla="*/ 1465 h 1595"/>
                <a:gd name="T60" fmla="*/ 495 w 969"/>
                <a:gd name="T61" fmla="*/ 1588 h 1595"/>
                <a:gd name="T62" fmla="*/ 438 w 969"/>
                <a:gd name="T63" fmla="*/ 1408 h 1595"/>
                <a:gd name="T64" fmla="*/ 441 w 969"/>
                <a:gd name="T65" fmla="*/ 1117 h 1595"/>
                <a:gd name="T66" fmla="*/ 444 w 969"/>
                <a:gd name="T67" fmla="*/ 895 h 1595"/>
                <a:gd name="T68" fmla="*/ 450 w 969"/>
                <a:gd name="T69" fmla="*/ 700 h 1595"/>
                <a:gd name="T70" fmla="*/ 444 w 969"/>
                <a:gd name="T71" fmla="*/ 427 h 1595"/>
                <a:gd name="T72" fmla="*/ 366 w 969"/>
                <a:gd name="T73" fmla="*/ 397 h 1595"/>
                <a:gd name="T74" fmla="*/ 372 w 969"/>
                <a:gd name="T75" fmla="*/ 628 h 1595"/>
                <a:gd name="T76" fmla="*/ 372 w 969"/>
                <a:gd name="T77" fmla="*/ 1288 h 1595"/>
                <a:gd name="T78" fmla="*/ 366 w 969"/>
                <a:gd name="T79" fmla="*/ 1498 h 1595"/>
                <a:gd name="T80" fmla="*/ 321 w 969"/>
                <a:gd name="T81" fmla="*/ 1546 h 1595"/>
                <a:gd name="T82" fmla="*/ 324 w 969"/>
                <a:gd name="T83" fmla="*/ 1030 h 1595"/>
                <a:gd name="T84" fmla="*/ 327 w 969"/>
                <a:gd name="T85" fmla="*/ 871 h 1595"/>
                <a:gd name="T86" fmla="*/ 330 w 969"/>
                <a:gd name="T87" fmla="*/ 688 h 1595"/>
                <a:gd name="T88" fmla="*/ 240 w 969"/>
                <a:gd name="T89" fmla="*/ 337 h 1595"/>
                <a:gd name="T90" fmla="*/ 198 w 969"/>
                <a:gd name="T91" fmla="*/ 334 h 1595"/>
                <a:gd name="T92" fmla="*/ 129 w 969"/>
                <a:gd name="T93" fmla="*/ 460 h 1595"/>
                <a:gd name="T94" fmla="*/ 96 w 969"/>
                <a:gd name="T95" fmla="*/ 334 h 1595"/>
                <a:gd name="T96" fmla="*/ 33 w 969"/>
                <a:gd name="T97" fmla="*/ 433 h 1595"/>
                <a:gd name="T98" fmla="*/ 198 w 969"/>
                <a:gd name="T99" fmla="*/ 283 h 1595"/>
                <a:gd name="T100" fmla="*/ 516 w 969"/>
                <a:gd name="T101" fmla="*/ 295 h 1595"/>
                <a:gd name="T102" fmla="*/ 609 w 969"/>
                <a:gd name="T103" fmla="*/ 724 h 1595"/>
                <a:gd name="T104" fmla="*/ 663 w 969"/>
                <a:gd name="T105" fmla="*/ 964 h 1595"/>
                <a:gd name="T106" fmla="*/ 774 w 969"/>
                <a:gd name="T107" fmla="*/ 850 h 1595"/>
                <a:gd name="T108" fmla="*/ 780 w 969"/>
                <a:gd name="T109" fmla="*/ 619 h 1595"/>
                <a:gd name="T110" fmla="*/ 774 w 969"/>
                <a:gd name="T111" fmla="*/ 175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9" h="1595">
                  <a:moveTo>
                    <a:pt x="771" y="145"/>
                  </a:moveTo>
                  <a:cubicBezTo>
                    <a:pt x="773" y="93"/>
                    <a:pt x="762" y="38"/>
                    <a:pt x="759" y="1"/>
                  </a:cubicBezTo>
                  <a:cubicBezTo>
                    <a:pt x="806" y="2"/>
                    <a:pt x="848" y="8"/>
                    <a:pt x="897" y="7"/>
                  </a:cubicBezTo>
                  <a:cubicBezTo>
                    <a:pt x="906" y="5"/>
                    <a:pt x="923" y="11"/>
                    <a:pt x="927" y="4"/>
                  </a:cubicBezTo>
                  <a:cubicBezTo>
                    <a:pt x="940" y="6"/>
                    <a:pt x="961" y="0"/>
                    <a:pt x="969" y="7"/>
                  </a:cubicBezTo>
                  <a:cubicBezTo>
                    <a:pt x="969" y="18"/>
                    <a:pt x="969" y="29"/>
                    <a:pt x="969" y="40"/>
                  </a:cubicBezTo>
                  <a:cubicBezTo>
                    <a:pt x="962" y="47"/>
                    <a:pt x="968" y="67"/>
                    <a:pt x="966" y="79"/>
                  </a:cubicBezTo>
                  <a:cubicBezTo>
                    <a:pt x="966" y="96"/>
                    <a:pt x="966" y="113"/>
                    <a:pt x="966" y="130"/>
                  </a:cubicBezTo>
                  <a:cubicBezTo>
                    <a:pt x="959" y="143"/>
                    <a:pt x="965" y="169"/>
                    <a:pt x="963" y="187"/>
                  </a:cubicBezTo>
                  <a:cubicBezTo>
                    <a:pt x="963" y="200"/>
                    <a:pt x="963" y="213"/>
                    <a:pt x="963" y="226"/>
                  </a:cubicBezTo>
                  <a:cubicBezTo>
                    <a:pt x="956" y="241"/>
                    <a:pt x="962" y="269"/>
                    <a:pt x="960" y="289"/>
                  </a:cubicBezTo>
                  <a:cubicBezTo>
                    <a:pt x="960" y="338"/>
                    <a:pt x="960" y="387"/>
                    <a:pt x="960" y="436"/>
                  </a:cubicBezTo>
                  <a:cubicBezTo>
                    <a:pt x="960" y="545"/>
                    <a:pt x="960" y="654"/>
                    <a:pt x="960" y="763"/>
                  </a:cubicBezTo>
                  <a:cubicBezTo>
                    <a:pt x="960" y="1026"/>
                    <a:pt x="960" y="1289"/>
                    <a:pt x="960" y="1552"/>
                  </a:cubicBezTo>
                  <a:cubicBezTo>
                    <a:pt x="960" y="1566"/>
                    <a:pt x="960" y="1580"/>
                    <a:pt x="960" y="1594"/>
                  </a:cubicBezTo>
                  <a:cubicBezTo>
                    <a:pt x="943" y="1595"/>
                    <a:pt x="931" y="1589"/>
                    <a:pt x="912" y="1591"/>
                  </a:cubicBezTo>
                  <a:cubicBezTo>
                    <a:pt x="898" y="1555"/>
                    <a:pt x="910" y="1493"/>
                    <a:pt x="906" y="1447"/>
                  </a:cubicBezTo>
                  <a:cubicBezTo>
                    <a:pt x="906" y="1388"/>
                    <a:pt x="906" y="1329"/>
                    <a:pt x="906" y="1270"/>
                  </a:cubicBezTo>
                  <a:cubicBezTo>
                    <a:pt x="906" y="1250"/>
                    <a:pt x="906" y="1230"/>
                    <a:pt x="906" y="1210"/>
                  </a:cubicBezTo>
                  <a:cubicBezTo>
                    <a:pt x="906" y="1189"/>
                    <a:pt x="906" y="1168"/>
                    <a:pt x="906" y="1147"/>
                  </a:cubicBezTo>
                  <a:cubicBezTo>
                    <a:pt x="913" y="1132"/>
                    <a:pt x="907" y="1104"/>
                    <a:pt x="909" y="1084"/>
                  </a:cubicBezTo>
                  <a:cubicBezTo>
                    <a:pt x="909" y="1064"/>
                    <a:pt x="909" y="1044"/>
                    <a:pt x="909" y="1024"/>
                  </a:cubicBezTo>
                  <a:cubicBezTo>
                    <a:pt x="909" y="1003"/>
                    <a:pt x="909" y="982"/>
                    <a:pt x="909" y="961"/>
                  </a:cubicBezTo>
                  <a:cubicBezTo>
                    <a:pt x="909" y="937"/>
                    <a:pt x="909" y="913"/>
                    <a:pt x="909" y="889"/>
                  </a:cubicBezTo>
                  <a:cubicBezTo>
                    <a:pt x="909" y="863"/>
                    <a:pt x="909" y="837"/>
                    <a:pt x="909" y="811"/>
                  </a:cubicBezTo>
                  <a:cubicBezTo>
                    <a:pt x="909" y="785"/>
                    <a:pt x="909" y="759"/>
                    <a:pt x="909" y="733"/>
                  </a:cubicBezTo>
                  <a:cubicBezTo>
                    <a:pt x="907" y="708"/>
                    <a:pt x="913" y="675"/>
                    <a:pt x="906" y="655"/>
                  </a:cubicBezTo>
                  <a:cubicBezTo>
                    <a:pt x="906" y="629"/>
                    <a:pt x="906" y="603"/>
                    <a:pt x="906" y="577"/>
                  </a:cubicBezTo>
                  <a:cubicBezTo>
                    <a:pt x="906" y="550"/>
                    <a:pt x="906" y="523"/>
                    <a:pt x="906" y="496"/>
                  </a:cubicBezTo>
                  <a:cubicBezTo>
                    <a:pt x="906" y="476"/>
                    <a:pt x="906" y="456"/>
                    <a:pt x="906" y="436"/>
                  </a:cubicBezTo>
                  <a:cubicBezTo>
                    <a:pt x="904" y="423"/>
                    <a:pt x="910" y="402"/>
                    <a:pt x="903" y="394"/>
                  </a:cubicBezTo>
                  <a:cubicBezTo>
                    <a:pt x="903" y="376"/>
                    <a:pt x="903" y="358"/>
                    <a:pt x="903" y="340"/>
                  </a:cubicBezTo>
                  <a:cubicBezTo>
                    <a:pt x="903" y="320"/>
                    <a:pt x="903" y="300"/>
                    <a:pt x="903" y="280"/>
                  </a:cubicBezTo>
                  <a:cubicBezTo>
                    <a:pt x="903" y="261"/>
                    <a:pt x="903" y="242"/>
                    <a:pt x="903" y="223"/>
                  </a:cubicBezTo>
                  <a:cubicBezTo>
                    <a:pt x="901" y="208"/>
                    <a:pt x="907" y="185"/>
                    <a:pt x="900" y="175"/>
                  </a:cubicBezTo>
                  <a:cubicBezTo>
                    <a:pt x="900" y="162"/>
                    <a:pt x="900" y="149"/>
                    <a:pt x="900" y="136"/>
                  </a:cubicBezTo>
                  <a:cubicBezTo>
                    <a:pt x="898" y="118"/>
                    <a:pt x="904" y="92"/>
                    <a:pt x="897" y="79"/>
                  </a:cubicBezTo>
                  <a:cubicBezTo>
                    <a:pt x="896" y="73"/>
                    <a:pt x="900" y="72"/>
                    <a:pt x="900" y="67"/>
                  </a:cubicBezTo>
                  <a:cubicBezTo>
                    <a:pt x="873" y="68"/>
                    <a:pt x="853" y="62"/>
                    <a:pt x="825" y="64"/>
                  </a:cubicBezTo>
                  <a:cubicBezTo>
                    <a:pt x="797" y="46"/>
                    <a:pt x="807" y="108"/>
                    <a:pt x="810" y="121"/>
                  </a:cubicBezTo>
                  <a:cubicBezTo>
                    <a:pt x="810" y="206"/>
                    <a:pt x="819" y="282"/>
                    <a:pt x="822" y="364"/>
                  </a:cubicBezTo>
                  <a:cubicBezTo>
                    <a:pt x="824" y="374"/>
                    <a:pt x="818" y="392"/>
                    <a:pt x="825" y="397"/>
                  </a:cubicBezTo>
                  <a:cubicBezTo>
                    <a:pt x="825" y="412"/>
                    <a:pt x="825" y="427"/>
                    <a:pt x="825" y="442"/>
                  </a:cubicBezTo>
                  <a:cubicBezTo>
                    <a:pt x="825" y="456"/>
                    <a:pt x="825" y="470"/>
                    <a:pt x="825" y="484"/>
                  </a:cubicBezTo>
                  <a:cubicBezTo>
                    <a:pt x="825" y="494"/>
                    <a:pt x="825" y="504"/>
                    <a:pt x="825" y="514"/>
                  </a:cubicBezTo>
                  <a:cubicBezTo>
                    <a:pt x="818" y="518"/>
                    <a:pt x="824" y="535"/>
                    <a:pt x="822" y="544"/>
                  </a:cubicBezTo>
                  <a:cubicBezTo>
                    <a:pt x="822" y="554"/>
                    <a:pt x="822" y="564"/>
                    <a:pt x="822" y="574"/>
                  </a:cubicBezTo>
                  <a:cubicBezTo>
                    <a:pt x="822" y="583"/>
                    <a:pt x="822" y="592"/>
                    <a:pt x="822" y="601"/>
                  </a:cubicBezTo>
                  <a:cubicBezTo>
                    <a:pt x="822" y="611"/>
                    <a:pt x="822" y="621"/>
                    <a:pt x="822" y="631"/>
                  </a:cubicBezTo>
                  <a:cubicBezTo>
                    <a:pt x="815" y="635"/>
                    <a:pt x="821" y="652"/>
                    <a:pt x="819" y="661"/>
                  </a:cubicBezTo>
                  <a:cubicBezTo>
                    <a:pt x="819" y="671"/>
                    <a:pt x="819" y="681"/>
                    <a:pt x="819" y="691"/>
                  </a:cubicBezTo>
                  <a:cubicBezTo>
                    <a:pt x="819" y="701"/>
                    <a:pt x="819" y="711"/>
                    <a:pt x="819" y="721"/>
                  </a:cubicBezTo>
                  <a:cubicBezTo>
                    <a:pt x="819" y="740"/>
                    <a:pt x="819" y="759"/>
                    <a:pt x="819" y="778"/>
                  </a:cubicBezTo>
                  <a:cubicBezTo>
                    <a:pt x="812" y="782"/>
                    <a:pt x="818" y="799"/>
                    <a:pt x="816" y="808"/>
                  </a:cubicBezTo>
                  <a:cubicBezTo>
                    <a:pt x="816" y="818"/>
                    <a:pt x="816" y="828"/>
                    <a:pt x="816" y="838"/>
                  </a:cubicBezTo>
                  <a:cubicBezTo>
                    <a:pt x="816" y="849"/>
                    <a:pt x="816" y="860"/>
                    <a:pt x="816" y="871"/>
                  </a:cubicBezTo>
                  <a:cubicBezTo>
                    <a:pt x="816" y="882"/>
                    <a:pt x="816" y="893"/>
                    <a:pt x="816" y="904"/>
                  </a:cubicBezTo>
                  <a:cubicBezTo>
                    <a:pt x="816" y="916"/>
                    <a:pt x="816" y="928"/>
                    <a:pt x="816" y="940"/>
                  </a:cubicBezTo>
                  <a:cubicBezTo>
                    <a:pt x="818" y="950"/>
                    <a:pt x="812" y="968"/>
                    <a:pt x="819" y="973"/>
                  </a:cubicBezTo>
                  <a:cubicBezTo>
                    <a:pt x="819" y="985"/>
                    <a:pt x="819" y="997"/>
                    <a:pt x="819" y="1009"/>
                  </a:cubicBezTo>
                  <a:cubicBezTo>
                    <a:pt x="819" y="1021"/>
                    <a:pt x="819" y="1033"/>
                    <a:pt x="819" y="1045"/>
                  </a:cubicBezTo>
                  <a:cubicBezTo>
                    <a:pt x="819" y="1057"/>
                    <a:pt x="819" y="1069"/>
                    <a:pt x="819" y="1081"/>
                  </a:cubicBezTo>
                  <a:cubicBezTo>
                    <a:pt x="821" y="1091"/>
                    <a:pt x="815" y="1109"/>
                    <a:pt x="822" y="1114"/>
                  </a:cubicBezTo>
                  <a:cubicBezTo>
                    <a:pt x="822" y="1126"/>
                    <a:pt x="822" y="1138"/>
                    <a:pt x="822" y="1150"/>
                  </a:cubicBezTo>
                  <a:cubicBezTo>
                    <a:pt x="822" y="1162"/>
                    <a:pt x="822" y="1174"/>
                    <a:pt x="822" y="1186"/>
                  </a:cubicBezTo>
                  <a:cubicBezTo>
                    <a:pt x="822" y="1198"/>
                    <a:pt x="822" y="1210"/>
                    <a:pt x="822" y="1222"/>
                  </a:cubicBezTo>
                  <a:cubicBezTo>
                    <a:pt x="822" y="1240"/>
                    <a:pt x="822" y="1258"/>
                    <a:pt x="822" y="1276"/>
                  </a:cubicBezTo>
                  <a:cubicBezTo>
                    <a:pt x="822" y="1303"/>
                    <a:pt x="822" y="1330"/>
                    <a:pt x="822" y="1357"/>
                  </a:cubicBezTo>
                  <a:cubicBezTo>
                    <a:pt x="815" y="1368"/>
                    <a:pt x="821" y="1392"/>
                    <a:pt x="819" y="1408"/>
                  </a:cubicBezTo>
                  <a:cubicBezTo>
                    <a:pt x="819" y="1426"/>
                    <a:pt x="819" y="1444"/>
                    <a:pt x="819" y="1462"/>
                  </a:cubicBezTo>
                  <a:cubicBezTo>
                    <a:pt x="812" y="1473"/>
                    <a:pt x="818" y="1497"/>
                    <a:pt x="816" y="1513"/>
                  </a:cubicBezTo>
                  <a:cubicBezTo>
                    <a:pt x="815" y="1540"/>
                    <a:pt x="817" y="1564"/>
                    <a:pt x="819" y="1588"/>
                  </a:cubicBezTo>
                  <a:cubicBezTo>
                    <a:pt x="805" y="1588"/>
                    <a:pt x="791" y="1588"/>
                    <a:pt x="777" y="1588"/>
                  </a:cubicBezTo>
                  <a:cubicBezTo>
                    <a:pt x="777" y="1570"/>
                    <a:pt x="777" y="1552"/>
                    <a:pt x="777" y="1534"/>
                  </a:cubicBezTo>
                  <a:cubicBezTo>
                    <a:pt x="777" y="1520"/>
                    <a:pt x="777" y="1506"/>
                    <a:pt x="777" y="1492"/>
                  </a:cubicBezTo>
                  <a:cubicBezTo>
                    <a:pt x="777" y="1477"/>
                    <a:pt x="777" y="1462"/>
                    <a:pt x="777" y="1447"/>
                  </a:cubicBezTo>
                  <a:cubicBezTo>
                    <a:pt x="775" y="1433"/>
                    <a:pt x="781" y="1411"/>
                    <a:pt x="774" y="1402"/>
                  </a:cubicBezTo>
                  <a:cubicBezTo>
                    <a:pt x="774" y="1389"/>
                    <a:pt x="774" y="1376"/>
                    <a:pt x="774" y="1363"/>
                  </a:cubicBezTo>
                  <a:cubicBezTo>
                    <a:pt x="772" y="1346"/>
                    <a:pt x="778" y="1321"/>
                    <a:pt x="771" y="1309"/>
                  </a:cubicBezTo>
                  <a:cubicBezTo>
                    <a:pt x="771" y="1295"/>
                    <a:pt x="771" y="1281"/>
                    <a:pt x="771" y="1267"/>
                  </a:cubicBezTo>
                  <a:cubicBezTo>
                    <a:pt x="769" y="1254"/>
                    <a:pt x="775" y="1233"/>
                    <a:pt x="768" y="1225"/>
                  </a:cubicBezTo>
                  <a:cubicBezTo>
                    <a:pt x="768" y="1210"/>
                    <a:pt x="768" y="1195"/>
                    <a:pt x="768" y="1180"/>
                  </a:cubicBezTo>
                  <a:cubicBezTo>
                    <a:pt x="766" y="1165"/>
                    <a:pt x="772" y="1142"/>
                    <a:pt x="765" y="1132"/>
                  </a:cubicBezTo>
                  <a:cubicBezTo>
                    <a:pt x="765" y="1118"/>
                    <a:pt x="765" y="1104"/>
                    <a:pt x="765" y="1090"/>
                  </a:cubicBezTo>
                  <a:cubicBezTo>
                    <a:pt x="763" y="1078"/>
                    <a:pt x="769" y="1058"/>
                    <a:pt x="762" y="1051"/>
                  </a:cubicBezTo>
                  <a:cubicBezTo>
                    <a:pt x="763" y="1039"/>
                    <a:pt x="758" y="1021"/>
                    <a:pt x="768" y="1018"/>
                  </a:cubicBezTo>
                  <a:cubicBezTo>
                    <a:pt x="766" y="1017"/>
                    <a:pt x="762" y="1018"/>
                    <a:pt x="762" y="1015"/>
                  </a:cubicBezTo>
                  <a:cubicBezTo>
                    <a:pt x="756" y="1011"/>
                    <a:pt x="735" y="1017"/>
                    <a:pt x="720" y="1015"/>
                  </a:cubicBezTo>
                  <a:cubicBezTo>
                    <a:pt x="711" y="1015"/>
                    <a:pt x="700" y="1017"/>
                    <a:pt x="696" y="1012"/>
                  </a:cubicBezTo>
                  <a:cubicBezTo>
                    <a:pt x="674" y="1013"/>
                    <a:pt x="648" y="1010"/>
                    <a:pt x="630" y="1015"/>
                  </a:cubicBezTo>
                  <a:cubicBezTo>
                    <a:pt x="630" y="1016"/>
                    <a:pt x="630" y="1017"/>
                    <a:pt x="630" y="1018"/>
                  </a:cubicBezTo>
                  <a:cubicBezTo>
                    <a:pt x="623" y="1079"/>
                    <a:pt x="629" y="1153"/>
                    <a:pt x="627" y="1219"/>
                  </a:cubicBezTo>
                  <a:cubicBezTo>
                    <a:pt x="629" y="1235"/>
                    <a:pt x="623" y="1259"/>
                    <a:pt x="630" y="1270"/>
                  </a:cubicBezTo>
                  <a:cubicBezTo>
                    <a:pt x="630" y="1285"/>
                    <a:pt x="630" y="1300"/>
                    <a:pt x="630" y="1315"/>
                  </a:cubicBezTo>
                  <a:cubicBezTo>
                    <a:pt x="630" y="1326"/>
                    <a:pt x="630" y="1337"/>
                    <a:pt x="630" y="1348"/>
                  </a:cubicBezTo>
                  <a:cubicBezTo>
                    <a:pt x="632" y="1358"/>
                    <a:pt x="626" y="1376"/>
                    <a:pt x="633" y="1381"/>
                  </a:cubicBezTo>
                  <a:cubicBezTo>
                    <a:pt x="633" y="1399"/>
                    <a:pt x="633" y="1417"/>
                    <a:pt x="633" y="1435"/>
                  </a:cubicBezTo>
                  <a:cubicBezTo>
                    <a:pt x="635" y="1448"/>
                    <a:pt x="629" y="1469"/>
                    <a:pt x="636" y="1477"/>
                  </a:cubicBezTo>
                  <a:cubicBezTo>
                    <a:pt x="636" y="1490"/>
                    <a:pt x="636" y="1503"/>
                    <a:pt x="636" y="1516"/>
                  </a:cubicBezTo>
                  <a:cubicBezTo>
                    <a:pt x="638" y="1527"/>
                    <a:pt x="632" y="1546"/>
                    <a:pt x="639" y="1552"/>
                  </a:cubicBezTo>
                  <a:cubicBezTo>
                    <a:pt x="639" y="1564"/>
                    <a:pt x="639" y="1576"/>
                    <a:pt x="639" y="1588"/>
                  </a:cubicBezTo>
                  <a:cubicBezTo>
                    <a:pt x="618" y="1588"/>
                    <a:pt x="597" y="1588"/>
                    <a:pt x="576" y="1588"/>
                  </a:cubicBezTo>
                  <a:cubicBezTo>
                    <a:pt x="576" y="1576"/>
                    <a:pt x="576" y="1564"/>
                    <a:pt x="576" y="1552"/>
                  </a:cubicBezTo>
                  <a:cubicBezTo>
                    <a:pt x="583" y="1533"/>
                    <a:pt x="577" y="1501"/>
                    <a:pt x="579" y="1477"/>
                  </a:cubicBezTo>
                  <a:cubicBezTo>
                    <a:pt x="579" y="1451"/>
                    <a:pt x="579" y="1425"/>
                    <a:pt x="579" y="1399"/>
                  </a:cubicBezTo>
                  <a:cubicBezTo>
                    <a:pt x="579" y="1373"/>
                    <a:pt x="579" y="1347"/>
                    <a:pt x="579" y="1321"/>
                  </a:cubicBezTo>
                  <a:cubicBezTo>
                    <a:pt x="579" y="1295"/>
                    <a:pt x="579" y="1269"/>
                    <a:pt x="579" y="1243"/>
                  </a:cubicBezTo>
                  <a:cubicBezTo>
                    <a:pt x="586" y="1224"/>
                    <a:pt x="580" y="1192"/>
                    <a:pt x="582" y="1168"/>
                  </a:cubicBezTo>
                  <a:cubicBezTo>
                    <a:pt x="582" y="1142"/>
                    <a:pt x="582" y="1116"/>
                    <a:pt x="582" y="1090"/>
                  </a:cubicBezTo>
                  <a:cubicBezTo>
                    <a:pt x="582" y="1057"/>
                    <a:pt x="582" y="1024"/>
                    <a:pt x="582" y="991"/>
                  </a:cubicBezTo>
                  <a:cubicBezTo>
                    <a:pt x="582" y="976"/>
                    <a:pt x="582" y="961"/>
                    <a:pt x="582" y="946"/>
                  </a:cubicBezTo>
                  <a:cubicBezTo>
                    <a:pt x="580" y="936"/>
                    <a:pt x="586" y="918"/>
                    <a:pt x="579" y="913"/>
                  </a:cubicBezTo>
                  <a:cubicBezTo>
                    <a:pt x="579" y="902"/>
                    <a:pt x="579" y="891"/>
                    <a:pt x="579" y="880"/>
                  </a:cubicBezTo>
                  <a:cubicBezTo>
                    <a:pt x="577" y="860"/>
                    <a:pt x="583" y="832"/>
                    <a:pt x="576" y="817"/>
                  </a:cubicBezTo>
                  <a:cubicBezTo>
                    <a:pt x="576" y="799"/>
                    <a:pt x="576" y="781"/>
                    <a:pt x="576" y="763"/>
                  </a:cubicBezTo>
                  <a:cubicBezTo>
                    <a:pt x="574" y="749"/>
                    <a:pt x="580" y="727"/>
                    <a:pt x="573" y="718"/>
                  </a:cubicBezTo>
                  <a:cubicBezTo>
                    <a:pt x="573" y="705"/>
                    <a:pt x="573" y="692"/>
                    <a:pt x="573" y="679"/>
                  </a:cubicBezTo>
                  <a:cubicBezTo>
                    <a:pt x="571" y="668"/>
                    <a:pt x="577" y="649"/>
                    <a:pt x="570" y="643"/>
                  </a:cubicBezTo>
                  <a:cubicBezTo>
                    <a:pt x="570" y="632"/>
                    <a:pt x="570" y="621"/>
                    <a:pt x="570" y="610"/>
                  </a:cubicBezTo>
                  <a:cubicBezTo>
                    <a:pt x="568" y="601"/>
                    <a:pt x="574" y="584"/>
                    <a:pt x="567" y="580"/>
                  </a:cubicBezTo>
                  <a:cubicBezTo>
                    <a:pt x="567" y="570"/>
                    <a:pt x="567" y="560"/>
                    <a:pt x="567" y="550"/>
                  </a:cubicBezTo>
                  <a:cubicBezTo>
                    <a:pt x="565" y="541"/>
                    <a:pt x="571" y="524"/>
                    <a:pt x="564" y="520"/>
                  </a:cubicBezTo>
                  <a:cubicBezTo>
                    <a:pt x="566" y="489"/>
                    <a:pt x="562" y="464"/>
                    <a:pt x="561" y="436"/>
                  </a:cubicBezTo>
                  <a:cubicBezTo>
                    <a:pt x="559" y="426"/>
                    <a:pt x="565" y="408"/>
                    <a:pt x="558" y="403"/>
                  </a:cubicBezTo>
                  <a:cubicBezTo>
                    <a:pt x="558" y="380"/>
                    <a:pt x="559" y="356"/>
                    <a:pt x="555" y="337"/>
                  </a:cubicBezTo>
                  <a:cubicBezTo>
                    <a:pt x="553" y="337"/>
                    <a:pt x="551" y="337"/>
                    <a:pt x="549" y="337"/>
                  </a:cubicBezTo>
                  <a:cubicBezTo>
                    <a:pt x="542" y="332"/>
                    <a:pt x="514" y="332"/>
                    <a:pt x="507" y="337"/>
                  </a:cubicBezTo>
                  <a:cubicBezTo>
                    <a:pt x="498" y="335"/>
                    <a:pt x="496" y="340"/>
                    <a:pt x="489" y="340"/>
                  </a:cubicBezTo>
                  <a:cubicBezTo>
                    <a:pt x="488" y="366"/>
                    <a:pt x="489" y="415"/>
                    <a:pt x="489" y="451"/>
                  </a:cubicBezTo>
                  <a:cubicBezTo>
                    <a:pt x="491" y="469"/>
                    <a:pt x="485" y="495"/>
                    <a:pt x="492" y="508"/>
                  </a:cubicBezTo>
                  <a:cubicBezTo>
                    <a:pt x="492" y="517"/>
                    <a:pt x="492" y="526"/>
                    <a:pt x="492" y="535"/>
                  </a:cubicBezTo>
                  <a:cubicBezTo>
                    <a:pt x="494" y="553"/>
                    <a:pt x="488" y="579"/>
                    <a:pt x="495" y="592"/>
                  </a:cubicBezTo>
                  <a:cubicBezTo>
                    <a:pt x="495" y="620"/>
                    <a:pt x="495" y="648"/>
                    <a:pt x="495" y="676"/>
                  </a:cubicBezTo>
                  <a:cubicBezTo>
                    <a:pt x="497" y="724"/>
                    <a:pt x="491" y="780"/>
                    <a:pt x="498" y="823"/>
                  </a:cubicBezTo>
                  <a:cubicBezTo>
                    <a:pt x="498" y="842"/>
                    <a:pt x="498" y="861"/>
                    <a:pt x="498" y="880"/>
                  </a:cubicBezTo>
                  <a:cubicBezTo>
                    <a:pt x="498" y="900"/>
                    <a:pt x="498" y="920"/>
                    <a:pt x="498" y="940"/>
                  </a:cubicBezTo>
                  <a:cubicBezTo>
                    <a:pt x="498" y="957"/>
                    <a:pt x="498" y="974"/>
                    <a:pt x="498" y="991"/>
                  </a:cubicBezTo>
                  <a:cubicBezTo>
                    <a:pt x="500" y="1004"/>
                    <a:pt x="494" y="1025"/>
                    <a:pt x="501" y="1033"/>
                  </a:cubicBezTo>
                  <a:cubicBezTo>
                    <a:pt x="501" y="1047"/>
                    <a:pt x="501" y="1061"/>
                    <a:pt x="501" y="1075"/>
                  </a:cubicBezTo>
                  <a:cubicBezTo>
                    <a:pt x="501" y="1088"/>
                    <a:pt x="501" y="1101"/>
                    <a:pt x="501" y="1114"/>
                  </a:cubicBezTo>
                  <a:cubicBezTo>
                    <a:pt x="501" y="1125"/>
                    <a:pt x="501" y="1136"/>
                    <a:pt x="501" y="1147"/>
                  </a:cubicBezTo>
                  <a:cubicBezTo>
                    <a:pt x="503" y="1158"/>
                    <a:pt x="497" y="1177"/>
                    <a:pt x="504" y="1183"/>
                  </a:cubicBezTo>
                  <a:cubicBezTo>
                    <a:pt x="504" y="1194"/>
                    <a:pt x="504" y="1205"/>
                    <a:pt x="504" y="1216"/>
                  </a:cubicBezTo>
                  <a:cubicBezTo>
                    <a:pt x="504" y="1227"/>
                    <a:pt x="504" y="1238"/>
                    <a:pt x="504" y="1249"/>
                  </a:cubicBezTo>
                  <a:cubicBezTo>
                    <a:pt x="504" y="1261"/>
                    <a:pt x="504" y="1273"/>
                    <a:pt x="504" y="1285"/>
                  </a:cubicBezTo>
                  <a:cubicBezTo>
                    <a:pt x="497" y="1291"/>
                    <a:pt x="503" y="1310"/>
                    <a:pt x="501" y="1321"/>
                  </a:cubicBezTo>
                  <a:cubicBezTo>
                    <a:pt x="501" y="1333"/>
                    <a:pt x="501" y="1345"/>
                    <a:pt x="501" y="1357"/>
                  </a:cubicBezTo>
                  <a:cubicBezTo>
                    <a:pt x="501" y="1369"/>
                    <a:pt x="501" y="1381"/>
                    <a:pt x="501" y="1393"/>
                  </a:cubicBezTo>
                  <a:cubicBezTo>
                    <a:pt x="501" y="1405"/>
                    <a:pt x="501" y="1417"/>
                    <a:pt x="501" y="1429"/>
                  </a:cubicBezTo>
                  <a:cubicBezTo>
                    <a:pt x="494" y="1435"/>
                    <a:pt x="500" y="1454"/>
                    <a:pt x="498" y="1465"/>
                  </a:cubicBezTo>
                  <a:cubicBezTo>
                    <a:pt x="498" y="1477"/>
                    <a:pt x="498" y="1489"/>
                    <a:pt x="498" y="1501"/>
                  </a:cubicBezTo>
                  <a:cubicBezTo>
                    <a:pt x="498" y="1513"/>
                    <a:pt x="498" y="1525"/>
                    <a:pt x="498" y="1537"/>
                  </a:cubicBezTo>
                  <a:cubicBezTo>
                    <a:pt x="498" y="1549"/>
                    <a:pt x="498" y="1561"/>
                    <a:pt x="498" y="1573"/>
                  </a:cubicBezTo>
                  <a:cubicBezTo>
                    <a:pt x="497" y="1573"/>
                    <a:pt x="496" y="1573"/>
                    <a:pt x="495" y="1573"/>
                  </a:cubicBezTo>
                  <a:cubicBezTo>
                    <a:pt x="495" y="1578"/>
                    <a:pt x="495" y="1583"/>
                    <a:pt x="495" y="1588"/>
                  </a:cubicBezTo>
                  <a:cubicBezTo>
                    <a:pt x="477" y="1588"/>
                    <a:pt x="459" y="1588"/>
                    <a:pt x="441" y="1588"/>
                  </a:cubicBezTo>
                  <a:cubicBezTo>
                    <a:pt x="441" y="1584"/>
                    <a:pt x="442" y="1579"/>
                    <a:pt x="438" y="1579"/>
                  </a:cubicBezTo>
                  <a:cubicBezTo>
                    <a:pt x="438" y="1569"/>
                    <a:pt x="438" y="1559"/>
                    <a:pt x="438" y="1549"/>
                  </a:cubicBezTo>
                  <a:cubicBezTo>
                    <a:pt x="438" y="1537"/>
                    <a:pt x="438" y="1525"/>
                    <a:pt x="438" y="1513"/>
                  </a:cubicBezTo>
                  <a:cubicBezTo>
                    <a:pt x="438" y="1478"/>
                    <a:pt x="438" y="1443"/>
                    <a:pt x="438" y="1408"/>
                  </a:cubicBezTo>
                  <a:cubicBezTo>
                    <a:pt x="438" y="1366"/>
                    <a:pt x="438" y="1324"/>
                    <a:pt x="438" y="1282"/>
                  </a:cubicBezTo>
                  <a:cubicBezTo>
                    <a:pt x="438" y="1263"/>
                    <a:pt x="438" y="1244"/>
                    <a:pt x="438" y="1225"/>
                  </a:cubicBezTo>
                  <a:cubicBezTo>
                    <a:pt x="445" y="1219"/>
                    <a:pt x="439" y="1200"/>
                    <a:pt x="441" y="1189"/>
                  </a:cubicBezTo>
                  <a:cubicBezTo>
                    <a:pt x="441" y="1178"/>
                    <a:pt x="441" y="1167"/>
                    <a:pt x="441" y="1156"/>
                  </a:cubicBezTo>
                  <a:cubicBezTo>
                    <a:pt x="441" y="1143"/>
                    <a:pt x="441" y="1130"/>
                    <a:pt x="441" y="1117"/>
                  </a:cubicBezTo>
                  <a:cubicBezTo>
                    <a:pt x="441" y="1103"/>
                    <a:pt x="441" y="1089"/>
                    <a:pt x="441" y="1075"/>
                  </a:cubicBezTo>
                  <a:cubicBezTo>
                    <a:pt x="448" y="1065"/>
                    <a:pt x="442" y="1042"/>
                    <a:pt x="444" y="1027"/>
                  </a:cubicBezTo>
                  <a:cubicBezTo>
                    <a:pt x="444" y="1012"/>
                    <a:pt x="444" y="997"/>
                    <a:pt x="444" y="982"/>
                  </a:cubicBezTo>
                  <a:cubicBezTo>
                    <a:pt x="444" y="967"/>
                    <a:pt x="444" y="952"/>
                    <a:pt x="444" y="937"/>
                  </a:cubicBezTo>
                  <a:cubicBezTo>
                    <a:pt x="444" y="923"/>
                    <a:pt x="444" y="909"/>
                    <a:pt x="444" y="895"/>
                  </a:cubicBezTo>
                  <a:cubicBezTo>
                    <a:pt x="451" y="889"/>
                    <a:pt x="445" y="870"/>
                    <a:pt x="447" y="859"/>
                  </a:cubicBezTo>
                  <a:cubicBezTo>
                    <a:pt x="447" y="846"/>
                    <a:pt x="447" y="833"/>
                    <a:pt x="447" y="820"/>
                  </a:cubicBezTo>
                  <a:cubicBezTo>
                    <a:pt x="447" y="809"/>
                    <a:pt x="447" y="798"/>
                    <a:pt x="447" y="787"/>
                  </a:cubicBezTo>
                  <a:cubicBezTo>
                    <a:pt x="447" y="774"/>
                    <a:pt x="447" y="761"/>
                    <a:pt x="447" y="748"/>
                  </a:cubicBezTo>
                  <a:cubicBezTo>
                    <a:pt x="454" y="738"/>
                    <a:pt x="448" y="715"/>
                    <a:pt x="450" y="700"/>
                  </a:cubicBezTo>
                  <a:cubicBezTo>
                    <a:pt x="450" y="681"/>
                    <a:pt x="450" y="662"/>
                    <a:pt x="450" y="643"/>
                  </a:cubicBezTo>
                  <a:cubicBezTo>
                    <a:pt x="450" y="613"/>
                    <a:pt x="450" y="583"/>
                    <a:pt x="450" y="553"/>
                  </a:cubicBezTo>
                  <a:cubicBezTo>
                    <a:pt x="448" y="544"/>
                    <a:pt x="454" y="527"/>
                    <a:pt x="447" y="523"/>
                  </a:cubicBezTo>
                  <a:cubicBezTo>
                    <a:pt x="447" y="508"/>
                    <a:pt x="447" y="493"/>
                    <a:pt x="447" y="478"/>
                  </a:cubicBezTo>
                  <a:cubicBezTo>
                    <a:pt x="445" y="462"/>
                    <a:pt x="451" y="438"/>
                    <a:pt x="444" y="427"/>
                  </a:cubicBezTo>
                  <a:cubicBezTo>
                    <a:pt x="444" y="411"/>
                    <a:pt x="444" y="395"/>
                    <a:pt x="444" y="379"/>
                  </a:cubicBezTo>
                  <a:cubicBezTo>
                    <a:pt x="444" y="368"/>
                    <a:pt x="444" y="357"/>
                    <a:pt x="444" y="346"/>
                  </a:cubicBezTo>
                  <a:cubicBezTo>
                    <a:pt x="445" y="346"/>
                    <a:pt x="446" y="346"/>
                    <a:pt x="447" y="346"/>
                  </a:cubicBezTo>
                  <a:cubicBezTo>
                    <a:pt x="442" y="313"/>
                    <a:pt x="385" y="336"/>
                    <a:pt x="366" y="331"/>
                  </a:cubicBezTo>
                  <a:cubicBezTo>
                    <a:pt x="366" y="353"/>
                    <a:pt x="366" y="375"/>
                    <a:pt x="366" y="397"/>
                  </a:cubicBezTo>
                  <a:cubicBezTo>
                    <a:pt x="368" y="415"/>
                    <a:pt x="362" y="441"/>
                    <a:pt x="369" y="454"/>
                  </a:cubicBezTo>
                  <a:cubicBezTo>
                    <a:pt x="369" y="473"/>
                    <a:pt x="369" y="492"/>
                    <a:pt x="369" y="511"/>
                  </a:cubicBezTo>
                  <a:cubicBezTo>
                    <a:pt x="369" y="521"/>
                    <a:pt x="369" y="531"/>
                    <a:pt x="369" y="541"/>
                  </a:cubicBezTo>
                  <a:cubicBezTo>
                    <a:pt x="371" y="559"/>
                    <a:pt x="365" y="585"/>
                    <a:pt x="372" y="598"/>
                  </a:cubicBezTo>
                  <a:cubicBezTo>
                    <a:pt x="372" y="608"/>
                    <a:pt x="372" y="618"/>
                    <a:pt x="372" y="628"/>
                  </a:cubicBezTo>
                  <a:cubicBezTo>
                    <a:pt x="374" y="646"/>
                    <a:pt x="368" y="672"/>
                    <a:pt x="375" y="685"/>
                  </a:cubicBezTo>
                  <a:cubicBezTo>
                    <a:pt x="375" y="768"/>
                    <a:pt x="375" y="851"/>
                    <a:pt x="375" y="934"/>
                  </a:cubicBezTo>
                  <a:cubicBezTo>
                    <a:pt x="368" y="1015"/>
                    <a:pt x="374" y="1109"/>
                    <a:pt x="372" y="1195"/>
                  </a:cubicBezTo>
                  <a:cubicBezTo>
                    <a:pt x="372" y="1213"/>
                    <a:pt x="372" y="1231"/>
                    <a:pt x="372" y="1249"/>
                  </a:cubicBezTo>
                  <a:cubicBezTo>
                    <a:pt x="372" y="1262"/>
                    <a:pt x="372" y="1275"/>
                    <a:pt x="372" y="1288"/>
                  </a:cubicBezTo>
                  <a:cubicBezTo>
                    <a:pt x="372" y="1307"/>
                    <a:pt x="372" y="1326"/>
                    <a:pt x="372" y="1345"/>
                  </a:cubicBezTo>
                  <a:cubicBezTo>
                    <a:pt x="365" y="1358"/>
                    <a:pt x="371" y="1384"/>
                    <a:pt x="369" y="1402"/>
                  </a:cubicBezTo>
                  <a:cubicBezTo>
                    <a:pt x="369" y="1413"/>
                    <a:pt x="369" y="1424"/>
                    <a:pt x="369" y="1435"/>
                  </a:cubicBezTo>
                  <a:cubicBezTo>
                    <a:pt x="362" y="1439"/>
                    <a:pt x="368" y="1456"/>
                    <a:pt x="366" y="1465"/>
                  </a:cubicBezTo>
                  <a:cubicBezTo>
                    <a:pt x="366" y="1476"/>
                    <a:pt x="366" y="1487"/>
                    <a:pt x="366" y="1498"/>
                  </a:cubicBezTo>
                  <a:cubicBezTo>
                    <a:pt x="366" y="1509"/>
                    <a:pt x="366" y="1520"/>
                    <a:pt x="366" y="1531"/>
                  </a:cubicBezTo>
                  <a:cubicBezTo>
                    <a:pt x="366" y="1545"/>
                    <a:pt x="366" y="1559"/>
                    <a:pt x="366" y="1573"/>
                  </a:cubicBezTo>
                  <a:cubicBezTo>
                    <a:pt x="366" y="1578"/>
                    <a:pt x="366" y="1583"/>
                    <a:pt x="366" y="1588"/>
                  </a:cubicBezTo>
                  <a:cubicBezTo>
                    <a:pt x="351" y="1588"/>
                    <a:pt x="336" y="1588"/>
                    <a:pt x="321" y="1588"/>
                  </a:cubicBezTo>
                  <a:cubicBezTo>
                    <a:pt x="321" y="1574"/>
                    <a:pt x="321" y="1560"/>
                    <a:pt x="321" y="1546"/>
                  </a:cubicBezTo>
                  <a:cubicBezTo>
                    <a:pt x="328" y="1539"/>
                    <a:pt x="322" y="1519"/>
                    <a:pt x="324" y="1507"/>
                  </a:cubicBezTo>
                  <a:cubicBezTo>
                    <a:pt x="324" y="1490"/>
                    <a:pt x="324" y="1473"/>
                    <a:pt x="324" y="1456"/>
                  </a:cubicBezTo>
                  <a:cubicBezTo>
                    <a:pt x="324" y="1431"/>
                    <a:pt x="324" y="1406"/>
                    <a:pt x="324" y="1381"/>
                  </a:cubicBezTo>
                  <a:cubicBezTo>
                    <a:pt x="324" y="1355"/>
                    <a:pt x="324" y="1329"/>
                    <a:pt x="324" y="1303"/>
                  </a:cubicBezTo>
                  <a:cubicBezTo>
                    <a:pt x="324" y="1212"/>
                    <a:pt x="324" y="1121"/>
                    <a:pt x="324" y="1030"/>
                  </a:cubicBezTo>
                  <a:cubicBezTo>
                    <a:pt x="324" y="1018"/>
                    <a:pt x="324" y="1006"/>
                    <a:pt x="324" y="994"/>
                  </a:cubicBezTo>
                  <a:cubicBezTo>
                    <a:pt x="324" y="984"/>
                    <a:pt x="324" y="974"/>
                    <a:pt x="324" y="964"/>
                  </a:cubicBezTo>
                  <a:cubicBezTo>
                    <a:pt x="324" y="954"/>
                    <a:pt x="324" y="944"/>
                    <a:pt x="324" y="934"/>
                  </a:cubicBezTo>
                  <a:cubicBezTo>
                    <a:pt x="331" y="930"/>
                    <a:pt x="325" y="913"/>
                    <a:pt x="327" y="904"/>
                  </a:cubicBezTo>
                  <a:cubicBezTo>
                    <a:pt x="327" y="893"/>
                    <a:pt x="327" y="882"/>
                    <a:pt x="327" y="871"/>
                  </a:cubicBezTo>
                  <a:cubicBezTo>
                    <a:pt x="327" y="859"/>
                    <a:pt x="327" y="847"/>
                    <a:pt x="327" y="835"/>
                  </a:cubicBezTo>
                  <a:cubicBezTo>
                    <a:pt x="327" y="823"/>
                    <a:pt x="327" y="811"/>
                    <a:pt x="327" y="799"/>
                  </a:cubicBezTo>
                  <a:cubicBezTo>
                    <a:pt x="334" y="794"/>
                    <a:pt x="328" y="776"/>
                    <a:pt x="330" y="766"/>
                  </a:cubicBezTo>
                  <a:cubicBezTo>
                    <a:pt x="330" y="756"/>
                    <a:pt x="330" y="746"/>
                    <a:pt x="330" y="736"/>
                  </a:cubicBezTo>
                  <a:cubicBezTo>
                    <a:pt x="330" y="720"/>
                    <a:pt x="330" y="704"/>
                    <a:pt x="330" y="688"/>
                  </a:cubicBezTo>
                  <a:cubicBezTo>
                    <a:pt x="330" y="670"/>
                    <a:pt x="330" y="652"/>
                    <a:pt x="330" y="634"/>
                  </a:cubicBezTo>
                  <a:cubicBezTo>
                    <a:pt x="337" y="621"/>
                    <a:pt x="331" y="595"/>
                    <a:pt x="333" y="577"/>
                  </a:cubicBezTo>
                  <a:cubicBezTo>
                    <a:pt x="331" y="555"/>
                    <a:pt x="337" y="525"/>
                    <a:pt x="330" y="508"/>
                  </a:cubicBezTo>
                  <a:cubicBezTo>
                    <a:pt x="332" y="448"/>
                    <a:pt x="319" y="387"/>
                    <a:pt x="324" y="334"/>
                  </a:cubicBezTo>
                  <a:cubicBezTo>
                    <a:pt x="301" y="327"/>
                    <a:pt x="260" y="324"/>
                    <a:pt x="240" y="337"/>
                  </a:cubicBezTo>
                  <a:cubicBezTo>
                    <a:pt x="246" y="376"/>
                    <a:pt x="245" y="444"/>
                    <a:pt x="249" y="487"/>
                  </a:cubicBezTo>
                  <a:cubicBezTo>
                    <a:pt x="249" y="493"/>
                    <a:pt x="249" y="499"/>
                    <a:pt x="249" y="505"/>
                  </a:cubicBezTo>
                  <a:cubicBezTo>
                    <a:pt x="240" y="505"/>
                    <a:pt x="231" y="505"/>
                    <a:pt x="222" y="505"/>
                  </a:cubicBezTo>
                  <a:cubicBezTo>
                    <a:pt x="213" y="503"/>
                    <a:pt x="196" y="509"/>
                    <a:pt x="192" y="502"/>
                  </a:cubicBezTo>
                  <a:cubicBezTo>
                    <a:pt x="194" y="446"/>
                    <a:pt x="200" y="394"/>
                    <a:pt x="198" y="334"/>
                  </a:cubicBezTo>
                  <a:cubicBezTo>
                    <a:pt x="180" y="329"/>
                    <a:pt x="141" y="329"/>
                    <a:pt x="123" y="334"/>
                  </a:cubicBezTo>
                  <a:cubicBezTo>
                    <a:pt x="123" y="341"/>
                    <a:pt x="123" y="348"/>
                    <a:pt x="123" y="355"/>
                  </a:cubicBezTo>
                  <a:cubicBezTo>
                    <a:pt x="125" y="366"/>
                    <a:pt x="119" y="385"/>
                    <a:pt x="126" y="391"/>
                  </a:cubicBezTo>
                  <a:cubicBezTo>
                    <a:pt x="126" y="402"/>
                    <a:pt x="126" y="413"/>
                    <a:pt x="126" y="424"/>
                  </a:cubicBezTo>
                  <a:cubicBezTo>
                    <a:pt x="128" y="435"/>
                    <a:pt x="122" y="454"/>
                    <a:pt x="129" y="460"/>
                  </a:cubicBezTo>
                  <a:cubicBezTo>
                    <a:pt x="129" y="471"/>
                    <a:pt x="129" y="482"/>
                    <a:pt x="129" y="493"/>
                  </a:cubicBezTo>
                  <a:cubicBezTo>
                    <a:pt x="129" y="496"/>
                    <a:pt x="129" y="499"/>
                    <a:pt x="129" y="502"/>
                  </a:cubicBezTo>
                  <a:cubicBezTo>
                    <a:pt x="121" y="502"/>
                    <a:pt x="113" y="502"/>
                    <a:pt x="105" y="502"/>
                  </a:cubicBezTo>
                  <a:cubicBezTo>
                    <a:pt x="105" y="490"/>
                    <a:pt x="105" y="478"/>
                    <a:pt x="105" y="466"/>
                  </a:cubicBezTo>
                  <a:cubicBezTo>
                    <a:pt x="106" y="418"/>
                    <a:pt x="103" y="374"/>
                    <a:pt x="96" y="334"/>
                  </a:cubicBezTo>
                  <a:cubicBezTo>
                    <a:pt x="90" y="334"/>
                    <a:pt x="84" y="334"/>
                    <a:pt x="78" y="334"/>
                  </a:cubicBezTo>
                  <a:cubicBezTo>
                    <a:pt x="69" y="329"/>
                    <a:pt x="39" y="329"/>
                    <a:pt x="30" y="334"/>
                  </a:cubicBezTo>
                  <a:cubicBezTo>
                    <a:pt x="30" y="343"/>
                    <a:pt x="30" y="352"/>
                    <a:pt x="30" y="361"/>
                  </a:cubicBezTo>
                  <a:cubicBezTo>
                    <a:pt x="32" y="372"/>
                    <a:pt x="26" y="391"/>
                    <a:pt x="33" y="397"/>
                  </a:cubicBezTo>
                  <a:cubicBezTo>
                    <a:pt x="33" y="409"/>
                    <a:pt x="33" y="421"/>
                    <a:pt x="33" y="433"/>
                  </a:cubicBezTo>
                  <a:cubicBezTo>
                    <a:pt x="35" y="445"/>
                    <a:pt x="29" y="465"/>
                    <a:pt x="36" y="472"/>
                  </a:cubicBezTo>
                  <a:cubicBezTo>
                    <a:pt x="33" y="484"/>
                    <a:pt x="45" y="511"/>
                    <a:pt x="24" y="505"/>
                  </a:cubicBezTo>
                  <a:cubicBezTo>
                    <a:pt x="13" y="434"/>
                    <a:pt x="12" y="360"/>
                    <a:pt x="0" y="295"/>
                  </a:cubicBezTo>
                  <a:cubicBezTo>
                    <a:pt x="59" y="295"/>
                    <a:pt x="111" y="288"/>
                    <a:pt x="168" y="286"/>
                  </a:cubicBezTo>
                  <a:cubicBezTo>
                    <a:pt x="177" y="284"/>
                    <a:pt x="194" y="290"/>
                    <a:pt x="198" y="283"/>
                  </a:cubicBezTo>
                  <a:cubicBezTo>
                    <a:pt x="231" y="282"/>
                    <a:pt x="261" y="284"/>
                    <a:pt x="288" y="289"/>
                  </a:cubicBezTo>
                  <a:cubicBezTo>
                    <a:pt x="295" y="296"/>
                    <a:pt x="315" y="290"/>
                    <a:pt x="327" y="292"/>
                  </a:cubicBezTo>
                  <a:cubicBezTo>
                    <a:pt x="340" y="292"/>
                    <a:pt x="353" y="292"/>
                    <a:pt x="366" y="292"/>
                  </a:cubicBezTo>
                  <a:cubicBezTo>
                    <a:pt x="409" y="299"/>
                    <a:pt x="465" y="293"/>
                    <a:pt x="513" y="295"/>
                  </a:cubicBezTo>
                  <a:cubicBezTo>
                    <a:pt x="514" y="295"/>
                    <a:pt x="515" y="295"/>
                    <a:pt x="516" y="295"/>
                  </a:cubicBezTo>
                  <a:cubicBezTo>
                    <a:pt x="530" y="295"/>
                    <a:pt x="544" y="295"/>
                    <a:pt x="558" y="295"/>
                  </a:cubicBezTo>
                  <a:cubicBezTo>
                    <a:pt x="566" y="298"/>
                    <a:pt x="572" y="286"/>
                    <a:pt x="576" y="295"/>
                  </a:cubicBezTo>
                  <a:cubicBezTo>
                    <a:pt x="576" y="420"/>
                    <a:pt x="597" y="524"/>
                    <a:pt x="606" y="640"/>
                  </a:cubicBezTo>
                  <a:cubicBezTo>
                    <a:pt x="608" y="653"/>
                    <a:pt x="602" y="674"/>
                    <a:pt x="609" y="682"/>
                  </a:cubicBezTo>
                  <a:cubicBezTo>
                    <a:pt x="609" y="696"/>
                    <a:pt x="609" y="710"/>
                    <a:pt x="609" y="724"/>
                  </a:cubicBezTo>
                  <a:cubicBezTo>
                    <a:pt x="611" y="737"/>
                    <a:pt x="605" y="758"/>
                    <a:pt x="612" y="766"/>
                  </a:cubicBezTo>
                  <a:cubicBezTo>
                    <a:pt x="612" y="782"/>
                    <a:pt x="612" y="798"/>
                    <a:pt x="612" y="814"/>
                  </a:cubicBezTo>
                  <a:cubicBezTo>
                    <a:pt x="614" y="827"/>
                    <a:pt x="608" y="848"/>
                    <a:pt x="615" y="856"/>
                  </a:cubicBezTo>
                  <a:cubicBezTo>
                    <a:pt x="614" y="896"/>
                    <a:pt x="618" y="937"/>
                    <a:pt x="621" y="964"/>
                  </a:cubicBezTo>
                  <a:cubicBezTo>
                    <a:pt x="635" y="964"/>
                    <a:pt x="649" y="964"/>
                    <a:pt x="663" y="964"/>
                  </a:cubicBezTo>
                  <a:cubicBezTo>
                    <a:pt x="673" y="969"/>
                    <a:pt x="704" y="969"/>
                    <a:pt x="714" y="964"/>
                  </a:cubicBezTo>
                  <a:cubicBezTo>
                    <a:pt x="732" y="967"/>
                    <a:pt x="751" y="955"/>
                    <a:pt x="765" y="964"/>
                  </a:cubicBezTo>
                  <a:cubicBezTo>
                    <a:pt x="774" y="975"/>
                    <a:pt x="776" y="953"/>
                    <a:pt x="774" y="943"/>
                  </a:cubicBezTo>
                  <a:cubicBezTo>
                    <a:pt x="774" y="927"/>
                    <a:pt x="774" y="911"/>
                    <a:pt x="774" y="895"/>
                  </a:cubicBezTo>
                  <a:cubicBezTo>
                    <a:pt x="774" y="880"/>
                    <a:pt x="774" y="865"/>
                    <a:pt x="774" y="850"/>
                  </a:cubicBezTo>
                  <a:cubicBezTo>
                    <a:pt x="781" y="840"/>
                    <a:pt x="775" y="817"/>
                    <a:pt x="777" y="802"/>
                  </a:cubicBezTo>
                  <a:cubicBezTo>
                    <a:pt x="777" y="787"/>
                    <a:pt x="777" y="772"/>
                    <a:pt x="777" y="757"/>
                  </a:cubicBezTo>
                  <a:cubicBezTo>
                    <a:pt x="777" y="742"/>
                    <a:pt x="777" y="727"/>
                    <a:pt x="777" y="712"/>
                  </a:cubicBezTo>
                  <a:cubicBezTo>
                    <a:pt x="777" y="696"/>
                    <a:pt x="777" y="680"/>
                    <a:pt x="777" y="664"/>
                  </a:cubicBezTo>
                  <a:cubicBezTo>
                    <a:pt x="784" y="655"/>
                    <a:pt x="778" y="633"/>
                    <a:pt x="780" y="619"/>
                  </a:cubicBezTo>
                  <a:cubicBezTo>
                    <a:pt x="780" y="584"/>
                    <a:pt x="780" y="549"/>
                    <a:pt x="780" y="514"/>
                  </a:cubicBezTo>
                  <a:cubicBezTo>
                    <a:pt x="778" y="462"/>
                    <a:pt x="784" y="402"/>
                    <a:pt x="777" y="355"/>
                  </a:cubicBezTo>
                  <a:cubicBezTo>
                    <a:pt x="777" y="324"/>
                    <a:pt x="777" y="293"/>
                    <a:pt x="777" y="262"/>
                  </a:cubicBezTo>
                  <a:cubicBezTo>
                    <a:pt x="775" y="247"/>
                    <a:pt x="781" y="224"/>
                    <a:pt x="774" y="214"/>
                  </a:cubicBezTo>
                  <a:cubicBezTo>
                    <a:pt x="774" y="201"/>
                    <a:pt x="774" y="188"/>
                    <a:pt x="774" y="175"/>
                  </a:cubicBezTo>
                  <a:cubicBezTo>
                    <a:pt x="772" y="166"/>
                    <a:pt x="778" y="149"/>
                    <a:pt x="771" y="145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7" name="Freeform 984"/>
            <p:cNvSpPr/>
            <p:nvPr/>
          </p:nvSpPr>
          <p:spPr bwMode="auto">
            <a:xfrm>
              <a:off x="1506549" y="2042320"/>
              <a:ext cx="125413" cy="33338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8" name="Freeform 985"/>
            <p:cNvSpPr/>
            <p:nvPr/>
          </p:nvSpPr>
          <p:spPr bwMode="auto">
            <a:xfrm>
              <a:off x="638186" y="2466183"/>
              <a:ext cx="128588" cy="53975"/>
            </a:xfrm>
            <a:custGeom>
              <a:avLst/>
              <a:gdLst>
                <a:gd name="T0" fmla="*/ 0 w 43"/>
                <a:gd name="T1" fmla="*/ 9 h 18"/>
                <a:gd name="T2" fmla="*/ 39 w 43"/>
                <a:gd name="T3" fmla="*/ 6 h 18"/>
                <a:gd name="T4" fmla="*/ 42 w 43"/>
                <a:gd name="T5" fmla="*/ 0 h 18"/>
                <a:gd name="T6" fmla="*/ 0 w 43"/>
                <a:gd name="T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9" name="Freeform 986"/>
            <p:cNvSpPr/>
            <p:nvPr/>
          </p:nvSpPr>
          <p:spPr bwMode="auto">
            <a:xfrm>
              <a:off x="638186" y="4617246"/>
              <a:ext cx="128588" cy="53975"/>
            </a:xfrm>
            <a:custGeom>
              <a:avLst/>
              <a:gdLst>
                <a:gd name="T0" fmla="*/ 42 w 43"/>
                <a:gd name="T1" fmla="*/ 0 h 18"/>
                <a:gd name="T2" fmla="*/ 0 w 43"/>
                <a:gd name="T3" fmla="*/ 9 h 18"/>
                <a:gd name="T4" fmla="*/ 39 w 43"/>
                <a:gd name="T5" fmla="*/ 6 h 18"/>
                <a:gd name="T6" fmla="*/ 42 w 4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42" y="0"/>
                  </a:moveTo>
                  <a:cubicBezTo>
                    <a:pt x="43" y="18"/>
                    <a:pt x="13" y="5"/>
                    <a:pt x="0" y="9"/>
                  </a:cubicBez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0" name="Freeform 987"/>
            <p:cNvSpPr/>
            <p:nvPr/>
          </p:nvSpPr>
          <p:spPr bwMode="auto">
            <a:xfrm>
              <a:off x="8616966" y="2286795"/>
              <a:ext cx="20638" cy="1935163"/>
            </a:xfrm>
            <a:custGeom>
              <a:avLst/>
              <a:gdLst>
                <a:gd name="T0" fmla="*/ 3 w 7"/>
                <a:gd name="T1" fmla="*/ 0 h 648"/>
                <a:gd name="T2" fmla="*/ 0 w 7"/>
                <a:gd name="T3" fmla="*/ 648 h 648"/>
                <a:gd name="T4" fmla="*/ 0 w 7"/>
                <a:gd name="T5" fmla="*/ 0 h 648"/>
                <a:gd name="T6" fmla="*/ 3 w 7"/>
                <a:gd name="T7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48">
                  <a:moveTo>
                    <a:pt x="3" y="0"/>
                  </a:moveTo>
                  <a:cubicBezTo>
                    <a:pt x="1" y="215"/>
                    <a:pt x="7" y="438"/>
                    <a:pt x="0" y="648"/>
                  </a:cubicBezTo>
                  <a:cubicBezTo>
                    <a:pt x="0" y="432"/>
                    <a:pt x="0" y="2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1" name="Freeform 988"/>
            <p:cNvSpPr/>
            <p:nvPr/>
          </p:nvSpPr>
          <p:spPr bwMode="auto">
            <a:xfrm>
              <a:off x="5626114" y="4094958"/>
              <a:ext cx="349250" cy="31750"/>
            </a:xfrm>
            <a:custGeom>
              <a:avLst/>
              <a:gdLst>
                <a:gd name="T0" fmla="*/ 0 w 117"/>
                <a:gd name="T1" fmla="*/ 4 h 11"/>
                <a:gd name="T2" fmla="*/ 117 w 117"/>
                <a:gd name="T3" fmla="*/ 7 h 11"/>
                <a:gd name="T4" fmla="*/ 0 w 1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11">
                  <a:moveTo>
                    <a:pt x="0" y="4"/>
                  </a:moveTo>
                  <a:cubicBezTo>
                    <a:pt x="38" y="6"/>
                    <a:pt x="84" y="0"/>
                    <a:pt x="117" y="7"/>
                  </a:cubicBezTo>
                  <a:cubicBezTo>
                    <a:pt x="79" y="5"/>
                    <a:pt x="33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2" name="Freeform 992"/>
            <p:cNvSpPr/>
            <p:nvPr/>
          </p:nvSpPr>
          <p:spPr bwMode="auto">
            <a:xfrm>
              <a:off x="8518541" y="1642270"/>
              <a:ext cx="9525" cy="976313"/>
            </a:xfrm>
            <a:custGeom>
              <a:avLst/>
              <a:gdLst>
                <a:gd name="T0" fmla="*/ 3 w 3"/>
                <a:gd name="T1" fmla="*/ 0 h 327"/>
                <a:gd name="T2" fmla="*/ 3 w 3"/>
                <a:gd name="T3" fmla="*/ 327 h 327"/>
                <a:gd name="T4" fmla="*/ 0 w 3"/>
                <a:gd name="T5" fmla="*/ 327 h 327"/>
                <a:gd name="T6" fmla="*/ 0 w 3"/>
                <a:gd name="T7" fmla="*/ 0 h 327"/>
                <a:gd name="T8" fmla="*/ 3 w 3"/>
                <a:gd name="T9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27">
                  <a:moveTo>
                    <a:pt x="3" y="0"/>
                  </a:moveTo>
                  <a:cubicBezTo>
                    <a:pt x="3" y="109"/>
                    <a:pt x="3" y="218"/>
                    <a:pt x="3" y="327"/>
                  </a:cubicBezTo>
                  <a:cubicBezTo>
                    <a:pt x="2" y="327"/>
                    <a:pt x="1" y="327"/>
                    <a:pt x="0" y="327"/>
                  </a:cubicBezTo>
                  <a:cubicBezTo>
                    <a:pt x="0" y="218"/>
                    <a:pt x="0" y="10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3" name="Freeform 993"/>
            <p:cNvSpPr/>
            <p:nvPr/>
          </p:nvSpPr>
          <p:spPr bwMode="auto">
            <a:xfrm>
              <a:off x="8335979" y="1821657"/>
              <a:ext cx="22225" cy="241300"/>
            </a:xfrm>
            <a:custGeom>
              <a:avLst/>
              <a:gdLst>
                <a:gd name="T0" fmla="*/ 7 w 7"/>
                <a:gd name="T1" fmla="*/ 0 h 81"/>
                <a:gd name="T2" fmla="*/ 7 w 7"/>
                <a:gd name="T3" fmla="*/ 81 h 81"/>
                <a:gd name="T4" fmla="*/ 4 w 7"/>
                <a:gd name="T5" fmla="*/ 0 h 81"/>
                <a:gd name="T6" fmla="*/ 7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7" y="0"/>
                  </a:moveTo>
                  <a:cubicBezTo>
                    <a:pt x="7" y="27"/>
                    <a:pt x="7" y="54"/>
                    <a:pt x="7" y="81"/>
                  </a:cubicBezTo>
                  <a:cubicBezTo>
                    <a:pt x="0" y="60"/>
                    <a:pt x="6" y="2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4" name="Freeform 994"/>
            <p:cNvSpPr/>
            <p:nvPr/>
          </p:nvSpPr>
          <p:spPr bwMode="auto">
            <a:xfrm>
              <a:off x="7361253" y="2780508"/>
              <a:ext cx="31750" cy="187325"/>
            </a:xfrm>
            <a:custGeom>
              <a:avLst/>
              <a:gdLst>
                <a:gd name="T0" fmla="*/ 4 w 11"/>
                <a:gd name="T1" fmla="*/ 0 h 63"/>
                <a:gd name="T2" fmla="*/ 7 w 11"/>
                <a:gd name="T3" fmla="*/ 63 h 63"/>
                <a:gd name="T4" fmla="*/ 4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5" name="Freeform 995"/>
            <p:cNvSpPr/>
            <p:nvPr/>
          </p:nvSpPr>
          <p:spPr bwMode="auto">
            <a:xfrm>
              <a:off x="2984512" y="4526758"/>
              <a:ext cx="331788" cy="36513"/>
            </a:xfrm>
            <a:custGeom>
              <a:avLst/>
              <a:gdLst>
                <a:gd name="T0" fmla="*/ 0 w 111"/>
                <a:gd name="T1" fmla="*/ 9 h 12"/>
                <a:gd name="T2" fmla="*/ 54 w 111"/>
                <a:gd name="T3" fmla="*/ 3 h 12"/>
                <a:gd name="T4" fmla="*/ 111 w 111"/>
                <a:gd name="T5" fmla="*/ 6 h 12"/>
                <a:gd name="T6" fmla="*/ 111 w 111"/>
                <a:gd name="T7" fmla="*/ 9 h 12"/>
                <a:gd name="T8" fmla="*/ 0 w 1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2">
                  <a:moveTo>
                    <a:pt x="0" y="9"/>
                  </a:moveTo>
                  <a:cubicBezTo>
                    <a:pt x="11" y="0"/>
                    <a:pt x="43" y="12"/>
                    <a:pt x="54" y="3"/>
                  </a:cubicBezTo>
                  <a:cubicBezTo>
                    <a:pt x="71" y="6"/>
                    <a:pt x="90" y="7"/>
                    <a:pt x="111" y="6"/>
                  </a:cubicBezTo>
                  <a:cubicBezTo>
                    <a:pt x="111" y="7"/>
                    <a:pt x="111" y="8"/>
                    <a:pt x="111" y="9"/>
                  </a:cubicBezTo>
                  <a:cubicBezTo>
                    <a:pt x="74" y="9"/>
                    <a:pt x="37" y="9"/>
                    <a:pt x="0" y="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6" name="Freeform 998"/>
            <p:cNvSpPr/>
            <p:nvPr/>
          </p:nvSpPr>
          <p:spPr bwMode="auto">
            <a:xfrm>
              <a:off x="2178062" y="2591595"/>
              <a:ext cx="115888" cy="20638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0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7" name="Freeform 999"/>
            <p:cNvSpPr>
              <a:spLocks noEditPoints="1"/>
            </p:cNvSpPr>
            <p:nvPr/>
          </p:nvSpPr>
          <p:spPr bwMode="auto">
            <a:xfrm>
              <a:off x="482611" y="1785145"/>
              <a:ext cx="322263" cy="314325"/>
            </a:xfrm>
            <a:custGeom>
              <a:avLst/>
              <a:gdLst>
                <a:gd name="T0" fmla="*/ 13 w 108"/>
                <a:gd name="T1" fmla="*/ 105 h 105"/>
                <a:gd name="T2" fmla="*/ 1 w 108"/>
                <a:gd name="T3" fmla="*/ 0 h 105"/>
                <a:gd name="T4" fmla="*/ 22 w 108"/>
                <a:gd name="T5" fmla="*/ 0 h 105"/>
                <a:gd name="T6" fmla="*/ 97 w 108"/>
                <a:gd name="T7" fmla="*/ 0 h 105"/>
                <a:gd name="T8" fmla="*/ 106 w 108"/>
                <a:gd name="T9" fmla="*/ 0 h 105"/>
                <a:gd name="T10" fmla="*/ 106 w 108"/>
                <a:gd name="T11" fmla="*/ 24 h 105"/>
                <a:gd name="T12" fmla="*/ 106 w 108"/>
                <a:gd name="T13" fmla="*/ 60 h 105"/>
                <a:gd name="T14" fmla="*/ 103 w 108"/>
                <a:gd name="T15" fmla="*/ 102 h 105"/>
                <a:gd name="T16" fmla="*/ 13 w 108"/>
                <a:gd name="T17" fmla="*/ 105 h 105"/>
                <a:gd name="T18" fmla="*/ 10 w 108"/>
                <a:gd name="T19" fmla="*/ 84 h 105"/>
                <a:gd name="T20" fmla="*/ 10 w 108"/>
                <a:gd name="T21" fmla="*/ 96 h 105"/>
                <a:gd name="T22" fmla="*/ 52 w 108"/>
                <a:gd name="T23" fmla="*/ 93 h 105"/>
                <a:gd name="T24" fmla="*/ 94 w 108"/>
                <a:gd name="T25" fmla="*/ 84 h 105"/>
                <a:gd name="T26" fmla="*/ 97 w 108"/>
                <a:gd name="T27" fmla="*/ 12 h 105"/>
                <a:gd name="T28" fmla="*/ 10 w 108"/>
                <a:gd name="T29" fmla="*/ 12 h 105"/>
                <a:gd name="T30" fmla="*/ 10 w 108"/>
                <a:gd name="T31" fmla="*/ 21 h 105"/>
                <a:gd name="T32" fmla="*/ 10 w 108"/>
                <a:gd name="T33" fmla="*/ 51 h 105"/>
                <a:gd name="T34" fmla="*/ 10 w 108"/>
                <a:gd name="T35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05">
                  <a:moveTo>
                    <a:pt x="13" y="105"/>
                  </a:moveTo>
                  <a:cubicBezTo>
                    <a:pt x="0" y="89"/>
                    <a:pt x="1" y="39"/>
                    <a:pt x="1" y="0"/>
                  </a:cubicBezTo>
                  <a:cubicBezTo>
                    <a:pt x="8" y="0"/>
                    <a:pt x="15" y="0"/>
                    <a:pt x="22" y="0"/>
                  </a:cubicBezTo>
                  <a:cubicBezTo>
                    <a:pt x="47" y="0"/>
                    <a:pt x="72" y="0"/>
                    <a:pt x="97" y="0"/>
                  </a:cubicBezTo>
                  <a:cubicBezTo>
                    <a:pt x="100" y="0"/>
                    <a:pt x="103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ubicBezTo>
                    <a:pt x="108" y="77"/>
                    <a:pt x="102" y="86"/>
                    <a:pt x="103" y="102"/>
                  </a:cubicBezTo>
                  <a:cubicBezTo>
                    <a:pt x="74" y="104"/>
                    <a:pt x="37" y="98"/>
                    <a:pt x="13" y="105"/>
                  </a:cubicBezTo>
                  <a:close/>
                  <a:moveTo>
                    <a:pt x="10" y="84"/>
                  </a:moveTo>
                  <a:cubicBezTo>
                    <a:pt x="10" y="88"/>
                    <a:pt x="10" y="92"/>
                    <a:pt x="10" y="96"/>
                  </a:cubicBezTo>
                  <a:cubicBezTo>
                    <a:pt x="24" y="95"/>
                    <a:pt x="35" y="91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5"/>
                    <a:pt x="10" y="18"/>
                    <a:pt x="10" y="21"/>
                  </a:cubicBezTo>
                  <a:cubicBezTo>
                    <a:pt x="10" y="31"/>
                    <a:pt x="10" y="41"/>
                    <a:pt x="10" y="51"/>
                  </a:cubicBezTo>
                  <a:cubicBezTo>
                    <a:pt x="10" y="62"/>
                    <a:pt x="10" y="73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8" name="Freeform 1000"/>
            <p:cNvSpPr>
              <a:spLocks noEditPoints="1"/>
            </p:cNvSpPr>
            <p:nvPr/>
          </p:nvSpPr>
          <p:spPr bwMode="auto">
            <a:xfrm>
              <a:off x="482611" y="2215358"/>
              <a:ext cx="322263" cy="314325"/>
            </a:xfrm>
            <a:custGeom>
              <a:avLst/>
              <a:gdLst>
                <a:gd name="T0" fmla="*/ 106 w 108"/>
                <a:gd name="T1" fmla="*/ 60 h 105"/>
                <a:gd name="T2" fmla="*/ 103 w 108"/>
                <a:gd name="T3" fmla="*/ 105 h 105"/>
                <a:gd name="T4" fmla="*/ 10 w 108"/>
                <a:gd name="T5" fmla="*/ 105 h 105"/>
                <a:gd name="T6" fmla="*/ 1 w 108"/>
                <a:gd name="T7" fmla="*/ 0 h 105"/>
                <a:gd name="T8" fmla="*/ 106 w 108"/>
                <a:gd name="T9" fmla="*/ 0 h 105"/>
                <a:gd name="T10" fmla="*/ 106 w 108"/>
                <a:gd name="T11" fmla="*/ 24 h 105"/>
                <a:gd name="T12" fmla="*/ 106 w 108"/>
                <a:gd name="T13" fmla="*/ 60 h 105"/>
                <a:gd name="T14" fmla="*/ 10 w 108"/>
                <a:gd name="T15" fmla="*/ 84 h 105"/>
                <a:gd name="T16" fmla="*/ 13 w 108"/>
                <a:gd name="T17" fmla="*/ 99 h 105"/>
                <a:gd name="T18" fmla="*/ 52 w 108"/>
                <a:gd name="T19" fmla="*/ 93 h 105"/>
                <a:gd name="T20" fmla="*/ 94 w 108"/>
                <a:gd name="T21" fmla="*/ 84 h 105"/>
                <a:gd name="T22" fmla="*/ 97 w 108"/>
                <a:gd name="T23" fmla="*/ 12 h 105"/>
                <a:gd name="T24" fmla="*/ 10 w 108"/>
                <a:gd name="T25" fmla="*/ 12 h 105"/>
                <a:gd name="T26" fmla="*/ 10 w 108"/>
                <a:gd name="T27" fmla="*/ 24 h 105"/>
                <a:gd name="T28" fmla="*/ 10 w 108"/>
                <a:gd name="T29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05">
                  <a:moveTo>
                    <a:pt x="106" y="60"/>
                  </a:moveTo>
                  <a:cubicBezTo>
                    <a:pt x="108" y="78"/>
                    <a:pt x="101" y="87"/>
                    <a:pt x="103" y="105"/>
                  </a:cubicBezTo>
                  <a:cubicBezTo>
                    <a:pt x="72" y="105"/>
                    <a:pt x="41" y="105"/>
                    <a:pt x="10" y="105"/>
                  </a:cubicBezTo>
                  <a:cubicBezTo>
                    <a:pt x="1" y="76"/>
                    <a:pt x="0" y="39"/>
                    <a:pt x="1" y="0"/>
                  </a:cubicBezTo>
                  <a:cubicBezTo>
                    <a:pt x="36" y="0"/>
                    <a:pt x="71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lose/>
                  <a:moveTo>
                    <a:pt x="10" y="84"/>
                  </a:moveTo>
                  <a:cubicBezTo>
                    <a:pt x="12" y="88"/>
                    <a:pt x="6" y="100"/>
                    <a:pt x="13" y="99"/>
                  </a:cubicBezTo>
                  <a:cubicBezTo>
                    <a:pt x="23" y="94"/>
                    <a:pt x="38" y="94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6"/>
                    <a:pt x="10" y="20"/>
                    <a:pt x="10" y="24"/>
                  </a:cubicBezTo>
                  <a:cubicBezTo>
                    <a:pt x="10" y="44"/>
                    <a:pt x="10" y="64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9" name="Freeform 1001"/>
            <p:cNvSpPr>
              <a:spLocks noEditPoints="1"/>
            </p:cNvSpPr>
            <p:nvPr/>
          </p:nvSpPr>
          <p:spPr bwMode="auto">
            <a:xfrm>
              <a:off x="915999" y="2215358"/>
              <a:ext cx="342900" cy="319088"/>
            </a:xfrm>
            <a:custGeom>
              <a:avLst/>
              <a:gdLst>
                <a:gd name="T0" fmla="*/ 24 w 115"/>
                <a:gd name="T1" fmla="*/ 0 h 107"/>
                <a:gd name="T2" fmla="*/ 108 w 115"/>
                <a:gd name="T3" fmla="*/ 0 h 107"/>
                <a:gd name="T4" fmla="*/ 105 w 115"/>
                <a:gd name="T5" fmla="*/ 105 h 107"/>
                <a:gd name="T6" fmla="*/ 12 w 115"/>
                <a:gd name="T7" fmla="*/ 105 h 107"/>
                <a:gd name="T8" fmla="*/ 6 w 115"/>
                <a:gd name="T9" fmla="*/ 24 h 107"/>
                <a:gd name="T10" fmla="*/ 24 w 115"/>
                <a:gd name="T11" fmla="*/ 0 h 107"/>
                <a:gd name="T12" fmla="*/ 15 w 115"/>
                <a:gd name="T13" fmla="*/ 66 h 107"/>
                <a:gd name="T14" fmla="*/ 18 w 115"/>
                <a:gd name="T15" fmla="*/ 96 h 107"/>
                <a:gd name="T16" fmla="*/ 27 w 115"/>
                <a:gd name="T17" fmla="*/ 96 h 107"/>
                <a:gd name="T18" fmla="*/ 57 w 115"/>
                <a:gd name="T19" fmla="*/ 93 h 107"/>
                <a:gd name="T20" fmla="*/ 99 w 115"/>
                <a:gd name="T21" fmla="*/ 93 h 107"/>
                <a:gd name="T22" fmla="*/ 99 w 115"/>
                <a:gd name="T23" fmla="*/ 72 h 107"/>
                <a:gd name="T24" fmla="*/ 102 w 115"/>
                <a:gd name="T25" fmla="*/ 12 h 107"/>
                <a:gd name="T26" fmla="*/ 15 w 115"/>
                <a:gd name="T27" fmla="*/ 18 h 107"/>
                <a:gd name="T28" fmla="*/ 15 w 115"/>
                <a:gd name="T29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107">
                  <a:moveTo>
                    <a:pt x="24" y="0"/>
                  </a:moveTo>
                  <a:cubicBezTo>
                    <a:pt x="52" y="0"/>
                    <a:pt x="80" y="0"/>
                    <a:pt x="108" y="0"/>
                  </a:cubicBezTo>
                  <a:cubicBezTo>
                    <a:pt x="115" y="31"/>
                    <a:pt x="111" y="77"/>
                    <a:pt x="105" y="105"/>
                  </a:cubicBezTo>
                  <a:cubicBezTo>
                    <a:pt x="74" y="105"/>
                    <a:pt x="43" y="105"/>
                    <a:pt x="12" y="105"/>
                  </a:cubicBezTo>
                  <a:cubicBezTo>
                    <a:pt x="5" y="83"/>
                    <a:pt x="6" y="53"/>
                    <a:pt x="6" y="24"/>
                  </a:cubicBezTo>
                  <a:cubicBezTo>
                    <a:pt x="0" y="4"/>
                    <a:pt x="13" y="3"/>
                    <a:pt x="24" y="0"/>
                  </a:cubicBezTo>
                  <a:close/>
                  <a:moveTo>
                    <a:pt x="15" y="66"/>
                  </a:moveTo>
                  <a:cubicBezTo>
                    <a:pt x="10" y="69"/>
                    <a:pt x="9" y="107"/>
                    <a:pt x="18" y="96"/>
                  </a:cubicBezTo>
                  <a:cubicBezTo>
                    <a:pt x="21" y="96"/>
                    <a:pt x="24" y="96"/>
                    <a:pt x="27" y="96"/>
                  </a:cubicBezTo>
                  <a:cubicBezTo>
                    <a:pt x="36" y="94"/>
                    <a:pt x="53" y="100"/>
                    <a:pt x="57" y="93"/>
                  </a:cubicBezTo>
                  <a:cubicBezTo>
                    <a:pt x="71" y="93"/>
                    <a:pt x="85" y="93"/>
                    <a:pt x="99" y="93"/>
                  </a:cubicBezTo>
                  <a:cubicBezTo>
                    <a:pt x="99" y="86"/>
                    <a:pt x="99" y="79"/>
                    <a:pt x="99" y="72"/>
                  </a:cubicBezTo>
                  <a:cubicBezTo>
                    <a:pt x="106" y="58"/>
                    <a:pt x="100" y="31"/>
                    <a:pt x="102" y="12"/>
                  </a:cubicBezTo>
                  <a:cubicBezTo>
                    <a:pt x="82" y="9"/>
                    <a:pt x="15" y="1"/>
                    <a:pt x="15" y="18"/>
                  </a:cubicBezTo>
                  <a:cubicBezTo>
                    <a:pt x="15" y="34"/>
                    <a:pt x="15" y="50"/>
                    <a:pt x="15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0" name="Freeform 1002"/>
            <p:cNvSpPr/>
            <p:nvPr/>
          </p:nvSpPr>
          <p:spPr bwMode="auto">
            <a:xfrm>
              <a:off x="1354149" y="2191545"/>
              <a:ext cx="331788" cy="338138"/>
            </a:xfrm>
            <a:custGeom>
              <a:avLst/>
              <a:gdLst>
                <a:gd name="T0" fmla="*/ 0 w 111"/>
                <a:gd name="T1" fmla="*/ 14 h 113"/>
                <a:gd name="T2" fmla="*/ 96 w 111"/>
                <a:gd name="T3" fmla="*/ 8 h 113"/>
                <a:gd name="T4" fmla="*/ 96 w 111"/>
                <a:gd name="T5" fmla="*/ 11 h 113"/>
                <a:gd name="T6" fmla="*/ 105 w 111"/>
                <a:gd name="T7" fmla="*/ 11 h 113"/>
                <a:gd name="T8" fmla="*/ 108 w 111"/>
                <a:gd name="T9" fmla="*/ 41 h 113"/>
                <a:gd name="T10" fmla="*/ 102 w 111"/>
                <a:gd name="T11" fmla="*/ 113 h 113"/>
                <a:gd name="T12" fmla="*/ 12 w 111"/>
                <a:gd name="T13" fmla="*/ 113 h 113"/>
                <a:gd name="T14" fmla="*/ 15 w 111"/>
                <a:gd name="T15" fmla="*/ 104 h 113"/>
                <a:gd name="T16" fmla="*/ 24 w 111"/>
                <a:gd name="T17" fmla="*/ 104 h 113"/>
                <a:gd name="T18" fmla="*/ 54 w 111"/>
                <a:gd name="T19" fmla="*/ 101 h 113"/>
                <a:gd name="T20" fmla="*/ 93 w 111"/>
                <a:gd name="T21" fmla="*/ 101 h 113"/>
                <a:gd name="T22" fmla="*/ 96 w 111"/>
                <a:gd name="T23" fmla="*/ 80 h 113"/>
                <a:gd name="T24" fmla="*/ 99 w 111"/>
                <a:gd name="T25" fmla="*/ 20 h 113"/>
                <a:gd name="T26" fmla="*/ 99 w 111"/>
                <a:gd name="T27" fmla="*/ 17 h 113"/>
                <a:gd name="T28" fmla="*/ 9 w 111"/>
                <a:gd name="T29" fmla="*/ 17 h 113"/>
                <a:gd name="T30" fmla="*/ 12 w 111"/>
                <a:gd name="T31" fmla="*/ 38 h 113"/>
                <a:gd name="T32" fmla="*/ 12 w 111"/>
                <a:gd name="T33" fmla="*/ 59 h 113"/>
                <a:gd name="T34" fmla="*/ 9 w 111"/>
                <a:gd name="T35" fmla="*/ 110 h 113"/>
                <a:gd name="T36" fmla="*/ 3 w 111"/>
                <a:gd name="T37" fmla="*/ 53 h 113"/>
                <a:gd name="T38" fmla="*/ 0 w 111"/>
                <a:gd name="T39" fmla="*/ 1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113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1" name="Freeform 1003"/>
            <p:cNvSpPr>
              <a:spLocks noEditPoints="1"/>
            </p:cNvSpPr>
            <p:nvPr/>
          </p:nvSpPr>
          <p:spPr bwMode="auto">
            <a:xfrm>
              <a:off x="473086" y="4366421"/>
              <a:ext cx="331788" cy="325438"/>
            </a:xfrm>
            <a:custGeom>
              <a:avLst/>
              <a:gdLst>
                <a:gd name="T0" fmla="*/ 109 w 111"/>
                <a:gd name="T1" fmla="*/ 60 h 109"/>
                <a:gd name="T2" fmla="*/ 106 w 111"/>
                <a:gd name="T3" fmla="*/ 105 h 109"/>
                <a:gd name="T4" fmla="*/ 13 w 111"/>
                <a:gd name="T5" fmla="*/ 102 h 109"/>
                <a:gd name="T6" fmla="*/ 4 w 111"/>
                <a:gd name="T7" fmla="*/ 0 h 109"/>
                <a:gd name="T8" fmla="*/ 109 w 111"/>
                <a:gd name="T9" fmla="*/ 0 h 109"/>
                <a:gd name="T10" fmla="*/ 109 w 111"/>
                <a:gd name="T11" fmla="*/ 24 h 109"/>
                <a:gd name="T12" fmla="*/ 109 w 111"/>
                <a:gd name="T13" fmla="*/ 60 h 109"/>
                <a:gd name="T14" fmla="*/ 13 w 111"/>
                <a:gd name="T15" fmla="*/ 84 h 109"/>
                <a:gd name="T16" fmla="*/ 16 w 111"/>
                <a:gd name="T17" fmla="*/ 99 h 109"/>
                <a:gd name="T18" fmla="*/ 55 w 111"/>
                <a:gd name="T19" fmla="*/ 93 h 109"/>
                <a:gd name="T20" fmla="*/ 97 w 111"/>
                <a:gd name="T21" fmla="*/ 84 h 109"/>
                <a:gd name="T22" fmla="*/ 100 w 111"/>
                <a:gd name="T23" fmla="*/ 12 h 109"/>
                <a:gd name="T24" fmla="*/ 13 w 111"/>
                <a:gd name="T25" fmla="*/ 12 h 109"/>
                <a:gd name="T26" fmla="*/ 13 w 111"/>
                <a:gd name="T27" fmla="*/ 24 h 109"/>
                <a:gd name="T28" fmla="*/ 13 w 111"/>
                <a:gd name="T29" fmla="*/ 8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109">
                  <a:moveTo>
                    <a:pt x="109" y="60"/>
                  </a:moveTo>
                  <a:cubicBezTo>
                    <a:pt x="111" y="78"/>
                    <a:pt x="104" y="87"/>
                    <a:pt x="106" y="105"/>
                  </a:cubicBezTo>
                  <a:cubicBezTo>
                    <a:pt x="76" y="103"/>
                    <a:pt x="38" y="109"/>
                    <a:pt x="13" y="102"/>
                  </a:cubicBezTo>
                  <a:cubicBezTo>
                    <a:pt x="0" y="78"/>
                    <a:pt x="5" y="36"/>
                    <a:pt x="4" y="0"/>
                  </a:cubicBezTo>
                  <a:cubicBezTo>
                    <a:pt x="39" y="0"/>
                    <a:pt x="74" y="0"/>
                    <a:pt x="109" y="0"/>
                  </a:cubicBezTo>
                  <a:cubicBezTo>
                    <a:pt x="109" y="8"/>
                    <a:pt x="109" y="16"/>
                    <a:pt x="109" y="24"/>
                  </a:cubicBezTo>
                  <a:cubicBezTo>
                    <a:pt x="109" y="36"/>
                    <a:pt x="109" y="48"/>
                    <a:pt x="109" y="60"/>
                  </a:cubicBezTo>
                  <a:close/>
                  <a:moveTo>
                    <a:pt x="13" y="84"/>
                  </a:moveTo>
                  <a:cubicBezTo>
                    <a:pt x="15" y="88"/>
                    <a:pt x="9" y="100"/>
                    <a:pt x="16" y="99"/>
                  </a:cubicBezTo>
                  <a:cubicBezTo>
                    <a:pt x="26" y="94"/>
                    <a:pt x="41" y="94"/>
                    <a:pt x="55" y="93"/>
                  </a:cubicBezTo>
                  <a:cubicBezTo>
                    <a:pt x="68" y="89"/>
                    <a:pt x="98" y="102"/>
                    <a:pt x="97" y="84"/>
                  </a:cubicBezTo>
                  <a:cubicBezTo>
                    <a:pt x="103" y="65"/>
                    <a:pt x="99" y="36"/>
                    <a:pt x="100" y="12"/>
                  </a:cubicBezTo>
                  <a:cubicBezTo>
                    <a:pt x="78" y="7"/>
                    <a:pt x="35" y="7"/>
                    <a:pt x="13" y="12"/>
                  </a:cubicBezTo>
                  <a:cubicBezTo>
                    <a:pt x="13" y="16"/>
                    <a:pt x="13" y="20"/>
                    <a:pt x="13" y="24"/>
                  </a:cubicBezTo>
                  <a:cubicBezTo>
                    <a:pt x="13" y="44"/>
                    <a:pt x="13" y="64"/>
                    <a:pt x="13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2" name="Freeform 1004"/>
            <p:cNvSpPr>
              <a:spLocks noEditPoints="1"/>
            </p:cNvSpPr>
            <p:nvPr/>
          </p:nvSpPr>
          <p:spPr bwMode="auto">
            <a:xfrm>
              <a:off x="930286" y="4366421"/>
              <a:ext cx="328613" cy="319088"/>
            </a:xfrm>
            <a:custGeom>
              <a:avLst/>
              <a:gdLst>
                <a:gd name="T0" fmla="*/ 19 w 110"/>
                <a:gd name="T1" fmla="*/ 0 h 107"/>
                <a:gd name="T2" fmla="*/ 103 w 110"/>
                <a:gd name="T3" fmla="*/ 0 h 107"/>
                <a:gd name="T4" fmla="*/ 100 w 110"/>
                <a:gd name="T5" fmla="*/ 105 h 107"/>
                <a:gd name="T6" fmla="*/ 7 w 110"/>
                <a:gd name="T7" fmla="*/ 105 h 107"/>
                <a:gd name="T8" fmla="*/ 1 w 110"/>
                <a:gd name="T9" fmla="*/ 24 h 107"/>
                <a:gd name="T10" fmla="*/ 1 w 110"/>
                <a:gd name="T11" fmla="*/ 3 h 107"/>
                <a:gd name="T12" fmla="*/ 19 w 110"/>
                <a:gd name="T13" fmla="*/ 0 h 107"/>
                <a:gd name="T14" fmla="*/ 10 w 110"/>
                <a:gd name="T15" fmla="*/ 66 h 107"/>
                <a:gd name="T16" fmla="*/ 13 w 110"/>
                <a:gd name="T17" fmla="*/ 96 h 107"/>
                <a:gd name="T18" fmla="*/ 22 w 110"/>
                <a:gd name="T19" fmla="*/ 96 h 107"/>
                <a:gd name="T20" fmla="*/ 52 w 110"/>
                <a:gd name="T21" fmla="*/ 93 h 107"/>
                <a:gd name="T22" fmla="*/ 94 w 110"/>
                <a:gd name="T23" fmla="*/ 93 h 107"/>
                <a:gd name="T24" fmla="*/ 94 w 110"/>
                <a:gd name="T25" fmla="*/ 72 h 107"/>
                <a:gd name="T26" fmla="*/ 97 w 110"/>
                <a:gd name="T27" fmla="*/ 12 h 107"/>
                <a:gd name="T28" fmla="*/ 10 w 110"/>
                <a:gd name="T29" fmla="*/ 18 h 107"/>
                <a:gd name="T30" fmla="*/ 10 w 110"/>
                <a:gd name="T31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" h="107">
                  <a:moveTo>
                    <a:pt x="19" y="0"/>
                  </a:moveTo>
                  <a:cubicBezTo>
                    <a:pt x="47" y="0"/>
                    <a:pt x="75" y="0"/>
                    <a:pt x="103" y="0"/>
                  </a:cubicBezTo>
                  <a:cubicBezTo>
                    <a:pt x="110" y="31"/>
                    <a:pt x="106" y="77"/>
                    <a:pt x="100" y="105"/>
                  </a:cubicBezTo>
                  <a:cubicBezTo>
                    <a:pt x="69" y="105"/>
                    <a:pt x="38" y="105"/>
                    <a:pt x="7" y="105"/>
                  </a:cubicBezTo>
                  <a:cubicBezTo>
                    <a:pt x="0" y="83"/>
                    <a:pt x="1" y="53"/>
                    <a:pt x="1" y="24"/>
                  </a:cubicBezTo>
                  <a:cubicBezTo>
                    <a:pt x="1" y="17"/>
                    <a:pt x="1" y="10"/>
                    <a:pt x="1" y="3"/>
                  </a:cubicBezTo>
                  <a:cubicBezTo>
                    <a:pt x="6" y="1"/>
                    <a:pt x="19" y="7"/>
                    <a:pt x="19" y="0"/>
                  </a:cubicBezTo>
                  <a:close/>
                  <a:moveTo>
                    <a:pt x="10" y="66"/>
                  </a:moveTo>
                  <a:cubicBezTo>
                    <a:pt x="5" y="69"/>
                    <a:pt x="4" y="107"/>
                    <a:pt x="13" y="96"/>
                  </a:cubicBezTo>
                  <a:cubicBezTo>
                    <a:pt x="16" y="96"/>
                    <a:pt x="19" y="96"/>
                    <a:pt x="22" y="96"/>
                  </a:cubicBezTo>
                  <a:cubicBezTo>
                    <a:pt x="31" y="94"/>
                    <a:pt x="48" y="100"/>
                    <a:pt x="52" y="93"/>
                  </a:cubicBezTo>
                  <a:cubicBezTo>
                    <a:pt x="66" y="93"/>
                    <a:pt x="80" y="93"/>
                    <a:pt x="94" y="93"/>
                  </a:cubicBezTo>
                  <a:cubicBezTo>
                    <a:pt x="94" y="86"/>
                    <a:pt x="94" y="79"/>
                    <a:pt x="94" y="72"/>
                  </a:cubicBezTo>
                  <a:cubicBezTo>
                    <a:pt x="101" y="58"/>
                    <a:pt x="95" y="31"/>
                    <a:pt x="97" y="12"/>
                  </a:cubicBezTo>
                  <a:cubicBezTo>
                    <a:pt x="77" y="9"/>
                    <a:pt x="10" y="1"/>
                    <a:pt x="10" y="18"/>
                  </a:cubicBezTo>
                  <a:cubicBezTo>
                    <a:pt x="10" y="34"/>
                    <a:pt x="10" y="50"/>
                    <a:pt x="10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3" name="Freeform 1005"/>
            <p:cNvSpPr/>
            <p:nvPr/>
          </p:nvSpPr>
          <p:spPr bwMode="auto">
            <a:xfrm>
              <a:off x="1354149" y="4342608"/>
              <a:ext cx="331788" cy="336550"/>
            </a:xfrm>
            <a:custGeom>
              <a:avLst/>
              <a:gdLst>
                <a:gd name="T0" fmla="*/ 0 w 111"/>
                <a:gd name="T1" fmla="*/ 14 h 113"/>
                <a:gd name="T2" fmla="*/ 96 w 111"/>
                <a:gd name="T3" fmla="*/ 8 h 113"/>
                <a:gd name="T4" fmla="*/ 96 w 111"/>
                <a:gd name="T5" fmla="*/ 11 h 113"/>
                <a:gd name="T6" fmla="*/ 105 w 111"/>
                <a:gd name="T7" fmla="*/ 11 h 113"/>
                <a:gd name="T8" fmla="*/ 108 w 111"/>
                <a:gd name="T9" fmla="*/ 41 h 113"/>
                <a:gd name="T10" fmla="*/ 102 w 111"/>
                <a:gd name="T11" fmla="*/ 113 h 113"/>
                <a:gd name="T12" fmla="*/ 12 w 111"/>
                <a:gd name="T13" fmla="*/ 113 h 113"/>
                <a:gd name="T14" fmla="*/ 15 w 111"/>
                <a:gd name="T15" fmla="*/ 104 h 113"/>
                <a:gd name="T16" fmla="*/ 24 w 111"/>
                <a:gd name="T17" fmla="*/ 104 h 113"/>
                <a:gd name="T18" fmla="*/ 54 w 111"/>
                <a:gd name="T19" fmla="*/ 101 h 113"/>
                <a:gd name="T20" fmla="*/ 93 w 111"/>
                <a:gd name="T21" fmla="*/ 101 h 113"/>
                <a:gd name="T22" fmla="*/ 96 w 111"/>
                <a:gd name="T23" fmla="*/ 80 h 113"/>
                <a:gd name="T24" fmla="*/ 99 w 111"/>
                <a:gd name="T25" fmla="*/ 20 h 113"/>
                <a:gd name="T26" fmla="*/ 99 w 111"/>
                <a:gd name="T27" fmla="*/ 17 h 113"/>
                <a:gd name="T28" fmla="*/ 9 w 111"/>
                <a:gd name="T29" fmla="*/ 17 h 113"/>
                <a:gd name="T30" fmla="*/ 12 w 111"/>
                <a:gd name="T31" fmla="*/ 38 h 113"/>
                <a:gd name="T32" fmla="*/ 12 w 111"/>
                <a:gd name="T33" fmla="*/ 59 h 113"/>
                <a:gd name="T34" fmla="*/ 9 w 111"/>
                <a:gd name="T35" fmla="*/ 110 h 113"/>
                <a:gd name="T36" fmla="*/ 3 w 111"/>
                <a:gd name="T37" fmla="*/ 53 h 113"/>
                <a:gd name="T38" fmla="*/ 0 w 111"/>
                <a:gd name="T39" fmla="*/ 1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113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4" name="Freeform 1007"/>
            <p:cNvSpPr/>
            <p:nvPr/>
          </p:nvSpPr>
          <p:spPr bwMode="auto">
            <a:xfrm>
              <a:off x="8609029" y="4626771"/>
              <a:ext cx="7938" cy="133350"/>
            </a:xfrm>
            <a:custGeom>
              <a:avLst/>
              <a:gdLst>
                <a:gd name="T0" fmla="*/ 3 w 3"/>
                <a:gd name="T1" fmla="*/ 0 h 45"/>
                <a:gd name="T2" fmla="*/ 3 w 3"/>
                <a:gd name="T3" fmla="*/ 45 h 45"/>
                <a:gd name="T4" fmla="*/ 0 w 3"/>
                <a:gd name="T5" fmla="*/ 45 h 45"/>
                <a:gd name="T6" fmla="*/ 0 w 3"/>
                <a:gd name="T7" fmla="*/ 0 h 45"/>
                <a:gd name="T8" fmla="*/ 3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3" y="0"/>
                  </a:move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5" name="Freeform 1008"/>
            <p:cNvSpPr/>
            <p:nvPr/>
          </p:nvSpPr>
          <p:spPr bwMode="auto">
            <a:xfrm>
              <a:off x="5840427" y="4929983"/>
              <a:ext cx="592138" cy="23813"/>
            </a:xfrm>
            <a:custGeom>
              <a:avLst/>
              <a:gdLst>
                <a:gd name="T0" fmla="*/ 0 w 198"/>
                <a:gd name="T1" fmla="*/ 0 h 8"/>
                <a:gd name="T2" fmla="*/ 198 w 198"/>
                <a:gd name="T3" fmla="*/ 6 h 8"/>
                <a:gd name="T4" fmla="*/ 0 w 198"/>
                <a:gd name="T5" fmla="*/ 3 h 8"/>
                <a:gd name="T6" fmla="*/ 0 w 19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" h="8">
                  <a:moveTo>
                    <a:pt x="0" y="0"/>
                  </a:moveTo>
                  <a:cubicBezTo>
                    <a:pt x="65" y="3"/>
                    <a:pt x="135" y="1"/>
                    <a:pt x="198" y="6"/>
                  </a:cubicBezTo>
                  <a:cubicBezTo>
                    <a:pt x="132" y="5"/>
                    <a:pt x="62" y="8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6" name="Freeform 1009"/>
            <p:cNvSpPr/>
            <p:nvPr/>
          </p:nvSpPr>
          <p:spPr bwMode="auto">
            <a:xfrm>
              <a:off x="7067565" y="1131095"/>
              <a:ext cx="98425" cy="57150"/>
            </a:xfrm>
            <a:custGeom>
              <a:avLst/>
              <a:gdLst>
                <a:gd name="T0" fmla="*/ 0 w 33"/>
                <a:gd name="T1" fmla="*/ 0 h 19"/>
                <a:gd name="T2" fmla="*/ 3 w 33"/>
                <a:gd name="T3" fmla="*/ 12 h 19"/>
                <a:gd name="T4" fmla="*/ 33 w 33"/>
                <a:gd name="T5" fmla="*/ 12 h 19"/>
                <a:gd name="T6" fmla="*/ 0 w 33"/>
                <a:gd name="T7" fmla="*/ 15 h 19"/>
                <a:gd name="T8" fmla="*/ 0 w 3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0" y="0"/>
                  </a:moveTo>
                  <a:cubicBezTo>
                    <a:pt x="4" y="1"/>
                    <a:pt x="3" y="7"/>
                    <a:pt x="3" y="12"/>
                  </a:cubicBezTo>
                  <a:cubicBezTo>
                    <a:pt x="13" y="12"/>
                    <a:pt x="23" y="12"/>
                    <a:pt x="33" y="12"/>
                  </a:cubicBezTo>
                  <a:cubicBezTo>
                    <a:pt x="28" y="19"/>
                    <a:pt x="1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7" name="Freeform 1011"/>
            <p:cNvSpPr/>
            <p:nvPr/>
          </p:nvSpPr>
          <p:spPr bwMode="auto">
            <a:xfrm>
              <a:off x="6064256" y="2140744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8" name="Freeform 1012"/>
            <p:cNvSpPr/>
            <p:nvPr/>
          </p:nvSpPr>
          <p:spPr bwMode="auto">
            <a:xfrm>
              <a:off x="5080006" y="2810669"/>
              <a:ext cx="358775" cy="14288"/>
            </a:xfrm>
            <a:custGeom>
              <a:avLst/>
              <a:gdLst>
                <a:gd name="T0" fmla="*/ 0 w 120"/>
                <a:gd name="T1" fmla="*/ 5 h 5"/>
                <a:gd name="T2" fmla="*/ 120 w 120"/>
                <a:gd name="T3" fmla="*/ 5 h 5"/>
                <a:gd name="T4" fmla="*/ 0 w 12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5">
                  <a:moveTo>
                    <a:pt x="0" y="5"/>
                  </a:moveTo>
                  <a:cubicBezTo>
                    <a:pt x="33" y="0"/>
                    <a:pt x="87" y="0"/>
                    <a:pt x="120" y="5"/>
                  </a:cubicBezTo>
                  <a:cubicBezTo>
                    <a:pt x="80" y="5"/>
                    <a:pt x="40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9" name="Freeform 1013"/>
            <p:cNvSpPr/>
            <p:nvPr/>
          </p:nvSpPr>
          <p:spPr bwMode="auto">
            <a:xfrm>
              <a:off x="2733681" y="3980656"/>
              <a:ext cx="268288" cy="20638"/>
            </a:xfrm>
            <a:custGeom>
              <a:avLst/>
              <a:gdLst>
                <a:gd name="T0" fmla="*/ 0 w 90"/>
                <a:gd name="T1" fmla="*/ 0 h 7"/>
                <a:gd name="T2" fmla="*/ 90 w 90"/>
                <a:gd name="T3" fmla="*/ 0 h 7"/>
                <a:gd name="T4" fmla="*/ 90 w 90"/>
                <a:gd name="T5" fmla="*/ 3 h 7"/>
                <a:gd name="T6" fmla="*/ 0 w 9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90" y="1"/>
                    <a:pt x="90" y="2"/>
                    <a:pt x="90" y="3"/>
                  </a:cubicBezTo>
                  <a:cubicBezTo>
                    <a:pt x="61" y="1"/>
                    <a:pt x="24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0" name="Freeform 1014"/>
            <p:cNvSpPr/>
            <p:nvPr/>
          </p:nvSpPr>
          <p:spPr bwMode="auto">
            <a:xfrm>
              <a:off x="7162806" y="4455319"/>
              <a:ext cx="22225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1" name="Freeform 1015"/>
            <p:cNvSpPr/>
            <p:nvPr/>
          </p:nvSpPr>
          <p:spPr bwMode="auto">
            <a:xfrm>
              <a:off x="2320931" y="4644231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3 h 42"/>
                <a:gd name="T8" fmla="*/ 0 w 7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9"/>
                    <a:pt x="0" y="1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2" name="Freeform 1016"/>
            <p:cNvSpPr/>
            <p:nvPr/>
          </p:nvSpPr>
          <p:spPr bwMode="auto">
            <a:xfrm>
              <a:off x="2760668" y="4739481"/>
              <a:ext cx="339725" cy="20638"/>
            </a:xfrm>
            <a:custGeom>
              <a:avLst/>
              <a:gdLst>
                <a:gd name="T0" fmla="*/ 0 w 114"/>
                <a:gd name="T1" fmla="*/ 7 h 7"/>
                <a:gd name="T2" fmla="*/ 114 w 114"/>
                <a:gd name="T3" fmla="*/ 4 h 7"/>
                <a:gd name="T4" fmla="*/ 114 w 114"/>
                <a:gd name="T5" fmla="*/ 7 h 7"/>
                <a:gd name="T6" fmla="*/ 3 w 114"/>
                <a:gd name="T7" fmla="*/ 7 h 7"/>
                <a:gd name="T8" fmla="*/ 0 w 1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7">
                  <a:moveTo>
                    <a:pt x="0" y="7"/>
                  </a:moveTo>
                  <a:cubicBezTo>
                    <a:pt x="32" y="0"/>
                    <a:pt x="77" y="6"/>
                    <a:pt x="114" y="4"/>
                  </a:cubicBezTo>
                  <a:cubicBezTo>
                    <a:pt x="114" y="5"/>
                    <a:pt x="114" y="6"/>
                    <a:pt x="114" y="7"/>
                  </a:cubicBezTo>
                  <a:cubicBezTo>
                    <a:pt x="77" y="7"/>
                    <a:pt x="40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3" name="Freeform 1017"/>
            <p:cNvSpPr/>
            <p:nvPr/>
          </p:nvSpPr>
          <p:spPr bwMode="auto">
            <a:xfrm>
              <a:off x="503243" y="3371056"/>
              <a:ext cx="277813" cy="15875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4" name="Freeform 1019"/>
            <p:cNvSpPr/>
            <p:nvPr/>
          </p:nvSpPr>
          <p:spPr bwMode="auto">
            <a:xfrm>
              <a:off x="2730506" y="4383881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5" name="Freeform 1020"/>
            <p:cNvSpPr/>
            <p:nvPr/>
          </p:nvSpPr>
          <p:spPr bwMode="auto">
            <a:xfrm>
              <a:off x="2760668" y="4760119"/>
              <a:ext cx="7938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6" name="Freeform 1021"/>
            <p:cNvSpPr/>
            <p:nvPr/>
          </p:nvSpPr>
          <p:spPr bwMode="auto">
            <a:xfrm>
              <a:off x="1303343" y="1767681"/>
              <a:ext cx="346075" cy="107950"/>
            </a:xfrm>
            <a:custGeom>
              <a:avLst/>
              <a:gdLst>
                <a:gd name="T0" fmla="*/ 29 w 116"/>
                <a:gd name="T1" fmla="*/ 36 h 36"/>
                <a:gd name="T2" fmla="*/ 116 w 116"/>
                <a:gd name="T3" fmla="*/ 18 h 36"/>
                <a:gd name="T4" fmla="*/ 113 w 116"/>
                <a:gd name="T5" fmla="*/ 18 h 36"/>
                <a:gd name="T6" fmla="*/ 29 w 116"/>
                <a:gd name="T7" fmla="*/ 18 h 36"/>
                <a:gd name="T8" fmla="*/ 29 w 1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36">
                  <a:moveTo>
                    <a:pt x="29" y="36"/>
                  </a:moveTo>
                  <a:cubicBezTo>
                    <a:pt x="0" y="0"/>
                    <a:pt x="100" y="18"/>
                    <a:pt x="116" y="18"/>
                  </a:cubicBezTo>
                  <a:cubicBezTo>
                    <a:pt x="115" y="18"/>
                    <a:pt x="114" y="18"/>
                    <a:pt x="113" y="18"/>
                  </a:cubicBezTo>
                  <a:cubicBezTo>
                    <a:pt x="85" y="18"/>
                    <a:pt x="57" y="18"/>
                    <a:pt x="29" y="18"/>
                  </a:cubicBezTo>
                  <a:cubicBezTo>
                    <a:pt x="29" y="24"/>
                    <a:pt x="29" y="30"/>
                    <a:pt x="29" y="36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7" name="Freeform 1022"/>
            <p:cNvSpPr/>
            <p:nvPr/>
          </p:nvSpPr>
          <p:spPr bwMode="auto">
            <a:xfrm>
              <a:off x="1368431" y="2242344"/>
              <a:ext cx="280988" cy="63500"/>
            </a:xfrm>
            <a:custGeom>
              <a:avLst/>
              <a:gdLst>
                <a:gd name="T0" fmla="*/ 7 w 94"/>
                <a:gd name="T1" fmla="*/ 21 h 21"/>
                <a:gd name="T2" fmla="*/ 4 w 94"/>
                <a:gd name="T3" fmla="*/ 0 h 21"/>
                <a:gd name="T4" fmla="*/ 94 w 94"/>
                <a:gd name="T5" fmla="*/ 0 h 21"/>
                <a:gd name="T6" fmla="*/ 94 w 94"/>
                <a:gd name="T7" fmla="*/ 3 h 21"/>
                <a:gd name="T8" fmla="*/ 91 w 94"/>
                <a:gd name="T9" fmla="*/ 3 h 21"/>
                <a:gd name="T10" fmla="*/ 7 w 94"/>
                <a:gd name="T11" fmla="*/ 3 h 21"/>
                <a:gd name="T12" fmla="*/ 7 w 94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21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8" name="Freeform 1023"/>
            <p:cNvSpPr/>
            <p:nvPr/>
          </p:nvSpPr>
          <p:spPr bwMode="auto">
            <a:xfrm>
              <a:off x="476256" y="3051969"/>
              <a:ext cx="314325" cy="14288"/>
            </a:xfrm>
            <a:custGeom>
              <a:avLst/>
              <a:gdLst>
                <a:gd name="T0" fmla="*/ 0 w 105"/>
                <a:gd name="T1" fmla="*/ 5 h 5"/>
                <a:gd name="T2" fmla="*/ 105 w 105"/>
                <a:gd name="T3" fmla="*/ 5 h 5"/>
                <a:gd name="T4" fmla="*/ 0 w 10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5">
                  <a:moveTo>
                    <a:pt x="0" y="5"/>
                  </a:moveTo>
                  <a:cubicBezTo>
                    <a:pt x="28" y="0"/>
                    <a:pt x="77" y="0"/>
                    <a:pt x="105" y="5"/>
                  </a:cubicBezTo>
                  <a:cubicBezTo>
                    <a:pt x="70" y="5"/>
                    <a:pt x="3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9" name="Freeform 1024"/>
            <p:cNvSpPr/>
            <p:nvPr/>
          </p:nvSpPr>
          <p:spPr bwMode="auto">
            <a:xfrm>
              <a:off x="930281" y="3210719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0" name="Freeform 1025"/>
            <p:cNvSpPr/>
            <p:nvPr/>
          </p:nvSpPr>
          <p:spPr bwMode="auto">
            <a:xfrm>
              <a:off x="1368431" y="4393406"/>
              <a:ext cx="280988" cy="61913"/>
            </a:xfrm>
            <a:custGeom>
              <a:avLst/>
              <a:gdLst>
                <a:gd name="T0" fmla="*/ 7 w 94"/>
                <a:gd name="T1" fmla="*/ 21 h 21"/>
                <a:gd name="T2" fmla="*/ 4 w 94"/>
                <a:gd name="T3" fmla="*/ 0 h 21"/>
                <a:gd name="T4" fmla="*/ 94 w 94"/>
                <a:gd name="T5" fmla="*/ 0 h 21"/>
                <a:gd name="T6" fmla="*/ 94 w 94"/>
                <a:gd name="T7" fmla="*/ 3 h 21"/>
                <a:gd name="T8" fmla="*/ 91 w 94"/>
                <a:gd name="T9" fmla="*/ 3 h 21"/>
                <a:gd name="T10" fmla="*/ 7 w 94"/>
                <a:gd name="T11" fmla="*/ 3 h 21"/>
                <a:gd name="T12" fmla="*/ 7 w 94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21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1" name="Freeform 1026"/>
            <p:cNvSpPr/>
            <p:nvPr/>
          </p:nvSpPr>
          <p:spPr bwMode="auto">
            <a:xfrm>
              <a:off x="512768" y="1650206"/>
              <a:ext cx="277813" cy="15875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2" name="Freeform 1027"/>
            <p:cNvSpPr/>
            <p:nvPr/>
          </p:nvSpPr>
          <p:spPr bwMode="auto">
            <a:xfrm>
              <a:off x="512768" y="3810794"/>
              <a:ext cx="277813" cy="14288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3" name="Freeform 1028"/>
            <p:cNvSpPr/>
            <p:nvPr/>
          </p:nvSpPr>
          <p:spPr bwMode="auto">
            <a:xfrm>
              <a:off x="1792293" y="3828256"/>
              <a:ext cx="296863" cy="20638"/>
            </a:xfrm>
            <a:custGeom>
              <a:avLst/>
              <a:gdLst>
                <a:gd name="T0" fmla="*/ 0 w 99"/>
                <a:gd name="T1" fmla="*/ 0 h 7"/>
                <a:gd name="T2" fmla="*/ 99 w 99"/>
                <a:gd name="T3" fmla="*/ 0 h 7"/>
                <a:gd name="T4" fmla="*/ 99 w 99"/>
                <a:gd name="T5" fmla="*/ 3 h 7"/>
                <a:gd name="T6" fmla="*/ 0 w 9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4" name="Freeform 1029"/>
            <p:cNvSpPr/>
            <p:nvPr/>
          </p:nvSpPr>
          <p:spPr bwMode="auto">
            <a:xfrm>
              <a:off x="2957518" y="1713706"/>
              <a:ext cx="214313" cy="14288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5" name="Freeform 1030"/>
            <p:cNvSpPr/>
            <p:nvPr/>
          </p:nvSpPr>
          <p:spPr bwMode="auto">
            <a:xfrm>
              <a:off x="5222881" y="1875631"/>
              <a:ext cx="188913" cy="7938"/>
            </a:xfrm>
            <a:custGeom>
              <a:avLst/>
              <a:gdLst>
                <a:gd name="T0" fmla="*/ 0 w 63"/>
                <a:gd name="T1" fmla="*/ 0 h 3"/>
                <a:gd name="T2" fmla="*/ 63 w 63"/>
                <a:gd name="T3" fmla="*/ 0 h 3"/>
                <a:gd name="T4" fmla="*/ 63 w 63"/>
                <a:gd name="T5" fmla="*/ 3 h 3"/>
                <a:gd name="T6" fmla="*/ 0 w 63"/>
                <a:gd name="T7" fmla="*/ 3 h 3"/>
                <a:gd name="T8" fmla="*/ 0 w 6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6" name="Freeform 1031"/>
            <p:cNvSpPr/>
            <p:nvPr/>
          </p:nvSpPr>
          <p:spPr bwMode="auto">
            <a:xfrm>
              <a:off x="2679706" y="2478881"/>
              <a:ext cx="241300" cy="14288"/>
            </a:xfrm>
            <a:custGeom>
              <a:avLst/>
              <a:gdLst>
                <a:gd name="T0" fmla="*/ 0 w 81"/>
                <a:gd name="T1" fmla="*/ 5 h 5"/>
                <a:gd name="T2" fmla="*/ 81 w 81"/>
                <a:gd name="T3" fmla="*/ 5 h 5"/>
                <a:gd name="T4" fmla="*/ 0 w 8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1032"/>
            <p:cNvSpPr/>
            <p:nvPr/>
          </p:nvSpPr>
          <p:spPr bwMode="auto">
            <a:xfrm>
              <a:off x="3267081" y="28614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8" name="Freeform 1033"/>
            <p:cNvSpPr/>
            <p:nvPr/>
          </p:nvSpPr>
          <p:spPr bwMode="auto">
            <a:xfrm>
              <a:off x="3294068" y="40171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9" name="Freeform 1034"/>
            <p:cNvSpPr/>
            <p:nvPr/>
          </p:nvSpPr>
          <p:spPr bwMode="auto">
            <a:xfrm>
              <a:off x="2686056" y="4248944"/>
              <a:ext cx="31750" cy="233363"/>
            </a:xfrm>
            <a:custGeom>
              <a:avLst/>
              <a:gdLst>
                <a:gd name="T0" fmla="*/ 4 w 11"/>
                <a:gd name="T1" fmla="*/ 0 h 78"/>
                <a:gd name="T2" fmla="*/ 7 w 11"/>
                <a:gd name="T3" fmla="*/ 78 h 78"/>
                <a:gd name="T4" fmla="*/ 4 w 11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035"/>
            <p:cNvSpPr/>
            <p:nvPr/>
          </p:nvSpPr>
          <p:spPr bwMode="auto">
            <a:xfrm>
              <a:off x="6450018" y="4599781"/>
              <a:ext cx="20638" cy="106363"/>
            </a:xfrm>
            <a:custGeom>
              <a:avLst/>
              <a:gdLst>
                <a:gd name="T0" fmla="*/ 3 w 7"/>
                <a:gd name="T1" fmla="*/ 0 h 36"/>
                <a:gd name="T2" fmla="*/ 0 w 7"/>
                <a:gd name="T3" fmla="*/ 36 h 36"/>
                <a:gd name="T4" fmla="*/ 0 w 7"/>
                <a:gd name="T5" fmla="*/ 0 h 36"/>
                <a:gd name="T6" fmla="*/ 3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3" y="0"/>
                  </a:move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1" name="Freeform 1037"/>
            <p:cNvSpPr/>
            <p:nvPr/>
          </p:nvSpPr>
          <p:spPr bwMode="auto">
            <a:xfrm>
              <a:off x="485781" y="2621756"/>
              <a:ext cx="304800" cy="14288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2" name="Freeform 1038"/>
            <p:cNvSpPr/>
            <p:nvPr/>
          </p:nvSpPr>
          <p:spPr bwMode="auto">
            <a:xfrm>
              <a:off x="5070481" y="3515519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1039"/>
            <p:cNvSpPr/>
            <p:nvPr/>
          </p:nvSpPr>
          <p:spPr bwMode="auto">
            <a:xfrm>
              <a:off x="1354143" y="3933031"/>
              <a:ext cx="314325" cy="20638"/>
            </a:xfrm>
            <a:custGeom>
              <a:avLst/>
              <a:gdLst>
                <a:gd name="T0" fmla="*/ 0 w 105"/>
                <a:gd name="T1" fmla="*/ 7 h 7"/>
                <a:gd name="T2" fmla="*/ 105 w 105"/>
                <a:gd name="T3" fmla="*/ 4 h 7"/>
                <a:gd name="T4" fmla="*/ 105 w 105"/>
                <a:gd name="T5" fmla="*/ 7 h 7"/>
                <a:gd name="T6" fmla="*/ 0 w 10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4" name="Freeform 1040"/>
            <p:cNvSpPr/>
            <p:nvPr/>
          </p:nvSpPr>
          <p:spPr bwMode="auto">
            <a:xfrm>
              <a:off x="495306" y="4766469"/>
              <a:ext cx="303213" cy="20638"/>
            </a:xfrm>
            <a:custGeom>
              <a:avLst/>
              <a:gdLst>
                <a:gd name="T0" fmla="*/ 0 w 102"/>
                <a:gd name="T1" fmla="*/ 7 h 7"/>
                <a:gd name="T2" fmla="*/ 102 w 102"/>
                <a:gd name="T3" fmla="*/ 4 h 7"/>
                <a:gd name="T4" fmla="*/ 102 w 102"/>
                <a:gd name="T5" fmla="*/ 7 h 7"/>
                <a:gd name="T6" fmla="*/ 0 w 10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5" name="Freeform 1041"/>
            <p:cNvSpPr/>
            <p:nvPr/>
          </p:nvSpPr>
          <p:spPr bwMode="auto">
            <a:xfrm>
              <a:off x="5589593" y="4918869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6" name="Freeform 1042"/>
            <p:cNvSpPr/>
            <p:nvPr/>
          </p:nvSpPr>
          <p:spPr bwMode="auto">
            <a:xfrm>
              <a:off x="288931" y="5122069"/>
              <a:ext cx="1468438" cy="14288"/>
            </a:xfrm>
            <a:custGeom>
              <a:avLst/>
              <a:gdLst>
                <a:gd name="T0" fmla="*/ 0 w 492"/>
                <a:gd name="T1" fmla="*/ 5 h 5"/>
                <a:gd name="T2" fmla="*/ 492 w 492"/>
                <a:gd name="T3" fmla="*/ 5 h 5"/>
                <a:gd name="T4" fmla="*/ 3 w 492"/>
                <a:gd name="T5" fmla="*/ 5 h 5"/>
                <a:gd name="T6" fmla="*/ 0 w 49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2" h="5">
                  <a:moveTo>
                    <a:pt x="0" y="5"/>
                  </a:moveTo>
                  <a:cubicBezTo>
                    <a:pt x="157" y="0"/>
                    <a:pt x="335" y="0"/>
                    <a:pt x="492" y="5"/>
                  </a:cubicBezTo>
                  <a:cubicBezTo>
                    <a:pt x="329" y="5"/>
                    <a:pt x="166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7" name="Freeform 1043"/>
            <p:cNvSpPr/>
            <p:nvPr/>
          </p:nvSpPr>
          <p:spPr bwMode="auto">
            <a:xfrm>
              <a:off x="2751143" y="5122069"/>
              <a:ext cx="565150" cy="14288"/>
            </a:xfrm>
            <a:custGeom>
              <a:avLst/>
              <a:gdLst>
                <a:gd name="T0" fmla="*/ 0 w 189"/>
                <a:gd name="T1" fmla="*/ 5 h 5"/>
                <a:gd name="T2" fmla="*/ 189 w 189"/>
                <a:gd name="T3" fmla="*/ 5 h 5"/>
                <a:gd name="T4" fmla="*/ 0 w 18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9" h="5">
                  <a:moveTo>
                    <a:pt x="0" y="5"/>
                  </a:moveTo>
                  <a:cubicBezTo>
                    <a:pt x="56" y="0"/>
                    <a:pt x="133" y="0"/>
                    <a:pt x="189" y="5"/>
                  </a:cubicBezTo>
                  <a:cubicBezTo>
                    <a:pt x="126" y="5"/>
                    <a:pt x="6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8" name="Freeform 1044"/>
            <p:cNvSpPr/>
            <p:nvPr/>
          </p:nvSpPr>
          <p:spPr bwMode="auto">
            <a:xfrm>
              <a:off x="512768" y="2286794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9" name="Freeform 1045"/>
            <p:cNvSpPr/>
            <p:nvPr/>
          </p:nvSpPr>
          <p:spPr bwMode="auto">
            <a:xfrm>
              <a:off x="512768" y="4017169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0" name="Freeform 1046"/>
            <p:cNvSpPr/>
            <p:nvPr/>
          </p:nvSpPr>
          <p:spPr bwMode="auto">
            <a:xfrm>
              <a:off x="512768" y="44378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1" name="Freeform 1047"/>
            <p:cNvSpPr/>
            <p:nvPr/>
          </p:nvSpPr>
          <p:spPr bwMode="auto">
            <a:xfrm>
              <a:off x="2849568" y="1693069"/>
              <a:ext cx="444500" cy="109538"/>
            </a:xfrm>
            <a:custGeom>
              <a:avLst/>
              <a:gdLst>
                <a:gd name="T0" fmla="*/ 69 w 149"/>
                <a:gd name="T1" fmla="*/ 28 h 37"/>
                <a:gd name="T2" fmla="*/ 0 w 149"/>
                <a:gd name="T3" fmla="*/ 28 h 37"/>
                <a:gd name="T4" fmla="*/ 0 w 149"/>
                <a:gd name="T5" fmla="*/ 1 h 37"/>
                <a:gd name="T6" fmla="*/ 36 w 149"/>
                <a:gd name="T7" fmla="*/ 7 h 37"/>
                <a:gd name="T8" fmla="*/ 108 w 149"/>
                <a:gd name="T9" fmla="*/ 7 h 37"/>
                <a:gd name="T10" fmla="*/ 117 w 149"/>
                <a:gd name="T11" fmla="*/ 7 h 37"/>
                <a:gd name="T12" fmla="*/ 144 w 149"/>
                <a:gd name="T13" fmla="*/ 34 h 37"/>
                <a:gd name="T14" fmla="*/ 144 w 149"/>
                <a:gd name="T15" fmla="*/ 37 h 37"/>
                <a:gd name="T16" fmla="*/ 102 w 149"/>
                <a:gd name="T17" fmla="*/ 31 h 37"/>
                <a:gd name="T18" fmla="*/ 69 w 149"/>
                <a:gd name="T19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37">
                  <a:moveTo>
                    <a:pt x="69" y="28"/>
                  </a:moveTo>
                  <a:cubicBezTo>
                    <a:pt x="46" y="28"/>
                    <a:pt x="23" y="28"/>
                    <a:pt x="0" y="28"/>
                  </a:cubicBezTo>
                  <a:cubicBezTo>
                    <a:pt x="0" y="19"/>
                    <a:pt x="0" y="10"/>
                    <a:pt x="0" y="1"/>
                  </a:cubicBezTo>
                  <a:cubicBezTo>
                    <a:pt x="15" y="0"/>
                    <a:pt x="21" y="8"/>
                    <a:pt x="36" y="7"/>
                  </a:cubicBezTo>
                  <a:cubicBezTo>
                    <a:pt x="53" y="12"/>
                    <a:pt x="91" y="12"/>
                    <a:pt x="108" y="7"/>
                  </a:cubicBezTo>
                  <a:cubicBezTo>
                    <a:pt x="111" y="7"/>
                    <a:pt x="114" y="7"/>
                    <a:pt x="117" y="7"/>
                  </a:cubicBezTo>
                  <a:cubicBezTo>
                    <a:pt x="140" y="2"/>
                    <a:pt x="149" y="11"/>
                    <a:pt x="144" y="34"/>
                  </a:cubicBezTo>
                  <a:cubicBezTo>
                    <a:pt x="144" y="35"/>
                    <a:pt x="144" y="36"/>
                    <a:pt x="144" y="37"/>
                  </a:cubicBezTo>
                  <a:cubicBezTo>
                    <a:pt x="129" y="36"/>
                    <a:pt x="118" y="31"/>
                    <a:pt x="102" y="31"/>
                  </a:cubicBezTo>
                  <a:cubicBezTo>
                    <a:pt x="97" y="24"/>
                    <a:pt x="79" y="30"/>
                    <a:pt x="69" y="28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2" name="Freeform 1048"/>
            <p:cNvSpPr/>
            <p:nvPr/>
          </p:nvSpPr>
          <p:spPr bwMode="auto">
            <a:xfrm>
              <a:off x="7935918" y="1229519"/>
              <a:ext cx="22225" cy="341313"/>
            </a:xfrm>
            <a:custGeom>
              <a:avLst/>
              <a:gdLst>
                <a:gd name="T0" fmla="*/ 0 w 7"/>
                <a:gd name="T1" fmla="*/ 0 h 114"/>
                <a:gd name="T2" fmla="*/ 3 w 7"/>
                <a:gd name="T3" fmla="*/ 114 h 114"/>
                <a:gd name="T4" fmla="*/ 0 w 7"/>
                <a:gd name="T5" fmla="*/ 114 h 114"/>
                <a:gd name="T6" fmla="*/ 0 w 7"/>
                <a:gd name="T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4">
                  <a:moveTo>
                    <a:pt x="0" y="0"/>
                  </a:moveTo>
                  <a:cubicBezTo>
                    <a:pt x="7" y="32"/>
                    <a:pt x="1" y="77"/>
                    <a:pt x="3" y="114"/>
                  </a:cubicBezTo>
                  <a:cubicBezTo>
                    <a:pt x="2" y="114"/>
                    <a:pt x="1" y="114"/>
                    <a:pt x="0" y="114"/>
                  </a:cubicBezTo>
                  <a:cubicBezTo>
                    <a:pt x="0" y="76"/>
                    <a:pt x="0" y="38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3" name="Freeform 1049"/>
            <p:cNvSpPr/>
            <p:nvPr/>
          </p:nvSpPr>
          <p:spPr bwMode="auto">
            <a:xfrm>
              <a:off x="2768606" y="4001294"/>
              <a:ext cx="430213" cy="15875"/>
            </a:xfrm>
            <a:custGeom>
              <a:avLst/>
              <a:gdLst>
                <a:gd name="T0" fmla="*/ 0 w 144"/>
                <a:gd name="T1" fmla="*/ 5 h 5"/>
                <a:gd name="T2" fmla="*/ 144 w 144"/>
                <a:gd name="T3" fmla="*/ 5 h 5"/>
                <a:gd name="T4" fmla="*/ 0 w 14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5">
                  <a:moveTo>
                    <a:pt x="0" y="5"/>
                  </a:moveTo>
                  <a:cubicBezTo>
                    <a:pt x="41" y="0"/>
                    <a:pt x="103" y="0"/>
                    <a:pt x="144" y="5"/>
                  </a:cubicBezTo>
                  <a:cubicBezTo>
                    <a:pt x="96" y="5"/>
                    <a:pt x="48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4" name="Freeform 1050"/>
            <p:cNvSpPr/>
            <p:nvPr/>
          </p:nvSpPr>
          <p:spPr bwMode="auto">
            <a:xfrm>
              <a:off x="6751643" y="1364456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1051"/>
            <p:cNvSpPr/>
            <p:nvPr/>
          </p:nvSpPr>
          <p:spPr bwMode="auto">
            <a:xfrm>
              <a:off x="7100893" y="1686719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6" name="Freeform 1052"/>
            <p:cNvSpPr/>
            <p:nvPr/>
          </p:nvSpPr>
          <p:spPr bwMode="auto">
            <a:xfrm>
              <a:off x="6742118" y="1955006"/>
              <a:ext cx="20638" cy="171450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7" name="Freeform 1053"/>
            <p:cNvSpPr/>
            <p:nvPr/>
          </p:nvSpPr>
          <p:spPr bwMode="auto">
            <a:xfrm>
              <a:off x="7118356" y="2358231"/>
              <a:ext cx="33338" cy="439738"/>
            </a:xfrm>
            <a:custGeom>
              <a:avLst/>
              <a:gdLst>
                <a:gd name="T0" fmla="*/ 4 w 11"/>
                <a:gd name="T1" fmla="*/ 0 h 147"/>
                <a:gd name="T2" fmla="*/ 7 w 11"/>
                <a:gd name="T3" fmla="*/ 147 h 147"/>
                <a:gd name="T4" fmla="*/ 4 w 11"/>
                <a:gd name="T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47">
                  <a:moveTo>
                    <a:pt x="4" y="0"/>
                  </a:moveTo>
                  <a:cubicBezTo>
                    <a:pt x="11" y="43"/>
                    <a:pt x="5" y="99"/>
                    <a:pt x="7" y="147"/>
                  </a:cubicBezTo>
                  <a:cubicBezTo>
                    <a:pt x="0" y="104"/>
                    <a:pt x="6" y="4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1054"/>
            <p:cNvSpPr/>
            <p:nvPr/>
          </p:nvSpPr>
          <p:spPr bwMode="auto">
            <a:xfrm>
              <a:off x="6611943" y="5037931"/>
              <a:ext cx="153988" cy="66675"/>
            </a:xfrm>
            <a:custGeom>
              <a:avLst/>
              <a:gdLst>
                <a:gd name="T0" fmla="*/ 45 w 52"/>
                <a:gd name="T1" fmla="*/ 0 h 22"/>
                <a:gd name="T2" fmla="*/ 48 w 52"/>
                <a:gd name="T3" fmla="*/ 18 h 22"/>
                <a:gd name="T4" fmla="*/ 0 w 52"/>
                <a:gd name="T5" fmla="*/ 15 h 22"/>
                <a:gd name="T6" fmla="*/ 45 w 52"/>
                <a:gd name="T7" fmla="*/ 15 h 22"/>
                <a:gd name="T8" fmla="*/ 45 w 5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2">
                  <a:moveTo>
                    <a:pt x="45" y="0"/>
                  </a:moveTo>
                  <a:cubicBezTo>
                    <a:pt x="52" y="0"/>
                    <a:pt x="46" y="13"/>
                    <a:pt x="48" y="18"/>
                  </a:cubicBezTo>
                  <a:cubicBezTo>
                    <a:pt x="33" y="16"/>
                    <a:pt x="10" y="22"/>
                    <a:pt x="0" y="15"/>
                  </a:cubicBezTo>
                  <a:cubicBezTo>
                    <a:pt x="15" y="15"/>
                    <a:pt x="30" y="15"/>
                    <a:pt x="45" y="15"/>
                  </a:cubicBezTo>
                  <a:cubicBezTo>
                    <a:pt x="45" y="10"/>
                    <a:pt x="45" y="5"/>
                    <a:pt x="45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9" name="Freeform 1055"/>
            <p:cNvSpPr/>
            <p:nvPr/>
          </p:nvSpPr>
          <p:spPr bwMode="auto">
            <a:xfrm>
              <a:off x="8318506" y="575469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0" name="Freeform 1056"/>
            <p:cNvSpPr/>
            <p:nvPr/>
          </p:nvSpPr>
          <p:spPr bwMode="auto">
            <a:xfrm>
              <a:off x="7040568" y="1008856"/>
              <a:ext cx="171450" cy="14288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1057"/>
            <p:cNvSpPr/>
            <p:nvPr/>
          </p:nvSpPr>
          <p:spPr bwMode="auto">
            <a:xfrm>
              <a:off x="6745293" y="1199356"/>
              <a:ext cx="439738" cy="33338"/>
            </a:xfrm>
            <a:custGeom>
              <a:avLst/>
              <a:gdLst>
                <a:gd name="T0" fmla="*/ 0 w 147"/>
                <a:gd name="T1" fmla="*/ 4 h 11"/>
                <a:gd name="T2" fmla="*/ 147 w 147"/>
                <a:gd name="T3" fmla="*/ 7 h 11"/>
                <a:gd name="T4" fmla="*/ 0 w 14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11">
                  <a:moveTo>
                    <a:pt x="0" y="4"/>
                  </a:moveTo>
                  <a:cubicBezTo>
                    <a:pt x="48" y="6"/>
                    <a:pt x="104" y="0"/>
                    <a:pt x="147" y="7"/>
                  </a:cubicBezTo>
                  <a:cubicBezTo>
                    <a:pt x="99" y="5"/>
                    <a:pt x="43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2" name="Freeform 1058"/>
            <p:cNvSpPr/>
            <p:nvPr/>
          </p:nvSpPr>
          <p:spPr bwMode="auto">
            <a:xfrm>
              <a:off x="6734181" y="1524794"/>
              <a:ext cx="31750" cy="171450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3" name="Freeform 1059"/>
            <p:cNvSpPr/>
            <p:nvPr/>
          </p:nvSpPr>
          <p:spPr bwMode="auto">
            <a:xfrm>
              <a:off x="6751643" y="2215356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1060"/>
            <p:cNvSpPr/>
            <p:nvPr/>
          </p:nvSpPr>
          <p:spPr bwMode="auto">
            <a:xfrm>
              <a:off x="7942268" y="4248944"/>
              <a:ext cx="33338" cy="161925"/>
            </a:xfrm>
            <a:custGeom>
              <a:avLst/>
              <a:gdLst>
                <a:gd name="T0" fmla="*/ 4 w 11"/>
                <a:gd name="T1" fmla="*/ 0 h 54"/>
                <a:gd name="T2" fmla="*/ 7 w 11"/>
                <a:gd name="T3" fmla="*/ 54 h 54"/>
                <a:gd name="T4" fmla="*/ 4 w 11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组合 934"/>
          <p:cNvGrpSpPr/>
          <p:nvPr/>
        </p:nvGrpSpPr>
        <p:grpSpPr>
          <a:xfrm>
            <a:off x="3131840" y="2713484"/>
            <a:ext cx="2515464" cy="2247072"/>
            <a:chOff x="11828463" y="554038"/>
            <a:chExt cx="6353175" cy="5675312"/>
          </a:xfrm>
          <a:effectLst>
            <a:outerShdw blurRad="165100" dist="114300" dir="8400000" sx="102000" sy="102000" algn="r" rotWithShape="0">
              <a:prstClr val="black">
                <a:alpha val="62000"/>
              </a:prstClr>
            </a:outerShdw>
          </a:effectLst>
        </p:grpSpPr>
        <p:sp>
          <p:nvSpPr>
            <p:cNvPr id="936" name="Freeform 1572"/>
            <p:cNvSpPr/>
            <p:nvPr/>
          </p:nvSpPr>
          <p:spPr bwMode="auto">
            <a:xfrm>
              <a:off x="13147676" y="817563"/>
              <a:ext cx="115888" cy="14287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1573"/>
            <p:cNvSpPr/>
            <p:nvPr/>
          </p:nvSpPr>
          <p:spPr bwMode="auto">
            <a:xfrm>
              <a:off x="12842876" y="3421063"/>
              <a:ext cx="917575" cy="1282700"/>
            </a:xfrm>
            <a:custGeom>
              <a:avLst/>
              <a:gdLst>
                <a:gd name="T0" fmla="*/ 114 w 307"/>
                <a:gd name="T1" fmla="*/ 168 h 429"/>
                <a:gd name="T2" fmla="*/ 210 w 307"/>
                <a:gd name="T3" fmla="*/ 150 h 429"/>
                <a:gd name="T4" fmla="*/ 300 w 307"/>
                <a:gd name="T5" fmla="*/ 147 h 429"/>
                <a:gd name="T6" fmla="*/ 267 w 307"/>
                <a:gd name="T7" fmla="*/ 222 h 429"/>
                <a:gd name="T8" fmla="*/ 123 w 307"/>
                <a:gd name="T9" fmla="*/ 429 h 429"/>
                <a:gd name="T10" fmla="*/ 0 w 307"/>
                <a:gd name="T11" fmla="*/ 423 h 429"/>
                <a:gd name="T12" fmla="*/ 21 w 307"/>
                <a:gd name="T13" fmla="*/ 15 h 429"/>
                <a:gd name="T14" fmla="*/ 72 w 307"/>
                <a:gd name="T15" fmla="*/ 0 h 429"/>
                <a:gd name="T16" fmla="*/ 114 w 307"/>
                <a:gd name="T17" fmla="*/ 16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429">
                  <a:moveTo>
                    <a:pt x="114" y="168"/>
                  </a:moveTo>
                  <a:cubicBezTo>
                    <a:pt x="145" y="164"/>
                    <a:pt x="174" y="157"/>
                    <a:pt x="210" y="150"/>
                  </a:cubicBezTo>
                  <a:cubicBezTo>
                    <a:pt x="237" y="145"/>
                    <a:pt x="286" y="130"/>
                    <a:pt x="300" y="147"/>
                  </a:cubicBezTo>
                  <a:cubicBezTo>
                    <a:pt x="307" y="155"/>
                    <a:pt x="278" y="204"/>
                    <a:pt x="267" y="222"/>
                  </a:cubicBezTo>
                  <a:cubicBezTo>
                    <a:pt x="226" y="292"/>
                    <a:pt x="164" y="373"/>
                    <a:pt x="123" y="429"/>
                  </a:cubicBezTo>
                  <a:cubicBezTo>
                    <a:pt x="80" y="429"/>
                    <a:pt x="44" y="422"/>
                    <a:pt x="0" y="423"/>
                  </a:cubicBezTo>
                  <a:cubicBezTo>
                    <a:pt x="6" y="288"/>
                    <a:pt x="27" y="152"/>
                    <a:pt x="21" y="15"/>
                  </a:cubicBezTo>
                  <a:cubicBezTo>
                    <a:pt x="39" y="11"/>
                    <a:pt x="54" y="4"/>
                    <a:pt x="72" y="0"/>
                  </a:cubicBezTo>
                  <a:cubicBezTo>
                    <a:pt x="85" y="57"/>
                    <a:pt x="99" y="113"/>
                    <a:pt x="114" y="168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8" name="Freeform 1574"/>
            <p:cNvSpPr/>
            <p:nvPr/>
          </p:nvSpPr>
          <p:spPr bwMode="auto">
            <a:xfrm>
              <a:off x="13765213" y="3457575"/>
              <a:ext cx="134938" cy="349250"/>
            </a:xfrm>
            <a:custGeom>
              <a:avLst/>
              <a:gdLst>
                <a:gd name="T0" fmla="*/ 6 w 45"/>
                <a:gd name="T1" fmla="*/ 12 h 117"/>
                <a:gd name="T2" fmla="*/ 45 w 45"/>
                <a:gd name="T3" fmla="*/ 15 h 117"/>
                <a:gd name="T4" fmla="*/ 0 w 45"/>
                <a:gd name="T5" fmla="*/ 117 h 117"/>
                <a:gd name="T6" fmla="*/ 6 w 45"/>
                <a:gd name="T7" fmla="*/ 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17">
                  <a:moveTo>
                    <a:pt x="6" y="12"/>
                  </a:moveTo>
                  <a:cubicBezTo>
                    <a:pt x="10" y="0"/>
                    <a:pt x="34" y="15"/>
                    <a:pt x="45" y="15"/>
                  </a:cubicBezTo>
                  <a:cubicBezTo>
                    <a:pt x="31" y="49"/>
                    <a:pt x="22" y="90"/>
                    <a:pt x="0" y="117"/>
                  </a:cubicBezTo>
                  <a:cubicBezTo>
                    <a:pt x="5" y="85"/>
                    <a:pt x="7" y="50"/>
                    <a:pt x="6" y="12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9" name="Freeform 1575"/>
            <p:cNvSpPr/>
            <p:nvPr/>
          </p:nvSpPr>
          <p:spPr bwMode="auto">
            <a:xfrm>
              <a:off x="13398501" y="3744913"/>
              <a:ext cx="698500" cy="1406525"/>
            </a:xfrm>
            <a:custGeom>
              <a:avLst/>
              <a:gdLst>
                <a:gd name="T0" fmla="*/ 219 w 234"/>
                <a:gd name="T1" fmla="*/ 126 h 471"/>
                <a:gd name="T2" fmla="*/ 234 w 234"/>
                <a:gd name="T3" fmla="*/ 429 h 471"/>
                <a:gd name="T4" fmla="*/ 6 w 234"/>
                <a:gd name="T5" fmla="*/ 444 h 471"/>
                <a:gd name="T6" fmla="*/ 0 w 234"/>
                <a:gd name="T7" fmla="*/ 360 h 471"/>
                <a:gd name="T8" fmla="*/ 216 w 234"/>
                <a:gd name="T9" fmla="*/ 0 h 471"/>
                <a:gd name="T10" fmla="*/ 219 w 234"/>
                <a:gd name="T11" fmla="*/ 39 h 471"/>
                <a:gd name="T12" fmla="*/ 219 w 234"/>
                <a:gd name="T13" fmla="*/ 1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471">
                  <a:moveTo>
                    <a:pt x="219" y="126"/>
                  </a:moveTo>
                  <a:cubicBezTo>
                    <a:pt x="221" y="230"/>
                    <a:pt x="228" y="329"/>
                    <a:pt x="234" y="429"/>
                  </a:cubicBezTo>
                  <a:cubicBezTo>
                    <a:pt x="167" y="452"/>
                    <a:pt x="83" y="471"/>
                    <a:pt x="6" y="444"/>
                  </a:cubicBezTo>
                  <a:cubicBezTo>
                    <a:pt x="6" y="413"/>
                    <a:pt x="14" y="371"/>
                    <a:pt x="0" y="360"/>
                  </a:cubicBezTo>
                  <a:cubicBezTo>
                    <a:pt x="65" y="233"/>
                    <a:pt x="165" y="141"/>
                    <a:pt x="216" y="0"/>
                  </a:cubicBezTo>
                  <a:cubicBezTo>
                    <a:pt x="223" y="7"/>
                    <a:pt x="217" y="27"/>
                    <a:pt x="219" y="39"/>
                  </a:cubicBezTo>
                  <a:cubicBezTo>
                    <a:pt x="214" y="61"/>
                    <a:pt x="214" y="104"/>
                    <a:pt x="219" y="126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1576"/>
            <p:cNvSpPr/>
            <p:nvPr/>
          </p:nvSpPr>
          <p:spPr bwMode="auto">
            <a:xfrm>
              <a:off x="16362363" y="2935288"/>
              <a:ext cx="260350" cy="20637"/>
            </a:xfrm>
            <a:custGeom>
              <a:avLst/>
              <a:gdLst>
                <a:gd name="T0" fmla="*/ 0 w 87"/>
                <a:gd name="T1" fmla="*/ 4 h 7"/>
                <a:gd name="T2" fmla="*/ 87 w 87"/>
                <a:gd name="T3" fmla="*/ 7 h 7"/>
                <a:gd name="T4" fmla="*/ 0 w 87"/>
                <a:gd name="T5" fmla="*/ 7 h 7"/>
                <a:gd name="T6" fmla="*/ 0 w 87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7">
                  <a:moveTo>
                    <a:pt x="0" y="4"/>
                  </a:moveTo>
                  <a:cubicBezTo>
                    <a:pt x="28" y="6"/>
                    <a:pt x="64" y="0"/>
                    <a:pt x="87" y="7"/>
                  </a:cubicBezTo>
                  <a:cubicBezTo>
                    <a:pt x="58" y="7"/>
                    <a:pt x="29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1" name="Freeform 1577"/>
            <p:cNvSpPr/>
            <p:nvPr/>
          </p:nvSpPr>
          <p:spPr bwMode="auto">
            <a:xfrm>
              <a:off x="15535276" y="2336800"/>
              <a:ext cx="120650" cy="107950"/>
            </a:xfrm>
            <a:custGeom>
              <a:avLst/>
              <a:gdLst>
                <a:gd name="T0" fmla="*/ 13 w 40"/>
                <a:gd name="T1" fmla="*/ 0 h 36"/>
                <a:gd name="T2" fmla="*/ 34 w 40"/>
                <a:gd name="T3" fmla="*/ 33 h 36"/>
                <a:gd name="T4" fmla="*/ 25 w 40"/>
                <a:gd name="T5" fmla="*/ 36 h 36"/>
                <a:gd name="T6" fmla="*/ 1 w 40"/>
                <a:gd name="T7" fmla="*/ 15 h 36"/>
                <a:gd name="T8" fmla="*/ 13 w 4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6">
                  <a:moveTo>
                    <a:pt x="13" y="0"/>
                  </a:moveTo>
                  <a:cubicBezTo>
                    <a:pt x="27" y="7"/>
                    <a:pt x="40" y="14"/>
                    <a:pt x="34" y="33"/>
                  </a:cubicBezTo>
                  <a:cubicBezTo>
                    <a:pt x="30" y="33"/>
                    <a:pt x="26" y="33"/>
                    <a:pt x="25" y="36"/>
                  </a:cubicBezTo>
                  <a:cubicBezTo>
                    <a:pt x="13" y="33"/>
                    <a:pt x="8" y="23"/>
                    <a:pt x="1" y="15"/>
                  </a:cubicBezTo>
                  <a:cubicBezTo>
                    <a:pt x="0" y="5"/>
                    <a:pt x="10" y="6"/>
                    <a:pt x="13" y="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2" name="Freeform 1578"/>
            <p:cNvSpPr/>
            <p:nvPr/>
          </p:nvSpPr>
          <p:spPr bwMode="auto">
            <a:xfrm>
              <a:off x="13622338" y="3068638"/>
              <a:ext cx="403225" cy="120650"/>
            </a:xfrm>
            <a:custGeom>
              <a:avLst/>
              <a:gdLst>
                <a:gd name="T0" fmla="*/ 60 w 135"/>
                <a:gd name="T1" fmla="*/ 25 h 40"/>
                <a:gd name="T2" fmla="*/ 135 w 135"/>
                <a:gd name="T3" fmla="*/ 7 h 40"/>
                <a:gd name="T4" fmla="*/ 72 w 135"/>
                <a:gd name="T5" fmla="*/ 40 h 40"/>
                <a:gd name="T6" fmla="*/ 30 w 135"/>
                <a:gd name="T7" fmla="*/ 40 h 40"/>
                <a:gd name="T8" fmla="*/ 0 w 135"/>
                <a:gd name="T9" fmla="*/ 28 h 40"/>
                <a:gd name="T10" fmla="*/ 12 w 135"/>
                <a:gd name="T11" fmla="*/ 25 h 40"/>
                <a:gd name="T12" fmla="*/ 60 w 135"/>
                <a:gd name="T13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40">
                  <a:moveTo>
                    <a:pt x="60" y="25"/>
                  </a:moveTo>
                  <a:cubicBezTo>
                    <a:pt x="94" y="29"/>
                    <a:pt x="107" y="0"/>
                    <a:pt x="135" y="7"/>
                  </a:cubicBezTo>
                  <a:cubicBezTo>
                    <a:pt x="122" y="26"/>
                    <a:pt x="100" y="36"/>
                    <a:pt x="72" y="40"/>
                  </a:cubicBezTo>
                  <a:cubicBezTo>
                    <a:pt x="58" y="40"/>
                    <a:pt x="44" y="40"/>
                    <a:pt x="30" y="40"/>
                  </a:cubicBezTo>
                  <a:cubicBezTo>
                    <a:pt x="17" y="39"/>
                    <a:pt x="11" y="31"/>
                    <a:pt x="0" y="28"/>
                  </a:cubicBezTo>
                  <a:cubicBezTo>
                    <a:pt x="1" y="24"/>
                    <a:pt x="8" y="26"/>
                    <a:pt x="12" y="25"/>
                  </a:cubicBezTo>
                  <a:cubicBezTo>
                    <a:pt x="21" y="30"/>
                    <a:pt x="51" y="30"/>
                    <a:pt x="60" y="25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579"/>
            <p:cNvSpPr/>
            <p:nvPr/>
          </p:nvSpPr>
          <p:spPr bwMode="auto">
            <a:xfrm>
              <a:off x="14832013" y="4837113"/>
              <a:ext cx="133350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4" name="Freeform 1580"/>
            <p:cNvSpPr/>
            <p:nvPr/>
          </p:nvSpPr>
          <p:spPr bwMode="auto">
            <a:xfrm>
              <a:off x="15855951" y="4219575"/>
              <a:ext cx="352425" cy="393700"/>
            </a:xfrm>
            <a:custGeom>
              <a:avLst/>
              <a:gdLst>
                <a:gd name="T0" fmla="*/ 53 w 118"/>
                <a:gd name="T1" fmla="*/ 0 h 132"/>
                <a:gd name="T2" fmla="*/ 47 w 118"/>
                <a:gd name="T3" fmla="*/ 15 h 132"/>
                <a:gd name="T4" fmla="*/ 59 w 118"/>
                <a:gd name="T5" fmla="*/ 27 h 132"/>
                <a:gd name="T6" fmla="*/ 71 w 118"/>
                <a:gd name="T7" fmla="*/ 12 h 132"/>
                <a:gd name="T8" fmla="*/ 80 w 118"/>
                <a:gd name="T9" fmla="*/ 105 h 132"/>
                <a:gd name="T10" fmla="*/ 53 w 118"/>
                <a:gd name="T1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32">
                  <a:moveTo>
                    <a:pt x="53" y="0"/>
                  </a:moveTo>
                  <a:cubicBezTo>
                    <a:pt x="53" y="7"/>
                    <a:pt x="48" y="9"/>
                    <a:pt x="47" y="15"/>
                  </a:cubicBezTo>
                  <a:cubicBezTo>
                    <a:pt x="57" y="10"/>
                    <a:pt x="61" y="13"/>
                    <a:pt x="59" y="27"/>
                  </a:cubicBezTo>
                  <a:cubicBezTo>
                    <a:pt x="72" y="31"/>
                    <a:pt x="64" y="14"/>
                    <a:pt x="71" y="12"/>
                  </a:cubicBezTo>
                  <a:cubicBezTo>
                    <a:pt x="118" y="13"/>
                    <a:pt x="116" y="93"/>
                    <a:pt x="80" y="105"/>
                  </a:cubicBezTo>
                  <a:cubicBezTo>
                    <a:pt x="0" y="132"/>
                    <a:pt x="0" y="5"/>
                    <a:pt x="53" y="0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5" name="Freeform 1581"/>
            <p:cNvSpPr/>
            <p:nvPr/>
          </p:nvSpPr>
          <p:spPr bwMode="auto">
            <a:xfrm>
              <a:off x="12490451" y="4192588"/>
              <a:ext cx="33338" cy="133350"/>
            </a:xfrm>
            <a:custGeom>
              <a:avLst/>
              <a:gdLst>
                <a:gd name="T0" fmla="*/ 7 w 11"/>
                <a:gd name="T1" fmla="*/ 0 h 45"/>
                <a:gd name="T2" fmla="*/ 4 w 11"/>
                <a:gd name="T3" fmla="*/ 45 h 45"/>
                <a:gd name="T4" fmla="*/ 7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582"/>
            <p:cNvSpPr/>
            <p:nvPr/>
          </p:nvSpPr>
          <p:spPr bwMode="auto">
            <a:xfrm>
              <a:off x="12861926" y="3878263"/>
              <a:ext cx="14288" cy="223837"/>
            </a:xfrm>
            <a:custGeom>
              <a:avLst/>
              <a:gdLst>
                <a:gd name="T0" fmla="*/ 0 w 5"/>
                <a:gd name="T1" fmla="*/ 0 h 75"/>
                <a:gd name="T2" fmla="*/ 0 w 5"/>
                <a:gd name="T3" fmla="*/ 75 h 75"/>
                <a:gd name="T4" fmla="*/ 0 w 5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5">
                  <a:moveTo>
                    <a:pt x="0" y="0"/>
                  </a:moveTo>
                  <a:cubicBezTo>
                    <a:pt x="5" y="18"/>
                    <a:pt x="5" y="57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7" name="Freeform 1583"/>
            <p:cNvSpPr/>
            <p:nvPr/>
          </p:nvSpPr>
          <p:spPr bwMode="auto">
            <a:xfrm>
              <a:off x="16103601" y="4927600"/>
              <a:ext cx="231775" cy="14287"/>
            </a:xfrm>
            <a:custGeom>
              <a:avLst/>
              <a:gdLst>
                <a:gd name="T0" fmla="*/ 0 w 78"/>
                <a:gd name="T1" fmla="*/ 0 h 5"/>
                <a:gd name="T2" fmla="*/ 78 w 78"/>
                <a:gd name="T3" fmla="*/ 0 h 5"/>
                <a:gd name="T4" fmla="*/ 0 w 7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59" y="5"/>
                    <a:pt x="19" y="5"/>
                    <a:pt x="0" y="0"/>
                  </a:cubicBezTo>
                  <a:close/>
                </a:path>
              </a:pathLst>
            </a:custGeom>
            <a:solidFill>
              <a:srgbClr val="468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8" name="Freeform 1584"/>
            <p:cNvSpPr/>
            <p:nvPr/>
          </p:nvSpPr>
          <p:spPr bwMode="auto">
            <a:xfrm>
              <a:off x="14008101" y="6026150"/>
              <a:ext cx="187325" cy="20637"/>
            </a:xfrm>
            <a:custGeom>
              <a:avLst/>
              <a:gdLst>
                <a:gd name="T0" fmla="*/ 0 w 63"/>
                <a:gd name="T1" fmla="*/ 7 h 7"/>
                <a:gd name="T2" fmla="*/ 63 w 63"/>
                <a:gd name="T3" fmla="*/ 4 h 7"/>
                <a:gd name="T4" fmla="*/ 63 w 63"/>
                <a:gd name="T5" fmla="*/ 7 h 7"/>
                <a:gd name="T6" fmla="*/ 0 w 6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585"/>
            <p:cNvSpPr/>
            <p:nvPr/>
          </p:nvSpPr>
          <p:spPr bwMode="auto">
            <a:xfrm>
              <a:off x="12866688" y="4992688"/>
              <a:ext cx="66675" cy="77787"/>
            </a:xfrm>
            <a:custGeom>
              <a:avLst/>
              <a:gdLst>
                <a:gd name="T0" fmla="*/ 22 w 22"/>
                <a:gd name="T1" fmla="*/ 5 h 26"/>
                <a:gd name="T2" fmla="*/ 4 w 22"/>
                <a:gd name="T3" fmla="*/ 26 h 26"/>
                <a:gd name="T4" fmla="*/ 4 w 22"/>
                <a:gd name="T5" fmla="*/ 2 h 26"/>
                <a:gd name="T6" fmla="*/ 22 w 22"/>
                <a:gd name="T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6">
                  <a:moveTo>
                    <a:pt x="22" y="5"/>
                  </a:moveTo>
                  <a:cubicBezTo>
                    <a:pt x="20" y="16"/>
                    <a:pt x="15" y="24"/>
                    <a:pt x="4" y="26"/>
                  </a:cubicBezTo>
                  <a:cubicBezTo>
                    <a:pt x="0" y="22"/>
                    <a:pt x="0" y="6"/>
                    <a:pt x="4" y="2"/>
                  </a:cubicBezTo>
                  <a:cubicBezTo>
                    <a:pt x="13" y="0"/>
                    <a:pt x="15" y="5"/>
                    <a:pt x="22" y="5"/>
                  </a:cubicBezTo>
                  <a:close/>
                </a:path>
              </a:pathLst>
            </a:custGeom>
            <a:solidFill>
              <a:srgbClr val="DA9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0" name="Freeform 1586"/>
            <p:cNvSpPr/>
            <p:nvPr/>
          </p:nvSpPr>
          <p:spPr bwMode="auto">
            <a:xfrm>
              <a:off x="12811126" y="4962525"/>
              <a:ext cx="14288" cy="144462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634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1" name="Freeform 1588"/>
            <p:cNvSpPr/>
            <p:nvPr/>
          </p:nvSpPr>
          <p:spPr bwMode="auto">
            <a:xfrm>
              <a:off x="13622338" y="5159375"/>
              <a:ext cx="214313" cy="15875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7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71"/>
            <p:cNvSpPr/>
            <p:nvPr/>
          </p:nvSpPr>
          <p:spPr bwMode="auto">
            <a:xfrm>
              <a:off x="13327063" y="638175"/>
              <a:ext cx="115888" cy="14287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3" name="Freeform 1372"/>
            <p:cNvSpPr/>
            <p:nvPr/>
          </p:nvSpPr>
          <p:spPr bwMode="auto">
            <a:xfrm>
              <a:off x="17249776" y="1035050"/>
              <a:ext cx="142875" cy="33337"/>
            </a:xfrm>
            <a:custGeom>
              <a:avLst/>
              <a:gdLst>
                <a:gd name="T0" fmla="*/ 48 w 48"/>
                <a:gd name="T1" fmla="*/ 7 h 11"/>
                <a:gd name="T2" fmla="*/ 0 w 48"/>
                <a:gd name="T3" fmla="*/ 4 h 11"/>
                <a:gd name="T4" fmla="*/ 48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48" y="7"/>
                  </a:moveTo>
                  <a:cubicBezTo>
                    <a:pt x="33" y="5"/>
                    <a:pt x="10" y="11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4" name="Freeform 1373"/>
            <p:cNvSpPr/>
            <p:nvPr/>
          </p:nvSpPr>
          <p:spPr bwMode="auto">
            <a:xfrm>
              <a:off x="15297151" y="1820863"/>
              <a:ext cx="98425" cy="14287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1374"/>
            <p:cNvSpPr/>
            <p:nvPr/>
          </p:nvSpPr>
          <p:spPr bwMode="auto">
            <a:xfrm>
              <a:off x="14832013" y="2014538"/>
              <a:ext cx="14288" cy="117475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6" name="Freeform 1375"/>
            <p:cNvSpPr/>
            <p:nvPr/>
          </p:nvSpPr>
          <p:spPr bwMode="auto">
            <a:xfrm>
              <a:off x="16578263" y="2555875"/>
              <a:ext cx="133350" cy="14287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F5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7" name="Freeform 1376"/>
            <p:cNvSpPr/>
            <p:nvPr/>
          </p:nvSpPr>
          <p:spPr bwMode="auto">
            <a:xfrm>
              <a:off x="14043026" y="2665413"/>
              <a:ext cx="423863" cy="301625"/>
            </a:xfrm>
            <a:custGeom>
              <a:avLst/>
              <a:gdLst>
                <a:gd name="T0" fmla="*/ 129 w 142"/>
                <a:gd name="T1" fmla="*/ 34 h 101"/>
                <a:gd name="T2" fmla="*/ 36 w 142"/>
                <a:gd name="T3" fmla="*/ 82 h 101"/>
                <a:gd name="T4" fmla="*/ 129 w 142"/>
                <a:gd name="T5" fmla="*/ 3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101">
                  <a:moveTo>
                    <a:pt x="129" y="34"/>
                  </a:moveTo>
                  <a:cubicBezTo>
                    <a:pt x="142" y="93"/>
                    <a:pt x="72" y="101"/>
                    <a:pt x="36" y="82"/>
                  </a:cubicBezTo>
                  <a:cubicBezTo>
                    <a:pt x="0" y="22"/>
                    <a:pt x="98" y="0"/>
                    <a:pt x="129" y="34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1377"/>
            <p:cNvSpPr/>
            <p:nvPr/>
          </p:nvSpPr>
          <p:spPr bwMode="auto">
            <a:xfrm>
              <a:off x="12960351" y="2779713"/>
              <a:ext cx="527050" cy="260350"/>
            </a:xfrm>
            <a:custGeom>
              <a:avLst/>
              <a:gdLst>
                <a:gd name="T0" fmla="*/ 60 w 177"/>
                <a:gd name="T1" fmla="*/ 86 h 87"/>
                <a:gd name="T2" fmla="*/ 90 w 177"/>
                <a:gd name="T3" fmla="*/ 2 h 87"/>
                <a:gd name="T4" fmla="*/ 153 w 177"/>
                <a:gd name="T5" fmla="*/ 14 h 87"/>
                <a:gd name="T6" fmla="*/ 102 w 177"/>
                <a:gd name="T7" fmla="*/ 86 h 87"/>
                <a:gd name="T8" fmla="*/ 60 w 177"/>
                <a:gd name="T9" fmla="*/ 8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87">
                  <a:moveTo>
                    <a:pt x="60" y="86"/>
                  </a:moveTo>
                  <a:cubicBezTo>
                    <a:pt x="0" y="69"/>
                    <a:pt x="44" y="8"/>
                    <a:pt x="90" y="2"/>
                  </a:cubicBezTo>
                  <a:cubicBezTo>
                    <a:pt x="106" y="0"/>
                    <a:pt x="143" y="1"/>
                    <a:pt x="153" y="14"/>
                  </a:cubicBezTo>
                  <a:cubicBezTo>
                    <a:pt x="177" y="43"/>
                    <a:pt x="148" y="87"/>
                    <a:pt x="102" y="86"/>
                  </a:cubicBezTo>
                  <a:cubicBezTo>
                    <a:pt x="88" y="86"/>
                    <a:pt x="74" y="86"/>
                    <a:pt x="60" y="86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9" name="Freeform 1378"/>
            <p:cNvSpPr/>
            <p:nvPr/>
          </p:nvSpPr>
          <p:spPr bwMode="auto">
            <a:xfrm>
              <a:off x="16613188" y="2887663"/>
              <a:ext cx="206375" cy="14287"/>
            </a:xfrm>
            <a:custGeom>
              <a:avLst/>
              <a:gdLst>
                <a:gd name="T0" fmla="*/ 0 w 69"/>
                <a:gd name="T1" fmla="*/ 5 h 5"/>
                <a:gd name="T2" fmla="*/ 69 w 69"/>
                <a:gd name="T3" fmla="*/ 5 h 5"/>
                <a:gd name="T4" fmla="*/ 0 w 6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0" name="Freeform 1379"/>
            <p:cNvSpPr/>
            <p:nvPr/>
          </p:nvSpPr>
          <p:spPr bwMode="auto">
            <a:xfrm>
              <a:off x="16883063" y="3000375"/>
              <a:ext cx="133350" cy="14287"/>
            </a:xfrm>
            <a:custGeom>
              <a:avLst/>
              <a:gdLst>
                <a:gd name="T0" fmla="*/ 45 w 45"/>
                <a:gd name="T1" fmla="*/ 0 h 5"/>
                <a:gd name="T2" fmla="*/ 0 w 45"/>
                <a:gd name="T3" fmla="*/ 0 h 5"/>
                <a:gd name="T4" fmla="*/ 45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1380"/>
            <p:cNvSpPr/>
            <p:nvPr/>
          </p:nvSpPr>
          <p:spPr bwMode="auto">
            <a:xfrm>
              <a:off x="13138151" y="3036888"/>
              <a:ext cx="125413" cy="14287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F5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2" name="Freeform 1381"/>
            <p:cNvSpPr/>
            <p:nvPr/>
          </p:nvSpPr>
          <p:spPr bwMode="auto">
            <a:xfrm>
              <a:off x="16111538" y="3440113"/>
              <a:ext cx="117475" cy="14287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3" name="Freeform 1382"/>
            <p:cNvSpPr/>
            <p:nvPr/>
          </p:nvSpPr>
          <p:spPr bwMode="auto">
            <a:xfrm>
              <a:off x="16157576" y="3619500"/>
              <a:ext cx="150813" cy="14287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3F3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1384"/>
            <p:cNvSpPr/>
            <p:nvPr/>
          </p:nvSpPr>
          <p:spPr bwMode="auto">
            <a:xfrm>
              <a:off x="15717838" y="3690938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436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5" name="Freeform 1385"/>
            <p:cNvSpPr/>
            <p:nvPr/>
          </p:nvSpPr>
          <p:spPr bwMode="auto">
            <a:xfrm>
              <a:off x="14036676" y="3860800"/>
              <a:ext cx="15875" cy="260350"/>
            </a:xfrm>
            <a:custGeom>
              <a:avLst/>
              <a:gdLst>
                <a:gd name="T0" fmla="*/ 5 w 5"/>
                <a:gd name="T1" fmla="*/ 0 h 87"/>
                <a:gd name="T2" fmla="*/ 5 w 5"/>
                <a:gd name="T3" fmla="*/ 87 h 87"/>
                <a:gd name="T4" fmla="*/ 5 w 5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7">
                  <a:moveTo>
                    <a:pt x="5" y="0"/>
                  </a:moveTo>
                  <a:cubicBezTo>
                    <a:pt x="5" y="29"/>
                    <a:pt x="5" y="58"/>
                    <a:pt x="5" y="87"/>
                  </a:cubicBezTo>
                  <a:cubicBezTo>
                    <a:pt x="0" y="65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C5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6" name="Freeform 1386"/>
            <p:cNvSpPr/>
            <p:nvPr/>
          </p:nvSpPr>
          <p:spPr bwMode="auto">
            <a:xfrm>
              <a:off x="16935451" y="3878263"/>
              <a:ext cx="22225" cy="242887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81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7" y="21"/>
                    <a:pt x="1" y="55"/>
                    <a:pt x="3" y="81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436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1387"/>
            <p:cNvSpPr/>
            <p:nvPr/>
          </p:nvSpPr>
          <p:spPr bwMode="auto">
            <a:xfrm>
              <a:off x="16891001" y="4084638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8" name="Freeform 1388"/>
            <p:cNvSpPr/>
            <p:nvPr/>
          </p:nvSpPr>
          <p:spPr bwMode="auto">
            <a:xfrm>
              <a:off x="16433801" y="4837113"/>
              <a:ext cx="493713" cy="950912"/>
            </a:xfrm>
            <a:custGeom>
              <a:avLst/>
              <a:gdLst>
                <a:gd name="T0" fmla="*/ 51 w 165"/>
                <a:gd name="T1" fmla="*/ 48 h 318"/>
                <a:gd name="T2" fmla="*/ 165 w 165"/>
                <a:gd name="T3" fmla="*/ 27 h 318"/>
                <a:gd name="T4" fmla="*/ 162 w 165"/>
                <a:gd name="T5" fmla="*/ 63 h 318"/>
                <a:gd name="T6" fmla="*/ 132 w 165"/>
                <a:gd name="T7" fmla="*/ 318 h 318"/>
                <a:gd name="T8" fmla="*/ 102 w 165"/>
                <a:gd name="T9" fmla="*/ 318 h 318"/>
                <a:gd name="T10" fmla="*/ 39 w 165"/>
                <a:gd name="T11" fmla="*/ 318 h 318"/>
                <a:gd name="T12" fmla="*/ 6 w 165"/>
                <a:gd name="T13" fmla="*/ 315 h 318"/>
                <a:gd name="T14" fmla="*/ 6 w 165"/>
                <a:gd name="T15" fmla="*/ 303 h 318"/>
                <a:gd name="T16" fmla="*/ 0 w 165"/>
                <a:gd name="T17" fmla="*/ 51 h 318"/>
                <a:gd name="T18" fmla="*/ 51 w 165"/>
                <a:gd name="T19" fmla="*/ 4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318">
                  <a:moveTo>
                    <a:pt x="51" y="48"/>
                  </a:moveTo>
                  <a:cubicBezTo>
                    <a:pt x="98" y="62"/>
                    <a:pt x="151" y="0"/>
                    <a:pt x="165" y="27"/>
                  </a:cubicBezTo>
                  <a:cubicBezTo>
                    <a:pt x="158" y="33"/>
                    <a:pt x="164" y="52"/>
                    <a:pt x="162" y="63"/>
                  </a:cubicBezTo>
                  <a:cubicBezTo>
                    <a:pt x="159" y="155"/>
                    <a:pt x="148" y="239"/>
                    <a:pt x="132" y="318"/>
                  </a:cubicBezTo>
                  <a:cubicBezTo>
                    <a:pt x="122" y="318"/>
                    <a:pt x="112" y="318"/>
                    <a:pt x="102" y="318"/>
                  </a:cubicBezTo>
                  <a:cubicBezTo>
                    <a:pt x="81" y="318"/>
                    <a:pt x="60" y="318"/>
                    <a:pt x="39" y="318"/>
                  </a:cubicBezTo>
                  <a:cubicBezTo>
                    <a:pt x="34" y="311"/>
                    <a:pt x="16" y="317"/>
                    <a:pt x="6" y="315"/>
                  </a:cubicBezTo>
                  <a:cubicBezTo>
                    <a:pt x="6" y="311"/>
                    <a:pt x="6" y="307"/>
                    <a:pt x="6" y="303"/>
                  </a:cubicBezTo>
                  <a:cubicBezTo>
                    <a:pt x="21" y="223"/>
                    <a:pt x="13" y="128"/>
                    <a:pt x="0" y="51"/>
                  </a:cubicBezTo>
                  <a:cubicBezTo>
                    <a:pt x="16" y="49"/>
                    <a:pt x="40" y="55"/>
                    <a:pt x="51" y="48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9" name="Freeform 1389"/>
            <p:cNvSpPr/>
            <p:nvPr/>
          </p:nvSpPr>
          <p:spPr bwMode="auto">
            <a:xfrm>
              <a:off x="15667038" y="4900613"/>
              <a:ext cx="542925" cy="868362"/>
            </a:xfrm>
            <a:custGeom>
              <a:avLst/>
              <a:gdLst>
                <a:gd name="T0" fmla="*/ 2 w 182"/>
                <a:gd name="T1" fmla="*/ 57 h 291"/>
                <a:gd name="T2" fmla="*/ 5 w 182"/>
                <a:gd name="T3" fmla="*/ 0 h 291"/>
                <a:gd name="T4" fmla="*/ 158 w 182"/>
                <a:gd name="T5" fmla="*/ 27 h 291"/>
                <a:gd name="T6" fmla="*/ 182 w 182"/>
                <a:gd name="T7" fmla="*/ 33 h 291"/>
                <a:gd name="T8" fmla="*/ 173 w 182"/>
                <a:gd name="T9" fmla="*/ 84 h 291"/>
                <a:gd name="T10" fmla="*/ 170 w 182"/>
                <a:gd name="T11" fmla="*/ 114 h 291"/>
                <a:gd name="T12" fmla="*/ 170 w 182"/>
                <a:gd name="T13" fmla="*/ 177 h 291"/>
                <a:gd name="T14" fmla="*/ 173 w 182"/>
                <a:gd name="T15" fmla="*/ 213 h 291"/>
                <a:gd name="T16" fmla="*/ 182 w 182"/>
                <a:gd name="T17" fmla="*/ 288 h 291"/>
                <a:gd name="T18" fmla="*/ 182 w 182"/>
                <a:gd name="T19" fmla="*/ 291 h 291"/>
                <a:gd name="T20" fmla="*/ 134 w 182"/>
                <a:gd name="T21" fmla="*/ 291 h 291"/>
                <a:gd name="T22" fmla="*/ 86 w 182"/>
                <a:gd name="T23" fmla="*/ 291 h 291"/>
                <a:gd name="T24" fmla="*/ 32 w 182"/>
                <a:gd name="T25" fmla="*/ 291 h 291"/>
                <a:gd name="T26" fmla="*/ 26 w 182"/>
                <a:gd name="T27" fmla="*/ 291 h 291"/>
                <a:gd name="T28" fmla="*/ 2 w 182"/>
                <a:gd name="T29" fmla="*/ 105 h 291"/>
                <a:gd name="T30" fmla="*/ 2 w 182"/>
                <a:gd name="T31" fmla="*/ 5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291">
                  <a:moveTo>
                    <a:pt x="2" y="57"/>
                  </a:moveTo>
                  <a:cubicBezTo>
                    <a:pt x="0" y="35"/>
                    <a:pt x="6" y="21"/>
                    <a:pt x="5" y="0"/>
                  </a:cubicBezTo>
                  <a:cubicBezTo>
                    <a:pt x="45" y="20"/>
                    <a:pt x="97" y="28"/>
                    <a:pt x="158" y="27"/>
                  </a:cubicBezTo>
                  <a:cubicBezTo>
                    <a:pt x="159" y="36"/>
                    <a:pt x="181" y="24"/>
                    <a:pt x="182" y="33"/>
                  </a:cubicBezTo>
                  <a:cubicBezTo>
                    <a:pt x="175" y="46"/>
                    <a:pt x="172" y="63"/>
                    <a:pt x="173" y="84"/>
                  </a:cubicBezTo>
                  <a:cubicBezTo>
                    <a:pt x="166" y="88"/>
                    <a:pt x="172" y="105"/>
                    <a:pt x="170" y="114"/>
                  </a:cubicBezTo>
                  <a:cubicBezTo>
                    <a:pt x="170" y="135"/>
                    <a:pt x="170" y="156"/>
                    <a:pt x="170" y="177"/>
                  </a:cubicBezTo>
                  <a:cubicBezTo>
                    <a:pt x="172" y="188"/>
                    <a:pt x="166" y="207"/>
                    <a:pt x="173" y="213"/>
                  </a:cubicBezTo>
                  <a:cubicBezTo>
                    <a:pt x="172" y="242"/>
                    <a:pt x="177" y="265"/>
                    <a:pt x="182" y="288"/>
                  </a:cubicBezTo>
                  <a:cubicBezTo>
                    <a:pt x="182" y="289"/>
                    <a:pt x="182" y="290"/>
                    <a:pt x="182" y="291"/>
                  </a:cubicBezTo>
                  <a:cubicBezTo>
                    <a:pt x="166" y="291"/>
                    <a:pt x="150" y="291"/>
                    <a:pt x="134" y="291"/>
                  </a:cubicBezTo>
                  <a:cubicBezTo>
                    <a:pt x="118" y="291"/>
                    <a:pt x="102" y="291"/>
                    <a:pt x="86" y="291"/>
                  </a:cubicBezTo>
                  <a:cubicBezTo>
                    <a:pt x="75" y="286"/>
                    <a:pt x="43" y="286"/>
                    <a:pt x="32" y="291"/>
                  </a:cubicBezTo>
                  <a:cubicBezTo>
                    <a:pt x="30" y="291"/>
                    <a:pt x="28" y="291"/>
                    <a:pt x="26" y="291"/>
                  </a:cubicBezTo>
                  <a:cubicBezTo>
                    <a:pt x="20" y="227"/>
                    <a:pt x="7" y="170"/>
                    <a:pt x="2" y="105"/>
                  </a:cubicBezTo>
                  <a:cubicBezTo>
                    <a:pt x="2" y="89"/>
                    <a:pt x="2" y="73"/>
                    <a:pt x="2" y="57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1390"/>
            <p:cNvSpPr/>
            <p:nvPr/>
          </p:nvSpPr>
          <p:spPr bwMode="auto">
            <a:xfrm>
              <a:off x="16906876" y="4918075"/>
              <a:ext cx="31750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1" name="Freeform 1391"/>
            <p:cNvSpPr/>
            <p:nvPr/>
          </p:nvSpPr>
          <p:spPr bwMode="auto">
            <a:xfrm>
              <a:off x="13344526" y="4935538"/>
              <a:ext cx="15875" cy="144462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06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2" name="Freeform 1392"/>
            <p:cNvSpPr/>
            <p:nvPr/>
          </p:nvSpPr>
          <p:spPr bwMode="auto">
            <a:xfrm>
              <a:off x="16138526" y="4972050"/>
              <a:ext cx="104775" cy="34925"/>
            </a:xfrm>
            <a:custGeom>
              <a:avLst/>
              <a:gdLst>
                <a:gd name="T0" fmla="*/ 0 w 35"/>
                <a:gd name="T1" fmla="*/ 3 h 12"/>
                <a:gd name="T2" fmla="*/ 24 w 35"/>
                <a:gd name="T3" fmla="*/ 9 h 12"/>
                <a:gd name="T4" fmla="*/ 0 w 35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2">
                  <a:moveTo>
                    <a:pt x="0" y="3"/>
                  </a:moveTo>
                  <a:cubicBezTo>
                    <a:pt x="8" y="4"/>
                    <a:pt x="35" y="0"/>
                    <a:pt x="24" y="9"/>
                  </a:cubicBezTo>
                  <a:cubicBezTo>
                    <a:pt x="23" y="0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393"/>
            <p:cNvSpPr/>
            <p:nvPr/>
          </p:nvSpPr>
          <p:spPr bwMode="auto">
            <a:xfrm>
              <a:off x="16433801" y="4968875"/>
              <a:ext cx="152400" cy="33337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4" name="Freeform 1394"/>
            <p:cNvSpPr/>
            <p:nvPr/>
          </p:nvSpPr>
          <p:spPr bwMode="auto">
            <a:xfrm>
              <a:off x="16998951" y="5026025"/>
              <a:ext cx="14288" cy="152400"/>
            </a:xfrm>
            <a:custGeom>
              <a:avLst/>
              <a:gdLst>
                <a:gd name="T0" fmla="*/ 0 w 5"/>
                <a:gd name="T1" fmla="*/ 0 h 51"/>
                <a:gd name="T2" fmla="*/ 0 w 5"/>
                <a:gd name="T3" fmla="*/ 51 h 51"/>
                <a:gd name="T4" fmla="*/ 0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5" name="Freeform 1395"/>
            <p:cNvSpPr/>
            <p:nvPr/>
          </p:nvSpPr>
          <p:spPr bwMode="auto">
            <a:xfrm>
              <a:off x="15605126" y="5053013"/>
              <a:ext cx="14288" cy="115887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396"/>
            <p:cNvSpPr/>
            <p:nvPr/>
          </p:nvSpPr>
          <p:spPr bwMode="auto">
            <a:xfrm>
              <a:off x="15659101" y="5070475"/>
              <a:ext cx="14288" cy="142875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7" name="Freeform 1397"/>
            <p:cNvSpPr/>
            <p:nvPr/>
          </p:nvSpPr>
          <p:spPr bwMode="auto">
            <a:xfrm>
              <a:off x="12655551" y="5097463"/>
              <a:ext cx="34925" cy="277812"/>
            </a:xfrm>
            <a:custGeom>
              <a:avLst/>
              <a:gdLst>
                <a:gd name="T0" fmla="*/ 9 w 12"/>
                <a:gd name="T1" fmla="*/ 93 h 93"/>
                <a:gd name="T2" fmla="*/ 12 w 12"/>
                <a:gd name="T3" fmla="*/ 0 h 93"/>
                <a:gd name="T4" fmla="*/ 12 w 12"/>
                <a:gd name="T5" fmla="*/ 6 h 93"/>
                <a:gd name="T6" fmla="*/ 9 w 12"/>
                <a:gd name="T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3">
                  <a:moveTo>
                    <a:pt x="9" y="93"/>
                  </a:moveTo>
                  <a:cubicBezTo>
                    <a:pt x="6" y="70"/>
                    <a:pt x="0" y="18"/>
                    <a:pt x="12" y="0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5" y="29"/>
                    <a:pt x="11" y="65"/>
                    <a:pt x="9" y="93"/>
                  </a:cubicBezTo>
                  <a:close/>
                </a:path>
              </a:pathLst>
            </a:custGeom>
            <a:solidFill>
              <a:srgbClr val="A06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8" name="Freeform 1398"/>
            <p:cNvSpPr/>
            <p:nvPr/>
          </p:nvSpPr>
          <p:spPr bwMode="auto">
            <a:xfrm>
              <a:off x="16162338" y="5151438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399"/>
            <p:cNvSpPr/>
            <p:nvPr/>
          </p:nvSpPr>
          <p:spPr bwMode="auto">
            <a:xfrm>
              <a:off x="15470188" y="5213350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33A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0" name="Freeform 1400"/>
            <p:cNvSpPr/>
            <p:nvPr/>
          </p:nvSpPr>
          <p:spPr bwMode="auto">
            <a:xfrm>
              <a:off x="16162338" y="5429250"/>
              <a:ext cx="33338" cy="106362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1" name="Freeform 1401"/>
            <p:cNvSpPr/>
            <p:nvPr/>
          </p:nvSpPr>
          <p:spPr bwMode="auto">
            <a:xfrm>
              <a:off x="12900026" y="5616575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402"/>
            <p:cNvSpPr/>
            <p:nvPr/>
          </p:nvSpPr>
          <p:spPr bwMode="auto">
            <a:xfrm>
              <a:off x="13282613" y="5646738"/>
              <a:ext cx="349250" cy="14287"/>
            </a:xfrm>
            <a:custGeom>
              <a:avLst/>
              <a:gdLst>
                <a:gd name="T0" fmla="*/ 0 w 117"/>
                <a:gd name="T1" fmla="*/ 5 h 5"/>
                <a:gd name="T2" fmla="*/ 117 w 117"/>
                <a:gd name="T3" fmla="*/ 5 h 5"/>
                <a:gd name="T4" fmla="*/ 0 w 11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5">
                  <a:moveTo>
                    <a:pt x="0" y="5"/>
                  </a:moveTo>
                  <a:cubicBezTo>
                    <a:pt x="32" y="0"/>
                    <a:pt x="85" y="0"/>
                    <a:pt x="117" y="5"/>
                  </a:cubicBezTo>
                  <a:cubicBezTo>
                    <a:pt x="78" y="5"/>
                    <a:pt x="39" y="5"/>
                    <a:pt x="0" y="5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3" name="Freeform 1403"/>
            <p:cNvSpPr/>
            <p:nvPr/>
          </p:nvSpPr>
          <p:spPr bwMode="auto">
            <a:xfrm>
              <a:off x="16443326" y="5741988"/>
              <a:ext cx="107950" cy="46037"/>
            </a:xfrm>
            <a:custGeom>
              <a:avLst/>
              <a:gdLst>
                <a:gd name="T0" fmla="*/ 3 w 36"/>
                <a:gd name="T1" fmla="*/ 0 h 15"/>
                <a:gd name="T2" fmla="*/ 3 w 36"/>
                <a:gd name="T3" fmla="*/ 12 h 15"/>
                <a:gd name="T4" fmla="*/ 36 w 36"/>
                <a:gd name="T5" fmla="*/ 15 h 15"/>
                <a:gd name="T6" fmla="*/ 0 w 36"/>
                <a:gd name="T7" fmla="*/ 15 h 15"/>
                <a:gd name="T8" fmla="*/ 0 w 36"/>
                <a:gd name="T9" fmla="*/ 0 h 15"/>
                <a:gd name="T10" fmla="*/ 3 w 3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5">
                  <a:moveTo>
                    <a:pt x="3" y="0"/>
                  </a:moveTo>
                  <a:cubicBezTo>
                    <a:pt x="3" y="4"/>
                    <a:pt x="3" y="8"/>
                    <a:pt x="3" y="12"/>
                  </a:cubicBezTo>
                  <a:cubicBezTo>
                    <a:pt x="13" y="14"/>
                    <a:pt x="31" y="8"/>
                    <a:pt x="36" y="15"/>
                  </a:cubicBezTo>
                  <a:cubicBezTo>
                    <a:pt x="24" y="15"/>
                    <a:pt x="12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4" name="Freeform 1404"/>
            <p:cNvSpPr/>
            <p:nvPr/>
          </p:nvSpPr>
          <p:spPr bwMode="auto">
            <a:xfrm>
              <a:off x="15762288" y="5754688"/>
              <a:ext cx="161925" cy="14287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1405"/>
            <p:cNvSpPr/>
            <p:nvPr/>
          </p:nvSpPr>
          <p:spPr bwMode="auto">
            <a:xfrm>
              <a:off x="16067088" y="5761038"/>
              <a:ext cx="165100" cy="28575"/>
            </a:xfrm>
            <a:custGeom>
              <a:avLst/>
              <a:gdLst>
                <a:gd name="T0" fmla="*/ 48 w 55"/>
                <a:gd name="T1" fmla="*/ 0 h 10"/>
                <a:gd name="T2" fmla="*/ 0 w 55"/>
                <a:gd name="T3" fmla="*/ 3 h 10"/>
                <a:gd name="T4" fmla="*/ 48 w 55"/>
                <a:gd name="T5" fmla="*/ 3 h 10"/>
                <a:gd name="T6" fmla="*/ 48 w 5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10">
                  <a:moveTo>
                    <a:pt x="48" y="0"/>
                  </a:moveTo>
                  <a:cubicBezTo>
                    <a:pt x="55" y="10"/>
                    <a:pt x="7" y="7"/>
                    <a:pt x="0" y="3"/>
                  </a:cubicBezTo>
                  <a:cubicBezTo>
                    <a:pt x="16" y="3"/>
                    <a:pt x="32" y="3"/>
                    <a:pt x="48" y="3"/>
                  </a:cubicBezTo>
                  <a:cubicBezTo>
                    <a:pt x="48" y="2"/>
                    <a:pt x="48" y="1"/>
                    <a:pt x="48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6" name="Freeform 1406"/>
            <p:cNvSpPr/>
            <p:nvPr/>
          </p:nvSpPr>
          <p:spPr bwMode="auto">
            <a:xfrm>
              <a:off x="16738601" y="5788025"/>
              <a:ext cx="90488" cy="14287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7" name="Freeform 1410"/>
            <p:cNvSpPr>
              <a:spLocks noEditPoints="1"/>
            </p:cNvSpPr>
            <p:nvPr/>
          </p:nvSpPr>
          <p:spPr bwMode="auto">
            <a:xfrm>
              <a:off x="11828463" y="554038"/>
              <a:ext cx="6353175" cy="5438775"/>
            </a:xfrm>
            <a:custGeom>
              <a:avLst/>
              <a:gdLst>
                <a:gd name="T0" fmla="*/ 2035 w 2128"/>
                <a:gd name="T1" fmla="*/ 357 h 1821"/>
                <a:gd name="T2" fmla="*/ 1393 w 2128"/>
                <a:gd name="T3" fmla="*/ 66 h 1821"/>
                <a:gd name="T4" fmla="*/ 1396 w 2128"/>
                <a:gd name="T5" fmla="*/ 114 h 1821"/>
                <a:gd name="T6" fmla="*/ 1102 w 2128"/>
                <a:gd name="T7" fmla="*/ 405 h 1821"/>
                <a:gd name="T8" fmla="*/ 1105 w 2128"/>
                <a:gd name="T9" fmla="*/ 756 h 1821"/>
                <a:gd name="T10" fmla="*/ 1177 w 2128"/>
                <a:gd name="T11" fmla="*/ 1143 h 1821"/>
                <a:gd name="T12" fmla="*/ 925 w 2128"/>
                <a:gd name="T13" fmla="*/ 1215 h 1821"/>
                <a:gd name="T14" fmla="*/ 817 w 2128"/>
                <a:gd name="T15" fmla="*/ 1017 h 1821"/>
                <a:gd name="T16" fmla="*/ 865 w 2128"/>
                <a:gd name="T17" fmla="*/ 870 h 1821"/>
                <a:gd name="T18" fmla="*/ 1006 w 2128"/>
                <a:gd name="T19" fmla="*/ 489 h 1821"/>
                <a:gd name="T20" fmla="*/ 745 w 2128"/>
                <a:gd name="T21" fmla="*/ 108 h 1821"/>
                <a:gd name="T22" fmla="*/ 541 w 2128"/>
                <a:gd name="T23" fmla="*/ 33 h 1821"/>
                <a:gd name="T24" fmla="*/ 532 w 2128"/>
                <a:gd name="T25" fmla="*/ 99 h 1821"/>
                <a:gd name="T26" fmla="*/ 100 w 2128"/>
                <a:gd name="T27" fmla="*/ 456 h 1821"/>
                <a:gd name="T28" fmla="*/ 175 w 2128"/>
                <a:gd name="T29" fmla="*/ 831 h 1821"/>
                <a:gd name="T30" fmla="*/ 268 w 2128"/>
                <a:gd name="T31" fmla="*/ 1023 h 1821"/>
                <a:gd name="T32" fmla="*/ 256 w 2128"/>
                <a:gd name="T33" fmla="*/ 1302 h 1821"/>
                <a:gd name="T34" fmla="*/ 265 w 2128"/>
                <a:gd name="T35" fmla="*/ 1500 h 1821"/>
                <a:gd name="T36" fmla="*/ 364 w 2128"/>
                <a:gd name="T37" fmla="*/ 1671 h 1821"/>
                <a:gd name="T38" fmla="*/ 364 w 2128"/>
                <a:gd name="T39" fmla="*/ 1734 h 1821"/>
                <a:gd name="T40" fmla="*/ 325 w 2128"/>
                <a:gd name="T41" fmla="*/ 1821 h 1821"/>
                <a:gd name="T42" fmla="*/ 319 w 2128"/>
                <a:gd name="T43" fmla="*/ 1719 h 1821"/>
                <a:gd name="T44" fmla="*/ 226 w 2128"/>
                <a:gd name="T45" fmla="*/ 1263 h 1821"/>
                <a:gd name="T46" fmla="*/ 241 w 2128"/>
                <a:gd name="T47" fmla="*/ 1104 h 1821"/>
                <a:gd name="T48" fmla="*/ 121 w 2128"/>
                <a:gd name="T49" fmla="*/ 1035 h 1821"/>
                <a:gd name="T50" fmla="*/ 148 w 2128"/>
                <a:gd name="T51" fmla="*/ 852 h 1821"/>
                <a:gd name="T52" fmla="*/ 67 w 2128"/>
                <a:gd name="T53" fmla="*/ 630 h 1821"/>
                <a:gd name="T54" fmla="*/ 373 w 2128"/>
                <a:gd name="T55" fmla="*/ 60 h 1821"/>
                <a:gd name="T56" fmla="*/ 436 w 2128"/>
                <a:gd name="T57" fmla="*/ 0 h 1821"/>
                <a:gd name="T58" fmla="*/ 844 w 2128"/>
                <a:gd name="T59" fmla="*/ 84 h 1821"/>
                <a:gd name="T60" fmla="*/ 1327 w 2128"/>
                <a:gd name="T61" fmla="*/ 99 h 1821"/>
                <a:gd name="T62" fmla="*/ 1501 w 2128"/>
                <a:gd name="T63" fmla="*/ 0 h 1821"/>
                <a:gd name="T64" fmla="*/ 2128 w 2128"/>
                <a:gd name="T65" fmla="*/ 438 h 1821"/>
                <a:gd name="T66" fmla="*/ 2092 w 2128"/>
                <a:gd name="T67" fmla="*/ 756 h 1821"/>
                <a:gd name="T68" fmla="*/ 1837 w 2128"/>
                <a:gd name="T69" fmla="*/ 927 h 1821"/>
                <a:gd name="T70" fmla="*/ 1867 w 2128"/>
                <a:gd name="T71" fmla="*/ 1098 h 1821"/>
                <a:gd name="T72" fmla="*/ 1897 w 2128"/>
                <a:gd name="T73" fmla="*/ 1437 h 1821"/>
                <a:gd name="T74" fmla="*/ 1780 w 2128"/>
                <a:gd name="T75" fmla="*/ 1581 h 1821"/>
                <a:gd name="T76" fmla="*/ 1777 w 2128"/>
                <a:gd name="T77" fmla="*/ 1719 h 1821"/>
                <a:gd name="T78" fmla="*/ 1729 w 2128"/>
                <a:gd name="T79" fmla="*/ 1755 h 1821"/>
                <a:gd name="T80" fmla="*/ 1732 w 2128"/>
                <a:gd name="T81" fmla="*/ 1578 h 1821"/>
                <a:gd name="T82" fmla="*/ 1729 w 2128"/>
                <a:gd name="T83" fmla="*/ 1470 h 1821"/>
                <a:gd name="T84" fmla="*/ 1849 w 2128"/>
                <a:gd name="T85" fmla="*/ 1410 h 1821"/>
                <a:gd name="T86" fmla="*/ 1828 w 2128"/>
                <a:gd name="T87" fmla="*/ 1170 h 1821"/>
                <a:gd name="T88" fmla="*/ 1822 w 2128"/>
                <a:gd name="T89" fmla="*/ 1059 h 1821"/>
                <a:gd name="T90" fmla="*/ 1963 w 2128"/>
                <a:gd name="T91" fmla="*/ 864 h 1821"/>
                <a:gd name="T92" fmla="*/ 1018 w 2128"/>
                <a:gd name="T93" fmla="*/ 1167 h 1821"/>
                <a:gd name="T94" fmla="*/ 1006 w 2128"/>
                <a:gd name="T95" fmla="*/ 756 h 1821"/>
                <a:gd name="T96" fmla="*/ 988 w 2128"/>
                <a:gd name="T97" fmla="*/ 1167 h 1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28" h="1821">
                  <a:moveTo>
                    <a:pt x="2059" y="543"/>
                  </a:moveTo>
                  <a:cubicBezTo>
                    <a:pt x="2055" y="474"/>
                    <a:pt x="2048" y="408"/>
                    <a:pt x="2020" y="363"/>
                  </a:cubicBezTo>
                  <a:cubicBezTo>
                    <a:pt x="2019" y="355"/>
                    <a:pt x="2036" y="365"/>
                    <a:pt x="2035" y="357"/>
                  </a:cubicBezTo>
                  <a:cubicBezTo>
                    <a:pt x="1987" y="260"/>
                    <a:pt x="1899" y="203"/>
                    <a:pt x="1756" y="201"/>
                  </a:cubicBezTo>
                  <a:cubicBezTo>
                    <a:pt x="1714" y="95"/>
                    <a:pt x="1587" y="74"/>
                    <a:pt x="1447" y="66"/>
                  </a:cubicBezTo>
                  <a:cubicBezTo>
                    <a:pt x="1436" y="61"/>
                    <a:pt x="1404" y="61"/>
                    <a:pt x="1393" y="66"/>
                  </a:cubicBezTo>
                  <a:cubicBezTo>
                    <a:pt x="1392" y="66"/>
                    <a:pt x="1391" y="66"/>
                    <a:pt x="1390" y="66"/>
                  </a:cubicBezTo>
                  <a:cubicBezTo>
                    <a:pt x="1390" y="90"/>
                    <a:pt x="1408" y="96"/>
                    <a:pt x="1420" y="108"/>
                  </a:cubicBezTo>
                  <a:cubicBezTo>
                    <a:pt x="1419" y="117"/>
                    <a:pt x="1397" y="105"/>
                    <a:pt x="1396" y="114"/>
                  </a:cubicBezTo>
                  <a:cubicBezTo>
                    <a:pt x="1319" y="139"/>
                    <a:pt x="1250" y="185"/>
                    <a:pt x="1189" y="231"/>
                  </a:cubicBezTo>
                  <a:cubicBezTo>
                    <a:pt x="1131" y="275"/>
                    <a:pt x="1057" y="322"/>
                    <a:pt x="1051" y="417"/>
                  </a:cubicBezTo>
                  <a:cubicBezTo>
                    <a:pt x="1062" y="419"/>
                    <a:pt x="1084" y="406"/>
                    <a:pt x="1102" y="405"/>
                  </a:cubicBezTo>
                  <a:cubicBezTo>
                    <a:pt x="1063" y="451"/>
                    <a:pt x="1014" y="487"/>
                    <a:pt x="1012" y="570"/>
                  </a:cubicBezTo>
                  <a:cubicBezTo>
                    <a:pt x="1007" y="579"/>
                    <a:pt x="1007" y="609"/>
                    <a:pt x="1012" y="618"/>
                  </a:cubicBezTo>
                  <a:cubicBezTo>
                    <a:pt x="1019" y="688"/>
                    <a:pt x="1055" y="729"/>
                    <a:pt x="1105" y="756"/>
                  </a:cubicBezTo>
                  <a:cubicBezTo>
                    <a:pt x="1133" y="849"/>
                    <a:pt x="1202" y="901"/>
                    <a:pt x="1288" y="936"/>
                  </a:cubicBezTo>
                  <a:cubicBezTo>
                    <a:pt x="1266" y="1002"/>
                    <a:pt x="1220" y="1070"/>
                    <a:pt x="1171" y="1119"/>
                  </a:cubicBezTo>
                  <a:cubicBezTo>
                    <a:pt x="1170" y="1130"/>
                    <a:pt x="1184" y="1135"/>
                    <a:pt x="1177" y="1143"/>
                  </a:cubicBezTo>
                  <a:cubicBezTo>
                    <a:pt x="1138" y="1151"/>
                    <a:pt x="1107" y="1195"/>
                    <a:pt x="1063" y="1203"/>
                  </a:cubicBezTo>
                  <a:cubicBezTo>
                    <a:pt x="1027" y="1209"/>
                    <a:pt x="992" y="1197"/>
                    <a:pt x="970" y="1227"/>
                  </a:cubicBezTo>
                  <a:cubicBezTo>
                    <a:pt x="958" y="1214"/>
                    <a:pt x="940" y="1221"/>
                    <a:pt x="925" y="1215"/>
                  </a:cubicBezTo>
                  <a:cubicBezTo>
                    <a:pt x="870" y="1194"/>
                    <a:pt x="828" y="1107"/>
                    <a:pt x="799" y="1053"/>
                  </a:cubicBezTo>
                  <a:cubicBezTo>
                    <a:pt x="788" y="1033"/>
                    <a:pt x="767" y="1012"/>
                    <a:pt x="775" y="990"/>
                  </a:cubicBezTo>
                  <a:cubicBezTo>
                    <a:pt x="791" y="986"/>
                    <a:pt x="790" y="1023"/>
                    <a:pt x="817" y="1017"/>
                  </a:cubicBezTo>
                  <a:cubicBezTo>
                    <a:pt x="830" y="1010"/>
                    <a:pt x="825" y="985"/>
                    <a:pt x="826" y="966"/>
                  </a:cubicBezTo>
                  <a:cubicBezTo>
                    <a:pt x="833" y="956"/>
                    <a:pt x="827" y="933"/>
                    <a:pt x="829" y="918"/>
                  </a:cubicBezTo>
                  <a:cubicBezTo>
                    <a:pt x="828" y="898"/>
                    <a:pt x="851" y="887"/>
                    <a:pt x="865" y="870"/>
                  </a:cubicBezTo>
                  <a:cubicBezTo>
                    <a:pt x="899" y="830"/>
                    <a:pt x="925" y="783"/>
                    <a:pt x="940" y="723"/>
                  </a:cubicBezTo>
                  <a:cubicBezTo>
                    <a:pt x="985" y="680"/>
                    <a:pt x="1003" y="612"/>
                    <a:pt x="1006" y="528"/>
                  </a:cubicBezTo>
                  <a:cubicBezTo>
                    <a:pt x="1011" y="522"/>
                    <a:pt x="1011" y="495"/>
                    <a:pt x="1006" y="489"/>
                  </a:cubicBezTo>
                  <a:cubicBezTo>
                    <a:pt x="972" y="312"/>
                    <a:pt x="918" y="155"/>
                    <a:pt x="727" y="135"/>
                  </a:cubicBezTo>
                  <a:cubicBezTo>
                    <a:pt x="728" y="125"/>
                    <a:pt x="740" y="126"/>
                    <a:pt x="742" y="117"/>
                  </a:cubicBezTo>
                  <a:cubicBezTo>
                    <a:pt x="746" y="117"/>
                    <a:pt x="745" y="112"/>
                    <a:pt x="745" y="108"/>
                  </a:cubicBezTo>
                  <a:cubicBezTo>
                    <a:pt x="737" y="108"/>
                    <a:pt x="729" y="108"/>
                    <a:pt x="721" y="108"/>
                  </a:cubicBezTo>
                  <a:cubicBezTo>
                    <a:pt x="682" y="100"/>
                    <a:pt x="660" y="123"/>
                    <a:pt x="646" y="129"/>
                  </a:cubicBezTo>
                  <a:cubicBezTo>
                    <a:pt x="647" y="61"/>
                    <a:pt x="602" y="39"/>
                    <a:pt x="541" y="33"/>
                  </a:cubicBezTo>
                  <a:cubicBezTo>
                    <a:pt x="535" y="28"/>
                    <a:pt x="508" y="28"/>
                    <a:pt x="502" y="33"/>
                  </a:cubicBezTo>
                  <a:cubicBezTo>
                    <a:pt x="475" y="40"/>
                    <a:pt x="446" y="45"/>
                    <a:pt x="430" y="63"/>
                  </a:cubicBezTo>
                  <a:cubicBezTo>
                    <a:pt x="476" y="61"/>
                    <a:pt x="521" y="76"/>
                    <a:pt x="532" y="99"/>
                  </a:cubicBezTo>
                  <a:cubicBezTo>
                    <a:pt x="510" y="102"/>
                    <a:pt x="501" y="92"/>
                    <a:pt x="481" y="93"/>
                  </a:cubicBezTo>
                  <a:cubicBezTo>
                    <a:pt x="475" y="88"/>
                    <a:pt x="448" y="88"/>
                    <a:pt x="442" y="93"/>
                  </a:cubicBezTo>
                  <a:cubicBezTo>
                    <a:pt x="227" y="113"/>
                    <a:pt x="128" y="249"/>
                    <a:pt x="100" y="456"/>
                  </a:cubicBezTo>
                  <a:cubicBezTo>
                    <a:pt x="95" y="460"/>
                    <a:pt x="95" y="485"/>
                    <a:pt x="100" y="489"/>
                  </a:cubicBezTo>
                  <a:cubicBezTo>
                    <a:pt x="104" y="547"/>
                    <a:pt x="103" y="610"/>
                    <a:pt x="121" y="654"/>
                  </a:cubicBezTo>
                  <a:cubicBezTo>
                    <a:pt x="70" y="712"/>
                    <a:pt x="99" y="823"/>
                    <a:pt x="175" y="831"/>
                  </a:cubicBezTo>
                  <a:cubicBezTo>
                    <a:pt x="191" y="874"/>
                    <a:pt x="200" y="950"/>
                    <a:pt x="184" y="990"/>
                  </a:cubicBezTo>
                  <a:cubicBezTo>
                    <a:pt x="203" y="988"/>
                    <a:pt x="223" y="945"/>
                    <a:pt x="241" y="942"/>
                  </a:cubicBezTo>
                  <a:cubicBezTo>
                    <a:pt x="247" y="972"/>
                    <a:pt x="257" y="998"/>
                    <a:pt x="268" y="1023"/>
                  </a:cubicBezTo>
                  <a:cubicBezTo>
                    <a:pt x="282" y="1011"/>
                    <a:pt x="277" y="980"/>
                    <a:pt x="289" y="966"/>
                  </a:cubicBezTo>
                  <a:cubicBezTo>
                    <a:pt x="299" y="990"/>
                    <a:pt x="314" y="1009"/>
                    <a:pt x="328" y="1029"/>
                  </a:cubicBezTo>
                  <a:cubicBezTo>
                    <a:pt x="306" y="1091"/>
                    <a:pt x="265" y="1209"/>
                    <a:pt x="256" y="1302"/>
                  </a:cubicBezTo>
                  <a:cubicBezTo>
                    <a:pt x="254" y="1324"/>
                    <a:pt x="213" y="1352"/>
                    <a:pt x="208" y="1377"/>
                  </a:cubicBezTo>
                  <a:cubicBezTo>
                    <a:pt x="199" y="1424"/>
                    <a:pt x="219" y="1467"/>
                    <a:pt x="268" y="1458"/>
                  </a:cubicBezTo>
                  <a:cubicBezTo>
                    <a:pt x="270" y="1475"/>
                    <a:pt x="264" y="1484"/>
                    <a:pt x="265" y="1500"/>
                  </a:cubicBezTo>
                  <a:cubicBezTo>
                    <a:pt x="260" y="1515"/>
                    <a:pt x="260" y="1551"/>
                    <a:pt x="265" y="1566"/>
                  </a:cubicBezTo>
                  <a:cubicBezTo>
                    <a:pt x="256" y="1637"/>
                    <a:pt x="288" y="1667"/>
                    <a:pt x="349" y="1668"/>
                  </a:cubicBezTo>
                  <a:cubicBezTo>
                    <a:pt x="348" y="1675"/>
                    <a:pt x="360" y="1669"/>
                    <a:pt x="364" y="1671"/>
                  </a:cubicBezTo>
                  <a:cubicBezTo>
                    <a:pt x="364" y="1675"/>
                    <a:pt x="364" y="1679"/>
                    <a:pt x="364" y="1683"/>
                  </a:cubicBezTo>
                  <a:cubicBezTo>
                    <a:pt x="364" y="1687"/>
                    <a:pt x="364" y="1691"/>
                    <a:pt x="364" y="1695"/>
                  </a:cubicBezTo>
                  <a:cubicBezTo>
                    <a:pt x="359" y="1701"/>
                    <a:pt x="359" y="1728"/>
                    <a:pt x="364" y="1734"/>
                  </a:cubicBezTo>
                  <a:cubicBezTo>
                    <a:pt x="367" y="1762"/>
                    <a:pt x="368" y="1792"/>
                    <a:pt x="373" y="1818"/>
                  </a:cubicBezTo>
                  <a:cubicBezTo>
                    <a:pt x="364" y="1820"/>
                    <a:pt x="347" y="1814"/>
                    <a:pt x="343" y="1821"/>
                  </a:cubicBezTo>
                  <a:cubicBezTo>
                    <a:pt x="337" y="1821"/>
                    <a:pt x="331" y="1821"/>
                    <a:pt x="325" y="1821"/>
                  </a:cubicBezTo>
                  <a:cubicBezTo>
                    <a:pt x="325" y="1820"/>
                    <a:pt x="325" y="1819"/>
                    <a:pt x="325" y="1818"/>
                  </a:cubicBezTo>
                  <a:cubicBezTo>
                    <a:pt x="323" y="1804"/>
                    <a:pt x="329" y="1782"/>
                    <a:pt x="322" y="1773"/>
                  </a:cubicBezTo>
                  <a:cubicBezTo>
                    <a:pt x="322" y="1754"/>
                    <a:pt x="323" y="1734"/>
                    <a:pt x="319" y="1719"/>
                  </a:cubicBezTo>
                  <a:cubicBezTo>
                    <a:pt x="245" y="1696"/>
                    <a:pt x="216" y="1604"/>
                    <a:pt x="235" y="1506"/>
                  </a:cubicBezTo>
                  <a:cubicBezTo>
                    <a:pt x="189" y="1482"/>
                    <a:pt x="146" y="1455"/>
                    <a:pt x="154" y="1392"/>
                  </a:cubicBezTo>
                  <a:cubicBezTo>
                    <a:pt x="160" y="1343"/>
                    <a:pt x="214" y="1303"/>
                    <a:pt x="226" y="1263"/>
                  </a:cubicBezTo>
                  <a:cubicBezTo>
                    <a:pt x="233" y="1254"/>
                    <a:pt x="227" y="1232"/>
                    <a:pt x="229" y="1218"/>
                  </a:cubicBezTo>
                  <a:cubicBezTo>
                    <a:pt x="239" y="1165"/>
                    <a:pt x="254" y="1117"/>
                    <a:pt x="271" y="1071"/>
                  </a:cubicBezTo>
                  <a:cubicBezTo>
                    <a:pt x="262" y="1071"/>
                    <a:pt x="243" y="1087"/>
                    <a:pt x="241" y="1104"/>
                  </a:cubicBezTo>
                  <a:cubicBezTo>
                    <a:pt x="224" y="1083"/>
                    <a:pt x="221" y="1048"/>
                    <a:pt x="214" y="1017"/>
                  </a:cubicBezTo>
                  <a:cubicBezTo>
                    <a:pt x="204" y="1012"/>
                    <a:pt x="195" y="1031"/>
                    <a:pt x="184" y="1035"/>
                  </a:cubicBezTo>
                  <a:cubicBezTo>
                    <a:pt x="163" y="1035"/>
                    <a:pt x="142" y="1035"/>
                    <a:pt x="121" y="1035"/>
                  </a:cubicBezTo>
                  <a:cubicBezTo>
                    <a:pt x="124" y="1008"/>
                    <a:pt x="149" y="1003"/>
                    <a:pt x="151" y="975"/>
                  </a:cubicBezTo>
                  <a:cubicBezTo>
                    <a:pt x="158" y="971"/>
                    <a:pt x="152" y="954"/>
                    <a:pt x="154" y="945"/>
                  </a:cubicBezTo>
                  <a:cubicBezTo>
                    <a:pt x="154" y="912"/>
                    <a:pt x="155" y="878"/>
                    <a:pt x="148" y="852"/>
                  </a:cubicBezTo>
                  <a:cubicBezTo>
                    <a:pt x="73" y="855"/>
                    <a:pt x="55" y="801"/>
                    <a:pt x="43" y="741"/>
                  </a:cubicBezTo>
                  <a:cubicBezTo>
                    <a:pt x="43" y="729"/>
                    <a:pt x="43" y="717"/>
                    <a:pt x="43" y="705"/>
                  </a:cubicBezTo>
                  <a:cubicBezTo>
                    <a:pt x="45" y="674"/>
                    <a:pt x="59" y="655"/>
                    <a:pt x="67" y="630"/>
                  </a:cubicBezTo>
                  <a:cubicBezTo>
                    <a:pt x="72" y="626"/>
                    <a:pt x="72" y="601"/>
                    <a:pt x="67" y="597"/>
                  </a:cubicBezTo>
                  <a:cubicBezTo>
                    <a:pt x="0" y="341"/>
                    <a:pt x="140" y="104"/>
                    <a:pt x="346" y="60"/>
                  </a:cubicBezTo>
                  <a:cubicBezTo>
                    <a:pt x="355" y="60"/>
                    <a:pt x="364" y="60"/>
                    <a:pt x="373" y="60"/>
                  </a:cubicBezTo>
                  <a:cubicBezTo>
                    <a:pt x="371" y="57"/>
                    <a:pt x="368" y="55"/>
                    <a:pt x="364" y="54"/>
                  </a:cubicBezTo>
                  <a:cubicBezTo>
                    <a:pt x="347" y="53"/>
                    <a:pt x="337" y="45"/>
                    <a:pt x="322" y="42"/>
                  </a:cubicBezTo>
                  <a:cubicBezTo>
                    <a:pt x="352" y="20"/>
                    <a:pt x="398" y="14"/>
                    <a:pt x="436" y="0"/>
                  </a:cubicBezTo>
                  <a:cubicBezTo>
                    <a:pt x="487" y="0"/>
                    <a:pt x="538" y="0"/>
                    <a:pt x="589" y="0"/>
                  </a:cubicBezTo>
                  <a:cubicBezTo>
                    <a:pt x="629" y="16"/>
                    <a:pt x="652" y="49"/>
                    <a:pt x="682" y="75"/>
                  </a:cubicBezTo>
                  <a:cubicBezTo>
                    <a:pt x="723" y="35"/>
                    <a:pt x="800" y="66"/>
                    <a:pt x="844" y="84"/>
                  </a:cubicBezTo>
                  <a:cubicBezTo>
                    <a:pt x="836" y="99"/>
                    <a:pt x="819" y="105"/>
                    <a:pt x="805" y="114"/>
                  </a:cubicBezTo>
                  <a:cubicBezTo>
                    <a:pt x="911" y="153"/>
                    <a:pt x="997" y="212"/>
                    <a:pt x="1024" y="330"/>
                  </a:cubicBezTo>
                  <a:cubicBezTo>
                    <a:pt x="1084" y="212"/>
                    <a:pt x="1182" y="132"/>
                    <a:pt x="1327" y="99"/>
                  </a:cubicBezTo>
                  <a:cubicBezTo>
                    <a:pt x="1327" y="77"/>
                    <a:pt x="1298" y="68"/>
                    <a:pt x="1297" y="57"/>
                  </a:cubicBezTo>
                  <a:cubicBezTo>
                    <a:pt x="1345" y="37"/>
                    <a:pt x="1391" y="15"/>
                    <a:pt x="1444" y="0"/>
                  </a:cubicBezTo>
                  <a:cubicBezTo>
                    <a:pt x="1463" y="0"/>
                    <a:pt x="1482" y="0"/>
                    <a:pt x="1501" y="0"/>
                  </a:cubicBezTo>
                  <a:cubicBezTo>
                    <a:pt x="1637" y="24"/>
                    <a:pt x="1740" y="81"/>
                    <a:pt x="1816" y="165"/>
                  </a:cubicBezTo>
                  <a:cubicBezTo>
                    <a:pt x="1826" y="172"/>
                    <a:pt x="1849" y="166"/>
                    <a:pt x="1864" y="168"/>
                  </a:cubicBezTo>
                  <a:cubicBezTo>
                    <a:pt x="1995" y="215"/>
                    <a:pt x="2107" y="281"/>
                    <a:pt x="2128" y="438"/>
                  </a:cubicBezTo>
                  <a:cubicBezTo>
                    <a:pt x="2103" y="439"/>
                    <a:pt x="2097" y="421"/>
                    <a:pt x="2080" y="414"/>
                  </a:cubicBezTo>
                  <a:cubicBezTo>
                    <a:pt x="2087" y="466"/>
                    <a:pt x="2116" y="527"/>
                    <a:pt x="2122" y="594"/>
                  </a:cubicBezTo>
                  <a:cubicBezTo>
                    <a:pt x="2126" y="646"/>
                    <a:pt x="2104" y="701"/>
                    <a:pt x="2092" y="756"/>
                  </a:cubicBezTo>
                  <a:cubicBezTo>
                    <a:pt x="2082" y="803"/>
                    <a:pt x="2072" y="835"/>
                    <a:pt x="2047" y="861"/>
                  </a:cubicBezTo>
                  <a:cubicBezTo>
                    <a:pt x="2011" y="898"/>
                    <a:pt x="1939" y="933"/>
                    <a:pt x="1885" y="894"/>
                  </a:cubicBezTo>
                  <a:cubicBezTo>
                    <a:pt x="1864" y="900"/>
                    <a:pt x="1851" y="914"/>
                    <a:pt x="1837" y="927"/>
                  </a:cubicBezTo>
                  <a:cubicBezTo>
                    <a:pt x="1851" y="960"/>
                    <a:pt x="1867" y="991"/>
                    <a:pt x="1867" y="1038"/>
                  </a:cubicBezTo>
                  <a:cubicBezTo>
                    <a:pt x="1867" y="1048"/>
                    <a:pt x="1867" y="1058"/>
                    <a:pt x="1867" y="1068"/>
                  </a:cubicBezTo>
                  <a:cubicBezTo>
                    <a:pt x="1867" y="1078"/>
                    <a:pt x="1867" y="1088"/>
                    <a:pt x="1867" y="1098"/>
                  </a:cubicBezTo>
                  <a:cubicBezTo>
                    <a:pt x="1867" y="1114"/>
                    <a:pt x="1867" y="1130"/>
                    <a:pt x="1867" y="1146"/>
                  </a:cubicBezTo>
                  <a:cubicBezTo>
                    <a:pt x="1876" y="1206"/>
                    <a:pt x="1839" y="1262"/>
                    <a:pt x="1843" y="1320"/>
                  </a:cubicBezTo>
                  <a:cubicBezTo>
                    <a:pt x="1847" y="1368"/>
                    <a:pt x="1893" y="1398"/>
                    <a:pt x="1897" y="1437"/>
                  </a:cubicBezTo>
                  <a:cubicBezTo>
                    <a:pt x="1902" y="1495"/>
                    <a:pt x="1841" y="1533"/>
                    <a:pt x="1783" y="1545"/>
                  </a:cubicBezTo>
                  <a:cubicBezTo>
                    <a:pt x="1783" y="1547"/>
                    <a:pt x="1783" y="1549"/>
                    <a:pt x="1783" y="1551"/>
                  </a:cubicBezTo>
                  <a:cubicBezTo>
                    <a:pt x="1776" y="1555"/>
                    <a:pt x="1782" y="1572"/>
                    <a:pt x="1780" y="1581"/>
                  </a:cubicBezTo>
                  <a:cubicBezTo>
                    <a:pt x="1780" y="1591"/>
                    <a:pt x="1780" y="1601"/>
                    <a:pt x="1780" y="1611"/>
                  </a:cubicBezTo>
                  <a:cubicBezTo>
                    <a:pt x="1773" y="1615"/>
                    <a:pt x="1779" y="1632"/>
                    <a:pt x="1777" y="1641"/>
                  </a:cubicBezTo>
                  <a:cubicBezTo>
                    <a:pt x="1777" y="1667"/>
                    <a:pt x="1777" y="1693"/>
                    <a:pt x="1777" y="1719"/>
                  </a:cubicBezTo>
                  <a:cubicBezTo>
                    <a:pt x="1777" y="1731"/>
                    <a:pt x="1777" y="1743"/>
                    <a:pt x="1777" y="1755"/>
                  </a:cubicBezTo>
                  <a:cubicBezTo>
                    <a:pt x="1770" y="1755"/>
                    <a:pt x="1763" y="1755"/>
                    <a:pt x="1756" y="1755"/>
                  </a:cubicBezTo>
                  <a:cubicBezTo>
                    <a:pt x="1747" y="1755"/>
                    <a:pt x="1738" y="1755"/>
                    <a:pt x="1729" y="1755"/>
                  </a:cubicBezTo>
                  <a:cubicBezTo>
                    <a:pt x="1725" y="1748"/>
                    <a:pt x="1708" y="1754"/>
                    <a:pt x="1699" y="1752"/>
                  </a:cubicBezTo>
                  <a:cubicBezTo>
                    <a:pt x="1706" y="1701"/>
                    <a:pt x="1725" y="1662"/>
                    <a:pt x="1729" y="1608"/>
                  </a:cubicBezTo>
                  <a:cubicBezTo>
                    <a:pt x="1736" y="1604"/>
                    <a:pt x="1730" y="1587"/>
                    <a:pt x="1732" y="1578"/>
                  </a:cubicBezTo>
                  <a:cubicBezTo>
                    <a:pt x="1732" y="1568"/>
                    <a:pt x="1732" y="1558"/>
                    <a:pt x="1732" y="1548"/>
                  </a:cubicBezTo>
                  <a:cubicBezTo>
                    <a:pt x="1737" y="1538"/>
                    <a:pt x="1737" y="1507"/>
                    <a:pt x="1732" y="1497"/>
                  </a:cubicBezTo>
                  <a:cubicBezTo>
                    <a:pt x="1729" y="1490"/>
                    <a:pt x="1728" y="1481"/>
                    <a:pt x="1729" y="1470"/>
                  </a:cubicBezTo>
                  <a:cubicBezTo>
                    <a:pt x="1740" y="1475"/>
                    <a:pt x="1749" y="1482"/>
                    <a:pt x="1765" y="1482"/>
                  </a:cubicBezTo>
                  <a:cubicBezTo>
                    <a:pt x="1771" y="1487"/>
                    <a:pt x="1798" y="1487"/>
                    <a:pt x="1804" y="1482"/>
                  </a:cubicBezTo>
                  <a:cubicBezTo>
                    <a:pt x="1831" y="1471"/>
                    <a:pt x="1854" y="1444"/>
                    <a:pt x="1849" y="1410"/>
                  </a:cubicBezTo>
                  <a:cubicBezTo>
                    <a:pt x="1846" y="1388"/>
                    <a:pt x="1814" y="1372"/>
                    <a:pt x="1810" y="1347"/>
                  </a:cubicBezTo>
                  <a:cubicBezTo>
                    <a:pt x="1807" y="1327"/>
                    <a:pt x="1818" y="1281"/>
                    <a:pt x="1825" y="1254"/>
                  </a:cubicBezTo>
                  <a:cubicBezTo>
                    <a:pt x="1831" y="1231"/>
                    <a:pt x="1832" y="1206"/>
                    <a:pt x="1828" y="1170"/>
                  </a:cubicBezTo>
                  <a:cubicBezTo>
                    <a:pt x="1826" y="1158"/>
                    <a:pt x="1832" y="1138"/>
                    <a:pt x="1825" y="1131"/>
                  </a:cubicBezTo>
                  <a:cubicBezTo>
                    <a:pt x="1825" y="1119"/>
                    <a:pt x="1825" y="1107"/>
                    <a:pt x="1825" y="1095"/>
                  </a:cubicBezTo>
                  <a:cubicBezTo>
                    <a:pt x="1823" y="1084"/>
                    <a:pt x="1829" y="1065"/>
                    <a:pt x="1822" y="1059"/>
                  </a:cubicBezTo>
                  <a:cubicBezTo>
                    <a:pt x="1821" y="991"/>
                    <a:pt x="1811" y="932"/>
                    <a:pt x="1762" y="912"/>
                  </a:cubicBezTo>
                  <a:cubicBezTo>
                    <a:pt x="1798" y="882"/>
                    <a:pt x="1825" y="843"/>
                    <a:pt x="1861" y="813"/>
                  </a:cubicBezTo>
                  <a:cubicBezTo>
                    <a:pt x="1862" y="851"/>
                    <a:pt x="1925" y="871"/>
                    <a:pt x="1963" y="864"/>
                  </a:cubicBezTo>
                  <a:cubicBezTo>
                    <a:pt x="2055" y="848"/>
                    <a:pt x="2053" y="669"/>
                    <a:pt x="2062" y="576"/>
                  </a:cubicBezTo>
                  <a:cubicBezTo>
                    <a:pt x="2060" y="566"/>
                    <a:pt x="2066" y="548"/>
                    <a:pt x="2059" y="543"/>
                  </a:cubicBezTo>
                  <a:close/>
                  <a:moveTo>
                    <a:pt x="1018" y="1167"/>
                  </a:moveTo>
                  <a:cubicBezTo>
                    <a:pt x="1127" y="1148"/>
                    <a:pt x="1164" y="1057"/>
                    <a:pt x="1216" y="981"/>
                  </a:cubicBezTo>
                  <a:cubicBezTo>
                    <a:pt x="1157" y="932"/>
                    <a:pt x="1081" y="900"/>
                    <a:pt x="1066" y="807"/>
                  </a:cubicBezTo>
                  <a:cubicBezTo>
                    <a:pt x="1035" y="801"/>
                    <a:pt x="1018" y="781"/>
                    <a:pt x="1006" y="756"/>
                  </a:cubicBezTo>
                  <a:cubicBezTo>
                    <a:pt x="977" y="832"/>
                    <a:pt x="932" y="892"/>
                    <a:pt x="880" y="945"/>
                  </a:cubicBezTo>
                  <a:cubicBezTo>
                    <a:pt x="876" y="984"/>
                    <a:pt x="868" y="1019"/>
                    <a:pt x="862" y="1056"/>
                  </a:cubicBezTo>
                  <a:cubicBezTo>
                    <a:pt x="895" y="1102"/>
                    <a:pt x="930" y="1146"/>
                    <a:pt x="988" y="1167"/>
                  </a:cubicBezTo>
                  <a:cubicBezTo>
                    <a:pt x="991" y="1172"/>
                    <a:pt x="1015" y="1172"/>
                    <a:pt x="1018" y="1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1411"/>
            <p:cNvSpPr>
              <a:spLocks noEditPoints="1"/>
            </p:cNvSpPr>
            <p:nvPr/>
          </p:nvSpPr>
          <p:spPr bwMode="auto">
            <a:xfrm>
              <a:off x="12038013" y="652463"/>
              <a:ext cx="6002338" cy="5573712"/>
            </a:xfrm>
            <a:custGeom>
              <a:avLst/>
              <a:gdLst>
                <a:gd name="T0" fmla="*/ 1692 w 2011"/>
                <a:gd name="T1" fmla="*/ 879 h 1866"/>
                <a:gd name="T2" fmla="*/ 1659 w 2011"/>
                <a:gd name="T3" fmla="*/ 1437 h 1866"/>
                <a:gd name="T4" fmla="*/ 1710 w 2011"/>
                <a:gd name="T5" fmla="*/ 1731 h 1866"/>
                <a:gd name="T6" fmla="*/ 1266 w 2011"/>
                <a:gd name="T7" fmla="*/ 1740 h 1866"/>
                <a:gd name="T8" fmla="*/ 1206 w 2011"/>
                <a:gd name="T9" fmla="*/ 1215 h 1866"/>
                <a:gd name="T10" fmla="*/ 702 w 2011"/>
                <a:gd name="T11" fmla="*/ 1347 h 1866"/>
                <a:gd name="T12" fmla="*/ 747 w 2011"/>
                <a:gd name="T13" fmla="*/ 1794 h 1866"/>
                <a:gd name="T14" fmla="*/ 588 w 2011"/>
                <a:gd name="T15" fmla="*/ 1803 h 1866"/>
                <a:gd name="T16" fmla="*/ 324 w 2011"/>
                <a:gd name="T17" fmla="*/ 1803 h 1866"/>
                <a:gd name="T18" fmla="*/ 294 w 2011"/>
                <a:gd name="T19" fmla="*/ 1701 h 1866"/>
                <a:gd name="T20" fmla="*/ 258 w 2011"/>
                <a:gd name="T21" fmla="*/ 996 h 1866"/>
                <a:gd name="T22" fmla="*/ 411 w 2011"/>
                <a:gd name="T23" fmla="*/ 60 h 1866"/>
                <a:gd name="T24" fmla="*/ 936 w 2011"/>
                <a:gd name="T25" fmla="*/ 495 h 1866"/>
                <a:gd name="T26" fmla="*/ 993 w 2011"/>
                <a:gd name="T27" fmla="*/ 1170 h 1866"/>
                <a:gd name="T28" fmla="*/ 1326 w 2011"/>
                <a:gd name="T29" fmla="*/ 81 h 1866"/>
                <a:gd name="T30" fmla="*/ 1626 w 2011"/>
                <a:gd name="T31" fmla="*/ 1230 h 1866"/>
                <a:gd name="T32" fmla="*/ 1668 w 2011"/>
                <a:gd name="T33" fmla="*/ 894 h 1866"/>
                <a:gd name="T34" fmla="*/ 1239 w 2011"/>
                <a:gd name="T35" fmla="*/ 912 h 1866"/>
                <a:gd name="T36" fmla="*/ 1626 w 2011"/>
                <a:gd name="T37" fmla="*/ 1407 h 1866"/>
                <a:gd name="T38" fmla="*/ 1056 w 2011"/>
                <a:gd name="T39" fmla="*/ 381 h 1866"/>
                <a:gd name="T40" fmla="*/ 1587 w 2011"/>
                <a:gd name="T41" fmla="*/ 312 h 1866"/>
                <a:gd name="T42" fmla="*/ 1977 w 2011"/>
                <a:gd name="T43" fmla="*/ 528 h 1866"/>
                <a:gd name="T44" fmla="*/ 1572 w 2011"/>
                <a:gd name="T45" fmla="*/ 312 h 1866"/>
                <a:gd name="T46" fmla="*/ 1221 w 2011"/>
                <a:gd name="T47" fmla="*/ 396 h 1866"/>
                <a:gd name="T48" fmla="*/ 1593 w 2011"/>
                <a:gd name="T49" fmla="*/ 390 h 1866"/>
                <a:gd name="T50" fmla="*/ 1092 w 2011"/>
                <a:gd name="T51" fmla="*/ 396 h 1866"/>
                <a:gd name="T52" fmla="*/ 1059 w 2011"/>
                <a:gd name="T53" fmla="*/ 717 h 1866"/>
                <a:gd name="T54" fmla="*/ 1776 w 2011"/>
                <a:gd name="T55" fmla="*/ 552 h 1866"/>
                <a:gd name="T56" fmla="*/ 1848 w 2011"/>
                <a:gd name="T57" fmla="*/ 816 h 1866"/>
                <a:gd name="T58" fmla="*/ 1506 w 2011"/>
                <a:gd name="T59" fmla="*/ 756 h 1866"/>
                <a:gd name="T60" fmla="*/ 1587 w 2011"/>
                <a:gd name="T61" fmla="*/ 783 h 1866"/>
                <a:gd name="T62" fmla="*/ 1293 w 2011"/>
                <a:gd name="T63" fmla="*/ 930 h 1866"/>
                <a:gd name="T64" fmla="*/ 1332 w 2011"/>
                <a:gd name="T65" fmla="*/ 1194 h 1866"/>
                <a:gd name="T66" fmla="*/ 1605 w 2011"/>
                <a:gd name="T67" fmla="*/ 1719 h 1866"/>
                <a:gd name="T68" fmla="*/ 48 w 2011"/>
                <a:gd name="T69" fmla="*/ 456 h 1866"/>
                <a:gd name="T70" fmla="*/ 354 w 2011"/>
                <a:gd name="T71" fmla="*/ 354 h 1866"/>
                <a:gd name="T72" fmla="*/ 588 w 2011"/>
                <a:gd name="T73" fmla="*/ 282 h 1866"/>
                <a:gd name="T74" fmla="*/ 861 w 2011"/>
                <a:gd name="T75" fmla="*/ 549 h 1866"/>
                <a:gd name="T76" fmla="*/ 210 w 2011"/>
                <a:gd name="T77" fmla="*/ 774 h 1866"/>
                <a:gd name="T78" fmla="*/ 282 w 2011"/>
                <a:gd name="T79" fmla="*/ 630 h 1866"/>
                <a:gd name="T80" fmla="*/ 126 w 2011"/>
                <a:gd name="T81" fmla="*/ 636 h 1866"/>
                <a:gd name="T82" fmla="*/ 138 w 2011"/>
                <a:gd name="T83" fmla="*/ 723 h 1866"/>
                <a:gd name="T84" fmla="*/ 192 w 2011"/>
                <a:gd name="T85" fmla="*/ 792 h 1866"/>
                <a:gd name="T86" fmla="*/ 735 w 2011"/>
                <a:gd name="T87" fmla="*/ 927 h 1866"/>
                <a:gd name="T88" fmla="*/ 291 w 2011"/>
                <a:gd name="T89" fmla="*/ 942 h 1866"/>
                <a:gd name="T90" fmla="*/ 585 w 2011"/>
                <a:gd name="T91" fmla="*/ 951 h 1866"/>
                <a:gd name="T92" fmla="*/ 645 w 2011"/>
                <a:gd name="T93" fmla="*/ 954 h 1866"/>
                <a:gd name="T94" fmla="*/ 684 w 2011"/>
                <a:gd name="T95" fmla="*/ 981 h 1866"/>
                <a:gd name="T96" fmla="*/ 201 w 2011"/>
                <a:gd name="T97" fmla="*/ 1404 h 1866"/>
                <a:gd name="T98" fmla="*/ 690 w 2011"/>
                <a:gd name="T99" fmla="*/ 1464 h 1866"/>
                <a:gd name="T100" fmla="*/ 438 w 2011"/>
                <a:gd name="T101" fmla="*/ 1434 h 1866"/>
                <a:gd name="T102" fmla="*/ 438 w 2011"/>
                <a:gd name="T103" fmla="*/ 1482 h 1866"/>
                <a:gd name="T104" fmla="*/ 1398 w 2011"/>
                <a:gd name="T105" fmla="*/ 1710 h 1866"/>
                <a:gd name="T106" fmla="*/ 1407 w 2011"/>
                <a:gd name="T107" fmla="*/ 1503 h 1866"/>
                <a:gd name="T108" fmla="*/ 609 w 2011"/>
                <a:gd name="T109" fmla="*/ 1605 h 1866"/>
                <a:gd name="T110" fmla="*/ 609 w 2011"/>
                <a:gd name="T111" fmla="*/ 1785 h 1866"/>
                <a:gd name="T112" fmla="*/ 588 w 2011"/>
                <a:gd name="T113" fmla="*/ 1671 h 1866"/>
                <a:gd name="T114" fmla="*/ 525 w 2011"/>
                <a:gd name="T115" fmla="*/ 1785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1" h="1866">
                  <a:moveTo>
                    <a:pt x="1323" y="33"/>
                  </a:moveTo>
                  <a:cubicBezTo>
                    <a:pt x="1341" y="33"/>
                    <a:pt x="1359" y="33"/>
                    <a:pt x="1377" y="33"/>
                  </a:cubicBezTo>
                  <a:cubicBezTo>
                    <a:pt x="1517" y="41"/>
                    <a:pt x="1644" y="62"/>
                    <a:pt x="1686" y="168"/>
                  </a:cubicBezTo>
                  <a:cubicBezTo>
                    <a:pt x="1829" y="170"/>
                    <a:pt x="1917" y="227"/>
                    <a:pt x="1965" y="324"/>
                  </a:cubicBezTo>
                  <a:cubicBezTo>
                    <a:pt x="1966" y="332"/>
                    <a:pt x="1949" y="322"/>
                    <a:pt x="1950" y="330"/>
                  </a:cubicBezTo>
                  <a:cubicBezTo>
                    <a:pt x="1978" y="375"/>
                    <a:pt x="1985" y="441"/>
                    <a:pt x="1989" y="510"/>
                  </a:cubicBezTo>
                  <a:cubicBezTo>
                    <a:pt x="1991" y="520"/>
                    <a:pt x="1985" y="538"/>
                    <a:pt x="1992" y="543"/>
                  </a:cubicBezTo>
                  <a:cubicBezTo>
                    <a:pt x="1983" y="636"/>
                    <a:pt x="1985" y="815"/>
                    <a:pt x="1893" y="831"/>
                  </a:cubicBezTo>
                  <a:cubicBezTo>
                    <a:pt x="1855" y="838"/>
                    <a:pt x="1792" y="818"/>
                    <a:pt x="1791" y="780"/>
                  </a:cubicBezTo>
                  <a:cubicBezTo>
                    <a:pt x="1755" y="810"/>
                    <a:pt x="1728" y="849"/>
                    <a:pt x="1692" y="879"/>
                  </a:cubicBezTo>
                  <a:cubicBezTo>
                    <a:pt x="1741" y="899"/>
                    <a:pt x="1751" y="958"/>
                    <a:pt x="1752" y="1026"/>
                  </a:cubicBezTo>
                  <a:cubicBezTo>
                    <a:pt x="1754" y="1037"/>
                    <a:pt x="1748" y="1056"/>
                    <a:pt x="1755" y="1062"/>
                  </a:cubicBezTo>
                  <a:cubicBezTo>
                    <a:pt x="1755" y="1074"/>
                    <a:pt x="1755" y="1086"/>
                    <a:pt x="1755" y="1098"/>
                  </a:cubicBezTo>
                  <a:cubicBezTo>
                    <a:pt x="1757" y="1110"/>
                    <a:pt x="1751" y="1130"/>
                    <a:pt x="1758" y="1137"/>
                  </a:cubicBezTo>
                  <a:cubicBezTo>
                    <a:pt x="1762" y="1173"/>
                    <a:pt x="1761" y="1198"/>
                    <a:pt x="1755" y="1221"/>
                  </a:cubicBezTo>
                  <a:cubicBezTo>
                    <a:pt x="1748" y="1248"/>
                    <a:pt x="1737" y="1294"/>
                    <a:pt x="1740" y="1314"/>
                  </a:cubicBezTo>
                  <a:cubicBezTo>
                    <a:pt x="1744" y="1339"/>
                    <a:pt x="1776" y="1355"/>
                    <a:pt x="1779" y="1377"/>
                  </a:cubicBezTo>
                  <a:cubicBezTo>
                    <a:pt x="1784" y="1411"/>
                    <a:pt x="1761" y="1438"/>
                    <a:pt x="1734" y="1449"/>
                  </a:cubicBezTo>
                  <a:cubicBezTo>
                    <a:pt x="1721" y="1449"/>
                    <a:pt x="1708" y="1449"/>
                    <a:pt x="1695" y="1449"/>
                  </a:cubicBezTo>
                  <a:cubicBezTo>
                    <a:pt x="1679" y="1449"/>
                    <a:pt x="1670" y="1442"/>
                    <a:pt x="1659" y="1437"/>
                  </a:cubicBezTo>
                  <a:cubicBezTo>
                    <a:pt x="1658" y="1448"/>
                    <a:pt x="1659" y="1457"/>
                    <a:pt x="1662" y="1464"/>
                  </a:cubicBezTo>
                  <a:cubicBezTo>
                    <a:pt x="1662" y="1481"/>
                    <a:pt x="1662" y="1498"/>
                    <a:pt x="1662" y="1515"/>
                  </a:cubicBezTo>
                  <a:cubicBezTo>
                    <a:pt x="1662" y="1525"/>
                    <a:pt x="1662" y="1535"/>
                    <a:pt x="1662" y="1545"/>
                  </a:cubicBezTo>
                  <a:cubicBezTo>
                    <a:pt x="1655" y="1549"/>
                    <a:pt x="1661" y="1566"/>
                    <a:pt x="1659" y="1575"/>
                  </a:cubicBezTo>
                  <a:cubicBezTo>
                    <a:pt x="1655" y="1629"/>
                    <a:pt x="1636" y="1668"/>
                    <a:pt x="1629" y="1719"/>
                  </a:cubicBezTo>
                  <a:cubicBezTo>
                    <a:pt x="1633" y="1726"/>
                    <a:pt x="1650" y="1720"/>
                    <a:pt x="1659" y="1722"/>
                  </a:cubicBezTo>
                  <a:cubicBezTo>
                    <a:pt x="1668" y="1722"/>
                    <a:pt x="1677" y="1722"/>
                    <a:pt x="1686" y="1722"/>
                  </a:cubicBezTo>
                  <a:cubicBezTo>
                    <a:pt x="1700" y="1729"/>
                    <a:pt x="1727" y="1723"/>
                    <a:pt x="1746" y="1725"/>
                  </a:cubicBezTo>
                  <a:cubicBezTo>
                    <a:pt x="1753" y="1724"/>
                    <a:pt x="1753" y="1730"/>
                    <a:pt x="1761" y="1728"/>
                  </a:cubicBezTo>
                  <a:cubicBezTo>
                    <a:pt x="1750" y="1735"/>
                    <a:pt x="1726" y="1729"/>
                    <a:pt x="1710" y="1731"/>
                  </a:cubicBezTo>
                  <a:cubicBezTo>
                    <a:pt x="1683" y="1731"/>
                    <a:pt x="1656" y="1731"/>
                    <a:pt x="1629" y="1731"/>
                  </a:cubicBezTo>
                  <a:cubicBezTo>
                    <a:pt x="1617" y="1732"/>
                    <a:pt x="1627" y="1755"/>
                    <a:pt x="1614" y="1755"/>
                  </a:cubicBezTo>
                  <a:cubicBezTo>
                    <a:pt x="1604" y="1754"/>
                    <a:pt x="1609" y="1738"/>
                    <a:pt x="1605" y="1731"/>
                  </a:cubicBezTo>
                  <a:cubicBezTo>
                    <a:pt x="1563" y="1731"/>
                    <a:pt x="1521" y="1731"/>
                    <a:pt x="1479" y="1731"/>
                  </a:cubicBezTo>
                  <a:cubicBezTo>
                    <a:pt x="1467" y="1731"/>
                    <a:pt x="1480" y="1756"/>
                    <a:pt x="1464" y="1752"/>
                  </a:cubicBezTo>
                  <a:cubicBezTo>
                    <a:pt x="1462" y="1750"/>
                    <a:pt x="1461" y="1747"/>
                    <a:pt x="1461" y="1743"/>
                  </a:cubicBezTo>
                  <a:cubicBezTo>
                    <a:pt x="1461" y="1739"/>
                    <a:pt x="1461" y="1735"/>
                    <a:pt x="1461" y="1731"/>
                  </a:cubicBezTo>
                  <a:cubicBezTo>
                    <a:pt x="1446" y="1733"/>
                    <a:pt x="1423" y="1727"/>
                    <a:pt x="1413" y="1734"/>
                  </a:cubicBezTo>
                  <a:cubicBezTo>
                    <a:pt x="1387" y="1729"/>
                    <a:pt x="1334" y="1736"/>
                    <a:pt x="1296" y="1737"/>
                  </a:cubicBezTo>
                  <a:cubicBezTo>
                    <a:pt x="1287" y="1739"/>
                    <a:pt x="1270" y="1733"/>
                    <a:pt x="1266" y="1740"/>
                  </a:cubicBezTo>
                  <a:cubicBezTo>
                    <a:pt x="1261" y="1740"/>
                    <a:pt x="1256" y="1740"/>
                    <a:pt x="1251" y="1740"/>
                  </a:cubicBezTo>
                  <a:cubicBezTo>
                    <a:pt x="1244" y="1742"/>
                    <a:pt x="1250" y="1757"/>
                    <a:pt x="1248" y="1764"/>
                  </a:cubicBezTo>
                  <a:cubicBezTo>
                    <a:pt x="1233" y="1761"/>
                    <a:pt x="1241" y="1735"/>
                    <a:pt x="1224" y="1734"/>
                  </a:cubicBezTo>
                  <a:cubicBezTo>
                    <a:pt x="1227" y="1723"/>
                    <a:pt x="1230" y="1726"/>
                    <a:pt x="1227" y="1713"/>
                  </a:cubicBezTo>
                  <a:cubicBezTo>
                    <a:pt x="1212" y="1652"/>
                    <a:pt x="1205" y="1583"/>
                    <a:pt x="1200" y="1512"/>
                  </a:cubicBezTo>
                  <a:cubicBezTo>
                    <a:pt x="1200" y="1499"/>
                    <a:pt x="1200" y="1486"/>
                    <a:pt x="1200" y="1473"/>
                  </a:cubicBezTo>
                  <a:cubicBezTo>
                    <a:pt x="1202" y="1455"/>
                    <a:pt x="1203" y="1436"/>
                    <a:pt x="1206" y="1419"/>
                  </a:cubicBezTo>
                  <a:cubicBezTo>
                    <a:pt x="1206" y="1411"/>
                    <a:pt x="1188" y="1421"/>
                    <a:pt x="1188" y="1413"/>
                  </a:cubicBezTo>
                  <a:cubicBezTo>
                    <a:pt x="1190" y="1368"/>
                    <a:pt x="1199" y="1301"/>
                    <a:pt x="1203" y="1251"/>
                  </a:cubicBezTo>
                  <a:cubicBezTo>
                    <a:pt x="1204" y="1240"/>
                    <a:pt x="1210" y="1226"/>
                    <a:pt x="1206" y="1215"/>
                  </a:cubicBezTo>
                  <a:cubicBezTo>
                    <a:pt x="1200" y="1197"/>
                    <a:pt x="1177" y="1200"/>
                    <a:pt x="1170" y="1182"/>
                  </a:cubicBezTo>
                  <a:cubicBezTo>
                    <a:pt x="1137" y="1225"/>
                    <a:pt x="1090" y="1254"/>
                    <a:pt x="1035" y="1275"/>
                  </a:cubicBezTo>
                  <a:cubicBezTo>
                    <a:pt x="1040" y="1343"/>
                    <a:pt x="940" y="1374"/>
                    <a:pt x="900" y="1326"/>
                  </a:cubicBezTo>
                  <a:cubicBezTo>
                    <a:pt x="783" y="1320"/>
                    <a:pt x="749" y="1231"/>
                    <a:pt x="702" y="1155"/>
                  </a:cubicBezTo>
                  <a:cubicBezTo>
                    <a:pt x="701" y="1152"/>
                    <a:pt x="699" y="1150"/>
                    <a:pt x="696" y="1149"/>
                  </a:cubicBezTo>
                  <a:cubicBezTo>
                    <a:pt x="698" y="1158"/>
                    <a:pt x="692" y="1175"/>
                    <a:pt x="699" y="1179"/>
                  </a:cubicBezTo>
                  <a:cubicBezTo>
                    <a:pt x="699" y="1193"/>
                    <a:pt x="699" y="1207"/>
                    <a:pt x="699" y="1221"/>
                  </a:cubicBezTo>
                  <a:cubicBezTo>
                    <a:pt x="701" y="1234"/>
                    <a:pt x="695" y="1255"/>
                    <a:pt x="702" y="1263"/>
                  </a:cubicBezTo>
                  <a:cubicBezTo>
                    <a:pt x="702" y="1278"/>
                    <a:pt x="702" y="1293"/>
                    <a:pt x="702" y="1308"/>
                  </a:cubicBezTo>
                  <a:cubicBezTo>
                    <a:pt x="702" y="1321"/>
                    <a:pt x="702" y="1334"/>
                    <a:pt x="702" y="1347"/>
                  </a:cubicBezTo>
                  <a:cubicBezTo>
                    <a:pt x="707" y="1382"/>
                    <a:pt x="691" y="1438"/>
                    <a:pt x="711" y="1458"/>
                  </a:cubicBezTo>
                  <a:cubicBezTo>
                    <a:pt x="708" y="1506"/>
                    <a:pt x="714" y="1545"/>
                    <a:pt x="726" y="1578"/>
                  </a:cubicBezTo>
                  <a:cubicBezTo>
                    <a:pt x="708" y="1587"/>
                    <a:pt x="687" y="1593"/>
                    <a:pt x="669" y="1602"/>
                  </a:cubicBezTo>
                  <a:cubicBezTo>
                    <a:pt x="667" y="1630"/>
                    <a:pt x="673" y="1650"/>
                    <a:pt x="672" y="1677"/>
                  </a:cubicBezTo>
                  <a:cubicBezTo>
                    <a:pt x="672" y="1687"/>
                    <a:pt x="672" y="1697"/>
                    <a:pt x="672" y="1707"/>
                  </a:cubicBezTo>
                  <a:cubicBezTo>
                    <a:pt x="670" y="1731"/>
                    <a:pt x="667" y="1754"/>
                    <a:pt x="666" y="1779"/>
                  </a:cubicBezTo>
                  <a:cubicBezTo>
                    <a:pt x="663" y="1779"/>
                    <a:pt x="664" y="1783"/>
                    <a:pt x="663" y="1785"/>
                  </a:cubicBezTo>
                  <a:cubicBezTo>
                    <a:pt x="667" y="1792"/>
                    <a:pt x="684" y="1786"/>
                    <a:pt x="693" y="1788"/>
                  </a:cubicBezTo>
                  <a:cubicBezTo>
                    <a:pt x="703" y="1788"/>
                    <a:pt x="713" y="1788"/>
                    <a:pt x="723" y="1788"/>
                  </a:cubicBezTo>
                  <a:cubicBezTo>
                    <a:pt x="731" y="1790"/>
                    <a:pt x="739" y="1792"/>
                    <a:pt x="747" y="1794"/>
                  </a:cubicBezTo>
                  <a:cubicBezTo>
                    <a:pt x="744" y="1802"/>
                    <a:pt x="735" y="1804"/>
                    <a:pt x="723" y="1803"/>
                  </a:cubicBezTo>
                  <a:cubicBezTo>
                    <a:pt x="703" y="1805"/>
                    <a:pt x="675" y="1799"/>
                    <a:pt x="660" y="1806"/>
                  </a:cubicBezTo>
                  <a:cubicBezTo>
                    <a:pt x="656" y="1827"/>
                    <a:pt x="651" y="1847"/>
                    <a:pt x="645" y="1866"/>
                  </a:cubicBezTo>
                  <a:cubicBezTo>
                    <a:pt x="643" y="1866"/>
                    <a:pt x="641" y="1866"/>
                    <a:pt x="639" y="1866"/>
                  </a:cubicBezTo>
                  <a:cubicBezTo>
                    <a:pt x="631" y="1850"/>
                    <a:pt x="641" y="1834"/>
                    <a:pt x="639" y="1815"/>
                  </a:cubicBezTo>
                  <a:cubicBezTo>
                    <a:pt x="643" y="1815"/>
                    <a:pt x="642" y="1810"/>
                    <a:pt x="642" y="1806"/>
                  </a:cubicBezTo>
                  <a:cubicBezTo>
                    <a:pt x="637" y="1801"/>
                    <a:pt x="611" y="1801"/>
                    <a:pt x="606" y="1806"/>
                  </a:cubicBezTo>
                  <a:cubicBezTo>
                    <a:pt x="598" y="1811"/>
                    <a:pt x="603" y="1829"/>
                    <a:pt x="597" y="1836"/>
                  </a:cubicBezTo>
                  <a:cubicBezTo>
                    <a:pt x="586" y="1834"/>
                    <a:pt x="589" y="1818"/>
                    <a:pt x="588" y="1806"/>
                  </a:cubicBezTo>
                  <a:cubicBezTo>
                    <a:pt x="588" y="1805"/>
                    <a:pt x="588" y="1804"/>
                    <a:pt x="588" y="1803"/>
                  </a:cubicBezTo>
                  <a:cubicBezTo>
                    <a:pt x="570" y="1803"/>
                    <a:pt x="552" y="1803"/>
                    <a:pt x="534" y="1803"/>
                  </a:cubicBezTo>
                  <a:cubicBezTo>
                    <a:pt x="518" y="1803"/>
                    <a:pt x="502" y="1803"/>
                    <a:pt x="486" y="1803"/>
                  </a:cubicBezTo>
                  <a:cubicBezTo>
                    <a:pt x="468" y="1803"/>
                    <a:pt x="450" y="1803"/>
                    <a:pt x="432" y="1803"/>
                  </a:cubicBezTo>
                  <a:cubicBezTo>
                    <a:pt x="429" y="1803"/>
                    <a:pt x="426" y="1803"/>
                    <a:pt x="423" y="1803"/>
                  </a:cubicBezTo>
                  <a:cubicBezTo>
                    <a:pt x="422" y="1803"/>
                    <a:pt x="421" y="1803"/>
                    <a:pt x="420" y="1803"/>
                  </a:cubicBezTo>
                  <a:cubicBezTo>
                    <a:pt x="408" y="1803"/>
                    <a:pt x="396" y="1803"/>
                    <a:pt x="384" y="1803"/>
                  </a:cubicBezTo>
                  <a:cubicBezTo>
                    <a:pt x="375" y="1807"/>
                    <a:pt x="389" y="1834"/>
                    <a:pt x="372" y="1830"/>
                  </a:cubicBezTo>
                  <a:cubicBezTo>
                    <a:pt x="372" y="1821"/>
                    <a:pt x="372" y="1812"/>
                    <a:pt x="372" y="1803"/>
                  </a:cubicBezTo>
                  <a:cubicBezTo>
                    <a:pt x="372" y="1802"/>
                    <a:pt x="372" y="1801"/>
                    <a:pt x="372" y="1800"/>
                  </a:cubicBezTo>
                  <a:cubicBezTo>
                    <a:pt x="357" y="1802"/>
                    <a:pt x="334" y="1796"/>
                    <a:pt x="324" y="1803"/>
                  </a:cubicBezTo>
                  <a:cubicBezTo>
                    <a:pt x="318" y="1813"/>
                    <a:pt x="325" y="1836"/>
                    <a:pt x="312" y="1839"/>
                  </a:cubicBezTo>
                  <a:cubicBezTo>
                    <a:pt x="313" y="1825"/>
                    <a:pt x="307" y="1818"/>
                    <a:pt x="309" y="1803"/>
                  </a:cubicBezTo>
                  <a:cubicBezTo>
                    <a:pt x="305" y="1799"/>
                    <a:pt x="296" y="1800"/>
                    <a:pt x="288" y="1800"/>
                  </a:cubicBezTo>
                  <a:cubicBezTo>
                    <a:pt x="282" y="1793"/>
                    <a:pt x="263" y="1799"/>
                    <a:pt x="252" y="1797"/>
                  </a:cubicBezTo>
                  <a:cubicBezTo>
                    <a:pt x="241" y="1794"/>
                    <a:pt x="217" y="1804"/>
                    <a:pt x="216" y="1791"/>
                  </a:cubicBezTo>
                  <a:cubicBezTo>
                    <a:pt x="225" y="1789"/>
                    <a:pt x="242" y="1795"/>
                    <a:pt x="246" y="1788"/>
                  </a:cubicBezTo>
                  <a:cubicBezTo>
                    <a:pt x="249" y="1788"/>
                    <a:pt x="252" y="1788"/>
                    <a:pt x="255" y="1788"/>
                  </a:cubicBezTo>
                  <a:cubicBezTo>
                    <a:pt x="261" y="1788"/>
                    <a:pt x="267" y="1788"/>
                    <a:pt x="273" y="1788"/>
                  </a:cubicBezTo>
                  <a:cubicBezTo>
                    <a:pt x="282" y="1786"/>
                    <a:pt x="299" y="1792"/>
                    <a:pt x="303" y="1785"/>
                  </a:cubicBezTo>
                  <a:cubicBezTo>
                    <a:pt x="298" y="1759"/>
                    <a:pt x="297" y="1729"/>
                    <a:pt x="294" y="1701"/>
                  </a:cubicBezTo>
                  <a:cubicBezTo>
                    <a:pt x="294" y="1688"/>
                    <a:pt x="294" y="1675"/>
                    <a:pt x="294" y="1662"/>
                  </a:cubicBezTo>
                  <a:cubicBezTo>
                    <a:pt x="294" y="1658"/>
                    <a:pt x="294" y="1654"/>
                    <a:pt x="294" y="1650"/>
                  </a:cubicBezTo>
                  <a:cubicBezTo>
                    <a:pt x="298" y="1649"/>
                    <a:pt x="296" y="1642"/>
                    <a:pt x="297" y="1638"/>
                  </a:cubicBezTo>
                  <a:cubicBezTo>
                    <a:pt x="297" y="1631"/>
                    <a:pt x="284" y="1637"/>
                    <a:pt x="279" y="1635"/>
                  </a:cubicBezTo>
                  <a:cubicBezTo>
                    <a:pt x="218" y="1634"/>
                    <a:pt x="186" y="1604"/>
                    <a:pt x="195" y="1533"/>
                  </a:cubicBezTo>
                  <a:cubicBezTo>
                    <a:pt x="195" y="1511"/>
                    <a:pt x="195" y="1489"/>
                    <a:pt x="195" y="1467"/>
                  </a:cubicBezTo>
                  <a:cubicBezTo>
                    <a:pt x="194" y="1451"/>
                    <a:pt x="200" y="1442"/>
                    <a:pt x="198" y="1425"/>
                  </a:cubicBezTo>
                  <a:cubicBezTo>
                    <a:pt x="149" y="1434"/>
                    <a:pt x="129" y="1391"/>
                    <a:pt x="138" y="1344"/>
                  </a:cubicBezTo>
                  <a:cubicBezTo>
                    <a:pt x="143" y="1319"/>
                    <a:pt x="184" y="1291"/>
                    <a:pt x="186" y="1269"/>
                  </a:cubicBezTo>
                  <a:cubicBezTo>
                    <a:pt x="195" y="1176"/>
                    <a:pt x="236" y="1058"/>
                    <a:pt x="258" y="996"/>
                  </a:cubicBezTo>
                  <a:cubicBezTo>
                    <a:pt x="244" y="976"/>
                    <a:pt x="229" y="957"/>
                    <a:pt x="219" y="933"/>
                  </a:cubicBezTo>
                  <a:cubicBezTo>
                    <a:pt x="207" y="947"/>
                    <a:pt x="212" y="978"/>
                    <a:pt x="198" y="990"/>
                  </a:cubicBezTo>
                  <a:cubicBezTo>
                    <a:pt x="187" y="965"/>
                    <a:pt x="177" y="939"/>
                    <a:pt x="171" y="909"/>
                  </a:cubicBezTo>
                  <a:cubicBezTo>
                    <a:pt x="153" y="912"/>
                    <a:pt x="133" y="955"/>
                    <a:pt x="114" y="957"/>
                  </a:cubicBezTo>
                  <a:cubicBezTo>
                    <a:pt x="130" y="917"/>
                    <a:pt x="121" y="841"/>
                    <a:pt x="105" y="798"/>
                  </a:cubicBezTo>
                  <a:cubicBezTo>
                    <a:pt x="29" y="790"/>
                    <a:pt x="0" y="679"/>
                    <a:pt x="51" y="621"/>
                  </a:cubicBezTo>
                  <a:cubicBezTo>
                    <a:pt x="33" y="577"/>
                    <a:pt x="34" y="514"/>
                    <a:pt x="30" y="456"/>
                  </a:cubicBezTo>
                  <a:cubicBezTo>
                    <a:pt x="30" y="445"/>
                    <a:pt x="30" y="434"/>
                    <a:pt x="30" y="423"/>
                  </a:cubicBezTo>
                  <a:cubicBezTo>
                    <a:pt x="58" y="216"/>
                    <a:pt x="157" y="80"/>
                    <a:pt x="372" y="60"/>
                  </a:cubicBezTo>
                  <a:cubicBezTo>
                    <a:pt x="385" y="60"/>
                    <a:pt x="398" y="60"/>
                    <a:pt x="411" y="60"/>
                  </a:cubicBezTo>
                  <a:cubicBezTo>
                    <a:pt x="431" y="59"/>
                    <a:pt x="440" y="69"/>
                    <a:pt x="462" y="66"/>
                  </a:cubicBezTo>
                  <a:cubicBezTo>
                    <a:pt x="451" y="43"/>
                    <a:pt x="406" y="28"/>
                    <a:pt x="360" y="30"/>
                  </a:cubicBezTo>
                  <a:cubicBezTo>
                    <a:pt x="376" y="12"/>
                    <a:pt x="405" y="7"/>
                    <a:pt x="432" y="0"/>
                  </a:cubicBezTo>
                  <a:cubicBezTo>
                    <a:pt x="445" y="0"/>
                    <a:pt x="458" y="0"/>
                    <a:pt x="471" y="0"/>
                  </a:cubicBezTo>
                  <a:cubicBezTo>
                    <a:pt x="532" y="6"/>
                    <a:pt x="577" y="28"/>
                    <a:pt x="576" y="96"/>
                  </a:cubicBezTo>
                  <a:cubicBezTo>
                    <a:pt x="590" y="90"/>
                    <a:pt x="612" y="67"/>
                    <a:pt x="651" y="75"/>
                  </a:cubicBezTo>
                  <a:cubicBezTo>
                    <a:pt x="652" y="84"/>
                    <a:pt x="676" y="70"/>
                    <a:pt x="672" y="84"/>
                  </a:cubicBezTo>
                  <a:cubicBezTo>
                    <a:pt x="670" y="93"/>
                    <a:pt x="658" y="92"/>
                    <a:pt x="657" y="102"/>
                  </a:cubicBezTo>
                  <a:cubicBezTo>
                    <a:pt x="848" y="122"/>
                    <a:pt x="902" y="279"/>
                    <a:pt x="936" y="456"/>
                  </a:cubicBezTo>
                  <a:cubicBezTo>
                    <a:pt x="936" y="469"/>
                    <a:pt x="936" y="482"/>
                    <a:pt x="936" y="495"/>
                  </a:cubicBezTo>
                  <a:cubicBezTo>
                    <a:pt x="933" y="579"/>
                    <a:pt x="915" y="647"/>
                    <a:pt x="870" y="690"/>
                  </a:cubicBezTo>
                  <a:cubicBezTo>
                    <a:pt x="855" y="750"/>
                    <a:pt x="829" y="797"/>
                    <a:pt x="795" y="837"/>
                  </a:cubicBezTo>
                  <a:cubicBezTo>
                    <a:pt x="781" y="854"/>
                    <a:pt x="758" y="865"/>
                    <a:pt x="759" y="885"/>
                  </a:cubicBezTo>
                  <a:cubicBezTo>
                    <a:pt x="752" y="895"/>
                    <a:pt x="758" y="918"/>
                    <a:pt x="756" y="933"/>
                  </a:cubicBezTo>
                  <a:cubicBezTo>
                    <a:pt x="755" y="952"/>
                    <a:pt x="760" y="977"/>
                    <a:pt x="747" y="984"/>
                  </a:cubicBezTo>
                  <a:cubicBezTo>
                    <a:pt x="720" y="990"/>
                    <a:pt x="721" y="953"/>
                    <a:pt x="705" y="957"/>
                  </a:cubicBezTo>
                  <a:cubicBezTo>
                    <a:pt x="697" y="979"/>
                    <a:pt x="718" y="1000"/>
                    <a:pt x="729" y="1020"/>
                  </a:cubicBezTo>
                  <a:cubicBezTo>
                    <a:pt x="758" y="1074"/>
                    <a:pt x="800" y="1161"/>
                    <a:pt x="855" y="1182"/>
                  </a:cubicBezTo>
                  <a:cubicBezTo>
                    <a:pt x="870" y="1188"/>
                    <a:pt x="888" y="1181"/>
                    <a:pt x="900" y="1194"/>
                  </a:cubicBezTo>
                  <a:cubicBezTo>
                    <a:pt x="922" y="1164"/>
                    <a:pt x="957" y="1176"/>
                    <a:pt x="993" y="1170"/>
                  </a:cubicBezTo>
                  <a:cubicBezTo>
                    <a:pt x="1037" y="1162"/>
                    <a:pt x="1068" y="1118"/>
                    <a:pt x="1107" y="1110"/>
                  </a:cubicBezTo>
                  <a:cubicBezTo>
                    <a:pt x="1114" y="1102"/>
                    <a:pt x="1100" y="1097"/>
                    <a:pt x="1101" y="1086"/>
                  </a:cubicBezTo>
                  <a:cubicBezTo>
                    <a:pt x="1150" y="1037"/>
                    <a:pt x="1196" y="969"/>
                    <a:pt x="1218" y="903"/>
                  </a:cubicBezTo>
                  <a:cubicBezTo>
                    <a:pt x="1132" y="868"/>
                    <a:pt x="1063" y="816"/>
                    <a:pt x="1035" y="723"/>
                  </a:cubicBezTo>
                  <a:cubicBezTo>
                    <a:pt x="985" y="696"/>
                    <a:pt x="949" y="655"/>
                    <a:pt x="942" y="585"/>
                  </a:cubicBezTo>
                  <a:cubicBezTo>
                    <a:pt x="942" y="569"/>
                    <a:pt x="942" y="553"/>
                    <a:pt x="942" y="537"/>
                  </a:cubicBezTo>
                  <a:cubicBezTo>
                    <a:pt x="944" y="454"/>
                    <a:pt x="993" y="418"/>
                    <a:pt x="1032" y="372"/>
                  </a:cubicBezTo>
                  <a:cubicBezTo>
                    <a:pt x="1014" y="373"/>
                    <a:pt x="992" y="386"/>
                    <a:pt x="981" y="384"/>
                  </a:cubicBezTo>
                  <a:cubicBezTo>
                    <a:pt x="987" y="289"/>
                    <a:pt x="1061" y="242"/>
                    <a:pt x="1119" y="198"/>
                  </a:cubicBezTo>
                  <a:cubicBezTo>
                    <a:pt x="1180" y="152"/>
                    <a:pt x="1249" y="106"/>
                    <a:pt x="1326" y="81"/>
                  </a:cubicBezTo>
                  <a:cubicBezTo>
                    <a:pt x="1336" y="81"/>
                    <a:pt x="1367" y="83"/>
                    <a:pt x="1350" y="75"/>
                  </a:cubicBezTo>
                  <a:cubicBezTo>
                    <a:pt x="1338" y="63"/>
                    <a:pt x="1320" y="57"/>
                    <a:pt x="1320" y="33"/>
                  </a:cubicBezTo>
                  <a:cubicBezTo>
                    <a:pt x="1321" y="33"/>
                    <a:pt x="1322" y="33"/>
                    <a:pt x="1323" y="33"/>
                  </a:cubicBezTo>
                  <a:close/>
                  <a:moveTo>
                    <a:pt x="1722" y="1431"/>
                  </a:moveTo>
                  <a:cubicBezTo>
                    <a:pt x="1743" y="1430"/>
                    <a:pt x="1751" y="1416"/>
                    <a:pt x="1761" y="1404"/>
                  </a:cubicBezTo>
                  <a:cubicBezTo>
                    <a:pt x="1761" y="1333"/>
                    <a:pt x="1700" y="1296"/>
                    <a:pt x="1734" y="1218"/>
                  </a:cubicBezTo>
                  <a:cubicBezTo>
                    <a:pt x="1713" y="1216"/>
                    <a:pt x="1701" y="1223"/>
                    <a:pt x="1680" y="1221"/>
                  </a:cubicBezTo>
                  <a:cubicBezTo>
                    <a:pt x="1673" y="1248"/>
                    <a:pt x="1673" y="1282"/>
                    <a:pt x="1656" y="1299"/>
                  </a:cubicBezTo>
                  <a:cubicBezTo>
                    <a:pt x="1654" y="1272"/>
                    <a:pt x="1660" y="1253"/>
                    <a:pt x="1659" y="1227"/>
                  </a:cubicBezTo>
                  <a:cubicBezTo>
                    <a:pt x="1644" y="1223"/>
                    <a:pt x="1635" y="1238"/>
                    <a:pt x="1626" y="1230"/>
                  </a:cubicBezTo>
                  <a:cubicBezTo>
                    <a:pt x="1626" y="1215"/>
                    <a:pt x="1626" y="1200"/>
                    <a:pt x="1626" y="1185"/>
                  </a:cubicBezTo>
                  <a:cubicBezTo>
                    <a:pt x="1631" y="1180"/>
                    <a:pt x="1631" y="1154"/>
                    <a:pt x="1626" y="1149"/>
                  </a:cubicBezTo>
                  <a:cubicBezTo>
                    <a:pt x="1627" y="1110"/>
                    <a:pt x="1624" y="1078"/>
                    <a:pt x="1620" y="1047"/>
                  </a:cubicBezTo>
                  <a:cubicBezTo>
                    <a:pt x="1618" y="1031"/>
                    <a:pt x="1605" y="1007"/>
                    <a:pt x="1623" y="999"/>
                  </a:cubicBezTo>
                  <a:cubicBezTo>
                    <a:pt x="1633" y="1022"/>
                    <a:pt x="1642" y="1046"/>
                    <a:pt x="1641" y="1080"/>
                  </a:cubicBezTo>
                  <a:cubicBezTo>
                    <a:pt x="1641" y="1107"/>
                    <a:pt x="1641" y="1134"/>
                    <a:pt x="1641" y="1161"/>
                  </a:cubicBezTo>
                  <a:cubicBezTo>
                    <a:pt x="1641" y="1179"/>
                    <a:pt x="1641" y="1197"/>
                    <a:pt x="1641" y="1215"/>
                  </a:cubicBezTo>
                  <a:cubicBezTo>
                    <a:pt x="1643" y="1214"/>
                    <a:pt x="1647" y="1215"/>
                    <a:pt x="1647" y="1212"/>
                  </a:cubicBezTo>
                  <a:cubicBezTo>
                    <a:pt x="1683" y="1205"/>
                    <a:pt x="1715" y="1194"/>
                    <a:pt x="1749" y="1185"/>
                  </a:cubicBezTo>
                  <a:cubicBezTo>
                    <a:pt x="1743" y="1067"/>
                    <a:pt x="1741" y="945"/>
                    <a:pt x="1668" y="894"/>
                  </a:cubicBezTo>
                  <a:cubicBezTo>
                    <a:pt x="1629" y="953"/>
                    <a:pt x="1550" y="996"/>
                    <a:pt x="1455" y="1008"/>
                  </a:cubicBezTo>
                  <a:cubicBezTo>
                    <a:pt x="1432" y="1010"/>
                    <a:pt x="1401" y="1004"/>
                    <a:pt x="1383" y="1011"/>
                  </a:cubicBezTo>
                  <a:cubicBezTo>
                    <a:pt x="1379" y="1074"/>
                    <a:pt x="1360" y="1122"/>
                    <a:pt x="1350" y="1179"/>
                  </a:cubicBezTo>
                  <a:cubicBezTo>
                    <a:pt x="1420" y="1182"/>
                    <a:pt x="1414" y="1305"/>
                    <a:pt x="1356" y="1317"/>
                  </a:cubicBezTo>
                  <a:cubicBezTo>
                    <a:pt x="1316" y="1325"/>
                    <a:pt x="1282" y="1300"/>
                    <a:pt x="1281" y="1254"/>
                  </a:cubicBezTo>
                  <a:cubicBezTo>
                    <a:pt x="1281" y="1244"/>
                    <a:pt x="1281" y="1234"/>
                    <a:pt x="1281" y="1224"/>
                  </a:cubicBezTo>
                  <a:cubicBezTo>
                    <a:pt x="1285" y="1194"/>
                    <a:pt x="1298" y="1173"/>
                    <a:pt x="1335" y="1176"/>
                  </a:cubicBezTo>
                  <a:cubicBezTo>
                    <a:pt x="1337" y="1112"/>
                    <a:pt x="1349" y="1058"/>
                    <a:pt x="1365" y="1008"/>
                  </a:cubicBezTo>
                  <a:cubicBezTo>
                    <a:pt x="1305" y="1009"/>
                    <a:pt x="1278" y="963"/>
                    <a:pt x="1272" y="921"/>
                  </a:cubicBezTo>
                  <a:cubicBezTo>
                    <a:pt x="1258" y="921"/>
                    <a:pt x="1251" y="914"/>
                    <a:pt x="1239" y="912"/>
                  </a:cubicBezTo>
                  <a:cubicBezTo>
                    <a:pt x="1202" y="975"/>
                    <a:pt x="1157" y="1030"/>
                    <a:pt x="1119" y="1092"/>
                  </a:cubicBezTo>
                  <a:cubicBezTo>
                    <a:pt x="1148" y="1124"/>
                    <a:pt x="1174" y="1159"/>
                    <a:pt x="1209" y="1185"/>
                  </a:cubicBezTo>
                  <a:cubicBezTo>
                    <a:pt x="1216" y="1117"/>
                    <a:pt x="1212" y="1038"/>
                    <a:pt x="1227" y="978"/>
                  </a:cubicBezTo>
                  <a:cubicBezTo>
                    <a:pt x="1240" y="980"/>
                    <a:pt x="1230" y="1005"/>
                    <a:pt x="1233" y="1017"/>
                  </a:cubicBezTo>
                  <a:cubicBezTo>
                    <a:pt x="1233" y="1028"/>
                    <a:pt x="1233" y="1039"/>
                    <a:pt x="1233" y="1050"/>
                  </a:cubicBezTo>
                  <a:cubicBezTo>
                    <a:pt x="1231" y="1179"/>
                    <a:pt x="1210" y="1275"/>
                    <a:pt x="1203" y="1401"/>
                  </a:cubicBezTo>
                  <a:cubicBezTo>
                    <a:pt x="1212" y="1393"/>
                    <a:pt x="1217" y="1404"/>
                    <a:pt x="1224" y="1407"/>
                  </a:cubicBezTo>
                  <a:cubicBezTo>
                    <a:pt x="1261" y="1421"/>
                    <a:pt x="1310" y="1430"/>
                    <a:pt x="1362" y="1431"/>
                  </a:cubicBezTo>
                  <a:cubicBezTo>
                    <a:pt x="1381" y="1436"/>
                    <a:pt x="1421" y="1436"/>
                    <a:pt x="1440" y="1431"/>
                  </a:cubicBezTo>
                  <a:cubicBezTo>
                    <a:pt x="1507" y="1430"/>
                    <a:pt x="1580" y="1419"/>
                    <a:pt x="1626" y="1407"/>
                  </a:cubicBezTo>
                  <a:cubicBezTo>
                    <a:pt x="1593" y="1377"/>
                    <a:pt x="1618" y="1334"/>
                    <a:pt x="1647" y="1317"/>
                  </a:cubicBezTo>
                  <a:cubicBezTo>
                    <a:pt x="1640" y="1341"/>
                    <a:pt x="1628" y="1360"/>
                    <a:pt x="1620" y="1383"/>
                  </a:cubicBezTo>
                  <a:cubicBezTo>
                    <a:pt x="1632" y="1407"/>
                    <a:pt x="1651" y="1424"/>
                    <a:pt x="1680" y="1431"/>
                  </a:cubicBezTo>
                  <a:cubicBezTo>
                    <a:pt x="1687" y="1436"/>
                    <a:pt x="1715" y="1436"/>
                    <a:pt x="1722" y="1431"/>
                  </a:cubicBezTo>
                  <a:close/>
                  <a:moveTo>
                    <a:pt x="1611" y="108"/>
                  </a:moveTo>
                  <a:cubicBezTo>
                    <a:pt x="1546" y="70"/>
                    <a:pt x="1461" y="52"/>
                    <a:pt x="1359" y="51"/>
                  </a:cubicBezTo>
                  <a:cubicBezTo>
                    <a:pt x="1357" y="63"/>
                    <a:pt x="1385" y="71"/>
                    <a:pt x="1389" y="87"/>
                  </a:cubicBezTo>
                  <a:cubicBezTo>
                    <a:pt x="1202" y="112"/>
                    <a:pt x="1096" y="218"/>
                    <a:pt x="1017" y="351"/>
                  </a:cubicBezTo>
                  <a:cubicBezTo>
                    <a:pt x="1041" y="354"/>
                    <a:pt x="1047" y="339"/>
                    <a:pt x="1068" y="339"/>
                  </a:cubicBezTo>
                  <a:cubicBezTo>
                    <a:pt x="1074" y="357"/>
                    <a:pt x="1058" y="364"/>
                    <a:pt x="1056" y="381"/>
                  </a:cubicBezTo>
                  <a:cubicBezTo>
                    <a:pt x="1108" y="378"/>
                    <a:pt x="1092" y="295"/>
                    <a:pt x="1143" y="300"/>
                  </a:cubicBezTo>
                  <a:cubicBezTo>
                    <a:pt x="1126" y="325"/>
                    <a:pt x="1107" y="348"/>
                    <a:pt x="1095" y="378"/>
                  </a:cubicBezTo>
                  <a:cubicBezTo>
                    <a:pt x="1134" y="377"/>
                    <a:pt x="1165" y="384"/>
                    <a:pt x="1200" y="387"/>
                  </a:cubicBezTo>
                  <a:cubicBezTo>
                    <a:pt x="1242" y="364"/>
                    <a:pt x="1278" y="335"/>
                    <a:pt x="1329" y="321"/>
                  </a:cubicBezTo>
                  <a:cubicBezTo>
                    <a:pt x="1344" y="302"/>
                    <a:pt x="1362" y="281"/>
                    <a:pt x="1380" y="261"/>
                  </a:cubicBezTo>
                  <a:cubicBezTo>
                    <a:pt x="1396" y="243"/>
                    <a:pt x="1413" y="212"/>
                    <a:pt x="1443" y="219"/>
                  </a:cubicBezTo>
                  <a:cubicBezTo>
                    <a:pt x="1382" y="268"/>
                    <a:pt x="1323" y="335"/>
                    <a:pt x="1293" y="405"/>
                  </a:cubicBezTo>
                  <a:cubicBezTo>
                    <a:pt x="1382" y="370"/>
                    <a:pt x="1471" y="335"/>
                    <a:pt x="1560" y="300"/>
                  </a:cubicBezTo>
                  <a:cubicBezTo>
                    <a:pt x="1568" y="300"/>
                    <a:pt x="1576" y="300"/>
                    <a:pt x="1584" y="300"/>
                  </a:cubicBezTo>
                  <a:cubicBezTo>
                    <a:pt x="1585" y="304"/>
                    <a:pt x="1583" y="311"/>
                    <a:pt x="1587" y="312"/>
                  </a:cubicBezTo>
                  <a:cubicBezTo>
                    <a:pt x="1596" y="334"/>
                    <a:pt x="1605" y="356"/>
                    <a:pt x="1614" y="378"/>
                  </a:cubicBezTo>
                  <a:cubicBezTo>
                    <a:pt x="1683" y="395"/>
                    <a:pt x="1732" y="432"/>
                    <a:pt x="1755" y="495"/>
                  </a:cubicBezTo>
                  <a:cubicBezTo>
                    <a:pt x="1770" y="495"/>
                    <a:pt x="1760" y="470"/>
                    <a:pt x="1773" y="468"/>
                  </a:cubicBezTo>
                  <a:cubicBezTo>
                    <a:pt x="1788" y="467"/>
                    <a:pt x="1786" y="483"/>
                    <a:pt x="1785" y="498"/>
                  </a:cubicBezTo>
                  <a:cubicBezTo>
                    <a:pt x="1800" y="546"/>
                    <a:pt x="1808" y="601"/>
                    <a:pt x="1812" y="660"/>
                  </a:cubicBezTo>
                  <a:cubicBezTo>
                    <a:pt x="1830" y="640"/>
                    <a:pt x="1836" y="608"/>
                    <a:pt x="1866" y="600"/>
                  </a:cubicBezTo>
                  <a:cubicBezTo>
                    <a:pt x="1879" y="600"/>
                    <a:pt x="1892" y="600"/>
                    <a:pt x="1905" y="600"/>
                  </a:cubicBezTo>
                  <a:cubicBezTo>
                    <a:pt x="1933" y="605"/>
                    <a:pt x="1953" y="618"/>
                    <a:pt x="1968" y="636"/>
                  </a:cubicBezTo>
                  <a:cubicBezTo>
                    <a:pt x="1971" y="618"/>
                    <a:pt x="1977" y="603"/>
                    <a:pt x="1977" y="582"/>
                  </a:cubicBezTo>
                  <a:cubicBezTo>
                    <a:pt x="1982" y="571"/>
                    <a:pt x="1982" y="539"/>
                    <a:pt x="1977" y="528"/>
                  </a:cubicBezTo>
                  <a:cubicBezTo>
                    <a:pt x="1970" y="472"/>
                    <a:pt x="1955" y="431"/>
                    <a:pt x="1938" y="390"/>
                  </a:cubicBezTo>
                  <a:cubicBezTo>
                    <a:pt x="1926" y="360"/>
                    <a:pt x="1907" y="332"/>
                    <a:pt x="1902" y="303"/>
                  </a:cubicBezTo>
                  <a:cubicBezTo>
                    <a:pt x="1917" y="299"/>
                    <a:pt x="1929" y="314"/>
                    <a:pt x="1938" y="306"/>
                  </a:cubicBezTo>
                  <a:cubicBezTo>
                    <a:pt x="1929" y="302"/>
                    <a:pt x="1926" y="292"/>
                    <a:pt x="1917" y="288"/>
                  </a:cubicBezTo>
                  <a:cubicBezTo>
                    <a:pt x="1908" y="277"/>
                    <a:pt x="1898" y="267"/>
                    <a:pt x="1887" y="258"/>
                  </a:cubicBezTo>
                  <a:cubicBezTo>
                    <a:pt x="1833" y="222"/>
                    <a:pt x="1768" y="166"/>
                    <a:pt x="1683" y="180"/>
                  </a:cubicBezTo>
                  <a:cubicBezTo>
                    <a:pt x="1676" y="173"/>
                    <a:pt x="1667" y="168"/>
                    <a:pt x="1662" y="159"/>
                  </a:cubicBezTo>
                  <a:cubicBezTo>
                    <a:pt x="1646" y="141"/>
                    <a:pt x="1629" y="124"/>
                    <a:pt x="1611" y="108"/>
                  </a:cubicBezTo>
                  <a:close/>
                  <a:moveTo>
                    <a:pt x="1584" y="366"/>
                  </a:moveTo>
                  <a:cubicBezTo>
                    <a:pt x="1582" y="346"/>
                    <a:pt x="1569" y="337"/>
                    <a:pt x="1572" y="312"/>
                  </a:cubicBezTo>
                  <a:cubicBezTo>
                    <a:pt x="1467" y="348"/>
                    <a:pt x="1361" y="383"/>
                    <a:pt x="1272" y="435"/>
                  </a:cubicBezTo>
                  <a:cubicBezTo>
                    <a:pt x="1281" y="459"/>
                    <a:pt x="1293" y="480"/>
                    <a:pt x="1293" y="513"/>
                  </a:cubicBezTo>
                  <a:cubicBezTo>
                    <a:pt x="1295" y="523"/>
                    <a:pt x="1288" y="558"/>
                    <a:pt x="1299" y="549"/>
                  </a:cubicBezTo>
                  <a:cubicBezTo>
                    <a:pt x="1303" y="549"/>
                    <a:pt x="1303" y="545"/>
                    <a:pt x="1308" y="546"/>
                  </a:cubicBezTo>
                  <a:cubicBezTo>
                    <a:pt x="1319" y="546"/>
                    <a:pt x="1330" y="546"/>
                    <a:pt x="1341" y="546"/>
                  </a:cubicBezTo>
                  <a:cubicBezTo>
                    <a:pt x="1369" y="541"/>
                    <a:pt x="1392" y="573"/>
                    <a:pt x="1401" y="567"/>
                  </a:cubicBezTo>
                  <a:cubicBezTo>
                    <a:pt x="1412" y="468"/>
                    <a:pt x="1441" y="387"/>
                    <a:pt x="1539" y="375"/>
                  </a:cubicBezTo>
                  <a:cubicBezTo>
                    <a:pt x="1552" y="372"/>
                    <a:pt x="1594" y="382"/>
                    <a:pt x="1584" y="366"/>
                  </a:cubicBezTo>
                  <a:close/>
                  <a:moveTo>
                    <a:pt x="1308" y="345"/>
                  </a:moveTo>
                  <a:cubicBezTo>
                    <a:pt x="1277" y="360"/>
                    <a:pt x="1247" y="376"/>
                    <a:pt x="1221" y="396"/>
                  </a:cubicBezTo>
                  <a:cubicBezTo>
                    <a:pt x="1236" y="400"/>
                    <a:pt x="1246" y="409"/>
                    <a:pt x="1257" y="417"/>
                  </a:cubicBezTo>
                  <a:cubicBezTo>
                    <a:pt x="1271" y="390"/>
                    <a:pt x="1292" y="370"/>
                    <a:pt x="1308" y="345"/>
                  </a:cubicBezTo>
                  <a:close/>
                  <a:moveTo>
                    <a:pt x="1539" y="390"/>
                  </a:moveTo>
                  <a:cubicBezTo>
                    <a:pt x="1379" y="413"/>
                    <a:pt x="1381" y="733"/>
                    <a:pt x="1533" y="753"/>
                  </a:cubicBezTo>
                  <a:cubicBezTo>
                    <a:pt x="1556" y="753"/>
                    <a:pt x="1579" y="753"/>
                    <a:pt x="1602" y="753"/>
                  </a:cubicBezTo>
                  <a:cubicBezTo>
                    <a:pt x="1607" y="760"/>
                    <a:pt x="1604" y="765"/>
                    <a:pt x="1611" y="768"/>
                  </a:cubicBezTo>
                  <a:cubicBezTo>
                    <a:pt x="1635" y="779"/>
                    <a:pt x="1688" y="745"/>
                    <a:pt x="1704" y="729"/>
                  </a:cubicBezTo>
                  <a:cubicBezTo>
                    <a:pt x="1751" y="684"/>
                    <a:pt x="1781" y="598"/>
                    <a:pt x="1752" y="534"/>
                  </a:cubicBezTo>
                  <a:cubicBezTo>
                    <a:pt x="1734" y="565"/>
                    <a:pt x="1715" y="595"/>
                    <a:pt x="1689" y="618"/>
                  </a:cubicBezTo>
                  <a:cubicBezTo>
                    <a:pt x="1652" y="547"/>
                    <a:pt x="1623" y="468"/>
                    <a:pt x="1593" y="390"/>
                  </a:cubicBezTo>
                  <a:cubicBezTo>
                    <a:pt x="1582" y="385"/>
                    <a:pt x="1550" y="385"/>
                    <a:pt x="1539" y="390"/>
                  </a:cubicBezTo>
                  <a:close/>
                  <a:moveTo>
                    <a:pt x="1620" y="393"/>
                  </a:moveTo>
                  <a:cubicBezTo>
                    <a:pt x="1645" y="459"/>
                    <a:pt x="1663" y="532"/>
                    <a:pt x="1692" y="594"/>
                  </a:cubicBezTo>
                  <a:cubicBezTo>
                    <a:pt x="1712" y="569"/>
                    <a:pt x="1731" y="543"/>
                    <a:pt x="1746" y="513"/>
                  </a:cubicBezTo>
                  <a:cubicBezTo>
                    <a:pt x="1716" y="461"/>
                    <a:pt x="1685" y="410"/>
                    <a:pt x="1620" y="393"/>
                  </a:cubicBezTo>
                  <a:close/>
                  <a:moveTo>
                    <a:pt x="1092" y="396"/>
                  </a:moveTo>
                  <a:cubicBezTo>
                    <a:pt x="1078" y="419"/>
                    <a:pt x="1070" y="448"/>
                    <a:pt x="1065" y="480"/>
                  </a:cubicBezTo>
                  <a:cubicBezTo>
                    <a:pt x="1101" y="456"/>
                    <a:pt x="1135" y="430"/>
                    <a:pt x="1170" y="405"/>
                  </a:cubicBezTo>
                  <a:cubicBezTo>
                    <a:pt x="1157" y="400"/>
                    <a:pt x="1144" y="395"/>
                    <a:pt x="1125" y="396"/>
                  </a:cubicBezTo>
                  <a:cubicBezTo>
                    <a:pt x="1121" y="391"/>
                    <a:pt x="1096" y="391"/>
                    <a:pt x="1092" y="396"/>
                  </a:cubicBezTo>
                  <a:close/>
                  <a:moveTo>
                    <a:pt x="1005" y="534"/>
                  </a:moveTo>
                  <a:cubicBezTo>
                    <a:pt x="1008" y="559"/>
                    <a:pt x="1015" y="580"/>
                    <a:pt x="1023" y="600"/>
                  </a:cubicBezTo>
                  <a:cubicBezTo>
                    <a:pt x="1037" y="531"/>
                    <a:pt x="1048" y="459"/>
                    <a:pt x="1068" y="396"/>
                  </a:cubicBezTo>
                  <a:cubicBezTo>
                    <a:pt x="1023" y="407"/>
                    <a:pt x="1018" y="458"/>
                    <a:pt x="1005" y="501"/>
                  </a:cubicBezTo>
                  <a:cubicBezTo>
                    <a:pt x="1000" y="505"/>
                    <a:pt x="1000" y="530"/>
                    <a:pt x="1005" y="534"/>
                  </a:cubicBezTo>
                  <a:close/>
                  <a:moveTo>
                    <a:pt x="1158" y="726"/>
                  </a:moveTo>
                  <a:cubicBezTo>
                    <a:pt x="1273" y="723"/>
                    <a:pt x="1320" y="503"/>
                    <a:pt x="1236" y="435"/>
                  </a:cubicBezTo>
                  <a:cubicBezTo>
                    <a:pt x="1190" y="398"/>
                    <a:pt x="1145" y="437"/>
                    <a:pt x="1110" y="465"/>
                  </a:cubicBezTo>
                  <a:cubicBezTo>
                    <a:pt x="1084" y="485"/>
                    <a:pt x="1067" y="508"/>
                    <a:pt x="1050" y="531"/>
                  </a:cubicBezTo>
                  <a:cubicBezTo>
                    <a:pt x="1041" y="591"/>
                    <a:pt x="1027" y="672"/>
                    <a:pt x="1059" y="717"/>
                  </a:cubicBezTo>
                  <a:cubicBezTo>
                    <a:pt x="1075" y="720"/>
                    <a:pt x="1087" y="727"/>
                    <a:pt x="1107" y="726"/>
                  </a:cubicBezTo>
                  <a:cubicBezTo>
                    <a:pt x="1117" y="731"/>
                    <a:pt x="1148" y="731"/>
                    <a:pt x="1158" y="726"/>
                  </a:cubicBezTo>
                  <a:close/>
                  <a:moveTo>
                    <a:pt x="957" y="573"/>
                  </a:moveTo>
                  <a:cubicBezTo>
                    <a:pt x="963" y="631"/>
                    <a:pt x="988" y="670"/>
                    <a:pt x="1026" y="696"/>
                  </a:cubicBezTo>
                  <a:cubicBezTo>
                    <a:pt x="1018" y="607"/>
                    <a:pt x="967" y="521"/>
                    <a:pt x="996" y="432"/>
                  </a:cubicBezTo>
                  <a:cubicBezTo>
                    <a:pt x="975" y="458"/>
                    <a:pt x="959" y="489"/>
                    <a:pt x="957" y="534"/>
                  </a:cubicBezTo>
                  <a:cubicBezTo>
                    <a:pt x="952" y="540"/>
                    <a:pt x="952" y="567"/>
                    <a:pt x="957" y="573"/>
                  </a:cubicBezTo>
                  <a:close/>
                  <a:moveTo>
                    <a:pt x="1779" y="552"/>
                  </a:moveTo>
                  <a:cubicBezTo>
                    <a:pt x="1778" y="535"/>
                    <a:pt x="1775" y="520"/>
                    <a:pt x="1770" y="507"/>
                  </a:cubicBezTo>
                  <a:cubicBezTo>
                    <a:pt x="1762" y="522"/>
                    <a:pt x="1777" y="535"/>
                    <a:pt x="1776" y="552"/>
                  </a:cubicBezTo>
                  <a:cubicBezTo>
                    <a:pt x="1781" y="563"/>
                    <a:pt x="1778" y="582"/>
                    <a:pt x="1779" y="597"/>
                  </a:cubicBezTo>
                  <a:cubicBezTo>
                    <a:pt x="1763" y="681"/>
                    <a:pt x="1744" y="762"/>
                    <a:pt x="1668" y="786"/>
                  </a:cubicBezTo>
                  <a:cubicBezTo>
                    <a:pt x="1653" y="786"/>
                    <a:pt x="1638" y="786"/>
                    <a:pt x="1623" y="786"/>
                  </a:cubicBezTo>
                  <a:cubicBezTo>
                    <a:pt x="1618" y="786"/>
                    <a:pt x="1613" y="786"/>
                    <a:pt x="1608" y="786"/>
                  </a:cubicBezTo>
                  <a:cubicBezTo>
                    <a:pt x="1610" y="828"/>
                    <a:pt x="1601" y="859"/>
                    <a:pt x="1590" y="888"/>
                  </a:cubicBezTo>
                  <a:cubicBezTo>
                    <a:pt x="1580" y="895"/>
                    <a:pt x="1574" y="906"/>
                    <a:pt x="1566" y="915"/>
                  </a:cubicBezTo>
                  <a:cubicBezTo>
                    <a:pt x="1584" y="912"/>
                    <a:pt x="1596" y="903"/>
                    <a:pt x="1614" y="900"/>
                  </a:cubicBezTo>
                  <a:cubicBezTo>
                    <a:pt x="1685" y="867"/>
                    <a:pt x="1733" y="811"/>
                    <a:pt x="1794" y="768"/>
                  </a:cubicBezTo>
                  <a:cubicBezTo>
                    <a:pt x="1817" y="777"/>
                    <a:pt x="1820" y="806"/>
                    <a:pt x="1842" y="816"/>
                  </a:cubicBezTo>
                  <a:cubicBezTo>
                    <a:pt x="1844" y="816"/>
                    <a:pt x="1846" y="816"/>
                    <a:pt x="1848" y="816"/>
                  </a:cubicBezTo>
                  <a:cubicBezTo>
                    <a:pt x="1851" y="821"/>
                    <a:pt x="1875" y="821"/>
                    <a:pt x="1878" y="816"/>
                  </a:cubicBezTo>
                  <a:cubicBezTo>
                    <a:pt x="1980" y="812"/>
                    <a:pt x="2011" y="570"/>
                    <a:pt x="1860" y="621"/>
                  </a:cubicBezTo>
                  <a:cubicBezTo>
                    <a:pt x="1846" y="653"/>
                    <a:pt x="1817" y="686"/>
                    <a:pt x="1800" y="705"/>
                  </a:cubicBezTo>
                  <a:cubicBezTo>
                    <a:pt x="1793" y="670"/>
                    <a:pt x="1790" y="631"/>
                    <a:pt x="1785" y="594"/>
                  </a:cubicBezTo>
                  <a:cubicBezTo>
                    <a:pt x="1784" y="579"/>
                    <a:pt x="1784" y="563"/>
                    <a:pt x="1779" y="552"/>
                  </a:cubicBezTo>
                  <a:close/>
                  <a:moveTo>
                    <a:pt x="1404" y="609"/>
                  </a:moveTo>
                  <a:cubicBezTo>
                    <a:pt x="1378" y="588"/>
                    <a:pt x="1364" y="555"/>
                    <a:pt x="1308" y="564"/>
                  </a:cubicBezTo>
                  <a:cubicBezTo>
                    <a:pt x="1301" y="571"/>
                    <a:pt x="1300" y="584"/>
                    <a:pt x="1290" y="588"/>
                  </a:cubicBezTo>
                  <a:cubicBezTo>
                    <a:pt x="1285" y="659"/>
                    <a:pt x="1261" y="711"/>
                    <a:pt x="1212" y="738"/>
                  </a:cubicBezTo>
                  <a:cubicBezTo>
                    <a:pt x="1299" y="749"/>
                    <a:pt x="1414" y="778"/>
                    <a:pt x="1506" y="756"/>
                  </a:cubicBezTo>
                  <a:cubicBezTo>
                    <a:pt x="1452" y="727"/>
                    <a:pt x="1412" y="684"/>
                    <a:pt x="1404" y="609"/>
                  </a:cubicBezTo>
                  <a:close/>
                  <a:moveTo>
                    <a:pt x="1122" y="744"/>
                  </a:moveTo>
                  <a:cubicBezTo>
                    <a:pt x="1099" y="749"/>
                    <a:pt x="1081" y="733"/>
                    <a:pt x="1068" y="738"/>
                  </a:cubicBezTo>
                  <a:cubicBezTo>
                    <a:pt x="1105" y="795"/>
                    <a:pt x="1143" y="851"/>
                    <a:pt x="1203" y="885"/>
                  </a:cubicBezTo>
                  <a:cubicBezTo>
                    <a:pt x="1203" y="878"/>
                    <a:pt x="1198" y="876"/>
                    <a:pt x="1197" y="870"/>
                  </a:cubicBezTo>
                  <a:cubicBezTo>
                    <a:pt x="1231" y="912"/>
                    <a:pt x="1291" y="925"/>
                    <a:pt x="1365" y="933"/>
                  </a:cubicBezTo>
                  <a:cubicBezTo>
                    <a:pt x="1371" y="938"/>
                    <a:pt x="1398" y="938"/>
                    <a:pt x="1404" y="933"/>
                  </a:cubicBezTo>
                  <a:cubicBezTo>
                    <a:pt x="1453" y="930"/>
                    <a:pt x="1500" y="925"/>
                    <a:pt x="1548" y="921"/>
                  </a:cubicBezTo>
                  <a:cubicBezTo>
                    <a:pt x="1570" y="895"/>
                    <a:pt x="1590" y="867"/>
                    <a:pt x="1590" y="819"/>
                  </a:cubicBezTo>
                  <a:cubicBezTo>
                    <a:pt x="1598" y="810"/>
                    <a:pt x="1587" y="794"/>
                    <a:pt x="1587" y="783"/>
                  </a:cubicBezTo>
                  <a:cubicBezTo>
                    <a:pt x="1570" y="779"/>
                    <a:pt x="1554" y="774"/>
                    <a:pt x="1536" y="771"/>
                  </a:cubicBezTo>
                  <a:cubicBezTo>
                    <a:pt x="1513" y="764"/>
                    <a:pt x="1477" y="770"/>
                    <a:pt x="1449" y="768"/>
                  </a:cubicBezTo>
                  <a:cubicBezTo>
                    <a:pt x="1397" y="768"/>
                    <a:pt x="1345" y="768"/>
                    <a:pt x="1293" y="768"/>
                  </a:cubicBezTo>
                  <a:cubicBezTo>
                    <a:pt x="1251" y="766"/>
                    <a:pt x="1220" y="751"/>
                    <a:pt x="1182" y="744"/>
                  </a:cubicBezTo>
                  <a:cubicBezTo>
                    <a:pt x="1184" y="761"/>
                    <a:pt x="1177" y="787"/>
                    <a:pt x="1188" y="795"/>
                  </a:cubicBezTo>
                  <a:cubicBezTo>
                    <a:pt x="1179" y="806"/>
                    <a:pt x="1192" y="821"/>
                    <a:pt x="1188" y="837"/>
                  </a:cubicBezTo>
                  <a:cubicBezTo>
                    <a:pt x="1179" y="809"/>
                    <a:pt x="1167" y="784"/>
                    <a:pt x="1167" y="747"/>
                  </a:cubicBezTo>
                  <a:cubicBezTo>
                    <a:pt x="1158" y="740"/>
                    <a:pt x="1136" y="746"/>
                    <a:pt x="1122" y="744"/>
                  </a:cubicBezTo>
                  <a:close/>
                  <a:moveTo>
                    <a:pt x="1458" y="951"/>
                  </a:moveTo>
                  <a:cubicBezTo>
                    <a:pt x="1397" y="950"/>
                    <a:pt x="1346" y="939"/>
                    <a:pt x="1293" y="930"/>
                  </a:cubicBezTo>
                  <a:cubicBezTo>
                    <a:pt x="1299" y="974"/>
                    <a:pt x="1330" y="993"/>
                    <a:pt x="1380" y="993"/>
                  </a:cubicBezTo>
                  <a:cubicBezTo>
                    <a:pt x="1390" y="998"/>
                    <a:pt x="1421" y="998"/>
                    <a:pt x="1431" y="993"/>
                  </a:cubicBezTo>
                  <a:cubicBezTo>
                    <a:pt x="1502" y="987"/>
                    <a:pt x="1558" y="966"/>
                    <a:pt x="1602" y="933"/>
                  </a:cubicBezTo>
                  <a:cubicBezTo>
                    <a:pt x="1581" y="939"/>
                    <a:pt x="1565" y="950"/>
                    <a:pt x="1539" y="951"/>
                  </a:cubicBezTo>
                  <a:cubicBezTo>
                    <a:pt x="1512" y="951"/>
                    <a:pt x="1485" y="951"/>
                    <a:pt x="1458" y="951"/>
                  </a:cubicBezTo>
                  <a:close/>
                  <a:moveTo>
                    <a:pt x="1359" y="1299"/>
                  </a:moveTo>
                  <a:cubicBezTo>
                    <a:pt x="1395" y="1287"/>
                    <a:pt x="1397" y="1207"/>
                    <a:pt x="1350" y="1206"/>
                  </a:cubicBezTo>
                  <a:cubicBezTo>
                    <a:pt x="1343" y="1208"/>
                    <a:pt x="1351" y="1225"/>
                    <a:pt x="1338" y="1221"/>
                  </a:cubicBezTo>
                  <a:cubicBezTo>
                    <a:pt x="1340" y="1207"/>
                    <a:pt x="1336" y="1204"/>
                    <a:pt x="1326" y="1209"/>
                  </a:cubicBezTo>
                  <a:cubicBezTo>
                    <a:pt x="1327" y="1203"/>
                    <a:pt x="1332" y="1201"/>
                    <a:pt x="1332" y="1194"/>
                  </a:cubicBezTo>
                  <a:cubicBezTo>
                    <a:pt x="1279" y="1199"/>
                    <a:pt x="1279" y="1326"/>
                    <a:pt x="1359" y="1299"/>
                  </a:cubicBezTo>
                  <a:close/>
                  <a:moveTo>
                    <a:pt x="1638" y="1428"/>
                  </a:moveTo>
                  <a:cubicBezTo>
                    <a:pt x="1624" y="1401"/>
                    <a:pt x="1571" y="1463"/>
                    <a:pt x="1524" y="1449"/>
                  </a:cubicBezTo>
                  <a:cubicBezTo>
                    <a:pt x="1508" y="1451"/>
                    <a:pt x="1484" y="1445"/>
                    <a:pt x="1473" y="1452"/>
                  </a:cubicBezTo>
                  <a:cubicBezTo>
                    <a:pt x="1486" y="1529"/>
                    <a:pt x="1494" y="1624"/>
                    <a:pt x="1479" y="1704"/>
                  </a:cubicBezTo>
                  <a:cubicBezTo>
                    <a:pt x="1478" y="1704"/>
                    <a:pt x="1477" y="1704"/>
                    <a:pt x="1476" y="1704"/>
                  </a:cubicBezTo>
                  <a:cubicBezTo>
                    <a:pt x="1476" y="1709"/>
                    <a:pt x="1476" y="1714"/>
                    <a:pt x="1476" y="1719"/>
                  </a:cubicBezTo>
                  <a:cubicBezTo>
                    <a:pt x="1488" y="1719"/>
                    <a:pt x="1500" y="1719"/>
                    <a:pt x="1512" y="1719"/>
                  </a:cubicBezTo>
                  <a:cubicBezTo>
                    <a:pt x="1533" y="1719"/>
                    <a:pt x="1554" y="1719"/>
                    <a:pt x="1575" y="1719"/>
                  </a:cubicBezTo>
                  <a:cubicBezTo>
                    <a:pt x="1578" y="1724"/>
                    <a:pt x="1602" y="1724"/>
                    <a:pt x="1605" y="1719"/>
                  </a:cubicBezTo>
                  <a:cubicBezTo>
                    <a:pt x="1621" y="1640"/>
                    <a:pt x="1632" y="1556"/>
                    <a:pt x="1635" y="1464"/>
                  </a:cubicBezTo>
                  <a:cubicBezTo>
                    <a:pt x="1642" y="1458"/>
                    <a:pt x="1636" y="1439"/>
                    <a:pt x="1638" y="1428"/>
                  </a:cubicBezTo>
                  <a:close/>
                  <a:moveTo>
                    <a:pt x="480" y="18"/>
                  </a:moveTo>
                  <a:cubicBezTo>
                    <a:pt x="473" y="11"/>
                    <a:pt x="418" y="15"/>
                    <a:pt x="450" y="21"/>
                  </a:cubicBezTo>
                  <a:cubicBezTo>
                    <a:pt x="481" y="32"/>
                    <a:pt x="485" y="70"/>
                    <a:pt x="513" y="84"/>
                  </a:cubicBezTo>
                  <a:cubicBezTo>
                    <a:pt x="486" y="86"/>
                    <a:pt x="518" y="117"/>
                    <a:pt x="501" y="126"/>
                  </a:cubicBezTo>
                  <a:cubicBezTo>
                    <a:pt x="488" y="116"/>
                    <a:pt x="486" y="95"/>
                    <a:pt x="477" y="81"/>
                  </a:cubicBezTo>
                  <a:cubicBezTo>
                    <a:pt x="462" y="83"/>
                    <a:pt x="456" y="76"/>
                    <a:pt x="441" y="78"/>
                  </a:cubicBezTo>
                  <a:cubicBezTo>
                    <a:pt x="434" y="73"/>
                    <a:pt x="406" y="73"/>
                    <a:pt x="399" y="78"/>
                  </a:cubicBezTo>
                  <a:cubicBezTo>
                    <a:pt x="173" y="95"/>
                    <a:pt x="68" y="233"/>
                    <a:pt x="48" y="456"/>
                  </a:cubicBezTo>
                  <a:cubicBezTo>
                    <a:pt x="43" y="466"/>
                    <a:pt x="43" y="497"/>
                    <a:pt x="48" y="507"/>
                  </a:cubicBezTo>
                  <a:cubicBezTo>
                    <a:pt x="48" y="547"/>
                    <a:pt x="54" y="581"/>
                    <a:pt x="60" y="615"/>
                  </a:cubicBezTo>
                  <a:cubicBezTo>
                    <a:pt x="75" y="610"/>
                    <a:pt x="103" y="610"/>
                    <a:pt x="114" y="618"/>
                  </a:cubicBezTo>
                  <a:cubicBezTo>
                    <a:pt x="125" y="632"/>
                    <a:pt x="126" y="597"/>
                    <a:pt x="120" y="594"/>
                  </a:cubicBezTo>
                  <a:cubicBezTo>
                    <a:pt x="131" y="497"/>
                    <a:pt x="146" y="388"/>
                    <a:pt x="189" y="333"/>
                  </a:cubicBezTo>
                  <a:cubicBezTo>
                    <a:pt x="164" y="457"/>
                    <a:pt x="101" y="637"/>
                    <a:pt x="189" y="738"/>
                  </a:cubicBezTo>
                  <a:cubicBezTo>
                    <a:pt x="220" y="611"/>
                    <a:pt x="310" y="519"/>
                    <a:pt x="324" y="381"/>
                  </a:cubicBezTo>
                  <a:cubicBezTo>
                    <a:pt x="326" y="362"/>
                    <a:pt x="317" y="335"/>
                    <a:pt x="336" y="327"/>
                  </a:cubicBezTo>
                  <a:cubicBezTo>
                    <a:pt x="355" y="328"/>
                    <a:pt x="351" y="352"/>
                    <a:pt x="369" y="354"/>
                  </a:cubicBezTo>
                  <a:cubicBezTo>
                    <a:pt x="364" y="354"/>
                    <a:pt x="359" y="354"/>
                    <a:pt x="354" y="354"/>
                  </a:cubicBezTo>
                  <a:cubicBezTo>
                    <a:pt x="355" y="460"/>
                    <a:pt x="312" y="538"/>
                    <a:pt x="297" y="618"/>
                  </a:cubicBezTo>
                  <a:cubicBezTo>
                    <a:pt x="326" y="591"/>
                    <a:pt x="358" y="567"/>
                    <a:pt x="381" y="534"/>
                  </a:cubicBezTo>
                  <a:cubicBezTo>
                    <a:pt x="387" y="528"/>
                    <a:pt x="357" y="532"/>
                    <a:pt x="348" y="531"/>
                  </a:cubicBezTo>
                  <a:cubicBezTo>
                    <a:pt x="361" y="513"/>
                    <a:pt x="379" y="500"/>
                    <a:pt x="408" y="498"/>
                  </a:cubicBezTo>
                  <a:cubicBezTo>
                    <a:pt x="440" y="439"/>
                    <a:pt x="473" y="381"/>
                    <a:pt x="480" y="297"/>
                  </a:cubicBezTo>
                  <a:cubicBezTo>
                    <a:pt x="485" y="291"/>
                    <a:pt x="496" y="294"/>
                    <a:pt x="498" y="300"/>
                  </a:cubicBezTo>
                  <a:cubicBezTo>
                    <a:pt x="498" y="310"/>
                    <a:pt x="498" y="320"/>
                    <a:pt x="498" y="330"/>
                  </a:cubicBezTo>
                  <a:cubicBezTo>
                    <a:pt x="512" y="474"/>
                    <a:pt x="578" y="566"/>
                    <a:pt x="657" y="645"/>
                  </a:cubicBezTo>
                  <a:cubicBezTo>
                    <a:pt x="615" y="562"/>
                    <a:pt x="618" y="434"/>
                    <a:pt x="597" y="333"/>
                  </a:cubicBezTo>
                  <a:cubicBezTo>
                    <a:pt x="594" y="318"/>
                    <a:pt x="574" y="298"/>
                    <a:pt x="588" y="282"/>
                  </a:cubicBezTo>
                  <a:cubicBezTo>
                    <a:pt x="619" y="366"/>
                    <a:pt x="657" y="443"/>
                    <a:pt x="720" y="495"/>
                  </a:cubicBezTo>
                  <a:cubicBezTo>
                    <a:pt x="723" y="495"/>
                    <a:pt x="726" y="495"/>
                    <a:pt x="729" y="495"/>
                  </a:cubicBezTo>
                  <a:cubicBezTo>
                    <a:pt x="739" y="493"/>
                    <a:pt x="774" y="500"/>
                    <a:pt x="765" y="489"/>
                  </a:cubicBezTo>
                  <a:cubicBezTo>
                    <a:pt x="744" y="459"/>
                    <a:pt x="717" y="435"/>
                    <a:pt x="708" y="393"/>
                  </a:cubicBezTo>
                  <a:cubicBezTo>
                    <a:pt x="725" y="412"/>
                    <a:pt x="738" y="435"/>
                    <a:pt x="753" y="456"/>
                  </a:cubicBezTo>
                  <a:cubicBezTo>
                    <a:pt x="767" y="451"/>
                    <a:pt x="784" y="484"/>
                    <a:pt x="792" y="474"/>
                  </a:cubicBezTo>
                  <a:cubicBezTo>
                    <a:pt x="776" y="410"/>
                    <a:pt x="898" y="318"/>
                    <a:pt x="894" y="432"/>
                  </a:cubicBezTo>
                  <a:cubicBezTo>
                    <a:pt x="867" y="453"/>
                    <a:pt x="852" y="495"/>
                    <a:pt x="810" y="492"/>
                  </a:cubicBezTo>
                  <a:cubicBezTo>
                    <a:pt x="810" y="489"/>
                    <a:pt x="805" y="488"/>
                    <a:pt x="804" y="492"/>
                  </a:cubicBezTo>
                  <a:cubicBezTo>
                    <a:pt x="822" y="512"/>
                    <a:pt x="841" y="531"/>
                    <a:pt x="861" y="549"/>
                  </a:cubicBezTo>
                  <a:cubicBezTo>
                    <a:pt x="863" y="549"/>
                    <a:pt x="865" y="549"/>
                    <a:pt x="864" y="546"/>
                  </a:cubicBezTo>
                  <a:cubicBezTo>
                    <a:pt x="864" y="541"/>
                    <a:pt x="864" y="536"/>
                    <a:pt x="870" y="537"/>
                  </a:cubicBezTo>
                  <a:cubicBezTo>
                    <a:pt x="873" y="558"/>
                    <a:pt x="878" y="577"/>
                    <a:pt x="891" y="588"/>
                  </a:cubicBezTo>
                  <a:cubicBezTo>
                    <a:pt x="901" y="556"/>
                    <a:pt x="917" y="530"/>
                    <a:pt x="918" y="489"/>
                  </a:cubicBezTo>
                  <a:cubicBezTo>
                    <a:pt x="923" y="480"/>
                    <a:pt x="923" y="450"/>
                    <a:pt x="918" y="441"/>
                  </a:cubicBezTo>
                  <a:cubicBezTo>
                    <a:pt x="892" y="260"/>
                    <a:pt x="790" y="155"/>
                    <a:pt x="630" y="108"/>
                  </a:cubicBezTo>
                  <a:cubicBezTo>
                    <a:pt x="628" y="102"/>
                    <a:pt x="635" y="87"/>
                    <a:pt x="624" y="90"/>
                  </a:cubicBezTo>
                  <a:cubicBezTo>
                    <a:pt x="600" y="97"/>
                    <a:pt x="583" y="111"/>
                    <a:pt x="567" y="126"/>
                  </a:cubicBezTo>
                  <a:cubicBezTo>
                    <a:pt x="564" y="64"/>
                    <a:pt x="542" y="21"/>
                    <a:pt x="480" y="18"/>
                  </a:cubicBezTo>
                  <a:close/>
                  <a:moveTo>
                    <a:pt x="210" y="774"/>
                  </a:moveTo>
                  <a:cubicBezTo>
                    <a:pt x="264" y="844"/>
                    <a:pt x="334" y="910"/>
                    <a:pt x="441" y="921"/>
                  </a:cubicBezTo>
                  <a:cubicBezTo>
                    <a:pt x="643" y="942"/>
                    <a:pt x="798" y="859"/>
                    <a:pt x="846" y="723"/>
                  </a:cubicBezTo>
                  <a:cubicBezTo>
                    <a:pt x="860" y="684"/>
                    <a:pt x="874" y="632"/>
                    <a:pt x="855" y="585"/>
                  </a:cubicBezTo>
                  <a:cubicBezTo>
                    <a:pt x="701" y="580"/>
                    <a:pt x="659" y="463"/>
                    <a:pt x="606" y="357"/>
                  </a:cubicBezTo>
                  <a:cubicBezTo>
                    <a:pt x="623" y="477"/>
                    <a:pt x="647" y="590"/>
                    <a:pt x="699" y="675"/>
                  </a:cubicBezTo>
                  <a:cubicBezTo>
                    <a:pt x="563" y="642"/>
                    <a:pt x="525" y="511"/>
                    <a:pt x="483" y="384"/>
                  </a:cubicBezTo>
                  <a:cubicBezTo>
                    <a:pt x="466" y="425"/>
                    <a:pt x="446" y="463"/>
                    <a:pt x="423" y="498"/>
                  </a:cubicBezTo>
                  <a:cubicBezTo>
                    <a:pt x="422" y="512"/>
                    <a:pt x="441" y="506"/>
                    <a:pt x="438" y="522"/>
                  </a:cubicBezTo>
                  <a:cubicBezTo>
                    <a:pt x="422" y="520"/>
                    <a:pt x="416" y="528"/>
                    <a:pt x="402" y="528"/>
                  </a:cubicBezTo>
                  <a:cubicBezTo>
                    <a:pt x="375" y="573"/>
                    <a:pt x="336" y="622"/>
                    <a:pt x="282" y="630"/>
                  </a:cubicBezTo>
                  <a:cubicBezTo>
                    <a:pt x="297" y="570"/>
                    <a:pt x="328" y="510"/>
                    <a:pt x="333" y="450"/>
                  </a:cubicBezTo>
                  <a:cubicBezTo>
                    <a:pt x="299" y="565"/>
                    <a:pt x="216" y="631"/>
                    <a:pt x="210" y="774"/>
                  </a:cubicBezTo>
                  <a:close/>
                  <a:moveTo>
                    <a:pt x="810" y="465"/>
                  </a:moveTo>
                  <a:cubicBezTo>
                    <a:pt x="839" y="474"/>
                    <a:pt x="878" y="446"/>
                    <a:pt x="876" y="405"/>
                  </a:cubicBezTo>
                  <a:cubicBezTo>
                    <a:pt x="838" y="377"/>
                    <a:pt x="817" y="433"/>
                    <a:pt x="810" y="465"/>
                  </a:cubicBezTo>
                  <a:close/>
                  <a:moveTo>
                    <a:pt x="786" y="510"/>
                  </a:moveTo>
                  <a:cubicBezTo>
                    <a:pt x="773" y="523"/>
                    <a:pt x="752" y="502"/>
                    <a:pt x="735" y="513"/>
                  </a:cubicBezTo>
                  <a:cubicBezTo>
                    <a:pt x="767" y="535"/>
                    <a:pt x="805" y="567"/>
                    <a:pt x="843" y="573"/>
                  </a:cubicBezTo>
                  <a:cubicBezTo>
                    <a:pt x="823" y="553"/>
                    <a:pt x="802" y="534"/>
                    <a:pt x="786" y="510"/>
                  </a:cubicBezTo>
                  <a:close/>
                  <a:moveTo>
                    <a:pt x="126" y="636"/>
                  </a:moveTo>
                  <a:cubicBezTo>
                    <a:pt x="113" y="627"/>
                    <a:pt x="83" y="629"/>
                    <a:pt x="66" y="633"/>
                  </a:cubicBezTo>
                  <a:cubicBezTo>
                    <a:pt x="51" y="649"/>
                    <a:pt x="32" y="674"/>
                    <a:pt x="39" y="720"/>
                  </a:cubicBezTo>
                  <a:cubicBezTo>
                    <a:pt x="61" y="755"/>
                    <a:pt x="105" y="798"/>
                    <a:pt x="162" y="771"/>
                  </a:cubicBezTo>
                  <a:cubicBezTo>
                    <a:pt x="154" y="765"/>
                    <a:pt x="151" y="754"/>
                    <a:pt x="147" y="744"/>
                  </a:cubicBezTo>
                  <a:cubicBezTo>
                    <a:pt x="137" y="744"/>
                    <a:pt x="127" y="744"/>
                    <a:pt x="117" y="744"/>
                  </a:cubicBezTo>
                  <a:cubicBezTo>
                    <a:pt x="105" y="735"/>
                    <a:pt x="106" y="703"/>
                    <a:pt x="114" y="690"/>
                  </a:cubicBezTo>
                  <a:cubicBezTo>
                    <a:pt x="95" y="691"/>
                    <a:pt x="89" y="721"/>
                    <a:pt x="75" y="717"/>
                  </a:cubicBezTo>
                  <a:cubicBezTo>
                    <a:pt x="88" y="697"/>
                    <a:pt x="87" y="663"/>
                    <a:pt x="129" y="672"/>
                  </a:cubicBezTo>
                  <a:cubicBezTo>
                    <a:pt x="127" y="661"/>
                    <a:pt x="125" y="650"/>
                    <a:pt x="126" y="636"/>
                  </a:cubicBezTo>
                  <a:close/>
                  <a:moveTo>
                    <a:pt x="138" y="723"/>
                  </a:moveTo>
                  <a:cubicBezTo>
                    <a:pt x="138" y="711"/>
                    <a:pt x="137" y="700"/>
                    <a:pt x="132" y="693"/>
                  </a:cubicBezTo>
                  <a:cubicBezTo>
                    <a:pt x="130" y="699"/>
                    <a:pt x="125" y="702"/>
                    <a:pt x="126" y="711"/>
                  </a:cubicBezTo>
                  <a:cubicBezTo>
                    <a:pt x="129" y="716"/>
                    <a:pt x="133" y="720"/>
                    <a:pt x="138" y="723"/>
                  </a:cubicBezTo>
                  <a:close/>
                  <a:moveTo>
                    <a:pt x="177" y="882"/>
                  </a:moveTo>
                  <a:cubicBezTo>
                    <a:pt x="187" y="897"/>
                    <a:pt x="192" y="917"/>
                    <a:pt x="195" y="939"/>
                  </a:cubicBezTo>
                  <a:cubicBezTo>
                    <a:pt x="215" y="931"/>
                    <a:pt x="206" y="894"/>
                    <a:pt x="228" y="888"/>
                  </a:cubicBezTo>
                  <a:cubicBezTo>
                    <a:pt x="240" y="917"/>
                    <a:pt x="250" y="948"/>
                    <a:pt x="267" y="972"/>
                  </a:cubicBezTo>
                  <a:cubicBezTo>
                    <a:pt x="269" y="959"/>
                    <a:pt x="262" y="955"/>
                    <a:pt x="264" y="942"/>
                  </a:cubicBezTo>
                  <a:cubicBezTo>
                    <a:pt x="281" y="915"/>
                    <a:pt x="306" y="909"/>
                    <a:pt x="339" y="906"/>
                  </a:cubicBezTo>
                  <a:cubicBezTo>
                    <a:pt x="282" y="876"/>
                    <a:pt x="221" y="850"/>
                    <a:pt x="192" y="792"/>
                  </a:cubicBezTo>
                  <a:cubicBezTo>
                    <a:pt x="181" y="794"/>
                    <a:pt x="180" y="786"/>
                    <a:pt x="171" y="786"/>
                  </a:cubicBezTo>
                  <a:cubicBezTo>
                    <a:pt x="159" y="793"/>
                    <a:pt x="148" y="801"/>
                    <a:pt x="126" y="798"/>
                  </a:cubicBezTo>
                  <a:cubicBezTo>
                    <a:pt x="135" y="834"/>
                    <a:pt x="140" y="874"/>
                    <a:pt x="138" y="921"/>
                  </a:cubicBezTo>
                  <a:cubicBezTo>
                    <a:pt x="150" y="919"/>
                    <a:pt x="168" y="897"/>
                    <a:pt x="177" y="882"/>
                  </a:cubicBezTo>
                  <a:close/>
                  <a:moveTo>
                    <a:pt x="729" y="894"/>
                  </a:moveTo>
                  <a:cubicBezTo>
                    <a:pt x="708" y="907"/>
                    <a:pt x="681" y="914"/>
                    <a:pt x="660" y="927"/>
                  </a:cubicBezTo>
                  <a:cubicBezTo>
                    <a:pt x="670" y="936"/>
                    <a:pt x="682" y="943"/>
                    <a:pt x="693" y="951"/>
                  </a:cubicBezTo>
                  <a:cubicBezTo>
                    <a:pt x="696" y="941"/>
                    <a:pt x="699" y="931"/>
                    <a:pt x="708" y="927"/>
                  </a:cubicBezTo>
                  <a:cubicBezTo>
                    <a:pt x="713" y="938"/>
                    <a:pt x="722" y="945"/>
                    <a:pt x="729" y="954"/>
                  </a:cubicBezTo>
                  <a:cubicBezTo>
                    <a:pt x="738" y="971"/>
                    <a:pt x="734" y="937"/>
                    <a:pt x="735" y="927"/>
                  </a:cubicBezTo>
                  <a:cubicBezTo>
                    <a:pt x="733" y="918"/>
                    <a:pt x="740" y="885"/>
                    <a:pt x="729" y="894"/>
                  </a:cubicBezTo>
                  <a:close/>
                  <a:moveTo>
                    <a:pt x="390" y="1071"/>
                  </a:moveTo>
                  <a:cubicBezTo>
                    <a:pt x="447" y="1063"/>
                    <a:pt x="495" y="1046"/>
                    <a:pt x="561" y="1047"/>
                  </a:cubicBezTo>
                  <a:cubicBezTo>
                    <a:pt x="561" y="1023"/>
                    <a:pt x="561" y="999"/>
                    <a:pt x="561" y="975"/>
                  </a:cubicBezTo>
                  <a:cubicBezTo>
                    <a:pt x="562" y="967"/>
                    <a:pt x="545" y="977"/>
                    <a:pt x="546" y="969"/>
                  </a:cubicBezTo>
                  <a:cubicBezTo>
                    <a:pt x="547" y="959"/>
                    <a:pt x="544" y="945"/>
                    <a:pt x="549" y="939"/>
                  </a:cubicBezTo>
                  <a:cubicBezTo>
                    <a:pt x="477" y="939"/>
                    <a:pt x="416" y="928"/>
                    <a:pt x="360" y="912"/>
                  </a:cubicBezTo>
                  <a:cubicBezTo>
                    <a:pt x="373" y="962"/>
                    <a:pt x="382" y="1016"/>
                    <a:pt x="390" y="1071"/>
                  </a:cubicBezTo>
                  <a:close/>
                  <a:moveTo>
                    <a:pt x="342" y="927"/>
                  </a:moveTo>
                  <a:cubicBezTo>
                    <a:pt x="324" y="931"/>
                    <a:pt x="309" y="938"/>
                    <a:pt x="291" y="942"/>
                  </a:cubicBezTo>
                  <a:cubicBezTo>
                    <a:pt x="297" y="1079"/>
                    <a:pt x="276" y="1215"/>
                    <a:pt x="270" y="1350"/>
                  </a:cubicBezTo>
                  <a:cubicBezTo>
                    <a:pt x="314" y="1349"/>
                    <a:pt x="350" y="1356"/>
                    <a:pt x="393" y="1356"/>
                  </a:cubicBezTo>
                  <a:cubicBezTo>
                    <a:pt x="434" y="1300"/>
                    <a:pt x="496" y="1219"/>
                    <a:pt x="537" y="1149"/>
                  </a:cubicBezTo>
                  <a:cubicBezTo>
                    <a:pt x="548" y="1131"/>
                    <a:pt x="577" y="1082"/>
                    <a:pt x="570" y="1074"/>
                  </a:cubicBezTo>
                  <a:cubicBezTo>
                    <a:pt x="556" y="1057"/>
                    <a:pt x="507" y="1072"/>
                    <a:pt x="480" y="1077"/>
                  </a:cubicBezTo>
                  <a:cubicBezTo>
                    <a:pt x="444" y="1084"/>
                    <a:pt x="415" y="1091"/>
                    <a:pt x="384" y="1095"/>
                  </a:cubicBezTo>
                  <a:cubicBezTo>
                    <a:pt x="369" y="1040"/>
                    <a:pt x="355" y="984"/>
                    <a:pt x="342" y="927"/>
                  </a:cubicBezTo>
                  <a:close/>
                  <a:moveTo>
                    <a:pt x="579" y="1056"/>
                  </a:moveTo>
                  <a:cubicBezTo>
                    <a:pt x="601" y="1029"/>
                    <a:pt x="610" y="988"/>
                    <a:pt x="624" y="954"/>
                  </a:cubicBezTo>
                  <a:cubicBezTo>
                    <a:pt x="613" y="954"/>
                    <a:pt x="589" y="939"/>
                    <a:pt x="585" y="951"/>
                  </a:cubicBezTo>
                  <a:cubicBezTo>
                    <a:pt x="586" y="989"/>
                    <a:pt x="584" y="1024"/>
                    <a:pt x="579" y="1056"/>
                  </a:cubicBezTo>
                  <a:close/>
                  <a:moveTo>
                    <a:pt x="531" y="1194"/>
                  </a:moveTo>
                  <a:cubicBezTo>
                    <a:pt x="510" y="1225"/>
                    <a:pt x="491" y="1258"/>
                    <a:pt x="468" y="1287"/>
                  </a:cubicBezTo>
                  <a:cubicBezTo>
                    <a:pt x="445" y="1317"/>
                    <a:pt x="413" y="1341"/>
                    <a:pt x="402" y="1377"/>
                  </a:cubicBezTo>
                  <a:cubicBezTo>
                    <a:pt x="384" y="1381"/>
                    <a:pt x="359" y="1401"/>
                    <a:pt x="357" y="1419"/>
                  </a:cubicBezTo>
                  <a:cubicBezTo>
                    <a:pt x="355" y="1431"/>
                    <a:pt x="368" y="1434"/>
                    <a:pt x="363" y="1446"/>
                  </a:cubicBezTo>
                  <a:cubicBezTo>
                    <a:pt x="411" y="1438"/>
                    <a:pt x="434" y="1388"/>
                    <a:pt x="462" y="1350"/>
                  </a:cubicBezTo>
                  <a:cubicBezTo>
                    <a:pt x="518" y="1273"/>
                    <a:pt x="565" y="1203"/>
                    <a:pt x="615" y="1113"/>
                  </a:cubicBezTo>
                  <a:cubicBezTo>
                    <a:pt x="629" y="1088"/>
                    <a:pt x="679" y="1007"/>
                    <a:pt x="669" y="969"/>
                  </a:cubicBezTo>
                  <a:cubicBezTo>
                    <a:pt x="667" y="963"/>
                    <a:pt x="649" y="943"/>
                    <a:pt x="645" y="954"/>
                  </a:cubicBezTo>
                  <a:cubicBezTo>
                    <a:pt x="629" y="1049"/>
                    <a:pt x="578" y="1124"/>
                    <a:pt x="531" y="1194"/>
                  </a:cubicBezTo>
                  <a:close/>
                  <a:moveTo>
                    <a:pt x="222" y="1452"/>
                  </a:moveTo>
                  <a:cubicBezTo>
                    <a:pt x="222" y="1444"/>
                    <a:pt x="223" y="1437"/>
                    <a:pt x="231" y="1437"/>
                  </a:cubicBezTo>
                  <a:cubicBezTo>
                    <a:pt x="219" y="1470"/>
                    <a:pt x="243" y="1511"/>
                    <a:pt x="255" y="1539"/>
                  </a:cubicBezTo>
                  <a:cubicBezTo>
                    <a:pt x="329" y="1548"/>
                    <a:pt x="366" y="1492"/>
                    <a:pt x="342" y="1431"/>
                  </a:cubicBezTo>
                  <a:cubicBezTo>
                    <a:pt x="351" y="1410"/>
                    <a:pt x="368" y="1397"/>
                    <a:pt x="378" y="1377"/>
                  </a:cubicBezTo>
                  <a:cubicBezTo>
                    <a:pt x="301" y="1354"/>
                    <a:pt x="212" y="1373"/>
                    <a:pt x="222" y="1452"/>
                  </a:cubicBezTo>
                  <a:close/>
                  <a:moveTo>
                    <a:pt x="870" y="1209"/>
                  </a:moveTo>
                  <a:cubicBezTo>
                    <a:pt x="802" y="1209"/>
                    <a:pt x="776" y="1148"/>
                    <a:pt x="750" y="1104"/>
                  </a:cubicBezTo>
                  <a:cubicBezTo>
                    <a:pt x="724" y="1061"/>
                    <a:pt x="701" y="1018"/>
                    <a:pt x="684" y="981"/>
                  </a:cubicBezTo>
                  <a:cubicBezTo>
                    <a:pt x="687" y="1025"/>
                    <a:pt x="691" y="1068"/>
                    <a:pt x="693" y="1113"/>
                  </a:cubicBezTo>
                  <a:cubicBezTo>
                    <a:pt x="735" y="1204"/>
                    <a:pt x="789" y="1283"/>
                    <a:pt x="894" y="1311"/>
                  </a:cubicBezTo>
                  <a:cubicBezTo>
                    <a:pt x="890" y="1282"/>
                    <a:pt x="884" y="1248"/>
                    <a:pt x="891" y="1218"/>
                  </a:cubicBezTo>
                  <a:cubicBezTo>
                    <a:pt x="893" y="1208"/>
                    <a:pt x="888" y="1205"/>
                    <a:pt x="885" y="1200"/>
                  </a:cubicBezTo>
                  <a:cubicBezTo>
                    <a:pt x="876" y="1199"/>
                    <a:pt x="877" y="1208"/>
                    <a:pt x="870" y="1209"/>
                  </a:cubicBezTo>
                  <a:close/>
                  <a:moveTo>
                    <a:pt x="273" y="1020"/>
                  </a:moveTo>
                  <a:cubicBezTo>
                    <a:pt x="272" y="1018"/>
                    <a:pt x="273" y="1014"/>
                    <a:pt x="270" y="1014"/>
                  </a:cubicBezTo>
                  <a:cubicBezTo>
                    <a:pt x="244" y="1099"/>
                    <a:pt x="208" y="1174"/>
                    <a:pt x="204" y="1281"/>
                  </a:cubicBezTo>
                  <a:cubicBezTo>
                    <a:pt x="177" y="1304"/>
                    <a:pt x="147" y="1324"/>
                    <a:pt x="153" y="1380"/>
                  </a:cubicBezTo>
                  <a:cubicBezTo>
                    <a:pt x="163" y="1394"/>
                    <a:pt x="175" y="1406"/>
                    <a:pt x="201" y="1404"/>
                  </a:cubicBezTo>
                  <a:cubicBezTo>
                    <a:pt x="215" y="1379"/>
                    <a:pt x="222" y="1347"/>
                    <a:pt x="261" y="1347"/>
                  </a:cubicBezTo>
                  <a:cubicBezTo>
                    <a:pt x="265" y="1282"/>
                    <a:pt x="277" y="1225"/>
                    <a:pt x="276" y="1155"/>
                  </a:cubicBezTo>
                  <a:cubicBezTo>
                    <a:pt x="281" y="1137"/>
                    <a:pt x="281" y="1098"/>
                    <a:pt x="276" y="1080"/>
                  </a:cubicBezTo>
                  <a:cubicBezTo>
                    <a:pt x="276" y="1070"/>
                    <a:pt x="276" y="1060"/>
                    <a:pt x="276" y="1050"/>
                  </a:cubicBezTo>
                  <a:cubicBezTo>
                    <a:pt x="274" y="1041"/>
                    <a:pt x="280" y="1024"/>
                    <a:pt x="273" y="1020"/>
                  </a:cubicBezTo>
                  <a:close/>
                  <a:moveTo>
                    <a:pt x="675" y="1074"/>
                  </a:moveTo>
                  <a:cubicBezTo>
                    <a:pt x="673" y="1062"/>
                    <a:pt x="679" y="1042"/>
                    <a:pt x="672" y="1035"/>
                  </a:cubicBezTo>
                  <a:cubicBezTo>
                    <a:pt x="621" y="1176"/>
                    <a:pt x="521" y="1268"/>
                    <a:pt x="456" y="1395"/>
                  </a:cubicBezTo>
                  <a:cubicBezTo>
                    <a:pt x="470" y="1406"/>
                    <a:pt x="462" y="1448"/>
                    <a:pt x="462" y="1479"/>
                  </a:cubicBezTo>
                  <a:cubicBezTo>
                    <a:pt x="539" y="1506"/>
                    <a:pt x="623" y="1487"/>
                    <a:pt x="690" y="1464"/>
                  </a:cubicBezTo>
                  <a:cubicBezTo>
                    <a:pt x="684" y="1364"/>
                    <a:pt x="677" y="1265"/>
                    <a:pt x="675" y="1161"/>
                  </a:cubicBezTo>
                  <a:cubicBezTo>
                    <a:pt x="675" y="1132"/>
                    <a:pt x="675" y="1103"/>
                    <a:pt x="675" y="1074"/>
                  </a:cubicBezTo>
                  <a:close/>
                  <a:moveTo>
                    <a:pt x="1116" y="1113"/>
                  </a:moveTo>
                  <a:cubicBezTo>
                    <a:pt x="1082" y="1140"/>
                    <a:pt x="1045" y="1173"/>
                    <a:pt x="987" y="1179"/>
                  </a:cubicBezTo>
                  <a:cubicBezTo>
                    <a:pt x="974" y="1180"/>
                    <a:pt x="958" y="1176"/>
                    <a:pt x="945" y="1179"/>
                  </a:cubicBezTo>
                  <a:cubicBezTo>
                    <a:pt x="891" y="1193"/>
                    <a:pt x="896" y="1279"/>
                    <a:pt x="915" y="1329"/>
                  </a:cubicBezTo>
                  <a:cubicBezTo>
                    <a:pt x="970" y="1341"/>
                    <a:pt x="1031" y="1321"/>
                    <a:pt x="1017" y="1263"/>
                  </a:cubicBezTo>
                  <a:cubicBezTo>
                    <a:pt x="1063" y="1231"/>
                    <a:pt x="1124" y="1214"/>
                    <a:pt x="1155" y="1167"/>
                  </a:cubicBezTo>
                  <a:cubicBezTo>
                    <a:pt x="1139" y="1152"/>
                    <a:pt x="1127" y="1133"/>
                    <a:pt x="1116" y="1113"/>
                  </a:cubicBezTo>
                  <a:close/>
                  <a:moveTo>
                    <a:pt x="438" y="1434"/>
                  </a:moveTo>
                  <a:cubicBezTo>
                    <a:pt x="438" y="1428"/>
                    <a:pt x="438" y="1422"/>
                    <a:pt x="438" y="1416"/>
                  </a:cubicBezTo>
                  <a:cubicBezTo>
                    <a:pt x="401" y="1425"/>
                    <a:pt x="417" y="1472"/>
                    <a:pt x="360" y="1464"/>
                  </a:cubicBezTo>
                  <a:cubicBezTo>
                    <a:pt x="354" y="1502"/>
                    <a:pt x="345" y="1549"/>
                    <a:pt x="309" y="1557"/>
                  </a:cubicBezTo>
                  <a:cubicBezTo>
                    <a:pt x="263" y="1567"/>
                    <a:pt x="222" y="1541"/>
                    <a:pt x="219" y="1494"/>
                  </a:cubicBezTo>
                  <a:cubicBezTo>
                    <a:pt x="219" y="1492"/>
                    <a:pt x="219" y="1490"/>
                    <a:pt x="219" y="1488"/>
                  </a:cubicBezTo>
                  <a:cubicBezTo>
                    <a:pt x="207" y="1506"/>
                    <a:pt x="213" y="1558"/>
                    <a:pt x="216" y="1581"/>
                  </a:cubicBezTo>
                  <a:cubicBezTo>
                    <a:pt x="216" y="1583"/>
                    <a:pt x="216" y="1585"/>
                    <a:pt x="216" y="1587"/>
                  </a:cubicBezTo>
                  <a:cubicBezTo>
                    <a:pt x="295" y="1660"/>
                    <a:pt x="441" y="1598"/>
                    <a:pt x="438" y="1503"/>
                  </a:cubicBezTo>
                  <a:cubicBezTo>
                    <a:pt x="437" y="1494"/>
                    <a:pt x="422" y="1499"/>
                    <a:pt x="426" y="1485"/>
                  </a:cubicBezTo>
                  <a:cubicBezTo>
                    <a:pt x="427" y="1481"/>
                    <a:pt x="433" y="1482"/>
                    <a:pt x="438" y="1482"/>
                  </a:cubicBezTo>
                  <a:cubicBezTo>
                    <a:pt x="443" y="1473"/>
                    <a:pt x="443" y="1443"/>
                    <a:pt x="438" y="1434"/>
                  </a:cubicBezTo>
                  <a:close/>
                  <a:moveTo>
                    <a:pt x="1374" y="1449"/>
                  </a:moveTo>
                  <a:cubicBezTo>
                    <a:pt x="1313" y="1450"/>
                    <a:pt x="1261" y="1442"/>
                    <a:pt x="1221" y="1422"/>
                  </a:cubicBezTo>
                  <a:cubicBezTo>
                    <a:pt x="1222" y="1443"/>
                    <a:pt x="1216" y="1457"/>
                    <a:pt x="1218" y="1479"/>
                  </a:cubicBezTo>
                  <a:cubicBezTo>
                    <a:pt x="1213" y="1488"/>
                    <a:pt x="1213" y="1518"/>
                    <a:pt x="1218" y="1527"/>
                  </a:cubicBezTo>
                  <a:cubicBezTo>
                    <a:pt x="1223" y="1592"/>
                    <a:pt x="1236" y="1649"/>
                    <a:pt x="1242" y="1713"/>
                  </a:cubicBezTo>
                  <a:cubicBezTo>
                    <a:pt x="1244" y="1713"/>
                    <a:pt x="1246" y="1713"/>
                    <a:pt x="1248" y="1713"/>
                  </a:cubicBezTo>
                  <a:cubicBezTo>
                    <a:pt x="1266" y="1713"/>
                    <a:pt x="1284" y="1713"/>
                    <a:pt x="1302" y="1713"/>
                  </a:cubicBezTo>
                  <a:cubicBezTo>
                    <a:pt x="1318" y="1713"/>
                    <a:pt x="1334" y="1713"/>
                    <a:pt x="1350" y="1713"/>
                  </a:cubicBezTo>
                  <a:cubicBezTo>
                    <a:pt x="1357" y="1717"/>
                    <a:pt x="1405" y="1720"/>
                    <a:pt x="1398" y="1710"/>
                  </a:cubicBezTo>
                  <a:cubicBezTo>
                    <a:pt x="1393" y="1687"/>
                    <a:pt x="1388" y="1664"/>
                    <a:pt x="1389" y="1635"/>
                  </a:cubicBezTo>
                  <a:cubicBezTo>
                    <a:pt x="1387" y="1624"/>
                    <a:pt x="1393" y="1605"/>
                    <a:pt x="1386" y="1599"/>
                  </a:cubicBezTo>
                  <a:cubicBezTo>
                    <a:pt x="1386" y="1578"/>
                    <a:pt x="1386" y="1557"/>
                    <a:pt x="1386" y="1536"/>
                  </a:cubicBezTo>
                  <a:cubicBezTo>
                    <a:pt x="1393" y="1532"/>
                    <a:pt x="1387" y="1515"/>
                    <a:pt x="1389" y="1506"/>
                  </a:cubicBezTo>
                  <a:cubicBezTo>
                    <a:pt x="1388" y="1485"/>
                    <a:pt x="1391" y="1468"/>
                    <a:pt x="1398" y="1455"/>
                  </a:cubicBezTo>
                  <a:cubicBezTo>
                    <a:pt x="1409" y="1446"/>
                    <a:pt x="1382" y="1450"/>
                    <a:pt x="1374" y="1449"/>
                  </a:cubicBezTo>
                  <a:close/>
                  <a:moveTo>
                    <a:pt x="1458" y="1452"/>
                  </a:moveTo>
                  <a:cubicBezTo>
                    <a:pt x="1446" y="1445"/>
                    <a:pt x="1421" y="1451"/>
                    <a:pt x="1404" y="1449"/>
                  </a:cubicBezTo>
                  <a:cubicBezTo>
                    <a:pt x="1406" y="1460"/>
                    <a:pt x="1400" y="1479"/>
                    <a:pt x="1407" y="1485"/>
                  </a:cubicBezTo>
                  <a:cubicBezTo>
                    <a:pt x="1407" y="1491"/>
                    <a:pt x="1407" y="1497"/>
                    <a:pt x="1407" y="1503"/>
                  </a:cubicBezTo>
                  <a:cubicBezTo>
                    <a:pt x="1400" y="1511"/>
                    <a:pt x="1406" y="1532"/>
                    <a:pt x="1404" y="1545"/>
                  </a:cubicBezTo>
                  <a:cubicBezTo>
                    <a:pt x="1397" y="1602"/>
                    <a:pt x="1403" y="1664"/>
                    <a:pt x="1410" y="1716"/>
                  </a:cubicBezTo>
                  <a:cubicBezTo>
                    <a:pt x="1428" y="1716"/>
                    <a:pt x="1446" y="1716"/>
                    <a:pt x="1464" y="1716"/>
                  </a:cubicBezTo>
                  <a:cubicBezTo>
                    <a:pt x="1478" y="1625"/>
                    <a:pt x="1465" y="1544"/>
                    <a:pt x="1458" y="1452"/>
                  </a:cubicBezTo>
                  <a:close/>
                  <a:moveTo>
                    <a:pt x="531" y="1509"/>
                  </a:moveTo>
                  <a:cubicBezTo>
                    <a:pt x="506" y="1507"/>
                    <a:pt x="480" y="1506"/>
                    <a:pt x="456" y="1503"/>
                  </a:cubicBezTo>
                  <a:cubicBezTo>
                    <a:pt x="446" y="1550"/>
                    <a:pt x="421" y="1582"/>
                    <a:pt x="396" y="1614"/>
                  </a:cubicBezTo>
                  <a:cubicBezTo>
                    <a:pt x="446" y="1622"/>
                    <a:pt x="529" y="1620"/>
                    <a:pt x="585" y="1611"/>
                  </a:cubicBezTo>
                  <a:cubicBezTo>
                    <a:pt x="590" y="1610"/>
                    <a:pt x="593" y="1603"/>
                    <a:pt x="597" y="1602"/>
                  </a:cubicBezTo>
                  <a:cubicBezTo>
                    <a:pt x="604" y="1600"/>
                    <a:pt x="603" y="1607"/>
                    <a:pt x="609" y="1605"/>
                  </a:cubicBezTo>
                  <a:cubicBezTo>
                    <a:pt x="638" y="1596"/>
                    <a:pt x="692" y="1578"/>
                    <a:pt x="699" y="1551"/>
                  </a:cubicBezTo>
                  <a:cubicBezTo>
                    <a:pt x="704" y="1532"/>
                    <a:pt x="693" y="1499"/>
                    <a:pt x="687" y="1476"/>
                  </a:cubicBezTo>
                  <a:cubicBezTo>
                    <a:pt x="666" y="1494"/>
                    <a:pt x="638" y="1505"/>
                    <a:pt x="603" y="1509"/>
                  </a:cubicBezTo>
                  <a:cubicBezTo>
                    <a:pt x="579" y="1509"/>
                    <a:pt x="555" y="1509"/>
                    <a:pt x="531" y="1509"/>
                  </a:cubicBezTo>
                  <a:close/>
                  <a:moveTo>
                    <a:pt x="657" y="1638"/>
                  </a:moveTo>
                  <a:cubicBezTo>
                    <a:pt x="658" y="1626"/>
                    <a:pt x="657" y="1616"/>
                    <a:pt x="654" y="1608"/>
                  </a:cubicBezTo>
                  <a:cubicBezTo>
                    <a:pt x="633" y="1608"/>
                    <a:pt x="621" y="1617"/>
                    <a:pt x="603" y="1620"/>
                  </a:cubicBezTo>
                  <a:cubicBezTo>
                    <a:pt x="602" y="1659"/>
                    <a:pt x="609" y="1690"/>
                    <a:pt x="609" y="1728"/>
                  </a:cubicBezTo>
                  <a:cubicBezTo>
                    <a:pt x="609" y="1744"/>
                    <a:pt x="609" y="1760"/>
                    <a:pt x="609" y="1776"/>
                  </a:cubicBezTo>
                  <a:cubicBezTo>
                    <a:pt x="609" y="1779"/>
                    <a:pt x="609" y="1782"/>
                    <a:pt x="609" y="1785"/>
                  </a:cubicBezTo>
                  <a:cubicBezTo>
                    <a:pt x="614" y="1790"/>
                    <a:pt x="640" y="1790"/>
                    <a:pt x="645" y="1785"/>
                  </a:cubicBezTo>
                  <a:cubicBezTo>
                    <a:pt x="646" y="1753"/>
                    <a:pt x="656" y="1730"/>
                    <a:pt x="657" y="1698"/>
                  </a:cubicBezTo>
                  <a:cubicBezTo>
                    <a:pt x="662" y="1685"/>
                    <a:pt x="662" y="1651"/>
                    <a:pt x="657" y="1638"/>
                  </a:cubicBezTo>
                  <a:close/>
                  <a:moveTo>
                    <a:pt x="366" y="1770"/>
                  </a:moveTo>
                  <a:cubicBezTo>
                    <a:pt x="362" y="1721"/>
                    <a:pt x="358" y="1673"/>
                    <a:pt x="366" y="1626"/>
                  </a:cubicBezTo>
                  <a:cubicBezTo>
                    <a:pt x="350" y="1633"/>
                    <a:pt x="327" y="1633"/>
                    <a:pt x="312" y="1641"/>
                  </a:cubicBezTo>
                  <a:cubicBezTo>
                    <a:pt x="324" y="1681"/>
                    <a:pt x="322" y="1735"/>
                    <a:pt x="324" y="1785"/>
                  </a:cubicBezTo>
                  <a:cubicBezTo>
                    <a:pt x="333" y="1792"/>
                    <a:pt x="355" y="1786"/>
                    <a:pt x="369" y="1788"/>
                  </a:cubicBezTo>
                  <a:cubicBezTo>
                    <a:pt x="367" y="1783"/>
                    <a:pt x="373" y="1770"/>
                    <a:pt x="366" y="1770"/>
                  </a:cubicBezTo>
                  <a:close/>
                  <a:moveTo>
                    <a:pt x="588" y="1671"/>
                  </a:moveTo>
                  <a:cubicBezTo>
                    <a:pt x="588" y="1656"/>
                    <a:pt x="588" y="1641"/>
                    <a:pt x="588" y="1626"/>
                  </a:cubicBezTo>
                  <a:cubicBezTo>
                    <a:pt x="561" y="1626"/>
                    <a:pt x="541" y="1633"/>
                    <a:pt x="516" y="1635"/>
                  </a:cubicBezTo>
                  <a:cubicBezTo>
                    <a:pt x="504" y="1635"/>
                    <a:pt x="492" y="1635"/>
                    <a:pt x="480" y="1635"/>
                  </a:cubicBezTo>
                  <a:cubicBezTo>
                    <a:pt x="449" y="1634"/>
                    <a:pt x="421" y="1630"/>
                    <a:pt x="387" y="1632"/>
                  </a:cubicBezTo>
                  <a:cubicBezTo>
                    <a:pt x="387" y="1638"/>
                    <a:pt x="387" y="1644"/>
                    <a:pt x="387" y="1650"/>
                  </a:cubicBezTo>
                  <a:cubicBezTo>
                    <a:pt x="380" y="1655"/>
                    <a:pt x="386" y="1673"/>
                    <a:pt x="384" y="1683"/>
                  </a:cubicBezTo>
                  <a:cubicBezTo>
                    <a:pt x="384" y="1693"/>
                    <a:pt x="384" y="1703"/>
                    <a:pt x="384" y="1713"/>
                  </a:cubicBezTo>
                  <a:cubicBezTo>
                    <a:pt x="384" y="1737"/>
                    <a:pt x="384" y="1761"/>
                    <a:pt x="384" y="1785"/>
                  </a:cubicBezTo>
                  <a:cubicBezTo>
                    <a:pt x="396" y="1785"/>
                    <a:pt x="408" y="1785"/>
                    <a:pt x="420" y="1785"/>
                  </a:cubicBezTo>
                  <a:cubicBezTo>
                    <a:pt x="455" y="1785"/>
                    <a:pt x="490" y="1785"/>
                    <a:pt x="525" y="1785"/>
                  </a:cubicBezTo>
                  <a:cubicBezTo>
                    <a:pt x="533" y="1785"/>
                    <a:pt x="541" y="1785"/>
                    <a:pt x="549" y="1785"/>
                  </a:cubicBezTo>
                  <a:cubicBezTo>
                    <a:pt x="561" y="1785"/>
                    <a:pt x="573" y="1785"/>
                    <a:pt x="585" y="1785"/>
                  </a:cubicBezTo>
                  <a:cubicBezTo>
                    <a:pt x="592" y="1781"/>
                    <a:pt x="586" y="1764"/>
                    <a:pt x="588" y="1755"/>
                  </a:cubicBezTo>
                  <a:cubicBezTo>
                    <a:pt x="588" y="1737"/>
                    <a:pt x="588" y="1719"/>
                    <a:pt x="588" y="1701"/>
                  </a:cubicBezTo>
                  <a:cubicBezTo>
                    <a:pt x="588" y="1691"/>
                    <a:pt x="588" y="1681"/>
                    <a:pt x="588" y="1671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9" name="Freeform 1412"/>
            <p:cNvSpPr/>
            <p:nvPr/>
          </p:nvSpPr>
          <p:spPr bwMode="auto">
            <a:xfrm>
              <a:off x="14436726" y="2122488"/>
              <a:ext cx="171450" cy="169862"/>
            </a:xfrm>
            <a:custGeom>
              <a:avLst/>
              <a:gdLst>
                <a:gd name="T0" fmla="*/ 0 w 57"/>
                <a:gd name="T1" fmla="*/ 0 h 57"/>
                <a:gd name="T2" fmla="*/ 57 w 57"/>
                <a:gd name="T3" fmla="*/ 57 h 57"/>
                <a:gd name="T4" fmla="*/ 0 w 57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7">
                  <a:moveTo>
                    <a:pt x="0" y="0"/>
                  </a:moveTo>
                  <a:cubicBezTo>
                    <a:pt x="20" y="18"/>
                    <a:pt x="39" y="37"/>
                    <a:pt x="57" y="57"/>
                  </a:cubicBezTo>
                  <a:cubicBezTo>
                    <a:pt x="37" y="39"/>
                    <a:pt x="18" y="20"/>
                    <a:pt x="0" y="0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0" name="Freeform 1413"/>
            <p:cNvSpPr/>
            <p:nvPr/>
          </p:nvSpPr>
          <p:spPr bwMode="auto">
            <a:xfrm>
              <a:off x="14436726" y="2109788"/>
              <a:ext cx="182563" cy="182562"/>
            </a:xfrm>
            <a:custGeom>
              <a:avLst/>
              <a:gdLst>
                <a:gd name="T0" fmla="*/ 57 w 61"/>
                <a:gd name="T1" fmla="*/ 61 h 61"/>
                <a:gd name="T2" fmla="*/ 0 w 61"/>
                <a:gd name="T3" fmla="*/ 4 h 61"/>
                <a:gd name="T4" fmla="*/ 6 w 61"/>
                <a:gd name="T5" fmla="*/ 4 h 61"/>
                <a:gd name="T6" fmla="*/ 60 w 61"/>
                <a:gd name="T7" fmla="*/ 58 h 61"/>
                <a:gd name="T8" fmla="*/ 57 w 61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57" y="61"/>
                  </a:moveTo>
                  <a:cubicBezTo>
                    <a:pt x="39" y="41"/>
                    <a:pt x="20" y="22"/>
                    <a:pt x="0" y="4"/>
                  </a:cubicBezTo>
                  <a:cubicBezTo>
                    <a:pt x="1" y="0"/>
                    <a:pt x="6" y="1"/>
                    <a:pt x="6" y="4"/>
                  </a:cubicBezTo>
                  <a:cubicBezTo>
                    <a:pt x="23" y="23"/>
                    <a:pt x="41" y="41"/>
                    <a:pt x="60" y="58"/>
                  </a:cubicBezTo>
                  <a:cubicBezTo>
                    <a:pt x="61" y="61"/>
                    <a:pt x="59" y="61"/>
                    <a:pt x="57" y="61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1414"/>
            <p:cNvSpPr/>
            <p:nvPr/>
          </p:nvSpPr>
          <p:spPr bwMode="auto">
            <a:xfrm>
              <a:off x="12180888" y="693738"/>
              <a:ext cx="2597150" cy="2163762"/>
            </a:xfrm>
            <a:custGeom>
              <a:avLst/>
              <a:gdLst>
                <a:gd name="T0" fmla="*/ 762 w 870"/>
                <a:gd name="T1" fmla="*/ 478 h 724"/>
                <a:gd name="T2" fmla="*/ 846 w 870"/>
                <a:gd name="T3" fmla="*/ 418 h 724"/>
                <a:gd name="T4" fmla="*/ 744 w 870"/>
                <a:gd name="T5" fmla="*/ 460 h 724"/>
                <a:gd name="T6" fmla="*/ 705 w 870"/>
                <a:gd name="T7" fmla="*/ 442 h 724"/>
                <a:gd name="T8" fmla="*/ 660 w 870"/>
                <a:gd name="T9" fmla="*/ 379 h 724"/>
                <a:gd name="T10" fmla="*/ 717 w 870"/>
                <a:gd name="T11" fmla="*/ 475 h 724"/>
                <a:gd name="T12" fmla="*/ 717 w 870"/>
                <a:gd name="T13" fmla="*/ 478 h 724"/>
                <a:gd name="T14" fmla="*/ 681 w 870"/>
                <a:gd name="T15" fmla="*/ 481 h 724"/>
                <a:gd name="T16" fmla="*/ 672 w 870"/>
                <a:gd name="T17" fmla="*/ 481 h 724"/>
                <a:gd name="T18" fmla="*/ 540 w 870"/>
                <a:gd name="T19" fmla="*/ 268 h 724"/>
                <a:gd name="T20" fmla="*/ 549 w 870"/>
                <a:gd name="T21" fmla="*/ 319 h 724"/>
                <a:gd name="T22" fmla="*/ 609 w 870"/>
                <a:gd name="T23" fmla="*/ 631 h 724"/>
                <a:gd name="T24" fmla="*/ 450 w 870"/>
                <a:gd name="T25" fmla="*/ 316 h 724"/>
                <a:gd name="T26" fmla="*/ 450 w 870"/>
                <a:gd name="T27" fmla="*/ 286 h 724"/>
                <a:gd name="T28" fmla="*/ 432 w 870"/>
                <a:gd name="T29" fmla="*/ 283 h 724"/>
                <a:gd name="T30" fmla="*/ 360 w 870"/>
                <a:gd name="T31" fmla="*/ 484 h 724"/>
                <a:gd name="T32" fmla="*/ 300 w 870"/>
                <a:gd name="T33" fmla="*/ 517 h 724"/>
                <a:gd name="T34" fmla="*/ 297 w 870"/>
                <a:gd name="T35" fmla="*/ 520 h 724"/>
                <a:gd name="T36" fmla="*/ 333 w 870"/>
                <a:gd name="T37" fmla="*/ 520 h 724"/>
                <a:gd name="T38" fmla="*/ 249 w 870"/>
                <a:gd name="T39" fmla="*/ 604 h 724"/>
                <a:gd name="T40" fmla="*/ 306 w 870"/>
                <a:gd name="T41" fmla="*/ 340 h 724"/>
                <a:gd name="T42" fmla="*/ 321 w 870"/>
                <a:gd name="T43" fmla="*/ 340 h 724"/>
                <a:gd name="T44" fmla="*/ 288 w 870"/>
                <a:gd name="T45" fmla="*/ 313 h 724"/>
                <a:gd name="T46" fmla="*/ 276 w 870"/>
                <a:gd name="T47" fmla="*/ 367 h 724"/>
                <a:gd name="T48" fmla="*/ 141 w 870"/>
                <a:gd name="T49" fmla="*/ 724 h 724"/>
                <a:gd name="T50" fmla="*/ 141 w 870"/>
                <a:gd name="T51" fmla="*/ 319 h 724"/>
                <a:gd name="T52" fmla="*/ 72 w 870"/>
                <a:gd name="T53" fmla="*/ 580 h 724"/>
                <a:gd name="T54" fmla="*/ 66 w 870"/>
                <a:gd name="T55" fmla="*/ 604 h 724"/>
                <a:gd name="T56" fmla="*/ 12 w 870"/>
                <a:gd name="T57" fmla="*/ 601 h 724"/>
                <a:gd name="T58" fmla="*/ 0 w 870"/>
                <a:gd name="T59" fmla="*/ 493 h 724"/>
                <a:gd name="T60" fmla="*/ 0 w 870"/>
                <a:gd name="T61" fmla="*/ 442 h 724"/>
                <a:gd name="T62" fmla="*/ 351 w 870"/>
                <a:gd name="T63" fmla="*/ 64 h 724"/>
                <a:gd name="T64" fmla="*/ 393 w 870"/>
                <a:gd name="T65" fmla="*/ 64 h 724"/>
                <a:gd name="T66" fmla="*/ 429 w 870"/>
                <a:gd name="T67" fmla="*/ 67 h 724"/>
                <a:gd name="T68" fmla="*/ 453 w 870"/>
                <a:gd name="T69" fmla="*/ 112 h 724"/>
                <a:gd name="T70" fmla="*/ 465 w 870"/>
                <a:gd name="T71" fmla="*/ 70 h 724"/>
                <a:gd name="T72" fmla="*/ 402 w 870"/>
                <a:gd name="T73" fmla="*/ 7 h 724"/>
                <a:gd name="T74" fmla="*/ 432 w 870"/>
                <a:gd name="T75" fmla="*/ 4 h 724"/>
                <a:gd name="T76" fmla="*/ 519 w 870"/>
                <a:gd name="T77" fmla="*/ 112 h 724"/>
                <a:gd name="T78" fmla="*/ 576 w 870"/>
                <a:gd name="T79" fmla="*/ 76 h 724"/>
                <a:gd name="T80" fmla="*/ 582 w 870"/>
                <a:gd name="T81" fmla="*/ 94 h 724"/>
                <a:gd name="T82" fmla="*/ 870 w 870"/>
                <a:gd name="T83" fmla="*/ 427 h 724"/>
                <a:gd name="T84" fmla="*/ 870 w 870"/>
                <a:gd name="T85" fmla="*/ 475 h 724"/>
                <a:gd name="T86" fmla="*/ 843 w 870"/>
                <a:gd name="T87" fmla="*/ 574 h 724"/>
                <a:gd name="T88" fmla="*/ 822 w 870"/>
                <a:gd name="T89" fmla="*/ 523 h 724"/>
                <a:gd name="T90" fmla="*/ 816 w 870"/>
                <a:gd name="T91" fmla="*/ 532 h 724"/>
                <a:gd name="T92" fmla="*/ 762 w 870"/>
                <a:gd name="T93" fmla="*/ 47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0" h="724">
                  <a:moveTo>
                    <a:pt x="762" y="478"/>
                  </a:moveTo>
                  <a:cubicBezTo>
                    <a:pt x="804" y="481"/>
                    <a:pt x="819" y="439"/>
                    <a:pt x="846" y="418"/>
                  </a:cubicBezTo>
                  <a:cubicBezTo>
                    <a:pt x="850" y="304"/>
                    <a:pt x="728" y="396"/>
                    <a:pt x="744" y="460"/>
                  </a:cubicBezTo>
                  <a:cubicBezTo>
                    <a:pt x="736" y="470"/>
                    <a:pt x="719" y="437"/>
                    <a:pt x="705" y="442"/>
                  </a:cubicBezTo>
                  <a:cubicBezTo>
                    <a:pt x="690" y="421"/>
                    <a:pt x="677" y="398"/>
                    <a:pt x="660" y="379"/>
                  </a:cubicBezTo>
                  <a:cubicBezTo>
                    <a:pt x="669" y="421"/>
                    <a:pt x="696" y="445"/>
                    <a:pt x="717" y="475"/>
                  </a:cubicBezTo>
                  <a:cubicBezTo>
                    <a:pt x="717" y="476"/>
                    <a:pt x="717" y="477"/>
                    <a:pt x="717" y="478"/>
                  </a:cubicBezTo>
                  <a:cubicBezTo>
                    <a:pt x="706" y="480"/>
                    <a:pt x="687" y="474"/>
                    <a:pt x="681" y="481"/>
                  </a:cubicBezTo>
                  <a:cubicBezTo>
                    <a:pt x="678" y="481"/>
                    <a:pt x="675" y="481"/>
                    <a:pt x="672" y="481"/>
                  </a:cubicBezTo>
                  <a:cubicBezTo>
                    <a:pt x="609" y="429"/>
                    <a:pt x="571" y="352"/>
                    <a:pt x="540" y="268"/>
                  </a:cubicBezTo>
                  <a:cubicBezTo>
                    <a:pt x="526" y="284"/>
                    <a:pt x="546" y="304"/>
                    <a:pt x="549" y="319"/>
                  </a:cubicBezTo>
                  <a:cubicBezTo>
                    <a:pt x="570" y="420"/>
                    <a:pt x="567" y="548"/>
                    <a:pt x="609" y="631"/>
                  </a:cubicBezTo>
                  <a:cubicBezTo>
                    <a:pt x="530" y="552"/>
                    <a:pt x="464" y="460"/>
                    <a:pt x="450" y="316"/>
                  </a:cubicBezTo>
                  <a:cubicBezTo>
                    <a:pt x="455" y="313"/>
                    <a:pt x="455" y="289"/>
                    <a:pt x="450" y="286"/>
                  </a:cubicBezTo>
                  <a:cubicBezTo>
                    <a:pt x="448" y="280"/>
                    <a:pt x="437" y="277"/>
                    <a:pt x="432" y="283"/>
                  </a:cubicBezTo>
                  <a:cubicBezTo>
                    <a:pt x="425" y="367"/>
                    <a:pt x="392" y="425"/>
                    <a:pt x="360" y="484"/>
                  </a:cubicBezTo>
                  <a:cubicBezTo>
                    <a:pt x="331" y="486"/>
                    <a:pt x="313" y="499"/>
                    <a:pt x="300" y="517"/>
                  </a:cubicBezTo>
                  <a:cubicBezTo>
                    <a:pt x="297" y="516"/>
                    <a:pt x="297" y="518"/>
                    <a:pt x="297" y="520"/>
                  </a:cubicBezTo>
                  <a:cubicBezTo>
                    <a:pt x="309" y="520"/>
                    <a:pt x="321" y="520"/>
                    <a:pt x="333" y="520"/>
                  </a:cubicBezTo>
                  <a:cubicBezTo>
                    <a:pt x="310" y="553"/>
                    <a:pt x="278" y="577"/>
                    <a:pt x="249" y="604"/>
                  </a:cubicBezTo>
                  <a:cubicBezTo>
                    <a:pt x="264" y="524"/>
                    <a:pt x="307" y="446"/>
                    <a:pt x="306" y="340"/>
                  </a:cubicBezTo>
                  <a:cubicBezTo>
                    <a:pt x="311" y="340"/>
                    <a:pt x="316" y="340"/>
                    <a:pt x="321" y="340"/>
                  </a:cubicBezTo>
                  <a:cubicBezTo>
                    <a:pt x="303" y="338"/>
                    <a:pt x="307" y="314"/>
                    <a:pt x="288" y="313"/>
                  </a:cubicBezTo>
                  <a:cubicBezTo>
                    <a:pt x="269" y="321"/>
                    <a:pt x="278" y="348"/>
                    <a:pt x="276" y="367"/>
                  </a:cubicBezTo>
                  <a:cubicBezTo>
                    <a:pt x="262" y="505"/>
                    <a:pt x="172" y="597"/>
                    <a:pt x="141" y="724"/>
                  </a:cubicBezTo>
                  <a:cubicBezTo>
                    <a:pt x="53" y="623"/>
                    <a:pt x="116" y="443"/>
                    <a:pt x="141" y="319"/>
                  </a:cubicBezTo>
                  <a:cubicBezTo>
                    <a:pt x="98" y="374"/>
                    <a:pt x="83" y="483"/>
                    <a:pt x="72" y="580"/>
                  </a:cubicBezTo>
                  <a:cubicBezTo>
                    <a:pt x="70" y="588"/>
                    <a:pt x="78" y="606"/>
                    <a:pt x="66" y="604"/>
                  </a:cubicBezTo>
                  <a:cubicBezTo>
                    <a:pt x="55" y="596"/>
                    <a:pt x="27" y="596"/>
                    <a:pt x="12" y="601"/>
                  </a:cubicBezTo>
                  <a:cubicBezTo>
                    <a:pt x="6" y="567"/>
                    <a:pt x="0" y="533"/>
                    <a:pt x="0" y="493"/>
                  </a:cubicBezTo>
                  <a:cubicBezTo>
                    <a:pt x="0" y="476"/>
                    <a:pt x="0" y="459"/>
                    <a:pt x="0" y="442"/>
                  </a:cubicBezTo>
                  <a:cubicBezTo>
                    <a:pt x="20" y="219"/>
                    <a:pt x="125" y="81"/>
                    <a:pt x="351" y="64"/>
                  </a:cubicBezTo>
                  <a:cubicBezTo>
                    <a:pt x="365" y="64"/>
                    <a:pt x="379" y="64"/>
                    <a:pt x="393" y="64"/>
                  </a:cubicBezTo>
                  <a:cubicBezTo>
                    <a:pt x="408" y="62"/>
                    <a:pt x="414" y="69"/>
                    <a:pt x="429" y="67"/>
                  </a:cubicBezTo>
                  <a:cubicBezTo>
                    <a:pt x="438" y="81"/>
                    <a:pt x="440" y="102"/>
                    <a:pt x="453" y="112"/>
                  </a:cubicBezTo>
                  <a:cubicBezTo>
                    <a:pt x="470" y="103"/>
                    <a:pt x="438" y="72"/>
                    <a:pt x="465" y="70"/>
                  </a:cubicBezTo>
                  <a:cubicBezTo>
                    <a:pt x="437" y="56"/>
                    <a:pt x="433" y="18"/>
                    <a:pt x="402" y="7"/>
                  </a:cubicBezTo>
                  <a:cubicBezTo>
                    <a:pt x="406" y="0"/>
                    <a:pt x="423" y="6"/>
                    <a:pt x="432" y="4"/>
                  </a:cubicBezTo>
                  <a:cubicBezTo>
                    <a:pt x="494" y="7"/>
                    <a:pt x="516" y="50"/>
                    <a:pt x="519" y="112"/>
                  </a:cubicBezTo>
                  <a:cubicBezTo>
                    <a:pt x="535" y="97"/>
                    <a:pt x="552" y="83"/>
                    <a:pt x="576" y="76"/>
                  </a:cubicBezTo>
                  <a:cubicBezTo>
                    <a:pt x="587" y="73"/>
                    <a:pt x="580" y="88"/>
                    <a:pt x="582" y="94"/>
                  </a:cubicBezTo>
                  <a:cubicBezTo>
                    <a:pt x="742" y="141"/>
                    <a:pt x="844" y="246"/>
                    <a:pt x="870" y="427"/>
                  </a:cubicBezTo>
                  <a:cubicBezTo>
                    <a:pt x="870" y="443"/>
                    <a:pt x="870" y="459"/>
                    <a:pt x="870" y="475"/>
                  </a:cubicBezTo>
                  <a:cubicBezTo>
                    <a:pt x="869" y="516"/>
                    <a:pt x="853" y="542"/>
                    <a:pt x="843" y="574"/>
                  </a:cubicBezTo>
                  <a:cubicBezTo>
                    <a:pt x="830" y="563"/>
                    <a:pt x="825" y="544"/>
                    <a:pt x="822" y="523"/>
                  </a:cubicBezTo>
                  <a:cubicBezTo>
                    <a:pt x="816" y="522"/>
                    <a:pt x="816" y="527"/>
                    <a:pt x="816" y="532"/>
                  </a:cubicBezTo>
                  <a:cubicBezTo>
                    <a:pt x="797" y="515"/>
                    <a:pt x="779" y="497"/>
                    <a:pt x="762" y="478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2" name="Freeform 1415"/>
            <p:cNvSpPr/>
            <p:nvPr/>
          </p:nvSpPr>
          <p:spPr bwMode="auto">
            <a:xfrm>
              <a:off x="12377738" y="2427288"/>
              <a:ext cx="34925" cy="112712"/>
            </a:xfrm>
            <a:custGeom>
              <a:avLst/>
              <a:gdLst>
                <a:gd name="T0" fmla="*/ 6 w 12"/>
                <a:gd name="T1" fmla="*/ 0 h 38"/>
                <a:gd name="T2" fmla="*/ 0 w 12"/>
                <a:gd name="T3" fmla="*/ 24 h 38"/>
                <a:gd name="T4" fmla="*/ 6 w 12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8">
                  <a:moveTo>
                    <a:pt x="6" y="0"/>
                  </a:moveTo>
                  <a:cubicBezTo>
                    <a:pt x="12" y="3"/>
                    <a:pt x="11" y="38"/>
                    <a:pt x="0" y="24"/>
                  </a:cubicBezTo>
                  <a:cubicBezTo>
                    <a:pt x="12" y="26"/>
                    <a:pt x="4" y="8"/>
                    <a:pt x="6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3" name="Freeform 1416"/>
            <p:cNvSpPr/>
            <p:nvPr/>
          </p:nvSpPr>
          <p:spPr bwMode="auto">
            <a:xfrm>
              <a:off x="15073313" y="804863"/>
              <a:ext cx="2865438" cy="1819275"/>
            </a:xfrm>
            <a:custGeom>
              <a:avLst/>
              <a:gdLst>
                <a:gd name="T0" fmla="*/ 543 w 960"/>
                <a:gd name="T1" fmla="*/ 249 h 609"/>
                <a:gd name="T2" fmla="*/ 276 w 960"/>
                <a:gd name="T3" fmla="*/ 354 h 609"/>
                <a:gd name="T4" fmla="*/ 426 w 960"/>
                <a:gd name="T5" fmla="*/ 168 h 609"/>
                <a:gd name="T6" fmla="*/ 363 w 960"/>
                <a:gd name="T7" fmla="*/ 210 h 609"/>
                <a:gd name="T8" fmla="*/ 312 w 960"/>
                <a:gd name="T9" fmla="*/ 270 h 609"/>
                <a:gd name="T10" fmla="*/ 183 w 960"/>
                <a:gd name="T11" fmla="*/ 336 h 609"/>
                <a:gd name="T12" fmla="*/ 78 w 960"/>
                <a:gd name="T13" fmla="*/ 327 h 609"/>
                <a:gd name="T14" fmla="*/ 126 w 960"/>
                <a:gd name="T15" fmla="*/ 249 h 609"/>
                <a:gd name="T16" fmla="*/ 39 w 960"/>
                <a:gd name="T17" fmla="*/ 330 h 609"/>
                <a:gd name="T18" fmla="*/ 51 w 960"/>
                <a:gd name="T19" fmla="*/ 288 h 609"/>
                <a:gd name="T20" fmla="*/ 0 w 960"/>
                <a:gd name="T21" fmla="*/ 300 h 609"/>
                <a:gd name="T22" fmla="*/ 372 w 960"/>
                <a:gd name="T23" fmla="*/ 36 h 609"/>
                <a:gd name="T24" fmla="*/ 342 w 960"/>
                <a:gd name="T25" fmla="*/ 0 h 609"/>
                <a:gd name="T26" fmla="*/ 594 w 960"/>
                <a:gd name="T27" fmla="*/ 57 h 609"/>
                <a:gd name="T28" fmla="*/ 645 w 960"/>
                <a:gd name="T29" fmla="*/ 108 h 609"/>
                <a:gd name="T30" fmla="*/ 666 w 960"/>
                <a:gd name="T31" fmla="*/ 129 h 609"/>
                <a:gd name="T32" fmla="*/ 870 w 960"/>
                <a:gd name="T33" fmla="*/ 207 h 609"/>
                <a:gd name="T34" fmla="*/ 900 w 960"/>
                <a:gd name="T35" fmla="*/ 237 h 609"/>
                <a:gd name="T36" fmla="*/ 921 w 960"/>
                <a:gd name="T37" fmla="*/ 255 h 609"/>
                <a:gd name="T38" fmla="*/ 885 w 960"/>
                <a:gd name="T39" fmla="*/ 252 h 609"/>
                <a:gd name="T40" fmla="*/ 921 w 960"/>
                <a:gd name="T41" fmla="*/ 339 h 609"/>
                <a:gd name="T42" fmla="*/ 960 w 960"/>
                <a:gd name="T43" fmla="*/ 477 h 609"/>
                <a:gd name="T44" fmla="*/ 960 w 960"/>
                <a:gd name="T45" fmla="*/ 531 h 609"/>
                <a:gd name="T46" fmla="*/ 951 w 960"/>
                <a:gd name="T47" fmla="*/ 585 h 609"/>
                <a:gd name="T48" fmla="*/ 888 w 960"/>
                <a:gd name="T49" fmla="*/ 549 h 609"/>
                <a:gd name="T50" fmla="*/ 849 w 960"/>
                <a:gd name="T51" fmla="*/ 549 h 609"/>
                <a:gd name="T52" fmla="*/ 795 w 960"/>
                <a:gd name="T53" fmla="*/ 609 h 609"/>
                <a:gd name="T54" fmla="*/ 768 w 960"/>
                <a:gd name="T55" fmla="*/ 447 h 609"/>
                <a:gd name="T56" fmla="*/ 756 w 960"/>
                <a:gd name="T57" fmla="*/ 417 h 609"/>
                <a:gd name="T58" fmla="*/ 738 w 960"/>
                <a:gd name="T59" fmla="*/ 444 h 609"/>
                <a:gd name="T60" fmla="*/ 597 w 960"/>
                <a:gd name="T61" fmla="*/ 327 h 609"/>
                <a:gd name="T62" fmla="*/ 570 w 960"/>
                <a:gd name="T63" fmla="*/ 261 h 609"/>
                <a:gd name="T64" fmla="*/ 543 w 960"/>
                <a:gd name="T65" fmla="*/ 24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0" h="609">
                  <a:moveTo>
                    <a:pt x="543" y="249"/>
                  </a:moveTo>
                  <a:cubicBezTo>
                    <a:pt x="454" y="284"/>
                    <a:pt x="365" y="319"/>
                    <a:pt x="276" y="354"/>
                  </a:cubicBezTo>
                  <a:cubicBezTo>
                    <a:pt x="306" y="284"/>
                    <a:pt x="365" y="217"/>
                    <a:pt x="426" y="168"/>
                  </a:cubicBezTo>
                  <a:cubicBezTo>
                    <a:pt x="396" y="161"/>
                    <a:pt x="379" y="192"/>
                    <a:pt x="363" y="210"/>
                  </a:cubicBezTo>
                  <a:cubicBezTo>
                    <a:pt x="345" y="230"/>
                    <a:pt x="327" y="251"/>
                    <a:pt x="312" y="270"/>
                  </a:cubicBezTo>
                  <a:cubicBezTo>
                    <a:pt x="261" y="284"/>
                    <a:pt x="225" y="313"/>
                    <a:pt x="183" y="336"/>
                  </a:cubicBezTo>
                  <a:cubicBezTo>
                    <a:pt x="148" y="333"/>
                    <a:pt x="117" y="326"/>
                    <a:pt x="78" y="327"/>
                  </a:cubicBezTo>
                  <a:cubicBezTo>
                    <a:pt x="90" y="297"/>
                    <a:pt x="109" y="274"/>
                    <a:pt x="126" y="249"/>
                  </a:cubicBezTo>
                  <a:cubicBezTo>
                    <a:pt x="75" y="244"/>
                    <a:pt x="91" y="327"/>
                    <a:pt x="39" y="330"/>
                  </a:cubicBezTo>
                  <a:cubicBezTo>
                    <a:pt x="41" y="313"/>
                    <a:pt x="57" y="306"/>
                    <a:pt x="51" y="288"/>
                  </a:cubicBezTo>
                  <a:cubicBezTo>
                    <a:pt x="30" y="288"/>
                    <a:pt x="24" y="303"/>
                    <a:pt x="0" y="300"/>
                  </a:cubicBezTo>
                  <a:cubicBezTo>
                    <a:pt x="79" y="167"/>
                    <a:pt x="185" y="61"/>
                    <a:pt x="372" y="36"/>
                  </a:cubicBezTo>
                  <a:cubicBezTo>
                    <a:pt x="368" y="20"/>
                    <a:pt x="340" y="12"/>
                    <a:pt x="342" y="0"/>
                  </a:cubicBezTo>
                  <a:cubicBezTo>
                    <a:pt x="444" y="1"/>
                    <a:pt x="529" y="19"/>
                    <a:pt x="594" y="57"/>
                  </a:cubicBezTo>
                  <a:cubicBezTo>
                    <a:pt x="610" y="75"/>
                    <a:pt x="627" y="92"/>
                    <a:pt x="645" y="108"/>
                  </a:cubicBezTo>
                  <a:cubicBezTo>
                    <a:pt x="650" y="117"/>
                    <a:pt x="659" y="122"/>
                    <a:pt x="666" y="129"/>
                  </a:cubicBezTo>
                  <a:cubicBezTo>
                    <a:pt x="751" y="115"/>
                    <a:pt x="816" y="171"/>
                    <a:pt x="870" y="207"/>
                  </a:cubicBezTo>
                  <a:cubicBezTo>
                    <a:pt x="879" y="218"/>
                    <a:pt x="889" y="228"/>
                    <a:pt x="900" y="237"/>
                  </a:cubicBezTo>
                  <a:cubicBezTo>
                    <a:pt x="909" y="241"/>
                    <a:pt x="912" y="251"/>
                    <a:pt x="921" y="255"/>
                  </a:cubicBezTo>
                  <a:cubicBezTo>
                    <a:pt x="912" y="263"/>
                    <a:pt x="900" y="248"/>
                    <a:pt x="885" y="252"/>
                  </a:cubicBezTo>
                  <a:cubicBezTo>
                    <a:pt x="890" y="281"/>
                    <a:pt x="909" y="309"/>
                    <a:pt x="921" y="339"/>
                  </a:cubicBezTo>
                  <a:cubicBezTo>
                    <a:pt x="938" y="380"/>
                    <a:pt x="953" y="421"/>
                    <a:pt x="960" y="477"/>
                  </a:cubicBezTo>
                  <a:cubicBezTo>
                    <a:pt x="960" y="495"/>
                    <a:pt x="960" y="513"/>
                    <a:pt x="960" y="531"/>
                  </a:cubicBezTo>
                  <a:cubicBezTo>
                    <a:pt x="960" y="552"/>
                    <a:pt x="954" y="567"/>
                    <a:pt x="951" y="585"/>
                  </a:cubicBezTo>
                  <a:cubicBezTo>
                    <a:pt x="936" y="567"/>
                    <a:pt x="916" y="554"/>
                    <a:pt x="888" y="549"/>
                  </a:cubicBezTo>
                  <a:cubicBezTo>
                    <a:pt x="882" y="544"/>
                    <a:pt x="855" y="544"/>
                    <a:pt x="849" y="549"/>
                  </a:cubicBezTo>
                  <a:cubicBezTo>
                    <a:pt x="819" y="557"/>
                    <a:pt x="813" y="589"/>
                    <a:pt x="795" y="609"/>
                  </a:cubicBezTo>
                  <a:cubicBezTo>
                    <a:pt x="791" y="550"/>
                    <a:pt x="783" y="495"/>
                    <a:pt x="768" y="447"/>
                  </a:cubicBezTo>
                  <a:cubicBezTo>
                    <a:pt x="769" y="432"/>
                    <a:pt x="771" y="416"/>
                    <a:pt x="756" y="417"/>
                  </a:cubicBezTo>
                  <a:cubicBezTo>
                    <a:pt x="743" y="419"/>
                    <a:pt x="753" y="444"/>
                    <a:pt x="738" y="444"/>
                  </a:cubicBezTo>
                  <a:cubicBezTo>
                    <a:pt x="715" y="381"/>
                    <a:pt x="666" y="344"/>
                    <a:pt x="597" y="327"/>
                  </a:cubicBezTo>
                  <a:cubicBezTo>
                    <a:pt x="588" y="305"/>
                    <a:pt x="579" y="283"/>
                    <a:pt x="570" y="261"/>
                  </a:cubicBezTo>
                  <a:cubicBezTo>
                    <a:pt x="581" y="247"/>
                    <a:pt x="553" y="241"/>
                    <a:pt x="543" y="24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1417"/>
            <p:cNvSpPr/>
            <p:nvPr/>
          </p:nvSpPr>
          <p:spPr bwMode="auto">
            <a:xfrm>
              <a:off x="16694151" y="1525588"/>
              <a:ext cx="114300" cy="58737"/>
            </a:xfrm>
            <a:custGeom>
              <a:avLst/>
              <a:gdLst>
                <a:gd name="T0" fmla="*/ 0 w 38"/>
                <a:gd name="T1" fmla="*/ 8 h 20"/>
                <a:gd name="T2" fmla="*/ 27 w 38"/>
                <a:gd name="T3" fmla="*/ 20 h 20"/>
                <a:gd name="T4" fmla="*/ 24 w 38"/>
                <a:gd name="T5" fmla="*/ 8 h 20"/>
                <a:gd name="T6" fmla="*/ 0 w 38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0">
                  <a:moveTo>
                    <a:pt x="0" y="8"/>
                  </a:moveTo>
                  <a:cubicBezTo>
                    <a:pt x="10" y="0"/>
                    <a:pt x="38" y="6"/>
                    <a:pt x="27" y="20"/>
                  </a:cubicBezTo>
                  <a:cubicBezTo>
                    <a:pt x="23" y="19"/>
                    <a:pt x="25" y="12"/>
                    <a:pt x="24" y="8"/>
                  </a:cubicBezTo>
                  <a:cubicBezTo>
                    <a:pt x="16" y="8"/>
                    <a:pt x="8" y="8"/>
                    <a:pt x="0" y="8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5" name="Freeform 1418"/>
            <p:cNvSpPr/>
            <p:nvPr/>
          </p:nvSpPr>
          <p:spPr bwMode="auto">
            <a:xfrm>
              <a:off x="17670463" y="1423988"/>
              <a:ext cx="88900" cy="88900"/>
            </a:xfrm>
            <a:custGeom>
              <a:avLst/>
              <a:gdLst>
                <a:gd name="T0" fmla="*/ 0 w 30"/>
                <a:gd name="T1" fmla="*/ 0 h 30"/>
                <a:gd name="T2" fmla="*/ 30 w 30"/>
                <a:gd name="T3" fmla="*/ 30 h 30"/>
                <a:gd name="T4" fmla="*/ 0 w 3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6" name="Freeform 1419"/>
            <p:cNvSpPr/>
            <p:nvPr/>
          </p:nvSpPr>
          <p:spPr bwMode="auto">
            <a:xfrm>
              <a:off x="16846551" y="974725"/>
              <a:ext cx="152400" cy="152400"/>
            </a:xfrm>
            <a:custGeom>
              <a:avLst/>
              <a:gdLst>
                <a:gd name="T0" fmla="*/ 0 w 51"/>
                <a:gd name="T1" fmla="*/ 0 h 51"/>
                <a:gd name="T2" fmla="*/ 51 w 51"/>
                <a:gd name="T3" fmla="*/ 51 h 51"/>
                <a:gd name="T4" fmla="*/ 0 w 5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cubicBezTo>
                    <a:pt x="18" y="16"/>
                    <a:pt x="35" y="33"/>
                    <a:pt x="51" y="51"/>
                  </a:cubicBezTo>
                  <a:cubicBezTo>
                    <a:pt x="33" y="35"/>
                    <a:pt x="16" y="18"/>
                    <a:pt x="0" y="0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1420"/>
            <p:cNvSpPr>
              <a:spLocks noEditPoints="1"/>
            </p:cNvSpPr>
            <p:nvPr/>
          </p:nvSpPr>
          <p:spPr bwMode="auto">
            <a:xfrm>
              <a:off x="12663488" y="1719263"/>
              <a:ext cx="1982788" cy="1747837"/>
            </a:xfrm>
            <a:custGeom>
              <a:avLst/>
              <a:gdLst>
                <a:gd name="T0" fmla="*/ 123 w 664"/>
                <a:gd name="T1" fmla="*/ 93 h 585"/>
                <a:gd name="T2" fmla="*/ 72 w 664"/>
                <a:gd name="T3" fmla="*/ 273 h 585"/>
                <a:gd name="T4" fmla="*/ 192 w 664"/>
                <a:gd name="T5" fmla="*/ 171 h 585"/>
                <a:gd name="T6" fmla="*/ 228 w 664"/>
                <a:gd name="T7" fmla="*/ 165 h 585"/>
                <a:gd name="T8" fmla="*/ 213 w 664"/>
                <a:gd name="T9" fmla="*/ 141 h 585"/>
                <a:gd name="T10" fmla="*/ 273 w 664"/>
                <a:gd name="T11" fmla="*/ 27 h 585"/>
                <a:gd name="T12" fmla="*/ 489 w 664"/>
                <a:gd name="T13" fmla="*/ 318 h 585"/>
                <a:gd name="T14" fmla="*/ 396 w 664"/>
                <a:gd name="T15" fmla="*/ 0 h 585"/>
                <a:gd name="T16" fmla="*/ 645 w 664"/>
                <a:gd name="T17" fmla="*/ 228 h 585"/>
                <a:gd name="T18" fmla="*/ 636 w 664"/>
                <a:gd name="T19" fmla="*/ 366 h 585"/>
                <a:gd name="T20" fmla="*/ 231 w 664"/>
                <a:gd name="T21" fmla="*/ 564 h 585"/>
                <a:gd name="T22" fmla="*/ 0 w 664"/>
                <a:gd name="T23" fmla="*/ 417 h 585"/>
                <a:gd name="T24" fmla="*/ 123 w 664"/>
                <a:gd name="T25" fmla="*/ 93 h 585"/>
                <a:gd name="T26" fmla="*/ 504 w 664"/>
                <a:gd name="T27" fmla="*/ 234 h 585"/>
                <a:gd name="T28" fmla="*/ 507 w 664"/>
                <a:gd name="T29" fmla="*/ 255 h 585"/>
                <a:gd name="T30" fmla="*/ 534 w 664"/>
                <a:gd name="T31" fmla="*/ 249 h 585"/>
                <a:gd name="T32" fmla="*/ 579 w 664"/>
                <a:gd name="T33" fmla="*/ 255 h 585"/>
                <a:gd name="T34" fmla="*/ 594 w 664"/>
                <a:gd name="T35" fmla="*/ 243 h 585"/>
                <a:gd name="T36" fmla="*/ 504 w 664"/>
                <a:gd name="T37" fmla="*/ 234 h 585"/>
                <a:gd name="T38" fmla="*/ 180 w 664"/>
                <a:gd name="T39" fmla="*/ 240 h 585"/>
                <a:gd name="T40" fmla="*/ 129 w 664"/>
                <a:gd name="T41" fmla="*/ 300 h 585"/>
                <a:gd name="T42" fmla="*/ 171 w 664"/>
                <a:gd name="T43" fmla="*/ 267 h 585"/>
                <a:gd name="T44" fmla="*/ 234 w 664"/>
                <a:gd name="T45" fmla="*/ 315 h 585"/>
                <a:gd name="T46" fmla="*/ 180 w 664"/>
                <a:gd name="T47" fmla="*/ 240 h 585"/>
                <a:gd name="T48" fmla="*/ 414 w 664"/>
                <a:gd name="T49" fmla="*/ 327 h 585"/>
                <a:gd name="T50" fmla="*/ 435 w 664"/>
                <a:gd name="T51" fmla="*/ 375 h 585"/>
                <a:gd name="T52" fmla="*/ 414 w 664"/>
                <a:gd name="T53" fmla="*/ 327 h 585"/>
                <a:gd name="T54" fmla="*/ 498 w 664"/>
                <a:gd name="T55" fmla="*/ 399 h 585"/>
                <a:gd name="T56" fmla="*/ 591 w 664"/>
                <a:gd name="T57" fmla="*/ 351 h 585"/>
                <a:gd name="T58" fmla="*/ 498 w 664"/>
                <a:gd name="T59" fmla="*/ 399 h 585"/>
                <a:gd name="T60" fmla="*/ 201 w 664"/>
                <a:gd name="T61" fmla="*/ 441 h 585"/>
                <a:gd name="T62" fmla="*/ 252 w 664"/>
                <a:gd name="T63" fmla="*/ 369 h 585"/>
                <a:gd name="T64" fmla="*/ 189 w 664"/>
                <a:gd name="T65" fmla="*/ 357 h 585"/>
                <a:gd name="T66" fmla="*/ 159 w 664"/>
                <a:gd name="T67" fmla="*/ 441 h 585"/>
                <a:gd name="T68" fmla="*/ 201 w 664"/>
                <a:gd name="T69" fmla="*/ 441 h 585"/>
                <a:gd name="T70" fmla="*/ 393 w 664"/>
                <a:gd name="T71" fmla="*/ 492 h 585"/>
                <a:gd name="T72" fmla="*/ 456 w 664"/>
                <a:gd name="T73" fmla="*/ 459 h 585"/>
                <a:gd name="T74" fmla="*/ 381 w 664"/>
                <a:gd name="T75" fmla="*/ 477 h 585"/>
                <a:gd name="T76" fmla="*/ 333 w 664"/>
                <a:gd name="T77" fmla="*/ 477 h 585"/>
                <a:gd name="T78" fmla="*/ 321 w 664"/>
                <a:gd name="T79" fmla="*/ 480 h 585"/>
                <a:gd name="T80" fmla="*/ 351 w 664"/>
                <a:gd name="T81" fmla="*/ 492 h 585"/>
                <a:gd name="T82" fmla="*/ 393 w 664"/>
                <a:gd name="T83" fmla="*/ 49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4" h="585">
                  <a:moveTo>
                    <a:pt x="123" y="93"/>
                  </a:moveTo>
                  <a:cubicBezTo>
                    <a:pt x="118" y="153"/>
                    <a:pt x="87" y="213"/>
                    <a:pt x="72" y="273"/>
                  </a:cubicBezTo>
                  <a:cubicBezTo>
                    <a:pt x="126" y="265"/>
                    <a:pt x="165" y="216"/>
                    <a:pt x="192" y="171"/>
                  </a:cubicBezTo>
                  <a:cubicBezTo>
                    <a:pt x="206" y="171"/>
                    <a:pt x="212" y="163"/>
                    <a:pt x="228" y="165"/>
                  </a:cubicBezTo>
                  <a:cubicBezTo>
                    <a:pt x="231" y="149"/>
                    <a:pt x="212" y="155"/>
                    <a:pt x="213" y="141"/>
                  </a:cubicBezTo>
                  <a:cubicBezTo>
                    <a:pt x="236" y="106"/>
                    <a:pt x="256" y="68"/>
                    <a:pt x="273" y="27"/>
                  </a:cubicBezTo>
                  <a:cubicBezTo>
                    <a:pt x="315" y="154"/>
                    <a:pt x="353" y="285"/>
                    <a:pt x="489" y="318"/>
                  </a:cubicBezTo>
                  <a:cubicBezTo>
                    <a:pt x="437" y="233"/>
                    <a:pt x="413" y="120"/>
                    <a:pt x="396" y="0"/>
                  </a:cubicBezTo>
                  <a:cubicBezTo>
                    <a:pt x="449" y="106"/>
                    <a:pt x="491" y="223"/>
                    <a:pt x="645" y="228"/>
                  </a:cubicBezTo>
                  <a:cubicBezTo>
                    <a:pt x="664" y="275"/>
                    <a:pt x="650" y="327"/>
                    <a:pt x="636" y="366"/>
                  </a:cubicBezTo>
                  <a:cubicBezTo>
                    <a:pt x="588" y="502"/>
                    <a:pt x="433" y="585"/>
                    <a:pt x="231" y="564"/>
                  </a:cubicBezTo>
                  <a:cubicBezTo>
                    <a:pt x="124" y="553"/>
                    <a:pt x="54" y="487"/>
                    <a:pt x="0" y="417"/>
                  </a:cubicBezTo>
                  <a:cubicBezTo>
                    <a:pt x="6" y="274"/>
                    <a:pt x="89" y="208"/>
                    <a:pt x="123" y="93"/>
                  </a:cubicBezTo>
                  <a:close/>
                  <a:moveTo>
                    <a:pt x="504" y="234"/>
                  </a:moveTo>
                  <a:cubicBezTo>
                    <a:pt x="504" y="242"/>
                    <a:pt x="503" y="251"/>
                    <a:pt x="507" y="255"/>
                  </a:cubicBezTo>
                  <a:cubicBezTo>
                    <a:pt x="519" y="258"/>
                    <a:pt x="527" y="241"/>
                    <a:pt x="534" y="249"/>
                  </a:cubicBezTo>
                  <a:cubicBezTo>
                    <a:pt x="491" y="297"/>
                    <a:pt x="596" y="328"/>
                    <a:pt x="579" y="255"/>
                  </a:cubicBezTo>
                  <a:cubicBezTo>
                    <a:pt x="586" y="253"/>
                    <a:pt x="594" y="252"/>
                    <a:pt x="594" y="243"/>
                  </a:cubicBezTo>
                  <a:cubicBezTo>
                    <a:pt x="571" y="224"/>
                    <a:pt x="532" y="209"/>
                    <a:pt x="504" y="234"/>
                  </a:cubicBezTo>
                  <a:close/>
                  <a:moveTo>
                    <a:pt x="180" y="240"/>
                  </a:moveTo>
                  <a:cubicBezTo>
                    <a:pt x="161" y="256"/>
                    <a:pt x="123" y="269"/>
                    <a:pt x="129" y="300"/>
                  </a:cubicBezTo>
                  <a:cubicBezTo>
                    <a:pt x="144" y="290"/>
                    <a:pt x="152" y="273"/>
                    <a:pt x="171" y="267"/>
                  </a:cubicBezTo>
                  <a:cubicBezTo>
                    <a:pt x="166" y="308"/>
                    <a:pt x="198" y="325"/>
                    <a:pt x="234" y="315"/>
                  </a:cubicBezTo>
                  <a:cubicBezTo>
                    <a:pt x="256" y="273"/>
                    <a:pt x="247" y="223"/>
                    <a:pt x="180" y="240"/>
                  </a:cubicBezTo>
                  <a:close/>
                  <a:moveTo>
                    <a:pt x="414" y="327"/>
                  </a:moveTo>
                  <a:cubicBezTo>
                    <a:pt x="419" y="345"/>
                    <a:pt x="426" y="361"/>
                    <a:pt x="435" y="375"/>
                  </a:cubicBezTo>
                  <a:cubicBezTo>
                    <a:pt x="451" y="363"/>
                    <a:pt x="448" y="316"/>
                    <a:pt x="414" y="327"/>
                  </a:cubicBezTo>
                  <a:close/>
                  <a:moveTo>
                    <a:pt x="498" y="399"/>
                  </a:moveTo>
                  <a:cubicBezTo>
                    <a:pt x="534" y="418"/>
                    <a:pt x="604" y="410"/>
                    <a:pt x="591" y="351"/>
                  </a:cubicBezTo>
                  <a:cubicBezTo>
                    <a:pt x="560" y="317"/>
                    <a:pt x="462" y="339"/>
                    <a:pt x="498" y="399"/>
                  </a:cubicBezTo>
                  <a:close/>
                  <a:moveTo>
                    <a:pt x="201" y="441"/>
                  </a:moveTo>
                  <a:cubicBezTo>
                    <a:pt x="247" y="442"/>
                    <a:pt x="276" y="398"/>
                    <a:pt x="252" y="369"/>
                  </a:cubicBezTo>
                  <a:cubicBezTo>
                    <a:pt x="242" y="356"/>
                    <a:pt x="205" y="355"/>
                    <a:pt x="189" y="357"/>
                  </a:cubicBezTo>
                  <a:cubicBezTo>
                    <a:pt x="143" y="363"/>
                    <a:pt x="99" y="424"/>
                    <a:pt x="159" y="441"/>
                  </a:cubicBezTo>
                  <a:cubicBezTo>
                    <a:pt x="166" y="446"/>
                    <a:pt x="194" y="446"/>
                    <a:pt x="201" y="441"/>
                  </a:cubicBezTo>
                  <a:close/>
                  <a:moveTo>
                    <a:pt x="393" y="492"/>
                  </a:moveTo>
                  <a:cubicBezTo>
                    <a:pt x="421" y="488"/>
                    <a:pt x="443" y="478"/>
                    <a:pt x="456" y="459"/>
                  </a:cubicBezTo>
                  <a:cubicBezTo>
                    <a:pt x="428" y="452"/>
                    <a:pt x="415" y="481"/>
                    <a:pt x="381" y="477"/>
                  </a:cubicBezTo>
                  <a:cubicBezTo>
                    <a:pt x="365" y="477"/>
                    <a:pt x="349" y="477"/>
                    <a:pt x="333" y="477"/>
                  </a:cubicBezTo>
                  <a:cubicBezTo>
                    <a:pt x="329" y="478"/>
                    <a:pt x="322" y="476"/>
                    <a:pt x="321" y="480"/>
                  </a:cubicBezTo>
                  <a:cubicBezTo>
                    <a:pt x="332" y="483"/>
                    <a:pt x="338" y="491"/>
                    <a:pt x="351" y="492"/>
                  </a:cubicBezTo>
                  <a:cubicBezTo>
                    <a:pt x="358" y="497"/>
                    <a:pt x="386" y="497"/>
                    <a:pt x="393" y="492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8" name="Freeform 1421"/>
            <p:cNvSpPr/>
            <p:nvPr/>
          </p:nvSpPr>
          <p:spPr bwMode="auto">
            <a:xfrm>
              <a:off x="15503526" y="2082800"/>
              <a:ext cx="200025" cy="57150"/>
            </a:xfrm>
            <a:custGeom>
              <a:avLst/>
              <a:gdLst>
                <a:gd name="T0" fmla="*/ 0 w 67"/>
                <a:gd name="T1" fmla="*/ 7 h 19"/>
                <a:gd name="T2" fmla="*/ 60 w 67"/>
                <a:gd name="T3" fmla="*/ 19 h 19"/>
                <a:gd name="T4" fmla="*/ 0 w 67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19">
                  <a:moveTo>
                    <a:pt x="0" y="7"/>
                  </a:moveTo>
                  <a:cubicBezTo>
                    <a:pt x="18" y="0"/>
                    <a:pt x="67" y="2"/>
                    <a:pt x="60" y="19"/>
                  </a:cubicBezTo>
                  <a:cubicBezTo>
                    <a:pt x="55" y="0"/>
                    <a:pt x="22" y="9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9" name="Freeform 1422"/>
            <p:cNvSpPr/>
            <p:nvPr/>
          </p:nvSpPr>
          <p:spPr bwMode="auto">
            <a:xfrm>
              <a:off x="16517938" y="2085975"/>
              <a:ext cx="301625" cy="158750"/>
            </a:xfrm>
            <a:custGeom>
              <a:avLst/>
              <a:gdLst>
                <a:gd name="T0" fmla="*/ 38 w 101"/>
                <a:gd name="T1" fmla="*/ 39 h 53"/>
                <a:gd name="T2" fmla="*/ 2 w 101"/>
                <a:gd name="T3" fmla="*/ 39 h 53"/>
                <a:gd name="T4" fmla="*/ 5 w 101"/>
                <a:gd name="T5" fmla="*/ 18 h 53"/>
                <a:gd name="T6" fmla="*/ 101 w 101"/>
                <a:gd name="T7" fmla="*/ 51 h 53"/>
                <a:gd name="T8" fmla="*/ 68 w 101"/>
                <a:gd name="T9" fmla="*/ 39 h 53"/>
                <a:gd name="T10" fmla="*/ 38 w 101"/>
                <a:gd name="T11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53">
                  <a:moveTo>
                    <a:pt x="38" y="39"/>
                  </a:moveTo>
                  <a:cubicBezTo>
                    <a:pt x="23" y="36"/>
                    <a:pt x="9" y="44"/>
                    <a:pt x="2" y="39"/>
                  </a:cubicBezTo>
                  <a:cubicBezTo>
                    <a:pt x="0" y="29"/>
                    <a:pt x="4" y="25"/>
                    <a:pt x="5" y="18"/>
                  </a:cubicBezTo>
                  <a:cubicBezTo>
                    <a:pt x="44" y="0"/>
                    <a:pt x="89" y="22"/>
                    <a:pt x="101" y="51"/>
                  </a:cubicBezTo>
                  <a:cubicBezTo>
                    <a:pt x="84" y="53"/>
                    <a:pt x="78" y="44"/>
                    <a:pt x="68" y="39"/>
                  </a:cubicBezTo>
                  <a:cubicBezTo>
                    <a:pt x="65" y="34"/>
                    <a:pt x="41" y="34"/>
                    <a:pt x="38" y="3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1423"/>
            <p:cNvSpPr/>
            <p:nvPr/>
          </p:nvSpPr>
          <p:spPr bwMode="auto">
            <a:xfrm>
              <a:off x="14231938" y="2152650"/>
              <a:ext cx="322263" cy="211137"/>
            </a:xfrm>
            <a:custGeom>
              <a:avLst/>
              <a:gdLst>
                <a:gd name="T0" fmla="*/ 108 w 108"/>
                <a:gd name="T1" fmla="*/ 71 h 71"/>
                <a:gd name="T2" fmla="*/ 0 w 108"/>
                <a:gd name="T3" fmla="*/ 11 h 71"/>
                <a:gd name="T4" fmla="*/ 51 w 108"/>
                <a:gd name="T5" fmla="*/ 8 h 71"/>
                <a:gd name="T6" fmla="*/ 108 w 108"/>
                <a:gd name="T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71">
                  <a:moveTo>
                    <a:pt x="108" y="71"/>
                  </a:moveTo>
                  <a:cubicBezTo>
                    <a:pt x="70" y="65"/>
                    <a:pt x="32" y="33"/>
                    <a:pt x="0" y="11"/>
                  </a:cubicBezTo>
                  <a:cubicBezTo>
                    <a:pt x="17" y="0"/>
                    <a:pt x="38" y="21"/>
                    <a:pt x="51" y="8"/>
                  </a:cubicBezTo>
                  <a:cubicBezTo>
                    <a:pt x="67" y="32"/>
                    <a:pt x="88" y="51"/>
                    <a:pt x="108" y="71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1" name="Freeform 1424"/>
            <p:cNvSpPr/>
            <p:nvPr/>
          </p:nvSpPr>
          <p:spPr bwMode="auto">
            <a:xfrm>
              <a:off x="16551276" y="2387600"/>
              <a:ext cx="107950" cy="111125"/>
            </a:xfrm>
            <a:custGeom>
              <a:avLst/>
              <a:gdLst>
                <a:gd name="T0" fmla="*/ 24 w 36"/>
                <a:gd name="T1" fmla="*/ 37 h 37"/>
                <a:gd name="T2" fmla="*/ 0 w 36"/>
                <a:gd name="T3" fmla="*/ 19 h 37"/>
                <a:gd name="T4" fmla="*/ 30 w 36"/>
                <a:gd name="T5" fmla="*/ 1 h 37"/>
                <a:gd name="T6" fmla="*/ 24 w 3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24" y="37"/>
                  </a:moveTo>
                  <a:cubicBezTo>
                    <a:pt x="13" y="34"/>
                    <a:pt x="7" y="26"/>
                    <a:pt x="0" y="19"/>
                  </a:cubicBezTo>
                  <a:cubicBezTo>
                    <a:pt x="3" y="6"/>
                    <a:pt x="13" y="0"/>
                    <a:pt x="30" y="1"/>
                  </a:cubicBezTo>
                  <a:cubicBezTo>
                    <a:pt x="36" y="13"/>
                    <a:pt x="33" y="31"/>
                    <a:pt x="24" y="3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2" name="Freeform 1425"/>
            <p:cNvSpPr/>
            <p:nvPr/>
          </p:nvSpPr>
          <p:spPr bwMode="auto">
            <a:xfrm>
              <a:off x="13031788" y="2384425"/>
              <a:ext cx="396875" cy="304800"/>
            </a:xfrm>
            <a:custGeom>
              <a:avLst/>
              <a:gdLst>
                <a:gd name="T0" fmla="*/ 111 w 133"/>
                <a:gd name="T1" fmla="*/ 92 h 102"/>
                <a:gd name="T2" fmla="*/ 48 w 133"/>
                <a:gd name="T3" fmla="*/ 44 h 102"/>
                <a:gd name="T4" fmla="*/ 6 w 133"/>
                <a:gd name="T5" fmla="*/ 77 h 102"/>
                <a:gd name="T6" fmla="*/ 57 w 133"/>
                <a:gd name="T7" fmla="*/ 17 h 102"/>
                <a:gd name="T8" fmla="*/ 111 w 133"/>
                <a:gd name="T9" fmla="*/ 9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02">
                  <a:moveTo>
                    <a:pt x="111" y="92"/>
                  </a:moveTo>
                  <a:cubicBezTo>
                    <a:pt x="75" y="102"/>
                    <a:pt x="43" y="85"/>
                    <a:pt x="48" y="44"/>
                  </a:cubicBezTo>
                  <a:cubicBezTo>
                    <a:pt x="29" y="50"/>
                    <a:pt x="21" y="67"/>
                    <a:pt x="6" y="77"/>
                  </a:cubicBezTo>
                  <a:cubicBezTo>
                    <a:pt x="0" y="46"/>
                    <a:pt x="38" y="33"/>
                    <a:pt x="57" y="17"/>
                  </a:cubicBezTo>
                  <a:cubicBezTo>
                    <a:pt x="124" y="0"/>
                    <a:pt x="133" y="50"/>
                    <a:pt x="111" y="92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426"/>
            <p:cNvSpPr/>
            <p:nvPr/>
          </p:nvSpPr>
          <p:spPr bwMode="auto">
            <a:xfrm>
              <a:off x="15252701" y="2495550"/>
              <a:ext cx="596900" cy="314325"/>
            </a:xfrm>
            <a:custGeom>
              <a:avLst/>
              <a:gdLst>
                <a:gd name="T0" fmla="*/ 138 w 200"/>
                <a:gd name="T1" fmla="*/ 25 h 105"/>
                <a:gd name="T2" fmla="*/ 9 w 200"/>
                <a:gd name="T3" fmla="*/ 43 h 105"/>
                <a:gd name="T4" fmla="*/ 138 w 200"/>
                <a:gd name="T5" fmla="*/ 2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0" h="105">
                  <a:moveTo>
                    <a:pt x="138" y="25"/>
                  </a:moveTo>
                  <a:cubicBezTo>
                    <a:pt x="200" y="95"/>
                    <a:pt x="0" y="105"/>
                    <a:pt x="9" y="43"/>
                  </a:cubicBezTo>
                  <a:cubicBezTo>
                    <a:pt x="14" y="9"/>
                    <a:pt x="116" y="0"/>
                    <a:pt x="138" y="25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4" name="Freeform 1427"/>
            <p:cNvSpPr/>
            <p:nvPr/>
          </p:nvSpPr>
          <p:spPr bwMode="auto">
            <a:xfrm>
              <a:off x="17456151" y="2579688"/>
              <a:ext cx="285750" cy="382587"/>
            </a:xfrm>
            <a:custGeom>
              <a:avLst/>
              <a:gdLst>
                <a:gd name="T0" fmla="*/ 72 w 96"/>
                <a:gd name="T1" fmla="*/ 87 h 128"/>
                <a:gd name="T2" fmla="*/ 30 w 96"/>
                <a:gd name="T3" fmla="*/ 120 h 128"/>
                <a:gd name="T4" fmla="*/ 51 w 96"/>
                <a:gd name="T5" fmla="*/ 57 h 128"/>
                <a:gd name="T6" fmla="*/ 3 w 96"/>
                <a:gd name="T7" fmla="*/ 93 h 128"/>
                <a:gd name="T8" fmla="*/ 96 w 96"/>
                <a:gd name="T9" fmla="*/ 30 h 128"/>
                <a:gd name="T10" fmla="*/ 66 w 96"/>
                <a:gd name="T11" fmla="*/ 42 h 128"/>
                <a:gd name="T12" fmla="*/ 72 w 96"/>
                <a:gd name="T13" fmla="*/ 57 h 128"/>
                <a:gd name="T14" fmla="*/ 72 w 96"/>
                <a:gd name="T15" fmla="*/ 8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28">
                  <a:moveTo>
                    <a:pt x="72" y="87"/>
                  </a:moveTo>
                  <a:cubicBezTo>
                    <a:pt x="70" y="110"/>
                    <a:pt x="54" y="128"/>
                    <a:pt x="30" y="120"/>
                  </a:cubicBezTo>
                  <a:cubicBezTo>
                    <a:pt x="31" y="95"/>
                    <a:pt x="61" y="84"/>
                    <a:pt x="51" y="57"/>
                  </a:cubicBezTo>
                  <a:cubicBezTo>
                    <a:pt x="31" y="65"/>
                    <a:pt x="30" y="92"/>
                    <a:pt x="3" y="93"/>
                  </a:cubicBezTo>
                  <a:cubicBezTo>
                    <a:pt x="0" y="49"/>
                    <a:pt x="57" y="0"/>
                    <a:pt x="96" y="30"/>
                  </a:cubicBezTo>
                  <a:cubicBezTo>
                    <a:pt x="93" y="41"/>
                    <a:pt x="74" y="36"/>
                    <a:pt x="66" y="42"/>
                  </a:cubicBezTo>
                  <a:cubicBezTo>
                    <a:pt x="64" y="51"/>
                    <a:pt x="74" y="48"/>
                    <a:pt x="72" y="57"/>
                  </a:cubicBezTo>
                  <a:cubicBezTo>
                    <a:pt x="72" y="67"/>
                    <a:pt x="72" y="77"/>
                    <a:pt x="72" y="8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5" name="Freeform 1428"/>
            <p:cNvSpPr/>
            <p:nvPr/>
          </p:nvSpPr>
          <p:spPr bwMode="auto">
            <a:xfrm>
              <a:off x="12412663" y="3000375"/>
              <a:ext cx="636588" cy="555625"/>
            </a:xfrm>
            <a:custGeom>
              <a:avLst/>
              <a:gdLst>
                <a:gd name="T0" fmla="*/ 12 w 213"/>
                <a:gd name="T1" fmla="*/ 135 h 186"/>
                <a:gd name="T2" fmla="*/ 0 w 213"/>
                <a:gd name="T3" fmla="*/ 12 h 186"/>
                <a:gd name="T4" fmla="*/ 45 w 213"/>
                <a:gd name="T5" fmla="*/ 0 h 186"/>
                <a:gd name="T6" fmla="*/ 66 w 213"/>
                <a:gd name="T7" fmla="*/ 6 h 186"/>
                <a:gd name="T8" fmla="*/ 213 w 213"/>
                <a:gd name="T9" fmla="*/ 120 h 186"/>
                <a:gd name="T10" fmla="*/ 138 w 213"/>
                <a:gd name="T11" fmla="*/ 156 h 186"/>
                <a:gd name="T12" fmla="*/ 141 w 213"/>
                <a:gd name="T13" fmla="*/ 186 h 186"/>
                <a:gd name="T14" fmla="*/ 102 w 213"/>
                <a:gd name="T15" fmla="*/ 102 h 186"/>
                <a:gd name="T16" fmla="*/ 69 w 213"/>
                <a:gd name="T17" fmla="*/ 153 h 186"/>
                <a:gd name="T18" fmla="*/ 51 w 213"/>
                <a:gd name="T19" fmla="*/ 96 h 186"/>
                <a:gd name="T20" fmla="*/ 12 w 213"/>
                <a:gd name="T21" fmla="*/ 13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3" h="186">
                  <a:moveTo>
                    <a:pt x="12" y="135"/>
                  </a:moveTo>
                  <a:cubicBezTo>
                    <a:pt x="14" y="88"/>
                    <a:pt x="9" y="48"/>
                    <a:pt x="0" y="12"/>
                  </a:cubicBezTo>
                  <a:cubicBezTo>
                    <a:pt x="22" y="15"/>
                    <a:pt x="33" y="7"/>
                    <a:pt x="45" y="0"/>
                  </a:cubicBezTo>
                  <a:cubicBezTo>
                    <a:pt x="54" y="0"/>
                    <a:pt x="55" y="8"/>
                    <a:pt x="66" y="6"/>
                  </a:cubicBezTo>
                  <a:cubicBezTo>
                    <a:pt x="95" y="64"/>
                    <a:pt x="156" y="90"/>
                    <a:pt x="213" y="120"/>
                  </a:cubicBezTo>
                  <a:cubicBezTo>
                    <a:pt x="180" y="123"/>
                    <a:pt x="155" y="129"/>
                    <a:pt x="138" y="156"/>
                  </a:cubicBezTo>
                  <a:cubicBezTo>
                    <a:pt x="136" y="169"/>
                    <a:pt x="143" y="173"/>
                    <a:pt x="141" y="186"/>
                  </a:cubicBezTo>
                  <a:cubicBezTo>
                    <a:pt x="124" y="162"/>
                    <a:pt x="114" y="131"/>
                    <a:pt x="102" y="102"/>
                  </a:cubicBezTo>
                  <a:cubicBezTo>
                    <a:pt x="80" y="108"/>
                    <a:pt x="89" y="145"/>
                    <a:pt x="69" y="153"/>
                  </a:cubicBezTo>
                  <a:cubicBezTo>
                    <a:pt x="66" y="131"/>
                    <a:pt x="61" y="111"/>
                    <a:pt x="51" y="96"/>
                  </a:cubicBezTo>
                  <a:cubicBezTo>
                    <a:pt x="42" y="111"/>
                    <a:pt x="24" y="133"/>
                    <a:pt x="12" y="13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429"/>
            <p:cNvSpPr/>
            <p:nvPr/>
          </p:nvSpPr>
          <p:spPr bwMode="auto">
            <a:xfrm>
              <a:off x="16711613" y="3305175"/>
              <a:ext cx="144463" cy="80962"/>
            </a:xfrm>
            <a:custGeom>
              <a:avLst/>
              <a:gdLst>
                <a:gd name="T0" fmla="*/ 24 w 48"/>
                <a:gd name="T1" fmla="*/ 0 h 27"/>
                <a:gd name="T2" fmla="*/ 48 w 48"/>
                <a:gd name="T3" fmla="*/ 9 h 27"/>
                <a:gd name="T4" fmla="*/ 48 w 48"/>
                <a:gd name="T5" fmla="*/ 12 h 27"/>
                <a:gd name="T6" fmla="*/ 0 w 48"/>
                <a:gd name="T7" fmla="*/ 27 h 27"/>
                <a:gd name="T8" fmla="*/ 24 w 48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7">
                  <a:moveTo>
                    <a:pt x="24" y="0"/>
                  </a:moveTo>
                  <a:cubicBezTo>
                    <a:pt x="31" y="4"/>
                    <a:pt x="39" y="7"/>
                    <a:pt x="48" y="9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30" y="15"/>
                    <a:pt x="18" y="24"/>
                    <a:pt x="0" y="27"/>
                  </a:cubicBezTo>
                  <a:cubicBezTo>
                    <a:pt x="8" y="18"/>
                    <a:pt x="14" y="7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7" name="Freeform 1430"/>
            <p:cNvSpPr/>
            <p:nvPr/>
          </p:nvSpPr>
          <p:spPr bwMode="auto">
            <a:xfrm>
              <a:off x="14008101" y="3322638"/>
              <a:ext cx="227013" cy="179387"/>
            </a:xfrm>
            <a:custGeom>
              <a:avLst/>
              <a:gdLst>
                <a:gd name="T0" fmla="*/ 69 w 76"/>
                <a:gd name="T1" fmla="*/ 60 h 60"/>
                <a:gd name="T2" fmla="*/ 48 w 76"/>
                <a:gd name="T3" fmla="*/ 33 h 60"/>
                <a:gd name="T4" fmla="*/ 33 w 76"/>
                <a:gd name="T5" fmla="*/ 57 h 60"/>
                <a:gd name="T6" fmla="*/ 0 w 76"/>
                <a:gd name="T7" fmla="*/ 33 h 60"/>
                <a:gd name="T8" fmla="*/ 69 w 76"/>
                <a:gd name="T9" fmla="*/ 0 h 60"/>
                <a:gd name="T10" fmla="*/ 72 w 76"/>
                <a:gd name="T11" fmla="*/ 0 h 60"/>
                <a:gd name="T12" fmla="*/ 72 w 76"/>
                <a:gd name="T13" fmla="*/ 33 h 60"/>
                <a:gd name="T14" fmla="*/ 69 w 76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60">
                  <a:moveTo>
                    <a:pt x="69" y="60"/>
                  </a:moveTo>
                  <a:cubicBezTo>
                    <a:pt x="62" y="51"/>
                    <a:pt x="53" y="44"/>
                    <a:pt x="48" y="33"/>
                  </a:cubicBezTo>
                  <a:cubicBezTo>
                    <a:pt x="39" y="37"/>
                    <a:pt x="36" y="47"/>
                    <a:pt x="33" y="57"/>
                  </a:cubicBezTo>
                  <a:cubicBezTo>
                    <a:pt x="22" y="49"/>
                    <a:pt x="10" y="42"/>
                    <a:pt x="0" y="33"/>
                  </a:cubicBezTo>
                  <a:cubicBezTo>
                    <a:pt x="21" y="20"/>
                    <a:pt x="48" y="13"/>
                    <a:pt x="69" y="0"/>
                  </a:cubicBezTo>
                  <a:cubicBezTo>
                    <a:pt x="70" y="0"/>
                    <a:pt x="71" y="0"/>
                    <a:pt x="72" y="0"/>
                  </a:cubicBezTo>
                  <a:cubicBezTo>
                    <a:pt x="72" y="11"/>
                    <a:pt x="72" y="22"/>
                    <a:pt x="72" y="33"/>
                  </a:cubicBezTo>
                  <a:cubicBezTo>
                    <a:pt x="70" y="41"/>
                    <a:pt x="76" y="57"/>
                    <a:pt x="69" y="60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8" name="Freeform 1431"/>
            <p:cNvSpPr/>
            <p:nvPr/>
          </p:nvSpPr>
          <p:spPr bwMode="auto">
            <a:xfrm>
              <a:off x="15378113" y="3322638"/>
              <a:ext cx="1879600" cy="1604962"/>
            </a:xfrm>
            <a:custGeom>
              <a:avLst/>
              <a:gdLst>
                <a:gd name="T0" fmla="*/ 336 w 630"/>
                <a:gd name="T1" fmla="*/ 114 h 537"/>
                <a:gd name="T2" fmla="*/ 549 w 630"/>
                <a:gd name="T3" fmla="*/ 0 h 537"/>
                <a:gd name="T4" fmla="*/ 630 w 630"/>
                <a:gd name="T5" fmla="*/ 291 h 537"/>
                <a:gd name="T6" fmla="*/ 528 w 630"/>
                <a:gd name="T7" fmla="*/ 318 h 537"/>
                <a:gd name="T8" fmla="*/ 525 w 630"/>
                <a:gd name="T9" fmla="*/ 318 h 537"/>
                <a:gd name="T10" fmla="*/ 525 w 630"/>
                <a:gd name="T11" fmla="*/ 267 h 537"/>
                <a:gd name="T12" fmla="*/ 522 w 630"/>
                <a:gd name="T13" fmla="*/ 186 h 537"/>
                <a:gd name="T14" fmla="*/ 504 w 630"/>
                <a:gd name="T15" fmla="*/ 105 h 537"/>
                <a:gd name="T16" fmla="*/ 501 w 630"/>
                <a:gd name="T17" fmla="*/ 153 h 537"/>
                <a:gd name="T18" fmla="*/ 507 w 630"/>
                <a:gd name="T19" fmla="*/ 255 h 537"/>
                <a:gd name="T20" fmla="*/ 507 w 630"/>
                <a:gd name="T21" fmla="*/ 291 h 537"/>
                <a:gd name="T22" fmla="*/ 507 w 630"/>
                <a:gd name="T23" fmla="*/ 336 h 537"/>
                <a:gd name="T24" fmla="*/ 540 w 630"/>
                <a:gd name="T25" fmla="*/ 333 h 537"/>
                <a:gd name="T26" fmla="*/ 537 w 630"/>
                <a:gd name="T27" fmla="*/ 405 h 537"/>
                <a:gd name="T28" fmla="*/ 528 w 630"/>
                <a:gd name="T29" fmla="*/ 423 h 537"/>
                <a:gd name="T30" fmla="*/ 507 w 630"/>
                <a:gd name="T31" fmla="*/ 513 h 537"/>
                <a:gd name="T32" fmla="*/ 321 w 630"/>
                <a:gd name="T33" fmla="*/ 537 h 537"/>
                <a:gd name="T34" fmla="*/ 243 w 630"/>
                <a:gd name="T35" fmla="*/ 537 h 537"/>
                <a:gd name="T36" fmla="*/ 105 w 630"/>
                <a:gd name="T37" fmla="*/ 513 h 537"/>
                <a:gd name="T38" fmla="*/ 84 w 630"/>
                <a:gd name="T39" fmla="*/ 507 h 537"/>
                <a:gd name="T40" fmla="*/ 114 w 630"/>
                <a:gd name="T41" fmla="*/ 156 h 537"/>
                <a:gd name="T42" fmla="*/ 114 w 630"/>
                <a:gd name="T43" fmla="*/ 123 h 537"/>
                <a:gd name="T44" fmla="*/ 108 w 630"/>
                <a:gd name="T45" fmla="*/ 84 h 537"/>
                <a:gd name="T46" fmla="*/ 90 w 630"/>
                <a:gd name="T47" fmla="*/ 291 h 537"/>
                <a:gd name="T48" fmla="*/ 0 w 630"/>
                <a:gd name="T49" fmla="*/ 198 h 537"/>
                <a:gd name="T50" fmla="*/ 120 w 630"/>
                <a:gd name="T51" fmla="*/ 18 h 537"/>
                <a:gd name="T52" fmla="*/ 153 w 630"/>
                <a:gd name="T53" fmla="*/ 27 h 537"/>
                <a:gd name="T54" fmla="*/ 246 w 630"/>
                <a:gd name="T55" fmla="*/ 114 h 537"/>
                <a:gd name="T56" fmla="*/ 216 w 630"/>
                <a:gd name="T57" fmla="*/ 282 h 537"/>
                <a:gd name="T58" fmla="*/ 162 w 630"/>
                <a:gd name="T59" fmla="*/ 330 h 537"/>
                <a:gd name="T60" fmla="*/ 162 w 630"/>
                <a:gd name="T61" fmla="*/ 360 h 537"/>
                <a:gd name="T62" fmla="*/ 237 w 630"/>
                <a:gd name="T63" fmla="*/ 423 h 537"/>
                <a:gd name="T64" fmla="*/ 231 w 630"/>
                <a:gd name="T65" fmla="*/ 285 h 537"/>
                <a:gd name="T66" fmla="*/ 264 w 630"/>
                <a:gd name="T67" fmla="*/ 117 h 537"/>
                <a:gd name="T68" fmla="*/ 336 w 630"/>
                <a:gd name="T69" fmla="*/ 114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0" h="537">
                  <a:moveTo>
                    <a:pt x="336" y="114"/>
                  </a:moveTo>
                  <a:cubicBezTo>
                    <a:pt x="431" y="102"/>
                    <a:pt x="510" y="59"/>
                    <a:pt x="549" y="0"/>
                  </a:cubicBezTo>
                  <a:cubicBezTo>
                    <a:pt x="622" y="51"/>
                    <a:pt x="624" y="173"/>
                    <a:pt x="630" y="291"/>
                  </a:cubicBezTo>
                  <a:cubicBezTo>
                    <a:pt x="596" y="300"/>
                    <a:pt x="564" y="311"/>
                    <a:pt x="528" y="318"/>
                  </a:cubicBezTo>
                  <a:cubicBezTo>
                    <a:pt x="527" y="318"/>
                    <a:pt x="526" y="318"/>
                    <a:pt x="525" y="318"/>
                  </a:cubicBezTo>
                  <a:cubicBezTo>
                    <a:pt x="525" y="301"/>
                    <a:pt x="525" y="284"/>
                    <a:pt x="525" y="267"/>
                  </a:cubicBezTo>
                  <a:cubicBezTo>
                    <a:pt x="523" y="241"/>
                    <a:pt x="529" y="207"/>
                    <a:pt x="522" y="186"/>
                  </a:cubicBezTo>
                  <a:cubicBezTo>
                    <a:pt x="523" y="152"/>
                    <a:pt x="514" y="128"/>
                    <a:pt x="504" y="105"/>
                  </a:cubicBezTo>
                  <a:cubicBezTo>
                    <a:pt x="486" y="113"/>
                    <a:pt x="499" y="137"/>
                    <a:pt x="501" y="153"/>
                  </a:cubicBezTo>
                  <a:cubicBezTo>
                    <a:pt x="505" y="184"/>
                    <a:pt x="508" y="216"/>
                    <a:pt x="507" y="255"/>
                  </a:cubicBezTo>
                  <a:cubicBezTo>
                    <a:pt x="507" y="267"/>
                    <a:pt x="507" y="279"/>
                    <a:pt x="507" y="291"/>
                  </a:cubicBezTo>
                  <a:cubicBezTo>
                    <a:pt x="507" y="306"/>
                    <a:pt x="507" y="321"/>
                    <a:pt x="507" y="336"/>
                  </a:cubicBezTo>
                  <a:cubicBezTo>
                    <a:pt x="516" y="344"/>
                    <a:pt x="525" y="329"/>
                    <a:pt x="540" y="333"/>
                  </a:cubicBezTo>
                  <a:cubicBezTo>
                    <a:pt x="541" y="359"/>
                    <a:pt x="535" y="378"/>
                    <a:pt x="537" y="405"/>
                  </a:cubicBezTo>
                  <a:cubicBezTo>
                    <a:pt x="533" y="410"/>
                    <a:pt x="534" y="420"/>
                    <a:pt x="528" y="423"/>
                  </a:cubicBezTo>
                  <a:cubicBezTo>
                    <a:pt x="499" y="440"/>
                    <a:pt x="474" y="483"/>
                    <a:pt x="507" y="513"/>
                  </a:cubicBezTo>
                  <a:cubicBezTo>
                    <a:pt x="461" y="525"/>
                    <a:pt x="388" y="536"/>
                    <a:pt x="321" y="537"/>
                  </a:cubicBezTo>
                  <a:cubicBezTo>
                    <a:pt x="295" y="537"/>
                    <a:pt x="269" y="537"/>
                    <a:pt x="243" y="537"/>
                  </a:cubicBezTo>
                  <a:cubicBezTo>
                    <a:pt x="191" y="536"/>
                    <a:pt x="142" y="527"/>
                    <a:pt x="105" y="513"/>
                  </a:cubicBezTo>
                  <a:cubicBezTo>
                    <a:pt x="98" y="510"/>
                    <a:pt x="93" y="499"/>
                    <a:pt x="84" y="507"/>
                  </a:cubicBezTo>
                  <a:cubicBezTo>
                    <a:pt x="91" y="381"/>
                    <a:pt x="112" y="285"/>
                    <a:pt x="114" y="156"/>
                  </a:cubicBezTo>
                  <a:cubicBezTo>
                    <a:pt x="119" y="152"/>
                    <a:pt x="119" y="127"/>
                    <a:pt x="114" y="123"/>
                  </a:cubicBezTo>
                  <a:cubicBezTo>
                    <a:pt x="111" y="111"/>
                    <a:pt x="121" y="86"/>
                    <a:pt x="108" y="84"/>
                  </a:cubicBezTo>
                  <a:cubicBezTo>
                    <a:pt x="93" y="144"/>
                    <a:pt x="97" y="223"/>
                    <a:pt x="90" y="291"/>
                  </a:cubicBezTo>
                  <a:cubicBezTo>
                    <a:pt x="55" y="265"/>
                    <a:pt x="29" y="230"/>
                    <a:pt x="0" y="198"/>
                  </a:cubicBezTo>
                  <a:cubicBezTo>
                    <a:pt x="38" y="136"/>
                    <a:pt x="83" y="81"/>
                    <a:pt x="120" y="18"/>
                  </a:cubicBezTo>
                  <a:cubicBezTo>
                    <a:pt x="132" y="20"/>
                    <a:pt x="139" y="27"/>
                    <a:pt x="153" y="27"/>
                  </a:cubicBezTo>
                  <a:cubicBezTo>
                    <a:pt x="159" y="69"/>
                    <a:pt x="186" y="115"/>
                    <a:pt x="246" y="114"/>
                  </a:cubicBezTo>
                  <a:cubicBezTo>
                    <a:pt x="230" y="164"/>
                    <a:pt x="218" y="218"/>
                    <a:pt x="216" y="282"/>
                  </a:cubicBezTo>
                  <a:cubicBezTo>
                    <a:pt x="179" y="279"/>
                    <a:pt x="166" y="300"/>
                    <a:pt x="162" y="330"/>
                  </a:cubicBezTo>
                  <a:cubicBezTo>
                    <a:pt x="157" y="333"/>
                    <a:pt x="157" y="357"/>
                    <a:pt x="162" y="360"/>
                  </a:cubicBezTo>
                  <a:cubicBezTo>
                    <a:pt x="163" y="406"/>
                    <a:pt x="197" y="431"/>
                    <a:pt x="237" y="423"/>
                  </a:cubicBezTo>
                  <a:cubicBezTo>
                    <a:pt x="295" y="411"/>
                    <a:pt x="301" y="288"/>
                    <a:pt x="231" y="285"/>
                  </a:cubicBezTo>
                  <a:cubicBezTo>
                    <a:pt x="241" y="228"/>
                    <a:pt x="260" y="180"/>
                    <a:pt x="264" y="117"/>
                  </a:cubicBezTo>
                  <a:cubicBezTo>
                    <a:pt x="287" y="115"/>
                    <a:pt x="318" y="121"/>
                    <a:pt x="336" y="114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432"/>
            <p:cNvSpPr/>
            <p:nvPr/>
          </p:nvSpPr>
          <p:spPr bwMode="auto">
            <a:xfrm>
              <a:off x="13112751" y="3376613"/>
              <a:ext cx="601663" cy="474662"/>
            </a:xfrm>
            <a:custGeom>
              <a:avLst/>
              <a:gdLst>
                <a:gd name="T0" fmla="*/ 0 w 202"/>
                <a:gd name="T1" fmla="*/ 0 h 159"/>
                <a:gd name="T2" fmla="*/ 189 w 202"/>
                <a:gd name="T3" fmla="*/ 27 h 159"/>
                <a:gd name="T4" fmla="*/ 186 w 202"/>
                <a:gd name="T5" fmla="*/ 57 h 159"/>
                <a:gd name="T6" fmla="*/ 201 w 202"/>
                <a:gd name="T7" fmla="*/ 63 h 159"/>
                <a:gd name="T8" fmla="*/ 201 w 202"/>
                <a:gd name="T9" fmla="*/ 135 h 159"/>
                <a:gd name="T10" fmla="*/ 30 w 202"/>
                <a:gd name="T11" fmla="*/ 159 h 159"/>
                <a:gd name="T12" fmla="*/ 0 w 202"/>
                <a:gd name="T1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159">
                  <a:moveTo>
                    <a:pt x="0" y="0"/>
                  </a:moveTo>
                  <a:cubicBezTo>
                    <a:pt x="56" y="16"/>
                    <a:pt x="117" y="27"/>
                    <a:pt x="189" y="27"/>
                  </a:cubicBezTo>
                  <a:cubicBezTo>
                    <a:pt x="184" y="33"/>
                    <a:pt x="187" y="47"/>
                    <a:pt x="186" y="57"/>
                  </a:cubicBezTo>
                  <a:cubicBezTo>
                    <a:pt x="185" y="65"/>
                    <a:pt x="202" y="55"/>
                    <a:pt x="201" y="63"/>
                  </a:cubicBezTo>
                  <a:cubicBezTo>
                    <a:pt x="201" y="87"/>
                    <a:pt x="201" y="111"/>
                    <a:pt x="201" y="135"/>
                  </a:cubicBezTo>
                  <a:cubicBezTo>
                    <a:pt x="135" y="134"/>
                    <a:pt x="87" y="151"/>
                    <a:pt x="30" y="159"/>
                  </a:cubicBezTo>
                  <a:cubicBezTo>
                    <a:pt x="22" y="104"/>
                    <a:pt x="13" y="50"/>
                    <a:pt x="0" y="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0" name="Freeform 1433"/>
            <p:cNvSpPr/>
            <p:nvPr/>
          </p:nvSpPr>
          <p:spPr bwMode="auto">
            <a:xfrm>
              <a:off x="14079538" y="3582988"/>
              <a:ext cx="627063" cy="985837"/>
            </a:xfrm>
            <a:custGeom>
              <a:avLst/>
              <a:gdLst>
                <a:gd name="T0" fmla="*/ 207 w 210"/>
                <a:gd name="T1" fmla="*/ 237 h 330"/>
                <a:gd name="T2" fmla="*/ 210 w 210"/>
                <a:gd name="T3" fmla="*/ 330 h 330"/>
                <a:gd name="T4" fmla="*/ 9 w 210"/>
                <a:gd name="T5" fmla="*/ 132 h 330"/>
                <a:gd name="T6" fmla="*/ 0 w 210"/>
                <a:gd name="T7" fmla="*/ 0 h 330"/>
                <a:gd name="T8" fmla="*/ 66 w 210"/>
                <a:gd name="T9" fmla="*/ 123 h 330"/>
                <a:gd name="T10" fmla="*/ 186 w 210"/>
                <a:gd name="T11" fmla="*/ 228 h 330"/>
                <a:gd name="T12" fmla="*/ 207 w 210"/>
                <a:gd name="T13" fmla="*/ 23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330">
                  <a:moveTo>
                    <a:pt x="207" y="237"/>
                  </a:moveTo>
                  <a:cubicBezTo>
                    <a:pt x="200" y="267"/>
                    <a:pt x="206" y="301"/>
                    <a:pt x="210" y="330"/>
                  </a:cubicBezTo>
                  <a:cubicBezTo>
                    <a:pt x="105" y="302"/>
                    <a:pt x="51" y="223"/>
                    <a:pt x="9" y="132"/>
                  </a:cubicBezTo>
                  <a:cubicBezTo>
                    <a:pt x="7" y="87"/>
                    <a:pt x="3" y="44"/>
                    <a:pt x="0" y="0"/>
                  </a:cubicBezTo>
                  <a:cubicBezTo>
                    <a:pt x="17" y="37"/>
                    <a:pt x="40" y="80"/>
                    <a:pt x="66" y="123"/>
                  </a:cubicBezTo>
                  <a:cubicBezTo>
                    <a:pt x="92" y="167"/>
                    <a:pt x="118" y="228"/>
                    <a:pt x="186" y="228"/>
                  </a:cubicBezTo>
                  <a:cubicBezTo>
                    <a:pt x="186" y="238"/>
                    <a:pt x="200" y="234"/>
                    <a:pt x="207" y="23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1" name="Freeform 1434"/>
            <p:cNvSpPr/>
            <p:nvPr/>
          </p:nvSpPr>
          <p:spPr bwMode="auto">
            <a:xfrm>
              <a:off x="16256001" y="5811838"/>
              <a:ext cx="142875" cy="47625"/>
            </a:xfrm>
            <a:custGeom>
              <a:avLst/>
              <a:gdLst>
                <a:gd name="T0" fmla="*/ 0 w 48"/>
                <a:gd name="T1" fmla="*/ 7 h 16"/>
                <a:gd name="T2" fmla="*/ 48 w 48"/>
                <a:gd name="T3" fmla="*/ 4 h 16"/>
                <a:gd name="T4" fmla="*/ 48 w 48"/>
                <a:gd name="T5" fmla="*/ 16 h 16"/>
                <a:gd name="T6" fmla="*/ 45 w 48"/>
                <a:gd name="T7" fmla="*/ 7 h 16"/>
                <a:gd name="T8" fmla="*/ 0 w 48"/>
                <a:gd name="T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6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8"/>
                    <a:pt x="48" y="12"/>
                    <a:pt x="48" y="16"/>
                  </a:cubicBezTo>
                  <a:cubicBezTo>
                    <a:pt x="44" y="16"/>
                    <a:pt x="45" y="11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435"/>
            <p:cNvSpPr/>
            <p:nvPr/>
          </p:nvSpPr>
          <p:spPr bwMode="auto">
            <a:xfrm>
              <a:off x="14100176" y="4676775"/>
              <a:ext cx="60325" cy="330200"/>
            </a:xfrm>
            <a:custGeom>
              <a:avLst/>
              <a:gdLst>
                <a:gd name="T0" fmla="*/ 11 w 20"/>
                <a:gd name="T1" fmla="*/ 0 h 111"/>
                <a:gd name="T2" fmla="*/ 14 w 20"/>
                <a:gd name="T3" fmla="*/ 0 h 111"/>
                <a:gd name="T4" fmla="*/ 20 w 20"/>
                <a:gd name="T5" fmla="*/ 111 h 111"/>
                <a:gd name="T6" fmla="*/ 11 w 20"/>
                <a:gd name="T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11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18" y="35"/>
                    <a:pt x="7" y="85"/>
                    <a:pt x="20" y="111"/>
                  </a:cubicBezTo>
                  <a:cubicBezTo>
                    <a:pt x="0" y="91"/>
                    <a:pt x="16" y="35"/>
                    <a:pt x="11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3" name="Freeform 1437"/>
            <p:cNvSpPr/>
            <p:nvPr/>
          </p:nvSpPr>
          <p:spPr bwMode="auto">
            <a:xfrm>
              <a:off x="13285788" y="685800"/>
              <a:ext cx="184150" cy="30162"/>
            </a:xfrm>
            <a:custGeom>
              <a:avLst/>
              <a:gdLst>
                <a:gd name="T0" fmla="*/ 32 w 62"/>
                <a:gd name="T1" fmla="*/ 10 h 10"/>
                <a:gd name="T2" fmla="*/ 62 w 62"/>
                <a:gd name="T3" fmla="*/ 7 h 10"/>
                <a:gd name="T4" fmla="*/ 32 w 6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10">
                  <a:moveTo>
                    <a:pt x="32" y="10"/>
                  </a:moveTo>
                  <a:cubicBezTo>
                    <a:pt x="0" y="4"/>
                    <a:pt x="55" y="0"/>
                    <a:pt x="62" y="7"/>
                  </a:cubicBezTo>
                  <a:cubicBezTo>
                    <a:pt x="53" y="9"/>
                    <a:pt x="36" y="3"/>
                    <a:pt x="32" y="1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4" name="Freeform 1439"/>
            <p:cNvSpPr/>
            <p:nvPr/>
          </p:nvSpPr>
          <p:spPr bwMode="auto">
            <a:xfrm>
              <a:off x="13981113" y="862013"/>
              <a:ext cx="74613" cy="41275"/>
            </a:xfrm>
            <a:custGeom>
              <a:avLst/>
              <a:gdLst>
                <a:gd name="T0" fmla="*/ 0 w 25"/>
                <a:gd name="T1" fmla="*/ 5 h 14"/>
                <a:gd name="T2" fmla="*/ 24 w 25"/>
                <a:gd name="T3" fmla="*/ 5 h 14"/>
                <a:gd name="T4" fmla="*/ 21 w 25"/>
                <a:gd name="T5" fmla="*/ 14 h 14"/>
                <a:gd name="T6" fmla="*/ 0 w 25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4">
                  <a:moveTo>
                    <a:pt x="0" y="5"/>
                  </a:moveTo>
                  <a:cubicBezTo>
                    <a:pt x="8" y="5"/>
                    <a:pt x="16" y="5"/>
                    <a:pt x="24" y="5"/>
                  </a:cubicBezTo>
                  <a:cubicBezTo>
                    <a:pt x="24" y="9"/>
                    <a:pt x="25" y="14"/>
                    <a:pt x="21" y="14"/>
                  </a:cubicBezTo>
                  <a:cubicBezTo>
                    <a:pt x="25" y="0"/>
                    <a:pt x="1" y="14"/>
                    <a:pt x="0" y="5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1440"/>
            <p:cNvSpPr/>
            <p:nvPr/>
          </p:nvSpPr>
          <p:spPr bwMode="auto">
            <a:xfrm>
              <a:off x="15995651" y="868363"/>
              <a:ext cx="122238" cy="34925"/>
            </a:xfrm>
            <a:custGeom>
              <a:avLst/>
              <a:gdLst>
                <a:gd name="T0" fmla="*/ 0 w 41"/>
                <a:gd name="T1" fmla="*/ 9 h 12"/>
                <a:gd name="T2" fmla="*/ 24 w 41"/>
                <a:gd name="T3" fmla="*/ 3 h 12"/>
                <a:gd name="T4" fmla="*/ 0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0" y="9"/>
                  </a:moveTo>
                  <a:cubicBezTo>
                    <a:pt x="1" y="0"/>
                    <a:pt x="23" y="12"/>
                    <a:pt x="24" y="3"/>
                  </a:cubicBezTo>
                  <a:cubicBezTo>
                    <a:pt x="41" y="11"/>
                    <a:pt x="10" y="9"/>
                    <a:pt x="0" y="9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6" name="Freeform 1441"/>
            <p:cNvSpPr/>
            <p:nvPr/>
          </p:nvSpPr>
          <p:spPr bwMode="auto">
            <a:xfrm>
              <a:off x="13523913" y="1549400"/>
              <a:ext cx="14288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7" name="Freeform 1442"/>
            <p:cNvSpPr/>
            <p:nvPr/>
          </p:nvSpPr>
          <p:spPr bwMode="auto">
            <a:xfrm>
              <a:off x="15833726" y="1584325"/>
              <a:ext cx="931863" cy="779462"/>
            </a:xfrm>
            <a:custGeom>
              <a:avLst/>
              <a:gdLst>
                <a:gd name="T0" fmla="*/ 21 w 312"/>
                <a:gd name="T1" fmla="*/ 201 h 261"/>
                <a:gd name="T2" fmla="*/ 0 w 312"/>
                <a:gd name="T3" fmla="*/ 123 h 261"/>
                <a:gd name="T4" fmla="*/ 300 w 312"/>
                <a:gd name="T5" fmla="*/ 0 h 261"/>
                <a:gd name="T6" fmla="*/ 312 w 312"/>
                <a:gd name="T7" fmla="*/ 54 h 261"/>
                <a:gd name="T8" fmla="*/ 312 w 312"/>
                <a:gd name="T9" fmla="*/ 60 h 261"/>
                <a:gd name="T10" fmla="*/ 267 w 312"/>
                <a:gd name="T11" fmla="*/ 63 h 261"/>
                <a:gd name="T12" fmla="*/ 129 w 312"/>
                <a:gd name="T13" fmla="*/ 255 h 261"/>
                <a:gd name="T14" fmla="*/ 69 w 312"/>
                <a:gd name="T15" fmla="*/ 234 h 261"/>
                <a:gd name="T16" fmla="*/ 36 w 312"/>
                <a:gd name="T17" fmla="*/ 234 h 261"/>
                <a:gd name="T18" fmla="*/ 27 w 312"/>
                <a:gd name="T19" fmla="*/ 237 h 261"/>
                <a:gd name="T20" fmla="*/ 24 w 312"/>
                <a:gd name="T21" fmla="*/ 237 h 261"/>
                <a:gd name="T22" fmla="*/ 21 w 312"/>
                <a:gd name="T23" fmla="*/ 20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2" h="261">
                  <a:moveTo>
                    <a:pt x="21" y="201"/>
                  </a:moveTo>
                  <a:cubicBezTo>
                    <a:pt x="21" y="168"/>
                    <a:pt x="9" y="147"/>
                    <a:pt x="0" y="123"/>
                  </a:cubicBezTo>
                  <a:cubicBezTo>
                    <a:pt x="89" y="71"/>
                    <a:pt x="195" y="36"/>
                    <a:pt x="300" y="0"/>
                  </a:cubicBezTo>
                  <a:cubicBezTo>
                    <a:pt x="297" y="25"/>
                    <a:pt x="310" y="34"/>
                    <a:pt x="312" y="54"/>
                  </a:cubicBezTo>
                  <a:cubicBezTo>
                    <a:pt x="312" y="56"/>
                    <a:pt x="312" y="58"/>
                    <a:pt x="312" y="60"/>
                  </a:cubicBezTo>
                  <a:cubicBezTo>
                    <a:pt x="298" y="62"/>
                    <a:pt x="276" y="56"/>
                    <a:pt x="267" y="63"/>
                  </a:cubicBezTo>
                  <a:cubicBezTo>
                    <a:pt x="169" y="75"/>
                    <a:pt x="140" y="156"/>
                    <a:pt x="129" y="255"/>
                  </a:cubicBezTo>
                  <a:cubicBezTo>
                    <a:pt x="120" y="261"/>
                    <a:pt x="97" y="229"/>
                    <a:pt x="69" y="234"/>
                  </a:cubicBezTo>
                  <a:cubicBezTo>
                    <a:pt x="65" y="229"/>
                    <a:pt x="40" y="229"/>
                    <a:pt x="36" y="234"/>
                  </a:cubicBezTo>
                  <a:cubicBezTo>
                    <a:pt x="31" y="233"/>
                    <a:pt x="31" y="237"/>
                    <a:pt x="27" y="237"/>
                  </a:cubicBezTo>
                  <a:cubicBezTo>
                    <a:pt x="26" y="237"/>
                    <a:pt x="25" y="237"/>
                    <a:pt x="24" y="237"/>
                  </a:cubicBezTo>
                  <a:cubicBezTo>
                    <a:pt x="22" y="226"/>
                    <a:pt x="28" y="207"/>
                    <a:pt x="21" y="20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1443"/>
            <p:cNvSpPr/>
            <p:nvPr/>
          </p:nvSpPr>
          <p:spPr bwMode="auto">
            <a:xfrm>
              <a:off x="15682913" y="1682750"/>
              <a:ext cx="258763" cy="215900"/>
            </a:xfrm>
            <a:custGeom>
              <a:avLst/>
              <a:gdLst>
                <a:gd name="T0" fmla="*/ 36 w 87"/>
                <a:gd name="T1" fmla="*/ 72 h 72"/>
                <a:gd name="T2" fmla="*/ 0 w 87"/>
                <a:gd name="T3" fmla="*/ 51 h 72"/>
                <a:gd name="T4" fmla="*/ 87 w 87"/>
                <a:gd name="T5" fmla="*/ 0 h 72"/>
                <a:gd name="T6" fmla="*/ 36 w 87"/>
                <a:gd name="T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72">
                  <a:moveTo>
                    <a:pt x="36" y="72"/>
                  </a:moveTo>
                  <a:cubicBezTo>
                    <a:pt x="25" y="64"/>
                    <a:pt x="15" y="55"/>
                    <a:pt x="0" y="51"/>
                  </a:cubicBezTo>
                  <a:cubicBezTo>
                    <a:pt x="26" y="31"/>
                    <a:pt x="56" y="15"/>
                    <a:pt x="87" y="0"/>
                  </a:cubicBezTo>
                  <a:cubicBezTo>
                    <a:pt x="71" y="25"/>
                    <a:pt x="50" y="45"/>
                    <a:pt x="36" y="7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9" name="Freeform 1444"/>
            <p:cNvSpPr/>
            <p:nvPr/>
          </p:nvSpPr>
          <p:spPr bwMode="auto">
            <a:xfrm>
              <a:off x="16632238" y="1746250"/>
              <a:ext cx="163513" cy="47625"/>
            </a:xfrm>
            <a:custGeom>
              <a:avLst/>
              <a:gdLst>
                <a:gd name="T0" fmla="*/ 0 w 55"/>
                <a:gd name="T1" fmla="*/ 9 h 16"/>
                <a:gd name="T2" fmla="*/ 45 w 55"/>
                <a:gd name="T3" fmla="*/ 6 h 16"/>
                <a:gd name="T4" fmla="*/ 45 w 55"/>
                <a:gd name="T5" fmla="*/ 0 h 16"/>
                <a:gd name="T6" fmla="*/ 0 w 55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9" y="2"/>
                    <a:pt x="31" y="8"/>
                    <a:pt x="45" y="6"/>
                  </a:cubicBezTo>
                  <a:cubicBezTo>
                    <a:pt x="45" y="4"/>
                    <a:pt x="45" y="2"/>
                    <a:pt x="45" y="0"/>
                  </a:cubicBezTo>
                  <a:cubicBezTo>
                    <a:pt x="55" y="16"/>
                    <a:pt x="13" y="6"/>
                    <a:pt x="0" y="9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0" name="Freeform 1445"/>
            <p:cNvSpPr/>
            <p:nvPr/>
          </p:nvSpPr>
          <p:spPr bwMode="auto">
            <a:xfrm>
              <a:off x="16632238" y="1803400"/>
              <a:ext cx="160338" cy="14287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1446"/>
            <p:cNvSpPr/>
            <p:nvPr/>
          </p:nvSpPr>
          <p:spPr bwMode="auto">
            <a:xfrm>
              <a:off x="14455776" y="1778000"/>
              <a:ext cx="203200" cy="290512"/>
            </a:xfrm>
            <a:custGeom>
              <a:avLst/>
              <a:gdLst>
                <a:gd name="T0" fmla="*/ 66 w 68"/>
                <a:gd name="T1" fmla="*/ 28 h 97"/>
                <a:gd name="T2" fmla="*/ 0 w 68"/>
                <a:gd name="T3" fmla="*/ 88 h 97"/>
                <a:gd name="T4" fmla="*/ 66 w 68"/>
                <a:gd name="T5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97">
                  <a:moveTo>
                    <a:pt x="66" y="28"/>
                  </a:moveTo>
                  <a:cubicBezTo>
                    <a:pt x="68" y="69"/>
                    <a:pt x="29" y="97"/>
                    <a:pt x="0" y="88"/>
                  </a:cubicBezTo>
                  <a:cubicBezTo>
                    <a:pt x="7" y="56"/>
                    <a:pt x="28" y="0"/>
                    <a:pt x="66" y="28"/>
                  </a:cubicBezTo>
                  <a:close/>
                </a:path>
              </a:pathLst>
            </a:custGeom>
            <a:solidFill>
              <a:srgbClr val="EBD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2" name="Freeform 1447"/>
            <p:cNvSpPr/>
            <p:nvPr/>
          </p:nvSpPr>
          <p:spPr bwMode="auto">
            <a:xfrm>
              <a:off x="16873538" y="1827213"/>
              <a:ext cx="376238" cy="600075"/>
            </a:xfrm>
            <a:custGeom>
              <a:avLst/>
              <a:gdLst>
                <a:gd name="T0" fmla="*/ 126 w 126"/>
                <a:gd name="T1" fmla="*/ 120 h 201"/>
                <a:gd name="T2" fmla="*/ 72 w 126"/>
                <a:gd name="T3" fmla="*/ 201 h 201"/>
                <a:gd name="T4" fmla="*/ 0 w 126"/>
                <a:gd name="T5" fmla="*/ 0 h 201"/>
                <a:gd name="T6" fmla="*/ 126 w 126"/>
                <a:gd name="T7" fmla="*/ 12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201">
                  <a:moveTo>
                    <a:pt x="126" y="120"/>
                  </a:moveTo>
                  <a:cubicBezTo>
                    <a:pt x="111" y="150"/>
                    <a:pt x="92" y="176"/>
                    <a:pt x="72" y="201"/>
                  </a:cubicBezTo>
                  <a:cubicBezTo>
                    <a:pt x="43" y="139"/>
                    <a:pt x="25" y="66"/>
                    <a:pt x="0" y="0"/>
                  </a:cubicBezTo>
                  <a:cubicBezTo>
                    <a:pt x="65" y="17"/>
                    <a:pt x="96" y="68"/>
                    <a:pt x="126" y="12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3" name="Freeform 1448"/>
            <p:cNvSpPr/>
            <p:nvPr/>
          </p:nvSpPr>
          <p:spPr bwMode="auto">
            <a:xfrm>
              <a:off x="15216188" y="1831975"/>
              <a:ext cx="314325" cy="254000"/>
            </a:xfrm>
            <a:custGeom>
              <a:avLst/>
              <a:gdLst>
                <a:gd name="T0" fmla="*/ 60 w 105"/>
                <a:gd name="T1" fmla="*/ 1 h 85"/>
                <a:gd name="T2" fmla="*/ 105 w 105"/>
                <a:gd name="T3" fmla="*/ 10 h 85"/>
                <a:gd name="T4" fmla="*/ 0 w 105"/>
                <a:gd name="T5" fmla="*/ 85 h 85"/>
                <a:gd name="T6" fmla="*/ 27 w 105"/>
                <a:gd name="T7" fmla="*/ 1 h 85"/>
                <a:gd name="T8" fmla="*/ 60 w 105"/>
                <a:gd name="T9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5">
                  <a:moveTo>
                    <a:pt x="60" y="1"/>
                  </a:moveTo>
                  <a:cubicBezTo>
                    <a:pt x="79" y="0"/>
                    <a:pt x="92" y="5"/>
                    <a:pt x="105" y="10"/>
                  </a:cubicBezTo>
                  <a:cubicBezTo>
                    <a:pt x="70" y="35"/>
                    <a:pt x="36" y="61"/>
                    <a:pt x="0" y="85"/>
                  </a:cubicBezTo>
                  <a:cubicBezTo>
                    <a:pt x="5" y="53"/>
                    <a:pt x="13" y="24"/>
                    <a:pt x="27" y="1"/>
                  </a:cubicBezTo>
                  <a:cubicBezTo>
                    <a:pt x="38" y="1"/>
                    <a:pt x="49" y="1"/>
                    <a:pt x="60" y="1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1449"/>
            <p:cNvSpPr/>
            <p:nvPr/>
          </p:nvSpPr>
          <p:spPr bwMode="auto">
            <a:xfrm>
              <a:off x="15036801" y="1835150"/>
              <a:ext cx="188913" cy="609600"/>
            </a:xfrm>
            <a:custGeom>
              <a:avLst/>
              <a:gdLst>
                <a:gd name="T0" fmla="*/ 0 w 63"/>
                <a:gd name="T1" fmla="*/ 105 h 204"/>
                <a:gd name="T2" fmla="*/ 63 w 63"/>
                <a:gd name="T3" fmla="*/ 0 h 204"/>
                <a:gd name="T4" fmla="*/ 18 w 63"/>
                <a:gd name="T5" fmla="*/ 204 h 204"/>
                <a:gd name="T6" fmla="*/ 0 w 63"/>
                <a:gd name="T7" fmla="*/ 138 h 204"/>
                <a:gd name="T8" fmla="*/ 0 w 63"/>
                <a:gd name="T9" fmla="*/ 10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04">
                  <a:moveTo>
                    <a:pt x="0" y="105"/>
                  </a:moveTo>
                  <a:cubicBezTo>
                    <a:pt x="13" y="62"/>
                    <a:pt x="18" y="11"/>
                    <a:pt x="63" y="0"/>
                  </a:cubicBezTo>
                  <a:cubicBezTo>
                    <a:pt x="43" y="63"/>
                    <a:pt x="32" y="135"/>
                    <a:pt x="18" y="204"/>
                  </a:cubicBezTo>
                  <a:cubicBezTo>
                    <a:pt x="10" y="184"/>
                    <a:pt x="3" y="163"/>
                    <a:pt x="0" y="138"/>
                  </a:cubicBezTo>
                  <a:cubicBezTo>
                    <a:pt x="0" y="127"/>
                    <a:pt x="0" y="116"/>
                    <a:pt x="0" y="10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5" name="Freeform 1450"/>
            <p:cNvSpPr>
              <a:spLocks noEditPoints="1"/>
            </p:cNvSpPr>
            <p:nvPr/>
          </p:nvSpPr>
          <p:spPr bwMode="auto">
            <a:xfrm>
              <a:off x="15103476" y="1841500"/>
              <a:ext cx="874713" cy="982662"/>
            </a:xfrm>
            <a:custGeom>
              <a:avLst/>
              <a:gdLst>
                <a:gd name="T0" fmla="*/ 80 w 293"/>
                <a:gd name="T1" fmla="*/ 328 h 329"/>
                <a:gd name="T2" fmla="*/ 32 w 293"/>
                <a:gd name="T3" fmla="*/ 319 h 329"/>
                <a:gd name="T4" fmla="*/ 23 w 293"/>
                <a:gd name="T5" fmla="*/ 133 h 329"/>
                <a:gd name="T6" fmla="*/ 83 w 293"/>
                <a:gd name="T7" fmla="*/ 67 h 329"/>
                <a:gd name="T8" fmla="*/ 209 w 293"/>
                <a:gd name="T9" fmla="*/ 37 h 329"/>
                <a:gd name="T10" fmla="*/ 131 w 293"/>
                <a:gd name="T11" fmla="*/ 328 h 329"/>
                <a:gd name="T12" fmla="*/ 80 w 293"/>
                <a:gd name="T13" fmla="*/ 328 h 329"/>
                <a:gd name="T14" fmla="*/ 134 w 293"/>
                <a:gd name="T15" fmla="*/ 88 h 329"/>
                <a:gd name="T16" fmla="*/ 110 w 293"/>
                <a:gd name="T17" fmla="*/ 124 h 329"/>
                <a:gd name="T18" fmla="*/ 194 w 293"/>
                <a:gd name="T19" fmla="*/ 100 h 329"/>
                <a:gd name="T20" fmla="*/ 134 w 293"/>
                <a:gd name="T21" fmla="*/ 88 h 329"/>
                <a:gd name="T22" fmla="*/ 146 w 293"/>
                <a:gd name="T23" fmla="*/ 181 h 329"/>
                <a:gd name="T24" fmla="*/ 170 w 293"/>
                <a:gd name="T25" fmla="*/ 202 h 329"/>
                <a:gd name="T26" fmla="*/ 179 w 293"/>
                <a:gd name="T27" fmla="*/ 199 h 329"/>
                <a:gd name="T28" fmla="*/ 158 w 293"/>
                <a:gd name="T29" fmla="*/ 166 h 329"/>
                <a:gd name="T30" fmla="*/ 146 w 293"/>
                <a:gd name="T31" fmla="*/ 181 h 329"/>
                <a:gd name="T32" fmla="*/ 59 w 293"/>
                <a:gd name="T33" fmla="*/ 262 h 329"/>
                <a:gd name="T34" fmla="*/ 188 w 293"/>
                <a:gd name="T35" fmla="*/ 244 h 329"/>
                <a:gd name="T36" fmla="*/ 59 w 293"/>
                <a:gd name="T37" fmla="*/ 26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3" h="329">
                  <a:moveTo>
                    <a:pt x="80" y="328"/>
                  </a:moveTo>
                  <a:cubicBezTo>
                    <a:pt x="60" y="329"/>
                    <a:pt x="48" y="322"/>
                    <a:pt x="32" y="319"/>
                  </a:cubicBezTo>
                  <a:cubicBezTo>
                    <a:pt x="0" y="274"/>
                    <a:pt x="14" y="193"/>
                    <a:pt x="23" y="133"/>
                  </a:cubicBezTo>
                  <a:cubicBezTo>
                    <a:pt x="40" y="110"/>
                    <a:pt x="57" y="87"/>
                    <a:pt x="83" y="67"/>
                  </a:cubicBezTo>
                  <a:cubicBezTo>
                    <a:pt x="118" y="39"/>
                    <a:pt x="163" y="0"/>
                    <a:pt x="209" y="37"/>
                  </a:cubicBezTo>
                  <a:cubicBezTo>
                    <a:pt x="293" y="105"/>
                    <a:pt x="246" y="325"/>
                    <a:pt x="131" y="328"/>
                  </a:cubicBezTo>
                  <a:cubicBezTo>
                    <a:pt x="114" y="328"/>
                    <a:pt x="97" y="328"/>
                    <a:pt x="80" y="328"/>
                  </a:cubicBezTo>
                  <a:close/>
                  <a:moveTo>
                    <a:pt x="134" y="88"/>
                  </a:moveTo>
                  <a:cubicBezTo>
                    <a:pt x="122" y="96"/>
                    <a:pt x="107" y="101"/>
                    <a:pt x="110" y="124"/>
                  </a:cubicBezTo>
                  <a:cubicBezTo>
                    <a:pt x="147" y="125"/>
                    <a:pt x="167" y="109"/>
                    <a:pt x="194" y="100"/>
                  </a:cubicBezTo>
                  <a:cubicBezTo>
                    <a:pt x="201" y="83"/>
                    <a:pt x="152" y="81"/>
                    <a:pt x="134" y="88"/>
                  </a:cubicBezTo>
                  <a:close/>
                  <a:moveTo>
                    <a:pt x="146" y="181"/>
                  </a:moveTo>
                  <a:cubicBezTo>
                    <a:pt x="153" y="189"/>
                    <a:pt x="158" y="199"/>
                    <a:pt x="170" y="202"/>
                  </a:cubicBezTo>
                  <a:cubicBezTo>
                    <a:pt x="171" y="199"/>
                    <a:pt x="175" y="199"/>
                    <a:pt x="179" y="199"/>
                  </a:cubicBezTo>
                  <a:cubicBezTo>
                    <a:pt x="185" y="180"/>
                    <a:pt x="172" y="173"/>
                    <a:pt x="158" y="166"/>
                  </a:cubicBezTo>
                  <a:cubicBezTo>
                    <a:pt x="155" y="172"/>
                    <a:pt x="145" y="171"/>
                    <a:pt x="146" y="181"/>
                  </a:cubicBezTo>
                  <a:close/>
                  <a:moveTo>
                    <a:pt x="59" y="262"/>
                  </a:moveTo>
                  <a:cubicBezTo>
                    <a:pt x="50" y="324"/>
                    <a:pt x="250" y="314"/>
                    <a:pt x="188" y="244"/>
                  </a:cubicBezTo>
                  <a:cubicBezTo>
                    <a:pt x="166" y="219"/>
                    <a:pt x="64" y="228"/>
                    <a:pt x="59" y="26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6" name="Freeform 1451"/>
            <p:cNvSpPr/>
            <p:nvPr/>
          </p:nvSpPr>
          <p:spPr bwMode="auto">
            <a:xfrm>
              <a:off x="12112626" y="1916113"/>
              <a:ext cx="14288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1452"/>
            <p:cNvSpPr/>
            <p:nvPr/>
          </p:nvSpPr>
          <p:spPr bwMode="auto">
            <a:xfrm>
              <a:off x="14893926" y="1943100"/>
              <a:ext cx="206375" cy="788987"/>
            </a:xfrm>
            <a:custGeom>
              <a:avLst/>
              <a:gdLst>
                <a:gd name="T0" fmla="*/ 0 w 69"/>
                <a:gd name="T1" fmla="*/ 102 h 264"/>
                <a:gd name="T2" fmla="*/ 39 w 69"/>
                <a:gd name="T3" fmla="*/ 0 h 264"/>
                <a:gd name="T4" fmla="*/ 69 w 69"/>
                <a:gd name="T5" fmla="*/ 264 h 264"/>
                <a:gd name="T6" fmla="*/ 0 w 69"/>
                <a:gd name="T7" fmla="*/ 141 h 264"/>
                <a:gd name="T8" fmla="*/ 0 w 69"/>
                <a:gd name="T9" fmla="*/ 1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64">
                  <a:moveTo>
                    <a:pt x="0" y="102"/>
                  </a:moveTo>
                  <a:cubicBezTo>
                    <a:pt x="2" y="57"/>
                    <a:pt x="18" y="26"/>
                    <a:pt x="39" y="0"/>
                  </a:cubicBezTo>
                  <a:cubicBezTo>
                    <a:pt x="10" y="89"/>
                    <a:pt x="61" y="175"/>
                    <a:pt x="69" y="264"/>
                  </a:cubicBezTo>
                  <a:cubicBezTo>
                    <a:pt x="31" y="238"/>
                    <a:pt x="6" y="199"/>
                    <a:pt x="0" y="141"/>
                  </a:cubicBezTo>
                  <a:cubicBezTo>
                    <a:pt x="0" y="128"/>
                    <a:pt x="0" y="115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8" name="Freeform 1453"/>
            <p:cNvSpPr/>
            <p:nvPr/>
          </p:nvSpPr>
          <p:spPr bwMode="auto">
            <a:xfrm>
              <a:off x="12165013" y="2014538"/>
              <a:ext cx="15875" cy="152400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9" name="Freeform 1454"/>
            <p:cNvSpPr/>
            <p:nvPr/>
          </p:nvSpPr>
          <p:spPr bwMode="auto">
            <a:xfrm>
              <a:off x="14212888" y="2109788"/>
              <a:ext cx="134938" cy="36512"/>
            </a:xfrm>
            <a:custGeom>
              <a:avLst/>
              <a:gdLst>
                <a:gd name="T0" fmla="*/ 0 w 45"/>
                <a:gd name="T1" fmla="*/ 7 h 12"/>
                <a:gd name="T2" fmla="*/ 36 w 45"/>
                <a:gd name="T3" fmla="*/ 4 h 12"/>
                <a:gd name="T4" fmla="*/ 36 w 45"/>
                <a:gd name="T5" fmla="*/ 1 h 12"/>
                <a:gd name="T6" fmla="*/ 0 w 45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3"/>
                    <a:pt x="36" y="2"/>
                    <a:pt x="36" y="1"/>
                  </a:cubicBezTo>
                  <a:cubicBezTo>
                    <a:pt x="45" y="12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1455"/>
            <p:cNvSpPr/>
            <p:nvPr/>
          </p:nvSpPr>
          <p:spPr bwMode="auto">
            <a:xfrm>
              <a:off x="15022513" y="2149475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1" name="Freeform 1456"/>
            <p:cNvSpPr/>
            <p:nvPr/>
          </p:nvSpPr>
          <p:spPr bwMode="auto">
            <a:xfrm>
              <a:off x="15422563" y="2082800"/>
              <a:ext cx="260350" cy="131762"/>
            </a:xfrm>
            <a:custGeom>
              <a:avLst/>
              <a:gdLst>
                <a:gd name="T0" fmla="*/ 87 w 87"/>
                <a:gd name="T1" fmla="*/ 19 h 44"/>
                <a:gd name="T2" fmla="*/ 3 w 87"/>
                <a:gd name="T3" fmla="*/ 43 h 44"/>
                <a:gd name="T4" fmla="*/ 27 w 87"/>
                <a:gd name="T5" fmla="*/ 7 h 44"/>
                <a:gd name="T6" fmla="*/ 87 w 87"/>
                <a:gd name="T7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44">
                  <a:moveTo>
                    <a:pt x="87" y="19"/>
                  </a:moveTo>
                  <a:cubicBezTo>
                    <a:pt x="60" y="28"/>
                    <a:pt x="40" y="44"/>
                    <a:pt x="3" y="43"/>
                  </a:cubicBezTo>
                  <a:cubicBezTo>
                    <a:pt x="0" y="20"/>
                    <a:pt x="15" y="15"/>
                    <a:pt x="27" y="7"/>
                  </a:cubicBezTo>
                  <a:cubicBezTo>
                    <a:pt x="49" y="9"/>
                    <a:pt x="82" y="0"/>
                    <a:pt x="87" y="1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2" name="Freeform 1457"/>
            <p:cNvSpPr/>
            <p:nvPr/>
          </p:nvSpPr>
          <p:spPr bwMode="auto">
            <a:xfrm>
              <a:off x="16632238" y="2187575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458"/>
            <p:cNvSpPr/>
            <p:nvPr/>
          </p:nvSpPr>
          <p:spPr bwMode="auto">
            <a:xfrm>
              <a:off x="15882938" y="2184400"/>
              <a:ext cx="34925" cy="134937"/>
            </a:xfrm>
            <a:custGeom>
              <a:avLst/>
              <a:gdLst>
                <a:gd name="T0" fmla="*/ 5 w 12"/>
                <a:gd name="T1" fmla="*/ 0 h 45"/>
                <a:gd name="T2" fmla="*/ 8 w 12"/>
                <a:gd name="T3" fmla="*/ 36 h 45"/>
                <a:gd name="T4" fmla="*/ 11 w 12"/>
                <a:gd name="T5" fmla="*/ 36 h 45"/>
                <a:gd name="T6" fmla="*/ 5 w 12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4" name="Freeform 1459"/>
            <p:cNvSpPr/>
            <p:nvPr/>
          </p:nvSpPr>
          <p:spPr bwMode="auto">
            <a:xfrm>
              <a:off x="17297401" y="2166938"/>
              <a:ext cx="50800" cy="134937"/>
            </a:xfrm>
            <a:custGeom>
              <a:avLst/>
              <a:gdLst>
                <a:gd name="T0" fmla="*/ 14 w 17"/>
                <a:gd name="T1" fmla="*/ 45 h 45"/>
                <a:gd name="T2" fmla="*/ 8 w 17"/>
                <a:gd name="T3" fmla="*/ 0 h 45"/>
                <a:gd name="T4" fmla="*/ 17 w 17"/>
                <a:gd name="T5" fmla="*/ 45 h 45"/>
                <a:gd name="T6" fmla="*/ 14 w 1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5">
                  <a:moveTo>
                    <a:pt x="14" y="45"/>
                  </a:moveTo>
                  <a:cubicBezTo>
                    <a:pt x="15" y="28"/>
                    <a:pt x="0" y="15"/>
                    <a:pt x="8" y="0"/>
                  </a:cubicBezTo>
                  <a:cubicBezTo>
                    <a:pt x="13" y="13"/>
                    <a:pt x="16" y="28"/>
                    <a:pt x="17" y="45"/>
                  </a:cubicBezTo>
                  <a:cubicBezTo>
                    <a:pt x="16" y="45"/>
                    <a:pt x="15" y="45"/>
                    <a:pt x="14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5" name="Freeform 1460"/>
            <p:cNvSpPr/>
            <p:nvPr/>
          </p:nvSpPr>
          <p:spPr bwMode="auto">
            <a:xfrm>
              <a:off x="17962563" y="2176463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461"/>
            <p:cNvSpPr/>
            <p:nvPr/>
          </p:nvSpPr>
          <p:spPr bwMode="auto">
            <a:xfrm>
              <a:off x="15941676" y="2268538"/>
              <a:ext cx="98425" cy="14287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7" name="Freeform 1462"/>
            <p:cNvSpPr>
              <a:spLocks noEditPoints="1"/>
            </p:cNvSpPr>
            <p:nvPr/>
          </p:nvSpPr>
          <p:spPr bwMode="auto">
            <a:xfrm>
              <a:off x="15655926" y="2309813"/>
              <a:ext cx="877888" cy="666750"/>
            </a:xfrm>
            <a:custGeom>
              <a:avLst/>
              <a:gdLst>
                <a:gd name="T0" fmla="*/ 294 w 294"/>
                <a:gd name="T1" fmla="*/ 201 h 223"/>
                <a:gd name="T2" fmla="*/ 0 w 294"/>
                <a:gd name="T3" fmla="*/ 183 h 223"/>
                <a:gd name="T4" fmla="*/ 78 w 294"/>
                <a:gd name="T5" fmla="*/ 33 h 223"/>
                <a:gd name="T6" fmla="*/ 96 w 294"/>
                <a:gd name="T7" fmla="*/ 9 h 223"/>
                <a:gd name="T8" fmla="*/ 192 w 294"/>
                <a:gd name="T9" fmla="*/ 54 h 223"/>
                <a:gd name="T10" fmla="*/ 294 w 294"/>
                <a:gd name="T11" fmla="*/ 201 h 223"/>
                <a:gd name="T12" fmla="*/ 90 w 294"/>
                <a:gd name="T13" fmla="*/ 114 h 223"/>
                <a:gd name="T14" fmla="*/ 111 w 294"/>
                <a:gd name="T15" fmla="*/ 123 h 223"/>
                <a:gd name="T16" fmla="*/ 105 w 294"/>
                <a:gd name="T17" fmla="*/ 87 h 223"/>
                <a:gd name="T18" fmla="*/ 90 w 294"/>
                <a:gd name="T19" fmla="*/ 11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4" h="223">
                  <a:moveTo>
                    <a:pt x="294" y="201"/>
                  </a:moveTo>
                  <a:cubicBezTo>
                    <a:pt x="202" y="223"/>
                    <a:pt x="87" y="194"/>
                    <a:pt x="0" y="183"/>
                  </a:cubicBezTo>
                  <a:cubicBezTo>
                    <a:pt x="49" y="156"/>
                    <a:pt x="73" y="104"/>
                    <a:pt x="78" y="33"/>
                  </a:cubicBezTo>
                  <a:cubicBezTo>
                    <a:pt x="88" y="29"/>
                    <a:pt x="89" y="16"/>
                    <a:pt x="96" y="9"/>
                  </a:cubicBezTo>
                  <a:cubicBezTo>
                    <a:pt x="152" y="0"/>
                    <a:pt x="166" y="33"/>
                    <a:pt x="192" y="54"/>
                  </a:cubicBezTo>
                  <a:cubicBezTo>
                    <a:pt x="200" y="129"/>
                    <a:pt x="240" y="172"/>
                    <a:pt x="294" y="201"/>
                  </a:cubicBezTo>
                  <a:close/>
                  <a:moveTo>
                    <a:pt x="90" y="114"/>
                  </a:moveTo>
                  <a:cubicBezTo>
                    <a:pt x="95" y="119"/>
                    <a:pt x="99" y="125"/>
                    <a:pt x="111" y="123"/>
                  </a:cubicBezTo>
                  <a:cubicBezTo>
                    <a:pt x="113" y="107"/>
                    <a:pt x="105" y="101"/>
                    <a:pt x="105" y="87"/>
                  </a:cubicBezTo>
                  <a:cubicBezTo>
                    <a:pt x="93" y="89"/>
                    <a:pt x="89" y="99"/>
                    <a:pt x="90" y="11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8" name="Freeform 1463"/>
            <p:cNvSpPr/>
            <p:nvPr/>
          </p:nvSpPr>
          <p:spPr bwMode="auto">
            <a:xfrm>
              <a:off x="14879638" y="2247900"/>
              <a:ext cx="14288" cy="115887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465"/>
            <p:cNvSpPr/>
            <p:nvPr/>
          </p:nvSpPr>
          <p:spPr bwMode="auto">
            <a:xfrm>
              <a:off x="14835188" y="2257425"/>
              <a:ext cx="14288" cy="142875"/>
            </a:xfrm>
            <a:custGeom>
              <a:avLst/>
              <a:gdLst>
                <a:gd name="T0" fmla="*/ 5 w 5"/>
                <a:gd name="T1" fmla="*/ 48 h 48"/>
                <a:gd name="T2" fmla="*/ 5 w 5"/>
                <a:gd name="T3" fmla="*/ 0 h 48"/>
                <a:gd name="T4" fmla="*/ 5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48"/>
                  </a:moveTo>
                  <a:cubicBezTo>
                    <a:pt x="0" y="39"/>
                    <a:pt x="0" y="9"/>
                    <a:pt x="5" y="0"/>
                  </a:cubicBezTo>
                  <a:cubicBezTo>
                    <a:pt x="5" y="16"/>
                    <a:pt x="5" y="32"/>
                    <a:pt x="5" y="48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0" name="Freeform 1466"/>
            <p:cNvSpPr/>
            <p:nvPr/>
          </p:nvSpPr>
          <p:spPr bwMode="auto">
            <a:xfrm>
              <a:off x="17338676" y="2301875"/>
              <a:ext cx="26988" cy="133350"/>
            </a:xfrm>
            <a:custGeom>
              <a:avLst/>
              <a:gdLst>
                <a:gd name="T0" fmla="*/ 3 w 9"/>
                <a:gd name="T1" fmla="*/ 45 h 45"/>
                <a:gd name="T2" fmla="*/ 0 w 9"/>
                <a:gd name="T3" fmla="*/ 0 h 45"/>
                <a:gd name="T4" fmla="*/ 3 w 9"/>
                <a:gd name="T5" fmla="*/ 0 h 45"/>
                <a:gd name="T6" fmla="*/ 9 w 9"/>
                <a:gd name="T7" fmla="*/ 42 h 45"/>
                <a:gd name="T8" fmla="*/ 3 w 9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5">
                  <a:moveTo>
                    <a:pt x="3" y="45"/>
                  </a:moveTo>
                  <a:cubicBezTo>
                    <a:pt x="2" y="30"/>
                    <a:pt x="5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8" y="11"/>
                    <a:pt x="8" y="27"/>
                    <a:pt x="9" y="42"/>
                  </a:cubicBezTo>
                  <a:cubicBezTo>
                    <a:pt x="7" y="43"/>
                    <a:pt x="6" y="45"/>
                    <a:pt x="3" y="45"/>
                  </a:cubicBezTo>
                  <a:close/>
                </a:path>
              </a:pathLst>
            </a:custGeom>
            <a:solidFill>
              <a:srgbClr val="8A6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1" name="Freeform 1467"/>
            <p:cNvSpPr/>
            <p:nvPr/>
          </p:nvSpPr>
          <p:spPr bwMode="auto">
            <a:xfrm>
              <a:off x="14130338" y="2343150"/>
              <a:ext cx="312738" cy="355600"/>
            </a:xfrm>
            <a:custGeom>
              <a:avLst/>
              <a:gdLst>
                <a:gd name="T0" fmla="*/ 103 w 105"/>
                <a:gd name="T1" fmla="*/ 34 h 119"/>
                <a:gd name="T2" fmla="*/ 88 w 105"/>
                <a:gd name="T3" fmla="*/ 46 h 119"/>
                <a:gd name="T4" fmla="*/ 43 w 105"/>
                <a:gd name="T5" fmla="*/ 40 h 119"/>
                <a:gd name="T6" fmla="*/ 16 w 105"/>
                <a:gd name="T7" fmla="*/ 46 h 119"/>
                <a:gd name="T8" fmla="*/ 13 w 105"/>
                <a:gd name="T9" fmla="*/ 25 h 119"/>
                <a:gd name="T10" fmla="*/ 103 w 105"/>
                <a:gd name="T11" fmla="*/ 3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19">
                  <a:moveTo>
                    <a:pt x="103" y="34"/>
                  </a:moveTo>
                  <a:cubicBezTo>
                    <a:pt x="103" y="43"/>
                    <a:pt x="95" y="44"/>
                    <a:pt x="88" y="46"/>
                  </a:cubicBezTo>
                  <a:cubicBezTo>
                    <a:pt x="105" y="119"/>
                    <a:pt x="0" y="88"/>
                    <a:pt x="43" y="40"/>
                  </a:cubicBezTo>
                  <a:cubicBezTo>
                    <a:pt x="36" y="32"/>
                    <a:pt x="28" y="49"/>
                    <a:pt x="16" y="46"/>
                  </a:cubicBezTo>
                  <a:cubicBezTo>
                    <a:pt x="12" y="42"/>
                    <a:pt x="13" y="33"/>
                    <a:pt x="13" y="25"/>
                  </a:cubicBezTo>
                  <a:cubicBezTo>
                    <a:pt x="41" y="0"/>
                    <a:pt x="80" y="15"/>
                    <a:pt x="103" y="34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468"/>
            <p:cNvSpPr/>
            <p:nvPr/>
          </p:nvSpPr>
          <p:spPr bwMode="auto">
            <a:xfrm>
              <a:off x="17606963" y="2430463"/>
              <a:ext cx="117475" cy="14287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3" name="Freeform 1469"/>
            <p:cNvSpPr/>
            <p:nvPr/>
          </p:nvSpPr>
          <p:spPr bwMode="auto">
            <a:xfrm>
              <a:off x="15921038" y="2570163"/>
              <a:ext cx="71438" cy="114300"/>
            </a:xfrm>
            <a:custGeom>
              <a:avLst/>
              <a:gdLst>
                <a:gd name="T0" fmla="*/ 16 w 24"/>
                <a:gd name="T1" fmla="*/ 0 h 38"/>
                <a:gd name="T2" fmla="*/ 22 w 24"/>
                <a:gd name="T3" fmla="*/ 36 h 38"/>
                <a:gd name="T4" fmla="*/ 1 w 24"/>
                <a:gd name="T5" fmla="*/ 27 h 38"/>
                <a:gd name="T6" fmla="*/ 16 w 24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38">
                  <a:moveTo>
                    <a:pt x="16" y="0"/>
                  </a:moveTo>
                  <a:cubicBezTo>
                    <a:pt x="16" y="14"/>
                    <a:pt x="24" y="20"/>
                    <a:pt x="22" y="36"/>
                  </a:cubicBezTo>
                  <a:cubicBezTo>
                    <a:pt x="10" y="38"/>
                    <a:pt x="6" y="32"/>
                    <a:pt x="1" y="27"/>
                  </a:cubicBezTo>
                  <a:cubicBezTo>
                    <a:pt x="0" y="12"/>
                    <a:pt x="4" y="2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4" name="Freeform 1470"/>
            <p:cNvSpPr/>
            <p:nvPr/>
          </p:nvSpPr>
          <p:spPr bwMode="auto">
            <a:xfrm>
              <a:off x="12133263" y="2525713"/>
              <a:ext cx="387350" cy="511175"/>
            </a:xfrm>
            <a:custGeom>
              <a:avLst/>
              <a:gdLst>
                <a:gd name="T0" fmla="*/ 97 w 130"/>
                <a:gd name="T1" fmla="*/ 45 h 171"/>
                <a:gd name="T2" fmla="*/ 43 w 130"/>
                <a:gd name="T3" fmla="*/ 90 h 171"/>
                <a:gd name="T4" fmla="*/ 82 w 130"/>
                <a:gd name="T5" fmla="*/ 63 h 171"/>
                <a:gd name="T6" fmla="*/ 85 w 130"/>
                <a:gd name="T7" fmla="*/ 117 h 171"/>
                <a:gd name="T8" fmla="*/ 115 w 130"/>
                <a:gd name="T9" fmla="*/ 117 h 171"/>
                <a:gd name="T10" fmla="*/ 130 w 130"/>
                <a:gd name="T11" fmla="*/ 144 h 171"/>
                <a:gd name="T12" fmla="*/ 7 w 130"/>
                <a:gd name="T13" fmla="*/ 93 h 171"/>
                <a:gd name="T14" fmla="*/ 34 w 130"/>
                <a:gd name="T15" fmla="*/ 6 h 171"/>
                <a:gd name="T16" fmla="*/ 94 w 130"/>
                <a:gd name="T17" fmla="*/ 9 h 171"/>
                <a:gd name="T18" fmla="*/ 97 w 130"/>
                <a:gd name="T19" fmla="*/ 4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71">
                  <a:moveTo>
                    <a:pt x="97" y="45"/>
                  </a:moveTo>
                  <a:cubicBezTo>
                    <a:pt x="55" y="36"/>
                    <a:pt x="56" y="70"/>
                    <a:pt x="43" y="90"/>
                  </a:cubicBezTo>
                  <a:cubicBezTo>
                    <a:pt x="57" y="94"/>
                    <a:pt x="63" y="64"/>
                    <a:pt x="82" y="63"/>
                  </a:cubicBezTo>
                  <a:cubicBezTo>
                    <a:pt x="74" y="76"/>
                    <a:pt x="73" y="108"/>
                    <a:pt x="85" y="117"/>
                  </a:cubicBezTo>
                  <a:cubicBezTo>
                    <a:pt x="95" y="117"/>
                    <a:pt x="105" y="117"/>
                    <a:pt x="115" y="117"/>
                  </a:cubicBezTo>
                  <a:cubicBezTo>
                    <a:pt x="119" y="127"/>
                    <a:pt x="122" y="138"/>
                    <a:pt x="130" y="144"/>
                  </a:cubicBezTo>
                  <a:cubicBezTo>
                    <a:pt x="73" y="171"/>
                    <a:pt x="29" y="128"/>
                    <a:pt x="7" y="93"/>
                  </a:cubicBezTo>
                  <a:cubicBezTo>
                    <a:pt x="0" y="47"/>
                    <a:pt x="19" y="22"/>
                    <a:pt x="34" y="6"/>
                  </a:cubicBezTo>
                  <a:cubicBezTo>
                    <a:pt x="51" y="2"/>
                    <a:pt x="81" y="0"/>
                    <a:pt x="94" y="9"/>
                  </a:cubicBezTo>
                  <a:cubicBezTo>
                    <a:pt x="93" y="23"/>
                    <a:pt x="95" y="34"/>
                    <a:pt x="97" y="45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1471"/>
            <p:cNvSpPr/>
            <p:nvPr/>
          </p:nvSpPr>
          <p:spPr bwMode="auto">
            <a:xfrm>
              <a:off x="11941176" y="2660650"/>
              <a:ext cx="15875" cy="106362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6" name="Freeform 1472"/>
            <p:cNvSpPr>
              <a:spLocks noEditPoints="1"/>
            </p:cNvSpPr>
            <p:nvPr/>
          </p:nvSpPr>
          <p:spPr bwMode="auto">
            <a:xfrm>
              <a:off x="16783051" y="2355850"/>
              <a:ext cx="1257300" cy="985837"/>
            </a:xfrm>
            <a:custGeom>
              <a:avLst/>
              <a:gdLst>
                <a:gd name="T0" fmla="*/ 195 w 421"/>
                <a:gd name="T1" fmla="*/ 24 h 330"/>
                <a:gd name="T2" fmla="*/ 210 w 421"/>
                <a:gd name="T3" fmla="*/ 135 h 330"/>
                <a:gd name="T4" fmla="*/ 270 w 421"/>
                <a:gd name="T5" fmla="*/ 51 h 330"/>
                <a:gd name="T6" fmla="*/ 288 w 421"/>
                <a:gd name="T7" fmla="*/ 246 h 330"/>
                <a:gd name="T8" fmla="*/ 258 w 421"/>
                <a:gd name="T9" fmla="*/ 246 h 330"/>
                <a:gd name="T10" fmla="*/ 252 w 421"/>
                <a:gd name="T11" fmla="*/ 246 h 330"/>
                <a:gd name="T12" fmla="*/ 204 w 421"/>
                <a:gd name="T13" fmla="*/ 198 h 330"/>
                <a:gd name="T14" fmla="*/ 24 w 421"/>
                <a:gd name="T15" fmla="*/ 330 h 330"/>
                <a:gd name="T16" fmla="*/ 24 w 421"/>
                <a:gd name="T17" fmla="*/ 327 h 330"/>
                <a:gd name="T18" fmla="*/ 0 w 421"/>
                <a:gd name="T19" fmla="*/ 318 h 330"/>
                <a:gd name="T20" fmla="*/ 18 w 421"/>
                <a:gd name="T21" fmla="*/ 216 h 330"/>
                <a:gd name="T22" fmla="*/ 33 w 421"/>
                <a:gd name="T23" fmla="*/ 216 h 330"/>
                <a:gd name="T24" fmla="*/ 78 w 421"/>
                <a:gd name="T25" fmla="*/ 216 h 330"/>
                <a:gd name="T26" fmla="*/ 189 w 421"/>
                <a:gd name="T27" fmla="*/ 27 h 330"/>
                <a:gd name="T28" fmla="*/ 195 w 421"/>
                <a:gd name="T29" fmla="*/ 24 h 330"/>
                <a:gd name="T30" fmla="*/ 297 w 421"/>
                <a:gd name="T31" fmla="*/ 132 h 330"/>
                <a:gd name="T32" fmla="*/ 291 w 421"/>
                <a:gd name="T33" fmla="*/ 117 h 330"/>
                <a:gd name="T34" fmla="*/ 321 w 421"/>
                <a:gd name="T35" fmla="*/ 105 h 330"/>
                <a:gd name="T36" fmla="*/ 228 w 421"/>
                <a:gd name="T37" fmla="*/ 168 h 330"/>
                <a:gd name="T38" fmla="*/ 276 w 421"/>
                <a:gd name="T39" fmla="*/ 132 h 330"/>
                <a:gd name="T40" fmla="*/ 255 w 421"/>
                <a:gd name="T41" fmla="*/ 195 h 330"/>
                <a:gd name="T42" fmla="*/ 297 w 421"/>
                <a:gd name="T43" fmla="*/ 162 h 330"/>
                <a:gd name="T44" fmla="*/ 297 w 421"/>
                <a:gd name="T45" fmla="*/ 13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1" h="330">
                  <a:moveTo>
                    <a:pt x="195" y="24"/>
                  </a:moveTo>
                  <a:cubicBezTo>
                    <a:pt x="200" y="61"/>
                    <a:pt x="203" y="100"/>
                    <a:pt x="210" y="135"/>
                  </a:cubicBezTo>
                  <a:cubicBezTo>
                    <a:pt x="227" y="116"/>
                    <a:pt x="256" y="83"/>
                    <a:pt x="270" y="51"/>
                  </a:cubicBezTo>
                  <a:cubicBezTo>
                    <a:pt x="421" y="0"/>
                    <a:pt x="390" y="242"/>
                    <a:pt x="288" y="246"/>
                  </a:cubicBezTo>
                  <a:cubicBezTo>
                    <a:pt x="278" y="246"/>
                    <a:pt x="268" y="246"/>
                    <a:pt x="258" y="246"/>
                  </a:cubicBezTo>
                  <a:cubicBezTo>
                    <a:pt x="256" y="246"/>
                    <a:pt x="254" y="246"/>
                    <a:pt x="252" y="246"/>
                  </a:cubicBezTo>
                  <a:cubicBezTo>
                    <a:pt x="230" y="236"/>
                    <a:pt x="227" y="207"/>
                    <a:pt x="204" y="198"/>
                  </a:cubicBezTo>
                  <a:cubicBezTo>
                    <a:pt x="143" y="241"/>
                    <a:pt x="95" y="297"/>
                    <a:pt x="24" y="330"/>
                  </a:cubicBezTo>
                  <a:cubicBezTo>
                    <a:pt x="24" y="329"/>
                    <a:pt x="24" y="328"/>
                    <a:pt x="24" y="327"/>
                  </a:cubicBezTo>
                  <a:cubicBezTo>
                    <a:pt x="15" y="325"/>
                    <a:pt x="7" y="322"/>
                    <a:pt x="0" y="318"/>
                  </a:cubicBezTo>
                  <a:cubicBezTo>
                    <a:pt x="11" y="289"/>
                    <a:pt x="20" y="258"/>
                    <a:pt x="18" y="216"/>
                  </a:cubicBezTo>
                  <a:cubicBezTo>
                    <a:pt x="23" y="216"/>
                    <a:pt x="28" y="216"/>
                    <a:pt x="33" y="216"/>
                  </a:cubicBezTo>
                  <a:cubicBezTo>
                    <a:pt x="41" y="221"/>
                    <a:pt x="70" y="221"/>
                    <a:pt x="78" y="216"/>
                  </a:cubicBezTo>
                  <a:cubicBezTo>
                    <a:pt x="154" y="192"/>
                    <a:pt x="173" y="111"/>
                    <a:pt x="189" y="27"/>
                  </a:cubicBezTo>
                  <a:cubicBezTo>
                    <a:pt x="192" y="27"/>
                    <a:pt x="193" y="25"/>
                    <a:pt x="195" y="24"/>
                  </a:cubicBezTo>
                  <a:close/>
                  <a:moveTo>
                    <a:pt x="297" y="132"/>
                  </a:moveTo>
                  <a:cubicBezTo>
                    <a:pt x="299" y="123"/>
                    <a:pt x="289" y="126"/>
                    <a:pt x="291" y="117"/>
                  </a:cubicBezTo>
                  <a:cubicBezTo>
                    <a:pt x="299" y="111"/>
                    <a:pt x="318" y="116"/>
                    <a:pt x="321" y="105"/>
                  </a:cubicBezTo>
                  <a:cubicBezTo>
                    <a:pt x="282" y="75"/>
                    <a:pt x="225" y="124"/>
                    <a:pt x="228" y="168"/>
                  </a:cubicBezTo>
                  <a:cubicBezTo>
                    <a:pt x="255" y="167"/>
                    <a:pt x="256" y="140"/>
                    <a:pt x="276" y="132"/>
                  </a:cubicBezTo>
                  <a:cubicBezTo>
                    <a:pt x="286" y="159"/>
                    <a:pt x="256" y="170"/>
                    <a:pt x="255" y="195"/>
                  </a:cubicBezTo>
                  <a:cubicBezTo>
                    <a:pt x="279" y="203"/>
                    <a:pt x="295" y="185"/>
                    <a:pt x="297" y="162"/>
                  </a:cubicBezTo>
                  <a:cubicBezTo>
                    <a:pt x="302" y="159"/>
                    <a:pt x="302" y="135"/>
                    <a:pt x="297" y="13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7" name="Freeform 1473"/>
            <p:cNvSpPr/>
            <p:nvPr/>
          </p:nvSpPr>
          <p:spPr bwMode="auto">
            <a:xfrm>
              <a:off x="17670463" y="2749550"/>
              <a:ext cx="14288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1474"/>
            <p:cNvSpPr/>
            <p:nvPr/>
          </p:nvSpPr>
          <p:spPr bwMode="auto">
            <a:xfrm>
              <a:off x="12411076" y="2722563"/>
              <a:ext cx="38100" cy="90487"/>
            </a:xfrm>
            <a:custGeom>
              <a:avLst/>
              <a:gdLst>
                <a:gd name="T0" fmla="*/ 1 w 13"/>
                <a:gd name="T1" fmla="*/ 18 h 30"/>
                <a:gd name="T2" fmla="*/ 7 w 13"/>
                <a:gd name="T3" fmla="*/ 0 h 30"/>
                <a:gd name="T4" fmla="*/ 13 w 13"/>
                <a:gd name="T5" fmla="*/ 30 h 30"/>
                <a:gd name="T6" fmla="*/ 1 w 13"/>
                <a:gd name="T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1" y="18"/>
                  </a:moveTo>
                  <a:cubicBezTo>
                    <a:pt x="0" y="9"/>
                    <a:pt x="5" y="6"/>
                    <a:pt x="7" y="0"/>
                  </a:cubicBezTo>
                  <a:cubicBezTo>
                    <a:pt x="12" y="7"/>
                    <a:pt x="13" y="18"/>
                    <a:pt x="13" y="30"/>
                  </a:cubicBezTo>
                  <a:cubicBezTo>
                    <a:pt x="8" y="27"/>
                    <a:pt x="4" y="23"/>
                    <a:pt x="1" y="1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9" name="Freeform 1475"/>
            <p:cNvSpPr/>
            <p:nvPr/>
          </p:nvSpPr>
          <p:spPr bwMode="auto">
            <a:xfrm>
              <a:off x="13900151" y="2662238"/>
              <a:ext cx="111125" cy="176212"/>
            </a:xfrm>
            <a:custGeom>
              <a:avLst/>
              <a:gdLst>
                <a:gd name="T0" fmla="*/ 21 w 37"/>
                <a:gd name="T1" fmla="*/ 59 h 59"/>
                <a:gd name="T2" fmla="*/ 0 w 37"/>
                <a:gd name="T3" fmla="*/ 11 h 59"/>
                <a:gd name="T4" fmla="*/ 21 w 37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59">
                  <a:moveTo>
                    <a:pt x="21" y="59"/>
                  </a:moveTo>
                  <a:cubicBezTo>
                    <a:pt x="12" y="45"/>
                    <a:pt x="5" y="29"/>
                    <a:pt x="0" y="11"/>
                  </a:cubicBezTo>
                  <a:cubicBezTo>
                    <a:pt x="34" y="0"/>
                    <a:pt x="37" y="47"/>
                    <a:pt x="21" y="5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0" name="Freeform 1476"/>
            <p:cNvSpPr/>
            <p:nvPr/>
          </p:nvSpPr>
          <p:spPr bwMode="auto">
            <a:xfrm>
              <a:off x="15341601" y="2820988"/>
              <a:ext cx="152400" cy="15875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1478"/>
            <p:cNvSpPr/>
            <p:nvPr/>
          </p:nvSpPr>
          <p:spPr bwMode="auto">
            <a:xfrm>
              <a:off x="15386051" y="2862263"/>
              <a:ext cx="134938" cy="33337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2" name="Freeform 1479"/>
            <p:cNvSpPr/>
            <p:nvPr/>
          </p:nvSpPr>
          <p:spPr bwMode="auto">
            <a:xfrm>
              <a:off x="15225713" y="2841625"/>
              <a:ext cx="403225" cy="454025"/>
            </a:xfrm>
            <a:custGeom>
              <a:avLst/>
              <a:gdLst>
                <a:gd name="T0" fmla="*/ 99 w 135"/>
                <a:gd name="T1" fmla="*/ 14 h 152"/>
                <a:gd name="T2" fmla="*/ 120 w 135"/>
                <a:gd name="T3" fmla="*/ 104 h 152"/>
                <a:gd name="T4" fmla="*/ 129 w 135"/>
                <a:gd name="T5" fmla="*/ 137 h 152"/>
                <a:gd name="T6" fmla="*/ 135 w 135"/>
                <a:gd name="T7" fmla="*/ 152 h 152"/>
                <a:gd name="T8" fmla="*/ 0 w 135"/>
                <a:gd name="T9" fmla="*/ 5 h 152"/>
                <a:gd name="T10" fmla="*/ 54 w 135"/>
                <a:gd name="T11" fmla="*/ 11 h 152"/>
                <a:gd name="T12" fmla="*/ 99 w 135"/>
                <a:gd name="T1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52">
                  <a:moveTo>
                    <a:pt x="99" y="14"/>
                  </a:moveTo>
                  <a:cubicBezTo>
                    <a:pt x="99" y="51"/>
                    <a:pt x="111" y="76"/>
                    <a:pt x="120" y="104"/>
                  </a:cubicBezTo>
                  <a:cubicBezTo>
                    <a:pt x="119" y="119"/>
                    <a:pt x="129" y="123"/>
                    <a:pt x="129" y="137"/>
                  </a:cubicBezTo>
                  <a:cubicBezTo>
                    <a:pt x="130" y="143"/>
                    <a:pt x="135" y="145"/>
                    <a:pt x="135" y="152"/>
                  </a:cubicBezTo>
                  <a:cubicBezTo>
                    <a:pt x="75" y="118"/>
                    <a:pt x="37" y="62"/>
                    <a:pt x="0" y="5"/>
                  </a:cubicBezTo>
                  <a:cubicBezTo>
                    <a:pt x="13" y="0"/>
                    <a:pt x="31" y="16"/>
                    <a:pt x="54" y="11"/>
                  </a:cubicBezTo>
                  <a:cubicBezTo>
                    <a:pt x="63" y="18"/>
                    <a:pt x="85" y="12"/>
                    <a:pt x="99" y="1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3" name="Freeform 1480"/>
            <p:cNvSpPr/>
            <p:nvPr/>
          </p:nvSpPr>
          <p:spPr bwMode="auto">
            <a:xfrm>
              <a:off x="17554576" y="3089275"/>
              <a:ext cx="88900" cy="1587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1481"/>
            <p:cNvSpPr/>
            <p:nvPr/>
          </p:nvSpPr>
          <p:spPr bwMode="auto">
            <a:xfrm>
              <a:off x="13658851" y="3143250"/>
              <a:ext cx="142875" cy="15875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5" name="Freeform 1482"/>
            <p:cNvSpPr/>
            <p:nvPr/>
          </p:nvSpPr>
          <p:spPr bwMode="auto">
            <a:xfrm>
              <a:off x="16362363" y="3170238"/>
              <a:ext cx="117475" cy="15875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B49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6" name="Freeform 1483"/>
            <p:cNvSpPr/>
            <p:nvPr/>
          </p:nvSpPr>
          <p:spPr bwMode="auto">
            <a:xfrm>
              <a:off x="13711238" y="3189288"/>
              <a:ext cx="125413" cy="14287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1484"/>
            <p:cNvSpPr/>
            <p:nvPr/>
          </p:nvSpPr>
          <p:spPr bwMode="auto">
            <a:xfrm>
              <a:off x="15557501" y="3027363"/>
              <a:ext cx="1225550" cy="412750"/>
            </a:xfrm>
            <a:custGeom>
              <a:avLst/>
              <a:gdLst>
                <a:gd name="T0" fmla="*/ 411 w 411"/>
                <a:gd name="T1" fmla="*/ 24 h 138"/>
                <a:gd name="T2" fmla="*/ 369 w 411"/>
                <a:gd name="T3" fmla="*/ 126 h 138"/>
                <a:gd name="T4" fmla="*/ 225 w 411"/>
                <a:gd name="T5" fmla="*/ 138 h 138"/>
                <a:gd name="T6" fmla="*/ 186 w 411"/>
                <a:gd name="T7" fmla="*/ 138 h 138"/>
                <a:gd name="T8" fmla="*/ 18 w 411"/>
                <a:gd name="T9" fmla="*/ 75 h 138"/>
                <a:gd name="T10" fmla="*/ 9 w 411"/>
                <a:gd name="T11" fmla="*/ 42 h 138"/>
                <a:gd name="T12" fmla="*/ 9 w 411"/>
                <a:gd name="T13" fmla="*/ 0 h 138"/>
                <a:gd name="T14" fmla="*/ 270 w 411"/>
                <a:gd name="T15" fmla="*/ 48 h 138"/>
                <a:gd name="T16" fmla="*/ 309 w 411"/>
                <a:gd name="T17" fmla="*/ 48 h 138"/>
                <a:gd name="T18" fmla="*/ 411 w 411"/>
                <a:gd name="T19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" h="138">
                  <a:moveTo>
                    <a:pt x="411" y="24"/>
                  </a:moveTo>
                  <a:cubicBezTo>
                    <a:pt x="411" y="72"/>
                    <a:pt x="391" y="100"/>
                    <a:pt x="369" y="126"/>
                  </a:cubicBezTo>
                  <a:cubicBezTo>
                    <a:pt x="321" y="130"/>
                    <a:pt x="274" y="135"/>
                    <a:pt x="225" y="138"/>
                  </a:cubicBezTo>
                  <a:cubicBezTo>
                    <a:pt x="212" y="138"/>
                    <a:pt x="199" y="138"/>
                    <a:pt x="186" y="138"/>
                  </a:cubicBezTo>
                  <a:cubicBezTo>
                    <a:pt x="112" y="130"/>
                    <a:pt x="52" y="117"/>
                    <a:pt x="18" y="75"/>
                  </a:cubicBezTo>
                  <a:cubicBezTo>
                    <a:pt x="18" y="61"/>
                    <a:pt x="8" y="57"/>
                    <a:pt x="9" y="42"/>
                  </a:cubicBezTo>
                  <a:cubicBezTo>
                    <a:pt x="13" y="26"/>
                    <a:pt x="0" y="11"/>
                    <a:pt x="9" y="0"/>
                  </a:cubicBezTo>
                  <a:cubicBezTo>
                    <a:pt x="96" y="16"/>
                    <a:pt x="175" y="40"/>
                    <a:pt x="270" y="48"/>
                  </a:cubicBezTo>
                  <a:cubicBezTo>
                    <a:pt x="276" y="53"/>
                    <a:pt x="303" y="53"/>
                    <a:pt x="309" y="48"/>
                  </a:cubicBezTo>
                  <a:cubicBezTo>
                    <a:pt x="347" y="44"/>
                    <a:pt x="378" y="33"/>
                    <a:pt x="411" y="24"/>
                  </a:cubicBezTo>
                  <a:close/>
                </a:path>
              </a:pathLst>
            </a:custGeom>
            <a:solidFill>
              <a:srgbClr val="80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8" name="Freeform 1485"/>
            <p:cNvSpPr/>
            <p:nvPr/>
          </p:nvSpPr>
          <p:spPr bwMode="auto">
            <a:xfrm>
              <a:off x="14212888" y="3295650"/>
              <a:ext cx="33338" cy="125412"/>
            </a:xfrm>
            <a:custGeom>
              <a:avLst/>
              <a:gdLst>
                <a:gd name="T0" fmla="*/ 0 w 11"/>
                <a:gd name="T1" fmla="*/ 9 h 42"/>
                <a:gd name="T2" fmla="*/ 6 w 11"/>
                <a:gd name="T3" fmla="*/ 42 h 42"/>
                <a:gd name="T4" fmla="*/ 3 w 11"/>
                <a:gd name="T5" fmla="*/ 42 h 42"/>
                <a:gd name="T6" fmla="*/ 3 w 11"/>
                <a:gd name="T7" fmla="*/ 9 h 42"/>
                <a:gd name="T8" fmla="*/ 0 w 11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2">
                  <a:moveTo>
                    <a:pt x="0" y="9"/>
                  </a:moveTo>
                  <a:cubicBezTo>
                    <a:pt x="11" y="0"/>
                    <a:pt x="4" y="33"/>
                    <a:pt x="6" y="42"/>
                  </a:cubicBezTo>
                  <a:cubicBezTo>
                    <a:pt x="5" y="42"/>
                    <a:pt x="4" y="42"/>
                    <a:pt x="3" y="42"/>
                  </a:cubicBezTo>
                  <a:cubicBezTo>
                    <a:pt x="3" y="31"/>
                    <a:pt x="3" y="20"/>
                    <a:pt x="3" y="9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9" name="Freeform 1486"/>
            <p:cNvSpPr/>
            <p:nvPr/>
          </p:nvSpPr>
          <p:spPr bwMode="auto">
            <a:xfrm>
              <a:off x="14282738" y="3295650"/>
              <a:ext cx="31750" cy="144462"/>
            </a:xfrm>
            <a:custGeom>
              <a:avLst/>
              <a:gdLst>
                <a:gd name="T0" fmla="*/ 7 w 11"/>
                <a:gd name="T1" fmla="*/ 0 h 48"/>
                <a:gd name="T2" fmla="*/ 4 w 11"/>
                <a:gd name="T3" fmla="*/ 48 h 48"/>
                <a:gd name="T4" fmla="*/ 7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1487"/>
            <p:cNvSpPr/>
            <p:nvPr/>
          </p:nvSpPr>
          <p:spPr bwMode="auto">
            <a:xfrm>
              <a:off x="12266613" y="3376613"/>
              <a:ext cx="33338" cy="90487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1" name="Freeform 1488"/>
            <p:cNvSpPr/>
            <p:nvPr/>
          </p:nvSpPr>
          <p:spPr bwMode="auto">
            <a:xfrm>
              <a:off x="15897226" y="3430588"/>
              <a:ext cx="922338" cy="188912"/>
            </a:xfrm>
            <a:custGeom>
              <a:avLst/>
              <a:gdLst>
                <a:gd name="T0" fmla="*/ 87 w 309"/>
                <a:gd name="T1" fmla="*/ 63 h 63"/>
                <a:gd name="T2" fmla="*/ 0 w 309"/>
                <a:gd name="T3" fmla="*/ 0 h 63"/>
                <a:gd name="T4" fmla="*/ 165 w 309"/>
                <a:gd name="T5" fmla="*/ 21 h 63"/>
                <a:gd name="T6" fmla="*/ 246 w 309"/>
                <a:gd name="T7" fmla="*/ 21 h 63"/>
                <a:gd name="T8" fmla="*/ 309 w 309"/>
                <a:gd name="T9" fmla="*/ 3 h 63"/>
                <a:gd name="T10" fmla="*/ 138 w 309"/>
                <a:gd name="T11" fmla="*/ 63 h 63"/>
                <a:gd name="T12" fmla="*/ 87 w 309"/>
                <a:gd name="T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9" h="63">
                  <a:moveTo>
                    <a:pt x="87" y="63"/>
                  </a:moveTo>
                  <a:cubicBezTo>
                    <a:pt x="37" y="63"/>
                    <a:pt x="6" y="44"/>
                    <a:pt x="0" y="0"/>
                  </a:cubicBezTo>
                  <a:cubicBezTo>
                    <a:pt x="53" y="9"/>
                    <a:pt x="104" y="20"/>
                    <a:pt x="165" y="21"/>
                  </a:cubicBezTo>
                  <a:cubicBezTo>
                    <a:pt x="185" y="26"/>
                    <a:pt x="226" y="26"/>
                    <a:pt x="246" y="21"/>
                  </a:cubicBezTo>
                  <a:cubicBezTo>
                    <a:pt x="272" y="20"/>
                    <a:pt x="288" y="9"/>
                    <a:pt x="309" y="3"/>
                  </a:cubicBezTo>
                  <a:cubicBezTo>
                    <a:pt x="265" y="36"/>
                    <a:pt x="209" y="57"/>
                    <a:pt x="138" y="63"/>
                  </a:cubicBezTo>
                  <a:cubicBezTo>
                    <a:pt x="121" y="63"/>
                    <a:pt x="104" y="63"/>
                    <a:pt x="87" y="63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2" name="Freeform 1489"/>
            <p:cNvSpPr/>
            <p:nvPr/>
          </p:nvSpPr>
          <p:spPr bwMode="auto">
            <a:xfrm>
              <a:off x="16389351" y="3494088"/>
              <a:ext cx="242888" cy="14287"/>
            </a:xfrm>
            <a:custGeom>
              <a:avLst/>
              <a:gdLst>
                <a:gd name="T0" fmla="*/ 0 w 81"/>
                <a:gd name="T1" fmla="*/ 0 h 5"/>
                <a:gd name="T2" fmla="*/ 81 w 81"/>
                <a:gd name="T3" fmla="*/ 0 h 5"/>
                <a:gd name="T4" fmla="*/ 0 w 8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490"/>
            <p:cNvSpPr/>
            <p:nvPr/>
          </p:nvSpPr>
          <p:spPr bwMode="auto">
            <a:xfrm>
              <a:off x="14212888" y="3421063"/>
              <a:ext cx="26988" cy="131762"/>
            </a:xfrm>
            <a:custGeom>
              <a:avLst/>
              <a:gdLst>
                <a:gd name="T0" fmla="*/ 0 w 9"/>
                <a:gd name="T1" fmla="*/ 27 h 44"/>
                <a:gd name="T2" fmla="*/ 3 w 9"/>
                <a:gd name="T3" fmla="*/ 0 h 44"/>
                <a:gd name="T4" fmla="*/ 6 w 9"/>
                <a:gd name="T5" fmla="*/ 0 h 44"/>
                <a:gd name="T6" fmla="*/ 0 w 9"/>
                <a:gd name="T7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4">
                  <a:moveTo>
                    <a:pt x="0" y="27"/>
                  </a:moveTo>
                  <a:cubicBezTo>
                    <a:pt x="7" y="24"/>
                    <a:pt x="1" y="8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5" y="10"/>
                    <a:pt x="9" y="44"/>
                    <a:pt x="0" y="27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4" name="Freeform 1491"/>
            <p:cNvSpPr/>
            <p:nvPr/>
          </p:nvSpPr>
          <p:spPr bwMode="auto">
            <a:xfrm>
              <a:off x="12188826" y="3644900"/>
              <a:ext cx="188913" cy="15875"/>
            </a:xfrm>
            <a:custGeom>
              <a:avLst/>
              <a:gdLst>
                <a:gd name="T0" fmla="*/ 0 w 63"/>
                <a:gd name="T1" fmla="*/ 0 h 5"/>
                <a:gd name="T2" fmla="*/ 63 w 63"/>
                <a:gd name="T3" fmla="*/ 0 h 5"/>
                <a:gd name="T4" fmla="*/ 0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5" name="Freeform 1492"/>
            <p:cNvSpPr/>
            <p:nvPr/>
          </p:nvSpPr>
          <p:spPr bwMode="auto">
            <a:xfrm>
              <a:off x="16165513" y="3651250"/>
              <a:ext cx="215900" cy="33337"/>
            </a:xfrm>
            <a:custGeom>
              <a:avLst/>
              <a:gdLst>
                <a:gd name="T0" fmla="*/ 0 w 72"/>
                <a:gd name="T1" fmla="*/ 7 h 11"/>
                <a:gd name="T2" fmla="*/ 72 w 72"/>
                <a:gd name="T3" fmla="*/ 4 h 11"/>
                <a:gd name="T4" fmla="*/ 0 w 7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11">
                  <a:moveTo>
                    <a:pt x="0" y="7"/>
                  </a:moveTo>
                  <a:cubicBezTo>
                    <a:pt x="18" y="0"/>
                    <a:pt x="49" y="6"/>
                    <a:pt x="72" y="4"/>
                  </a:cubicBezTo>
                  <a:cubicBezTo>
                    <a:pt x="54" y="11"/>
                    <a:pt x="23" y="5"/>
                    <a:pt x="0" y="7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493"/>
            <p:cNvSpPr/>
            <p:nvPr/>
          </p:nvSpPr>
          <p:spPr bwMode="auto">
            <a:xfrm>
              <a:off x="12839701" y="3698875"/>
              <a:ext cx="33338" cy="90487"/>
            </a:xfrm>
            <a:custGeom>
              <a:avLst/>
              <a:gdLst>
                <a:gd name="T0" fmla="*/ 7 w 11"/>
                <a:gd name="T1" fmla="*/ 30 h 30"/>
                <a:gd name="T2" fmla="*/ 4 w 11"/>
                <a:gd name="T3" fmla="*/ 0 h 30"/>
                <a:gd name="T4" fmla="*/ 7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7" name="Freeform 1495"/>
            <p:cNvSpPr/>
            <p:nvPr/>
          </p:nvSpPr>
          <p:spPr bwMode="auto">
            <a:xfrm>
              <a:off x="17256126" y="3717925"/>
              <a:ext cx="31750" cy="106362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8" name="Freeform 1496"/>
            <p:cNvSpPr/>
            <p:nvPr/>
          </p:nvSpPr>
          <p:spPr bwMode="auto">
            <a:xfrm>
              <a:off x="12476163" y="3681413"/>
              <a:ext cx="387350" cy="1171575"/>
            </a:xfrm>
            <a:custGeom>
              <a:avLst/>
              <a:gdLst>
                <a:gd name="T0" fmla="*/ 129 w 130"/>
                <a:gd name="T1" fmla="*/ 36 h 392"/>
                <a:gd name="T2" fmla="*/ 129 w 130"/>
                <a:gd name="T3" fmla="*/ 66 h 392"/>
                <a:gd name="T4" fmla="*/ 129 w 130"/>
                <a:gd name="T5" fmla="*/ 141 h 392"/>
                <a:gd name="T6" fmla="*/ 114 w 130"/>
                <a:gd name="T7" fmla="*/ 333 h 392"/>
                <a:gd name="T8" fmla="*/ 54 w 130"/>
                <a:gd name="T9" fmla="*/ 390 h 392"/>
                <a:gd name="T10" fmla="*/ 6 w 130"/>
                <a:gd name="T11" fmla="*/ 366 h 392"/>
                <a:gd name="T12" fmla="*/ 57 w 130"/>
                <a:gd name="T13" fmla="*/ 267 h 392"/>
                <a:gd name="T14" fmla="*/ 123 w 130"/>
                <a:gd name="T15" fmla="*/ 0 h 392"/>
                <a:gd name="T16" fmla="*/ 126 w 130"/>
                <a:gd name="T17" fmla="*/ 6 h 392"/>
                <a:gd name="T18" fmla="*/ 129 w 130"/>
                <a:gd name="T19" fmla="*/ 36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392">
                  <a:moveTo>
                    <a:pt x="129" y="36"/>
                  </a:moveTo>
                  <a:cubicBezTo>
                    <a:pt x="129" y="46"/>
                    <a:pt x="129" y="56"/>
                    <a:pt x="129" y="66"/>
                  </a:cubicBezTo>
                  <a:cubicBezTo>
                    <a:pt x="129" y="91"/>
                    <a:pt x="129" y="116"/>
                    <a:pt x="129" y="141"/>
                  </a:cubicBezTo>
                  <a:cubicBezTo>
                    <a:pt x="130" y="211"/>
                    <a:pt x="118" y="268"/>
                    <a:pt x="114" y="333"/>
                  </a:cubicBezTo>
                  <a:cubicBezTo>
                    <a:pt x="75" y="333"/>
                    <a:pt x="68" y="365"/>
                    <a:pt x="54" y="390"/>
                  </a:cubicBezTo>
                  <a:cubicBezTo>
                    <a:pt x="28" y="392"/>
                    <a:pt x="16" y="380"/>
                    <a:pt x="6" y="366"/>
                  </a:cubicBezTo>
                  <a:cubicBezTo>
                    <a:pt x="0" y="310"/>
                    <a:pt x="30" y="290"/>
                    <a:pt x="57" y="267"/>
                  </a:cubicBezTo>
                  <a:cubicBezTo>
                    <a:pt x="61" y="160"/>
                    <a:pt x="97" y="85"/>
                    <a:pt x="123" y="0"/>
                  </a:cubicBezTo>
                  <a:cubicBezTo>
                    <a:pt x="126" y="0"/>
                    <a:pt x="125" y="4"/>
                    <a:pt x="126" y="6"/>
                  </a:cubicBezTo>
                  <a:cubicBezTo>
                    <a:pt x="128" y="15"/>
                    <a:pt x="122" y="32"/>
                    <a:pt x="129" y="36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499"/>
            <p:cNvSpPr/>
            <p:nvPr/>
          </p:nvSpPr>
          <p:spPr bwMode="auto">
            <a:xfrm>
              <a:off x="17264063" y="3932238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0" name="Freeform 1500"/>
            <p:cNvSpPr/>
            <p:nvPr/>
          </p:nvSpPr>
          <p:spPr bwMode="auto">
            <a:xfrm>
              <a:off x="14697076" y="3976688"/>
              <a:ext cx="787400" cy="681037"/>
            </a:xfrm>
            <a:custGeom>
              <a:avLst/>
              <a:gdLst>
                <a:gd name="T0" fmla="*/ 264 w 264"/>
                <a:gd name="T1" fmla="*/ 54 h 228"/>
                <a:gd name="T2" fmla="*/ 126 w 264"/>
                <a:gd name="T3" fmla="*/ 150 h 228"/>
                <a:gd name="T4" fmla="*/ 24 w 264"/>
                <a:gd name="T5" fmla="*/ 216 h 228"/>
                <a:gd name="T6" fmla="*/ 54 w 264"/>
                <a:gd name="T7" fmla="*/ 66 h 228"/>
                <a:gd name="T8" fmla="*/ 96 w 264"/>
                <a:gd name="T9" fmla="*/ 66 h 228"/>
                <a:gd name="T10" fmla="*/ 225 w 264"/>
                <a:gd name="T11" fmla="*/ 0 h 228"/>
                <a:gd name="T12" fmla="*/ 264 w 264"/>
                <a:gd name="T13" fmla="*/ 5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4" h="228">
                  <a:moveTo>
                    <a:pt x="264" y="54"/>
                  </a:moveTo>
                  <a:cubicBezTo>
                    <a:pt x="233" y="101"/>
                    <a:pt x="172" y="118"/>
                    <a:pt x="126" y="150"/>
                  </a:cubicBezTo>
                  <a:cubicBezTo>
                    <a:pt x="140" y="208"/>
                    <a:pt x="79" y="228"/>
                    <a:pt x="24" y="216"/>
                  </a:cubicBezTo>
                  <a:cubicBezTo>
                    <a:pt x="5" y="166"/>
                    <a:pt x="0" y="80"/>
                    <a:pt x="54" y="66"/>
                  </a:cubicBezTo>
                  <a:cubicBezTo>
                    <a:pt x="67" y="63"/>
                    <a:pt x="83" y="67"/>
                    <a:pt x="96" y="66"/>
                  </a:cubicBezTo>
                  <a:cubicBezTo>
                    <a:pt x="154" y="60"/>
                    <a:pt x="191" y="27"/>
                    <a:pt x="225" y="0"/>
                  </a:cubicBezTo>
                  <a:cubicBezTo>
                    <a:pt x="236" y="20"/>
                    <a:pt x="248" y="39"/>
                    <a:pt x="264" y="5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1" name="Freeform 1501"/>
            <p:cNvSpPr/>
            <p:nvPr/>
          </p:nvSpPr>
          <p:spPr bwMode="auto">
            <a:xfrm>
              <a:off x="14103351" y="4084638"/>
              <a:ext cx="30163" cy="88900"/>
            </a:xfrm>
            <a:custGeom>
              <a:avLst/>
              <a:gdLst>
                <a:gd name="T0" fmla="*/ 10 w 10"/>
                <a:gd name="T1" fmla="*/ 6 h 30"/>
                <a:gd name="T2" fmla="*/ 7 w 10"/>
                <a:gd name="T3" fmla="*/ 30 h 30"/>
                <a:gd name="T4" fmla="*/ 4 w 10"/>
                <a:gd name="T5" fmla="*/ 0 h 30"/>
                <a:gd name="T6" fmla="*/ 10 w 10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10" y="6"/>
                  </a:moveTo>
                  <a:cubicBezTo>
                    <a:pt x="3" y="8"/>
                    <a:pt x="9" y="23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7" y="1"/>
                    <a:pt x="9" y="3"/>
                    <a:pt x="10" y="6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502"/>
            <p:cNvSpPr/>
            <p:nvPr/>
          </p:nvSpPr>
          <p:spPr bwMode="auto">
            <a:xfrm>
              <a:off x="14019213" y="4102100"/>
              <a:ext cx="3132138" cy="1992312"/>
            </a:xfrm>
            <a:custGeom>
              <a:avLst/>
              <a:gdLst>
                <a:gd name="T0" fmla="*/ 38 w 1049"/>
                <a:gd name="T1" fmla="*/ 0 h 667"/>
                <a:gd name="T2" fmla="*/ 236 w 1049"/>
                <a:gd name="T3" fmla="*/ 171 h 667"/>
                <a:gd name="T4" fmla="*/ 371 w 1049"/>
                <a:gd name="T5" fmla="*/ 120 h 667"/>
                <a:gd name="T6" fmla="*/ 506 w 1049"/>
                <a:gd name="T7" fmla="*/ 27 h 667"/>
                <a:gd name="T8" fmla="*/ 542 w 1049"/>
                <a:gd name="T9" fmla="*/ 60 h 667"/>
                <a:gd name="T10" fmla="*/ 539 w 1049"/>
                <a:gd name="T11" fmla="*/ 96 h 667"/>
                <a:gd name="T12" fmla="*/ 524 w 1049"/>
                <a:gd name="T13" fmla="*/ 258 h 667"/>
                <a:gd name="T14" fmla="*/ 542 w 1049"/>
                <a:gd name="T15" fmla="*/ 264 h 667"/>
                <a:gd name="T16" fmla="*/ 536 w 1049"/>
                <a:gd name="T17" fmla="*/ 318 h 667"/>
                <a:gd name="T18" fmla="*/ 536 w 1049"/>
                <a:gd name="T19" fmla="*/ 357 h 667"/>
                <a:gd name="T20" fmla="*/ 563 w 1049"/>
                <a:gd name="T21" fmla="*/ 558 h 667"/>
                <a:gd name="T22" fmla="*/ 560 w 1049"/>
                <a:gd name="T23" fmla="*/ 579 h 667"/>
                <a:gd name="T24" fmla="*/ 584 w 1049"/>
                <a:gd name="T25" fmla="*/ 609 h 667"/>
                <a:gd name="T26" fmla="*/ 587 w 1049"/>
                <a:gd name="T27" fmla="*/ 585 h 667"/>
                <a:gd name="T28" fmla="*/ 602 w 1049"/>
                <a:gd name="T29" fmla="*/ 585 h 667"/>
                <a:gd name="T30" fmla="*/ 632 w 1049"/>
                <a:gd name="T31" fmla="*/ 582 h 667"/>
                <a:gd name="T32" fmla="*/ 749 w 1049"/>
                <a:gd name="T33" fmla="*/ 579 h 667"/>
                <a:gd name="T34" fmla="*/ 794 w 1049"/>
                <a:gd name="T35" fmla="*/ 579 h 667"/>
                <a:gd name="T36" fmla="*/ 797 w 1049"/>
                <a:gd name="T37" fmla="*/ 588 h 667"/>
                <a:gd name="T38" fmla="*/ 800 w 1049"/>
                <a:gd name="T39" fmla="*/ 597 h 667"/>
                <a:gd name="T40" fmla="*/ 815 w 1049"/>
                <a:gd name="T41" fmla="*/ 576 h 667"/>
                <a:gd name="T42" fmla="*/ 941 w 1049"/>
                <a:gd name="T43" fmla="*/ 576 h 667"/>
                <a:gd name="T44" fmla="*/ 950 w 1049"/>
                <a:gd name="T45" fmla="*/ 600 h 667"/>
                <a:gd name="T46" fmla="*/ 965 w 1049"/>
                <a:gd name="T47" fmla="*/ 576 h 667"/>
                <a:gd name="T48" fmla="*/ 1046 w 1049"/>
                <a:gd name="T49" fmla="*/ 576 h 667"/>
                <a:gd name="T50" fmla="*/ 1046 w 1049"/>
                <a:gd name="T51" fmla="*/ 600 h 667"/>
                <a:gd name="T52" fmla="*/ 1049 w 1049"/>
                <a:gd name="T53" fmla="*/ 633 h 667"/>
                <a:gd name="T54" fmla="*/ 1049 w 1049"/>
                <a:gd name="T55" fmla="*/ 645 h 667"/>
                <a:gd name="T56" fmla="*/ 896 w 1049"/>
                <a:gd name="T57" fmla="*/ 660 h 667"/>
                <a:gd name="T58" fmla="*/ 863 w 1049"/>
                <a:gd name="T59" fmla="*/ 663 h 667"/>
                <a:gd name="T60" fmla="*/ 782 w 1049"/>
                <a:gd name="T61" fmla="*/ 666 h 667"/>
                <a:gd name="T62" fmla="*/ 695 w 1049"/>
                <a:gd name="T63" fmla="*/ 666 h 667"/>
                <a:gd name="T64" fmla="*/ 533 w 1049"/>
                <a:gd name="T65" fmla="*/ 657 h 667"/>
                <a:gd name="T66" fmla="*/ 491 w 1049"/>
                <a:gd name="T67" fmla="*/ 411 h 667"/>
                <a:gd name="T68" fmla="*/ 491 w 1049"/>
                <a:gd name="T69" fmla="*/ 372 h 667"/>
                <a:gd name="T70" fmla="*/ 494 w 1049"/>
                <a:gd name="T71" fmla="*/ 102 h 667"/>
                <a:gd name="T72" fmla="*/ 398 w 1049"/>
                <a:gd name="T73" fmla="*/ 186 h 667"/>
                <a:gd name="T74" fmla="*/ 317 w 1049"/>
                <a:gd name="T75" fmla="*/ 246 h 667"/>
                <a:gd name="T76" fmla="*/ 272 w 1049"/>
                <a:gd name="T77" fmla="*/ 246 h 667"/>
                <a:gd name="T78" fmla="*/ 227 w 1049"/>
                <a:gd name="T79" fmla="*/ 216 h 667"/>
                <a:gd name="T80" fmla="*/ 68 w 1049"/>
                <a:gd name="T81" fmla="*/ 105 h 667"/>
                <a:gd name="T82" fmla="*/ 101 w 1049"/>
                <a:gd name="T83" fmla="*/ 351 h 667"/>
                <a:gd name="T84" fmla="*/ 113 w 1049"/>
                <a:gd name="T85" fmla="*/ 432 h 667"/>
                <a:gd name="T86" fmla="*/ 47 w 1049"/>
                <a:gd name="T87" fmla="*/ 489 h 667"/>
                <a:gd name="T88" fmla="*/ 56 w 1049"/>
                <a:gd name="T89" fmla="*/ 585 h 667"/>
                <a:gd name="T90" fmla="*/ 59 w 1049"/>
                <a:gd name="T91" fmla="*/ 618 h 667"/>
                <a:gd name="T92" fmla="*/ 59 w 1049"/>
                <a:gd name="T93" fmla="*/ 633 h 667"/>
                <a:gd name="T94" fmla="*/ 29 w 1049"/>
                <a:gd name="T95" fmla="*/ 633 h 667"/>
                <a:gd name="T96" fmla="*/ 2 w 1049"/>
                <a:gd name="T97" fmla="*/ 624 h 667"/>
                <a:gd name="T98" fmla="*/ 8 w 1049"/>
                <a:gd name="T99" fmla="*/ 552 h 667"/>
                <a:gd name="T100" fmla="*/ 8 w 1049"/>
                <a:gd name="T101" fmla="*/ 522 h 667"/>
                <a:gd name="T102" fmla="*/ 5 w 1049"/>
                <a:gd name="T103" fmla="*/ 447 h 667"/>
                <a:gd name="T104" fmla="*/ 62 w 1049"/>
                <a:gd name="T105" fmla="*/ 423 h 667"/>
                <a:gd name="T106" fmla="*/ 47 w 1049"/>
                <a:gd name="T107" fmla="*/ 303 h 667"/>
                <a:gd name="T108" fmla="*/ 41 w 1049"/>
                <a:gd name="T109" fmla="*/ 192 h 667"/>
                <a:gd name="T110" fmla="*/ 38 w 1049"/>
                <a:gd name="T111" fmla="*/ 153 h 667"/>
                <a:gd name="T112" fmla="*/ 38 w 1049"/>
                <a:gd name="T113" fmla="*/ 108 h 667"/>
                <a:gd name="T114" fmla="*/ 35 w 1049"/>
                <a:gd name="T115" fmla="*/ 66 h 667"/>
                <a:gd name="T116" fmla="*/ 35 w 1049"/>
                <a:gd name="T117" fmla="*/ 24 h 667"/>
                <a:gd name="T118" fmla="*/ 38 w 1049"/>
                <a:gd name="T119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9" h="667">
                  <a:moveTo>
                    <a:pt x="38" y="0"/>
                  </a:moveTo>
                  <a:cubicBezTo>
                    <a:pt x="85" y="76"/>
                    <a:pt x="119" y="165"/>
                    <a:pt x="236" y="171"/>
                  </a:cubicBezTo>
                  <a:cubicBezTo>
                    <a:pt x="276" y="219"/>
                    <a:pt x="376" y="188"/>
                    <a:pt x="371" y="120"/>
                  </a:cubicBezTo>
                  <a:cubicBezTo>
                    <a:pt x="426" y="99"/>
                    <a:pt x="473" y="70"/>
                    <a:pt x="506" y="27"/>
                  </a:cubicBezTo>
                  <a:cubicBezTo>
                    <a:pt x="513" y="45"/>
                    <a:pt x="536" y="42"/>
                    <a:pt x="542" y="60"/>
                  </a:cubicBezTo>
                  <a:cubicBezTo>
                    <a:pt x="546" y="71"/>
                    <a:pt x="540" y="85"/>
                    <a:pt x="539" y="96"/>
                  </a:cubicBezTo>
                  <a:cubicBezTo>
                    <a:pt x="535" y="146"/>
                    <a:pt x="526" y="213"/>
                    <a:pt x="524" y="258"/>
                  </a:cubicBezTo>
                  <a:cubicBezTo>
                    <a:pt x="524" y="266"/>
                    <a:pt x="542" y="256"/>
                    <a:pt x="542" y="264"/>
                  </a:cubicBezTo>
                  <a:cubicBezTo>
                    <a:pt x="539" y="281"/>
                    <a:pt x="538" y="300"/>
                    <a:pt x="536" y="318"/>
                  </a:cubicBezTo>
                  <a:cubicBezTo>
                    <a:pt x="531" y="324"/>
                    <a:pt x="531" y="351"/>
                    <a:pt x="536" y="357"/>
                  </a:cubicBezTo>
                  <a:cubicBezTo>
                    <a:pt x="541" y="428"/>
                    <a:pt x="548" y="497"/>
                    <a:pt x="563" y="558"/>
                  </a:cubicBezTo>
                  <a:cubicBezTo>
                    <a:pt x="566" y="571"/>
                    <a:pt x="563" y="568"/>
                    <a:pt x="560" y="579"/>
                  </a:cubicBezTo>
                  <a:cubicBezTo>
                    <a:pt x="577" y="580"/>
                    <a:pt x="569" y="606"/>
                    <a:pt x="584" y="609"/>
                  </a:cubicBezTo>
                  <a:cubicBezTo>
                    <a:pt x="586" y="602"/>
                    <a:pt x="580" y="587"/>
                    <a:pt x="587" y="585"/>
                  </a:cubicBezTo>
                  <a:cubicBezTo>
                    <a:pt x="592" y="585"/>
                    <a:pt x="597" y="585"/>
                    <a:pt x="602" y="585"/>
                  </a:cubicBezTo>
                  <a:cubicBezTo>
                    <a:pt x="611" y="583"/>
                    <a:pt x="628" y="589"/>
                    <a:pt x="632" y="582"/>
                  </a:cubicBezTo>
                  <a:cubicBezTo>
                    <a:pt x="670" y="581"/>
                    <a:pt x="723" y="574"/>
                    <a:pt x="749" y="579"/>
                  </a:cubicBezTo>
                  <a:cubicBezTo>
                    <a:pt x="764" y="579"/>
                    <a:pt x="779" y="579"/>
                    <a:pt x="794" y="579"/>
                  </a:cubicBezTo>
                  <a:cubicBezTo>
                    <a:pt x="794" y="583"/>
                    <a:pt x="793" y="588"/>
                    <a:pt x="797" y="588"/>
                  </a:cubicBezTo>
                  <a:cubicBezTo>
                    <a:pt x="797" y="592"/>
                    <a:pt x="798" y="595"/>
                    <a:pt x="800" y="597"/>
                  </a:cubicBezTo>
                  <a:cubicBezTo>
                    <a:pt x="816" y="601"/>
                    <a:pt x="803" y="576"/>
                    <a:pt x="815" y="576"/>
                  </a:cubicBezTo>
                  <a:cubicBezTo>
                    <a:pt x="857" y="576"/>
                    <a:pt x="899" y="576"/>
                    <a:pt x="941" y="576"/>
                  </a:cubicBezTo>
                  <a:cubicBezTo>
                    <a:pt x="945" y="583"/>
                    <a:pt x="940" y="599"/>
                    <a:pt x="950" y="600"/>
                  </a:cubicBezTo>
                  <a:cubicBezTo>
                    <a:pt x="963" y="600"/>
                    <a:pt x="953" y="577"/>
                    <a:pt x="965" y="576"/>
                  </a:cubicBezTo>
                  <a:cubicBezTo>
                    <a:pt x="992" y="576"/>
                    <a:pt x="1019" y="576"/>
                    <a:pt x="1046" y="576"/>
                  </a:cubicBezTo>
                  <a:cubicBezTo>
                    <a:pt x="1046" y="584"/>
                    <a:pt x="1046" y="592"/>
                    <a:pt x="1046" y="600"/>
                  </a:cubicBezTo>
                  <a:cubicBezTo>
                    <a:pt x="1048" y="610"/>
                    <a:pt x="1042" y="628"/>
                    <a:pt x="1049" y="633"/>
                  </a:cubicBezTo>
                  <a:cubicBezTo>
                    <a:pt x="1049" y="637"/>
                    <a:pt x="1049" y="641"/>
                    <a:pt x="1049" y="645"/>
                  </a:cubicBezTo>
                  <a:cubicBezTo>
                    <a:pt x="998" y="650"/>
                    <a:pt x="951" y="659"/>
                    <a:pt x="896" y="660"/>
                  </a:cubicBezTo>
                  <a:cubicBezTo>
                    <a:pt x="886" y="662"/>
                    <a:pt x="868" y="656"/>
                    <a:pt x="863" y="663"/>
                  </a:cubicBezTo>
                  <a:cubicBezTo>
                    <a:pt x="837" y="665"/>
                    <a:pt x="811" y="667"/>
                    <a:pt x="782" y="666"/>
                  </a:cubicBezTo>
                  <a:cubicBezTo>
                    <a:pt x="753" y="666"/>
                    <a:pt x="724" y="666"/>
                    <a:pt x="695" y="666"/>
                  </a:cubicBezTo>
                  <a:cubicBezTo>
                    <a:pt x="639" y="665"/>
                    <a:pt x="587" y="660"/>
                    <a:pt x="533" y="657"/>
                  </a:cubicBezTo>
                  <a:cubicBezTo>
                    <a:pt x="520" y="574"/>
                    <a:pt x="499" y="499"/>
                    <a:pt x="491" y="411"/>
                  </a:cubicBezTo>
                  <a:cubicBezTo>
                    <a:pt x="491" y="398"/>
                    <a:pt x="491" y="385"/>
                    <a:pt x="491" y="372"/>
                  </a:cubicBezTo>
                  <a:cubicBezTo>
                    <a:pt x="486" y="284"/>
                    <a:pt x="485" y="197"/>
                    <a:pt x="494" y="102"/>
                  </a:cubicBezTo>
                  <a:cubicBezTo>
                    <a:pt x="467" y="124"/>
                    <a:pt x="426" y="149"/>
                    <a:pt x="398" y="186"/>
                  </a:cubicBezTo>
                  <a:cubicBezTo>
                    <a:pt x="379" y="211"/>
                    <a:pt x="368" y="250"/>
                    <a:pt x="317" y="246"/>
                  </a:cubicBezTo>
                  <a:cubicBezTo>
                    <a:pt x="302" y="246"/>
                    <a:pt x="287" y="246"/>
                    <a:pt x="272" y="246"/>
                  </a:cubicBezTo>
                  <a:cubicBezTo>
                    <a:pt x="243" y="250"/>
                    <a:pt x="235" y="233"/>
                    <a:pt x="227" y="216"/>
                  </a:cubicBezTo>
                  <a:cubicBezTo>
                    <a:pt x="141" y="212"/>
                    <a:pt x="95" y="168"/>
                    <a:pt x="68" y="105"/>
                  </a:cubicBezTo>
                  <a:cubicBezTo>
                    <a:pt x="60" y="183"/>
                    <a:pt x="86" y="277"/>
                    <a:pt x="101" y="351"/>
                  </a:cubicBezTo>
                  <a:cubicBezTo>
                    <a:pt x="106" y="379"/>
                    <a:pt x="115" y="415"/>
                    <a:pt x="113" y="432"/>
                  </a:cubicBezTo>
                  <a:cubicBezTo>
                    <a:pt x="108" y="465"/>
                    <a:pt x="73" y="472"/>
                    <a:pt x="47" y="489"/>
                  </a:cubicBezTo>
                  <a:cubicBezTo>
                    <a:pt x="50" y="521"/>
                    <a:pt x="55" y="551"/>
                    <a:pt x="56" y="585"/>
                  </a:cubicBezTo>
                  <a:cubicBezTo>
                    <a:pt x="58" y="595"/>
                    <a:pt x="52" y="613"/>
                    <a:pt x="59" y="618"/>
                  </a:cubicBezTo>
                  <a:cubicBezTo>
                    <a:pt x="59" y="623"/>
                    <a:pt x="59" y="628"/>
                    <a:pt x="59" y="633"/>
                  </a:cubicBezTo>
                  <a:cubicBezTo>
                    <a:pt x="49" y="633"/>
                    <a:pt x="39" y="633"/>
                    <a:pt x="29" y="633"/>
                  </a:cubicBezTo>
                  <a:cubicBezTo>
                    <a:pt x="27" y="623"/>
                    <a:pt x="0" y="638"/>
                    <a:pt x="2" y="624"/>
                  </a:cubicBezTo>
                  <a:cubicBezTo>
                    <a:pt x="3" y="599"/>
                    <a:pt x="6" y="576"/>
                    <a:pt x="8" y="552"/>
                  </a:cubicBezTo>
                  <a:cubicBezTo>
                    <a:pt x="13" y="549"/>
                    <a:pt x="13" y="525"/>
                    <a:pt x="8" y="522"/>
                  </a:cubicBezTo>
                  <a:cubicBezTo>
                    <a:pt x="9" y="495"/>
                    <a:pt x="3" y="475"/>
                    <a:pt x="5" y="447"/>
                  </a:cubicBezTo>
                  <a:cubicBezTo>
                    <a:pt x="23" y="438"/>
                    <a:pt x="44" y="432"/>
                    <a:pt x="62" y="423"/>
                  </a:cubicBezTo>
                  <a:cubicBezTo>
                    <a:pt x="50" y="390"/>
                    <a:pt x="44" y="351"/>
                    <a:pt x="47" y="303"/>
                  </a:cubicBezTo>
                  <a:cubicBezTo>
                    <a:pt x="34" y="277"/>
                    <a:pt x="45" y="227"/>
                    <a:pt x="41" y="192"/>
                  </a:cubicBezTo>
                  <a:cubicBezTo>
                    <a:pt x="39" y="180"/>
                    <a:pt x="45" y="160"/>
                    <a:pt x="38" y="153"/>
                  </a:cubicBezTo>
                  <a:cubicBezTo>
                    <a:pt x="38" y="138"/>
                    <a:pt x="38" y="123"/>
                    <a:pt x="38" y="108"/>
                  </a:cubicBezTo>
                  <a:cubicBezTo>
                    <a:pt x="36" y="95"/>
                    <a:pt x="42" y="74"/>
                    <a:pt x="35" y="66"/>
                  </a:cubicBezTo>
                  <a:cubicBezTo>
                    <a:pt x="35" y="52"/>
                    <a:pt x="35" y="38"/>
                    <a:pt x="35" y="24"/>
                  </a:cubicBezTo>
                  <a:cubicBezTo>
                    <a:pt x="37" y="17"/>
                    <a:pt x="31" y="2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3" name="Freeform 1503"/>
            <p:cNvSpPr/>
            <p:nvPr/>
          </p:nvSpPr>
          <p:spPr bwMode="auto">
            <a:xfrm>
              <a:off x="16935451" y="4121150"/>
              <a:ext cx="19050" cy="160337"/>
            </a:xfrm>
            <a:custGeom>
              <a:avLst/>
              <a:gdLst>
                <a:gd name="T0" fmla="*/ 3 w 6"/>
                <a:gd name="T1" fmla="*/ 0 h 54"/>
                <a:gd name="T2" fmla="*/ 3 w 6"/>
                <a:gd name="T3" fmla="*/ 51 h 54"/>
                <a:gd name="T4" fmla="*/ 6 w 6"/>
                <a:gd name="T5" fmla="*/ 51 h 54"/>
                <a:gd name="T6" fmla="*/ 0 w 6"/>
                <a:gd name="T7" fmla="*/ 54 h 54"/>
                <a:gd name="T8" fmla="*/ 0 w 6"/>
                <a:gd name="T9" fmla="*/ 0 h 54"/>
                <a:gd name="T10" fmla="*/ 3 w 6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4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4" y="51"/>
                    <a:pt x="5" y="51"/>
                    <a:pt x="6" y="51"/>
                  </a:cubicBezTo>
                  <a:cubicBezTo>
                    <a:pt x="6" y="54"/>
                    <a:pt x="2" y="5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68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4" name="Freeform 1504"/>
            <p:cNvSpPr/>
            <p:nvPr/>
          </p:nvSpPr>
          <p:spPr bwMode="auto">
            <a:xfrm>
              <a:off x="14635163" y="4233863"/>
              <a:ext cx="68263" cy="60325"/>
            </a:xfrm>
            <a:custGeom>
              <a:avLst/>
              <a:gdLst>
                <a:gd name="T0" fmla="*/ 21 w 23"/>
                <a:gd name="T1" fmla="*/ 19 h 20"/>
                <a:gd name="T2" fmla="*/ 0 w 23"/>
                <a:gd name="T3" fmla="*/ 10 h 20"/>
                <a:gd name="T4" fmla="*/ 15 w 23"/>
                <a:gd name="T5" fmla="*/ 1 h 20"/>
                <a:gd name="T6" fmla="*/ 21 w 23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0">
                  <a:moveTo>
                    <a:pt x="21" y="19"/>
                  </a:moveTo>
                  <a:cubicBezTo>
                    <a:pt x="14" y="16"/>
                    <a:pt x="0" y="20"/>
                    <a:pt x="0" y="10"/>
                  </a:cubicBezTo>
                  <a:cubicBezTo>
                    <a:pt x="7" y="9"/>
                    <a:pt x="6" y="0"/>
                    <a:pt x="15" y="1"/>
                  </a:cubicBezTo>
                  <a:cubicBezTo>
                    <a:pt x="18" y="6"/>
                    <a:pt x="23" y="9"/>
                    <a:pt x="2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1505"/>
            <p:cNvSpPr/>
            <p:nvPr/>
          </p:nvSpPr>
          <p:spPr bwMode="auto">
            <a:xfrm>
              <a:off x="15846426" y="4308475"/>
              <a:ext cx="14288" cy="90487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6" name="Freeform 1506"/>
            <p:cNvSpPr/>
            <p:nvPr/>
          </p:nvSpPr>
          <p:spPr bwMode="auto">
            <a:xfrm>
              <a:off x="14111288" y="4300538"/>
              <a:ext cx="33338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8A6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7" name="Freeform 1507"/>
            <p:cNvSpPr>
              <a:spLocks noEditPoints="1"/>
            </p:cNvSpPr>
            <p:nvPr/>
          </p:nvSpPr>
          <p:spPr bwMode="auto">
            <a:xfrm>
              <a:off x="12669838" y="4697413"/>
              <a:ext cx="495300" cy="579437"/>
            </a:xfrm>
            <a:custGeom>
              <a:avLst/>
              <a:gdLst>
                <a:gd name="T0" fmla="*/ 166 w 166"/>
                <a:gd name="T1" fmla="*/ 23 h 194"/>
                <a:gd name="T2" fmla="*/ 130 w 166"/>
                <a:gd name="T3" fmla="*/ 77 h 194"/>
                <a:gd name="T4" fmla="*/ 43 w 166"/>
                <a:gd name="T5" fmla="*/ 185 h 194"/>
                <a:gd name="T6" fmla="*/ 19 w 166"/>
                <a:gd name="T7" fmla="*/ 83 h 194"/>
                <a:gd name="T8" fmla="*/ 10 w 166"/>
                <a:gd name="T9" fmla="*/ 98 h 194"/>
                <a:gd name="T10" fmla="*/ 166 w 166"/>
                <a:gd name="T11" fmla="*/ 23 h 194"/>
                <a:gd name="T12" fmla="*/ 52 w 166"/>
                <a:gd name="T13" fmla="*/ 89 h 194"/>
                <a:gd name="T14" fmla="*/ 52 w 166"/>
                <a:gd name="T15" fmla="*/ 137 h 194"/>
                <a:gd name="T16" fmla="*/ 91 w 166"/>
                <a:gd name="T17" fmla="*/ 140 h 194"/>
                <a:gd name="T18" fmla="*/ 88 w 166"/>
                <a:gd name="T19" fmla="*/ 83 h 194"/>
                <a:gd name="T20" fmla="*/ 52 w 166"/>
                <a:gd name="T21" fmla="*/ 83 h 194"/>
                <a:gd name="T22" fmla="*/ 52 w 166"/>
                <a:gd name="T23" fmla="*/ 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6" h="194">
                  <a:moveTo>
                    <a:pt x="166" y="23"/>
                  </a:moveTo>
                  <a:cubicBezTo>
                    <a:pt x="156" y="43"/>
                    <a:pt x="139" y="56"/>
                    <a:pt x="130" y="77"/>
                  </a:cubicBezTo>
                  <a:cubicBezTo>
                    <a:pt x="154" y="138"/>
                    <a:pt x="117" y="194"/>
                    <a:pt x="43" y="185"/>
                  </a:cubicBezTo>
                  <a:cubicBezTo>
                    <a:pt x="31" y="157"/>
                    <a:pt x="7" y="116"/>
                    <a:pt x="19" y="83"/>
                  </a:cubicBezTo>
                  <a:cubicBezTo>
                    <a:pt x="11" y="83"/>
                    <a:pt x="10" y="90"/>
                    <a:pt x="10" y="98"/>
                  </a:cubicBezTo>
                  <a:cubicBezTo>
                    <a:pt x="0" y="19"/>
                    <a:pt x="89" y="0"/>
                    <a:pt x="166" y="23"/>
                  </a:cubicBezTo>
                  <a:close/>
                  <a:moveTo>
                    <a:pt x="52" y="89"/>
                  </a:moveTo>
                  <a:cubicBezTo>
                    <a:pt x="47" y="98"/>
                    <a:pt x="47" y="128"/>
                    <a:pt x="52" y="137"/>
                  </a:cubicBezTo>
                  <a:cubicBezTo>
                    <a:pt x="62" y="141"/>
                    <a:pt x="77" y="140"/>
                    <a:pt x="91" y="140"/>
                  </a:cubicBezTo>
                  <a:cubicBezTo>
                    <a:pt x="105" y="132"/>
                    <a:pt x="118" y="83"/>
                    <a:pt x="88" y="83"/>
                  </a:cubicBezTo>
                  <a:cubicBezTo>
                    <a:pt x="83" y="78"/>
                    <a:pt x="57" y="78"/>
                    <a:pt x="52" y="83"/>
                  </a:cubicBezTo>
                  <a:cubicBezTo>
                    <a:pt x="52" y="85"/>
                    <a:pt x="52" y="87"/>
                    <a:pt x="52" y="89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1508"/>
            <p:cNvSpPr/>
            <p:nvPr/>
          </p:nvSpPr>
          <p:spPr bwMode="auto">
            <a:xfrm>
              <a:off x="17052926" y="4927600"/>
              <a:ext cx="125413" cy="14287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9" name="Freeform 1509"/>
            <p:cNvSpPr/>
            <p:nvPr/>
          </p:nvSpPr>
          <p:spPr bwMode="auto">
            <a:xfrm>
              <a:off x="12825413" y="4930775"/>
              <a:ext cx="107950" cy="14287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7E5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0" name="Freeform 1510"/>
            <p:cNvSpPr/>
            <p:nvPr/>
          </p:nvSpPr>
          <p:spPr bwMode="auto">
            <a:xfrm>
              <a:off x="12669838" y="4881563"/>
              <a:ext cx="684213" cy="730250"/>
            </a:xfrm>
            <a:custGeom>
              <a:avLst/>
              <a:gdLst>
                <a:gd name="T0" fmla="*/ 7 w 229"/>
                <a:gd name="T1" fmla="*/ 78 h 244"/>
                <a:gd name="T2" fmla="*/ 97 w 229"/>
                <a:gd name="T3" fmla="*/ 141 h 244"/>
                <a:gd name="T4" fmla="*/ 148 w 229"/>
                <a:gd name="T5" fmla="*/ 48 h 244"/>
                <a:gd name="T6" fmla="*/ 226 w 229"/>
                <a:gd name="T7" fmla="*/ 0 h 244"/>
                <a:gd name="T8" fmla="*/ 226 w 229"/>
                <a:gd name="T9" fmla="*/ 18 h 244"/>
                <a:gd name="T10" fmla="*/ 226 w 229"/>
                <a:gd name="T11" fmla="*/ 66 h 244"/>
                <a:gd name="T12" fmla="*/ 214 w 229"/>
                <a:gd name="T13" fmla="*/ 69 h 244"/>
                <a:gd name="T14" fmla="*/ 226 w 229"/>
                <a:gd name="T15" fmla="*/ 87 h 244"/>
                <a:gd name="T16" fmla="*/ 4 w 229"/>
                <a:gd name="T17" fmla="*/ 171 h 244"/>
                <a:gd name="T18" fmla="*/ 4 w 229"/>
                <a:gd name="T19" fmla="*/ 165 h 244"/>
                <a:gd name="T20" fmla="*/ 7 w 229"/>
                <a:gd name="T21" fmla="*/ 78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9" h="244">
                  <a:moveTo>
                    <a:pt x="7" y="78"/>
                  </a:moveTo>
                  <a:cubicBezTo>
                    <a:pt x="10" y="125"/>
                    <a:pt x="51" y="151"/>
                    <a:pt x="97" y="141"/>
                  </a:cubicBezTo>
                  <a:cubicBezTo>
                    <a:pt x="133" y="133"/>
                    <a:pt x="142" y="86"/>
                    <a:pt x="148" y="48"/>
                  </a:cubicBezTo>
                  <a:cubicBezTo>
                    <a:pt x="205" y="56"/>
                    <a:pt x="189" y="9"/>
                    <a:pt x="226" y="0"/>
                  </a:cubicBezTo>
                  <a:cubicBezTo>
                    <a:pt x="226" y="6"/>
                    <a:pt x="226" y="12"/>
                    <a:pt x="226" y="18"/>
                  </a:cubicBezTo>
                  <a:cubicBezTo>
                    <a:pt x="226" y="34"/>
                    <a:pt x="226" y="50"/>
                    <a:pt x="226" y="66"/>
                  </a:cubicBezTo>
                  <a:cubicBezTo>
                    <a:pt x="221" y="66"/>
                    <a:pt x="215" y="65"/>
                    <a:pt x="214" y="69"/>
                  </a:cubicBezTo>
                  <a:cubicBezTo>
                    <a:pt x="210" y="83"/>
                    <a:pt x="225" y="78"/>
                    <a:pt x="226" y="87"/>
                  </a:cubicBezTo>
                  <a:cubicBezTo>
                    <a:pt x="229" y="182"/>
                    <a:pt x="83" y="244"/>
                    <a:pt x="4" y="171"/>
                  </a:cubicBezTo>
                  <a:cubicBezTo>
                    <a:pt x="4" y="169"/>
                    <a:pt x="4" y="167"/>
                    <a:pt x="4" y="165"/>
                  </a:cubicBezTo>
                  <a:cubicBezTo>
                    <a:pt x="6" y="137"/>
                    <a:pt x="0" y="101"/>
                    <a:pt x="7" y="78"/>
                  </a:cubicBezTo>
                  <a:close/>
                </a:path>
              </a:pathLst>
            </a:custGeom>
            <a:solidFill>
              <a:srgbClr val="D69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1511"/>
            <p:cNvSpPr/>
            <p:nvPr/>
          </p:nvSpPr>
          <p:spPr bwMode="auto">
            <a:xfrm>
              <a:off x="17097376" y="4981575"/>
              <a:ext cx="115888" cy="14287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2" name="Freeform 1512"/>
            <p:cNvSpPr/>
            <p:nvPr/>
          </p:nvSpPr>
          <p:spPr bwMode="auto">
            <a:xfrm>
              <a:off x="16202026" y="4968875"/>
              <a:ext cx="187325" cy="119062"/>
            </a:xfrm>
            <a:custGeom>
              <a:avLst/>
              <a:gdLst>
                <a:gd name="T0" fmla="*/ 63 w 63"/>
                <a:gd name="T1" fmla="*/ 7 h 40"/>
                <a:gd name="T2" fmla="*/ 12 w 63"/>
                <a:gd name="T3" fmla="*/ 40 h 40"/>
                <a:gd name="T4" fmla="*/ 9 w 63"/>
                <a:gd name="T5" fmla="*/ 4 h 40"/>
                <a:gd name="T6" fmla="*/ 63 w 63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40">
                  <a:moveTo>
                    <a:pt x="63" y="7"/>
                  </a:moveTo>
                  <a:cubicBezTo>
                    <a:pt x="34" y="6"/>
                    <a:pt x="0" y="0"/>
                    <a:pt x="12" y="40"/>
                  </a:cubicBezTo>
                  <a:cubicBezTo>
                    <a:pt x="5" y="34"/>
                    <a:pt x="11" y="15"/>
                    <a:pt x="9" y="4"/>
                  </a:cubicBezTo>
                  <a:cubicBezTo>
                    <a:pt x="26" y="6"/>
                    <a:pt x="51" y="0"/>
                    <a:pt x="63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3" name="Freeform 1513"/>
            <p:cNvSpPr>
              <a:spLocks noEditPoints="1"/>
            </p:cNvSpPr>
            <p:nvPr/>
          </p:nvSpPr>
          <p:spPr bwMode="auto">
            <a:xfrm>
              <a:off x="12825413" y="4945063"/>
              <a:ext cx="196850" cy="173037"/>
            </a:xfrm>
            <a:custGeom>
              <a:avLst/>
              <a:gdLst>
                <a:gd name="T0" fmla="*/ 36 w 66"/>
                <a:gd name="T1" fmla="*/ 0 h 58"/>
                <a:gd name="T2" fmla="*/ 39 w 66"/>
                <a:gd name="T3" fmla="*/ 57 h 58"/>
                <a:gd name="T4" fmla="*/ 0 w 66"/>
                <a:gd name="T5" fmla="*/ 54 h 58"/>
                <a:gd name="T6" fmla="*/ 0 w 66"/>
                <a:gd name="T7" fmla="*/ 6 h 58"/>
                <a:gd name="T8" fmla="*/ 0 w 66"/>
                <a:gd name="T9" fmla="*/ 0 h 58"/>
                <a:gd name="T10" fmla="*/ 36 w 66"/>
                <a:gd name="T11" fmla="*/ 0 h 58"/>
                <a:gd name="T12" fmla="*/ 18 w 66"/>
                <a:gd name="T13" fmla="*/ 18 h 58"/>
                <a:gd name="T14" fmla="*/ 18 w 66"/>
                <a:gd name="T15" fmla="*/ 42 h 58"/>
                <a:gd name="T16" fmla="*/ 36 w 66"/>
                <a:gd name="T17" fmla="*/ 21 h 58"/>
                <a:gd name="T18" fmla="*/ 18 w 66"/>
                <a:gd name="T19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8">
                  <a:moveTo>
                    <a:pt x="36" y="0"/>
                  </a:moveTo>
                  <a:cubicBezTo>
                    <a:pt x="66" y="0"/>
                    <a:pt x="53" y="49"/>
                    <a:pt x="39" y="57"/>
                  </a:cubicBezTo>
                  <a:cubicBezTo>
                    <a:pt x="25" y="57"/>
                    <a:pt x="10" y="58"/>
                    <a:pt x="0" y="54"/>
                  </a:cubicBezTo>
                  <a:cubicBezTo>
                    <a:pt x="0" y="38"/>
                    <a:pt x="0" y="2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  <a:moveTo>
                    <a:pt x="18" y="18"/>
                  </a:moveTo>
                  <a:cubicBezTo>
                    <a:pt x="14" y="22"/>
                    <a:pt x="14" y="38"/>
                    <a:pt x="18" y="42"/>
                  </a:cubicBezTo>
                  <a:cubicBezTo>
                    <a:pt x="29" y="40"/>
                    <a:pt x="34" y="32"/>
                    <a:pt x="36" y="21"/>
                  </a:cubicBezTo>
                  <a:cubicBezTo>
                    <a:pt x="29" y="21"/>
                    <a:pt x="27" y="16"/>
                    <a:pt x="18" y="1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1514"/>
            <p:cNvSpPr/>
            <p:nvPr/>
          </p:nvSpPr>
          <p:spPr bwMode="auto">
            <a:xfrm>
              <a:off x="13219113" y="5060950"/>
              <a:ext cx="919163" cy="436562"/>
            </a:xfrm>
            <a:custGeom>
              <a:avLst/>
              <a:gdLst>
                <a:gd name="T0" fmla="*/ 207 w 308"/>
                <a:gd name="T1" fmla="*/ 33 h 146"/>
                <a:gd name="T2" fmla="*/ 291 w 308"/>
                <a:gd name="T3" fmla="*/ 0 h 146"/>
                <a:gd name="T4" fmla="*/ 303 w 308"/>
                <a:gd name="T5" fmla="*/ 75 h 146"/>
                <a:gd name="T6" fmla="*/ 213 w 308"/>
                <a:gd name="T7" fmla="*/ 129 h 146"/>
                <a:gd name="T8" fmla="*/ 201 w 308"/>
                <a:gd name="T9" fmla="*/ 126 h 146"/>
                <a:gd name="T10" fmla="*/ 189 w 308"/>
                <a:gd name="T11" fmla="*/ 135 h 146"/>
                <a:gd name="T12" fmla="*/ 0 w 308"/>
                <a:gd name="T13" fmla="*/ 138 h 146"/>
                <a:gd name="T14" fmla="*/ 60 w 308"/>
                <a:gd name="T15" fmla="*/ 27 h 146"/>
                <a:gd name="T16" fmla="*/ 135 w 308"/>
                <a:gd name="T17" fmla="*/ 33 h 146"/>
                <a:gd name="T18" fmla="*/ 207 w 308"/>
                <a:gd name="T19" fmla="*/ 3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146">
                  <a:moveTo>
                    <a:pt x="207" y="33"/>
                  </a:moveTo>
                  <a:cubicBezTo>
                    <a:pt x="242" y="29"/>
                    <a:pt x="270" y="18"/>
                    <a:pt x="291" y="0"/>
                  </a:cubicBezTo>
                  <a:cubicBezTo>
                    <a:pt x="297" y="23"/>
                    <a:pt x="308" y="56"/>
                    <a:pt x="303" y="75"/>
                  </a:cubicBezTo>
                  <a:cubicBezTo>
                    <a:pt x="296" y="102"/>
                    <a:pt x="242" y="120"/>
                    <a:pt x="213" y="129"/>
                  </a:cubicBezTo>
                  <a:cubicBezTo>
                    <a:pt x="207" y="131"/>
                    <a:pt x="208" y="124"/>
                    <a:pt x="201" y="126"/>
                  </a:cubicBezTo>
                  <a:cubicBezTo>
                    <a:pt x="197" y="127"/>
                    <a:pt x="194" y="134"/>
                    <a:pt x="189" y="135"/>
                  </a:cubicBezTo>
                  <a:cubicBezTo>
                    <a:pt x="133" y="144"/>
                    <a:pt x="50" y="146"/>
                    <a:pt x="0" y="138"/>
                  </a:cubicBezTo>
                  <a:cubicBezTo>
                    <a:pt x="25" y="106"/>
                    <a:pt x="50" y="74"/>
                    <a:pt x="60" y="27"/>
                  </a:cubicBezTo>
                  <a:cubicBezTo>
                    <a:pt x="84" y="30"/>
                    <a:pt x="110" y="31"/>
                    <a:pt x="135" y="33"/>
                  </a:cubicBezTo>
                  <a:cubicBezTo>
                    <a:pt x="152" y="38"/>
                    <a:pt x="190" y="38"/>
                    <a:pt x="207" y="33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5" name="Freeform 1515"/>
            <p:cNvSpPr/>
            <p:nvPr/>
          </p:nvSpPr>
          <p:spPr bwMode="auto">
            <a:xfrm>
              <a:off x="12604751" y="5033963"/>
              <a:ext cx="14288" cy="198437"/>
            </a:xfrm>
            <a:custGeom>
              <a:avLst/>
              <a:gdLst>
                <a:gd name="T0" fmla="*/ 5 w 5"/>
                <a:gd name="T1" fmla="*/ 0 h 66"/>
                <a:gd name="T2" fmla="*/ 5 w 5"/>
                <a:gd name="T3" fmla="*/ 66 h 66"/>
                <a:gd name="T4" fmla="*/ 5 w 5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6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6" name="Freeform 1516"/>
            <p:cNvSpPr/>
            <p:nvPr/>
          </p:nvSpPr>
          <p:spPr bwMode="auto">
            <a:xfrm>
              <a:off x="16216313" y="5141913"/>
              <a:ext cx="33338" cy="125412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1518"/>
            <p:cNvSpPr/>
            <p:nvPr/>
          </p:nvSpPr>
          <p:spPr bwMode="auto">
            <a:xfrm>
              <a:off x="16202026" y="4968875"/>
              <a:ext cx="247650" cy="809625"/>
            </a:xfrm>
            <a:custGeom>
              <a:avLst/>
              <a:gdLst>
                <a:gd name="T0" fmla="*/ 63 w 83"/>
                <a:gd name="T1" fmla="*/ 7 h 271"/>
                <a:gd name="T2" fmla="*/ 69 w 83"/>
                <a:gd name="T3" fmla="*/ 271 h 271"/>
                <a:gd name="T4" fmla="*/ 15 w 83"/>
                <a:gd name="T5" fmla="*/ 271 h 271"/>
                <a:gd name="T6" fmla="*/ 9 w 83"/>
                <a:gd name="T7" fmla="*/ 100 h 271"/>
                <a:gd name="T8" fmla="*/ 12 w 83"/>
                <a:gd name="T9" fmla="*/ 58 h 271"/>
                <a:gd name="T10" fmla="*/ 12 w 83"/>
                <a:gd name="T11" fmla="*/ 40 h 271"/>
                <a:gd name="T12" fmla="*/ 63 w 83"/>
                <a:gd name="T13" fmla="*/ 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71">
                  <a:moveTo>
                    <a:pt x="63" y="7"/>
                  </a:moveTo>
                  <a:cubicBezTo>
                    <a:pt x="70" y="99"/>
                    <a:pt x="83" y="180"/>
                    <a:pt x="69" y="271"/>
                  </a:cubicBezTo>
                  <a:cubicBezTo>
                    <a:pt x="51" y="271"/>
                    <a:pt x="33" y="271"/>
                    <a:pt x="15" y="271"/>
                  </a:cubicBezTo>
                  <a:cubicBezTo>
                    <a:pt x="8" y="219"/>
                    <a:pt x="2" y="157"/>
                    <a:pt x="9" y="100"/>
                  </a:cubicBezTo>
                  <a:cubicBezTo>
                    <a:pt x="16" y="92"/>
                    <a:pt x="10" y="71"/>
                    <a:pt x="12" y="58"/>
                  </a:cubicBezTo>
                  <a:cubicBezTo>
                    <a:pt x="12" y="52"/>
                    <a:pt x="12" y="46"/>
                    <a:pt x="12" y="40"/>
                  </a:cubicBezTo>
                  <a:cubicBezTo>
                    <a:pt x="0" y="0"/>
                    <a:pt x="34" y="6"/>
                    <a:pt x="6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8" name="Freeform 1519"/>
            <p:cNvSpPr/>
            <p:nvPr/>
          </p:nvSpPr>
          <p:spPr bwMode="auto">
            <a:xfrm>
              <a:off x="16978313" y="5267325"/>
              <a:ext cx="31750" cy="90487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9" name="Freeform 1521"/>
            <p:cNvSpPr/>
            <p:nvPr/>
          </p:nvSpPr>
          <p:spPr bwMode="auto">
            <a:xfrm>
              <a:off x="12866688" y="5524500"/>
              <a:ext cx="60325" cy="57150"/>
            </a:xfrm>
            <a:custGeom>
              <a:avLst/>
              <a:gdLst>
                <a:gd name="T0" fmla="*/ 1 w 20"/>
                <a:gd name="T1" fmla="*/ 4 h 19"/>
                <a:gd name="T2" fmla="*/ 19 w 20"/>
                <a:gd name="T3" fmla="*/ 7 h 19"/>
                <a:gd name="T4" fmla="*/ 16 w 20"/>
                <a:gd name="T5" fmla="*/ 19 h 19"/>
                <a:gd name="T6" fmla="*/ 16 w 20"/>
                <a:gd name="T7" fmla="*/ 7 h 19"/>
                <a:gd name="T8" fmla="*/ 1 w 20"/>
                <a:gd name="T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1" y="4"/>
                  </a:moveTo>
                  <a:cubicBezTo>
                    <a:pt x="6" y="6"/>
                    <a:pt x="19" y="0"/>
                    <a:pt x="19" y="7"/>
                  </a:cubicBezTo>
                  <a:cubicBezTo>
                    <a:pt x="18" y="11"/>
                    <a:pt x="20" y="18"/>
                    <a:pt x="16" y="19"/>
                  </a:cubicBezTo>
                  <a:cubicBezTo>
                    <a:pt x="16" y="15"/>
                    <a:pt x="16" y="11"/>
                    <a:pt x="16" y="7"/>
                  </a:cubicBezTo>
                  <a:cubicBezTo>
                    <a:pt x="12" y="5"/>
                    <a:pt x="0" y="11"/>
                    <a:pt x="1" y="4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1522"/>
            <p:cNvSpPr/>
            <p:nvPr/>
          </p:nvSpPr>
          <p:spPr bwMode="auto">
            <a:xfrm>
              <a:off x="13469938" y="5535613"/>
              <a:ext cx="107950" cy="15875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1" name="Freeform 1523"/>
            <p:cNvSpPr/>
            <p:nvPr/>
          </p:nvSpPr>
          <p:spPr bwMode="auto">
            <a:xfrm>
              <a:off x="13777913" y="5643563"/>
              <a:ext cx="14288" cy="90487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2" name="Freeform 1524"/>
            <p:cNvSpPr/>
            <p:nvPr/>
          </p:nvSpPr>
          <p:spPr bwMode="auto">
            <a:xfrm>
              <a:off x="13998576" y="5545138"/>
              <a:ext cx="14288" cy="179387"/>
            </a:xfrm>
            <a:custGeom>
              <a:avLst/>
              <a:gdLst>
                <a:gd name="T0" fmla="*/ 0 w 5"/>
                <a:gd name="T1" fmla="*/ 60 h 60"/>
                <a:gd name="T2" fmla="*/ 0 w 5"/>
                <a:gd name="T3" fmla="*/ 0 h 60"/>
                <a:gd name="T4" fmla="*/ 0 w 5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5" y="13"/>
                    <a:pt x="5" y="47"/>
                    <a:pt x="0" y="6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525"/>
            <p:cNvSpPr/>
            <p:nvPr/>
          </p:nvSpPr>
          <p:spPr bwMode="auto">
            <a:xfrm>
              <a:off x="13171488" y="5581650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4" name="Freeform 1526"/>
            <p:cNvSpPr/>
            <p:nvPr/>
          </p:nvSpPr>
          <p:spPr bwMode="auto">
            <a:xfrm>
              <a:off x="14043026" y="5661025"/>
              <a:ext cx="15875" cy="90487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5" name="Freeform 1529"/>
            <p:cNvSpPr/>
            <p:nvPr/>
          </p:nvSpPr>
          <p:spPr bwMode="auto">
            <a:xfrm>
              <a:off x="13184188" y="5680075"/>
              <a:ext cx="20638" cy="88900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531"/>
            <p:cNvSpPr/>
            <p:nvPr/>
          </p:nvSpPr>
          <p:spPr bwMode="auto">
            <a:xfrm>
              <a:off x="13835063" y="5456238"/>
              <a:ext cx="166688" cy="528637"/>
            </a:xfrm>
            <a:custGeom>
              <a:avLst/>
              <a:gdLst>
                <a:gd name="T0" fmla="*/ 7 w 56"/>
                <a:gd name="T1" fmla="*/ 120 h 177"/>
                <a:gd name="T2" fmla="*/ 1 w 56"/>
                <a:gd name="T3" fmla="*/ 12 h 177"/>
                <a:gd name="T4" fmla="*/ 52 w 56"/>
                <a:gd name="T5" fmla="*/ 0 h 177"/>
                <a:gd name="T6" fmla="*/ 55 w 56"/>
                <a:gd name="T7" fmla="*/ 30 h 177"/>
                <a:gd name="T8" fmla="*/ 55 w 56"/>
                <a:gd name="T9" fmla="*/ 90 h 177"/>
                <a:gd name="T10" fmla="*/ 43 w 56"/>
                <a:gd name="T11" fmla="*/ 177 h 177"/>
                <a:gd name="T12" fmla="*/ 7 w 56"/>
                <a:gd name="T13" fmla="*/ 177 h 177"/>
                <a:gd name="T14" fmla="*/ 7 w 56"/>
                <a:gd name="T15" fmla="*/ 168 h 177"/>
                <a:gd name="T16" fmla="*/ 7 w 56"/>
                <a:gd name="T17" fmla="*/ 12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77">
                  <a:moveTo>
                    <a:pt x="7" y="120"/>
                  </a:moveTo>
                  <a:cubicBezTo>
                    <a:pt x="7" y="82"/>
                    <a:pt x="0" y="51"/>
                    <a:pt x="1" y="12"/>
                  </a:cubicBezTo>
                  <a:cubicBezTo>
                    <a:pt x="19" y="9"/>
                    <a:pt x="31" y="0"/>
                    <a:pt x="52" y="0"/>
                  </a:cubicBezTo>
                  <a:cubicBezTo>
                    <a:pt x="55" y="8"/>
                    <a:pt x="56" y="18"/>
                    <a:pt x="55" y="30"/>
                  </a:cubicBezTo>
                  <a:cubicBezTo>
                    <a:pt x="55" y="50"/>
                    <a:pt x="55" y="70"/>
                    <a:pt x="55" y="90"/>
                  </a:cubicBezTo>
                  <a:cubicBezTo>
                    <a:pt x="54" y="122"/>
                    <a:pt x="44" y="145"/>
                    <a:pt x="43" y="177"/>
                  </a:cubicBezTo>
                  <a:cubicBezTo>
                    <a:pt x="31" y="177"/>
                    <a:pt x="19" y="177"/>
                    <a:pt x="7" y="177"/>
                  </a:cubicBezTo>
                  <a:cubicBezTo>
                    <a:pt x="7" y="174"/>
                    <a:pt x="7" y="171"/>
                    <a:pt x="7" y="168"/>
                  </a:cubicBezTo>
                  <a:cubicBezTo>
                    <a:pt x="12" y="159"/>
                    <a:pt x="12" y="129"/>
                    <a:pt x="7" y="12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7" name="Freeform 1532"/>
            <p:cNvSpPr/>
            <p:nvPr/>
          </p:nvSpPr>
          <p:spPr bwMode="auto">
            <a:xfrm>
              <a:off x="16900526" y="5775325"/>
              <a:ext cx="88900" cy="33337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8" name="Freeform 1533"/>
            <p:cNvSpPr/>
            <p:nvPr/>
          </p:nvSpPr>
          <p:spPr bwMode="auto">
            <a:xfrm>
              <a:off x="17070388" y="5784850"/>
              <a:ext cx="179388" cy="31750"/>
            </a:xfrm>
            <a:custGeom>
              <a:avLst/>
              <a:gdLst>
                <a:gd name="T0" fmla="*/ 24 w 60"/>
                <a:gd name="T1" fmla="*/ 4 h 11"/>
                <a:gd name="T2" fmla="*/ 60 w 60"/>
                <a:gd name="T3" fmla="*/ 7 h 11"/>
                <a:gd name="T4" fmla="*/ 0 w 60"/>
                <a:gd name="T5" fmla="*/ 4 h 11"/>
                <a:gd name="T6" fmla="*/ 21 w 60"/>
                <a:gd name="T7" fmla="*/ 4 h 11"/>
                <a:gd name="T8" fmla="*/ 24 w 6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1">
                  <a:moveTo>
                    <a:pt x="24" y="4"/>
                  </a:moveTo>
                  <a:cubicBezTo>
                    <a:pt x="35" y="6"/>
                    <a:pt x="54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ubicBezTo>
                    <a:pt x="22" y="4"/>
                    <a:pt x="23" y="4"/>
                    <a:pt x="24" y="4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534"/>
            <p:cNvSpPr/>
            <p:nvPr/>
          </p:nvSpPr>
          <p:spPr bwMode="auto">
            <a:xfrm>
              <a:off x="15816263" y="5829300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0" name="Freeform 1535"/>
            <p:cNvSpPr/>
            <p:nvPr/>
          </p:nvSpPr>
          <p:spPr bwMode="auto">
            <a:xfrm>
              <a:off x="14174788" y="5849938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1" name="Freeform 1536"/>
            <p:cNvSpPr/>
            <p:nvPr/>
          </p:nvSpPr>
          <p:spPr bwMode="auto">
            <a:xfrm>
              <a:off x="13855701" y="5813425"/>
              <a:ext cx="14288" cy="144462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539"/>
            <p:cNvSpPr/>
            <p:nvPr/>
          </p:nvSpPr>
          <p:spPr bwMode="auto">
            <a:xfrm>
              <a:off x="12777788" y="5849938"/>
              <a:ext cx="33338" cy="134937"/>
            </a:xfrm>
            <a:custGeom>
              <a:avLst/>
              <a:gdLst>
                <a:gd name="T0" fmla="*/ 7 w 11"/>
                <a:gd name="T1" fmla="*/ 45 h 45"/>
                <a:gd name="T2" fmla="*/ 4 w 11"/>
                <a:gd name="T3" fmla="*/ 0 h 45"/>
                <a:gd name="T4" fmla="*/ 7 w 11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45"/>
                  </a:moveTo>
                  <a:cubicBezTo>
                    <a:pt x="0" y="36"/>
                    <a:pt x="6" y="14"/>
                    <a:pt x="4" y="0"/>
                  </a:cubicBezTo>
                  <a:cubicBezTo>
                    <a:pt x="11" y="9"/>
                    <a:pt x="5" y="31"/>
                    <a:pt x="7" y="45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3" name="Freeform 1540"/>
            <p:cNvSpPr/>
            <p:nvPr/>
          </p:nvSpPr>
          <p:spPr bwMode="auto">
            <a:xfrm>
              <a:off x="14016038" y="5964238"/>
              <a:ext cx="90488" cy="44450"/>
            </a:xfrm>
            <a:custGeom>
              <a:avLst/>
              <a:gdLst>
                <a:gd name="T0" fmla="*/ 30 w 30"/>
                <a:gd name="T1" fmla="*/ 10 h 15"/>
                <a:gd name="T2" fmla="*/ 0 w 30"/>
                <a:gd name="T3" fmla="*/ 7 h 15"/>
                <a:gd name="T4" fmla="*/ 3 w 30"/>
                <a:gd name="T5" fmla="*/ 1 h 15"/>
                <a:gd name="T6" fmla="*/ 30 w 30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5">
                  <a:moveTo>
                    <a:pt x="30" y="10"/>
                  </a:moveTo>
                  <a:cubicBezTo>
                    <a:pt x="21" y="8"/>
                    <a:pt x="4" y="14"/>
                    <a:pt x="0" y="7"/>
                  </a:cubicBezTo>
                  <a:cubicBezTo>
                    <a:pt x="1" y="5"/>
                    <a:pt x="0" y="1"/>
                    <a:pt x="3" y="1"/>
                  </a:cubicBezTo>
                  <a:cubicBezTo>
                    <a:pt x="1" y="15"/>
                    <a:pt x="28" y="0"/>
                    <a:pt x="30" y="1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4" name="Freeform 1541"/>
            <p:cNvSpPr/>
            <p:nvPr/>
          </p:nvSpPr>
          <p:spPr bwMode="auto">
            <a:xfrm>
              <a:off x="12852401" y="5972175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1542"/>
            <p:cNvSpPr/>
            <p:nvPr/>
          </p:nvSpPr>
          <p:spPr bwMode="auto">
            <a:xfrm>
              <a:off x="13855701" y="5984875"/>
              <a:ext cx="106363" cy="14287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6" name="Freeform 1544"/>
            <p:cNvSpPr/>
            <p:nvPr/>
          </p:nvSpPr>
          <p:spPr bwMode="auto">
            <a:xfrm>
              <a:off x="12682538" y="5981700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7" name="Freeform 1545"/>
            <p:cNvSpPr/>
            <p:nvPr/>
          </p:nvSpPr>
          <p:spPr bwMode="auto">
            <a:xfrm>
              <a:off x="12787313" y="6008688"/>
              <a:ext cx="109538" cy="20637"/>
            </a:xfrm>
            <a:custGeom>
              <a:avLst/>
              <a:gdLst>
                <a:gd name="T0" fmla="*/ 1 w 37"/>
                <a:gd name="T1" fmla="*/ 4 h 7"/>
                <a:gd name="T2" fmla="*/ 37 w 37"/>
                <a:gd name="T3" fmla="*/ 7 h 7"/>
                <a:gd name="T4" fmla="*/ 4 w 37"/>
                <a:gd name="T5" fmla="*/ 7 h 7"/>
                <a:gd name="T6" fmla="*/ 1 w 37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7">
                  <a:moveTo>
                    <a:pt x="1" y="4"/>
                  </a:moveTo>
                  <a:cubicBezTo>
                    <a:pt x="12" y="6"/>
                    <a:pt x="31" y="0"/>
                    <a:pt x="37" y="7"/>
                  </a:cubicBezTo>
                  <a:cubicBezTo>
                    <a:pt x="26" y="7"/>
                    <a:pt x="15" y="7"/>
                    <a:pt x="4" y="7"/>
                  </a:cubicBezTo>
                  <a:cubicBezTo>
                    <a:pt x="2" y="7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1546"/>
            <p:cNvSpPr/>
            <p:nvPr/>
          </p:nvSpPr>
          <p:spPr bwMode="auto">
            <a:xfrm>
              <a:off x="13004801" y="6016625"/>
              <a:ext cx="142875" cy="22225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9" name="Freeform 1547"/>
            <p:cNvSpPr/>
            <p:nvPr/>
          </p:nvSpPr>
          <p:spPr bwMode="auto">
            <a:xfrm>
              <a:off x="12798426" y="6026150"/>
              <a:ext cx="542925" cy="190500"/>
            </a:xfrm>
            <a:custGeom>
              <a:avLst/>
              <a:gdLst>
                <a:gd name="T0" fmla="*/ 33 w 182"/>
                <a:gd name="T1" fmla="*/ 1 h 64"/>
                <a:gd name="T2" fmla="*/ 54 w 182"/>
                <a:gd name="T3" fmla="*/ 4 h 64"/>
                <a:gd name="T4" fmla="*/ 57 w 182"/>
                <a:gd name="T5" fmla="*/ 40 h 64"/>
                <a:gd name="T6" fmla="*/ 69 w 182"/>
                <a:gd name="T7" fmla="*/ 4 h 64"/>
                <a:gd name="T8" fmla="*/ 117 w 182"/>
                <a:gd name="T9" fmla="*/ 4 h 64"/>
                <a:gd name="T10" fmla="*/ 117 w 182"/>
                <a:gd name="T11" fmla="*/ 31 h 64"/>
                <a:gd name="T12" fmla="*/ 129 w 182"/>
                <a:gd name="T13" fmla="*/ 4 h 64"/>
                <a:gd name="T14" fmla="*/ 165 w 182"/>
                <a:gd name="T15" fmla="*/ 4 h 64"/>
                <a:gd name="T16" fmla="*/ 168 w 182"/>
                <a:gd name="T17" fmla="*/ 37 h 64"/>
                <a:gd name="T18" fmla="*/ 171 w 182"/>
                <a:gd name="T19" fmla="*/ 64 h 64"/>
                <a:gd name="T20" fmla="*/ 87 w 182"/>
                <a:gd name="T21" fmla="*/ 64 h 64"/>
                <a:gd name="T22" fmla="*/ 3 w 182"/>
                <a:gd name="T23" fmla="*/ 61 h 64"/>
                <a:gd name="T24" fmla="*/ 0 w 182"/>
                <a:gd name="T25" fmla="*/ 52 h 64"/>
                <a:gd name="T26" fmla="*/ 0 w 182"/>
                <a:gd name="T27" fmla="*/ 1 h 64"/>
                <a:gd name="T28" fmla="*/ 33 w 182"/>
                <a:gd name="T2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64">
                  <a:moveTo>
                    <a:pt x="33" y="1"/>
                  </a:moveTo>
                  <a:cubicBezTo>
                    <a:pt x="41" y="1"/>
                    <a:pt x="50" y="0"/>
                    <a:pt x="54" y="4"/>
                  </a:cubicBezTo>
                  <a:cubicBezTo>
                    <a:pt x="52" y="19"/>
                    <a:pt x="58" y="26"/>
                    <a:pt x="57" y="40"/>
                  </a:cubicBezTo>
                  <a:cubicBezTo>
                    <a:pt x="70" y="37"/>
                    <a:pt x="63" y="14"/>
                    <a:pt x="69" y="4"/>
                  </a:cubicBezTo>
                  <a:cubicBezTo>
                    <a:pt x="85" y="4"/>
                    <a:pt x="101" y="4"/>
                    <a:pt x="117" y="4"/>
                  </a:cubicBezTo>
                  <a:cubicBezTo>
                    <a:pt x="117" y="13"/>
                    <a:pt x="117" y="22"/>
                    <a:pt x="117" y="31"/>
                  </a:cubicBezTo>
                  <a:cubicBezTo>
                    <a:pt x="134" y="35"/>
                    <a:pt x="120" y="8"/>
                    <a:pt x="129" y="4"/>
                  </a:cubicBezTo>
                  <a:cubicBezTo>
                    <a:pt x="141" y="4"/>
                    <a:pt x="153" y="4"/>
                    <a:pt x="165" y="4"/>
                  </a:cubicBezTo>
                  <a:cubicBezTo>
                    <a:pt x="167" y="14"/>
                    <a:pt x="161" y="32"/>
                    <a:pt x="168" y="37"/>
                  </a:cubicBezTo>
                  <a:cubicBezTo>
                    <a:pt x="163" y="50"/>
                    <a:pt x="182" y="55"/>
                    <a:pt x="171" y="64"/>
                  </a:cubicBezTo>
                  <a:cubicBezTo>
                    <a:pt x="143" y="64"/>
                    <a:pt x="115" y="64"/>
                    <a:pt x="87" y="64"/>
                  </a:cubicBezTo>
                  <a:cubicBezTo>
                    <a:pt x="65" y="57"/>
                    <a:pt x="30" y="63"/>
                    <a:pt x="3" y="61"/>
                  </a:cubicBezTo>
                  <a:cubicBezTo>
                    <a:pt x="3" y="57"/>
                    <a:pt x="3" y="53"/>
                    <a:pt x="0" y="52"/>
                  </a:cubicBezTo>
                  <a:cubicBezTo>
                    <a:pt x="0" y="35"/>
                    <a:pt x="0" y="18"/>
                    <a:pt x="0" y="1"/>
                  </a:cubicBezTo>
                  <a:cubicBezTo>
                    <a:pt x="11" y="1"/>
                    <a:pt x="22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0" name="Freeform 1549"/>
            <p:cNvSpPr/>
            <p:nvPr/>
          </p:nvSpPr>
          <p:spPr bwMode="auto">
            <a:xfrm>
              <a:off x="13846176" y="6022975"/>
              <a:ext cx="111125" cy="50800"/>
            </a:xfrm>
            <a:custGeom>
              <a:avLst/>
              <a:gdLst>
                <a:gd name="T0" fmla="*/ 33 w 37"/>
                <a:gd name="T1" fmla="*/ 17 h 17"/>
                <a:gd name="T2" fmla="*/ 0 w 37"/>
                <a:gd name="T3" fmla="*/ 8 h 17"/>
                <a:gd name="T4" fmla="*/ 36 w 37"/>
                <a:gd name="T5" fmla="*/ 8 h 17"/>
                <a:gd name="T6" fmla="*/ 33 w 3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7">
                  <a:moveTo>
                    <a:pt x="33" y="17"/>
                  </a:moveTo>
                  <a:cubicBezTo>
                    <a:pt x="36" y="0"/>
                    <a:pt x="11" y="11"/>
                    <a:pt x="0" y="8"/>
                  </a:cubicBezTo>
                  <a:cubicBezTo>
                    <a:pt x="5" y="3"/>
                    <a:pt x="31" y="3"/>
                    <a:pt x="36" y="8"/>
                  </a:cubicBezTo>
                  <a:cubicBezTo>
                    <a:pt x="36" y="12"/>
                    <a:pt x="37" y="17"/>
                    <a:pt x="33" y="1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1552"/>
            <p:cNvSpPr/>
            <p:nvPr/>
          </p:nvSpPr>
          <p:spPr bwMode="auto">
            <a:xfrm>
              <a:off x="13676313" y="6022975"/>
              <a:ext cx="277813" cy="203200"/>
            </a:xfrm>
            <a:custGeom>
              <a:avLst/>
              <a:gdLst>
                <a:gd name="T0" fmla="*/ 0 w 93"/>
                <a:gd name="T1" fmla="*/ 68 h 68"/>
                <a:gd name="T2" fmla="*/ 0 w 93"/>
                <a:gd name="T3" fmla="*/ 8 h 68"/>
                <a:gd name="T4" fmla="*/ 39 w 93"/>
                <a:gd name="T5" fmla="*/ 8 h 68"/>
                <a:gd name="T6" fmla="*/ 48 w 93"/>
                <a:gd name="T7" fmla="*/ 38 h 68"/>
                <a:gd name="T8" fmla="*/ 57 w 93"/>
                <a:gd name="T9" fmla="*/ 8 h 68"/>
                <a:gd name="T10" fmla="*/ 90 w 93"/>
                <a:gd name="T11" fmla="*/ 17 h 68"/>
                <a:gd name="T12" fmla="*/ 90 w 93"/>
                <a:gd name="T13" fmla="*/ 68 h 68"/>
                <a:gd name="T14" fmla="*/ 0 w 93"/>
                <a:gd name="T1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68">
                  <a:moveTo>
                    <a:pt x="0" y="68"/>
                  </a:moveTo>
                  <a:cubicBezTo>
                    <a:pt x="0" y="48"/>
                    <a:pt x="0" y="28"/>
                    <a:pt x="0" y="8"/>
                  </a:cubicBezTo>
                  <a:cubicBezTo>
                    <a:pt x="13" y="8"/>
                    <a:pt x="26" y="8"/>
                    <a:pt x="39" y="8"/>
                  </a:cubicBezTo>
                  <a:cubicBezTo>
                    <a:pt x="40" y="20"/>
                    <a:pt x="37" y="36"/>
                    <a:pt x="48" y="38"/>
                  </a:cubicBezTo>
                  <a:cubicBezTo>
                    <a:pt x="54" y="31"/>
                    <a:pt x="49" y="13"/>
                    <a:pt x="57" y="8"/>
                  </a:cubicBezTo>
                  <a:cubicBezTo>
                    <a:pt x="68" y="11"/>
                    <a:pt x="93" y="0"/>
                    <a:pt x="90" y="17"/>
                  </a:cubicBezTo>
                  <a:cubicBezTo>
                    <a:pt x="92" y="36"/>
                    <a:pt x="82" y="52"/>
                    <a:pt x="90" y="68"/>
                  </a:cubicBezTo>
                  <a:cubicBezTo>
                    <a:pt x="60" y="68"/>
                    <a:pt x="30" y="68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2" name="Freeform 1553"/>
            <p:cNvSpPr/>
            <p:nvPr/>
          </p:nvSpPr>
          <p:spPr bwMode="auto">
            <a:xfrm>
              <a:off x="13962063" y="6046788"/>
              <a:ext cx="239713" cy="179387"/>
            </a:xfrm>
            <a:custGeom>
              <a:avLst/>
              <a:gdLst>
                <a:gd name="T0" fmla="*/ 78 w 80"/>
                <a:gd name="T1" fmla="*/ 0 h 60"/>
                <a:gd name="T2" fmla="*/ 75 w 80"/>
                <a:gd name="T3" fmla="*/ 60 h 60"/>
                <a:gd name="T4" fmla="*/ 0 w 80"/>
                <a:gd name="T5" fmla="*/ 60 h 60"/>
                <a:gd name="T6" fmla="*/ 15 w 80"/>
                <a:gd name="T7" fmla="*/ 0 h 60"/>
                <a:gd name="T8" fmla="*/ 78 w 8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0">
                  <a:moveTo>
                    <a:pt x="78" y="0"/>
                  </a:moveTo>
                  <a:cubicBezTo>
                    <a:pt x="80" y="23"/>
                    <a:pt x="75" y="39"/>
                    <a:pt x="75" y="60"/>
                  </a:cubicBezTo>
                  <a:cubicBezTo>
                    <a:pt x="50" y="60"/>
                    <a:pt x="25" y="60"/>
                    <a:pt x="0" y="60"/>
                  </a:cubicBezTo>
                  <a:cubicBezTo>
                    <a:pt x="6" y="41"/>
                    <a:pt x="11" y="21"/>
                    <a:pt x="15" y="0"/>
                  </a:cubicBezTo>
                  <a:cubicBezTo>
                    <a:pt x="36" y="0"/>
                    <a:pt x="57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3" name="Freeform 1554"/>
            <p:cNvSpPr/>
            <p:nvPr/>
          </p:nvSpPr>
          <p:spPr bwMode="auto">
            <a:xfrm>
              <a:off x="12798426" y="6181725"/>
              <a:ext cx="260350" cy="47625"/>
            </a:xfrm>
            <a:custGeom>
              <a:avLst/>
              <a:gdLst>
                <a:gd name="T0" fmla="*/ 87 w 87"/>
                <a:gd name="T1" fmla="*/ 12 h 16"/>
                <a:gd name="T2" fmla="*/ 0 w 87"/>
                <a:gd name="T3" fmla="*/ 9 h 16"/>
                <a:gd name="T4" fmla="*/ 0 w 87"/>
                <a:gd name="T5" fmla="*/ 0 h 16"/>
                <a:gd name="T6" fmla="*/ 3 w 87"/>
                <a:gd name="T7" fmla="*/ 9 h 16"/>
                <a:gd name="T8" fmla="*/ 87 w 87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">
                  <a:moveTo>
                    <a:pt x="87" y="12"/>
                  </a:moveTo>
                  <a:cubicBezTo>
                    <a:pt x="59" y="10"/>
                    <a:pt x="23" y="16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1"/>
                    <a:pt x="3" y="5"/>
                    <a:pt x="3" y="9"/>
                  </a:cubicBezTo>
                  <a:cubicBezTo>
                    <a:pt x="30" y="11"/>
                    <a:pt x="65" y="5"/>
                    <a:pt x="87" y="12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1555"/>
            <p:cNvSpPr/>
            <p:nvPr/>
          </p:nvSpPr>
          <p:spPr bwMode="auto">
            <a:xfrm>
              <a:off x="17938751" y="2230438"/>
              <a:ext cx="15875" cy="160337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5" name="Freeform 1556"/>
            <p:cNvSpPr/>
            <p:nvPr/>
          </p:nvSpPr>
          <p:spPr bwMode="auto">
            <a:xfrm>
              <a:off x="13228638" y="871538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6" name="Freeform 1557"/>
            <p:cNvSpPr/>
            <p:nvPr/>
          </p:nvSpPr>
          <p:spPr bwMode="auto">
            <a:xfrm>
              <a:off x="15551151" y="2874963"/>
              <a:ext cx="1257300" cy="295275"/>
            </a:xfrm>
            <a:custGeom>
              <a:avLst/>
              <a:gdLst>
                <a:gd name="T0" fmla="*/ 11 w 421"/>
                <a:gd name="T1" fmla="*/ 51 h 99"/>
                <a:gd name="T2" fmla="*/ 5 w 421"/>
                <a:gd name="T3" fmla="*/ 0 h 99"/>
                <a:gd name="T4" fmla="*/ 116 w 421"/>
                <a:gd name="T5" fmla="*/ 24 h 99"/>
                <a:gd name="T6" fmla="*/ 272 w 421"/>
                <a:gd name="T7" fmla="*/ 27 h 99"/>
                <a:gd name="T8" fmla="*/ 359 w 421"/>
                <a:gd name="T9" fmla="*/ 27 h 99"/>
                <a:gd name="T10" fmla="*/ 410 w 421"/>
                <a:gd name="T11" fmla="*/ 39 h 99"/>
                <a:gd name="T12" fmla="*/ 413 w 421"/>
                <a:gd name="T13" fmla="*/ 75 h 99"/>
                <a:gd name="T14" fmla="*/ 311 w 421"/>
                <a:gd name="T15" fmla="*/ 99 h 99"/>
                <a:gd name="T16" fmla="*/ 272 w 421"/>
                <a:gd name="T17" fmla="*/ 99 h 99"/>
                <a:gd name="T18" fmla="*/ 11 w 421"/>
                <a:gd name="T19" fmla="*/ 5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1" h="99">
                  <a:moveTo>
                    <a:pt x="11" y="51"/>
                  </a:moveTo>
                  <a:cubicBezTo>
                    <a:pt x="0" y="43"/>
                    <a:pt x="7" y="17"/>
                    <a:pt x="5" y="0"/>
                  </a:cubicBezTo>
                  <a:cubicBezTo>
                    <a:pt x="43" y="7"/>
                    <a:pt x="74" y="22"/>
                    <a:pt x="116" y="24"/>
                  </a:cubicBezTo>
                  <a:cubicBezTo>
                    <a:pt x="162" y="31"/>
                    <a:pt x="221" y="25"/>
                    <a:pt x="272" y="27"/>
                  </a:cubicBezTo>
                  <a:cubicBezTo>
                    <a:pt x="301" y="27"/>
                    <a:pt x="330" y="27"/>
                    <a:pt x="359" y="27"/>
                  </a:cubicBezTo>
                  <a:cubicBezTo>
                    <a:pt x="377" y="30"/>
                    <a:pt x="393" y="35"/>
                    <a:pt x="410" y="39"/>
                  </a:cubicBezTo>
                  <a:cubicBezTo>
                    <a:pt x="410" y="50"/>
                    <a:pt x="421" y="66"/>
                    <a:pt x="413" y="75"/>
                  </a:cubicBezTo>
                  <a:cubicBezTo>
                    <a:pt x="380" y="84"/>
                    <a:pt x="349" y="95"/>
                    <a:pt x="311" y="99"/>
                  </a:cubicBezTo>
                  <a:cubicBezTo>
                    <a:pt x="298" y="99"/>
                    <a:pt x="285" y="99"/>
                    <a:pt x="272" y="99"/>
                  </a:cubicBezTo>
                  <a:cubicBezTo>
                    <a:pt x="177" y="91"/>
                    <a:pt x="98" y="67"/>
                    <a:pt x="11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1558"/>
            <p:cNvSpPr/>
            <p:nvPr/>
          </p:nvSpPr>
          <p:spPr bwMode="auto">
            <a:xfrm>
              <a:off x="13184188" y="5510213"/>
              <a:ext cx="608013" cy="474662"/>
            </a:xfrm>
            <a:custGeom>
              <a:avLst/>
              <a:gdLst>
                <a:gd name="T0" fmla="*/ 132 w 204"/>
                <a:gd name="T1" fmla="*/ 9 h 159"/>
                <a:gd name="T2" fmla="*/ 204 w 204"/>
                <a:gd name="T3" fmla="*/ 0 h 159"/>
                <a:gd name="T4" fmla="*/ 204 w 204"/>
                <a:gd name="T5" fmla="*/ 45 h 159"/>
                <a:gd name="T6" fmla="*/ 204 w 204"/>
                <a:gd name="T7" fmla="*/ 75 h 159"/>
                <a:gd name="T8" fmla="*/ 204 w 204"/>
                <a:gd name="T9" fmla="*/ 129 h 159"/>
                <a:gd name="T10" fmla="*/ 201 w 204"/>
                <a:gd name="T11" fmla="*/ 159 h 159"/>
                <a:gd name="T12" fmla="*/ 165 w 204"/>
                <a:gd name="T13" fmla="*/ 159 h 159"/>
                <a:gd name="T14" fmla="*/ 150 w 204"/>
                <a:gd name="T15" fmla="*/ 51 h 159"/>
                <a:gd name="T16" fmla="*/ 33 w 204"/>
                <a:gd name="T17" fmla="*/ 51 h 159"/>
                <a:gd name="T18" fmla="*/ 33 w 204"/>
                <a:gd name="T19" fmla="*/ 81 h 159"/>
                <a:gd name="T20" fmla="*/ 36 w 204"/>
                <a:gd name="T21" fmla="*/ 123 h 159"/>
                <a:gd name="T22" fmla="*/ 36 w 204"/>
                <a:gd name="T23" fmla="*/ 147 h 159"/>
                <a:gd name="T24" fmla="*/ 36 w 204"/>
                <a:gd name="T25" fmla="*/ 159 h 159"/>
                <a:gd name="T26" fmla="*/ 0 w 204"/>
                <a:gd name="T27" fmla="*/ 159 h 159"/>
                <a:gd name="T28" fmla="*/ 0 w 204"/>
                <a:gd name="T29" fmla="*/ 87 h 159"/>
                <a:gd name="T30" fmla="*/ 3 w 204"/>
                <a:gd name="T31" fmla="*/ 57 h 159"/>
                <a:gd name="T32" fmla="*/ 3 w 204"/>
                <a:gd name="T33" fmla="*/ 24 h 159"/>
                <a:gd name="T34" fmla="*/ 3 w 204"/>
                <a:gd name="T35" fmla="*/ 6 h 159"/>
                <a:gd name="T36" fmla="*/ 96 w 204"/>
                <a:gd name="T37" fmla="*/ 9 h 159"/>
                <a:gd name="T38" fmla="*/ 132 w 204"/>
                <a:gd name="T39" fmla="*/ 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4" h="159">
                  <a:moveTo>
                    <a:pt x="132" y="9"/>
                  </a:moveTo>
                  <a:cubicBezTo>
                    <a:pt x="157" y="7"/>
                    <a:pt x="177" y="0"/>
                    <a:pt x="204" y="0"/>
                  </a:cubicBezTo>
                  <a:cubicBezTo>
                    <a:pt x="204" y="15"/>
                    <a:pt x="204" y="30"/>
                    <a:pt x="204" y="45"/>
                  </a:cubicBezTo>
                  <a:cubicBezTo>
                    <a:pt x="199" y="48"/>
                    <a:pt x="199" y="72"/>
                    <a:pt x="204" y="75"/>
                  </a:cubicBezTo>
                  <a:cubicBezTo>
                    <a:pt x="204" y="93"/>
                    <a:pt x="204" y="111"/>
                    <a:pt x="204" y="129"/>
                  </a:cubicBezTo>
                  <a:cubicBezTo>
                    <a:pt x="197" y="133"/>
                    <a:pt x="203" y="150"/>
                    <a:pt x="201" y="159"/>
                  </a:cubicBezTo>
                  <a:cubicBezTo>
                    <a:pt x="189" y="159"/>
                    <a:pt x="177" y="159"/>
                    <a:pt x="165" y="159"/>
                  </a:cubicBezTo>
                  <a:cubicBezTo>
                    <a:pt x="167" y="116"/>
                    <a:pt x="161" y="81"/>
                    <a:pt x="150" y="51"/>
                  </a:cubicBezTo>
                  <a:cubicBezTo>
                    <a:pt x="118" y="46"/>
                    <a:pt x="65" y="46"/>
                    <a:pt x="33" y="51"/>
                  </a:cubicBezTo>
                  <a:cubicBezTo>
                    <a:pt x="33" y="61"/>
                    <a:pt x="33" y="71"/>
                    <a:pt x="33" y="81"/>
                  </a:cubicBezTo>
                  <a:cubicBezTo>
                    <a:pt x="35" y="94"/>
                    <a:pt x="29" y="115"/>
                    <a:pt x="36" y="123"/>
                  </a:cubicBezTo>
                  <a:cubicBezTo>
                    <a:pt x="36" y="131"/>
                    <a:pt x="36" y="139"/>
                    <a:pt x="36" y="147"/>
                  </a:cubicBezTo>
                  <a:cubicBezTo>
                    <a:pt x="36" y="151"/>
                    <a:pt x="36" y="155"/>
                    <a:pt x="36" y="159"/>
                  </a:cubicBezTo>
                  <a:cubicBezTo>
                    <a:pt x="24" y="159"/>
                    <a:pt x="12" y="159"/>
                    <a:pt x="0" y="159"/>
                  </a:cubicBezTo>
                  <a:cubicBezTo>
                    <a:pt x="0" y="135"/>
                    <a:pt x="0" y="111"/>
                    <a:pt x="0" y="87"/>
                  </a:cubicBezTo>
                  <a:cubicBezTo>
                    <a:pt x="7" y="83"/>
                    <a:pt x="1" y="66"/>
                    <a:pt x="3" y="57"/>
                  </a:cubicBezTo>
                  <a:cubicBezTo>
                    <a:pt x="3" y="46"/>
                    <a:pt x="3" y="35"/>
                    <a:pt x="3" y="24"/>
                  </a:cubicBezTo>
                  <a:cubicBezTo>
                    <a:pt x="3" y="18"/>
                    <a:pt x="3" y="12"/>
                    <a:pt x="3" y="6"/>
                  </a:cubicBezTo>
                  <a:cubicBezTo>
                    <a:pt x="37" y="4"/>
                    <a:pt x="65" y="8"/>
                    <a:pt x="96" y="9"/>
                  </a:cubicBezTo>
                  <a:cubicBezTo>
                    <a:pt x="101" y="14"/>
                    <a:pt x="127" y="14"/>
                    <a:pt x="13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8" name="Freeform 1559"/>
            <p:cNvSpPr/>
            <p:nvPr/>
          </p:nvSpPr>
          <p:spPr bwMode="auto">
            <a:xfrm>
              <a:off x="12968288" y="5510213"/>
              <a:ext cx="161925" cy="474662"/>
            </a:xfrm>
            <a:custGeom>
              <a:avLst/>
              <a:gdLst>
                <a:gd name="T0" fmla="*/ 12 w 54"/>
                <a:gd name="T1" fmla="*/ 159 h 159"/>
                <a:gd name="T2" fmla="*/ 0 w 54"/>
                <a:gd name="T3" fmla="*/ 15 h 159"/>
                <a:gd name="T4" fmla="*/ 54 w 54"/>
                <a:gd name="T5" fmla="*/ 0 h 159"/>
                <a:gd name="T6" fmla="*/ 54 w 54"/>
                <a:gd name="T7" fmla="*/ 144 h 159"/>
                <a:gd name="T8" fmla="*/ 54 w 54"/>
                <a:gd name="T9" fmla="*/ 159 h 159"/>
                <a:gd name="T10" fmla="*/ 12 w 54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59">
                  <a:moveTo>
                    <a:pt x="12" y="159"/>
                  </a:moveTo>
                  <a:cubicBezTo>
                    <a:pt x="10" y="109"/>
                    <a:pt x="12" y="55"/>
                    <a:pt x="0" y="15"/>
                  </a:cubicBezTo>
                  <a:cubicBezTo>
                    <a:pt x="15" y="7"/>
                    <a:pt x="38" y="7"/>
                    <a:pt x="54" y="0"/>
                  </a:cubicBezTo>
                  <a:cubicBezTo>
                    <a:pt x="46" y="47"/>
                    <a:pt x="50" y="95"/>
                    <a:pt x="54" y="144"/>
                  </a:cubicBezTo>
                  <a:cubicBezTo>
                    <a:pt x="54" y="149"/>
                    <a:pt x="54" y="154"/>
                    <a:pt x="54" y="159"/>
                  </a:cubicBezTo>
                  <a:cubicBezTo>
                    <a:pt x="40" y="159"/>
                    <a:pt x="26" y="159"/>
                    <a:pt x="12" y="15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9" name="Freeform 1560"/>
            <p:cNvSpPr/>
            <p:nvPr/>
          </p:nvSpPr>
          <p:spPr bwMode="auto">
            <a:xfrm>
              <a:off x="13096876" y="3468688"/>
              <a:ext cx="966788" cy="1503362"/>
            </a:xfrm>
            <a:custGeom>
              <a:avLst/>
              <a:gdLst>
                <a:gd name="T0" fmla="*/ 290 w 324"/>
                <a:gd name="T1" fmla="*/ 11 h 503"/>
                <a:gd name="T2" fmla="*/ 314 w 324"/>
                <a:gd name="T3" fmla="*/ 26 h 503"/>
                <a:gd name="T4" fmla="*/ 260 w 324"/>
                <a:gd name="T5" fmla="*/ 170 h 503"/>
                <a:gd name="T6" fmla="*/ 107 w 324"/>
                <a:gd name="T7" fmla="*/ 407 h 503"/>
                <a:gd name="T8" fmla="*/ 8 w 324"/>
                <a:gd name="T9" fmla="*/ 503 h 503"/>
                <a:gd name="T10" fmla="*/ 2 w 324"/>
                <a:gd name="T11" fmla="*/ 476 h 503"/>
                <a:gd name="T12" fmla="*/ 47 w 324"/>
                <a:gd name="T13" fmla="*/ 434 h 503"/>
                <a:gd name="T14" fmla="*/ 113 w 324"/>
                <a:gd name="T15" fmla="*/ 344 h 503"/>
                <a:gd name="T16" fmla="*/ 176 w 324"/>
                <a:gd name="T17" fmla="*/ 251 h 503"/>
                <a:gd name="T18" fmla="*/ 290 w 324"/>
                <a:gd name="T19" fmla="*/ 11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4" h="503">
                  <a:moveTo>
                    <a:pt x="290" y="11"/>
                  </a:moveTo>
                  <a:cubicBezTo>
                    <a:pt x="294" y="0"/>
                    <a:pt x="312" y="20"/>
                    <a:pt x="314" y="26"/>
                  </a:cubicBezTo>
                  <a:cubicBezTo>
                    <a:pt x="324" y="64"/>
                    <a:pt x="274" y="145"/>
                    <a:pt x="260" y="170"/>
                  </a:cubicBezTo>
                  <a:cubicBezTo>
                    <a:pt x="210" y="260"/>
                    <a:pt x="163" y="330"/>
                    <a:pt x="107" y="407"/>
                  </a:cubicBezTo>
                  <a:cubicBezTo>
                    <a:pt x="79" y="445"/>
                    <a:pt x="56" y="495"/>
                    <a:pt x="8" y="503"/>
                  </a:cubicBezTo>
                  <a:cubicBezTo>
                    <a:pt x="13" y="491"/>
                    <a:pt x="0" y="488"/>
                    <a:pt x="2" y="476"/>
                  </a:cubicBezTo>
                  <a:cubicBezTo>
                    <a:pt x="4" y="458"/>
                    <a:pt x="29" y="438"/>
                    <a:pt x="47" y="434"/>
                  </a:cubicBezTo>
                  <a:cubicBezTo>
                    <a:pt x="58" y="398"/>
                    <a:pt x="90" y="374"/>
                    <a:pt x="113" y="344"/>
                  </a:cubicBezTo>
                  <a:cubicBezTo>
                    <a:pt x="136" y="315"/>
                    <a:pt x="155" y="282"/>
                    <a:pt x="176" y="251"/>
                  </a:cubicBezTo>
                  <a:cubicBezTo>
                    <a:pt x="223" y="181"/>
                    <a:pt x="274" y="106"/>
                    <a:pt x="290" y="11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1561"/>
            <p:cNvSpPr>
              <a:spLocks noEditPoints="1"/>
            </p:cNvSpPr>
            <p:nvPr/>
          </p:nvSpPr>
          <p:spPr bwMode="auto">
            <a:xfrm>
              <a:off x="16154401" y="1817688"/>
              <a:ext cx="1200150" cy="1162050"/>
            </a:xfrm>
            <a:custGeom>
              <a:avLst/>
              <a:gdLst>
                <a:gd name="T0" fmla="*/ 154 w 402"/>
                <a:gd name="T1" fmla="*/ 363 h 389"/>
                <a:gd name="T2" fmla="*/ 160 w 402"/>
                <a:gd name="T3" fmla="*/ 0 h 389"/>
                <a:gd name="T4" fmla="*/ 214 w 402"/>
                <a:gd name="T5" fmla="*/ 0 h 389"/>
                <a:gd name="T6" fmla="*/ 310 w 402"/>
                <a:gd name="T7" fmla="*/ 228 h 389"/>
                <a:gd name="T8" fmla="*/ 373 w 402"/>
                <a:gd name="T9" fmla="*/ 144 h 389"/>
                <a:gd name="T10" fmla="*/ 325 w 402"/>
                <a:gd name="T11" fmla="*/ 339 h 389"/>
                <a:gd name="T12" fmla="*/ 232 w 402"/>
                <a:gd name="T13" fmla="*/ 378 h 389"/>
                <a:gd name="T14" fmla="*/ 223 w 402"/>
                <a:gd name="T15" fmla="*/ 363 h 389"/>
                <a:gd name="T16" fmla="*/ 154 w 402"/>
                <a:gd name="T17" fmla="*/ 363 h 389"/>
                <a:gd name="T18" fmla="*/ 190 w 402"/>
                <a:gd name="T19" fmla="*/ 129 h 389"/>
                <a:gd name="T20" fmla="*/ 223 w 402"/>
                <a:gd name="T21" fmla="*/ 141 h 389"/>
                <a:gd name="T22" fmla="*/ 127 w 402"/>
                <a:gd name="T23" fmla="*/ 108 h 389"/>
                <a:gd name="T24" fmla="*/ 124 w 402"/>
                <a:gd name="T25" fmla="*/ 129 h 389"/>
                <a:gd name="T26" fmla="*/ 160 w 402"/>
                <a:gd name="T27" fmla="*/ 129 h 389"/>
                <a:gd name="T28" fmla="*/ 190 w 402"/>
                <a:gd name="T29" fmla="*/ 129 h 389"/>
                <a:gd name="T30" fmla="*/ 163 w 402"/>
                <a:gd name="T31" fmla="*/ 192 h 389"/>
                <a:gd name="T32" fmla="*/ 133 w 402"/>
                <a:gd name="T33" fmla="*/ 210 h 389"/>
                <a:gd name="T34" fmla="*/ 157 w 402"/>
                <a:gd name="T35" fmla="*/ 228 h 389"/>
                <a:gd name="T36" fmla="*/ 163 w 402"/>
                <a:gd name="T37" fmla="*/ 192 h 389"/>
                <a:gd name="T38" fmla="*/ 142 w 402"/>
                <a:gd name="T39" fmla="*/ 252 h 389"/>
                <a:gd name="T40" fmla="*/ 97 w 402"/>
                <a:gd name="T41" fmla="*/ 288 h 389"/>
                <a:gd name="T42" fmla="*/ 250 w 402"/>
                <a:gd name="T43" fmla="*/ 318 h 389"/>
                <a:gd name="T44" fmla="*/ 187 w 402"/>
                <a:gd name="T45" fmla="*/ 252 h 389"/>
                <a:gd name="T46" fmla="*/ 142 w 402"/>
                <a:gd name="T47" fmla="*/ 25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2" h="389">
                  <a:moveTo>
                    <a:pt x="154" y="363"/>
                  </a:moveTo>
                  <a:cubicBezTo>
                    <a:pt x="2" y="343"/>
                    <a:pt x="0" y="23"/>
                    <a:pt x="160" y="0"/>
                  </a:cubicBezTo>
                  <a:cubicBezTo>
                    <a:pt x="178" y="0"/>
                    <a:pt x="196" y="0"/>
                    <a:pt x="214" y="0"/>
                  </a:cubicBezTo>
                  <a:cubicBezTo>
                    <a:pt x="244" y="78"/>
                    <a:pt x="273" y="157"/>
                    <a:pt x="310" y="228"/>
                  </a:cubicBezTo>
                  <a:cubicBezTo>
                    <a:pt x="336" y="205"/>
                    <a:pt x="355" y="175"/>
                    <a:pt x="373" y="144"/>
                  </a:cubicBezTo>
                  <a:cubicBezTo>
                    <a:pt x="402" y="208"/>
                    <a:pt x="372" y="294"/>
                    <a:pt x="325" y="339"/>
                  </a:cubicBezTo>
                  <a:cubicBezTo>
                    <a:pt x="309" y="355"/>
                    <a:pt x="256" y="389"/>
                    <a:pt x="232" y="378"/>
                  </a:cubicBezTo>
                  <a:cubicBezTo>
                    <a:pt x="225" y="375"/>
                    <a:pt x="228" y="370"/>
                    <a:pt x="223" y="363"/>
                  </a:cubicBezTo>
                  <a:cubicBezTo>
                    <a:pt x="207" y="358"/>
                    <a:pt x="170" y="358"/>
                    <a:pt x="154" y="363"/>
                  </a:cubicBezTo>
                  <a:close/>
                  <a:moveTo>
                    <a:pt x="190" y="129"/>
                  </a:moveTo>
                  <a:cubicBezTo>
                    <a:pt x="200" y="134"/>
                    <a:pt x="206" y="143"/>
                    <a:pt x="223" y="141"/>
                  </a:cubicBezTo>
                  <a:cubicBezTo>
                    <a:pt x="211" y="112"/>
                    <a:pt x="166" y="90"/>
                    <a:pt x="127" y="108"/>
                  </a:cubicBezTo>
                  <a:cubicBezTo>
                    <a:pt x="126" y="115"/>
                    <a:pt x="122" y="119"/>
                    <a:pt x="124" y="129"/>
                  </a:cubicBezTo>
                  <a:cubicBezTo>
                    <a:pt x="131" y="134"/>
                    <a:pt x="145" y="126"/>
                    <a:pt x="160" y="129"/>
                  </a:cubicBezTo>
                  <a:cubicBezTo>
                    <a:pt x="170" y="129"/>
                    <a:pt x="180" y="129"/>
                    <a:pt x="190" y="129"/>
                  </a:cubicBezTo>
                  <a:close/>
                  <a:moveTo>
                    <a:pt x="163" y="192"/>
                  </a:moveTo>
                  <a:cubicBezTo>
                    <a:pt x="146" y="191"/>
                    <a:pt x="136" y="197"/>
                    <a:pt x="133" y="210"/>
                  </a:cubicBezTo>
                  <a:cubicBezTo>
                    <a:pt x="140" y="217"/>
                    <a:pt x="146" y="225"/>
                    <a:pt x="157" y="228"/>
                  </a:cubicBezTo>
                  <a:cubicBezTo>
                    <a:pt x="166" y="222"/>
                    <a:pt x="169" y="204"/>
                    <a:pt x="163" y="192"/>
                  </a:cubicBezTo>
                  <a:close/>
                  <a:moveTo>
                    <a:pt x="142" y="252"/>
                  </a:moveTo>
                  <a:cubicBezTo>
                    <a:pt x="116" y="253"/>
                    <a:pt x="98" y="262"/>
                    <a:pt x="97" y="288"/>
                  </a:cubicBezTo>
                  <a:cubicBezTo>
                    <a:pt x="122" y="304"/>
                    <a:pt x="220" y="359"/>
                    <a:pt x="250" y="318"/>
                  </a:cubicBezTo>
                  <a:cubicBezTo>
                    <a:pt x="273" y="286"/>
                    <a:pt x="235" y="246"/>
                    <a:pt x="187" y="252"/>
                  </a:cubicBezTo>
                  <a:cubicBezTo>
                    <a:pt x="179" y="247"/>
                    <a:pt x="150" y="247"/>
                    <a:pt x="142" y="25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1" name="Freeform 1562"/>
            <p:cNvSpPr/>
            <p:nvPr/>
          </p:nvSpPr>
          <p:spPr bwMode="auto">
            <a:xfrm>
              <a:off x="16873538" y="4284663"/>
              <a:ext cx="420688" cy="642937"/>
            </a:xfrm>
            <a:custGeom>
              <a:avLst/>
              <a:gdLst>
                <a:gd name="T0" fmla="*/ 36 w 141"/>
                <a:gd name="T1" fmla="*/ 83 h 215"/>
                <a:gd name="T2" fmla="*/ 60 w 141"/>
                <a:gd name="T3" fmla="*/ 5 h 215"/>
                <a:gd name="T4" fmla="*/ 114 w 141"/>
                <a:gd name="T5" fmla="*/ 2 h 215"/>
                <a:gd name="T6" fmla="*/ 141 w 141"/>
                <a:gd name="T7" fmla="*/ 188 h 215"/>
                <a:gd name="T8" fmla="*/ 102 w 141"/>
                <a:gd name="T9" fmla="*/ 215 h 215"/>
                <a:gd name="T10" fmla="*/ 60 w 141"/>
                <a:gd name="T11" fmla="*/ 215 h 215"/>
                <a:gd name="T12" fmla="*/ 0 w 141"/>
                <a:gd name="T13" fmla="*/ 167 h 215"/>
                <a:gd name="T14" fmla="*/ 27 w 141"/>
                <a:gd name="T15" fmla="*/ 101 h 215"/>
                <a:gd name="T16" fmla="*/ 36 w 141"/>
                <a:gd name="T17" fmla="*/ 8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215">
                  <a:moveTo>
                    <a:pt x="36" y="83"/>
                  </a:moveTo>
                  <a:cubicBezTo>
                    <a:pt x="53" y="66"/>
                    <a:pt x="53" y="32"/>
                    <a:pt x="60" y="5"/>
                  </a:cubicBezTo>
                  <a:cubicBezTo>
                    <a:pt x="81" y="7"/>
                    <a:pt x="93" y="0"/>
                    <a:pt x="114" y="2"/>
                  </a:cubicBezTo>
                  <a:cubicBezTo>
                    <a:pt x="80" y="80"/>
                    <a:pt x="141" y="117"/>
                    <a:pt x="141" y="188"/>
                  </a:cubicBezTo>
                  <a:cubicBezTo>
                    <a:pt x="131" y="200"/>
                    <a:pt x="123" y="214"/>
                    <a:pt x="102" y="215"/>
                  </a:cubicBezTo>
                  <a:cubicBezTo>
                    <a:pt x="88" y="215"/>
                    <a:pt x="74" y="215"/>
                    <a:pt x="60" y="215"/>
                  </a:cubicBezTo>
                  <a:cubicBezTo>
                    <a:pt x="31" y="208"/>
                    <a:pt x="12" y="191"/>
                    <a:pt x="0" y="167"/>
                  </a:cubicBezTo>
                  <a:cubicBezTo>
                    <a:pt x="8" y="144"/>
                    <a:pt x="20" y="125"/>
                    <a:pt x="27" y="101"/>
                  </a:cubicBezTo>
                  <a:cubicBezTo>
                    <a:pt x="33" y="98"/>
                    <a:pt x="32" y="88"/>
                    <a:pt x="36" y="8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2" name="Freeform 1563"/>
            <p:cNvSpPr/>
            <p:nvPr/>
          </p:nvSpPr>
          <p:spPr bwMode="auto">
            <a:xfrm>
              <a:off x="14133513" y="4559300"/>
              <a:ext cx="20638" cy="117475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39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1564"/>
            <p:cNvSpPr/>
            <p:nvPr/>
          </p:nvSpPr>
          <p:spPr bwMode="auto">
            <a:xfrm>
              <a:off x="16443326" y="2552700"/>
              <a:ext cx="525463" cy="336550"/>
            </a:xfrm>
            <a:custGeom>
              <a:avLst/>
              <a:gdLst>
                <a:gd name="T0" fmla="*/ 90 w 176"/>
                <a:gd name="T1" fmla="*/ 6 h 113"/>
                <a:gd name="T2" fmla="*/ 153 w 176"/>
                <a:gd name="T3" fmla="*/ 72 h 113"/>
                <a:gd name="T4" fmla="*/ 0 w 176"/>
                <a:gd name="T5" fmla="*/ 42 h 113"/>
                <a:gd name="T6" fmla="*/ 45 w 176"/>
                <a:gd name="T7" fmla="*/ 6 h 113"/>
                <a:gd name="T8" fmla="*/ 90 w 176"/>
                <a:gd name="T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13">
                  <a:moveTo>
                    <a:pt x="90" y="6"/>
                  </a:moveTo>
                  <a:cubicBezTo>
                    <a:pt x="138" y="0"/>
                    <a:pt x="176" y="40"/>
                    <a:pt x="153" y="72"/>
                  </a:cubicBezTo>
                  <a:cubicBezTo>
                    <a:pt x="123" y="113"/>
                    <a:pt x="25" y="58"/>
                    <a:pt x="0" y="42"/>
                  </a:cubicBezTo>
                  <a:cubicBezTo>
                    <a:pt x="1" y="16"/>
                    <a:pt x="19" y="7"/>
                    <a:pt x="45" y="6"/>
                  </a:cubicBezTo>
                  <a:cubicBezTo>
                    <a:pt x="60" y="6"/>
                    <a:pt x="75" y="6"/>
                    <a:pt x="90" y="6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4" name="Freeform 1565"/>
            <p:cNvSpPr/>
            <p:nvPr/>
          </p:nvSpPr>
          <p:spPr bwMode="auto">
            <a:xfrm>
              <a:off x="13004801" y="5938838"/>
              <a:ext cx="146050" cy="66675"/>
            </a:xfrm>
            <a:custGeom>
              <a:avLst/>
              <a:gdLst>
                <a:gd name="T0" fmla="*/ 0 w 49"/>
                <a:gd name="T1" fmla="*/ 15 h 22"/>
                <a:gd name="T2" fmla="*/ 42 w 49"/>
                <a:gd name="T3" fmla="*/ 15 h 22"/>
                <a:gd name="T4" fmla="*/ 42 w 49"/>
                <a:gd name="T5" fmla="*/ 0 h 22"/>
                <a:gd name="T6" fmla="*/ 45 w 49"/>
                <a:gd name="T7" fmla="*/ 18 h 22"/>
                <a:gd name="T8" fmla="*/ 0 w 49"/>
                <a:gd name="T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2">
                  <a:moveTo>
                    <a:pt x="0" y="15"/>
                  </a:moveTo>
                  <a:cubicBezTo>
                    <a:pt x="14" y="15"/>
                    <a:pt x="28" y="15"/>
                    <a:pt x="42" y="15"/>
                  </a:cubicBezTo>
                  <a:cubicBezTo>
                    <a:pt x="42" y="10"/>
                    <a:pt x="42" y="5"/>
                    <a:pt x="42" y="0"/>
                  </a:cubicBezTo>
                  <a:cubicBezTo>
                    <a:pt x="49" y="0"/>
                    <a:pt x="43" y="13"/>
                    <a:pt x="45" y="18"/>
                  </a:cubicBezTo>
                  <a:cubicBezTo>
                    <a:pt x="31" y="16"/>
                    <a:pt x="9" y="22"/>
                    <a:pt x="0" y="1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5" name="Freeform 1567"/>
            <p:cNvSpPr/>
            <p:nvPr/>
          </p:nvSpPr>
          <p:spPr bwMode="auto">
            <a:xfrm>
              <a:off x="14778038" y="1970088"/>
              <a:ext cx="14288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1568"/>
            <p:cNvSpPr/>
            <p:nvPr/>
          </p:nvSpPr>
          <p:spPr bwMode="auto">
            <a:xfrm>
              <a:off x="13066713" y="2230438"/>
              <a:ext cx="125413" cy="17462"/>
            </a:xfrm>
            <a:custGeom>
              <a:avLst/>
              <a:gdLst>
                <a:gd name="T0" fmla="*/ 3 w 42"/>
                <a:gd name="T1" fmla="*/ 3 h 6"/>
                <a:gd name="T2" fmla="*/ 36 w 42"/>
                <a:gd name="T3" fmla="*/ 6 h 6"/>
                <a:gd name="T4" fmla="*/ 0 w 42"/>
                <a:gd name="T5" fmla="*/ 6 h 6"/>
                <a:gd name="T6" fmla="*/ 3 w 42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">
                  <a:moveTo>
                    <a:pt x="3" y="3"/>
                  </a:moveTo>
                  <a:cubicBezTo>
                    <a:pt x="12" y="4"/>
                    <a:pt x="42" y="0"/>
                    <a:pt x="36" y="6"/>
                  </a:cubicBezTo>
                  <a:cubicBezTo>
                    <a:pt x="24" y="6"/>
                    <a:pt x="12" y="6"/>
                    <a:pt x="0" y="6"/>
                  </a:cubicBezTo>
                  <a:cubicBezTo>
                    <a:pt x="0" y="4"/>
                    <a:pt x="0" y="2"/>
                    <a:pt x="3" y="3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7" name="Freeform 1569"/>
            <p:cNvSpPr/>
            <p:nvPr/>
          </p:nvSpPr>
          <p:spPr bwMode="auto">
            <a:xfrm>
              <a:off x="15897226" y="2946400"/>
              <a:ext cx="465138" cy="20637"/>
            </a:xfrm>
            <a:custGeom>
              <a:avLst/>
              <a:gdLst>
                <a:gd name="T0" fmla="*/ 0 w 156"/>
                <a:gd name="T1" fmla="*/ 0 h 7"/>
                <a:gd name="T2" fmla="*/ 156 w 156"/>
                <a:gd name="T3" fmla="*/ 0 h 7"/>
                <a:gd name="T4" fmla="*/ 156 w 156"/>
                <a:gd name="T5" fmla="*/ 3 h 7"/>
                <a:gd name="T6" fmla="*/ 0 w 15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7">
                  <a:moveTo>
                    <a:pt x="0" y="0"/>
                  </a:moveTo>
                  <a:cubicBezTo>
                    <a:pt x="52" y="0"/>
                    <a:pt x="104" y="0"/>
                    <a:pt x="156" y="0"/>
                  </a:cubicBezTo>
                  <a:cubicBezTo>
                    <a:pt x="156" y="1"/>
                    <a:pt x="156" y="2"/>
                    <a:pt x="156" y="3"/>
                  </a:cubicBezTo>
                  <a:cubicBezTo>
                    <a:pt x="105" y="1"/>
                    <a:pt x="46" y="7"/>
                    <a:pt x="0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8" name="Freeform 1570"/>
            <p:cNvSpPr/>
            <p:nvPr/>
          </p:nvSpPr>
          <p:spPr bwMode="auto">
            <a:xfrm>
              <a:off x="15986126" y="736600"/>
              <a:ext cx="161925" cy="14287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9" name="组合 1128"/>
          <p:cNvGrpSpPr/>
          <p:nvPr/>
        </p:nvGrpSpPr>
        <p:grpSpPr>
          <a:xfrm>
            <a:off x="-324544" y="1849388"/>
            <a:ext cx="10153128" cy="4680520"/>
            <a:chOff x="10185555" y="796924"/>
            <a:chExt cx="9150491" cy="4151305"/>
          </a:xfrm>
          <a:effectLst>
            <a:outerShdw blurRad="203200" dist="88900" dir="7200000" sx="102000" sy="102000" algn="r" rotWithShape="0">
              <a:prstClr val="black">
                <a:alpha val="60000"/>
              </a:prstClr>
            </a:outerShdw>
          </a:effectLst>
        </p:grpSpPr>
        <p:sp>
          <p:nvSpPr>
            <p:cNvPr id="1130" name="Freeform 1064"/>
            <p:cNvSpPr/>
            <p:nvPr/>
          </p:nvSpPr>
          <p:spPr bwMode="auto">
            <a:xfrm>
              <a:off x="16765845" y="1071561"/>
              <a:ext cx="106364" cy="15875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754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1" name="Freeform 1065"/>
            <p:cNvSpPr>
              <a:spLocks noEditPoints="1"/>
            </p:cNvSpPr>
            <p:nvPr/>
          </p:nvSpPr>
          <p:spPr bwMode="auto">
            <a:xfrm>
              <a:off x="16386425" y="1247773"/>
              <a:ext cx="434981" cy="555624"/>
            </a:xfrm>
            <a:custGeom>
              <a:avLst/>
              <a:gdLst>
                <a:gd name="T0" fmla="*/ 97 w 146"/>
                <a:gd name="T1" fmla="*/ 21 h 186"/>
                <a:gd name="T2" fmla="*/ 124 w 146"/>
                <a:gd name="T3" fmla="*/ 171 h 186"/>
                <a:gd name="T4" fmla="*/ 67 w 146"/>
                <a:gd name="T5" fmla="*/ 186 h 186"/>
                <a:gd name="T6" fmla="*/ 52 w 146"/>
                <a:gd name="T7" fmla="*/ 177 h 186"/>
                <a:gd name="T8" fmla="*/ 97 w 146"/>
                <a:gd name="T9" fmla="*/ 21 h 186"/>
                <a:gd name="T10" fmla="*/ 103 w 146"/>
                <a:gd name="T11" fmla="*/ 45 h 186"/>
                <a:gd name="T12" fmla="*/ 61 w 146"/>
                <a:gd name="T13" fmla="*/ 54 h 186"/>
                <a:gd name="T14" fmla="*/ 67 w 146"/>
                <a:gd name="T15" fmla="*/ 87 h 186"/>
                <a:gd name="T16" fmla="*/ 103 w 146"/>
                <a:gd name="T17" fmla="*/ 45 h 186"/>
                <a:gd name="T18" fmla="*/ 70 w 146"/>
                <a:gd name="T19" fmla="*/ 114 h 186"/>
                <a:gd name="T20" fmla="*/ 76 w 146"/>
                <a:gd name="T21" fmla="*/ 156 h 186"/>
                <a:gd name="T22" fmla="*/ 115 w 146"/>
                <a:gd name="T23" fmla="*/ 129 h 186"/>
                <a:gd name="T24" fmla="*/ 70 w 146"/>
                <a:gd name="T25" fmla="*/ 11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6" h="186">
                  <a:moveTo>
                    <a:pt x="97" y="21"/>
                  </a:moveTo>
                  <a:cubicBezTo>
                    <a:pt x="130" y="46"/>
                    <a:pt x="146" y="128"/>
                    <a:pt x="124" y="171"/>
                  </a:cubicBezTo>
                  <a:cubicBezTo>
                    <a:pt x="108" y="179"/>
                    <a:pt x="90" y="185"/>
                    <a:pt x="67" y="186"/>
                  </a:cubicBezTo>
                  <a:cubicBezTo>
                    <a:pt x="62" y="183"/>
                    <a:pt x="62" y="175"/>
                    <a:pt x="52" y="177"/>
                  </a:cubicBezTo>
                  <a:cubicBezTo>
                    <a:pt x="44" y="132"/>
                    <a:pt x="0" y="0"/>
                    <a:pt x="97" y="21"/>
                  </a:cubicBezTo>
                  <a:close/>
                  <a:moveTo>
                    <a:pt x="103" y="45"/>
                  </a:moveTo>
                  <a:cubicBezTo>
                    <a:pt x="86" y="45"/>
                    <a:pt x="71" y="47"/>
                    <a:pt x="61" y="54"/>
                  </a:cubicBezTo>
                  <a:cubicBezTo>
                    <a:pt x="66" y="62"/>
                    <a:pt x="66" y="75"/>
                    <a:pt x="67" y="87"/>
                  </a:cubicBezTo>
                  <a:cubicBezTo>
                    <a:pt x="91" y="85"/>
                    <a:pt x="113" y="72"/>
                    <a:pt x="103" y="45"/>
                  </a:cubicBezTo>
                  <a:close/>
                  <a:moveTo>
                    <a:pt x="70" y="114"/>
                  </a:moveTo>
                  <a:cubicBezTo>
                    <a:pt x="66" y="120"/>
                    <a:pt x="62" y="168"/>
                    <a:pt x="76" y="156"/>
                  </a:cubicBezTo>
                  <a:cubicBezTo>
                    <a:pt x="94" y="152"/>
                    <a:pt x="113" y="149"/>
                    <a:pt x="115" y="129"/>
                  </a:cubicBezTo>
                  <a:cubicBezTo>
                    <a:pt x="104" y="120"/>
                    <a:pt x="85" y="119"/>
                    <a:pt x="70" y="114"/>
                  </a:cubicBezTo>
                  <a:close/>
                </a:path>
              </a:pathLst>
            </a:custGeom>
            <a:solidFill>
              <a:srgbClr val="A5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2" name="Freeform 1066"/>
            <p:cNvSpPr/>
            <p:nvPr/>
          </p:nvSpPr>
          <p:spPr bwMode="auto">
            <a:xfrm>
              <a:off x="16721394" y="1319211"/>
              <a:ext cx="333380" cy="446086"/>
            </a:xfrm>
            <a:custGeom>
              <a:avLst/>
              <a:gdLst>
                <a:gd name="T0" fmla="*/ 96 w 112"/>
                <a:gd name="T1" fmla="*/ 66 h 149"/>
                <a:gd name="T2" fmla="*/ 69 w 112"/>
                <a:gd name="T3" fmla="*/ 144 h 149"/>
                <a:gd name="T4" fmla="*/ 39 w 112"/>
                <a:gd name="T5" fmla="*/ 0 h 149"/>
                <a:gd name="T6" fmla="*/ 60 w 112"/>
                <a:gd name="T7" fmla="*/ 123 h 149"/>
                <a:gd name="T8" fmla="*/ 81 w 112"/>
                <a:gd name="T9" fmla="*/ 9 h 149"/>
                <a:gd name="T10" fmla="*/ 96 w 112"/>
                <a:gd name="T11" fmla="*/ 18 h 149"/>
                <a:gd name="T12" fmla="*/ 96 w 112"/>
                <a:gd name="T13" fmla="*/ 6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49">
                  <a:moveTo>
                    <a:pt x="96" y="66"/>
                  </a:moveTo>
                  <a:cubicBezTo>
                    <a:pt x="90" y="95"/>
                    <a:pt x="94" y="141"/>
                    <a:pt x="69" y="144"/>
                  </a:cubicBezTo>
                  <a:cubicBezTo>
                    <a:pt x="35" y="149"/>
                    <a:pt x="0" y="27"/>
                    <a:pt x="39" y="0"/>
                  </a:cubicBezTo>
                  <a:cubicBezTo>
                    <a:pt x="56" y="29"/>
                    <a:pt x="46" y="85"/>
                    <a:pt x="60" y="123"/>
                  </a:cubicBezTo>
                  <a:cubicBezTo>
                    <a:pt x="112" y="115"/>
                    <a:pt x="59" y="39"/>
                    <a:pt x="81" y="9"/>
                  </a:cubicBezTo>
                  <a:cubicBezTo>
                    <a:pt x="90" y="8"/>
                    <a:pt x="93" y="13"/>
                    <a:pt x="96" y="18"/>
                  </a:cubicBezTo>
                  <a:cubicBezTo>
                    <a:pt x="96" y="34"/>
                    <a:pt x="96" y="50"/>
                    <a:pt x="96" y="66"/>
                  </a:cubicBezTo>
                  <a:close/>
                </a:path>
              </a:pathLst>
            </a:custGeom>
            <a:solidFill>
              <a:srgbClr val="A5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3" name="Freeform 1067"/>
            <p:cNvSpPr/>
            <p:nvPr/>
          </p:nvSpPr>
          <p:spPr bwMode="auto">
            <a:xfrm>
              <a:off x="16213386" y="1606548"/>
              <a:ext cx="14288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4" name="Freeform 1068"/>
            <p:cNvSpPr/>
            <p:nvPr/>
          </p:nvSpPr>
          <p:spPr bwMode="auto">
            <a:xfrm>
              <a:off x="16756319" y="2019297"/>
              <a:ext cx="142877" cy="14287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463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5" name="Freeform 1069"/>
            <p:cNvSpPr/>
            <p:nvPr/>
          </p:nvSpPr>
          <p:spPr bwMode="auto">
            <a:xfrm>
              <a:off x="16837283" y="2054222"/>
              <a:ext cx="133352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754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6" name="Freeform 1071"/>
            <p:cNvSpPr/>
            <p:nvPr/>
          </p:nvSpPr>
          <p:spPr bwMode="auto">
            <a:xfrm>
              <a:off x="16792832" y="2386009"/>
              <a:ext cx="125415" cy="14287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7" name="Freeform 1072"/>
            <p:cNvSpPr/>
            <p:nvPr/>
          </p:nvSpPr>
          <p:spPr bwMode="auto">
            <a:xfrm>
              <a:off x="16765845" y="2439984"/>
              <a:ext cx="20638" cy="125411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8" name="Freeform 1073"/>
            <p:cNvSpPr/>
            <p:nvPr/>
          </p:nvSpPr>
          <p:spPr bwMode="auto">
            <a:xfrm>
              <a:off x="16918246" y="2619371"/>
              <a:ext cx="20638" cy="125411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9" name="Freeform 1074"/>
            <p:cNvSpPr/>
            <p:nvPr/>
          </p:nvSpPr>
          <p:spPr bwMode="auto">
            <a:xfrm>
              <a:off x="16800770" y="2717796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0" name="Freeform 1075"/>
            <p:cNvSpPr/>
            <p:nvPr/>
          </p:nvSpPr>
          <p:spPr bwMode="auto">
            <a:xfrm>
              <a:off x="16918246" y="2744782"/>
              <a:ext cx="7938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1" name="Freeform 1076"/>
            <p:cNvSpPr/>
            <p:nvPr/>
          </p:nvSpPr>
          <p:spPr bwMode="auto">
            <a:xfrm>
              <a:off x="16942059" y="2798757"/>
              <a:ext cx="20638" cy="187325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63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2" name="Freeform 1077"/>
            <p:cNvSpPr/>
            <p:nvPr/>
          </p:nvSpPr>
          <p:spPr bwMode="auto">
            <a:xfrm>
              <a:off x="16905547" y="2878132"/>
              <a:ext cx="20638" cy="127000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3" name="Freeform 1080"/>
            <p:cNvSpPr/>
            <p:nvPr/>
          </p:nvSpPr>
          <p:spPr bwMode="auto">
            <a:xfrm>
              <a:off x="16810295" y="3057520"/>
              <a:ext cx="20638" cy="90487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4" name="Freeform 1081"/>
            <p:cNvSpPr/>
            <p:nvPr/>
          </p:nvSpPr>
          <p:spPr bwMode="auto">
            <a:xfrm>
              <a:off x="16953173" y="3182932"/>
              <a:ext cx="20638" cy="188912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0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5" name="Freeform 1094"/>
            <p:cNvSpPr/>
            <p:nvPr/>
          </p:nvSpPr>
          <p:spPr bwMode="auto">
            <a:xfrm>
              <a:off x="16505490" y="3440106"/>
              <a:ext cx="134940" cy="20637"/>
            </a:xfrm>
            <a:custGeom>
              <a:avLst/>
              <a:gdLst>
                <a:gd name="T0" fmla="*/ 0 w 45"/>
                <a:gd name="T1" fmla="*/ 7 h 7"/>
                <a:gd name="T2" fmla="*/ 0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6" name="Freeform 1095"/>
            <p:cNvSpPr/>
            <p:nvPr/>
          </p:nvSpPr>
          <p:spPr bwMode="auto">
            <a:xfrm>
              <a:off x="15368823" y="3460744"/>
              <a:ext cx="142877" cy="22225"/>
            </a:xfrm>
            <a:custGeom>
              <a:avLst/>
              <a:gdLst>
                <a:gd name="T0" fmla="*/ 0 w 48"/>
                <a:gd name="T1" fmla="*/ 3 h 7"/>
                <a:gd name="T2" fmla="*/ 0 w 48"/>
                <a:gd name="T3" fmla="*/ 0 h 7"/>
                <a:gd name="T4" fmla="*/ 48 w 48"/>
                <a:gd name="T5" fmla="*/ 0 h 7"/>
                <a:gd name="T6" fmla="*/ 0 w 4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7" name="Freeform 1096"/>
            <p:cNvSpPr/>
            <p:nvPr/>
          </p:nvSpPr>
          <p:spPr bwMode="auto">
            <a:xfrm>
              <a:off x="16003832" y="3449632"/>
              <a:ext cx="125415" cy="20637"/>
            </a:xfrm>
            <a:custGeom>
              <a:avLst/>
              <a:gdLst>
                <a:gd name="T0" fmla="*/ 0 w 42"/>
                <a:gd name="T1" fmla="*/ 7 h 7"/>
                <a:gd name="T2" fmla="*/ 42 w 42"/>
                <a:gd name="T3" fmla="*/ 4 h 7"/>
                <a:gd name="T4" fmla="*/ 42 w 42"/>
                <a:gd name="T5" fmla="*/ 7 h 7"/>
                <a:gd name="T6" fmla="*/ 0 w 4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8" name="Freeform 1097"/>
            <p:cNvSpPr/>
            <p:nvPr/>
          </p:nvSpPr>
          <p:spPr bwMode="auto">
            <a:xfrm>
              <a:off x="16254662" y="3460744"/>
              <a:ext cx="117476" cy="22225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9" name="Freeform 1098"/>
            <p:cNvSpPr/>
            <p:nvPr/>
          </p:nvSpPr>
          <p:spPr bwMode="auto">
            <a:xfrm>
              <a:off x="16800770" y="3460744"/>
              <a:ext cx="134940" cy="15875"/>
            </a:xfrm>
            <a:custGeom>
              <a:avLst/>
              <a:gdLst>
                <a:gd name="T0" fmla="*/ 0 w 45"/>
                <a:gd name="T1" fmla="*/ 0 h 5"/>
                <a:gd name="T2" fmla="*/ 42 w 45"/>
                <a:gd name="T3" fmla="*/ 0 h 5"/>
                <a:gd name="T4" fmla="*/ 45 w 45"/>
                <a:gd name="T5" fmla="*/ 0 h 5"/>
                <a:gd name="T6" fmla="*/ 0 w 4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0" name="Freeform 1099"/>
            <p:cNvSpPr/>
            <p:nvPr/>
          </p:nvSpPr>
          <p:spPr bwMode="auto">
            <a:xfrm>
              <a:off x="16953173" y="3449632"/>
              <a:ext cx="134940" cy="33337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1" name="Freeform 1100"/>
            <p:cNvSpPr/>
            <p:nvPr/>
          </p:nvSpPr>
          <p:spPr bwMode="auto">
            <a:xfrm>
              <a:off x="17651683" y="3470269"/>
              <a:ext cx="188916" cy="9525"/>
            </a:xfrm>
            <a:custGeom>
              <a:avLst/>
              <a:gdLst>
                <a:gd name="T0" fmla="*/ 0 w 63"/>
                <a:gd name="T1" fmla="*/ 3 h 3"/>
                <a:gd name="T2" fmla="*/ 0 w 63"/>
                <a:gd name="T3" fmla="*/ 0 h 3"/>
                <a:gd name="T4" fmla="*/ 63 w 63"/>
                <a:gd name="T5" fmla="*/ 0 h 3"/>
                <a:gd name="T6" fmla="*/ 63 w 63"/>
                <a:gd name="T7" fmla="*/ 3 h 3"/>
                <a:gd name="T8" fmla="*/ 0 w 6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2" name="Freeform 1101"/>
            <p:cNvSpPr/>
            <p:nvPr/>
          </p:nvSpPr>
          <p:spPr bwMode="auto">
            <a:xfrm>
              <a:off x="17840598" y="3457570"/>
              <a:ext cx="384181" cy="22225"/>
            </a:xfrm>
            <a:custGeom>
              <a:avLst/>
              <a:gdLst>
                <a:gd name="T0" fmla="*/ 0 w 129"/>
                <a:gd name="T1" fmla="*/ 7 h 7"/>
                <a:gd name="T2" fmla="*/ 0 w 129"/>
                <a:gd name="T3" fmla="*/ 4 h 7"/>
                <a:gd name="T4" fmla="*/ 129 w 129"/>
                <a:gd name="T5" fmla="*/ 7 h 7"/>
                <a:gd name="T6" fmla="*/ 0 w 12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2" y="6"/>
                    <a:pt x="92" y="0"/>
                    <a:pt x="129" y="7"/>
                  </a:cubicBezTo>
                  <a:cubicBezTo>
                    <a:pt x="86" y="7"/>
                    <a:pt x="43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3" name="Freeform 1102"/>
            <p:cNvSpPr/>
            <p:nvPr/>
          </p:nvSpPr>
          <p:spPr bwMode="auto">
            <a:xfrm>
              <a:off x="13800349" y="3484557"/>
              <a:ext cx="98427" cy="22225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4" name="Freeform 1103"/>
            <p:cNvSpPr/>
            <p:nvPr/>
          </p:nvSpPr>
          <p:spPr bwMode="auto">
            <a:xfrm>
              <a:off x="13898775" y="3497256"/>
              <a:ext cx="90490" cy="9525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5" name="Freeform 1104"/>
            <p:cNvSpPr/>
            <p:nvPr/>
          </p:nvSpPr>
          <p:spPr bwMode="auto">
            <a:xfrm>
              <a:off x="14606811" y="3490906"/>
              <a:ext cx="403231" cy="15875"/>
            </a:xfrm>
            <a:custGeom>
              <a:avLst/>
              <a:gdLst>
                <a:gd name="T0" fmla="*/ 0 w 135"/>
                <a:gd name="T1" fmla="*/ 5 h 5"/>
                <a:gd name="T2" fmla="*/ 135 w 135"/>
                <a:gd name="T3" fmla="*/ 5 h 5"/>
                <a:gd name="T4" fmla="*/ 0 w 13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5" h="5">
                  <a:moveTo>
                    <a:pt x="0" y="5"/>
                  </a:moveTo>
                  <a:cubicBezTo>
                    <a:pt x="38" y="0"/>
                    <a:pt x="97" y="0"/>
                    <a:pt x="135" y="5"/>
                  </a:cubicBezTo>
                  <a:cubicBezTo>
                    <a:pt x="90" y="5"/>
                    <a:pt x="45" y="5"/>
                    <a:pt x="0" y="5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6" name="Freeform 1105"/>
            <p:cNvSpPr/>
            <p:nvPr/>
          </p:nvSpPr>
          <p:spPr bwMode="auto">
            <a:xfrm>
              <a:off x="15833967" y="3484557"/>
              <a:ext cx="179391" cy="22225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7" name="Freeform 1106"/>
            <p:cNvSpPr/>
            <p:nvPr/>
          </p:nvSpPr>
          <p:spPr bwMode="auto">
            <a:xfrm>
              <a:off x="16013358" y="3484557"/>
              <a:ext cx="160340" cy="22225"/>
            </a:xfrm>
            <a:custGeom>
              <a:avLst/>
              <a:gdLst>
                <a:gd name="T0" fmla="*/ 0 w 54"/>
                <a:gd name="T1" fmla="*/ 7 h 7"/>
                <a:gd name="T2" fmla="*/ 0 w 54"/>
                <a:gd name="T3" fmla="*/ 4 h 7"/>
                <a:gd name="T4" fmla="*/ 54 w 54"/>
                <a:gd name="T5" fmla="*/ 7 h 7"/>
                <a:gd name="T6" fmla="*/ 0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7" y="6"/>
                    <a:pt x="42" y="0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8" name="Freeform 1107"/>
            <p:cNvSpPr/>
            <p:nvPr/>
          </p:nvSpPr>
          <p:spPr bwMode="auto">
            <a:xfrm>
              <a:off x="13524120" y="3506782"/>
              <a:ext cx="88901" cy="7937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9" name="Freeform 1108"/>
            <p:cNvSpPr/>
            <p:nvPr/>
          </p:nvSpPr>
          <p:spPr bwMode="auto">
            <a:xfrm>
              <a:off x="14427420" y="3506782"/>
              <a:ext cx="144465" cy="20637"/>
            </a:xfrm>
            <a:custGeom>
              <a:avLst/>
              <a:gdLst>
                <a:gd name="T0" fmla="*/ 0 w 48"/>
                <a:gd name="T1" fmla="*/ 3 h 7"/>
                <a:gd name="T2" fmla="*/ 0 w 48"/>
                <a:gd name="T3" fmla="*/ 0 h 7"/>
                <a:gd name="T4" fmla="*/ 48 w 48"/>
                <a:gd name="T5" fmla="*/ 0 h 7"/>
                <a:gd name="T6" fmla="*/ 0 w 4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0" name="Freeform 1109"/>
            <p:cNvSpPr/>
            <p:nvPr/>
          </p:nvSpPr>
          <p:spPr bwMode="auto">
            <a:xfrm>
              <a:off x="16345150" y="3506782"/>
              <a:ext cx="169866" cy="20637"/>
            </a:xfrm>
            <a:custGeom>
              <a:avLst/>
              <a:gdLst>
                <a:gd name="T0" fmla="*/ 0 w 57"/>
                <a:gd name="T1" fmla="*/ 0 h 7"/>
                <a:gd name="T2" fmla="*/ 57 w 57"/>
                <a:gd name="T3" fmla="*/ 0 h 7"/>
                <a:gd name="T4" fmla="*/ 57 w 57"/>
                <a:gd name="T5" fmla="*/ 3 h 7"/>
                <a:gd name="T6" fmla="*/ 0 w 5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9" y="1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1" name="Freeform 1110"/>
            <p:cNvSpPr/>
            <p:nvPr/>
          </p:nvSpPr>
          <p:spPr bwMode="auto">
            <a:xfrm>
              <a:off x="16515015" y="3506782"/>
              <a:ext cx="160340" cy="7937"/>
            </a:xfrm>
            <a:custGeom>
              <a:avLst/>
              <a:gdLst>
                <a:gd name="T0" fmla="*/ 0 w 54"/>
                <a:gd name="T1" fmla="*/ 3 h 3"/>
                <a:gd name="T2" fmla="*/ 0 w 54"/>
                <a:gd name="T3" fmla="*/ 0 h 3"/>
                <a:gd name="T4" fmla="*/ 54 w 54"/>
                <a:gd name="T5" fmla="*/ 0 h 3"/>
                <a:gd name="T6" fmla="*/ 54 w 54"/>
                <a:gd name="T7" fmla="*/ 3 h 3"/>
                <a:gd name="T8" fmla="*/ 0 w 5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2" name="Freeform 1111"/>
            <p:cNvSpPr/>
            <p:nvPr/>
          </p:nvSpPr>
          <p:spPr bwMode="auto">
            <a:xfrm>
              <a:off x="13155814" y="3514719"/>
              <a:ext cx="134940" cy="20637"/>
            </a:xfrm>
            <a:custGeom>
              <a:avLst/>
              <a:gdLst>
                <a:gd name="T0" fmla="*/ 0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0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3" name="Freeform 1112"/>
            <p:cNvSpPr/>
            <p:nvPr/>
          </p:nvSpPr>
          <p:spPr bwMode="auto">
            <a:xfrm>
              <a:off x="17196063" y="3514719"/>
              <a:ext cx="241304" cy="20637"/>
            </a:xfrm>
            <a:custGeom>
              <a:avLst/>
              <a:gdLst>
                <a:gd name="T0" fmla="*/ 0 w 81"/>
                <a:gd name="T1" fmla="*/ 0 h 7"/>
                <a:gd name="T2" fmla="*/ 81 w 81"/>
                <a:gd name="T3" fmla="*/ 0 h 7"/>
                <a:gd name="T4" fmla="*/ 81 w 81"/>
                <a:gd name="T5" fmla="*/ 3 h 7"/>
                <a:gd name="T6" fmla="*/ 0 w 8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5" y="1"/>
                    <a:pt x="21" y="7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4" name="Freeform 1113"/>
            <p:cNvSpPr/>
            <p:nvPr/>
          </p:nvSpPr>
          <p:spPr bwMode="auto">
            <a:xfrm>
              <a:off x="17437366" y="3514719"/>
              <a:ext cx="241304" cy="9525"/>
            </a:xfrm>
            <a:custGeom>
              <a:avLst/>
              <a:gdLst>
                <a:gd name="T0" fmla="*/ 0 w 81"/>
                <a:gd name="T1" fmla="*/ 3 h 3"/>
                <a:gd name="T2" fmla="*/ 0 w 81"/>
                <a:gd name="T3" fmla="*/ 0 h 3"/>
                <a:gd name="T4" fmla="*/ 81 w 81"/>
                <a:gd name="T5" fmla="*/ 0 h 3"/>
                <a:gd name="T6" fmla="*/ 81 w 81"/>
                <a:gd name="T7" fmla="*/ 3 h 3"/>
                <a:gd name="T8" fmla="*/ 0 w 8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4" y="3"/>
                    <a:pt x="27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5" name="Freeform 1114"/>
            <p:cNvSpPr/>
            <p:nvPr/>
          </p:nvSpPr>
          <p:spPr bwMode="auto">
            <a:xfrm>
              <a:off x="17678670" y="3503606"/>
              <a:ext cx="223842" cy="20637"/>
            </a:xfrm>
            <a:custGeom>
              <a:avLst/>
              <a:gdLst>
                <a:gd name="T0" fmla="*/ 0 w 75"/>
                <a:gd name="T1" fmla="*/ 7 h 7"/>
                <a:gd name="T2" fmla="*/ 0 w 75"/>
                <a:gd name="T3" fmla="*/ 4 h 7"/>
                <a:gd name="T4" fmla="*/ 75 w 75"/>
                <a:gd name="T5" fmla="*/ 7 h 7"/>
                <a:gd name="T6" fmla="*/ 0 w 7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4" y="6"/>
                    <a:pt x="56" y="0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6" name="Freeform 1115"/>
            <p:cNvSpPr/>
            <p:nvPr/>
          </p:nvSpPr>
          <p:spPr bwMode="auto">
            <a:xfrm>
              <a:off x="12296963" y="3524244"/>
              <a:ext cx="339731" cy="9525"/>
            </a:xfrm>
            <a:custGeom>
              <a:avLst/>
              <a:gdLst>
                <a:gd name="T0" fmla="*/ 0 w 114"/>
                <a:gd name="T1" fmla="*/ 3 h 3"/>
                <a:gd name="T2" fmla="*/ 0 w 114"/>
                <a:gd name="T3" fmla="*/ 0 h 3"/>
                <a:gd name="T4" fmla="*/ 114 w 114"/>
                <a:gd name="T5" fmla="*/ 0 h 3"/>
                <a:gd name="T6" fmla="*/ 114 w 114"/>
                <a:gd name="T7" fmla="*/ 3 h 3"/>
                <a:gd name="T8" fmla="*/ 84 w 114"/>
                <a:gd name="T9" fmla="*/ 3 h 3"/>
                <a:gd name="T10" fmla="*/ 0 w 11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104" y="3"/>
                    <a:pt x="94" y="3"/>
                    <a:pt x="84" y="3"/>
                  </a:cubicBezTo>
                  <a:cubicBezTo>
                    <a:pt x="56" y="3"/>
                    <a:pt x="28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7" name="Freeform 1116"/>
            <p:cNvSpPr/>
            <p:nvPr/>
          </p:nvSpPr>
          <p:spPr bwMode="auto">
            <a:xfrm>
              <a:off x="12636692" y="3524244"/>
              <a:ext cx="115890" cy="20637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8" name="Freeform 1117"/>
            <p:cNvSpPr/>
            <p:nvPr/>
          </p:nvSpPr>
          <p:spPr bwMode="auto">
            <a:xfrm>
              <a:off x="13674934" y="3524244"/>
              <a:ext cx="107952" cy="9525"/>
            </a:xfrm>
            <a:custGeom>
              <a:avLst/>
              <a:gdLst>
                <a:gd name="T0" fmla="*/ 0 w 36"/>
                <a:gd name="T1" fmla="*/ 3 h 3"/>
                <a:gd name="T2" fmla="*/ 0 w 36"/>
                <a:gd name="T3" fmla="*/ 0 h 3"/>
                <a:gd name="T4" fmla="*/ 36 w 36"/>
                <a:gd name="T5" fmla="*/ 0 h 3"/>
                <a:gd name="T6" fmla="*/ 36 w 36"/>
                <a:gd name="T7" fmla="*/ 3 h 3"/>
                <a:gd name="T8" fmla="*/ 0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9" name="Freeform 1118"/>
            <p:cNvSpPr/>
            <p:nvPr/>
          </p:nvSpPr>
          <p:spPr bwMode="auto">
            <a:xfrm>
              <a:off x="13782885" y="3524244"/>
              <a:ext cx="107952" cy="20637"/>
            </a:xfrm>
            <a:custGeom>
              <a:avLst/>
              <a:gdLst>
                <a:gd name="T0" fmla="*/ 0 w 36"/>
                <a:gd name="T1" fmla="*/ 3 h 7"/>
                <a:gd name="T2" fmla="*/ 0 w 36"/>
                <a:gd name="T3" fmla="*/ 0 h 7"/>
                <a:gd name="T4" fmla="*/ 36 w 36"/>
                <a:gd name="T5" fmla="*/ 0 h 7"/>
                <a:gd name="T6" fmla="*/ 0 w 3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0" name="Freeform 1119"/>
            <p:cNvSpPr/>
            <p:nvPr/>
          </p:nvSpPr>
          <p:spPr bwMode="auto">
            <a:xfrm>
              <a:off x="18359719" y="3511545"/>
              <a:ext cx="430219" cy="33337"/>
            </a:xfrm>
            <a:custGeom>
              <a:avLst/>
              <a:gdLst>
                <a:gd name="T0" fmla="*/ 0 w 144"/>
                <a:gd name="T1" fmla="*/ 4 h 11"/>
                <a:gd name="T2" fmla="*/ 144 w 144"/>
                <a:gd name="T3" fmla="*/ 7 h 11"/>
                <a:gd name="T4" fmla="*/ 0 w 14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11">
                  <a:moveTo>
                    <a:pt x="0" y="4"/>
                  </a:moveTo>
                  <a:cubicBezTo>
                    <a:pt x="47" y="6"/>
                    <a:pt x="102" y="0"/>
                    <a:pt x="144" y="7"/>
                  </a:cubicBezTo>
                  <a:cubicBezTo>
                    <a:pt x="97" y="5"/>
                    <a:pt x="42" y="11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1" name="Freeform 1120"/>
            <p:cNvSpPr/>
            <p:nvPr/>
          </p:nvSpPr>
          <p:spPr bwMode="auto">
            <a:xfrm>
              <a:off x="13066913" y="3533770"/>
              <a:ext cx="187328" cy="7937"/>
            </a:xfrm>
            <a:custGeom>
              <a:avLst/>
              <a:gdLst>
                <a:gd name="T0" fmla="*/ 0 w 63"/>
                <a:gd name="T1" fmla="*/ 3 h 3"/>
                <a:gd name="T2" fmla="*/ 0 w 63"/>
                <a:gd name="T3" fmla="*/ 0 h 3"/>
                <a:gd name="T4" fmla="*/ 63 w 63"/>
                <a:gd name="T5" fmla="*/ 0 h 3"/>
                <a:gd name="T6" fmla="*/ 63 w 63"/>
                <a:gd name="T7" fmla="*/ 3 h 3"/>
                <a:gd name="T8" fmla="*/ 0 w 6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2" name="Freeform 1121"/>
            <p:cNvSpPr/>
            <p:nvPr/>
          </p:nvSpPr>
          <p:spPr bwMode="auto">
            <a:xfrm>
              <a:off x="13254240" y="3533770"/>
              <a:ext cx="169866" cy="20637"/>
            </a:xfrm>
            <a:custGeom>
              <a:avLst/>
              <a:gdLst>
                <a:gd name="T0" fmla="*/ 0 w 57"/>
                <a:gd name="T1" fmla="*/ 3 h 7"/>
                <a:gd name="T2" fmla="*/ 0 w 57"/>
                <a:gd name="T3" fmla="*/ 0 h 7"/>
                <a:gd name="T4" fmla="*/ 57 w 57"/>
                <a:gd name="T5" fmla="*/ 0 h 7"/>
                <a:gd name="T6" fmla="*/ 0 w 57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3" name="Freeform 1122"/>
            <p:cNvSpPr/>
            <p:nvPr/>
          </p:nvSpPr>
          <p:spPr bwMode="auto">
            <a:xfrm>
              <a:off x="11839756" y="3541707"/>
              <a:ext cx="536583" cy="20637"/>
            </a:xfrm>
            <a:custGeom>
              <a:avLst/>
              <a:gdLst>
                <a:gd name="T0" fmla="*/ 0 w 180"/>
                <a:gd name="T1" fmla="*/ 3 h 7"/>
                <a:gd name="T2" fmla="*/ 0 w 180"/>
                <a:gd name="T3" fmla="*/ 0 h 7"/>
                <a:gd name="T4" fmla="*/ 180 w 180"/>
                <a:gd name="T5" fmla="*/ 0 h 7"/>
                <a:gd name="T6" fmla="*/ 0 w 18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0" y="0"/>
                    <a:pt x="120" y="0"/>
                    <a:pt x="180" y="0"/>
                  </a:cubicBezTo>
                  <a:cubicBezTo>
                    <a:pt x="126" y="7"/>
                    <a:pt x="59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4" name="Freeform 1124"/>
            <p:cNvSpPr/>
            <p:nvPr/>
          </p:nvSpPr>
          <p:spPr bwMode="auto">
            <a:xfrm>
              <a:off x="17858061" y="3584569"/>
              <a:ext cx="134940" cy="20637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5" name="Freeform 1125"/>
            <p:cNvSpPr/>
            <p:nvPr/>
          </p:nvSpPr>
          <p:spPr bwMode="auto">
            <a:xfrm>
              <a:off x="17993000" y="3595681"/>
              <a:ext cx="125415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6" name="Freeform 1126"/>
            <p:cNvSpPr/>
            <p:nvPr/>
          </p:nvSpPr>
          <p:spPr bwMode="auto">
            <a:xfrm>
              <a:off x="14124203" y="3605206"/>
              <a:ext cx="482607" cy="7937"/>
            </a:xfrm>
            <a:custGeom>
              <a:avLst/>
              <a:gdLst>
                <a:gd name="T0" fmla="*/ 0 w 162"/>
                <a:gd name="T1" fmla="*/ 3 h 3"/>
                <a:gd name="T2" fmla="*/ 0 w 162"/>
                <a:gd name="T3" fmla="*/ 0 h 3"/>
                <a:gd name="T4" fmla="*/ 162 w 162"/>
                <a:gd name="T5" fmla="*/ 0 h 3"/>
                <a:gd name="T6" fmla="*/ 162 w 162"/>
                <a:gd name="T7" fmla="*/ 3 h 3"/>
                <a:gd name="T8" fmla="*/ 0 w 16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4" y="0"/>
                    <a:pt x="108" y="0"/>
                    <a:pt x="162" y="0"/>
                  </a:cubicBezTo>
                  <a:cubicBezTo>
                    <a:pt x="162" y="1"/>
                    <a:pt x="162" y="2"/>
                    <a:pt x="162" y="3"/>
                  </a:cubicBezTo>
                  <a:cubicBezTo>
                    <a:pt x="108" y="3"/>
                    <a:pt x="54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7" name="Freeform 1127"/>
            <p:cNvSpPr/>
            <p:nvPr/>
          </p:nvSpPr>
          <p:spPr bwMode="auto">
            <a:xfrm>
              <a:off x="14606811" y="3592507"/>
              <a:ext cx="492132" cy="20637"/>
            </a:xfrm>
            <a:custGeom>
              <a:avLst/>
              <a:gdLst>
                <a:gd name="T0" fmla="*/ 0 w 165"/>
                <a:gd name="T1" fmla="*/ 7 h 7"/>
                <a:gd name="T2" fmla="*/ 0 w 165"/>
                <a:gd name="T3" fmla="*/ 4 h 7"/>
                <a:gd name="T4" fmla="*/ 165 w 165"/>
                <a:gd name="T5" fmla="*/ 7 h 7"/>
                <a:gd name="T6" fmla="*/ 0 w 16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4" y="6"/>
                    <a:pt x="116" y="0"/>
                    <a:pt x="165" y="7"/>
                  </a:cubicBezTo>
                  <a:cubicBezTo>
                    <a:pt x="110" y="7"/>
                    <a:pt x="55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8" name="Freeform 1128"/>
            <p:cNvSpPr/>
            <p:nvPr/>
          </p:nvSpPr>
          <p:spPr bwMode="auto">
            <a:xfrm>
              <a:off x="17634220" y="3592507"/>
              <a:ext cx="125415" cy="20637"/>
            </a:xfrm>
            <a:custGeom>
              <a:avLst/>
              <a:gdLst>
                <a:gd name="T0" fmla="*/ 0 w 42"/>
                <a:gd name="T1" fmla="*/ 7 h 7"/>
                <a:gd name="T2" fmla="*/ 42 w 42"/>
                <a:gd name="T3" fmla="*/ 4 h 7"/>
                <a:gd name="T4" fmla="*/ 42 w 42"/>
                <a:gd name="T5" fmla="*/ 7 h 7"/>
                <a:gd name="T6" fmla="*/ 0 w 4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9" name="Freeform 1129"/>
            <p:cNvSpPr/>
            <p:nvPr/>
          </p:nvSpPr>
          <p:spPr bwMode="auto">
            <a:xfrm>
              <a:off x="17759635" y="3605206"/>
              <a:ext cx="98427" cy="20637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0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0" name="Freeform 1130"/>
            <p:cNvSpPr/>
            <p:nvPr/>
          </p:nvSpPr>
          <p:spPr bwMode="auto">
            <a:xfrm>
              <a:off x="13219315" y="3602031"/>
              <a:ext cx="160340" cy="20637"/>
            </a:xfrm>
            <a:custGeom>
              <a:avLst/>
              <a:gdLst>
                <a:gd name="T0" fmla="*/ 0 w 54"/>
                <a:gd name="T1" fmla="*/ 7 h 7"/>
                <a:gd name="T2" fmla="*/ 54 w 54"/>
                <a:gd name="T3" fmla="*/ 4 h 7"/>
                <a:gd name="T4" fmla="*/ 54 w 54"/>
                <a:gd name="T5" fmla="*/ 7 h 7"/>
                <a:gd name="T6" fmla="*/ 0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1" name="Freeform 1131"/>
            <p:cNvSpPr/>
            <p:nvPr/>
          </p:nvSpPr>
          <p:spPr bwMode="auto">
            <a:xfrm>
              <a:off x="16505490" y="3613144"/>
              <a:ext cx="698511" cy="9525"/>
            </a:xfrm>
            <a:custGeom>
              <a:avLst/>
              <a:gdLst>
                <a:gd name="T0" fmla="*/ 0 w 234"/>
                <a:gd name="T1" fmla="*/ 3 h 3"/>
                <a:gd name="T2" fmla="*/ 0 w 234"/>
                <a:gd name="T3" fmla="*/ 0 h 3"/>
                <a:gd name="T4" fmla="*/ 234 w 234"/>
                <a:gd name="T5" fmla="*/ 0 h 3"/>
                <a:gd name="T6" fmla="*/ 234 w 234"/>
                <a:gd name="T7" fmla="*/ 3 h 3"/>
                <a:gd name="T8" fmla="*/ 0 w 23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8" y="0"/>
                    <a:pt x="156" y="0"/>
                    <a:pt x="234" y="0"/>
                  </a:cubicBezTo>
                  <a:cubicBezTo>
                    <a:pt x="234" y="1"/>
                    <a:pt x="234" y="2"/>
                    <a:pt x="234" y="3"/>
                  </a:cubicBezTo>
                  <a:cubicBezTo>
                    <a:pt x="156" y="3"/>
                    <a:pt x="78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2" name="Freeform 1132"/>
            <p:cNvSpPr/>
            <p:nvPr/>
          </p:nvSpPr>
          <p:spPr bwMode="auto">
            <a:xfrm>
              <a:off x="17204001" y="3613144"/>
              <a:ext cx="268292" cy="22225"/>
            </a:xfrm>
            <a:custGeom>
              <a:avLst/>
              <a:gdLst>
                <a:gd name="T0" fmla="*/ 0 w 90"/>
                <a:gd name="T1" fmla="*/ 3 h 7"/>
                <a:gd name="T2" fmla="*/ 0 w 90"/>
                <a:gd name="T3" fmla="*/ 0 h 7"/>
                <a:gd name="T4" fmla="*/ 90 w 90"/>
                <a:gd name="T5" fmla="*/ 0 h 7"/>
                <a:gd name="T6" fmla="*/ 0 w 9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ubicBezTo>
                    <a:pt x="66" y="7"/>
                    <a:pt x="29" y="1"/>
                    <a:pt x="0" y="3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3" name="Freeform 1133"/>
            <p:cNvSpPr/>
            <p:nvPr/>
          </p:nvSpPr>
          <p:spPr bwMode="auto">
            <a:xfrm>
              <a:off x="12806558" y="3609969"/>
              <a:ext cx="107952" cy="22225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4" name="Freeform 1134"/>
            <p:cNvSpPr/>
            <p:nvPr/>
          </p:nvSpPr>
          <p:spPr bwMode="auto">
            <a:xfrm>
              <a:off x="12565255" y="3632194"/>
              <a:ext cx="125415" cy="20637"/>
            </a:xfrm>
            <a:custGeom>
              <a:avLst/>
              <a:gdLst>
                <a:gd name="T0" fmla="*/ 0 w 42"/>
                <a:gd name="T1" fmla="*/ 3 h 7"/>
                <a:gd name="T2" fmla="*/ 0 w 42"/>
                <a:gd name="T3" fmla="*/ 0 h 7"/>
                <a:gd name="T4" fmla="*/ 42 w 42"/>
                <a:gd name="T5" fmla="*/ 0 h 7"/>
                <a:gd name="T6" fmla="*/ 0 w 4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5" name="Freeform 1135"/>
            <p:cNvSpPr/>
            <p:nvPr/>
          </p:nvSpPr>
          <p:spPr bwMode="auto">
            <a:xfrm>
              <a:off x="17867587" y="3632194"/>
              <a:ext cx="125415" cy="7937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6" name="Freeform 1136"/>
            <p:cNvSpPr/>
            <p:nvPr/>
          </p:nvSpPr>
          <p:spPr bwMode="auto">
            <a:xfrm>
              <a:off x="13165339" y="3640131"/>
              <a:ext cx="88901" cy="9525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7" name="Freeform 1137"/>
            <p:cNvSpPr/>
            <p:nvPr/>
          </p:nvSpPr>
          <p:spPr bwMode="auto">
            <a:xfrm>
              <a:off x="13254240" y="3640131"/>
              <a:ext cx="90490" cy="20637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8" name="Freeform 1138"/>
            <p:cNvSpPr/>
            <p:nvPr/>
          </p:nvSpPr>
          <p:spPr bwMode="auto">
            <a:xfrm>
              <a:off x="17221463" y="3629019"/>
              <a:ext cx="125415" cy="20637"/>
            </a:xfrm>
            <a:custGeom>
              <a:avLst/>
              <a:gdLst>
                <a:gd name="T0" fmla="*/ 0 w 42"/>
                <a:gd name="T1" fmla="*/ 7 h 7"/>
                <a:gd name="T2" fmla="*/ 42 w 42"/>
                <a:gd name="T3" fmla="*/ 4 h 7"/>
                <a:gd name="T4" fmla="*/ 42 w 42"/>
                <a:gd name="T5" fmla="*/ 7 h 7"/>
                <a:gd name="T6" fmla="*/ 0 w 4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9" name="Freeform 1139"/>
            <p:cNvSpPr/>
            <p:nvPr/>
          </p:nvSpPr>
          <p:spPr bwMode="auto">
            <a:xfrm>
              <a:off x="17346878" y="3640131"/>
              <a:ext cx="134940" cy="9525"/>
            </a:xfrm>
            <a:custGeom>
              <a:avLst/>
              <a:gdLst>
                <a:gd name="T0" fmla="*/ 0 w 45"/>
                <a:gd name="T1" fmla="*/ 3 h 3"/>
                <a:gd name="T2" fmla="*/ 0 w 45"/>
                <a:gd name="T3" fmla="*/ 0 h 3"/>
                <a:gd name="T4" fmla="*/ 45 w 45"/>
                <a:gd name="T5" fmla="*/ 0 h 3"/>
                <a:gd name="T6" fmla="*/ 45 w 45"/>
                <a:gd name="T7" fmla="*/ 3 h 3"/>
                <a:gd name="T8" fmla="*/ 0 w 4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0" name="Freeform 1140"/>
            <p:cNvSpPr/>
            <p:nvPr/>
          </p:nvSpPr>
          <p:spPr bwMode="auto">
            <a:xfrm>
              <a:off x="17481818" y="3640131"/>
              <a:ext cx="125415" cy="20637"/>
            </a:xfrm>
            <a:custGeom>
              <a:avLst/>
              <a:gdLst>
                <a:gd name="T0" fmla="*/ 0 w 42"/>
                <a:gd name="T1" fmla="*/ 3 h 7"/>
                <a:gd name="T2" fmla="*/ 0 w 42"/>
                <a:gd name="T3" fmla="*/ 0 h 7"/>
                <a:gd name="T4" fmla="*/ 42 w 42"/>
                <a:gd name="T5" fmla="*/ 0 h 7"/>
                <a:gd name="T6" fmla="*/ 0 w 4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1" name="Freeform 1141"/>
            <p:cNvSpPr/>
            <p:nvPr/>
          </p:nvSpPr>
          <p:spPr bwMode="auto">
            <a:xfrm>
              <a:off x="11320636" y="3636956"/>
              <a:ext cx="231779" cy="22225"/>
            </a:xfrm>
            <a:custGeom>
              <a:avLst/>
              <a:gdLst>
                <a:gd name="T0" fmla="*/ 0 w 78"/>
                <a:gd name="T1" fmla="*/ 7 h 7"/>
                <a:gd name="T2" fmla="*/ 78 w 78"/>
                <a:gd name="T3" fmla="*/ 4 h 7"/>
                <a:gd name="T4" fmla="*/ 78 w 78"/>
                <a:gd name="T5" fmla="*/ 7 h 7"/>
                <a:gd name="T6" fmla="*/ 0 w 7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">
                  <a:moveTo>
                    <a:pt x="0" y="7"/>
                  </a:moveTo>
                  <a:cubicBezTo>
                    <a:pt x="20" y="0"/>
                    <a:pt x="53" y="6"/>
                    <a:pt x="78" y="4"/>
                  </a:cubicBezTo>
                  <a:cubicBezTo>
                    <a:pt x="78" y="5"/>
                    <a:pt x="78" y="6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2" name="Freeform 1142"/>
            <p:cNvSpPr/>
            <p:nvPr/>
          </p:nvSpPr>
          <p:spPr bwMode="auto">
            <a:xfrm>
              <a:off x="11552414" y="3649656"/>
              <a:ext cx="223842" cy="9525"/>
            </a:xfrm>
            <a:custGeom>
              <a:avLst/>
              <a:gdLst>
                <a:gd name="T0" fmla="*/ 0 w 75"/>
                <a:gd name="T1" fmla="*/ 3 h 3"/>
                <a:gd name="T2" fmla="*/ 0 w 75"/>
                <a:gd name="T3" fmla="*/ 0 h 3"/>
                <a:gd name="T4" fmla="*/ 75 w 75"/>
                <a:gd name="T5" fmla="*/ 0 h 3"/>
                <a:gd name="T6" fmla="*/ 75 w 75"/>
                <a:gd name="T7" fmla="*/ 3 h 3"/>
                <a:gd name="T8" fmla="*/ 0 w 7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0" y="3"/>
                    <a:pt x="25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3" name="Freeform 1143"/>
            <p:cNvSpPr/>
            <p:nvPr/>
          </p:nvSpPr>
          <p:spPr bwMode="auto">
            <a:xfrm>
              <a:off x="11776254" y="3646482"/>
              <a:ext cx="225428" cy="20637"/>
            </a:xfrm>
            <a:custGeom>
              <a:avLst/>
              <a:gdLst>
                <a:gd name="T0" fmla="*/ 0 w 75"/>
                <a:gd name="T1" fmla="*/ 4 h 7"/>
                <a:gd name="T2" fmla="*/ 0 w 75"/>
                <a:gd name="T3" fmla="*/ 1 h 7"/>
                <a:gd name="T4" fmla="*/ 75 w 75"/>
                <a:gd name="T5" fmla="*/ 1 h 7"/>
                <a:gd name="T6" fmla="*/ 75 w 75"/>
                <a:gd name="T7" fmla="*/ 4 h 7"/>
                <a:gd name="T8" fmla="*/ 72 w 75"/>
                <a:gd name="T9" fmla="*/ 7 h 7"/>
                <a:gd name="T10" fmla="*/ 69 w 75"/>
                <a:gd name="T11" fmla="*/ 7 h 7"/>
                <a:gd name="T12" fmla="*/ 0 w 7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7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25" y="1"/>
                    <a:pt x="50" y="1"/>
                    <a:pt x="75" y="1"/>
                  </a:cubicBezTo>
                  <a:cubicBezTo>
                    <a:pt x="75" y="2"/>
                    <a:pt x="75" y="3"/>
                    <a:pt x="75" y="4"/>
                  </a:cubicBezTo>
                  <a:cubicBezTo>
                    <a:pt x="72" y="3"/>
                    <a:pt x="72" y="5"/>
                    <a:pt x="72" y="7"/>
                  </a:cubicBezTo>
                  <a:cubicBezTo>
                    <a:pt x="71" y="7"/>
                    <a:pt x="70" y="7"/>
                    <a:pt x="69" y="7"/>
                  </a:cubicBezTo>
                  <a:cubicBezTo>
                    <a:pt x="52" y="0"/>
                    <a:pt x="22" y="6"/>
                    <a:pt x="0" y="4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4" name="Freeform 1144"/>
            <p:cNvSpPr/>
            <p:nvPr/>
          </p:nvSpPr>
          <p:spPr bwMode="auto">
            <a:xfrm>
              <a:off x="12574780" y="3636956"/>
              <a:ext cx="133352" cy="22225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5" name="Freeform 1145"/>
            <p:cNvSpPr/>
            <p:nvPr/>
          </p:nvSpPr>
          <p:spPr bwMode="auto">
            <a:xfrm>
              <a:off x="12708131" y="3649656"/>
              <a:ext cx="125415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6" name="Freeform 1146"/>
            <p:cNvSpPr/>
            <p:nvPr/>
          </p:nvSpPr>
          <p:spPr bwMode="auto">
            <a:xfrm>
              <a:off x="12833546" y="3649656"/>
              <a:ext cx="115890" cy="20637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7" name="Freeform 1147"/>
            <p:cNvSpPr/>
            <p:nvPr/>
          </p:nvSpPr>
          <p:spPr bwMode="auto">
            <a:xfrm>
              <a:off x="15179907" y="3649656"/>
              <a:ext cx="1335108" cy="20637"/>
            </a:xfrm>
            <a:custGeom>
              <a:avLst/>
              <a:gdLst>
                <a:gd name="T0" fmla="*/ 0 w 447"/>
                <a:gd name="T1" fmla="*/ 0 h 7"/>
                <a:gd name="T2" fmla="*/ 447 w 447"/>
                <a:gd name="T3" fmla="*/ 0 h 7"/>
                <a:gd name="T4" fmla="*/ 447 w 447"/>
                <a:gd name="T5" fmla="*/ 3 h 7"/>
                <a:gd name="T6" fmla="*/ 0 w 44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7">
                  <a:moveTo>
                    <a:pt x="0" y="0"/>
                  </a:moveTo>
                  <a:cubicBezTo>
                    <a:pt x="149" y="0"/>
                    <a:pt x="298" y="0"/>
                    <a:pt x="447" y="0"/>
                  </a:cubicBezTo>
                  <a:cubicBezTo>
                    <a:pt x="447" y="1"/>
                    <a:pt x="447" y="2"/>
                    <a:pt x="447" y="3"/>
                  </a:cubicBezTo>
                  <a:cubicBezTo>
                    <a:pt x="299" y="1"/>
                    <a:pt x="143" y="7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8" name="Freeform 1148"/>
            <p:cNvSpPr/>
            <p:nvPr/>
          </p:nvSpPr>
          <p:spPr bwMode="auto">
            <a:xfrm>
              <a:off x="16515015" y="3649656"/>
              <a:ext cx="447682" cy="9525"/>
            </a:xfrm>
            <a:custGeom>
              <a:avLst/>
              <a:gdLst>
                <a:gd name="T0" fmla="*/ 0 w 150"/>
                <a:gd name="T1" fmla="*/ 3 h 3"/>
                <a:gd name="T2" fmla="*/ 0 w 150"/>
                <a:gd name="T3" fmla="*/ 0 h 3"/>
                <a:gd name="T4" fmla="*/ 150 w 150"/>
                <a:gd name="T5" fmla="*/ 0 h 3"/>
                <a:gd name="T6" fmla="*/ 150 w 150"/>
                <a:gd name="T7" fmla="*/ 3 h 3"/>
                <a:gd name="T8" fmla="*/ 0 w 15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0" y="0"/>
                    <a:pt x="100" y="0"/>
                    <a:pt x="150" y="0"/>
                  </a:cubicBezTo>
                  <a:cubicBezTo>
                    <a:pt x="150" y="1"/>
                    <a:pt x="150" y="2"/>
                    <a:pt x="150" y="3"/>
                  </a:cubicBezTo>
                  <a:cubicBezTo>
                    <a:pt x="100" y="3"/>
                    <a:pt x="50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9" name="Freeform 1149"/>
            <p:cNvSpPr/>
            <p:nvPr/>
          </p:nvSpPr>
          <p:spPr bwMode="auto">
            <a:xfrm>
              <a:off x="16962697" y="3649656"/>
              <a:ext cx="133352" cy="20637"/>
            </a:xfrm>
            <a:custGeom>
              <a:avLst/>
              <a:gdLst>
                <a:gd name="T0" fmla="*/ 0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0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0" name="Freeform 1150"/>
            <p:cNvSpPr/>
            <p:nvPr/>
          </p:nvSpPr>
          <p:spPr bwMode="auto">
            <a:xfrm>
              <a:off x="10953917" y="3659181"/>
              <a:ext cx="142877" cy="20637"/>
            </a:xfrm>
            <a:custGeom>
              <a:avLst/>
              <a:gdLst>
                <a:gd name="T0" fmla="*/ 0 w 48"/>
                <a:gd name="T1" fmla="*/ 3 h 7"/>
                <a:gd name="T2" fmla="*/ 0 w 48"/>
                <a:gd name="T3" fmla="*/ 0 h 7"/>
                <a:gd name="T4" fmla="*/ 48 w 48"/>
                <a:gd name="T5" fmla="*/ 0 h 7"/>
                <a:gd name="T6" fmla="*/ 0 w 4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1" name="Freeform 1151"/>
            <p:cNvSpPr/>
            <p:nvPr/>
          </p:nvSpPr>
          <p:spPr bwMode="auto">
            <a:xfrm>
              <a:off x="11992158" y="3656006"/>
              <a:ext cx="152403" cy="11112"/>
            </a:xfrm>
            <a:custGeom>
              <a:avLst/>
              <a:gdLst>
                <a:gd name="T0" fmla="*/ 0 w 51"/>
                <a:gd name="T1" fmla="*/ 4 h 4"/>
                <a:gd name="T2" fmla="*/ 3 w 51"/>
                <a:gd name="T3" fmla="*/ 1 h 4"/>
                <a:gd name="T4" fmla="*/ 51 w 51"/>
                <a:gd name="T5" fmla="*/ 1 h 4"/>
                <a:gd name="T6" fmla="*/ 51 w 51"/>
                <a:gd name="T7" fmla="*/ 4 h 4"/>
                <a:gd name="T8" fmla="*/ 0 w 5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19" y="1"/>
                    <a:pt x="35" y="1"/>
                    <a:pt x="51" y="1"/>
                  </a:cubicBezTo>
                  <a:cubicBezTo>
                    <a:pt x="51" y="2"/>
                    <a:pt x="51" y="3"/>
                    <a:pt x="51" y="4"/>
                  </a:cubicBezTo>
                  <a:cubicBezTo>
                    <a:pt x="34" y="4"/>
                    <a:pt x="17" y="4"/>
                    <a:pt x="0" y="4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2" name="Freeform 1152"/>
            <p:cNvSpPr/>
            <p:nvPr/>
          </p:nvSpPr>
          <p:spPr bwMode="auto">
            <a:xfrm>
              <a:off x="12144560" y="3659181"/>
              <a:ext cx="142877" cy="7937"/>
            </a:xfrm>
            <a:custGeom>
              <a:avLst/>
              <a:gdLst>
                <a:gd name="T0" fmla="*/ 0 w 48"/>
                <a:gd name="T1" fmla="*/ 3 h 3"/>
                <a:gd name="T2" fmla="*/ 0 w 48"/>
                <a:gd name="T3" fmla="*/ 0 h 3"/>
                <a:gd name="T4" fmla="*/ 48 w 48"/>
                <a:gd name="T5" fmla="*/ 0 h 3"/>
                <a:gd name="T6" fmla="*/ 48 w 48"/>
                <a:gd name="T7" fmla="*/ 3 h 3"/>
                <a:gd name="T8" fmla="*/ 0 w 4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2" y="3"/>
                    <a:pt x="16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3" name="Freeform 1153"/>
            <p:cNvSpPr/>
            <p:nvPr/>
          </p:nvSpPr>
          <p:spPr bwMode="auto">
            <a:xfrm>
              <a:off x="11480975" y="3667119"/>
              <a:ext cx="152403" cy="9525"/>
            </a:xfrm>
            <a:custGeom>
              <a:avLst/>
              <a:gdLst>
                <a:gd name="T0" fmla="*/ 0 w 51"/>
                <a:gd name="T1" fmla="*/ 3 h 3"/>
                <a:gd name="T2" fmla="*/ 0 w 51"/>
                <a:gd name="T3" fmla="*/ 0 h 3"/>
                <a:gd name="T4" fmla="*/ 51 w 51"/>
                <a:gd name="T5" fmla="*/ 0 h 3"/>
                <a:gd name="T6" fmla="*/ 51 w 51"/>
                <a:gd name="T7" fmla="*/ 3 h 3"/>
                <a:gd name="T8" fmla="*/ 0 w 5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4" name="Freeform 1155"/>
            <p:cNvSpPr/>
            <p:nvPr/>
          </p:nvSpPr>
          <p:spPr bwMode="auto">
            <a:xfrm>
              <a:off x="13478081" y="3822694"/>
              <a:ext cx="403231" cy="14287"/>
            </a:xfrm>
            <a:custGeom>
              <a:avLst/>
              <a:gdLst>
                <a:gd name="T0" fmla="*/ 0 w 135"/>
                <a:gd name="T1" fmla="*/ 5 h 5"/>
                <a:gd name="T2" fmla="*/ 135 w 135"/>
                <a:gd name="T3" fmla="*/ 5 h 5"/>
                <a:gd name="T4" fmla="*/ 0 w 13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5" h="5">
                  <a:moveTo>
                    <a:pt x="0" y="5"/>
                  </a:moveTo>
                  <a:cubicBezTo>
                    <a:pt x="38" y="0"/>
                    <a:pt x="97" y="0"/>
                    <a:pt x="135" y="5"/>
                  </a:cubicBezTo>
                  <a:cubicBezTo>
                    <a:pt x="90" y="5"/>
                    <a:pt x="45" y="5"/>
                    <a:pt x="0" y="5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5" name="Freeform 1156"/>
            <p:cNvSpPr/>
            <p:nvPr/>
          </p:nvSpPr>
          <p:spPr bwMode="auto">
            <a:xfrm>
              <a:off x="14176592" y="3816344"/>
              <a:ext cx="671523" cy="20637"/>
            </a:xfrm>
            <a:custGeom>
              <a:avLst/>
              <a:gdLst>
                <a:gd name="T0" fmla="*/ 0 w 225"/>
                <a:gd name="T1" fmla="*/ 7 h 7"/>
                <a:gd name="T2" fmla="*/ 0 w 225"/>
                <a:gd name="T3" fmla="*/ 4 h 7"/>
                <a:gd name="T4" fmla="*/ 225 w 225"/>
                <a:gd name="T5" fmla="*/ 7 h 7"/>
                <a:gd name="T6" fmla="*/ 0 w 22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74" y="6"/>
                    <a:pt x="156" y="0"/>
                    <a:pt x="225" y="7"/>
                  </a:cubicBezTo>
                  <a:cubicBezTo>
                    <a:pt x="150" y="7"/>
                    <a:pt x="75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6" name="Freeform 1157"/>
            <p:cNvSpPr/>
            <p:nvPr/>
          </p:nvSpPr>
          <p:spPr bwMode="auto">
            <a:xfrm>
              <a:off x="15098944" y="3822694"/>
              <a:ext cx="385769" cy="14287"/>
            </a:xfrm>
            <a:custGeom>
              <a:avLst/>
              <a:gdLst>
                <a:gd name="T0" fmla="*/ 0 w 129"/>
                <a:gd name="T1" fmla="*/ 5 h 5"/>
                <a:gd name="T2" fmla="*/ 129 w 129"/>
                <a:gd name="T3" fmla="*/ 5 h 5"/>
                <a:gd name="T4" fmla="*/ 0 w 12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5">
                  <a:moveTo>
                    <a:pt x="0" y="5"/>
                  </a:moveTo>
                  <a:cubicBezTo>
                    <a:pt x="36" y="0"/>
                    <a:pt x="93" y="0"/>
                    <a:pt x="129" y="5"/>
                  </a:cubicBezTo>
                  <a:cubicBezTo>
                    <a:pt x="86" y="5"/>
                    <a:pt x="43" y="5"/>
                    <a:pt x="0" y="5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7" name="Freeform 1158"/>
            <p:cNvSpPr/>
            <p:nvPr/>
          </p:nvSpPr>
          <p:spPr bwMode="auto">
            <a:xfrm>
              <a:off x="12673206" y="3832219"/>
              <a:ext cx="142877" cy="14287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8" name="Freeform 1159"/>
            <p:cNvSpPr/>
            <p:nvPr/>
          </p:nvSpPr>
          <p:spPr bwMode="auto">
            <a:xfrm>
              <a:off x="13084375" y="3836981"/>
              <a:ext cx="796938" cy="155575"/>
            </a:xfrm>
            <a:custGeom>
              <a:avLst/>
              <a:gdLst>
                <a:gd name="T0" fmla="*/ 66 w 267"/>
                <a:gd name="T1" fmla="*/ 0 h 52"/>
                <a:gd name="T2" fmla="*/ 132 w 267"/>
                <a:gd name="T3" fmla="*/ 0 h 52"/>
                <a:gd name="T4" fmla="*/ 267 w 267"/>
                <a:gd name="T5" fmla="*/ 0 h 52"/>
                <a:gd name="T6" fmla="*/ 267 w 267"/>
                <a:gd name="T7" fmla="*/ 48 h 52"/>
                <a:gd name="T8" fmla="*/ 198 w 267"/>
                <a:gd name="T9" fmla="*/ 48 h 52"/>
                <a:gd name="T10" fmla="*/ 69 w 267"/>
                <a:gd name="T11" fmla="*/ 48 h 52"/>
                <a:gd name="T12" fmla="*/ 0 w 267"/>
                <a:gd name="T13" fmla="*/ 45 h 52"/>
                <a:gd name="T14" fmla="*/ 0 w 267"/>
                <a:gd name="T15" fmla="*/ 30 h 52"/>
                <a:gd name="T16" fmla="*/ 0 w 267"/>
                <a:gd name="T17" fmla="*/ 3 h 52"/>
                <a:gd name="T18" fmla="*/ 66 w 267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7" h="52">
                  <a:moveTo>
                    <a:pt x="66" y="0"/>
                  </a:moveTo>
                  <a:cubicBezTo>
                    <a:pt x="88" y="0"/>
                    <a:pt x="110" y="0"/>
                    <a:pt x="132" y="0"/>
                  </a:cubicBezTo>
                  <a:cubicBezTo>
                    <a:pt x="177" y="0"/>
                    <a:pt x="222" y="0"/>
                    <a:pt x="267" y="0"/>
                  </a:cubicBezTo>
                  <a:cubicBezTo>
                    <a:pt x="267" y="16"/>
                    <a:pt x="267" y="32"/>
                    <a:pt x="267" y="48"/>
                  </a:cubicBezTo>
                  <a:cubicBezTo>
                    <a:pt x="244" y="48"/>
                    <a:pt x="221" y="48"/>
                    <a:pt x="198" y="48"/>
                  </a:cubicBezTo>
                  <a:cubicBezTo>
                    <a:pt x="155" y="48"/>
                    <a:pt x="112" y="48"/>
                    <a:pt x="69" y="48"/>
                  </a:cubicBezTo>
                  <a:cubicBezTo>
                    <a:pt x="47" y="46"/>
                    <a:pt x="17" y="52"/>
                    <a:pt x="0" y="45"/>
                  </a:cubicBezTo>
                  <a:cubicBezTo>
                    <a:pt x="0" y="40"/>
                    <a:pt x="0" y="35"/>
                    <a:pt x="0" y="30"/>
                  </a:cubicBezTo>
                  <a:cubicBezTo>
                    <a:pt x="0" y="21"/>
                    <a:pt x="0" y="12"/>
                    <a:pt x="0" y="3"/>
                  </a:cubicBezTo>
                  <a:cubicBezTo>
                    <a:pt x="21" y="1"/>
                    <a:pt x="50" y="7"/>
                    <a:pt x="66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9" name="Freeform 1160"/>
            <p:cNvSpPr/>
            <p:nvPr/>
          </p:nvSpPr>
          <p:spPr bwMode="auto">
            <a:xfrm>
              <a:off x="15098944" y="3836981"/>
              <a:ext cx="762011" cy="144462"/>
            </a:xfrm>
            <a:custGeom>
              <a:avLst/>
              <a:gdLst>
                <a:gd name="T0" fmla="*/ 0 w 255"/>
                <a:gd name="T1" fmla="*/ 0 h 48"/>
                <a:gd name="T2" fmla="*/ 129 w 255"/>
                <a:gd name="T3" fmla="*/ 0 h 48"/>
                <a:gd name="T4" fmla="*/ 255 w 255"/>
                <a:gd name="T5" fmla="*/ 0 h 48"/>
                <a:gd name="T6" fmla="*/ 255 w 255"/>
                <a:gd name="T7" fmla="*/ 48 h 48"/>
                <a:gd name="T8" fmla="*/ 87 w 255"/>
                <a:gd name="T9" fmla="*/ 48 h 48"/>
                <a:gd name="T10" fmla="*/ 0 w 255"/>
                <a:gd name="T11" fmla="*/ 48 h 48"/>
                <a:gd name="T12" fmla="*/ 0 w 255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48">
                  <a:moveTo>
                    <a:pt x="0" y="0"/>
                  </a:moveTo>
                  <a:cubicBezTo>
                    <a:pt x="43" y="0"/>
                    <a:pt x="86" y="0"/>
                    <a:pt x="129" y="0"/>
                  </a:cubicBezTo>
                  <a:cubicBezTo>
                    <a:pt x="171" y="0"/>
                    <a:pt x="213" y="0"/>
                    <a:pt x="255" y="0"/>
                  </a:cubicBezTo>
                  <a:cubicBezTo>
                    <a:pt x="255" y="16"/>
                    <a:pt x="255" y="32"/>
                    <a:pt x="255" y="48"/>
                  </a:cubicBezTo>
                  <a:cubicBezTo>
                    <a:pt x="199" y="48"/>
                    <a:pt x="143" y="48"/>
                    <a:pt x="87" y="48"/>
                  </a:cubicBezTo>
                  <a:cubicBezTo>
                    <a:pt x="58" y="48"/>
                    <a:pt x="29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0" name="Freeform 1161"/>
            <p:cNvSpPr/>
            <p:nvPr/>
          </p:nvSpPr>
          <p:spPr bwMode="auto">
            <a:xfrm>
              <a:off x="15860956" y="3836981"/>
              <a:ext cx="20638" cy="144462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1" name="Freeform 1162"/>
            <p:cNvSpPr/>
            <p:nvPr/>
          </p:nvSpPr>
          <p:spPr bwMode="auto">
            <a:xfrm>
              <a:off x="18766125" y="3836981"/>
              <a:ext cx="14288" cy="171450"/>
            </a:xfrm>
            <a:custGeom>
              <a:avLst/>
              <a:gdLst>
                <a:gd name="T0" fmla="*/ 5 w 5"/>
                <a:gd name="T1" fmla="*/ 0 h 57"/>
                <a:gd name="T2" fmla="*/ 5 w 5"/>
                <a:gd name="T3" fmla="*/ 57 h 57"/>
                <a:gd name="T4" fmla="*/ 5 w 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7">
                  <a:moveTo>
                    <a:pt x="5" y="0"/>
                  </a:moveTo>
                  <a:cubicBezTo>
                    <a:pt x="5" y="19"/>
                    <a:pt x="5" y="38"/>
                    <a:pt x="5" y="57"/>
                  </a:cubicBezTo>
                  <a:cubicBezTo>
                    <a:pt x="0" y="45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2" name="Freeform 1163"/>
            <p:cNvSpPr/>
            <p:nvPr/>
          </p:nvSpPr>
          <p:spPr bwMode="auto">
            <a:xfrm>
              <a:off x="12350939" y="3846506"/>
              <a:ext cx="160340" cy="20637"/>
            </a:xfrm>
            <a:custGeom>
              <a:avLst/>
              <a:gdLst>
                <a:gd name="T0" fmla="*/ 0 w 54"/>
                <a:gd name="T1" fmla="*/ 3 h 7"/>
                <a:gd name="T2" fmla="*/ 0 w 54"/>
                <a:gd name="T3" fmla="*/ 0 h 7"/>
                <a:gd name="T4" fmla="*/ 54 w 54"/>
                <a:gd name="T5" fmla="*/ 0 h 7"/>
                <a:gd name="T6" fmla="*/ 0 w 54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42" y="7"/>
                    <a:pt x="17" y="1"/>
                    <a:pt x="0" y="3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3" name="Freeform 1164"/>
            <p:cNvSpPr/>
            <p:nvPr/>
          </p:nvSpPr>
          <p:spPr bwMode="auto">
            <a:xfrm>
              <a:off x="12046133" y="3846506"/>
              <a:ext cx="769950" cy="161925"/>
            </a:xfrm>
            <a:custGeom>
              <a:avLst/>
              <a:gdLst>
                <a:gd name="T0" fmla="*/ 156 w 258"/>
                <a:gd name="T1" fmla="*/ 0 h 54"/>
                <a:gd name="T2" fmla="*/ 210 w 258"/>
                <a:gd name="T3" fmla="*/ 0 h 54"/>
                <a:gd name="T4" fmla="*/ 258 w 258"/>
                <a:gd name="T5" fmla="*/ 0 h 54"/>
                <a:gd name="T6" fmla="*/ 258 w 258"/>
                <a:gd name="T7" fmla="*/ 48 h 54"/>
                <a:gd name="T8" fmla="*/ 228 w 258"/>
                <a:gd name="T9" fmla="*/ 48 h 54"/>
                <a:gd name="T10" fmla="*/ 195 w 258"/>
                <a:gd name="T11" fmla="*/ 51 h 54"/>
                <a:gd name="T12" fmla="*/ 162 w 258"/>
                <a:gd name="T13" fmla="*/ 51 h 54"/>
                <a:gd name="T14" fmla="*/ 96 w 258"/>
                <a:gd name="T15" fmla="*/ 51 h 54"/>
                <a:gd name="T16" fmla="*/ 63 w 258"/>
                <a:gd name="T17" fmla="*/ 54 h 54"/>
                <a:gd name="T18" fmla="*/ 30 w 258"/>
                <a:gd name="T19" fmla="*/ 54 h 54"/>
                <a:gd name="T20" fmla="*/ 0 w 258"/>
                <a:gd name="T21" fmla="*/ 54 h 54"/>
                <a:gd name="T22" fmla="*/ 0 w 258"/>
                <a:gd name="T23" fmla="*/ 3 h 54"/>
                <a:gd name="T24" fmla="*/ 102 w 258"/>
                <a:gd name="T25" fmla="*/ 3 h 54"/>
                <a:gd name="T26" fmla="*/ 156 w 258"/>
                <a:gd name="T2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8" h="54">
                  <a:moveTo>
                    <a:pt x="156" y="0"/>
                  </a:moveTo>
                  <a:cubicBezTo>
                    <a:pt x="174" y="0"/>
                    <a:pt x="192" y="0"/>
                    <a:pt x="210" y="0"/>
                  </a:cubicBezTo>
                  <a:cubicBezTo>
                    <a:pt x="226" y="0"/>
                    <a:pt x="242" y="0"/>
                    <a:pt x="258" y="0"/>
                  </a:cubicBezTo>
                  <a:cubicBezTo>
                    <a:pt x="258" y="16"/>
                    <a:pt x="258" y="32"/>
                    <a:pt x="258" y="48"/>
                  </a:cubicBezTo>
                  <a:cubicBezTo>
                    <a:pt x="248" y="48"/>
                    <a:pt x="238" y="48"/>
                    <a:pt x="228" y="48"/>
                  </a:cubicBezTo>
                  <a:cubicBezTo>
                    <a:pt x="218" y="50"/>
                    <a:pt x="200" y="44"/>
                    <a:pt x="195" y="51"/>
                  </a:cubicBezTo>
                  <a:cubicBezTo>
                    <a:pt x="184" y="51"/>
                    <a:pt x="173" y="51"/>
                    <a:pt x="162" y="51"/>
                  </a:cubicBezTo>
                  <a:cubicBezTo>
                    <a:pt x="140" y="51"/>
                    <a:pt x="118" y="51"/>
                    <a:pt x="96" y="51"/>
                  </a:cubicBezTo>
                  <a:cubicBezTo>
                    <a:pt x="86" y="53"/>
                    <a:pt x="68" y="47"/>
                    <a:pt x="63" y="54"/>
                  </a:cubicBezTo>
                  <a:cubicBezTo>
                    <a:pt x="52" y="54"/>
                    <a:pt x="41" y="54"/>
                    <a:pt x="30" y="54"/>
                  </a:cubicBezTo>
                  <a:cubicBezTo>
                    <a:pt x="20" y="54"/>
                    <a:pt x="10" y="54"/>
                    <a:pt x="0" y="54"/>
                  </a:cubicBezTo>
                  <a:cubicBezTo>
                    <a:pt x="0" y="37"/>
                    <a:pt x="0" y="20"/>
                    <a:pt x="0" y="3"/>
                  </a:cubicBezTo>
                  <a:cubicBezTo>
                    <a:pt x="34" y="3"/>
                    <a:pt x="68" y="3"/>
                    <a:pt x="102" y="3"/>
                  </a:cubicBezTo>
                  <a:cubicBezTo>
                    <a:pt x="119" y="1"/>
                    <a:pt x="144" y="7"/>
                    <a:pt x="156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4" name="Freeform 1165"/>
            <p:cNvSpPr/>
            <p:nvPr/>
          </p:nvSpPr>
          <p:spPr bwMode="auto">
            <a:xfrm>
              <a:off x="12816083" y="3846506"/>
              <a:ext cx="20638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5" name="Freeform 1166"/>
            <p:cNvSpPr/>
            <p:nvPr/>
          </p:nvSpPr>
          <p:spPr bwMode="auto">
            <a:xfrm>
              <a:off x="16603917" y="3835394"/>
              <a:ext cx="179391" cy="31750"/>
            </a:xfrm>
            <a:custGeom>
              <a:avLst/>
              <a:gdLst>
                <a:gd name="T0" fmla="*/ 0 w 60"/>
                <a:gd name="T1" fmla="*/ 4 h 11"/>
                <a:gd name="T2" fmla="*/ 60 w 60"/>
                <a:gd name="T3" fmla="*/ 7 h 11"/>
                <a:gd name="T4" fmla="*/ 0 w 6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6" name="Freeform 1167"/>
            <p:cNvSpPr/>
            <p:nvPr/>
          </p:nvSpPr>
          <p:spPr bwMode="auto">
            <a:xfrm>
              <a:off x="17169076" y="3856031"/>
              <a:ext cx="115890" cy="20637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39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7" name="Freeform 1168"/>
            <p:cNvSpPr/>
            <p:nvPr/>
          </p:nvSpPr>
          <p:spPr bwMode="auto">
            <a:xfrm>
              <a:off x="17284965" y="3843331"/>
              <a:ext cx="206378" cy="20637"/>
            </a:xfrm>
            <a:custGeom>
              <a:avLst/>
              <a:gdLst>
                <a:gd name="T0" fmla="*/ 0 w 69"/>
                <a:gd name="T1" fmla="*/ 7 h 7"/>
                <a:gd name="T2" fmla="*/ 0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8" name="Freeform 1169"/>
            <p:cNvSpPr/>
            <p:nvPr/>
          </p:nvSpPr>
          <p:spPr bwMode="auto">
            <a:xfrm>
              <a:off x="11230146" y="3852856"/>
              <a:ext cx="171452" cy="20637"/>
            </a:xfrm>
            <a:custGeom>
              <a:avLst/>
              <a:gdLst>
                <a:gd name="T0" fmla="*/ 0 w 57"/>
                <a:gd name="T1" fmla="*/ 7 h 7"/>
                <a:gd name="T2" fmla="*/ 57 w 57"/>
                <a:gd name="T3" fmla="*/ 4 h 7"/>
                <a:gd name="T4" fmla="*/ 57 w 57"/>
                <a:gd name="T5" fmla="*/ 7 h 7"/>
                <a:gd name="T6" fmla="*/ 0 w 5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9" name="Freeform 1170"/>
            <p:cNvSpPr/>
            <p:nvPr/>
          </p:nvSpPr>
          <p:spPr bwMode="auto">
            <a:xfrm>
              <a:off x="11401598" y="3863968"/>
              <a:ext cx="125415" cy="22225"/>
            </a:xfrm>
            <a:custGeom>
              <a:avLst/>
              <a:gdLst>
                <a:gd name="T0" fmla="*/ 0 w 42"/>
                <a:gd name="T1" fmla="*/ 3 h 7"/>
                <a:gd name="T2" fmla="*/ 0 w 42"/>
                <a:gd name="T3" fmla="*/ 0 h 7"/>
                <a:gd name="T4" fmla="*/ 42 w 42"/>
                <a:gd name="T5" fmla="*/ 0 h 7"/>
                <a:gd name="T6" fmla="*/ 0 w 4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0" name="Freeform 1171"/>
            <p:cNvSpPr/>
            <p:nvPr/>
          </p:nvSpPr>
          <p:spPr bwMode="auto">
            <a:xfrm>
              <a:off x="17580244" y="3863968"/>
              <a:ext cx="90490" cy="22225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1" name="Freeform 1172"/>
            <p:cNvSpPr/>
            <p:nvPr/>
          </p:nvSpPr>
          <p:spPr bwMode="auto">
            <a:xfrm>
              <a:off x="11052343" y="3862381"/>
              <a:ext cx="88901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2" name="Freeform 1173"/>
            <p:cNvSpPr/>
            <p:nvPr/>
          </p:nvSpPr>
          <p:spPr bwMode="auto">
            <a:xfrm>
              <a:off x="18099365" y="3862381"/>
              <a:ext cx="152403" cy="31750"/>
            </a:xfrm>
            <a:custGeom>
              <a:avLst/>
              <a:gdLst>
                <a:gd name="T0" fmla="*/ 51 w 51"/>
                <a:gd name="T1" fmla="*/ 7 h 11"/>
                <a:gd name="T2" fmla="*/ 0 w 51"/>
                <a:gd name="T3" fmla="*/ 4 h 11"/>
                <a:gd name="T4" fmla="*/ 51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51" y="7"/>
                  </a:moveTo>
                  <a:cubicBezTo>
                    <a:pt x="35" y="5"/>
                    <a:pt x="11" y="11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3" name="Freeform 1174"/>
            <p:cNvSpPr/>
            <p:nvPr/>
          </p:nvSpPr>
          <p:spPr bwMode="auto">
            <a:xfrm>
              <a:off x="10595136" y="3870319"/>
              <a:ext cx="152403" cy="33337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4" name="Freeform 1175"/>
            <p:cNvSpPr/>
            <p:nvPr/>
          </p:nvSpPr>
          <p:spPr bwMode="auto">
            <a:xfrm>
              <a:off x="10818978" y="3883019"/>
              <a:ext cx="14288" cy="169862"/>
            </a:xfrm>
            <a:custGeom>
              <a:avLst/>
              <a:gdLst>
                <a:gd name="T0" fmla="*/ 0 w 5"/>
                <a:gd name="T1" fmla="*/ 57 h 57"/>
                <a:gd name="T2" fmla="*/ 0 w 5"/>
                <a:gd name="T3" fmla="*/ 0 h 57"/>
                <a:gd name="T4" fmla="*/ 0 w 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12"/>
                    <a:pt x="5" y="45"/>
                    <a:pt x="0" y="5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5" name="Freeform 1176"/>
            <p:cNvSpPr/>
            <p:nvPr/>
          </p:nvSpPr>
          <p:spPr bwMode="auto">
            <a:xfrm>
              <a:off x="11036468" y="3883019"/>
              <a:ext cx="15876" cy="152399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6" name="Freeform 1177"/>
            <p:cNvSpPr/>
            <p:nvPr/>
          </p:nvSpPr>
          <p:spPr bwMode="auto">
            <a:xfrm>
              <a:off x="18413695" y="3870319"/>
              <a:ext cx="142877" cy="33337"/>
            </a:xfrm>
            <a:custGeom>
              <a:avLst/>
              <a:gdLst>
                <a:gd name="T0" fmla="*/ 48 w 48"/>
                <a:gd name="T1" fmla="*/ 7 h 11"/>
                <a:gd name="T2" fmla="*/ 0 w 48"/>
                <a:gd name="T3" fmla="*/ 4 h 11"/>
                <a:gd name="T4" fmla="*/ 48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48" y="7"/>
                  </a:moveTo>
                  <a:cubicBezTo>
                    <a:pt x="33" y="5"/>
                    <a:pt x="10" y="11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7" name="Freeform 1178"/>
            <p:cNvSpPr/>
            <p:nvPr/>
          </p:nvSpPr>
          <p:spPr bwMode="auto">
            <a:xfrm>
              <a:off x="10353832" y="3900481"/>
              <a:ext cx="7938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8" name="Freeform 1180"/>
            <p:cNvSpPr/>
            <p:nvPr/>
          </p:nvSpPr>
          <p:spPr bwMode="auto">
            <a:xfrm>
              <a:off x="13290753" y="3981444"/>
              <a:ext cx="384181" cy="20637"/>
            </a:xfrm>
            <a:custGeom>
              <a:avLst/>
              <a:gdLst>
                <a:gd name="T0" fmla="*/ 0 w 129"/>
                <a:gd name="T1" fmla="*/ 3 h 7"/>
                <a:gd name="T2" fmla="*/ 0 w 129"/>
                <a:gd name="T3" fmla="*/ 0 h 7"/>
                <a:gd name="T4" fmla="*/ 129 w 129"/>
                <a:gd name="T5" fmla="*/ 0 h 7"/>
                <a:gd name="T6" fmla="*/ 0 w 12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3" y="0"/>
                    <a:pt x="86" y="0"/>
                    <a:pt x="129" y="0"/>
                  </a:cubicBezTo>
                  <a:cubicBezTo>
                    <a:pt x="92" y="7"/>
                    <a:pt x="42" y="1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9" name="Freeform 1181"/>
            <p:cNvSpPr/>
            <p:nvPr/>
          </p:nvSpPr>
          <p:spPr bwMode="auto">
            <a:xfrm>
              <a:off x="15359297" y="3981444"/>
              <a:ext cx="511183" cy="14287"/>
            </a:xfrm>
            <a:custGeom>
              <a:avLst/>
              <a:gdLst>
                <a:gd name="T0" fmla="*/ 0 w 171"/>
                <a:gd name="T1" fmla="*/ 0 h 5"/>
                <a:gd name="T2" fmla="*/ 168 w 171"/>
                <a:gd name="T3" fmla="*/ 0 h 5"/>
                <a:gd name="T4" fmla="*/ 171 w 171"/>
                <a:gd name="T5" fmla="*/ 0 h 5"/>
                <a:gd name="T6" fmla="*/ 0 w 17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5">
                  <a:moveTo>
                    <a:pt x="0" y="0"/>
                  </a:moveTo>
                  <a:cubicBezTo>
                    <a:pt x="56" y="0"/>
                    <a:pt x="112" y="0"/>
                    <a:pt x="168" y="0"/>
                  </a:cubicBezTo>
                  <a:cubicBezTo>
                    <a:pt x="169" y="0"/>
                    <a:pt x="170" y="0"/>
                    <a:pt x="171" y="0"/>
                  </a:cubicBezTo>
                  <a:cubicBezTo>
                    <a:pt x="121" y="5"/>
                    <a:pt x="50" y="5"/>
                    <a:pt x="0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0" name="Freeform 1182"/>
            <p:cNvSpPr/>
            <p:nvPr/>
          </p:nvSpPr>
          <p:spPr bwMode="auto">
            <a:xfrm>
              <a:off x="17997764" y="3981444"/>
              <a:ext cx="74614" cy="61912"/>
            </a:xfrm>
            <a:custGeom>
              <a:avLst/>
              <a:gdLst>
                <a:gd name="T0" fmla="*/ 7 w 25"/>
                <a:gd name="T1" fmla="*/ 0 h 21"/>
                <a:gd name="T2" fmla="*/ 25 w 25"/>
                <a:gd name="T3" fmla="*/ 21 h 21"/>
                <a:gd name="T4" fmla="*/ 4 w 25"/>
                <a:gd name="T5" fmla="*/ 21 h 21"/>
                <a:gd name="T6" fmla="*/ 7 w 2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1">
                  <a:moveTo>
                    <a:pt x="7" y="0"/>
                  </a:moveTo>
                  <a:cubicBezTo>
                    <a:pt x="0" y="20"/>
                    <a:pt x="16" y="17"/>
                    <a:pt x="25" y="21"/>
                  </a:cubicBezTo>
                  <a:cubicBezTo>
                    <a:pt x="18" y="21"/>
                    <a:pt x="11" y="21"/>
                    <a:pt x="4" y="21"/>
                  </a:cubicBezTo>
                  <a:cubicBezTo>
                    <a:pt x="6" y="15"/>
                    <a:pt x="0" y="1"/>
                    <a:pt x="7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1" name="Freeform 1183"/>
            <p:cNvSpPr/>
            <p:nvPr/>
          </p:nvSpPr>
          <p:spPr bwMode="auto">
            <a:xfrm>
              <a:off x="12627168" y="3978269"/>
              <a:ext cx="98427" cy="20637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2" name="Freeform 1184"/>
            <p:cNvSpPr/>
            <p:nvPr/>
          </p:nvSpPr>
          <p:spPr bwMode="auto">
            <a:xfrm>
              <a:off x="12725594" y="3989381"/>
              <a:ext cx="100014" cy="22225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0 w 33"/>
                <a:gd name="T5" fmla="*/ 0 h 7"/>
                <a:gd name="T6" fmla="*/ 33 w 33"/>
                <a:gd name="T7" fmla="*/ 0 h 7"/>
                <a:gd name="T8" fmla="*/ 0 w 3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3" name="Freeform 1185"/>
            <p:cNvSpPr/>
            <p:nvPr/>
          </p:nvSpPr>
          <p:spPr bwMode="auto">
            <a:xfrm>
              <a:off x="16372138" y="3978269"/>
              <a:ext cx="142877" cy="20637"/>
            </a:xfrm>
            <a:custGeom>
              <a:avLst/>
              <a:gdLst>
                <a:gd name="T0" fmla="*/ 0 w 48"/>
                <a:gd name="T1" fmla="*/ 7 h 7"/>
                <a:gd name="T2" fmla="*/ 0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4" name="Freeform 1186"/>
            <p:cNvSpPr/>
            <p:nvPr/>
          </p:nvSpPr>
          <p:spPr bwMode="auto">
            <a:xfrm>
              <a:off x="12233461" y="3987794"/>
              <a:ext cx="98427" cy="20637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5" name="Freeform 1187"/>
            <p:cNvSpPr/>
            <p:nvPr/>
          </p:nvSpPr>
          <p:spPr bwMode="auto">
            <a:xfrm>
              <a:off x="12331888" y="3998905"/>
              <a:ext cx="196853" cy="20637"/>
            </a:xfrm>
            <a:custGeom>
              <a:avLst/>
              <a:gdLst>
                <a:gd name="T0" fmla="*/ 0 w 66"/>
                <a:gd name="T1" fmla="*/ 3 h 7"/>
                <a:gd name="T2" fmla="*/ 0 w 66"/>
                <a:gd name="T3" fmla="*/ 0 h 7"/>
                <a:gd name="T4" fmla="*/ 66 w 66"/>
                <a:gd name="T5" fmla="*/ 0 h 7"/>
                <a:gd name="T6" fmla="*/ 0 w 6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6" name="Freeform 1188"/>
            <p:cNvSpPr/>
            <p:nvPr/>
          </p:nvSpPr>
          <p:spPr bwMode="auto">
            <a:xfrm>
              <a:off x="16657893" y="3998905"/>
              <a:ext cx="134940" cy="14287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7" name="Freeform 1189"/>
            <p:cNvSpPr/>
            <p:nvPr/>
          </p:nvSpPr>
          <p:spPr bwMode="auto">
            <a:xfrm>
              <a:off x="17365929" y="4005255"/>
              <a:ext cx="160340" cy="33337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8" name="Freeform 1190"/>
            <p:cNvSpPr/>
            <p:nvPr/>
          </p:nvSpPr>
          <p:spPr bwMode="auto">
            <a:xfrm>
              <a:off x="11374612" y="4013194"/>
              <a:ext cx="125415" cy="33337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9" name="Freeform 1191"/>
            <p:cNvSpPr/>
            <p:nvPr/>
          </p:nvSpPr>
          <p:spPr bwMode="auto">
            <a:xfrm>
              <a:off x="11114257" y="4022718"/>
              <a:ext cx="125415" cy="33337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0" name="Freeform 1192"/>
            <p:cNvSpPr/>
            <p:nvPr/>
          </p:nvSpPr>
          <p:spPr bwMode="auto">
            <a:xfrm>
              <a:off x="18189853" y="4032243"/>
              <a:ext cx="115890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1" name="Freeform 1193"/>
            <p:cNvSpPr/>
            <p:nvPr/>
          </p:nvSpPr>
          <p:spPr bwMode="auto">
            <a:xfrm>
              <a:off x="10612599" y="4040181"/>
              <a:ext cx="107952" cy="33337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2" name="Freeform 1194"/>
            <p:cNvSpPr/>
            <p:nvPr/>
          </p:nvSpPr>
          <p:spPr bwMode="auto">
            <a:xfrm>
              <a:off x="18431157" y="4040181"/>
              <a:ext cx="107952" cy="33337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3" name="Freeform 1195"/>
            <p:cNvSpPr/>
            <p:nvPr/>
          </p:nvSpPr>
          <p:spPr bwMode="auto">
            <a:xfrm>
              <a:off x="10406222" y="4049706"/>
              <a:ext cx="98427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4" name="Freeform 1196"/>
            <p:cNvSpPr/>
            <p:nvPr/>
          </p:nvSpPr>
          <p:spPr bwMode="auto">
            <a:xfrm>
              <a:off x="10353832" y="4070344"/>
              <a:ext cx="14288" cy="412750"/>
            </a:xfrm>
            <a:custGeom>
              <a:avLst/>
              <a:gdLst>
                <a:gd name="T0" fmla="*/ 0 w 5"/>
                <a:gd name="T1" fmla="*/ 0 h 138"/>
                <a:gd name="T2" fmla="*/ 0 w 5"/>
                <a:gd name="T3" fmla="*/ 138 h 138"/>
                <a:gd name="T4" fmla="*/ 0 w 5"/>
                <a:gd name="T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8">
                  <a:moveTo>
                    <a:pt x="0" y="0"/>
                  </a:moveTo>
                  <a:cubicBezTo>
                    <a:pt x="5" y="39"/>
                    <a:pt x="5" y="99"/>
                    <a:pt x="0" y="138"/>
                  </a:cubicBezTo>
                  <a:cubicBezTo>
                    <a:pt x="0" y="92"/>
                    <a:pt x="0" y="46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5" name="Freeform 1197"/>
            <p:cNvSpPr/>
            <p:nvPr/>
          </p:nvSpPr>
          <p:spPr bwMode="auto">
            <a:xfrm>
              <a:off x="18780412" y="4348155"/>
              <a:ext cx="9525" cy="188912"/>
            </a:xfrm>
            <a:custGeom>
              <a:avLst/>
              <a:gdLst>
                <a:gd name="T0" fmla="*/ 0 w 3"/>
                <a:gd name="T1" fmla="*/ 0 h 63"/>
                <a:gd name="T2" fmla="*/ 3 w 3"/>
                <a:gd name="T3" fmla="*/ 0 h 63"/>
                <a:gd name="T4" fmla="*/ 3 w 3"/>
                <a:gd name="T5" fmla="*/ 63 h 63"/>
                <a:gd name="T6" fmla="*/ 0 w 3"/>
                <a:gd name="T7" fmla="*/ 63 h 63"/>
                <a:gd name="T8" fmla="*/ 0 w 3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6" name="Freeform 1198"/>
            <p:cNvSpPr/>
            <p:nvPr/>
          </p:nvSpPr>
          <p:spPr bwMode="auto">
            <a:xfrm>
              <a:off x="18807401" y="4492618"/>
              <a:ext cx="9525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7" name="Freeform 1199"/>
            <p:cNvSpPr/>
            <p:nvPr/>
          </p:nvSpPr>
          <p:spPr bwMode="auto">
            <a:xfrm>
              <a:off x="18780412" y="4537067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" name="Freeform 1201"/>
            <p:cNvSpPr/>
            <p:nvPr/>
          </p:nvSpPr>
          <p:spPr bwMode="auto">
            <a:xfrm>
              <a:off x="10353832" y="4656130"/>
              <a:ext cx="8436105" cy="14287"/>
            </a:xfrm>
            <a:custGeom>
              <a:avLst/>
              <a:gdLst>
                <a:gd name="T0" fmla="*/ 0 w 2826"/>
                <a:gd name="T1" fmla="*/ 5 h 5"/>
                <a:gd name="T2" fmla="*/ 2826 w 2826"/>
                <a:gd name="T3" fmla="*/ 5 h 5"/>
                <a:gd name="T4" fmla="*/ 0 w 282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26" h="5">
                  <a:moveTo>
                    <a:pt x="0" y="5"/>
                  </a:moveTo>
                  <a:cubicBezTo>
                    <a:pt x="935" y="0"/>
                    <a:pt x="1891" y="0"/>
                    <a:pt x="2826" y="5"/>
                  </a:cubicBezTo>
                  <a:cubicBezTo>
                    <a:pt x="1884" y="5"/>
                    <a:pt x="942" y="5"/>
                    <a:pt x="0" y="5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" name="Freeform 1215"/>
            <p:cNvSpPr/>
            <p:nvPr/>
          </p:nvSpPr>
          <p:spPr bwMode="auto">
            <a:xfrm>
              <a:off x="10290332" y="3470269"/>
              <a:ext cx="57151" cy="98425"/>
            </a:xfrm>
            <a:custGeom>
              <a:avLst/>
              <a:gdLst>
                <a:gd name="T0" fmla="*/ 12 w 19"/>
                <a:gd name="T1" fmla="*/ 0 h 33"/>
                <a:gd name="T2" fmla="*/ 0 w 19"/>
                <a:gd name="T3" fmla="*/ 27 h 33"/>
                <a:gd name="T4" fmla="*/ 9 w 19"/>
                <a:gd name="T5" fmla="*/ 24 h 33"/>
                <a:gd name="T6" fmla="*/ 12 w 19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12" y="0"/>
                  </a:moveTo>
                  <a:cubicBezTo>
                    <a:pt x="10" y="11"/>
                    <a:pt x="19" y="33"/>
                    <a:pt x="0" y="27"/>
                  </a:cubicBezTo>
                  <a:cubicBezTo>
                    <a:pt x="0" y="23"/>
                    <a:pt x="5" y="24"/>
                    <a:pt x="9" y="24"/>
                  </a:cubicBezTo>
                  <a:cubicBezTo>
                    <a:pt x="11" y="17"/>
                    <a:pt x="5" y="2"/>
                    <a:pt x="12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" name="Freeform 1216"/>
            <p:cNvSpPr/>
            <p:nvPr/>
          </p:nvSpPr>
          <p:spPr bwMode="auto">
            <a:xfrm>
              <a:off x="16675355" y="3497256"/>
              <a:ext cx="277817" cy="20637"/>
            </a:xfrm>
            <a:custGeom>
              <a:avLst/>
              <a:gdLst>
                <a:gd name="T0" fmla="*/ 0 w 93"/>
                <a:gd name="T1" fmla="*/ 6 h 7"/>
                <a:gd name="T2" fmla="*/ 0 w 93"/>
                <a:gd name="T3" fmla="*/ 3 h 7"/>
                <a:gd name="T4" fmla="*/ 93 w 93"/>
                <a:gd name="T5" fmla="*/ 6 h 7"/>
                <a:gd name="T6" fmla="*/ 0 w 9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30" y="5"/>
                    <a:pt x="67" y="0"/>
                    <a:pt x="93" y="6"/>
                  </a:cubicBezTo>
                  <a:cubicBezTo>
                    <a:pt x="73" y="7"/>
                    <a:pt x="30" y="5"/>
                    <a:pt x="0" y="6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" name="Freeform 1217"/>
            <p:cNvSpPr>
              <a:spLocks noEditPoints="1"/>
            </p:cNvSpPr>
            <p:nvPr/>
          </p:nvSpPr>
          <p:spPr bwMode="auto">
            <a:xfrm>
              <a:off x="16221323" y="796924"/>
              <a:ext cx="1246207" cy="1508123"/>
            </a:xfrm>
            <a:custGeom>
              <a:avLst/>
              <a:gdLst>
                <a:gd name="T0" fmla="*/ 401 w 417"/>
                <a:gd name="T1" fmla="*/ 280 h 505"/>
                <a:gd name="T2" fmla="*/ 314 w 417"/>
                <a:gd name="T3" fmla="*/ 430 h 505"/>
                <a:gd name="T4" fmla="*/ 11 w 417"/>
                <a:gd name="T5" fmla="*/ 307 h 505"/>
                <a:gd name="T6" fmla="*/ 47 w 417"/>
                <a:gd name="T7" fmla="*/ 133 h 505"/>
                <a:gd name="T8" fmla="*/ 401 w 417"/>
                <a:gd name="T9" fmla="*/ 244 h 505"/>
                <a:gd name="T10" fmla="*/ 401 w 417"/>
                <a:gd name="T11" fmla="*/ 280 h 505"/>
                <a:gd name="T12" fmla="*/ 182 w 417"/>
                <a:gd name="T13" fmla="*/ 97 h 505"/>
                <a:gd name="T14" fmla="*/ 59 w 417"/>
                <a:gd name="T15" fmla="*/ 325 h 505"/>
                <a:gd name="T16" fmla="*/ 206 w 417"/>
                <a:gd name="T17" fmla="*/ 421 h 505"/>
                <a:gd name="T18" fmla="*/ 251 w 417"/>
                <a:gd name="T19" fmla="*/ 421 h 505"/>
                <a:gd name="T20" fmla="*/ 374 w 417"/>
                <a:gd name="T21" fmla="*/ 286 h 505"/>
                <a:gd name="T22" fmla="*/ 374 w 417"/>
                <a:gd name="T23" fmla="*/ 232 h 505"/>
                <a:gd name="T24" fmla="*/ 218 w 417"/>
                <a:gd name="T25" fmla="*/ 97 h 505"/>
                <a:gd name="T26" fmla="*/ 182 w 417"/>
                <a:gd name="T27" fmla="*/ 97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7" h="505">
                  <a:moveTo>
                    <a:pt x="401" y="280"/>
                  </a:moveTo>
                  <a:cubicBezTo>
                    <a:pt x="396" y="347"/>
                    <a:pt x="353" y="409"/>
                    <a:pt x="314" y="430"/>
                  </a:cubicBezTo>
                  <a:cubicBezTo>
                    <a:pt x="178" y="505"/>
                    <a:pt x="29" y="425"/>
                    <a:pt x="11" y="307"/>
                  </a:cubicBezTo>
                  <a:cubicBezTo>
                    <a:pt x="0" y="235"/>
                    <a:pt x="19" y="176"/>
                    <a:pt x="47" y="133"/>
                  </a:cubicBezTo>
                  <a:cubicBezTo>
                    <a:pt x="133" y="0"/>
                    <a:pt x="417" y="57"/>
                    <a:pt x="401" y="244"/>
                  </a:cubicBezTo>
                  <a:cubicBezTo>
                    <a:pt x="401" y="256"/>
                    <a:pt x="401" y="268"/>
                    <a:pt x="401" y="280"/>
                  </a:cubicBezTo>
                  <a:close/>
                  <a:moveTo>
                    <a:pt x="182" y="97"/>
                  </a:moveTo>
                  <a:cubicBezTo>
                    <a:pt x="81" y="101"/>
                    <a:pt x="25" y="217"/>
                    <a:pt x="59" y="325"/>
                  </a:cubicBezTo>
                  <a:cubicBezTo>
                    <a:pt x="77" y="384"/>
                    <a:pt x="137" y="418"/>
                    <a:pt x="206" y="421"/>
                  </a:cubicBezTo>
                  <a:cubicBezTo>
                    <a:pt x="214" y="426"/>
                    <a:pt x="243" y="426"/>
                    <a:pt x="251" y="421"/>
                  </a:cubicBezTo>
                  <a:cubicBezTo>
                    <a:pt x="328" y="412"/>
                    <a:pt x="359" y="357"/>
                    <a:pt x="374" y="286"/>
                  </a:cubicBezTo>
                  <a:cubicBezTo>
                    <a:pt x="379" y="275"/>
                    <a:pt x="379" y="243"/>
                    <a:pt x="374" y="232"/>
                  </a:cubicBezTo>
                  <a:cubicBezTo>
                    <a:pt x="359" y="150"/>
                    <a:pt x="311" y="101"/>
                    <a:pt x="218" y="97"/>
                  </a:cubicBezTo>
                  <a:cubicBezTo>
                    <a:pt x="213" y="92"/>
                    <a:pt x="187" y="92"/>
                    <a:pt x="182" y="97"/>
                  </a:cubicBezTo>
                  <a:close/>
                </a:path>
              </a:pathLst>
            </a:custGeom>
            <a:solidFill>
              <a:srgbClr val="BE5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" name="Freeform 1218"/>
            <p:cNvSpPr>
              <a:spLocks noEditPoints="1"/>
            </p:cNvSpPr>
            <p:nvPr/>
          </p:nvSpPr>
          <p:spPr bwMode="auto">
            <a:xfrm>
              <a:off x="10185555" y="796924"/>
              <a:ext cx="9150491" cy="4151305"/>
            </a:xfrm>
            <a:custGeom>
              <a:avLst/>
              <a:gdLst>
                <a:gd name="T0" fmla="*/ 2432 w 3065"/>
                <a:gd name="T1" fmla="*/ 295 h 1390"/>
                <a:gd name="T2" fmla="*/ 2270 w 3065"/>
                <a:gd name="T3" fmla="*/ 607 h 1390"/>
                <a:gd name="T4" fmla="*/ 2267 w 3065"/>
                <a:gd name="T5" fmla="*/ 892 h 1390"/>
                <a:gd name="T6" fmla="*/ 2693 w 3065"/>
                <a:gd name="T7" fmla="*/ 898 h 1390"/>
                <a:gd name="T8" fmla="*/ 2888 w 3065"/>
                <a:gd name="T9" fmla="*/ 901 h 1390"/>
                <a:gd name="T10" fmla="*/ 2903 w 3065"/>
                <a:gd name="T11" fmla="*/ 952 h 1390"/>
                <a:gd name="T12" fmla="*/ 2888 w 3065"/>
                <a:gd name="T13" fmla="*/ 1282 h 1390"/>
                <a:gd name="T14" fmla="*/ 3065 w 3065"/>
                <a:gd name="T15" fmla="*/ 1285 h 1390"/>
                <a:gd name="T16" fmla="*/ 2888 w 3065"/>
                <a:gd name="T17" fmla="*/ 1354 h 1390"/>
                <a:gd name="T18" fmla="*/ 2882 w 3065"/>
                <a:gd name="T19" fmla="*/ 1309 h 1390"/>
                <a:gd name="T20" fmla="*/ 53 w 3065"/>
                <a:gd name="T21" fmla="*/ 1369 h 1390"/>
                <a:gd name="T22" fmla="*/ 26 w 3065"/>
                <a:gd name="T23" fmla="*/ 925 h 1390"/>
                <a:gd name="T24" fmla="*/ 53 w 3065"/>
                <a:gd name="T25" fmla="*/ 919 h 1390"/>
                <a:gd name="T26" fmla="*/ 707 w 3065"/>
                <a:gd name="T27" fmla="*/ 916 h 1390"/>
                <a:gd name="T28" fmla="*/ 407 w 3065"/>
                <a:gd name="T29" fmla="*/ 922 h 1390"/>
                <a:gd name="T30" fmla="*/ 263 w 3065"/>
                <a:gd name="T31" fmla="*/ 928 h 1390"/>
                <a:gd name="T32" fmla="*/ 257 w 3065"/>
                <a:gd name="T33" fmla="*/ 961 h 1390"/>
                <a:gd name="T34" fmla="*/ 602 w 3065"/>
                <a:gd name="T35" fmla="*/ 961 h 1390"/>
                <a:gd name="T36" fmla="*/ 338 w 3065"/>
                <a:gd name="T37" fmla="*/ 964 h 1390"/>
                <a:gd name="T38" fmla="*/ 56 w 3065"/>
                <a:gd name="T39" fmla="*/ 1039 h 1390"/>
                <a:gd name="T40" fmla="*/ 2882 w 3065"/>
                <a:gd name="T41" fmla="*/ 1282 h 1390"/>
                <a:gd name="T42" fmla="*/ 2879 w 3065"/>
                <a:gd name="T43" fmla="*/ 1018 h 1390"/>
                <a:gd name="T44" fmla="*/ 2747 w 3065"/>
                <a:gd name="T45" fmla="*/ 952 h 1390"/>
                <a:gd name="T46" fmla="*/ 2486 w 3065"/>
                <a:gd name="T47" fmla="*/ 952 h 1390"/>
                <a:gd name="T48" fmla="*/ 2270 w 3065"/>
                <a:gd name="T49" fmla="*/ 955 h 1390"/>
                <a:gd name="T50" fmla="*/ 1250 w 3065"/>
                <a:gd name="T51" fmla="*/ 952 h 1390"/>
                <a:gd name="T52" fmla="*/ 998 w 3065"/>
                <a:gd name="T53" fmla="*/ 952 h 1390"/>
                <a:gd name="T54" fmla="*/ 800 w 3065"/>
                <a:gd name="T55" fmla="*/ 958 h 1390"/>
                <a:gd name="T56" fmla="*/ 608 w 3065"/>
                <a:gd name="T57" fmla="*/ 955 h 1390"/>
                <a:gd name="T58" fmla="*/ 839 w 3065"/>
                <a:gd name="T59" fmla="*/ 949 h 1390"/>
                <a:gd name="T60" fmla="*/ 1070 w 3065"/>
                <a:gd name="T61" fmla="*/ 946 h 1390"/>
                <a:gd name="T62" fmla="*/ 1808 w 3065"/>
                <a:gd name="T63" fmla="*/ 943 h 1390"/>
                <a:gd name="T64" fmla="*/ 2537 w 3065"/>
                <a:gd name="T65" fmla="*/ 943 h 1390"/>
                <a:gd name="T66" fmla="*/ 2870 w 3065"/>
                <a:gd name="T67" fmla="*/ 940 h 1390"/>
                <a:gd name="T68" fmla="*/ 2585 w 3065"/>
                <a:gd name="T69" fmla="*/ 913 h 1390"/>
                <a:gd name="T70" fmla="*/ 2174 w 3065"/>
                <a:gd name="T71" fmla="*/ 907 h 1390"/>
                <a:gd name="T72" fmla="*/ 1892 w 3065"/>
                <a:gd name="T73" fmla="*/ 907 h 1390"/>
                <a:gd name="T74" fmla="*/ 1673 w 3065"/>
                <a:gd name="T75" fmla="*/ 910 h 1390"/>
                <a:gd name="T76" fmla="*/ 1421 w 3065"/>
                <a:gd name="T77" fmla="*/ 907 h 1390"/>
                <a:gd name="T78" fmla="*/ 1205 w 3065"/>
                <a:gd name="T79" fmla="*/ 913 h 1390"/>
                <a:gd name="T80" fmla="*/ 965 w 3065"/>
                <a:gd name="T81" fmla="*/ 916 h 1390"/>
                <a:gd name="T82" fmla="*/ 1040 w 3065"/>
                <a:gd name="T83" fmla="*/ 910 h 1390"/>
                <a:gd name="T84" fmla="*/ 1211 w 3065"/>
                <a:gd name="T85" fmla="*/ 907 h 1390"/>
                <a:gd name="T86" fmla="*/ 1376 w 3065"/>
                <a:gd name="T87" fmla="*/ 904 h 1390"/>
                <a:gd name="T88" fmla="*/ 1640 w 3065"/>
                <a:gd name="T89" fmla="*/ 895 h 1390"/>
                <a:gd name="T90" fmla="*/ 1874 w 3065"/>
                <a:gd name="T91" fmla="*/ 895 h 1390"/>
                <a:gd name="T92" fmla="*/ 2117 w 3065"/>
                <a:gd name="T93" fmla="*/ 892 h 1390"/>
                <a:gd name="T94" fmla="*/ 2207 w 3065"/>
                <a:gd name="T95" fmla="*/ 748 h 1390"/>
                <a:gd name="T96" fmla="*/ 2024 w 3065"/>
                <a:gd name="T97" fmla="*/ 304 h 1390"/>
                <a:gd name="T98" fmla="*/ 2336 w 3065"/>
                <a:gd name="T99" fmla="*/ 430 h 1390"/>
                <a:gd name="T100" fmla="*/ 2213 w 3065"/>
                <a:gd name="T101" fmla="*/ 532 h 1390"/>
                <a:gd name="T102" fmla="*/ 2255 w 3065"/>
                <a:gd name="T103" fmla="*/ 610 h 1390"/>
                <a:gd name="T104" fmla="*/ 2216 w 3065"/>
                <a:gd name="T105" fmla="*/ 643 h 1390"/>
                <a:gd name="T106" fmla="*/ 2219 w 3065"/>
                <a:gd name="T107" fmla="*/ 838 h 1390"/>
                <a:gd name="T108" fmla="*/ 2258 w 3065"/>
                <a:gd name="T109" fmla="*/ 739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65" h="1390">
                  <a:moveTo>
                    <a:pt x="2024" y="271"/>
                  </a:moveTo>
                  <a:cubicBezTo>
                    <a:pt x="2026" y="149"/>
                    <a:pt x="2069" y="68"/>
                    <a:pt x="2180" y="55"/>
                  </a:cubicBezTo>
                  <a:cubicBezTo>
                    <a:pt x="2197" y="55"/>
                    <a:pt x="2214" y="55"/>
                    <a:pt x="2231" y="55"/>
                  </a:cubicBezTo>
                  <a:cubicBezTo>
                    <a:pt x="2354" y="62"/>
                    <a:pt x="2431" y="115"/>
                    <a:pt x="2432" y="244"/>
                  </a:cubicBezTo>
                  <a:cubicBezTo>
                    <a:pt x="2432" y="261"/>
                    <a:pt x="2432" y="278"/>
                    <a:pt x="2432" y="295"/>
                  </a:cubicBezTo>
                  <a:cubicBezTo>
                    <a:pt x="2412" y="386"/>
                    <a:pt x="2366" y="451"/>
                    <a:pt x="2270" y="466"/>
                  </a:cubicBezTo>
                  <a:cubicBezTo>
                    <a:pt x="2269" y="466"/>
                    <a:pt x="2268" y="466"/>
                    <a:pt x="2267" y="466"/>
                  </a:cubicBezTo>
                  <a:cubicBezTo>
                    <a:pt x="2267" y="486"/>
                    <a:pt x="2267" y="506"/>
                    <a:pt x="2267" y="526"/>
                  </a:cubicBezTo>
                  <a:cubicBezTo>
                    <a:pt x="2265" y="541"/>
                    <a:pt x="2271" y="548"/>
                    <a:pt x="2270" y="562"/>
                  </a:cubicBezTo>
                  <a:cubicBezTo>
                    <a:pt x="2270" y="577"/>
                    <a:pt x="2270" y="592"/>
                    <a:pt x="2270" y="607"/>
                  </a:cubicBezTo>
                  <a:cubicBezTo>
                    <a:pt x="2270" y="628"/>
                    <a:pt x="2270" y="649"/>
                    <a:pt x="2270" y="670"/>
                  </a:cubicBezTo>
                  <a:cubicBezTo>
                    <a:pt x="2263" y="685"/>
                    <a:pt x="2269" y="713"/>
                    <a:pt x="2267" y="733"/>
                  </a:cubicBezTo>
                  <a:cubicBezTo>
                    <a:pt x="2267" y="755"/>
                    <a:pt x="2267" y="777"/>
                    <a:pt x="2267" y="799"/>
                  </a:cubicBezTo>
                  <a:cubicBezTo>
                    <a:pt x="2267" y="820"/>
                    <a:pt x="2267" y="841"/>
                    <a:pt x="2267" y="862"/>
                  </a:cubicBezTo>
                  <a:cubicBezTo>
                    <a:pt x="2267" y="872"/>
                    <a:pt x="2267" y="882"/>
                    <a:pt x="2267" y="892"/>
                  </a:cubicBezTo>
                  <a:cubicBezTo>
                    <a:pt x="2276" y="899"/>
                    <a:pt x="2298" y="893"/>
                    <a:pt x="2312" y="895"/>
                  </a:cubicBezTo>
                  <a:cubicBezTo>
                    <a:pt x="2353" y="895"/>
                    <a:pt x="2394" y="895"/>
                    <a:pt x="2435" y="895"/>
                  </a:cubicBezTo>
                  <a:cubicBezTo>
                    <a:pt x="2451" y="902"/>
                    <a:pt x="2480" y="896"/>
                    <a:pt x="2501" y="898"/>
                  </a:cubicBezTo>
                  <a:cubicBezTo>
                    <a:pt x="2522" y="898"/>
                    <a:pt x="2543" y="898"/>
                    <a:pt x="2564" y="898"/>
                  </a:cubicBezTo>
                  <a:cubicBezTo>
                    <a:pt x="2607" y="898"/>
                    <a:pt x="2650" y="898"/>
                    <a:pt x="2693" y="898"/>
                  </a:cubicBezTo>
                  <a:cubicBezTo>
                    <a:pt x="2716" y="898"/>
                    <a:pt x="2751" y="897"/>
                    <a:pt x="2789" y="898"/>
                  </a:cubicBezTo>
                  <a:cubicBezTo>
                    <a:pt x="2819" y="898"/>
                    <a:pt x="2869" y="911"/>
                    <a:pt x="2882" y="901"/>
                  </a:cubicBezTo>
                  <a:cubicBezTo>
                    <a:pt x="2888" y="896"/>
                    <a:pt x="2884" y="884"/>
                    <a:pt x="2885" y="880"/>
                  </a:cubicBezTo>
                  <a:cubicBezTo>
                    <a:pt x="2886" y="880"/>
                    <a:pt x="2887" y="880"/>
                    <a:pt x="2888" y="880"/>
                  </a:cubicBezTo>
                  <a:cubicBezTo>
                    <a:pt x="2888" y="887"/>
                    <a:pt x="2888" y="894"/>
                    <a:pt x="2888" y="901"/>
                  </a:cubicBezTo>
                  <a:cubicBezTo>
                    <a:pt x="2902" y="908"/>
                    <a:pt x="2931" y="900"/>
                    <a:pt x="2945" y="907"/>
                  </a:cubicBezTo>
                  <a:cubicBezTo>
                    <a:pt x="2939" y="917"/>
                    <a:pt x="2922" y="916"/>
                    <a:pt x="2906" y="916"/>
                  </a:cubicBezTo>
                  <a:cubicBezTo>
                    <a:pt x="2906" y="911"/>
                    <a:pt x="2888" y="911"/>
                    <a:pt x="2888" y="916"/>
                  </a:cubicBezTo>
                  <a:cubicBezTo>
                    <a:pt x="2890" y="926"/>
                    <a:pt x="2884" y="944"/>
                    <a:pt x="2891" y="949"/>
                  </a:cubicBezTo>
                  <a:cubicBezTo>
                    <a:pt x="2897" y="948"/>
                    <a:pt x="2899" y="951"/>
                    <a:pt x="2903" y="952"/>
                  </a:cubicBezTo>
                  <a:cubicBezTo>
                    <a:pt x="2902" y="956"/>
                    <a:pt x="2895" y="954"/>
                    <a:pt x="2891" y="955"/>
                  </a:cubicBezTo>
                  <a:cubicBezTo>
                    <a:pt x="2886" y="962"/>
                    <a:pt x="2886" y="990"/>
                    <a:pt x="2891" y="997"/>
                  </a:cubicBezTo>
                  <a:cubicBezTo>
                    <a:pt x="2891" y="1045"/>
                    <a:pt x="2891" y="1093"/>
                    <a:pt x="2891" y="1141"/>
                  </a:cubicBezTo>
                  <a:cubicBezTo>
                    <a:pt x="2884" y="1167"/>
                    <a:pt x="2890" y="1206"/>
                    <a:pt x="2888" y="1237"/>
                  </a:cubicBezTo>
                  <a:cubicBezTo>
                    <a:pt x="2888" y="1252"/>
                    <a:pt x="2888" y="1267"/>
                    <a:pt x="2888" y="1282"/>
                  </a:cubicBezTo>
                  <a:cubicBezTo>
                    <a:pt x="2888" y="1283"/>
                    <a:pt x="2888" y="1284"/>
                    <a:pt x="2888" y="1285"/>
                  </a:cubicBezTo>
                  <a:cubicBezTo>
                    <a:pt x="2910" y="1285"/>
                    <a:pt x="2932" y="1285"/>
                    <a:pt x="2954" y="1285"/>
                  </a:cubicBezTo>
                  <a:cubicBezTo>
                    <a:pt x="2971" y="1285"/>
                    <a:pt x="2988" y="1285"/>
                    <a:pt x="3005" y="1285"/>
                  </a:cubicBezTo>
                  <a:cubicBezTo>
                    <a:pt x="3015" y="1285"/>
                    <a:pt x="3025" y="1285"/>
                    <a:pt x="3035" y="1285"/>
                  </a:cubicBezTo>
                  <a:cubicBezTo>
                    <a:pt x="3045" y="1285"/>
                    <a:pt x="3055" y="1285"/>
                    <a:pt x="3065" y="1285"/>
                  </a:cubicBezTo>
                  <a:cubicBezTo>
                    <a:pt x="3065" y="1287"/>
                    <a:pt x="3065" y="1289"/>
                    <a:pt x="3065" y="1291"/>
                  </a:cubicBezTo>
                  <a:cubicBezTo>
                    <a:pt x="3051" y="1292"/>
                    <a:pt x="3040" y="1296"/>
                    <a:pt x="3023" y="1294"/>
                  </a:cubicBezTo>
                  <a:cubicBezTo>
                    <a:pt x="3000" y="1294"/>
                    <a:pt x="2977" y="1294"/>
                    <a:pt x="2954" y="1294"/>
                  </a:cubicBezTo>
                  <a:cubicBezTo>
                    <a:pt x="2933" y="1296"/>
                    <a:pt x="2904" y="1290"/>
                    <a:pt x="2888" y="1297"/>
                  </a:cubicBezTo>
                  <a:cubicBezTo>
                    <a:pt x="2888" y="1316"/>
                    <a:pt x="2888" y="1335"/>
                    <a:pt x="2888" y="1354"/>
                  </a:cubicBezTo>
                  <a:cubicBezTo>
                    <a:pt x="2888" y="1355"/>
                    <a:pt x="2888" y="1356"/>
                    <a:pt x="2888" y="1357"/>
                  </a:cubicBezTo>
                  <a:cubicBezTo>
                    <a:pt x="2886" y="1367"/>
                    <a:pt x="2892" y="1385"/>
                    <a:pt x="2885" y="1390"/>
                  </a:cubicBezTo>
                  <a:cubicBezTo>
                    <a:pt x="2885" y="1379"/>
                    <a:pt x="2885" y="1368"/>
                    <a:pt x="2885" y="1357"/>
                  </a:cubicBezTo>
                  <a:cubicBezTo>
                    <a:pt x="2885" y="1356"/>
                    <a:pt x="2885" y="1355"/>
                    <a:pt x="2885" y="1354"/>
                  </a:cubicBezTo>
                  <a:cubicBezTo>
                    <a:pt x="2883" y="1340"/>
                    <a:pt x="2889" y="1318"/>
                    <a:pt x="2882" y="1309"/>
                  </a:cubicBezTo>
                  <a:cubicBezTo>
                    <a:pt x="2882" y="1305"/>
                    <a:pt x="2882" y="1301"/>
                    <a:pt x="2882" y="1297"/>
                  </a:cubicBezTo>
                  <a:cubicBezTo>
                    <a:pt x="1947" y="1292"/>
                    <a:pt x="991" y="1292"/>
                    <a:pt x="56" y="1297"/>
                  </a:cubicBezTo>
                  <a:cubicBezTo>
                    <a:pt x="56" y="1301"/>
                    <a:pt x="56" y="1305"/>
                    <a:pt x="56" y="1309"/>
                  </a:cubicBezTo>
                  <a:cubicBezTo>
                    <a:pt x="49" y="1320"/>
                    <a:pt x="55" y="1344"/>
                    <a:pt x="53" y="1360"/>
                  </a:cubicBezTo>
                  <a:cubicBezTo>
                    <a:pt x="53" y="1363"/>
                    <a:pt x="53" y="1366"/>
                    <a:pt x="53" y="1369"/>
                  </a:cubicBezTo>
                  <a:cubicBezTo>
                    <a:pt x="51" y="1374"/>
                    <a:pt x="50" y="1369"/>
                    <a:pt x="50" y="1366"/>
                  </a:cubicBezTo>
                  <a:cubicBezTo>
                    <a:pt x="48" y="1356"/>
                    <a:pt x="54" y="1338"/>
                    <a:pt x="47" y="1333"/>
                  </a:cubicBezTo>
                  <a:cubicBezTo>
                    <a:pt x="59" y="1309"/>
                    <a:pt x="27" y="1289"/>
                    <a:pt x="44" y="1288"/>
                  </a:cubicBezTo>
                  <a:cubicBezTo>
                    <a:pt x="49" y="1234"/>
                    <a:pt x="47" y="1102"/>
                    <a:pt x="47" y="1015"/>
                  </a:cubicBezTo>
                  <a:cubicBezTo>
                    <a:pt x="47" y="985"/>
                    <a:pt x="60" y="911"/>
                    <a:pt x="26" y="925"/>
                  </a:cubicBezTo>
                  <a:cubicBezTo>
                    <a:pt x="22" y="925"/>
                    <a:pt x="18" y="925"/>
                    <a:pt x="14" y="925"/>
                  </a:cubicBezTo>
                  <a:cubicBezTo>
                    <a:pt x="0" y="926"/>
                    <a:pt x="7" y="920"/>
                    <a:pt x="17" y="922"/>
                  </a:cubicBezTo>
                  <a:cubicBezTo>
                    <a:pt x="23" y="922"/>
                    <a:pt x="29" y="922"/>
                    <a:pt x="35" y="922"/>
                  </a:cubicBezTo>
                  <a:cubicBezTo>
                    <a:pt x="54" y="928"/>
                    <a:pt x="45" y="906"/>
                    <a:pt x="47" y="895"/>
                  </a:cubicBezTo>
                  <a:cubicBezTo>
                    <a:pt x="59" y="893"/>
                    <a:pt x="51" y="911"/>
                    <a:pt x="53" y="919"/>
                  </a:cubicBezTo>
                  <a:cubicBezTo>
                    <a:pt x="178" y="926"/>
                    <a:pt x="312" y="909"/>
                    <a:pt x="437" y="910"/>
                  </a:cubicBezTo>
                  <a:cubicBezTo>
                    <a:pt x="441" y="917"/>
                    <a:pt x="458" y="911"/>
                    <a:pt x="467" y="913"/>
                  </a:cubicBezTo>
                  <a:cubicBezTo>
                    <a:pt x="485" y="913"/>
                    <a:pt x="503" y="913"/>
                    <a:pt x="521" y="913"/>
                  </a:cubicBezTo>
                  <a:cubicBezTo>
                    <a:pt x="525" y="920"/>
                    <a:pt x="542" y="914"/>
                    <a:pt x="551" y="916"/>
                  </a:cubicBezTo>
                  <a:cubicBezTo>
                    <a:pt x="603" y="916"/>
                    <a:pt x="655" y="916"/>
                    <a:pt x="707" y="916"/>
                  </a:cubicBezTo>
                  <a:cubicBezTo>
                    <a:pt x="735" y="916"/>
                    <a:pt x="763" y="916"/>
                    <a:pt x="791" y="916"/>
                  </a:cubicBezTo>
                  <a:cubicBezTo>
                    <a:pt x="791" y="917"/>
                    <a:pt x="791" y="918"/>
                    <a:pt x="791" y="919"/>
                  </a:cubicBezTo>
                  <a:cubicBezTo>
                    <a:pt x="772" y="919"/>
                    <a:pt x="753" y="919"/>
                    <a:pt x="734" y="919"/>
                  </a:cubicBezTo>
                  <a:cubicBezTo>
                    <a:pt x="674" y="919"/>
                    <a:pt x="614" y="919"/>
                    <a:pt x="554" y="919"/>
                  </a:cubicBezTo>
                  <a:cubicBezTo>
                    <a:pt x="506" y="921"/>
                    <a:pt x="450" y="915"/>
                    <a:pt x="407" y="922"/>
                  </a:cubicBezTo>
                  <a:cubicBezTo>
                    <a:pt x="402" y="922"/>
                    <a:pt x="397" y="922"/>
                    <a:pt x="392" y="922"/>
                  </a:cubicBezTo>
                  <a:cubicBezTo>
                    <a:pt x="382" y="924"/>
                    <a:pt x="364" y="918"/>
                    <a:pt x="359" y="925"/>
                  </a:cubicBezTo>
                  <a:cubicBezTo>
                    <a:pt x="349" y="925"/>
                    <a:pt x="339" y="925"/>
                    <a:pt x="329" y="925"/>
                  </a:cubicBezTo>
                  <a:cubicBezTo>
                    <a:pt x="319" y="927"/>
                    <a:pt x="301" y="921"/>
                    <a:pt x="296" y="928"/>
                  </a:cubicBezTo>
                  <a:cubicBezTo>
                    <a:pt x="285" y="928"/>
                    <a:pt x="274" y="928"/>
                    <a:pt x="263" y="928"/>
                  </a:cubicBezTo>
                  <a:cubicBezTo>
                    <a:pt x="201" y="928"/>
                    <a:pt x="139" y="928"/>
                    <a:pt x="77" y="928"/>
                  </a:cubicBezTo>
                  <a:cubicBezTo>
                    <a:pt x="70" y="928"/>
                    <a:pt x="63" y="928"/>
                    <a:pt x="56" y="928"/>
                  </a:cubicBezTo>
                  <a:cubicBezTo>
                    <a:pt x="56" y="943"/>
                    <a:pt x="56" y="958"/>
                    <a:pt x="56" y="973"/>
                  </a:cubicBezTo>
                  <a:cubicBezTo>
                    <a:pt x="107" y="968"/>
                    <a:pt x="156" y="961"/>
                    <a:pt x="212" y="961"/>
                  </a:cubicBezTo>
                  <a:cubicBezTo>
                    <a:pt x="227" y="961"/>
                    <a:pt x="242" y="961"/>
                    <a:pt x="257" y="961"/>
                  </a:cubicBezTo>
                  <a:cubicBezTo>
                    <a:pt x="272" y="959"/>
                    <a:pt x="295" y="965"/>
                    <a:pt x="305" y="958"/>
                  </a:cubicBezTo>
                  <a:cubicBezTo>
                    <a:pt x="330" y="958"/>
                    <a:pt x="355" y="958"/>
                    <a:pt x="380" y="958"/>
                  </a:cubicBezTo>
                  <a:cubicBezTo>
                    <a:pt x="406" y="958"/>
                    <a:pt x="432" y="958"/>
                    <a:pt x="458" y="958"/>
                  </a:cubicBezTo>
                  <a:cubicBezTo>
                    <a:pt x="483" y="958"/>
                    <a:pt x="508" y="958"/>
                    <a:pt x="533" y="958"/>
                  </a:cubicBezTo>
                  <a:cubicBezTo>
                    <a:pt x="555" y="960"/>
                    <a:pt x="585" y="954"/>
                    <a:pt x="602" y="961"/>
                  </a:cubicBezTo>
                  <a:cubicBezTo>
                    <a:pt x="582" y="961"/>
                    <a:pt x="562" y="961"/>
                    <a:pt x="542" y="961"/>
                  </a:cubicBezTo>
                  <a:cubicBezTo>
                    <a:pt x="523" y="961"/>
                    <a:pt x="504" y="961"/>
                    <a:pt x="485" y="961"/>
                  </a:cubicBezTo>
                  <a:cubicBezTo>
                    <a:pt x="468" y="961"/>
                    <a:pt x="451" y="961"/>
                    <a:pt x="434" y="961"/>
                  </a:cubicBezTo>
                  <a:cubicBezTo>
                    <a:pt x="419" y="963"/>
                    <a:pt x="396" y="957"/>
                    <a:pt x="386" y="964"/>
                  </a:cubicBezTo>
                  <a:cubicBezTo>
                    <a:pt x="370" y="964"/>
                    <a:pt x="354" y="964"/>
                    <a:pt x="338" y="964"/>
                  </a:cubicBezTo>
                  <a:cubicBezTo>
                    <a:pt x="321" y="966"/>
                    <a:pt x="296" y="960"/>
                    <a:pt x="284" y="967"/>
                  </a:cubicBezTo>
                  <a:cubicBezTo>
                    <a:pt x="266" y="967"/>
                    <a:pt x="248" y="967"/>
                    <a:pt x="230" y="967"/>
                  </a:cubicBezTo>
                  <a:cubicBezTo>
                    <a:pt x="220" y="969"/>
                    <a:pt x="202" y="963"/>
                    <a:pt x="197" y="970"/>
                  </a:cubicBezTo>
                  <a:cubicBezTo>
                    <a:pt x="147" y="970"/>
                    <a:pt x="100" y="973"/>
                    <a:pt x="56" y="979"/>
                  </a:cubicBezTo>
                  <a:cubicBezTo>
                    <a:pt x="56" y="999"/>
                    <a:pt x="56" y="1019"/>
                    <a:pt x="56" y="1039"/>
                  </a:cubicBezTo>
                  <a:cubicBezTo>
                    <a:pt x="56" y="1057"/>
                    <a:pt x="56" y="1075"/>
                    <a:pt x="56" y="1093"/>
                  </a:cubicBezTo>
                  <a:cubicBezTo>
                    <a:pt x="56" y="1094"/>
                    <a:pt x="56" y="1095"/>
                    <a:pt x="56" y="1096"/>
                  </a:cubicBezTo>
                  <a:cubicBezTo>
                    <a:pt x="56" y="1142"/>
                    <a:pt x="56" y="1188"/>
                    <a:pt x="56" y="1234"/>
                  </a:cubicBezTo>
                  <a:cubicBezTo>
                    <a:pt x="56" y="1250"/>
                    <a:pt x="56" y="1266"/>
                    <a:pt x="56" y="1282"/>
                  </a:cubicBezTo>
                  <a:cubicBezTo>
                    <a:pt x="991" y="1287"/>
                    <a:pt x="1947" y="1287"/>
                    <a:pt x="2882" y="1282"/>
                  </a:cubicBezTo>
                  <a:cubicBezTo>
                    <a:pt x="2882" y="1272"/>
                    <a:pt x="2882" y="1262"/>
                    <a:pt x="2882" y="1252"/>
                  </a:cubicBezTo>
                  <a:cubicBezTo>
                    <a:pt x="2882" y="1231"/>
                    <a:pt x="2882" y="1210"/>
                    <a:pt x="2882" y="1189"/>
                  </a:cubicBezTo>
                  <a:cubicBezTo>
                    <a:pt x="2880" y="1169"/>
                    <a:pt x="2886" y="1141"/>
                    <a:pt x="2879" y="1126"/>
                  </a:cubicBezTo>
                  <a:cubicBezTo>
                    <a:pt x="2879" y="1109"/>
                    <a:pt x="2879" y="1092"/>
                    <a:pt x="2879" y="1075"/>
                  </a:cubicBezTo>
                  <a:cubicBezTo>
                    <a:pt x="2879" y="1056"/>
                    <a:pt x="2879" y="1037"/>
                    <a:pt x="2879" y="1018"/>
                  </a:cubicBezTo>
                  <a:cubicBezTo>
                    <a:pt x="2879" y="998"/>
                    <a:pt x="2879" y="978"/>
                    <a:pt x="2879" y="958"/>
                  </a:cubicBezTo>
                  <a:cubicBezTo>
                    <a:pt x="2879" y="957"/>
                    <a:pt x="2879" y="956"/>
                    <a:pt x="2879" y="955"/>
                  </a:cubicBezTo>
                  <a:cubicBezTo>
                    <a:pt x="2865" y="955"/>
                    <a:pt x="2851" y="955"/>
                    <a:pt x="2837" y="955"/>
                  </a:cubicBezTo>
                  <a:cubicBezTo>
                    <a:pt x="2822" y="955"/>
                    <a:pt x="2807" y="955"/>
                    <a:pt x="2792" y="955"/>
                  </a:cubicBezTo>
                  <a:cubicBezTo>
                    <a:pt x="2783" y="948"/>
                    <a:pt x="2761" y="954"/>
                    <a:pt x="2747" y="952"/>
                  </a:cubicBezTo>
                  <a:cubicBezTo>
                    <a:pt x="2732" y="952"/>
                    <a:pt x="2717" y="952"/>
                    <a:pt x="2702" y="952"/>
                  </a:cubicBezTo>
                  <a:cubicBezTo>
                    <a:pt x="2679" y="945"/>
                    <a:pt x="2643" y="951"/>
                    <a:pt x="2615" y="949"/>
                  </a:cubicBezTo>
                  <a:cubicBezTo>
                    <a:pt x="2601" y="949"/>
                    <a:pt x="2587" y="949"/>
                    <a:pt x="2573" y="949"/>
                  </a:cubicBezTo>
                  <a:cubicBezTo>
                    <a:pt x="2559" y="951"/>
                    <a:pt x="2537" y="945"/>
                    <a:pt x="2528" y="952"/>
                  </a:cubicBezTo>
                  <a:cubicBezTo>
                    <a:pt x="2514" y="952"/>
                    <a:pt x="2500" y="952"/>
                    <a:pt x="2486" y="952"/>
                  </a:cubicBezTo>
                  <a:cubicBezTo>
                    <a:pt x="2472" y="952"/>
                    <a:pt x="2458" y="952"/>
                    <a:pt x="2444" y="952"/>
                  </a:cubicBezTo>
                  <a:cubicBezTo>
                    <a:pt x="2429" y="952"/>
                    <a:pt x="2414" y="952"/>
                    <a:pt x="2399" y="952"/>
                  </a:cubicBezTo>
                  <a:cubicBezTo>
                    <a:pt x="2386" y="954"/>
                    <a:pt x="2365" y="948"/>
                    <a:pt x="2357" y="955"/>
                  </a:cubicBezTo>
                  <a:cubicBezTo>
                    <a:pt x="2343" y="955"/>
                    <a:pt x="2329" y="955"/>
                    <a:pt x="2315" y="955"/>
                  </a:cubicBezTo>
                  <a:cubicBezTo>
                    <a:pt x="2300" y="955"/>
                    <a:pt x="2285" y="955"/>
                    <a:pt x="2270" y="955"/>
                  </a:cubicBezTo>
                  <a:cubicBezTo>
                    <a:pt x="2220" y="955"/>
                    <a:pt x="2170" y="955"/>
                    <a:pt x="2120" y="955"/>
                  </a:cubicBezTo>
                  <a:cubicBezTo>
                    <a:pt x="1971" y="955"/>
                    <a:pt x="1822" y="955"/>
                    <a:pt x="1673" y="955"/>
                  </a:cubicBezTo>
                  <a:cubicBezTo>
                    <a:pt x="1608" y="955"/>
                    <a:pt x="1543" y="955"/>
                    <a:pt x="1478" y="955"/>
                  </a:cubicBezTo>
                  <a:cubicBezTo>
                    <a:pt x="1467" y="948"/>
                    <a:pt x="1443" y="954"/>
                    <a:pt x="1427" y="952"/>
                  </a:cubicBezTo>
                  <a:cubicBezTo>
                    <a:pt x="1368" y="952"/>
                    <a:pt x="1309" y="952"/>
                    <a:pt x="1250" y="952"/>
                  </a:cubicBezTo>
                  <a:cubicBezTo>
                    <a:pt x="1209" y="947"/>
                    <a:pt x="1204" y="959"/>
                    <a:pt x="1190" y="949"/>
                  </a:cubicBezTo>
                  <a:cubicBezTo>
                    <a:pt x="1163" y="951"/>
                    <a:pt x="1128" y="945"/>
                    <a:pt x="1106" y="952"/>
                  </a:cubicBezTo>
                  <a:cubicBezTo>
                    <a:pt x="1090" y="952"/>
                    <a:pt x="1074" y="952"/>
                    <a:pt x="1058" y="952"/>
                  </a:cubicBezTo>
                  <a:cubicBezTo>
                    <a:pt x="1048" y="952"/>
                    <a:pt x="1038" y="952"/>
                    <a:pt x="1028" y="952"/>
                  </a:cubicBezTo>
                  <a:cubicBezTo>
                    <a:pt x="1018" y="952"/>
                    <a:pt x="1008" y="952"/>
                    <a:pt x="998" y="952"/>
                  </a:cubicBezTo>
                  <a:cubicBezTo>
                    <a:pt x="987" y="954"/>
                    <a:pt x="968" y="948"/>
                    <a:pt x="962" y="955"/>
                  </a:cubicBezTo>
                  <a:cubicBezTo>
                    <a:pt x="950" y="955"/>
                    <a:pt x="938" y="955"/>
                    <a:pt x="926" y="955"/>
                  </a:cubicBezTo>
                  <a:cubicBezTo>
                    <a:pt x="913" y="955"/>
                    <a:pt x="900" y="955"/>
                    <a:pt x="887" y="955"/>
                  </a:cubicBezTo>
                  <a:cubicBezTo>
                    <a:pt x="873" y="955"/>
                    <a:pt x="859" y="955"/>
                    <a:pt x="845" y="955"/>
                  </a:cubicBezTo>
                  <a:cubicBezTo>
                    <a:pt x="831" y="957"/>
                    <a:pt x="809" y="951"/>
                    <a:pt x="800" y="958"/>
                  </a:cubicBezTo>
                  <a:cubicBezTo>
                    <a:pt x="785" y="958"/>
                    <a:pt x="770" y="958"/>
                    <a:pt x="755" y="958"/>
                  </a:cubicBezTo>
                  <a:cubicBezTo>
                    <a:pt x="738" y="958"/>
                    <a:pt x="721" y="958"/>
                    <a:pt x="704" y="958"/>
                  </a:cubicBezTo>
                  <a:cubicBezTo>
                    <a:pt x="688" y="958"/>
                    <a:pt x="672" y="958"/>
                    <a:pt x="656" y="958"/>
                  </a:cubicBezTo>
                  <a:cubicBezTo>
                    <a:pt x="640" y="958"/>
                    <a:pt x="624" y="958"/>
                    <a:pt x="608" y="958"/>
                  </a:cubicBezTo>
                  <a:cubicBezTo>
                    <a:pt x="608" y="957"/>
                    <a:pt x="608" y="956"/>
                    <a:pt x="608" y="955"/>
                  </a:cubicBezTo>
                  <a:cubicBezTo>
                    <a:pt x="614" y="955"/>
                    <a:pt x="620" y="955"/>
                    <a:pt x="626" y="955"/>
                  </a:cubicBezTo>
                  <a:cubicBezTo>
                    <a:pt x="643" y="953"/>
                    <a:pt x="668" y="959"/>
                    <a:pt x="680" y="952"/>
                  </a:cubicBezTo>
                  <a:cubicBezTo>
                    <a:pt x="698" y="952"/>
                    <a:pt x="716" y="952"/>
                    <a:pt x="734" y="952"/>
                  </a:cubicBezTo>
                  <a:cubicBezTo>
                    <a:pt x="755" y="952"/>
                    <a:pt x="776" y="952"/>
                    <a:pt x="797" y="952"/>
                  </a:cubicBezTo>
                  <a:cubicBezTo>
                    <a:pt x="810" y="950"/>
                    <a:pt x="831" y="956"/>
                    <a:pt x="839" y="949"/>
                  </a:cubicBezTo>
                  <a:cubicBezTo>
                    <a:pt x="852" y="949"/>
                    <a:pt x="865" y="949"/>
                    <a:pt x="878" y="949"/>
                  </a:cubicBezTo>
                  <a:cubicBezTo>
                    <a:pt x="890" y="949"/>
                    <a:pt x="902" y="949"/>
                    <a:pt x="914" y="949"/>
                  </a:cubicBezTo>
                  <a:cubicBezTo>
                    <a:pt x="933" y="947"/>
                    <a:pt x="960" y="953"/>
                    <a:pt x="974" y="946"/>
                  </a:cubicBezTo>
                  <a:cubicBezTo>
                    <a:pt x="988" y="946"/>
                    <a:pt x="1002" y="946"/>
                    <a:pt x="1016" y="946"/>
                  </a:cubicBezTo>
                  <a:cubicBezTo>
                    <a:pt x="1034" y="946"/>
                    <a:pt x="1052" y="946"/>
                    <a:pt x="1070" y="946"/>
                  </a:cubicBezTo>
                  <a:cubicBezTo>
                    <a:pt x="1097" y="944"/>
                    <a:pt x="1132" y="950"/>
                    <a:pt x="1154" y="943"/>
                  </a:cubicBezTo>
                  <a:cubicBezTo>
                    <a:pt x="1209" y="943"/>
                    <a:pt x="1264" y="943"/>
                    <a:pt x="1319" y="943"/>
                  </a:cubicBezTo>
                  <a:cubicBezTo>
                    <a:pt x="1373" y="943"/>
                    <a:pt x="1427" y="943"/>
                    <a:pt x="1481" y="943"/>
                  </a:cubicBezTo>
                  <a:cubicBezTo>
                    <a:pt x="1536" y="943"/>
                    <a:pt x="1591" y="943"/>
                    <a:pt x="1646" y="943"/>
                  </a:cubicBezTo>
                  <a:cubicBezTo>
                    <a:pt x="1700" y="943"/>
                    <a:pt x="1754" y="943"/>
                    <a:pt x="1808" y="943"/>
                  </a:cubicBezTo>
                  <a:cubicBezTo>
                    <a:pt x="1905" y="950"/>
                    <a:pt x="2015" y="944"/>
                    <a:pt x="2117" y="946"/>
                  </a:cubicBezTo>
                  <a:cubicBezTo>
                    <a:pt x="2195" y="946"/>
                    <a:pt x="2273" y="946"/>
                    <a:pt x="2351" y="946"/>
                  </a:cubicBezTo>
                  <a:cubicBezTo>
                    <a:pt x="2380" y="944"/>
                    <a:pt x="2417" y="950"/>
                    <a:pt x="2441" y="943"/>
                  </a:cubicBezTo>
                  <a:cubicBezTo>
                    <a:pt x="2459" y="943"/>
                    <a:pt x="2477" y="943"/>
                    <a:pt x="2495" y="943"/>
                  </a:cubicBezTo>
                  <a:cubicBezTo>
                    <a:pt x="2509" y="943"/>
                    <a:pt x="2523" y="943"/>
                    <a:pt x="2537" y="943"/>
                  </a:cubicBezTo>
                  <a:cubicBezTo>
                    <a:pt x="2547" y="941"/>
                    <a:pt x="2565" y="947"/>
                    <a:pt x="2570" y="940"/>
                  </a:cubicBezTo>
                  <a:cubicBezTo>
                    <a:pt x="2585" y="940"/>
                    <a:pt x="2600" y="940"/>
                    <a:pt x="2615" y="940"/>
                  </a:cubicBezTo>
                  <a:cubicBezTo>
                    <a:pt x="2629" y="940"/>
                    <a:pt x="2643" y="940"/>
                    <a:pt x="2657" y="940"/>
                  </a:cubicBezTo>
                  <a:cubicBezTo>
                    <a:pt x="2671" y="938"/>
                    <a:pt x="2693" y="944"/>
                    <a:pt x="2702" y="937"/>
                  </a:cubicBezTo>
                  <a:cubicBezTo>
                    <a:pt x="2760" y="936"/>
                    <a:pt x="2815" y="938"/>
                    <a:pt x="2870" y="940"/>
                  </a:cubicBezTo>
                  <a:cubicBezTo>
                    <a:pt x="2868" y="945"/>
                    <a:pt x="2884" y="945"/>
                    <a:pt x="2882" y="940"/>
                  </a:cubicBezTo>
                  <a:cubicBezTo>
                    <a:pt x="2882" y="934"/>
                    <a:pt x="2882" y="928"/>
                    <a:pt x="2882" y="922"/>
                  </a:cubicBezTo>
                  <a:cubicBezTo>
                    <a:pt x="2882" y="920"/>
                    <a:pt x="2882" y="918"/>
                    <a:pt x="2882" y="916"/>
                  </a:cubicBezTo>
                  <a:cubicBezTo>
                    <a:pt x="2840" y="909"/>
                    <a:pt x="2785" y="915"/>
                    <a:pt x="2738" y="913"/>
                  </a:cubicBezTo>
                  <a:cubicBezTo>
                    <a:pt x="2687" y="913"/>
                    <a:pt x="2636" y="913"/>
                    <a:pt x="2585" y="913"/>
                  </a:cubicBezTo>
                  <a:cubicBezTo>
                    <a:pt x="2566" y="906"/>
                    <a:pt x="2534" y="912"/>
                    <a:pt x="2510" y="910"/>
                  </a:cubicBezTo>
                  <a:cubicBezTo>
                    <a:pt x="2483" y="910"/>
                    <a:pt x="2456" y="910"/>
                    <a:pt x="2429" y="910"/>
                  </a:cubicBezTo>
                  <a:cubicBezTo>
                    <a:pt x="2402" y="910"/>
                    <a:pt x="2375" y="910"/>
                    <a:pt x="2348" y="910"/>
                  </a:cubicBezTo>
                  <a:cubicBezTo>
                    <a:pt x="2321" y="910"/>
                    <a:pt x="2294" y="910"/>
                    <a:pt x="2267" y="910"/>
                  </a:cubicBezTo>
                  <a:cubicBezTo>
                    <a:pt x="2241" y="904"/>
                    <a:pt x="2204" y="909"/>
                    <a:pt x="2174" y="907"/>
                  </a:cubicBezTo>
                  <a:cubicBezTo>
                    <a:pt x="2156" y="907"/>
                    <a:pt x="2138" y="907"/>
                    <a:pt x="2120" y="907"/>
                  </a:cubicBezTo>
                  <a:cubicBezTo>
                    <a:pt x="2101" y="907"/>
                    <a:pt x="2082" y="907"/>
                    <a:pt x="2063" y="907"/>
                  </a:cubicBezTo>
                  <a:cubicBezTo>
                    <a:pt x="2044" y="907"/>
                    <a:pt x="2025" y="907"/>
                    <a:pt x="2006" y="907"/>
                  </a:cubicBezTo>
                  <a:cubicBezTo>
                    <a:pt x="1994" y="900"/>
                    <a:pt x="1969" y="906"/>
                    <a:pt x="1952" y="904"/>
                  </a:cubicBezTo>
                  <a:cubicBezTo>
                    <a:pt x="1933" y="906"/>
                    <a:pt x="1906" y="900"/>
                    <a:pt x="1892" y="907"/>
                  </a:cubicBezTo>
                  <a:cubicBezTo>
                    <a:pt x="1881" y="910"/>
                    <a:pt x="1872" y="915"/>
                    <a:pt x="1856" y="913"/>
                  </a:cubicBezTo>
                  <a:cubicBezTo>
                    <a:pt x="1834" y="913"/>
                    <a:pt x="1812" y="913"/>
                    <a:pt x="1790" y="913"/>
                  </a:cubicBezTo>
                  <a:cubicBezTo>
                    <a:pt x="1777" y="913"/>
                    <a:pt x="1764" y="913"/>
                    <a:pt x="1751" y="913"/>
                  </a:cubicBezTo>
                  <a:cubicBezTo>
                    <a:pt x="1744" y="906"/>
                    <a:pt x="1724" y="912"/>
                    <a:pt x="1712" y="910"/>
                  </a:cubicBezTo>
                  <a:cubicBezTo>
                    <a:pt x="1699" y="910"/>
                    <a:pt x="1686" y="910"/>
                    <a:pt x="1673" y="910"/>
                  </a:cubicBezTo>
                  <a:cubicBezTo>
                    <a:pt x="1667" y="903"/>
                    <a:pt x="1648" y="909"/>
                    <a:pt x="1637" y="907"/>
                  </a:cubicBezTo>
                  <a:cubicBezTo>
                    <a:pt x="1630" y="907"/>
                    <a:pt x="1623" y="907"/>
                    <a:pt x="1616" y="907"/>
                  </a:cubicBezTo>
                  <a:cubicBezTo>
                    <a:pt x="1578" y="902"/>
                    <a:pt x="1519" y="902"/>
                    <a:pt x="1481" y="907"/>
                  </a:cubicBezTo>
                  <a:cubicBezTo>
                    <a:pt x="1477" y="907"/>
                    <a:pt x="1473" y="907"/>
                    <a:pt x="1469" y="907"/>
                  </a:cubicBezTo>
                  <a:cubicBezTo>
                    <a:pt x="1453" y="907"/>
                    <a:pt x="1437" y="907"/>
                    <a:pt x="1421" y="907"/>
                  </a:cubicBezTo>
                  <a:cubicBezTo>
                    <a:pt x="1404" y="909"/>
                    <a:pt x="1379" y="903"/>
                    <a:pt x="1367" y="910"/>
                  </a:cubicBezTo>
                  <a:cubicBezTo>
                    <a:pt x="1355" y="910"/>
                    <a:pt x="1343" y="910"/>
                    <a:pt x="1331" y="910"/>
                  </a:cubicBezTo>
                  <a:cubicBezTo>
                    <a:pt x="1316" y="912"/>
                    <a:pt x="1293" y="906"/>
                    <a:pt x="1283" y="913"/>
                  </a:cubicBezTo>
                  <a:cubicBezTo>
                    <a:pt x="1269" y="913"/>
                    <a:pt x="1255" y="913"/>
                    <a:pt x="1241" y="913"/>
                  </a:cubicBezTo>
                  <a:cubicBezTo>
                    <a:pt x="1229" y="913"/>
                    <a:pt x="1217" y="913"/>
                    <a:pt x="1205" y="913"/>
                  </a:cubicBezTo>
                  <a:cubicBezTo>
                    <a:pt x="1193" y="913"/>
                    <a:pt x="1181" y="913"/>
                    <a:pt x="1169" y="913"/>
                  </a:cubicBezTo>
                  <a:cubicBezTo>
                    <a:pt x="1157" y="915"/>
                    <a:pt x="1137" y="909"/>
                    <a:pt x="1130" y="916"/>
                  </a:cubicBezTo>
                  <a:cubicBezTo>
                    <a:pt x="1115" y="916"/>
                    <a:pt x="1100" y="916"/>
                    <a:pt x="1085" y="916"/>
                  </a:cubicBezTo>
                  <a:cubicBezTo>
                    <a:pt x="1066" y="916"/>
                    <a:pt x="1047" y="916"/>
                    <a:pt x="1028" y="916"/>
                  </a:cubicBezTo>
                  <a:cubicBezTo>
                    <a:pt x="1007" y="916"/>
                    <a:pt x="986" y="916"/>
                    <a:pt x="965" y="916"/>
                  </a:cubicBezTo>
                  <a:cubicBezTo>
                    <a:pt x="932" y="914"/>
                    <a:pt x="891" y="920"/>
                    <a:pt x="863" y="913"/>
                  </a:cubicBezTo>
                  <a:cubicBezTo>
                    <a:pt x="877" y="913"/>
                    <a:pt x="891" y="913"/>
                    <a:pt x="905" y="913"/>
                  </a:cubicBezTo>
                  <a:cubicBezTo>
                    <a:pt x="920" y="913"/>
                    <a:pt x="935" y="913"/>
                    <a:pt x="950" y="913"/>
                  </a:cubicBezTo>
                  <a:cubicBezTo>
                    <a:pt x="965" y="913"/>
                    <a:pt x="980" y="913"/>
                    <a:pt x="995" y="913"/>
                  </a:cubicBezTo>
                  <a:cubicBezTo>
                    <a:pt x="1009" y="911"/>
                    <a:pt x="1031" y="917"/>
                    <a:pt x="1040" y="910"/>
                  </a:cubicBezTo>
                  <a:cubicBezTo>
                    <a:pt x="1056" y="910"/>
                    <a:pt x="1072" y="910"/>
                    <a:pt x="1088" y="910"/>
                  </a:cubicBezTo>
                  <a:cubicBezTo>
                    <a:pt x="1098" y="910"/>
                    <a:pt x="1108" y="910"/>
                    <a:pt x="1118" y="910"/>
                  </a:cubicBezTo>
                  <a:cubicBezTo>
                    <a:pt x="1128" y="910"/>
                    <a:pt x="1138" y="910"/>
                    <a:pt x="1148" y="910"/>
                  </a:cubicBezTo>
                  <a:cubicBezTo>
                    <a:pt x="1158" y="908"/>
                    <a:pt x="1176" y="914"/>
                    <a:pt x="1181" y="907"/>
                  </a:cubicBezTo>
                  <a:cubicBezTo>
                    <a:pt x="1191" y="907"/>
                    <a:pt x="1201" y="907"/>
                    <a:pt x="1211" y="907"/>
                  </a:cubicBezTo>
                  <a:cubicBezTo>
                    <a:pt x="1222" y="907"/>
                    <a:pt x="1233" y="907"/>
                    <a:pt x="1244" y="907"/>
                  </a:cubicBezTo>
                  <a:cubicBezTo>
                    <a:pt x="1254" y="907"/>
                    <a:pt x="1264" y="907"/>
                    <a:pt x="1274" y="907"/>
                  </a:cubicBezTo>
                  <a:cubicBezTo>
                    <a:pt x="1285" y="905"/>
                    <a:pt x="1304" y="911"/>
                    <a:pt x="1310" y="904"/>
                  </a:cubicBezTo>
                  <a:cubicBezTo>
                    <a:pt x="1320" y="904"/>
                    <a:pt x="1330" y="904"/>
                    <a:pt x="1340" y="904"/>
                  </a:cubicBezTo>
                  <a:cubicBezTo>
                    <a:pt x="1352" y="904"/>
                    <a:pt x="1364" y="904"/>
                    <a:pt x="1376" y="904"/>
                  </a:cubicBezTo>
                  <a:cubicBezTo>
                    <a:pt x="1395" y="902"/>
                    <a:pt x="1422" y="908"/>
                    <a:pt x="1436" y="901"/>
                  </a:cubicBezTo>
                  <a:cubicBezTo>
                    <a:pt x="1453" y="901"/>
                    <a:pt x="1470" y="901"/>
                    <a:pt x="1487" y="901"/>
                  </a:cubicBezTo>
                  <a:cubicBezTo>
                    <a:pt x="1503" y="899"/>
                    <a:pt x="1527" y="905"/>
                    <a:pt x="1538" y="898"/>
                  </a:cubicBezTo>
                  <a:cubicBezTo>
                    <a:pt x="1555" y="898"/>
                    <a:pt x="1572" y="898"/>
                    <a:pt x="1589" y="898"/>
                  </a:cubicBezTo>
                  <a:cubicBezTo>
                    <a:pt x="1605" y="896"/>
                    <a:pt x="1629" y="902"/>
                    <a:pt x="1640" y="895"/>
                  </a:cubicBezTo>
                  <a:cubicBezTo>
                    <a:pt x="1655" y="895"/>
                    <a:pt x="1670" y="895"/>
                    <a:pt x="1685" y="895"/>
                  </a:cubicBezTo>
                  <a:cubicBezTo>
                    <a:pt x="1702" y="895"/>
                    <a:pt x="1719" y="895"/>
                    <a:pt x="1736" y="895"/>
                  </a:cubicBezTo>
                  <a:cubicBezTo>
                    <a:pt x="1751" y="893"/>
                    <a:pt x="1774" y="899"/>
                    <a:pt x="1784" y="892"/>
                  </a:cubicBezTo>
                  <a:cubicBezTo>
                    <a:pt x="1802" y="892"/>
                    <a:pt x="1820" y="892"/>
                    <a:pt x="1838" y="892"/>
                  </a:cubicBezTo>
                  <a:cubicBezTo>
                    <a:pt x="1844" y="899"/>
                    <a:pt x="1863" y="893"/>
                    <a:pt x="1874" y="895"/>
                  </a:cubicBezTo>
                  <a:cubicBezTo>
                    <a:pt x="1899" y="895"/>
                    <a:pt x="1924" y="895"/>
                    <a:pt x="1949" y="895"/>
                  </a:cubicBezTo>
                  <a:cubicBezTo>
                    <a:pt x="1963" y="895"/>
                    <a:pt x="1977" y="895"/>
                    <a:pt x="1991" y="895"/>
                  </a:cubicBezTo>
                  <a:cubicBezTo>
                    <a:pt x="2005" y="895"/>
                    <a:pt x="2019" y="895"/>
                    <a:pt x="2033" y="895"/>
                  </a:cubicBezTo>
                  <a:cubicBezTo>
                    <a:pt x="2045" y="893"/>
                    <a:pt x="2065" y="899"/>
                    <a:pt x="2072" y="892"/>
                  </a:cubicBezTo>
                  <a:cubicBezTo>
                    <a:pt x="2087" y="892"/>
                    <a:pt x="2102" y="892"/>
                    <a:pt x="2117" y="892"/>
                  </a:cubicBezTo>
                  <a:cubicBezTo>
                    <a:pt x="2132" y="892"/>
                    <a:pt x="2147" y="892"/>
                    <a:pt x="2162" y="892"/>
                  </a:cubicBezTo>
                  <a:cubicBezTo>
                    <a:pt x="2177" y="892"/>
                    <a:pt x="2192" y="892"/>
                    <a:pt x="2207" y="892"/>
                  </a:cubicBezTo>
                  <a:cubicBezTo>
                    <a:pt x="2208" y="892"/>
                    <a:pt x="2209" y="892"/>
                    <a:pt x="2210" y="892"/>
                  </a:cubicBezTo>
                  <a:cubicBezTo>
                    <a:pt x="2208" y="862"/>
                    <a:pt x="2214" y="824"/>
                    <a:pt x="2207" y="799"/>
                  </a:cubicBezTo>
                  <a:cubicBezTo>
                    <a:pt x="2207" y="782"/>
                    <a:pt x="2207" y="765"/>
                    <a:pt x="2207" y="748"/>
                  </a:cubicBezTo>
                  <a:cubicBezTo>
                    <a:pt x="2207" y="724"/>
                    <a:pt x="2207" y="700"/>
                    <a:pt x="2207" y="676"/>
                  </a:cubicBezTo>
                  <a:cubicBezTo>
                    <a:pt x="2207" y="648"/>
                    <a:pt x="2207" y="620"/>
                    <a:pt x="2207" y="592"/>
                  </a:cubicBezTo>
                  <a:cubicBezTo>
                    <a:pt x="2205" y="579"/>
                    <a:pt x="2211" y="558"/>
                    <a:pt x="2204" y="550"/>
                  </a:cubicBezTo>
                  <a:cubicBezTo>
                    <a:pt x="2197" y="527"/>
                    <a:pt x="2203" y="491"/>
                    <a:pt x="2201" y="463"/>
                  </a:cubicBezTo>
                  <a:cubicBezTo>
                    <a:pt x="2109" y="443"/>
                    <a:pt x="2031" y="409"/>
                    <a:pt x="2024" y="304"/>
                  </a:cubicBezTo>
                  <a:cubicBezTo>
                    <a:pt x="2024" y="293"/>
                    <a:pt x="2024" y="282"/>
                    <a:pt x="2024" y="271"/>
                  </a:cubicBezTo>
                  <a:close/>
                  <a:moveTo>
                    <a:pt x="2423" y="244"/>
                  </a:moveTo>
                  <a:cubicBezTo>
                    <a:pt x="2439" y="57"/>
                    <a:pt x="2155" y="0"/>
                    <a:pt x="2069" y="133"/>
                  </a:cubicBezTo>
                  <a:cubicBezTo>
                    <a:pt x="2041" y="176"/>
                    <a:pt x="2022" y="235"/>
                    <a:pt x="2033" y="307"/>
                  </a:cubicBezTo>
                  <a:cubicBezTo>
                    <a:pt x="2051" y="425"/>
                    <a:pt x="2200" y="505"/>
                    <a:pt x="2336" y="430"/>
                  </a:cubicBezTo>
                  <a:cubicBezTo>
                    <a:pt x="2375" y="409"/>
                    <a:pt x="2418" y="347"/>
                    <a:pt x="2423" y="280"/>
                  </a:cubicBezTo>
                  <a:cubicBezTo>
                    <a:pt x="2428" y="275"/>
                    <a:pt x="2428" y="249"/>
                    <a:pt x="2423" y="244"/>
                  </a:cubicBezTo>
                  <a:close/>
                  <a:moveTo>
                    <a:pt x="2210" y="466"/>
                  </a:moveTo>
                  <a:cubicBezTo>
                    <a:pt x="2212" y="486"/>
                    <a:pt x="2206" y="514"/>
                    <a:pt x="2213" y="529"/>
                  </a:cubicBezTo>
                  <a:cubicBezTo>
                    <a:pt x="2213" y="530"/>
                    <a:pt x="2213" y="531"/>
                    <a:pt x="2213" y="532"/>
                  </a:cubicBezTo>
                  <a:cubicBezTo>
                    <a:pt x="2220" y="537"/>
                    <a:pt x="2248" y="537"/>
                    <a:pt x="2255" y="532"/>
                  </a:cubicBezTo>
                  <a:cubicBezTo>
                    <a:pt x="2255" y="527"/>
                    <a:pt x="2263" y="530"/>
                    <a:pt x="2261" y="523"/>
                  </a:cubicBezTo>
                  <a:cubicBezTo>
                    <a:pt x="2259" y="505"/>
                    <a:pt x="2265" y="479"/>
                    <a:pt x="2258" y="466"/>
                  </a:cubicBezTo>
                  <a:cubicBezTo>
                    <a:pt x="2242" y="468"/>
                    <a:pt x="2223" y="457"/>
                    <a:pt x="2210" y="466"/>
                  </a:cubicBezTo>
                  <a:close/>
                  <a:moveTo>
                    <a:pt x="2255" y="610"/>
                  </a:moveTo>
                  <a:cubicBezTo>
                    <a:pt x="2255" y="588"/>
                    <a:pt x="2255" y="566"/>
                    <a:pt x="2255" y="544"/>
                  </a:cubicBezTo>
                  <a:cubicBezTo>
                    <a:pt x="2239" y="544"/>
                    <a:pt x="2224" y="545"/>
                    <a:pt x="2213" y="550"/>
                  </a:cubicBezTo>
                  <a:cubicBezTo>
                    <a:pt x="2213" y="562"/>
                    <a:pt x="2213" y="574"/>
                    <a:pt x="2213" y="586"/>
                  </a:cubicBezTo>
                  <a:cubicBezTo>
                    <a:pt x="2215" y="595"/>
                    <a:pt x="2209" y="612"/>
                    <a:pt x="2216" y="616"/>
                  </a:cubicBezTo>
                  <a:cubicBezTo>
                    <a:pt x="2216" y="625"/>
                    <a:pt x="2216" y="634"/>
                    <a:pt x="2216" y="643"/>
                  </a:cubicBezTo>
                  <a:cubicBezTo>
                    <a:pt x="2216" y="653"/>
                    <a:pt x="2216" y="663"/>
                    <a:pt x="2216" y="673"/>
                  </a:cubicBezTo>
                  <a:cubicBezTo>
                    <a:pt x="2218" y="691"/>
                    <a:pt x="2212" y="717"/>
                    <a:pt x="2219" y="730"/>
                  </a:cubicBezTo>
                  <a:cubicBezTo>
                    <a:pt x="2219" y="739"/>
                    <a:pt x="2219" y="748"/>
                    <a:pt x="2219" y="757"/>
                  </a:cubicBezTo>
                  <a:cubicBezTo>
                    <a:pt x="2219" y="767"/>
                    <a:pt x="2219" y="777"/>
                    <a:pt x="2219" y="787"/>
                  </a:cubicBezTo>
                  <a:cubicBezTo>
                    <a:pt x="2219" y="804"/>
                    <a:pt x="2219" y="821"/>
                    <a:pt x="2219" y="838"/>
                  </a:cubicBezTo>
                  <a:cubicBezTo>
                    <a:pt x="2221" y="859"/>
                    <a:pt x="2214" y="871"/>
                    <a:pt x="2216" y="892"/>
                  </a:cubicBezTo>
                  <a:cubicBezTo>
                    <a:pt x="2224" y="897"/>
                    <a:pt x="2253" y="897"/>
                    <a:pt x="2261" y="892"/>
                  </a:cubicBezTo>
                  <a:cubicBezTo>
                    <a:pt x="2261" y="871"/>
                    <a:pt x="2261" y="850"/>
                    <a:pt x="2261" y="829"/>
                  </a:cubicBezTo>
                  <a:cubicBezTo>
                    <a:pt x="2259" y="815"/>
                    <a:pt x="2265" y="793"/>
                    <a:pt x="2258" y="784"/>
                  </a:cubicBezTo>
                  <a:cubicBezTo>
                    <a:pt x="2258" y="769"/>
                    <a:pt x="2258" y="754"/>
                    <a:pt x="2258" y="739"/>
                  </a:cubicBezTo>
                  <a:cubicBezTo>
                    <a:pt x="2258" y="725"/>
                    <a:pt x="2258" y="711"/>
                    <a:pt x="2258" y="697"/>
                  </a:cubicBezTo>
                  <a:cubicBezTo>
                    <a:pt x="2258" y="682"/>
                    <a:pt x="2258" y="667"/>
                    <a:pt x="2258" y="652"/>
                  </a:cubicBezTo>
                  <a:cubicBezTo>
                    <a:pt x="2256" y="639"/>
                    <a:pt x="2262" y="618"/>
                    <a:pt x="2255" y="610"/>
                  </a:cubicBezTo>
                  <a:close/>
                </a:path>
              </a:pathLst>
            </a:custGeom>
            <a:solidFill>
              <a:srgbClr val="1A2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3" name="Freeform 1219"/>
            <p:cNvSpPr>
              <a:spLocks noEditPoints="1"/>
            </p:cNvSpPr>
            <p:nvPr/>
          </p:nvSpPr>
          <p:spPr bwMode="auto">
            <a:xfrm>
              <a:off x="16287999" y="1087435"/>
              <a:ext cx="1133492" cy="966785"/>
            </a:xfrm>
            <a:custGeom>
              <a:avLst/>
              <a:gdLst>
                <a:gd name="T0" fmla="*/ 196 w 380"/>
                <a:gd name="T1" fmla="*/ 0 h 324"/>
                <a:gd name="T2" fmla="*/ 352 w 380"/>
                <a:gd name="T3" fmla="*/ 135 h 324"/>
                <a:gd name="T4" fmla="*/ 352 w 380"/>
                <a:gd name="T5" fmla="*/ 189 h 324"/>
                <a:gd name="T6" fmla="*/ 229 w 380"/>
                <a:gd name="T7" fmla="*/ 324 h 324"/>
                <a:gd name="T8" fmla="*/ 184 w 380"/>
                <a:gd name="T9" fmla="*/ 324 h 324"/>
                <a:gd name="T10" fmla="*/ 37 w 380"/>
                <a:gd name="T11" fmla="*/ 228 h 324"/>
                <a:gd name="T12" fmla="*/ 160 w 380"/>
                <a:gd name="T13" fmla="*/ 0 h 324"/>
                <a:gd name="T14" fmla="*/ 196 w 380"/>
                <a:gd name="T15" fmla="*/ 0 h 324"/>
                <a:gd name="T16" fmla="*/ 154 w 380"/>
                <a:gd name="T17" fmla="*/ 15 h 324"/>
                <a:gd name="T18" fmla="*/ 157 w 380"/>
                <a:gd name="T19" fmla="*/ 312 h 324"/>
                <a:gd name="T20" fmla="*/ 205 w 380"/>
                <a:gd name="T21" fmla="*/ 312 h 324"/>
                <a:gd name="T22" fmla="*/ 319 w 380"/>
                <a:gd name="T23" fmla="*/ 84 h 324"/>
                <a:gd name="T24" fmla="*/ 316 w 380"/>
                <a:gd name="T25" fmla="*/ 78 h 324"/>
                <a:gd name="T26" fmla="*/ 208 w 380"/>
                <a:gd name="T27" fmla="*/ 15 h 324"/>
                <a:gd name="T28" fmla="*/ 154 w 380"/>
                <a:gd name="T29" fmla="*/ 1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0" h="324">
                  <a:moveTo>
                    <a:pt x="196" y="0"/>
                  </a:moveTo>
                  <a:cubicBezTo>
                    <a:pt x="289" y="4"/>
                    <a:pt x="337" y="53"/>
                    <a:pt x="352" y="135"/>
                  </a:cubicBezTo>
                  <a:cubicBezTo>
                    <a:pt x="352" y="153"/>
                    <a:pt x="352" y="171"/>
                    <a:pt x="352" y="189"/>
                  </a:cubicBezTo>
                  <a:cubicBezTo>
                    <a:pt x="337" y="260"/>
                    <a:pt x="306" y="315"/>
                    <a:pt x="229" y="324"/>
                  </a:cubicBezTo>
                  <a:cubicBezTo>
                    <a:pt x="214" y="324"/>
                    <a:pt x="199" y="324"/>
                    <a:pt x="184" y="324"/>
                  </a:cubicBezTo>
                  <a:cubicBezTo>
                    <a:pt x="115" y="321"/>
                    <a:pt x="55" y="287"/>
                    <a:pt x="37" y="228"/>
                  </a:cubicBezTo>
                  <a:cubicBezTo>
                    <a:pt x="3" y="120"/>
                    <a:pt x="59" y="4"/>
                    <a:pt x="160" y="0"/>
                  </a:cubicBezTo>
                  <a:cubicBezTo>
                    <a:pt x="172" y="0"/>
                    <a:pt x="184" y="0"/>
                    <a:pt x="196" y="0"/>
                  </a:cubicBezTo>
                  <a:close/>
                  <a:moveTo>
                    <a:pt x="154" y="15"/>
                  </a:moveTo>
                  <a:cubicBezTo>
                    <a:pt x="0" y="13"/>
                    <a:pt x="9" y="310"/>
                    <a:pt x="157" y="312"/>
                  </a:cubicBezTo>
                  <a:cubicBezTo>
                    <a:pt x="166" y="317"/>
                    <a:pt x="196" y="317"/>
                    <a:pt x="205" y="312"/>
                  </a:cubicBezTo>
                  <a:cubicBezTo>
                    <a:pt x="315" y="313"/>
                    <a:pt x="380" y="179"/>
                    <a:pt x="319" y="84"/>
                  </a:cubicBezTo>
                  <a:cubicBezTo>
                    <a:pt x="318" y="82"/>
                    <a:pt x="319" y="78"/>
                    <a:pt x="316" y="78"/>
                  </a:cubicBezTo>
                  <a:cubicBezTo>
                    <a:pt x="296" y="41"/>
                    <a:pt x="262" y="18"/>
                    <a:pt x="208" y="15"/>
                  </a:cubicBezTo>
                  <a:cubicBezTo>
                    <a:pt x="197" y="10"/>
                    <a:pt x="165" y="10"/>
                    <a:pt x="154" y="15"/>
                  </a:cubicBezTo>
                  <a:close/>
                </a:path>
              </a:pathLst>
            </a:custGeom>
            <a:solidFill>
              <a:srgbClr val="1A2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4" name="Freeform 1220"/>
            <p:cNvSpPr>
              <a:spLocks noEditPoints="1"/>
            </p:cNvSpPr>
            <p:nvPr/>
          </p:nvSpPr>
          <p:spPr bwMode="auto">
            <a:xfrm>
              <a:off x="16287999" y="1125536"/>
              <a:ext cx="1133492" cy="895349"/>
            </a:xfrm>
            <a:custGeom>
              <a:avLst/>
              <a:gdLst>
                <a:gd name="T0" fmla="*/ 157 w 380"/>
                <a:gd name="T1" fmla="*/ 299 h 300"/>
                <a:gd name="T2" fmla="*/ 154 w 380"/>
                <a:gd name="T3" fmla="*/ 2 h 300"/>
                <a:gd name="T4" fmla="*/ 208 w 380"/>
                <a:gd name="T5" fmla="*/ 2 h 300"/>
                <a:gd name="T6" fmla="*/ 316 w 380"/>
                <a:gd name="T7" fmla="*/ 65 h 300"/>
                <a:gd name="T8" fmla="*/ 268 w 380"/>
                <a:gd name="T9" fmla="*/ 125 h 300"/>
                <a:gd name="T10" fmla="*/ 313 w 380"/>
                <a:gd name="T11" fmla="*/ 161 h 300"/>
                <a:gd name="T12" fmla="*/ 283 w 380"/>
                <a:gd name="T13" fmla="*/ 200 h 300"/>
                <a:gd name="T14" fmla="*/ 250 w 380"/>
                <a:gd name="T15" fmla="*/ 179 h 300"/>
                <a:gd name="T16" fmla="*/ 331 w 380"/>
                <a:gd name="T17" fmla="*/ 170 h 300"/>
                <a:gd name="T18" fmla="*/ 286 w 380"/>
                <a:gd name="T19" fmla="*/ 86 h 300"/>
                <a:gd name="T20" fmla="*/ 319 w 380"/>
                <a:gd name="T21" fmla="*/ 71 h 300"/>
                <a:gd name="T22" fmla="*/ 205 w 380"/>
                <a:gd name="T23" fmla="*/ 299 h 300"/>
                <a:gd name="T24" fmla="*/ 157 w 380"/>
                <a:gd name="T25" fmla="*/ 299 h 300"/>
                <a:gd name="T26" fmla="*/ 85 w 380"/>
                <a:gd name="T27" fmla="*/ 218 h 300"/>
                <a:gd name="T28" fmla="*/ 100 w 380"/>
                <a:gd name="T29" fmla="*/ 227 h 300"/>
                <a:gd name="T30" fmla="*/ 157 w 380"/>
                <a:gd name="T31" fmla="*/ 212 h 300"/>
                <a:gd name="T32" fmla="*/ 130 w 380"/>
                <a:gd name="T33" fmla="*/ 62 h 300"/>
                <a:gd name="T34" fmla="*/ 85 w 380"/>
                <a:gd name="T35" fmla="*/ 218 h 300"/>
                <a:gd name="T36" fmla="*/ 241 w 380"/>
                <a:gd name="T37" fmla="*/ 83 h 300"/>
                <a:gd name="T38" fmla="*/ 226 w 380"/>
                <a:gd name="T39" fmla="*/ 74 h 300"/>
                <a:gd name="T40" fmla="*/ 205 w 380"/>
                <a:gd name="T41" fmla="*/ 188 h 300"/>
                <a:gd name="T42" fmla="*/ 184 w 380"/>
                <a:gd name="T43" fmla="*/ 65 h 300"/>
                <a:gd name="T44" fmla="*/ 214 w 380"/>
                <a:gd name="T45" fmla="*/ 209 h 300"/>
                <a:gd name="T46" fmla="*/ 241 w 380"/>
                <a:gd name="T47" fmla="*/ 131 h 300"/>
                <a:gd name="T48" fmla="*/ 241 w 380"/>
                <a:gd name="T49" fmla="*/ 83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00">
                  <a:moveTo>
                    <a:pt x="157" y="299"/>
                  </a:moveTo>
                  <a:cubicBezTo>
                    <a:pt x="9" y="297"/>
                    <a:pt x="0" y="0"/>
                    <a:pt x="154" y="2"/>
                  </a:cubicBezTo>
                  <a:cubicBezTo>
                    <a:pt x="172" y="2"/>
                    <a:pt x="190" y="2"/>
                    <a:pt x="208" y="2"/>
                  </a:cubicBezTo>
                  <a:cubicBezTo>
                    <a:pt x="262" y="5"/>
                    <a:pt x="296" y="28"/>
                    <a:pt x="316" y="65"/>
                  </a:cubicBezTo>
                  <a:cubicBezTo>
                    <a:pt x="286" y="29"/>
                    <a:pt x="240" y="82"/>
                    <a:pt x="268" y="125"/>
                  </a:cubicBezTo>
                  <a:cubicBezTo>
                    <a:pt x="280" y="144"/>
                    <a:pt x="311" y="143"/>
                    <a:pt x="313" y="161"/>
                  </a:cubicBezTo>
                  <a:cubicBezTo>
                    <a:pt x="316" y="185"/>
                    <a:pt x="294" y="191"/>
                    <a:pt x="283" y="200"/>
                  </a:cubicBezTo>
                  <a:cubicBezTo>
                    <a:pt x="262" y="203"/>
                    <a:pt x="272" y="175"/>
                    <a:pt x="250" y="179"/>
                  </a:cubicBezTo>
                  <a:cubicBezTo>
                    <a:pt x="246" y="242"/>
                    <a:pt x="330" y="213"/>
                    <a:pt x="331" y="170"/>
                  </a:cubicBezTo>
                  <a:cubicBezTo>
                    <a:pt x="332" y="129"/>
                    <a:pt x="284" y="122"/>
                    <a:pt x="286" y="86"/>
                  </a:cubicBezTo>
                  <a:cubicBezTo>
                    <a:pt x="291" y="69"/>
                    <a:pt x="321" y="95"/>
                    <a:pt x="319" y="71"/>
                  </a:cubicBezTo>
                  <a:cubicBezTo>
                    <a:pt x="380" y="166"/>
                    <a:pt x="315" y="300"/>
                    <a:pt x="205" y="299"/>
                  </a:cubicBezTo>
                  <a:cubicBezTo>
                    <a:pt x="189" y="299"/>
                    <a:pt x="173" y="299"/>
                    <a:pt x="157" y="299"/>
                  </a:cubicBezTo>
                  <a:close/>
                  <a:moveTo>
                    <a:pt x="85" y="218"/>
                  </a:moveTo>
                  <a:cubicBezTo>
                    <a:pt x="95" y="216"/>
                    <a:pt x="95" y="224"/>
                    <a:pt x="100" y="227"/>
                  </a:cubicBezTo>
                  <a:cubicBezTo>
                    <a:pt x="123" y="226"/>
                    <a:pt x="141" y="220"/>
                    <a:pt x="157" y="212"/>
                  </a:cubicBezTo>
                  <a:cubicBezTo>
                    <a:pt x="179" y="169"/>
                    <a:pt x="163" y="87"/>
                    <a:pt x="130" y="62"/>
                  </a:cubicBezTo>
                  <a:cubicBezTo>
                    <a:pt x="33" y="41"/>
                    <a:pt x="77" y="173"/>
                    <a:pt x="85" y="218"/>
                  </a:cubicBezTo>
                  <a:close/>
                  <a:moveTo>
                    <a:pt x="241" y="83"/>
                  </a:moveTo>
                  <a:cubicBezTo>
                    <a:pt x="238" y="78"/>
                    <a:pt x="235" y="73"/>
                    <a:pt x="226" y="74"/>
                  </a:cubicBezTo>
                  <a:cubicBezTo>
                    <a:pt x="204" y="104"/>
                    <a:pt x="257" y="180"/>
                    <a:pt x="205" y="188"/>
                  </a:cubicBezTo>
                  <a:cubicBezTo>
                    <a:pt x="191" y="150"/>
                    <a:pt x="201" y="94"/>
                    <a:pt x="184" y="65"/>
                  </a:cubicBezTo>
                  <a:cubicBezTo>
                    <a:pt x="145" y="92"/>
                    <a:pt x="180" y="214"/>
                    <a:pt x="214" y="209"/>
                  </a:cubicBezTo>
                  <a:cubicBezTo>
                    <a:pt x="239" y="206"/>
                    <a:pt x="235" y="160"/>
                    <a:pt x="241" y="131"/>
                  </a:cubicBezTo>
                  <a:cubicBezTo>
                    <a:pt x="246" y="122"/>
                    <a:pt x="246" y="92"/>
                    <a:pt x="241" y="83"/>
                  </a:cubicBezTo>
                  <a:close/>
                </a:path>
              </a:pathLst>
            </a:custGeom>
            <a:solidFill>
              <a:srgbClr val="D59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5" name="Freeform 1221"/>
            <p:cNvSpPr/>
            <p:nvPr/>
          </p:nvSpPr>
          <p:spPr bwMode="auto">
            <a:xfrm>
              <a:off x="18794700" y="3517894"/>
              <a:ext cx="66676" cy="114300"/>
            </a:xfrm>
            <a:custGeom>
              <a:avLst/>
              <a:gdLst>
                <a:gd name="T0" fmla="*/ 7 w 22"/>
                <a:gd name="T1" fmla="*/ 38 h 38"/>
                <a:gd name="T2" fmla="*/ 4 w 22"/>
                <a:gd name="T3" fmla="*/ 5 h 38"/>
                <a:gd name="T4" fmla="*/ 22 w 22"/>
                <a:gd name="T5" fmla="*/ 5 h 38"/>
                <a:gd name="T6" fmla="*/ 7 w 22"/>
                <a:gd name="T7" fmla="*/ 5 h 38"/>
                <a:gd name="T8" fmla="*/ 7 w 2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8">
                  <a:moveTo>
                    <a:pt x="7" y="38"/>
                  </a:moveTo>
                  <a:cubicBezTo>
                    <a:pt x="0" y="33"/>
                    <a:pt x="6" y="15"/>
                    <a:pt x="4" y="5"/>
                  </a:cubicBezTo>
                  <a:cubicBezTo>
                    <a:pt x="4" y="0"/>
                    <a:pt x="22" y="0"/>
                    <a:pt x="22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16"/>
                    <a:pt x="7" y="27"/>
                    <a:pt x="7" y="38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6" name="Freeform 1222"/>
            <p:cNvSpPr>
              <a:spLocks noEditPoints="1"/>
            </p:cNvSpPr>
            <p:nvPr/>
          </p:nvSpPr>
          <p:spPr bwMode="auto">
            <a:xfrm>
              <a:off x="10353832" y="3625844"/>
              <a:ext cx="8426580" cy="1000124"/>
            </a:xfrm>
            <a:custGeom>
              <a:avLst/>
              <a:gdLst>
                <a:gd name="T0" fmla="*/ 3 w 2823"/>
                <a:gd name="T1" fmla="*/ 146 h 335"/>
                <a:gd name="T2" fmla="*/ 87 w 2823"/>
                <a:gd name="T3" fmla="*/ 146 h 335"/>
                <a:gd name="T4" fmla="*/ 156 w 2823"/>
                <a:gd name="T5" fmla="*/ 86 h 335"/>
                <a:gd name="T6" fmla="*/ 3 w 2823"/>
                <a:gd name="T7" fmla="*/ 92 h 335"/>
                <a:gd name="T8" fmla="*/ 141 w 2823"/>
                <a:gd name="T9" fmla="*/ 23 h 335"/>
                <a:gd name="T10" fmla="*/ 282 w 2823"/>
                <a:gd name="T11" fmla="*/ 17 h 335"/>
                <a:gd name="T12" fmla="*/ 429 w 2823"/>
                <a:gd name="T13" fmla="*/ 17 h 335"/>
                <a:gd name="T14" fmla="*/ 549 w 2823"/>
                <a:gd name="T15" fmla="*/ 14 h 335"/>
                <a:gd name="T16" fmla="*/ 699 w 2823"/>
                <a:gd name="T17" fmla="*/ 11 h 335"/>
                <a:gd name="T18" fmla="*/ 831 w 2823"/>
                <a:gd name="T19" fmla="*/ 11 h 335"/>
                <a:gd name="T20" fmla="*/ 942 w 2823"/>
                <a:gd name="T21" fmla="*/ 8 h 335"/>
                <a:gd name="T22" fmla="*/ 1050 w 2823"/>
                <a:gd name="T23" fmla="*/ 5 h 335"/>
                <a:gd name="T24" fmla="*/ 1371 w 2823"/>
                <a:gd name="T25" fmla="*/ 8 h 335"/>
                <a:gd name="T26" fmla="*/ 2064 w 2823"/>
                <a:gd name="T27" fmla="*/ 11 h 335"/>
                <a:gd name="T28" fmla="*/ 2301 w 2823"/>
                <a:gd name="T29" fmla="*/ 8 h 335"/>
                <a:gd name="T30" fmla="*/ 2430 w 2823"/>
                <a:gd name="T31" fmla="*/ 5 h 335"/>
                <a:gd name="T32" fmla="*/ 2559 w 2823"/>
                <a:gd name="T33" fmla="*/ 5 h 335"/>
                <a:gd name="T34" fmla="*/ 2736 w 2823"/>
                <a:gd name="T35" fmla="*/ 8 h 335"/>
                <a:gd name="T36" fmla="*/ 2823 w 2823"/>
                <a:gd name="T37" fmla="*/ 71 h 335"/>
                <a:gd name="T38" fmla="*/ 2823 w 2823"/>
                <a:gd name="T39" fmla="*/ 242 h 335"/>
                <a:gd name="T40" fmla="*/ 0 w 2823"/>
                <a:gd name="T41" fmla="*/ 335 h 335"/>
                <a:gd name="T42" fmla="*/ 1047 w 2823"/>
                <a:gd name="T43" fmla="*/ 71 h 335"/>
                <a:gd name="T44" fmla="*/ 915 w 2823"/>
                <a:gd name="T45" fmla="*/ 101 h 335"/>
                <a:gd name="T46" fmla="*/ 1113 w 2823"/>
                <a:gd name="T47" fmla="*/ 119 h 335"/>
                <a:gd name="T48" fmla="*/ 1047 w 2823"/>
                <a:gd name="T49" fmla="*/ 71 h 335"/>
                <a:gd name="T50" fmla="*/ 1509 w 2823"/>
                <a:gd name="T51" fmla="*/ 119 h 335"/>
                <a:gd name="T52" fmla="*/ 1281 w 2823"/>
                <a:gd name="T53" fmla="*/ 68 h 335"/>
                <a:gd name="T54" fmla="*/ 1677 w 2823"/>
                <a:gd name="T55" fmla="*/ 119 h 335"/>
                <a:gd name="T56" fmla="*/ 1719 w 2823"/>
                <a:gd name="T57" fmla="*/ 71 h 335"/>
                <a:gd name="T58" fmla="*/ 723 w 2823"/>
                <a:gd name="T59" fmla="*/ 74 h 335"/>
                <a:gd name="T60" fmla="*/ 564 w 2823"/>
                <a:gd name="T61" fmla="*/ 128 h 335"/>
                <a:gd name="T62" fmla="*/ 663 w 2823"/>
                <a:gd name="T63" fmla="*/ 128 h 335"/>
                <a:gd name="T64" fmla="*/ 795 w 2823"/>
                <a:gd name="T65" fmla="*/ 125 h 335"/>
                <a:gd name="T66" fmla="*/ 777 w 2823"/>
                <a:gd name="T67" fmla="*/ 74 h 335"/>
                <a:gd name="T68" fmla="*/ 1920 w 2823"/>
                <a:gd name="T69" fmla="*/ 104 h 335"/>
                <a:gd name="T70" fmla="*/ 2112 w 2823"/>
                <a:gd name="T71" fmla="*/ 125 h 335"/>
                <a:gd name="T72" fmla="*/ 2094 w 2823"/>
                <a:gd name="T73" fmla="*/ 74 h 335"/>
                <a:gd name="T74" fmla="*/ 393 w 2823"/>
                <a:gd name="T75" fmla="*/ 80 h 335"/>
                <a:gd name="T76" fmla="*/ 264 w 2823"/>
                <a:gd name="T77" fmla="*/ 83 h 335"/>
                <a:gd name="T78" fmla="*/ 255 w 2823"/>
                <a:gd name="T79" fmla="*/ 140 h 335"/>
                <a:gd name="T80" fmla="*/ 384 w 2823"/>
                <a:gd name="T81" fmla="*/ 134 h 335"/>
                <a:gd name="T82" fmla="*/ 474 w 2823"/>
                <a:gd name="T83" fmla="*/ 80 h 335"/>
                <a:gd name="T84" fmla="*/ 2244 w 2823"/>
                <a:gd name="T85" fmla="*/ 131 h 335"/>
                <a:gd name="T86" fmla="*/ 2403 w 2823"/>
                <a:gd name="T87" fmla="*/ 134 h 335"/>
                <a:gd name="T88" fmla="*/ 2484 w 2823"/>
                <a:gd name="T89" fmla="*/ 83 h 335"/>
                <a:gd name="T90" fmla="*/ 2391 w 2823"/>
                <a:gd name="T91" fmla="*/ 80 h 335"/>
                <a:gd name="T92" fmla="*/ 2244 w 2823"/>
                <a:gd name="T93" fmla="*/ 77 h 335"/>
                <a:gd name="T94" fmla="*/ 2568 w 2823"/>
                <a:gd name="T95" fmla="*/ 119 h 335"/>
                <a:gd name="T96" fmla="*/ 2625 w 2823"/>
                <a:gd name="T97" fmla="*/ 140 h 335"/>
                <a:gd name="T98" fmla="*/ 2742 w 2823"/>
                <a:gd name="T99" fmla="*/ 146 h 335"/>
                <a:gd name="T100" fmla="*/ 2775 w 2823"/>
                <a:gd name="T101" fmla="*/ 89 h 335"/>
                <a:gd name="T102" fmla="*/ 2646 w 2823"/>
                <a:gd name="T103" fmla="*/ 8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23" h="335">
                  <a:moveTo>
                    <a:pt x="0" y="149"/>
                  </a:moveTo>
                  <a:cubicBezTo>
                    <a:pt x="0" y="148"/>
                    <a:pt x="0" y="147"/>
                    <a:pt x="0" y="146"/>
                  </a:cubicBezTo>
                  <a:cubicBezTo>
                    <a:pt x="1" y="146"/>
                    <a:pt x="2" y="146"/>
                    <a:pt x="3" y="146"/>
                  </a:cubicBezTo>
                  <a:cubicBezTo>
                    <a:pt x="2" y="153"/>
                    <a:pt x="14" y="147"/>
                    <a:pt x="18" y="149"/>
                  </a:cubicBezTo>
                  <a:cubicBezTo>
                    <a:pt x="28" y="147"/>
                    <a:pt x="46" y="153"/>
                    <a:pt x="51" y="146"/>
                  </a:cubicBezTo>
                  <a:cubicBezTo>
                    <a:pt x="63" y="146"/>
                    <a:pt x="75" y="146"/>
                    <a:pt x="87" y="146"/>
                  </a:cubicBezTo>
                  <a:cubicBezTo>
                    <a:pt x="98" y="144"/>
                    <a:pt x="117" y="150"/>
                    <a:pt x="123" y="143"/>
                  </a:cubicBezTo>
                  <a:cubicBezTo>
                    <a:pt x="134" y="143"/>
                    <a:pt x="145" y="143"/>
                    <a:pt x="156" y="143"/>
                  </a:cubicBezTo>
                  <a:cubicBezTo>
                    <a:pt x="161" y="131"/>
                    <a:pt x="161" y="98"/>
                    <a:pt x="156" y="86"/>
                  </a:cubicBezTo>
                  <a:cubicBezTo>
                    <a:pt x="148" y="86"/>
                    <a:pt x="140" y="86"/>
                    <a:pt x="132" y="86"/>
                  </a:cubicBezTo>
                  <a:cubicBezTo>
                    <a:pt x="116" y="88"/>
                    <a:pt x="92" y="82"/>
                    <a:pt x="81" y="89"/>
                  </a:cubicBezTo>
                  <a:cubicBezTo>
                    <a:pt x="52" y="87"/>
                    <a:pt x="29" y="91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72"/>
                    <a:pt x="0" y="52"/>
                    <a:pt x="0" y="32"/>
                  </a:cubicBezTo>
                  <a:cubicBezTo>
                    <a:pt x="44" y="26"/>
                    <a:pt x="91" y="23"/>
                    <a:pt x="141" y="23"/>
                  </a:cubicBezTo>
                  <a:cubicBezTo>
                    <a:pt x="151" y="21"/>
                    <a:pt x="169" y="27"/>
                    <a:pt x="174" y="20"/>
                  </a:cubicBezTo>
                  <a:cubicBezTo>
                    <a:pt x="192" y="20"/>
                    <a:pt x="210" y="20"/>
                    <a:pt x="228" y="20"/>
                  </a:cubicBezTo>
                  <a:cubicBezTo>
                    <a:pt x="245" y="18"/>
                    <a:pt x="270" y="24"/>
                    <a:pt x="282" y="17"/>
                  </a:cubicBezTo>
                  <a:cubicBezTo>
                    <a:pt x="298" y="17"/>
                    <a:pt x="314" y="17"/>
                    <a:pt x="330" y="17"/>
                  </a:cubicBezTo>
                  <a:cubicBezTo>
                    <a:pt x="346" y="17"/>
                    <a:pt x="362" y="17"/>
                    <a:pt x="378" y="17"/>
                  </a:cubicBezTo>
                  <a:cubicBezTo>
                    <a:pt x="395" y="17"/>
                    <a:pt x="412" y="17"/>
                    <a:pt x="429" y="17"/>
                  </a:cubicBezTo>
                  <a:cubicBezTo>
                    <a:pt x="447" y="15"/>
                    <a:pt x="473" y="21"/>
                    <a:pt x="486" y="14"/>
                  </a:cubicBezTo>
                  <a:cubicBezTo>
                    <a:pt x="506" y="14"/>
                    <a:pt x="526" y="14"/>
                    <a:pt x="546" y="14"/>
                  </a:cubicBezTo>
                  <a:cubicBezTo>
                    <a:pt x="547" y="14"/>
                    <a:pt x="548" y="14"/>
                    <a:pt x="549" y="14"/>
                  </a:cubicBezTo>
                  <a:cubicBezTo>
                    <a:pt x="566" y="14"/>
                    <a:pt x="583" y="14"/>
                    <a:pt x="600" y="14"/>
                  </a:cubicBezTo>
                  <a:cubicBezTo>
                    <a:pt x="616" y="14"/>
                    <a:pt x="632" y="14"/>
                    <a:pt x="648" y="14"/>
                  </a:cubicBezTo>
                  <a:cubicBezTo>
                    <a:pt x="664" y="12"/>
                    <a:pt x="688" y="18"/>
                    <a:pt x="699" y="11"/>
                  </a:cubicBezTo>
                  <a:cubicBezTo>
                    <a:pt x="714" y="11"/>
                    <a:pt x="729" y="11"/>
                    <a:pt x="744" y="11"/>
                  </a:cubicBezTo>
                  <a:cubicBezTo>
                    <a:pt x="759" y="11"/>
                    <a:pt x="774" y="11"/>
                    <a:pt x="789" y="11"/>
                  </a:cubicBezTo>
                  <a:cubicBezTo>
                    <a:pt x="803" y="11"/>
                    <a:pt x="817" y="11"/>
                    <a:pt x="831" y="11"/>
                  </a:cubicBezTo>
                  <a:cubicBezTo>
                    <a:pt x="843" y="9"/>
                    <a:pt x="863" y="15"/>
                    <a:pt x="870" y="8"/>
                  </a:cubicBezTo>
                  <a:cubicBezTo>
                    <a:pt x="882" y="8"/>
                    <a:pt x="894" y="8"/>
                    <a:pt x="906" y="8"/>
                  </a:cubicBezTo>
                  <a:cubicBezTo>
                    <a:pt x="918" y="8"/>
                    <a:pt x="930" y="8"/>
                    <a:pt x="942" y="8"/>
                  </a:cubicBezTo>
                  <a:cubicBezTo>
                    <a:pt x="952" y="8"/>
                    <a:pt x="962" y="8"/>
                    <a:pt x="972" y="8"/>
                  </a:cubicBezTo>
                  <a:cubicBezTo>
                    <a:pt x="981" y="6"/>
                    <a:pt x="998" y="12"/>
                    <a:pt x="1002" y="5"/>
                  </a:cubicBezTo>
                  <a:cubicBezTo>
                    <a:pt x="1018" y="5"/>
                    <a:pt x="1034" y="5"/>
                    <a:pt x="1050" y="5"/>
                  </a:cubicBezTo>
                  <a:cubicBezTo>
                    <a:pt x="1077" y="3"/>
                    <a:pt x="1112" y="9"/>
                    <a:pt x="1134" y="2"/>
                  </a:cubicBezTo>
                  <a:cubicBezTo>
                    <a:pt x="1148" y="12"/>
                    <a:pt x="1153" y="0"/>
                    <a:pt x="1194" y="5"/>
                  </a:cubicBezTo>
                  <a:cubicBezTo>
                    <a:pt x="1247" y="12"/>
                    <a:pt x="1313" y="6"/>
                    <a:pt x="1371" y="8"/>
                  </a:cubicBezTo>
                  <a:cubicBezTo>
                    <a:pt x="1388" y="8"/>
                    <a:pt x="1405" y="8"/>
                    <a:pt x="1422" y="8"/>
                  </a:cubicBezTo>
                  <a:cubicBezTo>
                    <a:pt x="1487" y="8"/>
                    <a:pt x="1552" y="8"/>
                    <a:pt x="1617" y="8"/>
                  </a:cubicBezTo>
                  <a:cubicBezTo>
                    <a:pt x="1760" y="15"/>
                    <a:pt x="1916" y="9"/>
                    <a:pt x="2064" y="11"/>
                  </a:cubicBezTo>
                  <a:cubicBezTo>
                    <a:pt x="2114" y="11"/>
                    <a:pt x="2164" y="11"/>
                    <a:pt x="2214" y="11"/>
                  </a:cubicBezTo>
                  <a:cubicBezTo>
                    <a:pt x="2228" y="9"/>
                    <a:pt x="2250" y="15"/>
                    <a:pt x="2259" y="8"/>
                  </a:cubicBezTo>
                  <a:cubicBezTo>
                    <a:pt x="2273" y="8"/>
                    <a:pt x="2287" y="8"/>
                    <a:pt x="2301" y="8"/>
                  </a:cubicBezTo>
                  <a:cubicBezTo>
                    <a:pt x="2315" y="8"/>
                    <a:pt x="2329" y="8"/>
                    <a:pt x="2343" y="8"/>
                  </a:cubicBezTo>
                  <a:cubicBezTo>
                    <a:pt x="2358" y="8"/>
                    <a:pt x="2373" y="8"/>
                    <a:pt x="2388" y="8"/>
                  </a:cubicBezTo>
                  <a:cubicBezTo>
                    <a:pt x="2401" y="6"/>
                    <a:pt x="2422" y="12"/>
                    <a:pt x="2430" y="5"/>
                  </a:cubicBezTo>
                  <a:cubicBezTo>
                    <a:pt x="2444" y="5"/>
                    <a:pt x="2458" y="5"/>
                    <a:pt x="2472" y="5"/>
                  </a:cubicBezTo>
                  <a:cubicBezTo>
                    <a:pt x="2487" y="5"/>
                    <a:pt x="2502" y="5"/>
                    <a:pt x="2517" y="5"/>
                  </a:cubicBezTo>
                  <a:cubicBezTo>
                    <a:pt x="2531" y="5"/>
                    <a:pt x="2545" y="5"/>
                    <a:pt x="2559" y="5"/>
                  </a:cubicBezTo>
                  <a:cubicBezTo>
                    <a:pt x="2588" y="5"/>
                    <a:pt x="2617" y="5"/>
                    <a:pt x="2646" y="5"/>
                  </a:cubicBezTo>
                  <a:cubicBezTo>
                    <a:pt x="2661" y="5"/>
                    <a:pt x="2676" y="5"/>
                    <a:pt x="2691" y="5"/>
                  </a:cubicBezTo>
                  <a:cubicBezTo>
                    <a:pt x="2700" y="12"/>
                    <a:pt x="2722" y="6"/>
                    <a:pt x="2736" y="8"/>
                  </a:cubicBezTo>
                  <a:cubicBezTo>
                    <a:pt x="2751" y="8"/>
                    <a:pt x="2766" y="8"/>
                    <a:pt x="2781" y="8"/>
                  </a:cubicBezTo>
                  <a:cubicBezTo>
                    <a:pt x="2789" y="15"/>
                    <a:pt x="2810" y="9"/>
                    <a:pt x="2823" y="11"/>
                  </a:cubicBezTo>
                  <a:cubicBezTo>
                    <a:pt x="2823" y="31"/>
                    <a:pt x="2823" y="51"/>
                    <a:pt x="2823" y="71"/>
                  </a:cubicBezTo>
                  <a:cubicBezTo>
                    <a:pt x="2818" y="83"/>
                    <a:pt x="2818" y="116"/>
                    <a:pt x="2823" y="128"/>
                  </a:cubicBezTo>
                  <a:cubicBezTo>
                    <a:pt x="2823" y="145"/>
                    <a:pt x="2823" y="162"/>
                    <a:pt x="2823" y="179"/>
                  </a:cubicBezTo>
                  <a:cubicBezTo>
                    <a:pt x="2823" y="200"/>
                    <a:pt x="2823" y="221"/>
                    <a:pt x="2823" y="242"/>
                  </a:cubicBezTo>
                  <a:cubicBezTo>
                    <a:pt x="2823" y="263"/>
                    <a:pt x="2823" y="284"/>
                    <a:pt x="2823" y="305"/>
                  </a:cubicBezTo>
                  <a:cubicBezTo>
                    <a:pt x="2823" y="315"/>
                    <a:pt x="2823" y="325"/>
                    <a:pt x="2823" y="335"/>
                  </a:cubicBezTo>
                  <a:cubicBezTo>
                    <a:pt x="1882" y="335"/>
                    <a:pt x="941" y="335"/>
                    <a:pt x="0" y="335"/>
                  </a:cubicBezTo>
                  <a:cubicBezTo>
                    <a:pt x="0" y="319"/>
                    <a:pt x="0" y="303"/>
                    <a:pt x="0" y="287"/>
                  </a:cubicBezTo>
                  <a:cubicBezTo>
                    <a:pt x="5" y="248"/>
                    <a:pt x="5" y="188"/>
                    <a:pt x="0" y="149"/>
                  </a:cubicBezTo>
                  <a:close/>
                  <a:moveTo>
                    <a:pt x="1047" y="71"/>
                  </a:moveTo>
                  <a:cubicBezTo>
                    <a:pt x="1025" y="71"/>
                    <a:pt x="1003" y="71"/>
                    <a:pt x="981" y="71"/>
                  </a:cubicBezTo>
                  <a:cubicBezTo>
                    <a:pt x="958" y="71"/>
                    <a:pt x="935" y="71"/>
                    <a:pt x="912" y="71"/>
                  </a:cubicBezTo>
                  <a:cubicBezTo>
                    <a:pt x="914" y="80"/>
                    <a:pt x="908" y="97"/>
                    <a:pt x="915" y="101"/>
                  </a:cubicBezTo>
                  <a:cubicBezTo>
                    <a:pt x="915" y="106"/>
                    <a:pt x="915" y="111"/>
                    <a:pt x="915" y="116"/>
                  </a:cubicBezTo>
                  <a:cubicBezTo>
                    <a:pt x="926" y="130"/>
                    <a:pt x="963" y="118"/>
                    <a:pt x="984" y="122"/>
                  </a:cubicBezTo>
                  <a:cubicBezTo>
                    <a:pt x="1026" y="120"/>
                    <a:pt x="1076" y="126"/>
                    <a:pt x="1113" y="119"/>
                  </a:cubicBezTo>
                  <a:cubicBezTo>
                    <a:pt x="1136" y="119"/>
                    <a:pt x="1159" y="119"/>
                    <a:pt x="1182" y="119"/>
                  </a:cubicBezTo>
                  <a:cubicBezTo>
                    <a:pt x="1182" y="103"/>
                    <a:pt x="1182" y="87"/>
                    <a:pt x="1182" y="71"/>
                  </a:cubicBezTo>
                  <a:cubicBezTo>
                    <a:pt x="1144" y="66"/>
                    <a:pt x="1085" y="66"/>
                    <a:pt x="1047" y="71"/>
                  </a:cubicBezTo>
                  <a:close/>
                  <a:moveTo>
                    <a:pt x="1281" y="68"/>
                  </a:moveTo>
                  <a:cubicBezTo>
                    <a:pt x="1274" y="79"/>
                    <a:pt x="1280" y="103"/>
                    <a:pt x="1278" y="119"/>
                  </a:cubicBezTo>
                  <a:cubicBezTo>
                    <a:pt x="1348" y="105"/>
                    <a:pt x="1446" y="137"/>
                    <a:pt x="1509" y="119"/>
                  </a:cubicBezTo>
                  <a:cubicBezTo>
                    <a:pt x="1510" y="119"/>
                    <a:pt x="1513" y="112"/>
                    <a:pt x="1509" y="113"/>
                  </a:cubicBezTo>
                  <a:cubicBezTo>
                    <a:pt x="1511" y="96"/>
                    <a:pt x="1504" y="88"/>
                    <a:pt x="1506" y="71"/>
                  </a:cubicBezTo>
                  <a:cubicBezTo>
                    <a:pt x="1437" y="64"/>
                    <a:pt x="1355" y="70"/>
                    <a:pt x="1281" y="68"/>
                  </a:cubicBezTo>
                  <a:close/>
                  <a:moveTo>
                    <a:pt x="1590" y="71"/>
                  </a:moveTo>
                  <a:cubicBezTo>
                    <a:pt x="1590" y="87"/>
                    <a:pt x="1590" y="103"/>
                    <a:pt x="1590" y="119"/>
                  </a:cubicBezTo>
                  <a:cubicBezTo>
                    <a:pt x="1619" y="119"/>
                    <a:pt x="1648" y="119"/>
                    <a:pt x="1677" y="119"/>
                  </a:cubicBezTo>
                  <a:cubicBezTo>
                    <a:pt x="1727" y="124"/>
                    <a:pt x="1798" y="124"/>
                    <a:pt x="1848" y="119"/>
                  </a:cubicBezTo>
                  <a:cubicBezTo>
                    <a:pt x="1846" y="104"/>
                    <a:pt x="1852" y="81"/>
                    <a:pt x="1845" y="71"/>
                  </a:cubicBezTo>
                  <a:cubicBezTo>
                    <a:pt x="1803" y="71"/>
                    <a:pt x="1761" y="71"/>
                    <a:pt x="1719" y="71"/>
                  </a:cubicBezTo>
                  <a:cubicBezTo>
                    <a:pt x="1683" y="66"/>
                    <a:pt x="1626" y="66"/>
                    <a:pt x="1590" y="71"/>
                  </a:cubicBezTo>
                  <a:close/>
                  <a:moveTo>
                    <a:pt x="777" y="74"/>
                  </a:moveTo>
                  <a:cubicBezTo>
                    <a:pt x="759" y="74"/>
                    <a:pt x="741" y="74"/>
                    <a:pt x="723" y="74"/>
                  </a:cubicBezTo>
                  <a:cubicBezTo>
                    <a:pt x="705" y="74"/>
                    <a:pt x="687" y="74"/>
                    <a:pt x="669" y="74"/>
                  </a:cubicBezTo>
                  <a:cubicBezTo>
                    <a:pt x="635" y="74"/>
                    <a:pt x="601" y="74"/>
                    <a:pt x="567" y="74"/>
                  </a:cubicBezTo>
                  <a:cubicBezTo>
                    <a:pt x="561" y="87"/>
                    <a:pt x="566" y="111"/>
                    <a:pt x="564" y="128"/>
                  </a:cubicBezTo>
                  <a:cubicBezTo>
                    <a:pt x="569" y="132"/>
                    <a:pt x="592" y="134"/>
                    <a:pt x="597" y="128"/>
                  </a:cubicBezTo>
                  <a:cubicBezTo>
                    <a:pt x="608" y="128"/>
                    <a:pt x="619" y="128"/>
                    <a:pt x="630" y="128"/>
                  </a:cubicBezTo>
                  <a:cubicBezTo>
                    <a:pt x="641" y="128"/>
                    <a:pt x="652" y="128"/>
                    <a:pt x="663" y="128"/>
                  </a:cubicBezTo>
                  <a:cubicBezTo>
                    <a:pt x="684" y="126"/>
                    <a:pt x="713" y="132"/>
                    <a:pt x="729" y="125"/>
                  </a:cubicBezTo>
                  <a:cubicBezTo>
                    <a:pt x="740" y="125"/>
                    <a:pt x="751" y="125"/>
                    <a:pt x="762" y="125"/>
                  </a:cubicBezTo>
                  <a:cubicBezTo>
                    <a:pt x="773" y="125"/>
                    <a:pt x="784" y="125"/>
                    <a:pt x="795" y="125"/>
                  </a:cubicBezTo>
                  <a:cubicBezTo>
                    <a:pt x="805" y="123"/>
                    <a:pt x="823" y="129"/>
                    <a:pt x="828" y="122"/>
                  </a:cubicBezTo>
                  <a:cubicBezTo>
                    <a:pt x="826" y="107"/>
                    <a:pt x="832" y="84"/>
                    <a:pt x="825" y="74"/>
                  </a:cubicBezTo>
                  <a:cubicBezTo>
                    <a:pt x="816" y="69"/>
                    <a:pt x="786" y="69"/>
                    <a:pt x="777" y="74"/>
                  </a:cubicBezTo>
                  <a:close/>
                  <a:moveTo>
                    <a:pt x="2037" y="74"/>
                  </a:moveTo>
                  <a:cubicBezTo>
                    <a:pt x="2007" y="70"/>
                    <a:pt x="1935" y="66"/>
                    <a:pt x="1920" y="77"/>
                  </a:cubicBezTo>
                  <a:cubicBezTo>
                    <a:pt x="1920" y="86"/>
                    <a:pt x="1920" y="95"/>
                    <a:pt x="1920" y="104"/>
                  </a:cubicBezTo>
                  <a:cubicBezTo>
                    <a:pt x="1918" y="145"/>
                    <a:pt x="1986" y="116"/>
                    <a:pt x="2016" y="125"/>
                  </a:cubicBezTo>
                  <a:cubicBezTo>
                    <a:pt x="2032" y="125"/>
                    <a:pt x="2048" y="125"/>
                    <a:pt x="2064" y="125"/>
                  </a:cubicBezTo>
                  <a:cubicBezTo>
                    <a:pt x="2080" y="125"/>
                    <a:pt x="2096" y="125"/>
                    <a:pt x="2112" y="125"/>
                  </a:cubicBezTo>
                  <a:cubicBezTo>
                    <a:pt x="2120" y="130"/>
                    <a:pt x="2149" y="130"/>
                    <a:pt x="2157" y="125"/>
                  </a:cubicBezTo>
                  <a:cubicBezTo>
                    <a:pt x="2158" y="107"/>
                    <a:pt x="2152" y="96"/>
                    <a:pt x="2154" y="77"/>
                  </a:cubicBezTo>
                  <a:cubicBezTo>
                    <a:pt x="2140" y="70"/>
                    <a:pt x="2113" y="76"/>
                    <a:pt x="2094" y="74"/>
                  </a:cubicBezTo>
                  <a:cubicBezTo>
                    <a:pt x="2075" y="74"/>
                    <a:pt x="2056" y="74"/>
                    <a:pt x="2037" y="74"/>
                  </a:cubicBezTo>
                  <a:close/>
                  <a:moveTo>
                    <a:pt x="435" y="80"/>
                  </a:moveTo>
                  <a:cubicBezTo>
                    <a:pt x="421" y="80"/>
                    <a:pt x="407" y="80"/>
                    <a:pt x="393" y="80"/>
                  </a:cubicBezTo>
                  <a:cubicBezTo>
                    <a:pt x="379" y="80"/>
                    <a:pt x="365" y="80"/>
                    <a:pt x="351" y="80"/>
                  </a:cubicBezTo>
                  <a:cubicBezTo>
                    <a:pt x="333" y="82"/>
                    <a:pt x="307" y="76"/>
                    <a:pt x="294" y="83"/>
                  </a:cubicBezTo>
                  <a:cubicBezTo>
                    <a:pt x="284" y="83"/>
                    <a:pt x="274" y="83"/>
                    <a:pt x="264" y="83"/>
                  </a:cubicBezTo>
                  <a:cubicBezTo>
                    <a:pt x="255" y="85"/>
                    <a:pt x="238" y="79"/>
                    <a:pt x="234" y="86"/>
                  </a:cubicBezTo>
                  <a:cubicBezTo>
                    <a:pt x="229" y="96"/>
                    <a:pt x="229" y="127"/>
                    <a:pt x="234" y="137"/>
                  </a:cubicBezTo>
                  <a:cubicBezTo>
                    <a:pt x="235" y="144"/>
                    <a:pt x="249" y="138"/>
                    <a:pt x="255" y="140"/>
                  </a:cubicBezTo>
                  <a:cubicBezTo>
                    <a:pt x="268" y="138"/>
                    <a:pt x="289" y="144"/>
                    <a:pt x="297" y="137"/>
                  </a:cubicBezTo>
                  <a:cubicBezTo>
                    <a:pt x="312" y="137"/>
                    <a:pt x="327" y="137"/>
                    <a:pt x="342" y="137"/>
                  </a:cubicBezTo>
                  <a:cubicBezTo>
                    <a:pt x="355" y="135"/>
                    <a:pt x="376" y="141"/>
                    <a:pt x="384" y="134"/>
                  </a:cubicBezTo>
                  <a:cubicBezTo>
                    <a:pt x="399" y="134"/>
                    <a:pt x="414" y="134"/>
                    <a:pt x="429" y="134"/>
                  </a:cubicBezTo>
                  <a:cubicBezTo>
                    <a:pt x="444" y="133"/>
                    <a:pt x="464" y="137"/>
                    <a:pt x="474" y="131"/>
                  </a:cubicBezTo>
                  <a:cubicBezTo>
                    <a:pt x="474" y="114"/>
                    <a:pt x="474" y="97"/>
                    <a:pt x="474" y="80"/>
                  </a:cubicBezTo>
                  <a:cubicBezTo>
                    <a:pt x="467" y="76"/>
                    <a:pt x="442" y="74"/>
                    <a:pt x="435" y="80"/>
                  </a:cubicBezTo>
                  <a:close/>
                  <a:moveTo>
                    <a:pt x="2244" y="77"/>
                  </a:moveTo>
                  <a:cubicBezTo>
                    <a:pt x="2239" y="88"/>
                    <a:pt x="2240" y="119"/>
                    <a:pt x="2244" y="131"/>
                  </a:cubicBezTo>
                  <a:cubicBezTo>
                    <a:pt x="2261" y="131"/>
                    <a:pt x="2278" y="131"/>
                    <a:pt x="2295" y="131"/>
                  </a:cubicBezTo>
                  <a:cubicBezTo>
                    <a:pt x="2313" y="131"/>
                    <a:pt x="2331" y="131"/>
                    <a:pt x="2349" y="131"/>
                  </a:cubicBezTo>
                  <a:cubicBezTo>
                    <a:pt x="2361" y="138"/>
                    <a:pt x="2386" y="132"/>
                    <a:pt x="2403" y="134"/>
                  </a:cubicBezTo>
                  <a:cubicBezTo>
                    <a:pt x="2421" y="134"/>
                    <a:pt x="2439" y="134"/>
                    <a:pt x="2457" y="134"/>
                  </a:cubicBezTo>
                  <a:cubicBezTo>
                    <a:pt x="2460" y="140"/>
                    <a:pt x="2480" y="137"/>
                    <a:pt x="2484" y="134"/>
                  </a:cubicBezTo>
                  <a:cubicBezTo>
                    <a:pt x="2484" y="117"/>
                    <a:pt x="2484" y="100"/>
                    <a:pt x="2484" y="83"/>
                  </a:cubicBezTo>
                  <a:cubicBezTo>
                    <a:pt x="2478" y="77"/>
                    <a:pt x="2462" y="81"/>
                    <a:pt x="2451" y="80"/>
                  </a:cubicBezTo>
                  <a:cubicBezTo>
                    <a:pt x="2441" y="80"/>
                    <a:pt x="2431" y="80"/>
                    <a:pt x="2421" y="80"/>
                  </a:cubicBezTo>
                  <a:cubicBezTo>
                    <a:pt x="2411" y="80"/>
                    <a:pt x="2401" y="80"/>
                    <a:pt x="2391" y="80"/>
                  </a:cubicBezTo>
                  <a:cubicBezTo>
                    <a:pt x="2374" y="73"/>
                    <a:pt x="2344" y="79"/>
                    <a:pt x="2322" y="77"/>
                  </a:cubicBezTo>
                  <a:cubicBezTo>
                    <a:pt x="2309" y="77"/>
                    <a:pt x="2296" y="77"/>
                    <a:pt x="2283" y="77"/>
                  </a:cubicBezTo>
                  <a:cubicBezTo>
                    <a:pt x="2270" y="77"/>
                    <a:pt x="2257" y="77"/>
                    <a:pt x="2244" y="77"/>
                  </a:cubicBezTo>
                  <a:close/>
                  <a:moveTo>
                    <a:pt x="2595" y="83"/>
                  </a:moveTo>
                  <a:cubicBezTo>
                    <a:pt x="2586" y="83"/>
                    <a:pt x="2577" y="83"/>
                    <a:pt x="2568" y="83"/>
                  </a:cubicBezTo>
                  <a:cubicBezTo>
                    <a:pt x="2568" y="95"/>
                    <a:pt x="2568" y="107"/>
                    <a:pt x="2568" y="119"/>
                  </a:cubicBezTo>
                  <a:cubicBezTo>
                    <a:pt x="2561" y="120"/>
                    <a:pt x="2567" y="134"/>
                    <a:pt x="2565" y="140"/>
                  </a:cubicBezTo>
                  <a:cubicBezTo>
                    <a:pt x="2572" y="140"/>
                    <a:pt x="2579" y="140"/>
                    <a:pt x="2586" y="140"/>
                  </a:cubicBezTo>
                  <a:cubicBezTo>
                    <a:pt x="2599" y="140"/>
                    <a:pt x="2612" y="140"/>
                    <a:pt x="2625" y="140"/>
                  </a:cubicBezTo>
                  <a:cubicBezTo>
                    <a:pt x="2632" y="147"/>
                    <a:pt x="2652" y="141"/>
                    <a:pt x="2664" y="143"/>
                  </a:cubicBezTo>
                  <a:cubicBezTo>
                    <a:pt x="2678" y="143"/>
                    <a:pt x="2692" y="143"/>
                    <a:pt x="2706" y="143"/>
                  </a:cubicBezTo>
                  <a:cubicBezTo>
                    <a:pt x="2712" y="150"/>
                    <a:pt x="2731" y="144"/>
                    <a:pt x="2742" y="146"/>
                  </a:cubicBezTo>
                  <a:cubicBezTo>
                    <a:pt x="2761" y="146"/>
                    <a:pt x="2780" y="146"/>
                    <a:pt x="2799" y="146"/>
                  </a:cubicBezTo>
                  <a:cubicBezTo>
                    <a:pt x="2806" y="133"/>
                    <a:pt x="2800" y="107"/>
                    <a:pt x="2802" y="89"/>
                  </a:cubicBezTo>
                  <a:cubicBezTo>
                    <a:pt x="2793" y="89"/>
                    <a:pt x="2784" y="89"/>
                    <a:pt x="2775" y="89"/>
                  </a:cubicBezTo>
                  <a:cubicBezTo>
                    <a:pt x="2766" y="89"/>
                    <a:pt x="2757" y="89"/>
                    <a:pt x="2748" y="89"/>
                  </a:cubicBezTo>
                  <a:cubicBezTo>
                    <a:pt x="2738" y="82"/>
                    <a:pt x="2715" y="88"/>
                    <a:pt x="2700" y="86"/>
                  </a:cubicBezTo>
                  <a:cubicBezTo>
                    <a:pt x="2682" y="86"/>
                    <a:pt x="2664" y="86"/>
                    <a:pt x="2646" y="86"/>
                  </a:cubicBezTo>
                  <a:cubicBezTo>
                    <a:pt x="2635" y="79"/>
                    <a:pt x="2611" y="85"/>
                    <a:pt x="2595" y="83"/>
                  </a:cubicBezTo>
                  <a:close/>
                </a:path>
              </a:pathLst>
            </a:custGeom>
            <a:solidFill>
              <a:srgbClr val="5A9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7" name="Freeform 1223"/>
            <p:cNvSpPr/>
            <p:nvPr/>
          </p:nvSpPr>
          <p:spPr bwMode="auto">
            <a:xfrm>
              <a:off x="14155954" y="3829044"/>
              <a:ext cx="714386" cy="206374"/>
            </a:xfrm>
            <a:custGeom>
              <a:avLst/>
              <a:gdLst>
                <a:gd name="T0" fmla="*/ 7 w 239"/>
                <a:gd name="T1" fmla="*/ 3 h 69"/>
                <a:gd name="T2" fmla="*/ 7 w 239"/>
                <a:gd name="T3" fmla="*/ 48 h 69"/>
                <a:gd name="T4" fmla="*/ 235 w 239"/>
                <a:gd name="T5" fmla="*/ 45 h 69"/>
                <a:gd name="T6" fmla="*/ 235 w 239"/>
                <a:gd name="T7" fmla="*/ 51 h 69"/>
                <a:gd name="T8" fmla="*/ 4 w 239"/>
                <a:gd name="T9" fmla="*/ 51 h 69"/>
                <a:gd name="T10" fmla="*/ 7 w 239"/>
                <a:gd name="T11" fmla="*/ 0 h 69"/>
                <a:gd name="T12" fmla="*/ 7 w 239"/>
                <a:gd name="T13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9">
                  <a:moveTo>
                    <a:pt x="7" y="3"/>
                  </a:moveTo>
                  <a:cubicBezTo>
                    <a:pt x="7" y="18"/>
                    <a:pt x="7" y="33"/>
                    <a:pt x="7" y="48"/>
                  </a:cubicBezTo>
                  <a:cubicBezTo>
                    <a:pt x="82" y="46"/>
                    <a:pt x="165" y="52"/>
                    <a:pt x="235" y="45"/>
                  </a:cubicBezTo>
                  <a:cubicBezTo>
                    <a:pt x="239" y="44"/>
                    <a:pt x="236" y="51"/>
                    <a:pt x="235" y="51"/>
                  </a:cubicBezTo>
                  <a:cubicBezTo>
                    <a:pt x="172" y="69"/>
                    <a:pt x="74" y="37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8" name="Freeform 1224"/>
            <p:cNvSpPr/>
            <p:nvPr/>
          </p:nvSpPr>
          <p:spPr bwMode="auto">
            <a:xfrm>
              <a:off x="12027083" y="3846506"/>
              <a:ext cx="323855" cy="179386"/>
            </a:xfrm>
            <a:custGeom>
              <a:avLst/>
              <a:gdLst>
                <a:gd name="T0" fmla="*/ 36 w 108"/>
                <a:gd name="T1" fmla="*/ 54 h 60"/>
                <a:gd name="T2" fmla="*/ 3 w 108"/>
                <a:gd name="T3" fmla="*/ 54 h 60"/>
                <a:gd name="T4" fmla="*/ 6 w 108"/>
                <a:gd name="T5" fmla="*/ 0 h 60"/>
                <a:gd name="T6" fmla="*/ 108 w 108"/>
                <a:gd name="T7" fmla="*/ 0 h 60"/>
                <a:gd name="T8" fmla="*/ 108 w 108"/>
                <a:gd name="T9" fmla="*/ 3 h 60"/>
                <a:gd name="T10" fmla="*/ 6 w 108"/>
                <a:gd name="T11" fmla="*/ 3 h 60"/>
                <a:gd name="T12" fmla="*/ 6 w 108"/>
                <a:gd name="T13" fmla="*/ 54 h 60"/>
                <a:gd name="T14" fmla="*/ 36 w 108"/>
                <a:gd name="T15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60">
                  <a:moveTo>
                    <a:pt x="36" y="54"/>
                  </a:moveTo>
                  <a:cubicBezTo>
                    <a:pt x="31" y="60"/>
                    <a:pt x="8" y="58"/>
                    <a:pt x="3" y="54"/>
                  </a:cubicBezTo>
                  <a:cubicBezTo>
                    <a:pt x="5" y="37"/>
                    <a:pt x="0" y="13"/>
                    <a:pt x="6" y="0"/>
                  </a:cubicBezTo>
                  <a:cubicBezTo>
                    <a:pt x="40" y="0"/>
                    <a:pt x="74" y="0"/>
                    <a:pt x="108" y="0"/>
                  </a:cubicBezTo>
                  <a:cubicBezTo>
                    <a:pt x="108" y="1"/>
                    <a:pt x="108" y="2"/>
                    <a:pt x="108" y="3"/>
                  </a:cubicBezTo>
                  <a:cubicBezTo>
                    <a:pt x="74" y="3"/>
                    <a:pt x="40" y="3"/>
                    <a:pt x="6" y="3"/>
                  </a:cubicBezTo>
                  <a:cubicBezTo>
                    <a:pt x="6" y="20"/>
                    <a:pt x="6" y="37"/>
                    <a:pt x="6" y="54"/>
                  </a:cubicBezTo>
                  <a:cubicBezTo>
                    <a:pt x="16" y="54"/>
                    <a:pt x="26" y="54"/>
                    <a:pt x="36" y="5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9" name="Freeform 1225"/>
            <p:cNvSpPr/>
            <p:nvPr/>
          </p:nvSpPr>
          <p:spPr bwMode="auto">
            <a:xfrm>
              <a:off x="13063738" y="3836981"/>
              <a:ext cx="217492" cy="90487"/>
            </a:xfrm>
            <a:custGeom>
              <a:avLst/>
              <a:gdLst>
                <a:gd name="T0" fmla="*/ 7 w 73"/>
                <a:gd name="T1" fmla="*/ 30 h 30"/>
                <a:gd name="T2" fmla="*/ 4 w 73"/>
                <a:gd name="T3" fmla="*/ 0 h 30"/>
                <a:gd name="T4" fmla="*/ 73 w 73"/>
                <a:gd name="T5" fmla="*/ 0 h 30"/>
                <a:gd name="T6" fmla="*/ 7 w 73"/>
                <a:gd name="T7" fmla="*/ 3 h 30"/>
                <a:gd name="T8" fmla="*/ 7 w 7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27" y="0"/>
                    <a:pt x="50" y="0"/>
                    <a:pt x="73" y="0"/>
                  </a:cubicBezTo>
                  <a:cubicBezTo>
                    <a:pt x="57" y="7"/>
                    <a:pt x="28" y="1"/>
                    <a:pt x="7" y="3"/>
                  </a:cubicBezTo>
                  <a:cubicBezTo>
                    <a:pt x="7" y="12"/>
                    <a:pt x="7" y="21"/>
                    <a:pt x="7" y="3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0" name="Freeform 1226"/>
            <p:cNvSpPr/>
            <p:nvPr/>
          </p:nvSpPr>
          <p:spPr bwMode="auto">
            <a:xfrm>
              <a:off x="13084375" y="3971918"/>
              <a:ext cx="206378" cy="41275"/>
            </a:xfrm>
            <a:custGeom>
              <a:avLst/>
              <a:gdLst>
                <a:gd name="T0" fmla="*/ 69 w 69"/>
                <a:gd name="T1" fmla="*/ 6 h 14"/>
                <a:gd name="T2" fmla="*/ 0 w 69"/>
                <a:gd name="T3" fmla="*/ 0 h 14"/>
                <a:gd name="T4" fmla="*/ 69 w 69"/>
                <a:gd name="T5" fmla="*/ 3 h 14"/>
                <a:gd name="T6" fmla="*/ 69 w 69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14">
                  <a:moveTo>
                    <a:pt x="69" y="6"/>
                  </a:moveTo>
                  <a:cubicBezTo>
                    <a:pt x="48" y="2"/>
                    <a:pt x="11" y="14"/>
                    <a:pt x="0" y="0"/>
                  </a:cubicBezTo>
                  <a:cubicBezTo>
                    <a:pt x="17" y="7"/>
                    <a:pt x="47" y="1"/>
                    <a:pt x="69" y="3"/>
                  </a:cubicBezTo>
                  <a:cubicBezTo>
                    <a:pt x="69" y="4"/>
                    <a:pt x="69" y="5"/>
                    <a:pt x="69" y="6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1" name="Freeform 1227"/>
            <p:cNvSpPr/>
            <p:nvPr/>
          </p:nvSpPr>
          <p:spPr bwMode="auto">
            <a:xfrm>
              <a:off x="16084796" y="3822694"/>
              <a:ext cx="349255" cy="33337"/>
            </a:xfrm>
            <a:custGeom>
              <a:avLst/>
              <a:gdLst>
                <a:gd name="T0" fmla="*/ 0 w 117"/>
                <a:gd name="T1" fmla="*/ 11 h 11"/>
                <a:gd name="T2" fmla="*/ 117 w 117"/>
                <a:gd name="T3" fmla="*/ 8 h 11"/>
                <a:gd name="T4" fmla="*/ 0 w 117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11">
                  <a:moveTo>
                    <a:pt x="0" y="11"/>
                  </a:moveTo>
                  <a:cubicBezTo>
                    <a:pt x="15" y="0"/>
                    <a:pt x="87" y="4"/>
                    <a:pt x="117" y="8"/>
                  </a:cubicBezTo>
                  <a:cubicBezTo>
                    <a:pt x="79" y="10"/>
                    <a:pt x="33" y="4"/>
                    <a:pt x="0" y="11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2" name="Freeform 1228"/>
            <p:cNvSpPr/>
            <p:nvPr/>
          </p:nvSpPr>
          <p:spPr bwMode="auto">
            <a:xfrm>
              <a:off x="16078445" y="3936994"/>
              <a:ext cx="293692" cy="122237"/>
            </a:xfrm>
            <a:custGeom>
              <a:avLst/>
              <a:gdLst>
                <a:gd name="T0" fmla="*/ 2 w 98"/>
                <a:gd name="T1" fmla="*/ 0 h 41"/>
                <a:gd name="T2" fmla="*/ 5 w 98"/>
                <a:gd name="T3" fmla="*/ 18 h 41"/>
                <a:gd name="T4" fmla="*/ 98 w 98"/>
                <a:gd name="T5" fmla="*/ 18 h 41"/>
                <a:gd name="T6" fmla="*/ 98 w 98"/>
                <a:gd name="T7" fmla="*/ 21 h 41"/>
                <a:gd name="T8" fmla="*/ 2 w 9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41">
                  <a:moveTo>
                    <a:pt x="2" y="0"/>
                  </a:moveTo>
                  <a:cubicBezTo>
                    <a:pt x="9" y="0"/>
                    <a:pt x="3" y="13"/>
                    <a:pt x="5" y="18"/>
                  </a:cubicBezTo>
                  <a:cubicBezTo>
                    <a:pt x="36" y="18"/>
                    <a:pt x="67" y="18"/>
                    <a:pt x="98" y="18"/>
                  </a:cubicBezTo>
                  <a:cubicBezTo>
                    <a:pt x="98" y="19"/>
                    <a:pt x="98" y="20"/>
                    <a:pt x="98" y="21"/>
                  </a:cubicBezTo>
                  <a:cubicBezTo>
                    <a:pt x="68" y="12"/>
                    <a:pt x="0" y="41"/>
                    <a:pt x="2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3" name="Freeform 1229"/>
            <p:cNvSpPr/>
            <p:nvPr/>
          </p:nvSpPr>
          <p:spPr bwMode="auto">
            <a:xfrm>
              <a:off x="11633377" y="3846506"/>
              <a:ext cx="155578" cy="200025"/>
            </a:xfrm>
            <a:custGeom>
              <a:avLst/>
              <a:gdLst>
                <a:gd name="T0" fmla="*/ 6 w 52"/>
                <a:gd name="T1" fmla="*/ 6 h 67"/>
                <a:gd name="T2" fmla="*/ 45 w 52"/>
                <a:gd name="T3" fmla="*/ 6 h 67"/>
                <a:gd name="T4" fmla="*/ 45 w 52"/>
                <a:gd name="T5" fmla="*/ 57 h 67"/>
                <a:gd name="T6" fmla="*/ 0 w 52"/>
                <a:gd name="T7" fmla="*/ 60 h 67"/>
                <a:gd name="T8" fmla="*/ 42 w 52"/>
                <a:gd name="T9" fmla="*/ 57 h 67"/>
                <a:gd name="T10" fmla="*/ 42 w 52"/>
                <a:gd name="T11" fmla="*/ 9 h 67"/>
                <a:gd name="T12" fmla="*/ 6 w 52"/>
                <a:gd name="T1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7">
                  <a:moveTo>
                    <a:pt x="6" y="6"/>
                  </a:moveTo>
                  <a:cubicBezTo>
                    <a:pt x="13" y="0"/>
                    <a:pt x="38" y="2"/>
                    <a:pt x="45" y="6"/>
                  </a:cubicBezTo>
                  <a:cubicBezTo>
                    <a:pt x="45" y="23"/>
                    <a:pt x="45" y="40"/>
                    <a:pt x="45" y="57"/>
                  </a:cubicBezTo>
                  <a:cubicBezTo>
                    <a:pt x="35" y="63"/>
                    <a:pt x="15" y="59"/>
                    <a:pt x="0" y="60"/>
                  </a:cubicBezTo>
                  <a:cubicBezTo>
                    <a:pt x="12" y="47"/>
                    <a:pt x="32" y="67"/>
                    <a:pt x="42" y="57"/>
                  </a:cubicBezTo>
                  <a:cubicBezTo>
                    <a:pt x="52" y="47"/>
                    <a:pt x="35" y="26"/>
                    <a:pt x="42" y="9"/>
                  </a:cubicBezTo>
                  <a:cubicBezTo>
                    <a:pt x="36" y="2"/>
                    <a:pt x="17" y="8"/>
                    <a:pt x="6" y="6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4" name="Freeform 1230"/>
            <p:cNvSpPr/>
            <p:nvPr/>
          </p:nvSpPr>
          <p:spPr bwMode="auto">
            <a:xfrm>
              <a:off x="17037310" y="3856031"/>
              <a:ext cx="166691" cy="160337"/>
            </a:xfrm>
            <a:custGeom>
              <a:avLst/>
              <a:gdLst>
                <a:gd name="T0" fmla="*/ 5 w 56"/>
                <a:gd name="T1" fmla="*/ 0 h 54"/>
                <a:gd name="T2" fmla="*/ 5 w 56"/>
                <a:gd name="T3" fmla="*/ 51 h 54"/>
                <a:gd name="T4" fmla="*/ 56 w 56"/>
                <a:gd name="T5" fmla="*/ 54 h 54"/>
                <a:gd name="T6" fmla="*/ 5 w 56"/>
                <a:gd name="T7" fmla="*/ 54 h 54"/>
                <a:gd name="T8" fmla="*/ 5 w 56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4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21" y="53"/>
                    <a:pt x="45" y="47"/>
                    <a:pt x="56" y="54"/>
                  </a:cubicBezTo>
                  <a:cubicBezTo>
                    <a:pt x="39" y="54"/>
                    <a:pt x="22" y="54"/>
                    <a:pt x="5" y="54"/>
                  </a:cubicBezTo>
                  <a:cubicBezTo>
                    <a:pt x="1" y="42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5" name="Freeform 1231"/>
            <p:cNvSpPr/>
            <p:nvPr/>
          </p:nvSpPr>
          <p:spPr bwMode="auto">
            <a:xfrm>
              <a:off x="17670733" y="3856031"/>
              <a:ext cx="122240" cy="203199"/>
            </a:xfrm>
            <a:custGeom>
              <a:avLst/>
              <a:gdLst>
                <a:gd name="T0" fmla="*/ 0 w 41"/>
                <a:gd name="T1" fmla="*/ 3 h 68"/>
                <a:gd name="T2" fmla="*/ 33 w 41"/>
                <a:gd name="T3" fmla="*/ 6 h 68"/>
                <a:gd name="T4" fmla="*/ 33 w 41"/>
                <a:gd name="T5" fmla="*/ 57 h 68"/>
                <a:gd name="T6" fmla="*/ 6 w 41"/>
                <a:gd name="T7" fmla="*/ 57 h 68"/>
                <a:gd name="T8" fmla="*/ 30 w 41"/>
                <a:gd name="T9" fmla="*/ 9 h 68"/>
                <a:gd name="T10" fmla="*/ 0 w 41"/>
                <a:gd name="T11" fmla="*/ 6 h 68"/>
                <a:gd name="T12" fmla="*/ 0 w 41"/>
                <a:gd name="T13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8">
                  <a:moveTo>
                    <a:pt x="0" y="3"/>
                  </a:moveTo>
                  <a:cubicBezTo>
                    <a:pt x="11" y="4"/>
                    <a:pt x="27" y="0"/>
                    <a:pt x="33" y="6"/>
                  </a:cubicBezTo>
                  <a:cubicBezTo>
                    <a:pt x="33" y="23"/>
                    <a:pt x="33" y="40"/>
                    <a:pt x="33" y="57"/>
                  </a:cubicBezTo>
                  <a:cubicBezTo>
                    <a:pt x="29" y="60"/>
                    <a:pt x="9" y="63"/>
                    <a:pt x="6" y="57"/>
                  </a:cubicBezTo>
                  <a:cubicBezTo>
                    <a:pt x="41" y="68"/>
                    <a:pt x="28" y="31"/>
                    <a:pt x="30" y="9"/>
                  </a:cubicBezTo>
                  <a:cubicBezTo>
                    <a:pt x="26" y="2"/>
                    <a:pt x="9" y="8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6" name="Freeform 1232"/>
            <p:cNvSpPr/>
            <p:nvPr/>
          </p:nvSpPr>
          <p:spPr bwMode="auto">
            <a:xfrm>
              <a:off x="18637535" y="3883019"/>
              <a:ext cx="92076" cy="179386"/>
            </a:xfrm>
            <a:custGeom>
              <a:avLst/>
              <a:gdLst>
                <a:gd name="T0" fmla="*/ 0 w 31"/>
                <a:gd name="T1" fmla="*/ 3 h 60"/>
                <a:gd name="T2" fmla="*/ 27 w 31"/>
                <a:gd name="T3" fmla="*/ 3 h 60"/>
                <a:gd name="T4" fmla="*/ 24 w 31"/>
                <a:gd name="T5" fmla="*/ 60 h 60"/>
                <a:gd name="T6" fmla="*/ 24 w 31"/>
                <a:gd name="T7" fmla="*/ 9 h 60"/>
                <a:gd name="T8" fmla="*/ 0 w 31"/>
                <a:gd name="T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0">
                  <a:moveTo>
                    <a:pt x="0" y="3"/>
                  </a:moveTo>
                  <a:cubicBezTo>
                    <a:pt x="9" y="3"/>
                    <a:pt x="18" y="3"/>
                    <a:pt x="27" y="3"/>
                  </a:cubicBezTo>
                  <a:cubicBezTo>
                    <a:pt x="25" y="21"/>
                    <a:pt x="31" y="47"/>
                    <a:pt x="24" y="60"/>
                  </a:cubicBezTo>
                  <a:cubicBezTo>
                    <a:pt x="24" y="43"/>
                    <a:pt x="24" y="26"/>
                    <a:pt x="24" y="9"/>
                  </a:cubicBezTo>
                  <a:cubicBezTo>
                    <a:pt x="23" y="0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7" name="Freeform 1233"/>
            <p:cNvSpPr/>
            <p:nvPr/>
          </p:nvSpPr>
          <p:spPr bwMode="auto">
            <a:xfrm>
              <a:off x="17003973" y="1212848"/>
              <a:ext cx="274643" cy="634999"/>
            </a:xfrm>
            <a:custGeom>
              <a:avLst/>
              <a:gdLst>
                <a:gd name="T0" fmla="*/ 76 w 92"/>
                <a:gd name="T1" fmla="*/ 36 h 213"/>
                <a:gd name="T2" fmla="*/ 79 w 92"/>
                <a:gd name="T3" fmla="*/ 42 h 213"/>
                <a:gd name="T4" fmla="*/ 46 w 92"/>
                <a:gd name="T5" fmla="*/ 57 h 213"/>
                <a:gd name="T6" fmla="*/ 91 w 92"/>
                <a:gd name="T7" fmla="*/ 141 h 213"/>
                <a:gd name="T8" fmla="*/ 10 w 92"/>
                <a:gd name="T9" fmla="*/ 150 h 213"/>
                <a:gd name="T10" fmla="*/ 43 w 92"/>
                <a:gd name="T11" fmla="*/ 171 h 213"/>
                <a:gd name="T12" fmla="*/ 73 w 92"/>
                <a:gd name="T13" fmla="*/ 132 h 213"/>
                <a:gd name="T14" fmla="*/ 28 w 92"/>
                <a:gd name="T15" fmla="*/ 96 h 213"/>
                <a:gd name="T16" fmla="*/ 76 w 92"/>
                <a:gd name="T17" fmla="*/ 3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213">
                  <a:moveTo>
                    <a:pt x="76" y="36"/>
                  </a:moveTo>
                  <a:cubicBezTo>
                    <a:pt x="79" y="36"/>
                    <a:pt x="78" y="40"/>
                    <a:pt x="79" y="42"/>
                  </a:cubicBezTo>
                  <a:cubicBezTo>
                    <a:pt x="81" y="66"/>
                    <a:pt x="51" y="40"/>
                    <a:pt x="46" y="57"/>
                  </a:cubicBezTo>
                  <a:cubicBezTo>
                    <a:pt x="44" y="93"/>
                    <a:pt x="92" y="100"/>
                    <a:pt x="91" y="141"/>
                  </a:cubicBezTo>
                  <a:cubicBezTo>
                    <a:pt x="90" y="184"/>
                    <a:pt x="6" y="213"/>
                    <a:pt x="10" y="150"/>
                  </a:cubicBezTo>
                  <a:cubicBezTo>
                    <a:pt x="32" y="146"/>
                    <a:pt x="22" y="174"/>
                    <a:pt x="43" y="171"/>
                  </a:cubicBezTo>
                  <a:cubicBezTo>
                    <a:pt x="54" y="162"/>
                    <a:pt x="76" y="156"/>
                    <a:pt x="73" y="132"/>
                  </a:cubicBezTo>
                  <a:cubicBezTo>
                    <a:pt x="71" y="114"/>
                    <a:pt x="40" y="115"/>
                    <a:pt x="28" y="96"/>
                  </a:cubicBezTo>
                  <a:cubicBezTo>
                    <a:pt x="0" y="53"/>
                    <a:pt x="46" y="0"/>
                    <a:pt x="76" y="36"/>
                  </a:cubicBezTo>
                  <a:close/>
                </a:path>
              </a:pathLst>
            </a:custGeom>
            <a:solidFill>
              <a:srgbClr val="A5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8" name="Freeform 1234"/>
            <p:cNvSpPr/>
            <p:nvPr/>
          </p:nvSpPr>
          <p:spPr bwMode="auto">
            <a:xfrm>
              <a:off x="10215718" y="854073"/>
              <a:ext cx="8591682" cy="2708271"/>
            </a:xfrm>
            <a:custGeom>
              <a:avLst/>
              <a:gdLst>
                <a:gd name="T0" fmla="*/ 2014 w 2878"/>
                <a:gd name="T1" fmla="*/ 285 h 907"/>
                <a:gd name="T2" fmla="*/ 2194 w 2878"/>
                <a:gd name="T3" fmla="*/ 573 h 907"/>
                <a:gd name="T4" fmla="*/ 2197 w 2878"/>
                <a:gd name="T5" fmla="*/ 780 h 907"/>
                <a:gd name="T6" fmla="*/ 2107 w 2878"/>
                <a:gd name="T7" fmla="*/ 870 h 907"/>
                <a:gd name="T8" fmla="*/ 1981 w 2878"/>
                <a:gd name="T9" fmla="*/ 873 h 907"/>
                <a:gd name="T10" fmla="*/ 1828 w 2878"/>
                <a:gd name="T11" fmla="*/ 873 h 907"/>
                <a:gd name="T12" fmla="*/ 1675 w 2878"/>
                <a:gd name="T13" fmla="*/ 876 h 907"/>
                <a:gd name="T14" fmla="*/ 1528 w 2878"/>
                <a:gd name="T15" fmla="*/ 879 h 907"/>
                <a:gd name="T16" fmla="*/ 1366 w 2878"/>
                <a:gd name="T17" fmla="*/ 882 h 907"/>
                <a:gd name="T18" fmla="*/ 1264 w 2878"/>
                <a:gd name="T19" fmla="*/ 885 h 907"/>
                <a:gd name="T20" fmla="*/ 1171 w 2878"/>
                <a:gd name="T21" fmla="*/ 888 h 907"/>
                <a:gd name="T22" fmla="*/ 1078 w 2878"/>
                <a:gd name="T23" fmla="*/ 891 h 907"/>
                <a:gd name="T24" fmla="*/ 940 w 2878"/>
                <a:gd name="T25" fmla="*/ 891 h 907"/>
                <a:gd name="T26" fmla="*/ 850 w 2878"/>
                <a:gd name="T27" fmla="*/ 894 h 907"/>
                <a:gd name="T28" fmla="*/ 541 w 2878"/>
                <a:gd name="T29" fmla="*/ 894 h 907"/>
                <a:gd name="T30" fmla="*/ 427 w 2878"/>
                <a:gd name="T31" fmla="*/ 891 h 907"/>
                <a:gd name="T32" fmla="*/ 34 w 2878"/>
                <a:gd name="T33" fmla="*/ 900 h 907"/>
                <a:gd name="T34" fmla="*/ 28 w 2878"/>
                <a:gd name="T35" fmla="*/ 864 h 907"/>
                <a:gd name="T36" fmla="*/ 178 w 2878"/>
                <a:gd name="T37" fmla="*/ 864 h 907"/>
                <a:gd name="T38" fmla="*/ 421 w 2878"/>
                <a:gd name="T39" fmla="*/ 867 h 907"/>
                <a:gd name="T40" fmla="*/ 775 w 2878"/>
                <a:gd name="T41" fmla="*/ 867 h 907"/>
                <a:gd name="T42" fmla="*/ 970 w 2878"/>
                <a:gd name="T43" fmla="*/ 864 h 907"/>
                <a:gd name="T44" fmla="*/ 1201 w 2878"/>
                <a:gd name="T45" fmla="*/ 861 h 907"/>
                <a:gd name="T46" fmla="*/ 1396 w 2878"/>
                <a:gd name="T47" fmla="*/ 858 h 907"/>
                <a:gd name="T48" fmla="*/ 1573 w 2878"/>
                <a:gd name="T49" fmla="*/ 849 h 907"/>
                <a:gd name="T50" fmla="*/ 1672 w 2878"/>
                <a:gd name="T51" fmla="*/ 843 h 907"/>
                <a:gd name="T52" fmla="*/ 1822 w 2878"/>
                <a:gd name="T53" fmla="*/ 846 h 907"/>
                <a:gd name="T54" fmla="*/ 1942 w 2878"/>
                <a:gd name="T55" fmla="*/ 852 h 907"/>
                <a:gd name="T56" fmla="*/ 2158 w 2878"/>
                <a:gd name="T57" fmla="*/ 849 h 907"/>
                <a:gd name="T58" fmla="*/ 2155 w 2878"/>
                <a:gd name="T59" fmla="*/ 714 h 907"/>
                <a:gd name="T60" fmla="*/ 1978 w 2878"/>
                <a:gd name="T61" fmla="*/ 282 h 907"/>
                <a:gd name="T62" fmla="*/ 2245 w 2878"/>
                <a:gd name="T63" fmla="*/ 0 h 907"/>
                <a:gd name="T64" fmla="*/ 2302 w 2878"/>
                <a:gd name="T65" fmla="*/ 519 h 907"/>
                <a:gd name="T66" fmla="*/ 2293 w 2878"/>
                <a:gd name="T67" fmla="*/ 843 h 907"/>
                <a:gd name="T68" fmla="*/ 2377 w 2878"/>
                <a:gd name="T69" fmla="*/ 846 h 907"/>
                <a:gd name="T70" fmla="*/ 2500 w 2878"/>
                <a:gd name="T71" fmla="*/ 852 h 907"/>
                <a:gd name="T72" fmla="*/ 2875 w 2878"/>
                <a:gd name="T73" fmla="*/ 861 h 907"/>
                <a:gd name="T74" fmla="*/ 2683 w 2878"/>
                <a:gd name="T75" fmla="*/ 879 h 907"/>
                <a:gd name="T76" fmla="*/ 2425 w 2878"/>
                <a:gd name="T77" fmla="*/ 876 h 907"/>
                <a:gd name="T78" fmla="*/ 2257 w 2878"/>
                <a:gd name="T79" fmla="*/ 843 h 907"/>
                <a:gd name="T80" fmla="*/ 2260 w 2878"/>
                <a:gd name="T81" fmla="*/ 651 h 907"/>
                <a:gd name="T82" fmla="*/ 2257 w 2878"/>
                <a:gd name="T83" fmla="*/ 507 h 907"/>
                <a:gd name="T84" fmla="*/ 2422 w 2878"/>
                <a:gd name="T85" fmla="*/ 225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78" h="907">
                  <a:moveTo>
                    <a:pt x="2170" y="36"/>
                  </a:moveTo>
                  <a:cubicBezTo>
                    <a:pt x="2059" y="49"/>
                    <a:pt x="2016" y="130"/>
                    <a:pt x="2014" y="252"/>
                  </a:cubicBezTo>
                  <a:cubicBezTo>
                    <a:pt x="2009" y="256"/>
                    <a:pt x="2009" y="281"/>
                    <a:pt x="2014" y="285"/>
                  </a:cubicBezTo>
                  <a:cubicBezTo>
                    <a:pt x="2021" y="390"/>
                    <a:pt x="2099" y="424"/>
                    <a:pt x="2191" y="444"/>
                  </a:cubicBezTo>
                  <a:cubicBezTo>
                    <a:pt x="2193" y="472"/>
                    <a:pt x="2187" y="508"/>
                    <a:pt x="2194" y="531"/>
                  </a:cubicBezTo>
                  <a:cubicBezTo>
                    <a:pt x="2194" y="545"/>
                    <a:pt x="2194" y="559"/>
                    <a:pt x="2194" y="573"/>
                  </a:cubicBezTo>
                  <a:cubicBezTo>
                    <a:pt x="2194" y="601"/>
                    <a:pt x="2194" y="629"/>
                    <a:pt x="2194" y="657"/>
                  </a:cubicBezTo>
                  <a:cubicBezTo>
                    <a:pt x="2196" y="680"/>
                    <a:pt x="2190" y="711"/>
                    <a:pt x="2197" y="729"/>
                  </a:cubicBezTo>
                  <a:cubicBezTo>
                    <a:pt x="2197" y="746"/>
                    <a:pt x="2197" y="763"/>
                    <a:pt x="2197" y="780"/>
                  </a:cubicBezTo>
                  <a:cubicBezTo>
                    <a:pt x="2197" y="811"/>
                    <a:pt x="2197" y="842"/>
                    <a:pt x="2197" y="873"/>
                  </a:cubicBezTo>
                  <a:cubicBezTo>
                    <a:pt x="2182" y="873"/>
                    <a:pt x="2167" y="873"/>
                    <a:pt x="2152" y="873"/>
                  </a:cubicBezTo>
                  <a:cubicBezTo>
                    <a:pt x="2143" y="866"/>
                    <a:pt x="2121" y="872"/>
                    <a:pt x="2107" y="870"/>
                  </a:cubicBezTo>
                  <a:cubicBezTo>
                    <a:pt x="2093" y="872"/>
                    <a:pt x="2071" y="866"/>
                    <a:pt x="2062" y="873"/>
                  </a:cubicBezTo>
                  <a:cubicBezTo>
                    <a:pt x="2049" y="873"/>
                    <a:pt x="2036" y="873"/>
                    <a:pt x="2023" y="873"/>
                  </a:cubicBezTo>
                  <a:cubicBezTo>
                    <a:pt x="2009" y="873"/>
                    <a:pt x="1995" y="873"/>
                    <a:pt x="1981" y="873"/>
                  </a:cubicBezTo>
                  <a:cubicBezTo>
                    <a:pt x="1968" y="875"/>
                    <a:pt x="1947" y="869"/>
                    <a:pt x="1939" y="876"/>
                  </a:cubicBezTo>
                  <a:cubicBezTo>
                    <a:pt x="1914" y="876"/>
                    <a:pt x="1889" y="876"/>
                    <a:pt x="1864" y="876"/>
                  </a:cubicBezTo>
                  <a:cubicBezTo>
                    <a:pt x="1858" y="869"/>
                    <a:pt x="1839" y="875"/>
                    <a:pt x="1828" y="873"/>
                  </a:cubicBezTo>
                  <a:cubicBezTo>
                    <a:pt x="1810" y="873"/>
                    <a:pt x="1792" y="873"/>
                    <a:pt x="1774" y="873"/>
                  </a:cubicBezTo>
                  <a:cubicBezTo>
                    <a:pt x="1758" y="873"/>
                    <a:pt x="1742" y="873"/>
                    <a:pt x="1726" y="873"/>
                  </a:cubicBezTo>
                  <a:cubicBezTo>
                    <a:pt x="1710" y="875"/>
                    <a:pt x="1686" y="869"/>
                    <a:pt x="1675" y="876"/>
                  </a:cubicBezTo>
                  <a:cubicBezTo>
                    <a:pt x="1660" y="876"/>
                    <a:pt x="1645" y="876"/>
                    <a:pt x="1630" y="876"/>
                  </a:cubicBezTo>
                  <a:cubicBezTo>
                    <a:pt x="1614" y="878"/>
                    <a:pt x="1590" y="872"/>
                    <a:pt x="1579" y="879"/>
                  </a:cubicBezTo>
                  <a:cubicBezTo>
                    <a:pt x="1562" y="879"/>
                    <a:pt x="1545" y="879"/>
                    <a:pt x="1528" y="879"/>
                  </a:cubicBezTo>
                  <a:cubicBezTo>
                    <a:pt x="1512" y="881"/>
                    <a:pt x="1488" y="875"/>
                    <a:pt x="1477" y="882"/>
                  </a:cubicBezTo>
                  <a:cubicBezTo>
                    <a:pt x="1460" y="882"/>
                    <a:pt x="1443" y="882"/>
                    <a:pt x="1426" y="882"/>
                  </a:cubicBezTo>
                  <a:cubicBezTo>
                    <a:pt x="1406" y="882"/>
                    <a:pt x="1386" y="882"/>
                    <a:pt x="1366" y="882"/>
                  </a:cubicBezTo>
                  <a:cubicBezTo>
                    <a:pt x="1355" y="884"/>
                    <a:pt x="1336" y="878"/>
                    <a:pt x="1330" y="885"/>
                  </a:cubicBezTo>
                  <a:cubicBezTo>
                    <a:pt x="1320" y="885"/>
                    <a:pt x="1310" y="885"/>
                    <a:pt x="1300" y="885"/>
                  </a:cubicBezTo>
                  <a:cubicBezTo>
                    <a:pt x="1288" y="885"/>
                    <a:pt x="1276" y="885"/>
                    <a:pt x="1264" y="885"/>
                  </a:cubicBezTo>
                  <a:cubicBezTo>
                    <a:pt x="1254" y="885"/>
                    <a:pt x="1244" y="885"/>
                    <a:pt x="1234" y="885"/>
                  </a:cubicBezTo>
                  <a:cubicBezTo>
                    <a:pt x="1224" y="887"/>
                    <a:pt x="1206" y="881"/>
                    <a:pt x="1201" y="888"/>
                  </a:cubicBezTo>
                  <a:cubicBezTo>
                    <a:pt x="1191" y="888"/>
                    <a:pt x="1181" y="888"/>
                    <a:pt x="1171" y="888"/>
                  </a:cubicBezTo>
                  <a:cubicBezTo>
                    <a:pt x="1160" y="888"/>
                    <a:pt x="1149" y="888"/>
                    <a:pt x="1138" y="888"/>
                  </a:cubicBezTo>
                  <a:cubicBezTo>
                    <a:pt x="1128" y="888"/>
                    <a:pt x="1118" y="888"/>
                    <a:pt x="1108" y="888"/>
                  </a:cubicBezTo>
                  <a:cubicBezTo>
                    <a:pt x="1099" y="890"/>
                    <a:pt x="1082" y="884"/>
                    <a:pt x="1078" y="891"/>
                  </a:cubicBezTo>
                  <a:cubicBezTo>
                    <a:pt x="1062" y="891"/>
                    <a:pt x="1046" y="891"/>
                    <a:pt x="1030" y="891"/>
                  </a:cubicBezTo>
                  <a:cubicBezTo>
                    <a:pt x="1015" y="891"/>
                    <a:pt x="1000" y="891"/>
                    <a:pt x="985" y="891"/>
                  </a:cubicBezTo>
                  <a:cubicBezTo>
                    <a:pt x="970" y="891"/>
                    <a:pt x="955" y="891"/>
                    <a:pt x="940" y="891"/>
                  </a:cubicBezTo>
                  <a:cubicBezTo>
                    <a:pt x="926" y="893"/>
                    <a:pt x="904" y="887"/>
                    <a:pt x="895" y="894"/>
                  </a:cubicBezTo>
                  <a:cubicBezTo>
                    <a:pt x="881" y="894"/>
                    <a:pt x="867" y="894"/>
                    <a:pt x="853" y="894"/>
                  </a:cubicBezTo>
                  <a:cubicBezTo>
                    <a:pt x="852" y="894"/>
                    <a:pt x="851" y="894"/>
                    <a:pt x="850" y="894"/>
                  </a:cubicBezTo>
                  <a:cubicBezTo>
                    <a:pt x="837" y="894"/>
                    <a:pt x="824" y="894"/>
                    <a:pt x="811" y="894"/>
                  </a:cubicBezTo>
                  <a:cubicBezTo>
                    <a:pt x="773" y="894"/>
                    <a:pt x="735" y="894"/>
                    <a:pt x="697" y="894"/>
                  </a:cubicBezTo>
                  <a:cubicBezTo>
                    <a:pt x="645" y="894"/>
                    <a:pt x="593" y="894"/>
                    <a:pt x="541" y="894"/>
                  </a:cubicBezTo>
                  <a:cubicBezTo>
                    <a:pt x="531" y="894"/>
                    <a:pt x="521" y="894"/>
                    <a:pt x="511" y="894"/>
                  </a:cubicBezTo>
                  <a:cubicBezTo>
                    <a:pt x="493" y="894"/>
                    <a:pt x="475" y="894"/>
                    <a:pt x="457" y="894"/>
                  </a:cubicBezTo>
                  <a:cubicBezTo>
                    <a:pt x="453" y="887"/>
                    <a:pt x="436" y="893"/>
                    <a:pt x="427" y="891"/>
                  </a:cubicBezTo>
                  <a:cubicBezTo>
                    <a:pt x="302" y="890"/>
                    <a:pt x="168" y="907"/>
                    <a:pt x="43" y="900"/>
                  </a:cubicBezTo>
                  <a:cubicBezTo>
                    <a:pt x="41" y="892"/>
                    <a:pt x="49" y="874"/>
                    <a:pt x="37" y="876"/>
                  </a:cubicBezTo>
                  <a:cubicBezTo>
                    <a:pt x="30" y="878"/>
                    <a:pt x="36" y="893"/>
                    <a:pt x="34" y="900"/>
                  </a:cubicBezTo>
                  <a:cubicBezTo>
                    <a:pt x="30" y="900"/>
                    <a:pt x="25" y="899"/>
                    <a:pt x="25" y="903"/>
                  </a:cubicBezTo>
                  <a:cubicBezTo>
                    <a:pt x="19" y="903"/>
                    <a:pt x="13" y="903"/>
                    <a:pt x="7" y="903"/>
                  </a:cubicBezTo>
                  <a:cubicBezTo>
                    <a:pt x="8" y="884"/>
                    <a:pt x="0" y="856"/>
                    <a:pt x="28" y="864"/>
                  </a:cubicBezTo>
                  <a:cubicBezTo>
                    <a:pt x="44" y="864"/>
                    <a:pt x="60" y="864"/>
                    <a:pt x="76" y="864"/>
                  </a:cubicBezTo>
                  <a:cubicBezTo>
                    <a:pt x="92" y="864"/>
                    <a:pt x="108" y="864"/>
                    <a:pt x="124" y="864"/>
                  </a:cubicBezTo>
                  <a:cubicBezTo>
                    <a:pt x="142" y="864"/>
                    <a:pt x="160" y="864"/>
                    <a:pt x="178" y="864"/>
                  </a:cubicBezTo>
                  <a:cubicBezTo>
                    <a:pt x="191" y="871"/>
                    <a:pt x="217" y="865"/>
                    <a:pt x="235" y="867"/>
                  </a:cubicBezTo>
                  <a:cubicBezTo>
                    <a:pt x="255" y="867"/>
                    <a:pt x="275" y="867"/>
                    <a:pt x="295" y="867"/>
                  </a:cubicBezTo>
                  <a:cubicBezTo>
                    <a:pt x="337" y="867"/>
                    <a:pt x="379" y="867"/>
                    <a:pt x="421" y="867"/>
                  </a:cubicBezTo>
                  <a:cubicBezTo>
                    <a:pt x="491" y="867"/>
                    <a:pt x="561" y="867"/>
                    <a:pt x="631" y="867"/>
                  </a:cubicBezTo>
                  <a:cubicBezTo>
                    <a:pt x="655" y="867"/>
                    <a:pt x="679" y="867"/>
                    <a:pt x="703" y="867"/>
                  </a:cubicBezTo>
                  <a:cubicBezTo>
                    <a:pt x="727" y="867"/>
                    <a:pt x="751" y="867"/>
                    <a:pt x="775" y="867"/>
                  </a:cubicBezTo>
                  <a:cubicBezTo>
                    <a:pt x="797" y="865"/>
                    <a:pt x="827" y="871"/>
                    <a:pt x="844" y="864"/>
                  </a:cubicBezTo>
                  <a:cubicBezTo>
                    <a:pt x="866" y="864"/>
                    <a:pt x="888" y="864"/>
                    <a:pt x="910" y="864"/>
                  </a:cubicBezTo>
                  <a:cubicBezTo>
                    <a:pt x="930" y="864"/>
                    <a:pt x="950" y="864"/>
                    <a:pt x="970" y="864"/>
                  </a:cubicBezTo>
                  <a:cubicBezTo>
                    <a:pt x="1011" y="864"/>
                    <a:pt x="1052" y="864"/>
                    <a:pt x="1093" y="864"/>
                  </a:cubicBezTo>
                  <a:cubicBezTo>
                    <a:pt x="1110" y="862"/>
                    <a:pt x="1135" y="868"/>
                    <a:pt x="1147" y="861"/>
                  </a:cubicBezTo>
                  <a:cubicBezTo>
                    <a:pt x="1165" y="861"/>
                    <a:pt x="1183" y="861"/>
                    <a:pt x="1201" y="861"/>
                  </a:cubicBezTo>
                  <a:cubicBezTo>
                    <a:pt x="1218" y="861"/>
                    <a:pt x="1235" y="861"/>
                    <a:pt x="1252" y="861"/>
                  </a:cubicBezTo>
                  <a:cubicBezTo>
                    <a:pt x="1269" y="861"/>
                    <a:pt x="1286" y="861"/>
                    <a:pt x="1303" y="861"/>
                  </a:cubicBezTo>
                  <a:cubicBezTo>
                    <a:pt x="1333" y="859"/>
                    <a:pt x="1371" y="865"/>
                    <a:pt x="1396" y="858"/>
                  </a:cubicBezTo>
                  <a:cubicBezTo>
                    <a:pt x="1438" y="861"/>
                    <a:pt x="1470" y="854"/>
                    <a:pt x="1507" y="852"/>
                  </a:cubicBezTo>
                  <a:cubicBezTo>
                    <a:pt x="1517" y="850"/>
                    <a:pt x="1535" y="856"/>
                    <a:pt x="1540" y="849"/>
                  </a:cubicBezTo>
                  <a:cubicBezTo>
                    <a:pt x="1551" y="849"/>
                    <a:pt x="1562" y="849"/>
                    <a:pt x="1573" y="849"/>
                  </a:cubicBezTo>
                  <a:cubicBezTo>
                    <a:pt x="1583" y="847"/>
                    <a:pt x="1601" y="853"/>
                    <a:pt x="1606" y="846"/>
                  </a:cubicBezTo>
                  <a:cubicBezTo>
                    <a:pt x="1617" y="846"/>
                    <a:pt x="1628" y="846"/>
                    <a:pt x="1639" y="846"/>
                  </a:cubicBezTo>
                  <a:cubicBezTo>
                    <a:pt x="1649" y="844"/>
                    <a:pt x="1667" y="850"/>
                    <a:pt x="1672" y="843"/>
                  </a:cubicBezTo>
                  <a:cubicBezTo>
                    <a:pt x="1696" y="843"/>
                    <a:pt x="1720" y="843"/>
                    <a:pt x="1744" y="843"/>
                  </a:cubicBezTo>
                  <a:cubicBezTo>
                    <a:pt x="1751" y="850"/>
                    <a:pt x="1771" y="844"/>
                    <a:pt x="1783" y="846"/>
                  </a:cubicBezTo>
                  <a:cubicBezTo>
                    <a:pt x="1796" y="846"/>
                    <a:pt x="1809" y="846"/>
                    <a:pt x="1822" y="846"/>
                  </a:cubicBezTo>
                  <a:cubicBezTo>
                    <a:pt x="1829" y="853"/>
                    <a:pt x="1849" y="847"/>
                    <a:pt x="1861" y="849"/>
                  </a:cubicBezTo>
                  <a:cubicBezTo>
                    <a:pt x="1874" y="849"/>
                    <a:pt x="1887" y="849"/>
                    <a:pt x="1900" y="849"/>
                  </a:cubicBezTo>
                  <a:cubicBezTo>
                    <a:pt x="1908" y="856"/>
                    <a:pt x="1929" y="850"/>
                    <a:pt x="1942" y="852"/>
                  </a:cubicBezTo>
                  <a:cubicBezTo>
                    <a:pt x="1959" y="852"/>
                    <a:pt x="1976" y="852"/>
                    <a:pt x="1993" y="852"/>
                  </a:cubicBezTo>
                  <a:cubicBezTo>
                    <a:pt x="2018" y="857"/>
                    <a:pt x="2064" y="857"/>
                    <a:pt x="2089" y="852"/>
                  </a:cubicBezTo>
                  <a:cubicBezTo>
                    <a:pt x="2115" y="854"/>
                    <a:pt x="2135" y="850"/>
                    <a:pt x="2158" y="849"/>
                  </a:cubicBezTo>
                  <a:cubicBezTo>
                    <a:pt x="2158" y="837"/>
                    <a:pt x="2158" y="825"/>
                    <a:pt x="2158" y="813"/>
                  </a:cubicBezTo>
                  <a:cubicBezTo>
                    <a:pt x="2158" y="793"/>
                    <a:pt x="2158" y="773"/>
                    <a:pt x="2158" y="753"/>
                  </a:cubicBezTo>
                  <a:cubicBezTo>
                    <a:pt x="2156" y="741"/>
                    <a:pt x="2162" y="721"/>
                    <a:pt x="2155" y="714"/>
                  </a:cubicBezTo>
                  <a:cubicBezTo>
                    <a:pt x="2155" y="697"/>
                    <a:pt x="2155" y="680"/>
                    <a:pt x="2155" y="663"/>
                  </a:cubicBezTo>
                  <a:cubicBezTo>
                    <a:pt x="2153" y="600"/>
                    <a:pt x="2159" y="529"/>
                    <a:pt x="2152" y="471"/>
                  </a:cubicBezTo>
                  <a:cubicBezTo>
                    <a:pt x="2057" y="445"/>
                    <a:pt x="1989" y="392"/>
                    <a:pt x="1978" y="282"/>
                  </a:cubicBezTo>
                  <a:cubicBezTo>
                    <a:pt x="1978" y="264"/>
                    <a:pt x="1978" y="246"/>
                    <a:pt x="1978" y="228"/>
                  </a:cubicBezTo>
                  <a:cubicBezTo>
                    <a:pt x="1983" y="91"/>
                    <a:pt x="2057" y="23"/>
                    <a:pt x="2176" y="0"/>
                  </a:cubicBezTo>
                  <a:cubicBezTo>
                    <a:pt x="2199" y="0"/>
                    <a:pt x="2222" y="0"/>
                    <a:pt x="2245" y="0"/>
                  </a:cubicBezTo>
                  <a:cubicBezTo>
                    <a:pt x="2409" y="1"/>
                    <a:pt x="2500" y="203"/>
                    <a:pt x="2428" y="360"/>
                  </a:cubicBezTo>
                  <a:cubicBezTo>
                    <a:pt x="2402" y="416"/>
                    <a:pt x="2348" y="444"/>
                    <a:pt x="2305" y="480"/>
                  </a:cubicBezTo>
                  <a:cubicBezTo>
                    <a:pt x="2298" y="487"/>
                    <a:pt x="2304" y="507"/>
                    <a:pt x="2302" y="519"/>
                  </a:cubicBezTo>
                  <a:cubicBezTo>
                    <a:pt x="2300" y="591"/>
                    <a:pt x="2291" y="656"/>
                    <a:pt x="2290" y="729"/>
                  </a:cubicBezTo>
                  <a:cubicBezTo>
                    <a:pt x="2285" y="739"/>
                    <a:pt x="2285" y="770"/>
                    <a:pt x="2290" y="780"/>
                  </a:cubicBezTo>
                  <a:cubicBezTo>
                    <a:pt x="2288" y="804"/>
                    <a:pt x="2293" y="821"/>
                    <a:pt x="2293" y="843"/>
                  </a:cubicBezTo>
                  <a:cubicBezTo>
                    <a:pt x="2299" y="843"/>
                    <a:pt x="2305" y="843"/>
                    <a:pt x="2311" y="843"/>
                  </a:cubicBezTo>
                  <a:cubicBezTo>
                    <a:pt x="2318" y="850"/>
                    <a:pt x="2338" y="844"/>
                    <a:pt x="2350" y="846"/>
                  </a:cubicBezTo>
                  <a:cubicBezTo>
                    <a:pt x="2359" y="846"/>
                    <a:pt x="2368" y="846"/>
                    <a:pt x="2377" y="846"/>
                  </a:cubicBezTo>
                  <a:cubicBezTo>
                    <a:pt x="2388" y="853"/>
                    <a:pt x="2412" y="847"/>
                    <a:pt x="2428" y="849"/>
                  </a:cubicBezTo>
                  <a:cubicBezTo>
                    <a:pt x="2434" y="849"/>
                    <a:pt x="2440" y="849"/>
                    <a:pt x="2446" y="849"/>
                  </a:cubicBezTo>
                  <a:cubicBezTo>
                    <a:pt x="2458" y="856"/>
                    <a:pt x="2483" y="850"/>
                    <a:pt x="2500" y="852"/>
                  </a:cubicBezTo>
                  <a:cubicBezTo>
                    <a:pt x="2512" y="852"/>
                    <a:pt x="2524" y="852"/>
                    <a:pt x="2536" y="852"/>
                  </a:cubicBezTo>
                  <a:cubicBezTo>
                    <a:pt x="2547" y="852"/>
                    <a:pt x="2558" y="852"/>
                    <a:pt x="2569" y="852"/>
                  </a:cubicBezTo>
                  <a:cubicBezTo>
                    <a:pt x="2660" y="863"/>
                    <a:pt x="2784" y="845"/>
                    <a:pt x="2875" y="861"/>
                  </a:cubicBezTo>
                  <a:cubicBezTo>
                    <a:pt x="2874" y="865"/>
                    <a:pt x="2878" y="877"/>
                    <a:pt x="2872" y="882"/>
                  </a:cubicBezTo>
                  <a:cubicBezTo>
                    <a:pt x="2859" y="892"/>
                    <a:pt x="2809" y="879"/>
                    <a:pt x="2779" y="879"/>
                  </a:cubicBezTo>
                  <a:cubicBezTo>
                    <a:pt x="2741" y="878"/>
                    <a:pt x="2706" y="879"/>
                    <a:pt x="2683" y="879"/>
                  </a:cubicBezTo>
                  <a:cubicBezTo>
                    <a:pt x="2646" y="872"/>
                    <a:pt x="2596" y="878"/>
                    <a:pt x="2554" y="876"/>
                  </a:cubicBezTo>
                  <a:cubicBezTo>
                    <a:pt x="2533" y="876"/>
                    <a:pt x="2512" y="876"/>
                    <a:pt x="2491" y="876"/>
                  </a:cubicBezTo>
                  <a:cubicBezTo>
                    <a:pt x="2469" y="876"/>
                    <a:pt x="2447" y="876"/>
                    <a:pt x="2425" y="876"/>
                  </a:cubicBezTo>
                  <a:cubicBezTo>
                    <a:pt x="2384" y="876"/>
                    <a:pt x="2343" y="876"/>
                    <a:pt x="2302" y="876"/>
                  </a:cubicBezTo>
                  <a:cubicBezTo>
                    <a:pt x="2293" y="869"/>
                    <a:pt x="2271" y="875"/>
                    <a:pt x="2257" y="873"/>
                  </a:cubicBezTo>
                  <a:cubicBezTo>
                    <a:pt x="2257" y="863"/>
                    <a:pt x="2257" y="853"/>
                    <a:pt x="2257" y="843"/>
                  </a:cubicBezTo>
                  <a:cubicBezTo>
                    <a:pt x="2264" y="828"/>
                    <a:pt x="2258" y="800"/>
                    <a:pt x="2260" y="780"/>
                  </a:cubicBezTo>
                  <a:cubicBezTo>
                    <a:pt x="2260" y="758"/>
                    <a:pt x="2260" y="736"/>
                    <a:pt x="2260" y="714"/>
                  </a:cubicBezTo>
                  <a:cubicBezTo>
                    <a:pt x="2260" y="693"/>
                    <a:pt x="2260" y="672"/>
                    <a:pt x="2260" y="651"/>
                  </a:cubicBezTo>
                  <a:cubicBezTo>
                    <a:pt x="2260" y="630"/>
                    <a:pt x="2260" y="609"/>
                    <a:pt x="2260" y="588"/>
                  </a:cubicBezTo>
                  <a:cubicBezTo>
                    <a:pt x="2265" y="580"/>
                    <a:pt x="2265" y="551"/>
                    <a:pt x="2260" y="543"/>
                  </a:cubicBezTo>
                  <a:cubicBezTo>
                    <a:pt x="2261" y="529"/>
                    <a:pt x="2255" y="522"/>
                    <a:pt x="2257" y="507"/>
                  </a:cubicBezTo>
                  <a:cubicBezTo>
                    <a:pt x="2264" y="493"/>
                    <a:pt x="2258" y="466"/>
                    <a:pt x="2260" y="447"/>
                  </a:cubicBezTo>
                  <a:cubicBezTo>
                    <a:pt x="2356" y="432"/>
                    <a:pt x="2402" y="367"/>
                    <a:pt x="2422" y="276"/>
                  </a:cubicBezTo>
                  <a:cubicBezTo>
                    <a:pt x="2427" y="266"/>
                    <a:pt x="2427" y="235"/>
                    <a:pt x="2422" y="225"/>
                  </a:cubicBezTo>
                  <a:cubicBezTo>
                    <a:pt x="2421" y="96"/>
                    <a:pt x="2344" y="43"/>
                    <a:pt x="2221" y="36"/>
                  </a:cubicBezTo>
                  <a:cubicBezTo>
                    <a:pt x="2211" y="31"/>
                    <a:pt x="2180" y="31"/>
                    <a:pt x="217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9" name="Freeform 1235"/>
            <p:cNvSpPr/>
            <p:nvPr/>
          </p:nvSpPr>
          <p:spPr bwMode="auto">
            <a:xfrm>
              <a:off x="16568991" y="1382710"/>
              <a:ext cx="153990" cy="125411"/>
            </a:xfrm>
            <a:custGeom>
              <a:avLst/>
              <a:gdLst>
                <a:gd name="T0" fmla="*/ 6 w 52"/>
                <a:gd name="T1" fmla="*/ 42 h 42"/>
                <a:gd name="T2" fmla="*/ 0 w 52"/>
                <a:gd name="T3" fmla="*/ 9 h 42"/>
                <a:gd name="T4" fmla="*/ 42 w 52"/>
                <a:gd name="T5" fmla="*/ 0 h 42"/>
                <a:gd name="T6" fmla="*/ 6 w 5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2">
                  <a:moveTo>
                    <a:pt x="6" y="42"/>
                  </a:moveTo>
                  <a:cubicBezTo>
                    <a:pt x="5" y="30"/>
                    <a:pt x="5" y="17"/>
                    <a:pt x="0" y="9"/>
                  </a:cubicBezTo>
                  <a:cubicBezTo>
                    <a:pt x="10" y="2"/>
                    <a:pt x="25" y="0"/>
                    <a:pt x="42" y="0"/>
                  </a:cubicBezTo>
                  <a:cubicBezTo>
                    <a:pt x="52" y="27"/>
                    <a:pt x="30" y="40"/>
                    <a:pt x="6" y="42"/>
                  </a:cubicBezTo>
                  <a:close/>
                </a:path>
              </a:pathLst>
            </a:custGeom>
            <a:solidFill>
              <a:srgbClr val="D59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0" name="Freeform 1236"/>
            <p:cNvSpPr/>
            <p:nvPr/>
          </p:nvSpPr>
          <p:spPr bwMode="auto">
            <a:xfrm>
              <a:off x="16105434" y="1535109"/>
              <a:ext cx="15876" cy="160337"/>
            </a:xfrm>
            <a:custGeom>
              <a:avLst/>
              <a:gdLst>
                <a:gd name="T0" fmla="*/ 5 w 5"/>
                <a:gd name="T1" fmla="*/ 54 h 54"/>
                <a:gd name="T2" fmla="*/ 5 w 5"/>
                <a:gd name="T3" fmla="*/ 0 h 54"/>
                <a:gd name="T4" fmla="*/ 5 w 5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5" y="54"/>
                  </a:moveTo>
                  <a:cubicBezTo>
                    <a:pt x="0" y="43"/>
                    <a:pt x="0" y="11"/>
                    <a:pt x="5" y="0"/>
                  </a:cubicBezTo>
                  <a:cubicBezTo>
                    <a:pt x="5" y="18"/>
                    <a:pt x="5" y="36"/>
                    <a:pt x="5" y="54"/>
                  </a:cubicBezTo>
                  <a:close/>
                </a:path>
              </a:pathLst>
            </a:custGeom>
            <a:solidFill>
              <a:srgbClr val="C3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1" name="Freeform 1237"/>
            <p:cNvSpPr/>
            <p:nvPr/>
          </p:nvSpPr>
          <p:spPr bwMode="auto">
            <a:xfrm>
              <a:off x="17419904" y="1525584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63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2" name="Freeform 1238"/>
            <p:cNvSpPr/>
            <p:nvPr/>
          </p:nvSpPr>
          <p:spPr bwMode="auto">
            <a:xfrm>
              <a:off x="17445305" y="1525584"/>
              <a:ext cx="15876" cy="152399"/>
            </a:xfrm>
            <a:custGeom>
              <a:avLst/>
              <a:gdLst>
                <a:gd name="T0" fmla="*/ 0 w 5"/>
                <a:gd name="T1" fmla="*/ 0 h 51"/>
                <a:gd name="T2" fmla="*/ 0 w 5"/>
                <a:gd name="T3" fmla="*/ 51 h 51"/>
                <a:gd name="T4" fmla="*/ 0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3" name="Freeform 1239"/>
            <p:cNvSpPr/>
            <p:nvPr/>
          </p:nvSpPr>
          <p:spPr bwMode="auto">
            <a:xfrm>
              <a:off x="16570578" y="1589084"/>
              <a:ext cx="42864" cy="160337"/>
            </a:xfrm>
            <a:custGeom>
              <a:avLst/>
              <a:gdLst>
                <a:gd name="T0" fmla="*/ 8 w 14"/>
                <a:gd name="T1" fmla="*/ 0 h 54"/>
                <a:gd name="T2" fmla="*/ 14 w 14"/>
                <a:gd name="T3" fmla="*/ 42 h 54"/>
                <a:gd name="T4" fmla="*/ 8 w 14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54">
                  <a:moveTo>
                    <a:pt x="8" y="0"/>
                  </a:moveTo>
                  <a:cubicBezTo>
                    <a:pt x="11" y="13"/>
                    <a:pt x="1" y="39"/>
                    <a:pt x="14" y="42"/>
                  </a:cubicBezTo>
                  <a:cubicBezTo>
                    <a:pt x="0" y="54"/>
                    <a:pt x="4" y="6"/>
                    <a:pt x="8" y="0"/>
                  </a:cubicBezTo>
                  <a:close/>
                </a:path>
              </a:pathLst>
            </a:custGeom>
            <a:solidFill>
              <a:srgbClr val="B36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4" name="Freeform 1240"/>
            <p:cNvSpPr/>
            <p:nvPr/>
          </p:nvSpPr>
          <p:spPr bwMode="auto">
            <a:xfrm>
              <a:off x="16953172" y="2189158"/>
              <a:ext cx="20638" cy="179386"/>
            </a:xfrm>
            <a:custGeom>
              <a:avLst/>
              <a:gdLst>
                <a:gd name="T0" fmla="*/ 0 w 7"/>
                <a:gd name="T1" fmla="*/ 60 h 60"/>
                <a:gd name="T2" fmla="*/ 0 w 7"/>
                <a:gd name="T3" fmla="*/ 0 h 60"/>
                <a:gd name="T4" fmla="*/ 3 w 7"/>
                <a:gd name="T5" fmla="*/ 0 h 60"/>
                <a:gd name="T6" fmla="*/ 0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5" name="Freeform 1241"/>
            <p:cNvSpPr/>
            <p:nvPr/>
          </p:nvSpPr>
          <p:spPr bwMode="auto">
            <a:xfrm>
              <a:off x="16915071" y="2189158"/>
              <a:ext cx="31750" cy="169862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6" name="Freeform 1243"/>
            <p:cNvSpPr/>
            <p:nvPr/>
          </p:nvSpPr>
          <p:spPr bwMode="auto">
            <a:xfrm>
              <a:off x="16783307" y="2162171"/>
              <a:ext cx="158753" cy="223837"/>
            </a:xfrm>
            <a:custGeom>
              <a:avLst/>
              <a:gdLst>
                <a:gd name="T0" fmla="*/ 48 w 53"/>
                <a:gd name="T1" fmla="*/ 9 h 75"/>
                <a:gd name="T2" fmla="*/ 51 w 53"/>
                <a:gd name="T3" fmla="*/ 66 h 75"/>
                <a:gd name="T4" fmla="*/ 45 w 53"/>
                <a:gd name="T5" fmla="*/ 75 h 75"/>
                <a:gd name="T6" fmla="*/ 3 w 53"/>
                <a:gd name="T7" fmla="*/ 75 h 75"/>
                <a:gd name="T8" fmla="*/ 3 w 53"/>
                <a:gd name="T9" fmla="*/ 72 h 75"/>
                <a:gd name="T10" fmla="*/ 0 w 53"/>
                <a:gd name="T11" fmla="*/ 9 h 75"/>
                <a:gd name="T12" fmla="*/ 48 w 53"/>
                <a:gd name="T1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75">
                  <a:moveTo>
                    <a:pt x="48" y="9"/>
                  </a:moveTo>
                  <a:cubicBezTo>
                    <a:pt x="50" y="27"/>
                    <a:pt x="44" y="53"/>
                    <a:pt x="51" y="66"/>
                  </a:cubicBezTo>
                  <a:cubicBezTo>
                    <a:pt x="53" y="73"/>
                    <a:pt x="45" y="70"/>
                    <a:pt x="45" y="75"/>
                  </a:cubicBezTo>
                  <a:cubicBezTo>
                    <a:pt x="31" y="75"/>
                    <a:pt x="17" y="75"/>
                    <a:pt x="3" y="75"/>
                  </a:cubicBezTo>
                  <a:cubicBezTo>
                    <a:pt x="3" y="74"/>
                    <a:pt x="3" y="73"/>
                    <a:pt x="3" y="72"/>
                  </a:cubicBezTo>
                  <a:cubicBezTo>
                    <a:pt x="1" y="52"/>
                    <a:pt x="7" y="24"/>
                    <a:pt x="0" y="9"/>
                  </a:cubicBezTo>
                  <a:cubicBezTo>
                    <a:pt x="13" y="0"/>
                    <a:pt x="32" y="11"/>
                    <a:pt x="48" y="9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7" name="Freeform 1244"/>
            <p:cNvSpPr/>
            <p:nvPr/>
          </p:nvSpPr>
          <p:spPr bwMode="auto">
            <a:xfrm>
              <a:off x="16792832" y="2439983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8" name="Freeform 1245"/>
            <p:cNvSpPr/>
            <p:nvPr/>
          </p:nvSpPr>
          <p:spPr bwMode="auto">
            <a:xfrm>
              <a:off x="16780132" y="2547932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9" name="Freeform 1246"/>
            <p:cNvSpPr/>
            <p:nvPr/>
          </p:nvSpPr>
          <p:spPr bwMode="auto">
            <a:xfrm>
              <a:off x="16962697" y="2474908"/>
              <a:ext cx="14288" cy="134937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0 h 45"/>
                <a:gd name="T4" fmla="*/ 0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0" name="Freeform 1247"/>
            <p:cNvSpPr/>
            <p:nvPr/>
          </p:nvSpPr>
          <p:spPr bwMode="auto">
            <a:xfrm>
              <a:off x="16765844" y="2565395"/>
              <a:ext cx="7938" cy="250825"/>
            </a:xfrm>
            <a:custGeom>
              <a:avLst/>
              <a:gdLst>
                <a:gd name="T0" fmla="*/ 0 w 3"/>
                <a:gd name="T1" fmla="*/ 84 h 84"/>
                <a:gd name="T2" fmla="*/ 0 w 3"/>
                <a:gd name="T3" fmla="*/ 0 h 84"/>
                <a:gd name="T4" fmla="*/ 3 w 3"/>
                <a:gd name="T5" fmla="*/ 0 h 84"/>
                <a:gd name="T6" fmla="*/ 3 w 3"/>
                <a:gd name="T7" fmla="*/ 84 h 84"/>
                <a:gd name="T8" fmla="*/ 0 w 3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84"/>
                  </a:moveTo>
                  <a:cubicBezTo>
                    <a:pt x="0" y="56"/>
                    <a:pt x="0" y="2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1" name="Freeform 1248"/>
            <p:cNvSpPr/>
            <p:nvPr/>
          </p:nvSpPr>
          <p:spPr bwMode="auto">
            <a:xfrm>
              <a:off x="16789657" y="2806695"/>
              <a:ext cx="20638" cy="171450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2" name="Freeform 1249"/>
            <p:cNvSpPr/>
            <p:nvPr/>
          </p:nvSpPr>
          <p:spPr bwMode="auto">
            <a:xfrm>
              <a:off x="16753144" y="2816220"/>
              <a:ext cx="20638" cy="214312"/>
            </a:xfrm>
            <a:custGeom>
              <a:avLst/>
              <a:gdLst>
                <a:gd name="T0" fmla="*/ 7 w 7"/>
                <a:gd name="T1" fmla="*/ 0 h 72"/>
                <a:gd name="T2" fmla="*/ 7 w 7"/>
                <a:gd name="T3" fmla="*/ 72 h 72"/>
                <a:gd name="T4" fmla="*/ 4 w 7"/>
                <a:gd name="T5" fmla="*/ 0 h 72"/>
                <a:gd name="T6" fmla="*/ 7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3" name="Freeform 1250"/>
            <p:cNvSpPr/>
            <p:nvPr/>
          </p:nvSpPr>
          <p:spPr bwMode="auto">
            <a:xfrm>
              <a:off x="16792832" y="2422521"/>
              <a:ext cx="133352" cy="1038223"/>
            </a:xfrm>
            <a:custGeom>
              <a:avLst/>
              <a:gdLst>
                <a:gd name="T0" fmla="*/ 42 w 45"/>
                <a:gd name="T1" fmla="*/ 153 h 348"/>
                <a:gd name="T2" fmla="*/ 45 w 45"/>
                <a:gd name="T3" fmla="*/ 195 h 348"/>
                <a:gd name="T4" fmla="*/ 45 w 45"/>
                <a:gd name="T5" fmla="*/ 240 h 348"/>
                <a:gd name="T6" fmla="*/ 45 w 45"/>
                <a:gd name="T7" fmla="*/ 285 h 348"/>
                <a:gd name="T8" fmla="*/ 45 w 45"/>
                <a:gd name="T9" fmla="*/ 348 h 348"/>
                <a:gd name="T10" fmla="*/ 3 w 45"/>
                <a:gd name="T11" fmla="*/ 348 h 348"/>
                <a:gd name="T12" fmla="*/ 6 w 45"/>
                <a:gd name="T13" fmla="*/ 294 h 348"/>
                <a:gd name="T14" fmla="*/ 9 w 45"/>
                <a:gd name="T15" fmla="*/ 243 h 348"/>
                <a:gd name="T16" fmla="*/ 6 w 45"/>
                <a:gd name="T17" fmla="*/ 213 h 348"/>
                <a:gd name="T18" fmla="*/ 6 w 45"/>
                <a:gd name="T19" fmla="*/ 186 h 348"/>
                <a:gd name="T20" fmla="*/ 6 w 45"/>
                <a:gd name="T21" fmla="*/ 129 h 348"/>
                <a:gd name="T22" fmla="*/ 3 w 45"/>
                <a:gd name="T23" fmla="*/ 99 h 348"/>
                <a:gd name="T24" fmla="*/ 3 w 45"/>
                <a:gd name="T25" fmla="*/ 72 h 348"/>
                <a:gd name="T26" fmla="*/ 3 w 45"/>
                <a:gd name="T27" fmla="*/ 42 h 348"/>
                <a:gd name="T28" fmla="*/ 0 w 45"/>
                <a:gd name="T29" fmla="*/ 6 h 348"/>
                <a:gd name="T30" fmla="*/ 42 w 45"/>
                <a:gd name="T31" fmla="*/ 0 h 348"/>
                <a:gd name="T32" fmla="*/ 42 w 45"/>
                <a:gd name="T33" fmla="*/ 66 h 348"/>
                <a:gd name="T34" fmla="*/ 42 w 45"/>
                <a:gd name="T35" fmla="*/ 108 h 348"/>
                <a:gd name="T36" fmla="*/ 42 w 45"/>
                <a:gd name="T37" fmla="*/ 15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348">
                  <a:moveTo>
                    <a:pt x="42" y="153"/>
                  </a:moveTo>
                  <a:cubicBezTo>
                    <a:pt x="44" y="166"/>
                    <a:pt x="38" y="187"/>
                    <a:pt x="45" y="195"/>
                  </a:cubicBezTo>
                  <a:cubicBezTo>
                    <a:pt x="45" y="210"/>
                    <a:pt x="45" y="225"/>
                    <a:pt x="45" y="240"/>
                  </a:cubicBezTo>
                  <a:cubicBezTo>
                    <a:pt x="45" y="255"/>
                    <a:pt x="45" y="270"/>
                    <a:pt x="45" y="285"/>
                  </a:cubicBezTo>
                  <a:cubicBezTo>
                    <a:pt x="45" y="306"/>
                    <a:pt x="45" y="327"/>
                    <a:pt x="45" y="348"/>
                  </a:cubicBezTo>
                  <a:cubicBezTo>
                    <a:pt x="31" y="348"/>
                    <a:pt x="17" y="348"/>
                    <a:pt x="3" y="348"/>
                  </a:cubicBezTo>
                  <a:cubicBezTo>
                    <a:pt x="1" y="327"/>
                    <a:pt x="8" y="315"/>
                    <a:pt x="6" y="294"/>
                  </a:cubicBezTo>
                  <a:cubicBezTo>
                    <a:pt x="13" y="283"/>
                    <a:pt x="7" y="259"/>
                    <a:pt x="9" y="243"/>
                  </a:cubicBezTo>
                  <a:cubicBezTo>
                    <a:pt x="7" y="234"/>
                    <a:pt x="13" y="217"/>
                    <a:pt x="6" y="213"/>
                  </a:cubicBezTo>
                  <a:cubicBezTo>
                    <a:pt x="6" y="204"/>
                    <a:pt x="6" y="195"/>
                    <a:pt x="6" y="186"/>
                  </a:cubicBezTo>
                  <a:cubicBezTo>
                    <a:pt x="6" y="167"/>
                    <a:pt x="6" y="148"/>
                    <a:pt x="6" y="129"/>
                  </a:cubicBezTo>
                  <a:cubicBezTo>
                    <a:pt x="4" y="120"/>
                    <a:pt x="10" y="103"/>
                    <a:pt x="3" y="99"/>
                  </a:cubicBezTo>
                  <a:cubicBezTo>
                    <a:pt x="3" y="90"/>
                    <a:pt x="3" y="81"/>
                    <a:pt x="3" y="72"/>
                  </a:cubicBezTo>
                  <a:cubicBezTo>
                    <a:pt x="3" y="62"/>
                    <a:pt x="3" y="52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11" y="1"/>
                    <a:pt x="26" y="0"/>
                    <a:pt x="42" y="0"/>
                  </a:cubicBezTo>
                  <a:cubicBezTo>
                    <a:pt x="42" y="22"/>
                    <a:pt x="42" y="44"/>
                    <a:pt x="42" y="66"/>
                  </a:cubicBezTo>
                  <a:cubicBezTo>
                    <a:pt x="42" y="80"/>
                    <a:pt x="42" y="94"/>
                    <a:pt x="42" y="108"/>
                  </a:cubicBezTo>
                  <a:cubicBezTo>
                    <a:pt x="42" y="123"/>
                    <a:pt x="42" y="138"/>
                    <a:pt x="42" y="15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4" name="Freeform 1252"/>
            <p:cNvSpPr/>
            <p:nvPr/>
          </p:nvSpPr>
          <p:spPr bwMode="auto">
            <a:xfrm>
              <a:off x="16810295" y="3148007"/>
              <a:ext cx="20638" cy="152399"/>
            </a:xfrm>
            <a:custGeom>
              <a:avLst/>
              <a:gdLst>
                <a:gd name="T0" fmla="*/ 3 w 7"/>
                <a:gd name="T1" fmla="*/ 0 h 51"/>
                <a:gd name="T2" fmla="*/ 0 w 7"/>
                <a:gd name="T3" fmla="*/ 51 h 51"/>
                <a:gd name="T4" fmla="*/ 0 w 7"/>
                <a:gd name="T5" fmla="*/ 0 h 51"/>
                <a:gd name="T6" fmla="*/ 3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3" y="0"/>
                  </a:moveTo>
                  <a:cubicBezTo>
                    <a:pt x="1" y="16"/>
                    <a:pt x="7" y="40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5" name="Freeform 1253"/>
            <p:cNvSpPr/>
            <p:nvPr/>
          </p:nvSpPr>
          <p:spPr bwMode="auto">
            <a:xfrm>
              <a:off x="16926184" y="3138481"/>
              <a:ext cx="20638" cy="134937"/>
            </a:xfrm>
            <a:custGeom>
              <a:avLst/>
              <a:gdLst>
                <a:gd name="T0" fmla="*/ 0 w 7"/>
                <a:gd name="T1" fmla="*/ 45 h 45"/>
                <a:gd name="T2" fmla="*/ 0 w 7"/>
                <a:gd name="T3" fmla="*/ 0 h 45"/>
                <a:gd name="T4" fmla="*/ 3 w 7"/>
                <a:gd name="T5" fmla="*/ 45 h 45"/>
                <a:gd name="T6" fmla="*/ 0 w 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6" name="Freeform 1254"/>
            <p:cNvSpPr/>
            <p:nvPr/>
          </p:nvSpPr>
          <p:spPr bwMode="auto">
            <a:xfrm>
              <a:off x="16773781" y="3182931"/>
              <a:ext cx="22226" cy="277812"/>
            </a:xfrm>
            <a:custGeom>
              <a:avLst/>
              <a:gdLst>
                <a:gd name="T0" fmla="*/ 0 w 7"/>
                <a:gd name="T1" fmla="*/ 0 h 93"/>
                <a:gd name="T2" fmla="*/ 3 w 7"/>
                <a:gd name="T3" fmla="*/ 93 h 93"/>
                <a:gd name="T4" fmla="*/ 0 w 7"/>
                <a:gd name="T5" fmla="*/ 93 h 93"/>
                <a:gd name="T6" fmla="*/ 0 w 7"/>
                <a:gd name="T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3">
                  <a:moveTo>
                    <a:pt x="0" y="0"/>
                  </a:moveTo>
                  <a:cubicBezTo>
                    <a:pt x="7" y="25"/>
                    <a:pt x="1" y="63"/>
                    <a:pt x="3" y="93"/>
                  </a:cubicBezTo>
                  <a:cubicBezTo>
                    <a:pt x="2" y="93"/>
                    <a:pt x="1" y="93"/>
                    <a:pt x="0" y="93"/>
                  </a:cubicBezTo>
                  <a:cubicBezTo>
                    <a:pt x="0" y="62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7" name="Freeform 1263"/>
            <p:cNvSpPr/>
            <p:nvPr/>
          </p:nvSpPr>
          <p:spPr bwMode="auto">
            <a:xfrm>
              <a:off x="16926184" y="3273419"/>
              <a:ext cx="9525" cy="187325"/>
            </a:xfrm>
            <a:custGeom>
              <a:avLst/>
              <a:gdLst>
                <a:gd name="T0" fmla="*/ 3 w 3"/>
                <a:gd name="T1" fmla="*/ 0 h 63"/>
                <a:gd name="T2" fmla="*/ 3 w 3"/>
                <a:gd name="T3" fmla="*/ 63 h 63"/>
                <a:gd name="T4" fmla="*/ 0 w 3"/>
                <a:gd name="T5" fmla="*/ 63 h 63"/>
                <a:gd name="T6" fmla="*/ 0 w 3"/>
                <a:gd name="T7" fmla="*/ 0 h 63"/>
                <a:gd name="T8" fmla="*/ 3 w 3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3">
                  <a:moveTo>
                    <a:pt x="3" y="0"/>
                  </a:move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8" name="Freeform 1269"/>
            <p:cNvSpPr/>
            <p:nvPr/>
          </p:nvSpPr>
          <p:spPr bwMode="auto">
            <a:xfrm>
              <a:off x="15216421" y="3449632"/>
              <a:ext cx="152403" cy="20637"/>
            </a:xfrm>
            <a:custGeom>
              <a:avLst/>
              <a:gdLst>
                <a:gd name="T0" fmla="*/ 0 w 51"/>
                <a:gd name="T1" fmla="*/ 7 h 7"/>
                <a:gd name="T2" fmla="*/ 51 w 51"/>
                <a:gd name="T3" fmla="*/ 4 h 7"/>
                <a:gd name="T4" fmla="*/ 51 w 51"/>
                <a:gd name="T5" fmla="*/ 7 h 7"/>
                <a:gd name="T6" fmla="*/ 0 w 5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9" name="Freeform 1270"/>
            <p:cNvSpPr/>
            <p:nvPr/>
          </p:nvSpPr>
          <p:spPr bwMode="auto">
            <a:xfrm>
              <a:off x="15672039" y="3449632"/>
              <a:ext cx="107952" cy="33337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0" name="Freeform 1271"/>
            <p:cNvSpPr/>
            <p:nvPr/>
          </p:nvSpPr>
          <p:spPr bwMode="auto">
            <a:xfrm>
              <a:off x="16129246" y="3460744"/>
              <a:ext cx="125415" cy="9525"/>
            </a:xfrm>
            <a:custGeom>
              <a:avLst/>
              <a:gdLst>
                <a:gd name="T0" fmla="*/ 0 w 42"/>
                <a:gd name="T1" fmla="*/ 0 h 3"/>
                <a:gd name="T2" fmla="*/ 42 w 42"/>
                <a:gd name="T3" fmla="*/ 0 h 3"/>
                <a:gd name="T4" fmla="*/ 42 w 42"/>
                <a:gd name="T5" fmla="*/ 3 h 3"/>
                <a:gd name="T6" fmla="*/ 0 w 42"/>
                <a:gd name="T7" fmla="*/ 3 h 3"/>
                <a:gd name="T8" fmla="*/ 0 w 4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1" name="Freeform 1272"/>
            <p:cNvSpPr/>
            <p:nvPr/>
          </p:nvSpPr>
          <p:spPr bwMode="auto">
            <a:xfrm>
              <a:off x="14929078" y="3457569"/>
              <a:ext cx="152403" cy="33337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757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2" name="Freeform 1273"/>
            <p:cNvSpPr/>
            <p:nvPr/>
          </p:nvSpPr>
          <p:spPr bwMode="auto">
            <a:xfrm>
              <a:off x="14624273" y="3467094"/>
              <a:ext cx="152403" cy="33337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" name="Freeform 1274"/>
            <p:cNvSpPr/>
            <p:nvPr/>
          </p:nvSpPr>
          <p:spPr bwMode="auto">
            <a:xfrm>
              <a:off x="14294068" y="3487732"/>
              <a:ext cx="179391" cy="20637"/>
            </a:xfrm>
            <a:custGeom>
              <a:avLst/>
              <a:gdLst>
                <a:gd name="T0" fmla="*/ 0 w 60"/>
                <a:gd name="T1" fmla="*/ 0 h 7"/>
                <a:gd name="T2" fmla="*/ 60 w 60"/>
                <a:gd name="T3" fmla="*/ 0 h 7"/>
                <a:gd name="T4" fmla="*/ 0 w 60"/>
                <a:gd name="T5" fmla="*/ 3 h 7"/>
                <a:gd name="T6" fmla="*/ 0 w 6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4" name="Freeform 1275"/>
            <p:cNvSpPr/>
            <p:nvPr/>
          </p:nvSpPr>
          <p:spPr bwMode="auto">
            <a:xfrm>
              <a:off x="13989264" y="3497256"/>
              <a:ext cx="107952" cy="20637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5" name="Freeform 1276"/>
            <p:cNvSpPr/>
            <p:nvPr/>
          </p:nvSpPr>
          <p:spPr bwMode="auto">
            <a:xfrm>
              <a:off x="13433630" y="3494082"/>
              <a:ext cx="90490" cy="20637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6" name="Freeform 1277"/>
            <p:cNvSpPr/>
            <p:nvPr/>
          </p:nvSpPr>
          <p:spPr bwMode="auto">
            <a:xfrm>
              <a:off x="13613021" y="3506782"/>
              <a:ext cx="98427" cy="20637"/>
            </a:xfrm>
            <a:custGeom>
              <a:avLst/>
              <a:gdLst>
                <a:gd name="T0" fmla="*/ 0 w 33"/>
                <a:gd name="T1" fmla="*/ 0 h 7"/>
                <a:gd name="T2" fmla="*/ 33 w 33"/>
                <a:gd name="T3" fmla="*/ 0 h 7"/>
                <a:gd name="T4" fmla="*/ 0 w 33"/>
                <a:gd name="T5" fmla="*/ 3 h 7"/>
                <a:gd name="T6" fmla="*/ 0 w 3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7" name="Freeform 1278"/>
            <p:cNvSpPr/>
            <p:nvPr/>
          </p:nvSpPr>
          <p:spPr bwMode="auto">
            <a:xfrm>
              <a:off x="14267080" y="3494082"/>
              <a:ext cx="160340" cy="20637"/>
            </a:xfrm>
            <a:custGeom>
              <a:avLst/>
              <a:gdLst>
                <a:gd name="T0" fmla="*/ 0 w 54"/>
                <a:gd name="T1" fmla="*/ 7 h 7"/>
                <a:gd name="T2" fmla="*/ 54 w 54"/>
                <a:gd name="T3" fmla="*/ 4 h 7"/>
                <a:gd name="T4" fmla="*/ 54 w 54"/>
                <a:gd name="T5" fmla="*/ 7 h 7"/>
                <a:gd name="T6" fmla="*/ 0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8" name="Freeform 1279"/>
            <p:cNvSpPr/>
            <p:nvPr/>
          </p:nvSpPr>
          <p:spPr bwMode="auto">
            <a:xfrm>
              <a:off x="15073543" y="3494082"/>
              <a:ext cx="106364" cy="33337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9" name="Freeform 1280"/>
            <p:cNvSpPr/>
            <p:nvPr/>
          </p:nvSpPr>
          <p:spPr bwMode="auto">
            <a:xfrm>
              <a:off x="10353832" y="3506782"/>
              <a:ext cx="8447218" cy="196850"/>
            </a:xfrm>
            <a:custGeom>
              <a:avLst/>
              <a:gdLst>
                <a:gd name="T0" fmla="*/ 1836 w 2830"/>
                <a:gd name="T1" fmla="*/ 0 h 66"/>
                <a:gd name="T2" fmla="*/ 1950 w 2830"/>
                <a:gd name="T3" fmla="*/ 0 h 66"/>
                <a:gd name="T4" fmla="*/ 2064 w 2830"/>
                <a:gd name="T5" fmla="*/ 3 h 66"/>
                <a:gd name="T6" fmla="*/ 2211 w 2830"/>
                <a:gd name="T7" fmla="*/ 3 h 66"/>
                <a:gd name="T8" fmla="*/ 2373 w 2830"/>
                <a:gd name="T9" fmla="*/ 6 h 66"/>
                <a:gd name="T10" fmla="*/ 2529 w 2830"/>
                <a:gd name="T11" fmla="*/ 6 h 66"/>
                <a:gd name="T12" fmla="*/ 2826 w 2830"/>
                <a:gd name="T13" fmla="*/ 9 h 66"/>
                <a:gd name="T14" fmla="*/ 2814 w 2830"/>
                <a:gd name="T15" fmla="*/ 33 h 66"/>
                <a:gd name="T16" fmla="*/ 2601 w 2830"/>
                <a:gd name="T17" fmla="*/ 30 h 66"/>
                <a:gd name="T18" fmla="*/ 2514 w 2830"/>
                <a:gd name="T19" fmla="*/ 33 h 66"/>
                <a:gd name="T20" fmla="*/ 2439 w 2830"/>
                <a:gd name="T21" fmla="*/ 36 h 66"/>
                <a:gd name="T22" fmla="*/ 2295 w 2830"/>
                <a:gd name="T23" fmla="*/ 36 h 66"/>
                <a:gd name="T24" fmla="*/ 1752 w 2830"/>
                <a:gd name="T25" fmla="*/ 36 h 66"/>
                <a:gd name="T26" fmla="*/ 1425 w 2830"/>
                <a:gd name="T27" fmla="*/ 33 h 66"/>
                <a:gd name="T28" fmla="*/ 1098 w 2830"/>
                <a:gd name="T29" fmla="*/ 36 h 66"/>
                <a:gd name="T30" fmla="*/ 960 w 2830"/>
                <a:gd name="T31" fmla="*/ 39 h 66"/>
                <a:gd name="T32" fmla="*/ 858 w 2830"/>
                <a:gd name="T33" fmla="*/ 39 h 66"/>
                <a:gd name="T34" fmla="*/ 783 w 2830"/>
                <a:gd name="T35" fmla="*/ 42 h 66"/>
                <a:gd name="T36" fmla="*/ 678 w 2830"/>
                <a:gd name="T37" fmla="*/ 45 h 66"/>
                <a:gd name="T38" fmla="*/ 570 w 2830"/>
                <a:gd name="T39" fmla="*/ 48 h 66"/>
                <a:gd name="T40" fmla="*/ 477 w 2830"/>
                <a:gd name="T41" fmla="*/ 48 h 66"/>
                <a:gd name="T42" fmla="*/ 324 w 2830"/>
                <a:gd name="T43" fmla="*/ 51 h 66"/>
                <a:gd name="T44" fmla="*/ 201 w 2830"/>
                <a:gd name="T45" fmla="*/ 51 h 66"/>
                <a:gd name="T46" fmla="*/ 0 w 2830"/>
                <a:gd name="T47" fmla="*/ 66 h 66"/>
                <a:gd name="T48" fmla="*/ 21 w 2830"/>
                <a:gd name="T49" fmla="*/ 21 h 66"/>
                <a:gd name="T50" fmla="*/ 240 w 2830"/>
                <a:gd name="T51" fmla="*/ 21 h 66"/>
                <a:gd name="T52" fmla="*/ 303 w 2830"/>
                <a:gd name="T53" fmla="*/ 18 h 66"/>
                <a:gd name="T54" fmla="*/ 351 w 2830"/>
                <a:gd name="T55" fmla="*/ 15 h 66"/>
                <a:gd name="T56" fmla="*/ 678 w 2830"/>
                <a:gd name="T57" fmla="*/ 12 h 66"/>
                <a:gd name="T58" fmla="*/ 909 w 2830"/>
                <a:gd name="T59" fmla="*/ 12 h 66"/>
                <a:gd name="T60" fmla="*/ 1029 w 2830"/>
                <a:gd name="T61" fmla="*/ 9 h 66"/>
                <a:gd name="T62" fmla="*/ 1113 w 2830"/>
                <a:gd name="T63" fmla="*/ 9 h 66"/>
                <a:gd name="T64" fmla="*/ 1185 w 2830"/>
                <a:gd name="T65" fmla="*/ 6 h 66"/>
                <a:gd name="T66" fmla="*/ 1275 w 2830"/>
                <a:gd name="T67" fmla="*/ 3 h 66"/>
                <a:gd name="T68" fmla="*/ 1365 w 2830"/>
                <a:gd name="T69" fmla="*/ 3 h 66"/>
                <a:gd name="T70" fmla="*/ 1425 w 2830"/>
                <a:gd name="T71" fmla="*/ 0 h 66"/>
                <a:gd name="T72" fmla="*/ 1581 w 2830"/>
                <a:gd name="T73" fmla="*/ 0 h 66"/>
                <a:gd name="T74" fmla="*/ 1656 w 2830"/>
                <a:gd name="T75" fmla="*/ 3 h 66"/>
                <a:gd name="T76" fmla="*/ 1734 w 2830"/>
                <a:gd name="T77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30" h="66">
                  <a:moveTo>
                    <a:pt x="1800" y="6"/>
                  </a:moveTo>
                  <a:cubicBezTo>
                    <a:pt x="1816" y="8"/>
                    <a:pt x="1825" y="3"/>
                    <a:pt x="1836" y="0"/>
                  </a:cubicBezTo>
                  <a:cubicBezTo>
                    <a:pt x="1856" y="0"/>
                    <a:pt x="1876" y="0"/>
                    <a:pt x="1896" y="0"/>
                  </a:cubicBezTo>
                  <a:cubicBezTo>
                    <a:pt x="1914" y="0"/>
                    <a:pt x="1932" y="0"/>
                    <a:pt x="1950" y="0"/>
                  </a:cubicBezTo>
                  <a:cubicBezTo>
                    <a:pt x="1969" y="0"/>
                    <a:pt x="1988" y="0"/>
                    <a:pt x="2007" y="0"/>
                  </a:cubicBezTo>
                  <a:cubicBezTo>
                    <a:pt x="2020" y="7"/>
                    <a:pt x="2046" y="1"/>
                    <a:pt x="2064" y="3"/>
                  </a:cubicBezTo>
                  <a:cubicBezTo>
                    <a:pt x="2082" y="3"/>
                    <a:pt x="2100" y="3"/>
                    <a:pt x="2118" y="3"/>
                  </a:cubicBezTo>
                  <a:cubicBezTo>
                    <a:pt x="2148" y="2"/>
                    <a:pt x="2191" y="4"/>
                    <a:pt x="2211" y="3"/>
                  </a:cubicBezTo>
                  <a:cubicBezTo>
                    <a:pt x="2238" y="3"/>
                    <a:pt x="2265" y="3"/>
                    <a:pt x="2292" y="3"/>
                  </a:cubicBezTo>
                  <a:cubicBezTo>
                    <a:pt x="2313" y="10"/>
                    <a:pt x="2347" y="4"/>
                    <a:pt x="2373" y="6"/>
                  </a:cubicBezTo>
                  <a:cubicBezTo>
                    <a:pt x="2400" y="6"/>
                    <a:pt x="2427" y="6"/>
                    <a:pt x="2454" y="6"/>
                  </a:cubicBezTo>
                  <a:cubicBezTo>
                    <a:pt x="2479" y="6"/>
                    <a:pt x="2504" y="6"/>
                    <a:pt x="2529" y="6"/>
                  </a:cubicBezTo>
                  <a:cubicBezTo>
                    <a:pt x="2580" y="6"/>
                    <a:pt x="2631" y="6"/>
                    <a:pt x="2682" y="6"/>
                  </a:cubicBezTo>
                  <a:cubicBezTo>
                    <a:pt x="2724" y="13"/>
                    <a:pt x="2779" y="7"/>
                    <a:pt x="2826" y="9"/>
                  </a:cubicBezTo>
                  <a:cubicBezTo>
                    <a:pt x="2826" y="11"/>
                    <a:pt x="2826" y="13"/>
                    <a:pt x="2826" y="15"/>
                  </a:cubicBezTo>
                  <a:cubicBezTo>
                    <a:pt x="2818" y="17"/>
                    <a:pt x="2830" y="39"/>
                    <a:pt x="2814" y="33"/>
                  </a:cubicBezTo>
                  <a:cubicBezTo>
                    <a:pt x="2759" y="31"/>
                    <a:pt x="2704" y="29"/>
                    <a:pt x="2646" y="30"/>
                  </a:cubicBezTo>
                  <a:cubicBezTo>
                    <a:pt x="2631" y="30"/>
                    <a:pt x="2616" y="30"/>
                    <a:pt x="2601" y="30"/>
                  </a:cubicBezTo>
                  <a:cubicBezTo>
                    <a:pt x="2587" y="30"/>
                    <a:pt x="2573" y="30"/>
                    <a:pt x="2559" y="30"/>
                  </a:cubicBezTo>
                  <a:cubicBezTo>
                    <a:pt x="2545" y="32"/>
                    <a:pt x="2523" y="26"/>
                    <a:pt x="2514" y="33"/>
                  </a:cubicBezTo>
                  <a:cubicBezTo>
                    <a:pt x="2503" y="33"/>
                    <a:pt x="2492" y="33"/>
                    <a:pt x="2481" y="33"/>
                  </a:cubicBezTo>
                  <a:cubicBezTo>
                    <a:pt x="2468" y="35"/>
                    <a:pt x="2447" y="29"/>
                    <a:pt x="2439" y="36"/>
                  </a:cubicBezTo>
                  <a:cubicBezTo>
                    <a:pt x="2421" y="36"/>
                    <a:pt x="2403" y="36"/>
                    <a:pt x="2385" y="36"/>
                  </a:cubicBezTo>
                  <a:cubicBezTo>
                    <a:pt x="2355" y="36"/>
                    <a:pt x="2325" y="36"/>
                    <a:pt x="2295" y="36"/>
                  </a:cubicBezTo>
                  <a:cubicBezTo>
                    <a:pt x="2217" y="36"/>
                    <a:pt x="2139" y="36"/>
                    <a:pt x="2061" y="36"/>
                  </a:cubicBezTo>
                  <a:cubicBezTo>
                    <a:pt x="1958" y="36"/>
                    <a:pt x="1855" y="36"/>
                    <a:pt x="1752" y="36"/>
                  </a:cubicBezTo>
                  <a:cubicBezTo>
                    <a:pt x="1698" y="36"/>
                    <a:pt x="1644" y="36"/>
                    <a:pt x="1590" y="36"/>
                  </a:cubicBezTo>
                  <a:cubicBezTo>
                    <a:pt x="1541" y="29"/>
                    <a:pt x="1479" y="35"/>
                    <a:pt x="1425" y="33"/>
                  </a:cubicBezTo>
                  <a:cubicBezTo>
                    <a:pt x="1371" y="33"/>
                    <a:pt x="1317" y="33"/>
                    <a:pt x="1263" y="33"/>
                  </a:cubicBezTo>
                  <a:cubicBezTo>
                    <a:pt x="1209" y="35"/>
                    <a:pt x="1147" y="29"/>
                    <a:pt x="1098" y="36"/>
                  </a:cubicBezTo>
                  <a:cubicBezTo>
                    <a:pt x="1070" y="36"/>
                    <a:pt x="1042" y="36"/>
                    <a:pt x="1014" y="36"/>
                  </a:cubicBezTo>
                  <a:cubicBezTo>
                    <a:pt x="997" y="38"/>
                    <a:pt x="972" y="32"/>
                    <a:pt x="960" y="39"/>
                  </a:cubicBezTo>
                  <a:cubicBezTo>
                    <a:pt x="946" y="39"/>
                    <a:pt x="932" y="39"/>
                    <a:pt x="918" y="39"/>
                  </a:cubicBezTo>
                  <a:cubicBezTo>
                    <a:pt x="898" y="39"/>
                    <a:pt x="878" y="39"/>
                    <a:pt x="858" y="39"/>
                  </a:cubicBezTo>
                  <a:cubicBezTo>
                    <a:pt x="847" y="41"/>
                    <a:pt x="828" y="35"/>
                    <a:pt x="822" y="42"/>
                  </a:cubicBezTo>
                  <a:cubicBezTo>
                    <a:pt x="809" y="42"/>
                    <a:pt x="796" y="42"/>
                    <a:pt x="783" y="42"/>
                  </a:cubicBezTo>
                  <a:cubicBezTo>
                    <a:pt x="769" y="42"/>
                    <a:pt x="755" y="42"/>
                    <a:pt x="741" y="42"/>
                  </a:cubicBezTo>
                  <a:cubicBezTo>
                    <a:pt x="721" y="44"/>
                    <a:pt x="693" y="38"/>
                    <a:pt x="678" y="45"/>
                  </a:cubicBezTo>
                  <a:cubicBezTo>
                    <a:pt x="660" y="45"/>
                    <a:pt x="642" y="45"/>
                    <a:pt x="624" y="45"/>
                  </a:cubicBezTo>
                  <a:cubicBezTo>
                    <a:pt x="607" y="47"/>
                    <a:pt x="582" y="41"/>
                    <a:pt x="570" y="48"/>
                  </a:cubicBezTo>
                  <a:cubicBezTo>
                    <a:pt x="564" y="48"/>
                    <a:pt x="558" y="48"/>
                    <a:pt x="552" y="48"/>
                  </a:cubicBezTo>
                  <a:cubicBezTo>
                    <a:pt x="527" y="48"/>
                    <a:pt x="502" y="48"/>
                    <a:pt x="477" y="48"/>
                  </a:cubicBezTo>
                  <a:cubicBezTo>
                    <a:pt x="452" y="48"/>
                    <a:pt x="427" y="48"/>
                    <a:pt x="402" y="48"/>
                  </a:cubicBezTo>
                  <a:cubicBezTo>
                    <a:pt x="377" y="50"/>
                    <a:pt x="344" y="44"/>
                    <a:pt x="324" y="51"/>
                  </a:cubicBezTo>
                  <a:cubicBezTo>
                    <a:pt x="299" y="51"/>
                    <a:pt x="274" y="51"/>
                    <a:pt x="249" y="51"/>
                  </a:cubicBezTo>
                  <a:cubicBezTo>
                    <a:pt x="233" y="51"/>
                    <a:pt x="217" y="51"/>
                    <a:pt x="201" y="51"/>
                  </a:cubicBezTo>
                  <a:cubicBezTo>
                    <a:pt x="187" y="53"/>
                    <a:pt x="165" y="47"/>
                    <a:pt x="156" y="54"/>
                  </a:cubicBezTo>
                  <a:cubicBezTo>
                    <a:pt x="100" y="54"/>
                    <a:pt x="51" y="61"/>
                    <a:pt x="0" y="66"/>
                  </a:cubicBezTo>
                  <a:cubicBezTo>
                    <a:pt x="0" y="51"/>
                    <a:pt x="0" y="36"/>
                    <a:pt x="0" y="21"/>
                  </a:cubicBezTo>
                  <a:cubicBezTo>
                    <a:pt x="7" y="21"/>
                    <a:pt x="14" y="21"/>
                    <a:pt x="21" y="21"/>
                  </a:cubicBezTo>
                  <a:cubicBezTo>
                    <a:pt x="76" y="26"/>
                    <a:pt x="152" y="26"/>
                    <a:pt x="207" y="21"/>
                  </a:cubicBezTo>
                  <a:cubicBezTo>
                    <a:pt x="218" y="21"/>
                    <a:pt x="229" y="21"/>
                    <a:pt x="240" y="21"/>
                  </a:cubicBezTo>
                  <a:cubicBezTo>
                    <a:pt x="250" y="19"/>
                    <a:pt x="268" y="25"/>
                    <a:pt x="273" y="18"/>
                  </a:cubicBezTo>
                  <a:cubicBezTo>
                    <a:pt x="283" y="18"/>
                    <a:pt x="293" y="18"/>
                    <a:pt x="303" y="18"/>
                  </a:cubicBezTo>
                  <a:cubicBezTo>
                    <a:pt x="313" y="16"/>
                    <a:pt x="331" y="22"/>
                    <a:pt x="336" y="15"/>
                  </a:cubicBezTo>
                  <a:cubicBezTo>
                    <a:pt x="341" y="15"/>
                    <a:pt x="346" y="15"/>
                    <a:pt x="351" y="15"/>
                  </a:cubicBezTo>
                  <a:cubicBezTo>
                    <a:pt x="400" y="15"/>
                    <a:pt x="449" y="15"/>
                    <a:pt x="498" y="15"/>
                  </a:cubicBezTo>
                  <a:cubicBezTo>
                    <a:pt x="557" y="13"/>
                    <a:pt x="624" y="19"/>
                    <a:pt x="678" y="12"/>
                  </a:cubicBezTo>
                  <a:cubicBezTo>
                    <a:pt x="697" y="12"/>
                    <a:pt x="716" y="12"/>
                    <a:pt x="735" y="12"/>
                  </a:cubicBezTo>
                  <a:cubicBezTo>
                    <a:pt x="793" y="12"/>
                    <a:pt x="851" y="12"/>
                    <a:pt x="909" y="12"/>
                  </a:cubicBezTo>
                  <a:cubicBezTo>
                    <a:pt x="930" y="12"/>
                    <a:pt x="951" y="12"/>
                    <a:pt x="972" y="12"/>
                  </a:cubicBezTo>
                  <a:cubicBezTo>
                    <a:pt x="990" y="10"/>
                    <a:pt x="1016" y="16"/>
                    <a:pt x="1029" y="9"/>
                  </a:cubicBezTo>
                  <a:cubicBezTo>
                    <a:pt x="1044" y="9"/>
                    <a:pt x="1059" y="9"/>
                    <a:pt x="1074" y="9"/>
                  </a:cubicBezTo>
                  <a:cubicBezTo>
                    <a:pt x="1087" y="9"/>
                    <a:pt x="1100" y="9"/>
                    <a:pt x="1113" y="9"/>
                  </a:cubicBezTo>
                  <a:cubicBezTo>
                    <a:pt x="1125" y="9"/>
                    <a:pt x="1137" y="9"/>
                    <a:pt x="1149" y="9"/>
                  </a:cubicBezTo>
                  <a:cubicBezTo>
                    <a:pt x="1160" y="7"/>
                    <a:pt x="1179" y="13"/>
                    <a:pt x="1185" y="6"/>
                  </a:cubicBezTo>
                  <a:cubicBezTo>
                    <a:pt x="1199" y="6"/>
                    <a:pt x="1213" y="6"/>
                    <a:pt x="1227" y="6"/>
                  </a:cubicBezTo>
                  <a:cubicBezTo>
                    <a:pt x="1242" y="4"/>
                    <a:pt x="1265" y="10"/>
                    <a:pt x="1275" y="3"/>
                  </a:cubicBezTo>
                  <a:cubicBezTo>
                    <a:pt x="1287" y="3"/>
                    <a:pt x="1299" y="3"/>
                    <a:pt x="1311" y="3"/>
                  </a:cubicBezTo>
                  <a:cubicBezTo>
                    <a:pt x="1329" y="3"/>
                    <a:pt x="1347" y="3"/>
                    <a:pt x="1365" y="3"/>
                  </a:cubicBezTo>
                  <a:cubicBezTo>
                    <a:pt x="1380" y="1"/>
                    <a:pt x="1403" y="7"/>
                    <a:pt x="1413" y="0"/>
                  </a:cubicBezTo>
                  <a:cubicBezTo>
                    <a:pt x="1417" y="0"/>
                    <a:pt x="1421" y="0"/>
                    <a:pt x="1425" y="0"/>
                  </a:cubicBezTo>
                  <a:cubicBezTo>
                    <a:pt x="1470" y="0"/>
                    <a:pt x="1515" y="0"/>
                    <a:pt x="1560" y="0"/>
                  </a:cubicBezTo>
                  <a:cubicBezTo>
                    <a:pt x="1567" y="0"/>
                    <a:pt x="1574" y="0"/>
                    <a:pt x="1581" y="0"/>
                  </a:cubicBezTo>
                  <a:cubicBezTo>
                    <a:pt x="1587" y="7"/>
                    <a:pt x="1606" y="1"/>
                    <a:pt x="1617" y="3"/>
                  </a:cubicBezTo>
                  <a:cubicBezTo>
                    <a:pt x="1630" y="3"/>
                    <a:pt x="1643" y="3"/>
                    <a:pt x="1656" y="3"/>
                  </a:cubicBezTo>
                  <a:cubicBezTo>
                    <a:pt x="1663" y="10"/>
                    <a:pt x="1683" y="4"/>
                    <a:pt x="1695" y="6"/>
                  </a:cubicBezTo>
                  <a:cubicBezTo>
                    <a:pt x="1708" y="6"/>
                    <a:pt x="1721" y="6"/>
                    <a:pt x="1734" y="6"/>
                  </a:cubicBezTo>
                  <a:cubicBezTo>
                    <a:pt x="1749" y="11"/>
                    <a:pt x="1785" y="11"/>
                    <a:pt x="1800" y="6"/>
                  </a:cubicBezTo>
                  <a:close/>
                </a:path>
              </a:pathLst>
            </a:custGeom>
            <a:solidFill>
              <a:srgbClr val="3D7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0" name="Freeform 1281"/>
            <p:cNvSpPr/>
            <p:nvPr/>
          </p:nvSpPr>
          <p:spPr bwMode="auto">
            <a:xfrm>
              <a:off x="11490500" y="3503607"/>
              <a:ext cx="88901" cy="31750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1" name="Freeform 1282"/>
            <p:cNvSpPr/>
            <p:nvPr/>
          </p:nvSpPr>
          <p:spPr bwMode="auto">
            <a:xfrm>
              <a:off x="12887522" y="3503607"/>
              <a:ext cx="134940" cy="20637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2" name="Freeform 1283"/>
            <p:cNvSpPr/>
            <p:nvPr/>
          </p:nvSpPr>
          <p:spPr bwMode="auto">
            <a:xfrm>
              <a:off x="13022462" y="3514719"/>
              <a:ext cx="133352" cy="9525"/>
            </a:xfrm>
            <a:custGeom>
              <a:avLst/>
              <a:gdLst>
                <a:gd name="T0" fmla="*/ 0 w 45"/>
                <a:gd name="T1" fmla="*/ 0 h 3"/>
                <a:gd name="T2" fmla="*/ 45 w 45"/>
                <a:gd name="T3" fmla="*/ 0 h 3"/>
                <a:gd name="T4" fmla="*/ 45 w 45"/>
                <a:gd name="T5" fmla="*/ 3 h 3"/>
                <a:gd name="T6" fmla="*/ 0 w 45"/>
                <a:gd name="T7" fmla="*/ 3 h 3"/>
                <a:gd name="T8" fmla="*/ 0 w 4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3" name="Freeform 1284"/>
            <p:cNvSpPr/>
            <p:nvPr/>
          </p:nvSpPr>
          <p:spPr bwMode="auto">
            <a:xfrm>
              <a:off x="14016252" y="3503607"/>
              <a:ext cx="142877" cy="31750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4" name="Freeform 1285"/>
            <p:cNvSpPr/>
            <p:nvPr/>
          </p:nvSpPr>
          <p:spPr bwMode="auto">
            <a:xfrm>
              <a:off x="15297383" y="3503607"/>
              <a:ext cx="115890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5" name="Freeform 1286"/>
            <p:cNvSpPr/>
            <p:nvPr/>
          </p:nvSpPr>
          <p:spPr bwMode="auto">
            <a:xfrm>
              <a:off x="11741329" y="3524243"/>
              <a:ext cx="88901" cy="20637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6" name="Freeform 1287"/>
            <p:cNvSpPr/>
            <p:nvPr/>
          </p:nvSpPr>
          <p:spPr bwMode="auto">
            <a:xfrm>
              <a:off x="13559045" y="3511544"/>
              <a:ext cx="115890" cy="22225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7" name="Freeform 1288"/>
            <p:cNvSpPr/>
            <p:nvPr/>
          </p:nvSpPr>
          <p:spPr bwMode="auto">
            <a:xfrm>
              <a:off x="11401598" y="3530594"/>
              <a:ext cx="438156" cy="20637"/>
            </a:xfrm>
            <a:custGeom>
              <a:avLst/>
              <a:gdLst>
                <a:gd name="T0" fmla="*/ 0 w 147"/>
                <a:gd name="T1" fmla="*/ 7 h 7"/>
                <a:gd name="T2" fmla="*/ 147 w 147"/>
                <a:gd name="T3" fmla="*/ 4 h 7"/>
                <a:gd name="T4" fmla="*/ 147 w 147"/>
                <a:gd name="T5" fmla="*/ 7 h 7"/>
                <a:gd name="T6" fmla="*/ 0 w 14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7">
                  <a:moveTo>
                    <a:pt x="0" y="7"/>
                  </a:moveTo>
                  <a:cubicBezTo>
                    <a:pt x="43" y="0"/>
                    <a:pt x="99" y="6"/>
                    <a:pt x="147" y="4"/>
                  </a:cubicBezTo>
                  <a:cubicBezTo>
                    <a:pt x="147" y="5"/>
                    <a:pt x="147" y="6"/>
                    <a:pt x="147" y="7"/>
                  </a:cubicBezTo>
                  <a:cubicBezTo>
                    <a:pt x="98" y="7"/>
                    <a:pt x="49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8" name="Freeform 1289"/>
            <p:cNvSpPr/>
            <p:nvPr/>
          </p:nvSpPr>
          <p:spPr bwMode="auto">
            <a:xfrm>
              <a:off x="11257134" y="3538532"/>
              <a:ext cx="98427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9" name="Freeform 1290"/>
            <p:cNvSpPr/>
            <p:nvPr/>
          </p:nvSpPr>
          <p:spPr bwMode="auto">
            <a:xfrm>
              <a:off x="10263344" y="3517894"/>
              <a:ext cx="101602" cy="1125535"/>
            </a:xfrm>
            <a:custGeom>
              <a:avLst/>
              <a:gdLst>
                <a:gd name="T0" fmla="*/ 0 w 34"/>
                <a:gd name="T1" fmla="*/ 14 h 377"/>
                <a:gd name="T2" fmla="*/ 21 w 34"/>
                <a:gd name="T3" fmla="*/ 104 h 377"/>
                <a:gd name="T4" fmla="*/ 18 w 34"/>
                <a:gd name="T5" fmla="*/ 377 h 377"/>
                <a:gd name="T6" fmla="*/ 18 w 34"/>
                <a:gd name="T7" fmla="*/ 17 h 377"/>
                <a:gd name="T8" fmla="*/ 0 w 34"/>
                <a:gd name="T9" fmla="*/ 14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77">
                  <a:moveTo>
                    <a:pt x="0" y="14"/>
                  </a:moveTo>
                  <a:cubicBezTo>
                    <a:pt x="34" y="0"/>
                    <a:pt x="21" y="74"/>
                    <a:pt x="21" y="104"/>
                  </a:cubicBezTo>
                  <a:cubicBezTo>
                    <a:pt x="21" y="191"/>
                    <a:pt x="23" y="323"/>
                    <a:pt x="18" y="377"/>
                  </a:cubicBezTo>
                  <a:cubicBezTo>
                    <a:pt x="18" y="257"/>
                    <a:pt x="18" y="137"/>
                    <a:pt x="18" y="17"/>
                  </a:cubicBezTo>
                  <a:cubicBezTo>
                    <a:pt x="13" y="15"/>
                    <a:pt x="0" y="21"/>
                    <a:pt x="0" y="1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0" name="Freeform 1291"/>
            <p:cNvSpPr/>
            <p:nvPr/>
          </p:nvSpPr>
          <p:spPr bwMode="auto">
            <a:xfrm>
              <a:off x="11069806" y="3548056"/>
              <a:ext cx="98427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1" name="Freeform 1292"/>
            <p:cNvSpPr/>
            <p:nvPr/>
          </p:nvSpPr>
          <p:spPr bwMode="auto">
            <a:xfrm>
              <a:off x="18747074" y="3551231"/>
              <a:ext cx="53976" cy="71437"/>
            </a:xfrm>
            <a:custGeom>
              <a:avLst/>
              <a:gdLst>
                <a:gd name="T0" fmla="*/ 2 w 18"/>
                <a:gd name="T1" fmla="*/ 18 h 24"/>
                <a:gd name="T2" fmla="*/ 14 w 18"/>
                <a:gd name="T3" fmla="*/ 0 h 24"/>
                <a:gd name="T4" fmla="*/ 14 w 18"/>
                <a:gd name="T5" fmla="*/ 18 h 24"/>
                <a:gd name="T6" fmla="*/ 2 w 18"/>
                <a:gd name="T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2" y="18"/>
                  </a:moveTo>
                  <a:cubicBezTo>
                    <a:pt x="18" y="24"/>
                    <a:pt x="6" y="2"/>
                    <a:pt x="14" y="0"/>
                  </a:cubicBezTo>
                  <a:cubicBezTo>
                    <a:pt x="14" y="6"/>
                    <a:pt x="14" y="12"/>
                    <a:pt x="14" y="18"/>
                  </a:cubicBezTo>
                  <a:cubicBezTo>
                    <a:pt x="16" y="23"/>
                    <a:pt x="0" y="23"/>
                    <a:pt x="2" y="18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2" name="Freeform 1293"/>
            <p:cNvSpPr/>
            <p:nvPr/>
          </p:nvSpPr>
          <p:spPr bwMode="auto">
            <a:xfrm>
              <a:off x="13630483" y="3592507"/>
              <a:ext cx="493721" cy="20637"/>
            </a:xfrm>
            <a:custGeom>
              <a:avLst/>
              <a:gdLst>
                <a:gd name="T0" fmla="*/ 0 w 165"/>
                <a:gd name="T1" fmla="*/ 7 h 7"/>
                <a:gd name="T2" fmla="*/ 165 w 165"/>
                <a:gd name="T3" fmla="*/ 4 h 7"/>
                <a:gd name="T4" fmla="*/ 165 w 165"/>
                <a:gd name="T5" fmla="*/ 7 h 7"/>
                <a:gd name="T6" fmla="*/ 0 w 16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7">
                  <a:moveTo>
                    <a:pt x="0" y="7"/>
                  </a:moveTo>
                  <a:cubicBezTo>
                    <a:pt x="49" y="0"/>
                    <a:pt x="111" y="6"/>
                    <a:pt x="165" y="4"/>
                  </a:cubicBezTo>
                  <a:cubicBezTo>
                    <a:pt x="165" y="5"/>
                    <a:pt x="165" y="6"/>
                    <a:pt x="165" y="7"/>
                  </a:cubicBezTo>
                  <a:cubicBezTo>
                    <a:pt x="110" y="7"/>
                    <a:pt x="55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3" name="Freeform 1294"/>
            <p:cNvSpPr/>
            <p:nvPr/>
          </p:nvSpPr>
          <p:spPr bwMode="auto">
            <a:xfrm>
              <a:off x="13379654" y="3613143"/>
              <a:ext cx="250829" cy="22225"/>
            </a:xfrm>
            <a:custGeom>
              <a:avLst/>
              <a:gdLst>
                <a:gd name="T0" fmla="*/ 0 w 84"/>
                <a:gd name="T1" fmla="*/ 0 h 7"/>
                <a:gd name="T2" fmla="*/ 84 w 84"/>
                <a:gd name="T3" fmla="*/ 0 h 7"/>
                <a:gd name="T4" fmla="*/ 0 w 84"/>
                <a:gd name="T5" fmla="*/ 3 h 7"/>
                <a:gd name="T6" fmla="*/ 0 w 8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62" y="7"/>
                    <a:pt x="27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4" name="Freeform 1295"/>
            <p:cNvSpPr/>
            <p:nvPr/>
          </p:nvSpPr>
          <p:spPr bwMode="auto">
            <a:xfrm>
              <a:off x="15583138" y="3613143"/>
              <a:ext cx="922352" cy="22225"/>
            </a:xfrm>
            <a:custGeom>
              <a:avLst/>
              <a:gdLst>
                <a:gd name="T0" fmla="*/ 0 w 309"/>
                <a:gd name="T1" fmla="*/ 0 h 7"/>
                <a:gd name="T2" fmla="*/ 309 w 309"/>
                <a:gd name="T3" fmla="*/ 0 h 7"/>
                <a:gd name="T4" fmla="*/ 309 w 309"/>
                <a:gd name="T5" fmla="*/ 3 h 7"/>
                <a:gd name="T6" fmla="*/ 0 w 30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9" h="7">
                  <a:moveTo>
                    <a:pt x="0" y="0"/>
                  </a:moveTo>
                  <a:cubicBezTo>
                    <a:pt x="103" y="0"/>
                    <a:pt x="206" y="0"/>
                    <a:pt x="309" y="0"/>
                  </a:cubicBezTo>
                  <a:cubicBezTo>
                    <a:pt x="309" y="1"/>
                    <a:pt x="309" y="2"/>
                    <a:pt x="309" y="3"/>
                  </a:cubicBezTo>
                  <a:cubicBezTo>
                    <a:pt x="207" y="1"/>
                    <a:pt x="97" y="7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5" name="Freeform 1296"/>
            <p:cNvSpPr/>
            <p:nvPr/>
          </p:nvSpPr>
          <p:spPr bwMode="auto">
            <a:xfrm>
              <a:off x="12914510" y="3622669"/>
              <a:ext cx="179391" cy="20637"/>
            </a:xfrm>
            <a:custGeom>
              <a:avLst/>
              <a:gdLst>
                <a:gd name="T0" fmla="*/ 0 w 60"/>
                <a:gd name="T1" fmla="*/ 0 h 7"/>
                <a:gd name="T2" fmla="*/ 60 w 60"/>
                <a:gd name="T3" fmla="*/ 0 h 7"/>
                <a:gd name="T4" fmla="*/ 0 w 60"/>
                <a:gd name="T5" fmla="*/ 3 h 7"/>
                <a:gd name="T6" fmla="*/ 0 w 6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6" name="Freeform 1297"/>
            <p:cNvSpPr/>
            <p:nvPr/>
          </p:nvSpPr>
          <p:spPr bwMode="auto">
            <a:xfrm>
              <a:off x="17993000" y="3619494"/>
              <a:ext cx="258767" cy="20637"/>
            </a:xfrm>
            <a:custGeom>
              <a:avLst/>
              <a:gdLst>
                <a:gd name="T0" fmla="*/ 0 w 87"/>
                <a:gd name="T1" fmla="*/ 4 h 7"/>
                <a:gd name="T2" fmla="*/ 87 w 87"/>
                <a:gd name="T3" fmla="*/ 7 h 7"/>
                <a:gd name="T4" fmla="*/ 0 w 87"/>
                <a:gd name="T5" fmla="*/ 7 h 7"/>
                <a:gd name="T6" fmla="*/ 0 w 87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7">
                  <a:moveTo>
                    <a:pt x="0" y="4"/>
                  </a:moveTo>
                  <a:cubicBezTo>
                    <a:pt x="28" y="6"/>
                    <a:pt x="64" y="0"/>
                    <a:pt x="87" y="7"/>
                  </a:cubicBezTo>
                  <a:cubicBezTo>
                    <a:pt x="58" y="7"/>
                    <a:pt x="29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7" name="Freeform 1298"/>
            <p:cNvSpPr/>
            <p:nvPr/>
          </p:nvSpPr>
          <p:spPr bwMode="auto">
            <a:xfrm>
              <a:off x="12054072" y="3629019"/>
              <a:ext cx="161927" cy="31750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8" name="Freeform 1299"/>
            <p:cNvSpPr/>
            <p:nvPr/>
          </p:nvSpPr>
          <p:spPr bwMode="auto">
            <a:xfrm>
              <a:off x="13057387" y="3629019"/>
              <a:ext cx="107952" cy="20637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9" name="Freeform 1300"/>
            <p:cNvSpPr/>
            <p:nvPr/>
          </p:nvSpPr>
          <p:spPr bwMode="auto">
            <a:xfrm>
              <a:off x="18386706" y="3629019"/>
              <a:ext cx="133352" cy="31750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0" name="Freeform 1301"/>
            <p:cNvSpPr/>
            <p:nvPr/>
          </p:nvSpPr>
          <p:spPr bwMode="auto">
            <a:xfrm>
              <a:off x="18654998" y="3649657"/>
              <a:ext cx="125415" cy="20637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42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1" name="Freeform 1302"/>
            <p:cNvSpPr/>
            <p:nvPr/>
          </p:nvSpPr>
          <p:spPr bwMode="auto">
            <a:xfrm>
              <a:off x="10818978" y="3646482"/>
              <a:ext cx="134940" cy="20637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2" name="Freeform 1303"/>
            <p:cNvSpPr/>
            <p:nvPr/>
          </p:nvSpPr>
          <p:spPr bwMode="auto">
            <a:xfrm>
              <a:off x="11338098" y="3656006"/>
              <a:ext cx="142877" cy="20637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3" name="Freeform 1304"/>
            <p:cNvSpPr/>
            <p:nvPr/>
          </p:nvSpPr>
          <p:spPr bwMode="auto">
            <a:xfrm>
              <a:off x="11033293" y="3663943"/>
              <a:ext cx="161927" cy="33337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3D7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4" name="Freeform 1305"/>
            <p:cNvSpPr/>
            <p:nvPr/>
          </p:nvSpPr>
          <p:spPr bwMode="auto">
            <a:xfrm>
              <a:off x="10774527" y="3673469"/>
              <a:ext cx="98427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5" name="Freeform 1306"/>
            <p:cNvSpPr/>
            <p:nvPr/>
          </p:nvSpPr>
          <p:spPr bwMode="auto">
            <a:xfrm>
              <a:off x="10206193" y="3738556"/>
              <a:ext cx="33339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6" name="Freeform 1307"/>
            <p:cNvSpPr/>
            <p:nvPr/>
          </p:nvSpPr>
          <p:spPr bwMode="auto">
            <a:xfrm>
              <a:off x="14176592" y="3836982"/>
              <a:ext cx="687399" cy="147637"/>
            </a:xfrm>
            <a:custGeom>
              <a:avLst/>
              <a:gdLst>
                <a:gd name="T0" fmla="*/ 225 w 230"/>
                <a:gd name="T1" fmla="*/ 0 h 49"/>
                <a:gd name="T2" fmla="*/ 228 w 230"/>
                <a:gd name="T3" fmla="*/ 42 h 49"/>
                <a:gd name="T4" fmla="*/ 0 w 230"/>
                <a:gd name="T5" fmla="*/ 45 h 49"/>
                <a:gd name="T6" fmla="*/ 0 w 230"/>
                <a:gd name="T7" fmla="*/ 0 h 49"/>
                <a:gd name="T8" fmla="*/ 225 w 23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49">
                  <a:moveTo>
                    <a:pt x="225" y="0"/>
                  </a:moveTo>
                  <a:cubicBezTo>
                    <a:pt x="223" y="17"/>
                    <a:pt x="230" y="25"/>
                    <a:pt x="228" y="42"/>
                  </a:cubicBezTo>
                  <a:cubicBezTo>
                    <a:pt x="158" y="49"/>
                    <a:pt x="75" y="43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75" y="0"/>
                    <a:pt x="150" y="0"/>
                    <a:pt x="225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7" name="Freeform 1308"/>
            <p:cNvSpPr/>
            <p:nvPr/>
          </p:nvSpPr>
          <p:spPr bwMode="auto">
            <a:xfrm>
              <a:off x="16084796" y="3835393"/>
              <a:ext cx="711211" cy="163512"/>
            </a:xfrm>
            <a:custGeom>
              <a:avLst/>
              <a:gdLst>
                <a:gd name="T0" fmla="*/ 234 w 238"/>
                <a:gd name="T1" fmla="*/ 7 h 55"/>
                <a:gd name="T2" fmla="*/ 237 w 238"/>
                <a:gd name="T3" fmla="*/ 55 h 55"/>
                <a:gd name="T4" fmla="*/ 192 w 238"/>
                <a:gd name="T5" fmla="*/ 55 h 55"/>
                <a:gd name="T6" fmla="*/ 144 w 238"/>
                <a:gd name="T7" fmla="*/ 55 h 55"/>
                <a:gd name="T8" fmla="*/ 96 w 238"/>
                <a:gd name="T9" fmla="*/ 52 h 55"/>
                <a:gd name="T10" fmla="*/ 3 w 238"/>
                <a:gd name="T11" fmla="*/ 52 h 55"/>
                <a:gd name="T12" fmla="*/ 0 w 238"/>
                <a:gd name="T13" fmla="*/ 34 h 55"/>
                <a:gd name="T14" fmla="*/ 0 w 238"/>
                <a:gd name="T15" fmla="*/ 7 h 55"/>
                <a:gd name="T16" fmla="*/ 117 w 238"/>
                <a:gd name="T17" fmla="*/ 4 h 55"/>
                <a:gd name="T18" fmla="*/ 174 w 238"/>
                <a:gd name="T19" fmla="*/ 4 h 55"/>
                <a:gd name="T20" fmla="*/ 234 w 238"/>
                <a:gd name="T21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55">
                  <a:moveTo>
                    <a:pt x="234" y="7"/>
                  </a:moveTo>
                  <a:cubicBezTo>
                    <a:pt x="232" y="26"/>
                    <a:pt x="238" y="37"/>
                    <a:pt x="237" y="55"/>
                  </a:cubicBezTo>
                  <a:cubicBezTo>
                    <a:pt x="222" y="55"/>
                    <a:pt x="207" y="55"/>
                    <a:pt x="192" y="55"/>
                  </a:cubicBezTo>
                  <a:cubicBezTo>
                    <a:pt x="176" y="55"/>
                    <a:pt x="160" y="55"/>
                    <a:pt x="144" y="55"/>
                  </a:cubicBezTo>
                  <a:cubicBezTo>
                    <a:pt x="134" y="48"/>
                    <a:pt x="111" y="54"/>
                    <a:pt x="96" y="52"/>
                  </a:cubicBezTo>
                  <a:cubicBezTo>
                    <a:pt x="65" y="52"/>
                    <a:pt x="34" y="52"/>
                    <a:pt x="3" y="52"/>
                  </a:cubicBezTo>
                  <a:cubicBezTo>
                    <a:pt x="1" y="47"/>
                    <a:pt x="7" y="34"/>
                    <a:pt x="0" y="34"/>
                  </a:cubicBezTo>
                  <a:cubicBezTo>
                    <a:pt x="0" y="25"/>
                    <a:pt x="0" y="16"/>
                    <a:pt x="0" y="7"/>
                  </a:cubicBezTo>
                  <a:cubicBezTo>
                    <a:pt x="33" y="0"/>
                    <a:pt x="79" y="6"/>
                    <a:pt x="117" y="4"/>
                  </a:cubicBezTo>
                  <a:cubicBezTo>
                    <a:pt x="136" y="4"/>
                    <a:pt x="155" y="4"/>
                    <a:pt x="174" y="4"/>
                  </a:cubicBezTo>
                  <a:cubicBezTo>
                    <a:pt x="188" y="11"/>
                    <a:pt x="215" y="5"/>
                    <a:pt x="234" y="7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8" name="Freeform 1309"/>
            <p:cNvSpPr/>
            <p:nvPr/>
          </p:nvSpPr>
          <p:spPr bwMode="auto">
            <a:xfrm>
              <a:off x="10198255" y="3954456"/>
              <a:ext cx="31750" cy="125411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9" name="Freeform 1310"/>
            <p:cNvSpPr/>
            <p:nvPr/>
          </p:nvSpPr>
          <p:spPr bwMode="auto">
            <a:xfrm>
              <a:off x="11052343" y="3852856"/>
              <a:ext cx="736611" cy="203199"/>
            </a:xfrm>
            <a:custGeom>
              <a:avLst/>
              <a:gdLst>
                <a:gd name="T0" fmla="*/ 201 w 247"/>
                <a:gd name="T1" fmla="*/ 4 h 68"/>
                <a:gd name="T2" fmla="*/ 237 w 247"/>
                <a:gd name="T3" fmla="*/ 7 h 68"/>
                <a:gd name="T4" fmla="*/ 237 w 247"/>
                <a:gd name="T5" fmla="*/ 55 h 68"/>
                <a:gd name="T6" fmla="*/ 195 w 247"/>
                <a:gd name="T7" fmla="*/ 58 h 68"/>
                <a:gd name="T8" fmla="*/ 150 w 247"/>
                <a:gd name="T9" fmla="*/ 58 h 68"/>
                <a:gd name="T10" fmla="*/ 108 w 247"/>
                <a:gd name="T11" fmla="*/ 61 h 68"/>
                <a:gd name="T12" fmla="*/ 63 w 247"/>
                <a:gd name="T13" fmla="*/ 61 h 68"/>
                <a:gd name="T14" fmla="*/ 21 w 247"/>
                <a:gd name="T15" fmla="*/ 64 h 68"/>
                <a:gd name="T16" fmla="*/ 0 w 247"/>
                <a:gd name="T17" fmla="*/ 61 h 68"/>
                <a:gd name="T18" fmla="*/ 0 w 247"/>
                <a:gd name="T19" fmla="*/ 10 h 68"/>
                <a:gd name="T20" fmla="*/ 30 w 247"/>
                <a:gd name="T21" fmla="*/ 7 h 68"/>
                <a:gd name="T22" fmla="*/ 60 w 247"/>
                <a:gd name="T23" fmla="*/ 7 h 68"/>
                <a:gd name="T24" fmla="*/ 117 w 247"/>
                <a:gd name="T25" fmla="*/ 7 h 68"/>
                <a:gd name="T26" fmla="*/ 159 w 247"/>
                <a:gd name="T27" fmla="*/ 4 h 68"/>
                <a:gd name="T28" fmla="*/ 201 w 247"/>
                <a:gd name="T2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7" h="68">
                  <a:moveTo>
                    <a:pt x="201" y="4"/>
                  </a:moveTo>
                  <a:cubicBezTo>
                    <a:pt x="212" y="6"/>
                    <a:pt x="231" y="0"/>
                    <a:pt x="237" y="7"/>
                  </a:cubicBezTo>
                  <a:cubicBezTo>
                    <a:pt x="230" y="24"/>
                    <a:pt x="247" y="45"/>
                    <a:pt x="237" y="55"/>
                  </a:cubicBezTo>
                  <a:cubicBezTo>
                    <a:pt x="227" y="65"/>
                    <a:pt x="207" y="45"/>
                    <a:pt x="195" y="58"/>
                  </a:cubicBezTo>
                  <a:cubicBezTo>
                    <a:pt x="180" y="58"/>
                    <a:pt x="165" y="58"/>
                    <a:pt x="150" y="58"/>
                  </a:cubicBezTo>
                  <a:cubicBezTo>
                    <a:pt x="137" y="60"/>
                    <a:pt x="116" y="54"/>
                    <a:pt x="108" y="61"/>
                  </a:cubicBezTo>
                  <a:cubicBezTo>
                    <a:pt x="93" y="61"/>
                    <a:pt x="78" y="61"/>
                    <a:pt x="63" y="61"/>
                  </a:cubicBezTo>
                  <a:cubicBezTo>
                    <a:pt x="50" y="63"/>
                    <a:pt x="29" y="57"/>
                    <a:pt x="21" y="64"/>
                  </a:cubicBezTo>
                  <a:cubicBezTo>
                    <a:pt x="15" y="62"/>
                    <a:pt x="1" y="68"/>
                    <a:pt x="0" y="61"/>
                  </a:cubicBezTo>
                  <a:cubicBezTo>
                    <a:pt x="0" y="44"/>
                    <a:pt x="0" y="27"/>
                    <a:pt x="0" y="10"/>
                  </a:cubicBezTo>
                  <a:cubicBezTo>
                    <a:pt x="9" y="8"/>
                    <a:pt x="26" y="14"/>
                    <a:pt x="30" y="7"/>
                  </a:cubicBezTo>
                  <a:cubicBezTo>
                    <a:pt x="40" y="7"/>
                    <a:pt x="50" y="7"/>
                    <a:pt x="60" y="7"/>
                  </a:cubicBezTo>
                  <a:cubicBezTo>
                    <a:pt x="79" y="7"/>
                    <a:pt x="98" y="7"/>
                    <a:pt x="117" y="7"/>
                  </a:cubicBezTo>
                  <a:cubicBezTo>
                    <a:pt x="130" y="5"/>
                    <a:pt x="151" y="11"/>
                    <a:pt x="159" y="4"/>
                  </a:cubicBezTo>
                  <a:cubicBezTo>
                    <a:pt x="173" y="4"/>
                    <a:pt x="187" y="4"/>
                    <a:pt x="201" y="4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0" name="Freeform 1311"/>
            <p:cNvSpPr/>
            <p:nvPr/>
          </p:nvSpPr>
          <p:spPr bwMode="auto">
            <a:xfrm>
              <a:off x="17051598" y="3856031"/>
              <a:ext cx="741374" cy="203199"/>
            </a:xfrm>
            <a:custGeom>
              <a:avLst/>
              <a:gdLst>
                <a:gd name="T0" fmla="*/ 159 w 248"/>
                <a:gd name="T1" fmla="*/ 57 h 68"/>
                <a:gd name="T2" fmla="*/ 105 w 248"/>
                <a:gd name="T3" fmla="*/ 54 h 68"/>
                <a:gd name="T4" fmla="*/ 51 w 248"/>
                <a:gd name="T5" fmla="*/ 54 h 68"/>
                <a:gd name="T6" fmla="*/ 0 w 248"/>
                <a:gd name="T7" fmla="*/ 51 h 68"/>
                <a:gd name="T8" fmla="*/ 0 w 248"/>
                <a:gd name="T9" fmla="*/ 0 h 68"/>
                <a:gd name="T10" fmla="*/ 39 w 248"/>
                <a:gd name="T11" fmla="*/ 0 h 68"/>
                <a:gd name="T12" fmla="*/ 78 w 248"/>
                <a:gd name="T13" fmla="*/ 3 h 68"/>
                <a:gd name="T14" fmla="*/ 147 w 248"/>
                <a:gd name="T15" fmla="*/ 3 h 68"/>
                <a:gd name="T16" fmla="*/ 177 w 248"/>
                <a:gd name="T17" fmla="*/ 3 h 68"/>
                <a:gd name="T18" fmla="*/ 207 w 248"/>
                <a:gd name="T19" fmla="*/ 6 h 68"/>
                <a:gd name="T20" fmla="*/ 237 w 248"/>
                <a:gd name="T21" fmla="*/ 9 h 68"/>
                <a:gd name="T22" fmla="*/ 213 w 248"/>
                <a:gd name="T23" fmla="*/ 57 h 68"/>
                <a:gd name="T24" fmla="*/ 159 w 248"/>
                <a:gd name="T25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8" h="68">
                  <a:moveTo>
                    <a:pt x="159" y="57"/>
                  </a:moveTo>
                  <a:cubicBezTo>
                    <a:pt x="147" y="50"/>
                    <a:pt x="122" y="56"/>
                    <a:pt x="105" y="54"/>
                  </a:cubicBezTo>
                  <a:cubicBezTo>
                    <a:pt x="87" y="54"/>
                    <a:pt x="69" y="54"/>
                    <a:pt x="51" y="54"/>
                  </a:cubicBezTo>
                  <a:cubicBezTo>
                    <a:pt x="40" y="47"/>
                    <a:pt x="16" y="53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46" y="7"/>
                    <a:pt x="66" y="1"/>
                    <a:pt x="78" y="3"/>
                  </a:cubicBezTo>
                  <a:cubicBezTo>
                    <a:pt x="101" y="3"/>
                    <a:pt x="124" y="3"/>
                    <a:pt x="147" y="3"/>
                  </a:cubicBezTo>
                  <a:cubicBezTo>
                    <a:pt x="157" y="3"/>
                    <a:pt x="167" y="3"/>
                    <a:pt x="177" y="3"/>
                  </a:cubicBezTo>
                  <a:cubicBezTo>
                    <a:pt x="181" y="10"/>
                    <a:pt x="198" y="4"/>
                    <a:pt x="207" y="6"/>
                  </a:cubicBezTo>
                  <a:cubicBezTo>
                    <a:pt x="216" y="8"/>
                    <a:pt x="233" y="2"/>
                    <a:pt x="237" y="9"/>
                  </a:cubicBezTo>
                  <a:cubicBezTo>
                    <a:pt x="235" y="31"/>
                    <a:pt x="248" y="68"/>
                    <a:pt x="213" y="57"/>
                  </a:cubicBezTo>
                  <a:cubicBezTo>
                    <a:pt x="195" y="57"/>
                    <a:pt x="177" y="57"/>
                    <a:pt x="159" y="57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1" name="Freeform 1312"/>
            <p:cNvSpPr/>
            <p:nvPr/>
          </p:nvSpPr>
          <p:spPr bwMode="auto">
            <a:xfrm>
              <a:off x="10188730" y="4214805"/>
              <a:ext cx="33339" cy="142875"/>
            </a:xfrm>
            <a:custGeom>
              <a:avLst/>
              <a:gdLst>
                <a:gd name="T0" fmla="*/ 7 w 11"/>
                <a:gd name="T1" fmla="*/ 0 h 48"/>
                <a:gd name="T2" fmla="*/ 4 w 11"/>
                <a:gd name="T3" fmla="*/ 48 h 48"/>
                <a:gd name="T4" fmla="*/ 7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2" name="Freeform 1314"/>
            <p:cNvSpPr/>
            <p:nvPr/>
          </p:nvSpPr>
          <p:spPr bwMode="auto">
            <a:xfrm>
              <a:off x="18807401" y="3382957"/>
              <a:ext cx="196853" cy="1243010"/>
            </a:xfrm>
            <a:custGeom>
              <a:avLst/>
              <a:gdLst>
                <a:gd name="T0" fmla="*/ 63 w 66"/>
                <a:gd name="T1" fmla="*/ 344 h 416"/>
                <a:gd name="T2" fmla="*/ 66 w 66"/>
                <a:gd name="T3" fmla="*/ 392 h 416"/>
                <a:gd name="T4" fmla="*/ 66 w 66"/>
                <a:gd name="T5" fmla="*/ 416 h 416"/>
                <a:gd name="T6" fmla="*/ 3 w 66"/>
                <a:gd name="T7" fmla="*/ 416 h 416"/>
                <a:gd name="T8" fmla="*/ 3 w 66"/>
                <a:gd name="T9" fmla="*/ 371 h 416"/>
                <a:gd name="T10" fmla="*/ 3 w 66"/>
                <a:gd name="T11" fmla="*/ 275 h 416"/>
                <a:gd name="T12" fmla="*/ 3 w 66"/>
                <a:gd name="T13" fmla="*/ 131 h 416"/>
                <a:gd name="T14" fmla="*/ 3 w 66"/>
                <a:gd name="T15" fmla="*/ 89 h 416"/>
                <a:gd name="T16" fmla="*/ 15 w 66"/>
                <a:gd name="T17" fmla="*/ 86 h 416"/>
                <a:gd name="T18" fmla="*/ 3 w 66"/>
                <a:gd name="T19" fmla="*/ 83 h 416"/>
                <a:gd name="T20" fmla="*/ 3 w 66"/>
                <a:gd name="T21" fmla="*/ 50 h 416"/>
                <a:gd name="T22" fmla="*/ 18 w 66"/>
                <a:gd name="T23" fmla="*/ 50 h 416"/>
                <a:gd name="T24" fmla="*/ 57 w 66"/>
                <a:gd name="T25" fmla="*/ 41 h 416"/>
                <a:gd name="T26" fmla="*/ 0 w 66"/>
                <a:gd name="T27" fmla="*/ 35 h 416"/>
                <a:gd name="T28" fmla="*/ 0 w 66"/>
                <a:gd name="T29" fmla="*/ 14 h 416"/>
                <a:gd name="T30" fmla="*/ 66 w 66"/>
                <a:gd name="T31" fmla="*/ 8 h 416"/>
                <a:gd name="T32" fmla="*/ 66 w 66"/>
                <a:gd name="T33" fmla="*/ 65 h 416"/>
                <a:gd name="T34" fmla="*/ 63 w 66"/>
                <a:gd name="T35" fmla="*/ 113 h 416"/>
                <a:gd name="T36" fmla="*/ 63 w 66"/>
                <a:gd name="T37" fmla="*/ 179 h 416"/>
                <a:gd name="T38" fmla="*/ 63 w 66"/>
                <a:gd name="T39" fmla="*/ 34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416">
                  <a:moveTo>
                    <a:pt x="63" y="344"/>
                  </a:moveTo>
                  <a:cubicBezTo>
                    <a:pt x="65" y="359"/>
                    <a:pt x="59" y="382"/>
                    <a:pt x="66" y="392"/>
                  </a:cubicBezTo>
                  <a:cubicBezTo>
                    <a:pt x="66" y="400"/>
                    <a:pt x="66" y="408"/>
                    <a:pt x="66" y="416"/>
                  </a:cubicBezTo>
                  <a:cubicBezTo>
                    <a:pt x="45" y="416"/>
                    <a:pt x="24" y="416"/>
                    <a:pt x="3" y="416"/>
                  </a:cubicBezTo>
                  <a:cubicBezTo>
                    <a:pt x="3" y="401"/>
                    <a:pt x="3" y="386"/>
                    <a:pt x="3" y="371"/>
                  </a:cubicBezTo>
                  <a:cubicBezTo>
                    <a:pt x="3" y="339"/>
                    <a:pt x="3" y="307"/>
                    <a:pt x="3" y="275"/>
                  </a:cubicBezTo>
                  <a:cubicBezTo>
                    <a:pt x="3" y="227"/>
                    <a:pt x="3" y="179"/>
                    <a:pt x="3" y="131"/>
                  </a:cubicBezTo>
                  <a:cubicBezTo>
                    <a:pt x="3" y="117"/>
                    <a:pt x="3" y="103"/>
                    <a:pt x="3" y="89"/>
                  </a:cubicBezTo>
                  <a:cubicBezTo>
                    <a:pt x="7" y="88"/>
                    <a:pt x="14" y="90"/>
                    <a:pt x="15" y="86"/>
                  </a:cubicBezTo>
                  <a:cubicBezTo>
                    <a:pt x="11" y="85"/>
                    <a:pt x="9" y="82"/>
                    <a:pt x="3" y="83"/>
                  </a:cubicBezTo>
                  <a:cubicBezTo>
                    <a:pt x="3" y="72"/>
                    <a:pt x="3" y="61"/>
                    <a:pt x="3" y="50"/>
                  </a:cubicBezTo>
                  <a:cubicBezTo>
                    <a:pt x="8" y="50"/>
                    <a:pt x="13" y="50"/>
                    <a:pt x="18" y="50"/>
                  </a:cubicBezTo>
                  <a:cubicBezTo>
                    <a:pt x="34" y="50"/>
                    <a:pt x="51" y="51"/>
                    <a:pt x="57" y="41"/>
                  </a:cubicBezTo>
                  <a:cubicBezTo>
                    <a:pt x="43" y="34"/>
                    <a:pt x="14" y="42"/>
                    <a:pt x="0" y="35"/>
                  </a:cubicBezTo>
                  <a:cubicBezTo>
                    <a:pt x="0" y="28"/>
                    <a:pt x="0" y="21"/>
                    <a:pt x="0" y="14"/>
                  </a:cubicBezTo>
                  <a:cubicBezTo>
                    <a:pt x="10" y="0"/>
                    <a:pt x="46" y="12"/>
                    <a:pt x="66" y="8"/>
                  </a:cubicBezTo>
                  <a:cubicBezTo>
                    <a:pt x="66" y="27"/>
                    <a:pt x="66" y="46"/>
                    <a:pt x="66" y="65"/>
                  </a:cubicBezTo>
                  <a:cubicBezTo>
                    <a:pt x="59" y="75"/>
                    <a:pt x="65" y="98"/>
                    <a:pt x="63" y="113"/>
                  </a:cubicBezTo>
                  <a:cubicBezTo>
                    <a:pt x="63" y="135"/>
                    <a:pt x="63" y="157"/>
                    <a:pt x="63" y="179"/>
                  </a:cubicBezTo>
                  <a:cubicBezTo>
                    <a:pt x="63" y="234"/>
                    <a:pt x="63" y="289"/>
                    <a:pt x="63" y="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3" name="Freeform 1315"/>
            <p:cNvSpPr/>
            <p:nvPr/>
          </p:nvSpPr>
          <p:spPr bwMode="auto">
            <a:xfrm>
              <a:off x="10353832" y="4625967"/>
              <a:ext cx="8436105" cy="15875"/>
            </a:xfrm>
            <a:custGeom>
              <a:avLst/>
              <a:gdLst>
                <a:gd name="T0" fmla="*/ 2823 w 2826"/>
                <a:gd name="T1" fmla="*/ 0 h 5"/>
                <a:gd name="T2" fmla="*/ 2826 w 2826"/>
                <a:gd name="T3" fmla="*/ 0 h 5"/>
                <a:gd name="T4" fmla="*/ 0 w 2826"/>
                <a:gd name="T5" fmla="*/ 0 h 5"/>
                <a:gd name="T6" fmla="*/ 2823 w 282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26" h="5">
                  <a:moveTo>
                    <a:pt x="2823" y="0"/>
                  </a:moveTo>
                  <a:cubicBezTo>
                    <a:pt x="2824" y="0"/>
                    <a:pt x="2825" y="0"/>
                    <a:pt x="2826" y="0"/>
                  </a:cubicBezTo>
                  <a:cubicBezTo>
                    <a:pt x="1891" y="5"/>
                    <a:pt x="935" y="5"/>
                    <a:pt x="0" y="0"/>
                  </a:cubicBezTo>
                  <a:cubicBezTo>
                    <a:pt x="941" y="0"/>
                    <a:pt x="1882" y="0"/>
                    <a:pt x="2823" y="0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4" name="Freeform 1316"/>
            <p:cNvSpPr/>
            <p:nvPr/>
          </p:nvSpPr>
          <p:spPr bwMode="auto">
            <a:xfrm>
              <a:off x="19156655" y="4614855"/>
              <a:ext cx="88901" cy="20637"/>
            </a:xfrm>
            <a:custGeom>
              <a:avLst/>
              <a:gdLst>
                <a:gd name="T0" fmla="*/ 0 w 30"/>
                <a:gd name="T1" fmla="*/ 4 h 7"/>
                <a:gd name="T2" fmla="*/ 30 w 30"/>
                <a:gd name="T3" fmla="*/ 7 h 7"/>
                <a:gd name="T4" fmla="*/ 0 w 30"/>
                <a:gd name="T5" fmla="*/ 7 h 7"/>
                <a:gd name="T6" fmla="*/ 0 w 30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5" name="Freeform 1317"/>
            <p:cNvSpPr/>
            <p:nvPr/>
          </p:nvSpPr>
          <p:spPr bwMode="auto">
            <a:xfrm>
              <a:off x="19004255" y="4662480"/>
              <a:ext cx="206378" cy="20637"/>
            </a:xfrm>
            <a:custGeom>
              <a:avLst/>
              <a:gdLst>
                <a:gd name="T0" fmla="*/ 0 w 69"/>
                <a:gd name="T1" fmla="*/ 0 h 7"/>
                <a:gd name="T2" fmla="*/ 69 w 69"/>
                <a:gd name="T3" fmla="*/ 0 h 7"/>
                <a:gd name="T4" fmla="*/ 0 w 69"/>
                <a:gd name="T5" fmla="*/ 3 h 7"/>
                <a:gd name="T6" fmla="*/ 0 w 6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34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6" name="Freeform 1325"/>
            <p:cNvSpPr/>
            <p:nvPr/>
          </p:nvSpPr>
          <p:spPr bwMode="auto">
            <a:xfrm>
              <a:off x="18816928" y="4670417"/>
              <a:ext cx="196853" cy="171450"/>
            </a:xfrm>
            <a:custGeom>
              <a:avLst/>
              <a:gdLst>
                <a:gd name="T0" fmla="*/ 63 w 66"/>
                <a:gd name="T1" fmla="*/ 3 h 57"/>
                <a:gd name="T2" fmla="*/ 66 w 66"/>
                <a:gd name="T3" fmla="*/ 42 h 57"/>
                <a:gd name="T4" fmla="*/ 66 w 66"/>
                <a:gd name="T5" fmla="*/ 57 h 57"/>
                <a:gd name="T6" fmla="*/ 0 w 66"/>
                <a:gd name="T7" fmla="*/ 57 h 57"/>
                <a:gd name="T8" fmla="*/ 0 w 66"/>
                <a:gd name="T9" fmla="*/ 0 h 57"/>
                <a:gd name="T10" fmla="*/ 63 w 66"/>
                <a:gd name="T11" fmla="*/ 0 h 57"/>
                <a:gd name="T12" fmla="*/ 63 w 66"/>
                <a:gd name="T13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7">
                  <a:moveTo>
                    <a:pt x="63" y="3"/>
                  </a:moveTo>
                  <a:cubicBezTo>
                    <a:pt x="65" y="15"/>
                    <a:pt x="59" y="35"/>
                    <a:pt x="66" y="42"/>
                  </a:cubicBezTo>
                  <a:cubicBezTo>
                    <a:pt x="66" y="47"/>
                    <a:pt x="66" y="52"/>
                    <a:pt x="66" y="57"/>
                  </a:cubicBezTo>
                  <a:cubicBezTo>
                    <a:pt x="44" y="57"/>
                    <a:pt x="22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7" name="Freeform 1329"/>
            <p:cNvSpPr/>
            <p:nvPr/>
          </p:nvSpPr>
          <p:spPr bwMode="auto">
            <a:xfrm>
              <a:off x="10201432" y="3559169"/>
              <a:ext cx="8588507" cy="1362073"/>
            </a:xfrm>
            <a:custGeom>
              <a:avLst/>
              <a:gdLst>
                <a:gd name="T0" fmla="*/ 1797 w 2877"/>
                <a:gd name="T1" fmla="*/ 438 h 456"/>
                <a:gd name="T2" fmla="*/ 1128 w 2877"/>
                <a:gd name="T3" fmla="*/ 393 h 456"/>
                <a:gd name="T4" fmla="*/ 1095 w 2877"/>
                <a:gd name="T5" fmla="*/ 390 h 456"/>
                <a:gd name="T6" fmla="*/ 1011 w 2877"/>
                <a:gd name="T7" fmla="*/ 390 h 456"/>
                <a:gd name="T8" fmla="*/ 975 w 2877"/>
                <a:gd name="T9" fmla="*/ 393 h 456"/>
                <a:gd name="T10" fmla="*/ 948 w 2877"/>
                <a:gd name="T11" fmla="*/ 393 h 456"/>
                <a:gd name="T12" fmla="*/ 918 w 2877"/>
                <a:gd name="T13" fmla="*/ 396 h 456"/>
                <a:gd name="T14" fmla="*/ 51 w 2877"/>
                <a:gd name="T15" fmla="*/ 456 h 456"/>
                <a:gd name="T16" fmla="*/ 6 w 2877"/>
                <a:gd name="T17" fmla="*/ 456 h 456"/>
                <a:gd name="T18" fmla="*/ 0 w 2877"/>
                <a:gd name="T19" fmla="*/ 456 h 456"/>
                <a:gd name="T20" fmla="*/ 0 w 2877"/>
                <a:gd name="T21" fmla="*/ 333 h 456"/>
                <a:gd name="T22" fmla="*/ 0 w 2877"/>
                <a:gd name="T23" fmla="*/ 267 h 456"/>
                <a:gd name="T24" fmla="*/ 3 w 2877"/>
                <a:gd name="T25" fmla="*/ 219 h 456"/>
                <a:gd name="T26" fmla="*/ 3 w 2877"/>
                <a:gd name="T27" fmla="*/ 174 h 456"/>
                <a:gd name="T28" fmla="*/ 6 w 2877"/>
                <a:gd name="T29" fmla="*/ 132 h 456"/>
                <a:gd name="T30" fmla="*/ 6 w 2877"/>
                <a:gd name="T31" fmla="*/ 96 h 456"/>
                <a:gd name="T32" fmla="*/ 9 w 2877"/>
                <a:gd name="T33" fmla="*/ 60 h 456"/>
                <a:gd name="T34" fmla="*/ 9 w 2877"/>
                <a:gd name="T35" fmla="*/ 0 h 456"/>
                <a:gd name="T36" fmla="*/ 21 w 2877"/>
                <a:gd name="T37" fmla="*/ 0 h 456"/>
                <a:gd name="T38" fmla="*/ 39 w 2877"/>
                <a:gd name="T39" fmla="*/ 3 h 456"/>
                <a:gd name="T40" fmla="*/ 39 w 2877"/>
                <a:gd name="T41" fmla="*/ 363 h 456"/>
                <a:gd name="T42" fmla="*/ 42 w 2877"/>
                <a:gd name="T43" fmla="*/ 408 h 456"/>
                <a:gd name="T44" fmla="*/ 45 w 2877"/>
                <a:gd name="T45" fmla="*/ 441 h 456"/>
                <a:gd name="T46" fmla="*/ 48 w 2877"/>
                <a:gd name="T47" fmla="*/ 444 h 456"/>
                <a:gd name="T48" fmla="*/ 48 w 2877"/>
                <a:gd name="T49" fmla="*/ 435 h 456"/>
                <a:gd name="T50" fmla="*/ 51 w 2877"/>
                <a:gd name="T51" fmla="*/ 384 h 456"/>
                <a:gd name="T52" fmla="*/ 51 w 2877"/>
                <a:gd name="T53" fmla="*/ 372 h 456"/>
                <a:gd name="T54" fmla="*/ 2877 w 2877"/>
                <a:gd name="T55" fmla="*/ 372 h 456"/>
                <a:gd name="T56" fmla="*/ 2877 w 2877"/>
                <a:gd name="T57" fmla="*/ 384 h 456"/>
                <a:gd name="T58" fmla="*/ 2877 w 2877"/>
                <a:gd name="T59" fmla="*/ 429 h 456"/>
                <a:gd name="T60" fmla="*/ 2820 w 2877"/>
                <a:gd name="T61" fmla="*/ 432 h 456"/>
                <a:gd name="T62" fmla="*/ 2790 w 2877"/>
                <a:gd name="T63" fmla="*/ 432 h 456"/>
                <a:gd name="T64" fmla="*/ 2760 w 2877"/>
                <a:gd name="T65" fmla="*/ 432 h 456"/>
                <a:gd name="T66" fmla="*/ 2730 w 2877"/>
                <a:gd name="T67" fmla="*/ 432 h 456"/>
                <a:gd name="T68" fmla="*/ 2700 w 2877"/>
                <a:gd name="T69" fmla="*/ 435 h 456"/>
                <a:gd name="T70" fmla="*/ 2664 w 2877"/>
                <a:gd name="T71" fmla="*/ 435 h 456"/>
                <a:gd name="T72" fmla="*/ 2628 w 2877"/>
                <a:gd name="T73" fmla="*/ 435 h 456"/>
                <a:gd name="T74" fmla="*/ 2592 w 2877"/>
                <a:gd name="T75" fmla="*/ 435 h 456"/>
                <a:gd name="T76" fmla="*/ 2559 w 2877"/>
                <a:gd name="T77" fmla="*/ 438 h 456"/>
                <a:gd name="T78" fmla="*/ 2529 w 2877"/>
                <a:gd name="T79" fmla="*/ 438 h 456"/>
                <a:gd name="T80" fmla="*/ 2496 w 2877"/>
                <a:gd name="T81" fmla="*/ 438 h 456"/>
                <a:gd name="T82" fmla="*/ 2436 w 2877"/>
                <a:gd name="T83" fmla="*/ 438 h 456"/>
                <a:gd name="T84" fmla="*/ 2382 w 2877"/>
                <a:gd name="T85" fmla="*/ 441 h 456"/>
                <a:gd name="T86" fmla="*/ 2334 w 2877"/>
                <a:gd name="T87" fmla="*/ 441 h 456"/>
                <a:gd name="T88" fmla="*/ 2301 w 2877"/>
                <a:gd name="T89" fmla="*/ 441 h 456"/>
                <a:gd name="T90" fmla="*/ 2187 w 2877"/>
                <a:gd name="T91" fmla="*/ 441 h 456"/>
                <a:gd name="T92" fmla="*/ 2136 w 2877"/>
                <a:gd name="T93" fmla="*/ 441 h 456"/>
                <a:gd name="T94" fmla="*/ 2061 w 2877"/>
                <a:gd name="T95" fmla="*/ 441 h 456"/>
                <a:gd name="T96" fmla="*/ 1986 w 2877"/>
                <a:gd name="T97" fmla="*/ 438 h 456"/>
                <a:gd name="T98" fmla="*/ 1920 w 2877"/>
                <a:gd name="T99" fmla="*/ 438 h 456"/>
                <a:gd name="T100" fmla="*/ 1797 w 2877"/>
                <a:gd name="T101" fmla="*/ 43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77" h="456">
                  <a:moveTo>
                    <a:pt x="1797" y="438"/>
                  </a:moveTo>
                  <a:cubicBezTo>
                    <a:pt x="1560" y="437"/>
                    <a:pt x="1357" y="402"/>
                    <a:pt x="1128" y="393"/>
                  </a:cubicBezTo>
                  <a:cubicBezTo>
                    <a:pt x="1123" y="386"/>
                    <a:pt x="1105" y="392"/>
                    <a:pt x="1095" y="390"/>
                  </a:cubicBezTo>
                  <a:cubicBezTo>
                    <a:pt x="1067" y="390"/>
                    <a:pt x="1039" y="390"/>
                    <a:pt x="1011" y="390"/>
                  </a:cubicBezTo>
                  <a:cubicBezTo>
                    <a:pt x="1000" y="392"/>
                    <a:pt x="981" y="386"/>
                    <a:pt x="975" y="393"/>
                  </a:cubicBezTo>
                  <a:cubicBezTo>
                    <a:pt x="966" y="393"/>
                    <a:pt x="957" y="393"/>
                    <a:pt x="948" y="393"/>
                  </a:cubicBezTo>
                  <a:cubicBezTo>
                    <a:pt x="939" y="395"/>
                    <a:pt x="922" y="389"/>
                    <a:pt x="918" y="396"/>
                  </a:cubicBezTo>
                  <a:cubicBezTo>
                    <a:pt x="626" y="413"/>
                    <a:pt x="342" y="438"/>
                    <a:pt x="51" y="456"/>
                  </a:cubicBezTo>
                  <a:cubicBezTo>
                    <a:pt x="36" y="456"/>
                    <a:pt x="21" y="456"/>
                    <a:pt x="6" y="456"/>
                  </a:cubicBezTo>
                  <a:cubicBezTo>
                    <a:pt x="4" y="456"/>
                    <a:pt x="2" y="456"/>
                    <a:pt x="0" y="456"/>
                  </a:cubicBezTo>
                  <a:cubicBezTo>
                    <a:pt x="0" y="415"/>
                    <a:pt x="0" y="374"/>
                    <a:pt x="0" y="333"/>
                  </a:cubicBezTo>
                  <a:cubicBezTo>
                    <a:pt x="0" y="311"/>
                    <a:pt x="0" y="289"/>
                    <a:pt x="0" y="267"/>
                  </a:cubicBezTo>
                  <a:cubicBezTo>
                    <a:pt x="7" y="257"/>
                    <a:pt x="1" y="234"/>
                    <a:pt x="3" y="219"/>
                  </a:cubicBezTo>
                  <a:cubicBezTo>
                    <a:pt x="3" y="204"/>
                    <a:pt x="3" y="189"/>
                    <a:pt x="3" y="174"/>
                  </a:cubicBezTo>
                  <a:cubicBezTo>
                    <a:pt x="10" y="166"/>
                    <a:pt x="4" y="145"/>
                    <a:pt x="6" y="132"/>
                  </a:cubicBezTo>
                  <a:cubicBezTo>
                    <a:pt x="6" y="120"/>
                    <a:pt x="6" y="108"/>
                    <a:pt x="6" y="96"/>
                  </a:cubicBezTo>
                  <a:cubicBezTo>
                    <a:pt x="13" y="90"/>
                    <a:pt x="7" y="71"/>
                    <a:pt x="9" y="60"/>
                  </a:cubicBezTo>
                  <a:cubicBezTo>
                    <a:pt x="9" y="40"/>
                    <a:pt x="9" y="20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7"/>
                    <a:pt x="34" y="1"/>
                    <a:pt x="39" y="3"/>
                  </a:cubicBezTo>
                  <a:cubicBezTo>
                    <a:pt x="39" y="123"/>
                    <a:pt x="39" y="243"/>
                    <a:pt x="39" y="363"/>
                  </a:cubicBezTo>
                  <a:cubicBezTo>
                    <a:pt x="22" y="364"/>
                    <a:pt x="54" y="384"/>
                    <a:pt x="42" y="408"/>
                  </a:cubicBezTo>
                  <a:cubicBezTo>
                    <a:pt x="44" y="418"/>
                    <a:pt x="38" y="436"/>
                    <a:pt x="45" y="441"/>
                  </a:cubicBezTo>
                  <a:cubicBezTo>
                    <a:pt x="45" y="444"/>
                    <a:pt x="46" y="449"/>
                    <a:pt x="48" y="444"/>
                  </a:cubicBezTo>
                  <a:cubicBezTo>
                    <a:pt x="48" y="441"/>
                    <a:pt x="48" y="438"/>
                    <a:pt x="48" y="435"/>
                  </a:cubicBezTo>
                  <a:cubicBezTo>
                    <a:pt x="55" y="424"/>
                    <a:pt x="49" y="400"/>
                    <a:pt x="51" y="384"/>
                  </a:cubicBezTo>
                  <a:cubicBezTo>
                    <a:pt x="51" y="380"/>
                    <a:pt x="51" y="376"/>
                    <a:pt x="51" y="372"/>
                  </a:cubicBezTo>
                  <a:cubicBezTo>
                    <a:pt x="993" y="372"/>
                    <a:pt x="1935" y="372"/>
                    <a:pt x="2877" y="372"/>
                  </a:cubicBezTo>
                  <a:cubicBezTo>
                    <a:pt x="2877" y="376"/>
                    <a:pt x="2877" y="380"/>
                    <a:pt x="2877" y="384"/>
                  </a:cubicBezTo>
                  <a:cubicBezTo>
                    <a:pt x="2877" y="399"/>
                    <a:pt x="2877" y="414"/>
                    <a:pt x="2877" y="429"/>
                  </a:cubicBezTo>
                  <a:cubicBezTo>
                    <a:pt x="2859" y="431"/>
                    <a:pt x="2833" y="425"/>
                    <a:pt x="2820" y="432"/>
                  </a:cubicBezTo>
                  <a:cubicBezTo>
                    <a:pt x="2810" y="432"/>
                    <a:pt x="2800" y="432"/>
                    <a:pt x="2790" y="432"/>
                  </a:cubicBezTo>
                  <a:cubicBezTo>
                    <a:pt x="2780" y="432"/>
                    <a:pt x="2770" y="432"/>
                    <a:pt x="2760" y="432"/>
                  </a:cubicBezTo>
                  <a:cubicBezTo>
                    <a:pt x="2750" y="432"/>
                    <a:pt x="2740" y="432"/>
                    <a:pt x="2730" y="432"/>
                  </a:cubicBezTo>
                  <a:cubicBezTo>
                    <a:pt x="2721" y="434"/>
                    <a:pt x="2704" y="428"/>
                    <a:pt x="2700" y="435"/>
                  </a:cubicBezTo>
                  <a:cubicBezTo>
                    <a:pt x="2688" y="435"/>
                    <a:pt x="2676" y="435"/>
                    <a:pt x="2664" y="435"/>
                  </a:cubicBezTo>
                  <a:cubicBezTo>
                    <a:pt x="2652" y="435"/>
                    <a:pt x="2640" y="435"/>
                    <a:pt x="2628" y="435"/>
                  </a:cubicBezTo>
                  <a:cubicBezTo>
                    <a:pt x="2616" y="435"/>
                    <a:pt x="2604" y="435"/>
                    <a:pt x="2592" y="435"/>
                  </a:cubicBezTo>
                  <a:cubicBezTo>
                    <a:pt x="2582" y="437"/>
                    <a:pt x="2564" y="431"/>
                    <a:pt x="2559" y="438"/>
                  </a:cubicBezTo>
                  <a:cubicBezTo>
                    <a:pt x="2549" y="438"/>
                    <a:pt x="2539" y="438"/>
                    <a:pt x="2529" y="438"/>
                  </a:cubicBezTo>
                  <a:cubicBezTo>
                    <a:pt x="2518" y="438"/>
                    <a:pt x="2507" y="438"/>
                    <a:pt x="2496" y="438"/>
                  </a:cubicBezTo>
                  <a:cubicBezTo>
                    <a:pt x="2476" y="438"/>
                    <a:pt x="2456" y="438"/>
                    <a:pt x="2436" y="438"/>
                  </a:cubicBezTo>
                  <a:cubicBezTo>
                    <a:pt x="2419" y="440"/>
                    <a:pt x="2394" y="434"/>
                    <a:pt x="2382" y="441"/>
                  </a:cubicBezTo>
                  <a:cubicBezTo>
                    <a:pt x="2366" y="441"/>
                    <a:pt x="2350" y="441"/>
                    <a:pt x="2334" y="441"/>
                  </a:cubicBezTo>
                  <a:cubicBezTo>
                    <a:pt x="2323" y="441"/>
                    <a:pt x="2312" y="441"/>
                    <a:pt x="2301" y="441"/>
                  </a:cubicBezTo>
                  <a:cubicBezTo>
                    <a:pt x="2263" y="441"/>
                    <a:pt x="2225" y="441"/>
                    <a:pt x="2187" y="441"/>
                  </a:cubicBezTo>
                  <a:cubicBezTo>
                    <a:pt x="2170" y="441"/>
                    <a:pt x="2153" y="441"/>
                    <a:pt x="2136" y="441"/>
                  </a:cubicBezTo>
                  <a:cubicBezTo>
                    <a:pt x="2111" y="441"/>
                    <a:pt x="2086" y="441"/>
                    <a:pt x="2061" y="441"/>
                  </a:cubicBezTo>
                  <a:cubicBezTo>
                    <a:pt x="2042" y="434"/>
                    <a:pt x="2010" y="440"/>
                    <a:pt x="1986" y="438"/>
                  </a:cubicBezTo>
                  <a:cubicBezTo>
                    <a:pt x="1964" y="438"/>
                    <a:pt x="1942" y="438"/>
                    <a:pt x="1920" y="438"/>
                  </a:cubicBezTo>
                  <a:cubicBezTo>
                    <a:pt x="1879" y="438"/>
                    <a:pt x="1838" y="438"/>
                    <a:pt x="1797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8" name="Freeform 1331"/>
            <p:cNvSpPr/>
            <p:nvPr/>
          </p:nvSpPr>
          <p:spPr bwMode="auto">
            <a:xfrm>
              <a:off x="17997766" y="3873493"/>
              <a:ext cx="711211" cy="188912"/>
            </a:xfrm>
            <a:custGeom>
              <a:avLst/>
              <a:gdLst>
                <a:gd name="T0" fmla="*/ 34 w 238"/>
                <a:gd name="T1" fmla="*/ 0 h 63"/>
                <a:gd name="T2" fmla="*/ 85 w 238"/>
                <a:gd name="T3" fmla="*/ 3 h 63"/>
                <a:gd name="T4" fmla="*/ 139 w 238"/>
                <a:gd name="T5" fmla="*/ 3 h 63"/>
                <a:gd name="T6" fmla="*/ 187 w 238"/>
                <a:gd name="T7" fmla="*/ 6 h 63"/>
                <a:gd name="T8" fmla="*/ 214 w 238"/>
                <a:gd name="T9" fmla="*/ 6 h 63"/>
                <a:gd name="T10" fmla="*/ 238 w 238"/>
                <a:gd name="T11" fmla="*/ 12 h 63"/>
                <a:gd name="T12" fmla="*/ 238 w 238"/>
                <a:gd name="T13" fmla="*/ 63 h 63"/>
                <a:gd name="T14" fmla="*/ 181 w 238"/>
                <a:gd name="T15" fmla="*/ 63 h 63"/>
                <a:gd name="T16" fmla="*/ 145 w 238"/>
                <a:gd name="T17" fmla="*/ 60 h 63"/>
                <a:gd name="T18" fmla="*/ 103 w 238"/>
                <a:gd name="T19" fmla="*/ 60 h 63"/>
                <a:gd name="T20" fmla="*/ 64 w 238"/>
                <a:gd name="T21" fmla="*/ 57 h 63"/>
                <a:gd name="T22" fmla="*/ 25 w 238"/>
                <a:gd name="T23" fmla="*/ 57 h 63"/>
                <a:gd name="T24" fmla="*/ 7 w 238"/>
                <a:gd name="T25" fmla="*/ 36 h 63"/>
                <a:gd name="T26" fmla="*/ 7 w 238"/>
                <a:gd name="T27" fmla="*/ 0 h 63"/>
                <a:gd name="T28" fmla="*/ 34 w 238"/>
                <a:gd name="T2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8" h="63">
                  <a:moveTo>
                    <a:pt x="34" y="0"/>
                  </a:moveTo>
                  <a:cubicBezTo>
                    <a:pt x="45" y="7"/>
                    <a:pt x="69" y="1"/>
                    <a:pt x="85" y="3"/>
                  </a:cubicBezTo>
                  <a:cubicBezTo>
                    <a:pt x="103" y="3"/>
                    <a:pt x="121" y="3"/>
                    <a:pt x="139" y="3"/>
                  </a:cubicBezTo>
                  <a:cubicBezTo>
                    <a:pt x="149" y="10"/>
                    <a:pt x="172" y="4"/>
                    <a:pt x="187" y="6"/>
                  </a:cubicBezTo>
                  <a:cubicBezTo>
                    <a:pt x="196" y="6"/>
                    <a:pt x="205" y="6"/>
                    <a:pt x="214" y="6"/>
                  </a:cubicBezTo>
                  <a:cubicBezTo>
                    <a:pt x="215" y="15"/>
                    <a:pt x="237" y="3"/>
                    <a:pt x="238" y="12"/>
                  </a:cubicBezTo>
                  <a:cubicBezTo>
                    <a:pt x="238" y="29"/>
                    <a:pt x="238" y="46"/>
                    <a:pt x="238" y="63"/>
                  </a:cubicBezTo>
                  <a:cubicBezTo>
                    <a:pt x="219" y="63"/>
                    <a:pt x="200" y="63"/>
                    <a:pt x="181" y="63"/>
                  </a:cubicBezTo>
                  <a:cubicBezTo>
                    <a:pt x="175" y="56"/>
                    <a:pt x="156" y="62"/>
                    <a:pt x="145" y="60"/>
                  </a:cubicBezTo>
                  <a:cubicBezTo>
                    <a:pt x="131" y="60"/>
                    <a:pt x="117" y="60"/>
                    <a:pt x="103" y="60"/>
                  </a:cubicBezTo>
                  <a:cubicBezTo>
                    <a:pt x="96" y="53"/>
                    <a:pt x="76" y="59"/>
                    <a:pt x="64" y="57"/>
                  </a:cubicBezTo>
                  <a:cubicBezTo>
                    <a:pt x="51" y="57"/>
                    <a:pt x="38" y="57"/>
                    <a:pt x="25" y="57"/>
                  </a:cubicBezTo>
                  <a:cubicBezTo>
                    <a:pt x="16" y="53"/>
                    <a:pt x="0" y="56"/>
                    <a:pt x="7" y="36"/>
                  </a:cubicBezTo>
                  <a:cubicBezTo>
                    <a:pt x="7" y="24"/>
                    <a:pt x="7" y="12"/>
                    <a:pt x="7" y="0"/>
                  </a:cubicBezTo>
                  <a:cubicBezTo>
                    <a:pt x="16" y="0"/>
                    <a:pt x="25" y="0"/>
                    <a:pt x="34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9" name="Freeform 1332"/>
            <p:cNvSpPr/>
            <p:nvPr/>
          </p:nvSpPr>
          <p:spPr bwMode="auto">
            <a:xfrm>
              <a:off x="10358598" y="3883018"/>
              <a:ext cx="460382" cy="200025"/>
            </a:xfrm>
            <a:custGeom>
              <a:avLst/>
              <a:gdLst>
                <a:gd name="T0" fmla="*/ 1 w 154"/>
                <a:gd name="T1" fmla="*/ 6 h 67"/>
                <a:gd name="T2" fmla="*/ 79 w 154"/>
                <a:gd name="T3" fmla="*/ 3 h 67"/>
                <a:gd name="T4" fmla="*/ 130 w 154"/>
                <a:gd name="T5" fmla="*/ 0 h 67"/>
                <a:gd name="T6" fmla="*/ 154 w 154"/>
                <a:gd name="T7" fmla="*/ 0 h 67"/>
                <a:gd name="T8" fmla="*/ 154 w 154"/>
                <a:gd name="T9" fmla="*/ 57 h 67"/>
                <a:gd name="T10" fmla="*/ 121 w 154"/>
                <a:gd name="T11" fmla="*/ 57 h 67"/>
                <a:gd name="T12" fmla="*/ 85 w 154"/>
                <a:gd name="T13" fmla="*/ 60 h 67"/>
                <a:gd name="T14" fmla="*/ 49 w 154"/>
                <a:gd name="T15" fmla="*/ 60 h 67"/>
                <a:gd name="T16" fmla="*/ 16 w 154"/>
                <a:gd name="T17" fmla="*/ 63 h 67"/>
                <a:gd name="T18" fmla="*/ 1 w 154"/>
                <a:gd name="T19" fmla="*/ 60 h 67"/>
                <a:gd name="T20" fmla="*/ 1 w 154"/>
                <a:gd name="T21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67">
                  <a:moveTo>
                    <a:pt x="1" y="6"/>
                  </a:moveTo>
                  <a:cubicBezTo>
                    <a:pt x="27" y="5"/>
                    <a:pt x="50" y="1"/>
                    <a:pt x="79" y="3"/>
                  </a:cubicBezTo>
                  <a:cubicBezTo>
                    <a:pt x="95" y="1"/>
                    <a:pt x="119" y="7"/>
                    <a:pt x="130" y="0"/>
                  </a:cubicBezTo>
                  <a:cubicBezTo>
                    <a:pt x="138" y="0"/>
                    <a:pt x="146" y="0"/>
                    <a:pt x="154" y="0"/>
                  </a:cubicBezTo>
                  <a:cubicBezTo>
                    <a:pt x="154" y="19"/>
                    <a:pt x="154" y="38"/>
                    <a:pt x="154" y="57"/>
                  </a:cubicBezTo>
                  <a:cubicBezTo>
                    <a:pt x="143" y="57"/>
                    <a:pt x="132" y="57"/>
                    <a:pt x="121" y="57"/>
                  </a:cubicBezTo>
                  <a:cubicBezTo>
                    <a:pt x="110" y="59"/>
                    <a:pt x="91" y="53"/>
                    <a:pt x="85" y="60"/>
                  </a:cubicBezTo>
                  <a:cubicBezTo>
                    <a:pt x="73" y="60"/>
                    <a:pt x="61" y="60"/>
                    <a:pt x="49" y="60"/>
                  </a:cubicBezTo>
                  <a:cubicBezTo>
                    <a:pt x="39" y="62"/>
                    <a:pt x="21" y="56"/>
                    <a:pt x="16" y="63"/>
                  </a:cubicBezTo>
                  <a:cubicBezTo>
                    <a:pt x="12" y="61"/>
                    <a:pt x="0" y="67"/>
                    <a:pt x="1" y="60"/>
                  </a:cubicBezTo>
                  <a:cubicBezTo>
                    <a:pt x="1" y="42"/>
                    <a:pt x="1" y="24"/>
                    <a:pt x="1" y="6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0" name="Freeform 1333"/>
            <p:cNvSpPr/>
            <p:nvPr/>
          </p:nvSpPr>
          <p:spPr bwMode="auto">
            <a:xfrm>
              <a:off x="13487608" y="3619494"/>
              <a:ext cx="250829" cy="33337"/>
            </a:xfrm>
            <a:custGeom>
              <a:avLst/>
              <a:gdLst>
                <a:gd name="T0" fmla="*/ 0 w 84"/>
                <a:gd name="T1" fmla="*/ 7 h 11"/>
                <a:gd name="T2" fmla="*/ 84 w 84"/>
                <a:gd name="T3" fmla="*/ 4 h 11"/>
                <a:gd name="T4" fmla="*/ 0 w 8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1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62" y="11"/>
                    <a:pt x="27" y="5"/>
                    <a:pt x="0" y="7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1" name="Freeform 1334"/>
            <p:cNvSpPr/>
            <p:nvPr/>
          </p:nvSpPr>
          <p:spPr bwMode="auto">
            <a:xfrm>
              <a:off x="12287439" y="3659181"/>
              <a:ext cx="152403" cy="20637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0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2" name="Freeform 1335"/>
            <p:cNvSpPr/>
            <p:nvPr/>
          </p:nvSpPr>
          <p:spPr bwMode="auto">
            <a:xfrm>
              <a:off x="11633379" y="3667118"/>
              <a:ext cx="169866" cy="20637"/>
            </a:xfrm>
            <a:custGeom>
              <a:avLst/>
              <a:gdLst>
                <a:gd name="T0" fmla="*/ 0 w 57"/>
                <a:gd name="T1" fmla="*/ 0 h 7"/>
                <a:gd name="T2" fmla="*/ 57 w 57"/>
                <a:gd name="T3" fmla="*/ 0 h 7"/>
                <a:gd name="T4" fmla="*/ 0 w 57"/>
                <a:gd name="T5" fmla="*/ 3 h 7"/>
                <a:gd name="T6" fmla="*/ 0 w 5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3" name="Freeform 1336"/>
            <p:cNvSpPr/>
            <p:nvPr/>
          </p:nvSpPr>
          <p:spPr bwMode="auto">
            <a:xfrm>
              <a:off x="12547793" y="3524243"/>
              <a:ext cx="519121" cy="20637"/>
            </a:xfrm>
            <a:custGeom>
              <a:avLst/>
              <a:gdLst>
                <a:gd name="T0" fmla="*/ 0 w 174"/>
                <a:gd name="T1" fmla="*/ 6 h 7"/>
                <a:gd name="T2" fmla="*/ 0 w 174"/>
                <a:gd name="T3" fmla="*/ 3 h 7"/>
                <a:gd name="T4" fmla="*/ 30 w 174"/>
                <a:gd name="T5" fmla="*/ 3 h 7"/>
                <a:gd name="T6" fmla="*/ 69 w 174"/>
                <a:gd name="T7" fmla="*/ 0 h 7"/>
                <a:gd name="T8" fmla="*/ 72 w 174"/>
                <a:gd name="T9" fmla="*/ 0 h 7"/>
                <a:gd name="T10" fmla="*/ 174 w 174"/>
                <a:gd name="T11" fmla="*/ 3 h 7"/>
                <a:gd name="T12" fmla="*/ 174 w 174"/>
                <a:gd name="T13" fmla="*/ 6 h 7"/>
                <a:gd name="T14" fmla="*/ 0 w 174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0" y="3"/>
                    <a:pt x="20" y="3"/>
                    <a:pt x="30" y="3"/>
                  </a:cubicBezTo>
                  <a:cubicBezTo>
                    <a:pt x="42" y="1"/>
                    <a:pt x="62" y="7"/>
                    <a:pt x="69" y="0"/>
                  </a:cubicBezTo>
                  <a:cubicBezTo>
                    <a:pt x="70" y="0"/>
                    <a:pt x="71" y="0"/>
                    <a:pt x="72" y="0"/>
                  </a:cubicBezTo>
                  <a:cubicBezTo>
                    <a:pt x="100" y="7"/>
                    <a:pt x="141" y="1"/>
                    <a:pt x="174" y="3"/>
                  </a:cubicBezTo>
                  <a:cubicBezTo>
                    <a:pt x="174" y="4"/>
                    <a:pt x="174" y="5"/>
                    <a:pt x="174" y="6"/>
                  </a:cubicBezTo>
                  <a:cubicBezTo>
                    <a:pt x="116" y="6"/>
                    <a:pt x="58" y="6"/>
                    <a:pt x="0" y="6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4" name="Freeform 1337"/>
            <p:cNvSpPr/>
            <p:nvPr/>
          </p:nvSpPr>
          <p:spPr bwMode="auto">
            <a:xfrm>
              <a:off x="18118417" y="3595681"/>
              <a:ext cx="133352" cy="20637"/>
            </a:xfrm>
            <a:custGeom>
              <a:avLst/>
              <a:gdLst>
                <a:gd name="T0" fmla="*/ 0 w 45"/>
                <a:gd name="T1" fmla="*/ 0 h 7"/>
                <a:gd name="T2" fmla="*/ 45 w 45"/>
                <a:gd name="T3" fmla="*/ 0 h 7"/>
                <a:gd name="T4" fmla="*/ 0 w 45"/>
                <a:gd name="T5" fmla="*/ 3 h 7"/>
                <a:gd name="T6" fmla="*/ 0 w 4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5" name="Freeform 1338"/>
            <p:cNvSpPr/>
            <p:nvPr/>
          </p:nvSpPr>
          <p:spPr bwMode="auto">
            <a:xfrm>
              <a:off x="17732648" y="3619494"/>
              <a:ext cx="134940" cy="20637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6" name="Freeform 1339"/>
            <p:cNvSpPr/>
            <p:nvPr/>
          </p:nvSpPr>
          <p:spPr bwMode="auto">
            <a:xfrm>
              <a:off x="18780414" y="4160830"/>
              <a:ext cx="20638" cy="187325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63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7" name="Freeform 1343"/>
            <p:cNvSpPr/>
            <p:nvPr/>
          </p:nvSpPr>
          <p:spPr bwMode="auto">
            <a:xfrm>
              <a:off x="14446473" y="3629018"/>
              <a:ext cx="152403" cy="20637"/>
            </a:xfrm>
            <a:custGeom>
              <a:avLst/>
              <a:gdLst>
                <a:gd name="T0" fmla="*/ 0 w 51"/>
                <a:gd name="T1" fmla="*/ 4 h 7"/>
                <a:gd name="T2" fmla="*/ 51 w 51"/>
                <a:gd name="T3" fmla="*/ 7 h 7"/>
                <a:gd name="T4" fmla="*/ 0 w 51"/>
                <a:gd name="T5" fmla="*/ 7 h 7"/>
                <a:gd name="T6" fmla="*/ 0 w 51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8" name="Freeform 1344"/>
            <p:cNvSpPr/>
            <p:nvPr/>
          </p:nvSpPr>
          <p:spPr bwMode="auto">
            <a:xfrm>
              <a:off x="16953175" y="2986082"/>
              <a:ext cx="9525" cy="196850"/>
            </a:xfrm>
            <a:custGeom>
              <a:avLst/>
              <a:gdLst>
                <a:gd name="T0" fmla="*/ 3 w 3"/>
                <a:gd name="T1" fmla="*/ 0 h 66"/>
                <a:gd name="T2" fmla="*/ 3 w 3"/>
                <a:gd name="T3" fmla="*/ 66 h 66"/>
                <a:gd name="T4" fmla="*/ 0 w 3"/>
                <a:gd name="T5" fmla="*/ 66 h 66"/>
                <a:gd name="T6" fmla="*/ 0 w 3"/>
                <a:gd name="T7" fmla="*/ 0 h 66"/>
                <a:gd name="T8" fmla="*/ 3 w 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6">
                  <a:moveTo>
                    <a:pt x="3" y="0"/>
                  </a:move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9" name="Freeform 1345"/>
            <p:cNvSpPr/>
            <p:nvPr/>
          </p:nvSpPr>
          <p:spPr bwMode="auto">
            <a:xfrm>
              <a:off x="17007150" y="1373186"/>
              <a:ext cx="14288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6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0" name="Freeform 1346"/>
            <p:cNvSpPr/>
            <p:nvPr/>
          </p:nvSpPr>
          <p:spPr bwMode="auto">
            <a:xfrm>
              <a:off x="16770608" y="2189159"/>
              <a:ext cx="33339" cy="187325"/>
            </a:xfrm>
            <a:custGeom>
              <a:avLst/>
              <a:gdLst>
                <a:gd name="T0" fmla="*/ 4 w 11"/>
                <a:gd name="T1" fmla="*/ 0 h 63"/>
                <a:gd name="T2" fmla="*/ 7 w 11"/>
                <a:gd name="T3" fmla="*/ 63 h 63"/>
                <a:gd name="T4" fmla="*/ 4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1" name="Freeform 1347"/>
            <p:cNvSpPr/>
            <p:nvPr/>
          </p:nvSpPr>
          <p:spPr bwMode="auto">
            <a:xfrm>
              <a:off x="15529164" y="3524243"/>
              <a:ext cx="196853" cy="14287"/>
            </a:xfrm>
            <a:custGeom>
              <a:avLst/>
              <a:gdLst>
                <a:gd name="T0" fmla="*/ 0 w 66"/>
                <a:gd name="T1" fmla="*/ 0 h 5"/>
                <a:gd name="T2" fmla="*/ 66 w 66"/>
                <a:gd name="T3" fmla="*/ 0 h 5"/>
                <a:gd name="T4" fmla="*/ 0 w 6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5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2" name="Freeform 1348"/>
            <p:cNvSpPr/>
            <p:nvPr/>
          </p:nvSpPr>
          <p:spPr bwMode="auto">
            <a:xfrm>
              <a:off x="10415749" y="3568694"/>
              <a:ext cx="555634" cy="15875"/>
            </a:xfrm>
            <a:custGeom>
              <a:avLst/>
              <a:gdLst>
                <a:gd name="T0" fmla="*/ 0 w 186"/>
                <a:gd name="T1" fmla="*/ 0 h 5"/>
                <a:gd name="T2" fmla="*/ 186 w 186"/>
                <a:gd name="T3" fmla="*/ 0 h 5"/>
                <a:gd name="T4" fmla="*/ 0 w 18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6" h="5">
                  <a:moveTo>
                    <a:pt x="0" y="0"/>
                  </a:moveTo>
                  <a:cubicBezTo>
                    <a:pt x="62" y="0"/>
                    <a:pt x="124" y="0"/>
                    <a:pt x="186" y="0"/>
                  </a:cubicBezTo>
                  <a:cubicBezTo>
                    <a:pt x="131" y="5"/>
                    <a:pt x="55" y="5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3" name="Freeform 1349"/>
            <p:cNvSpPr/>
            <p:nvPr/>
          </p:nvSpPr>
          <p:spPr bwMode="auto">
            <a:xfrm>
              <a:off x="12376340" y="3619494"/>
              <a:ext cx="188916" cy="20637"/>
            </a:xfrm>
            <a:custGeom>
              <a:avLst/>
              <a:gdLst>
                <a:gd name="T0" fmla="*/ 0 w 63"/>
                <a:gd name="T1" fmla="*/ 7 h 7"/>
                <a:gd name="T2" fmla="*/ 63 w 63"/>
                <a:gd name="T3" fmla="*/ 4 h 7"/>
                <a:gd name="T4" fmla="*/ 63 w 63"/>
                <a:gd name="T5" fmla="*/ 7 h 7"/>
                <a:gd name="T6" fmla="*/ 0 w 6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4" name="Freeform 1350"/>
            <p:cNvSpPr/>
            <p:nvPr/>
          </p:nvSpPr>
          <p:spPr bwMode="auto">
            <a:xfrm>
              <a:off x="16573755" y="1589085"/>
              <a:ext cx="155578" cy="125411"/>
            </a:xfrm>
            <a:custGeom>
              <a:avLst/>
              <a:gdLst>
                <a:gd name="T0" fmla="*/ 7 w 52"/>
                <a:gd name="T1" fmla="*/ 0 h 42"/>
                <a:gd name="T2" fmla="*/ 52 w 52"/>
                <a:gd name="T3" fmla="*/ 15 h 42"/>
                <a:gd name="T4" fmla="*/ 13 w 52"/>
                <a:gd name="T5" fmla="*/ 42 h 42"/>
                <a:gd name="T6" fmla="*/ 7 w 52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2">
                  <a:moveTo>
                    <a:pt x="7" y="0"/>
                  </a:moveTo>
                  <a:cubicBezTo>
                    <a:pt x="22" y="5"/>
                    <a:pt x="41" y="6"/>
                    <a:pt x="52" y="15"/>
                  </a:cubicBezTo>
                  <a:cubicBezTo>
                    <a:pt x="50" y="35"/>
                    <a:pt x="31" y="38"/>
                    <a:pt x="13" y="42"/>
                  </a:cubicBezTo>
                  <a:cubicBezTo>
                    <a:pt x="0" y="39"/>
                    <a:pt x="10" y="13"/>
                    <a:pt x="7" y="0"/>
                  </a:cubicBezTo>
                  <a:close/>
                </a:path>
              </a:pathLst>
            </a:custGeom>
            <a:solidFill>
              <a:srgbClr val="D59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5" name="Freeform 1351"/>
            <p:cNvSpPr/>
            <p:nvPr/>
          </p:nvSpPr>
          <p:spPr bwMode="auto">
            <a:xfrm>
              <a:off x="14186119" y="3476619"/>
              <a:ext cx="107952" cy="20637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6" name="Freeform 1352"/>
            <p:cNvSpPr/>
            <p:nvPr/>
          </p:nvSpPr>
          <p:spPr bwMode="auto">
            <a:xfrm>
              <a:off x="13917827" y="3640132"/>
              <a:ext cx="528646" cy="20637"/>
            </a:xfrm>
            <a:custGeom>
              <a:avLst/>
              <a:gdLst>
                <a:gd name="T0" fmla="*/ 0 w 177"/>
                <a:gd name="T1" fmla="*/ 0 h 7"/>
                <a:gd name="T2" fmla="*/ 177 w 177"/>
                <a:gd name="T3" fmla="*/ 0 h 7"/>
                <a:gd name="T4" fmla="*/ 177 w 177"/>
                <a:gd name="T5" fmla="*/ 3 h 7"/>
                <a:gd name="T6" fmla="*/ 0 w 17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7" h="7">
                  <a:moveTo>
                    <a:pt x="0" y="0"/>
                  </a:moveTo>
                  <a:cubicBezTo>
                    <a:pt x="59" y="0"/>
                    <a:pt x="118" y="0"/>
                    <a:pt x="177" y="0"/>
                  </a:cubicBezTo>
                  <a:cubicBezTo>
                    <a:pt x="177" y="1"/>
                    <a:pt x="177" y="2"/>
                    <a:pt x="177" y="3"/>
                  </a:cubicBezTo>
                  <a:cubicBezTo>
                    <a:pt x="119" y="1"/>
                    <a:pt x="53" y="7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7" name="Freeform 1353"/>
            <p:cNvSpPr/>
            <p:nvPr/>
          </p:nvSpPr>
          <p:spPr bwMode="auto">
            <a:xfrm>
              <a:off x="11830232" y="3524243"/>
              <a:ext cx="466732" cy="9525"/>
            </a:xfrm>
            <a:custGeom>
              <a:avLst/>
              <a:gdLst>
                <a:gd name="T0" fmla="*/ 0 w 156"/>
                <a:gd name="T1" fmla="*/ 0 h 3"/>
                <a:gd name="T2" fmla="*/ 156 w 156"/>
                <a:gd name="T3" fmla="*/ 0 h 3"/>
                <a:gd name="T4" fmla="*/ 156 w 156"/>
                <a:gd name="T5" fmla="*/ 3 h 3"/>
                <a:gd name="T6" fmla="*/ 0 w 156"/>
                <a:gd name="T7" fmla="*/ 3 h 3"/>
                <a:gd name="T8" fmla="*/ 0 w 15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3">
                  <a:moveTo>
                    <a:pt x="0" y="0"/>
                  </a:moveTo>
                  <a:cubicBezTo>
                    <a:pt x="52" y="0"/>
                    <a:pt x="104" y="0"/>
                    <a:pt x="156" y="0"/>
                  </a:cubicBezTo>
                  <a:cubicBezTo>
                    <a:pt x="156" y="1"/>
                    <a:pt x="156" y="2"/>
                    <a:pt x="156" y="3"/>
                  </a:cubicBezTo>
                  <a:cubicBezTo>
                    <a:pt x="104" y="3"/>
                    <a:pt x="5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8" name="Freeform 1354"/>
            <p:cNvSpPr/>
            <p:nvPr/>
          </p:nvSpPr>
          <p:spPr bwMode="auto">
            <a:xfrm>
              <a:off x="18807403" y="4670416"/>
              <a:ext cx="9525" cy="171450"/>
            </a:xfrm>
            <a:custGeom>
              <a:avLst/>
              <a:gdLst>
                <a:gd name="T0" fmla="*/ 3 w 3"/>
                <a:gd name="T1" fmla="*/ 0 h 57"/>
                <a:gd name="T2" fmla="*/ 3 w 3"/>
                <a:gd name="T3" fmla="*/ 57 h 57"/>
                <a:gd name="T4" fmla="*/ 0 w 3"/>
                <a:gd name="T5" fmla="*/ 57 h 57"/>
                <a:gd name="T6" fmla="*/ 0 w 3"/>
                <a:gd name="T7" fmla="*/ 0 h 57"/>
                <a:gd name="T8" fmla="*/ 3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9" name="Freeform 1355"/>
            <p:cNvSpPr/>
            <p:nvPr/>
          </p:nvSpPr>
          <p:spPr bwMode="auto">
            <a:xfrm>
              <a:off x="10191907" y="4554529"/>
              <a:ext cx="9525" cy="366711"/>
            </a:xfrm>
            <a:custGeom>
              <a:avLst/>
              <a:gdLst>
                <a:gd name="T0" fmla="*/ 3 w 3"/>
                <a:gd name="T1" fmla="*/ 0 h 123"/>
                <a:gd name="T2" fmla="*/ 3 w 3"/>
                <a:gd name="T3" fmla="*/ 123 h 123"/>
                <a:gd name="T4" fmla="*/ 0 w 3"/>
                <a:gd name="T5" fmla="*/ 123 h 123"/>
                <a:gd name="T6" fmla="*/ 0 w 3"/>
                <a:gd name="T7" fmla="*/ 0 h 123"/>
                <a:gd name="T8" fmla="*/ 3 w 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3">
                  <a:moveTo>
                    <a:pt x="3" y="0"/>
                  </a:moveTo>
                  <a:cubicBezTo>
                    <a:pt x="3" y="41"/>
                    <a:pt x="3" y="82"/>
                    <a:pt x="3" y="123"/>
                  </a:cubicBezTo>
                  <a:cubicBezTo>
                    <a:pt x="2" y="123"/>
                    <a:pt x="1" y="123"/>
                    <a:pt x="0" y="123"/>
                  </a:cubicBezTo>
                  <a:cubicBezTo>
                    <a:pt x="0" y="82"/>
                    <a:pt x="0" y="4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3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0" name="Freeform 1356"/>
            <p:cNvSpPr/>
            <p:nvPr/>
          </p:nvSpPr>
          <p:spPr bwMode="auto">
            <a:xfrm>
              <a:off x="16746796" y="1116011"/>
              <a:ext cx="161927" cy="15875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B36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1" name="Freeform 1360"/>
            <p:cNvSpPr/>
            <p:nvPr/>
          </p:nvSpPr>
          <p:spPr bwMode="auto">
            <a:xfrm>
              <a:off x="17454832" y="3470268"/>
              <a:ext cx="196853" cy="20637"/>
            </a:xfrm>
            <a:custGeom>
              <a:avLst/>
              <a:gdLst>
                <a:gd name="T0" fmla="*/ 0 w 66"/>
                <a:gd name="T1" fmla="*/ 0 h 7"/>
                <a:gd name="T2" fmla="*/ 66 w 66"/>
                <a:gd name="T3" fmla="*/ 0 h 7"/>
                <a:gd name="T4" fmla="*/ 66 w 66"/>
                <a:gd name="T5" fmla="*/ 3 h 7"/>
                <a:gd name="T6" fmla="*/ 0 w 6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2" name="Freeform 1361"/>
            <p:cNvSpPr/>
            <p:nvPr/>
          </p:nvSpPr>
          <p:spPr bwMode="auto">
            <a:xfrm>
              <a:off x="18801053" y="3649656"/>
              <a:ext cx="15876" cy="125411"/>
            </a:xfrm>
            <a:custGeom>
              <a:avLst/>
              <a:gdLst>
                <a:gd name="T0" fmla="*/ 5 w 5"/>
                <a:gd name="T1" fmla="*/ 0 h 42"/>
                <a:gd name="T2" fmla="*/ 5 w 5"/>
                <a:gd name="T3" fmla="*/ 42 h 42"/>
                <a:gd name="T4" fmla="*/ 5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3" name="Freeform 1362"/>
            <p:cNvSpPr/>
            <p:nvPr/>
          </p:nvSpPr>
          <p:spPr bwMode="auto">
            <a:xfrm>
              <a:off x="18794702" y="4205280"/>
              <a:ext cx="22226" cy="287336"/>
            </a:xfrm>
            <a:custGeom>
              <a:avLst/>
              <a:gdLst>
                <a:gd name="T0" fmla="*/ 7 w 7"/>
                <a:gd name="T1" fmla="*/ 0 h 96"/>
                <a:gd name="T2" fmla="*/ 7 w 7"/>
                <a:gd name="T3" fmla="*/ 96 h 96"/>
                <a:gd name="T4" fmla="*/ 4 w 7"/>
                <a:gd name="T5" fmla="*/ 96 h 96"/>
                <a:gd name="T6" fmla="*/ 7 w 7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6">
                  <a:moveTo>
                    <a:pt x="7" y="0"/>
                  </a:moveTo>
                  <a:cubicBezTo>
                    <a:pt x="7" y="32"/>
                    <a:pt x="7" y="64"/>
                    <a:pt x="7" y="96"/>
                  </a:cubicBezTo>
                  <a:cubicBezTo>
                    <a:pt x="6" y="96"/>
                    <a:pt x="5" y="96"/>
                    <a:pt x="4" y="96"/>
                  </a:cubicBezTo>
                  <a:cubicBezTo>
                    <a:pt x="6" y="65"/>
                    <a:pt x="0" y="26"/>
                    <a:pt x="7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4" name="Freeform 1363"/>
            <p:cNvSpPr/>
            <p:nvPr/>
          </p:nvSpPr>
          <p:spPr bwMode="auto">
            <a:xfrm>
              <a:off x="18807403" y="4625967"/>
              <a:ext cx="196853" cy="9525"/>
            </a:xfrm>
            <a:custGeom>
              <a:avLst/>
              <a:gdLst>
                <a:gd name="T0" fmla="*/ 3 w 66"/>
                <a:gd name="T1" fmla="*/ 0 h 3"/>
                <a:gd name="T2" fmla="*/ 66 w 66"/>
                <a:gd name="T3" fmla="*/ 0 h 3"/>
                <a:gd name="T4" fmla="*/ 66 w 66"/>
                <a:gd name="T5" fmla="*/ 3 h 3"/>
                <a:gd name="T6" fmla="*/ 0 w 66"/>
                <a:gd name="T7" fmla="*/ 3 h 3"/>
                <a:gd name="T8" fmla="*/ 0 w 66"/>
                <a:gd name="T9" fmla="*/ 0 h 3"/>
                <a:gd name="T10" fmla="*/ 3 w 6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">
                  <a:moveTo>
                    <a:pt x="3" y="0"/>
                  </a:moveTo>
                  <a:cubicBezTo>
                    <a:pt x="24" y="0"/>
                    <a:pt x="45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5" name="Freeform 1364"/>
            <p:cNvSpPr/>
            <p:nvPr/>
          </p:nvSpPr>
          <p:spPr bwMode="auto">
            <a:xfrm>
              <a:off x="18807404" y="4649780"/>
              <a:ext cx="196853" cy="20637"/>
            </a:xfrm>
            <a:custGeom>
              <a:avLst/>
              <a:gdLst>
                <a:gd name="T0" fmla="*/ 0 w 66"/>
                <a:gd name="T1" fmla="*/ 7 h 7"/>
                <a:gd name="T2" fmla="*/ 66 w 66"/>
                <a:gd name="T3" fmla="*/ 4 h 7"/>
                <a:gd name="T4" fmla="*/ 66 w 66"/>
                <a:gd name="T5" fmla="*/ 7 h 7"/>
                <a:gd name="T6" fmla="*/ 3 w 66"/>
                <a:gd name="T7" fmla="*/ 7 h 7"/>
                <a:gd name="T8" fmla="*/ 0 w 6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5" y="7"/>
                    <a:pt x="24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6" name="Freeform 1365"/>
            <p:cNvSpPr/>
            <p:nvPr/>
          </p:nvSpPr>
          <p:spPr bwMode="auto">
            <a:xfrm>
              <a:off x="16694408" y="946148"/>
              <a:ext cx="150815" cy="15875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7" name="Freeform 1366"/>
            <p:cNvSpPr/>
            <p:nvPr/>
          </p:nvSpPr>
          <p:spPr bwMode="auto">
            <a:xfrm>
              <a:off x="16372140" y="3440106"/>
              <a:ext cx="133352" cy="20637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8" name="Freeform 1367"/>
            <p:cNvSpPr/>
            <p:nvPr/>
          </p:nvSpPr>
          <p:spPr bwMode="auto">
            <a:xfrm>
              <a:off x="17338675" y="1490663"/>
              <a:ext cx="14288" cy="160337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463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72" name="组合 1571"/>
          <p:cNvGrpSpPr/>
          <p:nvPr/>
        </p:nvGrpSpPr>
        <p:grpSpPr>
          <a:xfrm>
            <a:off x="6339695" y="-5988073"/>
            <a:ext cx="2862740" cy="8856984"/>
            <a:chOff x="14116050" y="214313"/>
            <a:chExt cx="1843088" cy="5702299"/>
          </a:xfrm>
          <a:effectLst>
            <a:outerShdw blurRad="203200" dist="63500" dir="11400000" sx="103000" sy="103000" algn="r" rotWithShape="0">
              <a:prstClr val="black">
                <a:alpha val="60000"/>
              </a:prstClr>
            </a:outerShdw>
          </a:effectLst>
        </p:grpSpPr>
        <p:sp>
          <p:nvSpPr>
            <p:cNvPr id="1573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4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5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6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7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8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9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0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1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2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3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4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5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6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7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8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9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0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1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2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3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4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95" name="组合 1594"/>
          <p:cNvGrpSpPr/>
          <p:nvPr/>
        </p:nvGrpSpPr>
        <p:grpSpPr>
          <a:xfrm>
            <a:off x="-756592" y="-8231732"/>
            <a:ext cx="3929187" cy="12156446"/>
            <a:chOff x="14116050" y="214313"/>
            <a:chExt cx="1843088" cy="5702299"/>
          </a:xfrm>
          <a:effectLst>
            <a:outerShdw blurRad="203200" dist="63500" dir="11400000" sx="103000" sy="103000" algn="r" rotWithShape="0">
              <a:prstClr val="black">
                <a:alpha val="60000"/>
              </a:prstClr>
            </a:outerShdw>
          </a:effectLst>
        </p:grpSpPr>
        <p:sp>
          <p:nvSpPr>
            <p:cNvPr id="1596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7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8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9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0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1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2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3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4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5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6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7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8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9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0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1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2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3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4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5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6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7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369" name="组合 1368"/>
          <p:cNvGrpSpPr/>
          <p:nvPr/>
        </p:nvGrpSpPr>
        <p:grpSpPr>
          <a:xfrm>
            <a:off x="1332000" y="-6895207"/>
            <a:ext cx="6440193" cy="12489011"/>
            <a:chOff x="13592176" y="-455613"/>
            <a:chExt cx="2925763" cy="5673726"/>
          </a:xfrm>
          <a:effectLst>
            <a:outerShdw blurRad="114300" dist="50800" dir="13200000" sx="102000" sy="102000" algn="r" rotWithShape="0">
              <a:prstClr val="black">
                <a:alpha val="44000"/>
              </a:prstClr>
            </a:outerShdw>
          </a:effectLst>
        </p:grpSpPr>
        <p:sp>
          <p:nvSpPr>
            <p:cNvPr id="1370" name="Freeform 1599"/>
            <p:cNvSpPr/>
            <p:nvPr/>
          </p:nvSpPr>
          <p:spPr bwMode="auto">
            <a:xfrm>
              <a:off x="15297151" y="3613150"/>
              <a:ext cx="125413" cy="22225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42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D66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1" name="Freeform 1600"/>
            <p:cNvSpPr/>
            <p:nvPr/>
          </p:nvSpPr>
          <p:spPr bwMode="auto">
            <a:xfrm>
              <a:off x="15422563" y="3613150"/>
              <a:ext cx="125413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2" name="Freeform 1601"/>
            <p:cNvSpPr/>
            <p:nvPr/>
          </p:nvSpPr>
          <p:spPr bwMode="auto">
            <a:xfrm>
              <a:off x="15547976" y="3602038"/>
              <a:ext cx="214313" cy="20638"/>
            </a:xfrm>
            <a:custGeom>
              <a:avLst/>
              <a:gdLst>
                <a:gd name="T0" fmla="*/ 0 w 72"/>
                <a:gd name="T1" fmla="*/ 7 h 7"/>
                <a:gd name="T2" fmla="*/ 0 w 72"/>
                <a:gd name="T3" fmla="*/ 4 h 7"/>
                <a:gd name="T4" fmla="*/ 72 w 72"/>
                <a:gd name="T5" fmla="*/ 7 h 7"/>
                <a:gd name="T6" fmla="*/ 0 w 7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3" y="6"/>
                    <a:pt x="54" y="0"/>
                    <a:pt x="72" y="7"/>
                  </a:cubicBezTo>
                  <a:cubicBezTo>
                    <a:pt x="48" y="7"/>
                    <a:pt x="24" y="7"/>
                    <a:pt x="0" y="7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3" name="Freeform 1602"/>
            <p:cNvSpPr/>
            <p:nvPr/>
          </p:nvSpPr>
          <p:spPr bwMode="auto">
            <a:xfrm>
              <a:off x="15109826" y="3667125"/>
              <a:ext cx="98425" cy="9525"/>
            </a:xfrm>
            <a:custGeom>
              <a:avLst/>
              <a:gdLst>
                <a:gd name="T0" fmla="*/ 0 w 33"/>
                <a:gd name="T1" fmla="*/ 3 h 3"/>
                <a:gd name="T2" fmla="*/ 0 w 33"/>
                <a:gd name="T3" fmla="*/ 0 h 3"/>
                <a:gd name="T4" fmla="*/ 33 w 33"/>
                <a:gd name="T5" fmla="*/ 0 h 3"/>
                <a:gd name="T6" fmla="*/ 33 w 33"/>
                <a:gd name="T7" fmla="*/ 3 h 3"/>
                <a:gd name="T8" fmla="*/ 0 w 3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4" name="Freeform 1603"/>
            <p:cNvSpPr/>
            <p:nvPr/>
          </p:nvSpPr>
          <p:spPr bwMode="auto">
            <a:xfrm>
              <a:off x="15727363" y="3751263"/>
              <a:ext cx="179388" cy="14288"/>
            </a:xfrm>
            <a:custGeom>
              <a:avLst/>
              <a:gdLst>
                <a:gd name="T0" fmla="*/ 0 w 60"/>
                <a:gd name="T1" fmla="*/ 5 h 5"/>
                <a:gd name="T2" fmla="*/ 60 w 60"/>
                <a:gd name="T3" fmla="*/ 5 h 5"/>
                <a:gd name="T4" fmla="*/ 0 w 6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5"/>
                  </a:moveTo>
                  <a:cubicBezTo>
                    <a:pt x="13" y="0"/>
                    <a:pt x="47" y="0"/>
                    <a:pt x="60" y="5"/>
                  </a:cubicBezTo>
                  <a:cubicBezTo>
                    <a:pt x="40" y="5"/>
                    <a:pt x="20" y="5"/>
                    <a:pt x="0" y="5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5" name="Freeform 1604"/>
            <p:cNvSpPr/>
            <p:nvPr/>
          </p:nvSpPr>
          <p:spPr bwMode="auto">
            <a:xfrm>
              <a:off x="14384338" y="3778250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6" name="Freeform 1605"/>
            <p:cNvSpPr/>
            <p:nvPr/>
          </p:nvSpPr>
          <p:spPr bwMode="auto">
            <a:xfrm>
              <a:off x="14984413" y="3787775"/>
              <a:ext cx="231775" cy="14288"/>
            </a:xfrm>
            <a:custGeom>
              <a:avLst/>
              <a:gdLst>
                <a:gd name="T0" fmla="*/ 0 w 78"/>
                <a:gd name="T1" fmla="*/ 5 h 5"/>
                <a:gd name="T2" fmla="*/ 78 w 78"/>
                <a:gd name="T3" fmla="*/ 5 h 5"/>
                <a:gd name="T4" fmla="*/ 27 w 78"/>
                <a:gd name="T5" fmla="*/ 5 h 5"/>
                <a:gd name="T6" fmla="*/ 0 w 7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61" y="5"/>
                    <a:pt x="44" y="5"/>
                    <a:pt x="27" y="5"/>
                  </a:cubicBezTo>
                  <a:cubicBezTo>
                    <a:pt x="18" y="5"/>
                    <a:pt x="9" y="5"/>
                    <a:pt x="0" y="5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7" name="Freeform 1606"/>
            <p:cNvSpPr/>
            <p:nvPr/>
          </p:nvSpPr>
          <p:spPr bwMode="auto">
            <a:xfrm>
              <a:off x="14008101" y="3789363"/>
              <a:ext cx="160338" cy="33338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9 w 54"/>
                <a:gd name="T5" fmla="*/ 7 h 11"/>
                <a:gd name="T6" fmla="*/ 0 w 54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5" y="11"/>
                    <a:pt x="23" y="5"/>
                    <a:pt x="9" y="7"/>
                  </a:cubicBezTo>
                  <a:cubicBezTo>
                    <a:pt x="6" y="7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8" name="Freeform 1607"/>
            <p:cNvSpPr/>
            <p:nvPr/>
          </p:nvSpPr>
          <p:spPr bwMode="auto">
            <a:xfrm>
              <a:off x="16111538" y="3802063"/>
              <a:ext cx="90488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9" name="Freeform 1608"/>
            <p:cNvSpPr/>
            <p:nvPr/>
          </p:nvSpPr>
          <p:spPr bwMode="auto">
            <a:xfrm>
              <a:off x="15440026" y="3910013"/>
              <a:ext cx="12700" cy="106363"/>
            </a:xfrm>
            <a:custGeom>
              <a:avLst/>
              <a:gdLst>
                <a:gd name="T0" fmla="*/ 0 w 4"/>
                <a:gd name="T1" fmla="*/ 0 h 36"/>
                <a:gd name="T2" fmla="*/ 3 w 4"/>
                <a:gd name="T3" fmla="*/ 0 h 36"/>
                <a:gd name="T4" fmla="*/ 3 w 4"/>
                <a:gd name="T5" fmla="*/ 24 h 36"/>
                <a:gd name="T6" fmla="*/ 0 w 4"/>
                <a:gd name="T7" fmla="*/ 36 h 36"/>
                <a:gd name="T8" fmla="*/ 0 w 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8"/>
                    <a:pt x="3" y="16"/>
                    <a:pt x="3" y="24"/>
                  </a:cubicBezTo>
                  <a:cubicBezTo>
                    <a:pt x="3" y="29"/>
                    <a:pt x="4" y="35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0" name="Freeform 1609"/>
            <p:cNvSpPr/>
            <p:nvPr/>
          </p:nvSpPr>
          <p:spPr bwMode="auto">
            <a:xfrm>
              <a:off x="15311438" y="3937000"/>
              <a:ext cx="22225" cy="200025"/>
            </a:xfrm>
            <a:custGeom>
              <a:avLst/>
              <a:gdLst>
                <a:gd name="T0" fmla="*/ 4 w 7"/>
                <a:gd name="T1" fmla="*/ 9 h 67"/>
                <a:gd name="T2" fmla="*/ 7 w 7"/>
                <a:gd name="T3" fmla="*/ 0 h 67"/>
                <a:gd name="T4" fmla="*/ 7 w 7"/>
                <a:gd name="T5" fmla="*/ 9 h 67"/>
                <a:gd name="T6" fmla="*/ 7 w 7"/>
                <a:gd name="T7" fmla="*/ 45 h 67"/>
                <a:gd name="T8" fmla="*/ 7 w 7"/>
                <a:gd name="T9" fmla="*/ 66 h 67"/>
                <a:gd name="T10" fmla="*/ 4 w 7"/>
                <a:gd name="T11" fmla="*/ 51 h 67"/>
                <a:gd name="T12" fmla="*/ 4 w 7"/>
                <a:gd name="T13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7">
                  <a:moveTo>
                    <a:pt x="4" y="9"/>
                  </a:moveTo>
                  <a:cubicBezTo>
                    <a:pt x="4" y="5"/>
                    <a:pt x="4" y="1"/>
                    <a:pt x="7" y="0"/>
                  </a:cubicBezTo>
                  <a:cubicBezTo>
                    <a:pt x="7" y="3"/>
                    <a:pt x="7" y="6"/>
                    <a:pt x="7" y="9"/>
                  </a:cubicBezTo>
                  <a:cubicBezTo>
                    <a:pt x="7" y="21"/>
                    <a:pt x="7" y="33"/>
                    <a:pt x="7" y="45"/>
                  </a:cubicBezTo>
                  <a:cubicBezTo>
                    <a:pt x="7" y="52"/>
                    <a:pt x="7" y="59"/>
                    <a:pt x="7" y="66"/>
                  </a:cubicBezTo>
                  <a:cubicBezTo>
                    <a:pt x="0" y="67"/>
                    <a:pt x="6" y="55"/>
                    <a:pt x="4" y="51"/>
                  </a:cubicBezTo>
                  <a:cubicBezTo>
                    <a:pt x="4" y="37"/>
                    <a:pt x="4" y="23"/>
                    <a:pt x="4" y="9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1" name="Freeform 1610"/>
            <p:cNvSpPr/>
            <p:nvPr/>
          </p:nvSpPr>
          <p:spPr bwMode="auto">
            <a:xfrm>
              <a:off x="15954376" y="3937000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2" name="Freeform 1611"/>
            <p:cNvSpPr/>
            <p:nvPr/>
          </p:nvSpPr>
          <p:spPr bwMode="auto">
            <a:xfrm>
              <a:off x="15333663" y="3963988"/>
              <a:ext cx="14288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3" name="Freeform 1612"/>
            <p:cNvSpPr/>
            <p:nvPr/>
          </p:nvSpPr>
          <p:spPr bwMode="auto">
            <a:xfrm>
              <a:off x="14676438" y="3971925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4" name="Freeform 1613"/>
            <p:cNvSpPr/>
            <p:nvPr/>
          </p:nvSpPr>
          <p:spPr bwMode="auto">
            <a:xfrm>
              <a:off x="15933738" y="3998913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5" name="Freeform 1614"/>
            <p:cNvSpPr/>
            <p:nvPr/>
          </p:nvSpPr>
          <p:spPr bwMode="auto">
            <a:xfrm>
              <a:off x="13673138" y="4035425"/>
              <a:ext cx="12700" cy="107950"/>
            </a:xfrm>
            <a:custGeom>
              <a:avLst/>
              <a:gdLst>
                <a:gd name="T0" fmla="*/ 1 w 4"/>
                <a:gd name="T1" fmla="*/ 0 h 36"/>
                <a:gd name="T2" fmla="*/ 4 w 4"/>
                <a:gd name="T3" fmla="*/ 9 h 36"/>
                <a:gd name="T4" fmla="*/ 4 w 4"/>
                <a:gd name="T5" fmla="*/ 36 h 36"/>
                <a:gd name="T6" fmla="*/ 1 w 4"/>
                <a:gd name="T7" fmla="*/ 27 h 36"/>
                <a:gd name="T8" fmla="*/ 1 w 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6">
                  <a:moveTo>
                    <a:pt x="1" y="0"/>
                  </a:moveTo>
                  <a:cubicBezTo>
                    <a:pt x="4" y="1"/>
                    <a:pt x="4" y="5"/>
                    <a:pt x="4" y="9"/>
                  </a:cubicBezTo>
                  <a:cubicBezTo>
                    <a:pt x="4" y="18"/>
                    <a:pt x="4" y="27"/>
                    <a:pt x="4" y="36"/>
                  </a:cubicBezTo>
                  <a:cubicBezTo>
                    <a:pt x="0" y="36"/>
                    <a:pt x="1" y="31"/>
                    <a:pt x="1" y="27"/>
                  </a:cubicBezTo>
                  <a:cubicBezTo>
                    <a:pt x="1" y="18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6" name="Freeform 1615"/>
            <p:cNvSpPr/>
            <p:nvPr/>
          </p:nvSpPr>
          <p:spPr bwMode="auto">
            <a:xfrm>
              <a:off x="14720888" y="4035425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7" name="Freeform 1616"/>
            <p:cNvSpPr/>
            <p:nvPr/>
          </p:nvSpPr>
          <p:spPr bwMode="auto">
            <a:xfrm>
              <a:off x="15297151" y="4035425"/>
              <a:ext cx="14288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8" name="Freeform 1617"/>
            <p:cNvSpPr/>
            <p:nvPr/>
          </p:nvSpPr>
          <p:spPr bwMode="auto">
            <a:xfrm>
              <a:off x="16067088" y="4041775"/>
              <a:ext cx="12700" cy="109538"/>
            </a:xfrm>
            <a:custGeom>
              <a:avLst/>
              <a:gdLst>
                <a:gd name="T0" fmla="*/ 0 w 4"/>
                <a:gd name="T1" fmla="*/ 4 h 37"/>
                <a:gd name="T2" fmla="*/ 3 w 4"/>
                <a:gd name="T3" fmla="*/ 1 h 37"/>
                <a:gd name="T4" fmla="*/ 3 w 4"/>
                <a:gd name="T5" fmla="*/ 25 h 37"/>
                <a:gd name="T6" fmla="*/ 0 w 4"/>
                <a:gd name="T7" fmla="*/ 37 h 37"/>
                <a:gd name="T8" fmla="*/ 0 w 4"/>
                <a:gd name="T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7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3" y="9"/>
                    <a:pt x="3" y="17"/>
                    <a:pt x="3" y="25"/>
                  </a:cubicBezTo>
                  <a:cubicBezTo>
                    <a:pt x="2" y="29"/>
                    <a:pt x="4" y="36"/>
                    <a:pt x="0" y="37"/>
                  </a:cubicBezTo>
                  <a:cubicBezTo>
                    <a:pt x="0" y="26"/>
                    <a:pt x="0" y="15"/>
                    <a:pt x="0" y="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9" name="Freeform 1618"/>
            <p:cNvSpPr/>
            <p:nvPr/>
          </p:nvSpPr>
          <p:spPr bwMode="auto">
            <a:xfrm>
              <a:off x="15449551" y="4062413"/>
              <a:ext cx="11113" cy="142875"/>
            </a:xfrm>
            <a:custGeom>
              <a:avLst/>
              <a:gdLst>
                <a:gd name="T0" fmla="*/ 0 w 4"/>
                <a:gd name="T1" fmla="*/ 0 h 48"/>
                <a:gd name="T2" fmla="*/ 3 w 4"/>
                <a:gd name="T3" fmla="*/ 0 h 48"/>
                <a:gd name="T4" fmla="*/ 3 w 4"/>
                <a:gd name="T5" fmla="*/ 36 h 48"/>
                <a:gd name="T6" fmla="*/ 0 w 4"/>
                <a:gd name="T7" fmla="*/ 48 h 48"/>
                <a:gd name="T8" fmla="*/ 0 w 4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40"/>
                    <a:pt x="4" y="47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0" name="Freeform 1619"/>
            <p:cNvSpPr/>
            <p:nvPr/>
          </p:nvSpPr>
          <p:spPr bwMode="auto">
            <a:xfrm>
              <a:off x="15511463" y="4178300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1" name="Freeform 1620"/>
            <p:cNvSpPr/>
            <p:nvPr/>
          </p:nvSpPr>
          <p:spPr bwMode="auto">
            <a:xfrm>
              <a:off x="16076613" y="4187825"/>
              <a:ext cx="20638" cy="101600"/>
            </a:xfrm>
            <a:custGeom>
              <a:avLst/>
              <a:gdLst>
                <a:gd name="T0" fmla="*/ 0 w 7"/>
                <a:gd name="T1" fmla="*/ 0 h 34"/>
                <a:gd name="T2" fmla="*/ 3 w 7"/>
                <a:gd name="T3" fmla="*/ 0 h 34"/>
                <a:gd name="T4" fmla="*/ 3 w 7"/>
                <a:gd name="T5" fmla="*/ 18 h 34"/>
                <a:gd name="T6" fmla="*/ 0 w 7"/>
                <a:gd name="T7" fmla="*/ 33 h 34"/>
                <a:gd name="T8" fmla="*/ 0 w 7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6"/>
                    <a:pt x="3" y="12"/>
                    <a:pt x="3" y="18"/>
                  </a:cubicBezTo>
                  <a:cubicBezTo>
                    <a:pt x="1" y="22"/>
                    <a:pt x="7" y="3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2" name="Freeform 1621"/>
            <p:cNvSpPr/>
            <p:nvPr/>
          </p:nvSpPr>
          <p:spPr bwMode="auto">
            <a:xfrm>
              <a:off x="13811251" y="4214813"/>
              <a:ext cx="17463" cy="53975"/>
            </a:xfrm>
            <a:custGeom>
              <a:avLst/>
              <a:gdLst>
                <a:gd name="T0" fmla="*/ 0 w 6"/>
                <a:gd name="T1" fmla="*/ 18 h 18"/>
                <a:gd name="T2" fmla="*/ 0 w 6"/>
                <a:gd name="T3" fmla="*/ 0 h 18"/>
                <a:gd name="T4" fmla="*/ 3 w 6"/>
                <a:gd name="T5" fmla="*/ 0 h 18"/>
                <a:gd name="T6" fmla="*/ 6 w 6"/>
                <a:gd name="T7" fmla="*/ 6 h 18"/>
                <a:gd name="T8" fmla="*/ 6 w 6"/>
                <a:gd name="T9" fmla="*/ 18 h 18"/>
                <a:gd name="T10" fmla="*/ 3 w 6"/>
                <a:gd name="T11" fmla="*/ 18 h 18"/>
                <a:gd name="T12" fmla="*/ 0 w 6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8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3" y="6"/>
                    <a:pt x="6" y="6"/>
                  </a:cubicBezTo>
                  <a:cubicBezTo>
                    <a:pt x="6" y="10"/>
                    <a:pt x="6" y="14"/>
                    <a:pt x="6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3" name="Freeform 1622"/>
            <p:cNvSpPr/>
            <p:nvPr/>
          </p:nvSpPr>
          <p:spPr bwMode="auto">
            <a:xfrm>
              <a:off x="15436851" y="4214813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4" name="Freeform 1623"/>
            <p:cNvSpPr/>
            <p:nvPr/>
          </p:nvSpPr>
          <p:spPr bwMode="auto">
            <a:xfrm>
              <a:off x="16386176" y="4222750"/>
              <a:ext cx="23813" cy="117475"/>
            </a:xfrm>
            <a:custGeom>
              <a:avLst/>
              <a:gdLst>
                <a:gd name="T0" fmla="*/ 4 w 8"/>
                <a:gd name="T1" fmla="*/ 0 h 39"/>
                <a:gd name="T2" fmla="*/ 7 w 8"/>
                <a:gd name="T3" fmla="*/ 3 h 39"/>
                <a:gd name="T4" fmla="*/ 7 w 8"/>
                <a:gd name="T5" fmla="*/ 39 h 39"/>
                <a:gd name="T6" fmla="*/ 4 w 8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9">
                  <a:moveTo>
                    <a:pt x="4" y="0"/>
                  </a:moveTo>
                  <a:cubicBezTo>
                    <a:pt x="6" y="0"/>
                    <a:pt x="8" y="0"/>
                    <a:pt x="7" y="3"/>
                  </a:cubicBezTo>
                  <a:cubicBezTo>
                    <a:pt x="7" y="15"/>
                    <a:pt x="7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5" name="Freeform 1624"/>
            <p:cNvSpPr/>
            <p:nvPr/>
          </p:nvSpPr>
          <p:spPr bwMode="auto">
            <a:xfrm>
              <a:off x="16408401" y="4232275"/>
              <a:ext cx="11113" cy="134938"/>
            </a:xfrm>
            <a:custGeom>
              <a:avLst/>
              <a:gdLst>
                <a:gd name="T0" fmla="*/ 0 w 4"/>
                <a:gd name="T1" fmla="*/ 0 h 45"/>
                <a:gd name="T2" fmla="*/ 3 w 4"/>
                <a:gd name="T3" fmla="*/ 0 h 45"/>
                <a:gd name="T4" fmla="*/ 3 w 4"/>
                <a:gd name="T5" fmla="*/ 33 h 45"/>
                <a:gd name="T6" fmla="*/ 0 w 4"/>
                <a:gd name="T7" fmla="*/ 45 h 45"/>
                <a:gd name="T8" fmla="*/ 0 w 4"/>
                <a:gd name="T9" fmla="*/ 36 h 45"/>
                <a:gd name="T10" fmla="*/ 0 w 4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7"/>
                    <a:pt x="4" y="44"/>
                    <a:pt x="0" y="45"/>
                  </a:cubicBezTo>
                  <a:cubicBezTo>
                    <a:pt x="0" y="42"/>
                    <a:pt x="0" y="39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6" name="Freeform 1625"/>
            <p:cNvSpPr/>
            <p:nvPr/>
          </p:nvSpPr>
          <p:spPr bwMode="auto">
            <a:xfrm>
              <a:off x="13652501" y="4268788"/>
              <a:ext cx="14288" cy="258763"/>
            </a:xfrm>
            <a:custGeom>
              <a:avLst/>
              <a:gdLst>
                <a:gd name="T0" fmla="*/ 5 w 5"/>
                <a:gd name="T1" fmla="*/ 0 h 87"/>
                <a:gd name="T2" fmla="*/ 5 w 5"/>
                <a:gd name="T3" fmla="*/ 87 h 87"/>
                <a:gd name="T4" fmla="*/ 5 w 5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7">
                  <a:moveTo>
                    <a:pt x="5" y="0"/>
                  </a:moveTo>
                  <a:cubicBezTo>
                    <a:pt x="5" y="29"/>
                    <a:pt x="5" y="58"/>
                    <a:pt x="5" y="87"/>
                  </a:cubicBezTo>
                  <a:cubicBezTo>
                    <a:pt x="0" y="65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7" name="Freeform 1626"/>
            <p:cNvSpPr/>
            <p:nvPr/>
          </p:nvSpPr>
          <p:spPr bwMode="auto">
            <a:xfrm>
              <a:off x="13811251" y="4268788"/>
              <a:ext cx="7938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8" name="Freeform 1627"/>
            <p:cNvSpPr/>
            <p:nvPr/>
          </p:nvSpPr>
          <p:spPr bwMode="auto">
            <a:xfrm>
              <a:off x="15538451" y="4351338"/>
              <a:ext cx="322263" cy="15875"/>
            </a:xfrm>
            <a:custGeom>
              <a:avLst/>
              <a:gdLst>
                <a:gd name="T0" fmla="*/ 0 w 108"/>
                <a:gd name="T1" fmla="*/ 5 h 5"/>
                <a:gd name="T2" fmla="*/ 108 w 108"/>
                <a:gd name="T3" fmla="*/ 5 h 5"/>
                <a:gd name="T4" fmla="*/ 0 w 10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5">
                  <a:moveTo>
                    <a:pt x="0" y="5"/>
                  </a:moveTo>
                  <a:cubicBezTo>
                    <a:pt x="29" y="0"/>
                    <a:pt x="79" y="0"/>
                    <a:pt x="108" y="5"/>
                  </a:cubicBezTo>
                  <a:cubicBezTo>
                    <a:pt x="72" y="5"/>
                    <a:pt x="36" y="5"/>
                    <a:pt x="0" y="5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9" name="Freeform 1628"/>
            <p:cNvSpPr/>
            <p:nvPr/>
          </p:nvSpPr>
          <p:spPr bwMode="auto">
            <a:xfrm>
              <a:off x="14079538" y="4394200"/>
              <a:ext cx="169863" cy="14288"/>
            </a:xfrm>
            <a:custGeom>
              <a:avLst/>
              <a:gdLst>
                <a:gd name="T0" fmla="*/ 0 w 57"/>
                <a:gd name="T1" fmla="*/ 0 h 5"/>
                <a:gd name="T2" fmla="*/ 57 w 57"/>
                <a:gd name="T3" fmla="*/ 0 h 5"/>
                <a:gd name="T4" fmla="*/ 0 w 5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0" name="Freeform 1631"/>
            <p:cNvSpPr>
              <a:spLocks noEditPoints="1"/>
            </p:cNvSpPr>
            <p:nvPr/>
          </p:nvSpPr>
          <p:spPr bwMode="auto">
            <a:xfrm>
              <a:off x="13944601" y="4686300"/>
              <a:ext cx="538163" cy="481013"/>
            </a:xfrm>
            <a:custGeom>
              <a:avLst/>
              <a:gdLst>
                <a:gd name="T0" fmla="*/ 42 w 180"/>
                <a:gd name="T1" fmla="*/ 19 h 161"/>
                <a:gd name="T2" fmla="*/ 144 w 180"/>
                <a:gd name="T3" fmla="*/ 133 h 161"/>
                <a:gd name="T4" fmla="*/ 42 w 180"/>
                <a:gd name="T5" fmla="*/ 142 h 161"/>
                <a:gd name="T6" fmla="*/ 42 w 180"/>
                <a:gd name="T7" fmla="*/ 19 h 161"/>
                <a:gd name="T8" fmla="*/ 108 w 180"/>
                <a:gd name="T9" fmla="*/ 118 h 161"/>
                <a:gd name="T10" fmla="*/ 114 w 180"/>
                <a:gd name="T11" fmla="*/ 76 h 161"/>
                <a:gd name="T12" fmla="*/ 108 w 180"/>
                <a:gd name="T13" fmla="*/ 1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61">
                  <a:moveTo>
                    <a:pt x="42" y="19"/>
                  </a:moveTo>
                  <a:cubicBezTo>
                    <a:pt x="114" y="0"/>
                    <a:pt x="180" y="76"/>
                    <a:pt x="144" y="133"/>
                  </a:cubicBezTo>
                  <a:cubicBezTo>
                    <a:pt x="127" y="161"/>
                    <a:pt x="69" y="161"/>
                    <a:pt x="42" y="142"/>
                  </a:cubicBezTo>
                  <a:cubicBezTo>
                    <a:pt x="4" y="115"/>
                    <a:pt x="0" y="45"/>
                    <a:pt x="42" y="19"/>
                  </a:cubicBezTo>
                  <a:close/>
                  <a:moveTo>
                    <a:pt x="108" y="118"/>
                  </a:moveTo>
                  <a:cubicBezTo>
                    <a:pt x="116" y="106"/>
                    <a:pt x="118" y="93"/>
                    <a:pt x="114" y="76"/>
                  </a:cubicBezTo>
                  <a:cubicBezTo>
                    <a:pt x="44" y="22"/>
                    <a:pt x="28" y="147"/>
                    <a:pt x="108" y="118"/>
                  </a:cubicBezTo>
                  <a:close/>
                </a:path>
              </a:pathLst>
            </a:custGeom>
            <a:solidFill>
              <a:srgbClr val="42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1" name="Freeform 1632"/>
            <p:cNvSpPr>
              <a:spLocks noEditPoints="1"/>
            </p:cNvSpPr>
            <p:nvPr/>
          </p:nvSpPr>
          <p:spPr bwMode="auto">
            <a:xfrm>
              <a:off x="15784513" y="4719638"/>
              <a:ext cx="423863" cy="307975"/>
            </a:xfrm>
            <a:custGeom>
              <a:avLst/>
              <a:gdLst>
                <a:gd name="T0" fmla="*/ 47 w 142"/>
                <a:gd name="T1" fmla="*/ 95 h 103"/>
                <a:gd name="T2" fmla="*/ 35 w 142"/>
                <a:gd name="T3" fmla="*/ 41 h 103"/>
                <a:gd name="T4" fmla="*/ 47 w 142"/>
                <a:gd name="T5" fmla="*/ 95 h 103"/>
                <a:gd name="T6" fmla="*/ 74 w 142"/>
                <a:gd name="T7" fmla="*/ 77 h 103"/>
                <a:gd name="T8" fmla="*/ 74 w 142"/>
                <a:gd name="T9" fmla="*/ 7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03">
                  <a:moveTo>
                    <a:pt x="47" y="95"/>
                  </a:moveTo>
                  <a:cubicBezTo>
                    <a:pt x="34" y="86"/>
                    <a:pt x="34" y="64"/>
                    <a:pt x="35" y="41"/>
                  </a:cubicBezTo>
                  <a:cubicBezTo>
                    <a:pt x="77" y="0"/>
                    <a:pt x="142" y="103"/>
                    <a:pt x="47" y="95"/>
                  </a:cubicBezTo>
                  <a:close/>
                  <a:moveTo>
                    <a:pt x="74" y="77"/>
                  </a:moveTo>
                  <a:cubicBezTo>
                    <a:pt x="105" y="17"/>
                    <a:pt x="0" y="63"/>
                    <a:pt x="74" y="77"/>
                  </a:cubicBezTo>
                  <a:close/>
                </a:path>
              </a:pathLst>
            </a:custGeom>
            <a:solidFill>
              <a:srgbClr val="285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2" name="Freeform 1633"/>
            <p:cNvSpPr/>
            <p:nvPr/>
          </p:nvSpPr>
          <p:spPr bwMode="auto">
            <a:xfrm>
              <a:off x="15935326" y="4878388"/>
              <a:ext cx="69850" cy="52388"/>
            </a:xfrm>
            <a:custGeom>
              <a:avLst/>
              <a:gdLst>
                <a:gd name="T0" fmla="*/ 2 w 23"/>
                <a:gd name="T1" fmla="*/ 0 h 18"/>
                <a:gd name="T2" fmla="*/ 23 w 23"/>
                <a:gd name="T3" fmla="*/ 0 h 18"/>
                <a:gd name="T4" fmla="*/ 20 w 23"/>
                <a:gd name="T5" fmla="*/ 18 h 18"/>
                <a:gd name="T6" fmla="*/ 5 w 23"/>
                <a:gd name="T7" fmla="*/ 18 h 18"/>
                <a:gd name="T8" fmla="*/ 2 w 2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8">
                  <a:moveTo>
                    <a:pt x="2" y="0"/>
                  </a:moveTo>
                  <a:cubicBezTo>
                    <a:pt x="9" y="0"/>
                    <a:pt x="16" y="0"/>
                    <a:pt x="23" y="0"/>
                  </a:cubicBezTo>
                  <a:cubicBezTo>
                    <a:pt x="23" y="7"/>
                    <a:pt x="23" y="14"/>
                    <a:pt x="20" y="18"/>
                  </a:cubicBezTo>
                  <a:cubicBezTo>
                    <a:pt x="15" y="18"/>
                    <a:pt x="10" y="18"/>
                    <a:pt x="5" y="18"/>
                  </a:cubicBezTo>
                  <a:cubicBezTo>
                    <a:pt x="5" y="11"/>
                    <a:pt x="0" y="9"/>
                    <a:pt x="2" y="0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3" name="Freeform 1634"/>
            <p:cNvSpPr>
              <a:spLocks noEditPoints="1"/>
            </p:cNvSpPr>
            <p:nvPr/>
          </p:nvSpPr>
          <p:spPr bwMode="auto">
            <a:xfrm>
              <a:off x="14087476" y="4879975"/>
              <a:ext cx="198438" cy="168275"/>
            </a:xfrm>
            <a:custGeom>
              <a:avLst/>
              <a:gdLst>
                <a:gd name="T0" fmla="*/ 57 w 66"/>
                <a:gd name="T1" fmla="*/ 8 h 56"/>
                <a:gd name="T2" fmla="*/ 60 w 66"/>
                <a:gd name="T3" fmla="*/ 44 h 56"/>
                <a:gd name="T4" fmla="*/ 9 w 66"/>
                <a:gd name="T5" fmla="*/ 38 h 56"/>
                <a:gd name="T6" fmla="*/ 57 w 66"/>
                <a:gd name="T7" fmla="*/ 8 h 56"/>
                <a:gd name="T8" fmla="*/ 48 w 66"/>
                <a:gd name="T9" fmla="*/ 38 h 56"/>
                <a:gd name="T10" fmla="*/ 54 w 66"/>
                <a:gd name="T11" fmla="*/ 17 h 56"/>
                <a:gd name="T12" fmla="*/ 21 w 66"/>
                <a:gd name="T13" fmla="*/ 17 h 56"/>
                <a:gd name="T14" fmla="*/ 48 w 66"/>
                <a:gd name="T15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56">
                  <a:moveTo>
                    <a:pt x="57" y="8"/>
                  </a:moveTo>
                  <a:cubicBezTo>
                    <a:pt x="61" y="18"/>
                    <a:pt x="66" y="32"/>
                    <a:pt x="60" y="44"/>
                  </a:cubicBezTo>
                  <a:cubicBezTo>
                    <a:pt x="46" y="56"/>
                    <a:pt x="18" y="49"/>
                    <a:pt x="9" y="38"/>
                  </a:cubicBezTo>
                  <a:cubicBezTo>
                    <a:pt x="0" y="3"/>
                    <a:pt x="32" y="0"/>
                    <a:pt x="57" y="8"/>
                  </a:cubicBezTo>
                  <a:close/>
                  <a:moveTo>
                    <a:pt x="48" y="38"/>
                  </a:moveTo>
                  <a:cubicBezTo>
                    <a:pt x="51" y="32"/>
                    <a:pt x="52" y="24"/>
                    <a:pt x="54" y="17"/>
                  </a:cubicBezTo>
                  <a:cubicBezTo>
                    <a:pt x="49" y="9"/>
                    <a:pt x="26" y="9"/>
                    <a:pt x="21" y="17"/>
                  </a:cubicBezTo>
                  <a:cubicBezTo>
                    <a:pt x="18" y="36"/>
                    <a:pt x="32" y="38"/>
                    <a:pt x="48" y="38"/>
                  </a:cubicBezTo>
                  <a:close/>
                </a:path>
              </a:pathLst>
            </a:custGeom>
            <a:solidFill>
              <a:srgbClr val="285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4" name="Freeform 1635"/>
            <p:cNvSpPr/>
            <p:nvPr/>
          </p:nvSpPr>
          <p:spPr bwMode="auto">
            <a:xfrm>
              <a:off x="14168438" y="4919663"/>
              <a:ext cx="87313" cy="57150"/>
            </a:xfrm>
            <a:custGeom>
              <a:avLst/>
              <a:gdLst>
                <a:gd name="T0" fmla="*/ 0 w 29"/>
                <a:gd name="T1" fmla="*/ 7 h 19"/>
                <a:gd name="T2" fmla="*/ 21 w 29"/>
                <a:gd name="T3" fmla="*/ 19 h 19"/>
                <a:gd name="T4" fmla="*/ 18 w 29"/>
                <a:gd name="T5" fmla="*/ 19 h 19"/>
                <a:gd name="T6" fmla="*/ 0 w 29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0" y="7"/>
                  </a:moveTo>
                  <a:cubicBezTo>
                    <a:pt x="6" y="0"/>
                    <a:pt x="29" y="2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22" y="5"/>
                    <a:pt x="11" y="6"/>
                    <a:pt x="0" y="7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5" name="Freeform 1636"/>
            <p:cNvSpPr/>
            <p:nvPr/>
          </p:nvSpPr>
          <p:spPr bwMode="auto">
            <a:xfrm>
              <a:off x="14160501" y="4933950"/>
              <a:ext cx="74613" cy="46038"/>
            </a:xfrm>
            <a:custGeom>
              <a:avLst/>
              <a:gdLst>
                <a:gd name="T0" fmla="*/ 3 w 25"/>
                <a:gd name="T1" fmla="*/ 2 h 15"/>
                <a:gd name="T2" fmla="*/ 21 w 25"/>
                <a:gd name="T3" fmla="*/ 14 h 15"/>
                <a:gd name="T4" fmla="*/ 0 w 25"/>
                <a:gd name="T5" fmla="*/ 2 h 15"/>
                <a:gd name="T6" fmla="*/ 3 w 25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5">
                  <a:moveTo>
                    <a:pt x="3" y="2"/>
                  </a:moveTo>
                  <a:cubicBezTo>
                    <a:pt x="14" y="1"/>
                    <a:pt x="25" y="0"/>
                    <a:pt x="21" y="14"/>
                  </a:cubicBezTo>
                  <a:cubicBezTo>
                    <a:pt x="9" y="15"/>
                    <a:pt x="0" y="13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6" name="Freeform 1637"/>
            <p:cNvSpPr/>
            <p:nvPr/>
          </p:nvSpPr>
          <p:spPr bwMode="auto">
            <a:xfrm>
              <a:off x="13819188" y="5000625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7" name="Freeform 1638"/>
            <p:cNvSpPr/>
            <p:nvPr/>
          </p:nvSpPr>
          <p:spPr bwMode="auto">
            <a:xfrm>
              <a:off x="14473238" y="5014913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8" name="Freeform 1639"/>
            <p:cNvSpPr/>
            <p:nvPr/>
          </p:nvSpPr>
          <p:spPr bwMode="auto">
            <a:xfrm>
              <a:off x="15413038" y="5008563"/>
              <a:ext cx="98425" cy="22225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9" name="Freeform 1640"/>
            <p:cNvSpPr/>
            <p:nvPr/>
          </p:nvSpPr>
          <p:spPr bwMode="auto">
            <a:xfrm>
              <a:off x="15511463" y="5021263"/>
              <a:ext cx="98425" cy="9525"/>
            </a:xfrm>
            <a:custGeom>
              <a:avLst/>
              <a:gdLst>
                <a:gd name="T0" fmla="*/ 0 w 33"/>
                <a:gd name="T1" fmla="*/ 3 h 3"/>
                <a:gd name="T2" fmla="*/ 0 w 33"/>
                <a:gd name="T3" fmla="*/ 0 h 3"/>
                <a:gd name="T4" fmla="*/ 33 w 33"/>
                <a:gd name="T5" fmla="*/ 0 h 3"/>
                <a:gd name="T6" fmla="*/ 33 w 33"/>
                <a:gd name="T7" fmla="*/ 3 h 3"/>
                <a:gd name="T8" fmla="*/ 0 w 3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0" name="Freeform 1641"/>
            <p:cNvSpPr/>
            <p:nvPr/>
          </p:nvSpPr>
          <p:spPr bwMode="auto">
            <a:xfrm>
              <a:off x="14859001" y="5048250"/>
              <a:ext cx="393700" cy="14288"/>
            </a:xfrm>
            <a:custGeom>
              <a:avLst/>
              <a:gdLst>
                <a:gd name="T0" fmla="*/ 0 w 132"/>
                <a:gd name="T1" fmla="*/ 0 h 5"/>
                <a:gd name="T2" fmla="*/ 132 w 132"/>
                <a:gd name="T3" fmla="*/ 0 h 5"/>
                <a:gd name="T4" fmla="*/ 0 w 13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5">
                  <a:moveTo>
                    <a:pt x="0" y="0"/>
                  </a:moveTo>
                  <a:cubicBezTo>
                    <a:pt x="44" y="0"/>
                    <a:pt x="88" y="0"/>
                    <a:pt x="132" y="0"/>
                  </a:cubicBezTo>
                  <a:cubicBezTo>
                    <a:pt x="95" y="5"/>
                    <a:pt x="37" y="5"/>
                    <a:pt x="0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1" name="Freeform 1643"/>
            <p:cNvSpPr>
              <a:spLocks noEditPoints="1"/>
            </p:cNvSpPr>
            <p:nvPr/>
          </p:nvSpPr>
          <p:spPr bwMode="auto">
            <a:xfrm>
              <a:off x="13592176" y="-455613"/>
              <a:ext cx="2925763" cy="5673726"/>
            </a:xfrm>
            <a:custGeom>
              <a:avLst/>
              <a:gdLst>
                <a:gd name="T0" fmla="*/ 640 w 980"/>
                <a:gd name="T1" fmla="*/ 0 h 1899"/>
                <a:gd name="T2" fmla="*/ 640 w 980"/>
                <a:gd name="T3" fmla="*/ 1341 h 1899"/>
                <a:gd name="T4" fmla="*/ 685 w 980"/>
                <a:gd name="T5" fmla="*/ 1347 h 1899"/>
                <a:gd name="T6" fmla="*/ 748 w 980"/>
                <a:gd name="T7" fmla="*/ 1347 h 1899"/>
                <a:gd name="T8" fmla="*/ 880 w 980"/>
                <a:gd name="T9" fmla="*/ 1308 h 1899"/>
                <a:gd name="T10" fmla="*/ 928 w 980"/>
                <a:gd name="T11" fmla="*/ 1386 h 1899"/>
                <a:gd name="T12" fmla="*/ 964 w 980"/>
                <a:gd name="T13" fmla="*/ 1542 h 1899"/>
                <a:gd name="T14" fmla="*/ 970 w 980"/>
                <a:gd name="T15" fmla="*/ 1677 h 1899"/>
                <a:gd name="T16" fmla="*/ 964 w 980"/>
                <a:gd name="T17" fmla="*/ 1782 h 1899"/>
                <a:gd name="T18" fmla="*/ 835 w 980"/>
                <a:gd name="T19" fmla="*/ 1887 h 1899"/>
                <a:gd name="T20" fmla="*/ 685 w 980"/>
                <a:gd name="T21" fmla="*/ 1851 h 1899"/>
                <a:gd name="T22" fmla="*/ 520 w 980"/>
                <a:gd name="T23" fmla="*/ 1854 h 1899"/>
                <a:gd name="T24" fmla="*/ 463 w 980"/>
                <a:gd name="T25" fmla="*/ 1857 h 1899"/>
                <a:gd name="T26" fmla="*/ 349 w 980"/>
                <a:gd name="T27" fmla="*/ 1854 h 1899"/>
                <a:gd name="T28" fmla="*/ 238 w 980"/>
                <a:gd name="T29" fmla="*/ 1899 h 1899"/>
                <a:gd name="T30" fmla="*/ 115 w 980"/>
                <a:gd name="T31" fmla="*/ 1854 h 1899"/>
                <a:gd name="T32" fmla="*/ 16 w 980"/>
                <a:gd name="T33" fmla="*/ 1830 h 1899"/>
                <a:gd name="T34" fmla="*/ 7 w 980"/>
                <a:gd name="T35" fmla="*/ 1611 h 1899"/>
                <a:gd name="T36" fmla="*/ 355 w 980"/>
                <a:gd name="T37" fmla="*/ 1341 h 1899"/>
                <a:gd name="T38" fmla="*/ 577 w 980"/>
                <a:gd name="T39" fmla="*/ 1341 h 1899"/>
                <a:gd name="T40" fmla="*/ 619 w 980"/>
                <a:gd name="T41" fmla="*/ 1344 h 1899"/>
                <a:gd name="T42" fmla="*/ 625 w 980"/>
                <a:gd name="T43" fmla="*/ 0 h 1899"/>
                <a:gd name="T44" fmla="*/ 274 w 980"/>
                <a:gd name="T45" fmla="*/ 1794 h 1899"/>
                <a:gd name="T46" fmla="*/ 151 w 980"/>
                <a:gd name="T47" fmla="*/ 1740 h 1899"/>
                <a:gd name="T48" fmla="*/ 238 w 980"/>
                <a:gd name="T49" fmla="*/ 1878 h 1899"/>
                <a:gd name="T50" fmla="*/ 274 w 980"/>
                <a:gd name="T51" fmla="*/ 1839 h 1899"/>
                <a:gd name="T52" fmla="*/ 409 w 980"/>
                <a:gd name="T53" fmla="*/ 1842 h 1899"/>
                <a:gd name="T54" fmla="*/ 556 w 980"/>
                <a:gd name="T55" fmla="*/ 1842 h 1899"/>
                <a:gd name="T56" fmla="*/ 760 w 980"/>
                <a:gd name="T57" fmla="*/ 1716 h 1899"/>
                <a:gd name="T58" fmla="*/ 721 w 980"/>
                <a:gd name="T59" fmla="*/ 1764 h 1899"/>
                <a:gd name="T60" fmla="*/ 877 w 980"/>
                <a:gd name="T61" fmla="*/ 1800 h 1899"/>
                <a:gd name="T62" fmla="*/ 838 w 980"/>
                <a:gd name="T63" fmla="*/ 1728 h 1899"/>
                <a:gd name="T64" fmla="*/ 883 w 980"/>
                <a:gd name="T65" fmla="*/ 1830 h 1899"/>
                <a:gd name="T66" fmla="*/ 955 w 980"/>
                <a:gd name="T67" fmla="*/ 1716 h 1899"/>
                <a:gd name="T68" fmla="*/ 949 w 980"/>
                <a:gd name="T69" fmla="*/ 1614 h 1899"/>
                <a:gd name="T70" fmla="*/ 946 w 980"/>
                <a:gd name="T71" fmla="*/ 1569 h 1899"/>
                <a:gd name="T72" fmla="*/ 940 w 980"/>
                <a:gd name="T73" fmla="*/ 1506 h 1899"/>
                <a:gd name="T74" fmla="*/ 934 w 980"/>
                <a:gd name="T75" fmla="*/ 1431 h 1899"/>
                <a:gd name="T76" fmla="*/ 904 w 980"/>
                <a:gd name="T77" fmla="*/ 1386 h 1899"/>
                <a:gd name="T78" fmla="*/ 844 w 980"/>
                <a:gd name="T79" fmla="*/ 1320 h 1899"/>
                <a:gd name="T80" fmla="*/ 787 w 980"/>
                <a:gd name="T81" fmla="*/ 1341 h 1899"/>
                <a:gd name="T82" fmla="*/ 763 w 980"/>
                <a:gd name="T83" fmla="*/ 1359 h 1899"/>
                <a:gd name="T84" fmla="*/ 616 w 980"/>
                <a:gd name="T85" fmla="*/ 1356 h 1899"/>
                <a:gd name="T86" fmla="*/ 541 w 980"/>
                <a:gd name="T87" fmla="*/ 1356 h 1899"/>
                <a:gd name="T88" fmla="*/ 436 w 980"/>
                <a:gd name="T89" fmla="*/ 1356 h 1899"/>
                <a:gd name="T90" fmla="*/ 334 w 980"/>
                <a:gd name="T91" fmla="*/ 1359 h 1899"/>
                <a:gd name="T92" fmla="*/ 235 w 980"/>
                <a:gd name="T93" fmla="*/ 1362 h 1899"/>
                <a:gd name="T94" fmla="*/ 91 w 980"/>
                <a:gd name="T95" fmla="*/ 1383 h 1899"/>
                <a:gd name="T96" fmla="*/ 37 w 980"/>
                <a:gd name="T97" fmla="*/ 1461 h 1899"/>
                <a:gd name="T98" fmla="*/ 31 w 980"/>
                <a:gd name="T99" fmla="*/ 1476 h 1899"/>
                <a:gd name="T100" fmla="*/ 28 w 980"/>
                <a:gd name="T101" fmla="*/ 1530 h 1899"/>
                <a:gd name="T102" fmla="*/ 25 w 980"/>
                <a:gd name="T103" fmla="*/ 1581 h 1899"/>
                <a:gd name="T104" fmla="*/ 28 w 980"/>
                <a:gd name="T105" fmla="*/ 1716 h 1899"/>
                <a:gd name="T106" fmla="*/ 31 w 980"/>
                <a:gd name="T107" fmla="*/ 1809 h 1899"/>
                <a:gd name="T108" fmla="*/ 118 w 980"/>
                <a:gd name="T109" fmla="*/ 1836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80" h="1899">
                  <a:moveTo>
                    <a:pt x="625" y="0"/>
                  </a:moveTo>
                  <a:cubicBezTo>
                    <a:pt x="630" y="0"/>
                    <a:pt x="635" y="0"/>
                    <a:pt x="640" y="0"/>
                  </a:cubicBezTo>
                  <a:cubicBezTo>
                    <a:pt x="640" y="235"/>
                    <a:pt x="640" y="470"/>
                    <a:pt x="640" y="705"/>
                  </a:cubicBezTo>
                  <a:cubicBezTo>
                    <a:pt x="640" y="917"/>
                    <a:pt x="640" y="1129"/>
                    <a:pt x="640" y="1341"/>
                  </a:cubicBezTo>
                  <a:cubicBezTo>
                    <a:pt x="639" y="1348"/>
                    <a:pt x="651" y="1342"/>
                    <a:pt x="655" y="1344"/>
                  </a:cubicBezTo>
                  <a:cubicBezTo>
                    <a:pt x="659" y="1351"/>
                    <a:pt x="676" y="1345"/>
                    <a:pt x="685" y="1347"/>
                  </a:cubicBezTo>
                  <a:cubicBezTo>
                    <a:pt x="691" y="1347"/>
                    <a:pt x="697" y="1347"/>
                    <a:pt x="703" y="1347"/>
                  </a:cubicBezTo>
                  <a:cubicBezTo>
                    <a:pt x="711" y="1352"/>
                    <a:pt x="740" y="1352"/>
                    <a:pt x="748" y="1347"/>
                  </a:cubicBezTo>
                  <a:cubicBezTo>
                    <a:pt x="783" y="1335"/>
                    <a:pt x="799" y="1304"/>
                    <a:pt x="850" y="1308"/>
                  </a:cubicBezTo>
                  <a:cubicBezTo>
                    <a:pt x="860" y="1308"/>
                    <a:pt x="870" y="1308"/>
                    <a:pt x="880" y="1308"/>
                  </a:cubicBezTo>
                  <a:cubicBezTo>
                    <a:pt x="896" y="1310"/>
                    <a:pt x="912" y="1312"/>
                    <a:pt x="922" y="1320"/>
                  </a:cubicBezTo>
                  <a:cubicBezTo>
                    <a:pt x="930" y="1339"/>
                    <a:pt x="933" y="1362"/>
                    <a:pt x="928" y="1386"/>
                  </a:cubicBezTo>
                  <a:cubicBezTo>
                    <a:pt x="954" y="1412"/>
                    <a:pt x="960" y="1458"/>
                    <a:pt x="961" y="1509"/>
                  </a:cubicBezTo>
                  <a:cubicBezTo>
                    <a:pt x="963" y="1519"/>
                    <a:pt x="957" y="1537"/>
                    <a:pt x="964" y="1542"/>
                  </a:cubicBezTo>
                  <a:cubicBezTo>
                    <a:pt x="962" y="1581"/>
                    <a:pt x="969" y="1611"/>
                    <a:pt x="970" y="1647"/>
                  </a:cubicBezTo>
                  <a:cubicBezTo>
                    <a:pt x="970" y="1657"/>
                    <a:pt x="970" y="1667"/>
                    <a:pt x="970" y="1677"/>
                  </a:cubicBezTo>
                  <a:cubicBezTo>
                    <a:pt x="970" y="1704"/>
                    <a:pt x="964" y="1725"/>
                    <a:pt x="964" y="1752"/>
                  </a:cubicBezTo>
                  <a:cubicBezTo>
                    <a:pt x="959" y="1755"/>
                    <a:pt x="959" y="1779"/>
                    <a:pt x="964" y="1782"/>
                  </a:cubicBezTo>
                  <a:cubicBezTo>
                    <a:pt x="980" y="1834"/>
                    <a:pt x="946" y="1851"/>
                    <a:pt x="892" y="1842"/>
                  </a:cubicBezTo>
                  <a:cubicBezTo>
                    <a:pt x="875" y="1853"/>
                    <a:pt x="866" y="1881"/>
                    <a:pt x="835" y="1887"/>
                  </a:cubicBezTo>
                  <a:cubicBezTo>
                    <a:pt x="791" y="1895"/>
                    <a:pt x="740" y="1887"/>
                    <a:pt x="724" y="1857"/>
                  </a:cubicBezTo>
                  <a:cubicBezTo>
                    <a:pt x="726" y="1842"/>
                    <a:pt x="692" y="1847"/>
                    <a:pt x="685" y="1851"/>
                  </a:cubicBezTo>
                  <a:cubicBezTo>
                    <a:pt x="636" y="1853"/>
                    <a:pt x="601" y="1851"/>
                    <a:pt x="550" y="1851"/>
                  </a:cubicBezTo>
                  <a:cubicBezTo>
                    <a:pt x="541" y="1853"/>
                    <a:pt x="524" y="1847"/>
                    <a:pt x="520" y="1854"/>
                  </a:cubicBezTo>
                  <a:cubicBezTo>
                    <a:pt x="511" y="1854"/>
                    <a:pt x="502" y="1854"/>
                    <a:pt x="493" y="1854"/>
                  </a:cubicBezTo>
                  <a:cubicBezTo>
                    <a:pt x="484" y="1856"/>
                    <a:pt x="467" y="1850"/>
                    <a:pt x="463" y="1857"/>
                  </a:cubicBezTo>
                  <a:cubicBezTo>
                    <a:pt x="439" y="1857"/>
                    <a:pt x="415" y="1857"/>
                    <a:pt x="391" y="1857"/>
                  </a:cubicBezTo>
                  <a:cubicBezTo>
                    <a:pt x="383" y="1850"/>
                    <a:pt x="362" y="1856"/>
                    <a:pt x="349" y="1854"/>
                  </a:cubicBezTo>
                  <a:cubicBezTo>
                    <a:pt x="329" y="1854"/>
                    <a:pt x="309" y="1854"/>
                    <a:pt x="289" y="1854"/>
                  </a:cubicBezTo>
                  <a:cubicBezTo>
                    <a:pt x="273" y="1870"/>
                    <a:pt x="266" y="1895"/>
                    <a:pt x="238" y="1899"/>
                  </a:cubicBezTo>
                  <a:cubicBezTo>
                    <a:pt x="222" y="1899"/>
                    <a:pt x="206" y="1899"/>
                    <a:pt x="190" y="1899"/>
                  </a:cubicBezTo>
                  <a:cubicBezTo>
                    <a:pt x="156" y="1893"/>
                    <a:pt x="132" y="1877"/>
                    <a:pt x="115" y="1854"/>
                  </a:cubicBezTo>
                  <a:cubicBezTo>
                    <a:pt x="107" y="1847"/>
                    <a:pt x="86" y="1853"/>
                    <a:pt x="73" y="1851"/>
                  </a:cubicBezTo>
                  <a:cubicBezTo>
                    <a:pt x="48" y="1850"/>
                    <a:pt x="30" y="1842"/>
                    <a:pt x="16" y="1830"/>
                  </a:cubicBezTo>
                  <a:cubicBezTo>
                    <a:pt x="9" y="1794"/>
                    <a:pt x="8" y="1752"/>
                    <a:pt x="7" y="1710"/>
                  </a:cubicBezTo>
                  <a:cubicBezTo>
                    <a:pt x="7" y="1677"/>
                    <a:pt x="7" y="1644"/>
                    <a:pt x="7" y="1611"/>
                  </a:cubicBezTo>
                  <a:cubicBezTo>
                    <a:pt x="15" y="1504"/>
                    <a:pt x="0" y="1403"/>
                    <a:pt x="79" y="1371"/>
                  </a:cubicBezTo>
                  <a:cubicBezTo>
                    <a:pt x="148" y="1343"/>
                    <a:pt x="261" y="1349"/>
                    <a:pt x="355" y="1341"/>
                  </a:cubicBezTo>
                  <a:cubicBezTo>
                    <a:pt x="413" y="1341"/>
                    <a:pt x="471" y="1341"/>
                    <a:pt x="529" y="1341"/>
                  </a:cubicBezTo>
                  <a:cubicBezTo>
                    <a:pt x="545" y="1341"/>
                    <a:pt x="561" y="1341"/>
                    <a:pt x="577" y="1341"/>
                  </a:cubicBezTo>
                  <a:cubicBezTo>
                    <a:pt x="581" y="1348"/>
                    <a:pt x="598" y="1342"/>
                    <a:pt x="607" y="1344"/>
                  </a:cubicBezTo>
                  <a:cubicBezTo>
                    <a:pt x="611" y="1344"/>
                    <a:pt x="615" y="1344"/>
                    <a:pt x="619" y="1344"/>
                  </a:cubicBezTo>
                  <a:cubicBezTo>
                    <a:pt x="626" y="1137"/>
                    <a:pt x="620" y="917"/>
                    <a:pt x="622" y="705"/>
                  </a:cubicBezTo>
                  <a:cubicBezTo>
                    <a:pt x="629" y="476"/>
                    <a:pt x="623" y="234"/>
                    <a:pt x="625" y="0"/>
                  </a:cubicBezTo>
                  <a:close/>
                  <a:moveTo>
                    <a:pt x="118" y="1836"/>
                  </a:moveTo>
                  <a:cubicBezTo>
                    <a:pt x="75" y="1716"/>
                    <a:pt x="251" y="1682"/>
                    <a:pt x="274" y="1794"/>
                  </a:cubicBezTo>
                  <a:cubicBezTo>
                    <a:pt x="274" y="1798"/>
                    <a:pt x="275" y="1803"/>
                    <a:pt x="271" y="1803"/>
                  </a:cubicBezTo>
                  <a:cubicBezTo>
                    <a:pt x="263" y="1756"/>
                    <a:pt x="202" y="1710"/>
                    <a:pt x="151" y="1740"/>
                  </a:cubicBezTo>
                  <a:cubicBezTo>
                    <a:pt x="98" y="1771"/>
                    <a:pt x="132" y="1883"/>
                    <a:pt x="196" y="1878"/>
                  </a:cubicBezTo>
                  <a:cubicBezTo>
                    <a:pt x="203" y="1883"/>
                    <a:pt x="231" y="1883"/>
                    <a:pt x="238" y="1878"/>
                  </a:cubicBezTo>
                  <a:cubicBezTo>
                    <a:pt x="259" y="1873"/>
                    <a:pt x="266" y="1854"/>
                    <a:pt x="274" y="1836"/>
                  </a:cubicBezTo>
                  <a:cubicBezTo>
                    <a:pt x="274" y="1837"/>
                    <a:pt x="274" y="1838"/>
                    <a:pt x="274" y="1839"/>
                  </a:cubicBezTo>
                  <a:cubicBezTo>
                    <a:pt x="301" y="1846"/>
                    <a:pt x="341" y="1840"/>
                    <a:pt x="373" y="1842"/>
                  </a:cubicBezTo>
                  <a:cubicBezTo>
                    <a:pt x="385" y="1842"/>
                    <a:pt x="397" y="1842"/>
                    <a:pt x="409" y="1842"/>
                  </a:cubicBezTo>
                  <a:cubicBezTo>
                    <a:pt x="414" y="1842"/>
                    <a:pt x="419" y="1842"/>
                    <a:pt x="424" y="1842"/>
                  </a:cubicBezTo>
                  <a:cubicBezTo>
                    <a:pt x="461" y="1847"/>
                    <a:pt x="519" y="1847"/>
                    <a:pt x="556" y="1842"/>
                  </a:cubicBezTo>
                  <a:cubicBezTo>
                    <a:pt x="615" y="1844"/>
                    <a:pt x="667" y="1839"/>
                    <a:pt x="724" y="1839"/>
                  </a:cubicBezTo>
                  <a:cubicBezTo>
                    <a:pt x="707" y="1808"/>
                    <a:pt x="700" y="1714"/>
                    <a:pt x="760" y="1716"/>
                  </a:cubicBezTo>
                  <a:cubicBezTo>
                    <a:pt x="762" y="1716"/>
                    <a:pt x="764" y="1716"/>
                    <a:pt x="763" y="1719"/>
                  </a:cubicBezTo>
                  <a:cubicBezTo>
                    <a:pt x="738" y="1723"/>
                    <a:pt x="726" y="1740"/>
                    <a:pt x="721" y="1764"/>
                  </a:cubicBezTo>
                  <a:cubicBezTo>
                    <a:pt x="716" y="1767"/>
                    <a:pt x="716" y="1791"/>
                    <a:pt x="721" y="1794"/>
                  </a:cubicBezTo>
                  <a:cubicBezTo>
                    <a:pt x="721" y="1897"/>
                    <a:pt x="877" y="1892"/>
                    <a:pt x="877" y="1800"/>
                  </a:cubicBezTo>
                  <a:cubicBezTo>
                    <a:pt x="877" y="1777"/>
                    <a:pt x="868" y="1765"/>
                    <a:pt x="856" y="1749"/>
                  </a:cubicBezTo>
                  <a:cubicBezTo>
                    <a:pt x="852" y="1740"/>
                    <a:pt x="842" y="1737"/>
                    <a:pt x="838" y="1728"/>
                  </a:cubicBezTo>
                  <a:cubicBezTo>
                    <a:pt x="838" y="1727"/>
                    <a:pt x="838" y="1726"/>
                    <a:pt x="838" y="1725"/>
                  </a:cubicBezTo>
                  <a:cubicBezTo>
                    <a:pt x="873" y="1740"/>
                    <a:pt x="893" y="1778"/>
                    <a:pt x="883" y="1830"/>
                  </a:cubicBezTo>
                  <a:cubicBezTo>
                    <a:pt x="908" y="1830"/>
                    <a:pt x="934" y="1831"/>
                    <a:pt x="952" y="1824"/>
                  </a:cubicBezTo>
                  <a:cubicBezTo>
                    <a:pt x="943" y="1789"/>
                    <a:pt x="954" y="1757"/>
                    <a:pt x="955" y="1716"/>
                  </a:cubicBezTo>
                  <a:cubicBezTo>
                    <a:pt x="960" y="1702"/>
                    <a:pt x="960" y="1667"/>
                    <a:pt x="955" y="1653"/>
                  </a:cubicBezTo>
                  <a:cubicBezTo>
                    <a:pt x="955" y="1638"/>
                    <a:pt x="945" y="1633"/>
                    <a:pt x="949" y="1614"/>
                  </a:cubicBezTo>
                  <a:cubicBezTo>
                    <a:pt x="948" y="1610"/>
                    <a:pt x="950" y="1603"/>
                    <a:pt x="946" y="1602"/>
                  </a:cubicBezTo>
                  <a:cubicBezTo>
                    <a:pt x="946" y="1591"/>
                    <a:pt x="946" y="1580"/>
                    <a:pt x="946" y="1569"/>
                  </a:cubicBezTo>
                  <a:cubicBezTo>
                    <a:pt x="946" y="1557"/>
                    <a:pt x="947" y="1544"/>
                    <a:pt x="943" y="1536"/>
                  </a:cubicBezTo>
                  <a:cubicBezTo>
                    <a:pt x="942" y="1526"/>
                    <a:pt x="945" y="1512"/>
                    <a:pt x="940" y="1506"/>
                  </a:cubicBezTo>
                  <a:cubicBezTo>
                    <a:pt x="940" y="1487"/>
                    <a:pt x="941" y="1467"/>
                    <a:pt x="934" y="1455"/>
                  </a:cubicBezTo>
                  <a:cubicBezTo>
                    <a:pt x="930" y="1445"/>
                    <a:pt x="941" y="1434"/>
                    <a:pt x="934" y="1431"/>
                  </a:cubicBezTo>
                  <a:cubicBezTo>
                    <a:pt x="934" y="1430"/>
                    <a:pt x="934" y="1429"/>
                    <a:pt x="934" y="1428"/>
                  </a:cubicBezTo>
                  <a:cubicBezTo>
                    <a:pt x="931" y="1407"/>
                    <a:pt x="915" y="1399"/>
                    <a:pt x="904" y="1386"/>
                  </a:cubicBezTo>
                  <a:cubicBezTo>
                    <a:pt x="919" y="1364"/>
                    <a:pt x="906" y="1321"/>
                    <a:pt x="880" y="1320"/>
                  </a:cubicBezTo>
                  <a:cubicBezTo>
                    <a:pt x="875" y="1315"/>
                    <a:pt x="849" y="1315"/>
                    <a:pt x="844" y="1320"/>
                  </a:cubicBezTo>
                  <a:cubicBezTo>
                    <a:pt x="832" y="1318"/>
                    <a:pt x="827" y="1323"/>
                    <a:pt x="817" y="1323"/>
                  </a:cubicBezTo>
                  <a:cubicBezTo>
                    <a:pt x="806" y="1328"/>
                    <a:pt x="791" y="1329"/>
                    <a:pt x="787" y="1341"/>
                  </a:cubicBezTo>
                  <a:cubicBezTo>
                    <a:pt x="786" y="1348"/>
                    <a:pt x="784" y="1354"/>
                    <a:pt x="778" y="1356"/>
                  </a:cubicBezTo>
                  <a:cubicBezTo>
                    <a:pt x="775" y="1359"/>
                    <a:pt x="770" y="1360"/>
                    <a:pt x="763" y="1359"/>
                  </a:cubicBezTo>
                  <a:cubicBezTo>
                    <a:pt x="734" y="1352"/>
                    <a:pt x="692" y="1358"/>
                    <a:pt x="658" y="1356"/>
                  </a:cubicBezTo>
                  <a:cubicBezTo>
                    <a:pt x="644" y="1356"/>
                    <a:pt x="630" y="1356"/>
                    <a:pt x="616" y="1356"/>
                  </a:cubicBezTo>
                  <a:cubicBezTo>
                    <a:pt x="603" y="1356"/>
                    <a:pt x="590" y="1356"/>
                    <a:pt x="577" y="1356"/>
                  </a:cubicBezTo>
                  <a:cubicBezTo>
                    <a:pt x="565" y="1356"/>
                    <a:pt x="553" y="1356"/>
                    <a:pt x="541" y="1356"/>
                  </a:cubicBezTo>
                  <a:cubicBezTo>
                    <a:pt x="534" y="1349"/>
                    <a:pt x="514" y="1355"/>
                    <a:pt x="502" y="1353"/>
                  </a:cubicBezTo>
                  <a:cubicBezTo>
                    <a:pt x="481" y="1355"/>
                    <a:pt x="452" y="1349"/>
                    <a:pt x="436" y="1356"/>
                  </a:cubicBezTo>
                  <a:cubicBezTo>
                    <a:pt x="420" y="1356"/>
                    <a:pt x="404" y="1356"/>
                    <a:pt x="388" y="1356"/>
                  </a:cubicBezTo>
                  <a:cubicBezTo>
                    <a:pt x="371" y="1358"/>
                    <a:pt x="346" y="1352"/>
                    <a:pt x="334" y="1359"/>
                  </a:cubicBezTo>
                  <a:cubicBezTo>
                    <a:pt x="318" y="1359"/>
                    <a:pt x="302" y="1359"/>
                    <a:pt x="286" y="1359"/>
                  </a:cubicBezTo>
                  <a:cubicBezTo>
                    <a:pt x="270" y="1361"/>
                    <a:pt x="246" y="1355"/>
                    <a:pt x="235" y="1362"/>
                  </a:cubicBezTo>
                  <a:cubicBezTo>
                    <a:pt x="200" y="1365"/>
                    <a:pt x="163" y="1366"/>
                    <a:pt x="133" y="1374"/>
                  </a:cubicBezTo>
                  <a:cubicBezTo>
                    <a:pt x="114" y="1372"/>
                    <a:pt x="108" y="1383"/>
                    <a:pt x="91" y="1383"/>
                  </a:cubicBezTo>
                  <a:cubicBezTo>
                    <a:pt x="54" y="1389"/>
                    <a:pt x="36" y="1414"/>
                    <a:pt x="34" y="1455"/>
                  </a:cubicBezTo>
                  <a:cubicBezTo>
                    <a:pt x="35" y="1457"/>
                    <a:pt x="34" y="1461"/>
                    <a:pt x="37" y="1461"/>
                  </a:cubicBezTo>
                  <a:cubicBezTo>
                    <a:pt x="36" y="1464"/>
                    <a:pt x="34" y="1466"/>
                    <a:pt x="31" y="1467"/>
                  </a:cubicBezTo>
                  <a:cubicBezTo>
                    <a:pt x="31" y="1470"/>
                    <a:pt x="31" y="1473"/>
                    <a:pt x="31" y="1476"/>
                  </a:cubicBezTo>
                  <a:cubicBezTo>
                    <a:pt x="33" y="1488"/>
                    <a:pt x="26" y="1491"/>
                    <a:pt x="28" y="1503"/>
                  </a:cubicBezTo>
                  <a:cubicBezTo>
                    <a:pt x="28" y="1512"/>
                    <a:pt x="28" y="1521"/>
                    <a:pt x="28" y="1530"/>
                  </a:cubicBezTo>
                  <a:cubicBezTo>
                    <a:pt x="24" y="1531"/>
                    <a:pt x="25" y="1537"/>
                    <a:pt x="25" y="1542"/>
                  </a:cubicBezTo>
                  <a:cubicBezTo>
                    <a:pt x="25" y="1555"/>
                    <a:pt x="25" y="1568"/>
                    <a:pt x="25" y="1581"/>
                  </a:cubicBezTo>
                  <a:cubicBezTo>
                    <a:pt x="20" y="1603"/>
                    <a:pt x="20" y="1646"/>
                    <a:pt x="25" y="1668"/>
                  </a:cubicBezTo>
                  <a:cubicBezTo>
                    <a:pt x="26" y="1684"/>
                    <a:pt x="30" y="1697"/>
                    <a:pt x="28" y="1716"/>
                  </a:cubicBezTo>
                  <a:cubicBezTo>
                    <a:pt x="28" y="1728"/>
                    <a:pt x="28" y="1740"/>
                    <a:pt x="28" y="1752"/>
                  </a:cubicBezTo>
                  <a:cubicBezTo>
                    <a:pt x="30" y="1770"/>
                    <a:pt x="24" y="1796"/>
                    <a:pt x="31" y="1809"/>
                  </a:cubicBezTo>
                  <a:cubicBezTo>
                    <a:pt x="35" y="1828"/>
                    <a:pt x="52" y="1834"/>
                    <a:pt x="73" y="1836"/>
                  </a:cubicBezTo>
                  <a:cubicBezTo>
                    <a:pt x="81" y="1841"/>
                    <a:pt x="110" y="1841"/>
                    <a:pt x="118" y="1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2" name="Freeform 1644"/>
            <p:cNvSpPr/>
            <p:nvPr/>
          </p:nvSpPr>
          <p:spPr bwMode="auto">
            <a:xfrm>
              <a:off x="15941676" y="3497263"/>
              <a:ext cx="98425" cy="53975"/>
            </a:xfrm>
            <a:custGeom>
              <a:avLst/>
              <a:gdLst>
                <a:gd name="T0" fmla="*/ 0 w 33"/>
                <a:gd name="T1" fmla="*/ 18 h 18"/>
                <a:gd name="T2" fmla="*/ 30 w 33"/>
                <a:gd name="T3" fmla="*/ 0 h 18"/>
                <a:gd name="T4" fmla="*/ 33 w 33"/>
                <a:gd name="T5" fmla="*/ 3 h 18"/>
                <a:gd name="T6" fmla="*/ 0 w 33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8">
                  <a:moveTo>
                    <a:pt x="0" y="18"/>
                  </a:moveTo>
                  <a:cubicBezTo>
                    <a:pt x="4" y="6"/>
                    <a:pt x="19" y="5"/>
                    <a:pt x="30" y="0"/>
                  </a:cubicBezTo>
                  <a:cubicBezTo>
                    <a:pt x="30" y="2"/>
                    <a:pt x="30" y="4"/>
                    <a:pt x="33" y="3"/>
                  </a:cubicBezTo>
                  <a:cubicBezTo>
                    <a:pt x="22" y="8"/>
                    <a:pt x="10" y="12"/>
                    <a:pt x="0" y="18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3" name="Freeform 1645"/>
            <p:cNvSpPr/>
            <p:nvPr/>
          </p:nvSpPr>
          <p:spPr bwMode="auto">
            <a:xfrm>
              <a:off x="13989051" y="3487738"/>
              <a:ext cx="2392363" cy="323850"/>
            </a:xfrm>
            <a:custGeom>
              <a:avLst/>
              <a:gdLst>
                <a:gd name="T0" fmla="*/ 255 w 801"/>
                <a:gd name="T1" fmla="*/ 36 h 108"/>
                <a:gd name="T2" fmla="*/ 303 w 801"/>
                <a:gd name="T3" fmla="*/ 36 h 108"/>
                <a:gd name="T4" fmla="*/ 369 w 801"/>
                <a:gd name="T5" fmla="*/ 36 h 108"/>
                <a:gd name="T6" fmla="*/ 408 w 801"/>
                <a:gd name="T7" fmla="*/ 36 h 108"/>
                <a:gd name="T8" fmla="*/ 444 w 801"/>
                <a:gd name="T9" fmla="*/ 36 h 108"/>
                <a:gd name="T10" fmla="*/ 483 w 801"/>
                <a:gd name="T11" fmla="*/ 39 h 108"/>
                <a:gd name="T12" fmla="*/ 525 w 801"/>
                <a:gd name="T13" fmla="*/ 39 h 108"/>
                <a:gd name="T14" fmla="*/ 630 w 801"/>
                <a:gd name="T15" fmla="*/ 39 h 108"/>
                <a:gd name="T16" fmla="*/ 645 w 801"/>
                <a:gd name="T17" fmla="*/ 36 h 108"/>
                <a:gd name="T18" fmla="*/ 756 w 801"/>
                <a:gd name="T19" fmla="*/ 63 h 108"/>
                <a:gd name="T20" fmla="*/ 759 w 801"/>
                <a:gd name="T21" fmla="*/ 54 h 108"/>
                <a:gd name="T22" fmla="*/ 762 w 801"/>
                <a:gd name="T23" fmla="*/ 30 h 108"/>
                <a:gd name="T24" fmla="*/ 762 w 801"/>
                <a:gd name="T25" fmla="*/ 24 h 108"/>
                <a:gd name="T26" fmla="*/ 759 w 801"/>
                <a:gd name="T27" fmla="*/ 18 h 108"/>
                <a:gd name="T28" fmla="*/ 747 w 801"/>
                <a:gd name="T29" fmla="*/ 3 h 108"/>
                <a:gd name="T30" fmla="*/ 747 w 801"/>
                <a:gd name="T31" fmla="*/ 0 h 108"/>
                <a:gd name="T32" fmla="*/ 771 w 801"/>
                <a:gd name="T33" fmla="*/ 66 h 108"/>
                <a:gd name="T34" fmla="*/ 801 w 801"/>
                <a:gd name="T35" fmla="*/ 108 h 108"/>
                <a:gd name="T36" fmla="*/ 558 w 801"/>
                <a:gd name="T37" fmla="*/ 63 h 108"/>
                <a:gd name="T38" fmla="*/ 435 w 801"/>
                <a:gd name="T39" fmla="*/ 60 h 108"/>
                <a:gd name="T40" fmla="*/ 435 w 801"/>
                <a:gd name="T41" fmla="*/ 57 h 108"/>
                <a:gd name="T42" fmla="*/ 456 w 801"/>
                <a:gd name="T43" fmla="*/ 57 h 108"/>
                <a:gd name="T44" fmla="*/ 543 w 801"/>
                <a:gd name="T45" fmla="*/ 57 h 108"/>
                <a:gd name="T46" fmla="*/ 564 w 801"/>
                <a:gd name="T47" fmla="*/ 57 h 108"/>
                <a:gd name="T48" fmla="*/ 612 w 801"/>
                <a:gd name="T49" fmla="*/ 60 h 108"/>
                <a:gd name="T50" fmla="*/ 738 w 801"/>
                <a:gd name="T51" fmla="*/ 63 h 108"/>
                <a:gd name="T52" fmla="*/ 654 w 801"/>
                <a:gd name="T53" fmla="*/ 48 h 108"/>
                <a:gd name="T54" fmla="*/ 615 w 801"/>
                <a:gd name="T55" fmla="*/ 45 h 108"/>
                <a:gd name="T56" fmla="*/ 594 w 801"/>
                <a:gd name="T57" fmla="*/ 45 h 108"/>
                <a:gd name="T58" fmla="*/ 522 w 801"/>
                <a:gd name="T59" fmla="*/ 42 h 108"/>
                <a:gd name="T60" fmla="*/ 480 w 801"/>
                <a:gd name="T61" fmla="*/ 42 h 108"/>
                <a:gd name="T62" fmla="*/ 438 w 801"/>
                <a:gd name="T63" fmla="*/ 42 h 108"/>
                <a:gd name="T64" fmla="*/ 324 w 801"/>
                <a:gd name="T65" fmla="*/ 39 h 108"/>
                <a:gd name="T66" fmla="*/ 276 w 801"/>
                <a:gd name="T67" fmla="*/ 42 h 108"/>
                <a:gd name="T68" fmla="*/ 261 w 801"/>
                <a:gd name="T69" fmla="*/ 42 h 108"/>
                <a:gd name="T70" fmla="*/ 213 w 801"/>
                <a:gd name="T71" fmla="*/ 45 h 108"/>
                <a:gd name="T72" fmla="*/ 195 w 801"/>
                <a:gd name="T73" fmla="*/ 45 h 108"/>
                <a:gd name="T74" fmla="*/ 147 w 801"/>
                <a:gd name="T75" fmla="*/ 48 h 108"/>
                <a:gd name="T76" fmla="*/ 132 w 801"/>
                <a:gd name="T77" fmla="*/ 48 h 108"/>
                <a:gd name="T78" fmla="*/ 84 w 801"/>
                <a:gd name="T79" fmla="*/ 51 h 108"/>
                <a:gd name="T80" fmla="*/ 69 w 801"/>
                <a:gd name="T81" fmla="*/ 51 h 108"/>
                <a:gd name="T82" fmla="*/ 27 w 801"/>
                <a:gd name="T83" fmla="*/ 54 h 108"/>
                <a:gd name="T84" fmla="*/ 0 w 801"/>
                <a:gd name="T85" fmla="*/ 54 h 108"/>
                <a:gd name="T86" fmla="*/ 102 w 801"/>
                <a:gd name="T87" fmla="*/ 42 h 108"/>
                <a:gd name="T88" fmla="*/ 153 w 801"/>
                <a:gd name="T89" fmla="*/ 39 h 108"/>
                <a:gd name="T90" fmla="*/ 201 w 801"/>
                <a:gd name="T91" fmla="*/ 39 h 108"/>
                <a:gd name="T92" fmla="*/ 255 w 801"/>
                <a:gd name="T93" fmla="*/ 3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1" h="108">
                  <a:moveTo>
                    <a:pt x="255" y="36"/>
                  </a:moveTo>
                  <a:cubicBezTo>
                    <a:pt x="271" y="36"/>
                    <a:pt x="287" y="36"/>
                    <a:pt x="303" y="36"/>
                  </a:cubicBezTo>
                  <a:cubicBezTo>
                    <a:pt x="325" y="36"/>
                    <a:pt x="347" y="36"/>
                    <a:pt x="369" y="36"/>
                  </a:cubicBezTo>
                  <a:cubicBezTo>
                    <a:pt x="382" y="36"/>
                    <a:pt x="395" y="36"/>
                    <a:pt x="408" y="36"/>
                  </a:cubicBezTo>
                  <a:cubicBezTo>
                    <a:pt x="420" y="36"/>
                    <a:pt x="432" y="36"/>
                    <a:pt x="444" y="36"/>
                  </a:cubicBezTo>
                  <a:cubicBezTo>
                    <a:pt x="451" y="43"/>
                    <a:pt x="471" y="37"/>
                    <a:pt x="483" y="39"/>
                  </a:cubicBezTo>
                  <a:cubicBezTo>
                    <a:pt x="497" y="39"/>
                    <a:pt x="511" y="39"/>
                    <a:pt x="525" y="39"/>
                  </a:cubicBezTo>
                  <a:cubicBezTo>
                    <a:pt x="560" y="39"/>
                    <a:pt x="595" y="39"/>
                    <a:pt x="630" y="39"/>
                  </a:cubicBezTo>
                  <a:cubicBezTo>
                    <a:pt x="637" y="40"/>
                    <a:pt x="642" y="39"/>
                    <a:pt x="645" y="36"/>
                  </a:cubicBezTo>
                  <a:cubicBezTo>
                    <a:pt x="677" y="50"/>
                    <a:pt x="734" y="39"/>
                    <a:pt x="756" y="63"/>
                  </a:cubicBezTo>
                  <a:cubicBezTo>
                    <a:pt x="760" y="63"/>
                    <a:pt x="759" y="58"/>
                    <a:pt x="759" y="54"/>
                  </a:cubicBezTo>
                  <a:cubicBezTo>
                    <a:pt x="766" y="52"/>
                    <a:pt x="760" y="37"/>
                    <a:pt x="762" y="30"/>
                  </a:cubicBezTo>
                  <a:cubicBezTo>
                    <a:pt x="757" y="85"/>
                    <a:pt x="789" y="56"/>
                    <a:pt x="762" y="24"/>
                  </a:cubicBezTo>
                  <a:cubicBezTo>
                    <a:pt x="762" y="21"/>
                    <a:pt x="761" y="19"/>
                    <a:pt x="759" y="18"/>
                  </a:cubicBezTo>
                  <a:cubicBezTo>
                    <a:pt x="757" y="11"/>
                    <a:pt x="749" y="10"/>
                    <a:pt x="747" y="3"/>
                  </a:cubicBezTo>
                  <a:cubicBezTo>
                    <a:pt x="747" y="2"/>
                    <a:pt x="747" y="1"/>
                    <a:pt x="747" y="0"/>
                  </a:cubicBezTo>
                  <a:cubicBezTo>
                    <a:pt x="773" y="1"/>
                    <a:pt x="786" y="44"/>
                    <a:pt x="771" y="66"/>
                  </a:cubicBezTo>
                  <a:cubicBezTo>
                    <a:pt x="782" y="79"/>
                    <a:pt x="798" y="87"/>
                    <a:pt x="801" y="108"/>
                  </a:cubicBezTo>
                  <a:cubicBezTo>
                    <a:pt x="781" y="50"/>
                    <a:pt x="632" y="74"/>
                    <a:pt x="558" y="63"/>
                  </a:cubicBezTo>
                  <a:cubicBezTo>
                    <a:pt x="523" y="56"/>
                    <a:pt x="475" y="62"/>
                    <a:pt x="435" y="60"/>
                  </a:cubicBezTo>
                  <a:cubicBezTo>
                    <a:pt x="435" y="59"/>
                    <a:pt x="435" y="58"/>
                    <a:pt x="435" y="57"/>
                  </a:cubicBezTo>
                  <a:cubicBezTo>
                    <a:pt x="442" y="57"/>
                    <a:pt x="449" y="57"/>
                    <a:pt x="456" y="57"/>
                  </a:cubicBezTo>
                  <a:cubicBezTo>
                    <a:pt x="485" y="57"/>
                    <a:pt x="514" y="57"/>
                    <a:pt x="543" y="57"/>
                  </a:cubicBezTo>
                  <a:cubicBezTo>
                    <a:pt x="550" y="57"/>
                    <a:pt x="557" y="57"/>
                    <a:pt x="564" y="57"/>
                  </a:cubicBezTo>
                  <a:cubicBezTo>
                    <a:pt x="574" y="64"/>
                    <a:pt x="597" y="58"/>
                    <a:pt x="612" y="60"/>
                  </a:cubicBezTo>
                  <a:cubicBezTo>
                    <a:pt x="651" y="64"/>
                    <a:pt x="695" y="63"/>
                    <a:pt x="738" y="63"/>
                  </a:cubicBezTo>
                  <a:cubicBezTo>
                    <a:pt x="715" y="53"/>
                    <a:pt x="684" y="51"/>
                    <a:pt x="654" y="48"/>
                  </a:cubicBezTo>
                  <a:cubicBezTo>
                    <a:pt x="647" y="41"/>
                    <a:pt x="627" y="47"/>
                    <a:pt x="615" y="45"/>
                  </a:cubicBezTo>
                  <a:cubicBezTo>
                    <a:pt x="608" y="45"/>
                    <a:pt x="601" y="45"/>
                    <a:pt x="594" y="45"/>
                  </a:cubicBezTo>
                  <a:cubicBezTo>
                    <a:pt x="576" y="38"/>
                    <a:pt x="545" y="44"/>
                    <a:pt x="522" y="42"/>
                  </a:cubicBezTo>
                  <a:cubicBezTo>
                    <a:pt x="508" y="42"/>
                    <a:pt x="494" y="42"/>
                    <a:pt x="480" y="42"/>
                  </a:cubicBezTo>
                  <a:cubicBezTo>
                    <a:pt x="466" y="42"/>
                    <a:pt x="452" y="42"/>
                    <a:pt x="438" y="42"/>
                  </a:cubicBezTo>
                  <a:cubicBezTo>
                    <a:pt x="397" y="44"/>
                    <a:pt x="365" y="37"/>
                    <a:pt x="324" y="39"/>
                  </a:cubicBezTo>
                  <a:cubicBezTo>
                    <a:pt x="309" y="41"/>
                    <a:pt x="286" y="35"/>
                    <a:pt x="276" y="42"/>
                  </a:cubicBezTo>
                  <a:cubicBezTo>
                    <a:pt x="271" y="42"/>
                    <a:pt x="266" y="42"/>
                    <a:pt x="261" y="42"/>
                  </a:cubicBezTo>
                  <a:cubicBezTo>
                    <a:pt x="246" y="44"/>
                    <a:pt x="223" y="38"/>
                    <a:pt x="213" y="45"/>
                  </a:cubicBezTo>
                  <a:cubicBezTo>
                    <a:pt x="207" y="45"/>
                    <a:pt x="201" y="45"/>
                    <a:pt x="195" y="45"/>
                  </a:cubicBezTo>
                  <a:cubicBezTo>
                    <a:pt x="180" y="47"/>
                    <a:pt x="157" y="41"/>
                    <a:pt x="147" y="48"/>
                  </a:cubicBezTo>
                  <a:cubicBezTo>
                    <a:pt x="142" y="48"/>
                    <a:pt x="137" y="48"/>
                    <a:pt x="132" y="48"/>
                  </a:cubicBezTo>
                  <a:cubicBezTo>
                    <a:pt x="117" y="50"/>
                    <a:pt x="94" y="44"/>
                    <a:pt x="84" y="51"/>
                  </a:cubicBezTo>
                  <a:cubicBezTo>
                    <a:pt x="79" y="51"/>
                    <a:pt x="74" y="51"/>
                    <a:pt x="69" y="51"/>
                  </a:cubicBezTo>
                  <a:cubicBezTo>
                    <a:pt x="56" y="53"/>
                    <a:pt x="35" y="47"/>
                    <a:pt x="27" y="54"/>
                  </a:cubicBezTo>
                  <a:cubicBezTo>
                    <a:pt x="18" y="54"/>
                    <a:pt x="9" y="54"/>
                    <a:pt x="0" y="54"/>
                  </a:cubicBezTo>
                  <a:cubicBezTo>
                    <a:pt x="30" y="46"/>
                    <a:pt x="67" y="45"/>
                    <a:pt x="102" y="42"/>
                  </a:cubicBezTo>
                  <a:cubicBezTo>
                    <a:pt x="118" y="40"/>
                    <a:pt x="142" y="46"/>
                    <a:pt x="153" y="39"/>
                  </a:cubicBezTo>
                  <a:cubicBezTo>
                    <a:pt x="169" y="39"/>
                    <a:pt x="185" y="39"/>
                    <a:pt x="201" y="39"/>
                  </a:cubicBezTo>
                  <a:cubicBezTo>
                    <a:pt x="218" y="37"/>
                    <a:pt x="243" y="43"/>
                    <a:pt x="255" y="3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4" name="Freeform 1646"/>
            <p:cNvSpPr/>
            <p:nvPr/>
          </p:nvSpPr>
          <p:spPr bwMode="auto">
            <a:xfrm>
              <a:off x="15609888" y="5011738"/>
              <a:ext cx="138113" cy="30163"/>
            </a:xfrm>
            <a:custGeom>
              <a:avLst/>
              <a:gdLst>
                <a:gd name="T0" fmla="*/ 0 w 46"/>
                <a:gd name="T1" fmla="*/ 3 h 10"/>
                <a:gd name="T2" fmla="*/ 39 w 46"/>
                <a:gd name="T3" fmla="*/ 0 h 10"/>
                <a:gd name="T4" fmla="*/ 0 w 46"/>
                <a:gd name="T5" fmla="*/ 6 h 10"/>
                <a:gd name="T6" fmla="*/ 0 w 4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0">
                  <a:moveTo>
                    <a:pt x="0" y="3"/>
                  </a:moveTo>
                  <a:cubicBezTo>
                    <a:pt x="12" y="1"/>
                    <a:pt x="32" y="7"/>
                    <a:pt x="39" y="0"/>
                  </a:cubicBezTo>
                  <a:cubicBezTo>
                    <a:pt x="46" y="10"/>
                    <a:pt x="12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5" name="Freeform 1647"/>
            <p:cNvSpPr/>
            <p:nvPr/>
          </p:nvSpPr>
          <p:spPr bwMode="auto">
            <a:xfrm>
              <a:off x="13655676" y="4522788"/>
              <a:ext cx="65088" cy="211138"/>
            </a:xfrm>
            <a:custGeom>
              <a:avLst/>
              <a:gdLst>
                <a:gd name="T0" fmla="*/ 10 w 22"/>
                <a:gd name="T1" fmla="*/ 50 h 71"/>
                <a:gd name="T2" fmla="*/ 22 w 22"/>
                <a:gd name="T3" fmla="*/ 2 h 71"/>
                <a:gd name="T4" fmla="*/ 13 w 22"/>
                <a:gd name="T5" fmla="*/ 71 h 71"/>
                <a:gd name="T6" fmla="*/ 10 w 22"/>
                <a:gd name="T7" fmla="*/ 71 h 71"/>
                <a:gd name="T8" fmla="*/ 10 w 22"/>
                <a:gd name="T9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1">
                  <a:moveTo>
                    <a:pt x="10" y="50"/>
                  </a:moveTo>
                  <a:cubicBezTo>
                    <a:pt x="14" y="34"/>
                    <a:pt x="0" y="0"/>
                    <a:pt x="22" y="2"/>
                  </a:cubicBezTo>
                  <a:cubicBezTo>
                    <a:pt x="4" y="10"/>
                    <a:pt x="17" y="49"/>
                    <a:pt x="13" y="71"/>
                  </a:cubicBezTo>
                  <a:cubicBezTo>
                    <a:pt x="12" y="71"/>
                    <a:pt x="11" y="71"/>
                    <a:pt x="10" y="71"/>
                  </a:cubicBezTo>
                  <a:cubicBezTo>
                    <a:pt x="10" y="64"/>
                    <a:pt x="10" y="57"/>
                    <a:pt x="10" y="5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6" name="Freeform 1648"/>
            <p:cNvSpPr/>
            <p:nvPr/>
          </p:nvSpPr>
          <p:spPr bwMode="auto">
            <a:xfrm>
              <a:off x="13687426" y="3636963"/>
              <a:ext cx="723900" cy="254000"/>
            </a:xfrm>
            <a:custGeom>
              <a:avLst/>
              <a:gdLst>
                <a:gd name="T0" fmla="*/ 2 w 242"/>
                <a:gd name="T1" fmla="*/ 85 h 85"/>
                <a:gd name="T2" fmla="*/ 59 w 242"/>
                <a:gd name="T3" fmla="*/ 13 h 85"/>
                <a:gd name="T4" fmla="*/ 38 w 242"/>
                <a:gd name="T5" fmla="*/ 28 h 85"/>
                <a:gd name="T6" fmla="*/ 101 w 242"/>
                <a:gd name="T7" fmla="*/ 22 h 85"/>
                <a:gd name="T8" fmla="*/ 161 w 242"/>
                <a:gd name="T9" fmla="*/ 19 h 85"/>
                <a:gd name="T10" fmla="*/ 185 w 242"/>
                <a:gd name="T11" fmla="*/ 19 h 85"/>
                <a:gd name="T12" fmla="*/ 242 w 242"/>
                <a:gd name="T13" fmla="*/ 19 h 85"/>
                <a:gd name="T14" fmla="*/ 242 w 242"/>
                <a:gd name="T15" fmla="*/ 22 h 85"/>
                <a:gd name="T16" fmla="*/ 11 w 242"/>
                <a:gd name="T17" fmla="*/ 76 h 85"/>
                <a:gd name="T18" fmla="*/ 2 w 242"/>
                <a:gd name="T1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" h="85">
                  <a:moveTo>
                    <a:pt x="2" y="85"/>
                  </a:moveTo>
                  <a:cubicBezTo>
                    <a:pt x="4" y="44"/>
                    <a:pt x="22" y="19"/>
                    <a:pt x="59" y="13"/>
                  </a:cubicBezTo>
                  <a:cubicBezTo>
                    <a:pt x="55" y="21"/>
                    <a:pt x="41" y="19"/>
                    <a:pt x="38" y="28"/>
                  </a:cubicBezTo>
                  <a:cubicBezTo>
                    <a:pt x="60" y="27"/>
                    <a:pt x="81" y="25"/>
                    <a:pt x="101" y="22"/>
                  </a:cubicBezTo>
                  <a:cubicBezTo>
                    <a:pt x="120" y="20"/>
                    <a:pt x="147" y="26"/>
                    <a:pt x="161" y="19"/>
                  </a:cubicBezTo>
                  <a:cubicBezTo>
                    <a:pt x="169" y="19"/>
                    <a:pt x="177" y="19"/>
                    <a:pt x="185" y="19"/>
                  </a:cubicBezTo>
                  <a:cubicBezTo>
                    <a:pt x="204" y="19"/>
                    <a:pt x="223" y="19"/>
                    <a:pt x="242" y="19"/>
                  </a:cubicBezTo>
                  <a:cubicBezTo>
                    <a:pt x="242" y="20"/>
                    <a:pt x="242" y="21"/>
                    <a:pt x="242" y="22"/>
                  </a:cubicBezTo>
                  <a:cubicBezTo>
                    <a:pt x="173" y="35"/>
                    <a:pt x="0" y="0"/>
                    <a:pt x="11" y="76"/>
                  </a:cubicBezTo>
                  <a:cubicBezTo>
                    <a:pt x="8" y="79"/>
                    <a:pt x="5" y="82"/>
                    <a:pt x="2" y="85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7" name="Freeform 1649"/>
            <p:cNvSpPr/>
            <p:nvPr/>
          </p:nvSpPr>
          <p:spPr bwMode="auto">
            <a:xfrm>
              <a:off x="13962063" y="3792538"/>
              <a:ext cx="595313" cy="622300"/>
            </a:xfrm>
            <a:custGeom>
              <a:avLst/>
              <a:gdLst>
                <a:gd name="T0" fmla="*/ 177 w 199"/>
                <a:gd name="T1" fmla="*/ 180 h 208"/>
                <a:gd name="T2" fmla="*/ 183 w 199"/>
                <a:gd name="T3" fmla="*/ 168 h 208"/>
                <a:gd name="T4" fmla="*/ 186 w 199"/>
                <a:gd name="T5" fmla="*/ 201 h 208"/>
                <a:gd name="T6" fmla="*/ 96 w 199"/>
                <a:gd name="T7" fmla="*/ 201 h 208"/>
                <a:gd name="T8" fmla="*/ 39 w 199"/>
                <a:gd name="T9" fmla="*/ 201 h 208"/>
                <a:gd name="T10" fmla="*/ 18 w 199"/>
                <a:gd name="T11" fmla="*/ 201 h 208"/>
                <a:gd name="T12" fmla="*/ 3 w 199"/>
                <a:gd name="T13" fmla="*/ 186 h 208"/>
                <a:gd name="T14" fmla="*/ 3 w 199"/>
                <a:gd name="T15" fmla="*/ 60 h 208"/>
                <a:gd name="T16" fmla="*/ 3 w 199"/>
                <a:gd name="T17" fmla="*/ 24 h 208"/>
                <a:gd name="T18" fmla="*/ 3 w 199"/>
                <a:gd name="T19" fmla="*/ 12 h 208"/>
                <a:gd name="T20" fmla="*/ 24 w 199"/>
                <a:gd name="T21" fmla="*/ 6 h 208"/>
                <a:gd name="T22" fmla="*/ 69 w 199"/>
                <a:gd name="T23" fmla="*/ 3 h 208"/>
                <a:gd name="T24" fmla="*/ 120 w 199"/>
                <a:gd name="T25" fmla="*/ 0 h 208"/>
                <a:gd name="T26" fmla="*/ 177 w 199"/>
                <a:gd name="T27" fmla="*/ 0 h 208"/>
                <a:gd name="T28" fmla="*/ 198 w 199"/>
                <a:gd name="T29" fmla="*/ 12 h 208"/>
                <a:gd name="T30" fmla="*/ 195 w 199"/>
                <a:gd name="T31" fmla="*/ 57 h 208"/>
                <a:gd name="T32" fmla="*/ 198 w 199"/>
                <a:gd name="T33" fmla="*/ 87 h 208"/>
                <a:gd name="T34" fmla="*/ 195 w 199"/>
                <a:gd name="T35" fmla="*/ 117 h 208"/>
                <a:gd name="T36" fmla="*/ 189 w 199"/>
                <a:gd name="T37" fmla="*/ 162 h 208"/>
                <a:gd name="T38" fmla="*/ 186 w 199"/>
                <a:gd name="T39" fmla="*/ 93 h 208"/>
                <a:gd name="T40" fmla="*/ 186 w 199"/>
                <a:gd name="T41" fmla="*/ 90 h 208"/>
                <a:gd name="T42" fmla="*/ 186 w 199"/>
                <a:gd name="T43" fmla="*/ 21 h 208"/>
                <a:gd name="T44" fmla="*/ 183 w 199"/>
                <a:gd name="T45" fmla="*/ 18 h 208"/>
                <a:gd name="T46" fmla="*/ 108 w 199"/>
                <a:gd name="T47" fmla="*/ 12 h 208"/>
                <a:gd name="T48" fmla="*/ 39 w 199"/>
                <a:gd name="T49" fmla="*/ 12 h 208"/>
                <a:gd name="T50" fmla="*/ 15 w 199"/>
                <a:gd name="T51" fmla="*/ 15 h 208"/>
                <a:gd name="T52" fmla="*/ 15 w 199"/>
                <a:gd name="T53" fmla="*/ 150 h 208"/>
                <a:gd name="T54" fmla="*/ 15 w 199"/>
                <a:gd name="T55" fmla="*/ 153 h 208"/>
                <a:gd name="T56" fmla="*/ 15 w 199"/>
                <a:gd name="T57" fmla="*/ 189 h 208"/>
                <a:gd name="T58" fmla="*/ 177 w 199"/>
                <a:gd name="T59" fmla="*/ 192 h 208"/>
                <a:gd name="T60" fmla="*/ 177 w 199"/>
                <a:gd name="T61" fmla="*/ 186 h 208"/>
                <a:gd name="T62" fmla="*/ 177 w 199"/>
                <a:gd name="T63" fmla="*/ 18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9" h="208">
                  <a:moveTo>
                    <a:pt x="177" y="180"/>
                  </a:moveTo>
                  <a:cubicBezTo>
                    <a:pt x="186" y="183"/>
                    <a:pt x="182" y="173"/>
                    <a:pt x="183" y="168"/>
                  </a:cubicBezTo>
                  <a:cubicBezTo>
                    <a:pt x="190" y="173"/>
                    <a:pt x="184" y="191"/>
                    <a:pt x="186" y="201"/>
                  </a:cubicBezTo>
                  <a:cubicBezTo>
                    <a:pt x="156" y="201"/>
                    <a:pt x="126" y="201"/>
                    <a:pt x="96" y="201"/>
                  </a:cubicBezTo>
                  <a:cubicBezTo>
                    <a:pt x="77" y="201"/>
                    <a:pt x="58" y="201"/>
                    <a:pt x="39" y="201"/>
                  </a:cubicBezTo>
                  <a:cubicBezTo>
                    <a:pt x="32" y="201"/>
                    <a:pt x="25" y="201"/>
                    <a:pt x="18" y="201"/>
                  </a:cubicBezTo>
                  <a:cubicBezTo>
                    <a:pt x="8" y="201"/>
                    <a:pt x="7" y="192"/>
                    <a:pt x="3" y="186"/>
                  </a:cubicBezTo>
                  <a:cubicBezTo>
                    <a:pt x="12" y="147"/>
                    <a:pt x="0" y="103"/>
                    <a:pt x="3" y="60"/>
                  </a:cubicBezTo>
                  <a:cubicBezTo>
                    <a:pt x="3" y="48"/>
                    <a:pt x="3" y="36"/>
                    <a:pt x="3" y="24"/>
                  </a:cubicBezTo>
                  <a:cubicBezTo>
                    <a:pt x="3" y="20"/>
                    <a:pt x="3" y="16"/>
                    <a:pt x="3" y="12"/>
                  </a:cubicBezTo>
                  <a:cubicBezTo>
                    <a:pt x="8" y="8"/>
                    <a:pt x="20" y="11"/>
                    <a:pt x="24" y="6"/>
                  </a:cubicBezTo>
                  <a:cubicBezTo>
                    <a:pt x="38" y="4"/>
                    <a:pt x="60" y="10"/>
                    <a:pt x="69" y="3"/>
                  </a:cubicBezTo>
                  <a:cubicBezTo>
                    <a:pt x="89" y="5"/>
                    <a:pt x="103" y="1"/>
                    <a:pt x="120" y="0"/>
                  </a:cubicBezTo>
                  <a:cubicBezTo>
                    <a:pt x="132" y="5"/>
                    <a:pt x="165" y="5"/>
                    <a:pt x="177" y="0"/>
                  </a:cubicBezTo>
                  <a:cubicBezTo>
                    <a:pt x="185" y="3"/>
                    <a:pt x="193" y="6"/>
                    <a:pt x="198" y="12"/>
                  </a:cubicBezTo>
                  <a:cubicBezTo>
                    <a:pt x="191" y="21"/>
                    <a:pt x="197" y="43"/>
                    <a:pt x="195" y="57"/>
                  </a:cubicBezTo>
                  <a:cubicBezTo>
                    <a:pt x="197" y="66"/>
                    <a:pt x="191" y="83"/>
                    <a:pt x="198" y="87"/>
                  </a:cubicBezTo>
                  <a:cubicBezTo>
                    <a:pt x="199" y="99"/>
                    <a:pt x="198" y="109"/>
                    <a:pt x="195" y="117"/>
                  </a:cubicBezTo>
                  <a:cubicBezTo>
                    <a:pt x="190" y="129"/>
                    <a:pt x="190" y="146"/>
                    <a:pt x="189" y="162"/>
                  </a:cubicBezTo>
                  <a:cubicBezTo>
                    <a:pt x="182" y="145"/>
                    <a:pt x="188" y="115"/>
                    <a:pt x="186" y="93"/>
                  </a:cubicBezTo>
                  <a:cubicBezTo>
                    <a:pt x="186" y="92"/>
                    <a:pt x="186" y="91"/>
                    <a:pt x="186" y="90"/>
                  </a:cubicBezTo>
                  <a:cubicBezTo>
                    <a:pt x="191" y="74"/>
                    <a:pt x="191" y="37"/>
                    <a:pt x="186" y="21"/>
                  </a:cubicBezTo>
                  <a:cubicBezTo>
                    <a:pt x="183" y="22"/>
                    <a:pt x="183" y="20"/>
                    <a:pt x="183" y="18"/>
                  </a:cubicBezTo>
                  <a:cubicBezTo>
                    <a:pt x="171" y="3"/>
                    <a:pt x="128" y="9"/>
                    <a:pt x="108" y="12"/>
                  </a:cubicBezTo>
                  <a:cubicBezTo>
                    <a:pt x="92" y="7"/>
                    <a:pt x="55" y="7"/>
                    <a:pt x="39" y="12"/>
                  </a:cubicBezTo>
                  <a:cubicBezTo>
                    <a:pt x="28" y="10"/>
                    <a:pt x="26" y="17"/>
                    <a:pt x="15" y="15"/>
                  </a:cubicBezTo>
                  <a:cubicBezTo>
                    <a:pt x="7" y="52"/>
                    <a:pt x="6" y="113"/>
                    <a:pt x="15" y="150"/>
                  </a:cubicBezTo>
                  <a:cubicBezTo>
                    <a:pt x="15" y="151"/>
                    <a:pt x="15" y="152"/>
                    <a:pt x="15" y="153"/>
                  </a:cubicBezTo>
                  <a:cubicBezTo>
                    <a:pt x="15" y="165"/>
                    <a:pt x="15" y="177"/>
                    <a:pt x="15" y="189"/>
                  </a:cubicBezTo>
                  <a:cubicBezTo>
                    <a:pt x="63" y="208"/>
                    <a:pt x="128" y="181"/>
                    <a:pt x="177" y="192"/>
                  </a:cubicBezTo>
                  <a:cubicBezTo>
                    <a:pt x="177" y="190"/>
                    <a:pt x="177" y="188"/>
                    <a:pt x="177" y="186"/>
                  </a:cubicBezTo>
                  <a:cubicBezTo>
                    <a:pt x="177" y="184"/>
                    <a:pt x="177" y="182"/>
                    <a:pt x="177" y="18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8" name="Freeform 1650"/>
            <p:cNvSpPr/>
            <p:nvPr/>
          </p:nvSpPr>
          <p:spPr bwMode="auto">
            <a:xfrm>
              <a:off x="16049626" y="3781425"/>
              <a:ext cx="352425" cy="230188"/>
            </a:xfrm>
            <a:custGeom>
              <a:avLst/>
              <a:gdLst>
                <a:gd name="T0" fmla="*/ 42 w 118"/>
                <a:gd name="T1" fmla="*/ 4 h 77"/>
                <a:gd name="T2" fmla="*/ 111 w 118"/>
                <a:gd name="T3" fmla="*/ 13 h 77"/>
                <a:gd name="T4" fmla="*/ 111 w 118"/>
                <a:gd name="T5" fmla="*/ 37 h 77"/>
                <a:gd name="T6" fmla="*/ 108 w 118"/>
                <a:gd name="T7" fmla="*/ 40 h 77"/>
                <a:gd name="T8" fmla="*/ 57 w 118"/>
                <a:gd name="T9" fmla="*/ 16 h 77"/>
                <a:gd name="T10" fmla="*/ 57 w 118"/>
                <a:gd name="T11" fmla="*/ 13 h 77"/>
                <a:gd name="T12" fmla="*/ 51 w 118"/>
                <a:gd name="T13" fmla="*/ 7 h 77"/>
                <a:gd name="T14" fmla="*/ 21 w 118"/>
                <a:gd name="T15" fmla="*/ 7 h 77"/>
                <a:gd name="T16" fmla="*/ 15 w 118"/>
                <a:gd name="T17" fmla="*/ 10 h 77"/>
                <a:gd name="T18" fmla="*/ 6 w 118"/>
                <a:gd name="T19" fmla="*/ 61 h 77"/>
                <a:gd name="T20" fmla="*/ 3 w 118"/>
                <a:gd name="T21" fmla="*/ 76 h 77"/>
                <a:gd name="T22" fmla="*/ 9 w 118"/>
                <a:gd name="T23" fmla="*/ 4 h 77"/>
                <a:gd name="T24" fmla="*/ 42 w 118"/>
                <a:gd name="T25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77">
                  <a:moveTo>
                    <a:pt x="42" y="4"/>
                  </a:moveTo>
                  <a:cubicBezTo>
                    <a:pt x="70" y="0"/>
                    <a:pt x="92" y="18"/>
                    <a:pt x="111" y="13"/>
                  </a:cubicBezTo>
                  <a:cubicBezTo>
                    <a:pt x="118" y="16"/>
                    <a:pt x="107" y="27"/>
                    <a:pt x="111" y="37"/>
                  </a:cubicBezTo>
                  <a:cubicBezTo>
                    <a:pt x="111" y="39"/>
                    <a:pt x="111" y="41"/>
                    <a:pt x="108" y="40"/>
                  </a:cubicBezTo>
                  <a:cubicBezTo>
                    <a:pt x="106" y="17"/>
                    <a:pt x="77" y="21"/>
                    <a:pt x="57" y="16"/>
                  </a:cubicBezTo>
                  <a:cubicBezTo>
                    <a:pt x="57" y="15"/>
                    <a:pt x="57" y="14"/>
                    <a:pt x="57" y="13"/>
                  </a:cubicBezTo>
                  <a:cubicBezTo>
                    <a:pt x="81" y="12"/>
                    <a:pt x="57" y="10"/>
                    <a:pt x="51" y="7"/>
                  </a:cubicBezTo>
                  <a:cubicBezTo>
                    <a:pt x="41" y="7"/>
                    <a:pt x="31" y="7"/>
                    <a:pt x="21" y="7"/>
                  </a:cubicBezTo>
                  <a:cubicBezTo>
                    <a:pt x="18" y="7"/>
                    <a:pt x="16" y="8"/>
                    <a:pt x="15" y="10"/>
                  </a:cubicBezTo>
                  <a:cubicBezTo>
                    <a:pt x="0" y="15"/>
                    <a:pt x="8" y="43"/>
                    <a:pt x="6" y="61"/>
                  </a:cubicBezTo>
                  <a:cubicBezTo>
                    <a:pt x="4" y="65"/>
                    <a:pt x="10" y="77"/>
                    <a:pt x="3" y="76"/>
                  </a:cubicBezTo>
                  <a:cubicBezTo>
                    <a:pt x="4" y="51"/>
                    <a:pt x="0" y="21"/>
                    <a:pt x="9" y="4"/>
                  </a:cubicBezTo>
                  <a:cubicBezTo>
                    <a:pt x="20" y="4"/>
                    <a:pt x="31" y="4"/>
                    <a:pt x="42" y="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9" name="Freeform 1651"/>
            <p:cNvSpPr/>
            <p:nvPr/>
          </p:nvSpPr>
          <p:spPr bwMode="auto">
            <a:xfrm>
              <a:off x="15127288" y="3792538"/>
              <a:ext cx="152400" cy="42863"/>
            </a:xfrm>
            <a:custGeom>
              <a:avLst/>
              <a:gdLst>
                <a:gd name="T0" fmla="*/ 0 w 51"/>
                <a:gd name="T1" fmla="*/ 6 h 14"/>
                <a:gd name="T2" fmla="*/ 51 w 51"/>
                <a:gd name="T3" fmla="*/ 12 h 14"/>
                <a:gd name="T4" fmla="*/ 0 w 51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4">
                  <a:moveTo>
                    <a:pt x="0" y="6"/>
                  </a:moveTo>
                  <a:cubicBezTo>
                    <a:pt x="16" y="9"/>
                    <a:pt x="44" y="0"/>
                    <a:pt x="51" y="12"/>
                  </a:cubicBezTo>
                  <a:cubicBezTo>
                    <a:pt x="40" y="4"/>
                    <a:pt x="11" y="14"/>
                    <a:pt x="0" y="6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0" name="Freeform 1652"/>
            <p:cNvSpPr/>
            <p:nvPr/>
          </p:nvSpPr>
          <p:spPr bwMode="auto">
            <a:xfrm>
              <a:off x="15063788" y="3792538"/>
              <a:ext cx="246063" cy="555625"/>
            </a:xfrm>
            <a:custGeom>
              <a:avLst/>
              <a:gdLst>
                <a:gd name="T0" fmla="*/ 21 w 82"/>
                <a:gd name="T1" fmla="*/ 6 h 186"/>
                <a:gd name="T2" fmla="*/ 0 w 82"/>
                <a:gd name="T3" fmla="*/ 3 h 186"/>
                <a:gd name="T4" fmla="*/ 51 w 82"/>
                <a:gd name="T5" fmla="*/ 3 h 186"/>
                <a:gd name="T6" fmla="*/ 75 w 82"/>
                <a:gd name="T7" fmla="*/ 6 h 186"/>
                <a:gd name="T8" fmla="*/ 78 w 82"/>
                <a:gd name="T9" fmla="*/ 81 h 186"/>
                <a:gd name="T10" fmla="*/ 78 w 82"/>
                <a:gd name="T11" fmla="*/ 111 h 186"/>
                <a:gd name="T12" fmla="*/ 75 w 82"/>
                <a:gd name="T13" fmla="*/ 180 h 186"/>
                <a:gd name="T14" fmla="*/ 24 w 82"/>
                <a:gd name="T15" fmla="*/ 186 h 186"/>
                <a:gd name="T16" fmla="*/ 24 w 82"/>
                <a:gd name="T17" fmla="*/ 183 h 186"/>
                <a:gd name="T18" fmla="*/ 69 w 82"/>
                <a:gd name="T19" fmla="*/ 177 h 186"/>
                <a:gd name="T20" fmla="*/ 72 w 82"/>
                <a:gd name="T21" fmla="*/ 69 h 186"/>
                <a:gd name="T22" fmla="*/ 72 w 82"/>
                <a:gd name="T23" fmla="*/ 18 h 186"/>
                <a:gd name="T24" fmla="*/ 72 w 82"/>
                <a:gd name="T25" fmla="*/ 12 h 186"/>
                <a:gd name="T26" fmla="*/ 21 w 82"/>
                <a:gd name="T27" fmla="*/ 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86">
                  <a:moveTo>
                    <a:pt x="21" y="6"/>
                  </a:moveTo>
                  <a:cubicBezTo>
                    <a:pt x="15" y="4"/>
                    <a:pt x="1" y="10"/>
                    <a:pt x="0" y="3"/>
                  </a:cubicBezTo>
                  <a:cubicBezTo>
                    <a:pt x="17" y="3"/>
                    <a:pt x="34" y="3"/>
                    <a:pt x="51" y="3"/>
                  </a:cubicBezTo>
                  <a:cubicBezTo>
                    <a:pt x="60" y="3"/>
                    <a:pt x="71" y="1"/>
                    <a:pt x="75" y="6"/>
                  </a:cubicBezTo>
                  <a:cubicBezTo>
                    <a:pt x="82" y="25"/>
                    <a:pt x="76" y="57"/>
                    <a:pt x="78" y="81"/>
                  </a:cubicBezTo>
                  <a:cubicBezTo>
                    <a:pt x="78" y="91"/>
                    <a:pt x="78" y="101"/>
                    <a:pt x="78" y="111"/>
                  </a:cubicBezTo>
                  <a:cubicBezTo>
                    <a:pt x="79" y="136"/>
                    <a:pt x="73" y="154"/>
                    <a:pt x="75" y="180"/>
                  </a:cubicBezTo>
                  <a:cubicBezTo>
                    <a:pt x="57" y="181"/>
                    <a:pt x="43" y="186"/>
                    <a:pt x="24" y="186"/>
                  </a:cubicBezTo>
                  <a:cubicBezTo>
                    <a:pt x="24" y="185"/>
                    <a:pt x="24" y="184"/>
                    <a:pt x="24" y="183"/>
                  </a:cubicBezTo>
                  <a:cubicBezTo>
                    <a:pt x="38" y="180"/>
                    <a:pt x="54" y="179"/>
                    <a:pt x="69" y="177"/>
                  </a:cubicBezTo>
                  <a:cubicBezTo>
                    <a:pt x="68" y="139"/>
                    <a:pt x="70" y="104"/>
                    <a:pt x="72" y="69"/>
                  </a:cubicBezTo>
                  <a:cubicBezTo>
                    <a:pt x="77" y="59"/>
                    <a:pt x="77" y="28"/>
                    <a:pt x="72" y="18"/>
                  </a:cubicBezTo>
                  <a:cubicBezTo>
                    <a:pt x="72" y="16"/>
                    <a:pt x="72" y="14"/>
                    <a:pt x="72" y="12"/>
                  </a:cubicBezTo>
                  <a:cubicBezTo>
                    <a:pt x="65" y="0"/>
                    <a:pt x="37" y="9"/>
                    <a:pt x="21" y="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1" name="Freeform 1653"/>
            <p:cNvSpPr/>
            <p:nvPr/>
          </p:nvSpPr>
          <p:spPr bwMode="auto">
            <a:xfrm>
              <a:off x="15419388" y="3792538"/>
              <a:ext cx="36513" cy="117475"/>
            </a:xfrm>
            <a:custGeom>
              <a:avLst/>
              <a:gdLst>
                <a:gd name="T0" fmla="*/ 7 w 12"/>
                <a:gd name="T1" fmla="*/ 39 h 39"/>
                <a:gd name="T2" fmla="*/ 4 w 12"/>
                <a:gd name="T3" fmla="*/ 18 h 39"/>
                <a:gd name="T4" fmla="*/ 10 w 12"/>
                <a:gd name="T5" fmla="*/ 0 h 39"/>
                <a:gd name="T6" fmla="*/ 10 w 12"/>
                <a:gd name="T7" fmla="*/ 39 h 39"/>
                <a:gd name="T8" fmla="*/ 7 w 12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9">
                  <a:moveTo>
                    <a:pt x="7" y="39"/>
                  </a:moveTo>
                  <a:cubicBezTo>
                    <a:pt x="0" y="38"/>
                    <a:pt x="6" y="24"/>
                    <a:pt x="4" y="18"/>
                  </a:cubicBezTo>
                  <a:cubicBezTo>
                    <a:pt x="12" y="18"/>
                    <a:pt x="2" y="0"/>
                    <a:pt x="10" y="0"/>
                  </a:cubicBezTo>
                  <a:cubicBezTo>
                    <a:pt x="10" y="13"/>
                    <a:pt x="10" y="26"/>
                    <a:pt x="10" y="39"/>
                  </a:cubicBezTo>
                  <a:cubicBezTo>
                    <a:pt x="9" y="39"/>
                    <a:pt x="8" y="39"/>
                    <a:pt x="7" y="39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2" name="Freeform 1654"/>
            <p:cNvSpPr/>
            <p:nvPr/>
          </p:nvSpPr>
          <p:spPr bwMode="auto">
            <a:xfrm>
              <a:off x="15463838" y="3771900"/>
              <a:ext cx="415925" cy="568325"/>
            </a:xfrm>
            <a:custGeom>
              <a:avLst/>
              <a:gdLst>
                <a:gd name="T0" fmla="*/ 43 w 139"/>
                <a:gd name="T1" fmla="*/ 190 h 190"/>
                <a:gd name="T2" fmla="*/ 13 w 139"/>
                <a:gd name="T3" fmla="*/ 190 h 190"/>
                <a:gd name="T4" fmla="*/ 4 w 139"/>
                <a:gd name="T5" fmla="*/ 13 h 190"/>
                <a:gd name="T6" fmla="*/ 139 w 139"/>
                <a:gd name="T7" fmla="*/ 10 h 190"/>
                <a:gd name="T8" fmla="*/ 115 w 139"/>
                <a:gd name="T9" fmla="*/ 10 h 190"/>
                <a:gd name="T10" fmla="*/ 106 w 139"/>
                <a:gd name="T11" fmla="*/ 13 h 190"/>
                <a:gd name="T12" fmla="*/ 7 w 139"/>
                <a:gd name="T13" fmla="*/ 16 h 190"/>
                <a:gd name="T14" fmla="*/ 16 w 139"/>
                <a:gd name="T15" fmla="*/ 136 h 190"/>
                <a:gd name="T16" fmla="*/ 16 w 139"/>
                <a:gd name="T17" fmla="*/ 172 h 190"/>
                <a:gd name="T18" fmla="*/ 16 w 139"/>
                <a:gd name="T19" fmla="*/ 181 h 190"/>
                <a:gd name="T20" fmla="*/ 43 w 139"/>
                <a:gd name="T21" fmla="*/ 187 h 190"/>
                <a:gd name="T22" fmla="*/ 43 w 139"/>
                <a:gd name="T23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190">
                  <a:moveTo>
                    <a:pt x="43" y="190"/>
                  </a:moveTo>
                  <a:cubicBezTo>
                    <a:pt x="33" y="190"/>
                    <a:pt x="23" y="190"/>
                    <a:pt x="13" y="190"/>
                  </a:cubicBezTo>
                  <a:cubicBezTo>
                    <a:pt x="16" y="135"/>
                    <a:pt x="0" y="78"/>
                    <a:pt x="4" y="13"/>
                  </a:cubicBezTo>
                  <a:cubicBezTo>
                    <a:pt x="50" y="15"/>
                    <a:pt x="95" y="0"/>
                    <a:pt x="139" y="10"/>
                  </a:cubicBezTo>
                  <a:cubicBezTo>
                    <a:pt x="131" y="10"/>
                    <a:pt x="123" y="10"/>
                    <a:pt x="115" y="10"/>
                  </a:cubicBezTo>
                  <a:cubicBezTo>
                    <a:pt x="113" y="12"/>
                    <a:pt x="110" y="13"/>
                    <a:pt x="106" y="13"/>
                  </a:cubicBezTo>
                  <a:cubicBezTo>
                    <a:pt x="70" y="11"/>
                    <a:pt x="42" y="17"/>
                    <a:pt x="7" y="16"/>
                  </a:cubicBezTo>
                  <a:cubicBezTo>
                    <a:pt x="5" y="61"/>
                    <a:pt x="16" y="93"/>
                    <a:pt x="16" y="136"/>
                  </a:cubicBezTo>
                  <a:cubicBezTo>
                    <a:pt x="16" y="148"/>
                    <a:pt x="16" y="160"/>
                    <a:pt x="16" y="172"/>
                  </a:cubicBezTo>
                  <a:cubicBezTo>
                    <a:pt x="16" y="175"/>
                    <a:pt x="16" y="178"/>
                    <a:pt x="16" y="181"/>
                  </a:cubicBezTo>
                  <a:cubicBezTo>
                    <a:pt x="21" y="187"/>
                    <a:pt x="32" y="187"/>
                    <a:pt x="43" y="187"/>
                  </a:cubicBezTo>
                  <a:cubicBezTo>
                    <a:pt x="43" y="188"/>
                    <a:pt x="43" y="189"/>
                    <a:pt x="43" y="19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3" name="Freeform 1655"/>
            <p:cNvSpPr/>
            <p:nvPr/>
          </p:nvSpPr>
          <p:spPr bwMode="auto">
            <a:xfrm>
              <a:off x="15592426" y="4321175"/>
              <a:ext cx="331788" cy="22225"/>
            </a:xfrm>
            <a:custGeom>
              <a:avLst/>
              <a:gdLst>
                <a:gd name="T0" fmla="*/ 0 w 111"/>
                <a:gd name="T1" fmla="*/ 3 h 7"/>
                <a:gd name="T2" fmla="*/ 108 w 111"/>
                <a:gd name="T3" fmla="*/ 0 h 7"/>
                <a:gd name="T4" fmla="*/ 111 w 111"/>
                <a:gd name="T5" fmla="*/ 0 h 7"/>
                <a:gd name="T6" fmla="*/ 111 w 111"/>
                <a:gd name="T7" fmla="*/ 6 h 7"/>
                <a:gd name="T8" fmla="*/ 102 w 111"/>
                <a:gd name="T9" fmla="*/ 6 h 7"/>
                <a:gd name="T10" fmla="*/ 36 w 111"/>
                <a:gd name="T11" fmla="*/ 6 h 7"/>
                <a:gd name="T12" fmla="*/ 0 w 111"/>
                <a:gd name="T13" fmla="*/ 6 h 7"/>
                <a:gd name="T14" fmla="*/ 0 w 111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7">
                  <a:moveTo>
                    <a:pt x="0" y="3"/>
                  </a:moveTo>
                  <a:cubicBezTo>
                    <a:pt x="35" y="1"/>
                    <a:pt x="78" y="7"/>
                    <a:pt x="108" y="0"/>
                  </a:cubicBezTo>
                  <a:cubicBezTo>
                    <a:pt x="109" y="0"/>
                    <a:pt x="110" y="0"/>
                    <a:pt x="111" y="0"/>
                  </a:cubicBezTo>
                  <a:cubicBezTo>
                    <a:pt x="111" y="2"/>
                    <a:pt x="111" y="4"/>
                    <a:pt x="111" y="6"/>
                  </a:cubicBezTo>
                  <a:cubicBezTo>
                    <a:pt x="108" y="6"/>
                    <a:pt x="105" y="6"/>
                    <a:pt x="102" y="6"/>
                  </a:cubicBezTo>
                  <a:cubicBezTo>
                    <a:pt x="80" y="6"/>
                    <a:pt x="58" y="6"/>
                    <a:pt x="36" y="6"/>
                  </a:cubicBezTo>
                  <a:cubicBezTo>
                    <a:pt x="24" y="6"/>
                    <a:pt x="12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4" name="Freeform 1656"/>
            <p:cNvSpPr/>
            <p:nvPr/>
          </p:nvSpPr>
          <p:spPr bwMode="auto">
            <a:xfrm>
              <a:off x="15628938" y="3802063"/>
              <a:ext cx="179388" cy="314325"/>
            </a:xfrm>
            <a:custGeom>
              <a:avLst/>
              <a:gdLst>
                <a:gd name="T0" fmla="*/ 51 w 60"/>
                <a:gd name="T1" fmla="*/ 3 h 105"/>
                <a:gd name="T2" fmla="*/ 60 w 60"/>
                <a:gd name="T3" fmla="*/ 0 h 105"/>
                <a:gd name="T4" fmla="*/ 0 w 60"/>
                <a:gd name="T5" fmla="*/ 105 h 105"/>
                <a:gd name="T6" fmla="*/ 51 w 60"/>
                <a:gd name="T7" fmla="*/ 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5">
                  <a:moveTo>
                    <a:pt x="51" y="3"/>
                  </a:moveTo>
                  <a:cubicBezTo>
                    <a:pt x="55" y="3"/>
                    <a:pt x="58" y="2"/>
                    <a:pt x="60" y="0"/>
                  </a:cubicBezTo>
                  <a:cubicBezTo>
                    <a:pt x="44" y="39"/>
                    <a:pt x="23" y="73"/>
                    <a:pt x="0" y="105"/>
                  </a:cubicBezTo>
                  <a:cubicBezTo>
                    <a:pt x="9" y="75"/>
                    <a:pt x="35" y="36"/>
                    <a:pt x="51" y="3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5" name="Freeform 1657"/>
            <p:cNvSpPr/>
            <p:nvPr/>
          </p:nvSpPr>
          <p:spPr bwMode="auto">
            <a:xfrm>
              <a:off x="13981113" y="3802063"/>
              <a:ext cx="528638" cy="439738"/>
            </a:xfrm>
            <a:custGeom>
              <a:avLst/>
              <a:gdLst>
                <a:gd name="T0" fmla="*/ 102 w 177"/>
                <a:gd name="T1" fmla="*/ 9 h 147"/>
                <a:gd name="T2" fmla="*/ 177 w 177"/>
                <a:gd name="T3" fmla="*/ 15 h 147"/>
                <a:gd name="T4" fmla="*/ 15 w 177"/>
                <a:gd name="T5" fmla="*/ 18 h 147"/>
                <a:gd name="T6" fmla="*/ 9 w 177"/>
                <a:gd name="T7" fmla="*/ 42 h 147"/>
                <a:gd name="T8" fmla="*/ 9 w 177"/>
                <a:gd name="T9" fmla="*/ 120 h 147"/>
                <a:gd name="T10" fmla="*/ 9 w 177"/>
                <a:gd name="T11" fmla="*/ 147 h 147"/>
                <a:gd name="T12" fmla="*/ 9 w 177"/>
                <a:gd name="T13" fmla="*/ 12 h 147"/>
                <a:gd name="T14" fmla="*/ 33 w 177"/>
                <a:gd name="T15" fmla="*/ 9 h 147"/>
                <a:gd name="T16" fmla="*/ 102 w 177"/>
                <a:gd name="T17" fmla="*/ 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47">
                  <a:moveTo>
                    <a:pt x="102" y="9"/>
                  </a:moveTo>
                  <a:cubicBezTo>
                    <a:pt x="122" y="6"/>
                    <a:pt x="165" y="0"/>
                    <a:pt x="177" y="15"/>
                  </a:cubicBezTo>
                  <a:cubicBezTo>
                    <a:pt x="129" y="12"/>
                    <a:pt x="58" y="7"/>
                    <a:pt x="15" y="18"/>
                  </a:cubicBezTo>
                  <a:cubicBezTo>
                    <a:pt x="11" y="24"/>
                    <a:pt x="9" y="32"/>
                    <a:pt x="9" y="42"/>
                  </a:cubicBezTo>
                  <a:cubicBezTo>
                    <a:pt x="4" y="61"/>
                    <a:pt x="4" y="101"/>
                    <a:pt x="9" y="120"/>
                  </a:cubicBezTo>
                  <a:cubicBezTo>
                    <a:pt x="9" y="129"/>
                    <a:pt x="9" y="138"/>
                    <a:pt x="9" y="147"/>
                  </a:cubicBezTo>
                  <a:cubicBezTo>
                    <a:pt x="0" y="110"/>
                    <a:pt x="1" y="49"/>
                    <a:pt x="9" y="12"/>
                  </a:cubicBezTo>
                  <a:cubicBezTo>
                    <a:pt x="20" y="14"/>
                    <a:pt x="22" y="7"/>
                    <a:pt x="33" y="9"/>
                  </a:cubicBezTo>
                  <a:cubicBezTo>
                    <a:pt x="56" y="9"/>
                    <a:pt x="79" y="9"/>
                    <a:pt x="102" y="9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6" name="Freeform 1658"/>
            <p:cNvSpPr/>
            <p:nvPr/>
          </p:nvSpPr>
          <p:spPr bwMode="auto">
            <a:xfrm>
              <a:off x="14903451" y="3819525"/>
              <a:ext cx="223838" cy="376238"/>
            </a:xfrm>
            <a:custGeom>
              <a:avLst/>
              <a:gdLst>
                <a:gd name="T0" fmla="*/ 0 w 75"/>
                <a:gd name="T1" fmla="*/ 126 h 126"/>
                <a:gd name="T2" fmla="*/ 75 w 75"/>
                <a:gd name="T3" fmla="*/ 0 h 126"/>
                <a:gd name="T4" fmla="*/ 0 w 75"/>
                <a:gd name="T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126">
                  <a:moveTo>
                    <a:pt x="0" y="126"/>
                  </a:moveTo>
                  <a:cubicBezTo>
                    <a:pt x="13" y="84"/>
                    <a:pt x="40" y="30"/>
                    <a:pt x="75" y="0"/>
                  </a:cubicBezTo>
                  <a:cubicBezTo>
                    <a:pt x="56" y="48"/>
                    <a:pt x="24" y="83"/>
                    <a:pt x="0" y="126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7" name="Freeform 1659"/>
            <p:cNvSpPr>
              <a:spLocks noEditPoints="1"/>
            </p:cNvSpPr>
            <p:nvPr/>
          </p:nvSpPr>
          <p:spPr bwMode="auto">
            <a:xfrm>
              <a:off x="16090901" y="3819525"/>
              <a:ext cx="317500" cy="592138"/>
            </a:xfrm>
            <a:custGeom>
              <a:avLst/>
              <a:gdLst>
                <a:gd name="T0" fmla="*/ 4 w 106"/>
                <a:gd name="T1" fmla="*/ 9 h 198"/>
                <a:gd name="T2" fmla="*/ 43 w 106"/>
                <a:gd name="T3" fmla="*/ 3 h 198"/>
                <a:gd name="T4" fmla="*/ 94 w 106"/>
                <a:gd name="T5" fmla="*/ 27 h 198"/>
                <a:gd name="T6" fmla="*/ 100 w 106"/>
                <a:gd name="T7" fmla="*/ 75 h 198"/>
                <a:gd name="T8" fmla="*/ 103 w 106"/>
                <a:gd name="T9" fmla="*/ 105 h 198"/>
                <a:gd name="T10" fmla="*/ 103 w 106"/>
                <a:gd name="T11" fmla="*/ 135 h 198"/>
                <a:gd name="T12" fmla="*/ 106 w 106"/>
                <a:gd name="T13" fmla="*/ 174 h 198"/>
                <a:gd name="T14" fmla="*/ 106 w 106"/>
                <a:gd name="T15" fmla="*/ 183 h 198"/>
                <a:gd name="T16" fmla="*/ 106 w 106"/>
                <a:gd name="T17" fmla="*/ 198 h 198"/>
                <a:gd name="T18" fmla="*/ 85 w 106"/>
                <a:gd name="T19" fmla="*/ 198 h 198"/>
                <a:gd name="T20" fmla="*/ 43 w 106"/>
                <a:gd name="T21" fmla="*/ 198 h 198"/>
                <a:gd name="T22" fmla="*/ 16 w 106"/>
                <a:gd name="T23" fmla="*/ 186 h 198"/>
                <a:gd name="T24" fmla="*/ 13 w 106"/>
                <a:gd name="T25" fmla="*/ 156 h 198"/>
                <a:gd name="T26" fmla="*/ 10 w 106"/>
                <a:gd name="T27" fmla="*/ 108 h 198"/>
                <a:gd name="T28" fmla="*/ 4 w 106"/>
                <a:gd name="T29" fmla="*/ 15 h 198"/>
                <a:gd name="T30" fmla="*/ 4 w 106"/>
                <a:gd name="T31" fmla="*/ 9 h 198"/>
                <a:gd name="T32" fmla="*/ 82 w 106"/>
                <a:gd name="T33" fmla="*/ 15 h 198"/>
                <a:gd name="T34" fmla="*/ 31 w 106"/>
                <a:gd name="T35" fmla="*/ 138 h 198"/>
                <a:gd name="T36" fmla="*/ 82 w 106"/>
                <a:gd name="T37" fmla="*/ 15 h 198"/>
                <a:gd name="T38" fmla="*/ 37 w 106"/>
                <a:gd name="T39" fmla="*/ 153 h 198"/>
                <a:gd name="T40" fmla="*/ 79 w 106"/>
                <a:gd name="T41" fmla="*/ 63 h 198"/>
                <a:gd name="T42" fmla="*/ 37 w 106"/>
                <a:gd name="T43" fmla="*/ 15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6" h="198">
                  <a:moveTo>
                    <a:pt x="4" y="9"/>
                  </a:moveTo>
                  <a:cubicBezTo>
                    <a:pt x="10" y="0"/>
                    <a:pt x="29" y="4"/>
                    <a:pt x="43" y="3"/>
                  </a:cubicBezTo>
                  <a:cubicBezTo>
                    <a:pt x="63" y="8"/>
                    <a:pt x="92" y="4"/>
                    <a:pt x="94" y="27"/>
                  </a:cubicBezTo>
                  <a:cubicBezTo>
                    <a:pt x="97" y="42"/>
                    <a:pt x="98" y="59"/>
                    <a:pt x="100" y="75"/>
                  </a:cubicBezTo>
                  <a:cubicBezTo>
                    <a:pt x="103" y="83"/>
                    <a:pt x="104" y="93"/>
                    <a:pt x="103" y="105"/>
                  </a:cubicBezTo>
                  <a:cubicBezTo>
                    <a:pt x="103" y="115"/>
                    <a:pt x="103" y="125"/>
                    <a:pt x="103" y="135"/>
                  </a:cubicBezTo>
                  <a:cubicBezTo>
                    <a:pt x="105" y="147"/>
                    <a:pt x="99" y="167"/>
                    <a:pt x="106" y="174"/>
                  </a:cubicBezTo>
                  <a:cubicBezTo>
                    <a:pt x="106" y="177"/>
                    <a:pt x="106" y="180"/>
                    <a:pt x="106" y="183"/>
                  </a:cubicBezTo>
                  <a:cubicBezTo>
                    <a:pt x="106" y="188"/>
                    <a:pt x="106" y="193"/>
                    <a:pt x="106" y="198"/>
                  </a:cubicBezTo>
                  <a:cubicBezTo>
                    <a:pt x="99" y="198"/>
                    <a:pt x="92" y="198"/>
                    <a:pt x="85" y="198"/>
                  </a:cubicBezTo>
                  <a:cubicBezTo>
                    <a:pt x="71" y="198"/>
                    <a:pt x="57" y="198"/>
                    <a:pt x="43" y="198"/>
                  </a:cubicBezTo>
                  <a:cubicBezTo>
                    <a:pt x="35" y="193"/>
                    <a:pt x="21" y="194"/>
                    <a:pt x="16" y="186"/>
                  </a:cubicBezTo>
                  <a:cubicBezTo>
                    <a:pt x="13" y="178"/>
                    <a:pt x="12" y="168"/>
                    <a:pt x="13" y="156"/>
                  </a:cubicBezTo>
                  <a:cubicBezTo>
                    <a:pt x="11" y="141"/>
                    <a:pt x="17" y="118"/>
                    <a:pt x="10" y="108"/>
                  </a:cubicBezTo>
                  <a:cubicBezTo>
                    <a:pt x="12" y="73"/>
                    <a:pt x="0" y="52"/>
                    <a:pt x="4" y="15"/>
                  </a:cubicBezTo>
                  <a:cubicBezTo>
                    <a:pt x="4" y="13"/>
                    <a:pt x="4" y="11"/>
                    <a:pt x="4" y="9"/>
                  </a:cubicBezTo>
                  <a:close/>
                  <a:moveTo>
                    <a:pt x="82" y="15"/>
                  </a:moveTo>
                  <a:cubicBezTo>
                    <a:pt x="65" y="54"/>
                    <a:pt x="35" y="96"/>
                    <a:pt x="31" y="138"/>
                  </a:cubicBezTo>
                  <a:cubicBezTo>
                    <a:pt x="43" y="94"/>
                    <a:pt x="77" y="56"/>
                    <a:pt x="82" y="15"/>
                  </a:cubicBezTo>
                  <a:close/>
                  <a:moveTo>
                    <a:pt x="37" y="153"/>
                  </a:moveTo>
                  <a:cubicBezTo>
                    <a:pt x="50" y="124"/>
                    <a:pt x="73" y="89"/>
                    <a:pt x="79" y="63"/>
                  </a:cubicBezTo>
                  <a:cubicBezTo>
                    <a:pt x="64" y="90"/>
                    <a:pt x="43" y="127"/>
                    <a:pt x="37" y="153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8" name="Freeform 1660"/>
            <p:cNvSpPr>
              <a:spLocks noEditPoints="1"/>
            </p:cNvSpPr>
            <p:nvPr/>
          </p:nvSpPr>
          <p:spPr bwMode="auto">
            <a:xfrm>
              <a:off x="14008101" y="3822700"/>
              <a:ext cx="509588" cy="555625"/>
            </a:xfrm>
            <a:custGeom>
              <a:avLst/>
              <a:gdLst>
                <a:gd name="T0" fmla="*/ 0 w 171"/>
                <a:gd name="T1" fmla="*/ 35 h 186"/>
                <a:gd name="T2" fmla="*/ 6 w 171"/>
                <a:gd name="T3" fmla="*/ 11 h 186"/>
                <a:gd name="T4" fmla="*/ 168 w 171"/>
                <a:gd name="T5" fmla="*/ 8 h 186"/>
                <a:gd name="T6" fmla="*/ 171 w 171"/>
                <a:gd name="T7" fmla="*/ 11 h 186"/>
                <a:gd name="T8" fmla="*/ 171 w 171"/>
                <a:gd name="T9" fmla="*/ 53 h 186"/>
                <a:gd name="T10" fmla="*/ 168 w 171"/>
                <a:gd name="T11" fmla="*/ 83 h 186"/>
                <a:gd name="T12" fmla="*/ 162 w 171"/>
                <a:gd name="T13" fmla="*/ 170 h 186"/>
                <a:gd name="T14" fmla="*/ 162 w 171"/>
                <a:gd name="T15" fmla="*/ 176 h 186"/>
                <a:gd name="T16" fmla="*/ 150 w 171"/>
                <a:gd name="T17" fmla="*/ 176 h 186"/>
                <a:gd name="T18" fmla="*/ 120 w 171"/>
                <a:gd name="T19" fmla="*/ 176 h 186"/>
                <a:gd name="T20" fmla="*/ 15 w 171"/>
                <a:gd name="T21" fmla="*/ 182 h 186"/>
                <a:gd name="T22" fmla="*/ 0 w 171"/>
                <a:gd name="T23" fmla="*/ 143 h 186"/>
                <a:gd name="T24" fmla="*/ 0 w 171"/>
                <a:gd name="T25" fmla="*/ 140 h 186"/>
                <a:gd name="T26" fmla="*/ 0 w 171"/>
                <a:gd name="T27" fmla="*/ 113 h 186"/>
                <a:gd name="T28" fmla="*/ 0 w 171"/>
                <a:gd name="T29" fmla="*/ 35 h 186"/>
                <a:gd name="T30" fmla="*/ 27 w 171"/>
                <a:gd name="T31" fmla="*/ 143 h 186"/>
                <a:gd name="T32" fmla="*/ 117 w 171"/>
                <a:gd name="T33" fmla="*/ 14 h 186"/>
                <a:gd name="T34" fmla="*/ 111 w 171"/>
                <a:gd name="T35" fmla="*/ 8 h 186"/>
                <a:gd name="T36" fmla="*/ 27 w 171"/>
                <a:gd name="T37" fmla="*/ 143 h 186"/>
                <a:gd name="T38" fmla="*/ 129 w 171"/>
                <a:gd name="T39" fmla="*/ 32 h 186"/>
                <a:gd name="T40" fmla="*/ 78 w 171"/>
                <a:gd name="T41" fmla="*/ 128 h 186"/>
                <a:gd name="T42" fmla="*/ 150 w 171"/>
                <a:gd name="T43" fmla="*/ 14 h 186"/>
                <a:gd name="T44" fmla="*/ 129 w 171"/>
                <a:gd name="T45" fmla="*/ 3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86">
                  <a:moveTo>
                    <a:pt x="0" y="35"/>
                  </a:moveTo>
                  <a:cubicBezTo>
                    <a:pt x="0" y="25"/>
                    <a:pt x="2" y="17"/>
                    <a:pt x="6" y="11"/>
                  </a:cubicBezTo>
                  <a:cubicBezTo>
                    <a:pt x="49" y="0"/>
                    <a:pt x="120" y="5"/>
                    <a:pt x="168" y="8"/>
                  </a:cubicBezTo>
                  <a:cubicBezTo>
                    <a:pt x="168" y="10"/>
                    <a:pt x="168" y="12"/>
                    <a:pt x="171" y="11"/>
                  </a:cubicBezTo>
                  <a:cubicBezTo>
                    <a:pt x="171" y="25"/>
                    <a:pt x="171" y="39"/>
                    <a:pt x="171" y="53"/>
                  </a:cubicBezTo>
                  <a:cubicBezTo>
                    <a:pt x="164" y="57"/>
                    <a:pt x="170" y="74"/>
                    <a:pt x="168" y="83"/>
                  </a:cubicBezTo>
                  <a:cubicBezTo>
                    <a:pt x="171" y="117"/>
                    <a:pt x="163" y="140"/>
                    <a:pt x="162" y="170"/>
                  </a:cubicBezTo>
                  <a:cubicBezTo>
                    <a:pt x="162" y="172"/>
                    <a:pt x="162" y="174"/>
                    <a:pt x="162" y="176"/>
                  </a:cubicBezTo>
                  <a:cubicBezTo>
                    <a:pt x="158" y="176"/>
                    <a:pt x="154" y="176"/>
                    <a:pt x="150" y="176"/>
                  </a:cubicBezTo>
                  <a:cubicBezTo>
                    <a:pt x="147" y="171"/>
                    <a:pt x="123" y="171"/>
                    <a:pt x="120" y="176"/>
                  </a:cubicBezTo>
                  <a:cubicBezTo>
                    <a:pt x="83" y="176"/>
                    <a:pt x="56" y="186"/>
                    <a:pt x="15" y="182"/>
                  </a:cubicBezTo>
                  <a:cubicBezTo>
                    <a:pt x="5" y="174"/>
                    <a:pt x="5" y="156"/>
                    <a:pt x="0" y="143"/>
                  </a:cubicBezTo>
                  <a:cubicBezTo>
                    <a:pt x="0" y="142"/>
                    <a:pt x="0" y="141"/>
                    <a:pt x="0" y="140"/>
                  </a:cubicBezTo>
                  <a:cubicBezTo>
                    <a:pt x="0" y="131"/>
                    <a:pt x="0" y="122"/>
                    <a:pt x="0" y="113"/>
                  </a:cubicBezTo>
                  <a:cubicBezTo>
                    <a:pt x="0" y="87"/>
                    <a:pt x="0" y="61"/>
                    <a:pt x="0" y="35"/>
                  </a:cubicBezTo>
                  <a:close/>
                  <a:moveTo>
                    <a:pt x="27" y="143"/>
                  </a:moveTo>
                  <a:cubicBezTo>
                    <a:pt x="62" y="105"/>
                    <a:pt x="87" y="57"/>
                    <a:pt x="117" y="14"/>
                  </a:cubicBezTo>
                  <a:cubicBezTo>
                    <a:pt x="117" y="10"/>
                    <a:pt x="116" y="7"/>
                    <a:pt x="111" y="8"/>
                  </a:cubicBezTo>
                  <a:cubicBezTo>
                    <a:pt x="85" y="53"/>
                    <a:pt x="49" y="104"/>
                    <a:pt x="27" y="143"/>
                  </a:cubicBezTo>
                  <a:close/>
                  <a:moveTo>
                    <a:pt x="129" y="32"/>
                  </a:moveTo>
                  <a:cubicBezTo>
                    <a:pt x="109" y="62"/>
                    <a:pt x="87" y="103"/>
                    <a:pt x="78" y="128"/>
                  </a:cubicBezTo>
                  <a:cubicBezTo>
                    <a:pt x="101" y="89"/>
                    <a:pt x="128" y="54"/>
                    <a:pt x="150" y="14"/>
                  </a:cubicBezTo>
                  <a:cubicBezTo>
                    <a:pt x="143" y="8"/>
                    <a:pt x="134" y="24"/>
                    <a:pt x="129" y="32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9" name="Freeform 1661"/>
            <p:cNvSpPr/>
            <p:nvPr/>
          </p:nvSpPr>
          <p:spPr bwMode="auto">
            <a:xfrm>
              <a:off x="15619413" y="3819525"/>
              <a:ext cx="260350" cy="493713"/>
            </a:xfrm>
            <a:custGeom>
              <a:avLst/>
              <a:gdLst>
                <a:gd name="T0" fmla="*/ 87 w 87"/>
                <a:gd name="T1" fmla="*/ 0 h 165"/>
                <a:gd name="T2" fmla="*/ 0 w 87"/>
                <a:gd name="T3" fmla="*/ 165 h 165"/>
                <a:gd name="T4" fmla="*/ 87 w 87"/>
                <a:gd name="T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65">
                  <a:moveTo>
                    <a:pt x="87" y="0"/>
                  </a:moveTo>
                  <a:cubicBezTo>
                    <a:pt x="71" y="56"/>
                    <a:pt x="31" y="114"/>
                    <a:pt x="0" y="165"/>
                  </a:cubicBezTo>
                  <a:cubicBezTo>
                    <a:pt x="18" y="111"/>
                    <a:pt x="57" y="52"/>
                    <a:pt x="87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0" name="Freeform 1662"/>
            <p:cNvSpPr/>
            <p:nvPr/>
          </p:nvSpPr>
          <p:spPr bwMode="auto">
            <a:xfrm>
              <a:off x="14087476" y="3843338"/>
              <a:ext cx="269875" cy="406400"/>
            </a:xfrm>
            <a:custGeom>
              <a:avLst/>
              <a:gdLst>
                <a:gd name="T0" fmla="*/ 84 w 90"/>
                <a:gd name="T1" fmla="*/ 1 h 136"/>
                <a:gd name="T2" fmla="*/ 90 w 90"/>
                <a:gd name="T3" fmla="*/ 7 h 136"/>
                <a:gd name="T4" fmla="*/ 0 w 90"/>
                <a:gd name="T5" fmla="*/ 136 h 136"/>
                <a:gd name="T6" fmla="*/ 84 w 90"/>
                <a:gd name="T7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136">
                  <a:moveTo>
                    <a:pt x="84" y="1"/>
                  </a:moveTo>
                  <a:cubicBezTo>
                    <a:pt x="89" y="0"/>
                    <a:pt x="90" y="3"/>
                    <a:pt x="90" y="7"/>
                  </a:cubicBezTo>
                  <a:cubicBezTo>
                    <a:pt x="60" y="50"/>
                    <a:pt x="35" y="98"/>
                    <a:pt x="0" y="136"/>
                  </a:cubicBezTo>
                  <a:cubicBezTo>
                    <a:pt x="22" y="97"/>
                    <a:pt x="58" y="46"/>
                    <a:pt x="84" y="1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1" name="Freeform 1663"/>
            <p:cNvSpPr>
              <a:spLocks noEditPoints="1"/>
            </p:cNvSpPr>
            <p:nvPr/>
          </p:nvSpPr>
          <p:spPr bwMode="auto">
            <a:xfrm>
              <a:off x="14747876" y="3784600"/>
              <a:ext cx="531813" cy="579438"/>
            </a:xfrm>
            <a:custGeom>
              <a:avLst/>
              <a:gdLst>
                <a:gd name="T0" fmla="*/ 4 w 178"/>
                <a:gd name="T1" fmla="*/ 18 h 194"/>
                <a:gd name="T2" fmla="*/ 79 w 178"/>
                <a:gd name="T3" fmla="*/ 6 h 194"/>
                <a:gd name="T4" fmla="*/ 106 w 178"/>
                <a:gd name="T5" fmla="*/ 6 h 194"/>
                <a:gd name="T6" fmla="*/ 127 w 178"/>
                <a:gd name="T7" fmla="*/ 9 h 194"/>
                <a:gd name="T8" fmla="*/ 178 w 178"/>
                <a:gd name="T9" fmla="*/ 15 h 194"/>
                <a:gd name="T10" fmla="*/ 178 w 178"/>
                <a:gd name="T11" fmla="*/ 21 h 194"/>
                <a:gd name="T12" fmla="*/ 178 w 178"/>
                <a:gd name="T13" fmla="*/ 72 h 194"/>
                <a:gd name="T14" fmla="*/ 175 w 178"/>
                <a:gd name="T15" fmla="*/ 180 h 194"/>
                <a:gd name="T16" fmla="*/ 130 w 178"/>
                <a:gd name="T17" fmla="*/ 186 h 194"/>
                <a:gd name="T18" fmla="*/ 94 w 178"/>
                <a:gd name="T19" fmla="*/ 189 h 194"/>
                <a:gd name="T20" fmla="*/ 13 w 178"/>
                <a:gd name="T21" fmla="*/ 192 h 194"/>
                <a:gd name="T22" fmla="*/ 7 w 178"/>
                <a:gd name="T23" fmla="*/ 189 h 194"/>
                <a:gd name="T24" fmla="*/ 4 w 178"/>
                <a:gd name="T25" fmla="*/ 183 h 194"/>
                <a:gd name="T26" fmla="*/ 1 w 178"/>
                <a:gd name="T27" fmla="*/ 117 h 194"/>
                <a:gd name="T28" fmla="*/ 1 w 178"/>
                <a:gd name="T29" fmla="*/ 45 h 194"/>
                <a:gd name="T30" fmla="*/ 4 w 178"/>
                <a:gd name="T31" fmla="*/ 18 h 194"/>
                <a:gd name="T32" fmla="*/ 127 w 178"/>
                <a:gd name="T33" fmla="*/ 12 h 194"/>
                <a:gd name="T34" fmla="*/ 52 w 178"/>
                <a:gd name="T35" fmla="*/ 138 h 194"/>
                <a:gd name="T36" fmla="*/ 127 w 178"/>
                <a:gd name="T37" fmla="*/ 12 h 194"/>
                <a:gd name="T38" fmla="*/ 73 w 178"/>
                <a:gd name="T39" fmla="*/ 156 h 194"/>
                <a:gd name="T40" fmla="*/ 151 w 178"/>
                <a:gd name="T41" fmla="*/ 21 h 194"/>
                <a:gd name="T42" fmla="*/ 73 w 178"/>
                <a:gd name="T43" fmla="*/ 15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8" h="194">
                  <a:moveTo>
                    <a:pt x="4" y="18"/>
                  </a:moveTo>
                  <a:cubicBezTo>
                    <a:pt x="15" y="0"/>
                    <a:pt x="52" y="8"/>
                    <a:pt x="79" y="6"/>
                  </a:cubicBezTo>
                  <a:cubicBezTo>
                    <a:pt x="88" y="6"/>
                    <a:pt x="97" y="6"/>
                    <a:pt x="106" y="6"/>
                  </a:cubicBezTo>
                  <a:cubicBezTo>
                    <a:pt x="107" y="13"/>
                    <a:pt x="121" y="7"/>
                    <a:pt x="127" y="9"/>
                  </a:cubicBezTo>
                  <a:cubicBezTo>
                    <a:pt x="138" y="17"/>
                    <a:pt x="167" y="7"/>
                    <a:pt x="178" y="15"/>
                  </a:cubicBezTo>
                  <a:cubicBezTo>
                    <a:pt x="178" y="17"/>
                    <a:pt x="178" y="19"/>
                    <a:pt x="178" y="21"/>
                  </a:cubicBezTo>
                  <a:cubicBezTo>
                    <a:pt x="178" y="38"/>
                    <a:pt x="178" y="55"/>
                    <a:pt x="178" y="72"/>
                  </a:cubicBezTo>
                  <a:cubicBezTo>
                    <a:pt x="176" y="107"/>
                    <a:pt x="174" y="142"/>
                    <a:pt x="175" y="180"/>
                  </a:cubicBezTo>
                  <a:cubicBezTo>
                    <a:pt x="160" y="182"/>
                    <a:pt x="144" y="183"/>
                    <a:pt x="130" y="186"/>
                  </a:cubicBezTo>
                  <a:cubicBezTo>
                    <a:pt x="119" y="188"/>
                    <a:pt x="100" y="182"/>
                    <a:pt x="94" y="189"/>
                  </a:cubicBezTo>
                  <a:cubicBezTo>
                    <a:pt x="67" y="190"/>
                    <a:pt x="43" y="194"/>
                    <a:pt x="13" y="192"/>
                  </a:cubicBezTo>
                  <a:cubicBezTo>
                    <a:pt x="11" y="191"/>
                    <a:pt x="10" y="189"/>
                    <a:pt x="7" y="189"/>
                  </a:cubicBezTo>
                  <a:cubicBezTo>
                    <a:pt x="6" y="187"/>
                    <a:pt x="4" y="186"/>
                    <a:pt x="4" y="183"/>
                  </a:cubicBezTo>
                  <a:cubicBezTo>
                    <a:pt x="5" y="159"/>
                    <a:pt x="4" y="137"/>
                    <a:pt x="1" y="117"/>
                  </a:cubicBezTo>
                  <a:cubicBezTo>
                    <a:pt x="1" y="93"/>
                    <a:pt x="1" y="69"/>
                    <a:pt x="1" y="45"/>
                  </a:cubicBezTo>
                  <a:cubicBezTo>
                    <a:pt x="0" y="34"/>
                    <a:pt x="1" y="25"/>
                    <a:pt x="4" y="18"/>
                  </a:cubicBezTo>
                  <a:close/>
                  <a:moveTo>
                    <a:pt x="127" y="12"/>
                  </a:moveTo>
                  <a:cubicBezTo>
                    <a:pt x="92" y="42"/>
                    <a:pt x="65" y="96"/>
                    <a:pt x="52" y="138"/>
                  </a:cubicBezTo>
                  <a:cubicBezTo>
                    <a:pt x="76" y="95"/>
                    <a:pt x="108" y="60"/>
                    <a:pt x="127" y="12"/>
                  </a:cubicBezTo>
                  <a:close/>
                  <a:moveTo>
                    <a:pt x="73" y="156"/>
                  </a:moveTo>
                  <a:cubicBezTo>
                    <a:pt x="97" y="111"/>
                    <a:pt x="140" y="69"/>
                    <a:pt x="151" y="21"/>
                  </a:cubicBezTo>
                  <a:cubicBezTo>
                    <a:pt x="123" y="62"/>
                    <a:pt x="86" y="110"/>
                    <a:pt x="73" y="156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2" name="Freeform 1664"/>
            <p:cNvSpPr/>
            <p:nvPr/>
          </p:nvSpPr>
          <p:spPr bwMode="auto">
            <a:xfrm>
              <a:off x="14965363" y="3846513"/>
              <a:ext cx="233363" cy="403225"/>
            </a:xfrm>
            <a:custGeom>
              <a:avLst/>
              <a:gdLst>
                <a:gd name="T0" fmla="*/ 78 w 78"/>
                <a:gd name="T1" fmla="*/ 0 h 135"/>
                <a:gd name="T2" fmla="*/ 0 w 78"/>
                <a:gd name="T3" fmla="*/ 135 h 135"/>
                <a:gd name="T4" fmla="*/ 78 w 78"/>
                <a:gd name="T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135">
                  <a:moveTo>
                    <a:pt x="78" y="0"/>
                  </a:moveTo>
                  <a:cubicBezTo>
                    <a:pt x="67" y="48"/>
                    <a:pt x="24" y="90"/>
                    <a:pt x="0" y="135"/>
                  </a:cubicBezTo>
                  <a:cubicBezTo>
                    <a:pt x="13" y="89"/>
                    <a:pt x="50" y="41"/>
                    <a:pt x="78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3" name="Freeform 1665"/>
            <p:cNvSpPr/>
            <p:nvPr/>
          </p:nvSpPr>
          <p:spPr bwMode="auto">
            <a:xfrm>
              <a:off x="14239876" y="3846513"/>
              <a:ext cx="215900" cy="358775"/>
            </a:xfrm>
            <a:custGeom>
              <a:avLst/>
              <a:gdLst>
                <a:gd name="T0" fmla="*/ 72 w 72"/>
                <a:gd name="T1" fmla="*/ 6 h 120"/>
                <a:gd name="T2" fmla="*/ 0 w 72"/>
                <a:gd name="T3" fmla="*/ 120 h 120"/>
                <a:gd name="T4" fmla="*/ 51 w 72"/>
                <a:gd name="T5" fmla="*/ 24 h 120"/>
                <a:gd name="T6" fmla="*/ 72 w 72"/>
                <a:gd name="T7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20">
                  <a:moveTo>
                    <a:pt x="72" y="6"/>
                  </a:moveTo>
                  <a:cubicBezTo>
                    <a:pt x="50" y="46"/>
                    <a:pt x="23" y="81"/>
                    <a:pt x="0" y="120"/>
                  </a:cubicBezTo>
                  <a:cubicBezTo>
                    <a:pt x="9" y="95"/>
                    <a:pt x="31" y="54"/>
                    <a:pt x="51" y="24"/>
                  </a:cubicBezTo>
                  <a:cubicBezTo>
                    <a:pt x="56" y="16"/>
                    <a:pt x="65" y="0"/>
                    <a:pt x="72" y="6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4" name="Freeform 1666"/>
            <p:cNvSpPr/>
            <p:nvPr/>
          </p:nvSpPr>
          <p:spPr bwMode="auto">
            <a:xfrm>
              <a:off x="16184563" y="3865563"/>
              <a:ext cx="150813" cy="366713"/>
            </a:xfrm>
            <a:custGeom>
              <a:avLst/>
              <a:gdLst>
                <a:gd name="T0" fmla="*/ 0 w 51"/>
                <a:gd name="T1" fmla="*/ 123 h 123"/>
                <a:gd name="T2" fmla="*/ 51 w 51"/>
                <a:gd name="T3" fmla="*/ 0 h 123"/>
                <a:gd name="T4" fmla="*/ 0 w 51"/>
                <a:gd name="T5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23">
                  <a:moveTo>
                    <a:pt x="0" y="123"/>
                  </a:moveTo>
                  <a:cubicBezTo>
                    <a:pt x="4" y="81"/>
                    <a:pt x="34" y="39"/>
                    <a:pt x="51" y="0"/>
                  </a:cubicBezTo>
                  <a:cubicBezTo>
                    <a:pt x="46" y="41"/>
                    <a:pt x="12" y="79"/>
                    <a:pt x="0" y="123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5" name="Freeform 1667"/>
            <p:cNvSpPr/>
            <p:nvPr/>
          </p:nvSpPr>
          <p:spPr bwMode="auto">
            <a:xfrm>
              <a:off x="16371888" y="3890963"/>
              <a:ext cx="30163" cy="152400"/>
            </a:xfrm>
            <a:custGeom>
              <a:avLst/>
              <a:gdLst>
                <a:gd name="T0" fmla="*/ 3 w 10"/>
                <a:gd name="T1" fmla="*/ 0 h 51"/>
                <a:gd name="T2" fmla="*/ 9 w 10"/>
                <a:gd name="T3" fmla="*/ 51 h 51"/>
                <a:gd name="T4" fmla="*/ 6 w 10"/>
                <a:gd name="T5" fmla="*/ 51 h 51"/>
                <a:gd name="T6" fmla="*/ 0 w 10"/>
                <a:gd name="T7" fmla="*/ 3 h 51"/>
                <a:gd name="T8" fmla="*/ 3 w 10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1">
                  <a:moveTo>
                    <a:pt x="3" y="0"/>
                  </a:moveTo>
                  <a:cubicBezTo>
                    <a:pt x="10" y="12"/>
                    <a:pt x="9" y="32"/>
                    <a:pt x="9" y="51"/>
                  </a:cubicBezTo>
                  <a:cubicBezTo>
                    <a:pt x="8" y="51"/>
                    <a:pt x="7" y="51"/>
                    <a:pt x="6" y="51"/>
                  </a:cubicBezTo>
                  <a:cubicBezTo>
                    <a:pt x="4" y="35"/>
                    <a:pt x="3" y="18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6" name="Freeform 1668"/>
            <p:cNvSpPr/>
            <p:nvPr/>
          </p:nvSpPr>
          <p:spPr bwMode="auto">
            <a:xfrm>
              <a:off x="13685838" y="3954463"/>
              <a:ext cx="115888" cy="295275"/>
            </a:xfrm>
            <a:custGeom>
              <a:avLst/>
              <a:gdLst>
                <a:gd name="T0" fmla="*/ 0 w 39"/>
                <a:gd name="T1" fmla="*/ 93 h 99"/>
                <a:gd name="T2" fmla="*/ 39 w 39"/>
                <a:gd name="T3" fmla="*/ 0 h 99"/>
                <a:gd name="T4" fmla="*/ 3 w 39"/>
                <a:gd name="T5" fmla="*/ 99 h 99"/>
                <a:gd name="T6" fmla="*/ 0 w 39"/>
                <a:gd name="T7" fmla="*/ 99 h 99"/>
                <a:gd name="T8" fmla="*/ 0 w 39"/>
                <a:gd name="T9" fmla="*/ 9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9">
                  <a:moveTo>
                    <a:pt x="0" y="93"/>
                  </a:moveTo>
                  <a:cubicBezTo>
                    <a:pt x="12" y="61"/>
                    <a:pt x="23" y="28"/>
                    <a:pt x="39" y="0"/>
                  </a:cubicBezTo>
                  <a:cubicBezTo>
                    <a:pt x="37" y="31"/>
                    <a:pt x="14" y="67"/>
                    <a:pt x="3" y="99"/>
                  </a:cubicBezTo>
                  <a:cubicBezTo>
                    <a:pt x="2" y="99"/>
                    <a:pt x="1" y="99"/>
                    <a:pt x="0" y="99"/>
                  </a:cubicBezTo>
                  <a:cubicBezTo>
                    <a:pt x="0" y="97"/>
                    <a:pt x="0" y="95"/>
                    <a:pt x="0" y="93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7" name="Freeform 1669"/>
            <p:cNvSpPr/>
            <p:nvPr/>
          </p:nvSpPr>
          <p:spPr bwMode="auto">
            <a:xfrm>
              <a:off x="16202026" y="4008438"/>
              <a:ext cx="125413" cy="268288"/>
            </a:xfrm>
            <a:custGeom>
              <a:avLst/>
              <a:gdLst>
                <a:gd name="T0" fmla="*/ 42 w 42"/>
                <a:gd name="T1" fmla="*/ 0 h 90"/>
                <a:gd name="T2" fmla="*/ 0 w 42"/>
                <a:gd name="T3" fmla="*/ 90 h 90"/>
                <a:gd name="T4" fmla="*/ 42 w 42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90">
                  <a:moveTo>
                    <a:pt x="42" y="0"/>
                  </a:moveTo>
                  <a:cubicBezTo>
                    <a:pt x="36" y="26"/>
                    <a:pt x="13" y="61"/>
                    <a:pt x="0" y="90"/>
                  </a:cubicBezTo>
                  <a:cubicBezTo>
                    <a:pt x="6" y="64"/>
                    <a:pt x="27" y="27"/>
                    <a:pt x="42" y="0"/>
                  </a:cubicBezTo>
                  <a:close/>
                </a:path>
              </a:pathLst>
            </a:custGeom>
            <a:solidFill>
              <a:srgbClr val="B6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8" name="Freeform 1670"/>
            <p:cNvSpPr/>
            <p:nvPr/>
          </p:nvSpPr>
          <p:spPr bwMode="auto">
            <a:xfrm>
              <a:off x="15927388" y="4103688"/>
              <a:ext cx="106363" cy="307975"/>
            </a:xfrm>
            <a:custGeom>
              <a:avLst/>
              <a:gdLst>
                <a:gd name="T0" fmla="*/ 5 w 36"/>
                <a:gd name="T1" fmla="*/ 94 h 103"/>
                <a:gd name="T2" fmla="*/ 8 w 36"/>
                <a:gd name="T3" fmla="*/ 1 h 103"/>
                <a:gd name="T4" fmla="*/ 32 w 36"/>
                <a:gd name="T5" fmla="*/ 19 h 103"/>
                <a:gd name="T6" fmla="*/ 35 w 36"/>
                <a:gd name="T7" fmla="*/ 58 h 103"/>
                <a:gd name="T8" fmla="*/ 35 w 36"/>
                <a:gd name="T9" fmla="*/ 73 h 103"/>
                <a:gd name="T10" fmla="*/ 35 w 36"/>
                <a:gd name="T11" fmla="*/ 76 h 103"/>
                <a:gd name="T12" fmla="*/ 32 w 36"/>
                <a:gd name="T13" fmla="*/ 97 h 103"/>
                <a:gd name="T14" fmla="*/ 29 w 36"/>
                <a:gd name="T15" fmla="*/ 103 h 103"/>
                <a:gd name="T16" fmla="*/ 11 w 36"/>
                <a:gd name="T17" fmla="*/ 103 h 103"/>
                <a:gd name="T18" fmla="*/ 5 w 36"/>
                <a:gd name="T19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03">
                  <a:moveTo>
                    <a:pt x="5" y="94"/>
                  </a:moveTo>
                  <a:cubicBezTo>
                    <a:pt x="0" y="65"/>
                    <a:pt x="1" y="27"/>
                    <a:pt x="8" y="1"/>
                  </a:cubicBezTo>
                  <a:cubicBezTo>
                    <a:pt x="23" y="0"/>
                    <a:pt x="27" y="10"/>
                    <a:pt x="32" y="19"/>
                  </a:cubicBezTo>
                  <a:cubicBezTo>
                    <a:pt x="36" y="29"/>
                    <a:pt x="35" y="44"/>
                    <a:pt x="35" y="58"/>
                  </a:cubicBezTo>
                  <a:cubicBezTo>
                    <a:pt x="35" y="63"/>
                    <a:pt x="35" y="68"/>
                    <a:pt x="35" y="73"/>
                  </a:cubicBezTo>
                  <a:cubicBezTo>
                    <a:pt x="35" y="74"/>
                    <a:pt x="35" y="75"/>
                    <a:pt x="35" y="76"/>
                  </a:cubicBezTo>
                  <a:cubicBezTo>
                    <a:pt x="28" y="77"/>
                    <a:pt x="34" y="91"/>
                    <a:pt x="32" y="97"/>
                  </a:cubicBezTo>
                  <a:cubicBezTo>
                    <a:pt x="29" y="97"/>
                    <a:pt x="30" y="101"/>
                    <a:pt x="29" y="103"/>
                  </a:cubicBezTo>
                  <a:cubicBezTo>
                    <a:pt x="23" y="103"/>
                    <a:pt x="17" y="103"/>
                    <a:pt x="11" y="103"/>
                  </a:cubicBezTo>
                  <a:cubicBezTo>
                    <a:pt x="7" y="102"/>
                    <a:pt x="5" y="99"/>
                    <a:pt x="5" y="94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9" name="Freeform 1671"/>
            <p:cNvSpPr/>
            <p:nvPr/>
          </p:nvSpPr>
          <p:spPr bwMode="auto">
            <a:xfrm>
              <a:off x="14008101" y="4249738"/>
              <a:ext cx="482600" cy="165100"/>
            </a:xfrm>
            <a:custGeom>
              <a:avLst/>
              <a:gdLst>
                <a:gd name="T0" fmla="*/ 0 w 162"/>
                <a:gd name="T1" fmla="*/ 0 h 55"/>
                <a:gd name="T2" fmla="*/ 15 w 162"/>
                <a:gd name="T3" fmla="*/ 39 h 55"/>
                <a:gd name="T4" fmla="*/ 120 w 162"/>
                <a:gd name="T5" fmla="*/ 33 h 55"/>
                <a:gd name="T6" fmla="*/ 150 w 162"/>
                <a:gd name="T7" fmla="*/ 33 h 55"/>
                <a:gd name="T8" fmla="*/ 162 w 162"/>
                <a:gd name="T9" fmla="*/ 33 h 55"/>
                <a:gd name="T10" fmla="*/ 162 w 162"/>
                <a:gd name="T11" fmla="*/ 39 h 55"/>
                <a:gd name="T12" fmla="*/ 0 w 162"/>
                <a:gd name="T13" fmla="*/ 36 h 55"/>
                <a:gd name="T14" fmla="*/ 0 w 16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55">
                  <a:moveTo>
                    <a:pt x="0" y="0"/>
                  </a:moveTo>
                  <a:cubicBezTo>
                    <a:pt x="5" y="13"/>
                    <a:pt x="5" y="31"/>
                    <a:pt x="15" y="39"/>
                  </a:cubicBezTo>
                  <a:cubicBezTo>
                    <a:pt x="56" y="43"/>
                    <a:pt x="83" y="33"/>
                    <a:pt x="120" y="33"/>
                  </a:cubicBezTo>
                  <a:cubicBezTo>
                    <a:pt x="130" y="33"/>
                    <a:pt x="140" y="33"/>
                    <a:pt x="150" y="33"/>
                  </a:cubicBezTo>
                  <a:cubicBezTo>
                    <a:pt x="154" y="33"/>
                    <a:pt x="158" y="33"/>
                    <a:pt x="162" y="33"/>
                  </a:cubicBezTo>
                  <a:cubicBezTo>
                    <a:pt x="162" y="35"/>
                    <a:pt x="162" y="37"/>
                    <a:pt x="162" y="39"/>
                  </a:cubicBezTo>
                  <a:cubicBezTo>
                    <a:pt x="113" y="28"/>
                    <a:pt x="48" y="55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0" name="Freeform 1672"/>
            <p:cNvSpPr/>
            <p:nvPr/>
          </p:nvSpPr>
          <p:spPr bwMode="auto">
            <a:xfrm>
              <a:off x="15446376" y="4168775"/>
              <a:ext cx="38100" cy="209550"/>
            </a:xfrm>
            <a:custGeom>
              <a:avLst/>
              <a:gdLst>
                <a:gd name="T0" fmla="*/ 4 w 13"/>
                <a:gd name="T1" fmla="*/ 0 h 70"/>
                <a:gd name="T2" fmla="*/ 13 w 13"/>
                <a:gd name="T3" fmla="*/ 69 h 70"/>
                <a:gd name="T4" fmla="*/ 4 w 13"/>
                <a:gd name="T5" fmla="*/ 54 h 70"/>
                <a:gd name="T6" fmla="*/ 1 w 13"/>
                <a:gd name="T7" fmla="*/ 15 h 70"/>
                <a:gd name="T8" fmla="*/ 1 w 13"/>
                <a:gd name="T9" fmla="*/ 12 h 70"/>
                <a:gd name="T10" fmla="*/ 4 w 13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0">
                  <a:moveTo>
                    <a:pt x="4" y="0"/>
                  </a:moveTo>
                  <a:cubicBezTo>
                    <a:pt x="13" y="17"/>
                    <a:pt x="0" y="56"/>
                    <a:pt x="13" y="69"/>
                  </a:cubicBezTo>
                  <a:cubicBezTo>
                    <a:pt x="4" y="70"/>
                    <a:pt x="3" y="63"/>
                    <a:pt x="4" y="54"/>
                  </a:cubicBezTo>
                  <a:cubicBezTo>
                    <a:pt x="2" y="42"/>
                    <a:pt x="8" y="22"/>
                    <a:pt x="1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5" y="11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1" name="Freeform 1673"/>
            <p:cNvSpPr/>
            <p:nvPr/>
          </p:nvSpPr>
          <p:spPr bwMode="auto">
            <a:xfrm>
              <a:off x="16108363" y="4286250"/>
              <a:ext cx="111125" cy="139700"/>
            </a:xfrm>
            <a:custGeom>
              <a:avLst/>
              <a:gdLst>
                <a:gd name="T0" fmla="*/ 4 w 37"/>
                <a:gd name="T1" fmla="*/ 6 h 47"/>
                <a:gd name="T2" fmla="*/ 4 w 37"/>
                <a:gd name="T3" fmla="*/ 0 h 47"/>
                <a:gd name="T4" fmla="*/ 7 w 37"/>
                <a:gd name="T5" fmla="*/ 0 h 47"/>
                <a:gd name="T6" fmla="*/ 10 w 37"/>
                <a:gd name="T7" fmla="*/ 30 h 47"/>
                <a:gd name="T8" fmla="*/ 37 w 37"/>
                <a:gd name="T9" fmla="*/ 42 h 47"/>
                <a:gd name="T10" fmla="*/ 4 w 37"/>
                <a:gd name="T11" fmla="*/ 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7">
                  <a:moveTo>
                    <a:pt x="4" y="6"/>
                  </a:moveTo>
                  <a:cubicBezTo>
                    <a:pt x="4" y="4"/>
                    <a:pt x="4" y="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12"/>
                    <a:pt x="7" y="22"/>
                    <a:pt x="10" y="30"/>
                  </a:cubicBezTo>
                  <a:cubicBezTo>
                    <a:pt x="15" y="38"/>
                    <a:pt x="29" y="37"/>
                    <a:pt x="37" y="42"/>
                  </a:cubicBezTo>
                  <a:cubicBezTo>
                    <a:pt x="9" y="47"/>
                    <a:pt x="0" y="33"/>
                    <a:pt x="4" y="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2" name="Freeform 1674"/>
            <p:cNvSpPr/>
            <p:nvPr/>
          </p:nvSpPr>
          <p:spPr bwMode="auto">
            <a:xfrm>
              <a:off x="16082963" y="4295775"/>
              <a:ext cx="119063" cy="142875"/>
            </a:xfrm>
            <a:custGeom>
              <a:avLst/>
              <a:gdLst>
                <a:gd name="T0" fmla="*/ 1 w 40"/>
                <a:gd name="T1" fmla="*/ 9 h 48"/>
                <a:gd name="T2" fmla="*/ 4 w 40"/>
                <a:gd name="T3" fmla="*/ 0 h 48"/>
                <a:gd name="T4" fmla="*/ 40 w 40"/>
                <a:gd name="T5" fmla="*/ 45 h 48"/>
                <a:gd name="T6" fmla="*/ 40 w 40"/>
                <a:gd name="T7" fmla="*/ 48 h 48"/>
                <a:gd name="T8" fmla="*/ 16 w 40"/>
                <a:gd name="T9" fmla="*/ 48 h 48"/>
                <a:gd name="T10" fmla="*/ 1 w 40"/>
                <a:gd name="T11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48">
                  <a:moveTo>
                    <a:pt x="1" y="9"/>
                  </a:moveTo>
                  <a:cubicBezTo>
                    <a:pt x="1" y="5"/>
                    <a:pt x="1" y="1"/>
                    <a:pt x="4" y="0"/>
                  </a:cubicBezTo>
                  <a:cubicBezTo>
                    <a:pt x="3" y="28"/>
                    <a:pt x="13" y="45"/>
                    <a:pt x="40" y="45"/>
                  </a:cubicBezTo>
                  <a:cubicBezTo>
                    <a:pt x="40" y="46"/>
                    <a:pt x="40" y="47"/>
                    <a:pt x="40" y="48"/>
                  </a:cubicBezTo>
                  <a:cubicBezTo>
                    <a:pt x="32" y="48"/>
                    <a:pt x="24" y="48"/>
                    <a:pt x="16" y="48"/>
                  </a:cubicBezTo>
                  <a:cubicBezTo>
                    <a:pt x="8" y="38"/>
                    <a:pt x="0" y="28"/>
                    <a:pt x="1" y="9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3" name="Freeform 1675"/>
            <p:cNvSpPr/>
            <p:nvPr/>
          </p:nvSpPr>
          <p:spPr bwMode="auto">
            <a:xfrm>
              <a:off x="16049626" y="3808413"/>
              <a:ext cx="366713" cy="644525"/>
            </a:xfrm>
            <a:custGeom>
              <a:avLst/>
              <a:gdLst>
                <a:gd name="T0" fmla="*/ 51 w 123"/>
                <a:gd name="T1" fmla="*/ 211 h 216"/>
                <a:gd name="T2" fmla="*/ 51 w 123"/>
                <a:gd name="T3" fmla="*/ 208 h 216"/>
                <a:gd name="T4" fmla="*/ 15 w 123"/>
                <a:gd name="T5" fmla="*/ 163 h 216"/>
                <a:gd name="T6" fmla="*/ 12 w 123"/>
                <a:gd name="T7" fmla="*/ 145 h 216"/>
                <a:gd name="T8" fmla="*/ 12 w 123"/>
                <a:gd name="T9" fmla="*/ 127 h 216"/>
                <a:gd name="T10" fmla="*/ 9 w 123"/>
                <a:gd name="T11" fmla="*/ 103 h 216"/>
                <a:gd name="T12" fmla="*/ 9 w 123"/>
                <a:gd name="T13" fmla="*/ 79 h 216"/>
                <a:gd name="T14" fmla="*/ 6 w 123"/>
                <a:gd name="T15" fmla="*/ 52 h 216"/>
                <a:gd name="T16" fmla="*/ 15 w 123"/>
                <a:gd name="T17" fmla="*/ 1 h 216"/>
                <a:gd name="T18" fmla="*/ 18 w 123"/>
                <a:gd name="T19" fmla="*/ 4 h 216"/>
                <a:gd name="T20" fmla="*/ 18 w 123"/>
                <a:gd name="T21" fmla="*/ 13 h 216"/>
                <a:gd name="T22" fmla="*/ 18 w 123"/>
                <a:gd name="T23" fmla="*/ 19 h 216"/>
                <a:gd name="T24" fmla="*/ 21 w 123"/>
                <a:gd name="T25" fmla="*/ 124 h 216"/>
                <a:gd name="T26" fmla="*/ 24 w 123"/>
                <a:gd name="T27" fmla="*/ 166 h 216"/>
                <a:gd name="T28" fmla="*/ 57 w 123"/>
                <a:gd name="T29" fmla="*/ 202 h 216"/>
                <a:gd name="T30" fmla="*/ 99 w 123"/>
                <a:gd name="T31" fmla="*/ 202 h 216"/>
                <a:gd name="T32" fmla="*/ 123 w 123"/>
                <a:gd name="T33" fmla="*/ 205 h 216"/>
                <a:gd name="T34" fmla="*/ 123 w 123"/>
                <a:gd name="T35" fmla="*/ 211 h 216"/>
                <a:gd name="T36" fmla="*/ 72 w 123"/>
                <a:gd name="T37" fmla="*/ 214 h 216"/>
                <a:gd name="T38" fmla="*/ 51 w 123"/>
                <a:gd name="T39" fmla="*/ 21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" h="216">
                  <a:moveTo>
                    <a:pt x="51" y="211"/>
                  </a:moveTo>
                  <a:cubicBezTo>
                    <a:pt x="51" y="210"/>
                    <a:pt x="51" y="209"/>
                    <a:pt x="51" y="208"/>
                  </a:cubicBezTo>
                  <a:cubicBezTo>
                    <a:pt x="24" y="208"/>
                    <a:pt x="14" y="191"/>
                    <a:pt x="15" y="163"/>
                  </a:cubicBezTo>
                  <a:cubicBezTo>
                    <a:pt x="13" y="158"/>
                    <a:pt x="19" y="145"/>
                    <a:pt x="12" y="145"/>
                  </a:cubicBezTo>
                  <a:cubicBezTo>
                    <a:pt x="12" y="139"/>
                    <a:pt x="12" y="133"/>
                    <a:pt x="12" y="127"/>
                  </a:cubicBezTo>
                  <a:cubicBezTo>
                    <a:pt x="10" y="120"/>
                    <a:pt x="16" y="105"/>
                    <a:pt x="9" y="103"/>
                  </a:cubicBezTo>
                  <a:cubicBezTo>
                    <a:pt x="9" y="95"/>
                    <a:pt x="9" y="87"/>
                    <a:pt x="9" y="79"/>
                  </a:cubicBezTo>
                  <a:cubicBezTo>
                    <a:pt x="7" y="71"/>
                    <a:pt x="13" y="55"/>
                    <a:pt x="6" y="52"/>
                  </a:cubicBezTo>
                  <a:cubicBezTo>
                    <a:pt x="8" y="34"/>
                    <a:pt x="0" y="6"/>
                    <a:pt x="15" y="1"/>
                  </a:cubicBezTo>
                  <a:cubicBezTo>
                    <a:pt x="18" y="0"/>
                    <a:pt x="18" y="2"/>
                    <a:pt x="18" y="4"/>
                  </a:cubicBezTo>
                  <a:cubicBezTo>
                    <a:pt x="18" y="7"/>
                    <a:pt x="18" y="10"/>
                    <a:pt x="18" y="13"/>
                  </a:cubicBezTo>
                  <a:cubicBezTo>
                    <a:pt x="18" y="15"/>
                    <a:pt x="18" y="17"/>
                    <a:pt x="18" y="19"/>
                  </a:cubicBezTo>
                  <a:cubicBezTo>
                    <a:pt x="9" y="52"/>
                    <a:pt x="21" y="90"/>
                    <a:pt x="21" y="124"/>
                  </a:cubicBezTo>
                  <a:cubicBezTo>
                    <a:pt x="23" y="137"/>
                    <a:pt x="17" y="158"/>
                    <a:pt x="24" y="166"/>
                  </a:cubicBezTo>
                  <a:cubicBezTo>
                    <a:pt x="20" y="193"/>
                    <a:pt x="29" y="207"/>
                    <a:pt x="57" y="202"/>
                  </a:cubicBezTo>
                  <a:cubicBezTo>
                    <a:pt x="71" y="202"/>
                    <a:pt x="85" y="202"/>
                    <a:pt x="99" y="202"/>
                  </a:cubicBezTo>
                  <a:cubicBezTo>
                    <a:pt x="101" y="209"/>
                    <a:pt x="116" y="203"/>
                    <a:pt x="123" y="205"/>
                  </a:cubicBezTo>
                  <a:cubicBezTo>
                    <a:pt x="123" y="207"/>
                    <a:pt x="123" y="209"/>
                    <a:pt x="123" y="211"/>
                  </a:cubicBezTo>
                  <a:cubicBezTo>
                    <a:pt x="107" y="213"/>
                    <a:pt x="83" y="207"/>
                    <a:pt x="72" y="214"/>
                  </a:cubicBezTo>
                  <a:cubicBezTo>
                    <a:pt x="62" y="216"/>
                    <a:pt x="58" y="212"/>
                    <a:pt x="51" y="211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4" name="Freeform 1676"/>
            <p:cNvSpPr/>
            <p:nvPr/>
          </p:nvSpPr>
          <p:spPr bwMode="auto">
            <a:xfrm>
              <a:off x="16263938" y="4425950"/>
              <a:ext cx="161925" cy="30163"/>
            </a:xfrm>
            <a:custGeom>
              <a:avLst/>
              <a:gdLst>
                <a:gd name="T0" fmla="*/ 0 w 54"/>
                <a:gd name="T1" fmla="*/ 7 h 10"/>
                <a:gd name="T2" fmla="*/ 51 w 54"/>
                <a:gd name="T3" fmla="*/ 4 h 10"/>
                <a:gd name="T4" fmla="*/ 54 w 54"/>
                <a:gd name="T5" fmla="*/ 10 h 10"/>
                <a:gd name="T6" fmla="*/ 51 w 54"/>
                <a:gd name="T7" fmla="*/ 10 h 10"/>
                <a:gd name="T8" fmla="*/ 0 w 54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0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7"/>
                    <a:pt x="53" y="8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cubicBezTo>
                    <a:pt x="40" y="3"/>
                    <a:pt x="16" y="9"/>
                    <a:pt x="0" y="7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5" name="Freeform 1677"/>
            <p:cNvSpPr/>
            <p:nvPr/>
          </p:nvSpPr>
          <p:spPr bwMode="auto">
            <a:xfrm>
              <a:off x="15459076" y="4429125"/>
              <a:ext cx="268288" cy="171450"/>
            </a:xfrm>
            <a:custGeom>
              <a:avLst/>
              <a:gdLst>
                <a:gd name="T0" fmla="*/ 66 w 90"/>
                <a:gd name="T1" fmla="*/ 0 h 57"/>
                <a:gd name="T2" fmla="*/ 21 w 90"/>
                <a:gd name="T3" fmla="*/ 3 h 57"/>
                <a:gd name="T4" fmla="*/ 66 w 90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7">
                  <a:moveTo>
                    <a:pt x="66" y="0"/>
                  </a:moveTo>
                  <a:cubicBezTo>
                    <a:pt x="90" y="54"/>
                    <a:pt x="0" y="57"/>
                    <a:pt x="21" y="3"/>
                  </a:cubicBezTo>
                  <a:cubicBezTo>
                    <a:pt x="46" y="8"/>
                    <a:pt x="43" y="5"/>
                    <a:pt x="66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6" name="Freeform 1678"/>
            <p:cNvSpPr/>
            <p:nvPr/>
          </p:nvSpPr>
          <p:spPr bwMode="auto">
            <a:xfrm>
              <a:off x="15673388" y="4421188"/>
              <a:ext cx="265113" cy="176213"/>
            </a:xfrm>
            <a:custGeom>
              <a:avLst/>
              <a:gdLst>
                <a:gd name="T0" fmla="*/ 66 w 89"/>
                <a:gd name="T1" fmla="*/ 3 h 59"/>
                <a:gd name="T2" fmla="*/ 21 w 89"/>
                <a:gd name="T3" fmla="*/ 3 h 59"/>
                <a:gd name="T4" fmla="*/ 42 w 89"/>
                <a:gd name="T5" fmla="*/ 12 h 59"/>
                <a:gd name="T6" fmla="*/ 66 w 89"/>
                <a:gd name="T7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59">
                  <a:moveTo>
                    <a:pt x="66" y="3"/>
                  </a:moveTo>
                  <a:cubicBezTo>
                    <a:pt x="89" y="59"/>
                    <a:pt x="0" y="58"/>
                    <a:pt x="21" y="3"/>
                  </a:cubicBezTo>
                  <a:cubicBezTo>
                    <a:pt x="32" y="2"/>
                    <a:pt x="41" y="3"/>
                    <a:pt x="42" y="12"/>
                  </a:cubicBezTo>
                  <a:cubicBezTo>
                    <a:pt x="49" y="8"/>
                    <a:pt x="52" y="0"/>
                    <a:pt x="66" y="3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7" name="Freeform 1679"/>
            <p:cNvSpPr/>
            <p:nvPr/>
          </p:nvSpPr>
          <p:spPr bwMode="auto">
            <a:xfrm>
              <a:off x="13849351" y="4425950"/>
              <a:ext cx="280988" cy="192088"/>
            </a:xfrm>
            <a:custGeom>
              <a:avLst/>
              <a:gdLst>
                <a:gd name="T0" fmla="*/ 23 w 94"/>
                <a:gd name="T1" fmla="*/ 4 h 64"/>
                <a:gd name="T2" fmla="*/ 41 w 94"/>
                <a:gd name="T3" fmla="*/ 13 h 64"/>
                <a:gd name="T4" fmla="*/ 65 w 94"/>
                <a:gd name="T5" fmla="*/ 4 h 64"/>
                <a:gd name="T6" fmla="*/ 23 w 94"/>
                <a:gd name="T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64">
                  <a:moveTo>
                    <a:pt x="23" y="4"/>
                  </a:moveTo>
                  <a:cubicBezTo>
                    <a:pt x="32" y="4"/>
                    <a:pt x="43" y="2"/>
                    <a:pt x="41" y="13"/>
                  </a:cubicBezTo>
                  <a:cubicBezTo>
                    <a:pt x="52" y="13"/>
                    <a:pt x="50" y="0"/>
                    <a:pt x="65" y="4"/>
                  </a:cubicBezTo>
                  <a:cubicBezTo>
                    <a:pt x="94" y="54"/>
                    <a:pt x="0" y="64"/>
                    <a:pt x="23" y="4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8" name="Freeform 1680"/>
            <p:cNvSpPr/>
            <p:nvPr/>
          </p:nvSpPr>
          <p:spPr bwMode="auto">
            <a:xfrm>
              <a:off x="14123988" y="4438650"/>
              <a:ext cx="166688" cy="134938"/>
            </a:xfrm>
            <a:custGeom>
              <a:avLst/>
              <a:gdLst>
                <a:gd name="T0" fmla="*/ 36 w 56"/>
                <a:gd name="T1" fmla="*/ 0 h 45"/>
                <a:gd name="T2" fmla="*/ 54 w 56"/>
                <a:gd name="T3" fmla="*/ 3 h 45"/>
                <a:gd name="T4" fmla="*/ 36 w 56"/>
                <a:gd name="T5" fmla="*/ 45 h 45"/>
                <a:gd name="T6" fmla="*/ 3 w 56"/>
                <a:gd name="T7" fmla="*/ 3 h 45"/>
                <a:gd name="T8" fmla="*/ 6 w 56"/>
                <a:gd name="T9" fmla="*/ 3 h 45"/>
                <a:gd name="T10" fmla="*/ 27 w 56"/>
                <a:gd name="T11" fmla="*/ 9 h 45"/>
                <a:gd name="T12" fmla="*/ 36 w 56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5">
                  <a:moveTo>
                    <a:pt x="36" y="0"/>
                  </a:moveTo>
                  <a:cubicBezTo>
                    <a:pt x="43" y="0"/>
                    <a:pt x="50" y="0"/>
                    <a:pt x="54" y="3"/>
                  </a:cubicBezTo>
                  <a:cubicBezTo>
                    <a:pt x="56" y="25"/>
                    <a:pt x="46" y="35"/>
                    <a:pt x="36" y="45"/>
                  </a:cubicBezTo>
                  <a:cubicBezTo>
                    <a:pt x="11" y="45"/>
                    <a:pt x="0" y="31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17" y="1"/>
                    <a:pt x="22" y="5"/>
                    <a:pt x="27" y="9"/>
                  </a:cubicBezTo>
                  <a:cubicBezTo>
                    <a:pt x="31" y="7"/>
                    <a:pt x="34" y="4"/>
                    <a:pt x="36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9" name="Freeform 1681"/>
            <p:cNvSpPr/>
            <p:nvPr/>
          </p:nvSpPr>
          <p:spPr bwMode="auto">
            <a:xfrm>
              <a:off x="14141451" y="4425950"/>
              <a:ext cx="90488" cy="39688"/>
            </a:xfrm>
            <a:custGeom>
              <a:avLst/>
              <a:gdLst>
                <a:gd name="T0" fmla="*/ 0 w 30"/>
                <a:gd name="T1" fmla="*/ 7 h 13"/>
                <a:gd name="T2" fmla="*/ 18 w 30"/>
                <a:gd name="T3" fmla="*/ 4 h 13"/>
                <a:gd name="T4" fmla="*/ 18 w 30"/>
                <a:gd name="T5" fmla="*/ 10 h 13"/>
                <a:gd name="T6" fmla="*/ 30 w 30"/>
                <a:gd name="T7" fmla="*/ 4 h 13"/>
                <a:gd name="T8" fmla="*/ 21 w 30"/>
                <a:gd name="T9" fmla="*/ 13 h 13"/>
                <a:gd name="T10" fmla="*/ 0 w 30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0" y="7"/>
                  </a:moveTo>
                  <a:cubicBezTo>
                    <a:pt x="0" y="0"/>
                    <a:pt x="13" y="6"/>
                    <a:pt x="18" y="4"/>
                  </a:cubicBezTo>
                  <a:cubicBezTo>
                    <a:pt x="18" y="6"/>
                    <a:pt x="18" y="8"/>
                    <a:pt x="18" y="10"/>
                  </a:cubicBezTo>
                  <a:cubicBezTo>
                    <a:pt x="26" y="12"/>
                    <a:pt x="24" y="4"/>
                    <a:pt x="30" y="4"/>
                  </a:cubicBezTo>
                  <a:cubicBezTo>
                    <a:pt x="28" y="8"/>
                    <a:pt x="25" y="11"/>
                    <a:pt x="21" y="13"/>
                  </a:cubicBezTo>
                  <a:cubicBezTo>
                    <a:pt x="16" y="9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F18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0" name="Freeform 1682"/>
            <p:cNvSpPr/>
            <p:nvPr/>
          </p:nvSpPr>
          <p:spPr bwMode="auto">
            <a:xfrm>
              <a:off x="14524038" y="4438650"/>
              <a:ext cx="209550" cy="176213"/>
            </a:xfrm>
            <a:custGeom>
              <a:avLst/>
              <a:gdLst>
                <a:gd name="T0" fmla="*/ 64 w 70"/>
                <a:gd name="T1" fmla="*/ 0 h 59"/>
                <a:gd name="T2" fmla="*/ 70 w 70"/>
                <a:gd name="T3" fmla="*/ 12 h 59"/>
                <a:gd name="T4" fmla="*/ 19 w 70"/>
                <a:gd name="T5" fmla="*/ 0 h 59"/>
                <a:gd name="T6" fmla="*/ 64 w 70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59">
                  <a:moveTo>
                    <a:pt x="64" y="0"/>
                  </a:moveTo>
                  <a:cubicBezTo>
                    <a:pt x="66" y="4"/>
                    <a:pt x="68" y="8"/>
                    <a:pt x="70" y="12"/>
                  </a:cubicBezTo>
                  <a:cubicBezTo>
                    <a:pt x="70" y="59"/>
                    <a:pt x="0" y="48"/>
                    <a:pt x="19" y="0"/>
                  </a:cubicBezTo>
                  <a:cubicBezTo>
                    <a:pt x="44" y="5"/>
                    <a:pt x="39" y="7"/>
                    <a:pt x="64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1" name="Freeform 1683"/>
            <p:cNvSpPr/>
            <p:nvPr/>
          </p:nvSpPr>
          <p:spPr bwMode="auto">
            <a:xfrm>
              <a:off x="13738226" y="4448175"/>
              <a:ext cx="74613" cy="61913"/>
            </a:xfrm>
            <a:custGeom>
              <a:avLst/>
              <a:gdLst>
                <a:gd name="T0" fmla="*/ 18 w 25"/>
                <a:gd name="T1" fmla="*/ 3 h 21"/>
                <a:gd name="T2" fmla="*/ 21 w 25"/>
                <a:gd name="T3" fmla="*/ 0 h 21"/>
                <a:gd name="T4" fmla="*/ 24 w 25"/>
                <a:gd name="T5" fmla="*/ 9 h 21"/>
                <a:gd name="T6" fmla="*/ 0 w 25"/>
                <a:gd name="T7" fmla="*/ 18 h 21"/>
                <a:gd name="T8" fmla="*/ 0 w 25"/>
                <a:gd name="T9" fmla="*/ 15 h 21"/>
                <a:gd name="T10" fmla="*/ 18 w 25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1">
                  <a:moveTo>
                    <a:pt x="18" y="3"/>
                  </a:moveTo>
                  <a:cubicBezTo>
                    <a:pt x="20" y="3"/>
                    <a:pt x="22" y="3"/>
                    <a:pt x="21" y="0"/>
                  </a:cubicBezTo>
                  <a:cubicBezTo>
                    <a:pt x="25" y="0"/>
                    <a:pt x="24" y="5"/>
                    <a:pt x="24" y="9"/>
                  </a:cubicBezTo>
                  <a:cubicBezTo>
                    <a:pt x="17" y="13"/>
                    <a:pt x="14" y="21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9" y="14"/>
                    <a:pt x="18" y="13"/>
                    <a:pt x="18" y="3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2" name="Freeform 1684"/>
            <p:cNvSpPr/>
            <p:nvPr/>
          </p:nvSpPr>
          <p:spPr bwMode="auto">
            <a:xfrm>
              <a:off x="16184563" y="4618038"/>
              <a:ext cx="92075" cy="115888"/>
            </a:xfrm>
            <a:custGeom>
              <a:avLst/>
              <a:gdLst>
                <a:gd name="T0" fmla="*/ 6 w 31"/>
                <a:gd name="T1" fmla="*/ 6 h 39"/>
                <a:gd name="T2" fmla="*/ 6 w 31"/>
                <a:gd name="T3" fmla="*/ 3 h 39"/>
                <a:gd name="T4" fmla="*/ 0 w 31"/>
                <a:gd name="T5" fmla="*/ 30 h 39"/>
                <a:gd name="T6" fmla="*/ 0 w 31"/>
                <a:gd name="T7" fmla="*/ 27 h 39"/>
                <a:gd name="T8" fmla="*/ 18 w 31"/>
                <a:gd name="T9" fmla="*/ 24 h 39"/>
                <a:gd name="T10" fmla="*/ 6 w 31"/>
                <a:gd name="T1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9">
                  <a:moveTo>
                    <a:pt x="6" y="6"/>
                  </a:moveTo>
                  <a:cubicBezTo>
                    <a:pt x="6" y="5"/>
                    <a:pt x="6" y="4"/>
                    <a:pt x="6" y="3"/>
                  </a:cubicBezTo>
                  <a:cubicBezTo>
                    <a:pt x="31" y="0"/>
                    <a:pt x="29" y="39"/>
                    <a:pt x="0" y="30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7" y="27"/>
                    <a:pt x="14" y="27"/>
                    <a:pt x="18" y="24"/>
                  </a:cubicBezTo>
                  <a:cubicBezTo>
                    <a:pt x="17" y="15"/>
                    <a:pt x="16" y="6"/>
                    <a:pt x="6" y="6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3" name="Freeform 1685"/>
            <p:cNvSpPr>
              <a:spLocks noEditPoints="1"/>
            </p:cNvSpPr>
            <p:nvPr/>
          </p:nvSpPr>
          <p:spPr bwMode="auto">
            <a:xfrm>
              <a:off x="15714663" y="4676775"/>
              <a:ext cx="573088" cy="514350"/>
            </a:xfrm>
            <a:custGeom>
              <a:avLst/>
              <a:gdLst>
                <a:gd name="T0" fmla="*/ 127 w 192"/>
                <a:gd name="T1" fmla="*/ 10 h 172"/>
                <a:gd name="T2" fmla="*/ 145 w 192"/>
                <a:gd name="T3" fmla="*/ 31 h 172"/>
                <a:gd name="T4" fmla="*/ 55 w 192"/>
                <a:gd name="T5" fmla="*/ 145 h 172"/>
                <a:gd name="T6" fmla="*/ 25 w 192"/>
                <a:gd name="T7" fmla="*/ 19 h 172"/>
                <a:gd name="T8" fmla="*/ 97 w 192"/>
                <a:gd name="T9" fmla="*/ 1 h 172"/>
                <a:gd name="T10" fmla="*/ 103 w 192"/>
                <a:gd name="T11" fmla="*/ 1 h 172"/>
                <a:gd name="T12" fmla="*/ 127 w 192"/>
                <a:gd name="T13" fmla="*/ 10 h 172"/>
                <a:gd name="T14" fmla="*/ 127 w 192"/>
                <a:gd name="T15" fmla="*/ 73 h 172"/>
                <a:gd name="T16" fmla="*/ 58 w 192"/>
                <a:gd name="T17" fmla="*/ 46 h 172"/>
                <a:gd name="T18" fmla="*/ 127 w 192"/>
                <a:gd name="T19" fmla="*/ 7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72">
                  <a:moveTo>
                    <a:pt x="127" y="10"/>
                  </a:moveTo>
                  <a:cubicBezTo>
                    <a:pt x="131" y="19"/>
                    <a:pt x="141" y="22"/>
                    <a:pt x="145" y="31"/>
                  </a:cubicBezTo>
                  <a:cubicBezTo>
                    <a:pt x="192" y="96"/>
                    <a:pt x="123" y="172"/>
                    <a:pt x="55" y="145"/>
                  </a:cubicBezTo>
                  <a:cubicBezTo>
                    <a:pt x="10" y="127"/>
                    <a:pt x="0" y="47"/>
                    <a:pt x="25" y="19"/>
                  </a:cubicBezTo>
                  <a:cubicBezTo>
                    <a:pt x="39" y="3"/>
                    <a:pt x="59" y="3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15" y="0"/>
                    <a:pt x="114" y="12"/>
                    <a:pt x="127" y="10"/>
                  </a:cubicBezTo>
                  <a:close/>
                  <a:moveTo>
                    <a:pt x="127" y="73"/>
                  </a:moveTo>
                  <a:cubicBezTo>
                    <a:pt x="124" y="49"/>
                    <a:pt x="89" y="29"/>
                    <a:pt x="58" y="46"/>
                  </a:cubicBezTo>
                  <a:cubicBezTo>
                    <a:pt x="16" y="119"/>
                    <a:pt x="136" y="142"/>
                    <a:pt x="127" y="73"/>
                  </a:cubicBezTo>
                  <a:close/>
                </a:path>
              </a:pathLst>
            </a:custGeom>
            <a:solidFill>
              <a:srgbClr val="42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4" name="Freeform 1686"/>
            <p:cNvSpPr/>
            <p:nvPr/>
          </p:nvSpPr>
          <p:spPr bwMode="auto">
            <a:xfrm>
              <a:off x="15714663" y="4665663"/>
              <a:ext cx="573088" cy="546100"/>
            </a:xfrm>
            <a:custGeom>
              <a:avLst/>
              <a:gdLst>
                <a:gd name="T0" fmla="*/ 97 w 192"/>
                <a:gd name="T1" fmla="*/ 5 h 183"/>
                <a:gd name="T2" fmla="*/ 25 w 192"/>
                <a:gd name="T3" fmla="*/ 23 h 183"/>
                <a:gd name="T4" fmla="*/ 55 w 192"/>
                <a:gd name="T5" fmla="*/ 149 h 183"/>
                <a:gd name="T6" fmla="*/ 145 w 192"/>
                <a:gd name="T7" fmla="*/ 35 h 183"/>
                <a:gd name="T8" fmla="*/ 166 w 192"/>
                <a:gd name="T9" fmla="*/ 86 h 183"/>
                <a:gd name="T10" fmla="*/ 10 w 192"/>
                <a:gd name="T11" fmla="*/ 80 h 183"/>
                <a:gd name="T12" fmla="*/ 10 w 192"/>
                <a:gd name="T13" fmla="*/ 50 h 183"/>
                <a:gd name="T14" fmla="*/ 52 w 192"/>
                <a:gd name="T15" fmla="*/ 5 h 183"/>
                <a:gd name="T16" fmla="*/ 97 w 192"/>
                <a:gd name="T17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83">
                  <a:moveTo>
                    <a:pt x="97" y="5"/>
                  </a:moveTo>
                  <a:cubicBezTo>
                    <a:pt x="59" y="7"/>
                    <a:pt x="39" y="7"/>
                    <a:pt x="25" y="23"/>
                  </a:cubicBezTo>
                  <a:cubicBezTo>
                    <a:pt x="0" y="51"/>
                    <a:pt x="10" y="131"/>
                    <a:pt x="55" y="149"/>
                  </a:cubicBezTo>
                  <a:cubicBezTo>
                    <a:pt x="123" y="176"/>
                    <a:pt x="192" y="100"/>
                    <a:pt x="145" y="35"/>
                  </a:cubicBezTo>
                  <a:cubicBezTo>
                    <a:pt x="157" y="51"/>
                    <a:pt x="166" y="63"/>
                    <a:pt x="166" y="86"/>
                  </a:cubicBezTo>
                  <a:cubicBezTo>
                    <a:pt x="166" y="178"/>
                    <a:pt x="10" y="183"/>
                    <a:pt x="10" y="80"/>
                  </a:cubicBezTo>
                  <a:cubicBezTo>
                    <a:pt x="10" y="70"/>
                    <a:pt x="10" y="60"/>
                    <a:pt x="10" y="50"/>
                  </a:cubicBezTo>
                  <a:cubicBezTo>
                    <a:pt x="15" y="26"/>
                    <a:pt x="27" y="9"/>
                    <a:pt x="52" y="5"/>
                  </a:cubicBezTo>
                  <a:cubicBezTo>
                    <a:pt x="61" y="1"/>
                    <a:pt x="88" y="0"/>
                    <a:pt x="97" y="5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5" name="Freeform 1687"/>
            <p:cNvSpPr>
              <a:spLocks noEditPoints="1"/>
            </p:cNvSpPr>
            <p:nvPr/>
          </p:nvSpPr>
          <p:spPr bwMode="auto">
            <a:xfrm>
              <a:off x="13685838" y="4367213"/>
              <a:ext cx="2757488" cy="803275"/>
            </a:xfrm>
            <a:custGeom>
              <a:avLst/>
              <a:gdLst>
                <a:gd name="T0" fmla="*/ 81 w 924"/>
                <a:gd name="T1" fmla="*/ 219 h 269"/>
                <a:gd name="T2" fmla="*/ 105 w 924"/>
                <a:gd name="T3" fmla="*/ 117 h 269"/>
                <a:gd name="T4" fmla="*/ 249 w 924"/>
                <a:gd name="T5" fmla="*/ 219 h 269"/>
                <a:gd name="T6" fmla="*/ 264 w 924"/>
                <a:gd name="T7" fmla="*/ 222 h 269"/>
                <a:gd name="T8" fmla="*/ 303 w 924"/>
                <a:gd name="T9" fmla="*/ 222 h 269"/>
                <a:gd name="T10" fmla="*/ 393 w 924"/>
                <a:gd name="T11" fmla="*/ 222 h 269"/>
                <a:gd name="T12" fmla="*/ 525 w 924"/>
                <a:gd name="T13" fmla="*/ 222 h 269"/>
                <a:gd name="T14" fmla="*/ 579 w 924"/>
                <a:gd name="T15" fmla="*/ 222 h 269"/>
                <a:gd name="T16" fmla="*/ 612 w 924"/>
                <a:gd name="T17" fmla="*/ 222 h 269"/>
                <a:gd name="T18" fmla="*/ 645 w 924"/>
                <a:gd name="T19" fmla="*/ 222 h 269"/>
                <a:gd name="T20" fmla="*/ 684 w 924"/>
                <a:gd name="T21" fmla="*/ 216 h 269"/>
                <a:gd name="T22" fmla="*/ 684 w 924"/>
                <a:gd name="T23" fmla="*/ 117 h 269"/>
                <a:gd name="T24" fmla="*/ 858 w 924"/>
                <a:gd name="T25" fmla="*/ 177 h 269"/>
                <a:gd name="T26" fmla="*/ 906 w 924"/>
                <a:gd name="T27" fmla="*/ 183 h 269"/>
                <a:gd name="T28" fmla="*/ 918 w 924"/>
                <a:gd name="T29" fmla="*/ 42 h 269"/>
                <a:gd name="T30" fmla="*/ 918 w 924"/>
                <a:gd name="T31" fmla="*/ 30 h 269"/>
                <a:gd name="T32" fmla="*/ 915 w 924"/>
                <a:gd name="T33" fmla="*/ 24 h 269"/>
                <a:gd name="T34" fmla="*/ 915 w 924"/>
                <a:gd name="T35" fmla="*/ 18 h 269"/>
                <a:gd name="T36" fmla="*/ 918 w 924"/>
                <a:gd name="T37" fmla="*/ 0 h 269"/>
                <a:gd name="T38" fmla="*/ 924 w 924"/>
                <a:gd name="T39" fmla="*/ 39 h 269"/>
                <a:gd name="T40" fmla="*/ 924 w 924"/>
                <a:gd name="T41" fmla="*/ 102 h 269"/>
                <a:gd name="T42" fmla="*/ 921 w 924"/>
                <a:gd name="T43" fmla="*/ 210 h 269"/>
                <a:gd name="T44" fmla="*/ 852 w 924"/>
                <a:gd name="T45" fmla="*/ 216 h 269"/>
                <a:gd name="T46" fmla="*/ 807 w 924"/>
                <a:gd name="T47" fmla="*/ 111 h 269"/>
                <a:gd name="T48" fmla="*/ 786 w 924"/>
                <a:gd name="T49" fmla="*/ 102 h 269"/>
                <a:gd name="T50" fmla="*/ 768 w 924"/>
                <a:gd name="T51" fmla="*/ 99 h 269"/>
                <a:gd name="T52" fmla="*/ 738 w 924"/>
                <a:gd name="T53" fmla="*/ 99 h 269"/>
                <a:gd name="T54" fmla="*/ 729 w 924"/>
                <a:gd name="T55" fmla="*/ 102 h 269"/>
                <a:gd name="T56" fmla="*/ 693 w 924"/>
                <a:gd name="T57" fmla="*/ 225 h 269"/>
                <a:gd name="T58" fmla="*/ 525 w 924"/>
                <a:gd name="T59" fmla="*/ 228 h 269"/>
                <a:gd name="T60" fmla="*/ 393 w 924"/>
                <a:gd name="T61" fmla="*/ 228 h 269"/>
                <a:gd name="T62" fmla="*/ 378 w 924"/>
                <a:gd name="T63" fmla="*/ 228 h 269"/>
                <a:gd name="T64" fmla="*/ 342 w 924"/>
                <a:gd name="T65" fmla="*/ 225 h 269"/>
                <a:gd name="T66" fmla="*/ 243 w 924"/>
                <a:gd name="T67" fmla="*/ 225 h 269"/>
                <a:gd name="T68" fmla="*/ 243 w 924"/>
                <a:gd name="T69" fmla="*/ 222 h 269"/>
                <a:gd name="T70" fmla="*/ 207 w 924"/>
                <a:gd name="T71" fmla="*/ 264 h 269"/>
                <a:gd name="T72" fmla="*/ 165 w 924"/>
                <a:gd name="T73" fmla="*/ 264 h 269"/>
                <a:gd name="T74" fmla="*/ 120 w 924"/>
                <a:gd name="T75" fmla="*/ 126 h 269"/>
                <a:gd name="T76" fmla="*/ 240 w 924"/>
                <a:gd name="T77" fmla="*/ 189 h 269"/>
                <a:gd name="T78" fmla="*/ 243 w 924"/>
                <a:gd name="T79" fmla="*/ 201 h 269"/>
                <a:gd name="T80" fmla="*/ 243 w 924"/>
                <a:gd name="T81" fmla="*/ 180 h 269"/>
                <a:gd name="T82" fmla="*/ 87 w 924"/>
                <a:gd name="T83" fmla="*/ 222 h 269"/>
                <a:gd name="T84" fmla="*/ 42 w 924"/>
                <a:gd name="T85" fmla="*/ 222 h 269"/>
                <a:gd name="T86" fmla="*/ 0 w 924"/>
                <a:gd name="T87" fmla="*/ 195 h 269"/>
                <a:gd name="T88" fmla="*/ 0 w 924"/>
                <a:gd name="T89" fmla="*/ 138 h 269"/>
                <a:gd name="T90" fmla="*/ 0 w 924"/>
                <a:gd name="T91" fmla="*/ 123 h 269"/>
                <a:gd name="T92" fmla="*/ 3 w 924"/>
                <a:gd name="T93" fmla="*/ 123 h 269"/>
                <a:gd name="T94" fmla="*/ 12 w 924"/>
                <a:gd name="T95" fmla="*/ 210 h 269"/>
                <a:gd name="T96" fmla="*/ 45 w 924"/>
                <a:gd name="T97" fmla="*/ 216 h 269"/>
                <a:gd name="T98" fmla="*/ 81 w 924"/>
                <a:gd name="T99" fmla="*/ 219 h 269"/>
                <a:gd name="T100" fmla="*/ 129 w 924"/>
                <a:gd name="T101" fmla="*/ 249 h 269"/>
                <a:gd name="T102" fmla="*/ 231 w 924"/>
                <a:gd name="T103" fmla="*/ 240 h 269"/>
                <a:gd name="T104" fmla="*/ 129 w 924"/>
                <a:gd name="T105" fmla="*/ 126 h 269"/>
                <a:gd name="T106" fmla="*/ 129 w 924"/>
                <a:gd name="T107" fmla="*/ 249 h 269"/>
                <a:gd name="T108" fmla="*/ 861 w 924"/>
                <a:gd name="T109" fmla="*/ 183 h 269"/>
                <a:gd name="T110" fmla="*/ 858 w 924"/>
                <a:gd name="T111" fmla="*/ 210 h 269"/>
                <a:gd name="T112" fmla="*/ 915 w 924"/>
                <a:gd name="T113" fmla="*/ 189 h 269"/>
                <a:gd name="T114" fmla="*/ 861 w 924"/>
                <a:gd name="T115" fmla="*/ 183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4" h="269">
                  <a:moveTo>
                    <a:pt x="81" y="219"/>
                  </a:moveTo>
                  <a:cubicBezTo>
                    <a:pt x="78" y="181"/>
                    <a:pt x="75" y="136"/>
                    <a:pt x="105" y="117"/>
                  </a:cubicBezTo>
                  <a:cubicBezTo>
                    <a:pt x="169" y="76"/>
                    <a:pt x="276" y="134"/>
                    <a:pt x="249" y="219"/>
                  </a:cubicBezTo>
                  <a:cubicBezTo>
                    <a:pt x="248" y="226"/>
                    <a:pt x="260" y="220"/>
                    <a:pt x="264" y="222"/>
                  </a:cubicBezTo>
                  <a:cubicBezTo>
                    <a:pt x="277" y="222"/>
                    <a:pt x="290" y="222"/>
                    <a:pt x="303" y="222"/>
                  </a:cubicBezTo>
                  <a:cubicBezTo>
                    <a:pt x="333" y="222"/>
                    <a:pt x="363" y="222"/>
                    <a:pt x="393" y="222"/>
                  </a:cubicBezTo>
                  <a:cubicBezTo>
                    <a:pt x="430" y="227"/>
                    <a:pt x="488" y="227"/>
                    <a:pt x="525" y="222"/>
                  </a:cubicBezTo>
                  <a:cubicBezTo>
                    <a:pt x="543" y="222"/>
                    <a:pt x="561" y="222"/>
                    <a:pt x="579" y="222"/>
                  </a:cubicBezTo>
                  <a:cubicBezTo>
                    <a:pt x="590" y="222"/>
                    <a:pt x="601" y="222"/>
                    <a:pt x="612" y="222"/>
                  </a:cubicBezTo>
                  <a:cubicBezTo>
                    <a:pt x="623" y="222"/>
                    <a:pt x="634" y="222"/>
                    <a:pt x="645" y="222"/>
                  </a:cubicBezTo>
                  <a:cubicBezTo>
                    <a:pt x="657" y="221"/>
                    <a:pt x="691" y="226"/>
                    <a:pt x="684" y="216"/>
                  </a:cubicBezTo>
                  <a:cubicBezTo>
                    <a:pt x="676" y="182"/>
                    <a:pt x="668" y="141"/>
                    <a:pt x="684" y="117"/>
                  </a:cubicBezTo>
                  <a:cubicBezTo>
                    <a:pt x="723" y="57"/>
                    <a:pt x="866" y="100"/>
                    <a:pt x="858" y="177"/>
                  </a:cubicBezTo>
                  <a:cubicBezTo>
                    <a:pt x="869" y="184"/>
                    <a:pt x="888" y="183"/>
                    <a:pt x="906" y="183"/>
                  </a:cubicBezTo>
                  <a:cubicBezTo>
                    <a:pt x="919" y="145"/>
                    <a:pt x="918" y="93"/>
                    <a:pt x="918" y="42"/>
                  </a:cubicBezTo>
                  <a:cubicBezTo>
                    <a:pt x="918" y="38"/>
                    <a:pt x="918" y="34"/>
                    <a:pt x="918" y="30"/>
                  </a:cubicBezTo>
                  <a:cubicBezTo>
                    <a:pt x="917" y="28"/>
                    <a:pt x="915" y="27"/>
                    <a:pt x="915" y="24"/>
                  </a:cubicBezTo>
                  <a:cubicBezTo>
                    <a:pt x="915" y="22"/>
                    <a:pt x="915" y="20"/>
                    <a:pt x="915" y="18"/>
                  </a:cubicBezTo>
                  <a:cubicBezTo>
                    <a:pt x="917" y="13"/>
                    <a:pt x="911" y="0"/>
                    <a:pt x="918" y="0"/>
                  </a:cubicBezTo>
                  <a:cubicBezTo>
                    <a:pt x="914" y="19"/>
                    <a:pt x="924" y="24"/>
                    <a:pt x="924" y="39"/>
                  </a:cubicBezTo>
                  <a:cubicBezTo>
                    <a:pt x="924" y="60"/>
                    <a:pt x="924" y="81"/>
                    <a:pt x="924" y="102"/>
                  </a:cubicBezTo>
                  <a:cubicBezTo>
                    <a:pt x="923" y="143"/>
                    <a:pt x="912" y="175"/>
                    <a:pt x="921" y="210"/>
                  </a:cubicBezTo>
                  <a:cubicBezTo>
                    <a:pt x="903" y="217"/>
                    <a:pt x="877" y="216"/>
                    <a:pt x="852" y="216"/>
                  </a:cubicBezTo>
                  <a:cubicBezTo>
                    <a:pt x="862" y="164"/>
                    <a:pt x="842" y="126"/>
                    <a:pt x="807" y="111"/>
                  </a:cubicBezTo>
                  <a:cubicBezTo>
                    <a:pt x="799" y="109"/>
                    <a:pt x="795" y="103"/>
                    <a:pt x="786" y="102"/>
                  </a:cubicBezTo>
                  <a:cubicBezTo>
                    <a:pt x="786" y="95"/>
                    <a:pt x="773" y="101"/>
                    <a:pt x="768" y="99"/>
                  </a:cubicBezTo>
                  <a:cubicBezTo>
                    <a:pt x="765" y="94"/>
                    <a:pt x="741" y="94"/>
                    <a:pt x="738" y="99"/>
                  </a:cubicBezTo>
                  <a:cubicBezTo>
                    <a:pt x="734" y="99"/>
                    <a:pt x="730" y="99"/>
                    <a:pt x="729" y="102"/>
                  </a:cubicBezTo>
                  <a:cubicBezTo>
                    <a:pt x="669" y="100"/>
                    <a:pt x="676" y="194"/>
                    <a:pt x="693" y="225"/>
                  </a:cubicBezTo>
                  <a:cubicBezTo>
                    <a:pt x="636" y="225"/>
                    <a:pt x="584" y="230"/>
                    <a:pt x="525" y="228"/>
                  </a:cubicBezTo>
                  <a:cubicBezTo>
                    <a:pt x="481" y="228"/>
                    <a:pt x="437" y="228"/>
                    <a:pt x="393" y="228"/>
                  </a:cubicBezTo>
                  <a:cubicBezTo>
                    <a:pt x="388" y="228"/>
                    <a:pt x="383" y="228"/>
                    <a:pt x="378" y="228"/>
                  </a:cubicBezTo>
                  <a:cubicBezTo>
                    <a:pt x="372" y="221"/>
                    <a:pt x="353" y="227"/>
                    <a:pt x="342" y="225"/>
                  </a:cubicBezTo>
                  <a:cubicBezTo>
                    <a:pt x="309" y="225"/>
                    <a:pt x="276" y="225"/>
                    <a:pt x="243" y="225"/>
                  </a:cubicBezTo>
                  <a:cubicBezTo>
                    <a:pt x="243" y="224"/>
                    <a:pt x="243" y="223"/>
                    <a:pt x="243" y="222"/>
                  </a:cubicBezTo>
                  <a:cubicBezTo>
                    <a:pt x="235" y="240"/>
                    <a:pt x="228" y="259"/>
                    <a:pt x="207" y="264"/>
                  </a:cubicBezTo>
                  <a:cubicBezTo>
                    <a:pt x="193" y="264"/>
                    <a:pt x="179" y="264"/>
                    <a:pt x="165" y="264"/>
                  </a:cubicBezTo>
                  <a:cubicBezTo>
                    <a:pt x="101" y="269"/>
                    <a:pt x="67" y="157"/>
                    <a:pt x="120" y="126"/>
                  </a:cubicBezTo>
                  <a:cubicBezTo>
                    <a:pt x="171" y="96"/>
                    <a:pt x="232" y="142"/>
                    <a:pt x="240" y="189"/>
                  </a:cubicBezTo>
                  <a:cubicBezTo>
                    <a:pt x="239" y="195"/>
                    <a:pt x="242" y="197"/>
                    <a:pt x="243" y="201"/>
                  </a:cubicBezTo>
                  <a:cubicBezTo>
                    <a:pt x="248" y="201"/>
                    <a:pt x="248" y="180"/>
                    <a:pt x="243" y="180"/>
                  </a:cubicBezTo>
                  <a:cubicBezTo>
                    <a:pt x="220" y="68"/>
                    <a:pt x="44" y="102"/>
                    <a:pt x="87" y="222"/>
                  </a:cubicBezTo>
                  <a:cubicBezTo>
                    <a:pt x="72" y="222"/>
                    <a:pt x="57" y="222"/>
                    <a:pt x="42" y="222"/>
                  </a:cubicBezTo>
                  <a:cubicBezTo>
                    <a:pt x="21" y="220"/>
                    <a:pt x="4" y="214"/>
                    <a:pt x="0" y="195"/>
                  </a:cubicBezTo>
                  <a:cubicBezTo>
                    <a:pt x="0" y="176"/>
                    <a:pt x="0" y="157"/>
                    <a:pt x="0" y="138"/>
                  </a:cubicBezTo>
                  <a:cubicBezTo>
                    <a:pt x="0" y="133"/>
                    <a:pt x="0" y="128"/>
                    <a:pt x="0" y="123"/>
                  </a:cubicBezTo>
                  <a:cubicBezTo>
                    <a:pt x="1" y="123"/>
                    <a:pt x="2" y="123"/>
                    <a:pt x="3" y="123"/>
                  </a:cubicBezTo>
                  <a:cubicBezTo>
                    <a:pt x="2" y="156"/>
                    <a:pt x="3" y="187"/>
                    <a:pt x="12" y="210"/>
                  </a:cubicBezTo>
                  <a:cubicBezTo>
                    <a:pt x="21" y="214"/>
                    <a:pt x="31" y="217"/>
                    <a:pt x="45" y="216"/>
                  </a:cubicBezTo>
                  <a:cubicBezTo>
                    <a:pt x="51" y="223"/>
                    <a:pt x="70" y="217"/>
                    <a:pt x="81" y="219"/>
                  </a:cubicBezTo>
                  <a:close/>
                  <a:moveTo>
                    <a:pt x="129" y="249"/>
                  </a:moveTo>
                  <a:cubicBezTo>
                    <a:pt x="156" y="268"/>
                    <a:pt x="214" y="268"/>
                    <a:pt x="231" y="240"/>
                  </a:cubicBezTo>
                  <a:cubicBezTo>
                    <a:pt x="267" y="183"/>
                    <a:pt x="201" y="107"/>
                    <a:pt x="129" y="126"/>
                  </a:cubicBezTo>
                  <a:cubicBezTo>
                    <a:pt x="87" y="152"/>
                    <a:pt x="91" y="222"/>
                    <a:pt x="129" y="249"/>
                  </a:cubicBezTo>
                  <a:close/>
                  <a:moveTo>
                    <a:pt x="861" y="183"/>
                  </a:moveTo>
                  <a:cubicBezTo>
                    <a:pt x="856" y="188"/>
                    <a:pt x="859" y="201"/>
                    <a:pt x="858" y="210"/>
                  </a:cubicBezTo>
                  <a:cubicBezTo>
                    <a:pt x="875" y="201"/>
                    <a:pt x="919" y="219"/>
                    <a:pt x="915" y="189"/>
                  </a:cubicBezTo>
                  <a:cubicBezTo>
                    <a:pt x="893" y="191"/>
                    <a:pt x="878" y="186"/>
                    <a:pt x="861" y="183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6" name="Freeform 1688"/>
            <p:cNvSpPr>
              <a:spLocks noEditPoints="1"/>
            </p:cNvSpPr>
            <p:nvPr/>
          </p:nvSpPr>
          <p:spPr bwMode="auto">
            <a:xfrm>
              <a:off x="15762288" y="4719638"/>
              <a:ext cx="446088" cy="382588"/>
            </a:xfrm>
            <a:custGeom>
              <a:avLst/>
              <a:gdLst>
                <a:gd name="T0" fmla="*/ 42 w 149"/>
                <a:gd name="T1" fmla="*/ 32 h 128"/>
                <a:gd name="T2" fmla="*/ 111 w 149"/>
                <a:gd name="T3" fmla="*/ 59 h 128"/>
                <a:gd name="T4" fmla="*/ 42 w 149"/>
                <a:gd name="T5" fmla="*/ 32 h 128"/>
                <a:gd name="T6" fmla="*/ 42 w 149"/>
                <a:gd name="T7" fmla="*/ 41 h 128"/>
                <a:gd name="T8" fmla="*/ 54 w 149"/>
                <a:gd name="T9" fmla="*/ 95 h 128"/>
                <a:gd name="T10" fmla="*/ 42 w 149"/>
                <a:gd name="T11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128">
                  <a:moveTo>
                    <a:pt x="42" y="32"/>
                  </a:moveTo>
                  <a:cubicBezTo>
                    <a:pt x="73" y="15"/>
                    <a:pt x="108" y="35"/>
                    <a:pt x="111" y="59"/>
                  </a:cubicBezTo>
                  <a:cubicBezTo>
                    <a:pt x="120" y="128"/>
                    <a:pt x="0" y="105"/>
                    <a:pt x="42" y="32"/>
                  </a:cubicBezTo>
                  <a:close/>
                  <a:moveTo>
                    <a:pt x="42" y="41"/>
                  </a:moveTo>
                  <a:cubicBezTo>
                    <a:pt x="41" y="64"/>
                    <a:pt x="41" y="86"/>
                    <a:pt x="54" y="95"/>
                  </a:cubicBezTo>
                  <a:cubicBezTo>
                    <a:pt x="149" y="103"/>
                    <a:pt x="84" y="0"/>
                    <a:pt x="42" y="41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7" name="Freeform 1689"/>
            <p:cNvSpPr>
              <a:spLocks noEditPoints="1"/>
            </p:cNvSpPr>
            <p:nvPr/>
          </p:nvSpPr>
          <p:spPr bwMode="auto">
            <a:xfrm>
              <a:off x="15784513" y="4770438"/>
              <a:ext cx="312738" cy="179388"/>
            </a:xfrm>
            <a:custGeom>
              <a:avLst/>
              <a:gdLst>
                <a:gd name="T0" fmla="*/ 74 w 105"/>
                <a:gd name="T1" fmla="*/ 60 h 60"/>
                <a:gd name="T2" fmla="*/ 74 w 105"/>
                <a:gd name="T3" fmla="*/ 60 h 60"/>
                <a:gd name="T4" fmla="*/ 56 w 105"/>
                <a:gd name="T5" fmla="*/ 54 h 60"/>
                <a:gd name="T6" fmla="*/ 71 w 105"/>
                <a:gd name="T7" fmla="*/ 54 h 60"/>
                <a:gd name="T8" fmla="*/ 74 w 105"/>
                <a:gd name="T9" fmla="*/ 36 h 60"/>
                <a:gd name="T10" fmla="*/ 53 w 105"/>
                <a:gd name="T11" fmla="*/ 36 h 60"/>
                <a:gd name="T12" fmla="*/ 56 w 105"/>
                <a:gd name="T13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60">
                  <a:moveTo>
                    <a:pt x="74" y="60"/>
                  </a:moveTo>
                  <a:cubicBezTo>
                    <a:pt x="0" y="46"/>
                    <a:pt x="105" y="0"/>
                    <a:pt x="74" y="60"/>
                  </a:cubicBezTo>
                  <a:close/>
                  <a:moveTo>
                    <a:pt x="56" y="54"/>
                  </a:moveTo>
                  <a:cubicBezTo>
                    <a:pt x="61" y="54"/>
                    <a:pt x="66" y="54"/>
                    <a:pt x="71" y="54"/>
                  </a:cubicBezTo>
                  <a:cubicBezTo>
                    <a:pt x="74" y="50"/>
                    <a:pt x="74" y="43"/>
                    <a:pt x="74" y="36"/>
                  </a:cubicBezTo>
                  <a:cubicBezTo>
                    <a:pt x="67" y="36"/>
                    <a:pt x="60" y="36"/>
                    <a:pt x="53" y="36"/>
                  </a:cubicBezTo>
                  <a:cubicBezTo>
                    <a:pt x="51" y="45"/>
                    <a:pt x="56" y="47"/>
                    <a:pt x="56" y="5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8" name="Freeform 1690"/>
            <p:cNvSpPr>
              <a:spLocks noEditPoints="1"/>
            </p:cNvSpPr>
            <p:nvPr/>
          </p:nvSpPr>
          <p:spPr bwMode="auto">
            <a:xfrm>
              <a:off x="14028738" y="4751388"/>
              <a:ext cx="268288" cy="374650"/>
            </a:xfrm>
            <a:custGeom>
              <a:avLst/>
              <a:gdLst>
                <a:gd name="T0" fmla="*/ 86 w 90"/>
                <a:gd name="T1" fmla="*/ 54 h 125"/>
                <a:gd name="T2" fmla="*/ 80 w 90"/>
                <a:gd name="T3" fmla="*/ 96 h 125"/>
                <a:gd name="T4" fmla="*/ 86 w 90"/>
                <a:gd name="T5" fmla="*/ 54 h 125"/>
                <a:gd name="T6" fmla="*/ 29 w 90"/>
                <a:gd name="T7" fmla="*/ 81 h 125"/>
                <a:gd name="T8" fmla="*/ 80 w 90"/>
                <a:gd name="T9" fmla="*/ 87 h 125"/>
                <a:gd name="T10" fmla="*/ 77 w 90"/>
                <a:gd name="T11" fmla="*/ 51 h 125"/>
                <a:gd name="T12" fmla="*/ 29 w 90"/>
                <a:gd name="T13" fmla="*/ 8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25">
                  <a:moveTo>
                    <a:pt x="86" y="54"/>
                  </a:moveTo>
                  <a:cubicBezTo>
                    <a:pt x="90" y="71"/>
                    <a:pt x="88" y="84"/>
                    <a:pt x="80" y="96"/>
                  </a:cubicBezTo>
                  <a:cubicBezTo>
                    <a:pt x="0" y="125"/>
                    <a:pt x="16" y="0"/>
                    <a:pt x="86" y="54"/>
                  </a:cubicBezTo>
                  <a:close/>
                  <a:moveTo>
                    <a:pt x="29" y="81"/>
                  </a:moveTo>
                  <a:cubicBezTo>
                    <a:pt x="38" y="92"/>
                    <a:pt x="66" y="99"/>
                    <a:pt x="80" y="87"/>
                  </a:cubicBezTo>
                  <a:cubicBezTo>
                    <a:pt x="86" y="75"/>
                    <a:pt x="81" y="61"/>
                    <a:pt x="77" y="51"/>
                  </a:cubicBezTo>
                  <a:cubicBezTo>
                    <a:pt x="52" y="43"/>
                    <a:pt x="20" y="46"/>
                    <a:pt x="29" y="81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9" name="Freeform 1691"/>
            <p:cNvSpPr>
              <a:spLocks noEditPoints="1"/>
            </p:cNvSpPr>
            <p:nvPr/>
          </p:nvSpPr>
          <p:spPr bwMode="auto">
            <a:xfrm>
              <a:off x="14141451" y="4906963"/>
              <a:ext cx="114300" cy="87313"/>
            </a:xfrm>
            <a:custGeom>
              <a:avLst/>
              <a:gdLst>
                <a:gd name="T0" fmla="*/ 3 w 38"/>
                <a:gd name="T1" fmla="*/ 8 h 29"/>
                <a:gd name="T2" fmla="*/ 36 w 38"/>
                <a:gd name="T3" fmla="*/ 8 h 29"/>
                <a:gd name="T4" fmla="*/ 30 w 38"/>
                <a:gd name="T5" fmla="*/ 29 h 29"/>
                <a:gd name="T6" fmla="*/ 3 w 38"/>
                <a:gd name="T7" fmla="*/ 8 h 29"/>
                <a:gd name="T8" fmla="*/ 9 w 38"/>
                <a:gd name="T9" fmla="*/ 11 h 29"/>
                <a:gd name="T10" fmla="*/ 6 w 38"/>
                <a:gd name="T11" fmla="*/ 11 h 29"/>
                <a:gd name="T12" fmla="*/ 27 w 38"/>
                <a:gd name="T13" fmla="*/ 23 h 29"/>
                <a:gd name="T14" fmla="*/ 30 w 38"/>
                <a:gd name="T15" fmla="*/ 23 h 29"/>
                <a:gd name="T16" fmla="*/ 9 w 38"/>
                <a:gd name="T17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9">
                  <a:moveTo>
                    <a:pt x="3" y="8"/>
                  </a:moveTo>
                  <a:cubicBezTo>
                    <a:pt x="8" y="0"/>
                    <a:pt x="31" y="0"/>
                    <a:pt x="36" y="8"/>
                  </a:cubicBezTo>
                  <a:cubicBezTo>
                    <a:pt x="34" y="15"/>
                    <a:pt x="33" y="23"/>
                    <a:pt x="30" y="29"/>
                  </a:cubicBezTo>
                  <a:cubicBezTo>
                    <a:pt x="14" y="29"/>
                    <a:pt x="0" y="27"/>
                    <a:pt x="3" y="8"/>
                  </a:cubicBezTo>
                  <a:close/>
                  <a:moveTo>
                    <a:pt x="9" y="11"/>
                  </a:moveTo>
                  <a:cubicBezTo>
                    <a:pt x="8" y="11"/>
                    <a:pt x="7" y="11"/>
                    <a:pt x="6" y="11"/>
                  </a:cubicBezTo>
                  <a:cubicBezTo>
                    <a:pt x="6" y="22"/>
                    <a:pt x="15" y="24"/>
                    <a:pt x="27" y="23"/>
                  </a:cubicBezTo>
                  <a:cubicBezTo>
                    <a:pt x="28" y="23"/>
                    <a:pt x="29" y="23"/>
                    <a:pt x="30" y="23"/>
                  </a:cubicBezTo>
                  <a:cubicBezTo>
                    <a:pt x="38" y="6"/>
                    <a:pt x="15" y="4"/>
                    <a:pt x="9" y="11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0" name="Freeform 1692"/>
            <p:cNvSpPr/>
            <p:nvPr/>
          </p:nvSpPr>
          <p:spPr bwMode="auto">
            <a:xfrm>
              <a:off x="16032163" y="3482975"/>
              <a:ext cx="187325" cy="26988"/>
            </a:xfrm>
            <a:custGeom>
              <a:avLst/>
              <a:gdLst>
                <a:gd name="T0" fmla="*/ 63 w 63"/>
                <a:gd name="T1" fmla="*/ 5 h 9"/>
                <a:gd name="T2" fmla="*/ 3 w 63"/>
                <a:gd name="T3" fmla="*/ 8 h 9"/>
                <a:gd name="T4" fmla="*/ 0 w 63"/>
                <a:gd name="T5" fmla="*/ 5 h 9"/>
                <a:gd name="T6" fmla="*/ 27 w 63"/>
                <a:gd name="T7" fmla="*/ 2 h 9"/>
                <a:gd name="T8" fmla="*/ 63 w 63"/>
                <a:gd name="T9" fmla="*/ 2 h 9"/>
                <a:gd name="T10" fmla="*/ 63 w 63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9">
                  <a:moveTo>
                    <a:pt x="63" y="5"/>
                  </a:moveTo>
                  <a:cubicBezTo>
                    <a:pt x="40" y="3"/>
                    <a:pt x="23" y="7"/>
                    <a:pt x="3" y="8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10" y="5"/>
                    <a:pt x="15" y="0"/>
                    <a:pt x="27" y="2"/>
                  </a:cubicBezTo>
                  <a:cubicBezTo>
                    <a:pt x="39" y="2"/>
                    <a:pt x="51" y="2"/>
                    <a:pt x="63" y="2"/>
                  </a:cubicBezTo>
                  <a:cubicBezTo>
                    <a:pt x="63" y="3"/>
                    <a:pt x="63" y="4"/>
                    <a:pt x="63" y="5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1" name="Freeform 1697"/>
            <p:cNvSpPr/>
            <p:nvPr/>
          </p:nvSpPr>
          <p:spPr bwMode="auto">
            <a:xfrm>
              <a:off x="16256001" y="3541713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6 h 36"/>
                <a:gd name="T4" fmla="*/ 3 w 7"/>
                <a:gd name="T5" fmla="*/ 12 h 36"/>
                <a:gd name="T6" fmla="*/ 0 w 7"/>
                <a:gd name="T7" fmla="*/ 36 h 36"/>
                <a:gd name="T8" fmla="*/ 0 w 7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2" y="1"/>
                    <a:pt x="3" y="3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1" y="19"/>
                    <a:pt x="7" y="34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2" name="Freeform 1699"/>
            <p:cNvSpPr/>
            <p:nvPr/>
          </p:nvSpPr>
          <p:spPr bwMode="auto">
            <a:xfrm>
              <a:off x="16249651" y="3560763"/>
              <a:ext cx="95250" cy="180975"/>
            </a:xfrm>
            <a:custGeom>
              <a:avLst/>
              <a:gdLst>
                <a:gd name="T0" fmla="*/ 5 w 32"/>
                <a:gd name="T1" fmla="*/ 0 h 61"/>
                <a:gd name="T2" fmla="*/ 5 w 32"/>
                <a:gd name="T3" fmla="*/ 6 h 61"/>
                <a:gd name="T4" fmla="*/ 5 w 32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1">
                  <a:moveTo>
                    <a:pt x="5" y="0"/>
                  </a:moveTo>
                  <a:cubicBezTo>
                    <a:pt x="32" y="32"/>
                    <a:pt x="0" y="61"/>
                    <a:pt x="5" y="6"/>
                  </a:cubicBezTo>
                  <a:cubicBezTo>
                    <a:pt x="5" y="4"/>
                    <a:pt x="5" y="2"/>
                    <a:pt x="5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3" name="Freeform 1701"/>
            <p:cNvSpPr/>
            <p:nvPr/>
          </p:nvSpPr>
          <p:spPr bwMode="auto">
            <a:xfrm>
              <a:off x="14293851" y="3592513"/>
              <a:ext cx="152400" cy="33338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887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4" name="Freeform 1702"/>
            <p:cNvSpPr/>
            <p:nvPr/>
          </p:nvSpPr>
          <p:spPr bwMode="auto">
            <a:xfrm>
              <a:off x="14812963" y="3592513"/>
              <a:ext cx="144463" cy="33338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5" name="Freeform 1703"/>
            <p:cNvSpPr/>
            <p:nvPr/>
          </p:nvSpPr>
          <p:spPr bwMode="auto">
            <a:xfrm>
              <a:off x="14625638" y="3602038"/>
              <a:ext cx="142875" cy="33338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6" name="Freeform 1704"/>
            <p:cNvSpPr/>
            <p:nvPr/>
          </p:nvSpPr>
          <p:spPr bwMode="auto">
            <a:xfrm>
              <a:off x="14428788" y="3611563"/>
              <a:ext cx="142875" cy="31750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7" name="Freeform 1705"/>
            <p:cNvSpPr/>
            <p:nvPr/>
          </p:nvSpPr>
          <p:spPr bwMode="auto">
            <a:xfrm>
              <a:off x="15825788" y="3611563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D66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8" name="Freeform 1706"/>
            <p:cNvSpPr/>
            <p:nvPr/>
          </p:nvSpPr>
          <p:spPr bwMode="auto">
            <a:xfrm>
              <a:off x="14239876" y="3619500"/>
              <a:ext cx="144463" cy="33338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9" name="Freeform 1707"/>
            <p:cNvSpPr/>
            <p:nvPr/>
          </p:nvSpPr>
          <p:spPr bwMode="auto">
            <a:xfrm>
              <a:off x="14070013" y="3629025"/>
              <a:ext cx="125413" cy="33338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0" name="Freeform 1708"/>
            <p:cNvSpPr/>
            <p:nvPr/>
          </p:nvSpPr>
          <p:spPr bwMode="auto">
            <a:xfrm>
              <a:off x="13801726" y="3598863"/>
              <a:ext cx="2390775" cy="122238"/>
            </a:xfrm>
            <a:custGeom>
              <a:avLst/>
              <a:gdLst>
                <a:gd name="T0" fmla="*/ 717 w 801"/>
                <a:gd name="T1" fmla="*/ 11 h 41"/>
                <a:gd name="T2" fmla="*/ 801 w 801"/>
                <a:gd name="T3" fmla="*/ 26 h 41"/>
                <a:gd name="T4" fmla="*/ 675 w 801"/>
                <a:gd name="T5" fmla="*/ 23 h 41"/>
                <a:gd name="T6" fmla="*/ 627 w 801"/>
                <a:gd name="T7" fmla="*/ 20 h 41"/>
                <a:gd name="T8" fmla="*/ 606 w 801"/>
                <a:gd name="T9" fmla="*/ 20 h 41"/>
                <a:gd name="T10" fmla="*/ 519 w 801"/>
                <a:gd name="T11" fmla="*/ 20 h 41"/>
                <a:gd name="T12" fmla="*/ 498 w 801"/>
                <a:gd name="T13" fmla="*/ 20 h 41"/>
                <a:gd name="T14" fmla="*/ 426 w 801"/>
                <a:gd name="T15" fmla="*/ 23 h 41"/>
                <a:gd name="T16" fmla="*/ 405 w 801"/>
                <a:gd name="T17" fmla="*/ 23 h 41"/>
                <a:gd name="T18" fmla="*/ 333 w 801"/>
                <a:gd name="T19" fmla="*/ 26 h 41"/>
                <a:gd name="T20" fmla="*/ 312 w 801"/>
                <a:gd name="T21" fmla="*/ 26 h 41"/>
                <a:gd name="T22" fmla="*/ 309 w 801"/>
                <a:gd name="T23" fmla="*/ 26 h 41"/>
                <a:gd name="T24" fmla="*/ 240 w 801"/>
                <a:gd name="T25" fmla="*/ 29 h 41"/>
                <a:gd name="T26" fmla="*/ 216 w 801"/>
                <a:gd name="T27" fmla="*/ 29 h 41"/>
                <a:gd name="T28" fmla="*/ 147 w 801"/>
                <a:gd name="T29" fmla="*/ 32 h 41"/>
                <a:gd name="T30" fmla="*/ 123 w 801"/>
                <a:gd name="T31" fmla="*/ 32 h 41"/>
                <a:gd name="T32" fmla="*/ 63 w 801"/>
                <a:gd name="T33" fmla="*/ 35 h 41"/>
                <a:gd name="T34" fmla="*/ 0 w 801"/>
                <a:gd name="T35" fmla="*/ 41 h 41"/>
                <a:gd name="T36" fmla="*/ 21 w 801"/>
                <a:gd name="T37" fmla="*/ 26 h 41"/>
                <a:gd name="T38" fmla="*/ 63 w 801"/>
                <a:gd name="T39" fmla="*/ 17 h 41"/>
                <a:gd name="T40" fmla="*/ 90 w 801"/>
                <a:gd name="T41" fmla="*/ 17 h 41"/>
                <a:gd name="T42" fmla="*/ 132 w 801"/>
                <a:gd name="T43" fmla="*/ 14 h 41"/>
                <a:gd name="T44" fmla="*/ 147 w 801"/>
                <a:gd name="T45" fmla="*/ 14 h 41"/>
                <a:gd name="T46" fmla="*/ 195 w 801"/>
                <a:gd name="T47" fmla="*/ 11 h 41"/>
                <a:gd name="T48" fmla="*/ 210 w 801"/>
                <a:gd name="T49" fmla="*/ 11 h 41"/>
                <a:gd name="T50" fmla="*/ 258 w 801"/>
                <a:gd name="T51" fmla="*/ 8 h 41"/>
                <a:gd name="T52" fmla="*/ 276 w 801"/>
                <a:gd name="T53" fmla="*/ 8 h 41"/>
                <a:gd name="T54" fmla="*/ 324 w 801"/>
                <a:gd name="T55" fmla="*/ 5 h 41"/>
                <a:gd name="T56" fmla="*/ 339 w 801"/>
                <a:gd name="T57" fmla="*/ 5 h 41"/>
                <a:gd name="T58" fmla="*/ 387 w 801"/>
                <a:gd name="T59" fmla="*/ 2 h 41"/>
                <a:gd name="T60" fmla="*/ 501 w 801"/>
                <a:gd name="T61" fmla="*/ 5 h 41"/>
                <a:gd name="T62" fmla="*/ 543 w 801"/>
                <a:gd name="T63" fmla="*/ 8 h 41"/>
                <a:gd name="T64" fmla="*/ 585 w 801"/>
                <a:gd name="T65" fmla="*/ 8 h 41"/>
                <a:gd name="T66" fmla="*/ 657 w 801"/>
                <a:gd name="T67" fmla="*/ 8 h 41"/>
                <a:gd name="T68" fmla="*/ 678 w 801"/>
                <a:gd name="T69" fmla="*/ 8 h 41"/>
                <a:gd name="T70" fmla="*/ 717 w 801"/>
                <a:gd name="T7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1" h="41">
                  <a:moveTo>
                    <a:pt x="717" y="11"/>
                  </a:moveTo>
                  <a:cubicBezTo>
                    <a:pt x="747" y="14"/>
                    <a:pt x="778" y="16"/>
                    <a:pt x="801" y="26"/>
                  </a:cubicBezTo>
                  <a:cubicBezTo>
                    <a:pt x="758" y="26"/>
                    <a:pt x="714" y="27"/>
                    <a:pt x="675" y="23"/>
                  </a:cubicBezTo>
                  <a:cubicBezTo>
                    <a:pt x="665" y="16"/>
                    <a:pt x="642" y="22"/>
                    <a:pt x="627" y="20"/>
                  </a:cubicBezTo>
                  <a:cubicBezTo>
                    <a:pt x="620" y="20"/>
                    <a:pt x="613" y="20"/>
                    <a:pt x="606" y="20"/>
                  </a:cubicBezTo>
                  <a:cubicBezTo>
                    <a:pt x="584" y="15"/>
                    <a:pt x="541" y="15"/>
                    <a:pt x="519" y="20"/>
                  </a:cubicBezTo>
                  <a:cubicBezTo>
                    <a:pt x="512" y="20"/>
                    <a:pt x="505" y="20"/>
                    <a:pt x="498" y="20"/>
                  </a:cubicBezTo>
                  <a:cubicBezTo>
                    <a:pt x="475" y="22"/>
                    <a:pt x="444" y="16"/>
                    <a:pt x="426" y="23"/>
                  </a:cubicBezTo>
                  <a:cubicBezTo>
                    <a:pt x="419" y="23"/>
                    <a:pt x="412" y="23"/>
                    <a:pt x="405" y="23"/>
                  </a:cubicBezTo>
                  <a:cubicBezTo>
                    <a:pt x="382" y="25"/>
                    <a:pt x="351" y="19"/>
                    <a:pt x="333" y="26"/>
                  </a:cubicBezTo>
                  <a:cubicBezTo>
                    <a:pt x="326" y="26"/>
                    <a:pt x="319" y="26"/>
                    <a:pt x="312" y="26"/>
                  </a:cubicBezTo>
                  <a:cubicBezTo>
                    <a:pt x="311" y="26"/>
                    <a:pt x="310" y="26"/>
                    <a:pt x="309" y="26"/>
                  </a:cubicBezTo>
                  <a:cubicBezTo>
                    <a:pt x="287" y="28"/>
                    <a:pt x="257" y="22"/>
                    <a:pt x="240" y="29"/>
                  </a:cubicBezTo>
                  <a:cubicBezTo>
                    <a:pt x="232" y="29"/>
                    <a:pt x="224" y="29"/>
                    <a:pt x="216" y="29"/>
                  </a:cubicBezTo>
                  <a:cubicBezTo>
                    <a:pt x="194" y="31"/>
                    <a:pt x="164" y="25"/>
                    <a:pt x="147" y="32"/>
                  </a:cubicBezTo>
                  <a:cubicBezTo>
                    <a:pt x="139" y="32"/>
                    <a:pt x="131" y="32"/>
                    <a:pt x="123" y="32"/>
                  </a:cubicBezTo>
                  <a:cubicBezTo>
                    <a:pt x="104" y="34"/>
                    <a:pt x="77" y="28"/>
                    <a:pt x="63" y="35"/>
                  </a:cubicBezTo>
                  <a:cubicBezTo>
                    <a:pt x="43" y="38"/>
                    <a:pt x="22" y="40"/>
                    <a:pt x="0" y="41"/>
                  </a:cubicBezTo>
                  <a:cubicBezTo>
                    <a:pt x="3" y="32"/>
                    <a:pt x="17" y="34"/>
                    <a:pt x="21" y="26"/>
                  </a:cubicBezTo>
                  <a:cubicBezTo>
                    <a:pt x="38" y="26"/>
                    <a:pt x="44" y="15"/>
                    <a:pt x="63" y="17"/>
                  </a:cubicBezTo>
                  <a:cubicBezTo>
                    <a:pt x="72" y="17"/>
                    <a:pt x="81" y="17"/>
                    <a:pt x="90" y="17"/>
                  </a:cubicBezTo>
                  <a:cubicBezTo>
                    <a:pt x="103" y="15"/>
                    <a:pt x="124" y="21"/>
                    <a:pt x="132" y="14"/>
                  </a:cubicBezTo>
                  <a:cubicBezTo>
                    <a:pt x="137" y="14"/>
                    <a:pt x="142" y="14"/>
                    <a:pt x="147" y="14"/>
                  </a:cubicBezTo>
                  <a:cubicBezTo>
                    <a:pt x="162" y="12"/>
                    <a:pt x="185" y="18"/>
                    <a:pt x="195" y="11"/>
                  </a:cubicBezTo>
                  <a:cubicBezTo>
                    <a:pt x="200" y="11"/>
                    <a:pt x="205" y="11"/>
                    <a:pt x="210" y="11"/>
                  </a:cubicBezTo>
                  <a:cubicBezTo>
                    <a:pt x="225" y="9"/>
                    <a:pt x="248" y="15"/>
                    <a:pt x="258" y="8"/>
                  </a:cubicBezTo>
                  <a:cubicBezTo>
                    <a:pt x="264" y="8"/>
                    <a:pt x="270" y="8"/>
                    <a:pt x="276" y="8"/>
                  </a:cubicBezTo>
                  <a:cubicBezTo>
                    <a:pt x="291" y="6"/>
                    <a:pt x="314" y="12"/>
                    <a:pt x="324" y="5"/>
                  </a:cubicBezTo>
                  <a:cubicBezTo>
                    <a:pt x="329" y="5"/>
                    <a:pt x="334" y="5"/>
                    <a:pt x="339" y="5"/>
                  </a:cubicBezTo>
                  <a:cubicBezTo>
                    <a:pt x="354" y="3"/>
                    <a:pt x="377" y="9"/>
                    <a:pt x="387" y="2"/>
                  </a:cubicBezTo>
                  <a:cubicBezTo>
                    <a:pt x="428" y="0"/>
                    <a:pt x="460" y="7"/>
                    <a:pt x="501" y="5"/>
                  </a:cubicBezTo>
                  <a:cubicBezTo>
                    <a:pt x="509" y="12"/>
                    <a:pt x="530" y="6"/>
                    <a:pt x="543" y="8"/>
                  </a:cubicBezTo>
                  <a:cubicBezTo>
                    <a:pt x="557" y="8"/>
                    <a:pt x="571" y="8"/>
                    <a:pt x="585" y="8"/>
                  </a:cubicBezTo>
                  <a:cubicBezTo>
                    <a:pt x="609" y="8"/>
                    <a:pt x="633" y="8"/>
                    <a:pt x="657" y="8"/>
                  </a:cubicBezTo>
                  <a:cubicBezTo>
                    <a:pt x="664" y="8"/>
                    <a:pt x="671" y="8"/>
                    <a:pt x="678" y="8"/>
                  </a:cubicBezTo>
                  <a:cubicBezTo>
                    <a:pt x="685" y="15"/>
                    <a:pt x="705" y="9"/>
                    <a:pt x="717" y="11"/>
                  </a:cubicBezTo>
                  <a:close/>
                </a:path>
              </a:pathLst>
            </a:custGeom>
            <a:solidFill>
              <a:srgbClr val="F18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1" name="Freeform 1709"/>
            <p:cNvSpPr/>
            <p:nvPr/>
          </p:nvSpPr>
          <p:spPr bwMode="auto">
            <a:xfrm>
              <a:off x="15073313" y="3646488"/>
              <a:ext cx="214313" cy="20638"/>
            </a:xfrm>
            <a:custGeom>
              <a:avLst/>
              <a:gdLst>
                <a:gd name="T0" fmla="*/ 0 w 72"/>
                <a:gd name="T1" fmla="*/ 7 h 7"/>
                <a:gd name="T2" fmla="*/ 72 w 72"/>
                <a:gd name="T3" fmla="*/ 4 h 7"/>
                <a:gd name="T4" fmla="*/ 72 w 72"/>
                <a:gd name="T5" fmla="*/ 7 h 7"/>
                <a:gd name="T6" fmla="*/ 45 w 72"/>
                <a:gd name="T7" fmla="*/ 7 h 7"/>
                <a:gd name="T8" fmla="*/ 12 w 72"/>
                <a:gd name="T9" fmla="*/ 7 h 7"/>
                <a:gd name="T10" fmla="*/ 0 w 72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7">
                  <a:moveTo>
                    <a:pt x="0" y="7"/>
                  </a:moveTo>
                  <a:cubicBezTo>
                    <a:pt x="18" y="0"/>
                    <a:pt x="49" y="6"/>
                    <a:pt x="72" y="4"/>
                  </a:cubicBezTo>
                  <a:cubicBezTo>
                    <a:pt x="72" y="5"/>
                    <a:pt x="72" y="6"/>
                    <a:pt x="72" y="7"/>
                  </a:cubicBezTo>
                  <a:cubicBezTo>
                    <a:pt x="63" y="7"/>
                    <a:pt x="54" y="7"/>
                    <a:pt x="45" y="7"/>
                  </a:cubicBezTo>
                  <a:cubicBezTo>
                    <a:pt x="34" y="7"/>
                    <a:pt x="23" y="7"/>
                    <a:pt x="12" y="7"/>
                  </a:cubicBezTo>
                  <a:cubicBezTo>
                    <a:pt x="8" y="7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2" name="Freeform 1710"/>
            <p:cNvSpPr/>
            <p:nvPr/>
          </p:nvSpPr>
          <p:spPr bwMode="auto">
            <a:xfrm>
              <a:off x="15673388" y="3646488"/>
              <a:ext cx="142875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3" name="Freeform 1711"/>
            <p:cNvSpPr/>
            <p:nvPr/>
          </p:nvSpPr>
          <p:spPr bwMode="auto">
            <a:xfrm>
              <a:off x="14795501" y="3656013"/>
              <a:ext cx="214313" cy="31750"/>
            </a:xfrm>
            <a:custGeom>
              <a:avLst/>
              <a:gdLst>
                <a:gd name="T0" fmla="*/ 0 w 72"/>
                <a:gd name="T1" fmla="*/ 7 h 11"/>
                <a:gd name="T2" fmla="*/ 72 w 72"/>
                <a:gd name="T3" fmla="*/ 4 h 11"/>
                <a:gd name="T4" fmla="*/ 0 w 7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11">
                  <a:moveTo>
                    <a:pt x="0" y="7"/>
                  </a:moveTo>
                  <a:cubicBezTo>
                    <a:pt x="18" y="0"/>
                    <a:pt x="49" y="6"/>
                    <a:pt x="72" y="4"/>
                  </a:cubicBezTo>
                  <a:cubicBezTo>
                    <a:pt x="54" y="11"/>
                    <a:pt x="23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4" name="Freeform 1712"/>
            <p:cNvSpPr/>
            <p:nvPr/>
          </p:nvSpPr>
          <p:spPr bwMode="auto">
            <a:xfrm>
              <a:off x="15914688" y="3490913"/>
              <a:ext cx="344488" cy="185738"/>
            </a:xfrm>
            <a:custGeom>
              <a:avLst/>
              <a:gdLst>
                <a:gd name="T0" fmla="*/ 114 w 115"/>
                <a:gd name="T1" fmla="*/ 53 h 62"/>
                <a:gd name="T2" fmla="*/ 111 w 115"/>
                <a:gd name="T3" fmla="*/ 62 h 62"/>
                <a:gd name="T4" fmla="*/ 0 w 115"/>
                <a:gd name="T5" fmla="*/ 35 h 62"/>
                <a:gd name="T6" fmla="*/ 9 w 115"/>
                <a:gd name="T7" fmla="*/ 20 h 62"/>
                <a:gd name="T8" fmla="*/ 42 w 115"/>
                <a:gd name="T9" fmla="*/ 5 h 62"/>
                <a:gd name="T10" fmla="*/ 102 w 115"/>
                <a:gd name="T11" fmla="*/ 2 h 62"/>
                <a:gd name="T12" fmla="*/ 114 w 115"/>
                <a:gd name="T13" fmla="*/ 17 h 62"/>
                <a:gd name="T14" fmla="*/ 114 w 115"/>
                <a:gd name="T1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62">
                  <a:moveTo>
                    <a:pt x="114" y="53"/>
                  </a:moveTo>
                  <a:cubicBezTo>
                    <a:pt x="114" y="57"/>
                    <a:pt x="115" y="62"/>
                    <a:pt x="111" y="62"/>
                  </a:cubicBezTo>
                  <a:cubicBezTo>
                    <a:pt x="89" y="38"/>
                    <a:pt x="32" y="49"/>
                    <a:pt x="0" y="35"/>
                  </a:cubicBezTo>
                  <a:cubicBezTo>
                    <a:pt x="6" y="33"/>
                    <a:pt x="8" y="27"/>
                    <a:pt x="9" y="20"/>
                  </a:cubicBezTo>
                  <a:cubicBezTo>
                    <a:pt x="19" y="14"/>
                    <a:pt x="31" y="10"/>
                    <a:pt x="42" y="5"/>
                  </a:cubicBezTo>
                  <a:cubicBezTo>
                    <a:pt x="62" y="4"/>
                    <a:pt x="79" y="0"/>
                    <a:pt x="102" y="2"/>
                  </a:cubicBezTo>
                  <a:cubicBezTo>
                    <a:pt x="104" y="9"/>
                    <a:pt x="112" y="10"/>
                    <a:pt x="114" y="17"/>
                  </a:cubicBezTo>
                  <a:cubicBezTo>
                    <a:pt x="114" y="29"/>
                    <a:pt x="114" y="41"/>
                    <a:pt x="114" y="53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5" name="Freeform 1713"/>
            <p:cNvSpPr/>
            <p:nvPr/>
          </p:nvSpPr>
          <p:spPr bwMode="auto">
            <a:xfrm>
              <a:off x="14517688" y="3663950"/>
              <a:ext cx="209550" cy="33338"/>
            </a:xfrm>
            <a:custGeom>
              <a:avLst/>
              <a:gdLst>
                <a:gd name="T0" fmla="*/ 0 w 70"/>
                <a:gd name="T1" fmla="*/ 7 h 11"/>
                <a:gd name="T2" fmla="*/ 69 w 70"/>
                <a:gd name="T3" fmla="*/ 4 h 11"/>
                <a:gd name="T4" fmla="*/ 54 w 70"/>
                <a:gd name="T5" fmla="*/ 7 h 11"/>
                <a:gd name="T6" fmla="*/ 0 w 70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1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70" y="11"/>
                    <a:pt x="58" y="5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6" name="Freeform 1714"/>
            <p:cNvSpPr/>
            <p:nvPr/>
          </p:nvSpPr>
          <p:spPr bwMode="auto">
            <a:xfrm>
              <a:off x="14733588" y="3667125"/>
              <a:ext cx="376238" cy="30163"/>
            </a:xfrm>
            <a:custGeom>
              <a:avLst/>
              <a:gdLst>
                <a:gd name="T0" fmla="*/ 21 w 126"/>
                <a:gd name="T1" fmla="*/ 3 h 10"/>
                <a:gd name="T2" fmla="*/ 93 w 126"/>
                <a:gd name="T3" fmla="*/ 0 h 10"/>
                <a:gd name="T4" fmla="*/ 114 w 126"/>
                <a:gd name="T5" fmla="*/ 0 h 10"/>
                <a:gd name="T6" fmla="*/ 126 w 126"/>
                <a:gd name="T7" fmla="*/ 0 h 10"/>
                <a:gd name="T8" fmla="*/ 126 w 126"/>
                <a:gd name="T9" fmla="*/ 3 h 10"/>
                <a:gd name="T10" fmla="*/ 18 w 126"/>
                <a:gd name="T11" fmla="*/ 6 h 10"/>
                <a:gd name="T12" fmla="*/ 0 w 126"/>
                <a:gd name="T13" fmla="*/ 3 h 10"/>
                <a:gd name="T14" fmla="*/ 21 w 126"/>
                <a:gd name="T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0">
                  <a:moveTo>
                    <a:pt x="21" y="3"/>
                  </a:moveTo>
                  <a:cubicBezTo>
                    <a:pt x="44" y="1"/>
                    <a:pt x="75" y="7"/>
                    <a:pt x="93" y="0"/>
                  </a:cubicBezTo>
                  <a:cubicBezTo>
                    <a:pt x="100" y="0"/>
                    <a:pt x="107" y="0"/>
                    <a:pt x="114" y="0"/>
                  </a:cubicBezTo>
                  <a:cubicBezTo>
                    <a:pt x="118" y="0"/>
                    <a:pt x="122" y="0"/>
                    <a:pt x="126" y="0"/>
                  </a:cubicBezTo>
                  <a:cubicBezTo>
                    <a:pt x="126" y="1"/>
                    <a:pt x="126" y="2"/>
                    <a:pt x="126" y="3"/>
                  </a:cubicBezTo>
                  <a:cubicBezTo>
                    <a:pt x="91" y="5"/>
                    <a:pt x="56" y="7"/>
                    <a:pt x="18" y="6"/>
                  </a:cubicBezTo>
                  <a:cubicBezTo>
                    <a:pt x="13" y="4"/>
                    <a:pt x="0" y="10"/>
                    <a:pt x="0" y="3"/>
                  </a:cubicBezTo>
                  <a:cubicBezTo>
                    <a:pt x="7" y="3"/>
                    <a:pt x="14" y="3"/>
                    <a:pt x="21" y="3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7" name="Freeform 1715"/>
            <p:cNvSpPr>
              <a:spLocks noEditPoints="1"/>
            </p:cNvSpPr>
            <p:nvPr/>
          </p:nvSpPr>
          <p:spPr bwMode="auto">
            <a:xfrm>
              <a:off x="13666788" y="3636963"/>
              <a:ext cx="2765425" cy="1404938"/>
            </a:xfrm>
            <a:custGeom>
              <a:avLst/>
              <a:gdLst>
                <a:gd name="T0" fmla="*/ 909 w 926"/>
                <a:gd name="T1" fmla="*/ 61 h 470"/>
                <a:gd name="T2" fmla="*/ 801 w 926"/>
                <a:gd name="T3" fmla="*/ 124 h 470"/>
                <a:gd name="T4" fmla="*/ 807 w 926"/>
                <a:gd name="T5" fmla="*/ 184 h 470"/>
                <a:gd name="T6" fmla="*/ 825 w 926"/>
                <a:gd name="T7" fmla="*/ 268 h 470"/>
                <a:gd name="T8" fmla="*/ 921 w 926"/>
                <a:gd name="T9" fmla="*/ 274 h 470"/>
                <a:gd name="T10" fmla="*/ 915 w 926"/>
                <a:gd name="T11" fmla="*/ 340 h 470"/>
                <a:gd name="T12" fmla="*/ 912 w 926"/>
                <a:gd name="T13" fmla="*/ 427 h 470"/>
                <a:gd name="T14" fmla="*/ 690 w 926"/>
                <a:gd name="T15" fmla="*/ 460 h 470"/>
                <a:gd name="T16" fmla="*/ 585 w 926"/>
                <a:gd name="T17" fmla="*/ 466 h 470"/>
                <a:gd name="T18" fmla="*/ 309 w 926"/>
                <a:gd name="T19" fmla="*/ 466 h 470"/>
                <a:gd name="T20" fmla="*/ 111 w 926"/>
                <a:gd name="T21" fmla="*/ 361 h 470"/>
                <a:gd name="T22" fmla="*/ 18 w 926"/>
                <a:gd name="T23" fmla="*/ 454 h 470"/>
                <a:gd name="T24" fmla="*/ 54 w 926"/>
                <a:gd name="T25" fmla="*/ 283 h 470"/>
                <a:gd name="T26" fmla="*/ 57 w 926"/>
                <a:gd name="T27" fmla="*/ 67 h 470"/>
                <a:gd name="T28" fmla="*/ 306 w 926"/>
                <a:gd name="T29" fmla="*/ 19 h 470"/>
                <a:gd name="T30" fmla="*/ 483 w 926"/>
                <a:gd name="T31" fmla="*/ 13 h 470"/>
                <a:gd name="T32" fmla="*/ 792 w 926"/>
                <a:gd name="T33" fmla="*/ 253 h 470"/>
                <a:gd name="T34" fmla="*/ 792 w 926"/>
                <a:gd name="T35" fmla="*/ 172 h 470"/>
                <a:gd name="T36" fmla="*/ 690 w 926"/>
                <a:gd name="T37" fmla="*/ 43 h 470"/>
                <a:gd name="T38" fmla="*/ 594 w 926"/>
                <a:gd name="T39" fmla="*/ 91 h 470"/>
                <a:gd name="T40" fmla="*/ 597 w 926"/>
                <a:gd name="T41" fmla="*/ 190 h 470"/>
                <a:gd name="T42" fmla="*/ 609 w 926"/>
                <a:gd name="T43" fmla="*/ 247 h 470"/>
                <a:gd name="T44" fmla="*/ 768 w 926"/>
                <a:gd name="T45" fmla="*/ 259 h 470"/>
                <a:gd name="T46" fmla="*/ 399 w 926"/>
                <a:gd name="T47" fmla="*/ 43 h 470"/>
                <a:gd name="T48" fmla="*/ 342 w 926"/>
                <a:gd name="T49" fmla="*/ 112 h 470"/>
                <a:gd name="T50" fmla="*/ 348 w 926"/>
                <a:gd name="T51" fmla="*/ 232 h 470"/>
                <a:gd name="T52" fmla="*/ 555 w 926"/>
                <a:gd name="T53" fmla="*/ 193 h 470"/>
                <a:gd name="T54" fmla="*/ 558 w 926"/>
                <a:gd name="T55" fmla="*/ 109 h 470"/>
                <a:gd name="T56" fmla="*/ 558 w 926"/>
                <a:gd name="T57" fmla="*/ 43 h 470"/>
                <a:gd name="T58" fmla="*/ 240 w 926"/>
                <a:gd name="T59" fmla="*/ 52 h 470"/>
                <a:gd name="T60" fmla="*/ 114 w 926"/>
                <a:gd name="T61" fmla="*/ 58 h 470"/>
                <a:gd name="T62" fmla="*/ 99 w 926"/>
                <a:gd name="T63" fmla="*/ 112 h 470"/>
                <a:gd name="T64" fmla="*/ 201 w 926"/>
                <a:gd name="T65" fmla="*/ 259 h 470"/>
                <a:gd name="T66" fmla="*/ 294 w 926"/>
                <a:gd name="T67" fmla="*/ 169 h 470"/>
                <a:gd name="T68" fmla="*/ 297 w 926"/>
                <a:gd name="T69" fmla="*/ 64 h 470"/>
                <a:gd name="T70" fmla="*/ 240 w 926"/>
                <a:gd name="T71" fmla="*/ 52 h 470"/>
                <a:gd name="T72" fmla="*/ 561 w 926"/>
                <a:gd name="T73" fmla="*/ 271 h 470"/>
                <a:gd name="T74" fmla="*/ 513 w 926"/>
                <a:gd name="T75" fmla="*/ 265 h 470"/>
                <a:gd name="T76" fmla="*/ 666 w 926"/>
                <a:gd name="T77" fmla="*/ 265 h 470"/>
                <a:gd name="T78" fmla="*/ 693 w 926"/>
                <a:gd name="T79" fmla="*/ 265 h 470"/>
                <a:gd name="T80" fmla="*/ 126 w 926"/>
                <a:gd name="T81" fmla="*/ 268 h 470"/>
                <a:gd name="T82" fmla="*/ 126 w 926"/>
                <a:gd name="T83" fmla="*/ 268 h 470"/>
                <a:gd name="T84" fmla="*/ 189 w 926"/>
                <a:gd name="T85" fmla="*/ 313 h 470"/>
                <a:gd name="T86" fmla="*/ 177 w 926"/>
                <a:gd name="T87" fmla="*/ 274 h 470"/>
                <a:gd name="T88" fmla="*/ 231 w 926"/>
                <a:gd name="T89" fmla="*/ 268 h 470"/>
                <a:gd name="T90" fmla="*/ 306 w 926"/>
                <a:gd name="T91" fmla="*/ 268 h 470"/>
                <a:gd name="T92" fmla="*/ 306 w 926"/>
                <a:gd name="T93" fmla="*/ 268 h 470"/>
                <a:gd name="T94" fmla="*/ 405 w 926"/>
                <a:gd name="T95" fmla="*/ 277 h 470"/>
                <a:gd name="T96" fmla="*/ 831 w 926"/>
                <a:gd name="T97" fmla="*/ 331 h 470"/>
                <a:gd name="T98" fmla="*/ 843 w 926"/>
                <a:gd name="T99" fmla="*/ 358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6" h="470">
                  <a:moveTo>
                    <a:pt x="666" y="13"/>
                  </a:moveTo>
                  <a:cubicBezTo>
                    <a:pt x="740" y="24"/>
                    <a:pt x="889" y="0"/>
                    <a:pt x="909" y="58"/>
                  </a:cubicBezTo>
                  <a:cubicBezTo>
                    <a:pt x="909" y="59"/>
                    <a:pt x="909" y="60"/>
                    <a:pt x="909" y="61"/>
                  </a:cubicBezTo>
                  <a:cubicBezTo>
                    <a:pt x="890" y="66"/>
                    <a:pt x="868" y="48"/>
                    <a:pt x="840" y="52"/>
                  </a:cubicBezTo>
                  <a:cubicBezTo>
                    <a:pt x="836" y="47"/>
                    <a:pt x="811" y="47"/>
                    <a:pt x="807" y="52"/>
                  </a:cubicBezTo>
                  <a:cubicBezTo>
                    <a:pt x="798" y="69"/>
                    <a:pt x="802" y="99"/>
                    <a:pt x="801" y="124"/>
                  </a:cubicBezTo>
                  <a:cubicBezTo>
                    <a:pt x="803" y="128"/>
                    <a:pt x="797" y="140"/>
                    <a:pt x="804" y="139"/>
                  </a:cubicBezTo>
                  <a:cubicBezTo>
                    <a:pt x="804" y="150"/>
                    <a:pt x="804" y="161"/>
                    <a:pt x="804" y="172"/>
                  </a:cubicBezTo>
                  <a:cubicBezTo>
                    <a:pt x="804" y="177"/>
                    <a:pt x="803" y="183"/>
                    <a:pt x="807" y="184"/>
                  </a:cubicBezTo>
                  <a:cubicBezTo>
                    <a:pt x="807" y="195"/>
                    <a:pt x="807" y="206"/>
                    <a:pt x="807" y="217"/>
                  </a:cubicBezTo>
                  <a:cubicBezTo>
                    <a:pt x="807" y="222"/>
                    <a:pt x="806" y="228"/>
                    <a:pt x="810" y="229"/>
                  </a:cubicBezTo>
                  <a:cubicBezTo>
                    <a:pt x="809" y="248"/>
                    <a:pt x="817" y="258"/>
                    <a:pt x="825" y="268"/>
                  </a:cubicBezTo>
                  <a:cubicBezTo>
                    <a:pt x="833" y="268"/>
                    <a:pt x="841" y="268"/>
                    <a:pt x="849" y="268"/>
                  </a:cubicBezTo>
                  <a:cubicBezTo>
                    <a:pt x="856" y="269"/>
                    <a:pt x="860" y="273"/>
                    <a:pt x="870" y="271"/>
                  </a:cubicBezTo>
                  <a:cubicBezTo>
                    <a:pt x="886" y="273"/>
                    <a:pt x="910" y="267"/>
                    <a:pt x="921" y="274"/>
                  </a:cubicBezTo>
                  <a:cubicBezTo>
                    <a:pt x="921" y="278"/>
                    <a:pt x="921" y="282"/>
                    <a:pt x="918" y="283"/>
                  </a:cubicBezTo>
                  <a:cubicBezTo>
                    <a:pt x="905" y="282"/>
                    <a:pt x="885" y="276"/>
                    <a:pt x="873" y="283"/>
                  </a:cubicBezTo>
                  <a:cubicBezTo>
                    <a:pt x="854" y="324"/>
                    <a:pt x="897" y="408"/>
                    <a:pt x="915" y="340"/>
                  </a:cubicBezTo>
                  <a:cubicBezTo>
                    <a:pt x="914" y="325"/>
                    <a:pt x="920" y="317"/>
                    <a:pt x="918" y="301"/>
                  </a:cubicBezTo>
                  <a:cubicBezTo>
                    <a:pt x="926" y="302"/>
                    <a:pt x="916" y="285"/>
                    <a:pt x="924" y="286"/>
                  </a:cubicBezTo>
                  <a:cubicBezTo>
                    <a:pt x="924" y="337"/>
                    <a:pt x="925" y="389"/>
                    <a:pt x="912" y="427"/>
                  </a:cubicBezTo>
                  <a:cubicBezTo>
                    <a:pt x="894" y="427"/>
                    <a:pt x="875" y="428"/>
                    <a:pt x="864" y="421"/>
                  </a:cubicBezTo>
                  <a:cubicBezTo>
                    <a:pt x="872" y="344"/>
                    <a:pt x="729" y="301"/>
                    <a:pt x="690" y="361"/>
                  </a:cubicBezTo>
                  <a:cubicBezTo>
                    <a:pt x="674" y="385"/>
                    <a:pt x="682" y="426"/>
                    <a:pt x="690" y="460"/>
                  </a:cubicBezTo>
                  <a:cubicBezTo>
                    <a:pt x="683" y="467"/>
                    <a:pt x="663" y="461"/>
                    <a:pt x="651" y="463"/>
                  </a:cubicBezTo>
                  <a:cubicBezTo>
                    <a:pt x="640" y="463"/>
                    <a:pt x="629" y="463"/>
                    <a:pt x="618" y="463"/>
                  </a:cubicBezTo>
                  <a:cubicBezTo>
                    <a:pt x="608" y="465"/>
                    <a:pt x="590" y="459"/>
                    <a:pt x="585" y="466"/>
                  </a:cubicBezTo>
                  <a:cubicBezTo>
                    <a:pt x="567" y="466"/>
                    <a:pt x="549" y="466"/>
                    <a:pt x="531" y="466"/>
                  </a:cubicBezTo>
                  <a:cubicBezTo>
                    <a:pt x="487" y="466"/>
                    <a:pt x="443" y="466"/>
                    <a:pt x="399" y="466"/>
                  </a:cubicBezTo>
                  <a:cubicBezTo>
                    <a:pt x="369" y="466"/>
                    <a:pt x="339" y="466"/>
                    <a:pt x="309" y="466"/>
                  </a:cubicBezTo>
                  <a:cubicBezTo>
                    <a:pt x="303" y="461"/>
                    <a:pt x="276" y="461"/>
                    <a:pt x="270" y="466"/>
                  </a:cubicBezTo>
                  <a:cubicBezTo>
                    <a:pt x="266" y="464"/>
                    <a:pt x="254" y="470"/>
                    <a:pt x="255" y="463"/>
                  </a:cubicBezTo>
                  <a:cubicBezTo>
                    <a:pt x="282" y="378"/>
                    <a:pt x="175" y="320"/>
                    <a:pt x="111" y="361"/>
                  </a:cubicBezTo>
                  <a:cubicBezTo>
                    <a:pt x="81" y="380"/>
                    <a:pt x="84" y="425"/>
                    <a:pt x="87" y="463"/>
                  </a:cubicBezTo>
                  <a:cubicBezTo>
                    <a:pt x="81" y="456"/>
                    <a:pt x="62" y="462"/>
                    <a:pt x="51" y="460"/>
                  </a:cubicBezTo>
                  <a:cubicBezTo>
                    <a:pt x="37" y="461"/>
                    <a:pt x="27" y="458"/>
                    <a:pt x="18" y="454"/>
                  </a:cubicBezTo>
                  <a:cubicBezTo>
                    <a:pt x="9" y="431"/>
                    <a:pt x="8" y="400"/>
                    <a:pt x="9" y="367"/>
                  </a:cubicBezTo>
                  <a:cubicBezTo>
                    <a:pt x="13" y="345"/>
                    <a:pt x="0" y="306"/>
                    <a:pt x="18" y="298"/>
                  </a:cubicBezTo>
                  <a:cubicBezTo>
                    <a:pt x="36" y="299"/>
                    <a:pt x="52" y="298"/>
                    <a:pt x="54" y="283"/>
                  </a:cubicBezTo>
                  <a:cubicBezTo>
                    <a:pt x="61" y="275"/>
                    <a:pt x="55" y="254"/>
                    <a:pt x="57" y="241"/>
                  </a:cubicBezTo>
                  <a:cubicBezTo>
                    <a:pt x="52" y="182"/>
                    <a:pt x="75" y="121"/>
                    <a:pt x="60" y="73"/>
                  </a:cubicBezTo>
                  <a:cubicBezTo>
                    <a:pt x="59" y="71"/>
                    <a:pt x="57" y="70"/>
                    <a:pt x="57" y="67"/>
                  </a:cubicBezTo>
                  <a:cubicBezTo>
                    <a:pt x="41" y="67"/>
                    <a:pt x="28" y="70"/>
                    <a:pt x="18" y="76"/>
                  </a:cubicBezTo>
                  <a:cubicBezTo>
                    <a:pt x="7" y="0"/>
                    <a:pt x="180" y="35"/>
                    <a:pt x="249" y="22"/>
                  </a:cubicBezTo>
                  <a:cubicBezTo>
                    <a:pt x="267" y="20"/>
                    <a:pt x="293" y="26"/>
                    <a:pt x="306" y="19"/>
                  </a:cubicBezTo>
                  <a:cubicBezTo>
                    <a:pt x="317" y="19"/>
                    <a:pt x="328" y="19"/>
                    <a:pt x="339" y="19"/>
                  </a:cubicBezTo>
                  <a:cubicBezTo>
                    <a:pt x="350" y="17"/>
                    <a:pt x="369" y="23"/>
                    <a:pt x="375" y="16"/>
                  </a:cubicBezTo>
                  <a:cubicBezTo>
                    <a:pt x="413" y="17"/>
                    <a:pt x="448" y="15"/>
                    <a:pt x="483" y="13"/>
                  </a:cubicBezTo>
                  <a:cubicBezTo>
                    <a:pt x="494" y="13"/>
                    <a:pt x="505" y="13"/>
                    <a:pt x="516" y="13"/>
                  </a:cubicBezTo>
                  <a:cubicBezTo>
                    <a:pt x="566" y="13"/>
                    <a:pt x="616" y="13"/>
                    <a:pt x="666" y="13"/>
                  </a:cubicBezTo>
                  <a:close/>
                  <a:moveTo>
                    <a:pt x="792" y="253"/>
                  </a:moveTo>
                  <a:cubicBezTo>
                    <a:pt x="789" y="244"/>
                    <a:pt x="799" y="248"/>
                    <a:pt x="804" y="247"/>
                  </a:cubicBezTo>
                  <a:cubicBezTo>
                    <a:pt x="809" y="228"/>
                    <a:pt x="797" y="226"/>
                    <a:pt x="795" y="214"/>
                  </a:cubicBezTo>
                  <a:cubicBezTo>
                    <a:pt x="795" y="199"/>
                    <a:pt x="797" y="182"/>
                    <a:pt x="792" y="172"/>
                  </a:cubicBezTo>
                  <a:cubicBezTo>
                    <a:pt x="763" y="153"/>
                    <a:pt x="780" y="88"/>
                    <a:pt x="771" y="49"/>
                  </a:cubicBezTo>
                  <a:cubicBezTo>
                    <a:pt x="765" y="46"/>
                    <a:pt x="761" y="41"/>
                    <a:pt x="750" y="43"/>
                  </a:cubicBezTo>
                  <a:cubicBezTo>
                    <a:pt x="737" y="38"/>
                    <a:pt x="703" y="38"/>
                    <a:pt x="690" y="43"/>
                  </a:cubicBezTo>
                  <a:cubicBezTo>
                    <a:pt x="655" y="47"/>
                    <a:pt x="621" y="43"/>
                    <a:pt x="591" y="46"/>
                  </a:cubicBezTo>
                  <a:cubicBezTo>
                    <a:pt x="591" y="54"/>
                    <a:pt x="591" y="62"/>
                    <a:pt x="591" y="70"/>
                  </a:cubicBezTo>
                  <a:cubicBezTo>
                    <a:pt x="593" y="76"/>
                    <a:pt x="587" y="90"/>
                    <a:pt x="594" y="91"/>
                  </a:cubicBezTo>
                  <a:cubicBezTo>
                    <a:pt x="594" y="103"/>
                    <a:pt x="594" y="115"/>
                    <a:pt x="594" y="127"/>
                  </a:cubicBezTo>
                  <a:cubicBezTo>
                    <a:pt x="593" y="134"/>
                    <a:pt x="594" y="139"/>
                    <a:pt x="597" y="142"/>
                  </a:cubicBezTo>
                  <a:cubicBezTo>
                    <a:pt x="597" y="158"/>
                    <a:pt x="597" y="174"/>
                    <a:pt x="597" y="190"/>
                  </a:cubicBezTo>
                  <a:cubicBezTo>
                    <a:pt x="597" y="191"/>
                    <a:pt x="597" y="192"/>
                    <a:pt x="597" y="193"/>
                  </a:cubicBezTo>
                  <a:cubicBezTo>
                    <a:pt x="599" y="205"/>
                    <a:pt x="593" y="225"/>
                    <a:pt x="600" y="232"/>
                  </a:cubicBezTo>
                  <a:cubicBezTo>
                    <a:pt x="599" y="241"/>
                    <a:pt x="600" y="248"/>
                    <a:pt x="609" y="247"/>
                  </a:cubicBezTo>
                  <a:cubicBezTo>
                    <a:pt x="631" y="254"/>
                    <a:pt x="666" y="248"/>
                    <a:pt x="693" y="250"/>
                  </a:cubicBezTo>
                  <a:cubicBezTo>
                    <a:pt x="717" y="252"/>
                    <a:pt x="747" y="247"/>
                    <a:pt x="762" y="250"/>
                  </a:cubicBezTo>
                  <a:cubicBezTo>
                    <a:pt x="762" y="255"/>
                    <a:pt x="764" y="258"/>
                    <a:pt x="768" y="259"/>
                  </a:cubicBezTo>
                  <a:cubicBezTo>
                    <a:pt x="771" y="264"/>
                    <a:pt x="777" y="266"/>
                    <a:pt x="786" y="265"/>
                  </a:cubicBezTo>
                  <a:cubicBezTo>
                    <a:pt x="788" y="261"/>
                    <a:pt x="790" y="257"/>
                    <a:pt x="792" y="253"/>
                  </a:cubicBezTo>
                  <a:close/>
                  <a:moveTo>
                    <a:pt x="399" y="43"/>
                  </a:moveTo>
                  <a:cubicBezTo>
                    <a:pt x="377" y="43"/>
                    <a:pt x="353" y="41"/>
                    <a:pt x="342" y="52"/>
                  </a:cubicBezTo>
                  <a:cubicBezTo>
                    <a:pt x="342" y="55"/>
                    <a:pt x="342" y="58"/>
                    <a:pt x="342" y="61"/>
                  </a:cubicBezTo>
                  <a:cubicBezTo>
                    <a:pt x="342" y="78"/>
                    <a:pt x="342" y="95"/>
                    <a:pt x="342" y="112"/>
                  </a:cubicBezTo>
                  <a:cubicBezTo>
                    <a:pt x="344" y="125"/>
                    <a:pt x="338" y="146"/>
                    <a:pt x="345" y="154"/>
                  </a:cubicBezTo>
                  <a:cubicBezTo>
                    <a:pt x="343" y="173"/>
                    <a:pt x="347" y="186"/>
                    <a:pt x="348" y="202"/>
                  </a:cubicBezTo>
                  <a:cubicBezTo>
                    <a:pt x="352" y="214"/>
                    <a:pt x="341" y="226"/>
                    <a:pt x="348" y="232"/>
                  </a:cubicBezTo>
                  <a:cubicBezTo>
                    <a:pt x="346" y="240"/>
                    <a:pt x="352" y="240"/>
                    <a:pt x="351" y="247"/>
                  </a:cubicBezTo>
                  <a:cubicBezTo>
                    <a:pt x="414" y="264"/>
                    <a:pt x="492" y="250"/>
                    <a:pt x="555" y="241"/>
                  </a:cubicBezTo>
                  <a:cubicBezTo>
                    <a:pt x="555" y="225"/>
                    <a:pt x="555" y="209"/>
                    <a:pt x="555" y="193"/>
                  </a:cubicBezTo>
                  <a:cubicBezTo>
                    <a:pt x="555" y="183"/>
                    <a:pt x="560" y="178"/>
                    <a:pt x="558" y="166"/>
                  </a:cubicBezTo>
                  <a:cubicBezTo>
                    <a:pt x="558" y="159"/>
                    <a:pt x="558" y="152"/>
                    <a:pt x="558" y="145"/>
                  </a:cubicBezTo>
                  <a:cubicBezTo>
                    <a:pt x="563" y="140"/>
                    <a:pt x="563" y="114"/>
                    <a:pt x="558" y="109"/>
                  </a:cubicBezTo>
                  <a:cubicBezTo>
                    <a:pt x="558" y="106"/>
                    <a:pt x="558" y="103"/>
                    <a:pt x="558" y="100"/>
                  </a:cubicBezTo>
                  <a:cubicBezTo>
                    <a:pt x="560" y="88"/>
                    <a:pt x="553" y="85"/>
                    <a:pt x="555" y="73"/>
                  </a:cubicBezTo>
                  <a:cubicBezTo>
                    <a:pt x="558" y="65"/>
                    <a:pt x="559" y="55"/>
                    <a:pt x="558" y="43"/>
                  </a:cubicBezTo>
                  <a:cubicBezTo>
                    <a:pt x="548" y="43"/>
                    <a:pt x="538" y="43"/>
                    <a:pt x="528" y="43"/>
                  </a:cubicBezTo>
                  <a:cubicBezTo>
                    <a:pt x="492" y="38"/>
                    <a:pt x="435" y="38"/>
                    <a:pt x="399" y="43"/>
                  </a:cubicBezTo>
                  <a:close/>
                  <a:moveTo>
                    <a:pt x="240" y="52"/>
                  </a:moveTo>
                  <a:cubicBezTo>
                    <a:pt x="233" y="52"/>
                    <a:pt x="226" y="52"/>
                    <a:pt x="219" y="52"/>
                  </a:cubicBezTo>
                  <a:cubicBezTo>
                    <a:pt x="202" y="53"/>
                    <a:pt x="188" y="57"/>
                    <a:pt x="168" y="55"/>
                  </a:cubicBezTo>
                  <a:cubicBezTo>
                    <a:pt x="151" y="57"/>
                    <a:pt x="126" y="51"/>
                    <a:pt x="114" y="58"/>
                  </a:cubicBezTo>
                  <a:cubicBezTo>
                    <a:pt x="106" y="56"/>
                    <a:pt x="106" y="62"/>
                    <a:pt x="99" y="61"/>
                  </a:cubicBezTo>
                  <a:cubicBezTo>
                    <a:pt x="98" y="71"/>
                    <a:pt x="94" y="78"/>
                    <a:pt x="96" y="91"/>
                  </a:cubicBezTo>
                  <a:cubicBezTo>
                    <a:pt x="94" y="101"/>
                    <a:pt x="100" y="103"/>
                    <a:pt x="99" y="112"/>
                  </a:cubicBezTo>
                  <a:cubicBezTo>
                    <a:pt x="100" y="154"/>
                    <a:pt x="97" y="200"/>
                    <a:pt x="102" y="238"/>
                  </a:cubicBezTo>
                  <a:cubicBezTo>
                    <a:pt x="106" y="244"/>
                    <a:pt x="107" y="253"/>
                    <a:pt x="117" y="253"/>
                  </a:cubicBezTo>
                  <a:cubicBezTo>
                    <a:pt x="135" y="265"/>
                    <a:pt x="174" y="256"/>
                    <a:pt x="201" y="259"/>
                  </a:cubicBezTo>
                  <a:cubicBezTo>
                    <a:pt x="211" y="259"/>
                    <a:pt x="221" y="259"/>
                    <a:pt x="231" y="259"/>
                  </a:cubicBezTo>
                  <a:cubicBezTo>
                    <a:pt x="249" y="257"/>
                    <a:pt x="275" y="263"/>
                    <a:pt x="288" y="256"/>
                  </a:cubicBezTo>
                  <a:cubicBezTo>
                    <a:pt x="296" y="233"/>
                    <a:pt x="294" y="200"/>
                    <a:pt x="294" y="169"/>
                  </a:cubicBezTo>
                  <a:cubicBezTo>
                    <a:pt x="297" y="161"/>
                    <a:pt x="298" y="151"/>
                    <a:pt x="297" y="139"/>
                  </a:cubicBezTo>
                  <a:cubicBezTo>
                    <a:pt x="297" y="129"/>
                    <a:pt x="297" y="119"/>
                    <a:pt x="297" y="109"/>
                  </a:cubicBezTo>
                  <a:cubicBezTo>
                    <a:pt x="297" y="94"/>
                    <a:pt x="297" y="79"/>
                    <a:pt x="297" y="64"/>
                  </a:cubicBezTo>
                  <a:cubicBezTo>
                    <a:pt x="292" y="58"/>
                    <a:pt x="284" y="55"/>
                    <a:pt x="276" y="52"/>
                  </a:cubicBezTo>
                  <a:cubicBezTo>
                    <a:pt x="274" y="52"/>
                    <a:pt x="272" y="52"/>
                    <a:pt x="270" y="52"/>
                  </a:cubicBezTo>
                  <a:cubicBezTo>
                    <a:pt x="267" y="47"/>
                    <a:pt x="243" y="47"/>
                    <a:pt x="240" y="52"/>
                  </a:cubicBezTo>
                  <a:close/>
                  <a:moveTo>
                    <a:pt x="540" y="262"/>
                  </a:moveTo>
                  <a:cubicBezTo>
                    <a:pt x="519" y="317"/>
                    <a:pt x="607" y="318"/>
                    <a:pt x="585" y="262"/>
                  </a:cubicBezTo>
                  <a:cubicBezTo>
                    <a:pt x="571" y="259"/>
                    <a:pt x="568" y="267"/>
                    <a:pt x="561" y="271"/>
                  </a:cubicBezTo>
                  <a:cubicBezTo>
                    <a:pt x="560" y="262"/>
                    <a:pt x="551" y="261"/>
                    <a:pt x="540" y="262"/>
                  </a:cubicBezTo>
                  <a:close/>
                  <a:moveTo>
                    <a:pt x="468" y="265"/>
                  </a:moveTo>
                  <a:cubicBezTo>
                    <a:pt x="446" y="325"/>
                    <a:pt x="542" y="315"/>
                    <a:pt x="513" y="265"/>
                  </a:cubicBezTo>
                  <a:cubicBezTo>
                    <a:pt x="487" y="272"/>
                    <a:pt x="495" y="270"/>
                    <a:pt x="468" y="265"/>
                  </a:cubicBezTo>
                  <a:close/>
                  <a:moveTo>
                    <a:pt x="621" y="268"/>
                  </a:moveTo>
                  <a:cubicBezTo>
                    <a:pt x="600" y="322"/>
                    <a:pt x="690" y="319"/>
                    <a:pt x="666" y="265"/>
                  </a:cubicBezTo>
                  <a:cubicBezTo>
                    <a:pt x="643" y="270"/>
                    <a:pt x="646" y="273"/>
                    <a:pt x="621" y="268"/>
                  </a:cubicBezTo>
                  <a:close/>
                  <a:moveTo>
                    <a:pt x="714" y="274"/>
                  </a:moveTo>
                  <a:cubicBezTo>
                    <a:pt x="713" y="265"/>
                    <a:pt x="704" y="264"/>
                    <a:pt x="693" y="265"/>
                  </a:cubicBezTo>
                  <a:cubicBezTo>
                    <a:pt x="672" y="320"/>
                    <a:pt x="761" y="321"/>
                    <a:pt x="738" y="265"/>
                  </a:cubicBezTo>
                  <a:cubicBezTo>
                    <a:pt x="724" y="262"/>
                    <a:pt x="721" y="270"/>
                    <a:pt x="714" y="274"/>
                  </a:cubicBezTo>
                  <a:close/>
                  <a:moveTo>
                    <a:pt x="126" y="268"/>
                  </a:moveTo>
                  <a:cubicBezTo>
                    <a:pt x="111" y="264"/>
                    <a:pt x="113" y="277"/>
                    <a:pt x="102" y="277"/>
                  </a:cubicBezTo>
                  <a:cubicBezTo>
                    <a:pt x="104" y="266"/>
                    <a:pt x="93" y="268"/>
                    <a:pt x="84" y="268"/>
                  </a:cubicBezTo>
                  <a:cubicBezTo>
                    <a:pt x="61" y="328"/>
                    <a:pt x="155" y="318"/>
                    <a:pt x="126" y="268"/>
                  </a:cubicBezTo>
                  <a:close/>
                  <a:moveTo>
                    <a:pt x="159" y="271"/>
                  </a:moveTo>
                  <a:cubicBezTo>
                    <a:pt x="158" y="271"/>
                    <a:pt x="157" y="271"/>
                    <a:pt x="156" y="271"/>
                  </a:cubicBezTo>
                  <a:cubicBezTo>
                    <a:pt x="153" y="299"/>
                    <a:pt x="164" y="313"/>
                    <a:pt x="189" y="313"/>
                  </a:cubicBezTo>
                  <a:cubicBezTo>
                    <a:pt x="199" y="303"/>
                    <a:pt x="209" y="293"/>
                    <a:pt x="207" y="271"/>
                  </a:cubicBezTo>
                  <a:cubicBezTo>
                    <a:pt x="203" y="268"/>
                    <a:pt x="196" y="268"/>
                    <a:pt x="189" y="268"/>
                  </a:cubicBezTo>
                  <a:cubicBezTo>
                    <a:pt x="183" y="268"/>
                    <a:pt x="185" y="276"/>
                    <a:pt x="177" y="274"/>
                  </a:cubicBezTo>
                  <a:cubicBezTo>
                    <a:pt x="177" y="272"/>
                    <a:pt x="177" y="270"/>
                    <a:pt x="177" y="268"/>
                  </a:cubicBezTo>
                  <a:cubicBezTo>
                    <a:pt x="172" y="270"/>
                    <a:pt x="159" y="264"/>
                    <a:pt x="159" y="271"/>
                  </a:cubicBezTo>
                  <a:close/>
                  <a:moveTo>
                    <a:pt x="231" y="268"/>
                  </a:moveTo>
                  <a:cubicBezTo>
                    <a:pt x="210" y="321"/>
                    <a:pt x="299" y="325"/>
                    <a:pt x="276" y="268"/>
                  </a:cubicBezTo>
                  <a:cubicBezTo>
                    <a:pt x="250" y="274"/>
                    <a:pt x="257" y="274"/>
                    <a:pt x="231" y="268"/>
                  </a:cubicBezTo>
                  <a:close/>
                  <a:moveTo>
                    <a:pt x="306" y="268"/>
                  </a:moveTo>
                  <a:cubicBezTo>
                    <a:pt x="287" y="316"/>
                    <a:pt x="357" y="327"/>
                    <a:pt x="357" y="280"/>
                  </a:cubicBezTo>
                  <a:cubicBezTo>
                    <a:pt x="355" y="276"/>
                    <a:pt x="353" y="272"/>
                    <a:pt x="351" y="268"/>
                  </a:cubicBezTo>
                  <a:cubicBezTo>
                    <a:pt x="326" y="275"/>
                    <a:pt x="331" y="273"/>
                    <a:pt x="306" y="268"/>
                  </a:cubicBezTo>
                  <a:close/>
                  <a:moveTo>
                    <a:pt x="387" y="268"/>
                  </a:moveTo>
                  <a:cubicBezTo>
                    <a:pt x="366" y="321"/>
                    <a:pt x="455" y="325"/>
                    <a:pt x="432" y="268"/>
                  </a:cubicBezTo>
                  <a:cubicBezTo>
                    <a:pt x="416" y="264"/>
                    <a:pt x="416" y="276"/>
                    <a:pt x="405" y="277"/>
                  </a:cubicBezTo>
                  <a:cubicBezTo>
                    <a:pt x="407" y="266"/>
                    <a:pt x="396" y="268"/>
                    <a:pt x="387" y="268"/>
                  </a:cubicBezTo>
                  <a:close/>
                  <a:moveTo>
                    <a:pt x="849" y="331"/>
                  </a:moveTo>
                  <a:cubicBezTo>
                    <a:pt x="843" y="331"/>
                    <a:pt x="837" y="331"/>
                    <a:pt x="831" y="331"/>
                  </a:cubicBezTo>
                  <a:cubicBezTo>
                    <a:pt x="833" y="337"/>
                    <a:pt x="827" y="351"/>
                    <a:pt x="834" y="352"/>
                  </a:cubicBezTo>
                  <a:cubicBezTo>
                    <a:pt x="835" y="355"/>
                    <a:pt x="839" y="355"/>
                    <a:pt x="843" y="355"/>
                  </a:cubicBezTo>
                  <a:cubicBezTo>
                    <a:pt x="843" y="356"/>
                    <a:pt x="843" y="357"/>
                    <a:pt x="843" y="358"/>
                  </a:cubicBezTo>
                  <a:cubicBezTo>
                    <a:pt x="872" y="367"/>
                    <a:pt x="874" y="328"/>
                    <a:pt x="849" y="331"/>
                  </a:cubicBezTo>
                  <a:close/>
                </a:path>
              </a:pathLst>
            </a:custGeom>
            <a:solidFill>
              <a:srgbClr val="DF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8" name="Freeform 1716"/>
            <p:cNvSpPr/>
            <p:nvPr/>
          </p:nvSpPr>
          <p:spPr bwMode="auto">
            <a:xfrm>
              <a:off x="14239876" y="3673475"/>
              <a:ext cx="206375" cy="20638"/>
            </a:xfrm>
            <a:custGeom>
              <a:avLst/>
              <a:gdLst>
                <a:gd name="T0" fmla="*/ 0 w 69"/>
                <a:gd name="T1" fmla="*/ 7 h 7"/>
                <a:gd name="T2" fmla="*/ 69 w 69"/>
                <a:gd name="T3" fmla="*/ 4 h 7"/>
                <a:gd name="T4" fmla="*/ 69 w 69"/>
                <a:gd name="T5" fmla="*/ 7 h 7"/>
                <a:gd name="T6" fmla="*/ 57 w 69"/>
                <a:gd name="T7" fmla="*/ 7 h 7"/>
                <a:gd name="T8" fmla="*/ 0 w 6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65" y="7"/>
                    <a:pt x="61" y="7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9" name="Freeform 1717"/>
            <p:cNvSpPr/>
            <p:nvPr/>
          </p:nvSpPr>
          <p:spPr bwMode="auto">
            <a:xfrm>
              <a:off x="13989051" y="3683000"/>
              <a:ext cx="179388" cy="31750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0" name="Freeform 1718"/>
            <p:cNvSpPr/>
            <p:nvPr/>
          </p:nvSpPr>
          <p:spPr bwMode="auto">
            <a:xfrm>
              <a:off x="14859001" y="3751263"/>
              <a:ext cx="384175" cy="14288"/>
            </a:xfrm>
            <a:custGeom>
              <a:avLst/>
              <a:gdLst>
                <a:gd name="T0" fmla="*/ 0 w 129"/>
                <a:gd name="T1" fmla="*/ 5 h 5"/>
                <a:gd name="T2" fmla="*/ 129 w 129"/>
                <a:gd name="T3" fmla="*/ 5 h 5"/>
                <a:gd name="T4" fmla="*/ 0 w 12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5">
                  <a:moveTo>
                    <a:pt x="0" y="5"/>
                  </a:moveTo>
                  <a:cubicBezTo>
                    <a:pt x="36" y="0"/>
                    <a:pt x="93" y="0"/>
                    <a:pt x="129" y="5"/>
                  </a:cubicBezTo>
                  <a:cubicBezTo>
                    <a:pt x="86" y="5"/>
                    <a:pt x="43" y="5"/>
                    <a:pt x="0" y="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1" name="Freeform 1719"/>
            <p:cNvSpPr/>
            <p:nvPr/>
          </p:nvSpPr>
          <p:spPr bwMode="auto">
            <a:xfrm>
              <a:off x="14687551" y="3760788"/>
              <a:ext cx="647700" cy="481013"/>
            </a:xfrm>
            <a:custGeom>
              <a:avLst/>
              <a:gdLst>
                <a:gd name="T0" fmla="*/ 186 w 217"/>
                <a:gd name="T1" fmla="*/ 2 h 161"/>
                <a:gd name="T2" fmla="*/ 216 w 217"/>
                <a:gd name="T3" fmla="*/ 2 h 161"/>
                <a:gd name="T4" fmla="*/ 213 w 217"/>
                <a:gd name="T5" fmla="*/ 32 h 161"/>
                <a:gd name="T6" fmla="*/ 210 w 217"/>
                <a:gd name="T7" fmla="*/ 32 h 161"/>
                <a:gd name="T8" fmla="*/ 210 w 217"/>
                <a:gd name="T9" fmla="*/ 11 h 161"/>
                <a:gd name="T10" fmla="*/ 12 w 217"/>
                <a:gd name="T11" fmla="*/ 11 h 161"/>
                <a:gd name="T12" fmla="*/ 9 w 217"/>
                <a:gd name="T13" fmla="*/ 161 h 161"/>
                <a:gd name="T14" fmla="*/ 6 w 217"/>
                <a:gd name="T15" fmla="*/ 161 h 161"/>
                <a:gd name="T16" fmla="*/ 3 w 217"/>
                <a:gd name="T17" fmla="*/ 113 h 161"/>
                <a:gd name="T18" fmla="*/ 3 w 217"/>
                <a:gd name="T19" fmla="*/ 71 h 161"/>
                <a:gd name="T20" fmla="*/ 0 w 217"/>
                <a:gd name="T21" fmla="*/ 20 h 161"/>
                <a:gd name="T22" fmla="*/ 0 w 217"/>
                <a:gd name="T23" fmla="*/ 11 h 161"/>
                <a:gd name="T24" fmla="*/ 57 w 217"/>
                <a:gd name="T25" fmla="*/ 2 h 161"/>
                <a:gd name="T26" fmla="*/ 186 w 217"/>
                <a:gd name="T27" fmla="*/ 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7" h="161">
                  <a:moveTo>
                    <a:pt x="186" y="2"/>
                  </a:moveTo>
                  <a:cubicBezTo>
                    <a:pt x="196" y="2"/>
                    <a:pt x="206" y="2"/>
                    <a:pt x="216" y="2"/>
                  </a:cubicBezTo>
                  <a:cubicBezTo>
                    <a:pt x="217" y="14"/>
                    <a:pt x="216" y="24"/>
                    <a:pt x="213" y="32"/>
                  </a:cubicBezTo>
                  <a:cubicBezTo>
                    <a:pt x="212" y="32"/>
                    <a:pt x="211" y="32"/>
                    <a:pt x="210" y="32"/>
                  </a:cubicBezTo>
                  <a:cubicBezTo>
                    <a:pt x="210" y="25"/>
                    <a:pt x="210" y="18"/>
                    <a:pt x="210" y="11"/>
                  </a:cubicBezTo>
                  <a:cubicBezTo>
                    <a:pt x="147" y="4"/>
                    <a:pt x="76" y="4"/>
                    <a:pt x="12" y="11"/>
                  </a:cubicBezTo>
                  <a:cubicBezTo>
                    <a:pt x="0" y="50"/>
                    <a:pt x="7" y="117"/>
                    <a:pt x="9" y="161"/>
                  </a:cubicBezTo>
                  <a:cubicBezTo>
                    <a:pt x="8" y="161"/>
                    <a:pt x="7" y="161"/>
                    <a:pt x="6" y="161"/>
                  </a:cubicBezTo>
                  <a:cubicBezTo>
                    <a:pt x="5" y="145"/>
                    <a:pt x="1" y="132"/>
                    <a:pt x="3" y="113"/>
                  </a:cubicBezTo>
                  <a:cubicBezTo>
                    <a:pt x="3" y="99"/>
                    <a:pt x="3" y="85"/>
                    <a:pt x="3" y="71"/>
                  </a:cubicBezTo>
                  <a:cubicBezTo>
                    <a:pt x="1" y="55"/>
                    <a:pt x="7" y="31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11" y="0"/>
                    <a:pt x="35" y="2"/>
                    <a:pt x="57" y="2"/>
                  </a:cubicBezTo>
                  <a:cubicBezTo>
                    <a:pt x="100" y="2"/>
                    <a:pt x="143" y="2"/>
                    <a:pt x="186" y="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2" name="Freeform 1720"/>
            <p:cNvSpPr/>
            <p:nvPr/>
          </p:nvSpPr>
          <p:spPr bwMode="auto">
            <a:xfrm>
              <a:off x="16076613" y="3778250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3" name="Freeform 1721"/>
            <p:cNvSpPr/>
            <p:nvPr/>
          </p:nvSpPr>
          <p:spPr bwMode="auto">
            <a:xfrm>
              <a:off x="14320838" y="3792538"/>
              <a:ext cx="169863" cy="15875"/>
            </a:xfrm>
            <a:custGeom>
              <a:avLst/>
              <a:gdLst>
                <a:gd name="T0" fmla="*/ 0 w 57"/>
                <a:gd name="T1" fmla="*/ 0 h 5"/>
                <a:gd name="T2" fmla="*/ 21 w 57"/>
                <a:gd name="T3" fmla="*/ 0 h 5"/>
                <a:gd name="T4" fmla="*/ 51 w 57"/>
                <a:gd name="T5" fmla="*/ 0 h 5"/>
                <a:gd name="T6" fmla="*/ 57 w 57"/>
                <a:gd name="T7" fmla="*/ 0 h 5"/>
                <a:gd name="T8" fmla="*/ 0 w 5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7" y="0"/>
                    <a:pt x="14" y="0"/>
                    <a:pt x="21" y="0"/>
                  </a:cubicBezTo>
                  <a:cubicBezTo>
                    <a:pt x="31" y="0"/>
                    <a:pt x="41" y="0"/>
                    <a:pt x="51" y="0"/>
                  </a:cubicBezTo>
                  <a:cubicBezTo>
                    <a:pt x="53" y="0"/>
                    <a:pt x="55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4" name="Freeform 1722"/>
            <p:cNvSpPr>
              <a:spLocks noEditPoints="1"/>
            </p:cNvSpPr>
            <p:nvPr/>
          </p:nvSpPr>
          <p:spPr bwMode="auto">
            <a:xfrm>
              <a:off x="15479713" y="3802063"/>
              <a:ext cx="454025" cy="541338"/>
            </a:xfrm>
            <a:custGeom>
              <a:avLst/>
              <a:gdLst>
                <a:gd name="T0" fmla="*/ 134 w 152"/>
                <a:gd name="T1" fmla="*/ 0 h 181"/>
                <a:gd name="T2" fmla="*/ 152 w 152"/>
                <a:gd name="T3" fmla="*/ 12 h 181"/>
                <a:gd name="T4" fmla="*/ 152 w 152"/>
                <a:gd name="T5" fmla="*/ 18 h 181"/>
                <a:gd name="T6" fmla="*/ 152 w 152"/>
                <a:gd name="T7" fmla="*/ 66 h 181"/>
                <a:gd name="T8" fmla="*/ 152 w 152"/>
                <a:gd name="T9" fmla="*/ 99 h 181"/>
                <a:gd name="T10" fmla="*/ 149 w 152"/>
                <a:gd name="T11" fmla="*/ 144 h 181"/>
                <a:gd name="T12" fmla="*/ 146 w 152"/>
                <a:gd name="T13" fmla="*/ 174 h 181"/>
                <a:gd name="T14" fmla="*/ 38 w 152"/>
                <a:gd name="T15" fmla="*/ 177 h 181"/>
                <a:gd name="T16" fmla="*/ 11 w 152"/>
                <a:gd name="T17" fmla="*/ 171 h 181"/>
                <a:gd name="T18" fmla="*/ 11 w 152"/>
                <a:gd name="T19" fmla="*/ 162 h 181"/>
                <a:gd name="T20" fmla="*/ 11 w 152"/>
                <a:gd name="T21" fmla="*/ 126 h 181"/>
                <a:gd name="T22" fmla="*/ 2 w 152"/>
                <a:gd name="T23" fmla="*/ 6 h 181"/>
                <a:gd name="T24" fmla="*/ 101 w 152"/>
                <a:gd name="T25" fmla="*/ 3 h 181"/>
                <a:gd name="T26" fmla="*/ 50 w 152"/>
                <a:gd name="T27" fmla="*/ 105 h 181"/>
                <a:gd name="T28" fmla="*/ 110 w 152"/>
                <a:gd name="T29" fmla="*/ 0 h 181"/>
                <a:gd name="T30" fmla="*/ 134 w 152"/>
                <a:gd name="T31" fmla="*/ 0 h 181"/>
                <a:gd name="T32" fmla="*/ 47 w 152"/>
                <a:gd name="T33" fmla="*/ 171 h 181"/>
                <a:gd name="T34" fmla="*/ 134 w 152"/>
                <a:gd name="T35" fmla="*/ 6 h 181"/>
                <a:gd name="T36" fmla="*/ 47 w 152"/>
                <a:gd name="T37" fmla="*/ 1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181">
                  <a:moveTo>
                    <a:pt x="134" y="0"/>
                  </a:moveTo>
                  <a:cubicBezTo>
                    <a:pt x="139" y="5"/>
                    <a:pt x="147" y="7"/>
                    <a:pt x="152" y="12"/>
                  </a:cubicBezTo>
                  <a:cubicBezTo>
                    <a:pt x="152" y="14"/>
                    <a:pt x="152" y="16"/>
                    <a:pt x="152" y="18"/>
                  </a:cubicBezTo>
                  <a:cubicBezTo>
                    <a:pt x="152" y="34"/>
                    <a:pt x="152" y="50"/>
                    <a:pt x="152" y="66"/>
                  </a:cubicBezTo>
                  <a:cubicBezTo>
                    <a:pt x="152" y="77"/>
                    <a:pt x="152" y="88"/>
                    <a:pt x="152" y="99"/>
                  </a:cubicBezTo>
                  <a:cubicBezTo>
                    <a:pt x="140" y="109"/>
                    <a:pt x="152" y="126"/>
                    <a:pt x="149" y="144"/>
                  </a:cubicBezTo>
                  <a:cubicBezTo>
                    <a:pt x="142" y="148"/>
                    <a:pt x="148" y="165"/>
                    <a:pt x="146" y="174"/>
                  </a:cubicBezTo>
                  <a:cubicBezTo>
                    <a:pt x="116" y="181"/>
                    <a:pt x="73" y="175"/>
                    <a:pt x="38" y="177"/>
                  </a:cubicBezTo>
                  <a:cubicBezTo>
                    <a:pt x="27" y="177"/>
                    <a:pt x="16" y="177"/>
                    <a:pt x="11" y="171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6" y="157"/>
                    <a:pt x="16" y="131"/>
                    <a:pt x="11" y="126"/>
                  </a:cubicBezTo>
                  <a:cubicBezTo>
                    <a:pt x="11" y="83"/>
                    <a:pt x="0" y="51"/>
                    <a:pt x="2" y="6"/>
                  </a:cubicBezTo>
                  <a:cubicBezTo>
                    <a:pt x="37" y="7"/>
                    <a:pt x="65" y="1"/>
                    <a:pt x="101" y="3"/>
                  </a:cubicBezTo>
                  <a:cubicBezTo>
                    <a:pt x="85" y="36"/>
                    <a:pt x="59" y="75"/>
                    <a:pt x="50" y="105"/>
                  </a:cubicBezTo>
                  <a:cubicBezTo>
                    <a:pt x="73" y="73"/>
                    <a:pt x="94" y="39"/>
                    <a:pt x="110" y="0"/>
                  </a:cubicBezTo>
                  <a:cubicBezTo>
                    <a:pt x="118" y="0"/>
                    <a:pt x="126" y="0"/>
                    <a:pt x="134" y="0"/>
                  </a:cubicBezTo>
                  <a:close/>
                  <a:moveTo>
                    <a:pt x="47" y="171"/>
                  </a:moveTo>
                  <a:cubicBezTo>
                    <a:pt x="78" y="120"/>
                    <a:pt x="118" y="62"/>
                    <a:pt x="134" y="6"/>
                  </a:cubicBezTo>
                  <a:cubicBezTo>
                    <a:pt x="104" y="58"/>
                    <a:pt x="65" y="117"/>
                    <a:pt x="47" y="171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5" name="Freeform 1723"/>
            <p:cNvSpPr/>
            <p:nvPr/>
          </p:nvSpPr>
          <p:spPr bwMode="auto">
            <a:xfrm>
              <a:off x="16094076" y="3802063"/>
              <a:ext cx="196850" cy="17463"/>
            </a:xfrm>
            <a:custGeom>
              <a:avLst/>
              <a:gdLst>
                <a:gd name="T0" fmla="*/ 36 w 66"/>
                <a:gd name="T1" fmla="*/ 0 h 6"/>
                <a:gd name="T2" fmla="*/ 42 w 66"/>
                <a:gd name="T3" fmla="*/ 6 h 6"/>
                <a:gd name="T4" fmla="*/ 3 w 66"/>
                <a:gd name="T5" fmla="*/ 6 h 6"/>
                <a:gd name="T6" fmla="*/ 0 w 66"/>
                <a:gd name="T7" fmla="*/ 3 h 6"/>
                <a:gd name="T8" fmla="*/ 6 w 66"/>
                <a:gd name="T9" fmla="*/ 0 h 6"/>
                <a:gd name="T10" fmla="*/ 36 w 6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">
                  <a:moveTo>
                    <a:pt x="36" y="0"/>
                  </a:moveTo>
                  <a:cubicBezTo>
                    <a:pt x="42" y="3"/>
                    <a:pt x="66" y="5"/>
                    <a:pt x="42" y="6"/>
                  </a:cubicBezTo>
                  <a:cubicBezTo>
                    <a:pt x="29" y="6"/>
                    <a:pt x="16" y="6"/>
                    <a:pt x="3" y="6"/>
                  </a:cubicBezTo>
                  <a:cubicBezTo>
                    <a:pt x="3" y="4"/>
                    <a:pt x="3" y="2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9" y="5"/>
                    <a:pt x="33" y="5"/>
                    <a:pt x="36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6" name="Freeform 1724"/>
            <p:cNvSpPr/>
            <p:nvPr/>
          </p:nvSpPr>
          <p:spPr bwMode="auto">
            <a:xfrm>
              <a:off x="13947776" y="3805238"/>
              <a:ext cx="87313" cy="107950"/>
            </a:xfrm>
            <a:custGeom>
              <a:avLst/>
              <a:gdLst>
                <a:gd name="T0" fmla="*/ 29 w 29"/>
                <a:gd name="T1" fmla="*/ 2 h 36"/>
                <a:gd name="T2" fmla="*/ 8 w 29"/>
                <a:gd name="T3" fmla="*/ 8 h 36"/>
                <a:gd name="T4" fmla="*/ 8 w 29"/>
                <a:gd name="T5" fmla="*/ 20 h 36"/>
                <a:gd name="T6" fmla="*/ 2 w 29"/>
                <a:gd name="T7" fmla="*/ 35 h 36"/>
                <a:gd name="T8" fmla="*/ 5 w 29"/>
                <a:gd name="T9" fmla="*/ 5 h 36"/>
                <a:gd name="T10" fmla="*/ 20 w 29"/>
                <a:gd name="T11" fmla="*/ 2 h 36"/>
                <a:gd name="T12" fmla="*/ 29 w 29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6">
                  <a:moveTo>
                    <a:pt x="29" y="2"/>
                  </a:moveTo>
                  <a:cubicBezTo>
                    <a:pt x="25" y="7"/>
                    <a:pt x="13" y="4"/>
                    <a:pt x="8" y="8"/>
                  </a:cubicBezTo>
                  <a:cubicBezTo>
                    <a:pt x="8" y="12"/>
                    <a:pt x="8" y="16"/>
                    <a:pt x="8" y="20"/>
                  </a:cubicBezTo>
                  <a:cubicBezTo>
                    <a:pt x="0" y="19"/>
                    <a:pt x="10" y="36"/>
                    <a:pt x="2" y="35"/>
                  </a:cubicBezTo>
                  <a:cubicBezTo>
                    <a:pt x="0" y="22"/>
                    <a:pt x="4" y="15"/>
                    <a:pt x="5" y="5"/>
                  </a:cubicBezTo>
                  <a:cubicBezTo>
                    <a:pt x="12" y="6"/>
                    <a:pt x="12" y="0"/>
                    <a:pt x="20" y="2"/>
                  </a:cubicBezTo>
                  <a:cubicBezTo>
                    <a:pt x="23" y="2"/>
                    <a:pt x="26" y="2"/>
                    <a:pt x="29" y="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7" name="Freeform 1725"/>
            <p:cNvSpPr/>
            <p:nvPr/>
          </p:nvSpPr>
          <p:spPr bwMode="auto">
            <a:xfrm>
              <a:off x="14079538" y="3814763"/>
              <a:ext cx="206375" cy="14288"/>
            </a:xfrm>
            <a:custGeom>
              <a:avLst/>
              <a:gdLst>
                <a:gd name="T0" fmla="*/ 0 w 69"/>
                <a:gd name="T1" fmla="*/ 5 h 5"/>
                <a:gd name="T2" fmla="*/ 69 w 69"/>
                <a:gd name="T3" fmla="*/ 5 h 5"/>
                <a:gd name="T4" fmla="*/ 0 w 6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8" name="Freeform 1726"/>
            <p:cNvSpPr/>
            <p:nvPr/>
          </p:nvSpPr>
          <p:spPr bwMode="auto">
            <a:xfrm>
              <a:off x="16103601" y="3819525"/>
              <a:ext cx="115888" cy="26988"/>
            </a:xfrm>
            <a:custGeom>
              <a:avLst/>
              <a:gdLst>
                <a:gd name="T0" fmla="*/ 0 w 39"/>
                <a:gd name="T1" fmla="*/ 0 h 9"/>
                <a:gd name="T2" fmla="*/ 39 w 39"/>
                <a:gd name="T3" fmla="*/ 0 h 9"/>
                <a:gd name="T4" fmla="*/ 39 w 39"/>
                <a:gd name="T5" fmla="*/ 3 h 9"/>
                <a:gd name="T6" fmla="*/ 0 w 39"/>
                <a:gd name="T7" fmla="*/ 9 h 9"/>
                <a:gd name="T8" fmla="*/ 0 w 3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5" y="4"/>
                    <a:pt x="6" y="0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9" name="Freeform 1727"/>
            <p:cNvSpPr/>
            <p:nvPr/>
          </p:nvSpPr>
          <p:spPr bwMode="auto">
            <a:xfrm>
              <a:off x="14533563" y="3829050"/>
              <a:ext cx="20638" cy="134938"/>
            </a:xfrm>
            <a:custGeom>
              <a:avLst/>
              <a:gdLst>
                <a:gd name="T0" fmla="*/ 4 w 7"/>
                <a:gd name="T1" fmla="*/ 45 h 45"/>
                <a:gd name="T2" fmla="*/ 7 w 7"/>
                <a:gd name="T3" fmla="*/ 0 h 45"/>
                <a:gd name="T4" fmla="*/ 7 w 7"/>
                <a:gd name="T5" fmla="*/ 45 h 45"/>
                <a:gd name="T6" fmla="*/ 4 w 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0" name="Freeform 1728"/>
            <p:cNvSpPr/>
            <p:nvPr/>
          </p:nvSpPr>
          <p:spPr bwMode="auto">
            <a:xfrm>
              <a:off x="13693776" y="3838575"/>
              <a:ext cx="161925" cy="393700"/>
            </a:xfrm>
            <a:custGeom>
              <a:avLst/>
              <a:gdLst>
                <a:gd name="T0" fmla="*/ 9 w 54"/>
                <a:gd name="T1" fmla="*/ 9 h 132"/>
                <a:gd name="T2" fmla="*/ 48 w 54"/>
                <a:gd name="T3" fmla="*/ 0 h 132"/>
                <a:gd name="T4" fmla="*/ 51 w 54"/>
                <a:gd name="T5" fmla="*/ 6 h 132"/>
                <a:gd name="T6" fmla="*/ 45 w 54"/>
                <a:gd name="T7" fmla="*/ 132 h 132"/>
                <a:gd name="T8" fmla="*/ 42 w 54"/>
                <a:gd name="T9" fmla="*/ 126 h 132"/>
                <a:gd name="T10" fmla="*/ 42 w 54"/>
                <a:gd name="T11" fmla="*/ 75 h 132"/>
                <a:gd name="T12" fmla="*/ 42 w 54"/>
                <a:gd name="T13" fmla="*/ 60 h 132"/>
                <a:gd name="T14" fmla="*/ 39 w 54"/>
                <a:gd name="T15" fmla="*/ 9 h 132"/>
                <a:gd name="T16" fmla="*/ 15 w 54"/>
                <a:gd name="T17" fmla="*/ 18 h 132"/>
                <a:gd name="T18" fmla="*/ 3 w 54"/>
                <a:gd name="T19" fmla="*/ 24 h 132"/>
                <a:gd name="T20" fmla="*/ 0 w 54"/>
                <a:gd name="T21" fmla="*/ 18 h 132"/>
                <a:gd name="T22" fmla="*/ 9 w 54"/>
                <a:gd name="T23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2">
                  <a:moveTo>
                    <a:pt x="9" y="9"/>
                  </a:moveTo>
                  <a:cubicBezTo>
                    <a:pt x="19" y="3"/>
                    <a:pt x="32" y="0"/>
                    <a:pt x="48" y="0"/>
                  </a:cubicBezTo>
                  <a:cubicBezTo>
                    <a:pt x="48" y="3"/>
                    <a:pt x="50" y="4"/>
                    <a:pt x="51" y="6"/>
                  </a:cubicBezTo>
                  <a:cubicBezTo>
                    <a:pt x="54" y="53"/>
                    <a:pt x="44" y="87"/>
                    <a:pt x="45" y="132"/>
                  </a:cubicBezTo>
                  <a:cubicBezTo>
                    <a:pt x="42" y="132"/>
                    <a:pt x="43" y="128"/>
                    <a:pt x="42" y="126"/>
                  </a:cubicBezTo>
                  <a:cubicBezTo>
                    <a:pt x="42" y="109"/>
                    <a:pt x="42" y="92"/>
                    <a:pt x="42" y="75"/>
                  </a:cubicBezTo>
                  <a:cubicBezTo>
                    <a:pt x="42" y="70"/>
                    <a:pt x="42" y="65"/>
                    <a:pt x="42" y="60"/>
                  </a:cubicBezTo>
                  <a:cubicBezTo>
                    <a:pt x="49" y="47"/>
                    <a:pt x="45" y="19"/>
                    <a:pt x="39" y="9"/>
                  </a:cubicBezTo>
                  <a:cubicBezTo>
                    <a:pt x="27" y="8"/>
                    <a:pt x="21" y="13"/>
                    <a:pt x="15" y="18"/>
                  </a:cubicBezTo>
                  <a:cubicBezTo>
                    <a:pt x="13" y="22"/>
                    <a:pt x="9" y="24"/>
                    <a:pt x="3" y="24"/>
                  </a:cubicBezTo>
                  <a:cubicBezTo>
                    <a:pt x="0" y="24"/>
                    <a:pt x="1" y="20"/>
                    <a:pt x="0" y="18"/>
                  </a:cubicBezTo>
                  <a:cubicBezTo>
                    <a:pt x="3" y="15"/>
                    <a:pt x="6" y="12"/>
                    <a:pt x="9" y="9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1" name="Freeform 1729"/>
            <p:cNvSpPr/>
            <p:nvPr/>
          </p:nvSpPr>
          <p:spPr bwMode="auto">
            <a:xfrm>
              <a:off x="14720888" y="3838575"/>
              <a:ext cx="39688" cy="196850"/>
            </a:xfrm>
            <a:custGeom>
              <a:avLst/>
              <a:gdLst>
                <a:gd name="T0" fmla="*/ 13 w 13"/>
                <a:gd name="T1" fmla="*/ 0 h 66"/>
                <a:gd name="T2" fmla="*/ 10 w 13"/>
                <a:gd name="T3" fmla="*/ 27 h 66"/>
                <a:gd name="T4" fmla="*/ 7 w 13"/>
                <a:gd name="T5" fmla="*/ 66 h 66"/>
                <a:gd name="T6" fmla="*/ 4 w 13"/>
                <a:gd name="T7" fmla="*/ 66 h 66"/>
                <a:gd name="T8" fmla="*/ 13 w 1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6">
                  <a:moveTo>
                    <a:pt x="13" y="0"/>
                  </a:moveTo>
                  <a:cubicBezTo>
                    <a:pt x="10" y="7"/>
                    <a:pt x="9" y="16"/>
                    <a:pt x="10" y="27"/>
                  </a:cubicBezTo>
                  <a:cubicBezTo>
                    <a:pt x="3" y="34"/>
                    <a:pt x="9" y="54"/>
                    <a:pt x="7" y="66"/>
                  </a:cubicBezTo>
                  <a:cubicBezTo>
                    <a:pt x="6" y="66"/>
                    <a:pt x="5" y="66"/>
                    <a:pt x="4" y="66"/>
                  </a:cubicBezTo>
                  <a:cubicBezTo>
                    <a:pt x="5" y="42"/>
                    <a:pt x="0" y="12"/>
                    <a:pt x="13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2" name="Freeform 1730"/>
            <p:cNvSpPr/>
            <p:nvPr/>
          </p:nvSpPr>
          <p:spPr bwMode="auto">
            <a:xfrm>
              <a:off x="15279688" y="3846513"/>
              <a:ext cx="14288" cy="152400"/>
            </a:xfrm>
            <a:custGeom>
              <a:avLst/>
              <a:gdLst>
                <a:gd name="T0" fmla="*/ 0 w 5"/>
                <a:gd name="T1" fmla="*/ 0 h 51"/>
                <a:gd name="T2" fmla="*/ 0 w 5"/>
                <a:gd name="T3" fmla="*/ 51 h 51"/>
                <a:gd name="T4" fmla="*/ 0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3" name="Freeform 1731"/>
            <p:cNvSpPr/>
            <p:nvPr/>
          </p:nvSpPr>
          <p:spPr bwMode="auto">
            <a:xfrm>
              <a:off x="15941676" y="3856038"/>
              <a:ext cx="20638" cy="88900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3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4" name="Freeform 1732"/>
            <p:cNvSpPr/>
            <p:nvPr/>
          </p:nvSpPr>
          <p:spPr bwMode="auto">
            <a:xfrm>
              <a:off x="13655676" y="3856038"/>
              <a:ext cx="234950" cy="815975"/>
            </a:xfrm>
            <a:custGeom>
              <a:avLst/>
              <a:gdLst>
                <a:gd name="T0" fmla="*/ 64 w 79"/>
                <a:gd name="T1" fmla="*/ 0 h 273"/>
                <a:gd name="T2" fmla="*/ 61 w 79"/>
                <a:gd name="T3" fmla="*/ 168 h 273"/>
                <a:gd name="T4" fmla="*/ 58 w 79"/>
                <a:gd name="T5" fmla="*/ 210 h 273"/>
                <a:gd name="T6" fmla="*/ 22 w 79"/>
                <a:gd name="T7" fmla="*/ 225 h 273"/>
                <a:gd name="T8" fmla="*/ 10 w 79"/>
                <a:gd name="T9" fmla="*/ 273 h 273"/>
                <a:gd name="T10" fmla="*/ 7 w 79"/>
                <a:gd name="T11" fmla="*/ 273 h 273"/>
                <a:gd name="T12" fmla="*/ 4 w 79"/>
                <a:gd name="T13" fmla="*/ 225 h 273"/>
                <a:gd name="T14" fmla="*/ 4 w 79"/>
                <a:gd name="T15" fmla="*/ 138 h 273"/>
                <a:gd name="T16" fmla="*/ 4 w 79"/>
                <a:gd name="T17" fmla="*/ 99 h 273"/>
                <a:gd name="T18" fmla="*/ 10 w 79"/>
                <a:gd name="T19" fmla="*/ 138 h 273"/>
                <a:gd name="T20" fmla="*/ 10 w 79"/>
                <a:gd name="T21" fmla="*/ 210 h 273"/>
                <a:gd name="T22" fmla="*/ 46 w 79"/>
                <a:gd name="T23" fmla="*/ 201 h 273"/>
                <a:gd name="T24" fmla="*/ 28 w 79"/>
                <a:gd name="T25" fmla="*/ 213 h 273"/>
                <a:gd name="T26" fmla="*/ 10 w 79"/>
                <a:gd name="T27" fmla="*/ 216 h 273"/>
                <a:gd name="T28" fmla="*/ 28 w 79"/>
                <a:gd name="T29" fmla="*/ 216 h 273"/>
                <a:gd name="T30" fmla="*/ 52 w 79"/>
                <a:gd name="T31" fmla="*/ 207 h 273"/>
                <a:gd name="T32" fmla="*/ 55 w 79"/>
                <a:gd name="T33" fmla="*/ 207 h 273"/>
                <a:gd name="T34" fmla="*/ 55 w 79"/>
                <a:gd name="T35" fmla="*/ 168 h 273"/>
                <a:gd name="T36" fmla="*/ 55 w 79"/>
                <a:gd name="T37" fmla="*/ 138 h 273"/>
                <a:gd name="T38" fmla="*/ 58 w 79"/>
                <a:gd name="T39" fmla="*/ 138 h 273"/>
                <a:gd name="T40" fmla="*/ 58 w 79"/>
                <a:gd name="T41" fmla="*/ 126 h 273"/>
                <a:gd name="T42" fmla="*/ 64 w 79"/>
                <a:gd name="T43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9" h="273">
                  <a:moveTo>
                    <a:pt x="64" y="0"/>
                  </a:moveTo>
                  <a:cubicBezTo>
                    <a:pt x="79" y="48"/>
                    <a:pt x="56" y="109"/>
                    <a:pt x="61" y="168"/>
                  </a:cubicBezTo>
                  <a:cubicBezTo>
                    <a:pt x="54" y="176"/>
                    <a:pt x="60" y="197"/>
                    <a:pt x="58" y="210"/>
                  </a:cubicBezTo>
                  <a:cubicBezTo>
                    <a:pt x="56" y="225"/>
                    <a:pt x="40" y="226"/>
                    <a:pt x="22" y="225"/>
                  </a:cubicBezTo>
                  <a:cubicBezTo>
                    <a:pt x="0" y="223"/>
                    <a:pt x="14" y="257"/>
                    <a:pt x="10" y="273"/>
                  </a:cubicBezTo>
                  <a:cubicBezTo>
                    <a:pt x="9" y="273"/>
                    <a:pt x="8" y="273"/>
                    <a:pt x="7" y="273"/>
                  </a:cubicBezTo>
                  <a:cubicBezTo>
                    <a:pt x="9" y="254"/>
                    <a:pt x="5" y="241"/>
                    <a:pt x="4" y="225"/>
                  </a:cubicBezTo>
                  <a:cubicBezTo>
                    <a:pt x="4" y="196"/>
                    <a:pt x="4" y="167"/>
                    <a:pt x="4" y="138"/>
                  </a:cubicBezTo>
                  <a:cubicBezTo>
                    <a:pt x="4" y="125"/>
                    <a:pt x="4" y="112"/>
                    <a:pt x="4" y="99"/>
                  </a:cubicBezTo>
                  <a:cubicBezTo>
                    <a:pt x="13" y="105"/>
                    <a:pt x="1" y="132"/>
                    <a:pt x="10" y="138"/>
                  </a:cubicBezTo>
                  <a:cubicBezTo>
                    <a:pt x="10" y="162"/>
                    <a:pt x="10" y="186"/>
                    <a:pt x="10" y="210"/>
                  </a:cubicBezTo>
                  <a:cubicBezTo>
                    <a:pt x="27" y="212"/>
                    <a:pt x="36" y="206"/>
                    <a:pt x="46" y="201"/>
                  </a:cubicBezTo>
                  <a:cubicBezTo>
                    <a:pt x="46" y="211"/>
                    <a:pt x="37" y="212"/>
                    <a:pt x="28" y="213"/>
                  </a:cubicBezTo>
                  <a:cubicBezTo>
                    <a:pt x="23" y="215"/>
                    <a:pt x="10" y="209"/>
                    <a:pt x="10" y="216"/>
                  </a:cubicBezTo>
                  <a:cubicBezTo>
                    <a:pt x="10" y="221"/>
                    <a:pt x="28" y="221"/>
                    <a:pt x="28" y="216"/>
                  </a:cubicBezTo>
                  <a:cubicBezTo>
                    <a:pt x="42" y="219"/>
                    <a:pt x="45" y="211"/>
                    <a:pt x="52" y="207"/>
                  </a:cubicBezTo>
                  <a:cubicBezTo>
                    <a:pt x="53" y="207"/>
                    <a:pt x="54" y="207"/>
                    <a:pt x="55" y="207"/>
                  </a:cubicBezTo>
                  <a:cubicBezTo>
                    <a:pt x="55" y="194"/>
                    <a:pt x="55" y="181"/>
                    <a:pt x="55" y="168"/>
                  </a:cubicBezTo>
                  <a:cubicBezTo>
                    <a:pt x="55" y="158"/>
                    <a:pt x="55" y="148"/>
                    <a:pt x="55" y="138"/>
                  </a:cubicBezTo>
                  <a:cubicBezTo>
                    <a:pt x="56" y="138"/>
                    <a:pt x="57" y="138"/>
                    <a:pt x="58" y="138"/>
                  </a:cubicBezTo>
                  <a:cubicBezTo>
                    <a:pt x="58" y="134"/>
                    <a:pt x="58" y="130"/>
                    <a:pt x="58" y="126"/>
                  </a:cubicBezTo>
                  <a:cubicBezTo>
                    <a:pt x="57" y="81"/>
                    <a:pt x="67" y="47"/>
                    <a:pt x="64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5" name="Freeform 1733"/>
            <p:cNvSpPr/>
            <p:nvPr/>
          </p:nvSpPr>
          <p:spPr bwMode="auto">
            <a:xfrm>
              <a:off x="14517688" y="3856038"/>
              <a:ext cx="15875" cy="206375"/>
            </a:xfrm>
            <a:custGeom>
              <a:avLst/>
              <a:gdLst>
                <a:gd name="T0" fmla="*/ 0 w 5"/>
                <a:gd name="T1" fmla="*/ 42 h 69"/>
                <a:gd name="T2" fmla="*/ 0 w 5"/>
                <a:gd name="T3" fmla="*/ 0 h 69"/>
                <a:gd name="T4" fmla="*/ 0 w 5"/>
                <a:gd name="T5" fmla="*/ 69 h 69"/>
                <a:gd name="T6" fmla="*/ 0 w 5"/>
                <a:gd name="T7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9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16"/>
                    <a:pt x="5" y="53"/>
                    <a:pt x="0" y="69"/>
                  </a:cubicBezTo>
                  <a:cubicBezTo>
                    <a:pt x="0" y="60"/>
                    <a:pt x="0" y="51"/>
                    <a:pt x="0" y="4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6" name="Freeform 1734"/>
            <p:cNvSpPr/>
            <p:nvPr/>
          </p:nvSpPr>
          <p:spPr bwMode="auto">
            <a:xfrm>
              <a:off x="15303501" y="3856038"/>
              <a:ext cx="34925" cy="107950"/>
            </a:xfrm>
            <a:custGeom>
              <a:avLst/>
              <a:gdLst>
                <a:gd name="T0" fmla="*/ 7 w 12"/>
                <a:gd name="T1" fmla="*/ 0 h 36"/>
                <a:gd name="T2" fmla="*/ 10 w 12"/>
                <a:gd name="T3" fmla="*/ 27 h 36"/>
                <a:gd name="T4" fmla="*/ 7 w 12"/>
                <a:gd name="T5" fmla="*/ 36 h 36"/>
                <a:gd name="T6" fmla="*/ 4 w 12"/>
                <a:gd name="T7" fmla="*/ 0 h 36"/>
                <a:gd name="T8" fmla="*/ 7 w 1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6">
                  <a:moveTo>
                    <a:pt x="7" y="0"/>
                  </a:moveTo>
                  <a:cubicBezTo>
                    <a:pt x="5" y="12"/>
                    <a:pt x="12" y="15"/>
                    <a:pt x="10" y="27"/>
                  </a:cubicBezTo>
                  <a:cubicBezTo>
                    <a:pt x="7" y="28"/>
                    <a:pt x="7" y="32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7" name="Freeform 1735"/>
            <p:cNvSpPr/>
            <p:nvPr/>
          </p:nvSpPr>
          <p:spPr bwMode="auto">
            <a:xfrm>
              <a:off x="13738226" y="3862388"/>
              <a:ext cx="101600" cy="153988"/>
            </a:xfrm>
            <a:custGeom>
              <a:avLst/>
              <a:gdLst>
                <a:gd name="T0" fmla="*/ 27 w 34"/>
                <a:gd name="T1" fmla="*/ 52 h 52"/>
                <a:gd name="T2" fmla="*/ 21 w 34"/>
                <a:gd name="T3" fmla="*/ 7 h 52"/>
                <a:gd name="T4" fmla="*/ 0 w 34"/>
                <a:gd name="T5" fmla="*/ 10 h 52"/>
                <a:gd name="T6" fmla="*/ 24 w 34"/>
                <a:gd name="T7" fmla="*/ 1 h 52"/>
                <a:gd name="T8" fmla="*/ 27 w 34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2">
                  <a:moveTo>
                    <a:pt x="27" y="52"/>
                  </a:moveTo>
                  <a:cubicBezTo>
                    <a:pt x="27" y="35"/>
                    <a:pt x="29" y="16"/>
                    <a:pt x="21" y="7"/>
                  </a:cubicBezTo>
                  <a:cubicBezTo>
                    <a:pt x="11" y="5"/>
                    <a:pt x="9" y="11"/>
                    <a:pt x="0" y="10"/>
                  </a:cubicBezTo>
                  <a:cubicBezTo>
                    <a:pt x="6" y="5"/>
                    <a:pt x="12" y="0"/>
                    <a:pt x="24" y="1"/>
                  </a:cubicBezTo>
                  <a:cubicBezTo>
                    <a:pt x="30" y="11"/>
                    <a:pt x="34" y="39"/>
                    <a:pt x="27" y="5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8" name="Freeform 1736"/>
            <p:cNvSpPr/>
            <p:nvPr/>
          </p:nvSpPr>
          <p:spPr bwMode="auto">
            <a:xfrm>
              <a:off x="13947776" y="3862388"/>
              <a:ext cx="30163" cy="109538"/>
            </a:xfrm>
            <a:custGeom>
              <a:avLst/>
              <a:gdLst>
                <a:gd name="T0" fmla="*/ 2 w 10"/>
                <a:gd name="T1" fmla="*/ 16 h 37"/>
                <a:gd name="T2" fmla="*/ 8 w 10"/>
                <a:gd name="T3" fmla="*/ 1 h 37"/>
                <a:gd name="T4" fmla="*/ 8 w 10"/>
                <a:gd name="T5" fmla="*/ 37 h 37"/>
                <a:gd name="T6" fmla="*/ 5 w 10"/>
                <a:gd name="T7" fmla="*/ 37 h 37"/>
                <a:gd name="T8" fmla="*/ 2 w 10"/>
                <a:gd name="T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7">
                  <a:moveTo>
                    <a:pt x="2" y="16"/>
                  </a:moveTo>
                  <a:cubicBezTo>
                    <a:pt x="10" y="17"/>
                    <a:pt x="0" y="0"/>
                    <a:pt x="8" y="1"/>
                  </a:cubicBezTo>
                  <a:cubicBezTo>
                    <a:pt x="8" y="13"/>
                    <a:pt x="8" y="25"/>
                    <a:pt x="8" y="37"/>
                  </a:cubicBezTo>
                  <a:cubicBezTo>
                    <a:pt x="7" y="37"/>
                    <a:pt x="6" y="37"/>
                    <a:pt x="5" y="37"/>
                  </a:cubicBezTo>
                  <a:cubicBezTo>
                    <a:pt x="6" y="28"/>
                    <a:pt x="0" y="26"/>
                    <a:pt x="2" y="16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9" name="Freeform 1737"/>
            <p:cNvSpPr/>
            <p:nvPr/>
          </p:nvSpPr>
          <p:spPr bwMode="auto">
            <a:xfrm>
              <a:off x="14533563" y="3963988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0" name="Freeform 1738"/>
            <p:cNvSpPr/>
            <p:nvPr/>
          </p:nvSpPr>
          <p:spPr bwMode="auto">
            <a:xfrm>
              <a:off x="13669963" y="3954463"/>
              <a:ext cx="36513" cy="107950"/>
            </a:xfrm>
            <a:custGeom>
              <a:avLst/>
              <a:gdLst>
                <a:gd name="T0" fmla="*/ 2 w 12"/>
                <a:gd name="T1" fmla="*/ 27 h 36"/>
                <a:gd name="T2" fmla="*/ 5 w 12"/>
                <a:gd name="T3" fmla="*/ 0 h 36"/>
                <a:gd name="T4" fmla="*/ 8 w 12"/>
                <a:gd name="T5" fmla="*/ 36 h 36"/>
                <a:gd name="T6" fmla="*/ 5 w 12"/>
                <a:gd name="T7" fmla="*/ 36 h 36"/>
                <a:gd name="T8" fmla="*/ 2 w 12"/>
                <a:gd name="T9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6">
                  <a:moveTo>
                    <a:pt x="2" y="27"/>
                  </a:moveTo>
                  <a:cubicBezTo>
                    <a:pt x="0" y="15"/>
                    <a:pt x="7" y="12"/>
                    <a:pt x="5" y="0"/>
                  </a:cubicBezTo>
                  <a:cubicBezTo>
                    <a:pt x="12" y="6"/>
                    <a:pt x="6" y="25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5" y="32"/>
                    <a:pt x="5" y="28"/>
                    <a:pt x="2" y="27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1" name="Freeform 1739"/>
            <p:cNvSpPr/>
            <p:nvPr/>
          </p:nvSpPr>
          <p:spPr bwMode="auto">
            <a:xfrm>
              <a:off x="16046451" y="3963988"/>
              <a:ext cx="41275" cy="92075"/>
            </a:xfrm>
            <a:custGeom>
              <a:avLst/>
              <a:gdLst>
                <a:gd name="T0" fmla="*/ 7 w 14"/>
                <a:gd name="T1" fmla="*/ 30 h 31"/>
                <a:gd name="T2" fmla="*/ 4 w 14"/>
                <a:gd name="T3" fmla="*/ 15 h 31"/>
                <a:gd name="T4" fmla="*/ 7 w 14"/>
                <a:gd name="T5" fmla="*/ 0 h 31"/>
                <a:gd name="T6" fmla="*/ 10 w 14"/>
                <a:gd name="T7" fmla="*/ 27 h 31"/>
                <a:gd name="T8" fmla="*/ 7 w 14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7" y="30"/>
                  </a:moveTo>
                  <a:cubicBezTo>
                    <a:pt x="0" y="31"/>
                    <a:pt x="6" y="19"/>
                    <a:pt x="4" y="15"/>
                  </a:cubicBezTo>
                  <a:cubicBezTo>
                    <a:pt x="11" y="16"/>
                    <a:pt x="5" y="4"/>
                    <a:pt x="7" y="0"/>
                  </a:cubicBezTo>
                  <a:cubicBezTo>
                    <a:pt x="14" y="3"/>
                    <a:pt x="8" y="19"/>
                    <a:pt x="10" y="27"/>
                  </a:cubicBezTo>
                  <a:cubicBezTo>
                    <a:pt x="7" y="26"/>
                    <a:pt x="7" y="28"/>
                    <a:pt x="7" y="3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2" name="Freeform 1740"/>
            <p:cNvSpPr/>
            <p:nvPr/>
          </p:nvSpPr>
          <p:spPr bwMode="auto">
            <a:xfrm>
              <a:off x="15436851" y="3981450"/>
              <a:ext cx="33338" cy="80963"/>
            </a:xfrm>
            <a:custGeom>
              <a:avLst/>
              <a:gdLst>
                <a:gd name="T0" fmla="*/ 4 w 11"/>
                <a:gd name="T1" fmla="*/ 0 h 27"/>
                <a:gd name="T2" fmla="*/ 7 w 11"/>
                <a:gd name="T3" fmla="*/ 27 h 27"/>
                <a:gd name="T4" fmla="*/ 4 w 11"/>
                <a:gd name="T5" fmla="*/ 27 h 27"/>
                <a:gd name="T6" fmla="*/ 1 w 11"/>
                <a:gd name="T7" fmla="*/ 12 h 27"/>
                <a:gd name="T8" fmla="*/ 4 w 1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7">
                  <a:moveTo>
                    <a:pt x="4" y="0"/>
                  </a:moveTo>
                  <a:cubicBezTo>
                    <a:pt x="11" y="3"/>
                    <a:pt x="5" y="19"/>
                    <a:pt x="7" y="27"/>
                  </a:cubicBezTo>
                  <a:cubicBezTo>
                    <a:pt x="6" y="27"/>
                    <a:pt x="5" y="27"/>
                    <a:pt x="4" y="27"/>
                  </a:cubicBezTo>
                  <a:cubicBezTo>
                    <a:pt x="1" y="24"/>
                    <a:pt x="0" y="19"/>
                    <a:pt x="1" y="12"/>
                  </a:cubicBezTo>
                  <a:cubicBezTo>
                    <a:pt x="5" y="11"/>
                    <a:pt x="4" y="5"/>
                    <a:pt x="4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3" name="Freeform 1741"/>
            <p:cNvSpPr/>
            <p:nvPr/>
          </p:nvSpPr>
          <p:spPr bwMode="auto">
            <a:xfrm>
              <a:off x="16076613" y="3865563"/>
              <a:ext cx="50800" cy="312738"/>
            </a:xfrm>
            <a:custGeom>
              <a:avLst/>
              <a:gdLst>
                <a:gd name="T0" fmla="*/ 12 w 17"/>
                <a:gd name="T1" fmla="*/ 105 h 105"/>
                <a:gd name="T2" fmla="*/ 9 w 17"/>
                <a:gd name="T3" fmla="*/ 0 h 105"/>
                <a:gd name="T4" fmla="*/ 15 w 17"/>
                <a:gd name="T5" fmla="*/ 93 h 105"/>
                <a:gd name="T6" fmla="*/ 15 w 17"/>
                <a:gd name="T7" fmla="*/ 105 h 105"/>
                <a:gd name="T8" fmla="*/ 12 w 17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5">
                  <a:moveTo>
                    <a:pt x="12" y="105"/>
                  </a:moveTo>
                  <a:cubicBezTo>
                    <a:pt x="12" y="71"/>
                    <a:pt x="0" y="33"/>
                    <a:pt x="9" y="0"/>
                  </a:cubicBezTo>
                  <a:cubicBezTo>
                    <a:pt x="5" y="37"/>
                    <a:pt x="17" y="58"/>
                    <a:pt x="15" y="93"/>
                  </a:cubicBezTo>
                  <a:cubicBezTo>
                    <a:pt x="15" y="97"/>
                    <a:pt x="15" y="101"/>
                    <a:pt x="15" y="105"/>
                  </a:cubicBezTo>
                  <a:cubicBezTo>
                    <a:pt x="14" y="105"/>
                    <a:pt x="13" y="105"/>
                    <a:pt x="12" y="105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4" name="Freeform 1742"/>
            <p:cNvSpPr/>
            <p:nvPr/>
          </p:nvSpPr>
          <p:spPr bwMode="auto">
            <a:xfrm>
              <a:off x="15941676" y="3944938"/>
              <a:ext cx="9525" cy="152400"/>
            </a:xfrm>
            <a:custGeom>
              <a:avLst/>
              <a:gdLst>
                <a:gd name="T0" fmla="*/ 0 w 3"/>
                <a:gd name="T1" fmla="*/ 51 h 51"/>
                <a:gd name="T2" fmla="*/ 0 w 3"/>
                <a:gd name="T3" fmla="*/ 18 h 51"/>
                <a:gd name="T4" fmla="*/ 0 w 3"/>
                <a:gd name="T5" fmla="*/ 0 h 51"/>
                <a:gd name="T6" fmla="*/ 3 w 3"/>
                <a:gd name="T7" fmla="*/ 0 h 51"/>
                <a:gd name="T8" fmla="*/ 3 w 3"/>
                <a:gd name="T9" fmla="*/ 51 h 51"/>
                <a:gd name="T10" fmla="*/ 0 w 3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1">
                  <a:moveTo>
                    <a:pt x="0" y="51"/>
                  </a:moveTo>
                  <a:cubicBezTo>
                    <a:pt x="0" y="40"/>
                    <a:pt x="0" y="29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5" name="Freeform 1743"/>
            <p:cNvSpPr/>
            <p:nvPr/>
          </p:nvSpPr>
          <p:spPr bwMode="auto">
            <a:xfrm>
              <a:off x="14497051" y="3981450"/>
              <a:ext cx="20638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27 h 30"/>
                <a:gd name="T6" fmla="*/ 7 w 7"/>
                <a:gd name="T7" fmla="*/ 30 h 30"/>
                <a:gd name="T8" fmla="*/ 4 w 7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9"/>
                    <a:pt x="7" y="18"/>
                    <a:pt x="7" y="27"/>
                  </a:cubicBezTo>
                  <a:cubicBezTo>
                    <a:pt x="7" y="28"/>
                    <a:pt x="7" y="29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6" name="Freeform 1744"/>
            <p:cNvSpPr/>
            <p:nvPr/>
          </p:nvSpPr>
          <p:spPr bwMode="auto">
            <a:xfrm>
              <a:off x="16389351" y="4043363"/>
              <a:ext cx="23813" cy="90488"/>
            </a:xfrm>
            <a:custGeom>
              <a:avLst/>
              <a:gdLst>
                <a:gd name="T0" fmla="*/ 3 w 8"/>
                <a:gd name="T1" fmla="*/ 30 h 30"/>
                <a:gd name="T2" fmla="*/ 0 w 8"/>
                <a:gd name="T3" fmla="*/ 0 h 30"/>
                <a:gd name="T4" fmla="*/ 3 w 8"/>
                <a:gd name="T5" fmla="*/ 0 h 30"/>
                <a:gd name="T6" fmla="*/ 6 w 8"/>
                <a:gd name="T7" fmla="*/ 30 h 30"/>
                <a:gd name="T8" fmla="*/ 3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3" y="30"/>
                  </a:moveTo>
                  <a:cubicBezTo>
                    <a:pt x="4" y="18"/>
                    <a:pt x="3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8" y="6"/>
                    <a:pt x="5" y="20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lose/>
                </a:path>
              </a:pathLst>
            </a:custGeom>
            <a:solidFill>
              <a:srgbClr val="463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7" name="Freeform 1745"/>
            <p:cNvSpPr/>
            <p:nvPr/>
          </p:nvSpPr>
          <p:spPr bwMode="auto">
            <a:xfrm>
              <a:off x="15425738" y="3652838"/>
              <a:ext cx="606425" cy="738188"/>
            </a:xfrm>
            <a:custGeom>
              <a:avLst/>
              <a:gdLst>
                <a:gd name="T0" fmla="*/ 200 w 203"/>
                <a:gd name="T1" fmla="*/ 170 h 247"/>
                <a:gd name="T2" fmla="*/ 176 w 203"/>
                <a:gd name="T3" fmla="*/ 152 h 247"/>
                <a:gd name="T4" fmla="*/ 173 w 203"/>
                <a:gd name="T5" fmla="*/ 245 h 247"/>
                <a:gd name="T6" fmla="*/ 104 w 203"/>
                <a:gd name="T7" fmla="*/ 245 h 247"/>
                <a:gd name="T8" fmla="*/ 98 w 203"/>
                <a:gd name="T9" fmla="*/ 242 h 247"/>
                <a:gd name="T10" fmla="*/ 38 w 203"/>
                <a:gd name="T11" fmla="*/ 239 h 247"/>
                <a:gd name="T12" fmla="*/ 146 w 203"/>
                <a:gd name="T13" fmla="*/ 239 h 247"/>
                <a:gd name="T14" fmla="*/ 167 w 203"/>
                <a:gd name="T15" fmla="*/ 230 h 247"/>
                <a:gd name="T16" fmla="*/ 167 w 203"/>
                <a:gd name="T17" fmla="*/ 224 h 247"/>
                <a:gd name="T18" fmla="*/ 167 w 203"/>
                <a:gd name="T19" fmla="*/ 194 h 247"/>
                <a:gd name="T20" fmla="*/ 170 w 203"/>
                <a:gd name="T21" fmla="*/ 149 h 247"/>
                <a:gd name="T22" fmla="*/ 173 w 203"/>
                <a:gd name="T23" fmla="*/ 149 h 247"/>
                <a:gd name="T24" fmla="*/ 176 w 203"/>
                <a:gd name="T25" fmla="*/ 149 h 247"/>
                <a:gd name="T26" fmla="*/ 182 w 203"/>
                <a:gd name="T27" fmla="*/ 128 h 247"/>
                <a:gd name="T28" fmla="*/ 182 w 203"/>
                <a:gd name="T29" fmla="*/ 95 h 247"/>
                <a:gd name="T30" fmla="*/ 8 w 203"/>
                <a:gd name="T31" fmla="*/ 47 h 247"/>
                <a:gd name="T32" fmla="*/ 2 w 203"/>
                <a:gd name="T33" fmla="*/ 65 h 247"/>
                <a:gd name="T34" fmla="*/ 2 w 203"/>
                <a:gd name="T35" fmla="*/ 41 h 247"/>
                <a:gd name="T36" fmla="*/ 101 w 203"/>
                <a:gd name="T37" fmla="*/ 38 h 247"/>
                <a:gd name="T38" fmla="*/ 161 w 203"/>
                <a:gd name="T39" fmla="*/ 38 h 247"/>
                <a:gd name="T40" fmla="*/ 182 w 203"/>
                <a:gd name="T41" fmla="*/ 44 h 247"/>
                <a:gd name="T42" fmla="*/ 203 w 203"/>
                <a:gd name="T43" fmla="*/ 167 h 247"/>
                <a:gd name="T44" fmla="*/ 200 w 203"/>
                <a:gd name="T45" fmla="*/ 17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47">
                  <a:moveTo>
                    <a:pt x="200" y="170"/>
                  </a:moveTo>
                  <a:cubicBezTo>
                    <a:pt x="195" y="161"/>
                    <a:pt x="191" y="151"/>
                    <a:pt x="176" y="152"/>
                  </a:cubicBezTo>
                  <a:cubicBezTo>
                    <a:pt x="169" y="178"/>
                    <a:pt x="168" y="216"/>
                    <a:pt x="173" y="245"/>
                  </a:cubicBezTo>
                  <a:cubicBezTo>
                    <a:pt x="158" y="242"/>
                    <a:pt x="128" y="247"/>
                    <a:pt x="104" y="245"/>
                  </a:cubicBezTo>
                  <a:cubicBezTo>
                    <a:pt x="104" y="242"/>
                    <a:pt x="100" y="243"/>
                    <a:pt x="98" y="242"/>
                  </a:cubicBezTo>
                  <a:cubicBezTo>
                    <a:pt x="82" y="241"/>
                    <a:pt x="20" y="244"/>
                    <a:pt x="38" y="239"/>
                  </a:cubicBezTo>
                  <a:cubicBezTo>
                    <a:pt x="74" y="239"/>
                    <a:pt x="110" y="239"/>
                    <a:pt x="146" y="239"/>
                  </a:cubicBezTo>
                  <a:cubicBezTo>
                    <a:pt x="154" y="237"/>
                    <a:pt x="171" y="244"/>
                    <a:pt x="167" y="230"/>
                  </a:cubicBezTo>
                  <a:cubicBezTo>
                    <a:pt x="167" y="228"/>
                    <a:pt x="167" y="226"/>
                    <a:pt x="167" y="224"/>
                  </a:cubicBezTo>
                  <a:cubicBezTo>
                    <a:pt x="167" y="214"/>
                    <a:pt x="167" y="204"/>
                    <a:pt x="167" y="194"/>
                  </a:cubicBezTo>
                  <a:cubicBezTo>
                    <a:pt x="170" y="176"/>
                    <a:pt x="158" y="159"/>
                    <a:pt x="170" y="149"/>
                  </a:cubicBezTo>
                  <a:cubicBezTo>
                    <a:pt x="171" y="149"/>
                    <a:pt x="172" y="149"/>
                    <a:pt x="173" y="149"/>
                  </a:cubicBezTo>
                  <a:cubicBezTo>
                    <a:pt x="174" y="149"/>
                    <a:pt x="175" y="149"/>
                    <a:pt x="176" y="149"/>
                  </a:cubicBezTo>
                  <a:cubicBezTo>
                    <a:pt x="187" y="151"/>
                    <a:pt x="180" y="135"/>
                    <a:pt x="182" y="128"/>
                  </a:cubicBezTo>
                  <a:cubicBezTo>
                    <a:pt x="182" y="117"/>
                    <a:pt x="182" y="106"/>
                    <a:pt x="182" y="95"/>
                  </a:cubicBezTo>
                  <a:cubicBezTo>
                    <a:pt x="195" y="0"/>
                    <a:pt x="68" y="57"/>
                    <a:pt x="8" y="47"/>
                  </a:cubicBezTo>
                  <a:cubicBezTo>
                    <a:pt x="0" y="47"/>
                    <a:pt x="10" y="65"/>
                    <a:pt x="2" y="65"/>
                  </a:cubicBezTo>
                  <a:cubicBezTo>
                    <a:pt x="2" y="57"/>
                    <a:pt x="2" y="49"/>
                    <a:pt x="2" y="41"/>
                  </a:cubicBezTo>
                  <a:cubicBezTo>
                    <a:pt x="32" y="38"/>
                    <a:pt x="66" y="42"/>
                    <a:pt x="101" y="38"/>
                  </a:cubicBezTo>
                  <a:cubicBezTo>
                    <a:pt x="121" y="38"/>
                    <a:pt x="141" y="38"/>
                    <a:pt x="161" y="38"/>
                  </a:cubicBezTo>
                  <a:cubicBezTo>
                    <a:pt x="172" y="36"/>
                    <a:pt x="176" y="41"/>
                    <a:pt x="182" y="44"/>
                  </a:cubicBezTo>
                  <a:cubicBezTo>
                    <a:pt x="191" y="83"/>
                    <a:pt x="174" y="148"/>
                    <a:pt x="203" y="167"/>
                  </a:cubicBezTo>
                  <a:cubicBezTo>
                    <a:pt x="201" y="167"/>
                    <a:pt x="199" y="167"/>
                    <a:pt x="200" y="17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8" name="Freeform 1747"/>
            <p:cNvSpPr/>
            <p:nvPr/>
          </p:nvSpPr>
          <p:spPr bwMode="auto">
            <a:xfrm>
              <a:off x="13658851" y="4116388"/>
              <a:ext cx="34925" cy="152400"/>
            </a:xfrm>
            <a:custGeom>
              <a:avLst/>
              <a:gdLst>
                <a:gd name="T0" fmla="*/ 3 w 12"/>
                <a:gd name="T1" fmla="*/ 12 h 51"/>
                <a:gd name="T2" fmla="*/ 6 w 12"/>
                <a:gd name="T3" fmla="*/ 0 h 51"/>
                <a:gd name="T4" fmla="*/ 9 w 12"/>
                <a:gd name="T5" fmla="*/ 9 h 51"/>
                <a:gd name="T6" fmla="*/ 9 w 12"/>
                <a:gd name="T7" fmla="*/ 39 h 51"/>
                <a:gd name="T8" fmla="*/ 9 w 12"/>
                <a:gd name="T9" fmla="*/ 45 h 51"/>
                <a:gd name="T10" fmla="*/ 9 w 12"/>
                <a:gd name="T11" fmla="*/ 51 h 51"/>
                <a:gd name="T12" fmla="*/ 3 w 12"/>
                <a:gd name="T1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1">
                  <a:moveTo>
                    <a:pt x="3" y="12"/>
                  </a:moveTo>
                  <a:cubicBezTo>
                    <a:pt x="3" y="7"/>
                    <a:pt x="2" y="1"/>
                    <a:pt x="6" y="0"/>
                  </a:cubicBezTo>
                  <a:cubicBezTo>
                    <a:pt x="6" y="4"/>
                    <a:pt x="5" y="9"/>
                    <a:pt x="9" y="9"/>
                  </a:cubicBezTo>
                  <a:cubicBezTo>
                    <a:pt x="9" y="19"/>
                    <a:pt x="9" y="29"/>
                    <a:pt x="9" y="39"/>
                  </a:cubicBezTo>
                  <a:cubicBezTo>
                    <a:pt x="9" y="41"/>
                    <a:pt x="9" y="43"/>
                    <a:pt x="9" y="45"/>
                  </a:cubicBezTo>
                  <a:cubicBezTo>
                    <a:pt x="9" y="47"/>
                    <a:pt x="9" y="49"/>
                    <a:pt x="9" y="51"/>
                  </a:cubicBezTo>
                  <a:cubicBezTo>
                    <a:pt x="0" y="45"/>
                    <a:pt x="12" y="18"/>
                    <a:pt x="3" y="12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9" name="Freeform 1748"/>
            <p:cNvSpPr/>
            <p:nvPr/>
          </p:nvSpPr>
          <p:spPr bwMode="auto">
            <a:xfrm>
              <a:off x="15303501" y="4089400"/>
              <a:ext cx="34925" cy="125413"/>
            </a:xfrm>
            <a:custGeom>
              <a:avLst/>
              <a:gdLst>
                <a:gd name="T0" fmla="*/ 10 w 12"/>
                <a:gd name="T1" fmla="*/ 15 h 42"/>
                <a:gd name="T2" fmla="*/ 7 w 12"/>
                <a:gd name="T3" fmla="*/ 42 h 42"/>
                <a:gd name="T4" fmla="*/ 4 w 12"/>
                <a:gd name="T5" fmla="*/ 42 h 42"/>
                <a:gd name="T6" fmla="*/ 7 w 12"/>
                <a:gd name="T7" fmla="*/ 0 h 42"/>
                <a:gd name="T8" fmla="*/ 10 w 12"/>
                <a:gd name="T9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2">
                  <a:moveTo>
                    <a:pt x="10" y="15"/>
                  </a:moveTo>
                  <a:cubicBezTo>
                    <a:pt x="12" y="27"/>
                    <a:pt x="7" y="32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ubicBezTo>
                    <a:pt x="9" y="4"/>
                    <a:pt x="3" y="16"/>
                    <a:pt x="10" y="1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0" name="Freeform 1749"/>
            <p:cNvSpPr/>
            <p:nvPr/>
          </p:nvSpPr>
          <p:spPr bwMode="auto">
            <a:xfrm>
              <a:off x="16063913" y="4116388"/>
              <a:ext cx="33338" cy="71438"/>
            </a:xfrm>
            <a:custGeom>
              <a:avLst/>
              <a:gdLst>
                <a:gd name="T0" fmla="*/ 4 w 11"/>
                <a:gd name="T1" fmla="*/ 0 h 24"/>
                <a:gd name="T2" fmla="*/ 7 w 11"/>
                <a:gd name="T3" fmla="*/ 24 h 24"/>
                <a:gd name="T4" fmla="*/ 4 w 11"/>
                <a:gd name="T5" fmla="*/ 24 h 24"/>
                <a:gd name="T6" fmla="*/ 1 w 11"/>
                <a:gd name="T7" fmla="*/ 12 h 24"/>
                <a:gd name="T8" fmla="*/ 4 w 11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4">
                  <a:moveTo>
                    <a:pt x="4" y="0"/>
                  </a:moveTo>
                  <a:cubicBezTo>
                    <a:pt x="11" y="2"/>
                    <a:pt x="5" y="17"/>
                    <a:pt x="7" y="24"/>
                  </a:cubicBezTo>
                  <a:cubicBezTo>
                    <a:pt x="6" y="24"/>
                    <a:pt x="5" y="24"/>
                    <a:pt x="4" y="24"/>
                  </a:cubicBezTo>
                  <a:cubicBezTo>
                    <a:pt x="0" y="23"/>
                    <a:pt x="1" y="17"/>
                    <a:pt x="1" y="12"/>
                  </a:cubicBezTo>
                  <a:cubicBezTo>
                    <a:pt x="5" y="11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1" name="Freeform 1750"/>
            <p:cNvSpPr/>
            <p:nvPr/>
          </p:nvSpPr>
          <p:spPr bwMode="auto">
            <a:xfrm>
              <a:off x="13795376" y="4062413"/>
              <a:ext cx="26988" cy="376238"/>
            </a:xfrm>
            <a:custGeom>
              <a:avLst/>
              <a:gdLst>
                <a:gd name="T0" fmla="*/ 2 w 9"/>
                <a:gd name="T1" fmla="*/ 126 h 126"/>
                <a:gd name="T2" fmla="*/ 5 w 9"/>
                <a:gd name="T3" fmla="*/ 0 h 126"/>
                <a:gd name="T4" fmla="*/ 8 w 9"/>
                <a:gd name="T5" fmla="*/ 0 h 126"/>
                <a:gd name="T6" fmla="*/ 8 w 9"/>
                <a:gd name="T7" fmla="*/ 51 h 126"/>
                <a:gd name="T8" fmla="*/ 5 w 9"/>
                <a:gd name="T9" fmla="*/ 51 h 126"/>
                <a:gd name="T10" fmla="*/ 5 w 9"/>
                <a:gd name="T11" fmla="*/ 69 h 126"/>
                <a:gd name="T12" fmla="*/ 5 w 9"/>
                <a:gd name="T13" fmla="*/ 99 h 126"/>
                <a:gd name="T14" fmla="*/ 2 w 9"/>
                <a:gd name="T1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26">
                  <a:moveTo>
                    <a:pt x="2" y="126"/>
                  </a:moveTo>
                  <a:cubicBezTo>
                    <a:pt x="3" y="84"/>
                    <a:pt x="0" y="38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17"/>
                    <a:pt x="8" y="34"/>
                    <a:pt x="8" y="51"/>
                  </a:cubicBezTo>
                  <a:cubicBezTo>
                    <a:pt x="7" y="51"/>
                    <a:pt x="6" y="51"/>
                    <a:pt x="5" y="51"/>
                  </a:cubicBezTo>
                  <a:cubicBezTo>
                    <a:pt x="5" y="57"/>
                    <a:pt x="5" y="63"/>
                    <a:pt x="5" y="69"/>
                  </a:cubicBezTo>
                  <a:cubicBezTo>
                    <a:pt x="5" y="79"/>
                    <a:pt x="5" y="89"/>
                    <a:pt x="5" y="99"/>
                  </a:cubicBezTo>
                  <a:cubicBezTo>
                    <a:pt x="3" y="107"/>
                    <a:pt x="9" y="123"/>
                    <a:pt x="2" y="12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2" name="Freeform 1751"/>
            <p:cNvSpPr/>
            <p:nvPr/>
          </p:nvSpPr>
          <p:spPr bwMode="auto">
            <a:xfrm>
              <a:off x="16019463" y="4151313"/>
              <a:ext cx="26988" cy="125413"/>
            </a:xfrm>
            <a:custGeom>
              <a:avLst/>
              <a:gdLst>
                <a:gd name="T0" fmla="*/ 4 w 9"/>
                <a:gd name="T1" fmla="*/ 0 h 42"/>
                <a:gd name="T2" fmla="*/ 7 w 9"/>
                <a:gd name="T3" fmla="*/ 42 h 42"/>
                <a:gd name="T4" fmla="*/ 4 w 9"/>
                <a:gd name="T5" fmla="*/ 42 h 42"/>
                <a:gd name="T6" fmla="*/ 1 w 9"/>
                <a:gd name="T7" fmla="*/ 3 h 42"/>
                <a:gd name="T8" fmla="*/ 4 w 9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2">
                  <a:moveTo>
                    <a:pt x="4" y="0"/>
                  </a:moveTo>
                  <a:cubicBezTo>
                    <a:pt x="9" y="10"/>
                    <a:pt x="7" y="27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4" y="28"/>
                    <a:pt x="5" y="13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3" name="Freeform 1752"/>
            <p:cNvSpPr/>
            <p:nvPr/>
          </p:nvSpPr>
          <p:spPr bwMode="auto">
            <a:xfrm>
              <a:off x="16398876" y="4133850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6 w 7"/>
                <a:gd name="T3" fmla="*/ 33 h 33"/>
                <a:gd name="T4" fmla="*/ 3 w 7"/>
                <a:gd name="T5" fmla="*/ 33 h 33"/>
                <a:gd name="T6" fmla="*/ 0 w 7"/>
                <a:gd name="T7" fmla="*/ 30 h 33"/>
                <a:gd name="T8" fmla="*/ 0 w 7"/>
                <a:gd name="T9" fmla="*/ 0 h 33"/>
                <a:gd name="T10" fmla="*/ 3 w 7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7" y="8"/>
                    <a:pt x="6" y="21"/>
                    <a:pt x="6" y="33"/>
                  </a:cubicBezTo>
                  <a:cubicBezTo>
                    <a:pt x="5" y="33"/>
                    <a:pt x="4" y="33"/>
                    <a:pt x="3" y="33"/>
                  </a:cubicBezTo>
                  <a:cubicBezTo>
                    <a:pt x="4" y="30"/>
                    <a:pt x="2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4" name="Freeform 1753"/>
            <p:cNvSpPr/>
            <p:nvPr/>
          </p:nvSpPr>
          <p:spPr bwMode="auto">
            <a:xfrm>
              <a:off x="15903576" y="4232275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5" name="Freeform 1754"/>
            <p:cNvSpPr/>
            <p:nvPr/>
          </p:nvSpPr>
          <p:spPr bwMode="auto">
            <a:xfrm>
              <a:off x="16121063" y="4143375"/>
              <a:ext cx="20638" cy="142875"/>
            </a:xfrm>
            <a:custGeom>
              <a:avLst/>
              <a:gdLst>
                <a:gd name="T0" fmla="*/ 0 w 7"/>
                <a:gd name="T1" fmla="*/ 48 h 48"/>
                <a:gd name="T2" fmla="*/ 0 w 7"/>
                <a:gd name="T3" fmla="*/ 12 h 48"/>
                <a:gd name="T4" fmla="*/ 0 w 7"/>
                <a:gd name="T5" fmla="*/ 0 h 48"/>
                <a:gd name="T6" fmla="*/ 3 w 7"/>
                <a:gd name="T7" fmla="*/ 48 h 48"/>
                <a:gd name="T8" fmla="*/ 0 w 7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8">
                  <a:moveTo>
                    <a:pt x="0" y="48"/>
                  </a:moveTo>
                  <a:cubicBezTo>
                    <a:pt x="0" y="36"/>
                    <a:pt x="0" y="24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6" name="Freeform 1755"/>
            <p:cNvSpPr/>
            <p:nvPr/>
          </p:nvSpPr>
          <p:spPr bwMode="auto">
            <a:xfrm>
              <a:off x="14724063" y="4133850"/>
              <a:ext cx="38100" cy="196850"/>
            </a:xfrm>
            <a:custGeom>
              <a:avLst/>
              <a:gdLst>
                <a:gd name="T0" fmla="*/ 9 w 13"/>
                <a:gd name="T1" fmla="*/ 0 h 66"/>
                <a:gd name="T2" fmla="*/ 12 w 13"/>
                <a:gd name="T3" fmla="*/ 66 h 66"/>
                <a:gd name="T4" fmla="*/ 6 w 13"/>
                <a:gd name="T5" fmla="*/ 0 h 66"/>
                <a:gd name="T6" fmla="*/ 9 w 1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66">
                  <a:moveTo>
                    <a:pt x="9" y="0"/>
                  </a:moveTo>
                  <a:cubicBezTo>
                    <a:pt x="12" y="20"/>
                    <a:pt x="13" y="42"/>
                    <a:pt x="12" y="66"/>
                  </a:cubicBezTo>
                  <a:cubicBezTo>
                    <a:pt x="0" y="54"/>
                    <a:pt x="9" y="21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7" name="Freeform 1756"/>
            <p:cNvSpPr/>
            <p:nvPr/>
          </p:nvSpPr>
          <p:spPr bwMode="auto">
            <a:xfrm>
              <a:off x="16073438" y="4241800"/>
              <a:ext cx="33338" cy="79375"/>
            </a:xfrm>
            <a:custGeom>
              <a:avLst/>
              <a:gdLst>
                <a:gd name="T0" fmla="*/ 1 w 11"/>
                <a:gd name="T1" fmla="*/ 15 h 27"/>
                <a:gd name="T2" fmla="*/ 4 w 11"/>
                <a:gd name="T3" fmla="*/ 0 h 27"/>
                <a:gd name="T4" fmla="*/ 7 w 11"/>
                <a:gd name="T5" fmla="*/ 18 h 27"/>
                <a:gd name="T6" fmla="*/ 4 w 11"/>
                <a:gd name="T7" fmla="*/ 27 h 27"/>
                <a:gd name="T8" fmla="*/ 1 w 11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7">
                  <a:moveTo>
                    <a:pt x="1" y="15"/>
                  </a:moveTo>
                  <a:cubicBezTo>
                    <a:pt x="8" y="16"/>
                    <a:pt x="2" y="4"/>
                    <a:pt x="4" y="0"/>
                  </a:cubicBezTo>
                  <a:cubicBezTo>
                    <a:pt x="11" y="0"/>
                    <a:pt x="5" y="13"/>
                    <a:pt x="7" y="18"/>
                  </a:cubicBezTo>
                  <a:cubicBezTo>
                    <a:pt x="4" y="19"/>
                    <a:pt x="4" y="23"/>
                    <a:pt x="4" y="27"/>
                  </a:cubicBezTo>
                  <a:cubicBezTo>
                    <a:pt x="0" y="26"/>
                    <a:pt x="1" y="20"/>
                    <a:pt x="1" y="1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8" name="Freeform 1757"/>
            <p:cNvSpPr/>
            <p:nvPr/>
          </p:nvSpPr>
          <p:spPr bwMode="auto">
            <a:xfrm>
              <a:off x="16100426" y="4178300"/>
              <a:ext cx="20638" cy="125413"/>
            </a:xfrm>
            <a:custGeom>
              <a:avLst/>
              <a:gdLst>
                <a:gd name="T0" fmla="*/ 7 w 7"/>
                <a:gd name="T1" fmla="*/ 42 h 42"/>
                <a:gd name="T2" fmla="*/ 4 w 7"/>
                <a:gd name="T3" fmla="*/ 0 h 42"/>
                <a:gd name="T4" fmla="*/ 7 w 7"/>
                <a:gd name="T5" fmla="*/ 0 h 42"/>
                <a:gd name="T6" fmla="*/ 7 w 7"/>
                <a:gd name="T7" fmla="*/ 36 h 42"/>
                <a:gd name="T8" fmla="*/ 7 w 7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7" y="38"/>
                    <a:pt x="7" y="40"/>
                    <a:pt x="7" y="42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9" name="Freeform 1758"/>
            <p:cNvSpPr/>
            <p:nvPr/>
          </p:nvSpPr>
          <p:spPr bwMode="auto">
            <a:xfrm>
              <a:off x="14685963" y="4241800"/>
              <a:ext cx="55563" cy="88900"/>
            </a:xfrm>
            <a:custGeom>
              <a:avLst/>
              <a:gdLst>
                <a:gd name="T0" fmla="*/ 7 w 19"/>
                <a:gd name="T1" fmla="*/ 30 h 30"/>
                <a:gd name="T2" fmla="*/ 7 w 19"/>
                <a:gd name="T3" fmla="*/ 0 h 30"/>
                <a:gd name="T4" fmla="*/ 10 w 19"/>
                <a:gd name="T5" fmla="*/ 0 h 30"/>
                <a:gd name="T6" fmla="*/ 10 w 19"/>
                <a:gd name="T7" fmla="*/ 27 h 30"/>
                <a:gd name="T8" fmla="*/ 7 w 19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0">
                  <a:moveTo>
                    <a:pt x="7" y="30"/>
                  </a:moveTo>
                  <a:cubicBezTo>
                    <a:pt x="0" y="24"/>
                    <a:pt x="11" y="12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6" y="11"/>
                    <a:pt x="19" y="21"/>
                    <a:pt x="10" y="27"/>
                  </a:cubicBezTo>
                  <a:cubicBezTo>
                    <a:pt x="8" y="22"/>
                    <a:pt x="7" y="27"/>
                    <a:pt x="7" y="3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0" name="Freeform 1759"/>
            <p:cNvSpPr/>
            <p:nvPr/>
          </p:nvSpPr>
          <p:spPr bwMode="auto">
            <a:xfrm>
              <a:off x="16028988" y="4321175"/>
              <a:ext cx="30163" cy="46038"/>
            </a:xfrm>
            <a:custGeom>
              <a:avLst/>
              <a:gdLst>
                <a:gd name="T0" fmla="*/ 1 w 10"/>
                <a:gd name="T1" fmla="*/ 0 h 15"/>
                <a:gd name="T2" fmla="*/ 10 w 10"/>
                <a:gd name="T3" fmla="*/ 0 h 15"/>
                <a:gd name="T4" fmla="*/ 4 w 10"/>
                <a:gd name="T5" fmla="*/ 15 h 15"/>
                <a:gd name="T6" fmla="*/ 1 w 10"/>
                <a:gd name="T7" fmla="*/ 3 h 15"/>
                <a:gd name="T8" fmla="*/ 1 w 1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1" y="0"/>
                  </a:moveTo>
                  <a:cubicBezTo>
                    <a:pt x="4" y="0"/>
                    <a:pt x="7" y="0"/>
                    <a:pt x="10" y="0"/>
                  </a:cubicBezTo>
                  <a:cubicBezTo>
                    <a:pt x="10" y="7"/>
                    <a:pt x="5" y="9"/>
                    <a:pt x="4" y="15"/>
                  </a:cubicBezTo>
                  <a:cubicBezTo>
                    <a:pt x="0" y="14"/>
                    <a:pt x="1" y="8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1" name="Freeform 1760"/>
            <p:cNvSpPr/>
            <p:nvPr/>
          </p:nvSpPr>
          <p:spPr bwMode="auto">
            <a:xfrm>
              <a:off x="14365288" y="4333875"/>
              <a:ext cx="90488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2" name="Freeform 1761"/>
            <p:cNvSpPr/>
            <p:nvPr/>
          </p:nvSpPr>
          <p:spPr bwMode="auto">
            <a:xfrm>
              <a:off x="15028863" y="4327525"/>
              <a:ext cx="106363" cy="20638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18 w 36"/>
                <a:gd name="T7" fmla="*/ 7 h 7"/>
                <a:gd name="T8" fmla="*/ 0 w 3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30" y="7"/>
                    <a:pt x="24" y="7"/>
                    <a:pt x="18" y="7"/>
                  </a:cubicBezTo>
                  <a:cubicBezTo>
                    <a:pt x="12" y="7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3" name="Freeform 1762"/>
            <p:cNvSpPr/>
            <p:nvPr/>
          </p:nvSpPr>
          <p:spPr bwMode="auto">
            <a:xfrm>
              <a:off x="16009938" y="4276725"/>
              <a:ext cx="73025" cy="117475"/>
            </a:xfrm>
            <a:custGeom>
              <a:avLst/>
              <a:gdLst>
                <a:gd name="T0" fmla="*/ 7 w 24"/>
                <a:gd name="T1" fmla="*/ 18 h 39"/>
                <a:gd name="T2" fmla="*/ 10 w 24"/>
                <a:gd name="T3" fmla="*/ 30 h 39"/>
                <a:gd name="T4" fmla="*/ 16 w 24"/>
                <a:gd name="T5" fmla="*/ 15 h 39"/>
                <a:gd name="T6" fmla="*/ 7 w 24"/>
                <a:gd name="T7" fmla="*/ 15 h 39"/>
                <a:gd name="T8" fmla="*/ 7 w 24"/>
                <a:gd name="T9" fmla="*/ 0 h 39"/>
                <a:gd name="T10" fmla="*/ 10 w 24"/>
                <a:gd name="T11" fmla="*/ 0 h 39"/>
                <a:gd name="T12" fmla="*/ 19 w 24"/>
                <a:gd name="T13" fmla="*/ 33 h 39"/>
                <a:gd name="T14" fmla="*/ 7 w 24"/>
                <a:gd name="T15" fmla="*/ 39 h 39"/>
                <a:gd name="T16" fmla="*/ 4 w 24"/>
                <a:gd name="T17" fmla="*/ 39 h 39"/>
                <a:gd name="T18" fmla="*/ 7 w 24"/>
                <a:gd name="T19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9">
                  <a:moveTo>
                    <a:pt x="7" y="18"/>
                  </a:moveTo>
                  <a:cubicBezTo>
                    <a:pt x="7" y="23"/>
                    <a:pt x="6" y="29"/>
                    <a:pt x="10" y="30"/>
                  </a:cubicBezTo>
                  <a:cubicBezTo>
                    <a:pt x="11" y="24"/>
                    <a:pt x="16" y="22"/>
                    <a:pt x="16" y="15"/>
                  </a:cubicBezTo>
                  <a:cubicBezTo>
                    <a:pt x="13" y="15"/>
                    <a:pt x="10" y="15"/>
                    <a:pt x="7" y="15"/>
                  </a:cubicBezTo>
                  <a:cubicBezTo>
                    <a:pt x="7" y="10"/>
                    <a:pt x="7" y="5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2"/>
                    <a:pt x="24" y="14"/>
                    <a:pt x="19" y="33"/>
                  </a:cubicBezTo>
                  <a:cubicBezTo>
                    <a:pt x="14" y="34"/>
                    <a:pt x="4" y="30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33"/>
                    <a:pt x="0" y="19"/>
                    <a:pt x="7" y="18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4" name="Freeform 1763"/>
            <p:cNvSpPr/>
            <p:nvPr/>
          </p:nvSpPr>
          <p:spPr bwMode="auto">
            <a:xfrm>
              <a:off x="14785976" y="4348163"/>
              <a:ext cx="296863" cy="30163"/>
            </a:xfrm>
            <a:custGeom>
              <a:avLst/>
              <a:gdLst>
                <a:gd name="T0" fmla="*/ 81 w 99"/>
                <a:gd name="T1" fmla="*/ 0 h 10"/>
                <a:gd name="T2" fmla="*/ 99 w 99"/>
                <a:gd name="T3" fmla="*/ 0 h 10"/>
                <a:gd name="T4" fmla="*/ 0 w 99"/>
                <a:gd name="T5" fmla="*/ 3 h 10"/>
                <a:gd name="T6" fmla="*/ 81 w 9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10">
                  <a:moveTo>
                    <a:pt x="81" y="0"/>
                  </a:moveTo>
                  <a:cubicBezTo>
                    <a:pt x="87" y="0"/>
                    <a:pt x="93" y="0"/>
                    <a:pt x="99" y="0"/>
                  </a:cubicBezTo>
                  <a:cubicBezTo>
                    <a:pt x="72" y="5"/>
                    <a:pt x="29" y="10"/>
                    <a:pt x="0" y="3"/>
                  </a:cubicBezTo>
                  <a:cubicBezTo>
                    <a:pt x="30" y="5"/>
                    <a:pt x="54" y="1"/>
                    <a:pt x="81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5" name="Freeform 1764"/>
            <p:cNvSpPr/>
            <p:nvPr/>
          </p:nvSpPr>
          <p:spPr bwMode="auto">
            <a:xfrm>
              <a:off x="14700251" y="4214813"/>
              <a:ext cx="623888" cy="211138"/>
            </a:xfrm>
            <a:custGeom>
              <a:avLst/>
              <a:gdLst>
                <a:gd name="T0" fmla="*/ 5 w 209"/>
                <a:gd name="T1" fmla="*/ 36 h 71"/>
                <a:gd name="T2" fmla="*/ 20 w 209"/>
                <a:gd name="T3" fmla="*/ 57 h 71"/>
                <a:gd name="T4" fmla="*/ 200 w 209"/>
                <a:gd name="T5" fmla="*/ 45 h 71"/>
                <a:gd name="T6" fmla="*/ 206 w 209"/>
                <a:gd name="T7" fmla="*/ 0 h 71"/>
                <a:gd name="T8" fmla="*/ 209 w 209"/>
                <a:gd name="T9" fmla="*/ 0 h 71"/>
                <a:gd name="T10" fmla="*/ 209 w 209"/>
                <a:gd name="T11" fmla="*/ 48 h 71"/>
                <a:gd name="T12" fmla="*/ 5 w 209"/>
                <a:gd name="T13" fmla="*/ 54 h 71"/>
                <a:gd name="T14" fmla="*/ 2 w 209"/>
                <a:gd name="T15" fmla="*/ 39 h 71"/>
                <a:gd name="T16" fmla="*/ 5 w 209"/>
                <a:gd name="T17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71">
                  <a:moveTo>
                    <a:pt x="5" y="36"/>
                  </a:moveTo>
                  <a:cubicBezTo>
                    <a:pt x="5" y="48"/>
                    <a:pt x="14" y="51"/>
                    <a:pt x="20" y="57"/>
                  </a:cubicBezTo>
                  <a:cubicBezTo>
                    <a:pt x="85" y="58"/>
                    <a:pt x="145" y="54"/>
                    <a:pt x="200" y="45"/>
                  </a:cubicBezTo>
                  <a:cubicBezTo>
                    <a:pt x="205" y="33"/>
                    <a:pt x="206" y="17"/>
                    <a:pt x="206" y="0"/>
                  </a:cubicBezTo>
                  <a:cubicBezTo>
                    <a:pt x="207" y="0"/>
                    <a:pt x="208" y="0"/>
                    <a:pt x="209" y="0"/>
                  </a:cubicBezTo>
                  <a:cubicBezTo>
                    <a:pt x="209" y="16"/>
                    <a:pt x="209" y="32"/>
                    <a:pt x="209" y="48"/>
                  </a:cubicBezTo>
                  <a:cubicBezTo>
                    <a:pt x="146" y="57"/>
                    <a:pt x="68" y="71"/>
                    <a:pt x="5" y="54"/>
                  </a:cubicBezTo>
                  <a:cubicBezTo>
                    <a:pt x="6" y="47"/>
                    <a:pt x="0" y="47"/>
                    <a:pt x="2" y="39"/>
                  </a:cubicBezTo>
                  <a:cubicBezTo>
                    <a:pt x="2" y="36"/>
                    <a:pt x="3" y="31"/>
                    <a:pt x="5" y="3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6" name="Freeform 1765"/>
            <p:cNvSpPr/>
            <p:nvPr/>
          </p:nvSpPr>
          <p:spPr bwMode="auto">
            <a:xfrm>
              <a:off x="14266863" y="4391025"/>
              <a:ext cx="90488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7" name="Freeform 1766"/>
            <p:cNvSpPr/>
            <p:nvPr/>
          </p:nvSpPr>
          <p:spPr bwMode="auto">
            <a:xfrm>
              <a:off x="15959138" y="4394200"/>
              <a:ext cx="73025" cy="38100"/>
            </a:xfrm>
            <a:custGeom>
              <a:avLst/>
              <a:gdLst>
                <a:gd name="T0" fmla="*/ 0 w 24"/>
                <a:gd name="T1" fmla="*/ 6 h 13"/>
                <a:gd name="T2" fmla="*/ 18 w 24"/>
                <a:gd name="T3" fmla="*/ 6 h 13"/>
                <a:gd name="T4" fmla="*/ 21 w 24"/>
                <a:gd name="T5" fmla="*/ 0 h 13"/>
                <a:gd name="T6" fmla="*/ 24 w 24"/>
                <a:gd name="T7" fmla="*/ 0 h 13"/>
                <a:gd name="T8" fmla="*/ 18 w 24"/>
                <a:gd name="T9" fmla="*/ 12 h 13"/>
                <a:gd name="T10" fmla="*/ 0 w 24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0" y="6"/>
                  </a:moveTo>
                  <a:cubicBezTo>
                    <a:pt x="6" y="6"/>
                    <a:pt x="12" y="6"/>
                    <a:pt x="18" y="6"/>
                  </a:cubicBezTo>
                  <a:cubicBezTo>
                    <a:pt x="19" y="4"/>
                    <a:pt x="18" y="0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2" y="4"/>
                    <a:pt x="20" y="8"/>
                    <a:pt x="18" y="12"/>
                  </a:cubicBezTo>
                  <a:cubicBezTo>
                    <a:pt x="9" y="13"/>
                    <a:pt x="3" y="11"/>
                    <a:pt x="0" y="6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8" name="Freeform 1767"/>
            <p:cNvSpPr/>
            <p:nvPr/>
          </p:nvSpPr>
          <p:spPr bwMode="auto">
            <a:xfrm>
              <a:off x="16344901" y="4330700"/>
              <a:ext cx="84138" cy="101600"/>
            </a:xfrm>
            <a:custGeom>
              <a:avLst/>
              <a:gdLst>
                <a:gd name="T0" fmla="*/ 0 w 28"/>
                <a:gd name="T1" fmla="*/ 27 h 34"/>
                <a:gd name="T2" fmla="*/ 21 w 28"/>
                <a:gd name="T3" fmla="*/ 27 h 34"/>
                <a:gd name="T4" fmla="*/ 21 w 28"/>
                <a:gd name="T5" fmla="*/ 12 h 34"/>
                <a:gd name="T6" fmla="*/ 24 w 28"/>
                <a:gd name="T7" fmla="*/ 0 h 34"/>
                <a:gd name="T8" fmla="*/ 27 w 28"/>
                <a:gd name="T9" fmla="*/ 12 h 34"/>
                <a:gd name="T10" fmla="*/ 24 w 28"/>
                <a:gd name="T11" fmla="*/ 30 h 34"/>
                <a:gd name="T12" fmla="*/ 0 w 28"/>
                <a:gd name="T13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4">
                  <a:moveTo>
                    <a:pt x="0" y="27"/>
                  </a:moveTo>
                  <a:cubicBezTo>
                    <a:pt x="7" y="27"/>
                    <a:pt x="14" y="27"/>
                    <a:pt x="21" y="27"/>
                  </a:cubicBezTo>
                  <a:cubicBezTo>
                    <a:pt x="21" y="22"/>
                    <a:pt x="21" y="17"/>
                    <a:pt x="21" y="12"/>
                  </a:cubicBezTo>
                  <a:cubicBezTo>
                    <a:pt x="25" y="11"/>
                    <a:pt x="23" y="4"/>
                    <a:pt x="24" y="0"/>
                  </a:cubicBezTo>
                  <a:cubicBezTo>
                    <a:pt x="28" y="1"/>
                    <a:pt x="26" y="8"/>
                    <a:pt x="27" y="12"/>
                  </a:cubicBezTo>
                  <a:cubicBezTo>
                    <a:pt x="20" y="12"/>
                    <a:pt x="26" y="25"/>
                    <a:pt x="24" y="30"/>
                  </a:cubicBezTo>
                  <a:cubicBezTo>
                    <a:pt x="17" y="28"/>
                    <a:pt x="2" y="34"/>
                    <a:pt x="0" y="27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9" name="Freeform 1768"/>
            <p:cNvSpPr/>
            <p:nvPr/>
          </p:nvSpPr>
          <p:spPr bwMode="auto">
            <a:xfrm>
              <a:off x="14998701" y="4429125"/>
              <a:ext cx="285750" cy="179388"/>
            </a:xfrm>
            <a:custGeom>
              <a:avLst/>
              <a:gdLst>
                <a:gd name="T0" fmla="*/ 67 w 96"/>
                <a:gd name="T1" fmla="*/ 0 h 60"/>
                <a:gd name="T2" fmla="*/ 22 w 96"/>
                <a:gd name="T3" fmla="*/ 0 h 60"/>
                <a:gd name="T4" fmla="*/ 67 w 96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0">
                  <a:moveTo>
                    <a:pt x="67" y="0"/>
                  </a:moveTo>
                  <a:cubicBezTo>
                    <a:pt x="96" y="50"/>
                    <a:pt x="0" y="60"/>
                    <a:pt x="22" y="0"/>
                  </a:cubicBezTo>
                  <a:cubicBezTo>
                    <a:pt x="49" y="5"/>
                    <a:pt x="41" y="7"/>
                    <a:pt x="67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0" name="Freeform 1769"/>
            <p:cNvSpPr/>
            <p:nvPr/>
          </p:nvSpPr>
          <p:spPr bwMode="auto">
            <a:xfrm>
              <a:off x="13685838" y="3876675"/>
              <a:ext cx="139700" cy="612775"/>
            </a:xfrm>
            <a:custGeom>
              <a:avLst/>
              <a:gdLst>
                <a:gd name="T0" fmla="*/ 36 w 47"/>
                <a:gd name="T1" fmla="*/ 194 h 205"/>
                <a:gd name="T2" fmla="*/ 0 w 47"/>
                <a:gd name="T3" fmla="*/ 203 h 205"/>
                <a:gd name="T4" fmla="*/ 0 w 47"/>
                <a:gd name="T5" fmla="*/ 131 h 205"/>
                <a:gd name="T6" fmla="*/ 0 w 47"/>
                <a:gd name="T7" fmla="*/ 125 h 205"/>
                <a:gd name="T8" fmla="*/ 3 w 47"/>
                <a:gd name="T9" fmla="*/ 125 h 205"/>
                <a:gd name="T10" fmla="*/ 39 w 47"/>
                <a:gd name="T11" fmla="*/ 26 h 205"/>
                <a:gd name="T12" fmla="*/ 0 w 47"/>
                <a:gd name="T13" fmla="*/ 119 h 205"/>
                <a:gd name="T14" fmla="*/ 0 w 47"/>
                <a:gd name="T15" fmla="*/ 89 h 205"/>
                <a:gd name="T16" fmla="*/ 0 w 47"/>
                <a:gd name="T17" fmla="*/ 62 h 205"/>
                <a:gd name="T18" fmla="*/ 3 w 47"/>
                <a:gd name="T19" fmla="*/ 62 h 205"/>
                <a:gd name="T20" fmla="*/ 0 w 47"/>
                <a:gd name="T21" fmla="*/ 26 h 205"/>
                <a:gd name="T22" fmla="*/ 0 w 47"/>
                <a:gd name="T23" fmla="*/ 17 h 205"/>
                <a:gd name="T24" fmla="*/ 6 w 47"/>
                <a:gd name="T25" fmla="*/ 11 h 205"/>
                <a:gd name="T26" fmla="*/ 18 w 47"/>
                <a:gd name="T27" fmla="*/ 5 h 205"/>
                <a:gd name="T28" fmla="*/ 39 w 47"/>
                <a:gd name="T29" fmla="*/ 2 h 205"/>
                <a:gd name="T30" fmla="*/ 45 w 47"/>
                <a:gd name="T31" fmla="*/ 47 h 205"/>
                <a:gd name="T32" fmla="*/ 45 w 47"/>
                <a:gd name="T33" fmla="*/ 62 h 205"/>
                <a:gd name="T34" fmla="*/ 42 w 47"/>
                <a:gd name="T35" fmla="*/ 62 h 205"/>
                <a:gd name="T36" fmla="*/ 39 w 47"/>
                <a:gd name="T37" fmla="*/ 188 h 205"/>
                <a:gd name="T38" fmla="*/ 39 w 47"/>
                <a:gd name="T39" fmla="*/ 191 h 205"/>
                <a:gd name="T40" fmla="*/ 36 w 47"/>
                <a:gd name="T41" fmla="*/ 19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205">
                  <a:moveTo>
                    <a:pt x="36" y="194"/>
                  </a:moveTo>
                  <a:cubicBezTo>
                    <a:pt x="26" y="199"/>
                    <a:pt x="17" y="205"/>
                    <a:pt x="0" y="203"/>
                  </a:cubicBezTo>
                  <a:cubicBezTo>
                    <a:pt x="0" y="179"/>
                    <a:pt x="0" y="155"/>
                    <a:pt x="0" y="131"/>
                  </a:cubicBezTo>
                  <a:cubicBezTo>
                    <a:pt x="0" y="129"/>
                    <a:pt x="0" y="127"/>
                    <a:pt x="0" y="125"/>
                  </a:cubicBezTo>
                  <a:cubicBezTo>
                    <a:pt x="1" y="125"/>
                    <a:pt x="2" y="125"/>
                    <a:pt x="3" y="125"/>
                  </a:cubicBezTo>
                  <a:cubicBezTo>
                    <a:pt x="14" y="93"/>
                    <a:pt x="37" y="57"/>
                    <a:pt x="39" y="26"/>
                  </a:cubicBezTo>
                  <a:cubicBezTo>
                    <a:pt x="23" y="54"/>
                    <a:pt x="12" y="87"/>
                    <a:pt x="0" y="119"/>
                  </a:cubicBezTo>
                  <a:cubicBezTo>
                    <a:pt x="0" y="109"/>
                    <a:pt x="0" y="99"/>
                    <a:pt x="0" y="89"/>
                  </a:cubicBezTo>
                  <a:cubicBezTo>
                    <a:pt x="0" y="80"/>
                    <a:pt x="0" y="71"/>
                    <a:pt x="0" y="62"/>
                  </a:cubicBezTo>
                  <a:cubicBezTo>
                    <a:pt x="1" y="62"/>
                    <a:pt x="2" y="62"/>
                    <a:pt x="3" y="62"/>
                  </a:cubicBezTo>
                  <a:cubicBezTo>
                    <a:pt x="1" y="51"/>
                    <a:pt x="7" y="32"/>
                    <a:pt x="0" y="26"/>
                  </a:cubicBezTo>
                  <a:cubicBezTo>
                    <a:pt x="0" y="23"/>
                    <a:pt x="0" y="20"/>
                    <a:pt x="0" y="17"/>
                  </a:cubicBezTo>
                  <a:cubicBezTo>
                    <a:pt x="3" y="16"/>
                    <a:pt x="5" y="14"/>
                    <a:pt x="6" y="11"/>
                  </a:cubicBezTo>
                  <a:cubicBezTo>
                    <a:pt x="12" y="11"/>
                    <a:pt x="16" y="9"/>
                    <a:pt x="18" y="5"/>
                  </a:cubicBezTo>
                  <a:cubicBezTo>
                    <a:pt x="27" y="6"/>
                    <a:pt x="29" y="0"/>
                    <a:pt x="39" y="2"/>
                  </a:cubicBezTo>
                  <a:cubicBezTo>
                    <a:pt x="47" y="11"/>
                    <a:pt x="45" y="30"/>
                    <a:pt x="45" y="47"/>
                  </a:cubicBezTo>
                  <a:cubicBezTo>
                    <a:pt x="45" y="52"/>
                    <a:pt x="45" y="57"/>
                    <a:pt x="45" y="62"/>
                  </a:cubicBezTo>
                  <a:cubicBezTo>
                    <a:pt x="44" y="62"/>
                    <a:pt x="43" y="62"/>
                    <a:pt x="42" y="62"/>
                  </a:cubicBezTo>
                  <a:cubicBezTo>
                    <a:pt x="37" y="100"/>
                    <a:pt x="40" y="146"/>
                    <a:pt x="39" y="188"/>
                  </a:cubicBezTo>
                  <a:cubicBezTo>
                    <a:pt x="39" y="189"/>
                    <a:pt x="39" y="190"/>
                    <a:pt x="39" y="191"/>
                  </a:cubicBezTo>
                  <a:cubicBezTo>
                    <a:pt x="40" y="194"/>
                    <a:pt x="38" y="194"/>
                    <a:pt x="36" y="194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1" name="Freeform 1770"/>
            <p:cNvSpPr/>
            <p:nvPr/>
          </p:nvSpPr>
          <p:spPr bwMode="auto">
            <a:xfrm>
              <a:off x="13801726" y="4357688"/>
              <a:ext cx="20638" cy="115888"/>
            </a:xfrm>
            <a:custGeom>
              <a:avLst/>
              <a:gdLst>
                <a:gd name="T0" fmla="*/ 3 w 7"/>
                <a:gd name="T1" fmla="*/ 39 h 39"/>
                <a:gd name="T2" fmla="*/ 0 w 7"/>
                <a:gd name="T3" fmla="*/ 30 h 39"/>
                <a:gd name="T4" fmla="*/ 0 w 7"/>
                <a:gd name="T5" fmla="*/ 27 h 39"/>
                <a:gd name="T6" fmla="*/ 3 w 7"/>
                <a:gd name="T7" fmla="*/ 0 h 39"/>
                <a:gd name="T8" fmla="*/ 6 w 7"/>
                <a:gd name="T9" fmla="*/ 0 h 39"/>
                <a:gd name="T10" fmla="*/ 6 w 7"/>
                <a:gd name="T11" fmla="*/ 39 h 39"/>
                <a:gd name="T12" fmla="*/ 3 w 7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9">
                  <a:moveTo>
                    <a:pt x="3" y="39"/>
                  </a:moveTo>
                  <a:cubicBezTo>
                    <a:pt x="3" y="35"/>
                    <a:pt x="4" y="30"/>
                    <a:pt x="0" y="30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7" y="24"/>
                    <a:pt x="1" y="8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3"/>
                    <a:pt x="6" y="26"/>
                    <a:pt x="6" y="39"/>
                  </a:cubicBezTo>
                  <a:cubicBezTo>
                    <a:pt x="5" y="39"/>
                    <a:pt x="4" y="39"/>
                    <a:pt x="3" y="39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2" name="Freeform 1771"/>
            <p:cNvSpPr/>
            <p:nvPr/>
          </p:nvSpPr>
          <p:spPr bwMode="auto">
            <a:xfrm>
              <a:off x="13685838" y="4479925"/>
              <a:ext cx="52388" cy="36513"/>
            </a:xfrm>
            <a:custGeom>
              <a:avLst/>
              <a:gdLst>
                <a:gd name="T0" fmla="*/ 18 w 18"/>
                <a:gd name="T1" fmla="*/ 7 h 12"/>
                <a:gd name="T2" fmla="*/ 0 w 18"/>
                <a:gd name="T3" fmla="*/ 7 h 12"/>
                <a:gd name="T4" fmla="*/ 18 w 18"/>
                <a:gd name="T5" fmla="*/ 4 h 12"/>
                <a:gd name="T6" fmla="*/ 18 w 18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18" y="7"/>
                  </a:moveTo>
                  <a:cubicBezTo>
                    <a:pt x="18" y="12"/>
                    <a:pt x="0" y="12"/>
                    <a:pt x="0" y="7"/>
                  </a:cubicBezTo>
                  <a:cubicBezTo>
                    <a:pt x="0" y="0"/>
                    <a:pt x="13" y="6"/>
                    <a:pt x="18" y="4"/>
                  </a:cubicBezTo>
                  <a:cubicBezTo>
                    <a:pt x="18" y="5"/>
                    <a:pt x="18" y="6"/>
                    <a:pt x="18" y="7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3" name="Freeform 1772"/>
            <p:cNvSpPr/>
            <p:nvPr/>
          </p:nvSpPr>
          <p:spPr bwMode="auto">
            <a:xfrm>
              <a:off x="16267113" y="4473575"/>
              <a:ext cx="146050" cy="257175"/>
            </a:xfrm>
            <a:custGeom>
              <a:avLst/>
              <a:gdLst>
                <a:gd name="T0" fmla="*/ 5 w 49"/>
                <a:gd name="T1" fmla="*/ 9 h 86"/>
                <a:gd name="T2" fmla="*/ 47 w 49"/>
                <a:gd name="T3" fmla="*/ 6 h 86"/>
                <a:gd name="T4" fmla="*/ 47 w 49"/>
                <a:gd name="T5" fmla="*/ 21 h 86"/>
                <a:gd name="T6" fmla="*/ 44 w 49"/>
                <a:gd name="T7" fmla="*/ 60 h 86"/>
                <a:gd name="T8" fmla="*/ 8 w 49"/>
                <a:gd name="T9" fmla="*/ 57 h 86"/>
                <a:gd name="T10" fmla="*/ 5 w 49"/>
                <a:gd name="T11" fmla="*/ 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86">
                  <a:moveTo>
                    <a:pt x="5" y="9"/>
                  </a:moveTo>
                  <a:cubicBezTo>
                    <a:pt x="16" y="0"/>
                    <a:pt x="39" y="11"/>
                    <a:pt x="47" y="6"/>
                  </a:cubicBezTo>
                  <a:cubicBezTo>
                    <a:pt x="41" y="12"/>
                    <a:pt x="49" y="11"/>
                    <a:pt x="47" y="21"/>
                  </a:cubicBezTo>
                  <a:cubicBezTo>
                    <a:pt x="49" y="37"/>
                    <a:pt x="43" y="45"/>
                    <a:pt x="44" y="60"/>
                  </a:cubicBezTo>
                  <a:cubicBezTo>
                    <a:pt x="40" y="86"/>
                    <a:pt x="0" y="84"/>
                    <a:pt x="8" y="57"/>
                  </a:cubicBezTo>
                  <a:cubicBezTo>
                    <a:pt x="6" y="42"/>
                    <a:pt x="12" y="19"/>
                    <a:pt x="5" y="9"/>
                  </a:cubicBezTo>
                  <a:close/>
                </a:path>
              </a:pathLst>
            </a:custGeom>
            <a:solidFill>
              <a:srgbClr val="DFC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4" name="Freeform 1773"/>
            <p:cNvSpPr/>
            <p:nvPr/>
          </p:nvSpPr>
          <p:spPr bwMode="auto">
            <a:xfrm>
              <a:off x="16389351" y="4456113"/>
              <a:ext cx="42863" cy="84138"/>
            </a:xfrm>
            <a:custGeom>
              <a:avLst/>
              <a:gdLst>
                <a:gd name="T0" fmla="*/ 6 w 14"/>
                <a:gd name="T1" fmla="*/ 27 h 28"/>
                <a:gd name="T2" fmla="*/ 6 w 14"/>
                <a:gd name="T3" fmla="*/ 12 h 28"/>
                <a:gd name="T4" fmla="*/ 6 w 14"/>
                <a:gd name="T5" fmla="*/ 9 h 28"/>
                <a:gd name="T6" fmla="*/ 9 w 14"/>
                <a:gd name="T7" fmla="*/ 0 h 28"/>
                <a:gd name="T8" fmla="*/ 12 w 14"/>
                <a:gd name="T9" fmla="*/ 0 h 28"/>
                <a:gd name="T10" fmla="*/ 12 w 14"/>
                <a:gd name="T11" fmla="*/ 12 h 28"/>
                <a:gd name="T12" fmla="*/ 6 w 14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8">
                  <a:moveTo>
                    <a:pt x="6" y="27"/>
                  </a:moveTo>
                  <a:cubicBezTo>
                    <a:pt x="8" y="17"/>
                    <a:pt x="0" y="18"/>
                    <a:pt x="6" y="12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9" y="8"/>
                    <a:pt x="9" y="4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4" y="11"/>
                    <a:pt x="14" y="28"/>
                    <a:pt x="6" y="27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5" name="Freeform 1774"/>
            <p:cNvSpPr/>
            <p:nvPr/>
          </p:nvSpPr>
          <p:spPr bwMode="auto">
            <a:xfrm>
              <a:off x="16270288" y="4500563"/>
              <a:ext cx="33338" cy="144463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6" name="Freeform 1776"/>
            <p:cNvSpPr/>
            <p:nvPr/>
          </p:nvSpPr>
          <p:spPr bwMode="auto">
            <a:xfrm>
              <a:off x="15887701" y="4648200"/>
              <a:ext cx="90488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7" name="Freeform 1777"/>
            <p:cNvSpPr/>
            <p:nvPr/>
          </p:nvSpPr>
          <p:spPr bwMode="auto">
            <a:xfrm>
              <a:off x="15860713" y="4649788"/>
              <a:ext cx="171450" cy="30163"/>
            </a:xfrm>
            <a:custGeom>
              <a:avLst/>
              <a:gdLst>
                <a:gd name="T0" fmla="*/ 9 w 57"/>
                <a:gd name="T1" fmla="*/ 4 h 10"/>
                <a:gd name="T2" fmla="*/ 39 w 57"/>
                <a:gd name="T3" fmla="*/ 4 h 10"/>
                <a:gd name="T4" fmla="*/ 57 w 57"/>
                <a:gd name="T5" fmla="*/ 7 h 10"/>
                <a:gd name="T6" fmla="*/ 54 w 57"/>
                <a:gd name="T7" fmla="*/ 10 h 10"/>
                <a:gd name="T8" fmla="*/ 48 w 57"/>
                <a:gd name="T9" fmla="*/ 10 h 10"/>
                <a:gd name="T10" fmla="*/ 3 w 57"/>
                <a:gd name="T11" fmla="*/ 10 h 10"/>
                <a:gd name="T12" fmla="*/ 0 w 57"/>
                <a:gd name="T13" fmla="*/ 7 h 10"/>
                <a:gd name="T14" fmla="*/ 9 w 57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0">
                  <a:moveTo>
                    <a:pt x="9" y="4"/>
                  </a:moveTo>
                  <a:cubicBezTo>
                    <a:pt x="19" y="4"/>
                    <a:pt x="29" y="4"/>
                    <a:pt x="39" y="4"/>
                  </a:cubicBezTo>
                  <a:cubicBezTo>
                    <a:pt x="44" y="6"/>
                    <a:pt x="57" y="0"/>
                    <a:pt x="57" y="7"/>
                  </a:cubicBezTo>
                  <a:cubicBezTo>
                    <a:pt x="54" y="6"/>
                    <a:pt x="54" y="8"/>
                    <a:pt x="54" y="10"/>
                  </a:cubicBezTo>
                  <a:cubicBezTo>
                    <a:pt x="52" y="10"/>
                    <a:pt x="50" y="10"/>
                    <a:pt x="48" y="10"/>
                  </a:cubicBezTo>
                  <a:cubicBezTo>
                    <a:pt x="39" y="5"/>
                    <a:pt x="12" y="6"/>
                    <a:pt x="3" y="10"/>
                  </a:cubicBezTo>
                  <a:cubicBezTo>
                    <a:pt x="4" y="7"/>
                    <a:pt x="2" y="7"/>
                    <a:pt x="0" y="7"/>
                  </a:cubicBezTo>
                  <a:cubicBezTo>
                    <a:pt x="1" y="4"/>
                    <a:pt x="5" y="4"/>
                    <a:pt x="9" y="4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8" name="Freeform 1778"/>
            <p:cNvSpPr/>
            <p:nvPr/>
          </p:nvSpPr>
          <p:spPr bwMode="auto">
            <a:xfrm>
              <a:off x="16022638" y="4668838"/>
              <a:ext cx="71438" cy="44450"/>
            </a:xfrm>
            <a:custGeom>
              <a:avLst/>
              <a:gdLst>
                <a:gd name="T0" fmla="*/ 3 w 24"/>
                <a:gd name="T1" fmla="*/ 1 h 15"/>
                <a:gd name="T2" fmla="*/ 24 w 24"/>
                <a:gd name="T3" fmla="*/ 10 h 15"/>
                <a:gd name="T4" fmla="*/ 24 w 24"/>
                <a:gd name="T5" fmla="*/ 13 h 15"/>
                <a:gd name="T6" fmla="*/ 0 w 24"/>
                <a:gd name="T7" fmla="*/ 4 h 15"/>
                <a:gd name="T8" fmla="*/ 3 w 2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3" y="1"/>
                  </a:moveTo>
                  <a:cubicBezTo>
                    <a:pt x="12" y="2"/>
                    <a:pt x="16" y="8"/>
                    <a:pt x="24" y="10"/>
                  </a:cubicBezTo>
                  <a:cubicBezTo>
                    <a:pt x="24" y="11"/>
                    <a:pt x="24" y="12"/>
                    <a:pt x="24" y="13"/>
                  </a:cubicBezTo>
                  <a:cubicBezTo>
                    <a:pt x="11" y="15"/>
                    <a:pt x="12" y="3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9" name="Freeform 1779"/>
            <p:cNvSpPr/>
            <p:nvPr/>
          </p:nvSpPr>
          <p:spPr bwMode="auto">
            <a:xfrm>
              <a:off x="16135351" y="4624388"/>
              <a:ext cx="66675" cy="65088"/>
            </a:xfrm>
            <a:custGeom>
              <a:avLst/>
              <a:gdLst>
                <a:gd name="T0" fmla="*/ 22 w 22"/>
                <a:gd name="T1" fmla="*/ 4 h 22"/>
                <a:gd name="T2" fmla="*/ 7 w 22"/>
                <a:gd name="T3" fmla="*/ 22 h 22"/>
                <a:gd name="T4" fmla="*/ 4 w 22"/>
                <a:gd name="T5" fmla="*/ 1 h 22"/>
                <a:gd name="T6" fmla="*/ 22 w 22"/>
                <a:gd name="T7" fmla="*/ 1 h 22"/>
                <a:gd name="T8" fmla="*/ 22 w 22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22" y="4"/>
                  </a:moveTo>
                  <a:cubicBezTo>
                    <a:pt x="7" y="0"/>
                    <a:pt x="5" y="9"/>
                    <a:pt x="7" y="22"/>
                  </a:cubicBezTo>
                  <a:cubicBezTo>
                    <a:pt x="0" y="21"/>
                    <a:pt x="6" y="7"/>
                    <a:pt x="4" y="1"/>
                  </a:cubicBezTo>
                  <a:cubicBezTo>
                    <a:pt x="10" y="1"/>
                    <a:pt x="16" y="1"/>
                    <a:pt x="22" y="1"/>
                  </a:cubicBezTo>
                  <a:cubicBezTo>
                    <a:pt x="22" y="2"/>
                    <a:pt x="22" y="3"/>
                    <a:pt x="22" y="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0" name="Freeform 1780"/>
            <p:cNvSpPr/>
            <p:nvPr/>
          </p:nvSpPr>
          <p:spPr bwMode="auto">
            <a:xfrm>
              <a:off x="16151226" y="4624388"/>
              <a:ext cx="85725" cy="74613"/>
            </a:xfrm>
            <a:custGeom>
              <a:avLst/>
              <a:gdLst>
                <a:gd name="T0" fmla="*/ 17 w 29"/>
                <a:gd name="T1" fmla="*/ 4 h 25"/>
                <a:gd name="T2" fmla="*/ 29 w 29"/>
                <a:gd name="T3" fmla="*/ 22 h 25"/>
                <a:gd name="T4" fmla="*/ 11 w 29"/>
                <a:gd name="T5" fmla="*/ 25 h 25"/>
                <a:gd name="T6" fmla="*/ 2 w 29"/>
                <a:gd name="T7" fmla="*/ 22 h 25"/>
                <a:gd name="T8" fmla="*/ 17 w 29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17" y="4"/>
                  </a:moveTo>
                  <a:cubicBezTo>
                    <a:pt x="27" y="4"/>
                    <a:pt x="28" y="13"/>
                    <a:pt x="29" y="22"/>
                  </a:cubicBezTo>
                  <a:cubicBezTo>
                    <a:pt x="25" y="25"/>
                    <a:pt x="18" y="25"/>
                    <a:pt x="11" y="25"/>
                  </a:cubicBezTo>
                  <a:cubicBezTo>
                    <a:pt x="7" y="25"/>
                    <a:pt x="3" y="25"/>
                    <a:pt x="2" y="22"/>
                  </a:cubicBezTo>
                  <a:cubicBezTo>
                    <a:pt x="0" y="9"/>
                    <a:pt x="2" y="0"/>
                    <a:pt x="17" y="4"/>
                  </a:cubicBezTo>
                  <a:close/>
                </a:path>
              </a:pathLst>
            </a:custGeom>
            <a:solidFill>
              <a:srgbClr val="DFC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1" name="Freeform 1781"/>
            <p:cNvSpPr/>
            <p:nvPr/>
          </p:nvSpPr>
          <p:spPr bwMode="auto">
            <a:xfrm>
              <a:off x="16216313" y="4462463"/>
              <a:ext cx="192088" cy="393700"/>
            </a:xfrm>
            <a:custGeom>
              <a:avLst/>
              <a:gdLst>
                <a:gd name="T0" fmla="*/ 61 w 64"/>
                <a:gd name="T1" fmla="*/ 64 h 132"/>
                <a:gd name="T2" fmla="*/ 19 w 64"/>
                <a:gd name="T3" fmla="*/ 7 h 132"/>
                <a:gd name="T4" fmla="*/ 64 w 64"/>
                <a:gd name="T5" fmla="*/ 7 h 132"/>
                <a:gd name="T6" fmla="*/ 64 w 64"/>
                <a:gd name="T7" fmla="*/ 10 h 132"/>
                <a:gd name="T8" fmla="*/ 22 w 64"/>
                <a:gd name="T9" fmla="*/ 13 h 132"/>
                <a:gd name="T10" fmla="*/ 25 w 64"/>
                <a:gd name="T11" fmla="*/ 61 h 132"/>
                <a:gd name="T12" fmla="*/ 61 w 64"/>
                <a:gd name="T13" fmla="*/ 6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32">
                  <a:moveTo>
                    <a:pt x="61" y="64"/>
                  </a:moveTo>
                  <a:cubicBezTo>
                    <a:pt x="43" y="132"/>
                    <a:pt x="0" y="48"/>
                    <a:pt x="19" y="7"/>
                  </a:cubicBezTo>
                  <a:cubicBezTo>
                    <a:pt x="31" y="0"/>
                    <a:pt x="51" y="6"/>
                    <a:pt x="64" y="7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56" y="15"/>
                    <a:pt x="33" y="4"/>
                    <a:pt x="22" y="13"/>
                  </a:cubicBezTo>
                  <a:cubicBezTo>
                    <a:pt x="24" y="28"/>
                    <a:pt x="18" y="51"/>
                    <a:pt x="25" y="61"/>
                  </a:cubicBezTo>
                  <a:cubicBezTo>
                    <a:pt x="17" y="88"/>
                    <a:pt x="57" y="90"/>
                    <a:pt x="61" y="6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2" name="Freeform 1782"/>
            <p:cNvSpPr/>
            <p:nvPr/>
          </p:nvSpPr>
          <p:spPr bwMode="auto">
            <a:xfrm>
              <a:off x="13676313" y="4672013"/>
              <a:ext cx="9525" cy="106363"/>
            </a:xfrm>
            <a:custGeom>
              <a:avLst/>
              <a:gdLst>
                <a:gd name="T0" fmla="*/ 3 w 3"/>
                <a:gd name="T1" fmla="*/ 21 h 36"/>
                <a:gd name="T2" fmla="*/ 3 w 3"/>
                <a:gd name="T3" fmla="*/ 36 h 36"/>
                <a:gd name="T4" fmla="*/ 0 w 3"/>
                <a:gd name="T5" fmla="*/ 36 h 36"/>
                <a:gd name="T6" fmla="*/ 0 w 3"/>
                <a:gd name="T7" fmla="*/ 0 h 36"/>
                <a:gd name="T8" fmla="*/ 3 w 3"/>
                <a:gd name="T9" fmla="*/ 0 h 36"/>
                <a:gd name="T10" fmla="*/ 3 w 3"/>
                <a:gd name="T1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6">
                  <a:moveTo>
                    <a:pt x="3" y="21"/>
                  </a:moveTo>
                  <a:cubicBezTo>
                    <a:pt x="3" y="26"/>
                    <a:pt x="3" y="31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7"/>
                    <a:pt x="3" y="14"/>
                    <a:pt x="3" y="21"/>
                  </a:cubicBezTo>
                  <a:close/>
                </a:path>
              </a:pathLst>
            </a:custGeom>
            <a:solidFill>
              <a:srgbClr val="887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3" name="Freeform 1784"/>
            <p:cNvSpPr/>
            <p:nvPr/>
          </p:nvSpPr>
          <p:spPr bwMode="auto">
            <a:xfrm>
              <a:off x="15730538" y="4814888"/>
              <a:ext cx="14288" cy="88900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4" name="Freeform 1785"/>
            <p:cNvSpPr/>
            <p:nvPr/>
          </p:nvSpPr>
          <p:spPr bwMode="auto">
            <a:xfrm>
              <a:off x="16240126" y="4913313"/>
              <a:ext cx="188913" cy="107950"/>
            </a:xfrm>
            <a:custGeom>
              <a:avLst/>
              <a:gdLst>
                <a:gd name="T0" fmla="*/ 59 w 63"/>
                <a:gd name="T1" fmla="*/ 6 h 36"/>
                <a:gd name="T2" fmla="*/ 2 w 63"/>
                <a:gd name="T3" fmla="*/ 27 h 36"/>
                <a:gd name="T4" fmla="*/ 5 w 63"/>
                <a:gd name="T5" fmla="*/ 0 h 36"/>
                <a:gd name="T6" fmla="*/ 59 w 63"/>
                <a:gd name="T7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36">
                  <a:moveTo>
                    <a:pt x="59" y="6"/>
                  </a:moveTo>
                  <a:cubicBezTo>
                    <a:pt x="63" y="36"/>
                    <a:pt x="19" y="18"/>
                    <a:pt x="2" y="27"/>
                  </a:cubicBezTo>
                  <a:cubicBezTo>
                    <a:pt x="3" y="18"/>
                    <a:pt x="0" y="5"/>
                    <a:pt x="5" y="0"/>
                  </a:cubicBezTo>
                  <a:cubicBezTo>
                    <a:pt x="22" y="3"/>
                    <a:pt x="37" y="8"/>
                    <a:pt x="5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5" name="Freeform 1786"/>
            <p:cNvSpPr/>
            <p:nvPr/>
          </p:nvSpPr>
          <p:spPr bwMode="auto">
            <a:xfrm>
              <a:off x="13663613" y="4778375"/>
              <a:ext cx="22225" cy="171450"/>
            </a:xfrm>
            <a:custGeom>
              <a:avLst/>
              <a:gdLst>
                <a:gd name="T0" fmla="*/ 7 w 7"/>
                <a:gd name="T1" fmla="*/ 57 h 57"/>
                <a:gd name="T2" fmla="*/ 4 w 7"/>
                <a:gd name="T3" fmla="*/ 0 h 57"/>
                <a:gd name="T4" fmla="*/ 7 w 7"/>
                <a:gd name="T5" fmla="*/ 0 h 57"/>
                <a:gd name="T6" fmla="*/ 7 w 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57"/>
                  </a:move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6" name="Freeform 1787"/>
            <p:cNvSpPr/>
            <p:nvPr/>
          </p:nvSpPr>
          <p:spPr bwMode="auto">
            <a:xfrm>
              <a:off x="14398626" y="4903788"/>
              <a:ext cx="26988" cy="63500"/>
            </a:xfrm>
            <a:custGeom>
              <a:avLst/>
              <a:gdLst>
                <a:gd name="T0" fmla="*/ 4 w 9"/>
                <a:gd name="T1" fmla="*/ 0 h 21"/>
                <a:gd name="T2" fmla="*/ 4 w 9"/>
                <a:gd name="T3" fmla="*/ 21 h 21"/>
                <a:gd name="T4" fmla="*/ 1 w 9"/>
                <a:gd name="T5" fmla="*/ 9 h 21"/>
                <a:gd name="T6" fmla="*/ 4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4" y="0"/>
                  </a:moveTo>
                  <a:cubicBezTo>
                    <a:pt x="9" y="0"/>
                    <a:pt x="9" y="21"/>
                    <a:pt x="4" y="21"/>
                  </a:cubicBezTo>
                  <a:cubicBezTo>
                    <a:pt x="3" y="17"/>
                    <a:pt x="0" y="15"/>
                    <a:pt x="1" y="9"/>
                  </a:cubicBezTo>
                  <a:cubicBezTo>
                    <a:pt x="5" y="9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7" name="Freeform 1788"/>
            <p:cNvSpPr/>
            <p:nvPr/>
          </p:nvSpPr>
          <p:spPr bwMode="auto">
            <a:xfrm>
              <a:off x="13811251" y="5030788"/>
              <a:ext cx="133350" cy="14288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8" name="Freeform 1789"/>
            <p:cNvSpPr/>
            <p:nvPr/>
          </p:nvSpPr>
          <p:spPr bwMode="auto">
            <a:xfrm>
              <a:off x="14411326" y="5038725"/>
              <a:ext cx="295275" cy="20638"/>
            </a:xfrm>
            <a:custGeom>
              <a:avLst/>
              <a:gdLst>
                <a:gd name="T0" fmla="*/ 0 w 99"/>
                <a:gd name="T1" fmla="*/ 0 h 7"/>
                <a:gd name="T2" fmla="*/ 99 w 99"/>
                <a:gd name="T3" fmla="*/ 0 h 7"/>
                <a:gd name="T4" fmla="*/ 99 w 99"/>
                <a:gd name="T5" fmla="*/ 3 h 7"/>
                <a:gd name="T6" fmla="*/ 0 w 9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9" name="Freeform 1790"/>
            <p:cNvSpPr/>
            <p:nvPr/>
          </p:nvSpPr>
          <p:spPr bwMode="auto">
            <a:xfrm>
              <a:off x="14706601" y="5027613"/>
              <a:ext cx="106363" cy="20638"/>
            </a:xfrm>
            <a:custGeom>
              <a:avLst/>
              <a:gdLst>
                <a:gd name="T0" fmla="*/ 0 w 36"/>
                <a:gd name="T1" fmla="*/ 4 h 7"/>
                <a:gd name="T2" fmla="*/ 36 w 36"/>
                <a:gd name="T3" fmla="*/ 7 h 7"/>
                <a:gd name="T4" fmla="*/ 0 w 36"/>
                <a:gd name="T5" fmla="*/ 7 h 7"/>
                <a:gd name="T6" fmla="*/ 0 w 3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0" name="Freeform 1796"/>
            <p:cNvSpPr/>
            <p:nvPr/>
          </p:nvSpPr>
          <p:spPr bwMode="auto">
            <a:xfrm>
              <a:off x="14177963" y="5156200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1" name="Freeform 1797"/>
            <p:cNvSpPr/>
            <p:nvPr/>
          </p:nvSpPr>
          <p:spPr bwMode="auto">
            <a:xfrm>
              <a:off x="14679613" y="3676650"/>
              <a:ext cx="106363" cy="30163"/>
            </a:xfrm>
            <a:custGeom>
              <a:avLst/>
              <a:gdLst>
                <a:gd name="T0" fmla="*/ 0 w 36"/>
                <a:gd name="T1" fmla="*/ 3 h 10"/>
                <a:gd name="T2" fmla="*/ 15 w 36"/>
                <a:gd name="T3" fmla="*/ 0 h 10"/>
                <a:gd name="T4" fmla="*/ 18 w 36"/>
                <a:gd name="T5" fmla="*/ 0 h 10"/>
                <a:gd name="T6" fmla="*/ 36 w 36"/>
                <a:gd name="T7" fmla="*/ 3 h 10"/>
                <a:gd name="T8" fmla="*/ 0 w 36"/>
                <a:gd name="T9" fmla="*/ 6 h 10"/>
                <a:gd name="T10" fmla="*/ 0 w 3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0">
                  <a:moveTo>
                    <a:pt x="0" y="3"/>
                  </a:moveTo>
                  <a:cubicBezTo>
                    <a:pt x="4" y="1"/>
                    <a:pt x="16" y="7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7"/>
                    <a:pt x="31" y="1"/>
                    <a:pt x="36" y="3"/>
                  </a:cubicBezTo>
                  <a:cubicBezTo>
                    <a:pt x="30" y="10"/>
                    <a:pt x="11" y="4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2" name="Freeform 1798"/>
            <p:cNvSpPr/>
            <p:nvPr/>
          </p:nvSpPr>
          <p:spPr bwMode="auto">
            <a:xfrm>
              <a:off x="15208251" y="3656013"/>
              <a:ext cx="447675" cy="20638"/>
            </a:xfrm>
            <a:custGeom>
              <a:avLst/>
              <a:gdLst>
                <a:gd name="T0" fmla="*/ 0 w 150"/>
                <a:gd name="T1" fmla="*/ 4 h 7"/>
                <a:gd name="T2" fmla="*/ 27 w 150"/>
                <a:gd name="T3" fmla="*/ 4 h 7"/>
                <a:gd name="T4" fmla="*/ 150 w 150"/>
                <a:gd name="T5" fmla="*/ 7 h 7"/>
                <a:gd name="T6" fmla="*/ 0 w 150"/>
                <a:gd name="T7" fmla="*/ 7 h 7"/>
                <a:gd name="T8" fmla="*/ 0 w 15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7">
                  <a:moveTo>
                    <a:pt x="0" y="4"/>
                  </a:moveTo>
                  <a:cubicBezTo>
                    <a:pt x="9" y="4"/>
                    <a:pt x="18" y="4"/>
                    <a:pt x="27" y="4"/>
                  </a:cubicBezTo>
                  <a:cubicBezTo>
                    <a:pt x="67" y="6"/>
                    <a:pt x="115" y="0"/>
                    <a:pt x="150" y="7"/>
                  </a:cubicBezTo>
                  <a:cubicBezTo>
                    <a:pt x="100" y="7"/>
                    <a:pt x="5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3" name="Freeform 1799"/>
            <p:cNvSpPr/>
            <p:nvPr/>
          </p:nvSpPr>
          <p:spPr bwMode="auto">
            <a:xfrm>
              <a:off x="14411326" y="3694113"/>
              <a:ext cx="169863" cy="20638"/>
            </a:xfrm>
            <a:custGeom>
              <a:avLst/>
              <a:gdLst>
                <a:gd name="T0" fmla="*/ 12 w 57"/>
                <a:gd name="T1" fmla="*/ 0 h 7"/>
                <a:gd name="T2" fmla="*/ 57 w 57"/>
                <a:gd name="T3" fmla="*/ 0 h 7"/>
                <a:gd name="T4" fmla="*/ 0 w 57"/>
                <a:gd name="T5" fmla="*/ 3 h 7"/>
                <a:gd name="T6" fmla="*/ 0 w 57"/>
                <a:gd name="T7" fmla="*/ 0 h 7"/>
                <a:gd name="T8" fmla="*/ 12 w 5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">
                  <a:moveTo>
                    <a:pt x="12" y="0"/>
                  </a:moveTo>
                  <a:cubicBezTo>
                    <a:pt x="27" y="0"/>
                    <a:pt x="42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4" name="Freeform 1800"/>
            <p:cNvSpPr/>
            <p:nvPr/>
          </p:nvSpPr>
          <p:spPr bwMode="auto">
            <a:xfrm>
              <a:off x="13816013" y="4357688"/>
              <a:ext cx="33338" cy="125413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5" name="Freeform 1801"/>
            <p:cNvSpPr/>
            <p:nvPr/>
          </p:nvSpPr>
          <p:spPr bwMode="auto">
            <a:xfrm>
              <a:off x="14357351" y="4402138"/>
              <a:ext cx="169863" cy="20638"/>
            </a:xfrm>
            <a:custGeom>
              <a:avLst/>
              <a:gdLst>
                <a:gd name="T0" fmla="*/ 0 w 57"/>
                <a:gd name="T1" fmla="*/ 0 h 7"/>
                <a:gd name="T2" fmla="*/ 57 w 57"/>
                <a:gd name="T3" fmla="*/ 0 h 7"/>
                <a:gd name="T4" fmla="*/ 0 w 57"/>
                <a:gd name="T5" fmla="*/ 3 h 7"/>
                <a:gd name="T6" fmla="*/ 0 w 5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6" name="Freeform 1802"/>
            <p:cNvSpPr/>
            <p:nvPr/>
          </p:nvSpPr>
          <p:spPr bwMode="auto">
            <a:xfrm>
              <a:off x="14859001" y="5030788"/>
              <a:ext cx="393700" cy="14288"/>
            </a:xfrm>
            <a:custGeom>
              <a:avLst/>
              <a:gdLst>
                <a:gd name="T0" fmla="*/ 0 w 132"/>
                <a:gd name="T1" fmla="*/ 0 h 5"/>
                <a:gd name="T2" fmla="*/ 132 w 132"/>
                <a:gd name="T3" fmla="*/ 0 h 5"/>
                <a:gd name="T4" fmla="*/ 0 w 13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5">
                  <a:moveTo>
                    <a:pt x="0" y="0"/>
                  </a:moveTo>
                  <a:cubicBezTo>
                    <a:pt x="44" y="0"/>
                    <a:pt x="88" y="0"/>
                    <a:pt x="132" y="0"/>
                  </a:cubicBezTo>
                  <a:cubicBezTo>
                    <a:pt x="95" y="5"/>
                    <a:pt x="37" y="5"/>
                    <a:pt x="0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7" name="Freeform 1804"/>
            <p:cNvSpPr/>
            <p:nvPr/>
          </p:nvSpPr>
          <p:spPr bwMode="auto">
            <a:xfrm>
              <a:off x="14446251" y="3686175"/>
              <a:ext cx="233363" cy="7938"/>
            </a:xfrm>
            <a:custGeom>
              <a:avLst/>
              <a:gdLst>
                <a:gd name="T0" fmla="*/ 0 w 78"/>
                <a:gd name="T1" fmla="*/ 0 h 3"/>
                <a:gd name="T2" fmla="*/ 24 w 78"/>
                <a:gd name="T3" fmla="*/ 0 h 3"/>
                <a:gd name="T4" fmla="*/ 78 w 78"/>
                <a:gd name="T5" fmla="*/ 0 h 3"/>
                <a:gd name="T6" fmla="*/ 78 w 78"/>
                <a:gd name="T7" fmla="*/ 3 h 3"/>
                <a:gd name="T8" fmla="*/ 45 w 78"/>
                <a:gd name="T9" fmla="*/ 3 h 3"/>
                <a:gd name="T10" fmla="*/ 0 w 78"/>
                <a:gd name="T11" fmla="*/ 3 h 3"/>
                <a:gd name="T12" fmla="*/ 0 w 7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3">
                  <a:moveTo>
                    <a:pt x="0" y="0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42" y="0"/>
                    <a:pt x="60" y="0"/>
                    <a:pt x="78" y="0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67" y="3"/>
                    <a:pt x="56" y="3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8" name="Freeform 1805"/>
            <p:cNvSpPr/>
            <p:nvPr/>
          </p:nvSpPr>
          <p:spPr bwMode="auto">
            <a:xfrm>
              <a:off x="13957301" y="3971925"/>
              <a:ext cx="41275" cy="376238"/>
            </a:xfrm>
            <a:custGeom>
              <a:avLst/>
              <a:gdLst>
                <a:gd name="T0" fmla="*/ 5 w 14"/>
                <a:gd name="T1" fmla="*/ 0 h 126"/>
                <a:gd name="T2" fmla="*/ 5 w 14"/>
                <a:gd name="T3" fmla="*/ 126 h 126"/>
                <a:gd name="T4" fmla="*/ 2 w 14"/>
                <a:gd name="T5" fmla="*/ 0 h 126"/>
                <a:gd name="T6" fmla="*/ 5 w 14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6">
                  <a:moveTo>
                    <a:pt x="5" y="0"/>
                  </a:moveTo>
                  <a:cubicBezTo>
                    <a:pt x="2" y="43"/>
                    <a:pt x="14" y="87"/>
                    <a:pt x="5" y="126"/>
                  </a:cubicBezTo>
                  <a:cubicBezTo>
                    <a:pt x="0" y="88"/>
                    <a:pt x="3" y="42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9" name="Freeform 1806"/>
            <p:cNvSpPr/>
            <p:nvPr/>
          </p:nvSpPr>
          <p:spPr bwMode="auto">
            <a:xfrm>
              <a:off x="14016038" y="4070350"/>
              <a:ext cx="534988" cy="358775"/>
            </a:xfrm>
            <a:custGeom>
              <a:avLst/>
              <a:gdLst>
                <a:gd name="T0" fmla="*/ 177 w 179"/>
                <a:gd name="T1" fmla="*/ 24 h 120"/>
                <a:gd name="T2" fmla="*/ 171 w 179"/>
                <a:gd name="T3" fmla="*/ 111 h 120"/>
                <a:gd name="T4" fmla="*/ 114 w 179"/>
                <a:gd name="T5" fmla="*/ 111 h 120"/>
                <a:gd name="T6" fmla="*/ 84 w 179"/>
                <a:gd name="T7" fmla="*/ 114 h 120"/>
                <a:gd name="T8" fmla="*/ 0 w 179"/>
                <a:gd name="T9" fmla="*/ 108 h 120"/>
                <a:gd name="T10" fmla="*/ 21 w 179"/>
                <a:gd name="T11" fmla="*/ 108 h 120"/>
                <a:gd name="T12" fmla="*/ 78 w 179"/>
                <a:gd name="T13" fmla="*/ 108 h 120"/>
                <a:gd name="T14" fmla="*/ 168 w 179"/>
                <a:gd name="T15" fmla="*/ 108 h 120"/>
                <a:gd name="T16" fmla="*/ 165 w 179"/>
                <a:gd name="T17" fmla="*/ 75 h 120"/>
                <a:gd name="T18" fmla="*/ 159 w 179"/>
                <a:gd name="T19" fmla="*/ 87 h 120"/>
                <a:gd name="T20" fmla="*/ 165 w 179"/>
                <a:gd name="T21" fmla="*/ 0 h 120"/>
                <a:gd name="T22" fmla="*/ 168 w 179"/>
                <a:gd name="T23" fmla="*/ 0 h 120"/>
                <a:gd name="T24" fmla="*/ 171 w 179"/>
                <a:gd name="T25" fmla="*/ 69 h 120"/>
                <a:gd name="T26" fmla="*/ 177 w 179"/>
                <a:gd name="T27" fmla="*/ 2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9" h="120">
                  <a:moveTo>
                    <a:pt x="177" y="24"/>
                  </a:moveTo>
                  <a:cubicBezTo>
                    <a:pt x="177" y="55"/>
                    <a:pt x="179" y="88"/>
                    <a:pt x="171" y="111"/>
                  </a:cubicBezTo>
                  <a:cubicBezTo>
                    <a:pt x="152" y="111"/>
                    <a:pt x="133" y="111"/>
                    <a:pt x="114" y="111"/>
                  </a:cubicBezTo>
                  <a:cubicBezTo>
                    <a:pt x="105" y="113"/>
                    <a:pt x="88" y="107"/>
                    <a:pt x="84" y="114"/>
                  </a:cubicBezTo>
                  <a:cubicBezTo>
                    <a:pt x="57" y="111"/>
                    <a:pt x="18" y="120"/>
                    <a:pt x="0" y="108"/>
                  </a:cubicBezTo>
                  <a:cubicBezTo>
                    <a:pt x="7" y="108"/>
                    <a:pt x="14" y="108"/>
                    <a:pt x="21" y="108"/>
                  </a:cubicBezTo>
                  <a:cubicBezTo>
                    <a:pt x="33" y="113"/>
                    <a:pt x="66" y="113"/>
                    <a:pt x="78" y="108"/>
                  </a:cubicBezTo>
                  <a:cubicBezTo>
                    <a:pt x="108" y="108"/>
                    <a:pt x="138" y="108"/>
                    <a:pt x="168" y="108"/>
                  </a:cubicBezTo>
                  <a:cubicBezTo>
                    <a:pt x="166" y="98"/>
                    <a:pt x="172" y="80"/>
                    <a:pt x="165" y="75"/>
                  </a:cubicBezTo>
                  <a:cubicBezTo>
                    <a:pt x="164" y="80"/>
                    <a:pt x="168" y="90"/>
                    <a:pt x="159" y="87"/>
                  </a:cubicBezTo>
                  <a:cubicBezTo>
                    <a:pt x="160" y="57"/>
                    <a:pt x="168" y="34"/>
                    <a:pt x="165" y="0"/>
                  </a:cubicBezTo>
                  <a:cubicBezTo>
                    <a:pt x="166" y="0"/>
                    <a:pt x="167" y="0"/>
                    <a:pt x="168" y="0"/>
                  </a:cubicBezTo>
                  <a:cubicBezTo>
                    <a:pt x="170" y="22"/>
                    <a:pt x="164" y="52"/>
                    <a:pt x="171" y="69"/>
                  </a:cubicBezTo>
                  <a:cubicBezTo>
                    <a:pt x="172" y="53"/>
                    <a:pt x="172" y="36"/>
                    <a:pt x="177" y="2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0" name="Freeform 1807"/>
            <p:cNvSpPr/>
            <p:nvPr/>
          </p:nvSpPr>
          <p:spPr bwMode="auto">
            <a:xfrm>
              <a:off x="15700376" y="4340225"/>
              <a:ext cx="196850" cy="14288"/>
            </a:xfrm>
            <a:custGeom>
              <a:avLst/>
              <a:gdLst>
                <a:gd name="T0" fmla="*/ 0 w 66"/>
                <a:gd name="T1" fmla="*/ 0 h 5"/>
                <a:gd name="T2" fmla="*/ 66 w 66"/>
                <a:gd name="T3" fmla="*/ 0 h 5"/>
                <a:gd name="T4" fmla="*/ 0 w 6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5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2" name="Freeform 1809"/>
            <p:cNvSpPr/>
            <p:nvPr/>
          </p:nvSpPr>
          <p:spPr bwMode="auto">
            <a:xfrm>
              <a:off x="15933738" y="3856038"/>
              <a:ext cx="7938" cy="142875"/>
            </a:xfrm>
            <a:custGeom>
              <a:avLst/>
              <a:gdLst>
                <a:gd name="T0" fmla="*/ 3 w 3"/>
                <a:gd name="T1" fmla="*/ 0 h 48"/>
                <a:gd name="T2" fmla="*/ 3 w 3"/>
                <a:gd name="T3" fmla="*/ 3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  <a:gd name="T10" fmla="*/ 3 w 3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8">
                  <a:moveTo>
                    <a:pt x="3" y="0"/>
                  </a:moveTo>
                  <a:cubicBezTo>
                    <a:pt x="3" y="10"/>
                    <a:pt x="3" y="20"/>
                    <a:pt x="3" y="30"/>
                  </a:cubicBezTo>
                  <a:cubicBezTo>
                    <a:pt x="3" y="36"/>
                    <a:pt x="3" y="4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3" name="Freeform 1810"/>
            <p:cNvSpPr/>
            <p:nvPr/>
          </p:nvSpPr>
          <p:spPr bwMode="auto">
            <a:xfrm>
              <a:off x="13992226" y="3927475"/>
              <a:ext cx="15875" cy="233363"/>
            </a:xfrm>
            <a:custGeom>
              <a:avLst/>
              <a:gdLst>
                <a:gd name="T0" fmla="*/ 5 w 5"/>
                <a:gd name="T1" fmla="*/ 0 h 78"/>
                <a:gd name="T2" fmla="*/ 5 w 5"/>
                <a:gd name="T3" fmla="*/ 78 h 78"/>
                <a:gd name="T4" fmla="*/ 5 w 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5" y="0"/>
                  </a:moveTo>
                  <a:cubicBezTo>
                    <a:pt x="5" y="26"/>
                    <a:pt x="5" y="52"/>
                    <a:pt x="5" y="78"/>
                  </a:cubicBezTo>
                  <a:cubicBezTo>
                    <a:pt x="0" y="59"/>
                    <a:pt x="0" y="19"/>
                    <a:pt x="5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4" name="Freeform 1812"/>
            <p:cNvSpPr/>
            <p:nvPr/>
          </p:nvSpPr>
          <p:spPr bwMode="auto">
            <a:xfrm>
              <a:off x="14730413" y="3917950"/>
              <a:ext cx="20638" cy="215900"/>
            </a:xfrm>
            <a:custGeom>
              <a:avLst/>
              <a:gdLst>
                <a:gd name="T0" fmla="*/ 7 w 7"/>
                <a:gd name="T1" fmla="*/ 0 h 72"/>
                <a:gd name="T2" fmla="*/ 7 w 7"/>
                <a:gd name="T3" fmla="*/ 72 h 72"/>
                <a:gd name="T4" fmla="*/ 4 w 7"/>
                <a:gd name="T5" fmla="*/ 72 h 72"/>
                <a:gd name="T6" fmla="*/ 4 w 7"/>
                <a:gd name="T7" fmla="*/ 39 h 72"/>
                <a:gd name="T8" fmla="*/ 7 w 7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2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6" y="72"/>
                    <a:pt x="5" y="72"/>
                    <a:pt x="4" y="72"/>
                  </a:cubicBezTo>
                  <a:cubicBezTo>
                    <a:pt x="4" y="61"/>
                    <a:pt x="4" y="50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5" name="Freeform 1813"/>
            <p:cNvSpPr>
              <a:spLocks noEditPoints="1"/>
            </p:cNvSpPr>
            <p:nvPr/>
          </p:nvSpPr>
          <p:spPr bwMode="auto">
            <a:xfrm>
              <a:off x="14687551" y="3771900"/>
              <a:ext cx="636588" cy="615950"/>
            </a:xfrm>
            <a:custGeom>
              <a:avLst/>
              <a:gdLst>
                <a:gd name="T0" fmla="*/ 9 w 213"/>
                <a:gd name="T1" fmla="*/ 157 h 206"/>
                <a:gd name="T2" fmla="*/ 12 w 213"/>
                <a:gd name="T3" fmla="*/ 7 h 206"/>
                <a:gd name="T4" fmla="*/ 210 w 213"/>
                <a:gd name="T5" fmla="*/ 7 h 206"/>
                <a:gd name="T6" fmla="*/ 210 w 213"/>
                <a:gd name="T7" fmla="*/ 28 h 206"/>
                <a:gd name="T8" fmla="*/ 213 w 213"/>
                <a:gd name="T9" fmla="*/ 64 h 206"/>
                <a:gd name="T10" fmla="*/ 213 w 213"/>
                <a:gd name="T11" fmla="*/ 106 h 206"/>
                <a:gd name="T12" fmla="*/ 210 w 213"/>
                <a:gd name="T13" fmla="*/ 148 h 206"/>
                <a:gd name="T14" fmla="*/ 204 w 213"/>
                <a:gd name="T15" fmla="*/ 193 h 206"/>
                <a:gd name="T16" fmla="*/ 24 w 213"/>
                <a:gd name="T17" fmla="*/ 205 h 206"/>
                <a:gd name="T18" fmla="*/ 9 w 213"/>
                <a:gd name="T19" fmla="*/ 184 h 206"/>
                <a:gd name="T20" fmla="*/ 9 w 213"/>
                <a:gd name="T21" fmla="*/ 157 h 206"/>
                <a:gd name="T22" fmla="*/ 99 w 213"/>
                <a:gd name="T23" fmla="*/ 10 h 206"/>
                <a:gd name="T24" fmla="*/ 24 w 213"/>
                <a:gd name="T25" fmla="*/ 22 h 206"/>
                <a:gd name="T26" fmla="*/ 15 w 213"/>
                <a:gd name="T27" fmla="*/ 88 h 206"/>
                <a:gd name="T28" fmla="*/ 18 w 213"/>
                <a:gd name="T29" fmla="*/ 121 h 206"/>
                <a:gd name="T30" fmla="*/ 24 w 213"/>
                <a:gd name="T31" fmla="*/ 187 h 206"/>
                <a:gd name="T32" fmla="*/ 27 w 213"/>
                <a:gd name="T33" fmla="*/ 193 h 206"/>
                <a:gd name="T34" fmla="*/ 33 w 213"/>
                <a:gd name="T35" fmla="*/ 196 h 206"/>
                <a:gd name="T36" fmla="*/ 132 w 213"/>
                <a:gd name="T37" fmla="*/ 193 h 206"/>
                <a:gd name="T38" fmla="*/ 150 w 213"/>
                <a:gd name="T39" fmla="*/ 193 h 206"/>
                <a:gd name="T40" fmla="*/ 201 w 213"/>
                <a:gd name="T41" fmla="*/ 187 h 206"/>
                <a:gd name="T42" fmla="*/ 204 w 213"/>
                <a:gd name="T43" fmla="*/ 118 h 206"/>
                <a:gd name="T44" fmla="*/ 204 w 213"/>
                <a:gd name="T45" fmla="*/ 88 h 206"/>
                <a:gd name="T46" fmla="*/ 201 w 213"/>
                <a:gd name="T47" fmla="*/ 13 h 206"/>
                <a:gd name="T48" fmla="*/ 177 w 213"/>
                <a:gd name="T49" fmla="*/ 10 h 206"/>
                <a:gd name="T50" fmla="*/ 99 w 213"/>
                <a:gd name="T51" fmla="*/ 1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3" h="206">
                  <a:moveTo>
                    <a:pt x="9" y="157"/>
                  </a:moveTo>
                  <a:cubicBezTo>
                    <a:pt x="7" y="113"/>
                    <a:pt x="0" y="46"/>
                    <a:pt x="12" y="7"/>
                  </a:cubicBezTo>
                  <a:cubicBezTo>
                    <a:pt x="76" y="0"/>
                    <a:pt x="147" y="0"/>
                    <a:pt x="210" y="7"/>
                  </a:cubicBezTo>
                  <a:cubicBezTo>
                    <a:pt x="210" y="14"/>
                    <a:pt x="210" y="21"/>
                    <a:pt x="210" y="28"/>
                  </a:cubicBezTo>
                  <a:cubicBezTo>
                    <a:pt x="212" y="39"/>
                    <a:pt x="206" y="58"/>
                    <a:pt x="213" y="64"/>
                  </a:cubicBezTo>
                  <a:cubicBezTo>
                    <a:pt x="213" y="78"/>
                    <a:pt x="213" y="92"/>
                    <a:pt x="213" y="106"/>
                  </a:cubicBezTo>
                  <a:cubicBezTo>
                    <a:pt x="206" y="114"/>
                    <a:pt x="212" y="135"/>
                    <a:pt x="210" y="148"/>
                  </a:cubicBezTo>
                  <a:cubicBezTo>
                    <a:pt x="210" y="165"/>
                    <a:pt x="209" y="181"/>
                    <a:pt x="204" y="193"/>
                  </a:cubicBezTo>
                  <a:cubicBezTo>
                    <a:pt x="149" y="202"/>
                    <a:pt x="89" y="206"/>
                    <a:pt x="24" y="205"/>
                  </a:cubicBezTo>
                  <a:cubicBezTo>
                    <a:pt x="18" y="199"/>
                    <a:pt x="9" y="196"/>
                    <a:pt x="9" y="184"/>
                  </a:cubicBezTo>
                  <a:cubicBezTo>
                    <a:pt x="18" y="178"/>
                    <a:pt x="5" y="168"/>
                    <a:pt x="9" y="157"/>
                  </a:cubicBezTo>
                  <a:close/>
                  <a:moveTo>
                    <a:pt x="99" y="10"/>
                  </a:moveTo>
                  <a:cubicBezTo>
                    <a:pt x="72" y="12"/>
                    <a:pt x="35" y="4"/>
                    <a:pt x="24" y="22"/>
                  </a:cubicBezTo>
                  <a:cubicBezTo>
                    <a:pt x="11" y="34"/>
                    <a:pt x="16" y="64"/>
                    <a:pt x="15" y="88"/>
                  </a:cubicBezTo>
                  <a:cubicBezTo>
                    <a:pt x="17" y="98"/>
                    <a:pt x="11" y="116"/>
                    <a:pt x="18" y="121"/>
                  </a:cubicBezTo>
                  <a:cubicBezTo>
                    <a:pt x="21" y="142"/>
                    <a:pt x="12" y="175"/>
                    <a:pt x="24" y="187"/>
                  </a:cubicBezTo>
                  <a:cubicBezTo>
                    <a:pt x="24" y="190"/>
                    <a:pt x="26" y="191"/>
                    <a:pt x="27" y="193"/>
                  </a:cubicBezTo>
                  <a:cubicBezTo>
                    <a:pt x="30" y="193"/>
                    <a:pt x="31" y="195"/>
                    <a:pt x="33" y="196"/>
                  </a:cubicBezTo>
                  <a:cubicBezTo>
                    <a:pt x="62" y="203"/>
                    <a:pt x="105" y="198"/>
                    <a:pt x="132" y="193"/>
                  </a:cubicBezTo>
                  <a:cubicBezTo>
                    <a:pt x="138" y="193"/>
                    <a:pt x="144" y="193"/>
                    <a:pt x="150" y="193"/>
                  </a:cubicBezTo>
                  <a:cubicBezTo>
                    <a:pt x="169" y="193"/>
                    <a:pt x="183" y="188"/>
                    <a:pt x="201" y="187"/>
                  </a:cubicBezTo>
                  <a:cubicBezTo>
                    <a:pt x="199" y="161"/>
                    <a:pt x="205" y="143"/>
                    <a:pt x="204" y="118"/>
                  </a:cubicBezTo>
                  <a:cubicBezTo>
                    <a:pt x="209" y="115"/>
                    <a:pt x="209" y="91"/>
                    <a:pt x="204" y="88"/>
                  </a:cubicBezTo>
                  <a:cubicBezTo>
                    <a:pt x="202" y="64"/>
                    <a:pt x="208" y="32"/>
                    <a:pt x="201" y="13"/>
                  </a:cubicBezTo>
                  <a:cubicBezTo>
                    <a:pt x="197" y="8"/>
                    <a:pt x="186" y="10"/>
                    <a:pt x="177" y="10"/>
                  </a:cubicBezTo>
                  <a:cubicBezTo>
                    <a:pt x="158" y="5"/>
                    <a:pt x="118" y="5"/>
                    <a:pt x="99" y="1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6" name="Freeform 1814"/>
            <p:cNvSpPr/>
            <p:nvPr/>
          </p:nvSpPr>
          <p:spPr bwMode="auto">
            <a:xfrm>
              <a:off x="15446376" y="3652838"/>
              <a:ext cx="561975" cy="744538"/>
            </a:xfrm>
            <a:custGeom>
              <a:avLst/>
              <a:gdLst>
                <a:gd name="T0" fmla="*/ 1 w 188"/>
                <a:gd name="T1" fmla="*/ 47 h 249"/>
                <a:gd name="T2" fmla="*/ 175 w 188"/>
                <a:gd name="T3" fmla="*/ 95 h 249"/>
                <a:gd name="T4" fmla="*/ 175 w 188"/>
                <a:gd name="T5" fmla="*/ 128 h 249"/>
                <a:gd name="T6" fmla="*/ 169 w 188"/>
                <a:gd name="T7" fmla="*/ 149 h 249"/>
                <a:gd name="T8" fmla="*/ 169 w 188"/>
                <a:gd name="T9" fmla="*/ 98 h 249"/>
                <a:gd name="T10" fmla="*/ 166 w 188"/>
                <a:gd name="T11" fmla="*/ 68 h 249"/>
                <a:gd name="T12" fmla="*/ 163 w 188"/>
                <a:gd name="T13" fmla="*/ 68 h 249"/>
                <a:gd name="T14" fmla="*/ 163 w 188"/>
                <a:gd name="T15" fmla="*/ 62 h 249"/>
                <a:gd name="T16" fmla="*/ 145 w 188"/>
                <a:gd name="T17" fmla="*/ 50 h 249"/>
                <a:gd name="T18" fmla="*/ 10 w 188"/>
                <a:gd name="T19" fmla="*/ 53 h 249"/>
                <a:gd name="T20" fmla="*/ 19 w 188"/>
                <a:gd name="T21" fmla="*/ 230 h 249"/>
                <a:gd name="T22" fmla="*/ 49 w 188"/>
                <a:gd name="T23" fmla="*/ 230 h 249"/>
                <a:gd name="T24" fmla="*/ 85 w 188"/>
                <a:gd name="T25" fmla="*/ 230 h 249"/>
                <a:gd name="T26" fmla="*/ 151 w 188"/>
                <a:gd name="T27" fmla="*/ 230 h 249"/>
                <a:gd name="T28" fmla="*/ 160 w 188"/>
                <a:gd name="T29" fmla="*/ 230 h 249"/>
                <a:gd name="T30" fmla="*/ 139 w 188"/>
                <a:gd name="T31" fmla="*/ 239 h 249"/>
                <a:gd name="T32" fmla="*/ 31 w 188"/>
                <a:gd name="T33" fmla="*/ 239 h 249"/>
                <a:gd name="T34" fmla="*/ 91 w 188"/>
                <a:gd name="T35" fmla="*/ 242 h 249"/>
                <a:gd name="T36" fmla="*/ 97 w 188"/>
                <a:gd name="T37" fmla="*/ 245 h 249"/>
                <a:gd name="T38" fmla="*/ 13 w 188"/>
                <a:gd name="T39" fmla="*/ 242 h 249"/>
                <a:gd name="T40" fmla="*/ 4 w 188"/>
                <a:gd name="T41" fmla="*/ 173 h 249"/>
                <a:gd name="T42" fmla="*/ 4 w 188"/>
                <a:gd name="T43" fmla="*/ 137 h 249"/>
                <a:gd name="T44" fmla="*/ 1 w 188"/>
                <a:gd name="T45" fmla="*/ 110 h 249"/>
                <a:gd name="T46" fmla="*/ 1 w 188"/>
                <a:gd name="T47" fmla="*/ 86 h 249"/>
                <a:gd name="T48" fmla="*/ 1 w 188"/>
                <a:gd name="T49" fmla="*/ 4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8" h="249">
                  <a:moveTo>
                    <a:pt x="1" y="47"/>
                  </a:moveTo>
                  <a:cubicBezTo>
                    <a:pt x="61" y="57"/>
                    <a:pt x="188" y="0"/>
                    <a:pt x="175" y="95"/>
                  </a:cubicBezTo>
                  <a:cubicBezTo>
                    <a:pt x="170" y="99"/>
                    <a:pt x="170" y="124"/>
                    <a:pt x="175" y="128"/>
                  </a:cubicBezTo>
                  <a:cubicBezTo>
                    <a:pt x="173" y="135"/>
                    <a:pt x="180" y="151"/>
                    <a:pt x="169" y="149"/>
                  </a:cubicBezTo>
                  <a:cubicBezTo>
                    <a:pt x="169" y="132"/>
                    <a:pt x="169" y="115"/>
                    <a:pt x="169" y="98"/>
                  </a:cubicBezTo>
                  <a:cubicBezTo>
                    <a:pt x="167" y="89"/>
                    <a:pt x="173" y="72"/>
                    <a:pt x="166" y="68"/>
                  </a:cubicBezTo>
                  <a:cubicBezTo>
                    <a:pt x="165" y="68"/>
                    <a:pt x="164" y="68"/>
                    <a:pt x="163" y="68"/>
                  </a:cubicBezTo>
                  <a:cubicBezTo>
                    <a:pt x="163" y="66"/>
                    <a:pt x="163" y="64"/>
                    <a:pt x="163" y="62"/>
                  </a:cubicBezTo>
                  <a:cubicBezTo>
                    <a:pt x="158" y="57"/>
                    <a:pt x="150" y="55"/>
                    <a:pt x="145" y="50"/>
                  </a:cubicBezTo>
                  <a:cubicBezTo>
                    <a:pt x="101" y="40"/>
                    <a:pt x="56" y="55"/>
                    <a:pt x="10" y="53"/>
                  </a:cubicBezTo>
                  <a:cubicBezTo>
                    <a:pt x="6" y="118"/>
                    <a:pt x="22" y="175"/>
                    <a:pt x="19" y="230"/>
                  </a:cubicBezTo>
                  <a:cubicBezTo>
                    <a:pt x="29" y="230"/>
                    <a:pt x="39" y="230"/>
                    <a:pt x="49" y="230"/>
                  </a:cubicBezTo>
                  <a:cubicBezTo>
                    <a:pt x="61" y="230"/>
                    <a:pt x="73" y="230"/>
                    <a:pt x="85" y="230"/>
                  </a:cubicBezTo>
                  <a:cubicBezTo>
                    <a:pt x="100" y="235"/>
                    <a:pt x="136" y="235"/>
                    <a:pt x="151" y="230"/>
                  </a:cubicBezTo>
                  <a:cubicBezTo>
                    <a:pt x="154" y="230"/>
                    <a:pt x="157" y="230"/>
                    <a:pt x="160" y="230"/>
                  </a:cubicBezTo>
                  <a:cubicBezTo>
                    <a:pt x="164" y="244"/>
                    <a:pt x="147" y="237"/>
                    <a:pt x="139" y="239"/>
                  </a:cubicBezTo>
                  <a:cubicBezTo>
                    <a:pt x="110" y="234"/>
                    <a:pt x="60" y="234"/>
                    <a:pt x="31" y="239"/>
                  </a:cubicBezTo>
                  <a:cubicBezTo>
                    <a:pt x="13" y="244"/>
                    <a:pt x="75" y="241"/>
                    <a:pt x="91" y="242"/>
                  </a:cubicBezTo>
                  <a:cubicBezTo>
                    <a:pt x="93" y="243"/>
                    <a:pt x="97" y="242"/>
                    <a:pt x="97" y="245"/>
                  </a:cubicBezTo>
                  <a:cubicBezTo>
                    <a:pt x="70" y="243"/>
                    <a:pt x="35" y="249"/>
                    <a:pt x="13" y="242"/>
                  </a:cubicBezTo>
                  <a:cubicBezTo>
                    <a:pt x="0" y="229"/>
                    <a:pt x="13" y="190"/>
                    <a:pt x="4" y="173"/>
                  </a:cubicBezTo>
                  <a:cubicBezTo>
                    <a:pt x="4" y="161"/>
                    <a:pt x="4" y="149"/>
                    <a:pt x="4" y="137"/>
                  </a:cubicBezTo>
                  <a:cubicBezTo>
                    <a:pt x="2" y="129"/>
                    <a:pt x="8" y="113"/>
                    <a:pt x="1" y="110"/>
                  </a:cubicBezTo>
                  <a:cubicBezTo>
                    <a:pt x="1" y="102"/>
                    <a:pt x="1" y="94"/>
                    <a:pt x="1" y="86"/>
                  </a:cubicBezTo>
                  <a:cubicBezTo>
                    <a:pt x="1" y="73"/>
                    <a:pt x="1" y="60"/>
                    <a:pt x="1" y="47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7" name="Freeform 1815"/>
            <p:cNvSpPr/>
            <p:nvPr/>
          </p:nvSpPr>
          <p:spPr bwMode="auto">
            <a:xfrm>
              <a:off x="14687551" y="3819525"/>
              <a:ext cx="22225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8" name="Freeform 1816"/>
            <p:cNvSpPr/>
            <p:nvPr/>
          </p:nvSpPr>
          <p:spPr bwMode="auto">
            <a:xfrm>
              <a:off x="15351126" y="3643313"/>
              <a:ext cx="258763" cy="15875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9" name="Freeform 1817"/>
            <p:cNvSpPr/>
            <p:nvPr/>
          </p:nvSpPr>
          <p:spPr bwMode="auto">
            <a:xfrm>
              <a:off x="15216188" y="4411663"/>
              <a:ext cx="263525" cy="176213"/>
            </a:xfrm>
            <a:custGeom>
              <a:avLst/>
              <a:gdLst>
                <a:gd name="T0" fmla="*/ 42 w 88"/>
                <a:gd name="T1" fmla="*/ 12 h 59"/>
                <a:gd name="T2" fmla="*/ 66 w 88"/>
                <a:gd name="T3" fmla="*/ 3 h 59"/>
                <a:gd name="T4" fmla="*/ 21 w 88"/>
                <a:gd name="T5" fmla="*/ 3 h 59"/>
                <a:gd name="T6" fmla="*/ 42 w 88"/>
                <a:gd name="T7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59">
                  <a:moveTo>
                    <a:pt x="42" y="12"/>
                  </a:moveTo>
                  <a:cubicBezTo>
                    <a:pt x="49" y="8"/>
                    <a:pt x="52" y="0"/>
                    <a:pt x="66" y="3"/>
                  </a:cubicBezTo>
                  <a:cubicBezTo>
                    <a:pt x="88" y="59"/>
                    <a:pt x="0" y="58"/>
                    <a:pt x="21" y="3"/>
                  </a:cubicBezTo>
                  <a:cubicBezTo>
                    <a:pt x="32" y="2"/>
                    <a:pt x="41" y="3"/>
                    <a:pt x="42" y="12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0" name="Freeform 1818"/>
            <p:cNvSpPr/>
            <p:nvPr/>
          </p:nvSpPr>
          <p:spPr bwMode="auto">
            <a:xfrm>
              <a:off x="14293851" y="4438650"/>
              <a:ext cx="266700" cy="169863"/>
            </a:xfrm>
            <a:custGeom>
              <a:avLst/>
              <a:gdLst>
                <a:gd name="T0" fmla="*/ 66 w 89"/>
                <a:gd name="T1" fmla="*/ 0 h 57"/>
                <a:gd name="T2" fmla="*/ 21 w 89"/>
                <a:gd name="T3" fmla="*/ 0 h 57"/>
                <a:gd name="T4" fmla="*/ 66 w 89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57">
                  <a:moveTo>
                    <a:pt x="66" y="0"/>
                  </a:moveTo>
                  <a:cubicBezTo>
                    <a:pt x="89" y="57"/>
                    <a:pt x="0" y="53"/>
                    <a:pt x="21" y="0"/>
                  </a:cubicBezTo>
                  <a:cubicBezTo>
                    <a:pt x="47" y="6"/>
                    <a:pt x="40" y="6"/>
                    <a:pt x="66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1" name="Freeform 1819"/>
            <p:cNvSpPr/>
            <p:nvPr/>
          </p:nvSpPr>
          <p:spPr bwMode="auto">
            <a:xfrm>
              <a:off x="14760576" y="4425950"/>
              <a:ext cx="265113" cy="182563"/>
            </a:xfrm>
            <a:custGeom>
              <a:avLst/>
              <a:gdLst>
                <a:gd name="T0" fmla="*/ 39 w 89"/>
                <a:gd name="T1" fmla="*/ 13 h 61"/>
                <a:gd name="T2" fmla="*/ 66 w 89"/>
                <a:gd name="T3" fmla="*/ 4 h 61"/>
                <a:gd name="T4" fmla="*/ 21 w 89"/>
                <a:gd name="T5" fmla="*/ 4 h 61"/>
                <a:gd name="T6" fmla="*/ 39 w 89"/>
                <a:gd name="T7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61">
                  <a:moveTo>
                    <a:pt x="39" y="13"/>
                  </a:moveTo>
                  <a:cubicBezTo>
                    <a:pt x="50" y="12"/>
                    <a:pt x="50" y="0"/>
                    <a:pt x="66" y="4"/>
                  </a:cubicBezTo>
                  <a:cubicBezTo>
                    <a:pt x="89" y="61"/>
                    <a:pt x="0" y="57"/>
                    <a:pt x="21" y="4"/>
                  </a:cubicBezTo>
                  <a:cubicBezTo>
                    <a:pt x="30" y="4"/>
                    <a:pt x="41" y="2"/>
                    <a:pt x="39" y="13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18" name="组合 1617"/>
          <p:cNvGrpSpPr/>
          <p:nvPr/>
        </p:nvGrpSpPr>
        <p:grpSpPr>
          <a:xfrm>
            <a:off x="1475656" y="-6359524"/>
            <a:ext cx="2862740" cy="8856983"/>
            <a:chOff x="14116050" y="214313"/>
            <a:chExt cx="1843088" cy="5702299"/>
          </a:xfrm>
          <a:effectLst>
            <a:outerShdw blurRad="203200" dist="63500" dir="11400000" sx="103000" sy="103000" algn="r" rotWithShape="0">
              <a:prstClr val="black">
                <a:alpha val="60000"/>
              </a:prstClr>
            </a:outerShdw>
          </a:effectLst>
        </p:grpSpPr>
        <p:sp>
          <p:nvSpPr>
            <p:cNvPr id="1619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0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1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2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3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4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5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6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7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8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9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0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1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2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3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4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5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6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7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8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9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0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65" name="组合 2164"/>
          <p:cNvGrpSpPr/>
          <p:nvPr/>
        </p:nvGrpSpPr>
        <p:grpSpPr>
          <a:xfrm>
            <a:off x="3922815" y="-3335188"/>
            <a:ext cx="2469014" cy="7638840"/>
            <a:chOff x="14116050" y="214313"/>
            <a:chExt cx="1843088" cy="5702299"/>
          </a:xfrm>
          <a:effectLst>
            <a:outerShdw blurRad="228600" dist="38100" sx="102000" sy="102000" algn="tl" rotWithShape="0">
              <a:prstClr val="black">
                <a:alpha val="60000"/>
              </a:prstClr>
            </a:outerShdw>
          </a:effectLst>
        </p:grpSpPr>
        <p:sp>
          <p:nvSpPr>
            <p:cNvPr id="2166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7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8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9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0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1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2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3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4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5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6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7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8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9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0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1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2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3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4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5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6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7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88" name="组合 2187"/>
          <p:cNvGrpSpPr/>
          <p:nvPr/>
        </p:nvGrpSpPr>
        <p:grpSpPr>
          <a:xfrm>
            <a:off x="868365" y="-2399085"/>
            <a:ext cx="1952480" cy="6040741"/>
            <a:chOff x="14116050" y="214313"/>
            <a:chExt cx="1843088" cy="5702299"/>
          </a:xfrm>
          <a:effectLst>
            <a:outerShdw blurRad="228600" dist="38100" sx="102000" sy="102000" algn="tl" rotWithShape="0">
              <a:prstClr val="black">
                <a:alpha val="60000"/>
              </a:prstClr>
            </a:outerShdw>
          </a:effectLst>
        </p:grpSpPr>
        <p:sp>
          <p:nvSpPr>
            <p:cNvPr id="2189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0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1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2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3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4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5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6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7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8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9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0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1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2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3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4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5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6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7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8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9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0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211" name="组合 2210"/>
          <p:cNvGrpSpPr/>
          <p:nvPr/>
        </p:nvGrpSpPr>
        <p:grpSpPr>
          <a:xfrm>
            <a:off x="-3661899" y="-4199285"/>
            <a:ext cx="2386060" cy="7382189"/>
            <a:chOff x="14116050" y="214313"/>
            <a:chExt cx="1843088" cy="5702299"/>
          </a:xfrm>
          <a:effectLst>
            <a:outerShdw blurRad="228600" dist="38100" sx="102000" sy="102000" algn="tl" rotWithShape="0">
              <a:prstClr val="black">
                <a:alpha val="60000"/>
              </a:prstClr>
            </a:outerShdw>
          </a:effectLst>
        </p:grpSpPr>
        <p:sp>
          <p:nvSpPr>
            <p:cNvPr id="2212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3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4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5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6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7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8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9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0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1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2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3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4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5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6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7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8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9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0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1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2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3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234" name="组合 2233"/>
          <p:cNvGrpSpPr/>
          <p:nvPr/>
        </p:nvGrpSpPr>
        <p:grpSpPr>
          <a:xfrm>
            <a:off x="2425067" y="-1609794"/>
            <a:ext cx="5087223" cy="5672138"/>
            <a:chOff x="778577" y="-1785970"/>
            <a:chExt cx="5087223" cy="5672138"/>
          </a:xfrm>
        </p:grpSpPr>
        <p:sp>
          <p:nvSpPr>
            <p:cNvPr id="2235" name="梯形 2234"/>
            <p:cNvSpPr/>
            <p:nvPr/>
          </p:nvSpPr>
          <p:spPr>
            <a:xfrm rot="6727118">
              <a:off x="1161065" y="103458"/>
              <a:ext cx="1785952" cy="2550928"/>
            </a:xfrm>
            <a:prstGeom prst="trapezoid">
              <a:avLst>
                <a:gd name="adj" fmla="val 45525"/>
              </a:avLst>
            </a:prstGeom>
            <a:gradFill>
              <a:gsLst>
                <a:gs pos="0">
                  <a:srgbClr val="4BACC6">
                    <a:lumMod val="40000"/>
                    <a:lumOff val="60000"/>
                  </a:srgbClr>
                </a:gs>
                <a:gs pos="50000">
                  <a:srgbClr val="4BACC6">
                    <a:lumMod val="20000"/>
                    <a:lumOff val="80000"/>
                    <a:alpha val="43000"/>
                  </a:srgb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宋体"/>
                <a:cs typeface="+mn-cs"/>
              </a:endParaRPr>
            </a:p>
          </p:txBody>
        </p:sp>
        <p:grpSp>
          <p:nvGrpSpPr>
            <p:cNvPr id="2236" name="组合 2235"/>
            <p:cNvGrpSpPr/>
            <p:nvPr/>
          </p:nvGrpSpPr>
          <p:grpSpPr>
            <a:xfrm>
              <a:off x="2714612" y="-1785970"/>
              <a:ext cx="3151188" cy="5672138"/>
              <a:chOff x="10983913" y="-5672138"/>
              <a:chExt cx="3151188" cy="5672138"/>
            </a:xfrm>
            <a:effectLst>
              <a:outerShdw blurRad="241300" dist="63500" dir="1800000" sx="102000" sy="102000" algn="tl" rotWithShape="0">
                <a:prstClr val="black">
                  <a:alpha val="77000"/>
                </a:prstClr>
              </a:outerShdw>
            </a:effectLst>
          </p:grpSpPr>
          <p:sp>
            <p:nvSpPr>
              <p:cNvPr id="2237" name="Freeform 14"/>
              <p:cNvSpPr/>
              <p:nvPr/>
            </p:nvSpPr>
            <p:spPr bwMode="auto">
              <a:xfrm>
                <a:off x="11585575" y="-1985963"/>
                <a:ext cx="90488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8" name="Freeform 15"/>
              <p:cNvSpPr/>
              <p:nvPr/>
            </p:nvSpPr>
            <p:spPr bwMode="auto">
              <a:xfrm>
                <a:off x="11380788" y="-1866900"/>
                <a:ext cx="133350" cy="33338"/>
              </a:xfrm>
              <a:custGeom>
                <a:avLst/>
                <a:gdLst/>
                <a:ahLst/>
                <a:cxnLst>
                  <a:cxn ang="0">
                    <a:pos x="45" y="7"/>
                  </a:cxn>
                  <a:cxn ang="0">
                    <a:pos x="0" y="4"/>
                  </a:cxn>
                  <a:cxn ang="0">
                    <a:pos x="45" y="7"/>
                  </a:cxn>
                </a:cxnLst>
                <a:rect l="0" t="0" r="r" b="b"/>
                <a:pathLst>
                  <a:path w="45" h="11">
                    <a:moveTo>
                      <a:pt x="45" y="7"/>
                    </a:moveTo>
                    <a:cubicBezTo>
                      <a:pt x="31" y="5"/>
                      <a:pt x="9" y="11"/>
                      <a:pt x="0" y="4"/>
                    </a:cubicBezTo>
                    <a:cubicBezTo>
                      <a:pt x="14" y="6"/>
                      <a:pt x="36" y="0"/>
                      <a:pt x="45" y="7"/>
                    </a:cubicBezTo>
                    <a:close/>
                  </a:path>
                </a:pathLst>
              </a:custGeom>
              <a:solidFill>
                <a:srgbClr val="BB2D2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39" name="Freeform 16"/>
              <p:cNvSpPr/>
              <p:nvPr/>
            </p:nvSpPr>
            <p:spPr bwMode="auto">
              <a:xfrm>
                <a:off x="11479213" y="-1000125"/>
                <a:ext cx="12541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2" y="5"/>
                  </a:cxn>
                  <a:cxn ang="0">
                    <a:pos x="0" y="5"/>
                  </a:cxn>
                </a:cxnLst>
                <a:rect l="0" t="0" r="r" b="b"/>
                <a:pathLst>
                  <a:path w="42" h="5">
                    <a:moveTo>
                      <a:pt x="0" y="5"/>
                    </a:moveTo>
                    <a:cubicBezTo>
                      <a:pt x="7" y="0"/>
                      <a:pt x="35" y="0"/>
                      <a:pt x="42" y="5"/>
                    </a:cubicBezTo>
                    <a:cubicBezTo>
                      <a:pt x="28" y="5"/>
                      <a:pt x="14" y="5"/>
                      <a:pt x="0" y="5"/>
                    </a:cubicBezTo>
                    <a:close/>
                  </a:path>
                </a:pathLst>
              </a:custGeom>
              <a:solidFill>
                <a:srgbClr val="BB2D2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0" name="Freeform 17"/>
              <p:cNvSpPr/>
              <p:nvPr/>
            </p:nvSpPr>
            <p:spPr bwMode="auto">
              <a:xfrm>
                <a:off x="11514138" y="-976313"/>
                <a:ext cx="90488" cy="14288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0"/>
                  </a:cxn>
                  <a:cxn ang="0">
                    <a:pos x="30" y="0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cubicBezTo>
                      <a:pt x="27" y="5"/>
                      <a:pt x="3" y="5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1" name="Freeform 18"/>
              <p:cNvSpPr>
                <a:spLocks noEditPoints="1"/>
              </p:cNvSpPr>
              <p:nvPr/>
            </p:nvSpPr>
            <p:spPr bwMode="auto">
              <a:xfrm>
                <a:off x="11410950" y="-857250"/>
                <a:ext cx="228600" cy="220663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59" y="71"/>
                  </a:cxn>
                  <a:cxn ang="0">
                    <a:pos x="8" y="26"/>
                  </a:cxn>
                  <a:cxn ang="0">
                    <a:pos x="74" y="20"/>
                  </a:cxn>
                  <a:cxn ang="0">
                    <a:pos x="26" y="29"/>
                  </a:cxn>
                  <a:cxn ang="0">
                    <a:pos x="26" y="47"/>
                  </a:cxn>
                  <a:cxn ang="0">
                    <a:pos x="56" y="50"/>
                  </a:cxn>
                  <a:cxn ang="0">
                    <a:pos x="59" y="26"/>
                  </a:cxn>
                  <a:cxn ang="0">
                    <a:pos x="26" y="29"/>
                  </a:cxn>
                </a:cxnLst>
                <a:rect l="0" t="0" r="r" b="b"/>
                <a:pathLst>
                  <a:path w="77" h="74">
                    <a:moveTo>
                      <a:pt x="74" y="20"/>
                    </a:moveTo>
                    <a:cubicBezTo>
                      <a:pt x="77" y="45"/>
                      <a:pt x="70" y="60"/>
                      <a:pt x="59" y="71"/>
                    </a:cubicBezTo>
                    <a:cubicBezTo>
                      <a:pt x="25" y="74"/>
                      <a:pt x="0" y="56"/>
                      <a:pt x="8" y="26"/>
                    </a:cubicBezTo>
                    <a:cubicBezTo>
                      <a:pt x="28" y="16"/>
                      <a:pt x="56" y="0"/>
                      <a:pt x="74" y="20"/>
                    </a:cubicBezTo>
                    <a:close/>
                    <a:moveTo>
                      <a:pt x="26" y="29"/>
                    </a:moveTo>
                    <a:cubicBezTo>
                      <a:pt x="26" y="35"/>
                      <a:pt x="26" y="41"/>
                      <a:pt x="26" y="47"/>
                    </a:cubicBezTo>
                    <a:cubicBezTo>
                      <a:pt x="33" y="53"/>
                      <a:pt x="46" y="55"/>
                      <a:pt x="56" y="50"/>
                    </a:cubicBezTo>
                    <a:cubicBezTo>
                      <a:pt x="58" y="43"/>
                      <a:pt x="60" y="36"/>
                      <a:pt x="59" y="26"/>
                    </a:cubicBezTo>
                    <a:cubicBezTo>
                      <a:pt x="51" y="20"/>
                      <a:pt x="30" y="22"/>
                      <a:pt x="26" y="29"/>
                    </a:cubicBezTo>
                    <a:close/>
                  </a:path>
                </a:pathLst>
              </a:custGeom>
              <a:solidFill>
                <a:srgbClr val="28546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2" name="Freeform 19"/>
              <p:cNvSpPr/>
              <p:nvPr/>
            </p:nvSpPr>
            <p:spPr bwMode="auto">
              <a:xfrm>
                <a:off x="13296900" y="-498475"/>
                <a:ext cx="88900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3" name="Freeform 20"/>
              <p:cNvSpPr>
                <a:spLocks noEditPoints="1"/>
              </p:cNvSpPr>
              <p:nvPr/>
            </p:nvSpPr>
            <p:spPr bwMode="auto">
              <a:xfrm>
                <a:off x="13090525" y="-515938"/>
                <a:ext cx="522288" cy="474663"/>
              </a:xfrm>
              <a:custGeom>
                <a:avLst/>
                <a:gdLst/>
                <a:ahLst/>
                <a:cxnLst>
                  <a:cxn ang="0">
                    <a:pos x="132" y="29"/>
                  </a:cxn>
                  <a:cxn ang="0">
                    <a:pos x="105" y="149"/>
                  </a:cxn>
                  <a:cxn ang="0">
                    <a:pos x="6" y="101"/>
                  </a:cxn>
                  <a:cxn ang="0">
                    <a:pos x="132" y="29"/>
                  </a:cxn>
                  <a:cxn ang="0">
                    <a:pos x="57" y="65"/>
                  </a:cxn>
                  <a:cxn ang="0">
                    <a:pos x="48" y="107"/>
                  </a:cxn>
                  <a:cxn ang="0">
                    <a:pos x="111" y="107"/>
                  </a:cxn>
                  <a:cxn ang="0">
                    <a:pos x="57" y="65"/>
                  </a:cxn>
                </a:cxnLst>
                <a:rect l="0" t="0" r="r" b="b"/>
                <a:pathLst>
                  <a:path w="175" h="159">
                    <a:moveTo>
                      <a:pt x="132" y="29"/>
                    </a:moveTo>
                    <a:cubicBezTo>
                      <a:pt x="175" y="51"/>
                      <a:pt x="157" y="137"/>
                      <a:pt x="105" y="149"/>
                    </a:cubicBezTo>
                    <a:cubicBezTo>
                      <a:pt x="62" y="159"/>
                      <a:pt x="10" y="138"/>
                      <a:pt x="6" y="101"/>
                    </a:cubicBezTo>
                    <a:cubicBezTo>
                      <a:pt x="0" y="46"/>
                      <a:pt x="75" y="0"/>
                      <a:pt x="132" y="29"/>
                    </a:cubicBezTo>
                    <a:close/>
                    <a:moveTo>
                      <a:pt x="57" y="65"/>
                    </a:moveTo>
                    <a:cubicBezTo>
                      <a:pt x="49" y="75"/>
                      <a:pt x="41" y="92"/>
                      <a:pt x="48" y="107"/>
                    </a:cubicBezTo>
                    <a:cubicBezTo>
                      <a:pt x="59" y="119"/>
                      <a:pt x="100" y="121"/>
                      <a:pt x="111" y="107"/>
                    </a:cubicBezTo>
                    <a:cubicBezTo>
                      <a:pt x="126" y="71"/>
                      <a:pt x="88" y="54"/>
                      <a:pt x="57" y="65"/>
                    </a:cubicBezTo>
                    <a:close/>
                  </a:path>
                </a:pathLst>
              </a:custGeom>
              <a:solidFill>
                <a:srgbClr val="420B0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4" name="Freeform 21"/>
              <p:cNvSpPr>
                <a:spLocks noEditPoints="1"/>
              </p:cNvSpPr>
              <p:nvPr/>
            </p:nvSpPr>
            <p:spPr bwMode="auto">
              <a:xfrm>
                <a:off x="13219113" y="-331788"/>
                <a:ext cx="196850" cy="165100"/>
              </a:xfrm>
              <a:custGeom>
                <a:avLst/>
                <a:gdLst/>
                <a:ahLst/>
                <a:cxnLst>
                  <a:cxn ang="0">
                    <a:pos x="62" y="12"/>
                  </a:cxn>
                  <a:cxn ang="0">
                    <a:pos x="62" y="45"/>
                  </a:cxn>
                  <a:cxn ang="0">
                    <a:pos x="8" y="36"/>
                  </a:cxn>
                  <a:cxn ang="0">
                    <a:pos x="62" y="12"/>
                  </a:cxn>
                  <a:cxn ang="0">
                    <a:pos x="41" y="15"/>
                  </a:cxn>
                  <a:cxn ang="0">
                    <a:pos x="20" y="27"/>
                  </a:cxn>
                  <a:cxn ang="0">
                    <a:pos x="20" y="33"/>
                  </a:cxn>
                  <a:cxn ang="0">
                    <a:pos x="53" y="18"/>
                  </a:cxn>
                  <a:cxn ang="0">
                    <a:pos x="41" y="15"/>
                  </a:cxn>
                </a:cxnLst>
                <a:rect l="0" t="0" r="r" b="b"/>
                <a:pathLst>
                  <a:path w="66" h="55">
                    <a:moveTo>
                      <a:pt x="62" y="12"/>
                    </a:moveTo>
                    <a:cubicBezTo>
                      <a:pt x="66" y="21"/>
                      <a:pt x="66" y="36"/>
                      <a:pt x="62" y="45"/>
                    </a:cubicBezTo>
                    <a:cubicBezTo>
                      <a:pt x="46" y="55"/>
                      <a:pt x="16" y="52"/>
                      <a:pt x="8" y="36"/>
                    </a:cubicBezTo>
                    <a:cubicBezTo>
                      <a:pt x="0" y="2"/>
                      <a:pt x="43" y="0"/>
                      <a:pt x="62" y="12"/>
                    </a:cubicBezTo>
                    <a:close/>
                    <a:moveTo>
                      <a:pt x="41" y="15"/>
                    </a:moveTo>
                    <a:cubicBezTo>
                      <a:pt x="34" y="8"/>
                      <a:pt x="14" y="11"/>
                      <a:pt x="20" y="27"/>
                    </a:cubicBezTo>
                    <a:cubicBezTo>
                      <a:pt x="20" y="29"/>
                      <a:pt x="20" y="31"/>
                      <a:pt x="20" y="33"/>
                    </a:cubicBezTo>
                    <a:cubicBezTo>
                      <a:pt x="32" y="41"/>
                      <a:pt x="59" y="43"/>
                      <a:pt x="53" y="18"/>
                    </a:cubicBezTo>
                    <a:cubicBezTo>
                      <a:pt x="47" y="19"/>
                      <a:pt x="46" y="15"/>
                      <a:pt x="41" y="15"/>
                    </a:cubicBezTo>
                    <a:close/>
                  </a:path>
                </a:pathLst>
              </a:custGeom>
              <a:solidFill>
                <a:srgbClr val="28546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5" name="Freeform 22"/>
              <p:cNvSpPr/>
              <p:nvPr/>
            </p:nvSpPr>
            <p:spPr bwMode="auto">
              <a:xfrm>
                <a:off x="13287375" y="-61913"/>
                <a:ext cx="98425" cy="14288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0"/>
                  </a:cxn>
                  <a:cxn ang="0">
                    <a:pos x="33" y="0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cubicBezTo>
                      <a:pt x="29" y="5"/>
                      <a:pt x="4" y="5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</a:path>
                </a:pathLst>
              </a:custGeom>
              <a:solidFill>
                <a:srgbClr val="AFA2A2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6" name="Freeform 23"/>
              <p:cNvSpPr/>
              <p:nvPr/>
            </p:nvSpPr>
            <p:spPr bwMode="auto">
              <a:xfrm>
                <a:off x="11336338" y="-1989138"/>
                <a:ext cx="88900" cy="8890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0" y="0"/>
                  </a:cxn>
                  <a:cxn ang="0">
                    <a:pos x="0" y="30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63B9D3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7" name="Freeform 24"/>
              <p:cNvSpPr/>
              <p:nvPr/>
            </p:nvSpPr>
            <p:spPr bwMode="auto">
              <a:xfrm>
                <a:off x="11482388" y="-2135188"/>
                <a:ext cx="220663" cy="109538"/>
              </a:xfrm>
              <a:custGeom>
                <a:avLst/>
                <a:gdLst/>
                <a:ahLst/>
                <a:cxnLst>
                  <a:cxn ang="0">
                    <a:pos x="8" y="37"/>
                  </a:cxn>
                  <a:cxn ang="0">
                    <a:pos x="23" y="4"/>
                  </a:cxn>
                  <a:cxn ang="0">
                    <a:pos x="74" y="10"/>
                  </a:cxn>
                  <a:cxn ang="0">
                    <a:pos x="23" y="22"/>
                  </a:cxn>
                  <a:cxn ang="0">
                    <a:pos x="8" y="37"/>
                  </a:cxn>
                </a:cxnLst>
                <a:rect l="0" t="0" r="r" b="b"/>
                <a:pathLst>
                  <a:path w="74" h="37">
                    <a:moveTo>
                      <a:pt x="8" y="37"/>
                    </a:moveTo>
                    <a:cubicBezTo>
                      <a:pt x="0" y="25"/>
                      <a:pt x="18" y="13"/>
                      <a:pt x="23" y="4"/>
                    </a:cubicBezTo>
                    <a:cubicBezTo>
                      <a:pt x="41" y="5"/>
                      <a:pt x="65" y="0"/>
                      <a:pt x="74" y="10"/>
                    </a:cubicBezTo>
                    <a:cubicBezTo>
                      <a:pt x="53" y="4"/>
                      <a:pt x="32" y="7"/>
                      <a:pt x="23" y="22"/>
                    </a:cubicBezTo>
                    <a:cubicBezTo>
                      <a:pt x="13" y="22"/>
                      <a:pt x="12" y="31"/>
                      <a:pt x="8" y="3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8" name="Freeform 25"/>
              <p:cNvSpPr/>
              <p:nvPr/>
            </p:nvSpPr>
            <p:spPr bwMode="auto">
              <a:xfrm>
                <a:off x="11309350" y="-2097088"/>
                <a:ext cx="2479675" cy="654050"/>
              </a:xfrm>
              <a:custGeom>
                <a:avLst/>
                <a:gdLst/>
                <a:ahLst/>
                <a:cxnLst>
                  <a:cxn ang="0">
                    <a:pos x="66" y="42"/>
                  </a:cxn>
                  <a:cxn ang="0">
                    <a:pos x="78" y="18"/>
                  </a:cxn>
                  <a:cxn ang="0">
                    <a:pos x="78" y="42"/>
                  </a:cxn>
                  <a:cxn ang="0">
                    <a:pos x="93" y="42"/>
                  </a:cxn>
                  <a:cxn ang="0">
                    <a:pos x="123" y="42"/>
                  </a:cxn>
                  <a:cxn ang="0">
                    <a:pos x="195" y="51"/>
                  </a:cxn>
                  <a:cxn ang="0">
                    <a:pos x="141" y="0"/>
                  </a:cxn>
                  <a:cxn ang="0">
                    <a:pos x="198" y="54"/>
                  </a:cxn>
                  <a:cxn ang="0">
                    <a:pos x="831" y="219"/>
                  </a:cxn>
                  <a:cxn ang="0">
                    <a:pos x="126" y="51"/>
                  </a:cxn>
                  <a:cxn ang="0">
                    <a:pos x="93" y="48"/>
                  </a:cxn>
                  <a:cxn ang="0">
                    <a:pos x="108" y="54"/>
                  </a:cxn>
                  <a:cxn ang="0">
                    <a:pos x="168" y="69"/>
                  </a:cxn>
                  <a:cxn ang="0">
                    <a:pos x="162" y="69"/>
                  </a:cxn>
                  <a:cxn ang="0">
                    <a:pos x="24" y="81"/>
                  </a:cxn>
                  <a:cxn ang="0">
                    <a:pos x="69" y="84"/>
                  </a:cxn>
                  <a:cxn ang="0">
                    <a:pos x="96" y="87"/>
                  </a:cxn>
                  <a:cxn ang="0">
                    <a:pos x="78" y="90"/>
                  </a:cxn>
                  <a:cxn ang="0">
                    <a:pos x="24" y="87"/>
                  </a:cxn>
                  <a:cxn ang="0">
                    <a:pos x="66" y="93"/>
                  </a:cxn>
                  <a:cxn ang="0">
                    <a:pos x="21" y="96"/>
                  </a:cxn>
                  <a:cxn ang="0">
                    <a:pos x="0" y="147"/>
                  </a:cxn>
                  <a:cxn ang="0">
                    <a:pos x="66" y="42"/>
                  </a:cxn>
                </a:cxnLst>
                <a:rect l="0" t="0" r="r" b="b"/>
                <a:pathLst>
                  <a:path w="831" h="219">
                    <a:moveTo>
                      <a:pt x="66" y="42"/>
                    </a:moveTo>
                    <a:cubicBezTo>
                      <a:pt x="76" y="52"/>
                      <a:pt x="69" y="19"/>
                      <a:pt x="78" y="18"/>
                    </a:cubicBezTo>
                    <a:cubicBezTo>
                      <a:pt x="78" y="26"/>
                      <a:pt x="78" y="34"/>
                      <a:pt x="78" y="42"/>
                    </a:cubicBezTo>
                    <a:cubicBezTo>
                      <a:pt x="83" y="42"/>
                      <a:pt x="88" y="42"/>
                      <a:pt x="93" y="42"/>
                    </a:cubicBezTo>
                    <a:cubicBezTo>
                      <a:pt x="103" y="42"/>
                      <a:pt x="113" y="42"/>
                      <a:pt x="123" y="42"/>
                    </a:cubicBezTo>
                    <a:cubicBezTo>
                      <a:pt x="150" y="42"/>
                      <a:pt x="170" y="49"/>
                      <a:pt x="195" y="51"/>
                    </a:cubicBezTo>
                    <a:cubicBezTo>
                      <a:pt x="192" y="19"/>
                      <a:pt x="161" y="15"/>
                      <a:pt x="141" y="0"/>
                    </a:cubicBezTo>
                    <a:cubicBezTo>
                      <a:pt x="168" y="10"/>
                      <a:pt x="199" y="16"/>
                      <a:pt x="198" y="54"/>
                    </a:cubicBezTo>
                    <a:cubicBezTo>
                      <a:pt x="414" y="104"/>
                      <a:pt x="640" y="144"/>
                      <a:pt x="831" y="219"/>
                    </a:cubicBezTo>
                    <a:cubicBezTo>
                      <a:pt x="607" y="152"/>
                      <a:pt x="380" y="88"/>
                      <a:pt x="126" y="51"/>
                    </a:cubicBezTo>
                    <a:cubicBezTo>
                      <a:pt x="121" y="44"/>
                      <a:pt x="103" y="50"/>
                      <a:pt x="93" y="48"/>
                    </a:cubicBezTo>
                    <a:cubicBezTo>
                      <a:pt x="96" y="52"/>
                      <a:pt x="103" y="52"/>
                      <a:pt x="108" y="54"/>
                    </a:cubicBezTo>
                    <a:cubicBezTo>
                      <a:pt x="126" y="61"/>
                      <a:pt x="151" y="61"/>
                      <a:pt x="168" y="69"/>
                    </a:cubicBezTo>
                    <a:cubicBezTo>
                      <a:pt x="166" y="69"/>
                      <a:pt x="164" y="69"/>
                      <a:pt x="162" y="69"/>
                    </a:cubicBezTo>
                    <a:cubicBezTo>
                      <a:pt x="112" y="69"/>
                      <a:pt x="44" y="34"/>
                      <a:pt x="24" y="81"/>
                    </a:cubicBezTo>
                    <a:cubicBezTo>
                      <a:pt x="33" y="88"/>
                      <a:pt x="55" y="82"/>
                      <a:pt x="69" y="84"/>
                    </a:cubicBezTo>
                    <a:cubicBezTo>
                      <a:pt x="76" y="87"/>
                      <a:pt x="85" y="88"/>
                      <a:pt x="96" y="87"/>
                    </a:cubicBezTo>
                    <a:cubicBezTo>
                      <a:pt x="96" y="94"/>
                      <a:pt x="83" y="88"/>
                      <a:pt x="78" y="90"/>
                    </a:cubicBezTo>
                    <a:cubicBezTo>
                      <a:pt x="64" y="85"/>
                      <a:pt x="42" y="88"/>
                      <a:pt x="24" y="87"/>
                    </a:cubicBezTo>
                    <a:cubicBezTo>
                      <a:pt x="31" y="96"/>
                      <a:pt x="59" y="84"/>
                      <a:pt x="66" y="93"/>
                    </a:cubicBezTo>
                    <a:cubicBezTo>
                      <a:pt x="52" y="95"/>
                      <a:pt x="30" y="89"/>
                      <a:pt x="21" y="96"/>
                    </a:cubicBezTo>
                    <a:cubicBezTo>
                      <a:pt x="15" y="114"/>
                      <a:pt x="9" y="132"/>
                      <a:pt x="0" y="147"/>
                    </a:cubicBezTo>
                    <a:cubicBezTo>
                      <a:pt x="14" y="99"/>
                      <a:pt x="20" y="59"/>
                      <a:pt x="66" y="42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49" name="Freeform 26"/>
              <p:cNvSpPr/>
              <p:nvPr/>
            </p:nvSpPr>
            <p:spPr bwMode="auto">
              <a:xfrm>
                <a:off x="11631613" y="-1955800"/>
                <a:ext cx="2400300" cy="64770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8" y="4"/>
                  </a:cxn>
                  <a:cxn ang="0">
                    <a:pos x="723" y="172"/>
                  </a:cxn>
                  <a:cxn ang="0">
                    <a:pos x="771" y="193"/>
                  </a:cxn>
                  <a:cxn ang="0">
                    <a:pos x="804" y="217"/>
                  </a:cxn>
                  <a:cxn ang="0">
                    <a:pos x="207" y="49"/>
                  </a:cxn>
                  <a:cxn ang="0">
                    <a:pos x="195" y="49"/>
                  </a:cxn>
                  <a:cxn ang="0">
                    <a:pos x="84" y="28"/>
                  </a:cxn>
                  <a:cxn ang="0">
                    <a:pos x="60" y="22"/>
                  </a:cxn>
                  <a:cxn ang="0">
                    <a:pos x="0" y="7"/>
                  </a:cxn>
                </a:cxnLst>
                <a:rect l="0" t="0" r="r" b="b"/>
                <a:pathLst>
                  <a:path w="804" h="217">
                    <a:moveTo>
                      <a:pt x="0" y="7"/>
                    </a:moveTo>
                    <a:cubicBezTo>
                      <a:pt x="0" y="0"/>
                      <a:pt x="13" y="6"/>
                      <a:pt x="18" y="4"/>
                    </a:cubicBezTo>
                    <a:cubicBezTo>
                      <a:pt x="272" y="41"/>
                      <a:pt x="499" y="105"/>
                      <a:pt x="723" y="172"/>
                    </a:cubicBezTo>
                    <a:cubicBezTo>
                      <a:pt x="739" y="179"/>
                      <a:pt x="759" y="182"/>
                      <a:pt x="771" y="193"/>
                    </a:cubicBezTo>
                    <a:cubicBezTo>
                      <a:pt x="780" y="203"/>
                      <a:pt x="792" y="210"/>
                      <a:pt x="804" y="217"/>
                    </a:cubicBezTo>
                    <a:cubicBezTo>
                      <a:pt x="620" y="158"/>
                      <a:pt x="406" y="103"/>
                      <a:pt x="207" y="49"/>
                    </a:cubicBezTo>
                    <a:cubicBezTo>
                      <a:pt x="203" y="49"/>
                      <a:pt x="199" y="49"/>
                      <a:pt x="195" y="49"/>
                    </a:cubicBezTo>
                    <a:cubicBezTo>
                      <a:pt x="163" y="37"/>
                      <a:pt x="123" y="33"/>
                      <a:pt x="84" y="28"/>
                    </a:cubicBezTo>
                    <a:cubicBezTo>
                      <a:pt x="80" y="22"/>
                      <a:pt x="66" y="26"/>
                      <a:pt x="60" y="22"/>
                    </a:cubicBezTo>
                    <a:cubicBezTo>
                      <a:pt x="43" y="14"/>
                      <a:pt x="18" y="14"/>
                      <a:pt x="0" y="7"/>
                    </a:cubicBezTo>
                    <a:close/>
                  </a:path>
                </a:pathLst>
              </a:custGeom>
              <a:solidFill>
                <a:srgbClr val="F1881D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0" name="Freeform 27"/>
              <p:cNvSpPr>
                <a:spLocks noEditPoints="1"/>
              </p:cNvSpPr>
              <p:nvPr/>
            </p:nvSpPr>
            <p:spPr bwMode="auto">
              <a:xfrm>
                <a:off x="11102975" y="-1995488"/>
                <a:ext cx="2973388" cy="1908175"/>
              </a:xfrm>
              <a:custGeom>
                <a:avLst/>
                <a:gdLst/>
                <a:ahLst/>
                <a:cxnLst>
                  <a:cxn ang="0">
                    <a:pos x="261" y="41"/>
                  </a:cxn>
                  <a:cxn ang="0">
                    <a:pos x="825" y="188"/>
                  </a:cxn>
                  <a:cxn ang="0">
                    <a:pos x="990" y="278"/>
                  </a:cxn>
                  <a:cxn ang="0">
                    <a:pos x="948" y="269"/>
                  </a:cxn>
                  <a:cxn ang="0">
                    <a:pos x="945" y="527"/>
                  </a:cxn>
                  <a:cxn ang="0">
                    <a:pos x="828" y="626"/>
                  </a:cxn>
                  <a:cxn ang="0">
                    <a:pos x="606" y="575"/>
                  </a:cxn>
                  <a:cxn ang="0">
                    <a:pos x="561" y="566"/>
                  </a:cxn>
                  <a:cxn ang="0">
                    <a:pos x="411" y="530"/>
                  </a:cxn>
                  <a:cxn ang="0">
                    <a:pos x="318" y="506"/>
                  </a:cxn>
                  <a:cxn ang="0">
                    <a:pos x="171" y="341"/>
                  </a:cxn>
                  <a:cxn ang="0">
                    <a:pos x="54" y="395"/>
                  </a:cxn>
                  <a:cxn ang="0">
                    <a:pos x="27" y="263"/>
                  </a:cxn>
                  <a:cxn ang="0">
                    <a:pos x="78" y="266"/>
                  </a:cxn>
                  <a:cxn ang="0">
                    <a:pos x="60" y="248"/>
                  </a:cxn>
                  <a:cxn ang="0">
                    <a:pos x="129" y="260"/>
                  </a:cxn>
                  <a:cxn ang="0">
                    <a:pos x="192" y="104"/>
                  </a:cxn>
                  <a:cxn ang="0">
                    <a:pos x="165" y="53"/>
                  </a:cxn>
                  <a:cxn ang="0">
                    <a:pos x="102" y="338"/>
                  </a:cxn>
                  <a:cxn ang="0">
                    <a:pos x="102" y="338"/>
                  </a:cxn>
                  <a:cxn ang="0">
                    <a:pos x="156" y="248"/>
                  </a:cxn>
                  <a:cxn ang="0">
                    <a:pos x="345" y="290"/>
                  </a:cxn>
                  <a:cxn ang="0">
                    <a:pos x="387" y="209"/>
                  </a:cxn>
                  <a:cxn ang="0">
                    <a:pos x="345" y="92"/>
                  </a:cxn>
                  <a:cxn ang="0">
                    <a:pos x="288" y="74"/>
                  </a:cxn>
                  <a:cxn ang="0">
                    <a:pos x="222" y="104"/>
                  </a:cxn>
                  <a:cxn ang="0">
                    <a:pos x="180" y="188"/>
                  </a:cxn>
                  <a:cxn ang="0">
                    <a:pos x="630" y="305"/>
                  </a:cxn>
                  <a:cxn ang="0">
                    <a:pos x="426" y="224"/>
                  </a:cxn>
                  <a:cxn ang="0">
                    <a:pos x="417" y="305"/>
                  </a:cxn>
                  <a:cxn ang="0">
                    <a:pos x="459" y="320"/>
                  </a:cxn>
                  <a:cxn ang="0">
                    <a:pos x="630" y="305"/>
                  </a:cxn>
                  <a:cxn ang="0">
                    <a:pos x="699" y="254"/>
                  </a:cxn>
                  <a:cxn ang="0">
                    <a:pos x="687" y="383"/>
                  </a:cxn>
                  <a:cxn ang="0">
                    <a:pos x="714" y="392"/>
                  </a:cxn>
                  <a:cxn ang="0">
                    <a:pos x="825" y="422"/>
                  </a:cxn>
                  <a:cxn ang="0">
                    <a:pos x="885" y="347"/>
                  </a:cxn>
                  <a:cxn ang="0">
                    <a:pos x="912" y="245"/>
                  </a:cxn>
                  <a:cxn ang="0">
                    <a:pos x="843" y="230"/>
                  </a:cxn>
                  <a:cxn ang="0">
                    <a:pos x="771" y="203"/>
                  </a:cxn>
                  <a:cxn ang="0">
                    <a:pos x="222" y="326"/>
                  </a:cxn>
                  <a:cxn ang="0">
                    <a:pos x="210" y="290"/>
                  </a:cxn>
                  <a:cxn ang="0">
                    <a:pos x="336" y="311"/>
                  </a:cxn>
                  <a:cxn ang="0">
                    <a:pos x="414" y="323"/>
                  </a:cxn>
                  <a:cxn ang="0">
                    <a:pos x="441" y="338"/>
                  </a:cxn>
                  <a:cxn ang="0">
                    <a:pos x="441" y="338"/>
                  </a:cxn>
                  <a:cxn ang="0">
                    <a:pos x="573" y="371"/>
                  </a:cxn>
                  <a:cxn ang="0">
                    <a:pos x="600" y="401"/>
                  </a:cxn>
                  <a:cxn ang="0">
                    <a:pos x="600" y="401"/>
                  </a:cxn>
                  <a:cxn ang="0">
                    <a:pos x="729" y="407"/>
                  </a:cxn>
                  <a:cxn ang="0">
                    <a:pos x="765" y="461"/>
                  </a:cxn>
                  <a:cxn ang="0">
                    <a:pos x="831" y="437"/>
                  </a:cxn>
                  <a:cxn ang="0">
                    <a:pos x="855" y="449"/>
                  </a:cxn>
                </a:cxnLst>
                <a:rect l="0" t="0" r="r" b="b"/>
                <a:pathLst>
                  <a:path w="996" h="639">
                    <a:moveTo>
                      <a:pt x="93" y="47"/>
                    </a:moveTo>
                    <a:cubicBezTo>
                      <a:pt x="113" y="0"/>
                      <a:pt x="181" y="35"/>
                      <a:pt x="231" y="35"/>
                    </a:cubicBezTo>
                    <a:cubicBezTo>
                      <a:pt x="237" y="41"/>
                      <a:pt x="249" y="41"/>
                      <a:pt x="261" y="41"/>
                    </a:cubicBezTo>
                    <a:cubicBezTo>
                      <a:pt x="295" y="51"/>
                      <a:pt x="333" y="57"/>
                      <a:pt x="372" y="62"/>
                    </a:cubicBezTo>
                    <a:cubicBezTo>
                      <a:pt x="376" y="62"/>
                      <a:pt x="380" y="62"/>
                      <a:pt x="384" y="62"/>
                    </a:cubicBezTo>
                    <a:cubicBezTo>
                      <a:pt x="522" y="107"/>
                      <a:pt x="679" y="145"/>
                      <a:pt x="825" y="188"/>
                    </a:cubicBezTo>
                    <a:cubicBezTo>
                      <a:pt x="889" y="207"/>
                      <a:pt x="957" y="216"/>
                      <a:pt x="996" y="254"/>
                    </a:cubicBezTo>
                    <a:cubicBezTo>
                      <a:pt x="996" y="263"/>
                      <a:pt x="996" y="272"/>
                      <a:pt x="996" y="281"/>
                    </a:cubicBezTo>
                    <a:cubicBezTo>
                      <a:pt x="994" y="280"/>
                      <a:pt x="993" y="278"/>
                      <a:pt x="990" y="278"/>
                    </a:cubicBezTo>
                    <a:cubicBezTo>
                      <a:pt x="988" y="276"/>
                      <a:pt x="985" y="275"/>
                      <a:pt x="981" y="275"/>
                    </a:cubicBezTo>
                    <a:cubicBezTo>
                      <a:pt x="979" y="271"/>
                      <a:pt x="975" y="269"/>
                      <a:pt x="969" y="269"/>
                    </a:cubicBezTo>
                    <a:cubicBezTo>
                      <a:pt x="969" y="260"/>
                      <a:pt x="948" y="260"/>
                      <a:pt x="948" y="269"/>
                    </a:cubicBezTo>
                    <a:cubicBezTo>
                      <a:pt x="926" y="328"/>
                      <a:pt x="921" y="404"/>
                      <a:pt x="909" y="473"/>
                    </a:cubicBezTo>
                    <a:cubicBezTo>
                      <a:pt x="914" y="489"/>
                      <a:pt x="941" y="483"/>
                      <a:pt x="951" y="494"/>
                    </a:cubicBezTo>
                    <a:cubicBezTo>
                      <a:pt x="951" y="507"/>
                      <a:pt x="944" y="513"/>
                      <a:pt x="945" y="527"/>
                    </a:cubicBezTo>
                    <a:cubicBezTo>
                      <a:pt x="941" y="540"/>
                      <a:pt x="941" y="557"/>
                      <a:pt x="933" y="566"/>
                    </a:cubicBezTo>
                    <a:cubicBezTo>
                      <a:pt x="922" y="587"/>
                      <a:pt x="919" y="616"/>
                      <a:pt x="906" y="635"/>
                    </a:cubicBezTo>
                    <a:cubicBezTo>
                      <a:pt x="873" y="639"/>
                      <a:pt x="857" y="626"/>
                      <a:pt x="828" y="626"/>
                    </a:cubicBezTo>
                    <a:cubicBezTo>
                      <a:pt x="843" y="600"/>
                      <a:pt x="852" y="565"/>
                      <a:pt x="840" y="539"/>
                    </a:cubicBezTo>
                    <a:cubicBezTo>
                      <a:pt x="807" y="471"/>
                      <a:pt x="646" y="489"/>
                      <a:pt x="663" y="587"/>
                    </a:cubicBezTo>
                    <a:cubicBezTo>
                      <a:pt x="643" y="584"/>
                      <a:pt x="630" y="574"/>
                      <a:pt x="606" y="575"/>
                    </a:cubicBezTo>
                    <a:cubicBezTo>
                      <a:pt x="602" y="573"/>
                      <a:pt x="590" y="579"/>
                      <a:pt x="591" y="572"/>
                    </a:cubicBezTo>
                    <a:cubicBezTo>
                      <a:pt x="604" y="570"/>
                      <a:pt x="574" y="565"/>
                      <a:pt x="564" y="566"/>
                    </a:cubicBezTo>
                    <a:cubicBezTo>
                      <a:pt x="563" y="566"/>
                      <a:pt x="562" y="566"/>
                      <a:pt x="561" y="566"/>
                    </a:cubicBezTo>
                    <a:cubicBezTo>
                      <a:pt x="530" y="555"/>
                      <a:pt x="494" y="549"/>
                      <a:pt x="459" y="542"/>
                    </a:cubicBezTo>
                    <a:cubicBezTo>
                      <a:pt x="454" y="542"/>
                      <a:pt x="448" y="543"/>
                      <a:pt x="447" y="539"/>
                    </a:cubicBezTo>
                    <a:cubicBezTo>
                      <a:pt x="437" y="534"/>
                      <a:pt x="426" y="530"/>
                      <a:pt x="411" y="530"/>
                    </a:cubicBezTo>
                    <a:cubicBezTo>
                      <a:pt x="390" y="528"/>
                      <a:pt x="373" y="522"/>
                      <a:pt x="357" y="515"/>
                    </a:cubicBezTo>
                    <a:cubicBezTo>
                      <a:pt x="352" y="510"/>
                      <a:pt x="343" y="509"/>
                      <a:pt x="333" y="509"/>
                    </a:cubicBezTo>
                    <a:cubicBezTo>
                      <a:pt x="329" y="507"/>
                      <a:pt x="317" y="513"/>
                      <a:pt x="318" y="506"/>
                    </a:cubicBezTo>
                    <a:cubicBezTo>
                      <a:pt x="288" y="494"/>
                      <a:pt x="253" y="487"/>
                      <a:pt x="219" y="479"/>
                    </a:cubicBezTo>
                    <a:cubicBezTo>
                      <a:pt x="256" y="434"/>
                      <a:pt x="257" y="339"/>
                      <a:pt x="177" y="341"/>
                    </a:cubicBezTo>
                    <a:cubicBezTo>
                      <a:pt x="175" y="341"/>
                      <a:pt x="173" y="341"/>
                      <a:pt x="171" y="341"/>
                    </a:cubicBezTo>
                    <a:cubicBezTo>
                      <a:pt x="172" y="338"/>
                      <a:pt x="170" y="338"/>
                      <a:pt x="168" y="338"/>
                    </a:cubicBezTo>
                    <a:cubicBezTo>
                      <a:pt x="161" y="333"/>
                      <a:pt x="133" y="333"/>
                      <a:pt x="126" y="338"/>
                    </a:cubicBezTo>
                    <a:cubicBezTo>
                      <a:pt x="91" y="346"/>
                      <a:pt x="59" y="357"/>
                      <a:pt x="54" y="395"/>
                    </a:cubicBezTo>
                    <a:cubicBezTo>
                      <a:pt x="35" y="394"/>
                      <a:pt x="20" y="389"/>
                      <a:pt x="0" y="389"/>
                    </a:cubicBezTo>
                    <a:cubicBezTo>
                      <a:pt x="9" y="350"/>
                      <a:pt x="3" y="275"/>
                      <a:pt x="24" y="254"/>
                    </a:cubicBezTo>
                    <a:cubicBezTo>
                      <a:pt x="26" y="252"/>
                      <a:pt x="28" y="261"/>
                      <a:pt x="27" y="263"/>
                    </a:cubicBezTo>
                    <a:cubicBezTo>
                      <a:pt x="29" y="274"/>
                      <a:pt x="22" y="276"/>
                      <a:pt x="24" y="287"/>
                    </a:cubicBezTo>
                    <a:cubicBezTo>
                      <a:pt x="18" y="298"/>
                      <a:pt x="20" y="327"/>
                      <a:pt x="27" y="335"/>
                    </a:cubicBezTo>
                    <a:cubicBezTo>
                      <a:pt x="73" y="341"/>
                      <a:pt x="65" y="293"/>
                      <a:pt x="78" y="266"/>
                    </a:cubicBezTo>
                    <a:cubicBezTo>
                      <a:pt x="73" y="247"/>
                      <a:pt x="34" y="262"/>
                      <a:pt x="27" y="245"/>
                    </a:cubicBezTo>
                    <a:cubicBezTo>
                      <a:pt x="31" y="242"/>
                      <a:pt x="38" y="242"/>
                      <a:pt x="45" y="242"/>
                    </a:cubicBezTo>
                    <a:cubicBezTo>
                      <a:pt x="46" y="248"/>
                      <a:pt x="58" y="243"/>
                      <a:pt x="60" y="248"/>
                    </a:cubicBezTo>
                    <a:cubicBezTo>
                      <a:pt x="74" y="249"/>
                      <a:pt x="83" y="255"/>
                      <a:pt x="99" y="254"/>
                    </a:cubicBezTo>
                    <a:cubicBezTo>
                      <a:pt x="99" y="257"/>
                      <a:pt x="103" y="256"/>
                      <a:pt x="105" y="257"/>
                    </a:cubicBezTo>
                    <a:cubicBezTo>
                      <a:pt x="115" y="256"/>
                      <a:pt x="122" y="258"/>
                      <a:pt x="129" y="260"/>
                    </a:cubicBezTo>
                    <a:cubicBezTo>
                      <a:pt x="150" y="249"/>
                      <a:pt x="158" y="225"/>
                      <a:pt x="162" y="197"/>
                    </a:cubicBezTo>
                    <a:cubicBezTo>
                      <a:pt x="169" y="184"/>
                      <a:pt x="174" y="169"/>
                      <a:pt x="177" y="152"/>
                    </a:cubicBezTo>
                    <a:cubicBezTo>
                      <a:pt x="185" y="139"/>
                      <a:pt x="189" y="122"/>
                      <a:pt x="192" y="104"/>
                    </a:cubicBezTo>
                    <a:cubicBezTo>
                      <a:pt x="197" y="97"/>
                      <a:pt x="196" y="84"/>
                      <a:pt x="198" y="74"/>
                    </a:cubicBezTo>
                    <a:cubicBezTo>
                      <a:pt x="202" y="56"/>
                      <a:pt x="185" y="59"/>
                      <a:pt x="174" y="56"/>
                    </a:cubicBezTo>
                    <a:cubicBezTo>
                      <a:pt x="174" y="52"/>
                      <a:pt x="169" y="53"/>
                      <a:pt x="165" y="53"/>
                    </a:cubicBezTo>
                    <a:cubicBezTo>
                      <a:pt x="154" y="54"/>
                      <a:pt x="145" y="53"/>
                      <a:pt x="138" y="50"/>
                    </a:cubicBezTo>
                    <a:cubicBezTo>
                      <a:pt x="129" y="43"/>
                      <a:pt x="107" y="49"/>
                      <a:pt x="93" y="47"/>
                    </a:cubicBezTo>
                    <a:close/>
                    <a:moveTo>
                      <a:pt x="102" y="338"/>
                    </a:moveTo>
                    <a:cubicBezTo>
                      <a:pt x="103" y="338"/>
                      <a:pt x="104" y="338"/>
                      <a:pt x="105" y="338"/>
                    </a:cubicBezTo>
                    <a:cubicBezTo>
                      <a:pt x="103" y="331"/>
                      <a:pt x="116" y="317"/>
                      <a:pt x="102" y="317"/>
                    </a:cubicBezTo>
                    <a:cubicBezTo>
                      <a:pt x="67" y="297"/>
                      <a:pt x="56" y="351"/>
                      <a:pt x="102" y="338"/>
                    </a:cubicBezTo>
                    <a:close/>
                    <a:moveTo>
                      <a:pt x="171" y="215"/>
                    </a:moveTo>
                    <a:cubicBezTo>
                      <a:pt x="173" y="225"/>
                      <a:pt x="169" y="229"/>
                      <a:pt x="159" y="227"/>
                    </a:cubicBezTo>
                    <a:cubicBezTo>
                      <a:pt x="160" y="236"/>
                      <a:pt x="154" y="238"/>
                      <a:pt x="156" y="248"/>
                    </a:cubicBezTo>
                    <a:cubicBezTo>
                      <a:pt x="160" y="248"/>
                      <a:pt x="165" y="247"/>
                      <a:pt x="165" y="251"/>
                    </a:cubicBezTo>
                    <a:cubicBezTo>
                      <a:pt x="160" y="269"/>
                      <a:pt x="181" y="273"/>
                      <a:pt x="192" y="266"/>
                    </a:cubicBezTo>
                    <a:cubicBezTo>
                      <a:pt x="235" y="257"/>
                      <a:pt x="301" y="290"/>
                      <a:pt x="345" y="290"/>
                    </a:cubicBezTo>
                    <a:cubicBezTo>
                      <a:pt x="349" y="290"/>
                      <a:pt x="349" y="294"/>
                      <a:pt x="354" y="293"/>
                    </a:cubicBezTo>
                    <a:cubicBezTo>
                      <a:pt x="356" y="293"/>
                      <a:pt x="358" y="293"/>
                      <a:pt x="360" y="293"/>
                    </a:cubicBezTo>
                    <a:cubicBezTo>
                      <a:pt x="374" y="270"/>
                      <a:pt x="377" y="236"/>
                      <a:pt x="387" y="209"/>
                    </a:cubicBezTo>
                    <a:cubicBezTo>
                      <a:pt x="395" y="182"/>
                      <a:pt x="405" y="157"/>
                      <a:pt x="411" y="128"/>
                    </a:cubicBezTo>
                    <a:cubicBezTo>
                      <a:pt x="413" y="127"/>
                      <a:pt x="414" y="125"/>
                      <a:pt x="414" y="122"/>
                    </a:cubicBezTo>
                    <a:cubicBezTo>
                      <a:pt x="420" y="94"/>
                      <a:pt x="362" y="106"/>
                      <a:pt x="345" y="92"/>
                    </a:cubicBezTo>
                    <a:cubicBezTo>
                      <a:pt x="345" y="86"/>
                      <a:pt x="335" y="90"/>
                      <a:pt x="333" y="86"/>
                    </a:cubicBezTo>
                    <a:cubicBezTo>
                      <a:pt x="323" y="85"/>
                      <a:pt x="317" y="80"/>
                      <a:pt x="306" y="80"/>
                    </a:cubicBezTo>
                    <a:cubicBezTo>
                      <a:pt x="303" y="75"/>
                      <a:pt x="293" y="77"/>
                      <a:pt x="288" y="74"/>
                    </a:cubicBezTo>
                    <a:cubicBezTo>
                      <a:pt x="281" y="70"/>
                      <a:pt x="267" y="73"/>
                      <a:pt x="261" y="68"/>
                    </a:cubicBezTo>
                    <a:cubicBezTo>
                      <a:pt x="252" y="68"/>
                      <a:pt x="243" y="68"/>
                      <a:pt x="234" y="68"/>
                    </a:cubicBezTo>
                    <a:cubicBezTo>
                      <a:pt x="226" y="76"/>
                      <a:pt x="224" y="90"/>
                      <a:pt x="222" y="104"/>
                    </a:cubicBezTo>
                    <a:cubicBezTo>
                      <a:pt x="220" y="105"/>
                      <a:pt x="219" y="107"/>
                      <a:pt x="219" y="110"/>
                    </a:cubicBezTo>
                    <a:cubicBezTo>
                      <a:pt x="219" y="132"/>
                      <a:pt x="209" y="144"/>
                      <a:pt x="207" y="164"/>
                    </a:cubicBezTo>
                    <a:cubicBezTo>
                      <a:pt x="190" y="164"/>
                      <a:pt x="185" y="176"/>
                      <a:pt x="180" y="188"/>
                    </a:cubicBezTo>
                    <a:cubicBezTo>
                      <a:pt x="176" y="189"/>
                      <a:pt x="177" y="195"/>
                      <a:pt x="174" y="197"/>
                    </a:cubicBezTo>
                    <a:cubicBezTo>
                      <a:pt x="176" y="206"/>
                      <a:pt x="169" y="206"/>
                      <a:pt x="171" y="215"/>
                    </a:cubicBezTo>
                    <a:close/>
                    <a:moveTo>
                      <a:pt x="630" y="305"/>
                    </a:moveTo>
                    <a:cubicBezTo>
                      <a:pt x="646" y="266"/>
                      <a:pt x="656" y="221"/>
                      <a:pt x="666" y="176"/>
                    </a:cubicBezTo>
                    <a:cubicBezTo>
                      <a:pt x="605" y="146"/>
                      <a:pt x="529" y="131"/>
                      <a:pt x="450" y="119"/>
                    </a:cubicBezTo>
                    <a:cubicBezTo>
                      <a:pt x="449" y="149"/>
                      <a:pt x="429" y="186"/>
                      <a:pt x="426" y="224"/>
                    </a:cubicBezTo>
                    <a:cubicBezTo>
                      <a:pt x="424" y="225"/>
                      <a:pt x="423" y="227"/>
                      <a:pt x="423" y="230"/>
                    </a:cubicBezTo>
                    <a:cubicBezTo>
                      <a:pt x="419" y="255"/>
                      <a:pt x="415" y="280"/>
                      <a:pt x="408" y="302"/>
                    </a:cubicBezTo>
                    <a:cubicBezTo>
                      <a:pt x="412" y="302"/>
                      <a:pt x="412" y="306"/>
                      <a:pt x="417" y="305"/>
                    </a:cubicBezTo>
                    <a:cubicBezTo>
                      <a:pt x="421" y="309"/>
                      <a:pt x="427" y="311"/>
                      <a:pt x="435" y="311"/>
                    </a:cubicBezTo>
                    <a:cubicBezTo>
                      <a:pt x="435" y="313"/>
                      <a:pt x="435" y="315"/>
                      <a:pt x="438" y="314"/>
                    </a:cubicBezTo>
                    <a:cubicBezTo>
                      <a:pt x="446" y="314"/>
                      <a:pt x="451" y="319"/>
                      <a:pt x="459" y="320"/>
                    </a:cubicBezTo>
                    <a:cubicBezTo>
                      <a:pt x="459" y="326"/>
                      <a:pt x="469" y="322"/>
                      <a:pt x="471" y="326"/>
                    </a:cubicBezTo>
                    <a:cubicBezTo>
                      <a:pt x="502" y="333"/>
                      <a:pt x="617" y="388"/>
                      <a:pt x="624" y="338"/>
                    </a:cubicBezTo>
                    <a:cubicBezTo>
                      <a:pt x="624" y="329"/>
                      <a:pt x="627" y="319"/>
                      <a:pt x="630" y="305"/>
                    </a:cubicBezTo>
                    <a:close/>
                    <a:moveTo>
                      <a:pt x="744" y="197"/>
                    </a:moveTo>
                    <a:cubicBezTo>
                      <a:pt x="737" y="190"/>
                      <a:pt x="719" y="196"/>
                      <a:pt x="714" y="200"/>
                    </a:cubicBezTo>
                    <a:cubicBezTo>
                      <a:pt x="702" y="211"/>
                      <a:pt x="703" y="235"/>
                      <a:pt x="699" y="254"/>
                    </a:cubicBezTo>
                    <a:cubicBezTo>
                      <a:pt x="694" y="258"/>
                      <a:pt x="697" y="270"/>
                      <a:pt x="693" y="275"/>
                    </a:cubicBezTo>
                    <a:cubicBezTo>
                      <a:pt x="692" y="286"/>
                      <a:pt x="689" y="295"/>
                      <a:pt x="687" y="305"/>
                    </a:cubicBezTo>
                    <a:cubicBezTo>
                      <a:pt x="692" y="325"/>
                      <a:pt x="658" y="380"/>
                      <a:pt x="687" y="383"/>
                    </a:cubicBezTo>
                    <a:cubicBezTo>
                      <a:pt x="688" y="386"/>
                      <a:pt x="692" y="386"/>
                      <a:pt x="696" y="386"/>
                    </a:cubicBezTo>
                    <a:cubicBezTo>
                      <a:pt x="696" y="387"/>
                      <a:pt x="696" y="388"/>
                      <a:pt x="696" y="389"/>
                    </a:cubicBezTo>
                    <a:cubicBezTo>
                      <a:pt x="703" y="389"/>
                      <a:pt x="705" y="394"/>
                      <a:pt x="714" y="392"/>
                    </a:cubicBezTo>
                    <a:cubicBezTo>
                      <a:pt x="715" y="394"/>
                      <a:pt x="717" y="395"/>
                      <a:pt x="720" y="395"/>
                    </a:cubicBezTo>
                    <a:cubicBezTo>
                      <a:pt x="755" y="401"/>
                      <a:pt x="784" y="413"/>
                      <a:pt x="819" y="419"/>
                    </a:cubicBezTo>
                    <a:cubicBezTo>
                      <a:pt x="820" y="421"/>
                      <a:pt x="822" y="422"/>
                      <a:pt x="825" y="422"/>
                    </a:cubicBezTo>
                    <a:cubicBezTo>
                      <a:pt x="834" y="426"/>
                      <a:pt x="849" y="426"/>
                      <a:pt x="858" y="422"/>
                    </a:cubicBezTo>
                    <a:cubicBezTo>
                      <a:pt x="862" y="420"/>
                      <a:pt x="865" y="417"/>
                      <a:pt x="867" y="413"/>
                    </a:cubicBezTo>
                    <a:cubicBezTo>
                      <a:pt x="876" y="394"/>
                      <a:pt x="882" y="372"/>
                      <a:pt x="885" y="347"/>
                    </a:cubicBezTo>
                    <a:cubicBezTo>
                      <a:pt x="890" y="339"/>
                      <a:pt x="894" y="330"/>
                      <a:pt x="894" y="317"/>
                    </a:cubicBezTo>
                    <a:cubicBezTo>
                      <a:pt x="900" y="305"/>
                      <a:pt x="904" y="291"/>
                      <a:pt x="906" y="275"/>
                    </a:cubicBezTo>
                    <a:cubicBezTo>
                      <a:pt x="912" y="269"/>
                      <a:pt x="912" y="257"/>
                      <a:pt x="912" y="245"/>
                    </a:cubicBezTo>
                    <a:cubicBezTo>
                      <a:pt x="903" y="245"/>
                      <a:pt x="902" y="237"/>
                      <a:pt x="891" y="239"/>
                    </a:cubicBezTo>
                    <a:cubicBezTo>
                      <a:pt x="882" y="235"/>
                      <a:pt x="859" y="223"/>
                      <a:pt x="855" y="233"/>
                    </a:cubicBezTo>
                    <a:cubicBezTo>
                      <a:pt x="849" y="234"/>
                      <a:pt x="848" y="230"/>
                      <a:pt x="843" y="230"/>
                    </a:cubicBezTo>
                    <a:cubicBezTo>
                      <a:pt x="857" y="221"/>
                      <a:pt x="824" y="221"/>
                      <a:pt x="816" y="215"/>
                    </a:cubicBezTo>
                    <a:cubicBezTo>
                      <a:pt x="803" y="216"/>
                      <a:pt x="800" y="207"/>
                      <a:pt x="786" y="209"/>
                    </a:cubicBezTo>
                    <a:cubicBezTo>
                      <a:pt x="783" y="205"/>
                      <a:pt x="776" y="205"/>
                      <a:pt x="771" y="203"/>
                    </a:cubicBezTo>
                    <a:cubicBezTo>
                      <a:pt x="761" y="202"/>
                      <a:pt x="755" y="197"/>
                      <a:pt x="744" y="197"/>
                    </a:cubicBezTo>
                    <a:close/>
                    <a:moveTo>
                      <a:pt x="210" y="290"/>
                    </a:moveTo>
                    <a:cubicBezTo>
                      <a:pt x="209" y="307"/>
                      <a:pt x="215" y="317"/>
                      <a:pt x="222" y="326"/>
                    </a:cubicBezTo>
                    <a:cubicBezTo>
                      <a:pt x="250" y="331"/>
                      <a:pt x="270" y="312"/>
                      <a:pt x="258" y="287"/>
                    </a:cubicBezTo>
                    <a:cubicBezTo>
                      <a:pt x="246" y="284"/>
                      <a:pt x="246" y="293"/>
                      <a:pt x="237" y="293"/>
                    </a:cubicBezTo>
                    <a:cubicBezTo>
                      <a:pt x="237" y="275"/>
                      <a:pt x="215" y="281"/>
                      <a:pt x="210" y="290"/>
                    </a:cubicBezTo>
                    <a:close/>
                    <a:moveTo>
                      <a:pt x="291" y="299"/>
                    </a:moveTo>
                    <a:cubicBezTo>
                      <a:pt x="275" y="309"/>
                      <a:pt x="287" y="334"/>
                      <a:pt x="297" y="344"/>
                    </a:cubicBezTo>
                    <a:cubicBezTo>
                      <a:pt x="322" y="345"/>
                      <a:pt x="338" y="337"/>
                      <a:pt x="336" y="311"/>
                    </a:cubicBezTo>
                    <a:cubicBezTo>
                      <a:pt x="315" y="309"/>
                      <a:pt x="310" y="306"/>
                      <a:pt x="291" y="299"/>
                    </a:cubicBezTo>
                    <a:close/>
                    <a:moveTo>
                      <a:pt x="369" y="317"/>
                    </a:moveTo>
                    <a:cubicBezTo>
                      <a:pt x="343" y="370"/>
                      <a:pt x="435" y="376"/>
                      <a:pt x="414" y="323"/>
                    </a:cubicBezTo>
                    <a:cubicBezTo>
                      <a:pt x="403" y="321"/>
                      <a:pt x="398" y="325"/>
                      <a:pt x="393" y="329"/>
                    </a:cubicBezTo>
                    <a:cubicBezTo>
                      <a:pt x="393" y="317"/>
                      <a:pt x="382" y="316"/>
                      <a:pt x="369" y="317"/>
                    </a:cubicBezTo>
                    <a:close/>
                    <a:moveTo>
                      <a:pt x="441" y="338"/>
                    </a:moveTo>
                    <a:cubicBezTo>
                      <a:pt x="433" y="356"/>
                      <a:pt x="442" y="375"/>
                      <a:pt x="453" y="383"/>
                    </a:cubicBezTo>
                    <a:cubicBezTo>
                      <a:pt x="477" y="385"/>
                      <a:pt x="497" y="368"/>
                      <a:pt x="486" y="344"/>
                    </a:cubicBezTo>
                    <a:cubicBezTo>
                      <a:pt x="460" y="354"/>
                      <a:pt x="469" y="337"/>
                      <a:pt x="441" y="338"/>
                    </a:cubicBezTo>
                    <a:close/>
                    <a:moveTo>
                      <a:pt x="525" y="359"/>
                    </a:moveTo>
                    <a:cubicBezTo>
                      <a:pt x="511" y="374"/>
                      <a:pt x="525" y="391"/>
                      <a:pt x="531" y="404"/>
                    </a:cubicBezTo>
                    <a:cubicBezTo>
                      <a:pt x="559" y="407"/>
                      <a:pt x="574" y="397"/>
                      <a:pt x="573" y="371"/>
                    </a:cubicBezTo>
                    <a:cubicBezTo>
                      <a:pt x="566" y="365"/>
                      <a:pt x="550" y="368"/>
                      <a:pt x="546" y="374"/>
                    </a:cubicBezTo>
                    <a:cubicBezTo>
                      <a:pt x="547" y="361"/>
                      <a:pt x="538" y="358"/>
                      <a:pt x="525" y="359"/>
                    </a:cubicBezTo>
                    <a:close/>
                    <a:moveTo>
                      <a:pt x="600" y="401"/>
                    </a:moveTo>
                    <a:cubicBezTo>
                      <a:pt x="600" y="411"/>
                      <a:pt x="611" y="414"/>
                      <a:pt x="615" y="425"/>
                    </a:cubicBezTo>
                    <a:cubicBezTo>
                      <a:pt x="641" y="426"/>
                      <a:pt x="656" y="416"/>
                      <a:pt x="654" y="389"/>
                    </a:cubicBezTo>
                    <a:cubicBezTo>
                      <a:pt x="629" y="395"/>
                      <a:pt x="599" y="362"/>
                      <a:pt x="600" y="401"/>
                    </a:cubicBezTo>
                    <a:close/>
                    <a:moveTo>
                      <a:pt x="678" y="404"/>
                    </a:moveTo>
                    <a:cubicBezTo>
                      <a:pt x="675" y="424"/>
                      <a:pt x="683" y="433"/>
                      <a:pt x="690" y="443"/>
                    </a:cubicBezTo>
                    <a:cubicBezTo>
                      <a:pt x="718" y="446"/>
                      <a:pt x="733" y="436"/>
                      <a:pt x="729" y="407"/>
                    </a:cubicBezTo>
                    <a:cubicBezTo>
                      <a:pt x="701" y="417"/>
                      <a:pt x="700" y="388"/>
                      <a:pt x="678" y="404"/>
                    </a:cubicBezTo>
                    <a:close/>
                    <a:moveTo>
                      <a:pt x="756" y="419"/>
                    </a:moveTo>
                    <a:cubicBezTo>
                      <a:pt x="748" y="434"/>
                      <a:pt x="757" y="454"/>
                      <a:pt x="765" y="461"/>
                    </a:cubicBezTo>
                    <a:cubicBezTo>
                      <a:pt x="792" y="464"/>
                      <a:pt x="805" y="453"/>
                      <a:pt x="804" y="428"/>
                    </a:cubicBezTo>
                    <a:cubicBezTo>
                      <a:pt x="783" y="427"/>
                      <a:pt x="780" y="421"/>
                      <a:pt x="756" y="419"/>
                    </a:cubicBezTo>
                    <a:close/>
                    <a:moveTo>
                      <a:pt x="831" y="437"/>
                    </a:moveTo>
                    <a:cubicBezTo>
                      <a:pt x="823" y="456"/>
                      <a:pt x="834" y="471"/>
                      <a:pt x="843" y="482"/>
                    </a:cubicBezTo>
                    <a:cubicBezTo>
                      <a:pt x="869" y="483"/>
                      <a:pt x="882" y="471"/>
                      <a:pt x="882" y="446"/>
                    </a:cubicBezTo>
                    <a:cubicBezTo>
                      <a:pt x="875" y="440"/>
                      <a:pt x="859" y="443"/>
                      <a:pt x="855" y="449"/>
                    </a:cubicBezTo>
                    <a:cubicBezTo>
                      <a:pt x="855" y="437"/>
                      <a:pt x="844" y="436"/>
                      <a:pt x="831" y="437"/>
                    </a:cubicBezTo>
                    <a:close/>
                  </a:path>
                </a:pathLst>
              </a:custGeom>
              <a:solidFill>
                <a:srgbClr val="DF313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1" name="Freeform 28"/>
              <p:cNvSpPr/>
              <p:nvPr/>
            </p:nvSpPr>
            <p:spPr bwMode="auto">
              <a:xfrm>
                <a:off x="11882438" y="-1873250"/>
                <a:ext cx="330200" cy="635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" y="21"/>
                  </a:cxn>
                  <a:cxn ang="0">
                    <a:pos x="0" y="0"/>
                  </a:cxn>
                </a:cxnLst>
                <a:rect l="0" t="0" r="r" b="b"/>
                <a:pathLst>
                  <a:path w="111" h="21">
                    <a:moveTo>
                      <a:pt x="0" y="0"/>
                    </a:moveTo>
                    <a:cubicBezTo>
                      <a:pt x="39" y="5"/>
                      <a:pt x="79" y="9"/>
                      <a:pt x="111" y="21"/>
                    </a:cubicBezTo>
                    <a:cubicBezTo>
                      <a:pt x="72" y="16"/>
                      <a:pt x="34" y="10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2" name="Freeform 29"/>
              <p:cNvSpPr/>
              <p:nvPr/>
            </p:nvSpPr>
            <p:spPr bwMode="auto">
              <a:xfrm>
                <a:off x="11541125" y="-1839913"/>
                <a:ext cx="84138" cy="30163"/>
              </a:xfrm>
              <a:custGeom>
                <a:avLst/>
                <a:gdLst/>
                <a:ahLst/>
                <a:cxnLst>
                  <a:cxn ang="0">
                    <a:pos x="18" y="1"/>
                  </a:cxn>
                  <a:cxn ang="0">
                    <a:pos x="27" y="4"/>
                  </a:cxn>
                  <a:cxn ang="0">
                    <a:pos x="27" y="7"/>
                  </a:cxn>
                  <a:cxn ang="0">
                    <a:pos x="24" y="10"/>
                  </a:cxn>
                  <a:cxn ang="0">
                    <a:pos x="12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18" y="1"/>
                  </a:cxn>
                </a:cxnLst>
                <a:rect l="0" t="0" r="r" b="b"/>
                <a:pathLst>
                  <a:path w="28" h="10">
                    <a:moveTo>
                      <a:pt x="18" y="1"/>
                    </a:moveTo>
                    <a:cubicBezTo>
                      <a:pt x="22" y="1"/>
                      <a:pt x="27" y="0"/>
                      <a:pt x="27" y="4"/>
                    </a:cubicBezTo>
                    <a:cubicBezTo>
                      <a:pt x="24" y="5"/>
                      <a:pt x="25" y="7"/>
                      <a:pt x="27" y="7"/>
                    </a:cubicBezTo>
                    <a:cubicBezTo>
                      <a:pt x="28" y="10"/>
                      <a:pt x="26" y="10"/>
                      <a:pt x="24" y="10"/>
                    </a:cubicBezTo>
                    <a:cubicBezTo>
                      <a:pt x="20" y="10"/>
                      <a:pt x="16" y="10"/>
                      <a:pt x="12" y="10"/>
                    </a:cubicBezTo>
                    <a:cubicBezTo>
                      <a:pt x="8" y="10"/>
                      <a:pt x="4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5" y="2"/>
                      <a:pt x="18" y="8"/>
                      <a:pt x="18" y="1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3" name="Freeform 30"/>
              <p:cNvSpPr/>
              <p:nvPr/>
            </p:nvSpPr>
            <p:spPr bwMode="auto">
              <a:xfrm>
                <a:off x="11612563" y="-1827213"/>
                <a:ext cx="93663" cy="52388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0"/>
                  </a:cxn>
                  <a:cxn ang="0">
                    <a:pos x="27" y="18"/>
                  </a:cxn>
                  <a:cxn ang="0">
                    <a:pos x="24" y="18"/>
                  </a:cxn>
                  <a:cxn ang="0">
                    <a:pos x="3" y="3"/>
                  </a:cxn>
                </a:cxnLst>
                <a:rect l="0" t="0" r="r" b="b"/>
                <a:pathLst>
                  <a:path w="31" h="18">
                    <a:moveTo>
                      <a:pt x="3" y="3"/>
                    </a:moveTo>
                    <a:cubicBezTo>
                      <a:pt x="1" y="3"/>
                      <a:pt x="0" y="1"/>
                      <a:pt x="3" y="0"/>
                    </a:cubicBezTo>
                    <a:cubicBezTo>
                      <a:pt x="14" y="3"/>
                      <a:pt x="31" y="0"/>
                      <a:pt x="27" y="18"/>
                    </a:cubicBezTo>
                    <a:cubicBezTo>
                      <a:pt x="26" y="18"/>
                      <a:pt x="25" y="18"/>
                      <a:pt x="24" y="18"/>
                    </a:cubicBezTo>
                    <a:cubicBezTo>
                      <a:pt x="19" y="11"/>
                      <a:pt x="14" y="4"/>
                      <a:pt x="3" y="3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4" name="Freeform 31"/>
              <p:cNvSpPr/>
              <p:nvPr/>
            </p:nvSpPr>
            <p:spPr bwMode="auto">
              <a:xfrm>
                <a:off x="11436350" y="-1819275"/>
                <a:ext cx="260350" cy="592138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83" y="15"/>
                  </a:cxn>
                  <a:cxn ang="0">
                    <a:pos x="77" y="45"/>
                  </a:cxn>
                  <a:cxn ang="0">
                    <a:pos x="65" y="93"/>
                  </a:cxn>
                  <a:cxn ang="0">
                    <a:pos x="50" y="138"/>
                  </a:cxn>
                  <a:cxn ang="0">
                    <a:pos x="2" y="195"/>
                  </a:cxn>
                  <a:cxn ang="0">
                    <a:pos x="14" y="189"/>
                  </a:cxn>
                  <a:cxn ang="0">
                    <a:pos x="35" y="138"/>
                  </a:cxn>
                  <a:cxn ang="0">
                    <a:pos x="38" y="126"/>
                  </a:cxn>
                  <a:cxn ang="0">
                    <a:pos x="74" y="12"/>
                  </a:cxn>
                  <a:cxn ang="0">
                    <a:pos x="59" y="6"/>
                  </a:cxn>
                  <a:cxn ang="0">
                    <a:pos x="59" y="3"/>
                  </a:cxn>
                  <a:cxn ang="0">
                    <a:pos x="62" y="0"/>
                  </a:cxn>
                </a:cxnLst>
                <a:rect l="0" t="0" r="r" b="b"/>
                <a:pathLst>
                  <a:path w="87" h="198">
                    <a:moveTo>
                      <a:pt x="62" y="0"/>
                    </a:moveTo>
                    <a:cubicBezTo>
                      <a:pt x="73" y="1"/>
                      <a:pt x="78" y="8"/>
                      <a:pt x="83" y="15"/>
                    </a:cubicBezTo>
                    <a:cubicBezTo>
                      <a:pt x="84" y="28"/>
                      <a:pt x="78" y="34"/>
                      <a:pt x="77" y="45"/>
                    </a:cubicBezTo>
                    <a:cubicBezTo>
                      <a:pt x="74" y="62"/>
                      <a:pt x="66" y="74"/>
                      <a:pt x="65" y="93"/>
                    </a:cubicBezTo>
                    <a:cubicBezTo>
                      <a:pt x="62" y="110"/>
                      <a:pt x="57" y="125"/>
                      <a:pt x="50" y="138"/>
                    </a:cubicBezTo>
                    <a:cubicBezTo>
                      <a:pt x="35" y="158"/>
                      <a:pt x="40" y="198"/>
                      <a:pt x="2" y="195"/>
                    </a:cubicBezTo>
                    <a:cubicBezTo>
                      <a:pt x="0" y="187"/>
                      <a:pt x="16" y="197"/>
                      <a:pt x="14" y="189"/>
                    </a:cubicBezTo>
                    <a:cubicBezTo>
                      <a:pt x="31" y="182"/>
                      <a:pt x="31" y="158"/>
                      <a:pt x="35" y="138"/>
                    </a:cubicBezTo>
                    <a:cubicBezTo>
                      <a:pt x="35" y="133"/>
                      <a:pt x="34" y="127"/>
                      <a:pt x="38" y="126"/>
                    </a:cubicBezTo>
                    <a:cubicBezTo>
                      <a:pt x="38" y="110"/>
                      <a:pt x="87" y="41"/>
                      <a:pt x="74" y="12"/>
                    </a:cubicBezTo>
                    <a:cubicBezTo>
                      <a:pt x="71" y="6"/>
                      <a:pt x="67" y="5"/>
                      <a:pt x="59" y="6"/>
                    </a:cubicBezTo>
                    <a:cubicBezTo>
                      <a:pt x="59" y="5"/>
                      <a:pt x="59" y="4"/>
                      <a:pt x="59" y="3"/>
                    </a:cubicBezTo>
                    <a:cubicBezTo>
                      <a:pt x="61" y="3"/>
                      <a:pt x="63" y="3"/>
                      <a:pt x="62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5" name="Freeform 32"/>
              <p:cNvSpPr/>
              <p:nvPr/>
            </p:nvSpPr>
            <p:spPr bwMode="auto">
              <a:xfrm>
                <a:off x="11666538" y="-1774825"/>
                <a:ext cx="26988" cy="9048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30"/>
                  </a:cxn>
                  <a:cxn ang="0">
                    <a:pos x="0" y="30"/>
                  </a:cxn>
                  <a:cxn ang="0">
                    <a:pos x="6" y="0"/>
                  </a:cxn>
                  <a:cxn ang="0">
                    <a:pos x="9" y="0"/>
                  </a:cxn>
                </a:cxnLst>
                <a:rect l="0" t="0" r="r" b="b"/>
                <a:pathLst>
                  <a:path w="9" h="30">
                    <a:moveTo>
                      <a:pt x="9" y="0"/>
                    </a:moveTo>
                    <a:cubicBezTo>
                      <a:pt x="7" y="10"/>
                      <a:pt x="8" y="23"/>
                      <a:pt x="3" y="30"/>
                    </a:cubicBezTo>
                    <a:cubicBezTo>
                      <a:pt x="2" y="30"/>
                      <a:pt x="1" y="30"/>
                      <a:pt x="0" y="30"/>
                    </a:cubicBezTo>
                    <a:cubicBezTo>
                      <a:pt x="1" y="19"/>
                      <a:pt x="7" y="13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6" name="Freeform 33"/>
              <p:cNvSpPr/>
              <p:nvPr/>
            </p:nvSpPr>
            <p:spPr bwMode="auto">
              <a:xfrm>
                <a:off x="11764963" y="-1798638"/>
                <a:ext cx="117475" cy="131763"/>
              </a:xfrm>
              <a:custGeom>
                <a:avLst/>
                <a:gdLst/>
                <a:ahLst/>
                <a:cxnLst>
                  <a:cxn ang="0">
                    <a:pos x="21" y="8"/>
                  </a:cxn>
                  <a:cxn ang="0">
                    <a:pos x="3" y="44"/>
                  </a:cxn>
                  <a:cxn ang="0">
                    <a:pos x="0" y="38"/>
                  </a:cxn>
                  <a:cxn ang="0">
                    <a:pos x="12" y="2"/>
                  </a:cxn>
                  <a:cxn ang="0">
                    <a:pos x="39" y="2"/>
                  </a:cxn>
                  <a:cxn ang="0">
                    <a:pos x="21" y="8"/>
                  </a:cxn>
                </a:cxnLst>
                <a:rect l="0" t="0" r="r" b="b"/>
                <a:pathLst>
                  <a:path w="39" h="44">
                    <a:moveTo>
                      <a:pt x="21" y="8"/>
                    </a:moveTo>
                    <a:cubicBezTo>
                      <a:pt x="10" y="15"/>
                      <a:pt x="3" y="26"/>
                      <a:pt x="3" y="44"/>
                    </a:cubicBezTo>
                    <a:cubicBezTo>
                      <a:pt x="1" y="43"/>
                      <a:pt x="0" y="41"/>
                      <a:pt x="0" y="38"/>
                    </a:cubicBezTo>
                    <a:cubicBezTo>
                      <a:pt x="2" y="24"/>
                      <a:pt x="4" y="10"/>
                      <a:pt x="12" y="2"/>
                    </a:cubicBezTo>
                    <a:cubicBezTo>
                      <a:pt x="21" y="2"/>
                      <a:pt x="30" y="2"/>
                      <a:pt x="39" y="2"/>
                    </a:cubicBezTo>
                    <a:cubicBezTo>
                      <a:pt x="39" y="10"/>
                      <a:pt x="21" y="0"/>
                      <a:pt x="21" y="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7" name="Freeform 34"/>
              <p:cNvSpPr/>
              <p:nvPr/>
            </p:nvSpPr>
            <p:spPr bwMode="auto">
              <a:xfrm>
                <a:off x="11730038" y="-1785938"/>
                <a:ext cx="295275" cy="288925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78" y="4"/>
                  </a:cxn>
                  <a:cxn ang="0">
                    <a:pos x="96" y="10"/>
                  </a:cxn>
                  <a:cxn ang="0">
                    <a:pos x="99" y="13"/>
                  </a:cxn>
                  <a:cxn ang="0">
                    <a:pos x="93" y="16"/>
                  </a:cxn>
                  <a:cxn ang="0">
                    <a:pos x="75" y="13"/>
                  </a:cxn>
                  <a:cxn ang="0">
                    <a:pos x="42" y="13"/>
                  </a:cxn>
                  <a:cxn ang="0">
                    <a:pos x="39" y="16"/>
                  </a:cxn>
                  <a:cxn ang="0">
                    <a:pos x="30" y="19"/>
                  </a:cxn>
                  <a:cxn ang="0">
                    <a:pos x="15" y="73"/>
                  </a:cxn>
                  <a:cxn ang="0">
                    <a:pos x="9" y="97"/>
                  </a:cxn>
                  <a:cxn ang="0">
                    <a:pos x="0" y="97"/>
                  </a:cxn>
                  <a:cxn ang="0">
                    <a:pos x="9" y="40"/>
                  </a:cxn>
                  <a:cxn ang="0">
                    <a:pos x="12" y="34"/>
                  </a:cxn>
                  <a:cxn ang="0">
                    <a:pos x="15" y="40"/>
                  </a:cxn>
                  <a:cxn ang="0">
                    <a:pos x="33" y="4"/>
                  </a:cxn>
                </a:cxnLst>
                <a:rect l="0" t="0" r="r" b="b"/>
                <a:pathLst>
                  <a:path w="99" h="97">
                    <a:moveTo>
                      <a:pt x="33" y="4"/>
                    </a:moveTo>
                    <a:cubicBezTo>
                      <a:pt x="50" y="0"/>
                      <a:pt x="66" y="12"/>
                      <a:pt x="78" y="4"/>
                    </a:cubicBezTo>
                    <a:cubicBezTo>
                      <a:pt x="83" y="7"/>
                      <a:pt x="93" y="5"/>
                      <a:pt x="96" y="10"/>
                    </a:cubicBezTo>
                    <a:cubicBezTo>
                      <a:pt x="93" y="10"/>
                      <a:pt x="94" y="14"/>
                      <a:pt x="99" y="13"/>
                    </a:cubicBezTo>
                    <a:cubicBezTo>
                      <a:pt x="98" y="15"/>
                      <a:pt x="96" y="16"/>
                      <a:pt x="93" y="16"/>
                    </a:cubicBezTo>
                    <a:cubicBezTo>
                      <a:pt x="86" y="16"/>
                      <a:pt x="84" y="11"/>
                      <a:pt x="75" y="13"/>
                    </a:cubicBezTo>
                    <a:cubicBezTo>
                      <a:pt x="71" y="8"/>
                      <a:pt x="46" y="8"/>
                      <a:pt x="42" y="13"/>
                    </a:cubicBezTo>
                    <a:cubicBezTo>
                      <a:pt x="39" y="12"/>
                      <a:pt x="39" y="14"/>
                      <a:pt x="39" y="16"/>
                    </a:cubicBezTo>
                    <a:cubicBezTo>
                      <a:pt x="34" y="15"/>
                      <a:pt x="34" y="19"/>
                      <a:pt x="30" y="19"/>
                    </a:cubicBezTo>
                    <a:cubicBezTo>
                      <a:pt x="18" y="30"/>
                      <a:pt x="18" y="53"/>
                      <a:pt x="15" y="73"/>
                    </a:cubicBezTo>
                    <a:cubicBezTo>
                      <a:pt x="18" y="86"/>
                      <a:pt x="9" y="87"/>
                      <a:pt x="9" y="97"/>
                    </a:cubicBezTo>
                    <a:cubicBezTo>
                      <a:pt x="6" y="97"/>
                      <a:pt x="3" y="97"/>
                      <a:pt x="0" y="97"/>
                    </a:cubicBezTo>
                    <a:cubicBezTo>
                      <a:pt x="1" y="78"/>
                      <a:pt x="17" y="58"/>
                      <a:pt x="9" y="40"/>
                    </a:cubicBezTo>
                    <a:cubicBezTo>
                      <a:pt x="9" y="37"/>
                      <a:pt x="10" y="35"/>
                      <a:pt x="12" y="34"/>
                    </a:cubicBezTo>
                    <a:cubicBezTo>
                      <a:pt x="12" y="37"/>
                      <a:pt x="13" y="39"/>
                      <a:pt x="15" y="40"/>
                    </a:cubicBezTo>
                    <a:cubicBezTo>
                      <a:pt x="15" y="22"/>
                      <a:pt x="22" y="11"/>
                      <a:pt x="33" y="4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8" name="Freeform 35"/>
              <p:cNvSpPr/>
              <p:nvPr/>
            </p:nvSpPr>
            <p:spPr bwMode="auto">
              <a:xfrm>
                <a:off x="12249150" y="-1809750"/>
                <a:ext cx="1851025" cy="6985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97" y="168"/>
                  </a:cxn>
                  <a:cxn ang="0">
                    <a:pos x="564" y="144"/>
                  </a:cxn>
                  <a:cxn ang="0">
                    <a:pos x="615" y="183"/>
                  </a:cxn>
                  <a:cxn ang="0">
                    <a:pos x="612" y="234"/>
                  </a:cxn>
                  <a:cxn ang="0">
                    <a:pos x="600" y="231"/>
                  </a:cxn>
                  <a:cxn ang="0">
                    <a:pos x="600" y="228"/>
                  </a:cxn>
                  <a:cxn ang="0">
                    <a:pos x="603" y="228"/>
                  </a:cxn>
                  <a:cxn ang="0">
                    <a:pos x="609" y="231"/>
                  </a:cxn>
                  <a:cxn ang="0">
                    <a:pos x="606" y="216"/>
                  </a:cxn>
                  <a:cxn ang="0">
                    <a:pos x="612" y="219"/>
                  </a:cxn>
                  <a:cxn ang="0">
                    <a:pos x="612" y="192"/>
                  </a:cxn>
                  <a:cxn ang="0">
                    <a:pos x="441" y="126"/>
                  </a:cxn>
                  <a:cxn ang="0">
                    <a:pos x="0" y="0"/>
                  </a:cxn>
                </a:cxnLst>
                <a:rect l="0" t="0" r="r" b="b"/>
                <a:pathLst>
                  <a:path w="620" h="234">
                    <a:moveTo>
                      <a:pt x="0" y="0"/>
                    </a:moveTo>
                    <a:cubicBezTo>
                      <a:pt x="199" y="54"/>
                      <a:pt x="413" y="109"/>
                      <a:pt x="597" y="168"/>
                    </a:cubicBezTo>
                    <a:cubicBezTo>
                      <a:pt x="585" y="161"/>
                      <a:pt x="573" y="154"/>
                      <a:pt x="564" y="144"/>
                    </a:cubicBezTo>
                    <a:cubicBezTo>
                      <a:pt x="588" y="150"/>
                      <a:pt x="601" y="167"/>
                      <a:pt x="615" y="183"/>
                    </a:cubicBezTo>
                    <a:cubicBezTo>
                      <a:pt x="613" y="199"/>
                      <a:pt x="619" y="223"/>
                      <a:pt x="612" y="234"/>
                    </a:cubicBezTo>
                    <a:cubicBezTo>
                      <a:pt x="607" y="234"/>
                      <a:pt x="606" y="230"/>
                      <a:pt x="600" y="231"/>
                    </a:cubicBezTo>
                    <a:cubicBezTo>
                      <a:pt x="600" y="230"/>
                      <a:pt x="600" y="229"/>
                      <a:pt x="600" y="228"/>
                    </a:cubicBezTo>
                    <a:cubicBezTo>
                      <a:pt x="601" y="228"/>
                      <a:pt x="602" y="228"/>
                      <a:pt x="603" y="228"/>
                    </a:cubicBezTo>
                    <a:cubicBezTo>
                      <a:pt x="605" y="229"/>
                      <a:pt x="606" y="231"/>
                      <a:pt x="609" y="231"/>
                    </a:cubicBezTo>
                    <a:cubicBezTo>
                      <a:pt x="620" y="226"/>
                      <a:pt x="604" y="223"/>
                      <a:pt x="606" y="216"/>
                    </a:cubicBezTo>
                    <a:cubicBezTo>
                      <a:pt x="609" y="216"/>
                      <a:pt x="610" y="218"/>
                      <a:pt x="612" y="219"/>
                    </a:cubicBezTo>
                    <a:cubicBezTo>
                      <a:pt x="612" y="210"/>
                      <a:pt x="612" y="201"/>
                      <a:pt x="612" y="192"/>
                    </a:cubicBezTo>
                    <a:cubicBezTo>
                      <a:pt x="573" y="154"/>
                      <a:pt x="505" y="145"/>
                      <a:pt x="441" y="126"/>
                    </a:cubicBezTo>
                    <a:cubicBezTo>
                      <a:pt x="295" y="83"/>
                      <a:pt x="138" y="45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59" name="Freeform 36"/>
              <p:cNvSpPr/>
              <p:nvPr/>
            </p:nvSpPr>
            <p:spPr bwMode="auto">
              <a:xfrm>
                <a:off x="12007850" y="-1762125"/>
                <a:ext cx="88900" cy="5715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6" y="5"/>
                  </a:cxn>
                  <a:cxn ang="0">
                    <a:pos x="3" y="2"/>
                  </a:cxn>
                  <a:cxn ang="0">
                    <a:pos x="30" y="8"/>
                  </a:cxn>
                  <a:cxn ang="0">
                    <a:pos x="6" y="11"/>
                  </a:cxn>
                  <a:cxn ang="0">
                    <a:pos x="0" y="8"/>
                  </a:cxn>
                </a:cxnLst>
                <a:rect l="0" t="0" r="r" b="b"/>
                <a:pathLst>
                  <a:path w="30" h="19">
                    <a:moveTo>
                      <a:pt x="0" y="8"/>
                    </a:moveTo>
                    <a:cubicBezTo>
                      <a:pt x="3" y="8"/>
                      <a:pt x="5" y="7"/>
                      <a:pt x="6" y="5"/>
                    </a:cubicBezTo>
                    <a:cubicBezTo>
                      <a:pt x="1" y="6"/>
                      <a:pt x="0" y="2"/>
                      <a:pt x="3" y="2"/>
                    </a:cubicBezTo>
                    <a:cubicBezTo>
                      <a:pt x="14" y="2"/>
                      <a:pt x="20" y="7"/>
                      <a:pt x="30" y="8"/>
                    </a:cubicBezTo>
                    <a:cubicBezTo>
                      <a:pt x="26" y="19"/>
                      <a:pt x="10" y="0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0" name="Freeform 37"/>
              <p:cNvSpPr/>
              <p:nvPr/>
            </p:nvSpPr>
            <p:spPr bwMode="auto">
              <a:xfrm>
                <a:off x="11872913" y="-1738313"/>
                <a:ext cx="169863" cy="5286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7" y="177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57" h="177">
                    <a:moveTo>
                      <a:pt x="3" y="0"/>
                    </a:moveTo>
                    <a:cubicBezTo>
                      <a:pt x="24" y="56"/>
                      <a:pt x="41" y="116"/>
                      <a:pt x="57" y="177"/>
                    </a:cubicBezTo>
                    <a:cubicBezTo>
                      <a:pt x="29" y="127"/>
                      <a:pt x="15" y="6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1" name="Freeform 38"/>
              <p:cNvSpPr/>
              <p:nvPr/>
            </p:nvSpPr>
            <p:spPr bwMode="auto">
              <a:xfrm>
                <a:off x="11961813" y="-1728788"/>
                <a:ext cx="117475" cy="339725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39" y="114"/>
                  </a:cxn>
                  <a:cxn ang="0">
                    <a:pos x="0" y="0"/>
                  </a:cxn>
                  <a:cxn ang="0">
                    <a:pos x="6" y="3"/>
                  </a:cxn>
                </a:cxnLst>
                <a:rect l="0" t="0" r="r" b="b"/>
                <a:pathLst>
                  <a:path w="39" h="114">
                    <a:moveTo>
                      <a:pt x="6" y="3"/>
                    </a:moveTo>
                    <a:cubicBezTo>
                      <a:pt x="19" y="38"/>
                      <a:pt x="29" y="76"/>
                      <a:pt x="39" y="114"/>
                    </a:cubicBezTo>
                    <a:cubicBezTo>
                      <a:pt x="19" y="83"/>
                      <a:pt x="7" y="44"/>
                      <a:pt x="0" y="0"/>
                    </a:cubicBezTo>
                    <a:cubicBezTo>
                      <a:pt x="3" y="0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2" name="Freeform 39"/>
              <p:cNvSpPr/>
              <p:nvPr/>
            </p:nvSpPr>
            <p:spPr bwMode="auto">
              <a:xfrm>
                <a:off x="11709400" y="-1762125"/>
                <a:ext cx="628650" cy="644525"/>
              </a:xfrm>
              <a:custGeom>
                <a:avLst/>
                <a:gdLst/>
                <a:ahLst/>
                <a:cxnLst>
                  <a:cxn ang="0">
                    <a:pos x="130" y="8"/>
                  </a:cxn>
                  <a:cxn ang="0">
                    <a:pos x="142" y="14"/>
                  </a:cxn>
                  <a:cxn ang="0">
                    <a:pos x="211" y="44"/>
                  </a:cxn>
                  <a:cxn ang="0">
                    <a:pos x="208" y="50"/>
                  </a:cxn>
                  <a:cxn ang="0">
                    <a:pos x="205" y="44"/>
                  </a:cxn>
                  <a:cxn ang="0">
                    <a:pos x="181" y="128"/>
                  </a:cxn>
                  <a:cxn ang="0">
                    <a:pos x="151" y="215"/>
                  </a:cxn>
                  <a:cxn ang="0">
                    <a:pos x="142" y="212"/>
                  </a:cxn>
                  <a:cxn ang="0">
                    <a:pos x="1" y="179"/>
                  </a:cxn>
                  <a:cxn ang="0">
                    <a:pos x="10" y="170"/>
                  </a:cxn>
                  <a:cxn ang="0">
                    <a:pos x="127" y="197"/>
                  </a:cxn>
                  <a:cxn ang="0">
                    <a:pos x="145" y="203"/>
                  </a:cxn>
                  <a:cxn ang="0">
                    <a:pos x="196" y="41"/>
                  </a:cxn>
                  <a:cxn ang="0">
                    <a:pos x="151" y="29"/>
                  </a:cxn>
                  <a:cxn ang="0">
                    <a:pos x="142" y="26"/>
                  </a:cxn>
                  <a:cxn ang="0">
                    <a:pos x="106" y="11"/>
                  </a:cxn>
                  <a:cxn ang="0">
                    <a:pos x="130" y="8"/>
                  </a:cxn>
                </a:cxnLst>
                <a:rect l="0" t="0" r="r" b="b"/>
                <a:pathLst>
                  <a:path w="211" h="216">
                    <a:moveTo>
                      <a:pt x="130" y="8"/>
                    </a:moveTo>
                    <a:cubicBezTo>
                      <a:pt x="132" y="12"/>
                      <a:pt x="142" y="8"/>
                      <a:pt x="142" y="14"/>
                    </a:cubicBezTo>
                    <a:cubicBezTo>
                      <a:pt x="148" y="29"/>
                      <a:pt x="199" y="25"/>
                      <a:pt x="211" y="44"/>
                    </a:cubicBezTo>
                    <a:cubicBezTo>
                      <a:pt x="211" y="47"/>
                      <a:pt x="210" y="49"/>
                      <a:pt x="208" y="50"/>
                    </a:cubicBezTo>
                    <a:cubicBezTo>
                      <a:pt x="208" y="47"/>
                      <a:pt x="207" y="45"/>
                      <a:pt x="205" y="44"/>
                    </a:cubicBezTo>
                    <a:cubicBezTo>
                      <a:pt x="200" y="75"/>
                      <a:pt x="188" y="99"/>
                      <a:pt x="181" y="128"/>
                    </a:cubicBezTo>
                    <a:cubicBezTo>
                      <a:pt x="168" y="154"/>
                      <a:pt x="168" y="193"/>
                      <a:pt x="151" y="215"/>
                    </a:cubicBezTo>
                    <a:cubicBezTo>
                      <a:pt x="146" y="216"/>
                      <a:pt x="146" y="212"/>
                      <a:pt x="142" y="212"/>
                    </a:cubicBezTo>
                    <a:cubicBezTo>
                      <a:pt x="97" y="199"/>
                      <a:pt x="51" y="187"/>
                      <a:pt x="1" y="179"/>
                    </a:cubicBezTo>
                    <a:cubicBezTo>
                      <a:pt x="0" y="172"/>
                      <a:pt x="3" y="169"/>
                      <a:pt x="10" y="170"/>
                    </a:cubicBezTo>
                    <a:cubicBezTo>
                      <a:pt x="51" y="177"/>
                      <a:pt x="86" y="190"/>
                      <a:pt x="127" y="197"/>
                    </a:cubicBezTo>
                    <a:cubicBezTo>
                      <a:pt x="128" y="204"/>
                      <a:pt x="143" y="197"/>
                      <a:pt x="145" y="203"/>
                    </a:cubicBezTo>
                    <a:cubicBezTo>
                      <a:pt x="160" y="147"/>
                      <a:pt x="184" y="100"/>
                      <a:pt x="196" y="41"/>
                    </a:cubicBezTo>
                    <a:cubicBezTo>
                      <a:pt x="182" y="36"/>
                      <a:pt x="167" y="32"/>
                      <a:pt x="151" y="29"/>
                    </a:cubicBezTo>
                    <a:cubicBezTo>
                      <a:pt x="147" y="29"/>
                      <a:pt x="143" y="29"/>
                      <a:pt x="142" y="26"/>
                    </a:cubicBezTo>
                    <a:cubicBezTo>
                      <a:pt x="134" y="17"/>
                      <a:pt x="117" y="17"/>
                      <a:pt x="106" y="11"/>
                    </a:cubicBezTo>
                    <a:cubicBezTo>
                      <a:pt x="110" y="0"/>
                      <a:pt x="126" y="19"/>
                      <a:pt x="130" y="8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3" name="Freeform 40"/>
              <p:cNvSpPr/>
              <p:nvPr/>
            </p:nvSpPr>
            <p:spPr bwMode="auto">
              <a:xfrm>
                <a:off x="11774488" y="-1728788"/>
                <a:ext cx="44450" cy="160338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5" y="0"/>
                  </a:cxn>
                  <a:cxn ang="0">
                    <a:pos x="0" y="54"/>
                  </a:cxn>
                </a:cxnLst>
                <a:rect l="0" t="0" r="r" b="b"/>
                <a:pathLst>
                  <a:path w="15" h="54">
                    <a:moveTo>
                      <a:pt x="0" y="54"/>
                    </a:moveTo>
                    <a:cubicBezTo>
                      <a:pt x="3" y="34"/>
                      <a:pt x="3" y="11"/>
                      <a:pt x="15" y="0"/>
                    </a:cubicBezTo>
                    <a:cubicBezTo>
                      <a:pt x="9" y="17"/>
                      <a:pt x="8" y="39"/>
                      <a:pt x="0" y="5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4" name="Freeform 41"/>
              <p:cNvSpPr/>
              <p:nvPr/>
            </p:nvSpPr>
            <p:spPr bwMode="auto">
              <a:xfrm>
                <a:off x="12133263" y="-1720850"/>
                <a:ext cx="223838" cy="904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30"/>
                  </a:cxn>
                  <a:cxn ang="0">
                    <a:pos x="0" y="0"/>
                  </a:cxn>
                </a:cxnLst>
                <a:rect l="0" t="0" r="r" b="b"/>
                <a:pathLst>
                  <a:path w="75" h="30">
                    <a:moveTo>
                      <a:pt x="0" y="0"/>
                    </a:moveTo>
                    <a:cubicBezTo>
                      <a:pt x="17" y="14"/>
                      <a:pt x="75" y="2"/>
                      <a:pt x="69" y="30"/>
                    </a:cubicBezTo>
                    <a:cubicBezTo>
                      <a:pt x="57" y="11"/>
                      <a:pt x="6" y="15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5" name="Freeform 42"/>
              <p:cNvSpPr/>
              <p:nvPr/>
            </p:nvSpPr>
            <p:spPr bwMode="auto">
              <a:xfrm>
                <a:off x="11541125" y="-1809750"/>
                <a:ext cx="200025" cy="366713"/>
              </a:xfrm>
              <a:custGeom>
                <a:avLst/>
                <a:gdLst/>
                <a:ahLst/>
                <a:cxnLst>
                  <a:cxn ang="0">
                    <a:pos x="3" y="123"/>
                  </a:cxn>
                  <a:cxn ang="0">
                    <a:pos x="12" y="3"/>
                  </a:cxn>
                  <a:cxn ang="0">
                    <a:pos x="12" y="0"/>
                  </a:cxn>
                  <a:cxn ang="0">
                    <a:pos x="24" y="0"/>
                  </a:cxn>
                  <a:cxn ang="0">
                    <a:pos x="24" y="3"/>
                  </a:cxn>
                  <a:cxn ang="0">
                    <a:pos x="39" y="9"/>
                  </a:cxn>
                  <a:cxn ang="0">
                    <a:pos x="3" y="123"/>
                  </a:cxn>
                </a:cxnLst>
                <a:rect l="0" t="0" r="r" b="b"/>
                <a:pathLst>
                  <a:path w="67" h="123">
                    <a:moveTo>
                      <a:pt x="3" y="123"/>
                    </a:moveTo>
                    <a:cubicBezTo>
                      <a:pt x="0" y="87"/>
                      <a:pt x="67" y="10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16" y="0"/>
                      <a:pt x="20" y="0"/>
                      <a:pt x="24" y="0"/>
                    </a:cubicBezTo>
                    <a:cubicBezTo>
                      <a:pt x="24" y="1"/>
                      <a:pt x="24" y="2"/>
                      <a:pt x="24" y="3"/>
                    </a:cubicBezTo>
                    <a:cubicBezTo>
                      <a:pt x="32" y="2"/>
                      <a:pt x="36" y="3"/>
                      <a:pt x="39" y="9"/>
                    </a:cubicBezTo>
                    <a:cubicBezTo>
                      <a:pt x="52" y="38"/>
                      <a:pt x="3" y="107"/>
                      <a:pt x="3" y="123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6" name="Freeform 43"/>
              <p:cNvSpPr/>
              <p:nvPr/>
            </p:nvSpPr>
            <p:spPr bwMode="auto">
              <a:xfrm>
                <a:off x="11631613" y="-1684338"/>
                <a:ext cx="44450" cy="14287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48"/>
                  </a:cxn>
                  <a:cxn ang="0">
                    <a:pos x="12" y="0"/>
                  </a:cxn>
                  <a:cxn ang="0">
                    <a:pos x="15" y="0"/>
                  </a:cxn>
                </a:cxnLst>
                <a:rect l="0" t="0" r="r" b="b"/>
                <a:pathLst>
                  <a:path w="15" h="48">
                    <a:moveTo>
                      <a:pt x="15" y="0"/>
                    </a:moveTo>
                    <a:cubicBezTo>
                      <a:pt x="12" y="18"/>
                      <a:pt x="8" y="35"/>
                      <a:pt x="0" y="48"/>
                    </a:cubicBezTo>
                    <a:cubicBezTo>
                      <a:pt x="1" y="29"/>
                      <a:pt x="9" y="17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7" name="Freeform 44"/>
              <p:cNvSpPr/>
              <p:nvPr/>
            </p:nvSpPr>
            <p:spPr bwMode="auto">
              <a:xfrm>
                <a:off x="12374563" y="-1639888"/>
                <a:ext cx="715963" cy="55562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4" y="0"/>
                  </a:cxn>
                  <a:cxn ang="0">
                    <a:pos x="240" y="57"/>
                  </a:cxn>
                  <a:cxn ang="0">
                    <a:pos x="204" y="186"/>
                  </a:cxn>
                  <a:cxn ang="0">
                    <a:pos x="228" y="57"/>
                  </a:cxn>
                  <a:cxn ang="0">
                    <a:pos x="30" y="9"/>
                  </a:cxn>
                  <a:cxn ang="0">
                    <a:pos x="0" y="108"/>
                  </a:cxn>
                  <a:cxn ang="0">
                    <a:pos x="0" y="105"/>
                  </a:cxn>
                </a:cxnLst>
                <a:rect l="0" t="0" r="r" b="b"/>
                <a:pathLst>
                  <a:path w="240" h="186">
                    <a:moveTo>
                      <a:pt x="0" y="105"/>
                    </a:moveTo>
                    <a:cubicBezTo>
                      <a:pt x="3" y="67"/>
                      <a:pt x="23" y="30"/>
                      <a:pt x="24" y="0"/>
                    </a:cubicBezTo>
                    <a:cubicBezTo>
                      <a:pt x="103" y="12"/>
                      <a:pt x="179" y="27"/>
                      <a:pt x="240" y="57"/>
                    </a:cubicBezTo>
                    <a:cubicBezTo>
                      <a:pt x="230" y="102"/>
                      <a:pt x="220" y="147"/>
                      <a:pt x="204" y="186"/>
                    </a:cubicBezTo>
                    <a:cubicBezTo>
                      <a:pt x="208" y="141"/>
                      <a:pt x="236" y="105"/>
                      <a:pt x="228" y="57"/>
                    </a:cubicBezTo>
                    <a:cubicBezTo>
                      <a:pt x="168" y="35"/>
                      <a:pt x="108" y="13"/>
                      <a:pt x="30" y="9"/>
                    </a:cubicBezTo>
                    <a:cubicBezTo>
                      <a:pt x="18" y="36"/>
                      <a:pt x="8" y="93"/>
                      <a:pt x="0" y="108"/>
                    </a:cubicBezTo>
                    <a:cubicBezTo>
                      <a:pt x="0" y="107"/>
                      <a:pt x="0" y="106"/>
                      <a:pt x="0" y="10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8" name="Freeform 45"/>
              <p:cNvSpPr/>
              <p:nvPr/>
            </p:nvSpPr>
            <p:spPr bwMode="auto">
              <a:xfrm>
                <a:off x="12087225" y="-1674813"/>
                <a:ext cx="206375" cy="522288"/>
              </a:xfrm>
              <a:custGeom>
                <a:avLst/>
                <a:gdLst/>
                <a:ahLst/>
                <a:cxnLst>
                  <a:cxn ang="0">
                    <a:pos x="0" y="168"/>
                  </a:cxn>
                  <a:cxn ang="0">
                    <a:pos x="15" y="168"/>
                  </a:cxn>
                  <a:cxn ang="0">
                    <a:pos x="63" y="15"/>
                  </a:cxn>
                  <a:cxn ang="0">
                    <a:pos x="24" y="0"/>
                  </a:cxn>
                  <a:cxn ang="0">
                    <a:pos x="69" y="12"/>
                  </a:cxn>
                  <a:cxn ang="0">
                    <a:pos x="18" y="174"/>
                  </a:cxn>
                  <a:cxn ang="0">
                    <a:pos x="0" y="168"/>
                  </a:cxn>
                </a:cxnLst>
                <a:rect l="0" t="0" r="r" b="b"/>
                <a:pathLst>
                  <a:path w="69" h="175">
                    <a:moveTo>
                      <a:pt x="0" y="168"/>
                    </a:moveTo>
                    <a:cubicBezTo>
                      <a:pt x="5" y="168"/>
                      <a:pt x="10" y="168"/>
                      <a:pt x="15" y="168"/>
                    </a:cubicBezTo>
                    <a:cubicBezTo>
                      <a:pt x="30" y="116"/>
                      <a:pt x="48" y="67"/>
                      <a:pt x="63" y="15"/>
                    </a:cubicBezTo>
                    <a:cubicBezTo>
                      <a:pt x="54" y="6"/>
                      <a:pt x="28" y="14"/>
                      <a:pt x="24" y="0"/>
                    </a:cubicBezTo>
                    <a:cubicBezTo>
                      <a:pt x="40" y="3"/>
                      <a:pt x="55" y="7"/>
                      <a:pt x="69" y="12"/>
                    </a:cubicBezTo>
                    <a:cubicBezTo>
                      <a:pt x="57" y="71"/>
                      <a:pt x="33" y="118"/>
                      <a:pt x="18" y="174"/>
                    </a:cubicBezTo>
                    <a:cubicBezTo>
                      <a:pt x="16" y="168"/>
                      <a:pt x="1" y="175"/>
                      <a:pt x="0" y="16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69" name="Freeform 46"/>
              <p:cNvSpPr>
                <a:spLocks noEditPoints="1"/>
              </p:cNvSpPr>
              <p:nvPr/>
            </p:nvSpPr>
            <p:spPr bwMode="auto">
              <a:xfrm>
                <a:off x="12338050" y="-1612900"/>
                <a:ext cx="741363" cy="765175"/>
              </a:xfrm>
              <a:custGeom>
                <a:avLst/>
                <a:gdLst/>
                <a:ahLst/>
                <a:cxnLst>
                  <a:cxn ang="0">
                    <a:pos x="12" y="96"/>
                  </a:cxn>
                  <a:cxn ang="0">
                    <a:pos x="12" y="99"/>
                  </a:cxn>
                  <a:cxn ang="0">
                    <a:pos x="42" y="0"/>
                  </a:cxn>
                  <a:cxn ang="0">
                    <a:pos x="240" y="48"/>
                  </a:cxn>
                  <a:cxn ang="0">
                    <a:pos x="216" y="177"/>
                  </a:cxn>
                  <a:cxn ang="0">
                    <a:pos x="204" y="207"/>
                  </a:cxn>
                  <a:cxn ang="0">
                    <a:pos x="57" y="198"/>
                  </a:cxn>
                  <a:cxn ang="0">
                    <a:pos x="45" y="192"/>
                  </a:cxn>
                  <a:cxn ang="0">
                    <a:pos x="24" y="186"/>
                  </a:cxn>
                  <a:cxn ang="0">
                    <a:pos x="21" y="183"/>
                  </a:cxn>
                  <a:cxn ang="0">
                    <a:pos x="6" y="174"/>
                  </a:cxn>
                  <a:cxn ang="0">
                    <a:pos x="3" y="174"/>
                  </a:cxn>
                  <a:cxn ang="0">
                    <a:pos x="9" y="102"/>
                  </a:cxn>
                  <a:cxn ang="0">
                    <a:pos x="12" y="96"/>
                  </a:cxn>
                  <a:cxn ang="0">
                    <a:pos x="123" y="24"/>
                  </a:cxn>
                  <a:cxn ang="0">
                    <a:pos x="48" y="6"/>
                  </a:cxn>
                  <a:cxn ang="0">
                    <a:pos x="12" y="168"/>
                  </a:cxn>
                  <a:cxn ang="0">
                    <a:pos x="36" y="177"/>
                  </a:cxn>
                  <a:cxn ang="0">
                    <a:pos x="102" y="198"/>
                  </a:cxn>
                  <a:cxn ang="0">
                    <a:pos x="186" y="216"/>
                  </a:cxn>
                  <a:cxn ang="0">
                    <a:pos x="189" y="213"/>
                  </a:cxn>
                  <a:cxn ang="0">
                    <a:pos x="207" y="156"/>
                  </a:cxn>
                  <a:cxn ang="0">
                    <a:pos x="225" y="84"/>
                  </a:cxn>
                  <a:cxn ang="0">
                    <a:pos x="231" y="51"/>
                  </a:cxn>
                  <a:cxn ang="0">
                    <a:pos x="213" y="45"/>
                  </a:cxn>
                  <a:cxn ang="0">
                    <a:pos x="123" y="24"/>
                  </a:cxn>
                </a:cxnLst>
                <a:rect l="0" t="0" r="r" b="b"/>
                <a:pathLst>
                  <a:path w="248" h="256">
                    <a:moveTo>
                      <a:pt x="12" y="96"/>
                    </a:moveTo>
                    <a:cubicBezTo>
                      <a:pt x="12" y="97"/>
                      <a:pt x="12" y="98"/>
                      <a:pt x="12" y="99"/>
                    </a:cubicBezTo>
                    <a:cubicBezTo>
                      <a:pt x="20" y="84"/>
                      <a:pt x="30" y="27"/>
                      <a:pt x="42" y="0"/>
                    </a:cubicBezTo>
                    <a:cubicBezTo>
                      <a:pt x="120" y="4"/>
                      <a:pt x="180" y="26"/>
                      <a:pt x="240" y="48"/>
                    </a:cubicBezTo>
                    <a:cubicBezTo>
                      <a:pt x="248" y="96"/>
                      <a:pt x="220" y="132"/>
                      <a:pt x="216" y="177"/>
                    </a:cubicBezTo>
                    <a:cubicBezTo>
                      <a:pt x="207" y="182"/>
                      <a:pt x="209" y="198"/>
                      <a:pt x="204" y="207"/>
                    </a:cubicBezTo>
                    <a:cubicBezTo>
                      <a:pt x="177" y="256"/>
                      <a:pt x="95" y="194"/>
                      <a:pt x="57" y="198"/>
                    </a:cubicBezTo>
                    <a:cubicBezTo>
                      <a:pt x="55" y="194"/>
                      <a:pt x="45" y="198"/>
                      <a:pt x="45" y="192"/>
                    </a:cubicBezTo>
                    <a:cubicBezTo>
                      <a:pt x="51" y="190"/>
                      <a:pt x="28" y="177"/>
                      <a:pt x="24" y="186"/>
                    </a:cubicBezTo>
                    <a:cubicBezTo>
                      <a:pt x="21" y="187"/>
                      <a:pt x="21" y="185"/>
                      <a:pt x="21" y="183"/>
                    </a:cubicBezTo>
                    <a:cubicBezTo>
                      <a:pt x="27" y="181"/>
                      <a:pt x="12" y="175"/>
                      <a:pt x="6" y="174"/>
                    </a:cubicBezTo>
                    <a:cubicBezTo>
                      <a:pt x="5" y="174"/>
                      <a:pt x="4" y="174"/>
                      <a:pt x="3" y="174"/>
                    </a:cubicBezTo>
                    <a:cubicBezTo>
                      <a:pt x="0" y="147"/>
                      <a:pt x="15" y="122"/>
                      <a:pt x="9" y="102"/>
                    </a:cubicBezTo>
                    <a:cubicBezTo>
                      <a:pt x="9" y="99"/>
                      <a:pt x="10" y="97"/>
                      <a:pt x="12" y="96"/>
                    </a:cubicBezTo>
                    <a:close/>
                    <a:moveTo>
                      <a:pt x="123" y="24"/>
                    </a:moveTo>
                    <a:cubicBezTo>
                      <a:pt x="106" y="10"/>
                      <a:pt x="74" y="11"/>
                      <a:pt x="48" y="6"/>
                    </a:cubicBezTo>
                    <a:cubicBezTo>
                      <a:pt x="31" y="55"/>
                      <a:pt x="18" y="108"/>
                      <a:pt x="12" y="168"/>
                    </a:cubicBezTo>
                    <a:cubicBezTo>
                      <a:pt x="20" y="171"/>
                      <a:pt x="24" y="178"/>
                      <a:pt x="36" y="177"/>
                    </a:cubicBezTo>
                    <a:cubicBezTo>
                      <a:pt x="57" y="185"/>
                      <a:pt x="79" y="192"/>
                      <a:pt x="102" y="198"/>
                    </a:cubicBezTo>
                    <a:cubicBezTo>
                      <a:pt x="123" y="209"/>
                      <a:pt x="157" y="223"/>
                      <a:pt x="186" y="216"/>
                    </a:cubicBezTo>
                    <a:cubicBezTo>
                      <a:pt x="188" y="216"/>
                      <a:pt x="190" y="216"/>
                      <a:pt x="189" y="213"/>
                    </a:cubicBezTo>
                    <a:cubicBezTo>
                      <a:pt x="201" y="200"/>
                      <a:pt x="203" y="177"/>
                      <a:pt x="207" y="156"/>
                    </a:cubicBezTo>
                    <a:cubicBezTo>
                      <a:pt x="214" y="133"/>
                      <a:pt x="219" y="108"/>
                      <a:pt x="225" y="84"/>
                    </a:cubicBezTo>
                    <a:cubicBezTo>
                      <a:pt x="228" y="96"/>
                      <a:pt x="232" y="63"/>
                      <a:pt x="231" y="51"/>
                    </a:cubicBezTo>
                    <a:cubicBezTo>
                      <a:pt x="225" y="49"/>
                      <a:pt x="220" y="46"/>
                      <a:pt x="213" y="45"/>
                    </a:cubicBezTo>
                    <a:cubicBezTo>
                      <a:pt x="186" y="35"/>
                      <a:pt x="157" y="27"/>
                      <a:pt x="123" y="24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0" name="Freeform 47"/>
              <p:cNvSpPr/>
              <p:nvPr/>
            </p:nvSpPr>
            <p:spPr bwMode="auto">
              <a:xfrm>
                <a:off x="12374563" y="-1595438"/>
                <a:ext cx="331788" cy="514350"/>
              </a:xfrm>
              <a:custGeom>
                <a:avLst/>
                <a:gdLst/>
                <a:ahLst/>
                <a:cxnLst>
                  <a:cxn ang="0">
                    <a:pos x="24" y="171"/>
                  </a:cxn>
                  <a:cxn ang="0">
                    <a:pos x="0" y="162"/>
                  </a:cxn>
                  <a:cxn ang="0">
                    <a:pos x="36" y="0"/>
                  </a:cxn>
                  <a:cxn ang="0">
                    <a:pos x="111" y="18"/>
                  </a:cxn>
                  <a:cxn ang="0">
                    <a:pos x="45" y="3"/>
                  </a:cxn>
                  <a:cxn ang="0">
                    <a:pos x="3" y="156"/>
                  </a:cxn>
                  <a:cxn ang="0">
                    <a:pos x="24" y="168"/>
                  </a:cxn>
                  <a:cxn ang="0">
                    <a:pos x="24" y="171"/>
                  </a:cxn>
                </a:cxnLst>
                <a:rect l="0" t="0" r="r" b="b"/>
                <a:pathLst>
                  <a:path w="111" h="172">
                    <a:moveTo>
                      <a:pt x="24" y="171"/>
                    </a:moveTo>
                    <a:cubicBezTo>
                      <a:pt x="12" y="172"/>
                      <a:pt x="8" y="165"/>
                      <a:pt x="0" y="162"/>
                    </a:cubicBezTo>
                    <a:cubicBezTo>
                      <a:pt x="6" y="102"/>
                      <a:pt x="19" y="49"/>
                      <a:pt x="36" y="0"/>
                    </a:cubicBezTo>
                    <a:cubicBezTo>
                      <a:pt x="62" y="5"/>
                      <a:pt x="94" y="4"/>
                      <a:pt x="111" y="18"/>
                    </a:cubicBezTo>
                    <a:cubicBezTo>
                      <a:pt x="90" y="12"/>
                      <a:pt x="63" y="12"/>
                      <a:pt x="45" y="3"/>
                    </a:cubicBezTo>
                    <a:cubicBezTo>
                      <a:pt x="17" y="40"/>
                      <a:pt x="24" y="112"/>
                      <a:pt x="3" y="156"/>
                    </a:cubicBezTo>
                    <a:cubicBezTo>
                      <a:pt x="7" y="163"/>
                      <a:pt x="15" y="166"/>
                      <a:pt x="24" y="168"/>
                    </a:cubicBezTo>
                    <a:cubicBezTo>
                      <a:pt x="24" y="169"/>
                      <a:pt x="24" y="170"/>
                      <a:pt x="24" y="171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1" name="Freeform 48"/>
              <p:cNvSpPr>
                <a:spLocks noEditPoints="1"/>
              </p:cNvSpPr>
              <p:nvPr/>
            </p:nvSpPr>
            <p:spPr bwMode="auto">
              <a:xfrm>
                <a:off x="12384088" y="-1585913"/>
                <a:ext cx="635000" cy="623888"/>
              </a:xfrm>
              <a:custGeom>
                <a:avLst/>
                <a:gdLst/>
                <a:ahLst/>
                <a:cxnLst>
                  <a:cxn ang="0">
                    <a:pos x="21" y="168"/>
                  </a:cxn>
                  <a:cxn ang="0">
                    <a:pos x="21" y="165"/>
                  </a:cxn>
                  <a:cxn ang="0">
                    <a:pos x="0" y="153"/>
                  </a:cxn>
                  <a:cxn ang="0">
                    <a:pos x="42" y="0"/>
                  </a:cxn>
                  <a:cxn ang="0">
                    <a:pos x="108" y="15"/>
                  </a:cxn>
                  <a:cxn ang="0">
                    <a:pos x="198" y="36"/>
                  </a:cxn>
                  <a:cxn ang="0">
                    <a:pos x="213" y="48"/>
                  </a:cxn>
                  <a:cxn ang="0">
                    <a:pos x="210" y="75"/>
                  </a:cxn>
                  <a:cxn ang="0">
                    <a:pos x="192" y="147"/>
                  </a:cxn>
                  <a:cxn ang="0">
                    <a:pos x="174" y="204"/>
                  </a:cxn>
                  <a:cxn ang="0">
                    <a:pos x="171" y="207"/>
                  </a:cxn>
                  <a:cxn ang="0">
                    <a:pos x="87" y="189"/>
                  </a:cxn>
                  <a:cxn ang="0">
                    <a:pos x="21" y="168"/>
                  </a:cxn>
                  <a:cxn ang="0">
                    <a:pos x="111" y="153"/>
                  </a:cxn>
                  <a:cxn ang="0">
                    <a:pos x="57" y="15"/>
                  </a:cxn>
                  <a:cxn ang="0">
                    <a:pos x="108" y="156"/>
                  </a:cxn>
                  <a:cxn ang="0">
                    <a:pos x="117" y="174"/>
                  </a:cxn>
                  <a:cxn ang="0">
                    <a:pos x="111" y="153"/>
                  </a:cxn>
                  <a:cxn ang="0">
                    <a:pos x="93" y="15"/>
                  </a:cxn>
                  <a:cxn ang="0">
                    <a:pos x="87" y="21"/>
                  </a:cxn>
                  <a:cxn ang="0">
                    <a:pos x="138" y="150"/>
                  </a:cxn>
                  <a:cxn ang="0">
                    <a:pos x="93" y="15"/>
                  </a:cxn>
                </a:cxnLst>
                <a:rect l="0" t="0" r="r" b="b"/>
                <a:pathLst>
                  <a:path w="213" h="209">
                    <a:moveTo>
                      <a:pt x="21" y="168"/>
                    </a:moveTo>
                    <a:cubicBezTo>
                      <a:pt x="21" y="167"/>
                      <a:pt x="21" y="166"/>
                      <a:pt x="21" y="165"/>
                    </a:cubicBezTo>
                    <a:cubicBezTo>
                      <a:pt x="12" y="163"/>
                      <a:pt x="4" y="160"/>
                      <a:pt x="0" y="153"/>
                    </a:cubicBezTo>
                    <a:cubicBezTo>
                      <a:pt x="21" y="109"/>
                      <a:pt x="14" y="37"/>
                      <a:pt x="42" y="0"/>
                    </a:cubicBezTo>
                    <a:cubicBezTo>
                      <a:pt x="60" y="9"/>
                      <a:pt x="87" y="9"/>
                      <a:pt x="108" y="15"/>
                    </a:cubicBezTo>
                    <a:cubicBezTo>
                      <a:pt x="142" y="18"/>
                      <a:pt x="171" y="26"/>
                      <a:pt x="198" y="36"/>
                    </a:cubicBezTo>
                    <a:cubicBezTo>
                      <a:pt x="203" y="40"/>
                      <a:pt x="208" y="44"/>
                      <a:pt x="213" y="48"/>
                    </a:cubicBezTo>
                    <a:cubicBezTo>
                      <a:pt x="213" y="58"/>
                      <a:pt x="208" y="63"/>
                      <a:pt x="210" y="75"/>
                    </a:cubicBezTo>
                    <a:cubicBezTo>
                      <a:pt x="204" y="99"/>
                      <a:pt x="199" y="124"/>
                      <a:pt x="192" y="147"/>
                    </a:cubicBezTo>
                    <a:cubicBezTo>
                      <a:pt x="182" y="162"/>
                      <a:pt x="179" y="184"/>
                      <a:pt x="174" y="204"/>
                    </a:cubicBezTo>
                    <a:cubicBezTo>
                      <a:pt x="175" y="207"/>
                      <a:pt x="173" y="207"/>
                      <a:pt x="171" y="207"/>
                    </a:cubicBezTo>
                    <a:cubicBezTo>
                      <a:pt x="135" y="209"/>
                      <a:pt x="116" y="194"/>
                      <a:pt x="87" y="189"/>
                    </a:cubicBezTo>
                    <a:cubicBezTo>
                      <a:pt x="64" y="183"/>
                      <a:pt x="42" y="176"/>
                      <a:pt x="21" y="168"/>
                    </a:cubicBezTo>
                    <a:close/>
                    <a:moveTo>
                      <a:pt x="111" y="153"/>
                    </a:moveTo>
                    <a:cubicBezTo>
                      <a:pt x="95" y="105"/>
                      <a:pt x="85" y="51"/>
                      <a:pt x="57" y="15"/>
                    </a:cubicBezTo>
                    <a:cubicBezTo>
                      <a:pt x="69" y="67"/>
                      <a:pt x="90" y="110"/>
                      <a:pt x="108" y="156"/>
                    </a:cubicBezTo>
                    <a:cubicBezTo>
                      <a:pt x="109" y="164"/>
                      <a:pt x="112" y="170"/>
                      <a:pt x="117" y="174"/>
                    </a:cubicBezTo>
                    <a:cubicBezTo>
                      <a:pt x="116" y="166"/>
                      <a:pt x="115" y="158"/>
                      <a:pt x="111" y="153"/>
                    </a:cubicBezTo>
                    <a:close/>
                    <a:moveTo>
                      <a:pt x="93" y="15"/>
                    </a:moveTo>
                    <a:cubicBezTo>
                      <a:pt x="89" y="15"/>
                      <a:pt x="86" y="16"/>
                      <a:pt x="87" y="21"/>
                    </a:cubicBezTo>
                    <a:cubicBezTo>
                      <a:pt x="102" y="66"/>
                      <a:pt x="117" y="111"/>
                      <a:pt x="138" y="150"/>
                    </a:cubicBezTo>
                    <a:cubicBezTo>
                      <a:pt x="128" y="100"/>
                      <a:pt x="114" y="54"/>
                      <a:pt x="93" y="15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2" name="Freeform 49"/>
              <p:cNvSpPr/>
              <p:nvPr/>
            </p:nvSpPr>
            <p:spPr bwMode="auto">
              <a:xfrm>
                <a:off x="12245975" y="-1630363"/>
                <a:ext cx="84138" cy="258763"/>
              </a:xfrm>
              <a:custGeom>
                <a:avLst/>
                <a:gdLst/>
                <a:ahLst/>
                <a:cxnLst>
                  <a:cxn ang="0">
                    <a:pos x="1" y="84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4" y="87"/>
                  </a:cxn>
                  <a:cxn ang="0">
                    <a:pos x="1" y="84"/>
                  </a:cxn>
                </a:cxnLst>
                <a:rect l="0" t="0" r="r" b="b"/>
                <a:pathLst>
                  <a:path w="28" h="87">
                    <a:moveTo>
                      <a:pt x="1" y="84"/>
                    </a:moveTo>
                    <a:cubicBezTo>
                      <a:pt x="8" y="55"/>
                      <a:pt x="20" y="31"/>
                      <a:pt x="25" y="0"/>
                    </a:cubicBezTo>
                    <a:cubicBezTo>
                      <a:pt x="27" y="1"/>
                      <a:pt x="28" y="3"/>
                      <a:pt x="28" y="6"/>
                    </a:cubicBezTo>
                    <a:cubicBezTo>
                      <a:pt x="22" y="35"/>
                      <a:pt x="12" y="60"/>
                      <a:pt x="4" y="87"/>
                    </a:cubicBezTo>
                    <a:cubicBezTo>
                      <a:pt x="2" y="87"/>
                      <a:pt x="0" y="87"/>
                      <a:pt x="1" y="84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3" name="Freeform 50"/>
              <p:cNvSpPr/>
              <p:nvPr/>
            </p:nvSpPr>
            <p:spPr bwMode="auto">
              <a:xfrm>
                <a:off x="11639550" y="-1666875"/>
                <a:ext cx="493713" cy="538163"/>
              </a:xfrm>
              <a:custGeom>
                <a:avLst/>
                <a:gdLst/>
                <a:ahLst/>
                <a:cxnLst>
                  <a:cxn ang="0">
                    <a:pos x="0" y="78"/>
                  </a:cxn>
                  <a:cxn ang="0">
                    <a:pos x="27" y="54"/>
                  </a:cxn>
                  <a:cxn ang="0">
                    <a:pos x="39" y="0"/>
                  </a:cxn>
                  <a:cxn ang="0">
                    <a:pos x="30" y="57"/>
                  </a:cxn>
                  <a:cxn ang="0">
                    <a:pos x="39" y="57"/>
                  </a:cxn>
                  <a:cxn ang="0">
                    <a:pos x="33" y="138"/>
                  </a:cxn>
                  <a:cxn ang="0">
                    <a:pos x="24" y="147"/>
                  </a:cxn>
                  <a:cxn ang="0">
                    <a:pos x="165" y="180"/>
                  </a:cxn>
                  <a:cxn ang="0">
                    <a:pos x="12" y="156"/>
                  </a:cxn>
                  <a:cxn ang="0">
                    <a:pos x="12" y="153"/>
                  </a:cxn>
                  <a:cxn ang="0">
                    <a:pos x="36" y="60"/>
                  </a:cxn>
                  <a:cxn ang="0">
                    <a:pos x="0" y="78"/>
                  </a:cxn>
                </a:cxnLst>
                <a:rect l="0" t="0" r="r" b="b"/>
                <a:pathLst>
                  <a:path w="165" h="180">
                    <a:moveTo>
                      <a:pt x="0" y="78"/>
                    </a:moveTo>
                    <a:cubicBezTo>
                      <a:pt x="5" y="66"/>
                      <a:pt x="10" y="54"/>
                      <a:pt x="27" y="54"/>
                    </a:cubicBezTo>
                    <a:cubicBezTo>
                      <a:pt x="29" y="34"/>
                      <a:pt x="39" y="22"/>
                      <a:pt x="39" y="0"/>
                    </a:cubicBezTo>
                    <a:cubicBezTo>
                      <a:pt x="47" y="18"/>
                      <a:pt x="31" y="38"/>
                      <a:pt x="30" y="57"/>
                    </a:cubicBezTo>
                    <a:cubicBezTo>
                      <a:pt x="33" y="57"/>
                      <a:pt x="36" y="57"/>
                      <a:pt x="39" y="57"/>
                    </a:cubicBezTo>
                    <a:cubicBezTo>
                      <a:pt x="55" y="79"/>
                      <a:pt x="22" y="112"/>
                      <a:pt x="33" y="138"/>
                    </a:cubicBezTo>
                    <a:cubicBezTo>
                      <a:pt x="26" y="137"/>
                      <a:pt x="23" y="140"/>
                      <a:pt x="24" y="147"/>
                    </a:cubicBezTo>
                    <a:cubicBezTo>
                      <a:pt x="74" y="155"/>
                      <a:pt x="120" y="167"/>
                      <a:pt x="165" y="180"/>
                    </a:cubicBezTo>
                    <a:cubicBezTo>
                      <a:pt x="121" y="180"/>
                      <a:pt x="55" y="147"/>
                      <a:pt x="12" y="156"/>
                    </a:cubicBezTo>
                    <a:cubicBezTo>
                      <a:pt x="12" y="155"/>
                      <a:pt x="12" y="154"/>
                      <a:pt x="12" y="153"/>
                    </a:cubicBezTo>
                    <a:cubicBezTo>
                      <a:pt x="29" y="131"/>
                      <a:pt x="36" y="99"/>
                      <a:pt x="36" y="60"/>
                    </a:cubicBezTo>
                    <a:cubicBezTo>
                      <a:pt x="14" y="56"/>
                      <a:pt x="12" y="72"/>
                      <a:pt x="0" y="7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4" name="Freeform 51"/>
              <p:cNvSpPr/>
              <p:nvPr/>
            </p:nvSpPr>
            <p:spPr bwMode="auto">
              <a:xfrm>
                <a:off x="11612563" y="-1498600"/>
                <a:ext cx="134938" cy="288925"/>
              </a:xfrm>
              <a:custGeom>
                <a:avLst/>
                <a:gdLst/>
                <a:ahLst/>
                <a:cxnLst>
                  <a:cxn ang="0">
                    <a:pos x="9" y="22"/>
                  </a:cxn>
                  <a:cxn ang="0">
                    <a:pos x="45" y="4"/>
                  </a:cxn>
                  <a:cxn ang="0">
                    <a:pos x="21" y="97"/>
                  </a:cxn>
                  <a:cxn ang="0">
                    <a:pos x="0" y="97"/>
                  </a:cxn>
                  <a:cxn ang="0">
                    <a:pos x="0" y="88"/>
                  </a:cxn>
                  <a:cxn ang="0">
                    <a:pos x="0" y="67"/>
                  </a:cxn>
                  <a:cxn ang="0">
                    <a:pos x="0" y="64"/>
                  </a:cxn>
                  <a:cxn ang="0">
                    <a:pos x="3" y="52"/>
                  </a:cxn>
                  <a:cxn ang="0">
                    <a:pos x="3" y="31"/>
                  </a:cxn>
                  <a:cxn ang="0">
                    <a:pos x="9" y="22"/>
                  </a:cxn>
                </a:cxnLst>
                <a:rect l="0" t="0" r="r" b="b"/>
                <a:pathLst>
                  <a:path w="45" h="97">
                    <a:moveTo>
                      <a:pt x="9" y="22"/>
                    </a:moveTo>
                    <a:cubicBezTo>
                      <a:pt x="21" y="16"/>
                      <a:pt x="23" y="0"/>
                      <a:pt x="45" y="4"/>
                    </a:cubicBezTo>
                    <a:cubicBezTo>
                      <a:pt x="45" y="43"/>
                      <a:pt x="38" y="75"/>
                      <a:pt x="21" y="97"/>
                    </a:cubicBezTo>
                    <a:cubicBezTo>
                      <a:pt x="14" y="97"/>
                      <a:pt x="7" y="97"/>
                      <a:pt x="0" y="97"/>
                    </a:cubicBezTo>
                    <a:cubicBezTo>
                      <a:pt x="0" y="94"/>
                      <a:pt x="0" y="91"/>
                      <a:pt x="0" y="88"/>
                    </a:cubicBezTo>
                    <a:cubicBezTo>
                      <a:pt x="0" y="81"/>
                      <a:pt x="0" y="74"/>
                      <a:pt x="0" y="67"/>
                    </a:cubicBezTo>
                    <a:cubicBezTo>
                      <a:pt x="0" y="66"/>
                      <a:pt x="0" y="65"/>
                      <a:pt x="0" y="64"/>
                    </a:cubicBezTo>
                    <a:cubicBezTo>
                      <a:pt x="4" y="63"/>
                      <a:pt x="3" y="57"/>
                      <a:pt x="3" y="52"/>
                    </a:cubicBezTo>
                    <a:cubicBezTo>
                      <a:pt x="8" y="52"/>
                      <a:pt x="8" y="31"/>
                      <a:pt x="3" y="31"/>
                    </a:cubicBezTo>
                    <a:cubicBezTo>
                      <a:pt x="6" y="29"/>
                      <a:pt x="5" y="23"/>
                      <a:pt x="9" y="22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5" name="Freeform 52"/>
              <p:cNvSpPr/>
              <p:nvPr/>
            </p:nvSpPr>
            <p:spPr bwMode="auto">
              <a:xfrm>
                <a:off x="12974638" y="-1477963"/>
                <a:ext cx="57150" cy="152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" y="6"/>
                  </a:cxn>
                  <a:cxn ang="0">
                    <a:pos x="12" y="39"/>
                  </a:cxn>
                  <a:cxn ang="0">
                    <a:pos x="15" y="12"/>
                  </a:cxn>
                  <a:cxn ang="0">
                    <a:pos x="0" y="0"/>
                  </a:cxn>
                </a:cxnLst>
                <a:rect l="0" t="0" r="r" b="b"/>
                <a:pathLst>
                  <a:path w="19" h="51">
                    <a:moveTo>
                      <a:pt x="0" y="0"/>
                    </a:moveTo>
                    <a:cubicBezTo>
                      <a:pt x="7" y="1"/>
                      <a:pt x="12" y="4"/>
                      <a:pt x="18" y="6"/>
                    </a:cubicBezTo>
                    <a:cubicBezTo>
                      <a:pt x="19" y="18"/>
                      <a:pt x="15" y="51"/>
                      <a:pt x="12" y="39"/>
                    </a:cubicBezTo>
                    <a:cubicBezTo>
                      <a:pt x="10" y="27"/>
                      <a:pt x="15" y="22"/>
                      <a:pt x="15" y="12"/>
                    </a:cubicBezTo>
                    <a:cubicBezTo>
                      <a:pt x="10" y="8"/>
                      <a:pt x="5" y="4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6" name="Freeform 53"/>
              <p:cNvSpPr/>
              <p:nvPr/>
            </p:nvSpPr>
            <p:spPr bwMode="auto">
              <a:xfrm>
                <a:off x="11415713" y="-1406525"/>
                <a:ext cx="169863" cy="187325"/>
              </a:xfrm>
              <a:custGeom>
                <a:avLst/>
                <a:gdLst/>
                <a:ahLst/>
                <a:cxnLst>
                  <a:cxn ang="0">
                    <a:pos x="9" y="57"/>
                  </a:cxn>
                  <a:cxn ang="0">
                    <a:pos x="57" y="0"/>
                  </a:cxn>
                  <a:cxn ang="0">
                    <a:pos x="24" y="63"/>
                  </a:cxn>
                  <a:cxn ang="0">
                    <a:pos x="0" y="60"/>
                  </a:cxn>
                  <a:cxn ang="0">
                    <a:pos x="9" y="57"/>
                  </a:cxn>
                </a:cxnLst>
                <a:rect l="0" t="0" r="r" b="b"/>
                <a:pathLst>
                  <a:path w="57" h="63">
                    <a:moveTo>
                      <a:pt x="9" y="57"/>
                    </a:moveTo>
                    <a:cubicBezTo>
                      <a:pt x="47" y="60"/>
                      <a:pt x="42" y="20"/>
                      <a:pt x="57" y="0"/>
                    </a:cubicBezTo>
                    <a:cubicBezTo>
                      <a:pt x="53" y="28"/>
                      <a:pt x="45" y="52"/>
                      <a:pt x="24" y="63"/>
                    </a:cubicBezTo>
                    <a:cubicBezTo>
                      <a:pt x="17" y="61"/>
                      <a:pt x="10" y="59"/>
                      <a:pt x="0" y="60"/>
                    </a:cubicBezTo>
                    <a:cubicBezTo>
                      <a:pt x="0" y="56"/>
                      <a:pt x="5" y="57"/>
                      <a:pt x="9" y="5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7" name="Freeform 54"/>
              <p:cNvSpPr/>
              <p:nvPr/>
            </p:nvSpPr>
            <p:spPr bwMode="auto">
              <a:xfrm>
                <a:off x="11282363" y="-1406525"/>
                <a:ext cx="258763" cy="155575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66" y="45"/>
                  </a:cxn>
                  <a:cxn ang="0">
                    <a:pos x="87" y="0"/>
                  </a:cxn>
                  <a:cxn ang="0">
                    <a:pos x="66" y="51"/>
                  </a:cxn>
                  <a:cxn ang="0">
                    <a:pos x="51" y="51"/>
                  </a:cxn>
                  <a:cxn ang="0">
                    <a:pos x="27" y="48"/>
                  </a:cxn>
                  <a:cxn ang="0">
                    <a:pos x="18" y="45"/>
                  </a:cxn>
                  <a:cxn ang="0">
                    <a:pos x="0" y="39"/>
                  </a:cxn>
                </a:cxnLst>
                <a:rect l="0" t="0" r="r" b="b"/>
                <a:pathLst>
                  <a:path w="87" h="52">
                    <a:moveTo>
                      <a:pt x="0" y="39"/>
                    </a:moveTo>
                    <a:cubicBezTo>
                      <a:pt x="24" y="39"/>
                      <a:pt x="39" y="48"/>
                      <a:pt x="66" y="45"/>
                    </a:cubicBezTo>
                    <a:cubicBezTo>
                      <a:pt x="79" y="36"/>
                      <a:pt x="77" y="12"/>
                      <a:pt x="87" y="0"/>
                    </a:cubicBezTo>
                    <a:cubicBezTo>
                      <a:pt x="83" y="20"/>
                      <a:pt x="83" y="44"/>
                      <a:pt x="66" y="51"/>
                    </a:cubicBezTo>
                    <a:cubicBezTo>
                      <a:pt x="61" y="51"/>
                      <a:pt x="56" y="51"/>
                      <a:pt x="51" y="51"/>
                    </a:cubicBezTo>
                    <a:cubicBezTo>
                      <a:pt x="41" y="52"/>
                      <a:pt x="38" y="46"/>
                      <a:pt x="27" y="48"/>
                    </a:cubicBezTo>
                    <a:cubicBezTo>
                      <a:pt x="27" y="44"/>
                      <a:pt x="22" y="45"/>
                      <a:pt x="18" y="45"/>
                    </a:cubicBezTo>
                    <a:cubicBezTo>
                      <a:pt x="10" y="45"/>
                      <a:pt x="4" y="43"/>
                      <a:pt x="0" y="39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8" name="Freeform 55"/>
              <p:cNvSpPr/>
              <p:nvPr/>
            </p:nvSpPr>
            <p:spPr bwMode="auto">
              <a:xfrm>
                <a:off x="11607800" y="-1406525"/>
                <a:ext cx="28575" cy="619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21"/>
                  </a:cxn>
                  <a:cxn ang="0">
                    <a:pos x="2" y="18"/>
                  </a:cxn>
                  <a:cxn ang="0">
                    <a:pos x="5" y="0"/>
                  </a:cxn>
                </a:cxnLst>
                <a:rect l="0" t="0" r="r" b="b"/>
                <a:pathLst>
                  <a:path w="10" h="21">
                    <a:moveTo>
                      <a:pt x="5" y="0"/>
                    </a:moveTo>
                    <a:cubicBezTo>
                      <a:pt x="10" y="0"/>
                      <a:pt x="10" y="21"/>
                      <a:pt x="5" y="21"/>
                    </a:cubicBezTo>
                    <a:cubicBezTo>
                      <a:pt x="5" y="19"/>
                      <a:pt x="5" y="17"/>
                      <a:pt x="2" y="18"/>
                    </a:cubicBezTo>
                    <a:cubicBezTo>
                      <a:pt x="0" y="9"/>
                      <a:pt x="7" y="9"/>
                      <a:pt x="5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79" name="Freeform 56"/>
              <p:cNvSpPr/>
              <p:nvPr/>
            </p:nvSpPr>
            <p:spPr bwMode="auto">
              <a:xfrm>
                <a:off x="13377863" y="-1389063"/>
                <a:ext cx="71438" cy="3333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24" y="6"/>
                  </a:cxn>
                  <a:cxn ang="0">
                    <a:pos x="24" y="9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9" y="0"/>
                  </a:cxn>
                </a:cxnLst>
                <a:rect l="0" t="0" r="r" b="b"/>
                <a:pathLst>
                  <a:path w="24" h="11">
                    <a:moveTo>
                      <a:pt x="9" y="0"/>
                    </a:moveTo>
                    <a:cubicBezTo>
                      <a:pt x="14" y="2"/>
                      <a:pt x="21" y="2"/>
                      <a:pt x="24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19" y="11"/>
                      <a:pt x="12" y="0"/>
                      <a:pt x="9" y="9"/>
                    </a:cubicBezTo>
                    <a:cubicBezTo>
                      <a:pt x="5" y="9"/>
                      <a:pt x="5" y="5"/>
                      <a:pt x="0" y="6"/>
                    </a:cubicBezTo>
                    <a:cubicBezTo>
                      <a:pt x="1" y="2"/>
                      <a:pt x="9" y="5"/>
                      <a:pt x="9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0" name="Freeform 57"/>
              <p:cNvSpPr/>
              <p:nvPr/>
            </p:nvSpPr>
            <p:spPr bwMode="auto">
              <a:xfrm>
                <a:off x="13449300" y="-1376363"/>
                <a:ext cx="88900" cy="3492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0" y="8"/>
                  </a:cxn>
                  <a:cxn ang="0">
                    <a:pos x="30" y="11"/>
                  </a:cxn>
                  <a:cxn ang="0">
                    <a:pos x="0" y="5"/>
                  </a:cxn>
                  <a:cxn ang="0">
                    <a:pos x="0" y="2"/>
                  </a:cxn>
                </a:cxnLst>
                <a:rect l="0" t="0" r="r" b="b"/>
                <a:pathLst>
                  <a:path w="30" h="12">
                    <a:moveTo>
                      <a:pt x="0" y="2"/>
                    </a:moveTo>
                    <a:cubicBezTo>
                      <a:pt x="14" y="0"/>
                      <a:pt x="17" y="9"/>
                      <a:pt x="30" y="8"/>
                    </a:cubicBezTo>
                    <a:cubicBezTo>
                      <a:pt x="30" y="9"/>
                      <a:pt x="30" y="10"/>
                      <a:pt x="30" y="11"/>
                    </a:cubicBezTo>
                    <a:cubicBezTo>
                      <a:pt x="17" y="12"/>
                      <a:pt x="11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1" name="Freeform 58"/>
              <p:cNvSpPr/>
              <p:nvPr/>
            </p:nvSpPr>
            <p:spPr bwMode="auto">
              <a:xfrm>
                <a:off x="12160250" y="-1379538"/>
                <a:ext cx="98425" cy="258763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30" y="0"/>
                  </a:cxn>
                  <a:cxn ang="0">
                    <a:pos x="33" y="3"/>
                  </a:cxn>
                  <a:cxn ang="0">
                    <a:pos x="6" y="87"/>
                  </a:cxn>
                  <a:cxn ang="0">
                    <a:pos x="0" y="87"/>
                  </a:cxn>
                </a:cxnLst>
                <a:rect l="0" t="0" r="r" b="b"/>
                <a:pathLst>
                  <a:path w="33" h="87">
                    <a:moveTo>
                      <a:pt x="0" y="87"/>
                    </a:moveTo>
                    <a:cubicBezTo>
                      <a:pt x="17" y="65"/>
                      <a:pt x="17" y="26"/>
                      <a:pt x="30" y="0"/>
                    </a:cubicBezTo>
                    <a:cubicBezTo>
                      <a:pt x="29" y="3"/>
                      <a:pt x="31" y="3"/>
                      <a:pt x="33" y="3"/>
                    </a:cubicBezTo>
                    <a:cubicBezTo>
                      <a:pt x="23" y="30"/>
                      <a:pt x="20" y="64"/>
                      <a:pt x="6" y="87"/>
                    </a:cubicBezTo>
                    <a:cubicBezTo>
                      <a:pt x="4" y="87"/>
                      <a:pt x="2" y="87"/>
                      <a:pt x="0" y="8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2" name="Freeform 59"/>
              <p:cNvSpPr/>
              <p:nvPr/>
            </p:nvSpPr>
            <p:spPr bwMode="auto">
              <a:xfrm>
                <a:off x="13535025" y="-1352550"/>
                <a:ext cx="125413" cy="4445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8" y="15"/>
                  </a:cxn>
                  <a:cxn ang="0">
                    <a:pos x="7" y="9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42" h="15">
                    <a:moveTo>
                      <a:pt x="1" y="0"/>
                    </a:moveTo>
                    <a:cubicBezTo>
                      <a:pt x="9" y="6"/>
                      <a:pt x="42" y="6"/>
                      <a:pt x="28" y="15"/>
                    </a:cubicBezTo>
                    <a:cubicBezTo>
                      <a:pt x="20" y="14"/>
                      <a:pt x="12" y="13"/>
                      <a:pt x="7" y="9"/>
                    </a:cubicBezTo>
                    <a:cubicBezTo>
                      <a:pt x="23" y="6"/>
                      <a:pt x="0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3" name="Freeform 60"/>
              <p:cNvSpPr/>
              <p:nvPr/>
            </p:nvSpPr>
            <p:spPr bwMode="auto">
              <a:xfrm>
                <a:off x="13422313" y="-1335088"/>
                <a:ext cx="187325" cy="45720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3" y="153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63" h="153">
                    <a:moveTo>
                      <a:pt x="3" y="0"/>
                    </a:moveTo>
                    <a:cubicBezTo>
                      <a:pt x="25" y="49"/>
                      <a:pt x="41" y="104"/>
                      <a:pt x="63" y="153"/>
                    </a:cubicBezTo>
                    <a:cubicBezTo>
                      <a:pt x="35" y="111"/>
                      <a:pt x="11" y="49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4" name="Freeform 61"/>
              <p:cNvSpPr/>
              <p:nvPr/>
            </p:nvSpPr>
            <p:spPr bwMode="auto">
              <a:xfrm>
                <a:off x="11574463" y="-1322388"/>
                <a:ext cx="38100" cy="61913"/>
              </a:xfrm>
              <a:custGeom>
                <a:avLst/>
                <a:gdLst/>
                <a:ahLst/>
                <a:cxnLst>
                  <a:cxn ang="0">
                    <a:pos x="13" y="8"/>
                  </a:cxn>
                  <a:cxn ang="0">
                    <a:pos x="10" y="20"/>
                  </a:cxn>
                  <a:cxn ang="0">
                    <a:pos x="13" y="5"/>
                  </a:cxn>
                  <a:cxn ang="0">
                    <a:pos x="13" y="8"/>
                  </a:cxn>
                </a:cxnLst>
                <a:rect l="0" t="0" r="r" b="b"/>
                <a:pathLst>
                  <a:path w="13" h="21">
                    <a:moveTo>
                      <a:pt x="13" y="8"/>
                    </a:moveTo>
                    <a:cubicBezTo>
                      <a:pt x="9" y="9"/>
                      <a:pt x="10" y="15"/>
                      <a:pt x="10" y="20"/>
                    </a:cubicBezTo>
                    <a:cubicBezTo>
                      <a:pt x="2" y="21"/>
                      <a:pt x="0" y="0"/>
                      <a:pt x="13" y="5"/>
                    </a:cubicBezTo>
                    <a:cubicBezTo>
                      <a:pt x="13" y="6"/>
                      <a:pt x="13" y="7"/>
                      <a:pt x="13" y="8"/>
                    </a:cubicBezTo>
                    <a:close/>
                  </a:path>
                </a:pathLst>
              </a:custGeom>
              <a:solidFill>
                <a:srgbClr val="AB903E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5" name="Freeform 62"/>
              <p:cNvSpPr/>
              <p:nvPr/>
            </p:nvSpPr>
            <p:spPr bwMode="auto">
              <a:xfrm>
                <a:off x="13188950" y="-1398588"/>
                <a:ext cx="46038" cy="17462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3" y="57"/>
                  </a:cxn>
                  <a:cxn ang="0">
                    <a:pos x="0" y="54"/>
                  </a:cxn>
                  <a:cxn ang="0">
                    <a:pos x="15" y="0"/>
                  </a:cxn>
                </a:cxnLst>
                <a:rect l="0" t="0" r="r" b="b"/>
                <a:pathLst>
                  <a:path w="15" h="58">
                    <a:moveTo>
                      <a:pt x="15" y="0"/>
                    </a:moveTo>
                    <a:cubicBezTo>
                      <a:pt x="12" y="20"/>
                      <a:pt x="6" y="37"/>
                      <a:pt x="3" y="57"/>
                    </a:cubicBezTo>
                    <a:cubicBezTo>
                      <a:pt x="0" y="58"/>
                      <a:pt x="0" y="56"/>
                      <a:pt x="0" y="54"/>
                    </a:cubicBezTo>
                    <a:cubicBezTo>
                      <a:pt x="4" y="35"/>
                      <a:pt x="3" y="11"/>
                      <a:pt x="15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6" name="Freeform 63"/>
              <p:cNvSpPr/>
              <p:nvPr/>
            </p:nvSpPr>
            <p:spPr bwMode="auto">
              <a:xfrm>
                <a:off x="13160375" y="-1382713"/>
                <a:ext cx="649288" cy="514350"/>
              </a:xfrm>
              <a:custGeom>
                <a:avLst/>
                <a:gdLst/>
                <a:ahLst/>
                <a:cxnLst>
                  <a:cxn ang="0">
                    <a:pos x="133" y="19"/>
                  </a:cxn>
                  <a:cxn ang="0">
                    <a:pos x="154" y="25"/>
                  </a:cxn>
                  <a:cxn ang="0">
                    <a:pos x="166" y="28"/>
                  </a:cxn>
                  <a:cxn ang="0">
                    <a:pos x="205" y="43"/>
                  </a:cxn>
                  <a:cxn ang="0">
                    <a:pos x="199" y="91"/>
                  </a:cxn>
                  <a:cxn ang="0">
                    <a:pos x="91" y="16"/>
                  </a:cxn>
                  <a:cxn ang="0">
                    <a:pos x="88" y="16"/>
                  </a:cxn>
                  <a:cxn ang="0">
                    <a:pos x="37" y="7"/>
                  </a:cxn>
                  <a:cxn ang="0">
                    <a:pos x="4" y="160"/>
                  </a:cxn>
                  <a:cxn ang="0">
                    <a:pos x="37" y="169"/>
                  </a:cxn>
                  <a:cxn ang="0">
                    <a:pos x="37" y="172"/>
                  </a:cxn>
                  <a:cxn ang="0">
                    <a:pos x="1" y="169"/>
                  </a:cxn>
                  <a:cxn ang="0">
                    <a:pos x="1" y="157"/>
                  </a:cxn>
                  <a:cxn ang="0">
                    <a:pos x="4" y="121"/>
                  </a:cxn>
                  <a:cxn ang="0">
                    <a:pos x="28" y="7"/>
                  </a:cxn>
                  <a:cxn ang="0">
                    <a:pos x="64" y="1"/>
                  </a:cxn>
                  <a:cxn ang="0">
                    <a:pos x="73" y="4"/>
                  </a:cxn>
                  <a:cxn ang="0">
                    <a:pos x="82" y="7"/>
                  </a:cxn>
                  <a:cxn ang="0">
                    <a:pos x="133" y="19"/>
                  </a:cxn>
                </a:cxnLst>
                <a:rect l="0" t="0" r="r" b="b"/>
                <a:pathLst>
                  <a:path w="218" h="172">
                    <a:moveTo>
                      <a:pt x="133" y="19"/>
                    </a:moveTo>
                    <a:cubicBezTo>
                      <a:pt x="138" y="23"/>
                      <a:pt x="146" y="24"/>
                      <a:pt x="154" y="25"/>
                    </a:cubicBezTo>
                    <a:cubicBezTo>
                      <a:pt x="159" y="25"/>
                      <a:pt x="160" y="29"/>
                      <a:pt x="166" y="28"/>
                    </a:cubicBezTo>
                    <a:cubicBezTo>
                      <a:pt x="183" y="29"/>
                      <a:pt x="190" y="40"/>
                      <a:pt x="205" y="43"/>
                    </a:cubicBezTo>
                    <a:cubicBezTo>
                      <a:pt x="205" y="61"/>
                      <a:pt x="206" y="80"/>
                      <a:pt x="199" y="91"/>
                    </a:cubicBezTo>
                    <a:cubicBezTo>
                      <a:pt x="218" y="21"/>
                      <a:pt x="136" y="31"/>
                      <a:pt x="91" y="16"/>
                    </a:cubicBezTo>
                    <a:cubicBezTo>
                      <a:pt x="90" y="16"/>
                      <a:pt x="89" y="16"/>
                      <a:pt x="88" y="16"/>
                    </a:cubicBezTo>
                    <a:cubicBezTo>
                      <a:pt x="76" y="8"/>
                      <a:pt x="57" y="7"/>
                      <a:pt x="37" y="7"/>
                    </a:cubicBezTo>
                    <a:cubicBezTo>
                      <a:pt x="15" y="47"/>
                      <a:pt x="15" y="109"/>
                      <a:pt x="4" y="160"/>
                    </a:cubicBezTo>
                    <a:cubicBezTo>
                      <a:pt x="9" y="169"/>
                      <a:pt x="27" y="165"/>
                      <a:pt x="37" y="169"/>
                    </a:cubicBezTo>
                    <a:cubicBezTo>
                      <a:pt x="37" y="170"/>
                      <a:pt x="37" y="171"/>
                      <a:pt x="37" y="172"/>
                    </a:cubicBezTo>
                    <a:cubicBezTo>
                      <a:pt x="24" y="172"/>
                      <a:pt x="16" y="167"/>
                      <a:pt x="1" y="169"/>
                    </a:cubicBezTo>
                    <a:cubicBezTo>
                      <a:pt x="1" y="165"/>
                      <a:pt x="1" y="161"/>
                      <a:pt x="1" y="157"/>
                    </a:cubicBezTo>
                    <a:cubicBezTo>
                      <a:pt x="1" y="144"/>
                      <a:pt x="0" y="130"/>
                      <a:pt x="4" y="121"/>
                    </a:cubicBezTo>
                    <a:cubicBezTo>
                      <a:pt x="14" y="85"/>
                      <a:pt x="18" y="43"/>
                      <a:pt x="28" y="7"/>
                    </a:cubicBezTo>
                    <a:cubicBezTo>
                      <a:pt x="35" y="0"/>
                      <a:pt x="49" y="0"/>
                      <a:pt x="64" y="1"/>
                    </a:cubicBezTo>
                    <a:cubicBezTo>
                      <a:pt x="64" y="5"/>
                      <a:pt x="69" y="4"/>
                      <a:pt x="73" y="4"/>
                    </a:cubicBezTo>
                    <a:cubicBezTo>
                      <a:pt x="78" y="3"/>
                      <a:pt x="78" y="7"/>
                      <a:pt x="82" y="7"/>
                    </a:cubicBezTo>
                    <a:cubicBezTo>
                      <a:pt x="101" y="9"/>
                      <a:pt x="110" y="21"/>
                      <a:pt x="133" y="19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7" name="Freeform 64"/>
              <p:cNvSpPr/>
              <p:nvPr/>
            </p:nvSpPr>
            <p:spPr bwMode="auto">
              <a:xfrm>
                <a:off x="13144500" y="-1020763"/>
                <a:ext cx="26988" cy="1254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6" y="36"/>
                  </a:cxn>
                  <a:cxn ang="0">
                    <a:pos x="3" y="42"/>
                  </a:cxn>
                  <a:cxn ang="0">
                    <a:pos x="0" y="42"/>
                  </a:cxn>
                  <a:cxn ang="0">
                    <a:pos x="6" y="0"/>
                  </a:cxn>
                  <a:cxn ang="0">
                    <a:pos x="9" y="0"/>
                  </a:cxn>
                </a:cxnLst>
                <a:rect l="0" t="0" r="r" b="b"/>
                <a:pathLst>
                  <a:path w="9" h="42">
                    <a:moveTo>
                      <a:pt x="9" y="0"/>
                    </a:moveTo>
                    <a:cubicBezTo>
                      <a:pt x="5" y="9"/>
                      <a:pt x="6" y="23"/>
                      <a:pt x="6" y="36"/>
                    </a:cubicBezTo>
                    <a:cubicBezTo>
                      <a:pt x="4" y="37"/>
                      <a:pt x="3" y="39"/>
                      <a:pt x="3" y="42"/>
                    </a:cubicBezTo>
                    <a:cubicBezTo>
                      <a:pt x="2" y="42"/>
                      <a:pt x="1" y="42"/>
                      <a:pt x="0" y="42"/>
                    </a:cubicBezTo>
                    <a:cubicBezTo>
                      <a:pt x="4" y="30"/>
                      <a:pt x="0" y="10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8" name="Freeform 65"/>
              <p:cNvSpPr>
                <a:spLocks noEditPoints="1"/>
              </p:cNvSpPr>
              <p:nvPr/>
            </p:nvSpPr>
            <p:spPr bwMode="auto">
              <a:xfrm>
                <a:off x="11049000" y="-1433513"/>
                <a:ext cx="566738" cy="725488"/>
              </a:xfrm>
              <a:custGeom>
                <a:avLst/>
                <a:gdLst/>
                <a:ahLst/>
                <a:cxnLst>
                  <a:cxn ang="0">
                    <a:pos x="147" y="156"/>
                  </a:cxn>
                  <a:cxn ang="0">
                    <a:pos x="72" y="243"/>
                  </a:cxn>
                  <a:cxn ang="0">
                    <a:pos x="0" y="219"/>
                  </a:cxn>
                  <a:cxn ang="0">
                    <a:pos x="12" y="198"/>
                  </a:cxn>
                  <a:cxn ang="0">
                    <a:pos x="63" y="0"/>
                  </a:cxn>
                  <a:cxn ang="0">
                    <a:pos x="63" y="3"/>
                  </a:cxn>
                  <a:cxn ang="0">
                    <a:pos x="66" y="45"/>
                  </a:cxn>
                  <a:cxn ang="0">
                    <a:pos x="51" y="45"/>
                  </a:cxn>
                  <a:cxn ang="0">
                    <a:pos x="63" y="51"/>
                  </a:cxn>
                  <a:cxn ang="0">
                    <a:pos x="63" y="54"/>
                  </a:cxn>
                  <a:cxn ang="0">
                    <a:pos x="45" y="57"/>
                  </a:cxn>
                  <a:cxn ang="0">
                    <a:pos x="96" y="78"/>
                  </a:cxn>
                  <a:cxn ang="0">
                    <a:pos x="45" y="147"/>
                  </a:cxn>
                  <a:cxn ang="0">
                    <a:pos x="42" y="99"/>
                  </a:cxn>
                  <a:cxn ang="0">
                    <a:pos x="90" y="78"/>
                  </a:cxn>
                  <a:cxn ang="0">
                    <a:pos x="45" y="75"/>
                  </a:cxn>
                  <a:cxn ang="0">
                    <a:pos x="42" y="66"/>
                  </a:cxn>
                  <a:cxn ang="0">
                    <a:pos x="18" y="201"/>
                  </a:cxn>
                  <a:cxn ang="0">
                    <a:pos x="72" y="207"/>
                  </a:cxn>
                  <a:cxn ang="0">
                    <a:pos x="144" y="150"/>
                  </a:cxn>
                  <a:cxn ang="0">
                    <a:pos x="186" y="150"/>
                  </a:cxn>
                  <a:cxn ang="0">
                    <a:pos x="189" y="153"/>
                  </a:cxn>
                  <a:cxn ang="0">
                    <a:pos x="186" y="153"/>
                  </a:cxn>
                  <a:cxn ang="0">
                    <a:pos x="156" y="153"/>
                  </a:cxn>
                  <a:cxn ang="0">
                    <a:pos x="147" y="156"/>
                  </a:cxn>
                  <a:cxn ang="0">
                    <a:pos x="9" y="204"/>
                  </a:cxn>
                  <a:cxn ang="0">
                    <a:pos x="66" y="237"/>
                  </a:cxn>
                  <a:cxn ang="0">
                    <a:pos x="69" y="213"/>
                  </a:cxn>
                  <a:cxn ang="0">
                    <a:pos x="9" y="204"/>
                  </a:cxn>
                </a:cxnLst>
                <a:rect l="0" t="0" r="r" b="b"/>
                <a:pathLst>
                  <a:path w="190" h="243">
                    <a:moveTo>
                      <a:pt x="147" y="156"/>
                    </a:moveTo>
                    <a:cubicBezTo>
                      <a:pt x="97" y="160"/>
                      <a:pt x="73" y="190"/>
                      <a:pt x="72" y="243"/>
                    </a:cubicBezTo>
                    <a:cubicBezTo>
                      <a:pt x="44" y="239"/>
                      <a:pt x="19" y="232"/>
                      <a:pt x="0" y="219"/>
                    </a:cubicBezTo>
                    <a:cubicBezTo>
                      <a:pt x="3" y="211"/>
                      <a:pt x="4" y="201"/>
                      <a:pt x="12" y="198"/>
                    </a:cubicBezTo>
                    <a:cubicBezTo>
                      <a:pt x="17" y="120"/>
                      <a:pt x="37" y="57"/>
                      <a:pt x="63" y="0"/>
                    </a:cubicBezTo>
                    <a:cubicBezTo>
                      <a:pt x="63" y="1"/>
                      <a:pt x="63" y="2"/>
                      <a:pt x="63" y="3"/>
                    </a:cubicBezTo>
                    <a:cubicBezTo>
                      <a:pt x="65" y="21"/>
                      <a:pt x="42" y="41"/>
                      <a:pt x="66" y="45"/>
                    </a:cubicBezTo>
                    <a:cubicBezTo>
                      <a:pt x="61" y="45"/>
                      <a:pt x="56" y="45"/>
                      <a:pt x="51" y="45"/>
                    </a:cubicBezTo>
                    <a:cubicBezTo>
                      <a:pt x="53" y="49"/>
                      <a:pt x="57" y="51"/>
                      <a:pt x="63" y="51"/>
                    </a:cubicBezTo>
                    <a:cubicBezTo>
                      <a:pt x="63" y="52"/>
                      <a:pt x="63" y="53"/>
                      <a:pt x="63" y="54"/>
                    </a:cubicBezTo>
                    <a:cubicBezTo>
                      <a:pt x="56" y="54"/>
                      <a:pt x="49" y="54"/>
                      <a:pt x="45" y="57"/>
                    </a:cubicBezTo>
                    <a:cubicBezTo>
                      <a:pt x="52" y="74"/>
                      <a:pt x="91" y="59"/>
                      <a:pt x="96" y="78"/>
                    </a:cubicBezTo>
                    <a:cubicBezTo>
                      <a:pt x="83" y="105"/>
                      <a:pt x="91" y="153"/>
                      <a:pt x="45" y="147"/>
                    </a:cubicBezTo>
                    <a:cubicBezTo>
                      <a:pt x="38" y="139"/>
                      <a:pt x="36" y="110"/>
                      <a:pt x="42" y="99"/>
                    </a:cubicBezTo>
                    <a:cubicBezTo>
                      <a:pt x="37" y="180"/>
                      <a:pt x="96" y="124"/>
                      <a:pt x="90" y="78"/>
                    </a:cubicBezTo>
                    <a:cubicBezTo>
                      <a:pt x="82" y="71"/>
                      <a:pt x="53" y="63"/>
                      <a:pt x="45" y="75"/>
                    </a:cubicBezTo>
                    <a:cubicBezTo>
                      <a:pt x="46" y="73"/>
                      <a:pt x="44" y="64"/>
                      <a:pt x="42" y="66"/>
                    </a:cubicBezTo>
                    <a:cubicBezTo>
                      <a:pt x="21" y="87"/>
                      <a:pt x="27" y="162"/>
                      <a:pt x="18" y="201"/>
                    </a:cubicBezTo>
                    <a:cubicBezTo>
                      <a:pt x="38" y="201"/>
                      <a:pt x="53" y="206"/>
                      <a:pt x="72" y="207"/>
                    </a:cubicBezTo>
                    <a:cubicBezTo>
                      <a:pt x="77" y="169"/>
                      <a:pt x="109" y="158"/>
                      <a:pt x="144" y="150"/>
                    </a:cubicBezTo>
                    <a:cubicBezTo>
                      <a:pt x="158" y="150"/>
                      <a:pt x="172" y="150"/>
                      <a:pt x="186" y="150"/>
                    </a:cubicBezTo>
                    <a:cubicBezTo>
                      <a:pt x="188" y="150"/>
                      <a:pt x="190" y="150"/>
                      <a:pt x="189" y="153"/>
                    </a:cubicBezTo>
                    <a:cubicBezTo>
                      <a:pt x="188" y="153"/>
                      <a:pt x="187" y="153"/>
                      <a:pt x="186" y="153"/>
                    </a:cubicBezTo>
                    <a:cubicBezTo>
                      <a:pt x="176" y="153"/>
                      <a:pt x="166" y="153"/>
                      <a:pt x="156" y="153"/>
                    </a:cubicBezTo>
                    <a:cubicBezTo>
                      <a:pt x="152" y="153"/>
                      <a:pt x="148" y="153"/>
                      <a:pt x="147" y="156"/>
                    </a:cubicBezTo>
                    <a:close/>
                    <a:moveTo>
                      <a:pt x="9" y="204"/>
                    </a:moveTo>
                    <a:cubicBezTo>
                      <a:pt x="9" y="234"/>
                      <a:pt x="49" y="224"/>
                      <a:pt x="66" y="237"/>
                    </a:cubicBezTo>
                    <a:cubicBezTo>
                      <a:pt x="64" y="226"/>
                      <a:pt x="71" y="224"/>
                      <a:pt x="69" y="213"/>
                    </a:cubicBezTo>
                    <a:cubicBezTo>
                      <a:pt x="49" y="210"/>
                      <a:pt x="32" y="204"/>
                      <a:pt x="9" y="20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89" name="Freeform 66"/>
              <p:cNvSpPr/>
              <p:nvPr/>
            </p:nvSpPr>
            <p:spPr bwMode="auto">
              <a:xfrm>
                <a:off x="12320588" y="-1308100"/>
                <a:ext cx="63500" cy="227013"/>
              </a:xfrm>
              <a:custGeom>
                <a:avLst/>
                <a:gdLst/>
                <a:ahLst/>
                <a:cxnLst>
                  <a:cxn ang="0">
                    <a:pos x="9" y="75"/>
                  </a:cxn>
                  <a:cxn ang="0">
                    <a:pos x="0" y="72"/>
                  </a:cxn>
                  <a:cxn ang="0">
                    <a:pos x="15" y="0"/>
                  </a:cxn>
                  <a:cxn ang="0">
                    <a:pos x="9" y="72"/>
                  </a:cxn>
                  <a:cxn ang="0">
                    <a:pos x="12" y="72"/>
                  </a:cxn>
                  <a:cxn ang="0">
                    <a:pos x="9" y="75"/>
                  </a:cxn>
                </a:cxnLst>
                <a:rect l="0" t="0" r="r" b="b"/>
                <a:pathLst>
                  <a:path w="21" h="76">
                    <a:moveTo>
                      <a:pt x="9" y="75"/>
                    </a:moveTo>
                    <a:cubicBezTo>
                      <a:pt x="4" y="76"/>
                      <a:pt x="4" y="72"/>
                      <a:pt x="0" y="72"/>
                    </a:cubicBezTo>
                    <a:cubicBezTo>
                      <a:pt x="7" y="50"/>
                      <a:pt x="11" y="25"/>
                      <a:pt x="15" y="0"/>
                    </a:cubicBezTo>
                    <a:cubicBezTo>
                      <a:pt x="21" y="20"/>
                      <a:pt x="6" y="45"/>
                      <a:pt x="9" y="72"/>
                    </a:cubicBezTo>
                    <a:cubicBezTo>
                      <a:pt x="10" y="72"/>
                      <a:pt x="11" y="72"/>
                      <a:pt x="12" y="72"/>
                    </a:cubicBezTo>
                    <a:cubicBezTo>
                      <a:pt x="13" y="75"/>
                      <a:pt x="11" y="75"/>
                      <a:pt x="9" y="7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0" name="Freeform 67"/>
              <p:cNvSpPr/>
              <p:nvPr/>
            </p:nvSpPr>
            <p:spPr bwMode="auto">
              <a:xfrm>
                <a:off x="11201400" y="-1301750"/>
                <a:ext cx="134938" cy="53975"/>
              </a:xfrm>
              <a:custGeom>
                <a:avLst/>
                <a:gdLst/>
                <a:ahLst/>
                <a:cxnLst>
                  <a:cxn ang="0">
                    <a:pos x="45" y="10"/>
                  </a:cxn>
                  <a:cxn ang="0">
                    <a:pos x="27" y="16"/>
                  </a:cxn>
                  <a:cxn ang="0">
                    <a:pos x="12" y="10"/>
                  </a:cxn>
                  <a:cxn ang="0">
                    <a:pos x="12" y="7"/>
                  </a:cxn>
                  <a:cxn ang="0">
                    <a:pos x="0" y="1"/>
                  </a:cxn>
                  <a:cxn ang="0">
                    <a:pos x="15" y="1"/>
                  </a:cxn>
                  <a:cxn ang="0">
                    <a:pos x="27" y="4"/>
                  </a:cxn>
                  <a:cxn ang="0">
                    <a:pos x="45" y="10"/>
                  </a:cxn>
                </a:cxnLst>
                <a:rect l="0" t="0" r="r" b="b"/>
                <a:pathLst>
                  <a:path w="45" h="18">
                    <a:moveTo>
                      <a:pt x="45" y="10"/>
                    </a:moveTo>
                    <a:cubicBezTo>
                      <a:pt x="45" y="18"/>
                      <a:pt x="27" y="8"/>
                      <a:pt x="27" y="16"/>
                    </a:cubicBezTo>
                    <a:cubicBezTo>
                      <a:pt x="25" y="11"/>
                      <a:pt x="13" y="16"/>
                      <a:pt x="12" y="10"/>
                    </a:cubicBezTo>
                    <a:cubicBezTo>
                      <a:pt x="12" y="9"/>
                      <a:pt x="12" y="8"/>
                      <a:pt x="12" y="7"/>
                    </a:cubicBezTo>
                    <a:cubicBezTo>
                      <a:pt x="6" y="7"/>
                      <a:pt x="2" y="5"/>
                      <a:pt x="0" y="1"/>
                    </a:cubicBezTo>
                    <a:cubicBezTo>
                      <a:pt x="5" y="1"/>
                      <a:pt x="10" y="1"/>
                      <a:pt x="15" y="1"/>
                    </a:cubicBezTo>
                    <a:cubicBezTo>
                      <a:pt x="20" y="1"/>
                      <a:pt x="26" y="0"/>
                      <a:pt x="27" y="4"/>
                    </a:cubicBezTo>
                    <a:cubicBezTo>
                      <a:pt x="31" y="8"/>
                      <a:pt x="37" y="10"/>
                      <a:pt x="45" y="1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1" name="Freeform 68"/>
              <p:cNvSpPr/>
              <p:nvPr/>
            </p:nvSpPr>
            <p:spPr bwMode="auto">
              <a:xfrm>
                <a:off x="13762038" y="-1287463"/>
                <a:ext cx="63500" cy="1143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1" y="8"/>
                  </a:cxn>
                  <a:cxn ang="0">
                    <a:pos x="15" y="38"/>
                  </a:cxn>
                  <a:cxn ang="0">
                    <a:pos x="0" y="5"/>
                  </a:cxn>
                  <a:cxn ang="0">
                    <a:pos x="0" y="2"/>
                  </a:cxn>
                </a:cxnLst>
                <a:rect l="0" t="0" r="r" b="b"/>
                <a:pathLst>
                  <a:path w="21" h="38">
                    <a:moveTo>
                      <a:pt x="0" y="2"/>
                    </a:moveTo>
                    <a:cubicBezTo>
                      <a:pt x="11" y="0"/>
                      <a:pt x="12" y="8"/>
                      <a:pt x="21" y="8"/>
                    </a:cubicBezTo>
                    <a:cubicBezTo>
                      <a:pt x="21" y="20"/>
                      <a:pt x="21" y="32"/>
                      <a:pt x="15" y="38"/>
                    </a:cubicBezTo>
                    <a:cubicBezTo>
                      <a:pt x="16" y="21"/>
                      <a:pt x="17" y="4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2" name="Freeform 69"/>
              <p:cNvSpPr/>
              <p:nvPr/>
            </p:nvSpPr>
            <p:spPr bwMode="auto">
              <a:xfrm>
                <a:off x="13161963" y="-1403350"/>
                <a:ext cx="209550" cy="382588"/>
              </a:xfrm>
              <a:custGeom>
                <a:avLst/>
                <a:gdLst/>
                <a:ahLst/>
                <a:cxnLst>
                  <a:cxn ang="0">
                    <a:pos x="3" y="77"/>
                  </a:cxn>
                  <a:cxn ang="0">
                    <a:pos x="9" y="56"/>
                  </a:cxn>
                  <a:cxn ang="0">
                    <a:pos x="12" y="59"/>
                  </a:cxn>
                  <a:cxn ang="0">
                    <a:pos x="24" y="2"/>
                  </a:cxn>
                  <a:cxn ang="0">
                    <a:pos x="48" y="2"/>
                  </a:cxn>
                  <a:cxn ang="0">
                    <a:pos x="63" y="8"/>
                  </a:cxn>
                  <a:cxn ang="0">
                    <a:pos x="27" y="14"/>
                  </a:cxn>
                  <a:cxn ang="0">
                    <a:pos x="3" y="128"/>
                  </a:cxn>
                  <a:cxn ang="0">
                    <a:pos x="0" y="128"/>
                  </a:cxn>
                  <a:cxn ang="0">
                    <a:pos x="0" y="113"/>
                  </a:cxn>
                  <a:cxn ang="0">
                    <a:pos x="3" y="77"/>
                  </a:cxn>
                </a:cxnLst>
                <a:rect l="0" t="0" r="r" b="b"/>
                <a:pathLst>
                  <a:path w="70" h="128">
                    <a:moveTo>
                      <a:pt x="3" y="77"/>
                    </a:moveTo>
                    <a:cubicBezTo>
                      <a:pt x="7" y="72"/>
                      <a:pt x="4" y="60"/>
                      <a:pt x="9" y="56"/>
                    </a:cubicBezTo>
                    <a:cubicBezTo>
                      <a:pt x="9" y="58"/>
                      <a:pt x="9" y="60"/>
                      <a:pt x="12" y="59"/>
                    </a:cubicBezTo>
                    <a:cubicBezTo>
                      <a:pt x="15" y="39"/>
                      <a:pt x="21" y="22"/>
                      <a:pt x="24" y="2"/>
                    </a:cubicBezTo>
                    <a:cubicBezTo>
                      <a:pt x="32" y="2"/>
                      <a:pt x="40" y="2"/>
                      <a:pt x="48" y="2"/>
                    </a:cubicBezTo>
                    <a:cubicBezTo>
                      <a:pt x="55" y="0"/>
                      <a:pt x="70" y="5"/>
                      <a:pt x="63" y="8"/>
                    </a:cubicBezTo>
                    <a:cubicBezTo>
                      <a:pt x="48" y="7"/>
                      <a:pt x="34" y="7"/>
                      <a:pt x="27" y="14"/>
                    </a:cubicBezTo>
                    <a:cubicBezTo>
                      <a:pt x="17" y="50"/>
                      <a:pt x="13" y="92"/>
                      <a:pt x="3" y="128"/>
                    </a:cubicBezTo>
                    <a:cubicBezTo>
                      <a:pt x="2" y="128"/>
                      <a:pt x="1" y="128"/>
                      <a:pt x="0" y="128"/>
                    </a:cubicBezTo>
                    <a:cubicBezTo>
                      <a:pt x="0" y="123"/>
                      <a:pt x="0" y="118"/>
                      <a:pt x="0" y="113"/>
                    </a:cubicBezTo>
                    <a:cubicBezTo>
                      <a:pt x="3" y="105"/>
                      <a:pt x="10" y="85"/>
                      <a:pt x="3" y="77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3" name="Freeform 70"/>
              <p:cNvSpPr/>
              <p:nvPr/>
            </p:nvSpPr>
            <p:spPr bwMode="auto">
              <a:xfrm>
                <a:off x="13816013" y="-1192213"/>
                <a:ext cx="242888" cy="771525"/>
              </a:xfrm>
              <a:custGeom>
                <a:avLst/>
                <a:gdLst/>
                <a:ahLst/>
                <a:cxnLst>
                  <a:cxn ang="0">
                    <a:pos x="36" y="258"/>
                  </a:cxn>
                  <a:cxn ang="0">
                    <a:pos x="42" y="225"/>
                  </a:cxn>
                  <a:cxn ang="0">
                    <a:pos x="0" y="204"/>
                  </a:cxn>
                  <a:cxn ang="0">
                    <a:pos x="39" y="0"/>
                  </a:cxn>
                  <a:cxn ang="0">
                    <a:pos x="27" y="81"/>
                  </a:cxn>
                  <a:cxn ang="0">
                    <a:pos x="33" y="57"/>
                  </a:cxn>
                  <a:cxn ang="0">
                    <a:pos x="36" y="57"/>
                  </a:cxn>
                  <a:cxn ang="0">
                    <a:pos x="24" y="123"/>
                  </a:cxn>
                  <a:cxn ang="0">
                    <a:pos x="24" y="102"/>
                  </a:cxn>
                  <a:cxn ang="0">
                    <a:pos x="15" y="144"/>
                  </a:cxn>
                  <a:cxn ang="0">
                    <a:pos x="21" y="138"/>
                  </a:cxn>
                  <a:cxn ang="0">
                    <a:pos x="15" y="165"/>
                  </a:cxn>
                  <a:cxn ang="0">
                    <a:pos x="6" y="189"/>
                  </a:cxn>
                  <a:cxn ang="0">
                    <a:pos x="24" y="210"/>
                  </a:cxn>
                  <a:cxn ang="0">
                    <a:pos x="42" y="210"/>
                  </a:cxn>
                  <a:cxn ang="0">
                    <a:pos x="78" y="78"/>
                  </a:cxn>
                  <a:cxn ang="0">
                    <a:pos x="81" y="78"/>
                  </a:cxn>
                  <a:cxn ang="0">
                    <a:pos x="36" y="258"/>
                  </a:cxn>
                </a:cxnLst>
                <a:rect l="0" t="0" r="r" b="b"/>
                <a:pathLst>
                  <a:path w="81" h="258">
                    <a:moveTo>
                      <a:pt x="36" y="258"/>
                    </a:moveTo>
                    <a:cubicBezTo>
                      <a:pt x="35" y="244"/>
                      <a:pt x="42" y="238"/>
                      <a:pt x="42" y="225"/>
                    </a:cubicBezTo>
                    <a:cubicBezTo>
                      <a:pt x="32" y="214"/>
                      <a:pt x="5" y="220"/>
                      <a:pt x="0" y="204"/>
                    </a:cubicBezTo>
                    <a:cubicBezTo>
                      <a:pt x="12" y="135"/>
                      <a:pt x="17" y="59"/>
                      <a:pt x="39" y="0"/>
                    </a:cubicBezTo>
                    <a:cubicBezTo>
                      <a:pt x="33" y="25"/>
                      <a:pt x="27" y="50"/>
                      <a:pt x="27" y="81"/>
                    </a:cubicBezTo>
                    <a:cubicBezTo>
                      <a:pt x="32" y="76"/>
                      <a:pt x="33" y="67"/>
                      <a:pt x="33" y="57"/>
                    </a:cubicBezTo>
                    <a:cubicBezTo>
                      <a:pt x="34" y="57"/>
                      <a:pt x="35" y="57"/>
                      <a:pt x="36" y="57"/>
                    </a:cubicBezTo>
                    <a:cubicBezTo>
                      <a:pt x="35" y="82"/>
                      <a:pt x="32" y="105"/>
                      <a:pt x="24" y="123"/>
                    </a:cubicBezTo>
                    <a:cubicBezTo>
                      <a:pt x="24" y="116"/>
                      <a:pt x="24" y="109"/>
                      <a:pt x="24" y="102"/>
                    </a:cubicBezTo>
                    <a:cubicBezTo>
                      <a:pt x="16" y="111"/>
                      <a:pt x="16" y="128"/>
                      <a:pt x="15" y="144"/>
                    </a:cubicBezTo>
                    <a:cubicBezTo>
                      <a:pt x="21" y="147"/>
                      <a:pt x="17" y="127"/>
                      <a:pt x="21" y="138"/>
                    </a:cubicBezTo>
                    <a:cubicBezTo>
                      <a:pt x="21" y="149"/>
                      <a:pt x="20" y="159"/>
                      <a:pt x="15" y="165"/>
                    </a:cubicBezTo>
                    <a:cubicBezTo>
                      <a:pt x="14" y="138"/>
                      <a:pt x="6" y="179"/>
                      <a:pt x="6" y="189"/>
                    </a:cubicBezTo>
                    <a:cubicBezTo>
                      <a:pt x="2" y="206"/>
                      <a:pt x="16" y="205"/>
                      <a:pt x="24" y="210"/>
                    </a:cubicBezTo>
                    <a:cubicBezTo>
                      <a:pt x="29" y="214"/>
                      <a:pt x="53" y="224"/>
                      <a:pt x="42" y="210"/>
                    </a:cubicBezTo>
                    <a:cubicBezTo>
                      <a:pt x="60" y="172"/>
                      <a:pt x="68" y="124"/>
                      <a:pt x="78" y="78"/>
                    </a:cubicBezTo>
                    <a:cubicBezTo>
                      <a:pt x="79" y="78"/>
                      <a:pt x="80" y="78"/>
                      <a:pt x="81" y="78"/>
                    </a:cubicBezTo>
                    <a:cubicBezTo>
                      <a:pt x="71" y="143"/>
                      <a:pt x="57" y="204"/>
                      <a:pt x="36" y="25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4" name="Freeform 71"/>
              <p:cNvSpPr/>
              <p:nvPr/>
            </p:nvSpPr>
            <p:spPr bwMode="auto">
              <a:xfrm>
                <a:off x="13935075" y="-1192213"/>
                <a:ext cx="114300" cy="80963"/>
              </a:xfrm>
              <a:custGeom>
                <a:avLst/>
                <a:gdLst/>
                <a:ahLst/>
                <a:cxnLst>
                  <a:cxn ang="0">
                    <a:pos x="2" y="27"/>
                  </a:cxn>
                  <a:cxn ang="0">
                    <a:pos x="8" y="6"/>
                  </a:cxn>
                  <a:cxn ang="0">
                    <a:pos x="20" y="0"/>
                  </a:cxn>
                  <a:cxn ang="0">
                    <a:pos x="32" y="6"/>
                  </a:cxn>
                  <a:cxn ang="0">
                    <a:pos x="23" y="6"/>
                  </a:cxn>
                  <a:cxn ang="0">
                    <a:pos x="38" y="21"/>
                  </a:cxn>
                  <a:cxn ang="0">
                    <a:pos x="35" y="21"/>
                  </a:cxn>
                  <a:cxn ang="0">
                    <a:pos x="2" y="27"/>
                  </a:cxn>
                </a:cxnLst>
                <a:rect l="0" t="0" r="r" b="b"/>
                <a:pathLst>
                  <a:path w="38" h="27">
                    <a:moveTo>
                      <a:pt x="2" y="27"/>
                    </a:moveTo>
                    <a:cubicBezTo>
                      <a:pt x="0" y="16"/>
                      <a:pt x="5" y="12"/>
                      <a:pt x="8" y="6"/>
                    </a:cubicBezTo>
                    <a:cubicBezTo>
                      <a:pt x="16" y="6"/>
                      <a:pt x="28" y="8"/>
                      <a:pt x="20" y="0"/>
                    </a:cubicBezTo>
                    <a:cubicBezTo>
                      <a:pt x="26" y="0"/>
                      <a:pt x="30" y="2"/>
                      <a:pt x="32" y="6"/>
                    </a:cubicBezTo>
                    <a:cubicBezTo>
                      <a:pt x="29" y="6"/>
                      <a:pt x="26" y="6"/>
                      <a:pt x="23" y="6"/>
                    </a:cubicBezTo>
                    <a:cubicBezTo>
                      <a:pt x="23" y="16"/>
                      <a:pt x="35" y="14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22" y="11"/>
                      <a:pt x="8" y="9"/>
                      <a:pt x="2" y="27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5" name="Freeform 72"/>
              <p:cNvSpPr/>
              <p:nvPr/>
            </p:nvSpPr>
            <p:spPr bwMode="auto">
              <a:xfrm>
                <a:off x="13896975" y="-1192213"/>
                <a:ext cx="122238" cy="24288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3" y="0"/>
                  </a:cxn>
                  <a:cxn ang="0">
                    <a:pos x="21" y="6"/>
                  </a:cxn>
                  <a:cxn ang="0">
                    <a:pos x="15" y="27"/>
                  </a:cxn>
                  <a:cxn ang="0">
                    <a:pos x="15" y="30"/>
                  </a:cxn>
                  <a:cxn ang="0">
                    <a:pos x="15" y="36"/>
                  </a:cxn>
                  <a:cxn ang="0">
                    <a:pos x="9" y="57"/>
                  </a:cxn>
                  <a:cxn ang="0">
                    <a:pos x="6" y="57"/>
                  </a:cxn>
                  <a:cxn ang="0">
                    <a:pos x="0" y="81"/>
                  </a:cxn>
                  <a:cxn ang="0">
                    <a:pos x="12" y="0"/>
                  </a:cxn>
                </a:cxnLst>
                <a:rect l="0" t="0" r="r" b="b"/>
                <a:pathLst>
                  <a:path w="41" h="81">
                    <a:moveTo>
                      <a:pt x="12" y="0"/>
                    </a:moveTo>
                    <a:cubicBezTo>
                      <a:pt x="19" y="0"/>
                      <a:pt x="26" y="0"/>
                      <a:pt x="33" y="0"/>
                    </a:cubicBezTo>
                    <a:cubicBezTo>
                      <a:pt x="41" y="8"/>
                      <a:pt x="29" y="6"/>
                      <a:pt x="21" y="6"/>
                    </a:cubicBezTo>
                    <a:cubicBezTo>
                      <a:pt x="18" y="12"/>
                      <a:pt x="13" y="16"/>
                      <a:pt x="15" y="27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5" y="34"/>
                      <a:pt x="15" y="36"/>
                    </a:cubicBezTo>
                    <a:cubicBezTo>
                      <a:pt x="9" y="39"/>
                      <a:pt x="16" y="55"/>
                      <a:pt x="9" y="57"/>
                    </a:cubicBezTo>
                    <a:cubicBezTo>
                      <a:pt x="8" y="57"/>
                      <a:pt x="7" y="57"/>
                      <a:pt x="6" y="57"/>
                    </a:cubicBezTo>
                    <a:cubicBezTo>
                      <a:pt x="6" y="67"/>
                      <a:pt x="5" y="76"/>
                      <a:pt x="0" y="81"/>
                    </a:cubicBezTo>
                    <a:cubicBezTo>
                      <a:pt x="0" y="50"/>
                      <a:pt x="6" y="25"/>
                      <a:pt x="12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6" name="Freeform 73"/>
              <p:cNvSpPr/>
              <p:nvPr/>
            </p:nvSpPr>
            <p:spPr bwMode="auto">
              <a:xfrm>
                <a:off x="11726863" y="-1173163"/>
                <a:ext cx="182563" cy="166688"/>
              </a:xfrm>
              <a:custGeom>
                <a:avLst/>
                <a:gdLst/>
                <a:ahLst/>
                <a:cxnLst>
                  <a:cxn ang="0">
                    <a:pos x="28" y="18"/>
                  </a:cxn>
                  <a:cxn ang="0">
                    <a:pos x="49" y="12"/>
                  </a:cxn>
                  <a:cxn ang="0">
                    <a:pos x="13" y="51"/>
                  </a:cxn>
                  <a:cxn ang="0">
                    <a:pos x="1" y="15"/>
                  </a:cxn>
                  <a:cxn ang="0">
                    <a:pos x="28" y="18"/>
                  </a:cxn>
                </a:cxnLst>
                <a:rect l="0" t="0" r="r" b="b"/>
                <a:pathLst>
                  <a:path w="61" h="56">
                    <a:moveTo>
                      <a:pt x="28" y="18"/>
                    </a:moveTo>
                    <a:cubicBezTo>
                      <a:pt x="37" y="18"/>
                      <a:pt x="37" y="9"/>
                      <a:pt x="49" y="12"/>
                    </a:cubicBezTo>
                    <a:cubicBezTo>
                      <a:pt x="61" y="37"/>
                      <a:pt x="41" y="56"/>
                      <a:pt x="13" y="51"/>
                    </a:cubicBezTo>
                    <a:cubicBezTo>
                      <a:pt x="6" y="42"/>
                      <a:pt x="0" y="32"/>
                      <a:pt x="1" y="15"/>
                    </a:cubicBezTo>
                    <a:cubicBezTo>
                      <a:pt x="6" y="6"/>
                      <a:pt x="28" y="0"/>
                      <a:pt x="28" y="18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7" name="Freeform 74"/>
              <p:cNvSpPr/>
              <p:nvPr/>
            </p:nvSpPr>
            <p:spPr bwMode="auto">
              <a:xfrm>
                <a:off x="13833475" y="-1165225"/>
                <a:ext cx="242888" cy="600075"/>
              </a:xfrm>
              <a:custGeom>
                <a:avLst/>
                <a:gdLst/>
                <a:ahLst/>
                <a:cxnLst>
                  <a:cxn ang="0">
                    <a:pos x="36" y="18"/>
                  </a:cxn>
                  <a:cxn ang="0">
                    <a:pos x="69" y="12"/>
                  </a:cxn>
                  <a:cxn ang="0">
                    <a:pos x="69" y="15"/>
                  </a:cxn>
                  <a:cxn ang="0">
                    <a:pos x="81" y="18"/>
                  </a:cxn>
                  <a:cxn ang="0">
                    <a:pos x="81" y="39"/>
                  </a:cxn>
                  <a:cxn ang="0">
                    <a:pos x="72" y="69"/>
                  </a:cxn>
                  <a:cxn ang="0">
                    <a:pos x="36" y="201"/>
                  </a:cxn>
                  <a:cxn ang="0">
                    <a:pos x="27" y="198"/>
                  </a:cxn>
                  <a:cxn ang="0">
                    <a:pos x="3" y="180"/>
                  </a:cxn>
                  <a:cxn ang="0">
                    <a:pos x="9" y="156"/>
                  </a:cxn>
                  <a:cxn ang="0">
                    <a:pos x="15" y="129"/>
                  </a:cxn>
                  <a:cxn ang="0">
                    <a:pos x="18" y="114"/>
                  </a:cxn>
                  <a:cxn ang="0">
                    <a:pos x="30" y="48"/>
                  </a:cxn>
                  <a:cxn ang="0">
                    <a:pos x="36" y="27"/>
                  </a:cxn>
                  <a:cxn ang="0">
                    <a:pos x="42" y="45"/>
                  </a:cxn>
                  <a:cxn ang="0">
                    <a:pos x="51" y="105"/>
                  </a:cxn>
                  <a:cxn ang="0">
                    <a:pos x="54" y="126"/>
                  </a:cxn>
                  <a:cxn ang="0">
                    <a:pos x="54" y="90"/>
                  </a:cxn>
                  <a:cxn ang="0">
                    <a:pos x="45" y="36"/>
                  </a:cxn>
                  <a:cxn ang="0">
                    <a:pos x="36" y="21"/>
                  </a:cxn>
                  <a:cxn ang="0">
                    <a:pos x="36" y="18"/>
                  </a:cxn>
                </a:cxnLst>
                <a:rect l="0" t="0" r="r" b="b"/>
                <a:pathLst>
                  <a:path w="81" h="201">
                    <a:moveTo>
                      <a:pt x="36" y="18"/>
                    </a:moveTo>
                    <a:cubicBezTo>
                      <a:pt x="42" y="0"/>
                      <a:pt x="56" y="2"/>
                      <a:pt x="69" y="12"/>
                    </a:cubicBezTo>
                    <a:cubicBezTo>
                      <a:pt x="69" y="13"/>
                      <a:pt x="69" y="14"/>
                      <a:pt x="69" y="15"/>
                    </a:cubicBezTo>
                    <a:cubicBezTo>
                      <a:pt x="75" y="14"/>
                      <a:pt x="76" y="18"/>
                      <a:pt x="81" y="18"/>
                    </a:cubicBezTo>
                    <a:cubicBezTo>
                      <a:pt x="81" y="25"/>
                      <a:pt x="81" y="32"/>
                      <a:pt x="81" y="39"/>
                    </a:cubicBezTo>
                    <a:cubicBezTo>
                      <a:pt x="75" y="46"/>
                      <a:pt x="76" y="60"/>
                      <a:pt x="72" y="69"/>
                    </a:cubicBezTo>
                    <a:cubicBezTo>
                      <a:pt x="62" y="115"/>
                      <a:pt x="54" y="163"/>
                      <a:pt x="36" y="201"/>
                    </a:cubicBezTo>
                    <a:cubicBezTo>
                      <a:pt x="34" y="199"/>
                      <a:pt x="31" y="198"/>
                      <a:pt x="27" y="198"/>
                    </a:cubicBezTo>
                    <a:cubicBezTo>
                      <a:pt x="19" y="192"/>
                      <a:pt x="11" y="186"/>
                      <a:pt x="3" y="180"/>
                    </a:cubicBezTo>
                    <a:cubicBezTo>
                      <a:pt x="0" y="167"/>
                      <a:pt x="9" y="166"/>
                      <a:pt x="9" y="156"/>
                    </a:cubicBezTo>
                    <a:cubicBezTo>
                      <a:pt x="14" y="150"/>
                      <a:pt x="15" y="140"/>
                      <a:pt x="15" y="129"/>
                    </a:cubicBezTo>
                    <a:cubicBezTo>
                      <a:pt x="22" y="130"/>
                      <a:pt x="16" y="118"/>
                      <a:pt x="18" y="114"/>
                    </a:cubicBezTo>
                    <a:cubicBezTo>
                      <a:pt x="26" y="96"/>
                      <a:pt x="29" y="73"/>
                      <a:pt x="30" y="48"/>
                    </a:cubicBezTo>
                    <a:cubicBezTo>
                      <a:pt x="37" y="46"/>
                      <a:pt x="30" y="30"/>
                      <a:pt x="36" y="27"/>
                    </a:cubicBezTo>
                    <a:cubicBezTo>
                      <a:pt x="44" y="27"/>
                      <a:pt x="34" y="45"/>
                      <a:pt x="42" y="45"/>
                    </a:cubicBezTo>
                    <a:cubicBezTo>
                      <a:pt x="42" y="68"/>
                      <a:pt x="49" y="84"/>
                      <a:pt x="51" y="105"/>
                    </a:cubicBezTo>
                    <a:cubicBezTo>
                      <a:pt x="50" y="114"/>
                      <a:pt x="56" y="116"/>
                      <a:pt x="54" y="126"/>
                    </a:cubicBezTo>
                    <a:cubicBezTo>
                      <a:pt x="59" y="121"/>
                      <a:pt x="59" y="95"/>
                      <a:pt x="54" y="90"/>
                    </a:cubicBezTo>
                    <a:cubicBezTo>
                      <a:pt x="55" y="68"/>
                      <a:pt x="49" y="53"/>
                      <a:pt x="45" y="36"/>
                    </a:cubicBezTo>
                    <a:cubicBezTo>
                      <a:pt x="41" y="32"/>
                      <a:pt x="44" y="21"/>
                      <a:pt x="36" y="21"/>
                    </a:cubicBezTo>
                    <a:cubicBezTo>
                      <a:pt x="36" y="20"/>
                      <a:pt x="36" y="19"/>
                      <a:pt x="36" y="18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8" name="Freeform 75"/>
              <p:cNvSpPr/>
              <p:nvPr/>
            </p:nvSpPr>
            <p:spPr bwMode="auto">
              <a:xfrm>
                <a:off x="12903200" y="-1146175"/>
                <a:ext cx="53975" cy="169863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18" y="0"/>
                  </a:cxn>
                  <a:cxn ang="0">
                    <a:pos x="0" y="57"/>
                  </a:cxn>
                </a:cxnLst>
                <a:rect l="0" t="0" r="r" b="b"/>
                <a:pathLst>
                  <a:path w="18" h="57">
                    <a:moveTo>
                      <a:pt x="0" y="57"/>
                    </a:moveTo>
                    <a:cubicBezTo>
                      <a:pt x="5" y="37"/>
                      <a:pt x="8" y="15"/>
                      <a:pt x="18" y="0"/>
                    </a:cubicBezTo>
                    <a:cubicBezTo>
                      <a:pt x="14" y="21"/>
                      <a:pt x="12" y="44"/>
                      <a:pt x="0" y="5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299" name="Freeform 76"/>
              <p:cNvSpPr/>
              <p:nvPr/>
            </p:nvSpPr>
            <p:spPr bwMode="auto">
              <a:xfrm>
                <a:off x="12347575" y="-1093788"/>
                <a:ext cx="71438" cy="2698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8" y="9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24" h="9">
                    <a:moveTo>
                      <a:pt x="3" y="0"/>
                    </a:moveTo>
                    <a:cubicBezTo>
                      <a:pt x="9" y="1"/>
                      <a:pt x="24" y="7"/>
                      <a:pt x="18" y="9"/>
                    </a:cubicBezTo>
                    <a:cubicBezTo>
                      <a:pt x="10" y="9"/>
                      <a:pt x="4" y="7"/>
                      <a:pt x="0" y="3"/>
                    </a:cubicBezTo>
                    <a:cubicBezTo>
                      <a:pt x="2" y="3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0" name="Freeform 77"/>
              <p:cNvSpPr/>
              <p:nvPr/>
            </p:nvSpPr>
            <p:spPr bwMode="auto">
              <a:xfrm>
                <a:off x="13935075" y="-1101725"/>
                <a:ext cx="33338" cy="7143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1" y="15"/>
                  </a:cxn>
                  <a:cxn ang="0">
                    <a:pos x="8" y="24"/>
                  </a:cxn>
                  <a:cxn ang="0">
                    <a:pos x="2" y="6"/>
                  </a:cxn>
                  <a:cxn ang="0">
                    <a:pos x="2" y="0"/>
                  </a:cxn>
                </a:cxnLst>
                <a:rect l="0" t="0" r="r" b="b"/>
                <a:pathLst>
                  <a:path w="11" h="24">
                    <a:moveTo>
                      <a:pt x="2" y="0"/>
                    </a:moveTo>
                    <a:cubicBezTo>
                      <a:pt x="10" y="0"/>
                      <a:pt x="7" y="11"/>
                      <a:pt x="11" y="15"/>
                    </a:cubicBezTo>
                    <a:cubicBezTo>
                      <a:pt x="7" y="15"/>
                      <a:pt x="8" y="20"/>
                      <a:pt x="8" y="24"/>
                    </a:cubicBezTo>
                    <a:cubicBezTo>
                      <a:pt x="0" y="24"/>
                      <a:pt x="10" y="6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1" name="Freeform 78"/>
              <p:cNvSpPr/>
              <p:nvPr/>
            </p:nvSpPr>
            <p:spPr bwMode="auto">
              <a:xfrm>
                <a:off x="13757275" y="-1173163"/>
                <a:ext cx="50800" cy="125413"/>
              </a:xfrm>
              <a:custGeom>
                <a:avLst/>
                <a:gdLst/>
                <a:ahLst/>
                <a:cxnLst>
                  <a:cxn ang="0">
                    <a:pos x="5" y="42"/>
                  </a:cxn>
                  <a:cxn ang="0">
                    <a:pos x="14" y="0"/>
                  </a:cxn>
                  <a:cxn ang="0">
                    <a:pos x="17" y="0"/>
                  </a:cxn>
                  <a:cxn ang="0">
                    <a:pos x="5" y="42"/>
                  </a:cxn>
                </a:cxnLst>
                <a:rect l="0" t="0" r="r" b="b"/>
                <a:pathLst>
                  <a:path w="17" h="42">
                    <a:moveTo>
                      <a:pt x="5" y="42"/>
                    </a:moveTo>
                    <a:cubicBezTo>
                      <a:pt x="0" y="32"/>
                      <a:pt x="14" y="15"/>
                      <a:pt x="14" y="0"/>
                    </a:cubicBezTo>
                    <a:cubicBezTo>
                      <a:pt x="15" y="0"/>
                      <a:pt x="16" y="0"/>
                      <a:pt x="17" y="0"/>
                    </a:cubicBezTo>
                    <a:cubicBezTo>
                      <a:pt x="15" y="16"/>
                      <a:pt x="11" y="30"/>
                      <a:pt x="5" y="42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2" name="Freeform 79"/>
              <p:cNvSpPr/>
              <p:nvPr/>
            </p:nvSpPr>
            <p:spPr bwMode="auto">
              <a:xfrm>
                <a:off x="11269663" y="-1108075"/>
                <a:ext cx="138113" cy="161925"/>
              </a:xfrm>
              <a:custGeom>
                <a:avLst/>
                <a:gdLst/>
                <a:ahLst/>
                <a:cxnLst>
                  <a:cxn ang="0">
                    <a:pos x="46" y="41"/>
                  </a:cxn>
                  <a:cxn ang="0">
                    <a:pos x="46" y="20"/>
                  </a:cxn>
                  <a:cxn ang="0">
                    <a:pos x="16" y="26"/>
                  </a:cxn>
                  <a:cxn ang="0">
                    <a:pos x="46" y="38"/>
                  </a:cxn>
                  <a:cxn ang="0">
                    <a:pos x="46" y="41"/>
                  </a:cxn>
                </a:cxnLst>
                <a:rect l="0" t="0" r="r" b="b"/>
                <a:pathLst>
                  <a:path w="46" h="54">
                    <a:moveTo>
                      <a:pt x="46" y="41"/>
                    </a:moveTo>
                    <a:cubicBezTo>
                      <a:pt x="0" y="54"/>
                      <a:pt x="11" y="0"/>
                      <a:pt x="46" y="20"/>
                    </a:cubicBezTo>
                    <a:cubicBezTo>
                      <a:pt x="34" y="20"/>
                      <a:pt x="21" y="19"/>
                      <a:pt x="16" y="26"/>
                    </a:cubicBezTo>
                    <a:cubicBezTo>
                      <a:pt x="15" y="41"/>
                      <a:pt x="32" y="38"/>
                      <a:pt x="46" y="38"/>
                    </a:cubicBezTo>
                    <a:cubicBezTo>
                      <a:pt x="46" y="39"/>
                      <a:pt x="46" y="40"/>
                      <a:pt x="46" y="41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3" name="Freeform 80"/>
              <p:cNvSpPr/>
              <p:nvPr/>
            </p:nvSpPr>
            <p:spPr bwMode="auto">
              <a:xfrm>
                <a:off x="13984288" y="-895350"/>
                <a:ext cx="25400" cy="1063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36"/>
                  </a:cxn>
                  <a:cxn ang="0">
                    <a:pos x="1" y="15"/>
                  </a:cxn>
                  <a:cxn ang="0">
                    <a:pos x="4" y="0"/>
                  </a:cxn>
                </a:cxnLst>
                <a:rect l="0" t="0" r="r" b="b"/>
                <a:pathLst>
                  <a:path w="9" h="36">
                    <a:moveTo>
                      <a:pt x="4" y="0"/>
                    </a:moveTo>
                    <a:cubicBezTo>
                      <a:pt x="9" y="5"/>
                      <a:pt x="9" y="31"/>
                      <a:pt x="4" y="36"/>
                    </a:cubicBezTo>
                    <a:cubicBezTo>
                      <a:pt x="6" y="26"/>
                      <a:pt x="0" y="24"/>
                      <a:pt x="1" y="15"/>
                    </a:cubicBezTo>
                    <a:cubicBezTo>
                      <a:pt x="8" y="16"/>
                      <a:pt x="2" y="4"/>
                      <a:pt x="4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4" name="Freeform 81"/>
              <p:cNvSpPr/>
              <p:nvPr/>
            </p:nvSpPr>
            <p:spPr bwMode="auto">
              <a:xfrm>
                <a:off x="11314113" y="-1050925"/>
                <a:ext cx="111125" cy="65088"/>
              </a:xfrm>
              <a:custGeom>
                <a:avLst/>
                <a:gdLst/>
                <a:ahLst/>
                <a:cxnLst>
                  <a:cxn ang="0">
                    <a:pos x="31" y="19"/>
                  </a:cxn>
                  <a:cxn ang="0">
                    <a:pos x="1" y="7"/>
                  </a:cxn>
                  <a:cxn ang="0">
                    <a:pos x="31" y="1"/>
                  </a:cxn>
                  <a:cxn ang="0">
                    <a:pos x="31" y="19"/>
                  </a:cxn>
                </a:cxnLst>
                <a:rect l="0" t="0" r="r" b="b"/>
                <a:pathLst>
                  <a:path w="37" h="22">
                    <a:moveTo>
                      <a:pt x="31" y="19"/>
                    </a:moveTo>
                    <a:cubicBezTo>
                      <a:pt x="17" y="19"/>
                      <a:pt x="0" y="22"/>
                      <a:pt x="1" y="7"/>
                    </a:cubicBezTo>
                    <a:cubicBezTo>
                      <a:pt x="6" y="0"/>
                      <a:pt x="19" y="1"/>
                      <a:pt x="31" y="1"/>
                    </a:cubicBezTo>
                    <a:cubicBezTo>
                      <a:pt x="37" y="6"/>
                      <a:pt x="29" y="9"/>
                      <a:pt x="31" y="19"/>
                    </a:cubicBezTo>
                    <a:close/>
                  </a:path>
                </a:pathLst>
              </a:custGeom>
              <a:solidFill>
                <a:srgbClr val="E1C24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5" name="Freeform 82"/>
              <p:cNvSpPr/>
              <p:nvPr/>
            </p:nvSpPr>
            <p:spPr bwMode="auto">
              <a:xfrm>
                <a:off x="12642850" y="-1020763"/>
                <a:ext cx="250825" cy="746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18"/>
                  </a:cxn>
                  <a:cxn ang="0">
                    <a:pos x="0" y="0"/>
                  </a:cxn>
                </a:cxnLst>
                <a:rect l="0" t="0" r="r" b="b"/>
                <a:pathLst>
                  <a:path w="84" h="25">
                    <a:moveTo>
                      <a:pt x="0" y="0"/>
                    </a:moveTo>
                    <a:cubicBezTo>
                      <a:pt x="29" y="5"/>
                      <a:pt x="48" y="20"/>
                      <a:pt x="84" y="18"/>
                    </a:cubicBezTo>
                    <a:cubicBezTo>
                      <a:pt x="55" y="25"/>
                      <a:pt x="21" y="11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6" name="Freeform 83"/>
              <p:cNvSpPr/>
              <p:nvPr/>
            </p:nvSpPr>
            <p:spPr bwMode="auto">
              <a:xfrm>
                <a:off x="12395200" y="-989013"/>
                <a:ext cx="190500" cy="144463"/>
              </a:xfrm>
              <a:custGeom>
                <a:avLst/>
                <a:gdLst/>
                <a:ahLst/>
                <a:cxnLst>
                  <a:cxn ang="0">
                    <a:pos x="53" y="7"/>
                  </a:cxn>
                  <a:cxn ang="0">
                    <a:pos x="20" y="46"/>
                  </a:cxn>
                  <a:cxn ang="0">
                    <a:pos x="8" y="1"/>
                  </a:cxn>
                  <a:cxn ang="0">
                    <a:pos x="53" y="7"/>
                  </a:cxn>
                </a:cxnLst>
                <a:rect l="0" t="0" r="r" b="b"/>
                <a:pathLst>
                  <a:path w="64" h="48">
                    <a:moveTo>
                      <a:pt x="53" y="7"/>
                    </a:moveTo>
                    <a:cubicBezTo>
                      <a:pt x="64" y="31"/>
                      <a:pt x="44" y="48"/>
                      <a:pt x="20" y="46"/>
                    </a:cubicBezTo>
                    <a:cubicBezTo>
                      <a:pt x="9" y="38"/>
                      <a:pt x="0" y="19"/>
                      <a:pt x="8" y="1"/>
                    </a:cubicBezTo>
                    <a:cubicBezTo>
                      <a:pt x="36" y="0"/>
                      <a:pt x="27" y="17"/>
                      <a:pt x="53" y="7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7" name="Freeform 84"/>
              <p:cNvSpPr/>
              <p:nvPr/>
            </p:nvSpPr>
            <p:spPr bwMode="auto">
              <a:xfrm>
                <a:off x="11487150" y="-976313"/>
                <a:ext cx="144463" cy="174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0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8" y="0"/>
                  </a:cxn>
                  <a:cxn ang="0">
                    <a:pos x="48" y="3"/>
                  </a:cxn>
                  <a:cxn ang="0">
                    <a:pos x="42" y="6"/>
                  </a:cxn>
                  <a:cxn ang="0">
                    <a:pos x="30" y="6"/>
                  </a:cxn>
                  <a:cxn ang="0">
                    <a:pos x="0" y="6"/>
                  </a:cxn>
                  <a:cxn ang="0">
                    <a:pos x="0" y="3"/>
                  </a:cxn>
                </a:cxnLst>
                <a:rect l="0" t="0" r="r" b="b"/>
                <a:pathLst>
                  <a:path w="48" h="6">
                    <a:moveTo>
                      <a:pt x="0" y="3"/>
                    </a:moveTo>
                    <a:cubicBezTo>
                      <a:pt x="1" y="0"/>
                      <a:pt x="5" y="0"/>
                      <a:pt x="9" y="0"/>
                    </a:cubicBezTo>
                    <a:cubicBezTo>
                      <a:pt x="12" y="5"/>
                      <a:pt x="36" y="5"/>
                      <a:pt x="39" y="0"/>
                    </a:cubicBezTo>
                    <a:cubicBezTo>
                      <a:pt x="40" y="0"/>
                      <a:pt x="41" y="0"/>
                      <a:pt x="42" y="0"/>
                    </a:cubicBezTo>
                    <a:cubicBezTo>
                      <a:pt x="44" y="0"/>
                      <a:pt x="46" y="0"/>
                      <a:pt x="48" y="0"/>
                    </a:cubicBezTo>
                    <a:cubicBezTo>
                      <a:pt x="48" y="1"/>
                      <a:pt x="48" y="2"/>
                      <a:pt x="48" y="3"/>
                    </a:cubicBezTo>
                    <a:cubicBezTo>
                      <a:pt x="45" y="3"/>
                      <a:pt x="43" y="4"/>
                      <a:pt x="42" y="6"/>
                    </a:cubicBezTo>
                    <a:cubicBezTo>
                      <a:pt x="38" y="6"/>
                      <a:pt x="34" y="6"/>
                      <a:pt x="30" y="6"/>
                    </a:cubicBezTo>
                    <a:cubicBezTo>
                      <a:pt x="20" y="6"/>
                      <a:pt x="10" y="6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8" name="Freeform 85"/>
              <p:cNvSpPr/>
              <p:nvPr/>
            </p:nvSpPr>
            <p:spPr bwMode="auto">
              <a:xfrm>
                <a:off x="12509500" y="-1033463"/>
                <a:ext cx="455613" cy="1968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47" y="13"/>
                  </a:cxn>
                  <a:cxn ang="0">
                    <a:pos x="153" y="16"/>
                  </a:cxn>
                  <a:cxn ang="0">
                    <a:pos x="0" y="4"/>
                  </a:cxn>
                </a:cxnLst>
                <a:rect l="0" t="0" r="r" b="b"/>
                <a:pathLst>
                  <a:path w="153" h="66">
                    <a:moveTo>
                      <a:pt x="0" y="4"/>
                    </a:moveTo>
                    <a:cubicBezTo>
                      <a:pt x="38" y="0"/>
                      <a:pt x="120" y="62"/>
                      <a:pt x="147" y="13"/>
                    </a:cubicBezTo>
                    <a:cubicBezTo>
                      <a:pt x="149" y="14"/>
                      <a:pt x="150" y="16"/>
                      <a:pt x="153" y="16"/>
                    </a:cubicBezTo>
                    <a:cubicBezTo>
                      <a:pt x="146" y="66"/>
                      <a:pt x="31" y="11"/>
                      <a:pt x="0" y="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09" name="Freeform 86"/>
              <p:cNvSpPr/>
              <p:nvPr/>
            </p:nvSpPr>
            <p:spPr bwMode="auto">
              <a:xfrm>
                <a:off x="11577638" y="-982663"/>
                <a:ext cx="474663" cy="4984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2" y="8"/>
                  </a:cxn>
                  <a:cxn ang="0">
                    <a:pos x="33" y="14"/>
                  </a:cxn>
                  <a:cxn ang="0">
                    <a:pos x="18" y="5"/>
                  </a:cxn>
                  <a:cxn ang="0">
                    <a:pos x="18" y="2"/>
                  </a:cxn>
                  <a:cxn ang="0">
                    <a:pos x="60" y="140"/>
                  </a:cxn>
                  <a:cxn ang="0">
                    <a:pos x="159" y="167"/>
                  </a:cxn>
                  <a:cxn ang="0">
                    <a:pos x="48" y="140"/>
                  </a:cxn>
                  <a:cxn ang="0">
                    <a:pos x="39" y="14"/>
                  </a:cxn>
                  <a:cxn ang="0">
                    <a:pos x="9" y="152"/>
                  </a:cxn>
                  <a:cxn ang="0">
                    <a:pos x="0" y="8"/>
                  </a:cxn>
                </a:cxnLst>
                <a:rect l="0" t="0" r="r" b="b"/>
                <a:pathLst>
                  <a:path w="159" h="167">
                    <a:moveTo>
                      <a:pt x="0" y="8"/>
                    </a:moveTo>
                    <a:cubicBezTo>
                      <a:pt x="4" y="8"/>
                      <a:pt x="8" y="8"/>
                      <a:pt x="12" y="8"/>
                    </a:cubicBezTo>
                    <a:cubicBezTo>
                      <a:pt x="17" y="12"/>
                      <a:pt x="25" y="13"/>
                      <a:pt x="33" y="14"/>
                    </a:cubicBezTo>
                    <a:cubicBezTo>
                      <a:pt x="41" y="10"/>
                      <a:pt x="23" y="6"/>
                      <a:pt x="18" y="5"/>
                    </a:cubicBezTo>
                    <a:cubicBezTo>
                      <a:pt x="18" y="4"/>
                      <a:pt x="18" y="3"/>
                      <a:pt x="18" y="2"/>
                    </a:cubicBezTo>
                    <a:cubicBezTo>
                      <a:pt x="98" y="0"/>
                      <a:pt x="97" y="95"/>
                      <a:pt x="60" y="140"/>
                    </a:cubicBezTo>
                    <a:cubicBezTo>
                      <a:pt x="94" y="148"/>
                      <a:pt x="129" y="155"/>
                      <a:pt x="159" y="167"/>
                    </a:cubicBezTo>
                    <a:cubicBezTo>
                      <a:pt x="119" y="161"/>
                      <a:pt x="84" y="150"/>
                      <a:pt x="48" y="140"/>
                    </a:cubicBezTo>
                    <a:cubicBezTo>
                      <a:pt x="86" y="117"/>
                      <a:pt x="97" y="23"/>
                      <a:pt x="39" y="14"/>
                    </a:cubicBezTo>
                    <a:cubicBezTo>
                      <a:pt x="92" y="31"/>
                      <a:pt x="73" y="143"/>
                      <a:pt x="9" y="152"/>
                    </a:cubicBezTo>
                    <a:cubicBezTo>
                      <a:pt x="76" y="130"/>
                      <a:pt x="90" y="14"/>
                      <a:pt x="0" y="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0" name="Freeform 87"/>
              <p:cNvSpPr/>
              <p:nvPr/>
            </p:nvSpPr>
            <p:spPr bwMode="auto">
              <a:xfrm>
                <a:off x="11180763" y="-922338"/>
                <a:ext cx="414338" cy="477838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139" y="132"/>
                  </a:cxn>
                  <a:cxn ang="0">
                    <a:pos x="76" y="0"/>
                  </a:cxn>
                </a:cxnLst>
                <a:rect l="0" t="0" r="r" b="b"/>
                <a:pathLst>
                  <a:path w="139" h="160">
                    <a:moveTo>
                      <a:pt x="76" y="0"/>
                    </a:moveTo>
                    <a:cubicBezTo>
                      <a:pt x="13" y="41"/>
                      <a:pt x="52" y="146"/>
                      <a:pt x="139" y="132"/>
                    </a:cubicBezTo>
                    <a:cubicBezTo>
                      <a:pt x="50" y="160"/>
                      <a:pt x="0" y="34"/>
                      <a:pt x="76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1" name="Freeform 88"/>
              <p:cNvSpPr/>
              <p:nvPr/>
            </p:nvSpPr>
            <p:spPr bwMode="auto">
              <a:xfrm>
                <a:off x="13690600" y="-958850"/>
                <a:ext cx="53975" cy="1968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18" y="0"/>
                  </a:cxn>
                  <a:cxn ang="0">
                    <a:pos x="0" y="66"/>
                  </a:cxn>
                </a:cxnLst>
                <a:rect l="0" t="0" r="r" b="b"/>
                <a:pathLst>
                  <a:path w="18" h="66">
                    <a:moveTo>
                      <a:pt x="0" y="66"/>
                    </a:moveTo>
                    <a:cubicBezTo>
                      <a:pt x="0" y="50"/>
                      <a:pt x="9" y="17"/>
                      <a:pt x="18" y="0"/>
                    </a:cubicBezTo>
                    <a:cubicBezTo>
                      <a:pt x="15" y="25"/>
                      <a:pt x="9" y="47"/>
                      <a:pt x="0" y="66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2" name="Freeform 89"/>
              <p:cNvSpPr>
                <a:spLocks noEditPoints="1"/>
              </p:cNvSpPr>
              <p:nvPr/>
            </p:nvSpPr>
            <p:spPr bwMode="auto">
              <a:xfrm>
                <a:off x="10983913" y="-5672138"/>
                <a:ext cx="3151188" cy="5672138"/>
              </a:xfrm>
              <a:custGeom>
                <a:avLst/>
                <a:gdLst/>
                <a:ahLst/>
                <a:cxnLst>
                  <a:cxn ang="0">
                    <a:pos x="469" y="0"/>
                  </a:cxn>
                  <a:cxn ang="0">
                    <a:pos x="469" y="513"/>
                  </a:cxn>
                  <a:cxn ang="0">
                    <a:pos x="469" y="780"/>
                  </a:cxn>
                  <a:cxn ang="0">
                    <a:pos x="466" y="1170"/>
                  </a:cxn>
                  <a:cxn ang="0">
                    <a:pos x="1015" y="1434"/>
                  </a:cxn>
                  <a:cxn ang="0">
                    <a:pos x="1054" y="1533"/>
                  </a:cxn>
                  <a:cxn ang="0">
                    <a:pos x="949" y="1884"/>
                  </a:cxn>
                  <a:cxn ang="0">
                    <a:pos x="826" y="1899"/>
                  </a:cxn>
                  <a:cxn ang="0">
                    <a:pos x="694" y="1833"/>
                  </a:cxn>
                  <a:cxn ang="0">
                    <a:pos x="340" y="1749"/>
                  </a:cxn>
                  <a:cxn ang="0">
                    <a:pos x="217" y="1743"/>
                  </a:cxn>
                  <a:cxn ang="0">
                    <a:pos x="13" y="1650"/>
                  </a:cxn>
                  <a:cxn ang="0">
                    <a:pos x="37" y="1497"/>
                  </a:cxn>
                  <a:cxn ang="0">
                    <a:pos x="118" y="1263"/>
                  </a:cxn>
                  <a:cxn ang="0">
                    <a:pos x="172" y="1176"/>
                  </a:cxn>
                  <a:cxn ang="0">
                    <a:pos x="334" y="1245"/>
                  </a:cxn>
                  <a:cxn ang="0">
                    <a:pos x="448" y="1122"/>
                  </a:cxn>
                  <a:cxn ang="0">
                    <a:pos x="451" y="681"/>
                  </a:cxn>
                  <a:cxn ang="0">
                    <a:pos x="451" y="378"/>
                  </a:cxn>
                  <a:cxn ang="0">
                    <a:pos x="454" y="0"/>
                  </a:cxn>
                  <a:cxn ang="0">
                    <a:pos x="238" y="1584"/>
                  </a:cxn>
                  <a:cxn ang="0">
                    <a:pos x="358" y="1737"/>
                  </a:cxn>
                  <a:cxn ang="0">
                    <a:pos x="373" y="1743"/>
                  </a:cxn>
                  <a:cxn ang="0">
                    <a:pos x="451" y="1761"/>
                  </a:cxn>
                  <a:cxn ang="0">
                    <a:pos x="499" y="1773"/>
                  </a:cxn>
                  <a:cxn ang="0">
                    <a:pos x="604" y="1797"/>
                  </a:cxn>
                  <a:cxn ang="0">
                    <a:pos x="646" y="1806"/>
                  </a:cxn>
                  <a:cxn ang="0">
                    <a:pos x="772" y="1878"/>
                  </a:cxn>
                  <a:cxn ang="0">
                    <a:pos x="775" y="1743"/>
                  </a:cxn>
                  <a:cxn ang="0">
                    <a:pos x="775" y="1737"/>
                  </a:cxn>
                  <a:cxn ang="0">
                    <a:pos x="865" y="1860"/>
                  </a:cxn>
                  <a:cxn ang="0">
                    <a:pos x="973" y="1797"/>
                  </a:cxn>
                  <a:cxn ang="0">
                    <a:pos x="1030" y="1578"/>
                  </a:cxn>
                  <a:cxn ang="0">
                    <a:pos x="1036" y="1527"/>
                  </a:cxn>
                  <a:cxn ang="0">
                    <a:pos x="988" y="1437"/>
                  </a:cxn>
                  <a:cxn ang="0">
                    <a:pos x="307" y="1251"/>
                  </a:cxn>
                  <a:cxn ang="0">
                    <a:pos x="241" y="1194"/>
                  </a:cxn>
                  <a:cxn ang="0">
                    <a:pos x="175" y="1221"/>
                  </a:cxn>
                  <a:cxn ang="0">
                    <a:pos x="172" y="1239"/>
                  </a:cxn>
                  <a:cxn ang="0">
                    <a:pos x="109" y="1344"/>
                  </a:cxn>
                  <a:cxn ang="0">
                    <a:pos x="34" y="1617"/>
                  </a:cxn>
                  <a:cxn ang="0">
                    <a:pos x="94" y="1662"/>
                  </a:cxn>
                  <a:cxn ang="0">
                    <a:pos x="169" y="1578"/>
                  </a:cxn>
                  <a:cxn ang="0">
                    <a:pos x="205" y="1722"/>
                  </a:cxn>
                </a:cxnLst>
                <a:rect l="0" t="0" r="r" b="b"/>
                <a:pathLst>
                  <a:path w="1056" h="1899">
                    <a:moveTo>
                      <a:pt x="454" y="0"/>
                    </a:moveTo>
                    <a:cubicBezTo>
                      <a:pt x="459" y="0"/>
                      <a:pt x="464" y="0"/>
                      <a:pt x="469" y="0"/>
                    </a:cubicBezTo>
                    <a:cubicBezTo>
                      <a:pt x="469" y="57"/>
                      <a:pt x="469" y="114"/>
                      <a:pt x="469" y="171"/>
                    </a:cubicBezTo>
                    <a:cubicBezTo>
                      <a:pt x="469" y="285"/>
                      <a:pt x="469" y="399"/>
                      <a:pt x="469" y="513"/>
                    </a:cubicBezTo>
                    <a:cubicBezTo>
                      <a:pt x="464" y="562"/>
                      <a:pt x="464" y="632"/>
                      <a:pt x="469" y="681"/>
                    </a:cubicBezTo>
                    <a:cubicBezTo>
                      <a:pt x="469" y="714"/>
                      <a:pt x="469" y="747"/>
                      <a:pt x="469" y="780"/>
                    </a:cubicBezTo>
                    <a:cubicBezTo>
                      <a:pt x="462" y="839"/>
                      <a:pt x="468" y="911"/>
                      <a:pt x="466" y="975"/>
                    </a:cubicBezTo>
                    <a:cubicBezTo>
                      <a:pt x="466" y="1040"/>
                      <a:pt x="466" y="1105"/>
                      <a:pt x="466" y="1170"/>
                    </a:cubicBezTo>
                    <a:cubicBezTo>
                      <a:pt x="468" y="1203"/>
                      <a:pt x="462" y="1244"/>
                      <a:pt x="469" y="1272"/>
                    </a:cubicBezTo>
                    <a:cubicBezTo>
                      <a:pt x="665" y="1312"/>
                      <a:pt x="855" y="1358"/>
                      <a:pt x="1015" y="1434"/>
                    </a:cubicBezTo>
                    <a:cubicBezTo>
                      <a:pt x="1028" y="1456"/>
                      <a:pt x="1056" y="1463"/>
                      <a:pt x="1054" y="1500"/>
                    </a:cubicBezTo>
                    <a:cubicBezTo>
                      <a:pt x="1054" y="1511"/>
                      <a:pt x="1054" y="1522"/>
                      <a:pt x="1054" y="1533"/>
                    </a:cubicBezTo>
                    <a:cubicBezTo>
                      <a:pt x="1046" y="1611"/>
                      <a:pt x="1023" y="1725"/>
                      <a:pt x="997" y="1806"/>
                    </a:cubicBezTo>
                    <a:cubicBezTo>
                      <a:pt x="987" y="1838"/>
                      <a:pt x="983" y="1886"/>
                      <a:pt x="949" y="1884"/>
                    </a:cubicBezTo>
                    <a:cubicBezTo>
                      <a:pt x="934" y="1884"/>
                      <a:pt x="919" y="1884"/>
                      <a:pt x="904" y="1884"/>
                    </a:cubicBezTo>
                    <a:cubicBezTo>
                      <a:pt x="868" y="1873"/>
                      <a:pt x="850" y="1880"/>
                      <a:pt x="826" y="1899"/>
                    </a:cubicBezTo>
                    <a:cubicBezTo>
                      <a:pt x="806" y="1899"/>
                      <a:pt x="786" y="1899"/>
                      <a:pt x="766" y="1899"/>
                    </a:cubicBezTo>
                    <a:cubicBezTo>
                      <a:pt x="732" y="1887"/>
                      <a:pt x="692" y="1881"/>
                      <a:pt x="694" y="1833"/>
                    </a:cubicBezTo>
                    <a:cubicBezTo>
                      <a:pt x="600" y="1825"/>
                      <a:pt x="489" y="1775"/>
                      <a:pt x="394" y="1755"/>
                    </a:cubicBezTo>
                    <a:cubicBezTo>
                      <a:pt x="378" y="1752"/>
                      <a:pt x="358" y="1753"/>
                      <a:pt x="340" y="1749"/>
                    </a:cubicBezTo>
                    <a:cubicBezTo>
                      <a:pt x="311" y="1742"/>
                      <a:pt x="283" y="1721"/>
                      <a:pt x="262" y="1722"/>
                    </a:cubicBezTo>
                    <a:cubicBezTo>
                      <a:pt x="245" y="1723"/>
                      <a:pt x="233" y="1740"/>
                      <a:pt x="217" y="1743"/>
                    </a:cubicBezTo>
                    <a:cubicBezTo>
                      <a:pt x="160" y="1752"/>
                      <a:pt x="93" y="1722"/>
                      <a:pt x="82" y="1674"/>
                    </a:cubicBezTo>
                    <a:cubicBezTo>
                      <a:pt x="59" y="1666"/>
                      <a:pt x="29" y="1665"/>
                      <a:pt x="13" y="1650"/>
                    </a:cubicBezTo>
                    <a:cubicBezTo>
                      <a:pt x="0" y="1624"/>
                      <a:pt x="23" y="1605"/>
                      <a:pt x="28" y="1581"/>
                    </a:cubicBezTo>
                    <a:cubicBezTo>
                      <a:pt x="34" y="1554"/>
                      <a:pt x="32" y="1525"/>
                      <a:pt x="37" y="1497"/>
                    </a:cubicBezTo>
                    <a:cubicBezTo>
                      <a:pt x="42" y="1474"/>
                      <a:pt x="50" y="1449"/>
                      <a:pt x="58" y="1425"/>
                    </a:cubicBezTo>
                    <a:cubicBezTo>
                      <a:pt x="77" y="1367"/>
                      <a:pt x="92" y="1307"/>
                      <a:pt x="118" y="1263"/>
                    </a:cubicBezTo>
                    <a:cubicBezTo>
                      <a:pt x="129" y="1254"/>
                      <a:pt x="139" y="1244"/>
                      <a:pt x="148" y="1233"/>
                    </a:cubicBezTo>
                    <a:cubicBezTo>
                      <a:pt x="146" y="1204"/>
                      <a:pt x="157" y="1188"/>
                      <a:pt x="172" y="1176"/>
                    </a:cubicBezTo>
                    <a:cubicBezTo>
                      <a:pt x="187" y="1176"/>
                      <a:pt x="202" y="1176"/>
                      <a:pt x="217" y="1176"/>
                    </a:cubicBezTo>
                    <a:cubicBezTo>
                      <a:pt x="273" y="1182"/>
                      <a:pt x="308" y="1209"/>
                      <a:pt x="334" y="1245"/>
                    </a:cubicBezTo>
                    <a:cubicBezTo>
                      <a:pt x="373" y="1250"/>
                      <a:pt x="405" y="1262"/>
                      <a:pt x="445" y="1266"/>
                    </a:cubicBezTo>
                    <a:cubicBezTo>
                      <a:pt x="452" y="1224"/>
                      <a:pt x="446" y="1169"/>
                      <a:pt x="448" y="1122"/>
                    </a:cubicBezTo>
                    <a:cubicBezTo>
                      <a:pt x="448" y="1024"/>
                      <a:pt x="448" y="926"/>
                      <a:pt x="448" y="828"/>
                    </a:cubicBezTo>
                    <a:cubicBezTo>
                      <a:pt x="455" y="785"/>
                      <a:pt x="449" y="729"/>
                      <a:pt x="451" y="681"/>
                    </a:cubicBezTo>
                    <a:cubicBezTo>
                      <a:pt x="451" y="625"/>
                      <a:pt x="451" y="569"/>
                      <a:pt x="451" y="513"/>
                    </a:cubicBezTo>
                    <a:cubicBezTo>
                      <a:pt x="451" y="468"/>
                      <a:pt x="451" y="423"/>
                      <a:pt x="451" y="378"/>
                    </a:cubicBezTo>
                    <a:cubicBezTo>
                      <a:pt x="458" y="300"/>
                      <a:pt x="452" y="209"/>
                      <a:pt x="454" y="126"/>
                    </a:cubicBezTo>
                    <a:cubicBezTo>
                      <a:pt x="454" y="84"/>
                      <a:pt x="454" y="42"/>
                      <a:pt x="454" y="0"/>
                    </a:cubicBezTo>
                    <a:close/>
                    <a:moveTo>
                      <a:pt x="208" y="1722"/>
                    </a:moveTo>
                    <a:cubicBezTo>
                      <a:pt x="272" y="1713"/>
                      <a:pt x="291" y="1601"/>
                      <a:pt x="238" y="1584"/>
                    </a:cubicBezTo>
                    <a:cubicBezTo>
                      <a:pt x="296" y="1593"/>
                      <a:pt x="285" y="1687"/>
                      <a:pt x="247" y="1710"/>
                    </a:cubicBezTo>
                    <a:cubicBezTo>
                      <a:pt x="283" y="1720"/>
                      <a:pt x="318" y="1731"/>
                      <a:pt x="358" y="1737"/>
                    </a:cubicBezTo>
                    <a:cubicBezTo>
                      <a:pt x="357" y="1744"/>
                      <a:pt x="369" y="1738"/>
                      <a:pt x="373" y="1740"/>
                    </a:cubicBezTo>
                    <a:cubicBezTo>
                      <a:pt x="373" y="1741"/>
                      <a:pt x="373" y="1742"/>
                      <a:pt x="373" y="1743"/>
                    </a:cubicBezTo>
                    <a:cubicBezTo>
                      <a:pt x="383" y="1742"/>
                      <a:pt x="386" y="1748"/>
                      <a:pt x="397" y="1746"/>
                    </a:cubicBezTo>
                    <a:cubicBezTo>
                      <a:pt x="413" y="1753"/>
                      <a:pt x="430" y="1759"/>
                      <a:pt x="451" y="1761"/>
                    </a:cubicBezTo>
                    <a:cubicBezTo>
                      <a:pt x="461" y="1766"/>
                      <a:pt x="472" y="1770"/>
                      <a:pt x="487" y="1770"/>
                    </a:cubicBezTo>
                    <a:cubicBezTo>
                      <a:pt x="488" y="1774"/>
                      <a:pt x="494" y="1773"/>
                      <a:pt x="499" y="1773"/>
                    </a:cubicBezTo>
                    <a:cubicBezTo>
                      <a:pt x="529" y="1785"/>
                      <a:pt x="565" y="1791"/>
                      <a:pt x="601" y="1797"/>
                    </a:cubicBezTo>
                    <a:cubicBezTo>
                      <a:pt x="602" y="1797"/>
                      <a:pt x="603" y="1797"/>
                      <a:pt x="604" y="1797"/>
                    </a:cubicBezTo>
                    <a:cubicBezTo>
                      <a:pt x="611" y="1801"/>
                      <a:pt x="621" y="1802"/>
                      <a:pt x="631" y="1803"/>
                    </a:cubicBezTo>
                    <a:cubicBezTo>
                      <a:pt x="630" y="1810"/>
                      <a:pt x="642" y="1804"/>
                      <a:pt x="646" y="1806"/>
                    </a:cubicBezTo>
                    <a:cubicBezTo>
                      <a:pt x="666" y="1812"/>
                      <a:pt x="685" y="1819"/>
                      <a:pt x="709" y="1821"/>
                    </a:cubicBezTo>
                    <a:cubicBezTo>
                      <a:pt x="709" y="1861"/>
                      <a:pt x="735" y="1875"/>
                      <a:pt x="772" y="1878"/>
                    </a:cubicBezTo>
                    <a:cubicBezTo>
                      <a:pt x="776" y="1883"/>
                      <a:pt x="801" y="1883"/>
                      <a:pt x="805" y="1878"/>
                    </a:cubicBezTo>
                    <a:cubicBezTo>
                      <a:pt x="896" y="1862"/>
                      <a:pt x="883" y="1721"/>
                      <a:pt x="775" y="1743"/>
                    </a:cubicBezTo>
                    <a:cubicBezTo>
                      <a:pt x="746" y="1749"/>
                      <a:pt x="729" y="1773"/>
                      <a:pt x="712" y="1797"/>
                    </a:cubicBezTo>
                    <a:cubicBezTo>
                      <a:pt x="718" y="1762"/>
                      <a:pt x="738" y="1741"/>
                      <a:pt x="775" y="1737"/>
                    </a:cubicBezTo>
                    <a:cubicBezTo>
                      <a:pt x="785" y="1737"/>
                      <a:pt x="795" y="1737"/>
                      <a:pt x="805" y="1737"/>
                    </a:cubicBezTo>
                    <a:cubicBezTo>
                      <a:pt x="875" y="1732"/>
                      <a:pt x="897" y="1807"/>
                      <a:pt x="865" y="1860"/>
                    </a:cubicBezTo>
                    <a:cubicBezTo>
                      <a:pt x="890" y="1865"/>
                      <a:pt x="911" y="1874"/>
                      <a:pt x="943" y="1872"/>
                    </a:cubicBezTo>
                    <a:cubicBezTo>
                      <a:pt x="965" y="1859"/>
                      <a:pt x="970" y="1829"/>
                      <a:pt x="973" y="1797"/>
                    </a:cubicBezTo>
                    <a:cubicBezTo>
                      <a:pt x="981" y="1788"/>
                      <a:pt x="981" y="1771"/>
                      <a:pt x="985" y="1758"/>
                    </a:cubicBezTo>
                    <a:cubicBezTo>
                      <a:pt x="1006" y="1704"/>
                      <a:pt x="1020" y="1643"/>
                      <a:pt x="1030" y="1578"/>
                    </a:cubicBezTo>
                    <a:cubicBezTo>
                      <a:pt x="1035" y="1571"/>
                      <a:pt x="1036" y="1560"/>
                      <a:pt x="1036" y="1548"/>
                    </a:cubicBezTo>
                    <a:cubicBezTo>
                      <a:pt x="1036" y="1541"/>
                      <a:pt x="1036" y="1534"/>
                      <a:pt x="1036" y="1527"/>
                    </a:cubicBezTo>
                    <a:cubicBezTo>
                      <a:pt x="1043" y="1516"/>
                      <a:pt x="1037" y="1492"/>
                      <a:pt x="1039" y="1476"/>
                    </a:cubicBezTo>
                    <a:cubicBezTo>
                      <a:pt x="1025" y="1460"/>
                      <a:pt x="1012" y="1443"/>
                      <a:pt x="988" y="1437"/>
                    </a:cubicBezTo>
                    <a:cubicBezTo>
                      <a:pt x="976" y="1426"/>
                      <a:pt x="956" y="1423"/>
                      <a:pt x="940" y="1416"/>
                    </a:cubicBezTo>
                    <a:cubicBezTo>
                      <a:pt x="749" y="1341"/>
                      <a:pt x="523" y="1301"/>
                      <a:pt x="307" y="1251"/>
                    </a:cubicBezTo>
                    <a:cubicBezTo>
                      <a:pt x="308" y="1213"/>
                      <a:pt x="277" y="1207"/>
                      <a:pt x="250" y="1197"/>
                    </a:cubicBezTo>
                    <a:cubicBezTo>
                      <a:pt x="249" y="1194"/>
                      <a:pt x="245" y="1194"/>
                      <a:pt x="241" y="1194"/>
                    </a:cubicBezTo>
                    <a:cubicBezTo>
                      <a:pt x="232" y="1184"/>
                      <a:pt x="208" y="1189"/>
                      <a:pt x="190" y="1188"/>
                    </a:cubicBezTo>
                    <a:cubicBezTo>
                      <a:pt x="185" y="1197"/>
                      <a:pt x="167" y="1209"/>
                      <a:pt x="175" y="1221"/>
                    </a:cubicBezTo>
                    <a:cubicBezTo>
                      <a:pt x="174" y="1225"/>
                      <a:pt x="172" y="1223"/>
                      <a:pt x="169" y="1221"/>
                    </a:cubicBezTo>
                    <a:cubicBezTo>
                      <a:pt x="171" y="1226"/>
                      <a:pt x="165" y="1239"/>
                      <a:pt x="172" y="1239"/>
                    </a:cubicBezTo>
                    <a:cubicBezTo>
                      <a:pt x="172" y="1237"/>
                      <a:pt x="174" y="1236"/>
                      <a:pt x="175" y="1239"/>
                    </a:cubicBezTo>
                    <a:cubicBezTo>
                      <a:pt x="129" y="1256"/>
                      <a:pt x="123" y="1296"/>
                      <a:pt x="109" y="1344"/>
                    </a:cubicBezTo>
                    <a:cubicBezTo>
                      <a:pt x="97" y="1365"/>
                      <a:pt x="89" y="1390"/>
                      <a:pt x="85" y="1419"/>
                    </a:cubicBezTo>
                    <a:cubicBezTo>
                      <a:pt x="59" y="1476"/>
                      <a:pt x="39" y="1539"/>
                      <a:pt x="34" y="1617"/>
                    </a:cubicBezTo>
                    <a:cubicBezTo>
                      <a:pt x="26" y="1620"/>
                      <a:pt x="25" y="1630"/>
                      <a:pt x="22" y="1638"/>
                    </a:cubicBezTo>
                    <a:cubicBezTo>
                      <a:pt x="41" y="1651"/>
                      <a:pt x="66" y="1658"/>
                      <a:pt x="94" y="1662"/>
                    </a:cubicBezTo>
                    <a:cubicBezTo>
                      <a:pt x="95" y="1609"/>
                      <a:pt x="119" y="1579"/>
                      <a:pt x="169" y="1575"/>
                    </a:cubicBezTo>
                    <a:cubicBezTo>
                      <a:pt x="169" y="1576"/>
                      <a:pt x="169" y="1577"/>
                      <a:pt x="169" y="1578"/>
                    </a:cubicBezTo>
                    <a:cubicBezTo>
                      <a:pt x="161" y="1583"/>
                      <a:pt x="147" y="1582"/>
                      <a:pt x="142" y="1590"/>
                    </a:cubicBezTo>
                    <a:cubicBezTo>
                      <a:pt x="66" y="1624"/>
                      <a:pt x="116" y="1750"/>
                      <a:pt x="205" y="1722"/>
                    </a:cubicBezTo>
                    <a:cubicBezTo>
                      <a:pt x="206" y="1722"/>
                      <a:pt x="207" y="1722"/>
                      <a:pt x="208" y="17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3" name="Freeform 90"/>
              <p:cNvSpPr/>
              <p:nvPr/>
            </p:nvSpPr>
            <p:spPr bwMode="auto">
              <a:xfrm>
                <a:off x="12628563" y="-925513"/>
                <a:ext cx="187325" cy="146050"/>
              </a:xfrm>
              <a:custGeom>
                <a:avLst/>
                <a:gdLst/>
                <a:ahLst/>
                <a:cxnLst>
                  <a:cxn ang="0">
                    <a:pos x="35" y="16"/>
                  </a:cxn>
                  <a:cxn ang="0">
                    <a:pos x="62" y="13"/>
                  </a:cxn>
                  <a:cxn ang="0">
                    <a:pos x="20" y="46"/>
                  </a:cxn>
                  <a:cxn ang="0">
                    <a:pos x="14" y="1"/>
                  </a:cxn>
                  <a:cxn ang="0">
                    <a:pos x="35" y="16"/>
                  </a:cxn>
                </a:cxnLst>
                <a:rect l="0" t="0" r="r" b="b"/>
                <a:pathLst>
                  <a:path w="63" h="49">
                    <a:moveTo>
                      <a:pt x="35" y="16"/>
                    </a:moveTo>
                    <a:cubicBezTo>
                      <a:pt x="39" y="10"/>
                      <a:pt x="55" y="7"/>
                      <a:pt x="62" y="13"/>
                    </a:cubicBezTo>
                    <a:cubicBezTo>
                      <a:pt x="63" y="39"/>
                      <a:pt x="48" y="49"/>
                      <a:pt x="20" y="46"/>
                    </a:cubicBezTo>
                    <a:cubicBezTo>
                      <a:pt x="14" y="33"/>
                      <a:pt x="0" y="16"/>
                      <a:pt x="14" y="1"/>
                    </a:cubicBezTo>
                    <a:cubicBezTo>
                      <a:pt x="27" y="0"/>
                      <a:pt x="36" y="3"/>
                      <a:pt x="35" y="16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4" name="Freeform 91"/>
              <p:cNvSpPr/>
              <p:nvPr/>
            </p:nvSpPr>
            <p:spPr bwMode="auto">
              <a:xfrm>
                <a:off x="12890500" y="-914400"/>
                <a:ext cx="169863" cy="192088"/>
              </a:xfrm>
              <a:custGeom>
                <a:avLst/>
                <a:gdLst/>
                <a:ahLst/>
                <a:cxnLst>
                  <a:cxn ang="0">
                    <a:pos x="55" y="27"/>
                  </a:cxn>
                  <a:cxn ang="0">
                    <a:pos x="16" y="63"/>
                  </a:cxn>
                  <a:cxn ang="0">
                    <a:pos x="1" y="39"/>
                  </a:cxn>
                  <a:cxn ang="0">
                    <a:pos x="55" y="27"/>
                  </a:cxn>
                </a:cxnLst>
                <a:rect l="0" t="0" r="r" b="b"/>
                <a:pathLst>
                  <a:path w="57" h="64">
                    <a:moveTo>
                      <a:pt x="55" y="27"/>
                    </a:moveTo>
                    <a:cubicBezTo>
                      <a:pt x="57" y="54"/>
                      <a:pt x="42" y="64"/>
                      <a:pt x="16" y="63"/>
                    </a:cubicBezTo>
                    <a:cubicBezTo>
                      <a:pt x="12" y="52"/>
                      <a:pt x="1" y="49"/>
                      <a:pt x="1" y="39"/>
                    </a:cubicBezTo>
                    <a:cubicBezTo>
                      <a:pt x="0" y="0"/>
                      <a:pt x="30" y="33"/>
                      <a:pt x="55" y="27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5" name="Freeform 92"/>
              <p:cNvSpPr>
                <a:spLocks noEditPoints="1"/>
              </p:cNvSpPr>
              <p:nvPr/>
            </p:nvSpPr>
            <p:spPr bwMode="auto">
              <a:xfrm>
                <a:off x="11364913" y="-857250"/>
                <a:ext cx="298450" cy="268288"/>
              </a:xfrm>
              <a:custGeom>
                <a:avLst/>
                <a:gdLst/>
                <a:ahLst/>
                <a:cxnLst>
                  <a:cxn ang="0">
                    <a:pos x="32" y="8"/>
                  </a:cxn>
                  <a:cxn ang="0">
                    <a:pos x="92" y="14"/>
                  </a:cxn>
                  <a:cxn ang="0">
                    <a:pos x="77" y="74"/>
                  </a:cxn>
                  <a:cxn ang="0">
                    <a:pos x="32" y="8"/>
                  </a:cxn>
                  <a:cxn ang="0">
                    <a:pos x="23" y="26"/>
                  </a:cxn>
                  <a:cxn ang="0">
                    <a:pos x="74" y="71"/>
                  </a:cxn>
                  <a:cxn ang="0">
                    <a:pos x="89" y="20"/>
                  </a:cxn>
                  <a:cxn ang="0">
                    <a:pos x="23" y="26"/>
                  </a:cxn>
                </a:cxnLst>
                <a:rect l="0" t="0" r="r" b="b"/>
                <a:pathLst>
                  <a:path w="100" h="90">
                    <a:moveTo>
                      <a:pt x="32" y="8"/>
                    </a:moveTo>
                    <a:cubicBezTo>
                      <a:pt x="51" y="3"/>
                      <a:pt x="80" y="3"/>
                      <a:pt x="92" y="14"/>
                    </a:cubicBezTo>
                    <a:cubicBezTo>
                      <a:pt x="100" y="37"/>
                      <a:pt x="90" y="63"/>
                      <a:pt x="77" y="74"/>
                    </a:cubicBezTo>
                    <a:cubicBezTo>
                      <a:pt x="22" y="90"/>
                      <a:pt x="0" y="35"/>
                      <a:pt x="32" y="8"/>
                    </a:cubicBezTo>
                    <a:close/>
                    <a:moveTo>
                      <a:pt x="23" y="26"/>
                    </a:moveTo>
                    <a:cubicBezTo>
                      <a:pt x="15" y="56"/>
                      <a:pt x="40" y="74"/>
                      <a:pt x="74" y="71"/>
                    </a:cubicBezTo>
                    <a:cubicBezTo>
                      <a:pt x="85" y="60"/>
                      <a:pt x="92" y="45"/>
                      <a:pt x="89" y="20"/>
                    </a:cubicBezTo>
                    <a:cubicBezTo>
                      <a:pt x="71" y="0"/>
                      <a:pt x="43" y="16"/>
                      <a:pt x="23" y="26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6" name="Freeform 93"/>
              <p:cNvSpPr/>
              <p:nvPr/>
            </p:nvSpPr>
            <p:spPr bwMode="auto">
              <a:xfrm>
                <a:off x="13306425" y="-860425"/>
                <a:ext cx="268288" cy="904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0" y="3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90" h="30">
                    <a:moveTo>
                      <a:pt x="0" y="0"/>
                    </a:moveTo>
                    <a:cubicBezTo>
                      <a:pt x="30" y="10"/>
                      <a:pt x="62" y="18"/>
                      <a:pt x="90" y="30"/>
                    </a:cubicBezTo>
                    <a:cubicBezTo>
                      <a:pt x="56" y="25"/>
                      <a:pt x="27" y="1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7" name="Freeform 94"/>
              <p:cNvSpPr/>
              <p:nvPr/>
            </p:nvSpPr>
            <p:spPr bwMode="auto">
              <a:xfrm>
                <a:off x="13584238" y="-842963"/>
                <a:ext cx="95250" cy="9366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30" y="0"/>
                  </a:cxn>
                  <a:cxn ang="0">
                    <a:pos x="27" y="24"/>
                  </a:cxn>
                  <a:cxn ang="0">
                    <a:pos x="0" y="24"/>
                  </a:cxn>
                </a:cxnLst>
                <a:rect l="0" t="0" r="r" b="b"/>
                <a:pathLst>
                  <a:path w="32" h="31">
                    <a:moveTo>
                      <a:pt x="0" y="24"/>
                    </a:moveTo>
                    <a:cubicBezTo>
                      <a:pt x="20" y="26"/>
                      <a:pt x="21" y="9"/>
                      <a:pt x="30" y="0"/>
                    </a:cubicBezTo>
                    <a:cubicBezTo>
                      <a:pt x="32" y="11"/>
                      <a:pt x="25" y="13"/>
                      <a:pt x="27" y="24"/>
                    </a:cubicBezTo>
                    <a:cubicBezTo>
                      <a:pt x="21" y="25"/>
                      <a:pt x="5" y="31"/>
                      <a:pt x="0" y="2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8" name="Freeform 95"/>
              <p:cNvSpPr/>
              <p:nvPr/>
            </p:nvSpPr>
            <p:spPr bwMode="auto">
              <a:xfrm>
                <a:off x="13117513" y="-836613"/>
                <a:ext cx="173038" cy="173038"/>
              </a:xfrm>
              <a:custGeom>
                <a:avLst/>
                <a:gdLst/>
                <a:ahLst/>
                <a:cxnLst>
                  <a:cxn ang="0">
                    <a:pos x="54" y="19"/>
                  </a:cxn>
                  <a:cxn ang="0">
                    <a:pos x="15" y="55"/>
                  </a:cxn>
                  <a:cxn ang="0">
                    <a:pos x="3" y="16"/>
                  </a:cxn>
                  <a:cxn ang="0">
                    <a:pos x="54" y="19"/>
                  </a:cxn>
                </a:cxnLst>
                <a:rect l="0" t="0" r="r" b="b"/>
                <a:pathLst>
                  <a:path w="58" h="58">
                    <a:moveTo>
                      <a:pt x="54" y="19"/>
                    </a:moveTo>
                    <a:cubicBezTo>
                      <a:pt x="58" y="48"/>
                      <a:pt x="43" y="58"/>
                      <a:pt x="15" y="55"/>
                    </a:cubicBezTo>
                    <a:cubicBezTo>
                      <a:pt x="8" y="45"/>
                      <a:pt x="0" y="36"/>
                      <a:pt x="3" y="16"/>
                    </a:cubicBezTo>
                    <a:cubicBezTo>
                      <a:pt x="25" y="0"/>
                      <a:pt x="26" y="29"/>
                      <a:pt x="54" y="19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19" name="Freeform 96"/>
              <p:cNvSpPr/>
              <p:nvPr/>
            </p:nvSpPr>
            <p:spPr bwMode="auto">
              <a:xfrm>
                <a:off x="13252450" y="-827088"/>
                <a:ext cx="312738" cy="841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05" y="25"/>
                  </a:cxn>
                  <a:cxn ang="0">
                    <a:pos x="99" y="28"/>
                  </a:cxn>
                  <a:cxn ang="0">
                    <a:pos x="0" y="4"/>
                  </a:cxn>
                </a:cxnLst>
                <a:rect l="0" t="0" r="r" b="b"/>
                <a:pathLst>
                  <a:path w="105" h="28">
                    <a:moveTo>
                      <a:pt x="0" y="4"/>
                    </a:moveTo>
                    <a:cubicBezTo>
                      <a:pt x="34" y="0"/>
                      <a:pt x="67" y="23"/>
                      <a:pt x="105" y="25"/>
                    </a:cubicBezTo>
                    <a:cubicBezTo>
                      <a:pt x="104" y="27"/>
                      <a:pt x="102" y="28"/>
                      <a:pt x="99" y="28"/>
                    </a:cubicBezTo>
                    <a:cubicBezTo>
                      <a:pt x="64" y="22"/>
                      <a:pt x="35" y="10"/>
                      <a:pt x="0" y="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0" name="Freeform 97"/>
              <p:cNvSpPr>
                <a:spLocks noEditPoints="1"/>
              </p:cNvSpPr>
              <p:nvPr/>
            </p:nvSpPr>
            <p:spPr bwMode="auto">
              <a:xfrm>
                <a:off x="11487150" y="-796925"/>
                <a:ext cx="101600" cy="104775"/>
              </a:xfrm>
              <a:custGeom>
                <a:avLst/>
                <a:gdLst/>
                <a:ahLst/>
                <a:cxnLst>
                  <a:cxn ang="0">
                    <a:pos x="33" y="6"/>
                  </a:cxn>
                  <a:cxn ang="0">
                    <a:pos x="30" y="30"/>
                  </a:cxn>
                  <a:cxn ang="0">
                    <a:pos x="0" y="27"/>
                  </a:cxn>
                  <a:cxn ang="0">
                    <a:pos x="0" y="9"/>
                  </a:cxn>
                  <a:cxn ang="0">
                    <a:pos x="33" y="6"/>
                  </a:cxn>
                  <a:cxn ang="0">
                    <a:pos x="6" y="9"/>
                  </a:cxn>
                  <a:cxn ang="0">
                    <a:pos x="18" y="30"/>
                  </a:cxn>
                  <a:cxn ang="0">
                    <a:pos x="27" y="9"/>
                  </a:cxn>
                  <a:cxn ang="0">
                    <a:pos x="6" y="9"/>
                  </a:cxn>
                </a:cxnLst>
                <a:rect l="0" t="0" r="r" b="b"/>
                <a:pathLst>
                  <a:path w="34" h="35">
                    <a:moveTo>
                      <a:pt x="33" y="6"/>
                    </a:moveTo>
                    <a:cubicBezTo>
                      <a:pt x="34" y="16"/>
                      <a:pt x="32" y="23"/>
                      <a:pt x="30" y="30"/>
                    </a:cubicBezTo>
                    <a:cubicBezTo>
                      <a:pt x="20" y="35"/>
                      <a:pt x="7" y="33"/>
                      <a:pt x="0" y="27"/>
                    </a:cubicBezTo>
                    <a:cubicBezTo>
                      <a:pt x="0" y="21"/>
                      <a:pt x="0" y="15"/>
                      <a:pt x="0" y="9"/>
                    </a:cubicBezTo>
                    <a:cubicBezTo>
                      <a:pt x="4" y="2"/>
                      <a:pt x="25" y="0"/>
                      <a:pt x="33" y="6"/>
                    </a:cubicBezTo>
                    <a:close/>
                    <a:moveTo>
                      <a:pt x="6" y="9"/>
                    </a:moveTo>
                    <a:cubicBezTo>
                      <a:pt x="3" y="23"/>
                      <a:pt x="9" y="28"/>
                      <a:pt x="18" y="30"/>
                    </a:cubicBezTo>
                    <a:cubicBezTo>
                      <a:pt x="24" y="26"/>
                      <a:pt x="34" y="17"/>
                      <a:pt x="27" y="9"/>
                    </a:cubicBezTo>
                    <a:cubicBezTo>
                      <a:pt x="20" y="9"/>
                      <a:pt x="13" y="9"/>
                      <a:pt x="6" y="9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1" name="Freeform 98"/>
              <p:cNvSpPr/>
              <p:nvPr/>
            </p:nvSpPr>
            <p:spPr bwMode="auto">
              <a:xfrm>
                <a:off x="11496675" y="-769938"/>
                <a:ext cx="92075" cy="6191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5" y="21"/>
                  </a:cxn>
                  <a:cxn ang="0">
                    <a:pos x="3" y="0"/>
                  </a:cxn>
                  <a:cxn ang="0">
                    <a:pos x="24" y="0"/>
                  </a:cxn>
                </a:cxnLst>
                <a:rect l="0" t="0" r="r" b="b"/>
                <a:pathLst>
                  <a:path w="31" h="21">
                    <a:moveTo>
                      <a:pt x="24" y="0"/>
                    </a:moveTo>
                    <a:cubicBezTo>
                      <a:pt x="31" y="8"/>
                      <a:pt x="21" y="17"/>
                      <a:pt x="15" y="21"/>
                    </a:cubicBezTo>
                    <a:cubicBezTo>
                      <a:pt x="6" y="19"/>
                      <a:pt x="0" y="14"/>
                      <a:pt x="3" y="0"/>
                    </a:cubicBezTo>
                    <a:cubicBezTo>
                      <a:pt x="10" y="0"/>
                      <a:pt x="17" y="0"/>
                      <a:pt x="24" y="0"/>
                    </a:cubicBezTo>
                    <a:close/>
                  </a:path>
                </a:pathLst>
              </a:custGeom>
              <a:solidFill>
                <a:srgbClr val="7B45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2" name="Freeform 99"/>
              <p:cNvSpPr/>
              <p:nvPr/>
            </p:nvSpPr>
            <p:spPr bwMode="auto">
              <a:xfrm>
                <a:off x="13843000" y="-627063"/>
                <a:ext cx="71438" cy="53975"/>
              </a:xfrm>
              <a:custGeom>
                <a:avLst/>
                <a:gdLst/>
                <a:ahLst/>
                <a:cxnLst>
                  <a:cxn ang="0">
                    <a:pos x="18" y="18"/>
                  </a:cxn>
                  <a:cxn ang="0">
                    <a:pos x="0" y="0"/>
                  </a:cxn>
                  <a:cxn ang="0">
                    <a:pos x="24" y="18"/>
                  </a:cxn>
                  <a:cxn ang="0">
                    <a:pos x="18" y="18"/>
                  </a:cxn>
                </a:cxnLst>
                <a:rect l="0" t="0" r="r" b="b"/>
                <a:pathLst>
                  <a:path w="24" h="18">
                    <a:moveTo>
                      <a:pt x="18" y="18"/>
                    </a:moveTo>
                    <a:cubicBezTo>
                      <a:pt x="9" y="15"/>
                      <a:pt x="3" y="9"/>
                      <a:pt x="0" y="0"/>
                    </a:cubicBezTo>
                    <a:cubicBezTo>
                      <a:pt x="8" y="6"/>
                      <a:pt x="16" y="12"/>
                      <a:pt x="24" y="18"/>
                    </a:cubicBezTo>
                    <a:cubicBezTo>
                      <a:pt x="22" y="18"/>
                      <a:pt x="20" y="18"/>
                      <a:pt x="18" y="1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3" name="Freeform 100"/>
              <p:cNvSpPr/>
              <p:nvPr/>
            </p:nvSpPr>
            <p:spPr bwMode="auto">
              <a:xfrm>
                <a:off x="13822363" y="-627063"/>
                <a:ext cx="77788" cy="619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25" y="18"/>
                  </a:cxn>
                  <a:cxn ang="0">
                    <a:pos x="22" y="21"/>
                  </a:cxn>
                  <a:cxn ang="0">
                    <a:pos x="4" y="0"/>
                  </a:cxn>
                </a:cxnLst>
                <a:rect l="0" t="0" r="r" b="b"/>
                <a:pathLst>
                  <a:path w="26" h="21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10" y="9"/>
                      <a:pt x="16" y="15"/>
                      <a:pt x="25" y="18"/>
                    </a:cubicBezTo>
                    <a:cubicBezTo>
                      <a:pt x="26" y="21"/>
                      <a:pt x="24" y="21"/>
                      <a:pt x="22" y="21"/>
                    </a:cubicBezTo>
                    <a:cubicBezTo>
                      <a:pt x="14" y="16"/>
                      <a:pt x="0" y="17"/>
                      <a:pt x="4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4" name="Freeform 101"/>
              <p:cNvSpPr>
                <a:spLocks noEditPoints="1"/>
              </p:cNvSpPr>
              <p:nvPr/>
            </p:nvSpPr>
            <p:spPr bwMode="auto">
              <a:xfrm>
                <a:off x="12911138" y="-588963"/>
                <a:ext cx="976313" cy="547688"/>
              </a:xfrm>
              <a:custGeom>
                <a:avLst/>
                <a:gdLst/>
                <a:ahLst/>
                <a:cxnLst>
                  <a:cxn ang="0">
                    <a:pos x="129" y="35"/>
                  </a:cxn>
                  <a:cxn ang="0">
                    <a:pos x="66" y="95"/>
                  </a:cxn>
                  <a:cxn ang="0">
                    <a:pos x="129" y="41"/>
                  </a:cxn>
                  <a:cxn ang="0">
                    <a:pos x="159" y="176"/>
                  </a:cxn>
                  <a:cxn ang="0">
                    <a:pos x="126" y="176"/>
                  </a:cxn>
                  <a:cxn ang="0">
                    <a:pos x="63" y="119"/>
                  </a:cxn>
                  <a:cxn ang="0">
                    <a:pos x="0" y="104"/>
                  </a:cxn>
                  <a:cxn ang="0">
                    <a:pos x="57" y="116"/>
                  </a:cxn>
                  <a:cxn ang="0">
                    <a:pos x="234" y="68"/>
                  </a:cxn>
                  <a:cxn ang="0">
                    <a:pos x="222" y="155"/>
                  </a:cxn>
                  <a:cxn ang="0">
                    <a:pos x="300" y="164"/>
                  </a:cxn>
                  <a:cxn ang="0">
                    <a:pos x="327" y="95"/>
                  </a:cxn>
                  <a:cxn ang="0">
                    <a:pos x="297" y="170"/>
                  </a:cxn>
                  <a:cxn ang="0">
                    <a:pos x="219" y="158"/>
                  </a:cxn>
                  <a:cxn ang="0">
                    <a:pos x="159" y="35"/>
                  </a:cxn>
                  <a:cxn ang="0">
                    <a:pos x="129" y="35"/>
                  </a:cxn>
                  <a:cxn ang="0">
                    <a:pos x="66" y="125"/>
                  </a:cxn>
                  <a:cxn ang="0">
                    <a:pos x="165" y="173"/>
                  </a:cxn>
                  <a:cxn ang="0">
                    <a:pos x="192" y="53"/>
                  </a:cxn>
                  <a:cxn ang="0">
                    <a:pos x="66" y="125"/>
                  </a:cxn>
                </a:cxnLst>
                <a:rect l="0" t="0" r="r" b="b"/>
                <a:pathLst>
                  <a:path w="327" h="183">
                    <a:moveTo>
                      <a:pt x="129" y="35"/>
                    </a:moveTo>
                    <a:cubicBezTo>
                      <a:pt x="92" y="39"/>
                      <a:pt x="72" y="60"/>
                      <a:pt x="66" y="95"/>
                    </a:cubicBezTo>
                    <a:cubicBezTo>
                      <a:pt x="83" y="71"/>
                      <a:pt x="100" y="47"/>
                      <a:pt x="129" y="41"/>
                    </a:cubicBezTo>
                    <a:cubicBezTo>
                      <a:pt x="237" y="19"/>
                      <a:pt x="250" y="160"/>
                      <a:pt x="159" y="176"/>
                    </a:cubicBezTo>
                    <a:cubicBezTo>
                      <a:pt x="148" y="176"/>
                      <a:pt x="137" y="176"/>
                      <a:pt x="126" y="176"/>
                    </a:cubicBezTo>
                    <a:cubicBezTo>
                      <a:pt x="89" y="173"/>
                      <a:pt x="63" y="159"/>
                      <a:pt x="63" y="119"/>
                    </a:cubicBezTo>
                    <a:cubicBezTo>
                      <a:pt x="39" y="117"/>
                      <a:pt x="20" y="110"/>
                      <a:pt x="0" y="104"/>
                    </a:cubicBezTo>
                    <a:cubicBezTo>
                      <a:pt x="24" y="103"/>
                      <a:pt x="37" y="113"/>
                      <a:pt x="57" y="116"/>
                    </a:cubicBezTo>
                    <a:cubicBezTo>
                      <a:pt x="40" y="18"/>
                      <a:pt x="201" y="0"/>
                      <a:pt x="234" y="68"/>
                    </a:cubicBezTo>
                    <a:cubicBezTo>
                      <a:pt x="246" y="94"/>
                      <a:pt x="237" y="129"/>
                      <a:pt x="222" y="155"/>
                    </a:cubicBezTo>
                    <a:cubicBezTo>
                      <a:pt x="251" y="155"/>
                      <a:pt x="267" y="168"/>
                      <a:pt x="300" y="164"/>
                    </a:cubicBezTo>
                    <a:cubicBezTo>
                      <a:pt x="313" y="145"/>
                      <a:pt x="316" y="116"/>
                      <a:pt x="327" y="95"/>
                    </a:cubicBezTo>
                    <a:cubicBezTo>
                      <a:pt x="324" y="127"/>
                      <a:pt x="319" y="157"/>
                      <a:pt x="297" y="170"/>
                    </a:cubicBezTo>
                    <a:cubicBezTo>
                      <a:pt x="265" y="172"/>
                      <a:pt x="244" y="163"/>
                      <a:pt x="219" y="158"/>
                    </a:cubicBezTo>
                    <a:cubicBezTo>
                      <a:pt x="251" y="105"/>
                      <a:pt x="229" y="30"/>
                      <a:pt x="159" y="35"/>
                    </a:cubicBezTo>
                    <a:cubicBezTo>
                      <a:pt x="156" y="30"/>
                      <a:pt x="132" y="30"/>
                      <a:pt x="129" y="35"/>
                    </a:cubicBezTo>
                    <a:close/>
                    <a:moveTo>
                      <a:pt x="66" y="125"/>
                    </a:moveTo>
                    <a:cubicBezTo>
                      <a:pt x="70" y="162"/>
                      <a:pt x="122" y="183"/>
                      <a:pt x="165" y="173"/>
                    </a:cubicBezTo>
                    <a:cubicBezTo>
                      <a:pt x="217" y="161"/>
                      <a:pt x="235" y="75"/>
                      <a:pt x="192" y="53"/>
                    </a:cubicBezTo>
                    <a:cubicBezTo>
                      <a:pt x="135" y="24"/>
                      <a:pt x="60" y="70"/>
                      <a:pt x="66" y="12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5" name="Freeform 102"/>
              <p:cNvSpPr>
                <a:spLocks noEditPoints="1"/>
              </p:cNvSpPr>
              <p:nvPr/>
            </p:nvSpPr>
            <p:spPr bwMode="auto">
              <a:xfrm>
                <a:off x="13212763" y="-355600"/>
                <a:ext cx="254000" cy="200025"/>
              </a:xfrm>
              <a:custGeom>
                <a:avLst/>
                <a:gdLst/>
                <a:ahLst/>
                <a:cxnLst>
                  <a:cxn ang="0">
                    <a:pos x="70" y="53"/>
                  </a:cxn>
                  <a:cxn ang="0">
                    <a:pos x="7" y="53"/>
                  </a:cxn>
                  <a:cxn ang="0">
                    <a:pos x="16" y="11"/>
                  </a:cxn>
                  <a:cxn ang="0">
                    <a:pos x="70" y="53"/>
                  </a:cxn>
                  <a:cxn ang="0">
                    <a:pos x="10" y="44"/>
                  </a:cxn>
                  <a:cxn ang="0">
                    <a:pos x="64" y="53"/>
                  </a:cxn>
                  <a:cxn ang="0">
                    <a:pos x="64" y="20"/>
                  </a:cxn>
                  <a:cxn ang="0">
                    <a:pos x="10" y="44"/>
                  </a:cxn>
                </a:cxnLst>
                <a:rect l="0" t="0" r="r" b="b"/>
                <a:pathLst>
                  <a:path w="85" h="67">
                    <a:moveTo>
                      <a:pt x="70" y="53"/>
                    </a:moveTo>
                    <a:cubicBezTo>
                      <a:pt x="59" y="67"/>
                      <a:pt x="18" y="65"/>
                      <a:pt x="7" y="53"/>
                    </a:cubicBezTo>
                    <a:cubicBezTo>
                      <a:pt x="0" y="38"/>
                      <a:pt x="8" y="21"/>
                      <a:pt x="16" y="11"/>
                    </a:cubicBezTo>
                    <a:cubicBezTo>
                      <a:pt x="47" y="0"/>
                      <a:pt x="85" y="17"/>
                      <a:pt x="70" y="53"/>
                    </a:cubicBezTo>
                    <a:close/>
                    <a:moveTo>
                      <a:pt x="10" y="44"/>
                    </a:moveTo>
                    <a:cubicBezTo>
                      <a:pt x="18" y="60"/>
                      <a:pt x="48" y="63"/>
                      <a:pt x="64" y="53"/>
                    </a:cubicBezTo>
                    <a:cubicBezTo>
                      <a:pt x="68" y="44"/>
                      <a:pt x="68" y="29"/>
                      <a:pt x="64" y="20"/>
                    </a:cubicBezTo>
                    <a:cubicBezTo>
                      <a:pt x="45" y="8"/>
                      <a:pt x="2" y="10"/>
                      <a:pt x="10" y="4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6" name="Freeform 103"/>
              <p:cNvSpPr/>
              <p:nvPr/>
            </p:nvSpPr>
            <p:spPr bwMode="auto">
              <a:xfrm>
                <a:off x="13260388" y="-307975"/>
                <a:ext cx="80963" cy="57150"/>
              </a:xfrm>
              <a:custGeom>
                <a:avLst/>
                <a:gdLst/>
                <a:ahLst/>
                <a:cxnLst>
                  <a:cxn ang="0">
                    <a:pos x="6" y="19"/>
                  </a:cxn>
                  <a:cxn ang="0">
                    <a:pos x="27" y="7"/>
                  </a:cxn>
                  <a:cxn ang="0">
                    <a:pos x="9" y="7"/>
                  </a:cxn>
                  <a:cxn ang="0">
                    <a:pos x="6" y="19"/>
                  </a:cxn>
                </a:cxnLst>
                <a:rect l="0" t="0" r="r" b="b"/>
                <a:pathLst>
                  <a:path w="27" h="19">
                    <a:moveTo>
                      <a:pt x="6" y="19"/>
                    </a:moveTo>
                    <a:cubicBezTo>
                      <a:pt x="0" y="3"/>
                      <a:pt x="20" y="0"/>
                      <a:pt x="27" y="7"/>
                    </a:cubicBezTo>
                    <a:cubicBezTo>
                      <a:pt x="21" y="7"/>
                      <a:pt x="15" y="7"/>
                      <a:pt x="9" y="7"/>
                    </a:cubicBezTo>
                    <a:cubicBezTo>
                      <a:pt x="9" y="12"/>
                      <a:pt x="10" y="18"/>
                      <a:pt x="6" y="19"/>
                    </a:cubicBezTo>
                    <a:close/>
                  </a:path>
                </a:pathLst>
              </a:custGeom>
              <a:solidFill>
                <a:srgbClr val="48353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7" name="Freeform 104"/>
              <p:cNvSpPr>
                <a:spLocks noEditPoints="1"/>
              </p:cNvSpPr>
              <p:nvPr/>
            </p:nvSpPr>
            <p:spPr bwMode="auto">
              <a:xfrm>
                <a:off x="13279438" y="-298450"/>
                <a:ext cx="115888" cy="95250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" y="4"/>
                  </a:cxn>
                  <a:cxn ang="0">
                    <a:pos x="21" y="4"/>
                  </a:cxn>
                  <a:cxn ang="0">
                    <a:pos x="33" y="7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6" y="16"/>
                  </a:cxn>
                  <a:cxn ang="0">
                    <a:pos x="30" y="13"/>
                  </a:cxn>
                  <a:cxn ang="0">
                    <a:pos x="6" y="16"/>
                  </a:cxn>
                </a:cxnLst>
                <a:rect l="0" t="0" r="r" b="b"/>
                <a:pathLst>
                  <a:path w="39" h="32">
                    <a:moveTo>
                      <a:pt x="0" y="16"/>
                    </a:moveTo>
                    <a:cubicBezTo>
                      <a:pt x="4" y="15"/>
                      <a:pt x="3" y="9"/>
                      <a:pt x="3" y="4"/>
                    </a:cubicBezTo>
                    <a:cubicBezTo>
                      <a:pt x="9" y="4"/>
                      <a:pt x="15" y="4"/>
                      <a:pt x="21" y="4"/>
                    </a:cubicBezTo>
                    <a:cubicBezTo>
                      <a:pt x="26" y="4"/>
                      <a:pt x="27" y="8"/>
                      <a:pt x="33" y="7"/>
                    </a:cubicBezTo>
                    <a:cubicBezTo>
                      <a:pt x="39" y="32"/>
                      <a:pt x="12" y="30"/>
                      <a:pt x="0" y="22"/>
                    </a:cubicBezTo>
                    <a:cubicBezTo>
                      <a:pt x="0" y="20"/>
                      <a:pt x="0" y="18"/>
                      <a:pt x="0" y="16"/>
                    </a:cubicBezTo>
                    <a:close/>
                    <a:moveTo>
                      <a:pt x="6" y="16"/>
                    </a:moveTo>
                    <a:cubicBezTo>
                      <a:pt x="8" y="27"/>
                      <a:pt x="30" y="22"/>
                      <a:pt x="30" y="13"/>
                    </a:cubicBezTo>
                    <a:cubicBezTo>
                      <a:pt x="25" y="9"/>
                      <a:pt x="5" y="0"/>
                      <a:pt x="6" y="16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8" name="Freeform 105"/>
              <p:cNvSpPr/>
              <p:nvPr/>
            </p:nvSpPr>
            <p:spPr bwMode="auto">
              <a:xfrm>
                <a:off x="13293725" y="-298450"/>
                <a:ext cx="74613" cy="80963"/>
              </a:xfrm>
              <a:custGeom>
                <a:avLst/>
                <a:gdLst/>
                <a:ahLst/>
                <a:cxnLst>
                  <a:cxn ang="0">
                    <a:pos x="25" y="13"/>
                  </a:cxn>
                  <a:cxn ang="0">
                    <a:pos x="1" y="16"/>
                  </a:cxn>
                  <a:cxn ang="0">
                    <a:pos x="25" y="13"/>
                  </a:cxn>
                </a:cxnLst>
                <a:rect l="0" t="0" r="r" b="b"/>
                <a:pathLst>
                  <a:path w="25" h="27">
                    <a:moveTo>
                      <a:pt x="25" y="13"/>
                    </a:moveTo>
                    <a:cubicBezTo>
                      <a:pt x="25" y="22"/>
                      <a:pt x="3" y="27"/>
                      <a:pt x="1" y="16"/>
                    </a:cubicBezTo>
                    <a:cubicBezTo>
                      <a:pt x="0" y="0"/>
                      <a:pt x="20" y="9"/>
                      <a:pt x="25" y="13"/>
                    </a:cubicBezTo>
                    <a:close/>
                  </a:path>
                </a:pathLst>
              </a:custGeom>
              <a:solidFill>
                <a:srgbClr val="7B45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29" name="Freeform 107"/>
              <p:cNvSpPr/>
              <p:nvPr/>
            </p:nvSpPr>
            <p:spPr bwMode="auto">
              <a:xfrm>
                <a:off x="11537950" y="-2124075"/>
                <a:ext cx="352425" cy="179388"/>
              </a:xfrm>
              <a:custGeom>
                <a:avLst/>
                <a:gdLst/>
                <a:ahLst/>
                <a:cxnLst>
                  <a:cxn ang="0">
                    <a:pos x="64" y="9"/>
                  </a:cxn>
                  <a:cxn ang="0">
                    <a:pos x="118" y="60"/>
                  </a:cxn>
                  <a:cxn ang="0">
                    <a:pos x="46" y="51"/>
                  </a:cxn>
                  <a:cxn ang="0">
                    <a:pos x="16" y="51"/>
                  </a:cxn>
                  <a:cxn ang="0">
                    <a:pos x="1" y="51"/>
                  </a:cxn>
                  <a:cxn ang="0">
                    <a:pos x="1" y="27"/>
                  </a:cxn>
                  <a:cxn ang="0">
                    <a:pos x="4" y="18"/>
                  </a:cxn>
                  <a:cxn ang="0">
                    <a:pos x="55" y="6"/>
                  </a:cxn>
                  <a:cxn ang="0">
                    <a:pos x="64" y="9"/>
                  </a:cxn>
                </a:cxnLst>
                <a:rect l="0" t="0" r="r" b="b"/>
                <a:pathLst>
                  <a:path w="118" h="60">
                    <a:moveTo>
                      <a:pt x="64" y="9"/>
                    </a:moveTo>
                    <a:cubicBezTo>
                      <a:pt x="84" y="24"/>
                      <a:pt x="115" y="28"/>
                      <a:pt x="118" y="60"/>
                    </a:cubicBezTo>
                    <a:cubicBezTo>
                      <a:pt x="93" y="58"/>
                      <a:pt x="73" y="51"/>
                      <a:pt x="46" y="51"/>
                    </a:cubicBezTo>
                    <a:cubicBezTo>
                      <a:pt x="43" y="46"/>
                      <a:pt x="19" y="46"/>
                      <a:pt x="16" y="51"/>
                    </a:cubicBezTo>
                    <a:cubicBezTo>
                      <a:pt x="11" y="51"/>
                      <a:pt x="6" y="51"/>
                      <a:pt x="1" y="51"/>
                    </a:cubicBezTo>
                    <a:cubicBezTo>
                      <a:pt x="1" y="43"/>
                      <a:pt x="1" y="35"/>
                      <a:pt x="1" y="27"/>
                    </a:cubicBezTo>
                    <a:cubicBezTo>
                      <a:pt x="0" y="22"/>
                      <a:pt x="4" y="22"/>
                      <a:pt x="4" y="18"/>
                    </a:cubicBezTo>
                    <a:cubicBezTo>
                      <a:pt x="13" y="3"/>
                      <a:pt x="34" y="0"/>
                      <a:pt x="55" y="6"/>
                    </a:cubicBezTo>
                    <a:cubicBezTo>
                      <a:pt x="59" y="6"/>
                      <a:pt x="63" y="6"/>
                      <a:pt x="64" y="9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0" name="Freeform 108"/>
              <p:cNvSpPr/>
              <p:nvPr/>
            </p:nvSpPr>
            <p:spPr bwMode="auto">
              <a:xfrm>
                <a:off x="11476038" y="-2070100"/>
                <a:ext cx="74613" cy="128588"/>
              </a:xfrm>
              <a:custGeom>
                <a:avLst/>
                <a:gdLst/>
                <a:ahLst/>
                <a:cxnLst>
                  <a:cxn ang="0">
                    <a:pos x="10" y="33"/>
                  </a:cxn>
                  <a:cxn ang="0">
                    <a:pos x="7" y="33"/>
                  </a:cxn>
                  <a:cxn ang="0">
                    <a:pos x="4" y="15"/>
                  </a:cxn>
                  <a:cxn ang="0">
                    <a:pos x="10" y="15"/>
                  </a:cxn>
                  <a:cxn ang="0">
                    <a:pos x="25" y="0"/>
                  </a:cxn>
                  <a:cxn ang="0">
                    <a:pos x="22" y="9"/>
                  </a:cxn>
                  <a:cxn ang="0">
                    <a:pos x="10" y="33"/>
                  </a:cxn>
                </a:cxnLst>
                <a:rect l="0" t="0" r="r" b="b"/>
                <a:pathLst>
                  <a:path w="25" h="43">
                    <a:moveTo>
                      <a:pt x="10" y="33"/>
                    </a:moveTo>
                    <a:cubicBezTo>
                      <a:pt x="9" y="30"/>
                      <a:pt x="7" y="31"/>
                      <a:pt x="7" y="33"/>
                    </a:cubicBezTo>
                    <a:cubicBezTo>
                      <a:pt x="0" y="33"/>
                      <a:pt x="6" y="20"/>
                      <a:pt x="4" y="15"/>
                    </a:cubicBezTo>
                    <a:cubicBezTo>
                      <a:pt x="7" y="17"/>
                      <a:pt x="9" y="19"/>
                      <a:pt x="10" y="15"/>
                    </a:cubicBezTo>
                    <a:cubicBezTo>
                      <a:pt x="14" y="9"/>
                      <a:pt x="15" y="0"/>
                      <a:pt x="25" y="0"/>
                    </a:cubicBezTo>
                    <a:cubicBezTo>
                      <a:pt x="25" y="4"/>
                      <a:pt x="21" y="4"/>
                      <a:pt x="22" y="9"/>
                    </a:cubicBezTo>
                    <a:cubicBezTo>
                      <a:pt x="13" y="10"/>
                      <a:pt x="20" y="43"/>
                      <a:pt x="10" y="33"/>
                    </a:cubicBezTo>
                    <a:close/>
                  </a:path>
                </a:pathLst>
              </a:custGeom>
              <a:solidFill>
                <a:srgbClr val="E4E28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1" name="Freeform 109"/>
              <p:cNvSpPr/>
              <p:nvPr/>
            </p:nvSpPr>
            <p:spPr bwMode="auto">
              <a:xfrm>
                <a:off x="11585575" y="-1965325"/>
                <a:ext cx="100013" cy="30163"/>
              </a:xfrm>
              <a:custGeom>
                <a:avLst/>
                <a:gdLst/>
                <a:ahLst/>
                <a:cxnLst>
                  <a:cxn ang="0">
                    <a:pos x="15" y="10"/>
                  </a:cxn>
                  <a:cxn ang="0">
                    <a:pos x="0" y="4"/>
                  </a:cxn>
                  <a:cxn ang="0">
                    <a:pos x="33" y="7"/>
                  </a:cxn>
                  <a:cxn ang="0">
                    <a:pos x="15" y="10"/>
                  </a:cxn>
                </a:cxnLst>
                <a:rect l="0" t="0" r="r" b="b"/>
                <a:pathLst>
                  <a:path w="33" h="10">
                    <a:moveTo>
                      <a:pt x="15" y="10"/>
                    </a:moveTo>
                    <a:cubicBezTo>
                      <a:pt x="10" y="8"/>
                      <a:pt x="3" y="8"/>
                      <a:pt x="0" y="4"/>
                    </a:cubicBezTo>
                    <a:cubicBezTo>
                      <a:pt x="10" y="6"/>
                      <a:pt x="28" y="0"/>
                      <a:pt x="33" y="7"/>
                    </a:cubicBezTo>
                    <a:cubicBezTo>
                      <a:pt x="28" y="9"/>
                      <a:pt x="15" y="3"/>
                      <a:pt x="15" y="10"/>
                    </a:cubicBezTo>
                    <a:close/>
                  </a:path>
                </a:pathLst>
              </a:custGeom>
              <a:solidFill>
                <a:srgbClr val="6439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2" name="Freeform 112"/>
              <p:cNvSpPr/>
              <p:nvPr/>
            </p:nvSpPr>
            <p:spPr bwMode="auto">
              <a:xfrm>
                <a:off x="11791950" y="-1890713"/>
                <a:ext cx="90488" cy="1746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30" y="6"/>
                  </a:cxn>
                  <a:cxn ang="0">
                    <a:pos x="0" y="0"/>
                  </a:cxn>
                  <a:cxn ang="0">
                    <a:pos x="6" y="0"/>
                  </a:cxn>
                </a:cxnLst>
                <a:rect l="0" t="0" r="r" b="b"/>
                <a:pathLst>
                  <a:path w="30" h="6">
                    <a:moveTo>
                      <a:pt x="6" y="0"/>
                    </a:moveTo>
                    <a:cubicBezTo>
                      <a:pt x="12" y="4"/>
                      <a:pt x="26" y="0"/>
                      <a:pt x="30" y="6"/>
                    </a:cubicBezTo>
                    <a:cubicBezTo>
                      <a:pt x="18" y="6"/>
                      <a:pt x="6" y="6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3" name="Freeform 113"/>
              <p:cNvSpPr/>
              <p:nvPr/>
            </p:nvSpPr>
            <p:spPr bwMode="auto">
              <a:xfrm>
                <a:off x="11371263" y="-1830388"/>
                <a:ext cx="169863" cy="20638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57" y="4"/>
                  </a:cxn>
                  <a:cxn ang="0">
                    <a:pos x="57" y="7"/>
                  </a:cxn>
                  <a:cxn ang="0">
                    <a:pos x="12" y="7"/>
                  </a:cxn>
                  <a:cxn ang="0">
                    <a:pos x="9" y="7"/>
                  </a:cxn>
                  <a:cxn ang="0">
                    <a:pos x="0" y="7"/>
                  </a:cxn>
                  <a:cxn ang="0">
                    <a:pos x="45" y="4"/>
                  </a:cxn>
                </a:cxnLst>
                <a:rect l="0" t="0" r="r" b="b"/>
                <a:pathLst>
                  <a:path w="57" h="7">
                    <a:moveTo>
                      <a:pt x="45" y="4"/>
                    </a:moveTo>
                    <a:cubicBezTo>
                      <a:pt x="49" y="4"/>
                      <a:pt x="53" y="4"/>
                      <a:pt x="57" y="4"/>
                    </a:cubicBezTo>
                    <a:cubicBezTo>
                      <a:pt x="57" y="5"/>
                      <a:pt x="57" y="6"/>
                      <a:pt x="57" y="7"/>
                    </a:cubicBezTo>
                    <a:cubicBezTo>
                      <a:pt x="42" y="7"/>
                      <a:pt x="27" y="7"/>
                      <a:pt x="12" y="7"/>
                    </a:cubicBezTo>
                    <a:cubicBezTo>
                      <a:pt x="11" y="7"/>
                      <a:pt x="10" y="7"/>
                      <a:pt x="9" y="7"/>
                    </a:cubicBezTo>
                    <a:cubicBezTo>
                      <a:pt x="6" y="7"/>
                      <a:pt x="3" y="7"/>
                      <a:pt x="0" y="7"/>
                    </a:cubicBezTo>
                    <a:cubicBezTo>
                      <a:pt x="9" y="0"/>
                      <a:pt x="31" y="6"/>
                      <a:pt x="45" y="4"/>
                    </a:cubicBezTo>
                    <a:close/>
                  </a:path>
                </a:pathLst>
              </a:custGeom>
              <a:solidFill>
                <a:srgbClr val="628E9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4" name="Freeform 114"/>
              <p:cNvSpPr/>
              <p:nvPr/>
            </p:nvSpPr>
            <p:spPr bwMode="auto">
              <a:xfrm>
                <a:off x="11828463" y="-1798638"/>
                <a:ext cx="133350" cy="47625"/>
              </a:xfrm>
              <a:custGeom>
                <a:avLst/>
                <a:gdLst/>
                <a:ahLst/>
                <a:cxnLst>
                  <a:cxn ang="0">
                    <a:pos x="18" y="2"/>
                  </a:cxn>
                  <a:cxn ang="0">
                    <a:pos x="45" y="8"/>
                  </a:cxn>
                  <a:cxn ang="0">
                    <a:pos x="0" y="8"/>
                  </a:cxn>
                  <a:cxn ang="0">
                    <a:pos x="18" y="2"/>
                  </a:cxn>
                </a:cxnLst>
                <a:rect l="0" t="0" r="r" b="b"/>
                <a:pathLst>
                  <a:path w="45" h="16">
                    <a:moveTo>
                      <a:pt x="18" y="2"/>
                    </a:moveTo>
                    <a:cubicBezTo>
                      <a:pt x="24" y="7"/>
                      <a:pt x="38" y="4"/>
                      <a:pt x="45" y="8"/>
                    </a:cubicBezTo>
                    <a:cubicBezTo>
                      <a:pt x="33" y="16"/>
                      <a:pt x="17" y="4"/>
                      <a:pt x="0" y="8"/>
                    </a:cubicBezTo>
                    <a:cubicBezTo>
                      <a:pt x="0" y="0"/>
                      <a:pt x="18" y="10"/>
                      <a:pt x="18" y="2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5" name="Freeform 115"/>
              <p:cNvSpPr/>
              <p:nvPr/>
            </p:nvSpPr>
            <p:spPr bwMode="auto">
              <a:xfrm>
                <a:off x="11855450" y="-1762125"/>
                <a:ext cx="98425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3" y="5"/>
                  </a:cxn>
                  <a:cxn ang="0">
                    <a:pos x="0" y="5"/>
                  </a:cxn>
                </a:cxnLst>
                <a:rect l="0" t="0" r="r" b="b"/>
                <a:pathLst>
                  <a:path w="33" h="5">
                    <a:moveTo>
                      <a:pt x="0" y="5"/>
                    </a:moveTo>
                    <a:cubicBezTo>
                      <a:pt x="4" y="0"/>
                      <a:pt x="29" y="0"/>
                      <a:pt x="33" y="5"/>
                    </a:cubicBezTo>
                    <a:cubicBezTo>
                      <a:pt x="22" y="5"/>
                      <a:pt x="11" y="5"/>
                      <a:pt x="0" y="5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6" name="Freeform 116"/>
              <p:cNvSpPr/>
              <p:nvPr/>
            </p:nvSpPr>
            <p:spPr bwMode="auto">
              <a:xfrm>
                <a:off x="11398250" y="-1809750"/>
                <a:ext cx="95250" cy="38576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0" y="129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2" h="129">
                    <a:moveTo>
                      <a:pt x="3" y="0"/>
                    </a:moveTo>
                    <a:cubicBezTo>
                      <a:pt x="12" y="39"/>
                      <a:pt x="32" y="99"/>
                      <a:pt x="30" y="129"/>
                    </a:cubicBezTo>
                    <a:cubicBezTo>
                      <a:pt x="21" y="85"/>
                      <a:pt x="6" y="47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7" name="Freeform 117"/>
              <p:cNvSpPr/>
              <p:nvPr/>
            </p:nvSpPr>
            <p:spPr bwMode="auto">
              <a:xfrm>
                <a:off x="11845925" y="-1752600"/>
                <a:ext cx="287338" cy="68263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54" y="5"/>
                  </a:cxn>
                  <a:cxn ang="0">
                    <a:pos x="60" y="8"/>
                  </a:cxn>
                  <a:cxn ang="0">
                    <a:pos x="96" y="23"/>
                  </a:cxn>
                  <a:cxn ang="0">
                    <a:pos x="45" y="11"/>
                  </a:cxn>
                  <a:cxn ang="0">
                    <a:pos x="39" y="8"/>
                  </a:cxn>
                  <a:cxn ang="0">
                    <a:pos x="12" y="5"/>
                  </a:cxn>
                  <a:cxn ang="0">
                    <a:pos x="9" y="5"/>
                  </a:cxn>
                  <a:cxn ang="0">
                    <a:pos x="0" y="5"/>
                  </a:cxn>
                  <a:cxn ang="0">
                    <a:pos x="3" y="2"/>
                  </a:cxn>
                  <a:cxn ang="0">
                    <a:pos x="36" y="2"/>
                  </a:cxn>
                </a:cxnLst>
                <a:rect l="0" t="0" r="r" b="b"/>
                <a:pathLst>
                  <a:path w="96" h="23">
                    <a:moveTo>
                      <a:pt x="36" y="2"/>
                    </a:moveTo>
                    <a:cubicBezTo>
                      <a:pt x="45" y="0"/>
                      <a:pt x="47" y="5"/>
                      <a:pt x="54" y="5"/>
                    </a:cubicBezTo>
                    <a:cubicBezTo>
                      <a:pt x="55" y="7"/>
                      <a:pt x="57" y="8"/>
                      <a:pt x="60" y="8"/>
                    </a:cubicBezTo>
                    <a:cubicBezTo>
                      <a:pt x="71" y="14"/>
                      <a:pt x="88" y="14"/>
                      <a:pt x="96" y="23"/>
                    </a:cubicBezTo>
                    <a:cubicBezTo>
                      <a:pt x="76" y="22"/>
                      <a:pt x="64" y="13"/>
                      <a:pt x="45" y="11"/>
                    </a:cubicBezTo>
                    <a:cubicBezTo>
                      <a:pt x="44" y="9"/>
                      <a:pt x="42" y="8"/>
                      <a:pt x="39" y="8"/>
                    </a:cubicBezTo>
                    <a:cubicBezTo>
                      <a:pt x="34" y="3"/>
                      <a:pt x="21" y="6"/>
                      <a:pt x="12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6" y="5"/>
                      <a:pt x="3" y="5"/>
                      <a:pt x="0" y="5"/>
                    </a:cubicBezTo>
                    <a:cubicBezTo>
                      <a:pt x="0" y="3"/>
                      <a:pt x="0" y="1"/>
                      <a:pt x="3" y="2"/>
                    </a:cubicBezTo>
                    <a:cubicBezTo>
                      <a:pt x="14" y="2"/>
                      <a:pt x="25" y="2"/>
                      <a:pt x="36" y="2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8" name="Freeform 118"/>
              <p:cNvSpPr/>
              <p:nvPr/>
            </p:nvSpPr>
            <p:spPr bwMode="auto">
              <a:xfrm>
                <a:off x="11380788" y="-1666875"/>
                <a:ext cx="80963" cy="277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93"/>
                  </a:cxn>
                  <a:cxn ang="0">
                    <a:pos x="0" y="0"/>
                  </a:cxn>
                </a:cxnLst>
                <a:rect l="0" t="0" r="r" b="b"/>
                <a:pathLst>
                  <a:path w="27" h="93">
                    <a:moveTo>
                      <a:pt x="0" y="0"/>
                    </a:moveTo>
                    <a:cubicBezTo>
                      <a:pt x="16" y="24"/>
                      <a:pt x="17" y="63"/>
                      <a:pt x="27" y="93"/>
                    </a:cubicBezTo>
                    <a:cubicBezTo>
                      <a:pt x="11" y="69"/>
                      <a:pt x="10" y="30"/>
                      <a:pt x="0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39" name="Freeform 119"/>
              <p:cNvSpPr/>
              <p:nvPr/>
            </p:nvSpPr>
            <p:spPr bwMode="auto">
              <a:xfrm>
                <a:off x="12553950" y="-1541463"/>
                <a:ext cx="163513" cy="420688"/>
              </a:xfrm>
              <a:custGeom>
                <a:avLst/>
                <a:gdLst/>
                <a:ahLst/>
                <a:cxnLst>
                  <a:cxn ang="0">
                    <a:pos x="51" y="141"/>
                  </a:cxn>
                  <a:cxn ang="0">
                    <a:pos x="0" y="0"/>
                  </a:cxn>
                  <a:cxn ang="0">
                    <a:pos x="54" y="138"/>
                  </a:cxn>
                  <a:cxn ang="0">
                    <a:pos x="51" y="141"/>
                  </a:cxn>
                </a:cxnLst>
                <a:rect l="0" t="0" r="r" b="b"/>
                <a:pathLst>
                  <a:path w="55" h="141">
                    <a:moveTo>
                      <a:pt x="51" y="141"/>
                    </a:moveTo>
                    <a:cubicBezTo>
                      <a:pt x="33" y="95"/>
                      <a:pt x="12" y="52"/>
                      <a:pt x="0" y="0"/>
                    </a:cubicBezTo>
                    <a:cubicBezTo>
                      <a:pt x="28" y="36"/>
                      <a:pt x="38" y="90"/>
                      <a:pt x="54" y="138"/>
                    </a:cubicBezTo>
                    <a:cubicBezTo>
                      <a:pt x="55" y="141"/>
                      <a:pt x="53" y="141"/>
                      <a:pt x="51" y="141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0" name="Freeform 120"/>
              <p:cNvSpPr/>
              <p:nvPr/>
            </p:nvSpPr>
            <p:spPr bwMode="auto">
              <a:xfrm>
                <a:off x="12639675" y="-1541463"/>
                <a:ext cx="155575" cy="403225"/>
              </a:xfrm>
              <a:custGeom>
                <a:avLst/>
                <a:gdLst/>
                <a:ahLst/>
                <a:cxnLst>
                  <a:cxn ang="0">
                    <a:pos x="52" y="135"/>
                  </a:cxn>
                  <a:cxn ang="0">
                    <a:pos x="1" y="6"/>
                  </a:cxn>
                  <a:cxn ang="0">
                    <a:pos x="7" y="0"/>
                  </a:cxn>
                  <a:cxn ang="0">
                    <a:pos x="52" y="135"/>
                  </a:cxn>
                </a:cxnLst>
                <a:rect l="0" t="0" r="r" b="b"/>
                <a:pathLst>
                  <a:path w="52" h="135">
                    <a:moveTo>
                      <a:pt x="52" y="135"/>
                    </a:moveTo>
                    <a:cubicBezTo>
                      <a:pt x="31" y="96"/>
                      <a:pt x="16" y="51"/>
                      <a:pt x="1" y="6"/>
                    </a:cubicBezTo>
                    <a:cubicBezTo>
                      <a:pt x="0" y="1"/>
                      <a:pt x="3" y="0"/>
                      <a:pt x="7" y="0"/>
                    </a:cubicBezTo>
                    <a:cubicBezTo>
                      <a:pt x="28" y="39"/>
                      <a:pt x="42" y="85"/>
                      <a:pt x="52" y="135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1" name="Freeform 121"/>
              <p:cNvSpPr/>
              <p:nvPr/>
            </p:nvSpPr>
            <p:spPr bwMode="auto">
              <a:xfrm>
                <a:off x="11236325" y="-1657350"/>
                <a:ext cx="73025" cy="233363"/>
              </a:xfrm>
              <a:custGeom>
                <a:avLst/>
                <a:gdLst/>
                <a:ahLst/>
                <a:cxnLst>
                  <a:cxn ang="0">
                    <a:pos x="0" y="75"/>
                  </a:cxn>
                  <a:cxn ang="0">
                    <a:pos x="24" y="0"/>
                  </a:cxn>
                  <a:cxn ang="0">
                    <a:pos x="0" y="78"/>
                  </a:cxn>
                  <a:cxn ang="0">
                    <a:pos x="0" y="75"/>
                  </a:cxn>
                </a:cxnLst>
                <a:rect l="0" t="0" r="r" b="b"/>
                <a:pathLst>
                  <a:path w="24" h="78">
                    <a:moveTo>
                      <a:pt x="0" y="75"/>
                    </a:moveTo>
                    <a:cubicBezTo>
                      <a:pt x="4" y="46"/>
                      <a:pt x="12" y="21"/>
                      <a:pt x="24" y="0"/>
                    </a:cubicBezTo>
                    <a:cubicBezTo>
                      <a:pt x="15" y="25"/>
                      <a:pt x="8" y="52"/>
                      <a:pt x="0" y="78"/>
                    </a:cubicBezTo>
                    <a:cubicBezTo>
                      <a:pt x="0" y="77"/>
                      <a:pt x="0" y="76"/>
                      <a:pt x="0" y="75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2" name="Freeform 122"/>
              <p:cNvSpPr/>
              <p:nvPr/>
            </p:nvSpPr>
            <p:spPr bwMode="auto">
              <a:xfrm>
                <a:off x="13234988" y="-1427163"/>
                <a:ext cx="88900" cy="285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0" y="7"/>
                  </a:cxn>
                  <a:cxn ang="0">
                    <a:pos x="24" y="10"/>
                  </a:cxn>
                  <a:cxn ang="0">
                    <a:pos x="0" y="10"/>
                  </a:cxn>
                </a:cxnLst>
                <a:rect l="0" t="0" r="r" b="b"/>
                <a:pathLst>
                  <a:path w="30" h="10">
                    <a:moveTo>
                      <a:pt x="0" y="10"/>
                    </a:moveTo>
                    <a:cubicBezTo>
                      <a:pt x="5" y="6"/>
                      <a:pt x="23" y="0"/>
                      <a:pt x="30" y="7"/>
                    </a:cubicBezTo>
                    <a:cubicBezTo>
                      <a:pt x="27" y="7"/>
                      <a:pt x="25" y="8"/>
                      <a:pt x="24" y="10"/>
                    </a:cubicBezTo>
                    <a:cubicBezTo>
                      <a:pt x="16" y="10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3" name="Freeform 123"/>
              <p:cNvSpPr/>
              <p:nvPr/>
            </p:nvSpPr>
            <p:spPr bwMode="auto">
              <a:xfrm>
                <a:off x="13306425" y="-1406525"/>
                <a:ext cx="98425" cy="381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33" y="6"/>
                  </a:cxn>
                  <a:cxn ang="0">
                    <a:pos x="24" y="12"/>
                  </a:cxn>
                  <a:cxn ang="0">
                    <a:pos x="15" y="9"/>
                  </a:cxn>
                  <a:cxn ang="0">
                    <a:pos x="0" y="3"/>
                  </a:cxn>
                  <a:cxn ang="0">
                    <a:pos x="6" y="0"/>
                  </a:cxn>
                </a:cxnLst>
                <a:rect l="0" t="0" r="r" b="b"/>
                <a:pathLst>
                  <a:path w="33" h="13">
                    <a:moveTo>
                      <a:pt x="6" y="0"/>
                    </a:moveTo>
                    <a:cubicBezTo>
                      <a:pt x="17" y="0"/>
                      <a:pt x="23" y="5"/>
                      <a:pt x="33" y="6"/>
                    </a:cubicBezTo>
                    <a:cubicBezTo>
                      <a:pt x="33" y="11"/>
                      <a:pt x="25" y="8"/>
                      <a:pt x="24" y="12"/>
                    </a:cubicBezTo>
                    <a:cubicBezTo>
                      <a:pt x="20" y="12"/>
                      <a:pt x="15" y="13"/>
                      <a:pt x="15" y="9"/>
                    </a:cubicBezTo>
                    <a:cubicBezTo>
                      <a:pt x="22" y="6"/>
                      <a:pt x="7" y="1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4" name="Freeform 124"/>
              <p:cNvSpPr/>
              <p:nvPr/>
            </p:nvSpPr>
            <p:spPr bwMode="auto">
              <a:xfrm>
                <a:off x="11561763" y="-1355725"/>
                <a:ext cx="63500" cy="119063"/>
              </a:xfrm>
              <a:custGeom>
                <a:avLst/>
                <a:gdLst/>
                <a:ahLst/>
                <a:cxnLst>
                  <a:cxn ang="0">
                    <a:pos x="11" y="37"/>
                  </a:cxn>
                  <a:cxn ang="0">
                    <a:pos x="2" y="34"/>
                  </a:cxn>
                  <a:cxn ang="0">
                    <a:pos x="5" y="13"/>
                  </a:cxn>
                  <a:cxn ang="0">
                    <a:pos x="17" y="1"/>
                  </a:cxn>
                  <a:cxn ang="0">
                    <a:pos x="20" y="4"/>
                  </a:cxn>
                  <a:cxn ang="0">
                    <a:pos x="17" y="16"/>
                  </a:cxn>
                  <a:cxn ang="0">
                    <a:pos x="14" y="31"/>
                  </a:cxn>
                  <a:cxn ang="0">
                    <a:pos x="17" y="19"/>
                  </a:cxn>
                  <a:cxn ang="0">
                    <a:pos x="17" y="40"/>
                  </a:cxn>
                  <a:cxn ang="0">
                    <a:pos x="11" y="37"/>
                  </a:cxn>
                </a:cxnLst>
                <a:rect l="0" t="0" r="r" b="b"/>
                <a:pathLst>
                  <a:path w="21" h="40">
                    <a:moveTo>
                      <a:pt x="11" y="37"/>
                    </a:moveTo>
                    <a:cubicBezTo>
                      <a:pt x="11" y="33"/>
                      <a:pt x="6" y="34"/>
                      <a:pt x="2" y="34"/>
                    </a:cubicBezTo>
                    <a:cubicBezTo>
                      <a:pt x="0" y="24"/>
                      <a:pt x="6" y="22"/>
                      <a:pt x="5" y="13"/>
                    </a:cubicBezTo>
                    <a:cubicBezTo>
                      <a:pt x="15" y="15"/>
                      <a:pt x="19" y="11"/>
                      <a:pt x="17" y="1"/>
                    </a:cubicBezTo>
                    <a:cubicBezTo>
                      <a:pt x="20" y="0"/>
                      <a:pt x="20" y="2"/>
                      <a:pt x="20" y="4"/>
                    </a:cubicBezTo>
                    <a:cubicBezTo>
                      <a:pt x="20" y="9"/>
                      <a:pt x="21" y="15"/>
                      <a:pt x="17" y="16"/>
                    </a:cubicBezTo>
                    <a:cubicBezTo>
                      <a:pt x="4" y="11"/>
                      <a:pt x="6" y="32"/>
                      <a:pt x="14" y="31"/>
                    </a:cubicBezTo>
                    <a:cubicBezTo>
                      <a:pt x="14" y="26"/>
                      <a:pt x="13" y="20"/>
                      <a:pt x="17" y="19"/>
                    </a:cubicBezTo>
                    <a:cubicBezTo>
                      <a:pt x="17" y="26"/>
                      <a:pt x="17" y="33"/>
                      <a:pt x="17" y="40"/>
                    </a:cubicBezTo>
                    <a:cubicBezTo>
                      <a:pt x="15" y="39"/>
                      <a:pt x="14" y="37"/>
                      <a:pt x="11" y="3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5" name="Freeform 125"/>
              <p:cNvSpPr>
                <a:spLocks noEditPoints="1"/>
              </p:cNvSpPr>
              <p:nvPr/>
            </p:nvSpPr>
            <p:spPr bwMode="auto">
              <a:xfrm>
                <a:off x="13171488" y="-1362075"/>
                <a:ext cx="638175" cy="596900"/>
              </a:xfrm>
              <a:custGeom>
                <a:avLst/>
                <a:gdLst/>
                <a:ahLst/>
                <a:cxnLst>
                  <a:cxn ang="0">
                    <a:pos x="33" y="165"/>
                  </a:cxn>
                  <a:cxn ang="0">
                    <a:pos x="33" y="162"/>
                  </a:cxn>
                  <a:cxn ang="0">
                    <a:pos x="0" y="153"/>
                  </a:cxn>
                  <a:cxn ang="0">
                    <a:pos x="33" y="0"/>
                  </a:cxn>
                  <a:cxn ang="0">
                    <a:pos x="84" y="9"/>
                  </a:cxn>
                  <a:cxn ang="0">
                    <a:pos x="147" y="162"/>
                  </a:cxn>
                  <a:cxn ang="0">
                    <a:pos x="87" y="9"/>
                  </a:cxn>
                  <a:cxn ang="0">
                    <a:pos x="195" y="84"/>
                  </a:cxn>
                  <a:cxn ang="0">
                    <a:pos x="168" y="174"/>
                  </a:cxn>
                  <a:cxn ang="0">
                    <a:pos x="138" y="198"/>
                  </a:cxn>
                  <a:cxn ang="0">
                    <a:pos x="135" y="198"/>
                  </a:cxn>
                  <a:cxn ang="0">
                    <a:pos x="45" y="168"/>
                  </a:cxn>
                  <a:cxn ang="0">
                    <a:pos x="33" y="165"/>
                  </a:cxn>
                  <a:cxn ang="0">
                    <a:pos x="51" y="3"/>
                  </a:cxn>
                  <a:cxn ang="0">
                    <a:pos x="111" y="162"/>
                  </a:cxn>
                  <a:cxn ang="0">
                    <a:pos x="51" y="3"/>
                  </a:cxn>
                </a:cxnLst>
                <a:rect l="0" t="0" r="r" b="b"/>
                <a:pathLst>
                  <a:path w="214" h="200">
                    <a:moveTo>
                      <a:pt x="33" y="165"/>
                    </a:moveTo>
                    <a:cubicBezTo>
                      <a:pt x="33" y="164"/>
                      <a:pt x="33" y="163"/>
                      <a:pt x="33" y="162"/>
                    </a:cubicBezTo>
                    <a:cubicBezTo>
                      <a:pt x="23" y="158"/>
                      <a:pt x="5" y="162"/>
                      <a:pt x="0" y="153"/>
                    </a:cubicBezTo>
                    <a:cubicBezTo>
                      <a:pt x="11" y="102"/>
                      <a:pt x="11" y="40"/>
                      <a:pt x="33" y="0"/>
                    </a:cubicBezTo>
                    <a:cubicBezTo>
                      <a:pt x="53" y="0"/>
                      <a:pt x="72" y="1"/>
                      <a:pt x="84" y="9"/>
                    </a:cubicBezTo>
                    <a:cubicBezTo>
                      <a:pt x="95" y="58"/>
                      <a:pt x="119" y="120"/>
                      <a:pt x="147" y="162"/>
                    </a:cubicBezTo>
                    <a:cubicBezTo>
                      <a:pt x="125" y="113"/>
                      <a:pt x="109" y="58"/>
                      <a:pt x="87" y="9"/>
                    </a:cubicBezTo>
                    <a:cubicBezTo>
                      <a:pt x="132" y="24"/>
                      <a:pt x="214" y="14"/>
                      <a:pt x="195" y="84"/>
                    </a:cubicBezTo>
                    <a:cubicBezTo>
                      <a:pt x="185" y="113"/>
                      <a:pt x="180" y="147"/>
                      <a:pt x="168" y="174"/>
                    </a:cubicBezTo>
                    <a:cubicBezTo>
                      <a:pt x="159" y="183"/>
                      <a:pt x="158" y="200"/>
                      <a:pt x="138" y="198"/>
                    </a:cubicBezTo>
                    <a:cubicBezTo>
                      <a:pt x="137" y="198"/>
                      <a:pt x="136" y="198"/>
                      <a:pt x="135" y="198"/>
                    </a:cubicBezTo>
                    <a:cubicBezTo>
                      <a:pt x="107" y="186"/>
                      <a:pt x="75" y="178"/>
                      <a:pt x="45" y="168"/>
                    </a:cubicBezTo>
                    <a:cubicBezTo>
                      <a:pt x="41" y="167"/>
                      <a:pt x="39" y="164"/>
                      <a:pt x="33" y="165"/>
                    </a:cubicBezTo>
                    <a:close/>
                    <a:moveTo>
                      <a:pt x="51" y="3"/>
                    </a:moveTo>
                    <a:cubicBezTo>
                      <a:pt x="63" y="64"/>
                      <a:pt x="87" y="113"/>
                      <a:pt x="111" y="162"/>
                    </a:cubicBezTo>
                    <a:cubicBezTo>
                      <a:pt x="89" y="111"/>
                      <a:pt x="77" y="50"/>
                      <a:pt x="51" y="3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6" name="Freeform 126"/>
              <p:cNvSpPr/>
              <p:nvPr/>
            </p:nvSpPr>
            <p:spPr bwMode="auto">
              <a:xfrm>
                <a:off x="13404850" y="-1389063"/>
                <a:ext cx="200025" cy="68263"/>
              </a:xfrm>
              <a:custGeom>
                <a:avLst/>
                <a:gdLst/>
                <a:ahLst/>
                <a:cxnLst>
                  <a:cxn ang="0">
                    <a:pos x="51" y="21"/>
                  </a:cxn>
                  <a:cxn ang="0">
                    <a:pos x="0" y="9"/>
                  </a:cxn>
                  <a:cxn ang="0">
                    <a:pos x="15" y="9"/>
                  </a:cxn>
                  <a:cxn ang="0">
                    <a:pos x="45" y="15"/>
                  </a:cxn>
                  <a:cxn ang="0">
                    <a:pos x="51" y="21"/>
                  </a:cxn>
                </a:cxnLst>
                <a:rect l="0" t="0" r="r" b="b"/>
                <a:pathLst>
                  <a:path w="67" h="23">
                    <a:moveTo>
                      <a:pt x="51" y="21"/>
                    </a:moveTo>
                    <a:cubicBezTo>
                      <a:pt x="28" y="23"/>
                      <a:pt x="19" y="11"/>
                      <a:pt x="0" y="9"/>
                    </a:cubicBezTo>
                    <a:cubicBezTo>
                      <a:pt x="3" y="0"/>
                      <a:pt x="10" y="11"/>
                      <a:pt x="15" y="9"/>
                    </a:cubicBezTo>
                    <a:cubicBezTo>
                      <a:pt x="26" y="10"/>
                      <a:pt x="32" y="16"/>
                      <a:pt x="45" y="15"/>
                    </a:cubicBezTo>
                    <a:cubicBezTo>
                      <a:pt x="44" y="20"/>
                      <a:pt x="67" y="18"/>
                      <a:pt x="51" y="21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7" name="Freeform 127"/>
              <p:cNvSpPr/>
              <p:nvPr/>
            </p:nvSpPr>
            <p:spPr bwMode="auto">
              <a:xfrm>
                <a:off x="13133388" y="-1328738"/>
                <a:ext cx="679450" cy="593725"/>
              </a:xfrm>
              <a:custGeom>
                <a:avLst/>
                <a:gdLst/>
                <a:ahLst/>
                <a:cxnLst>
                  <a:cxn ang="0">
                    <a:pos x="175" y="10"/>
                  </a:cxn>
                  <a:cxn ang="0">
                    <a:pos x="211" y="16"/>
                  </a:cxn>
                  <a:cxn ang="0">
                    <a:pos x="211" y="19"/>
                  </a:cxn>
                  <a:cxn ang="0">
                    <a:pos x="226" y="52"/>
                  </a:cxn>
                  <a:cxn ang="0">
                    <a:pos x="223" y="52"/>
                  </a:cxn>
                  <a:cxn ang="0">
                    <a:pos x="214" y="94"/>
                  </a:cxn>
                  <a:cxn ang="0">
                    <a:pos x="205" y="124"/>
                  </a:cxn>
                  <a:cxn ang="0">
                    <a:pos x="187" y="190"/>
                  </a:cxn>
                  <a:cxn ang="0">
                    <a:pos x="178" y="199"/>
                  </a:cxn>
                  <a:cxn ang="0">
                    <a:pos x="145" y="199"/>
                  </a:cxn>
                  <a:cxn ang="0">
                    <a:pos x="139" y="196"/>
                  </a:cxn>
                  <a:cxn ang="0">
                    <a:pos x="145" y="193"/>
                  </a:cxn>
                  <a:cxn ang="0">
                    <a:pos x="40" y="172"/>
                  </a:cxn>
                  <a:cxn ang="0">
                    <a:pos x="34" y="169"/>
                  </a:cxn>
                  <a:cxn ang="0">
                    <a:pos x="16" y="163"/>
                  </a:cxn>
                  <a:cxn ang="0">
                    <a:pos x="7" y="160"/>
                  </a:cxn>
                  <a:cxn ang="0">
                    <a:pos x="1" y="157"/>
                  </a:cxn>
                  <a:cxn ang="0">
                    <a:pos x="4" y="145"/>
                  </a:cxn>
                  <a:cxn ang="0">
                    <a:pos x="7" y="145"/>
                  </a:cxn>
                  <a:cxn ang="0">
                    <a:pos x="10" y="139"/>
                  </a:cxn>
                  <a:cxn ang="0">
                    <a:pos x="10" y="151"/>
                  </a:cxn>
                  <a:cxn ang="0">
                    <a:pos x="46" y="154"/>
                  </a:cxn>
                  <a:cxn ang="0">
                    <a:pos x="58" y="157"/>
                  </a:cxn>
                  <a:cxn ang="0">
                    <a:pos x="58" y="160"/>
                  </a:cxn>
                  <a:cxn ang="0">
                    <a:pos x="148" y="187"/>
                  </a:cxn>
                  <a:cxn ang="0">
                    <a:pos x="151" y="187"/>
                  </a:cxn>
                  <a:cxn ang="0">
                    <a:pos x="178" y="187"/>
                  </a:cxn>
                  <a:cxn ang="0">
                    <a:pos x="181" y="163"/>
                  </a:cxn>
                  <a:cxn ang="0">
                    <a:pos x="208" y="73"/>
                  </a:cxn>
                  <a:cxn ang="0">
                    <a:pos x="214" y="25"/>
                  </a:cxn>
                  <a:cxn ang="0">
                    <a:pos x="175" y="10"/>
                  </a:cxn>
                </a:cxnLst>
                <a:rect l="0" t="0" r="r" b="b"/>
                <a:pathLst>
                  <a:path w="228" h="199">
                    <a:moveTo>
                      <a:pt x="175" y="10"/>
                    </a:moveTo>
                    <a:cubicBezTo>
                      <a:pt x="179" y="0"/>
                      <a:pt x="202" y="12"/>
                      <a:pt x="211" y="16"/>
                    </a:cubicBezTo>
                    <a:cubicBezTo>
                      <a:pt x="211" y="17"/>
                      <a:pt x="211" y="18"/>
                      <a:pt x="211" y="19"/>
                    </a:cubicBezTo>
                    <a:cubicBezTo>
                      <a:pt x="228" y="18"/>
                      <a:pt x="227" y="35"/>
                      <a:pt x="226" y="52"/>
                    </a:cubicBezTo>
                    <a:cubicBezTo>
                      <a:pt x="225" y="52"/>
                      <a:pt x="224" y="52"/>
                      <a:pt x="223" y="52"/>
                    </a:cubicBezTo>
                    <a:cubicBezTo>
                      <a:pt x="223" y="67"/>
                      <a:pt x="209" y="84"/>
                      <a:pt x="214" y="94"/>
                    </a:cubicBezTo>
                    <a:cubicBezTo>
                      <a:pt x="214" y="107"/>
                      <a:pt x="210" y="116"/>
                      <a:pt x="205" y="124"/>
                    </a:cubicBezTo>
                    <a:cubicBezTo>
                      <a:pt x="196" y="141"/>
                      <a:pt x="187" y="174"/>
                      <a:pt x="187" y="190"/>
                    </a:cubicBezTo>
                    <a:cubicBezTo>
                      <a:pt x="185" y="194"/>
                      <a:pt x="182" y="197"/>
                      <a:pt x="178" y="199"/>
                    </a:cubicBezTo>
                    <a:cubicBezTo>
                      <a:pt x="174" y="194"/>
                      <a:pt x="149" y="194"/>
                      <a:pt x="145" y="199"/>
                    </a:cubicBezTo>
                    <a:cubicBezTo>
                      <a:pt x="142" y="199"/>
                      <a:pt x="140" y="198"/>
                      <a:pt x="139" y="196"/>
                    </a:cubicBezTo>
                    <a:cubicBezTo>
                      <a:pt x="142" y="196"/>
                      <a:pt x="144" y="195"/>
                      <a:pt x="145" y="193"/>
                    </a:cubicBezTo>
                    <a:cubicBezTo>
                      <a:pt x="107" y="191"/>
                      <a:pt x="74" y="168"/>
                      <a:pt x="40" y="172"/>
                    </a:cubicBezTo>
                    <a:cubicBezTo>
                      <a:pt x="37" y="172"/>
                      <a:pt x="35" y="171"/>
                      <a:pt x="34" y="169"/>
                    </a:cubicBezTo>
                    <a:cubicBezTo>
                      <a:pt x="41" y="166"/>
                      <a:pt x="24" y="161"/>
                      <a:pt x="16" y="163"/>
                    </a:cubicBezTo>
                    <a:cubicBezTo>
                      <a:pt x="12" y="163"/>
                      <a:pt x="8" y="163"/>
                      <a:pt x="7" y="160"/>
                    </a:cubicBezTo>
                    <a:cubicBezTo>
                      <a:pt x="6" y="158"/>
                      <a:pt x="4" y="157"/>
                      <a:pt x="1" y="157"/>
                    </a:cubicBezTo>
                    <a:cubicBezTo>
                      <a:pt x="0" y="151"/>
                      <a:pt x="4" y="150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7" y="142"/>
                      <a:pt x="8" y="140"/>
                      <a:pt x="10" y="139"/>
                    </a:cubicBezTo>
                    <a:cubicBezTo>
                      <a:pt x="10" y="143"/>
                      <a:pt x="10" y="147"/>
                      <a:pt x="10" y="151"/>
                    </a:cubicBezTo>
                    <a:cubicBezTo>
                      <a:pt x="25" y="149"/>
                      <a:pt x="33" y="154"/>
                      <a:pt x="46" y="154"/>
                    </a:cubicBezTo>
                    <a:cubicBezTo>
                      <a:pt x="52" y="153"/>
                      <a:pt x="54" y="156"/>
                      <a:pt x="58" y="157"/>
                    </a:cubicBezTo>
                    <a:cubicBezTo>
                      <a:pt x="58" y="158"/>
                      <a:pt x="58" y="159"/>
                      <a:pt x="58" y="160"/>
                    </a:cubicBezTo>
                    <a:cubicBezTo>
                      <a:pt x="85" y="172"/>
                      <a:pt x="114" y="182"/>
                      <a:pt x="148" y="187"/>
                    </a:cubicBezTo>
                    <a:cubicBezTo>
                      <a:pt x="149" y="187"/>
                      <a:pt x="150" y="187"/>
                      <a:pt x="151" y="187"/>
                    </a:cubicBezTo>
                    <a:cubicBezTo>
                      <a:pt x="156" y="194"/>
                      <a:pt x="172" y="188"/>
                      <a:pt x="178" y="187"/>
                    </a:cubicBezTo>
                    <a:cubicBezTo>
                      <a:pt x="176" y="176"/>
                      <a:pt x="183" y="174"/>
                      <a:pt x="181" y="163"/>
                    </a:cubicBezTo>
                    <a:cubicBezTo>
                      <a:pt x="193" y="136"/>
                      <a:pt x="198" y="102"/>
                      <a:pt x="208" y="73"/>
                    </a:cubicBezTo>
                    <a:cubicBezTo>
                      <a:pt x="215" y="62"/>
                      <a:pt x="214" y="43"/>
                      <a:pt x="214" y="25"/>
                    </a:cubicBezTo>
                    <a:cubicBezTo>
                      <a:pt x="199" y="22"/>
                      <a:pt x="192" y="11"/>
                      <a:pt x="175" y="1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8" name="Freeform 128"/>
              <p:cNvSpPr/>
              <p:nvPr/>
            </p:nvSpPr>
            <p:spPr bwMode="auto">
              <a:xfrm>
                <a:off x="11329988" y="-1270000"/>
                <a:ext cx="104775" cy="26988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35" y="5"/>
                  </a:cxn>
                  <a:cxn ang="0">
                    <a:pos x="26" y="8"/>
                  </a:cxn>
                  <a:cxn ang="0">
                    <a:pos x="5" y="5"/>
                  </a:cxn>
                  <a:cxn ang="0">
                    <a:pos x="11" y="2"/>
                  </a:cxn>
                </a:cxnLst>
                <a:rect l="0" t="0" r="r" b="b"/>
                <a:pathLst>
                  <a:path w="35" h="9">
                    <a:moveTo>
                      <a:pt x="11" y="2"/>
                    </a:moveTo>
                    <a:cubicBezTo>
                      <a:pt x="22" y="0"/>
                      <a:pt x="25" y="6"/>
                      <a:pt x="35" y="5"/>
                    </a:cubicBezTo>
                    <a:cubicBezTo>
                      <a:pt x="35" y="9"/>
                      <a:pt x="30" y="8"/>
                      <a:pt x="26" y="8"/>
                    </a:cubicBezTo>
                    <a:cubicBezTo>
                      <a:pt x="17" y="9"/>
                      <a:pt x="15" y="3"/>
                      <a:pt x="5" y="5"/>
                    </a:cubicBezTo>
                    <a:cubicBezTo>
                      <a:pt x="0" y="3"/>
                      <a:pt x="7" y="2"/>
                      <a:pt x="11" y="2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49" name="Freeform 129"/>
              <p:cNvSpPr/>
              <p:nvPr/>
            </p:nvSpPr>
            <p:spPr bwMode="auto">
              <a:xfrm>
                <a:off x="11282363" y="-1277938"/>
                <a:ext cx="128588" cy="44450"/>
              </a:xfrm>
              <a:custGeom>
                <a:avLst/>
                <a:gdLst/>
                <a:ahLst/>
                <a:cxnLst>
                  <a:cxn ang="0">
                    <a:pos x="27" y="5"/>
                  </a:cxn>
                  <a:cxn ang="0">
                    <a:pos x="21" y="8"/>
                  </a:cxn>
                  <a:cxn ang="0">
                    <a:pos x="42" y="11"/>
                  </a:cxn>
                  <a:cxn ang="0">
                    <a:pos x="39" y="14"/>
                  </a:cxn>
                  <a:cxn ang="0">
                    <a:pos x="0" y="8"/>
                  </a:cxn>
                  <a:cxn ang="0">
                    <a:pos x="18" y="2"/>
                  </a:cxn>
                  <a:cxn ang="0">
                    <a:pos x="27" y="5"/>
                  </a:cxn>
                </a:cxnLst>
                <a:rect l="0" t="0" r="r" b="b"/>
                <a:pathLst>
                  <a:path w="43" h="15">
                    <a:moveTo>
                      <a:pt x="27" y="5"/>
                    </a:moveTo>
                    <a:cubicBezTo>
                      <a:pt x="23" y="5"/>
                      <a:pt x="16" y="6"/>
                      <a:pt x="21" y="8"/>
                    </a:cubicBezTo>
                    <a:cubicBezTo>
                      <a:pt x="31" y="6"/>
                      <a:pt x="33" y="12"/>
                      <a:pt x="42" y="11"/>
                    </a:cubicBezTo>
                    <a:cubicBezTo>
                      <a:pt x="43" y="14"/>
                      <a:pt x="41" y="14"/>
                      <a:pt x="39" y="14"/>
                    </a:cubicBezTo>
                    <a:cubicBezTo>
                      <a:pt x="23" y="15"/>
                      <a:pt x="14" y="9"/>
                      <a:pt x="0" y="8"/>
                    </a:cubicBezTo>
                    <a:cubicBezTo>
                      <a:pt x="0" y="0"/>
                      <a:pt x="18" y="10"/>
                      <a:pt x="18" y="2"/>
                    </a:cubicBezTo>
                    <a:cubicBezTo>
                      <a:pt x="22" y="2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0" name="Freeform 130"/>
              <p:cNvSpPr/>
              <p:nvPr/>
            </p:nvSpPr>
            <p:spPr bwMode="auto">
              <a:xfrm>
                <a:off x="11398250" y="-1260475"/>
                <a:ext cx="87313" cy="3333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" y="5"/>
                  </a:cxn>
                  <a:cxn ang="0">
                    <a:pos x="12" y="2"/>
                  </a:cxn>
                  <a:cxn ang="0">
                    <a:pos x="27" y="2"/>
                  </a:cxn>
                  <a:cxn ang="0">
                    <a:pos x="15" y="8"/>
                  </a:cxn>
                  <a:cxn ang="0">
                    <a:pos x="6" y="11"/>
                  </a:cxn>
                  <a:cxn ang="0">
                    <a:pos x="0" y="8"/>
                  </a:cxn>
                </a:cxnLst>
                <a:rect l="0" t="0" r="r" b="b"/>
                <a:pathLst>
                  <a:path w="29" h="11">
                    <a:moveTo>
                      <a:pt x="0" y="8"/>
                    </a:moveTo>
                    <a:cubicBezTo>
                      <a:pt x="2" y="8"/>
                      <a:pt x="4" y="8"/>
                      <a:pt x="3" y="5"/>
                    </a:cubicBezTo>
                    <a:cubicBezTo>
                      <a:pt x="7" y="5"/>
                      <a:pt x="12" y="6"/>
                      <a:pt x="12" y="2"/>
                    </a:cubicBezTo>
                    <a:cubicBezTo>
                      <a:pt x="17" y="2"/>
                      <a:pt x="22" y="2"/>
                      <a:pt x="27" y="2"/>
                    </a:cubicBezTo>
                    <a:cubicBezTo>
                      <a:pt x="29" y="10"/>
                      <a:pt x="13" y="0"/>
                      <a:pt x="15" y="8"/>
                    </a:cubicBezTo>
                    <a:cubicBezTo>
                      <a:pt x="11" y="8"/>
                      <a:pt x="6" y="7"/>
                      <a:pt x="6" y="11"/>
                    </a:cubicBezTo>
                    <a:cubicBezTo>
                      <a:pt x="4" y="10"/>
                      <a:pt x="0" y="11"/>
                      <a:pt x="0" y="8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1" name="Freeform 131"/>
              <p:cNvSpPr/>
              <p:nvPr/>
            </p:nvSpPr>
            <p:spPr bwMode="auto">
              <a:xfrm>
                <a:off x="11580813" y="-1246188"/>
                <a:ext cx="95250" cy="66675"/>
              </a:xfrm>
              <a:custGeom>
                <a:avLst/>
                <a:gdLst/>
                <a:ahLst/>
                <a:cxnLst>
                  <a:cxn ang="0">
                    <a:pos x="11" y="3"/>
                  </a:cxn>
                  <a:cxn ang="0">
                    <a:pos x="11" y="12"/>
                  </a:cxn>
                  <a:cxn ang="0">
                    <a:pos x="32" y="12"/>
                  </a:cxn>
                  <a:cxn ang="0">
                    <a:pos x="32" y="15"/>
                  </a:cxn>
                  <a:cxn ang="0">
                    <a:pos x="5" y="0"/>
                  </a:cxn>
                  <a:cxn ang="0">
                    <a:pos x="11" y="3"/>
                  </a:cxn>
                </a:cxnLst>
                <a:rect l="0" t="0" r="r" b="b"/>
                <a:pathLst>
                  <a:path w="32" h="22">
                    <a:moveTo>
                      <a:pt x="11" y="3"/>
                    </a:moveTo>
                    <a:cubicBezTo>
                      <a:pt x="11" y="6"/>
                      <a:pt x="11" y="9"/>
                      <a:pt x="11" y="12"/>
                    </a:cubicBezTo>
                    <a:cubicBezTo>
                      <a:pt x="18" y="12"/>
                      <a:pt x="25" y="12"/>
                      <a:pt x="32" y="12"/>
                    </a:cubicBezTo>
                    <a:cubicBezTo>
                      <a:pt x="32" y="13"/>
                      <a:pt x="32" y="14"/>
                      <a:pt x="32" y="15"/>
                    </a:cubicBezTo>
                    <a:cubicBezTo>
                      <a:pt x="21" y="22"/>
                      <a:pt x="0" y="18"/>
                      <a:pt x="5" y="0"/>
                    </a:cubicBezTo>
                    <a:cubicBezTo>
                      <a:pt x="8" y="0"/>
                      <a:pt x="9" y="2"/>
                      <a:pt x="11" y="3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2" name="Freeform 132"/>
              <p:cNvSpPr/>
              <p:nvPr/>
            </p:nvSpPr>
            <p:spPr bwMode="auto">
              <a:xfrm>
                <a:off x="13933488" y="-1219200"/>
                <a:ext cx="61913" cy="2698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1" y="9"/>
                  </a:cxn>
                  <a:cxn ang="0">
                    <a:pos x="0" y="9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cubicBezTo>
                      <a:pt x="0" y="0"/>
                      <a:pt x="21" y="0"/>
                      <a:pt x="21" y="9"/>
                    </a:cubicBezTo>
                    <a:cubicBezTo>
                      <a:pt x="14" y="9"/>
                      <a:pt x="7" y="9"/>
                      <a:pt x="0" y="9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3" name="Freeform 133"/>
              <p:cNvSpPr/>
              <p:nvPr/>
            </p:nvSpPr>
            <p:spPr bwMode="auto">
              <a:xfrm>
                <a:off x="14004925" y="-1173163"/>
                <a:ext cx="95250" cy="5238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8" y="3"/>
                  </a:cxn>
                  <a:cxn ang="0">
                    <a:pos x="21" y="18"/>
                  </a:cxn>
                  <a:cxn ang="0">
                    <a:pos x="15" y="15"/>
                  </a:cxn>
                  <a:cxn ang="0">
                    <a:pos x="0" y="0"/>
                  </a:cxn>
                  <a:cxn ang="0">
                    <a:pos x="9" y="0"/>
                  </a:cxn>
                </a:cxnLst>
                <a:rect l="0" t="0" r="r" b="b"/>
                <a:pathLst>
                  <a:path w="32" h="18">
                    <a:moveTo>
                      <a:pt x="9" y="0"/>
                    </a:moveTo>
                    <a:cubicBezTo>
                      <a:pt x="13" y="0"/>
                      <a:pt x="16" y="1"/>
                      <a:pt x="18" y="3"/>
                    </a:cubicBezTo>
                    <a:cubicBezTo>
                      <a:pt x="16" y="10"/>
                      <a:pt x="32" y="13"/>
                      <a:pt x="21" y="18"/>
                    </a:cubicBezTo>
                    <a:cubicBezTo>
                      <a:pt x="18" y="18"/>
                      <a:pt x="17" y="16"/>
                      <a:pt x="15" y="15"/>
                    </a:cubicBezTo>
                    <a:cubicBezTo>
                      <a:pt x="12" y="8"/>
                      <a:pt x="0" y="10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4" name="Freeform 135"/>
              <p:cNvSpPr/>
              <p:nvPr/>
            </p:nvSpPr>
            <p:spPr bwMode="auto">
              <a:xfrm>
                <a:off x="12706350" y="-1128713"/>
                <a:ext cx="26988" cy="6191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21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9" h="21">
                    <a:moveTo>
                      <a:pt x="3" y="0"/>
                    </a:moveTo>
                    <a:cubicBezTo>
                      <a:pt x="7" y="5"/>
                      <a:pt x="8" y="13"/>
                      <a:pt x="9" y="21"/>
                    </a:cubicBezTo>
                    <a:cubicBezTo>
                      <a:pt x="4" y="17"/>
                      <a:pt x="1" y="11"/>
                      <a:pt x="0" y="3"/>
                    </a:cubicBezTo>
                    <a:cubicBezTo>
                      <a:pt x="2" y="3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5" name="Freeform 136"/>
              <p:cNvSpPr/>
              <p:nvPr/>
            </p:nvSpPr>
            <p:spPr bwMode="auto">
              <a:xfrm>
                <a:off x="13154025" y="-1173163"/>
                <a:ext cx="38100" cy="10636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3" y="36"/>
                  </a:cxn>
                  <a:cxn ang="0">
                    <a:pos x="0" y="30"/>
                  </a:cxn>
                  <a:cxn ang="0">
                    <a:pos x="6" y="0"/>
                  </a:cxn>
                </a:cxnLst>
                <a:rect l="0" t="0" r="r" b="b"/>
                <a:pathLst>
                  <a:path w="13" h="36">
                    <a:moveTo>
                      <a:pt x="6" y="0"/>
                    </a:moveTo>
                    <a:cubicBezTo>
                      <a:pt x="13" y="8"/>
                      <a:pt x="6" y="28"/>
                      <a:pt x="3" y="36"/>
                    </a:cubicBezTo>
                    <a:cubicBezTo>
                      <a:pt x="3" y="33"/>
                      <a:pt x="2" y="31"/>
                      <a:pt x="0" y="30"/>
                    </a:cubicBezTo>
                    <a:cubicBezTo>
                      <a:pt x="2" y="20"/>
                      <a:pt x="5" y="11"/>
                      <a:pt x="6" y="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6" name="Freeform 137"/>
              <p:cNvSpPr/>
              <p:nvPr/>
            </p:nvSpPr>
            <p:spPr bwMode="auto">
              <a:xfrm>
                <a:off x="11923713" y="-1101725"/>
                <a:ext cx="187325" cy="136525"/>
              </a:xfrm>
              <a:custGeom>
                <a:avLst/>
                <a:gdLst/>
                <a:ahLst/>
                <a:cxnLst>
                  <a:cxn ang="0">
                    <a:pos x="61" y="12"/>
                  </a:cxn>
                  <a:cxn ang="0">
                    <a:pos x="22" y="45"/>
                  </a:cxn>
                  <a:cxn ang="0">
                    <a:pos x="16" y="0"/>
                  </a:cxn>
                  <a:cxn ang="0">
                    <a:pos x="61" y="12"/>
                  </a:cxn>
                </a:cxnLst>
                <a:rect l="0" t="0" r="r" b="b"/>
                <a:pathLst>
                  <a:path w="63" h="46">
                    <a:moveTo>
                      <a:pt x="61" y="12"/>
                    </a:moveTo>
                    <a:cubicBezTo>
                      <a:pt x="63" y="38"/>
                      <a:pt x="47" y="46"/>
                      <a:pt x="22" y="45"/>
                    </a:cubicBezTo>
                    <a:cubicBezTo>
                      <a:pt x="12" y="35"/>
                      <a:pt x="0" y="10"/>
                      <a:pt x="16" y="0"/>
                    </a:cubicBezTo>
                    <a:cubicBezTo>
                      <a:pt x="35" y="7"/>
                      <a:pt x="40" y="10"/>
                      <a:pt x="61" y="12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7" name="Freeform 138"/>
              <p:cNvSpPr/>
              <p:nvPr/>
            </p:nvSpPr>
            <p:spPr bwMode="auto">
              <a:xfrm>
                <a:off x="13066713" y="-1084263"/>
                <a:ext cx="101600" cy="233363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2" y="6"/>
                  </a:cxn>
                  <a:cxn ang="0">
                    <a:pos x="32" y="21"/>
                  </a:cxn>
                  <a:cxn ang="0">
                    <a:pos x="26" y="63"/>
                  </a:cxn>
                  <a:cxn ang="0">
                    <a:pos x="23" y="75"/>
                  </a:cxn>
                  <a:cxn ang="0">
                    <a:pos x="29" y="78"/>
                  </a:cxn>
                  <a:cxn ang="0">
                    <a:pos x="29" y="0"/>
                  </a:cxn>
                </a:cxnLst>
                <a:rect l="0" t="0" r="r" b="b"/>
                <a:pathLst>
                  <a:path w="34" h="78">
                    <a:moveTo>
                      <a:pt x="29" y="0"/>
                    </a:moveTo>
                    <a:cubicBezTo>
                      <a:pt x="31" y="1"/>
                      <a:pt x="32" y="3"/>
                      <a:pt x="32" y="6"/>
                    </a:cubicBezTo>
                    <a:cubicBezTo>
                      <a:pt x="32" y="11"/>
                      <a:pt x="32" y="16"/>
                      <a:pt x="32" y="21"/>
                    </a:cubicBezTo>
                    <a:cubicBezTo>
                      <a:pt x="26" y="31"/>
                      <a:pt x="30" y="51"/>
                      <a:pt x="26" y="63"/>
                    </a:cubicBezTo>
                    <a:cubicBezTo>
                      <a:pt x="26" y="68"/>
                      <a:pt x="22" y="69"/>
                      <a:pt x="23" y="75"/>
                    </a:cubicBezTo>
                    <a:cubicBezTo>
                      <a:pt x="26" y="75"/>
                      <a:pt x="28" y="76"/>
                      <a:pt x="29" y="78"/>
                    </a:cubicBezTo>
                    <a:cubicBezTo>
                      <a:pt x="0" y="75"/>
                      <a:pt x="34" y="20"/>
                      <a:pt x="29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8" name="Freeform 139"/>
              <p:cNvSpPr/>
              <p:nvPr/>
            </p:nvSpPr>
            <p:spPr bwMode="auto">
              <a:xfrm>
                <a:off x="12947650" y="-1084263"/>
                <a:ext cx="36513" cy="9842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12" y="0"/>
                  </a:cxn>
                  <a:cxn ang="0">
                    <a:pos x="6" y="33"/>
                  </a:cxn>
                  <a:cxn ang="0">
                    <a:pos x="0" y="30"/>
                  </a:cxn>
                </a:cxnLst>
                <a:rect l="0" t="0" r="r" b="b"/>
                <a:pathLst>
                  <a:path w="12" h="33">
                    <a:moveTo>
                      <a:pt x="0" y="30"/>
                    </a:moveTo>
                    <a:cubicBezTo>
                      <a:pt x="5" y="21"/>
                      <a:pt x="3" y="5"/>
                      <a:pt x="12" y="0"/>
                    </a:cubicBezTo>
                    <a:cubicBezTo>
                      <a:pt x="9" y="14"/>
                      <a:pt x="6" y="24"/>
                      <a:pt x="6" y="33"/>
                    </a:cubicBezTo>
                    <a:cubicBezTo>
                      <a:pt x="3" y="33"/>
                      <a:pt x="2" y="31"/>
                      <a:pt x="0" y="3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59" name="Freeform 140"/>
              <p:cNvSpPr/>
              <p:nvPr/>
            </p:nvSpPr>
            <p:spPr bwMode="auto">
              <a:xfrm>
                <a:off x="12411075" y="-1084263"/>
                <a:ext cx="79375" cy="44450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1" y="15"/>
                  </a:cxn>
                  <a:cxn ang="0">
                    <a:pos x="0" y="9"/>
                  </a:cxn>
                </a:cxnLst>
                <a:rect l="0" t="0" r="r" b="b"/>
                <a:pathLst>
                  <a:path w="27" h="15">
                    <a:moveTo>
                      <a:pt x="0" y="9"/>
                    </a:moveTo>
                    <a:cubicBezTo>
                      <a:pt x="4" y="0"/>
                      <a:pt x="27" y="13"/>
                      <a:pt x="21" y="15"/>
                    </a:cubicBezTo>
                    <a:cubicBezTo>
                      <a:pt x="13" y="14"/>
                      <a:pt x="8" y="9"/>
                      <a:pt x="0" y="9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0" name="Freeform 141"/>
              <p:cNvSpPr/>
              <p:nvPr/>
            </p:nvSpPr>
            <p:spPr bwMode="auto">
              <a:xfrm>
                <a:off x="13957300" y="-1057275"/>
                <a:ext cx="50800" cy="20955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3" y="54"/>
                  </a:cxn>
                  <a:cxn ang="0">
                    <a:pos x="10" y="69"/>
                  </a:cxn>
                  <a:cxn ang="0">
                    <a:pos x="1" y="9"/>
                  </a:cxn>
                  <a:cxn ang="0">
                    <a:pos x="4" y="0"/>
                  </a:cxn>
                </a:cxnLst>
                <a:rect l="0" t="0" r="r" b="b"/>
                <a:pathLst>
                  <a:path w="17" h="70">
                    <a:moveTo>
                      <a:pt x="4" y="0"/>
                    </a:moveTo>
                    <a:cubicBezTo>
                      <a:pt x="8" y="17"/>
                      <a:pt x="14" y="32"/>
                      <a:pt x="13" y="54"/>
                    </a:cubicBezTo>
                    <a:cubicBezTo>
                      <a:pt x="11" y="58"/>
                      <a:pt x="17" y="70"/>
                      <a:pt x="10" y="69"/>
                    </a:cubicBezTo>
                    <a:cubicBezTo>
                      <a:pt x="8" y="48"/>
                      <a:pt x="1" y="32"/>
                      <a:pt x="1" y="9"/>
                    </a:cubicBezTo>
                    <a:cubicBezTo>
                      <a:pt x="1" y="5"/>
                      <a:pt x="0" y="0"/>
                      <a:pt x="4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1" name="Freeform 142"/>
              <p:cNvSpPr/>
              <p:nvPr/>
            </p:nvSpPr>
            <p:spPr bwMode="auto">
              <a:xfrm>
                <a:off x="12126913" y="-1050925"/>
                <a:ext cx="274638" cy="179388"/>
              </a:xfrm>
              <a:custGeom>
                <a:avLst/>
                <a:gdLst/>
                <a:ahLst/>
                <a:cxnLst>
                  <a:cxn ang="0">
                    <a:pos x="50" y="13"/>
                  </a:cxn>
                  <a:cxn ang="0">
                    <a:pos x="71" y="7"/>
                  </a:cxn>
                  <a:cxn ang="0">
                    <a:pos x="26" y="1"/>
                  </a:cxn>
                  <a:cxn ang="0">
                    <a:pos x="50" y="13"/>
                  </a:cxn>
                </a:cxnLst>
                <a:rect l="0" t="0" r="r" b="b"/>
                <a:pathLst>
                  <a:path w="92" h="60">
                    <a:moveTo>
                      <a:pt x="50" y="13"/>
                    </a:moveTo>
                    <a:cubicBezTo>
                      <a:pt x="55" y="9"/>
                      <a:pt x="60" y="5"/>
                      <a:pt x="71" y="7"/>
                    </a:cubicBezTo>
                    <a:cubicBezTo>
                      <a:pt x="92" y="60"/>
                      <a:pt x="0" y="54"/>
                      <a:pt x="26" y="1"/>
                    </a:cubicBezTo>
                    <a:cubicBezTo>
                      <a:pt x="39" y="0"/>
                      <a:pt x="50" y="1"/>
                      <a:pt x="50" y="13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2" name="Freeform 143"/>
              <p:cNvSpPr/>
              <p:nvPr/>
            </p:nvSpPr>
            <p:spPr bwMode="auto">
              <a:xfrm>
                <a:off x="11401425" y="-1047750"/>
                <a:ext cx="47625" cy="619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" y="21"/>
                  </a:cxn>
                  <a:cxn ang="0">
                    <a:pos x="2" y="21"/>
                  </a:cxn>
                  <a:cxn ang="0">
                    <a:pos x="2" y="18"/>
                  </a:cxn>
                  <a:cxn ang="0">
                    <a:pos x="2" y="0"/>
                  </a:cxn>
                </a:cxnLst>
                <a:rect l="0" t="0" r="r" b="b"/>
                <a:pathLst>
                  <a:path w="16" h="21">
                    <a:moveTo>
                      <a:pt x="2" y="0"/>
                    </a:moveTo>
                    <a:cubicBezTo>
                      <a:pt x="16" y="0"/>
                      <a:pt x="3" y="14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0" y="8"/>
                      <a:pt x="8" y="5"/>
                      <a:pt x="2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3" name="Freeform 144"/>
              <p:cNvSpPr/>
              <p:nvPr/>
            </p:nvSpPr>
            <p:spPr bwMode="auto">
              <a:xfrm>
                <a:off x="14049375" y="-1047750"/>
                <a:ext cx="26988" cy="8890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30"/>
                  </a:cxn>
                  <a:cxn ang="0">
                    <a:pos x="0" y="30"/>
                  </a:cxn>
                  <a:cxn ang="0">
                    <a:pos x="9" y="0"/>
                  </a:cxn>
                </a:cxnLst>
                <a:rect l="0" t="0" r="r" b="b"/>
                <a:pathLst>
                  <a:path w="9" h="30">
                    <a:moveTo>
                      <a:pt x="9" y="0"/>
                    </a:moveTo>
                    <a:cubicBezTo>
                      <a:pt x="9" y="12"/>
                      <a:pt x="8" y="23"/>
                      <a:pt x="3" y="30"/>
                    </a:cubicBezTo>
                    <a:cubicBezTo>
                      <a:pt x="2" y="30"/>
                      <a:pt x="1" y="30"/>
                      <a:pt x="0" y="30"/>
                    </a:cubicBezTo>
                    <a:cubicBezTo>
                      <a:pt x="4" y="21"/>
                      <a:pt x="3" y="7"/>
                      <a:pt x="9" y="0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4" name="Freeform 145"/>
              <p:cNvSpPr/>
              <p:nvPr/>
            </p:nvSpPr>
            <p:spPr bwMode="auto">
              <a:xfrm>
                <a:off x="11612563" y="-968375"/>
                <a:ext cx="87313" cy="2698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1" y="9"/>
                  </a:cxn>
                  <a:cxn ang="0">
                    <a:pos x="0" y="3"/>
                  </a:cxn>
                  <a:cxn ang="0">
                    <a:pos x="6" y="0"/>
                  </a:cxn>
                </a:cxnLst>
                <a:rect l="0" t="0" r="r" b="b"/>
                <a:pathLst>
                  <a:path w="29" h="9">
                    <a:moveTo>
                      <a:pt x="6" y="0"/>
                    </a:moveTo>
                    <a:cubicBezTo>
                      <a:pt x="11" y="1"/>
                      <a:pt x="29" y="5"/>
                      <a:pt x="21" y="9"/>
                    </a:cubicBezTo>
                    <a:cubicBezTo>
                      <a:pt x="13" y="8"/>
                      <a:pt x="5" y="7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5" name="Freeform 146"/>
              <p:cNvSpPr/>
              <p:nvPr/>
            </p:nvSpPr>
            <p:spPr bwMode="auto">
              <a:xfrm>
                <a:off x="13860463" y="-887413"/>
                <a:ext cx="39688" cy="134938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0" y="42"/>
                  </a:cxn>
                  <a:cxn ang="0">
                    <a:pos x="9" y="0"/>
                  </a:cxn>
                  <a:cxn ang="0">
                    <a:pos x="9" y="21"/>
                  </a:cxn>
                  <a:cxn ang="0">
                    <a:pos x="6" y="36"/>
                  </a:cxn>
                </a:cxnLst>
                <a:rect l="0" t="0" r="r" b="b"/>
                <a:pathLst>
                  <a:path w="13" h="45">
                    <a:moveTo>
                      <a:pt x="6" y="36"/>
                    </a:moveTo>
                    <a:cubicBezTo>
                      <a:pt x="2" y="25"/>
                      <a:pt x="6" y="45"/>
                      <a:pt x="0" y="42"/>
                    </a:cubicBezTo>
                    <a:cubicBezTo>
                      <a:pt x="1" y="26"/>
                      <a:pt x="1" y="9"/>
                      <a:pt x="9" y="0"/>
                    </a:cubicBezTo>
                    <a:cubicBezTo>
                      <a:pt x="9" y="7"/>
                      <a:pt x="9" y="14"/>
                      <a:pt x="9" y="21"/>
                    </a:cubicBezTo>
                    <a:cubicBezTo>
                      <a:pt x="7" y="25"/>
                      <a:pt x="13" y="37"/>
                      <a:pt x="6" y="36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6" name="Freeform 147"/>
              <p:cNvSpPr/>
              <p:nvPr/>
            </p:nvSpPr>
            <p:spPr bwMode="auto">
              <a:xfrm>
                <a:off x="13181013" y="-847725"/>
                <a:ext cx="74613" cy="3016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8" y="8"/>
                  </a:cxn>
                  <a:cxn ang="0">
                    <a:pos x="0" y="5"/>
                  </a:cxn>
                  <a:cxn ang="0">
                    <a:pos x="0" y="2"/>
                  </a:cxn>
                </a:cxnLst>
                <a:rect l="0" t="0" r="r" b="b"/>
                <a:pathLst>
                  <a:path w="25" h="10">
                    <a:moveTo>
                      <a:pt x="0" y="2"/>
                    </a:moveTo>
                    <a:cubicBezTo>
                      <a:pt x="8" y="0"/>
                      <a:pt x="25" y="5"/>
                      <a:pt x="18" y="8"/>
                    </a:cubicBezTo>
                    <a:cubicBezTo>
                      <a:pt x="9" y="10"/>
                      <a:pt x="7" y="5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7" name="Freeform 148"/>
              <p:cNvSpPr/>
              <p:nvPr/>
            </p:nvSpPr>
            <p:spPr bwMode="auto">
              <a:xfrm>
                <a:off x="11075988" y="-823913"/>
                <a:ext cx="185738" cy="98425"/>
              </a:xfrm>
              <a:custGeom>
                <a:avLst/>
                <a:gdLst/>
                <a:ahLst/>
                <a:cxnLst>
                  <a:cxn ang="0">
                    <a:pos x="60" y="9"/>
                  </a:cxn>
                  <a:cxn ang="0">
                    <a:pos x="57" y="33"/>
                  </a:cxn>
                  <a:cxn ang="0">
                    <a:pos x="0" y="0"/>
                  </a:cxn>
                  <a:cxn ang="0">
                    <a:pos x="60" y="9"/>
                  </a:cxn>
                </a:cxnLst>
                <a:rect l="0" t="0" r="r" b="b"/>
                <a:pathLst>
                  <a:path w="62" h="33">
                    <a:moveTo>
                      <a:pt x="60" y="9"/>
                    </a:moveTo>
                    <a:cubicBezTo>
                      <a:pt x="62" y="20"/>
                      <a:pt x="55" y="22"/>
                      <a:pt x="57" y="33"/>
                    </a:cubicBezTo>
                    <a:cubicBezTo>
                      <a:pt x="40" y="20"/>
                      <a:pt x="0" y="30"/>
                      <a:pt x="0" y="0"/>
                    </a:cubicBezTo>
                    <a:cubicBezTo>
                      <a:pt x="23" y="0"/>
                      <a:pt x="40" y="6"/>
                      <a:pt x="6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8" name="Freeform 149"/>
              <p:cNvSpPr/>
              <p:nvPr/>
            </p:nvSpPr>
            <p:spPr bwMode="auto">
              <a:xfrm>
                <a:off x="13565188" y="-749300"/>
                <a:ext cx="98425" cy="26988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0" y="5"/>
                  </a:cxn>
                  <a:cxn ang="0">
                    <a:pos x="33" y="5"/>
                  </a:cxn>
                </a:cxnLst>
                <a:rect l="0" t="0" r="r" b="b"/>
                <a:pathLst>
                  <a:path w="33" h="9">
                    <a:moveTo>
                      <a:pt x="33" y="5"/>
                    </a:moveTo>
                    <a:cubicBezTo>
                      <a:pt x="24" y="9"/>
                      <a:pt x="9" y="9"/>
                      <a:pt x="0" y="5"/>
                    </a:cubicBezTo>
                    <a:cubicBezTo>
                      <a:pt x="4" y="0"/>
                      <a:pt x="29" y="0"/>
                      <a:pt x="33" y="5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69" name="Freeform 150"/>
              <p:cNvSpPr/>
              <p:nvPr/>
            </p:nvSpPr>
            <p:spPr bwMode="auto">
              <a:xfrm>
                <a:off x="13335000" y="-742950"/>
                <a:ext cx="171450" cy="133350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17" y="42"/>
                  </a:cxn>
                  <a:cxn ang="0">
                    <a:pos x="8" y="0"/>
                  </a:cxn>
                  <a:cxn ang="0">
                    <a:pos x="56" y="9"/>
                  </a:cxn>
                </a:cxnLst>
                <a:rect l="0" t="0" r="r" b="b"/>
                <a:pathLst>
                  <a:path w="57" h="45">
                    <a:moveTo>
                      <a:pt x="56" y="9"/>
                    </a:moveTo>
                    <a:cubicBezTo>
                      <a:pt x="57" y="34"/>
                      <a:pt x="44" y="45"/>
                      <a:pt x="17" y="42"/>
                    </a:cubicBezTo>
                    <a:cubicBezTo>
                      <a:pt x="9" y="35"/>
                      <a:pt x="0" y="15"/>
                      <a:pt x="8" y="0"/>
                    </a:cubicBezTo>
                    <a:cubicBezTo>
                      <a:pt x="32" y="2"/>
                      <a:pt x="35" y="8"/>
                      <a:pt x="56" y="9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0" name="Freeform 151"/>
              <p:cNvSpPr/>
              <p:nvPr/>
            </p:nvSpPr>
            <p:spPr bwMode="auto">
              <a:xfrm>
                <a:off x="13833475" y="-779463"/>
                <a:ext cx="26988" cy="152400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9" y="27"/>
                  </a:cxn>
                  <a:cxn ang="0">
                    <a:pos x="3" y="51"/>
                  </a:cxn>
                  <a:cxn ang="0">
                    <a:pos x="0" y="51"/>
                  </a:cxn>
                </a:cxnLst>
                <a:rect l="0" t="0" r="r" b="b"/>
                <a:pathLst>
                  <a:path w="9" h="51">
                    <a:moveTo>
                      <a:pt x="0" y="51"/>
                    </a:moveTo>
                    <a:cubicBezTo>
                      <a:pt x="0" y="41"/>
                      <a:pt x="8" y="0"/>
                      <a:pt x="9" y="27"/>
                    </a:cubicBezTo>
                    <a:cubicBezTo>
                      <a:pt x="9" y="37"/>
                      <a:pt x="0" y="38"/>
                      <a:pt x="3" y="51"/>
                    </a:cubicBezTo>
                    <a:cubicBezTo>
                      <a:pt x="2" y="51"/>
                      <a:pt x="1" y="51"/>
                      <a:pt x="0" y="51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1" name="Freeform 152"/>
              <p:cNvSpPr/>
              <p:nvPr/>
            </p:nvSpPr>
            <p:spPr bwMode="auto">
              <a:xfrm>
                <a:off x="13887450" y="-573088"/>
                <a:ext cx="87313" cy="5080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0"/>
                  </a:cxn>
                  <a:cxn ang="0">
                    <a:pos x="18" y="3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29" h="17">
                    <a:moveTo>
                      <a:pt x="3" y="0"/>
                    </a:moveTo>
                    <a:cubicBezTo>
                      <a:pt x="5" y="0"/>
                      <a:pt x="7" y="0"/>
                      <a:pt x="9" y="0"/>
                    </a:cubicBezTo>
                    <a:cubicBezTo>
                      <a:pt x="13" y="0"/>
                      <a:pt x="16" y="1"/>
                      <a:pt x="18" y="3"/>
                    </a:cubicBezTo>
                    <a:cubicBezTo>
                      <a:pt x="29" y="17"/>
                      <a:pt x="5" y="7"/>
                      <a:pt x="0" y="3"/>
                    </a:cubicBezTo>
                    <a:cubicBezTo>
                      <a:pt x="2" y="3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2" name="Freeform 153"/>
              <p:cNvSpPr/>
              <p:nvPr/>
            </p:nvSpPr>
            <p:spPr bwMode="auto">
              <a:xfrm>
                <a:off x="12096750" y="-474663"/>
                <a:ext cx="71438" cy="23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6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24" h="8">
                    <a:moveTo>
                      <a:pt x="0" y="0"/>
                    </a:moveTo>
                    <a:cubicBezTo>
                      <a:pt x="10" y="0"/>
                      <a:pt x="19" y="1"/>
                      <a:pt x="24" y="6"/>
                    </a:cubicBezTo>
                    <a:cubicBezTo>
                      <a:pt x="13" y="8"/>
                      <a:pt x="1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3" name="Freeform 154"/>
              <p:cNvSpPr/>
              <p:nvPr/>
            </p:nvSpPr>
            <p:spPr bwMode="auto">
              <a:xfrm>
                <a:off x="12330113" y="-412750"/>
                <a:ext cx="106363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9"/>
                  </a:cxn>
                  <a:cxn ang="0">
                    <a:pos x="0" y="0"/>
                  </a:cxn>
                </a:cxnLst>
                <a:rect l="0" t="0" r="r" b="b"/>
                <a:pathLst>
                  <a:path w="36" h="9">
                    <a:moveTo>
                      <a:pt x="0" y="0"/>
                    </a:moveTo>
                    <a:cubicBezTo>
                      <a:pt x="15" y="0"/>
                      <a:pt x="26" y="4"/>
                      <a:pt x="36" y="9"/>
                    </a:cubicBezTo>
                    <a:cubicBezTo>
                      <a:pt x="21" y="9"/>
                      <a:pt x="10" y="5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4" name="Freeform 155"/>
              <p:cNvSpPr/>
              <p:nvPr/>
            </p:nvSpPr>
            <p:spPr bwMode="auto">
              <a:xfrm>
                <a:off x="12472988" y="-376238"/>
                <a:ext cx="304800" cy="714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2" y="24"/>
                  </a:cxn>
                  <a:cxn ang="0">
                    <a:pos x="0" y="0"/>
                  </a:cxn>
                </a:cxnLst>
                <a:rect l="0" t="0" r="r" b="b"/>
                <a:pathLst>
                  <a:path w="102" h="24">
                    <a:moveTo>
                      <a:pt x="0" y="0"/>
                    </a:moveTo>
                    <a:cubicBezTo>
                      <a:pt x="35" y="7"/>
                      <a:pt x="71" y="13"/>
                      <a:pt x="102" y="24"/>
                    </a:cubicBezTo>
                    <a:cubicBezTo>
                      <a:pt x="66" y="18"/>
                      <a:pt x="30" y="12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5" name="Freeform 156"/>
              <p:cNvSpPr/>
              <p:nvPr/>
            </p:nvSpPr>
            <p:spPr bwMode="auto">
              <a:xfrm>
                <a:off x="12785725" y="-307975"/>
                <a:ext cx="120650" cy="206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7" y="7"/>
                  </a:cxn>
                  <a:cxn ang="0">
                    <a:pos x="0" y="1"/>
                  </a:cxn>
                </a:cxnLst>
                <a:rect l="0" t="0" r="r" b="b"/>
                <a:pathLst>
                  <a:path w="40" h="7">
                    <a:moveTo>
                      <a:pt x="0" y="1"/>
                    </a:moveTo>
                    <a:cubicBezTo>
                      <a:pt x="10" y="0"/>
                      <a:pt x="40" y="5"/>
                      <a:pt x="27" y="7"/>
                    </a:cubicBezTo>
                    <a:cubicBezTo>
                      <a:pt x="17" y="6"/>
                      <a:pt x="7" y="5"/>
                      <a:pt x="0" y="1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6" name="Freeform 159"/>
              <p:cNvSpPr>
                <a:spLocks noEditPoints="1"/>
              </p:cNvSpPr>
              <p:nvPr/>
            </p:nvSpPr>
            <p:spPr bwMode="auto">
              <a:xfrm>
                <a:off x="11174413" y="-1809750"/>
                <a:ext cx="566738" cy="546100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75" y="0"/>
                  </a:cxn>
                  <a:cxn ang="0">
                    <a:pos x="105" y="129"/>
                  </a:cxn>
                  <a:cxn ang="0">
                    <a:pos x="78" y="0"/>
                  </a:cxn>
                  <a:cxn ang="0">
                    <a:pos x="123" y="0"/>
                  </a:cxn>
                  <a:cxn ang="0">
                    <a:pos x="135" y="0"/>
                  </a:cxn>
                  <a:cxn ang="0">
                    <a:pos x="135" y="3"/>
                  </a:cxn>
                  <a:cxn ang="0">
                    <a:pos x="126" y="123"/>
                  </a:cxn>
                  <a:cxn ang="0">
                    <a:pos x="123" y="135"/>
                  </a:cxn>
                  <a:cxn ang="0">
                    <a:pos x="102" y="180"/>
                  </a:cxn>
                  <a:cxn ang="0">
                    <a:pos x="36" y="174"/>
                  </a:cxn>
                  <a:cxn ang="0">
                    <a:pos x="24" y="171"/>
                  </a:cxn>
                  <a:cxn ang="0">
                    <a:pos x="21" y="129"/>
                  </a:cxn>
                  <a:cxn ang="0">
                    <a:pos x="45" y="51"/>
                  </a:cxn>
                  <a:cxn ang="0">
                    <a:pos x="66" y="0"/>
                  </a:cxn>
                  <a:cxn ang="0">
                    <a:pos x="96" y="141"/>
                  </a:cxn>
                  <a:cxn ang="0">
                    <a:pos x="69" y="48"/>
                  </a:cxn>
                  <a:cxn ang="0">
                    <a:pos x="96" y="141"/>
                  </a:cxn>
                </a:cxnLst>
                <a:rect l="0" t="0" r="r" b="b"/>
                <a:pathLst>
                  <a:path w="190" h="183">
                    <a:moveTo>
                      <a:pt x="66" y="0"/>
                    </a:moveTo>
                    <a:cubicBezTo>
                      <a:pt x="69" y="0"/>
                      <a:pt x="72" y="0"/>
                      <a:pt x="75" y="0"/>
                    </a:cubicBezTo>
                    <a:cubicBezTo>
                      <a:pt x="81" y="47"/>
                      <a:pt x="96" y="85"/>
                      <a:pt x="105" y="129"/>
                    </a:cubicBezTo>
                    <a:cubicBezTo>
                      <a:pt x="107" y="99"/>
                      <a:pt x="87" y="39"/>
                      <a:pt x="78" y="0"/>
                    </a:cubicBezTo>
                    <a:cubicBezTo>
                      <a:pt x="93" y="0"/>
                      <a:pt x="108" y="0"/>
                      <a:pt x="123" y="0"/>
                    </a:cubicBezTo>
                    <a:cubicBezTo>
                      <a:pt x="127" y="0"/>
                      <a:pt x="131" y="0"/>
                      <a:pt x="135" y="0"/>
                    </a:cubicBezTo>
                    <a:cubicBezTo>
                      <a:pt x="135" y="1"/>
                      <a:pt x="135" y="2"/>
                      <a:pt x="135" y="3"/>
                    </a:cubicBezTo>
                    <a:cubicBezTo>
                      <a:pt x="190" y="10"/>
                      <a:pt x="123" y="87"/>
                      <a:pt x="126" y="123"/>
                    </a:cubicBezTo>
                    <a:cubicBezTo>
                      <a:pt x="122" y="124"/>
                      <a:pt x="123" y="130"/>
                      <a:pt x="123" y="135"/>
                    </a:cubicBezTo>
                    <a:cubicBezTo>
                      <a:pt x="113" y="147"/>
                      <a:pt x="115" y="171"/>
                      <a:pt x="102" y="180"/>
                    </a:cubicBezTo>
                    <a:cubicBezTo>
                      <a:pt x="75" y="183"/>
                      <a:pt x="60" y="174"/>
                      <a:pt x="36" y="174"/>
                    </a:cubicBezTo>
                    <a:cubicBezTo>
                      <a:pt x="35" y="170"/>
                      <a:pt x="29" y="171"/>
                      <a:pt x="24" y="171"/>
                    </a:cubicBezTo>
                    <a:cubicBezTo>
                      <a:pt x="0" y="167"/>
                      <a:pt x="23" y="147"/>
                      <a:pt x="21" y="129"/>
                    </a:cubicBezTo>
                    <a:cubicBezTo>
                      <a:pt x="29" y="103"/>
                      <a:pt x="36" y="76"/>
                      <a:pt x="45" y="51"/>
                    </a:cubicBezTo>
                    <a:cubicBezTo>
                      <a:pt x="54" y="36"/>
                      <a:pt x="60" y="18"/>
                      <a:pt x="66" y="0"/>
                    </a:cubicBezTo>
                    <a:close/>
                    <a:moveTo>
                      <a:pt x="96" y="141"/>
                    </a:moveTo>
                    <a:cubicBezTo>
                      <a:pt x="86" y="111"/>
                      <a:pt x="85" y="72"/>
                      <a:pt x="69" y="48"/>
                    </a:cubicBezTo>
                    <a:cubicBezTo>
                      <a:pt x="79" y="78"/>
                      <a:pt x="80" y="117"/>
                      <a:pt x="96" y="141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7" name="Freeform 160"/>
              <p:cNvSpPr/>
              <p:nvPr/>
            </p:nvSpPr>
            <p:spPr bwMode="auto">
              <a:xfrm>
                <a:off x="11706225" y="-1744663"/>
                <a:ext cx="569913" cy="57150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56" y="2"/>
                  </a:cxn>
                  <a:cxn ang="0">
                    <a:pos x="113" y="179"/>
                  </a:cxn>
                  <a:cxn ang="0">
                    <a:pos x="59" y="2"/>
                  </a:cxn>
                  <a:cxn ang="0">
                    <a:pos x="86" y="5"/>
                  </a:cxn>
                  <a:cxn ang="0">
                    <a:pos x="125" y="119"/>
                  </a:cxn>
                  <a:cxn ang="0">
                    <a:pos x="92" y="8"/>
                  </a:cxn>
                  <a:cxn ang="0">
                    <a:pos x="143" y="20"/>
                  </a:cxn>
                  <a:cxn ang="0">
                    <a:pos x="152" y="23"/>
                  </a:cxn>
                  <a:cxn ang="0">
                    <a:pos x="191" y="38"/>
                  </a:cxn>
                  <a:cxn ang="0">
                    <a:pos x="143" y="191"/>
                  </a:cxn>
                  <a:cxn ang="0">
                    <a:pos x="128" y="191"/>
                  </a:cxn>
                  <a:cxn ang="0">
                    <a:pos x="11" y="164"/>
                  </a:cxn>
                  <a:cxn ang="0">
                    <a:pos x="17" y="83"/>
                  </a:cxn>
                  <a:cxn ang="0">
                    <a:pos x="23" y="59"/>
                  </a:cxn>
                  <a:cxn ang="0">
                    <a:pos x="38" y="5"/>
                  </a:cxn>
                  <a:cxn ang="0">
                    <a:pos x="47" y="2"/>
                  </a:cxn>
                </a:cxnLst>
                <a:rect l="0" t="0" r="r" b="b"/>
                <a:pathLst>
                  <a:path w="191" h="191">
                    <a:moveTo>
                      <a:pt x="47" y="2"/>
                    </a:moveTo>
                    <a:cubicBezTo>
                      <a:pt x="50" y="2"/>
                      <a:pt x="53" y="2"/>
                      <a:pt x="56" y="2"/>
                    </a:cubicBezTo>
                    <a:cubicBezTo>
                      <a:pt x="71" y="65"/>
                      <a:pt x="85" y="129"/>
                      <a:pt x="113" y="179"/>
                    </a:cubicBezTo>
                    <a:cubicBezTo>
                      <a:pt x="97" y="118"/>
                      <a:pt x="80" y="58"/>
                      <a:pt x="59" y="2"/>
                    </a:cubicBezTo>
                    <a:cubicBezTo>
                      <a:pt x="68" y="3"/>
                      <a:pt x="81" y="0"/>
                      <a:pt x="86" y="5"/>
                    </a:cubicBezTo>
                    <a:cubicBezTo>
                      <a:pt x="93" y="49"/>
                      <a:pt x="105" y="88"/>
                      <a:pt x="125" y="119"/>
                    </a:cubicBezTo>
                    <a:cubicBezTo>
                      <a:pt x="115" y="81"/>
                      <a:pt x="105" y="43"/>
                      <a:pt x="92" y="8"/>
                    </a:cubicBezTo>
                    <a:cubicBezTo>
                      <a:pt x="111" y="10"/>
                      <a:pt x="123" y="19"/>
                      <a:pt x="143" y="20"/>
                    </a:cubicBezTo>
                    <a:cubicBezTo>
                      <a:pt x="144" y="23"/>
                      <a:pt x="148" y="23"/>
                      <a:pt x="152" y="23"/>
                    </a:cubicBezTo>
                    <a:cubicBezTo>
                      <a:pt x="156" y="37"/>
                      <a:pt x="182" y="29"/>
                      <a:pt x="191" y="38"/>
                    </a:cubicBezTo>
                    <a:cubicBezTo>
                      <a:pt x="176" y="90"/>
                      <a:pt x="158" y="139"/>
                      <a:pt x="143" y="191"/>
                    </a:cubicBezTo>
                    <a:cubicBezTo>
                      <a:pt x="138" y="191"/>
                      <a:pt x="133" y="191"/>
                      <a:pt x="128" y="191"/>
                    </a:cubicBezTo>
                    <a:cubicBezTo>
                      <a:pt x="87" y="184"/>
                      <a:pt x="52" y="171"/>
                      <a:pt x="11" y="164"/>
                    </a:cubicBezTo>
                    <a:cubicBezTo>
                      <a:pt x="0" y="138"/>
                      <a:pt x="33" y="105"/>
                      <a:pt x="17" y="83"/>
                    </a:cubicBezTo>
                    <a:cubicBezTo>
                      <a:pt x="17" y="73"/>
                      <a:pt x="26" y="72"/>
                      <a:pt x="23" y="59"/>
                    </a:cubicBezTo>
                    <a:cubicBezTo>
                      <a:pt x="31" y="44"/>
                      <a:pt x="32" y="22"/>
                      <a:pt x="38" y="5"/>
                    </a:cubicBezTo>
                    <a:cubicBezTo>
                      <a:pt x="42" y="5"/>
                      <a:pt x="42" y="1"/>
                      <a:pt x="47" y="2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8" name="Freeform 161"/>
              <p:cNvSpPr/>
              <p:nvPr/>
            </p:nvSpPr>
            <p:spPr bwMode="auto">
              <a:xfrm>
                <a:off x="13323888" y="-1352550"/>
                <a:ext cx="179388" cy="474663"/>
              </a:xfrm>
              <a:custGeom>
                <a:avLst/>
                <a:gdLst/>
                <a:ahLst/>
                <a:cxnLst>
                  <a:cxn ang="0">
                    <a:pos x="60" y="159"/>
                  </a:cxn>
                  <a:cxn ang="0">
                    <a:pos x="0" y="0"/>
                  </a:cxn>
                  <a:cxn ang="0">
                    <a:pos x="60" y="159"/>
                  </a:cxn>
                </a:cxnLst>
                <a:rect l="0" t="0" r="r" b="b"/>
                <a:pathLst>
                  <a:path w="60" h="159">
                    <a:moveTo>
                      <a:pt x="60" y="159"/>
                    </a:moveTo>
                    <a:cubicBezTo>
                      <a:pt x="36" y="110"/>
                      <a:pt x="12" y="61"/>
                      <a:pt x="0" y="0"/>
                    </a:cubicBezTo>
                    <a:cubicBezTo>
                      <a:pt x="26" y="47"/>
                      <a:pt x="38" y="108"/>
                      <a:pt x="60" y="159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79" name="Freeform 162"/>
              <p:cNvSpPr/>
              <p:nvPr/>
            </p:nvSpPr>
            <p:spPr bwMode="auto">
              <a:xfrm>
                <a:off x="11380788" y="-1846263"/>
                <a:ext cx="160338" cy="36513"/>
              </a:xfrm>
              <a:custGeom>
                <a:avLst/>
                <a:gdLst/>
                <a:ahLst/>
                <a:cxnLst>
                  <a:cxn ang="0">
                    <a:pos x="42" y="9"/>
                  </a:cxn>
                  <a:cxn ang="0">
                    <a:pos x="0" y="3"/>
                  </a:cxn>
                  <a:cxn ang="0">
                    <a:pos x="54" y="6"/>
                  </a:cxn>
                  <a:cxn ang="0">
                    <a:pos x="54" y="9"/>
                  </a:cxn>
                  <a:cxn ang="0">
                    <a:pos x="42" y="9"/>
                  </a:cxn>
                </a:cxnLst>
                <a:rect l="0" t="0" r="r" b="b"/>
                <a:pathLst>
                  <a:path w="54" h="12">
                    <a:moveTo>
                      <a:pt x="42" y="9"/>
                    </a:moveTo>
                    <a:cubicBezTo>
                      <a:pt x="35" y="0"/>
                      <a:pt x="7" y="12"/>
                      <a:pt x="0" y="3"/>
                    </a:cubicBezTo>
                    <a:cubicBezTo>
                      <a:pt x="18" y="4"/>
                      <a:pt x="40" y="1"/>
                      <a:pt x="54" y="6"/>
                    </a:cubicBezTo>
                    <a:cubicBezTo>
                      <a:pt x="54" y="7"/>
                      <a:pt x="54" y="8"/>
                      <a:pt x="54" y="9"/>
                    </a:cubicBezTo>
                    <a:cubicBezTo>
                      <a:pt x="50" y="9"/>
                      <a:pt x="46" y="9"/>
                      <a:pt x="42" y="9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0" name="Freeform 163"/>
              <p:cNvSpPr/>
              <p:nvPr/>
            </p:nvSpPr>
            <p:spPr bwMode="auto">
              <a:xfrm>
                <a:off x="11160125" y="-1246188"/>
                <a:ext cx="176213" cy="350838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53" y="15"/>
                  </a:cxn>
                  <a:cxn ang="0">
                    <a:pos x="5" y="36"/>
                  </a:cxn>
                  <a:cxn ang="0">
                    <a:pos x="8" y="12"/>
                  </a:cxn>
                </a:cxnLst>
                <a:rect l="0" t="0" r="r" b="b"/>
                <a:pathLst>
                  <a:path w="59" h="117">
                    <a:moveTo>
                      <a:pt x="8" y="12"/>
                    </a:moveTo>
                    <a:cubicBezTo>
                      <a:pt x="16" y="0"/>
                      <a:pt x="45" y="8"/>
                      <a:pt x="53" y="15"/>
                    </a:cubicBezTo>
                    <a:cubicBezTo>
                      <a:pt x="59" y="61"/>
                      <a:pt x="0" y="117"/>
                      <a:pt x="5" y="36"/>
                    </a:cubicBezTo>
                    <a:cubicBezTo>
                      <a:pt x="3" y="25"/>
                      <a:pt x="10" y="23"/>
                      <a:pt x="8" y="12"/>
                    </a:cubicBezTo>
                    <a:close/>
                  </a:path>
                </a:pathLst>
              </a:custGeom>
              <a:solidFill>
                <a:srgbClr val="E1C248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1" name="Freeform 164"/>
              <p:cNvSpPr>
                <a:spLocks noEditPoints="1"/>
              </p:cNvSpPr>
              <p:nvPr/>
            </p:nvSpPr>
            <p:spPr bwMode="auto">
              <a:xfrm>
                <a:off x="11218863" y="-958850"/>
                <a:ext cx="627063" cy="471488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120" y="0"/>
                  </a:cxn>
                  <a:cxn ang="0">
                    <a:pos x="129" y="144"/>
                  </a:cxn>
                  <a:cxn ang="0">
                    <a:pos x="126" y="144"/>
                  </a:cxn>
                  <a:cxn ang="0">
                    <a:pos x="63" y="12"/>
                  </a:cxn>
                  <a:cxn ang="0">
                    <a:pos x="90" y="0"/>
                  </a:cxn>
                  <a:cxn ang="0">
                    <a:pos x="126" y="108"/>
                  </a:cxn>
                  <a:cxn ang="0">
                    <a:pos x="141" y="48"/>
                  </a:cxn>
                  <a:cxn ang="0">
                    <a:pos x="81" y="42"/>
                  </a:cxn>
                  <a:cxn ang="0">
                    <a:pos x="126" y="108"/>
                  </a:cxn>
                </a:cxnLst>
                <a:rect l="0" t="0" r="r" b="b"/>
                <a:pathLst>
                  <a:path w="210" h="158">
                    <a:moveTo>
                      <a:pt x="90" y="0"/>
                    </a:moveTo>
                    <a:cubicBezTo>
                      <a:pt x="100" y="0"/>
                      <a:pt x="110" y="0"/>
                      <a:pt x="120" y="0"/>
                    </a:cubicBezTo>
                    <a:cubicBezTo>
                      <a:pt x="210" y="6"/>
                      <a:pt x="196" y="122"/>
                      <a:pt x="129" y="144"/>
                    </a:cubicBezTo>
                    <a:cubicBezTo>
                      <a:pt x="128" y="144"/>
                      <a:pt x="127" y="144"/>
                      <a:pt x="126" y="144"/>
                    </a:cubicBezTo>
                    <a:cubicBezTo>
                      <a:pt x="39" y="158"/>
                      <a:pt x="0" y="53"/>
                      <a:pt x="63" y="12"/>
                    </a:cubicBezTo>
                    <a:cubicBezTo>
                      <a:pt x="68" y="4"/>
                      <a:pt x="82" y="5"/>
                      <a:pt x="90" y="0"/>
                    </a:cubicBezTo>
                    <a:close/>
                    <a:moveTo>
                      <a:pt x="126" y="108"/>
                    </a:moveTo>
                    <a:cubicBezTo>
                      <a:pt x="139" y="97"/>
                      <a:pt x="149" y="71"/>
                      <a:pt x="141" y="48"/>
                    </a:cubicBezTo>
                    <a:cubicBezTo>
                      <a:pt x="129" y="37"/>
                      <a:pt x="100" y="37"/>
                      <a:pt x="81" y="42"/>
                    </a:cubicBezTo>
                    <a:cubicBezTo>
                      <a:pt x="49" y="69"/>
                      <a:pt x="71" y="124"/>
                      <a:pt x="126" y="108"/>
                    </a:cubicBezTo>
                    <a:close/>
                  </a:path>
                </a:pathLst>
              </a:custGeom>
              <a:solidFill>
                <a:srgbClr val="420B0B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382" name="Freeform 165"/>
              <p:cNvSpPr/>
              <p:nvPr/>
            </p:nvSpPr>
            <p:spPr bwMode="auto">
              <a:xfrm>
                <a:off x="13558838" y="-692150"/>
                <a:ext cx="176213" cy="139700"/>
              </a:xfrm>
              <a:custGeom>
                <a:avLst/>
                <a:gdLst/>
                <a:ahLst/>
                <a:cxnLst>
                  <a:cxn ang="0">
                    <a:pos x="32" y="13"/>
                  </a:cxn>
                  <a:cxn ang="0">
                    <a:pos x="59" y="10"/>
                  </a:cxn>
                  <a:cxn ang="0">
                    <a:pos x="20" y="46"/>
                  </a:cxn>
                  <a:cxn ang="0">
                    <a:pos x="8" y="1"/>
                  </a:cxn>
                  <a:cxn ang="0">
                    <a:pos x="32" y="13"/>
                  </a:cxn>
                </a:cxnLst>
                <a:rect l="0" t="0" r="r" b="b"/>
                <a:pathLst>
                  <a:path w="59" h="47">
                    <a:moveTo>
                      <a:pt x="32" y="13"/>
                    </a:moveTo>
                    <a:cubicBezTo>
                      <a:pt x="36" y="7"/>
                      <a:pt x="52" y="4"/>
                      <a:pt x="59" y="10"/>
                    </a:cubicBezTo>
                    <a:cubicBezTo>
                      <a:pt x="59" y="35"/>
                      <a:pt x="46" y="47"/>
                      <a:pt x="20" y="46"/>
                    </a:cubicBezTo>
                    <a:cubicBezTo>
                      <a:pt x="11" y="35"/>
                      <a:pt x="0" y="20"/>
                      <a:pt x="8" y="1"/>
                    </a:cubicBezTo>
                    <a:cubicBezTo>
                      <a:pt x="21" y="0"/>
                      <a:pt x="32" y="1"/>
                      <a:pt x="32" y="13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383" name="组合 2382"/>
          <p:cNvGrpSpPr/>
          <p:nvPr/>
        </p:nvGrpSpPr>
        <p:grpSpPr>
          <a:xfrm>
            <a:off x="6124912" y="-6468117"/>
            <a:ext cx="4065777" cy="12579036"/>
            <a:chOff x="14116050" y="214313"/>
            <a:chExt cx="1843088" cy="5702299"/>
          </a:xfrm>
          <a:effectLst>
            <a:outerShdw blurRad="228600" dist="38100" sx="102000" sy="102000" algn="tl" rotWithShape="0">
              <a:prstClr val="black">
                <a:alpha val="60000"/>
              </a:prstClr>
            </a:outerShdw>
          </a:effectLst>
        </p:grpSpPr>
        <p:sp>
          <p:nvSpPr>
            <p:cNvPr id="2384" name="Freeform 14"/>
            <p:cNvSpPr/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5" name="Freeform 15"/>
            <p:cNvSpPr/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6" name="Freeform 16"/>
            <p:cNvSpPr/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7" name="Freeform 17"/>
            <p:cNvSpPr/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8" name="Freeform 18"/>
            <p:cNvSpPr/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9" name="Freeform 19"/>
            <p:cNvSpPr/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0" name="Freeform 22"/>
            <p:cNvSpPr/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1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2" name="Freeform 24"/>
            <p:cNvSpPr/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3" name="Freeform 25"/>
            <p:cNvSpPr/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4" name="Freeform 26"/>
            <p:cNvSpPr/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5" name="Freeform 27"/>
            <p:cNvSpPr/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6" name="Freeform 28"/>
            <p:cNvSpPr/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7" name="Freeform 29"/>
            <p:cNvSpPr/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8" name="Freeform 30"/>
            <p:cNvSpPr/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9" name="Freeform 31"/>
            <p:cNvSpPr/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0" name="Freeform 32"/>
            <p:cNvSpPr/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1" name="Freeform 33"/>
            <p:cNvSpPr/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2" name="Freeform 34"/>
            <p:cNvSpPr/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3" name="Freeform 37"/>
            <p:cNvSpPr/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4" name="Freeform 38"/>
            <p:cNvSpPr/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5" name="Freeform 39"/>
            <p:cNvSpPr/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66" name="组合 1665"/>
          <p:cNvGrpSpPr/>
          <p:nvPr/>
        </p:nvGrpSpPr>
        <p:grpSpPr>
          <a:xfrm>
            <a:off x="9195453" y="-1895028"/>
            <a:ext cx="15754811" cy="9017942"/>
            <a:chOff x="10861230" y="1204361"/>
            <a:chExt cx="4414927" cy="2527073"/>
          </a:xfrm>
        </p:grpSpPr>
        <p:sp>
          <p:nvSpPr>
            <p:cNvPr id="1667" name="任意多边形 1666"/>
            <p:cNvSpPr/>
            <p:nvPr/>
          </p:nvSpPr>
          <p:spPr>
            <a:xfrm>
              <a:off x="10861230" y="1204361"/>
              <a:ext cx="4399696" cy="2527073"/>
            </a:xfrm>
            <a:custGeom>
              <a:avLst/>
              <a:gdLst>
                <a:gd name="connsiteX0" fmla="*/ 2168970 w 4399696"/>
                <a:gd name="connsiteY0" fmla="*/ 2139 h 2527073"/>
                <a:gd name="connsiteX1" fmla="*/ 1991170 w 4399696"/>
                <a:gd name="connsiteY1" fmla="*/ 27539 h 2527073"/>
                <a:gd name="connsiteX2" fmla="*/ 1800670 w 4399696"/>
                <a:gd name="connsiteY2" fmla="*/ 103739 h 2527073"/>
                <a:gd name="connsiteX3" fmla="*/ 1648270 w 4399696"/>
                <a:gd name="connsiteY3" fmla="*/ 218039 h 2527073"/>
                <a:gd name="connsiteX4" fmla="*/ 1489520 w 4399696"/>
                <a:gd name="connsiteY4" fmla="*/ 345039 h 2527073"/>
                <a:gd name="connsiteX5" fmla="*/ 1457770 w 4399696"/>
                <a:gd name="connsiteY5" fmla="*/ 357739 h 2527073"/>
                <a:gd name="connsiteX6" fmla="*/ 1381570 w 4399696"/>
                <a:gd name="connsiteY6" fmla="*/ 332339 h 2527073"/>
                <a:gd name="connsiteX7" fmla="*/ 1279970 w 4399696"/>
                <a:gd name="connsiteY7" fmla="*/ 300589 h 2527073"/>
                <a:gd name="connsiteX8" fmla="*/ 1133920 w 4399696"/>
                <a:gd name="connsiteY8" fmla="*/ 306939 h 2527073"/>
                <a:gd name="connsiteX9" fmla="*/ 930720 w 4399696"/>
                <a:gd name="connsiteY9" fmla="*/ 370439 h 2527073"/>
                <a:gd name="connsiteX10" fmla="*/ 752920 w 4399696"/>
                <a:gd name="connsiteY10" fmla="*/ 548239 h 2527073"/>
                <a:gd name="connsiteX11" fmla="*/ 714820 w 4399696"/>
                <a:gd name="connsiteY11" fmla="*/ 643489 h 2527073"/>
                <a:gd name="connsiteX12" fmla="*/ 689420 w 4399696"/>
                <a:gd name="connsiteY12" fmla="*/ 675239 h 2527073"/>
                <a:gd name="connsiteX13" fmla="*/ 575120 w 4399696"/>
                <a:gd name="connsiteY13" fmla="*/ 687939 h 2527073"/>
                <a:gd name="connsiteX14" fmla="*/ 359220 w 4399696"/>
                <a:gd name="connsiteY14" fmla="*/ 732389 h 2527073"/>
                <a:gd name="connsiteX15" fmla="*/ 156020 w 4399696"/>
                <a:gd name="connsiteY15" fmla="*/ 859389 h 2527073"/>
                <a:gd name="connsiteX16" fmla="*/ 35370 w 4399696"/>
                <a:gd name="connsiteY16" fmla="*/ 1094339 h 2527073"/>
                <a:gd name="connsiteX17" fmla="*/ 3620 w 4399696"/>
                <a:gd name="connsiteY17" fmla="*/ 1405489 h 2527073"/>
                <a:gd name="connsiteX18" fmla="*/ 105220 w 4399696"/>
                <a:gd name="connsiteY18" fmla="*/ 1627739 h 2527073"/>
                <a:gd name="connsiteX19" fmla="*/ 219520 w 4399696"/>
                <a:gd name="connsiteY19" fmla="*/ 1843639 h 2527073"/>
                <a:gd name="connsiteX20" fmla="*/ 289370 w 4399696"/>
                <a:gd name="connsiteY20" fmla="*/ 2065889 h 2527073"/>
                <a:gd name="connsiteX21" fmla="*/ 333820 w 4399696"/>
                <a:gd name="connsiteY21" fmla="*/ 2218289 h 2527073"/>
                <a:gd name="connsiteX22" fmla="*/ 492570 w 4399696"/>
                <a:gd name="connsiteY22" fmla="*/ 2370689 h 2527073"/>
                <a:gd name="connsiteX23" fmla="*/ 702120 w 4399696"/>
                <a:gd name="connsiteY23" fmla="*/ 2510389 h 2527073"/>
                <a:gd name="connsiteX24" fmla="*/ 1064070 w 4399696"/>
                <a:gd name="connsiteY24" fmla="*/ 2523089 h 2527073"/>
                <a:gd name="connsiteX25" fmla="*/ 1299020 w 4399696"/>
                <a:gd name="connsiteY25" fmla="*/ 2497689 h 2527073"/>
                <a:gd name="connsiteX26" fmla="*/ 1438720 w 4399696"/>
                <a:gd name="connsiteY26" fmla="*/ 2377039 h 2527073"/>
                <a:gd name="connsiteX27" fmla="*/ 1514920 w 4399696"/>
                <a:gd name="connsiteY27" fmla="*/ 2332589 h 2527073"/>
                <a:gd name="connsiteX28" fmla="*/ 1546670 w 4399696"/>
                <a:gd name="connsiteY28" fmla="*/ 2313539 h 2527073"/>
                <a:gd name="connsiteX29" fmla="*/ 1610170 w 4399696"/>
                <a:gd name="connsiteY29" fmla="*/ 2377039 h 2527073"/>
                <a:gd name="connsiteX30" fmla="*/ 1775270 w 4399696"/>
                <a:gd name="connsiteY30" fmla="*/ 2478639 h 2527073"/>
                <a:gd name="connsiteX31" fmla="*/ 2175320 w 4399696"/>
                <a:gd name="connsiteY31" fmla="*/ 2478639 h 2527073"/>
                <a:gd name="connsiteX32" fmla="*/ 2416620 w 4399696"/>
                <a:gd name="connsiteY32" fmla="*/ 2383389 h 2527073"/>
                <a:gd name="connsiteX33" fmla="*/ 2480120 w 4399696"/>
                <a:gd name="connsiteY33" fmla="*/ 2338939 h 2527073"/>
                <a:gd name="connsiteX34" fmla="*/ 2524570 w 4399696"/>
                <a:gd name="connsiteY34" fmla="*/ 2326239 h 2527073"/>
                <a:gd name="connsiteX35" fmla="*/ 2651570 w 4399696"/>
                <a:gd name="connsiteY35" fmla="*/ 2377039 h 2527073"/>
                <a:gd name="connsiteX36" fmla="*/ 2899220 w 4399696"/>
                <a:gd name="connsiteY36" fmla="*/ 2434189 h 2527073"/>
                <a:gd name="connsiteX37" fmla="*/ 3184970 w 4399696"/>
                <a:gd name="connsiteY37" fmla="*/ 2434189 h 2527073"/>
                <a:gd name="connsiteX38" fmla="*/ 3331020 w 4399696"/>
                <a:gd name="connsiteY38" fmla="*/ 2396089 h 2527073"/>
                <a:gd name="connsiteX39" fmla="*/ 3445320 w 4399696"/>
                <a:gd name="connsiteY39" fmla="*/ 2345289 h 2527073"/>
                <a:gd name="connsiteX40" fmla="*/ 3546920 w 4399696"/>
                <a:gd name="connsiteY40" fmla="*/ 2250039 h 2527073"/>
                <a:gd name="connsiteX41" fmla="*/ 3585020 w 4399696"/>
                <a:gd name="connsiteY41" fmla="*/ 2218289 h 2527073"/>
                <a:gd name="connsiteX42" fmla="*/ 3673920 w 4399696"/>
                <a:gd name="connsiteY42" fmla="*/ 2224639 h 2527073"/>
                <a:gd name="connsiteX43" fmla="*/ 3858070 w 4399696"/>
                <a:gd name="connsiteY43" fmla="*/ 2218289 h 2527073"/>
                <a:gd name="connsiteX44" fmla="*/ 4086670 w 4399696"/>
                <a:gd name="connsiteY44" fmla="*/ 2110339 h 2527073"/>
                <a:gd name="connsiteX45" fmla="*/ 4245420 w 4399696"/>
                <a:gd name="connsiteY45" fmla="*/ 1964289 h 2527073"/>
                <a:gd name="connsiteX46" fmla="*/ 4353370 w 4399696"/>
                <a:gd name="connsiteY46" fmla="*/ 1742039 h 2527073"/>
                <a:gd name="connsiteX47" fmla="*/ 4397820 w 4399696"/>
                <a:gd name="connsiteY47" fmla="*/ 1418189 h 2527073"/>
                <a:gd name="connsiteX48" fmla="*/ 4296220 w 4399696"/>
                <a:gd name="connsiteY48" fmla="*/ 1024489 h 2527073"/>
                <a:gd name="connsiteX49" fmla="*/ 4124770 w 4399696"/>
                <a:gd name="connsiteY49" fmla="*/ 783189 h 2527073"/>
                <a:gd name="connsiteX50" fmla="*/ 3953320 w 4399696"/>
                <a:gd name="connsiteY50" fmla="*/ 656189 h 2527073"/>
                <a:gd name="connsiteX51" fmla="*/ 3813620 w 4399696"/>
                <a:gd name="connsiteY51" fmla="*/ 605389 h 2527073"/>
                <a:gd name="connsiteX52" fmla="*/ 3572320 w 4399696"/>
                <a:gd name="connsiteY52" fmla="*/ 586339 h 2527073"/>
                <a:gd name="connsiteX53" fmla="*/ 3419920 w 4399696"/>
                <a:gd name="connsiteY53" fmla="*/ 579989 h 2527073"/>
                <a:gd name="connsiteX54" fmla="*/ 3343720 w 4399696"/>
                <a:gd name="connsiteY54" fmla="*/ 541889 h 2527073"/>
                <a:gd name="connsiteX55" fmla="*/ 3280220 w 4399696"/>
                <a:gd name="connsiteY55" fmla="*/ 465689 h 2527073"/>
                <a:gd name="connsiteX56" fmla="*/ 3210370 w 4399696"/>
                <a:gd name="connsiteY56" fmla="*/ 357739 h 2527073"/>
                <a:gd name="connsiteX57" fmla="*/ 3064320 w 4399696"/>
                <a:gd name="connsiteY57" fmla="*/ 211689 h 2527073"/>
                <a:gd name="connsiteX58" fmla="*/ 2861120 w 4399696"/>
                <a:gd name="connsiteY58" fmla="*/ 116439 h 2527073"/>
                <a:gd name="connsiteX59" fmla="*/ 2664270 w 4399696"/>
                <a:gd name="connsiteY59" fmla="*/ 52939 h 2527073"/>
                <a:gd name="connsiteX60" fmla="*/ 2492820 w 4399696"/>
                <a:gd name="connsiteY60" fmla="*/ 14839 h 2527073"/>
                <a:gd name="connsiteX61" fmla="*/ 2416620 w 4399696"/>
                <a:gd name="connsiteY61" fmla="*/ 8489 h 2527073"/>
                <a:gd name="connsiteX62" fmla="*/ 2283270 w 4399696"/>
                <a:gd name="connsiteY62" fmla="*/ 2139 h 2527073"/>
                <a:gd name="connsiteX63" fmla="*/ 2168970 w 4399696"/>
                <a:gd name="connsiteY63" fmla="*/ 2139 h 252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99696" h="2527073">
                  <a:moveTo>
                    <a:pt x="2168970" y="2139"/>
                  </a:moveTo>
                  <a:cubicBezTo>
                    <a:pt x="2120287" y="6372"/>
                    <a:pt x="2052553" y="10606"/>
                    <a:pt x="1991170" y="27539"/>
                  </a:cubicBezTo>
                  <a:cubicBezTo>
                    <a:pt x="1929787" y="44472"/>
                    <a:pt x="1857820" y="71989"/>
                    <a:pt x="1800670" y="103739"/>
                  </a:cubicBezTo>
                  <a:cubicBezTo>
                    <a:pt x="1743520" y="135489"/>
                    <a:pt x="1700128" y="177822"/>
                    <a:pt x="1648270" y="218039"/>
                  </a:cubicBezTo>
                  <a:cubicBezTo>
                    <a:pt x="1596412" y="258256"/>
                    <a:pt x="1521270" y="321756"/>
                    <a:pt x="1489520" y="345039"/>
                  </a:cubicBezTo>
                  <a:cubicBezTo>
                    <a:pt x="1457770" y="368322"/>
                    <a:pt x="1475762" y="359856"/>
                    <a:pt x="1457770" y="357739"/>
                  </a:cubicBezTo>
                  <a:cubicBezTo>
                    <a:pt x="1439778" y="355622"/>
                    <a:pt x="1381570" y="332339"/>
                    <a:pt x="1381570" y="332339"/>
                  </a:cubicBezTo>
                  <a:cubicBezTo>
                    <a:pt x="1351937" y="322814"/>
                    <a:pt x="1321245" y="304822"/>
                    <a:pt x="1279970" y="300589"/>
                  </a:cubicBezTo>
                  <a:cubicBezTo>
                    <a:pt x="1238695" y="296356"/>
                    <a:pt x="1192128" y="295297"/>
                    <a:pt x="1133920" y="306939"/>
                  </a:cubicBezTo>
                  <a:cubicBezTo>
                    <a:pt x="1075712" y="318581"/>
                    <a:pt x="994220" y="330222"/>
                    <a:pt x="930720" y="370439"/>
                  </a:cubicBezTo>
                  <a:cubicBezTo>
                    <a:pt x="867220" y="410656"/>
                    <a:pt x="788903" y="502731"/>
                    <a:pt x="752920" y="548239"/>
                  </a:cubicBezTo>
                  <a:cubicBezTo>
                    <a:pt x="716937" y="593747"/>
                    <a:pt x="725403" y="622322"/>
                    <a:pt x="714820" y="643489"/>
                  </a:cubicBezTo>
                  <a:cubicBezTo>
                    <a:pt x="704237" y="664656"/>
                    <a:pt x="712703" y="667831"/>
                    <a:pt x="689420" y="675239"/>
                  </a:cubicBezTo>
                  <a:cubicBezTo>
                    <a:pt x="666137" y="682647"/>
                    <a:pt x="630153" y="678414"/>
                    <a:pt x="575120" y="687939"/>
                  </a:cubicBezTo>
                  <a:cubicBezTo>
                    <a:pt x="520087" y="697464"/>
                    <a:pt x="429070" y="703814"/>
                    <a:pt x="359220" y="732389"/>
                  </a:cubicBezTo>
                  <a:cubicBezTo>
                    <a:pt x="289370" y="760964"/>
                    <a:pt x="209995" y="799064"/>
                    <a:pt x="156020" y="859389"/>
                  </a:cubicBezTo>
                  <a:cubicBezTo>
                    <a:pt x="102045" y="919714"/>
                    <a:pt x="60770" y="1003322"/>
                    <a:pt x="35370" y="1094339"/>
                  </a:cubicBezTo>
                  <a:cubicBezTo>
                    <a:pt x="9970" y="1185356"/>
                    <a:pt x="-8022" y="1316589"/>
                    <a:pt x="3620" y="1405489"/>
                  </a:cubicBezTo>
                  <a:cubicBezTo>
                    <a:pt x="15262" y="1494389"/>
                    <a:pt x="69237" y="1554714"/>
                    <a:pt x="105220" y="1627739"/>
                  </a:cubicBezTo>
                  <a:cubicBezTo>
                    <a:pt x="141203" y="1700764"/>
                    <a:pt x="188828" y="1770614"/>
                    <a:pt x="219520" y="1843639"/>
                  </a:cubicBezTo>
                  <a:cubicBezTo>
                    <a:pt x="250212" y="1916664"/>
                    <a:pt x="270320" y="2003447"/>
                    <a:pt x="289370" y="2065889"/>
                  </a:cubicBezTo>
                  <a:cubicBezTo>
                    <a:pt x="308420" y="2128331"/>
                    <a:pt x="299953" y="2167489"/>
                    <a:pt x="333820" y="2218289"/>
                  </a:cubicBezTo>
                  <a:cubicBezTo>
                    <a:pt x="367687" y="2269089"/>
                    <a:pt x="431187" y="2322006"/>
                    <a:pt x="492570" y="2370689"/>
                  </a:cubicBezTo>
                  <a:cubicBezTo>
                    <a:pt x="553953" y="2419372"/>
                    <a:pt x="606870" y="2484989"/>
                    <a:pt x="702120" y="2510389"/>
                  </a:cubicBezTo>
                  <a:cubicBezTo>
                    <a:pt x="797370" y="2535789"/>
                    <a:pt x="964587" y="2525206"/>
                    <a:pt x="1064070" y="2523089"/>
                  </a:cubicBezTo>
                  <a:cubicBezTo>
                    <a:pt x="1163553" y="2520972"/>
                    <a:pt x="1236578" y="2522031"/>
                    <a:pt x="1299020" y="2497689"/>
                  </a:cubicBezTo>
                  <a:cubicBezTo>
                    <a:pt x="1361462" y="2473347"/>
                    <a:pt x="1402737" y="2404556"/>
                    <a:pt x="1438720" y="2377039"/>
                  </a:cubicBezTo>
                  <a:cubicBezTo>
                    <a:pt x="1474703" y="2349522"/>
                    <a:pt x="1496928" y="2343172"/>
                    <a:pt x="1514920" y="2332589"/>
                  </a:cubicBezTo>
                  <a:cubicBezTo>
                    <a:pt x="1532912" y="2322006"/>
                    <a:pt x="1530795" y="2306131"/>
                    <a:pt x="1546670" y="2313539"/>
                  </a:cubicBezTo>
                  <a:cubicBezTo>
                    <a:pt x="1562545" y="2320947"/>
                    <a:pt x="1572070" y="2349522"/>
                    <a:pt x="1610170" y="2377039"/>
                  </a:cubicBezTo>
                  <a:cubicBezTo>
                    <a:pt x="1648270" y="2404556"/>
                    <a:pt x="1681078" y="2461706"/>
                    <a:pt x="1775270" y="2478639"/>
                  </a:cubicBezTo>
                  <a:cubicBezTo>
                    <a:pt x="1869462" y="2495572"/>
                    <a:pt x="2068428" y="2494514"/>
                    <a:pt x="2175320" y="2478639"/>
                  </a:cubicBezTo>
                  <a:cubicBezTo>
                    <a:pt x="2282212" y="2462764"/>
                    <a:pt x="2365820" y="2406672"/>
                    <a:pt x="2416620" y="2383389"/>
                  </a:cubicBezTo>
                  <a:cubicBezTo>
                    <a:pt x="2467420" y="2360106"/>
                    <a:pt x="2462128" y="2348464"/>
                    <a:pt x="2480120" y="2338939"/>
                  </a:cubicBezTo>
                  <a:cubicBezTo>
                    <a:pt x="2498112" y="2329414"/>
                    <a:pt x="2495995" y="2319889"/>
                    <a:pt x="2524570" y="2326239"/>
                  </a:cubicBezTo>
                  <a:cubicBezTo>
                    <a:pt x="2553145" y="2332589"/>
                    <a:pt x="2589128" y="2359047"/>
                    <a:pt x="2651570" y="2377039"/>
                  </a:cubicBezTo>
                  <a:cubicBezTo>
                    <a:pt x="2714012" y="2395031"/>
                    <a:pt x="2810320" y="2424664"/>
                    <a:pt x="2899220" y="2434189"/>
                  </a:cubicBezTo>
                  <a:cubicBezTo>
                    <a:pt x="2988120" y="2443714"/>
                    <a:pt x="3113003" y="2440539"/>
                    <a:pt x="3184970" y="2434189"/>
                  </a:cubicBezTo>
                  <a:cubicBezTo>
                    <a:pt x="3256937" y="2427839"/>
                    <a:pt x="3287628" y="2410906"/>
                    <a:pt x="3331020" y="2396089"/>
                  </a:cubicBezTo>
                  <a:cubicBezTo>
                    <a:pt x="3374412" y="2381272"/>
                    <a:pt x="3409337" y="2369631"/>
                    <a:pt x="3445320" y="2345289"/>
                  </a:cubicBezTo>
                  <a:cubicBezTo>
                    <a:pt x="3481303" y="2320947"/>
                    <a:pt x="3523637" y="2271206"/>
                    <a:pt x="3546920" y="2250039"/>
                  </a:cubicBezTo>
                  <a:cubicBezTo>
                    <a:pt x="3570203" y="2228872"/>
                    <a:pt x="3563853" y="2222522"/>
                    <a:pt x="3585020" y="2218289"/>
                  </a:cubicBezTo>
                  <a:cubicBezTo>
                    <a:pt x="3606187" y="2214056"/>
                    <a:pt x="3628412" y="2224639"/>
                    <a:pt x="3673920" y="2224639"/>
                  </a:cubicBezTo>
                  <a:cubicBezTo>
                    <a:pt x="3719428" y="2224639"/>
                    <a:pt x="3789278" y="2237339"/>
                    <a:pt x="3858070" y="2218289"/>
                  </a:cubicBezTo>
                  <a:cubicBezTo>
                    <a:pt x="3926862" y="2199239"/>
                    <a:pt x="4022112" y="2152672"/>
                    <a:pt x="4086670" y="2110339"/>
                  </a:cubicBezTo>
                  <a:cubicBezTo>
                    <a:pt x="4151228" y="2068006"/>
                    <a:pt x="4200970" y="2025672"/>
                    <a:pt x="4245420" y="1964289"/>
                  </a:cubicBezTo>
                  <a:cubicBezTo>
                    <a:pt x="4289870" y="1902906"/>
                    <a:pt x="4327970" y="1833056"/>
                    <a:pt x="4353370" y="1742039"/>
                  </a:cubicBezTo>
                  <a:cubicBezTo>
                    <a:pt x="4378770" y="1651022"/>
                    <a:pt x="4407345" y="1537781"/>
                    <a:pt x="4397820" y="1418189"/>
                  </a:cubicBezTo>
                  <a:cubicBezTo>
                    <a:pt x="4388295" y="1298597"/>
                    <a:pt x="4341728" y="1130322"/>
                    <a:pt x="4296220" y="1024489"/>
                  </a:cubicBezTo>
                  <a:cubicBezTo>
                    <a:pt x="4250712" y="918656"/>
                    <a:pt x="4181920" y="844572"/>
                    <a:pt x="4124770" y="783189"/>
                  </a:cubicBezTo>
                  <a:cubicBezTo>
                    <a:pt x="4067620" y="721806"/>
                    <a:pt x="4005178" y="685822"/>
                    <a:pt x="3953320" y="656189"/>
                  </a:cubicBezTo>
                  <a:cubicBezTo>
                    <a:pt x="3901462" y="626556"/>
                    <a:pt x="3877120" y="617031"/>
                    <a:pt x="3813620" y="605389"/>
                  </a:cubicBezTo>
                  <a:cubicBezTo>
                    <a:pt x="3750120" y="593747"/>
                    <a:pt x="3637937" y="590572"/>
                    <a:pt x="3572320" y="586339"/>
                  </a:cubicBezTo>
                  <a:cubicBezTo>
                    <a:pt x="3506703" y="582106"/>
                    <a:pt x="3458020" y="587397"/>
                    <a:pt x="3419920" y="579989"/>
                  </a:cubicBezTo>
                  <a:cubicBezTo>
                    <a:pt x="3381820" y="572581"/>
                    <a:pt x="3367003" y="560939"/>
                    <a:pt x="3343720" y="541889"/>
                  </a:cubicBezTo>
                  <a:cubicBezTo>
                    <a:pt x="3320437" y="522839"/>
                    <a:pt x="3302445" y="496381"/>
                    <a:pt x="3280220" y="465689"/>
                  </a:cubicBezTo>
                  <a:cubicBezTo>
                    <a:pt x="3257995" y="434997"/>
                    <a:pt x="3246353" y="400072"/>
                    <a:pt x="3210370" y="357739"/>
                  </a:cubicBezTo>
                  <a:cubicBezTo>
                    <a:pt x="3174387" y="315406"/>
                    <a:pt x="3122528" y="251906"/>
                    <a:pt x="3064320" y="211689"/>
                  </a:cubicBezTo>
                  <a:cubicBezTo>
                    <a:pt x="3006112" y="171472"/>
                    <a:pt x="2927795" y="142897"/>
                    <a:pt x="2861120" y="116439"/>
                  </a:cubicBezTo>
                  <a:cubicBezTo>
                    <a:pt x="2794445" y="89981"/>
                    <a:pt x="2725653" y="69872"/>
                    <a:pt x="2664270" y="52939"/>
                  </a:cubicBezTo>
                  <a:cubicBezTo>
                    <a:pt x="2602887" y="36006"/>
                    <a:pt x="2534095" y="22247"/>
                    <a:pt x="2492820" y="14839"/>
                  </a:cubicBezTo>
                  <a:cubicBezTo>
                    <a:pt x="2451545" y="7431"/>
                    <a:pt x="2451545" y="10606"/>
                    <a:pt x="2416620" y="8489"/>
                  </a:cubicBezTo>
                  <a:cubicBezTo>
                    <a:pt x="2381695" y="6372"/>
                    <a:pt x="2325603" y="3197"/>
                    <a:pt x="2283270" y="2139"/>
                  </a:cubicBezTo>
                  <a:cubicBezTo>
                    <a:pt x="2240937" y="1081"/>
                    <a:pt x="2217653" y="-2094"/>
                    <a:pt x="2168970" y="21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8" name="Freeform 14"/>
            <p:cNvSpPr/>
            <p:nvPr/>
          </p:nvSpPr>
          <p:spPr bwMode="auto">
            <a:xfrm>
              <a:off x="14260281" y="1793520"/>
              <a:ext cx="339960" cy="119986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9" name="Freeform 15"/>
            <p:cNvSpPr/>
            <p:nvPr/>
          </p:nvSpPr>
          <p:spPr bwMode="auto">
            <a:xfrm>
              <a:off x="11328639" y="1957499"/>
              <a:ext cx="223973" cy="5999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0" name="Freeform 16"/>
            <p:cNvSpPr/>
            <p:nvPr/>
          </p:nvSpPr>
          <p:spPr bwMode="auto">
            <a:xfrm>
              <a:off x="13808337" y="2433443"/>
              <a:ext cx="247970" cy="3599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1" name="Freeform 17"/>
            <p:cNvSpPr/>
            <p:nvPr/>
          </p:nvSpPr>
          <p:spPr bwMode="auto">
            <a:xfrm>
              <a:off x="14420262" y="3305338"/>
              <a:ext cx="291966" cy="5999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2" name="Freeform 18"/>
            <p:cNvSpPr/>
            <p:nvPr/>
          </p:nvSpPr>
          <p:spPr bwMode="auto">
            <a:xfrm>
              <a:off x="13696351" y="3509310"/>
              <a:ext cx="315963" cy="359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3" name="Freeform 19"/>
            <p:cNvSpPr/>
            <p:nvPr/>
          </p:nvSpPr>
          <p:spPr bwMode="auto">
            <a:xfrm>
              <a:off x="11688595" y="3553306"/>
              <a:ext cx="247970" cy="87989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4" name="Freeform 24"/>
            <p:cNvSpPr/>
            <p:nvPr/>
          </p:nvSpPr>
          <p:spPr bwMode="auto">
            <a:xfrm>
              <a:off x="13764339" y="1497555"/>
              <a:ext cx="563933" cy="49594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5" name="Freeform 25"/>
            <p:cNvSpPr/>
            <p:nvPr/>
          </p:nvSpPr>
          <p:spPr bwMode="auto">
            <a:xfrm>
              <a:off x="11724587" y="1273582"/>
              <a:ext cx="1655799" cy="49594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6" name="Freeform 26"/>
            <p:cNvSpPr/>
            <p:nvPr/>
          </p:nvSpPr>
          <p:spPr bwMode="auto">
            <a:xfrm>
              <a:off x="11664596" y="2605421"/>
              <a:ext cx="135983" cy="29196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7" name="Freeform 27"/>
            <p:cNvSpPr/>
            <p:nvPr/>
          </p:nvSpPr>
          <p:spPr bwMode="auto">
            <a:xfrm>
              <a:off x="11524611" y="1813516"/>
              <a:ext cx="223973" cy="295964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8" name="Freeform 28"/>
            <p:cNvSpPr/>
            <p:nvPr/>
          </p:nvSpPr>
          <p:spPr bwMode="auto">
            <a:xfrm>
              <a:off x="10988677" y="1989495"/>
              <a:ext cx="427949" cy="387952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9" name="Freeform 29"/>
            <p:cNvSpPr/>
            <p:nvPr/>
          </p:nvSpPr>
          <p:spPr bwMode="auto">
            <a:xfrm>
              <a:off x="14824214" y="1993496"/>
              <a:ext cx="179979" cy="227971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0" name="Freeform 30"/>
            <p:cNvSpPr/>
            <p:nvPr/>
          </p:nvSpPr>
          <p:spPr bwMode="auto">
            <a:xfrm>
              <a:off x="10892691" y="2529431"/>
              <a:ext cx="771907" cy="459943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1" name="Freeform 31"/>
            <p:cNvSpPr/>
            <p:nvPr/>
          </p:nvSpPr>
          <p:spPr bwMode="auto">
            <a:xfrm>
              <a:off x="14592239" y="2197470"/>
              <a:ext cx="683918" cy="1159858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2" name="Freeform 32"/>
            <p:cNvSpPr/>
            <p:nvPr/>
          </p:nvSpPr>
          <p:spPr bwMode="auto">
            <a:xfrm>
              <a:off x="11168653" y="3009374"/>
              <a:ext cx="563933" cy="587928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3" name="Freeform 33"/>
            <p:cNvSpPr/>
            <p:nvPr/>
          </p:nvSpPr>
          <p:spPr bwMode="auto">
            <a:xfrm>
              <a:off x="11756581" y="3261342"/>
              <a:ext cx="767907" cy="403950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4" name="Freeform 34"/>
            <p:cNvSpPr/>
            <p:nvPr/>
          </p:nvSpPr>
          <p:spPr bwMode="auto">
            <a:xfrm>
              <a:off x="12612471" y="3305341"/>
              <a:ext cx="903890" cy="299963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5" name="Freeform 38"/>
            <p:cNvSpPr/>
            <p:nvPr/>
          </p:nvSpPr>
          <p:spPr bwMode="auto">
            <a:xfrm>
              <a:off x="13500363" y="2461448"/>
              <a:ext cx="623924" cy="519938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6" name="Freeform 39"/>
            <p:cNvSpPr/>
            <p:nvPr/>
          </p:nvSpPr>
          <p:spPr bwMode="auto">
            <a:xfrm>
              <a:off x="13448369" y="2605436"/>
              <a:ext cx="1103866" cy="907890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3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000">
                                          <p:cBhvr additive="base">
                                            <p:cTn id="7" dur="750" fill="hold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000">
                                          <p:cBhvr additive="base">
                                            <p:cTn id="8" dur="750" fill="hold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3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000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000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3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000">
                                          <p:cBhvr additive="base">
                                            <p:cTn id="15" dur="750" fill="hold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000">
                                          <p:cBhvr additive="base">
                                            <p:cTn id="16" dur="750" fill="hold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000">
                                          <p:cBhvr additive="base">
                                            <p:cTn id="19" dur="10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000">
                                          <p:cBhvr additive="base">
                                            <p:cTn id="20" dur="10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" presetClass="exit" presetSubtype="0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2" presetClass="exit" presetSubtype="4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" dur="750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" presetClass="exit" presetSubtype="4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8" presetClass="emph" presetSubtype="0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Rot by="-360000">
                                          <p:cBhvr>
                                            <p:cTn id="32" dur="35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3500" fill="hold"/>
                                            <p:tgtEl>
                                              <p:spTgt spid="1369"/>
                                            </p:tgtEl>
                                          </p:cBhvr>
                                          <p:by x="85000" y="8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5" presetID="2" presetClass="entr" presetSubtype="1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3500" fill="hold"/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3500" fill="hold"/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9" presetID="2" presetClass="entr" presetSubtype="1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2500" fill="hold"/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2500" fill="hold"/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3" presetID="2" presetClass="entr" presetSubtype="1" fill="hold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2000" fill="hold"/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2000" fill="hold"/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7" presetID="2" presetClass="entr" presetSubtype="8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2500" fill="hold"/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2500" fill="hold"/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3.88889E-6 1.11111E-6 L 0.25365 0.26639 " pathEditMode="relative" rAng="0" ptsTypes="AA">
                                          <p:cBhvr>
                                            <p:cTn id="62" dur="4000" fill="hold"/>
                                            <p:tgtEl>
                                              <p:spTgt spid="2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674" y="13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38889E-6 -1.11111E-6 L 0.09445 0.03777 L 0.14965 0.10083 L 0.19688 0.11333 L 0.26771 0.11333 L 0.33073 0.08805 L 0.38576 0.11333 L 0.41736 0.11333 " pathEditMode="relative" ptsTypes="AAAAAAAA">
                                          <p:cBhvr>
                                            <p:cTn id="64" dur="3750" fill="hold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nodeType="withEffect">
                                      <p:stCondLst>
                                        <p:cond delay="9250"/>
                                      </p:stCondLst>
                                      <p:childTnLst>
                                        <p:animMotion origin="layout" path="M 0.41736 0.11334 L 0.41736 0.22639 " pathEditMode="relative" rAng="0" ptsTypes="AA">
                                          <p:cBhvr>
                                            <p:cTn id="66" dur="100" fill="hold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6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1" fill="hold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500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11111E-6 -2.22222E-6 L 0.08663 0.06306 L 0.18264 0.07084 L 0.29149 0.10084 L 0.36597 0.12861 L 0.42153 0.11306 " pathEditMode="relative" rAng="0" ptsTypes="AAAAAA">
                                          <p:cBhvr>
                                            <p:cTn id="72" dur="4250" fill="hold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76" y="6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fill="hold" nodeType="withEffect">
                                      <p:stCondLst>
                                        <p:cond delay="9750"/>
                                      </p:stCondLst>
                                      <p:childTnLst>
                                        <p:animMotion origin="layout" path="M 0.42153 0.11306 L 0.42153 0.19889 " pathEditMode="relative" rAng="0" ptsTypes="AA">
                                          <p:cBhvr>
                                            <p:cTn id="74" dur="200" fill="hold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1" fill="hold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500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4.72222E-6 -1.11111E-6 L 0.10226 0.05028 L 0.21858 0.07778 L 0.33073 0.15111 L 0.44636 0.17333 L 0.54358 0.22222 " pathEditMode="relative" rAng="0" ptsTypes="AAAAAA">
                                          <p:cBhvr>
                                            <p:cTn id="80" dur="4000" fill="hold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170" y="111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1" presetID="42" presetClass="path" presetSubtype="0" fill="hold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animMotion origin="layout" path="M 0.54358 0.22222 L 0.54358 0.34945 " pathEditMode="relative" rAng="0" ptsTypes="AA">
                                          <p:cBhvr>
                                            <p:cTn id="82" dur="200" fill="hold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1" fill="hold" nodeType="withEffect">
                                      <p:stCondLst>
                                        <p:cond delay="9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500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42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632 0.04889 L -0.31111 -0.21833 " pathEditMode="relative" rAng="0" ptsTypes="AA">
                                          <p:cBhvr>
                                            <p:cTn id="88" dur="4000" fill="hold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715" y="-13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9" presetID="42" presetClass="path" presetSubtype="0" fill="hold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animMotion origin="layout" path="M -0.31111 -0.21833 L -0.31111 -0.11611 " pathEditMode="relative" rAng="0" ptsTypes="AA">
                                          <p:cBhvr>
                                            <p:cTn id="90" dur="200" fill="hold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1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1" fill="hold" nodeType="withEffect">
                                      <p:stCondLst>
                                        <p:cond delay="9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250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250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" presetClass="exit" presetSubtype="0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2" presetClass="exit" presetSubtype="4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" dur="750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" presetClass="exit" presetSubtype="4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8" presetClass="emph" presetSubtype="0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Rot by="-360000">
                                          <p:cBhvr>
                                            <p:cTn id="32" dur="35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3500" fill="hold"/>
                                            <p:tgtEl>
                                              <p:spTgt spid="1369"/>
                                            </p:tgtEl>
                                          </p:cBhvr>
                                          <p:by x="85000" y="8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5" presetID="2" presetClass="entr" presetSubtype="1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3500" fill="hold"/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3500" fill="hold"/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9" presetID="2" presetClass="entr" presetSubtype="1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2500" fill="hold"/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2500" fill="hold"/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3" presetID="2" presetClass="entr" presetSubtype="1" fill="hold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2000" fill="hold"/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2000" fill="hold"/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7" presetID="2" presetClass="entr" presetSubtype="8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2500" fill="hold"/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2500" fill="hold"/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3.88889E-6 1.11111E-6 L 0.25365 0.26639 " pathEditMode="relative" rAng="0" ptsTypes="AA">
                                          <p:cBhvr>
                                            <p:cTn id="62" dur="4000" fill="hold"/>
                                            <p:tgtEl>
                                              <p:spTgt spid="2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674" y="13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38889E-6 -1.11111E-6 L 0.09445 0.03777 L 0.14965 0.10083 L 0.19688 0.11333 L 0.26771 0.11333 L 0.33073 0.08805 L 0.38576 0.11333 L 0.41736 0.11333 " pathEditMode="relative" ptsTypes="AAAAAAAA">
                                          <p:cBhvr>
                                            <p:cTn id="64" dur="3750" fill="hold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nodeType="withEffect">
                                      <p:stCondLst>
                                        <p:cond delay="9250"/>
                                      </p:stCondLst>
                                      <p:childTnLst>
                                        <p:animMotion origin="layout" path="M 0.41736 0.11334 L 0.41736 0.22639 " pathEditMode="relative" rAng="0" ptsTypes="AA">
                                          <p:cBhvr>
                                            <p:cTn id="66" dur="100" fill="hold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6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1" fill="hold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500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11111E-6 -2.22222E-6 L 0.08663 0.06306 L 0.18264 0.07084 L 0.29149 0.10084 L 0.36597 0.12861 L 0.42153 0.11306 " pathEditMode="relative" rAng="0" ptsTypes="AAAAAA">
                                          <p:cBhvr>
                                            <p:cTn id="72" dur="4250" fill="hold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76" y="6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fill="hold" nodeType="withEffect">
                                      <p:stCondLst>
                                        <p:cond delay="9750"/>
                                      </p:stCondLst>
                                      <p:childTnLst>
                                        <p:animMotion origin="layout" path="M 0.42153 0.11306 L 0.42153 0.19889 " pathEditMode="relative" rAng="0" ptsTypes="AA">
                                          <p:cBhvr>
                                            <p:cTn id="74" dur="200" fill="hold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1" fill="hold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500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4.72222E-6 -1.11111E-6 L 0.10226 0.05028 L 0.21858 0.07778 L 0.33073 0.15111 L 0.44636 0.17333 L 0.54358 0.22222 " pathEditMode="relative" rAng="0" ptsTypes="AAAAAA">
                                          <p:cBhvr>
                                            <p:cTn id="80" dur="4000" fill="hold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170" y="111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1" presetID="42" presetClass="path" presetSubtype="0" fill="hold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animMotion origin="layout" path="M 0.54358 0.22222 L 0.54358 0.34945 " pathEditMode="relative" rAng="0" ptsTypes="AA">
                                          <p:cBhvr>
                                            <p:cTn id="82" dur="200" fill="hold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1" fill="hold" nodeType="withEffect">
                                      <p:stCondLst>
                                        <p:cond delay="9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500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42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632 0.04889 L -0.31111 -0.21833 " pathEditMode="relative" rAng="0" ptsTypes="AA">
                                          <p:cBhvr>
                                            <p:cTn id="88" dur="4000" fill="hold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715" y="-13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9" presetID="42" presetClass="path" presetSubtype="0" fill="hold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animMotion origin="layout" path="M -0.31111 -0.21833 L -0.31111 -0.11611 " pathEditMode="relative" rAng="0" ptsTypes="AA">
                                          <p:cBhvr>
                                            <p:cTn id="90" dur="200" fill="hold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1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1" fill="hold" nodeType="withEffect">
                                      <p:stCondLst>
                                        <p:cond delay="9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250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250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4716016" y="2414218"/>
            <a:ext cx="2476051" cy="3467618"/>
            <a:chOff x="3643306" y="1571616"/>
            <a:chExt cx="3468698" cy="4857784"/>
          </a:xfrm>
          <a:effectLst>
            <a:outerShdw blurRad="165100" dist="76200" sx="102000" sy="102000" algn="l" rotWithShape="0">
              <a:prstClr val="black">
                <a:alpha val="79000"/>
              </a:prstClr>
            </a:outerShdw>
          </a:effectLst>
        </p:grpSpPr>
        <p:grpSp>
          <p:nvGrpSpPr>
            <p:cNvPr id="6" name="组合 5"/>
            <p:cNvGrpSpPr/>
            <p:nvPr/>
          </p:nvGrpSpPr>
          <p:grpSpPr>
            <a:xfrm>
              <a:off x="3643306" y="1571616"/>
              <a:ext cx="3468698" cy="4857784"/>
              <a:chOff x="3643306" y="1571616"/>
              <a:chExt cx="3468698" cy="4857784"/>
            </a:xfrm>
          </p:grpSpPr>
          <p:sp>
            <p:nvSpPr>
              <p:cNvPr id="15" name="Freeform 8"/>
              <p:cNvSpPr/>
              <p:nvPr/>
            </p:nvSpPr>
            <p:spPr bwMode="auto">
              <a:xfrm>
                <a:off x="3643306" y="1571616"/>
                <a:ext cx="3468698" cy="4857784"/>
              </a:xfrm>
              <a:custGeom>
                <a:avLst/>
                <a:gdLst/>
                <a:ahLst/>
                <a:cxnLst>
                  <a:cxn ang="0">
                    <a:pos x="621" y="24"/>
                  </a:cxn>
                  <a:cxn ang="0">
                    <a:pos x="1044" y="96"/>
                  </a:cxn>
                  <a:cxn ang="0">
                    <a:pos x="1110" y="171"/>
                  </a:cxn>
                  <a:cxn ang="0">
                    <a:pos x="1413" y="447"/>
                  </a:cxn>
                  <a:cxn ang="0">
                    <a:pos x="1371" y="435"/>
                  </a:cxn>
                  <a:cxn ang="0">
                    <a:pos x="1401" y="531"/>
                  </a:cxn>
                  <a:cxn ang="0">
                    <a:pos x="1401" y="579"/>
                  </a:cxn>
                  <a:cxn ang="0">
                    <a:pos x="1356" y="768"/>
                  </a:cxn>
                  <a:cxn ang="0">
                    <a:pos x="1341" y="744"/>
                  </a:cxn>
                  <a:cxn ang="0">
                    <a:pos x="1311" y="816"/>
                  </a:cxn>
                  <a:cxn ang="0">
                    <a:pos x="1344" y="846"/>
                  </a:cxn>
                  <a:cxn ang="0">
                    <a:pos x="1362" y="900"/>
                  </a:cxn>
                  <a:cxn ang="0">
                    <a:pos x="1224" y="1065"/>
                  </a:cxn>
                  <a:cxn ang="0">
                    <a:pos x="1191" y="1065"/>
                  </a:cxn>
                  <a:cxn ang="0">
                    <a:pos x="1107" y="1044"/>
                  </a:cxn>
                  <a:cxn ang="0">
                    <a:pos x="999" y="1092"/>
                  </a:cxn>
                  <a:cxn ang="0">
                    <a:pos x="1011" y="1161"/>
                  </a:cxn>
                  <a:cxn ang="0">
                    <a:pos x="1068" y="1188"/>
                  </a:cxn>
                  <a:cxn ang="0">
                    <a:pos x="1209" y="1212"/>
                  </a:cxn>
                  <a:cxn ang="0">
                    <a:pos x="1248" y="1251"/>
                  </a:cxn>
                  <a:cxn ang="0">
                    <a:pos x="1221" y="1371"/>
                  </a:cxn>
                  <a:cxn ang="0">
                    <a:pos x="1182" y="1644"/>
                  </a:cxn>
                  <a:cxn ang="0">
                    <a:pos x="1113" y="1662"/>
                  </a:cxn>
                  <a:cxn ang="0">
                    <a:pos x="1002" y="1833"/>
                  </a:cxn>
                  <a:cxn ang="0">
                    <a:pos x="981" y="1839"/>
                  </a:cxn>
                  <a:cxn ang="0">
                    <a:pos x="957" y="1911"/>
                  </a:cxn>
                  <a:cxn ang="0">
                    <a:pos x="945" y="1911"/>
                  </a:cxn>
                  <a:cxn ang="0">
                    <a:pos x="414" y="1851"/>
                  </a:cxn>
                  <a:cxn ang="0">
                    <a:pos x="339" y="1848"/>
                  </a:cxn>
                  <a:cxn ang="0">
                    <a:pos x="309" y="1848"/>
                  </a:cxn>
                  <a:cxn ang="0">
                    <a:pos x="276" y="1845"/>
                  </a:cxn>
                  <a:cxn ang="0">
                    <a:pos x="246" y="1845"/>
                  </a:cxn>
                  <a:cxn ang="0">
                    <a:pos x="216" y="1842"/>
                  </a:cxn>
                  <a:cxn ang="0">
                    <a:pos x="183" y="1842"/>
                  </a:cxn>
                  <a:cxn ang="0">
                    <a:pos x="153" y="1839"/>
                  </a:cxn>
                  <a:cxn ang="0">
                    <a:pos x="0" y="1824"/>
                  </a:cxn>
                  <a:cxn ang="0">
                    <a:pos x="177" y="1374"/>
                  </a:cxn>
                  <a:cxn ang="0">
                    <a:pos x="258" y="894"/>
                  </a:cxn>
                  <a:cxn ang="0">
                    <a:pos x="240" y="852"/>
                  </a:cxn>
                  <a:cxn ang="0">
                    <a:pos x="201" y="843"/>
                  </a:cxn>
                  <a:cxn ang="0">
                    <a:pos x="66" y="711"/>
                  </a:cxn>
                  <a:cxn ang="0">
                    <a:pos x="66" y="669"/>
                  </a:cxn>
                  <a:cxn ang="0">
                    <a:pos x="189" y="507"/>
                  </a:cxn>
                  <a:cxn ang="0">
                    <a:pos x="276" y="279"/>
                  </a:cxn>
                  <a:cxn ang="0">
                    <a:pos x="243" y="279"/>
                  </a:cxn>
                  <a:cxn ang="0">
                    <a:pos x="645" y="69"/>
                  </a:cxn>
                  <a:cxn ang="0">
                    <a:pos x="648" y="69"/>
                  </a:cxn>
                  <a:cxn ang="0">
                    <a:pos x="621" y="24"/>
                  </a:cxn>
                </a:cxnLst>
                <a:rect l="0" t="0" r="r" b="b"/>
                <a:pathLst>
                  <a:path w="1413" h="1911">
                    <a:moveTo>
                      <a:pt x="621" y="24"/>
                    </a:moveTo>
                    <a:cubicBezTo>
                      <a:pt x="778" y="0"/>
                      <a:pt x="934" y="44"/>
                      <a:pt x="1044" y="96"/>
                    </a:cubicBezTo>
                    <a:cubicBezTo>
                      <a:pt x="1055" y="132"/>
                      <a:pt x="1086" y="148"/>
                      <a:pt x="1110" y="171"/>
                    </a:cubicBezTo>
                    <a:cubicBezTo>
                      <a:pt x="1300" y="174"/>
                      <a:pt x="1376" y="291"/>
                      <a:pt x="1413" y="447"/>
                    </a:cubicBezTo>
                    <a:cubicBezTo>
                      <a:pt x="1395" y="447"/>
                      <a:pt x="1389" y="435"/>
                      <a:pt x="1371" y="435"/>
                    </a:cubicBezTo>
                    <a:cubicBezTo>
                      <a:pt x="1372" y="464"/>
                      <a:pt x="1400" y="492"/>
                      <a:pt x="1401" y="531"/>
                    </a:cubicBezTo>
                    <a:cubicBezTo>
                      <a:pt x="1401" y="547"/>
                      <a:pt x="1401" y="563"/>
                      <a:pt x="1401" y="579"/>
                    </a:cubicBezTo>
                    <a:cubicBezTo>
                      <a:pt x="1396" y="652"/>
                      <a:pt x="1383" y="717"/>
                      <a:pt x="1356" y="768"/>
                    </a:cubicBezTo>
                    <a:cubicBezTo>
                      <a:pt x="1342" y="769"/>
                      <a:pt x="1348" y="750"/>
                      <a:pt x="1341" y="744"/>
                    </a:cubicBezTo>
                    <a:cubicBezTo>
                      <a:pt x="1334" y="771"/>
                      <a:pt x="1327" y="798"/>
                      <a:pt x="1311" y="816"/>
                    </a:cubicBezTo>
                    <a:cubicBezTo>
                      <a:pt x="1316" y="832"/>
                      <a:pt x="1335" y="834"/>
                      <a:pt x="1344" y="846"/>
                    </a:cubicBezTo>
                    <a:cubicBezTo>
                      <a:pt x="1342" y="869"/>
                      <a:pt x="1359" y="885"/>
                      <a:pt x="1362" y="900"/>
                    </a:cubicBezTo>
                    <a:cubicBezTo>
                      <a:pt x="1378" y="987"/>
                      <a:pt x="1293" y="1052"/>
                      <a:pt x="1224" y="1065"/>
                    </a:cubicBezTo>
                    <a:cubicBezTo>
                      <a:pt x="1213" y="1065"/>
                      <a:pt x="1202" y="1065"/>
                      <a:pt x="1191" y="1065"/>
                    </a:cubicBezTo>
                    <a:cubicBezTo>
                      <a:pt x="1159" y="1062"/>
                      <a:pt x="1132" y="1054"/>
                      <a:pt x="1107" y="1044"/>
                    </a:cubicBezTo>
                    <a:cubicBezTo>
                      <a:pt x="1074" y="1063"/>
                      <a:pt x="1038" y="1079"/>
                      <a:pt x="999" y="1092"/>
                    </a:cubicBezTo>
                    <a:cubicBezTo>
                      <a:pt x="1007" y="1111"/>
                      <a:pt x="1007" y="1138"/>
                      <a:pt x="1011" y="1161"/>
                    </a:cubicBezTo>
                    <a:cubicBezTo>
                      <a:pt x="1030" y="1164"/>
                      <a:pt x="1042" y="1183"/>
                      <a:pt x="1068" y="1188"/>
                    </a:cubicBezTo>
                    <a:cubicBezTo>
                      <a:pt x="1120" y="1198"/>
                      <a:pt x="1192" y="1170"/>
                      <a:pt x="1209" y="1212"/>
                    </a:cubicBezTo>
                    <a:cubicBezTo>
                      <a:pt x="1221" y="1226"/>
                      <a:pt x="1234" y="1239"/>
                      <a:pt x="1248" y="1251"/>
                    </a:cubicBezTo>
                    <a:cubicBezTo>
                      <a:pt x="1290" y="1283"/>
                      <a:pt x="1238" y="1341"/>
                      <a:pt x="1221" y="1371"/>
                    </a:cubicBezTo>
                    <a:cubicBezTo>
                      <a:pt x="1304" y="1430"/>
                      <a:pt x="1248" y="1594"/>
                      <a:pt x="1182" y="1644"/>
                    </a:cubicBezTo>
                    <a:cubicBezTo>
                      <a:pt x="1152" y="1643"/>
                      <a:pt x="1139" y="1659"/>
                      <a:pt x="1113" y="1662"/>
                    </a:cubicBezTo>
                    <a:cubicBezTo>
                      <a:pt x="1091" y="1734"/>
                      <a:pt x="1041" y="1778"/>
                      <a:pt x="1002" y="1833"/>
                    </a:cubicBezTo>
                    <a:cubicBezTo>
                      <a:pt x="997" y="1837"/>
                      <a:pt x="992" y="1841"/>
                      <a:pt x="981" y="1839"/>
                    </a:cubicBezTo>
                    <a:cubicBezTo>
                      <a:pt x="981" y="1871"/>
                      <a:pt x="966" y="1888"/>
                      <a:pt x="957" y="1911"/>
                    </a:cubicBezTo>
                    <a:cubicBezTo>
                      <a:pt x="953" y="1911"/>
                      <a:pt x="949" y="1911"/>
                      <a:pt x="945" y="1911"/>
                    </a:cubicBezTo>
                    <a:cubicBezTo>
                      <a:pt x="775" y="1884"/>
                      <a:pt x="606" y="1856"/>
                      <a:pt x="414" y="1851"/>
                    </a:cubicBezTo>
                    <a:cubicBezTo>
                      <a:pt x="395" y="1844"/>
                      <a:pt x="363" y="1850"/>
                      <a:pt x="339" y="1848"/>
                    </a:cubicBezTo>
                    <a:cubicBezTo>
                      <a:pt x="329" y="1848"/>
                      <a:pt x="319" y="1848"/>
                      <a:pt x="309" y="1848"/>
                    </a:cubicBezTo>
                    <a:cubicBezTo>
                      <a:pt x="304" y="1841"/>
                      <a:pt x="286" y="1847"/>
                      <a:pt x="276" y="1845"/>
                    </a:cubicBezTo>
                    <a:cubicBezTo>
                      <a:pt x="266" y="1845"/>
                      <a:pt x="256" y="1845"/>
                      <a:pt x="246" y="1845"/>
                    </a:cubicBezTo>
                    <a:cubicBezTo>
                      <a:pt x="242" y="1838"/>
                      <a:pt x="225" y="1844"/>
                      <a:pt x="216" y="1842"/>
                    </a:cubicBezTo>
                    <a:cubicBezTo>
                      <a:pt x="205" y="1842"/>
                      <a:pt x="194" y="1842"/>
                      <a:pt x="183" y="1842"/>
                    </a:cubicBezTo>
                    <a:cubicBezTo>
                      <a:pt x="179" y="1835"/>
                      <a:pt x="162" y="1841"/>
                      <a:pt x="153" y="1839"/>
                    </a:cubicBezTo>
                    <a:cubicBezTo>
                      <a:pt x="96" y="1840"/>
                      <a:pt x="47" y="1833"/>
                      <a:pt x="0" y="1824"/>
                    </a:cubicBezTo>
                    <a:cubicBezTo>
                      <a:pt x="39" y="1654"/>
                      <a:pt x="108" y="1514"/>
                      <a:pt x="177" y="1374"/>
                    </a:cubicBezTo>
                    <a:cubicBezTo>
                      <a:pt x="64" y="1236"/>
                      <a:pt x="174" y="991"/>
                      <a:pt x="258" y="894"/>
                    </a:cubicBezTo>
                    <a:cubicBezTo>
                      <a:pt x="252" y="880"/>
                      <a:pt x="245" y="867"/>
                      <a:pt x="240" y="852"/>
                    </a:cubicBezTo>
                    <a:cubicBezTo>
                      <a:pt x="242" y="834"/>
                      <a:pt x="213" y="847"/>
                      <a:pt x="201" y="843"/>
                    </a:cubicBezTo>
                    <a:cubicBezTo>
                      <a:pt x="108" y="847"/>
                      <a:pt x="82" y="784"/>
                      <a:pt x="66" y="711"/>
                    </a:cubicBezTo>
                    <a:cubicBezTo>
                      <a:pt x="66" y="697"/>
                      <a:pt x="66" y="683"/>
                      <a:pt x="66" y="669"/>
                    </a:cubicBezTo>
                    <a:cubicBezTo>
                      <a:pt x="72" y="580"/>
                      <a:pt x="113" y="526"/>
                      <a:pt x="189" y="507"/>
                    </a:cubicBezTo>
                    <a:cubicBezTo>
                      <a:pt x="195" y="408"/>
                      <a:pt x="227" y="335"/>
                      <a:pt x="276" y="279"/>
                    </a:cubicBezTo>
                    <a:cubicBezTo>
                      <a:pt x="268" y="270"/>
                      <a:pt x="255" y="282"/>
                      <a:pt x="243" y="279"/>
                    </a:cubicBezTo>
                    <a:cubicBezTo>
                      <a:pt x="333" y="165"/>
                      <a:pt x="435" y="63"/>
                      <a:pt x="645" y="69"/>
                    </a:cubicBezTo>
                    <a:cubicBezTo>
                      <a:pt x="646" y="69"/>
                      <a:pt x="647" y="69"/>
                      <a:pt x="648" y="69"/>
                    </a:cubicBezTo>
                    <a:cubicBezTo>
                      <a:pt x="655" y="52"/>
                      <a:pt x="616" y="40"/>
                      <a:pt x="621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16" name="组合 15"/>
              <p:cNvGrpSpPr/>
              <p:nvPr/>
            </p:nvGrpSpPr>
            <p:grpSpPr>
              <a:xfrm rot="246675">
                <a:off x="3707324" y="1768710"/>
                <a:ext cx="3275022" cy="4620674"/>
                <a:chOff x="2535238" y="23813"/>
                <a:chExt cx="4025900" cy="5680076"/>
              </a:xfrm>
            </p:grpSpPr>
            <p:sp>
              <p:nvSpPr>
                <p:cNvPr id="17" name="Freeform 20"/>
                <p:cNvSpPr/>
                <p:nvPr/>
              </p:nvSpPr>
              <p:spPr bwMode="auto">
                <a:xfrm>
                  <a:off x="4364038" y="23813"/>
                  <a:ext cx="215900" cy="14288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72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2" h="5">
                      <a:moveTo>
                        <a:pt x="0" y="5"/>
                      </a:moveTo>
                      <a:cubicBezTo>
                        <a:pt x="17" y="0"/>
                        <a:pt x="55" y="0"/>
                        <a:pt x="72" y="5"/>
                      </a:cubicBezTo>
                      <a:cubicBezTo>
                        <a:pt x="48" y="5"/>
                        <a:pt x="24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8" name="Freeform 21"/>
                <p:cNvSpPr/>
                <p:nvPr/>
              </p:nvSpPr>
              <p:spPr bwMode="auto">
                <a:xfrm>
                  <a:off x="4570413" y="68263"/>
                  <a:ext cx="196850" cy="1587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66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66" h="5">
                      <a:moveTo>
                        <a:pt x="0" y="5"/>
                      </a:moveTo>
                      <a:cubicBezTo>
                        <a:pt x="15" y="0"/>
                        <a:pt x="51" y="0"/>
                        <a:pt x="66" y="5"/>
                      </a:cubicBezTo>
                      <a:cubicBezTo>
                        <a:pt x="44" y="5"/>
                        <a:pt x="22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9" name="Freeform 22"/>
                <p:cNvSpPr/>
                <p:nvPr/>
              </p:nvSpPr>
              <p:spPr bwMode="auto">
                <a:xfrm>
                  <a:off x="4265613" y="238126"/>
                  <a:ext cx="134938" cy="1587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5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45" h="5">
                      <a:moveTo>
                        <a:pt x="0" y="5"/>
                      </a:moveTo>
                      <a:cubicBezTo>
                        <a:pt x="8" y="0"/>
                        <a:pt x="37" y="0"/>
                        <a:pt x="45" y="5"/>
                      </a:cubicBezTo>
                      <a:cubicBezTo>
                        <a:pt x="30" y="5"/>
                        <a:pt x="15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0" name="Freeform 23"/>
                <p:cNvSpPr/>
                <p:nvPr/>
              </p:nvSpPr>
              <p:spPr bwMode="auto">
                <a:xfrm>
                  <a:off x="3414713" y="627063"/>
                  <a:ext cx="144463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8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8" h="11">
                      <a:moveTo>
                        <a:pt x="0" y="4"/>
                      </a:moveTo>
                      <a:cubicBezTo>
                        <a:pt x="15" y="6"/>
                        <a:pt x="38" y="0"/>
                        <a:pt x="48" y="7"/>
                      </a:cubicBezTo>
                      <a:cubicBezTo>
                        <a:pt x="33" y="5"/>
                        <a:pt x="10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1" name="Freeform 24"/>
                <p:cNvSpPr/>
                <p:nvPr/>
              </p:nvSpPr>
              <p:spPr bwMode="auto">
                <a:xfrm>
                  <a:off x="6227763" y="827088"/>
                  <a:ext cx="104775" cy="174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6">
                      <a:moveTo>
                        <a:pt x="0" y="0"/>
                      </a:moveTo>
                      <a:cubicBezTo>
                        <a:pt x="9" y="0"/>
                        <a:pt x="18" y="0"/>
                        <a:pt x="27" y="0"/>
                      </a:cubicBezTo>
                      <a:cubicBezTo>
                        <a:pt x="35" y="4"/>
                        <a:pt x="1" y="6"/>
                        <a:pt x="0" y="0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2" name="Freeform 25"/>
                <p:cNvSpPr/>
                <p:nvPr/>
              </p:nvSpPr>
              <p:spPr bwMode="auto">
                <a:xfrm>
                  <a:off x="6438900" y="1517651"/>
                  <a:ext cx="33338" cy="233363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7" y="78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1" h="78">
                      <a:moveTo>
                        <a:pt x="4" y="0"/>
                      </a:moveTo>
                      <a:cubicBezTo>
                        <a:pt x="11" y="20"/>
                        <a:pt x="5" y="53"/>
                        <a:pt x="7" y="78"/>
                      </a:cubicBezTo>
                      <a:cubicBezTo>
                        <a:pt x="0" y="58"/>
                        <a:pt x="6" y="25"/>
                        <a:pt x="4" y="0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3" name="Freeform 26"/>
                <p:cNvSpPr/>
                <p:nvPr/>
              </p:nvSpPr>
              <p:spPr bwMode="auto">
                <a:xfrm>
                  <a:off x="3573463" y="1616076"/>
                  <a:ext cx="630238" cy="342900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199" y="63"/>
                    </a:cxn>
                    <a:cxn ang="0">
                      <a:pos x="10" y="60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211" h="115">
                      <a:moveTo>
                        <a:pt x="82" y="15"/>
                      </a:moveTo>
                      <a:cubicBezTo>
                        <a:pt x="119" y="12"/>
                        <a:pt x="211" y="0"/>
                        <a:pt x="199" y="63"/>
                      </a:cubicBezTo>
                      <a:cubicBezTo>
                        <a:pt x="189" y="115"/>
                        <a:pt x="18" y="94"/>
                        <a:pt x="10" y="60"/>
                      </a:cubicBezTo>
                      <a:cubicBezTo>
                        <a:pt x="0" y="17"/>
                        <a:pt x="47" y="18"/>
                        <a:pt x="82" y="15"/>
                      </a:cubicBezTo>
                      <a:close/>
                    </a:path>
                  </a:pathLst>
                </a:custGeom>
                <a:solidFill>
                  <a:srgbClr val="F9CCB9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4" name="Freeform 27"/>
                <p:cNvSpPr/>
                <p:nvPr/>
              </p:nvSpPr>
              <p:spPr bwMode="auto">
                <a:xfrm>
                  <a:off x="6307138" y="1795463"/>
                  <a:ext cx="15875" cy="889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" h="30">
                      <a:moveTo>
                        <a:pt x="0" y="0"/>
                      </a:moveTo>
                      <a:cubicBezTo>
                        <a:pt x="5" y="3"/>
                        <a:pt x="5" y="27"/>
                        <a:pt x="0" y="30"/>
                      </a:cubicBezTo>
                      <a:cubicBezTo>
                        <a:pt x="0" y="20"/>
                        <a:pt x="0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5" name="Freeform 28"/>
                <p:cNvSpPr/>
                <p:nvPr/>
              </p:nvSpPr>
              <p:spPr bwMode="auto">
                <a:xfrm>
                  <a:off x="5967413" y="1822451"/>
                  <a:ext cx="15875" cy="1158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" h="39">
                      <a:moveTo>
                        <a:pt x="0" y="0"/>
                      </a:moveTo>
                      <a:cubicBezTo>
                        <a:pt x="5" y="6"/>
                        <a:pt x="5" y="33"/>
                        <a:pt x="0" y="39"/>
                      </a:cubicBezTo>
                      <a:cubicBezTo>
                        <a:pt x="0" y="26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6" name="Freeform 29"/>
                <p:cNvSpPr/>
                <p:nvPr/>
              </p:nvSpPr>
              <p:spPr bwMode="auto">
                <a:xfrm>
                  <a:off x="5051425" y="1801813"/>
                  <a:ext cx="555625" cy="301625"/>
                </a:xfrm>
                <a:custGeom>
                  <a:avLst/>
                  <a:gdLst/>
                  <a:ahLst/>
                  <a:cxnLst>
                    <a:cxn ang="0">
                      <a:pos x="154" y="100"/>
                    </a:cxn>
                    <a:cxn ang="0">
                      <a:pos x="67" y="85"/>
                    </a:cxn>
                    <a:cxn ang="0">
                      <a:pos x="4" y="46"/>
                    </a:cxn>
                    <a:cxn ang="0">
                      <a:pos x="175" y="37"/>
                    </a:cxn>
                    <a:cxn ang="0">
                      <a:pos x="154" y="100"/>
                    </a:cxn>
                  </a:cxnLst>
                  <a:rect l="0" t="0" r="r" b="b"/>
                  <a:pathLst>
                    <a:path w="186" h="101">
                      <a:moveTo>
                        <a:pt x="154" y="100"/>
                      </a:moveTo>
                      <a:cubicBezTo>
                        <a:pt x="119" y="101"/>
                        <a:pt x="98" y="97"/>
                        <a:pt x="67" y="85"/>
                      </a:cubicBezTo>
                      <a:cubicBezTo>
                        <a:pt x="51" y="79"/>
                        <a:pt x="6" y="63"/>
                        <a:pt x="4" y="46"/>
                      </a:cubicBezTo>
                      <a:cubicBezTo>
                        <a:pt x="0" y="2"/>
                        <a:pt x="156" y="0"/>
                        <a:pt x="175" y="37"/>
                      </a:cubicBezTo>
                      <a:cubicBezTo>
                        <a:pt x="186" y="58"/>
                        <a:pt x="178" y="85"/>
                        <a:pt x="154" y="100"/>
                      </a:cubicBezTo>
                      <a:close/>
                    </a:path>
                  </a:pathLst>
                </a:custGeom>
                <a:solidFill>
                  <a:srgbClr val="F9CCB9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7" name="Freeform 30"/>
                <p:cNvSpPr/>
                <p:nvPr/>
              </p:nvSpPr>
              <p:spPr bwMode="auto">
                <a:xfrm>
                  <a:off x="2994025" y="2405063"/>
                  <a:ext cx="98425" cy="14288"/>
                </a:xfrm>
                <a:custGeom>
                  <a:avLst/>
                  <a:gdLst/>
                  <a:ahLst/>
                  <a:cxnLst>
                    <a:cxn ang="0">
                      <a:pos x="33" y="0"/>
                    </a:cxn>
                    <a:cxn ang="0">
                      <a:pos x="0" y="0"/>
                    </a:cxn>
                    <a:cxn ang="0">
                      <a:pos x="33" y="0"/>
                    </a:cxn>
                  </a:cxnLst>
                  <a:rect l="0" t="0" r="r" b="b"/>
                  <a:pathLst>
                    <a:path w="33" h="5">
                      <a:moveTo>
                        <a:pt x="33" y="0"/>
                      </a:moveTo>
                      <a:cubicBezTo>
                        <a:pt x="29" y="5"/>
                        <a:pt x="4" y="5"/>
                        <a:pt x="0" y="0"/>
                      </a:cubicBezTo>
                      <a:cubicBezTo>
                        <a:pt x="11" y="0"/>
                        <a:pt x="22" y="0"/>
                        <a:pt x="33" y="0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" name="Freeform 31"/>
                <p:cNvSpPr/>
                <p:nvPr/>
              </p:nvSpPr>
              <p:spPr bwMode="auto">
                <a:xfrm>
                  <a:off x="3335338" y="3554413"/>
                  <a:ext cx="88900" cy="1587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0" h="5">
                      <a:moveTo>
                        <a:pt x="0" y="5"/>
                      </a:moveTo>
                      <a:cubicBezTo>
                        <a:pt x="3" y="0"/>
                        <a:pt x="27" y="0"/>
                        <a:pt x="30" y="5"/>
                      </a:cubicBezTo>
                      <a:cubicBezTo>
                        <a:pt x="20" y="5"/>
                        <a:pt x="1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" name="Freeform 32"/>
                <p:cNvSpPr/>
                <p:nvPr/>
              </p:nvSpPr>
              <p:spPr bwMode="auto">
                <a:xfrm>
                  <a:off x="4462463" y="3587751"/>
                  <a:ext cx="98425" cy="952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3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33" y="1"/>
                        <a:pt x="33" y="2"/>
                        <a:pt x="33" y="3"/>
                      </a:cubicBezTo>
                      <a:cubicBezTo>
                        <a:pt x="22" y="3"/>
                        <a:pt x="1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711E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" name="Freeform 33"/>
                <p:cNvSpPr/>
                <p:nvPr/>
              </p:nvSpPr>
              <p:spPr bwMode="auto">
                <a:xfrm>
                  <a:off x="4759325" y="3597276"/>
                  <a:ext cx="98425" cy="20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3" h="7">
                      <a:moveTo>
                        <a:pt x="0" y="0"/>
                      </a:move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33" y="1"/>
                        <a:pt x="33" y="2"/>
                        <a:pt x="33" y="3"/>
                      </a:cubicBezTo>
                      <a:cubicBezTo>
                        <a:pt x="23" y="1"/>
                        <a:pt x="5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" name="Freeform 34"/>
                <p:cNvSpPr/>
                <p:nvPr/>
              </p:nvSpPr>
              <p:spPr bwMode="auto">
                <a:xfrm>
                  <a:off x="4857750" y="3597276"/>
                  <a:ext cx="98425" cy="793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3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33" y="1"/>
                        <a:pt x="33" y="2"/>
                        <a:pt x="33" y="3"/>
                      </a:cubicBezTo>
                      <a:cubicBezTo>
                        <a:pt x="22" y="3"/>
                        <a:pt x="1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711E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2" name="Freeform 35"/>
                <p:cNvSpPr/>
                <p:nvPr/>
              </p:nvSpPr>
              <p:spPr bwMode="auto">
                <a:xfrm>
                  <a:off x="5153025" y="3594101"/>
                  <a:ext cx="384175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29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29" h="11">
                      <a:moveTo>
                        <a:pt x="0" y="4"/>
                      </a:moveTo>
                      <a:cubicBezTo>
                        <a:pt x="42" y="6"/>
                        <a:pt x="92" y="0"/>
                        <a:pt x="129" y="7"/>
                      </a:cubicBezTo>
                      <a:cubicBezTo>
                        <a:pt x="87" y="5"/>
                        <a:pt x="3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3" name="Freeform 36"/>
                <p:cNvSpPr/>
                <p:nvPr/>
              </p:nvSpPr>
              <p:spPr bwMode="auto">
                <a:xfrm>
                  <a:off x="4722813" y="3973513"/>
                  <a:ext cx="223838" cy="92075"/>
                </a:xfrm>
                <a:custGeom>
                  <a:avLst/>
                  <a:gdLst/>
                  <a:ahLst/>
                  <a:cxnLst>
                    <a:cxn ang="0">
                      <a:pos x="75" y="24"/>
                    </a:cxn>
                    <a:cxn ang="0">
                      <a:pos x="0" y="18"/>
                    </a:cxn>
                    <a:cxn ang="0">
                      <a:pos x="3" y="12"/>
                    </a:cxn>
                    <a:cxn ang="0">
                      <a:pos x="75" y="24"/>
                    </a:cxn>
                  </a:cxnLst>
                  <a:rect l="0" t="0" r="r" b="b"/>
                  <a:pathLst>
                    <a:path w="75" h="31">
                      <a:moveTo>
                        <a:pt x="75" y="24"/>
                      </a:moveTo>
                      <a:cubicBezTo>
                        <a:pt x="52" y="31"/>
                        <a:pt x="17" y="27"/>
                        <a:pt x="0" y="18"/>
                      </a:cubicBezTo>
                      <a:cubicBezTo>
                        <a:pt x="0" y="15"/>
                        <a:pt x="1" y="13"/>
                        <a:pt x="3" y="12"/>
                      </a:cubicBezTo>
                      <a:cubicBezTo>
                        <a:pt x="20" y="0"/>
                        <a:pt x="71" y="4"/>
                        <a:pt x="75" y="24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4" name="Freeform 37"/>
                <p:cNvSpPr/>
                <p:nvPr/>
              </p:nvSpPr>
              <p:spPr bwMode="auto">
                <a:xfrm>
                  <a:off x="6208713" y="4187826"/>
                  <a:ext cx="15875" cy="1000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" h="33">
                      <a:moveTo>
                        <a:pt x="0" y="0"/>
                      </a:moveTo>
                      <a:cubicBezTo>
                        <a:pt x="5" y="4"/>
                        <a:pt x="5" y="29"/>
                        <a:pt x="0" y="33"/>
                      </a:cubicBezTo>
                      <a:cubicBezTo>
                        <a:pt x="0" y="22"/>
                        <a:pt x="0" y="11"/>
                        <a:pt x="0" y="0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5" name="Freeform 38"/>
                <p:cNvSpPr/>
                <p:nvPr/>
              </p:nvSpPr>
              <p:spPr bwMode="auto">
                <a:xfrm>
                  <a:off x="4454525" y="4406901"/>
                  <a:ext cx="268288" cy="112713"/>
                </a:xfrm>
                <a:custGeom>
                  <a:avLst/>
                  <a:gdLst/>
                  <a:ahLst/>
                  <a:cxnLst>
                    <a:cxn ang="0">
                      <a:pos x="90" y="14"/>
                    </a:cxn>
                    <a:cxn ang="0">
                      <a:pos x="78" y="38"/>
                    </a:cxn>
                    <a:cxn ang="0">
                      <a:pos x="0" y="38"/>
                    </a:cxn>
                    <a:cxn ang="0">
                      <a:pos x="90" y="14"/>
                    </a:cxn>
                  </a:cxnLst>
                  <a:rect l="0" t="0" r="r" b="b"/>
                  <a:pathLst>
                    <a:path w="90" h="38">
                      <a:moveTo>
                        <a:pt x="90" y="14"/>
                      </a:moveTo>
                      <a:cubicBezTo>
                        <a:pt x="87" y="23"/>
                        <a:pt x="79" y="27"/>
                        <a:pt x="78" y="38"/>
                      </a:cubicBezTo>
                      <a:cubicBezTo>
                        <a:pt x="52" y="38"/>
                        <a:pt x="26" y="38"/>
                        <a:pt x="0" y="38"/>
                      </a:cubicBezTo>
                      <a:cubicBezTo>
                        <a:pt x="0" y="0"/>
                        <a:pt x="56" y="18"/>
                        <a:pt x="90" y="14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6" name="Freeform 39"/>
                <p:cNvSpPr/>
                <p:nvPr/>
              </p:nvSpPr>
              <p:spPr bwMode="auto">
                <a:xfrm>
                  <a:off x="4284663" y="4445001"/>
                  <a:ext cx="79375" cy="98425"/>
                </a:xfrm>
                <a:custGeom>
                  <a:avLst/>
                  <a:gdLst/>
                  <a:ahLst/>
                  <a:cxnLst>
                    <a:cxn ang="0">
                      <a:pos x="27" y="4"/>
                    </a:cxn>
                    <a:cxn ang="0">
                      <a:pos x="24" y="28"/>
                    </a:cxn>
                    <a:cxn ang="0">
                      <a:pos x="0" y="31"/>
                    </a:cxn>
                    <a:cxn ang="0">
                      <a:pos x="27" y="4"/>
                    </a:cxn>
                  </a:cxnLst>
                  <a:rect l="0" t="0" r="r" b="b"/>
                  <a:pathLst>
                    <a:path w="27" h="33">
                      <a:moveTo>
                        <a:pt x="27" y="4"/>
                      </a:moveTo>
                      <a:cubicBezTo>
                        <a:pt x="25" y="11"/>
                        <a:pt x="23" y="18"/>
                        <a:pt x="24" y="28"/>
                      </a:cubicBezTo>
                      <a:cubicBezTo>
                        <a:pt x="14" y="27"/>
                        <a:pt x="11" y="33"/>
                        <a:pt x="0" y="31"/>
                      </a:cubicBezTo>
                      <a:cubicBezTo>
                        <a:pt x="9" y="22"/>
                        <a:pt x="5" y="0"/>
                        <a:pt x="27" y="4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7" name="Freeform 40"/>
                <p:cNvSpPr/>
                <p:nvPr/>
              </p:nvSpPr>
              <p:spPr bwMode="auto">
                <a:xfrm>
                  <a:off x="4779963" y="4457701"/>
                  <a:ext cx="166688" cy="84138"/>
                </a:xfrm>
                <a:custGeom>
                  <a:avLst/>
                  <a:gdLst/>
                  <a:ahLst/>
                  <a:cxnLst>
                    <a:cxn ang="0">
                      <a:pos x="11" y="0"/>
                    </a:cxn>
                    <a:cxn ang="0">
                      <a:pos x="56" y="6"/>
                    </a:cxn>
                    <a:cxn ang="0">
                      <a:pos x="2" y="21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56" h="28">
                      <a:moveTo>
                        <a:pt x="11" y="0"/>
                      </a:moveTo>
                      <a:cubicBezTo>
                        <a:pt x="24" y="4"/>
                        <a:pt x="39" y="6"/>
                        <a:pt x="56" y="6"/>
                      </a:cubicBezTo>
                      <a:cubicBezTo>
                        <a:pt x="55" y="28"/>
                        <a:pt x="23" y="19"/>
                        <a:pt x="2" y="21"/>
                      </a:cubicBezTo>
                      <a:cubicBezTo>
                        <a:pt x="0" y="9"/>
                        <a:pt x="10" y="9"/>
                        <a:pt x="11" y="0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8" name="Freeform 41"/>
                <p:cNvSpPr/>
                <p:nvPr/>
              </p:nvSpPr>
              <p:spPr bwMode="auto">
                <a:xfrm>
                  <a:off x="4211638" y="4552951"/>
                  <a:ext cx="128588" cy="114300"/>
                </a:xfrm>
                <a:custGeom>
                  <a:avLst/>
                  <a:gdLst/>
                  <a:ahLst/>
                  <a:cxnLst>
                    <a:cxn ang="0">
                      <a:pos x="42" y="7"/>
                    </a:cxn>
                    <a:cxn ang="0">
                      <a:pos x="39" y="31"/>
                    </a:cxn>
                    <a:cxn ang="0">
                      <a:pos x="0" y="34"/>
                    </a:cxn>
                    <a:cxn ang="0">
                      <a:pos x="42" y="7"/>
                    </a:cxn>
                  </a:cxnLst>
                  <a:rect l="0" t="0" r="r" b="b"/>
                  <a:pathLst>
                    <a:path w="43" h="38">
                      <a:moveTo>
                        <a:pt x="42" y="7"/>
                      </a:moveTo>
                      <a:cubicBezTo>
                        <a:pt x="43" y="15"/>
                        <a:pt x="29" y="24"/>
                        <a:pt x="39" y="31"/>
                      </a:cubicBezTo>
                      <a:cubicBezTo>
                        <a:pt x="32" y="38"/>
                        <a:pt x="12" y="32"/>
                        <a:pt x="0" y="34"/>
                      </a:cubicBezTo>
                      <a:cubicBezTo>
                        <a:pt x="11" y="22"/>
                        <a:pt x="12" y="0"/>
                        <a:pt x="42" y="7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9" name="Freeform 42"/>
                <p:cNvSpPr/>
                <p:nvPr/>
              </p:nvSpPr>
              <p:spPr bwMode="auto">
                <a:xfrm>
                  <a:off x="4410075" y="4570413"/>
                  <a:ext cx="465138" cy="84138"/>
                </a:xfrm>
                <a:custGeom>
                  <a:avLst/>
                  <a:gdLst/>
                  <a:ahLst/>
                  <a:cxnLst>
                    <a:cxn ang="0">
                      <a:pos x="6" y="10"/>
                    </a:cxn>
                    <a:cxn ang="0">
                      <a:pos x="78" y="7"/>
                    </a:cxn>
                    <a:cxn ang="0">
                      <a:pos x="87" y="25"/>
                    </a:cxn>
                    <a:cxn ang="0">
                      <a:pos x="111" y="4"/>
                    </a:cxn>
                    <a:cxn ang="0">
                      <a:pos x="156" y="4"/>
                    </a:cxn>
                    <a:cxn ang="0">
                      <a:pos x="135" y="28"/>
                    </a:cxn>
                    <a:cxn ang="0">
                      <a:pos x="0" y="28"/>
                    </a:cxn>
                    <a:cxn ang="0">
                      <a:pos x="6" y="10"/>
                    </a:cxn>
                  </a:cxnLst>
                  <a:rect l="0" t="0" r="r" b="b"/>
                  <a:pathLst>
                    <a:path w="156" h="28">
                      <a:moveTo>
                        <a:pt x="6" y="10"/>
                      </a:moveTo>
                      <a:cubicBezTo>
                        <a:pt x="19" y="0"/>
                        <a:pt x="61" y="3"/>
                        <a:pt x="78" y="7"/>
                      </a:cubicBezTo>
                      <a:cubicBezTo>
                        <a:pt x="75" y="19"/>
                        <a:pt x="85" y="18"/>
                        <a:pt x="87" y="25"/>
                      </a:cubicBezTo>
                      <a:cubicBezTo>
                        <a:pt x="101" y="24"/>
                        <a:pt x="101" y="9"/>
                        <a:pt x="111" y="4"/>
                      </a:cubicBezTo>
                      <a:cubicBezTo>
                        <a:pt x="126" y="4"/>
                        <a:pt x="141" y="4"/>
                        <a:pt x="156" y="4"/>
                      </a:cubicBezTo>
                      <a:cubicBezTo>
                        <a:pt x="149" y="12"/>
                        <a:pt x="145" y="23"/>
                        <a:pt x="135" y="28"/>
                      </a:cubicBezTo>
                      <a:cubicBezTo>
                        <a:pt x="90" y="28"/>
                        <a:pt x="45" y="28"/>
                        <a:pt x="0" y="28"/>
                      </a:cubicBezTo>
                      <a:cubicBezTo>
                        <a:pt x="3" y="23"/>
                        <a:pt x="8" y="20"/>
                        <a:pt x="6" y="10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0" name="Freeform 43"/>
                <p:cNvSpPr/>
                <p:nvPr/>
              </p:nvSpPr>
              <p:spPr bwMode="auto">
                <a:xfrm>
                  <a:off x="3987800" y="4705351"/>
                  <a:ext cx="117475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9" h="11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1" name="Freeform 44"/>
                <p:cNvSpPr/>
                <p:nvPr/>
              </p:nvSpPr>
              <p:spPr bwMode="auto">
                <a:xfrm>
                  <a:off x="4454525" y="4714876"/>
                  <a:ext cx="125413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2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2" h="11">
                      <a:moveTo>
                        <a:pt x="0" y="4"/>
                      </a:moveTo>
                      <a:cubicBezTo>
                        <a:pt x="13" y="6"/>
                        <a:pt x="34" y="0"/>
                        <a:pt x="42" y="7"/>
                      </a:cubicBezTo>
                      <a:cubicBezTo>
                        <a:pt x="29" y="5"/>
                        <a:pt x="8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2" name="Freeform 45"/>
                <p:cNvSpPr/>
                <p:nvPr/>
              </p:nvSpPr>
              <p:spPr bwMode="auto">
                <a:xfrm>
                  <a:off x="5295900" y="4949826"/>
                  <a:ext cx="47625" cy="33338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16" h="11">
                      <a:moveTo>
                        <a:pt x="15" y="0"/>
                      </a:moveTo>
                      <a:cubicBezTo>
                        <a:pt x="16" y="9"/>
                        <a:pt x="4" y="11"/>
                        <a:pt x="0" y="6"/>
                      </a:cubicBezTo>
                      <a:cubicBezTo>
                        <a:pt x="3" y="2"/>
                        <a:pt x="8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" name="Freeform 46"/>
                <p:cNvSpPr/>
                <p:nvPr/>
              </p:nvSpPr>
              <p:spPr bwMode="auto">
                <a:xfrm>
                  <a:off x="2860675" y="5049838"/>
                  <a:ext cx="1936750" cy="573088"/>
                </a:xfrm>
                <a:custGeom>
                  <a:avLst/>
                  <a:gdLst/>
                  <a:ahLst/>
                  <a:cxnLst>
                    <a:cxn ang="0">
                      <a:pos x="108" y="189"/>
                    </a:cxn>
                    <a:cxn ang="0">
                      <a:pos x="0" y="189"/>
                    </a:cxn>
                    <a:cxn ang="0">
                      <a:pos x="39" y="3"/>
                    </a:cxn>
                    <a:cxn ang="0">
                      <a:pos x="63" y="18"/>
                    </a:cxn>
                    <a:cxn ang="0">
                      <a:pos x="639" y="78"/>
                    </a:cxn>
                    <a:cxn ang="0">
                      <a:pos x="636" y="180"/>
                    </a:cxn>
                    <a:cxn ang="0">
                      <a:pos x="627" y="183"/>
                    </a:cxn>
                    <a:cxn ang="0">
                      <a:pos x="579" y="183"/>
                    </a:cxn>
                    <a:cxn ang="0">
                      <a:pos x="543" y="183"/>
                    </a:cxn>
                    <a:cxn ang="0">
                      <a:pos x="504" y="186"/>
                    </a:cxn>
                    <a:cxn ang="0">
                      <a:pos x="450" y="186"/>
                    </a:cxn>
                    <a:cxn ang="0">
                      <a:pos x="384" y="189"/>
                    </a:cxn>
                    <a:cxn ang="0">
                      <a:pos x="318" y="189"/>
                    </a:cxn>
                    <a:cxn ang="0">
                      <a:pos x="252" y="192"/>
                    </a:cxn>
                    <a:cxn ang="0">
                      <a:pos x="147" y="192"/>
                    </a:cxn>
                    <a:cxn ang="0">
                      <a:pos x="108" y="189"/>
                    </a:cxn>
                  </a:cxnLst>
                  <a:rect l="0" t="0" r="r" b="b"/>
                  <a:pathLst>
                    <a:path w="649" h="192">
                      <a:moveTo>
                        <a:pt x="108" y="189"/>
                      </a:moveTo>
                      <a:cubicBezTo>
                        <a:pt x="72" y="189"/>
                        <a:pt x="36" y="189"/>
                        <a:pt x="0" y="189"/>
                      </a:cubicBezTo>
                      <a:cubicBezTo>
                        <a:pt x="7" y="121"/>
                        <a:pt x="24" y="63"/>
                        <a:pt x="39" y="3"/>
                      </a:cubicBezTo>
                      <a:cubicBezTo>
                        <a:pt x="49" y="0"/>
                        <a:pt x="57" y="13"/>
                        <a:pt x="63" y="18"/>
                      </a:cubicBezTo>
                      <a:cubicBezTo>
                        <a:pt x="171" y="112"/>
                        <a:pt x="457" y="132"/>
                        <a:pt x="639" y="78"/>
                      </a:cubicBezTo>
                      <a:cubicBezTo>
                        <a:pt x="635" y="106"/>
                        <a:pt x="649" y="150"/>
                        <a:pt x="636" y="180"/>
                      </a:cubicBezTo>
                      <a:cubicBezTo>
                        <a:pt x="634" y="182"/>
                        <a:pt x="631" y="183"/>
                        <a:pt x="627" y="183"/>
                      </a:cubicBezTo>
                      <a:cubicBezTo>
                        <a:pt x="618" y="178"/>
                        <a:pt x="588" y="178"/>
                        <a:pt x="579" y="183"/>
                      </a:cubicBezTo>
                      <a:cubicBezTo>
                        <a:pt x="567" y="183"/>
                        <a:pt x="555" y="183"/>
                        <a:pt x="543" y="183"/>
                      </a:cubicBezTo>
                      <a:cubicBezTo>
                        <a:pt x="531" y="185"/>
                        <a:pt x="511" y="179"/>
                        <a:pt x="504" y="186"/>
                      </a:cubicBezTo>
                      <a:cubicBezTo>
                        <a:pt x="486" y="186"/>
                        <a:pt x="468" y="186"/>
                        <a:pt x="450" y="186"/>
                      </a:cubicBezTo>
                      <a:cubicBezTo>
                        <a:pt x="429" y="188"/>
                        <a:pt x="400" y="182"/>
                        <a:pt x="384" y="189"/>
                      </a:cubicBezTo>
                      <a:cubicBezTo>
                        <a:pt x="362" y="189"/>
                        <a:pt x="340" y="189"/>
                        <a:pt x="318" y="189"/>
                      </a:cubicBezTo>
                      <a:cubicBezTo>
                        <a:pt x="297" y="191"/>
                        <a:pt x="268" y="185"/>
                        <a:pt x="252" y="192"/>
                      </a:cubicBezTo>
                      <a:cubicBezTo>
                        <a:pt x="217" y="192"/>
                        <a:pt x="182" y="192"/>
                        <a:pt x="147" y="192"/>
                      </a:cubicBezTo>
                      <a:cubicBezTo>
                        <a:pt x="140" y="185"/>
                        <a:pt x="120" y="191"/>
                        <a:pt x="108" y="189"/>
                      </a:cubicBezTo>
                      <a:close/>
                    </a:path>
                  </a:pathLst>
                </a:custGeom>
                <a:solidFill>
                  <a:srgbClr val="20292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4" name="Freeform 47"/>
                <p:cNvSpPr/>
                <p:nvPr/>
              </p:nvSpPr>
              <p:spPr bwMode="auto">
                <a:xfrm>
                  <a:off x="3908425" y="5180013"/>
                  <a:ext cx="142875" cy="20638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48" y="4"/>
                    </a:cxn>
                    <a:cxn ang="0">
                      <a:pos x="48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8" h="7">
                      <a:moveTo>
                        <a:pt x="0" y="7"/>
                      </a:moveTo>
                      <a:cubicBezTo>
                        <a:pt x="10" y="0"/>
                        <a:pt x="33" y="6"/>
                        <a:pt x="48" y="4"/>
                      </a:cubicBezTo>
                      <a:cubicBezTo>
                        <a:pt x="48" y="5"/>
                        <a:pt x="48" y="6"/>
                        <a:pt x="48" y="7"/>
                      </a:cubicBezTo>
                      <a:cubicBezTo>
                        <a:pt x="32" y="7"/>
                        <a:pt x="16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" name="Freeform 48"/>
                <p:cNvSpPr/>
                <p:nvPr/>
              </p:nvSpPr>
              <p:spPr bwMode="auto">
                <a:xfrm>
                  <a:off x="4051300" y="5192713"/>
                  <a:ext cx="295275" cy="793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99" y="0"/>
                    </a:cxn>
                    <a:cxn ang="0">
                      <a:pos x="99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99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33" y="0"/>
                        <a:pt x="66" y="0"/>
                        <a:pt x="99" y="0"/>
                      </a:cubicBezTo>
                      <a:cubicBezTo>
                        <a:pt x="99" y="1"/>
                        <a:pt x="99" y="2"/>
                        <a:pt x="99" y="3"/>
                      </a:cubicBezTo>
                      <a:cubicBezTo>
                        <a:pt x="66" y="3"/>
                        <a:pt x="33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711E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" name="Freeform 49"/>
                <p:cNvSpPr/>
                <p:nvPr/>
              </p:nvSpPr>
              <p:spPr bwMode="auto">
                <a:xfrm>
                  <a:off x="4346575" y="5192713"/>
                  <a:ext cx="403225" cy="2063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135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35" h="7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45" y="0"/>
                        <a:pt x="90" y="0"/>
                        <a:pt x="135" y="0"/>
                      </a:cubicBezTo>
                      <a:cubicBezTo>
                        <a:pt x="96" y="7"/>
                        <a:pt x="44" y="1"/>
                        <a:pt x="0" y="3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" name="Freeform 50"/>
                <p:cNvSpPr/>
                <p:nvPr/>
              </p:nvSpPr>
              <p:spPr bwMode="auto">
                <a:xfrm>
                  <a:off x="4078288" y="5246688"/>
                  <a:ext cx="465138" cy="793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156" y="0"/>
                    </a:cxn>
                    <a:cxn ang="0">
                      <a:pos x="156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56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52" y="0"/>
                        <a:pt x="104" y="0"/>
                        <a:pt x="156" y="0"/>
                      </a:cubicBezTo>
                      <a:cubicBezTo>
                        <a:pt x="156" y="1"/>
                        <a:pt x="156" y="2"/>
                        <a:pt x="156" y="3"/>
                      </a:cubicBezTo>
                      <a:cubicBezTo>
                        <a:pt x="104" y="3"/>
                        <a:pt x="52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" name="Freeform 51"/>
                <p:cNvSpPr/>
                <p:nvPr/>
              </p:nvSpPr>
              <p:spPr bwMode="auto">
                <a:xfrm>
                  <a:off x="5322888" y="5251451"/>
                  <a:ext cx="115888" cy="33338"/>
                </a:xfrm>
                <a:custGeom>
                  <a:avLst/>
                  <a:gdLst/>
                  <a:ahLst/>
                  <a:cxnLst>
                    <a:cxn ang="0">
                      <a:pos x="39" y="7"/>
                    </a:cxn>
                    <a:cxn ang="0">
                      <a:pos x="0" y="4"/>
                    </a:cxn>
                    <a:cxn ang="0">
                      <a:pos x="39" y="7"/>
                    </a:cxn>
                  </a:cxnLst>
                  <a:rect l="0" t="0" r="r" b="b"/>
                  <a:pathLst>
                    <a:path w="39" h="11">
                      <a:moveTo>
                        <a:pt x="39" y="7"/>
                      </a:moveTo>
                      <a:cubicBezTo>
                        <a:pt x="27" y="5"/>
                        <a:pt x="7" y="11"/>
                        <a:pt x="0" y="4"/>
                      </a:cubicBezTo>
                      <a:cubicBezTo>
                        <a:pt x="12" y="6"/>
                        <a:pt x="32" y="0"/>
                        <a:pt x="39" y="7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" name="Freeform 52"/>
                <p:cNvSpPr/>
                <p:nvPr/>
              </p:nvSpPr>
              <p:spPr bwMode="auto">
                <a:xfrm>
                  <a:off x="3916363" y="5308601"/>
                  <a:ext cx="179388" cy="158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0" h="5">
                      <a:moveTo>
                        <a:pt x="0" y="0"/>
                      </a:moveTo>
                      <a:cubicBezTo>
                        <a:pt x="20" y="0"/>
                        <a:pt x="40" y="0"/>
                        <a:pt x="60" y="0"/>
                      </a:cubicBezTo>
                      <a:cubicBezTo>
                        <a:pt x="47" y="5"/>
                        <a:pt x="13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" name="Freeform 53"/>
                <p:cNvSpPr/>
                <p:nvPr/>
              </p:nvSpPr>
              <p:spPr bwMode="auto">
                <a:xfrm>
                  <a:off x="4587875" y="5581651"/>
                  <a:ext cx="144463" cy="14288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8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48" h="5">
                      <a:moveTo>
                        <a:pt x="0" y="5"/>
                      </a:moveTo>
                      <a:cubicBezTo>
                        <a:pt x="9" y="0"/>
                        <a:pt x="39" y="0"/>
                        <a:pt x="48" y="5"/>
                      </a:cubicBezTo>
                      <a:cubicBezTo>
                        <a:pt x="32" y="5"/>
                        <a:pt x="16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" name="Freeform 54"/>
                <p:cNvSpPr/>
                <p:nvPr/>
              </p:nvSpPr>
              <p:spPr bwMode="auto">
                <a:xfrm>
                  <a:off x="4364038" y="5583238"/>
                  <a:ext cx="117475" cy="33338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9" y="4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39" h="11">
                      <a:moveTo>
                        <a:pt x="0" y="7"/>
                      </a:moveTo>
                      <a:cubicBezTo>
                        <a:pt x="7" y="0"/>
                        <a:pt x="27" y="6"/>
                        <a:pt x="39" y="4"/>
                      </a:cubicBezTo>
                      <a:cubicBezTo>
                        <a:pt x="32" y="11"/>
                        <a:pt x="12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" name="Freeform 55"/>
                <p:cNvSpPr/>
                <p:nvPr/>
              </p:nvSpPr>
              <p:spPr bwMode="auto">
                <a:xfrm>
                  <a:off x="4006850" y="5592763"/>
                  <a:ext cx="196850" cy="33338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66" y="4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66" h="11">
                      <a:moveTo>
                        <a:pt x="0" y="7"/>
                      </a:moveTo>
                      <a:cubicBezTo>
                        <a:pt x="16" y="0"/>
                        <a:pt x="45" y="6"/>
                        <a:pt x="66" y="4"/>
                      </a:cubicBezTo>
                      <a:cubicBezTo>
                        <a:pt x="50" y="11"/>
                        <a:pt x="2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" name="Freeform 56"/>
                <p:cNvSpPr/>
                <p:nvPr/>
              </p:nvSpPr>
              <p:spPr bwMode="auto">
                <a:xfrm>
                  <a:off x="3182938" y="5602288"/>
                  <a:ext cx="115888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9" h="11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" name="Freeform 57"/>
                <p:cNvSpPr/>
                <p:nvPr/>
              </p:nvSpPr>
              <p:spPr bwMode="auto">
                <a:xfrm>
                  <a:off x="3611563" y="5602288"/>
                  <a:ext cx="198438" cy="31750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66" y="4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66" h="11">
                      <a:moveTo>
                        <a:pt x="0" y="7"/>
                      </a:moveTo>
                      <a:cubicBezTo>
                        <a:pt x="16" y="0"/>
                        <a:pt x="45" y="6"/>
                        <a:pt x="66" y="4"/>
                      </a:cubicBezTo>
                      <a:cubicBezTo>
                        <a:pt x="50" y="11"/>
                        <a:pt x="2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" name="Freeform 58"/>
                <p:cNvSpPr/>
                <p:nvPr/>
              </p:nvSpPr>
              <p:spPr bwMode="auto">
                <a:xfrm>
                  <a:off x="3925888" y="5684838"/>
                  <a:ext cx="241300" cy="952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81" y="0"/>
                    </a:cxn>
                    <a:cxn ang="0">
                      <a:pos x="8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81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27" y="0"/>
                        <a:pt x="54" y="0"/>
                        <a:pt x="81" y="0"/>
                      </a:cubicBezTo>
                      <a:cubicBezTo>
                        <a:pt x="81" y="1"/>
                        <a:pt x="81" y="2"/>
                        <a:pt x="81" y="3"/>
                      </a:cubicBezTo>
                      <a:cubicBezTo>
                        <a:pt x="54" y="3"/>
                        <a:pt x="27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" name="Freeform 59"/>
                <p:cNvSpPr/>
                <p:nvPr/>
              </p:nvSpPr>
              <p:spPr bwMode="auto">
                <a:xfrm>
                  <a:off x="4167188" y="5684838"/>
                  <a:ext cx="152400" cy="952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1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7" y="0"/>
                        <a:pt x="34" y="0"/>
                        <a:pt x="51" y="0"/>
                      </a:cubicBezTo>
                      <a:cubicBezTo>
                        <a:pt x="51" y="1"/>
                        <a:pt x="51" y="2"/>
                        <a:pt x="51" y="3"/>
                      </a:cubicBezTo>
                      <a:cubicBezTo>
                        <a:pt x="34" y="3"/>
                        <a:pt x="17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" name="Freeform 61"/>
                <p:cNvSpPr/>
                <p:nvPr/>
              </p:nvSpPr>
              <p:spPr bwMode="auto">
                <a:xfrm>
                  <a:off x="6230938" y="854076"/>
                  <a:ext cx="157163" cy="47625"/>
                </a:xfrm>
                <a:custGeom>
                  <a:avLst/>
                  <a:gdLst/>
                  <a:ahLst/>
                  <a:cxnLst>
                    <a:cxn ang="0">
                      <a:pos x="53" y="6"/>
                    </a:cxn>
                    <a:cxn ang="0">
                      <a:pos x="11" y="15"/>
                    </a:cxn>
                    <a:cxn ang="0">
                      <a:pos x="5" y="12"/>
                    </a:cxn>
                    <a:cxn ang="0">
                      <a:pos x="53" y="6"/>
                    </a:cxn>
                  </a:cxnLst>
                  <a:rect l="0" t="0" r="r" b="b"/>
                  <a:pathLst>
                    <a:path w="53" h="16">
                      <a:moveTo>
                        <a:pt x="53" y="6"/>
                      </a:moveTo>
                      <a:cubicBezTo>
                        <a:pt x="47" y="16"/>
                        <a:pt x="3" y="1"/>
                        <a:pt x="11" y="15"/>
                      </a:cubicBezTo>
                      <a:cubicBezTo>
                        <a:pt x="9" y="14"/>
                        <a:pt x="8" y="12"/>
                        <a:pt x="5" y="12"/>
                      </a:cubicBezTo>
                      <a:cubicBezTo>
                        <a:pt x="0" y="0"/>
                        <a:pt x="39" y="9"/>
                        <a:pt x="53" y="6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" name="Freeform 62"/>
                <p:cNvSpPr>
                  <a:spLocks noEditPoints="1"/>
                </p:cNvSpPr>
                <p:nvPr/>
              </p:nvSpPr>
              <p:spPr bwMode="auto">
                <a:xfrm>
                  <a:off x="2535238" y="34926"/>
                  <a:ext cx="4025900" cy="5668963"/>
                </a:xfrm>
                <a:custGeom>
                  <a:avLst/>
                  <a:gdLst/>
                  <a:ahLst/>
                  <a:cxnLst>
                    <a:cxn ang="0">
                      <a:pos x="649" y="55"/>
                    </a:cxn>
                    <a:cxn ang="0">
                      <a:pos x="1243" y="286"/>
                    </a:cxn>
                    <a:cxn ang="0">
                      <a:pos x="1201" y="940"/>
                    </a:cxn>
                    <a:cxn ang="0">
                      <a:pos x="1177" y="1165"/>
                    </a:cxn>
                    <a:cxn ang="0">
                      <a:pos x="1126" y="1564"/>
                    </a:cxn>
                    <a:cxn ang="0">
                      <a:pos x="760" y="1741"/>
                    </a:cxn>
                    <a:cxn ang="0">
                      <a:pos x="466" y="1891"/>
                    </a:cxn>
                    <a:cxn ang="0">
                      <a:pos x="109" y="1756"/>
                    </a:cxn>
                    <a:cxn ang="0">
                      <a:pos x="166" y="1219"/>
                    </a:cxn>
                    <a:cxn ang="0">
                      <a:pos x="58" y="706"/>
                    </a:cxn>
                    <a:cxn ang="0">
                      <a:pos x="1228" y="1213"/>
                    </a:cxn>
                    <a:cxn ang="0">
                      <a:pos x="760" y="1150"/>
                    </a:cxn>
                    <a:cxn ang="0">
                      <a:pos x="811" y="1177"/>
                    </a:cxn>
                    <a:cxn ang="0">
                      <a:pos x="1084" y="1189"/>
                    </a:cxn>
                    <a:cxn ang="0">
                      <a:pos x="433" y="1471"/>
                    </a:cxn>
                    <a:cxn ang="0">
                      <a:pos x="505" y="1390"/>
                    </a:cxn>
                    <a:cxn ang="0">
                      <a:pos x="487" y="1255"/>
                    </a:cxn>
                    <a:cxn ang="0">
                      <a:pos x="322" y="1216"/>
                    </a:cxn>
                    <a:cxn ang="0">
                      <a:pos x="685" y="91"/>
                    </a:cxn>
                    <a:cxn ang="0">
                      <a:pos x="322" y="226"/>
                    </a:cxn>
                    <a:cxn ang="0">
                      <a:pos x="211" y="565"/>
                    </a:cxn>
                    <a:cxn ang="0">
                      <a:pos x="631" y="286"/>
                    </a:cxn>
                    <a:cxn ang="0">
                      <a:pos x="1081" y="541"/>
                    </a:cxn>
                    <a:cxn ang="0">
                      <a:pos x="1189" y="763"/>
                    </a:cxn>
                    <a:cxn ang="0">
                      <a:pos x="1300" y="550"/>
                    </a:cxn>
                    <a:cxn ang="0">
                      <a:pos x="1012" y="139"/>
                    </a:cxn>
                    <a:cxn ang="0">
                      <a:pos x="1123" y="514"/>
                    </a:cxn>
                    <a:cxn ang="0">
                      <a:pos x="565" y="361"/>
                    </a:cxn>
                    <a:cxn ang="0">
                      <a:pos x="247" y="505"/>
                    </a:cxn>
                    <a:cxn ang="0">
                      <a:pos x="217" y="760"/>
                    </a:cxn>
                    <a:cxn ang="0">
                      <a:pos x="136" y="664"/>
                    </a:cxn>
                    <a:cxn ang="0">
                      <a:pos x="1249" y="814"/>
                    </a:cxn>
                    <a:cxn ang="0">
                      <a:pos x="1159" y="820"/>
                    </a:cxn>
                    <a:cxn ang="0">
                      <a:pos x="289" y="907"/>
                    </a:cxn>
                    <a:cxn ang="0">
                      <a:pos x="340" y="1219"/>
                    </a:cxn>
                    <a:cxn ang="0">
                      <a:pos x="703" y="1129"/>
                    </a:cxn>
                    <a:cxn ang="0">
                      <a:pos x="649" y="1111"/>
                    </a:cxn>
                    <a:cxn ang="0">
                      <a:pos x="772" y="1063"/>
                    </a:cxn>
                    <a:cxn ang="0">
                      <a:pos x="931" y="1147"/>
                    </a:cxn>
                    <a:cxn ang="0">
                      <a:pos x="496" y="1135"/>
                    </a:cxn>
                    <a:cxn ang="0">
                      <a:pos x="523" y="1405"/>
                    </a:cxn>
                    <a:cxn ang="0">
                      <a:pos x="742" y="1726"/>
                    </a:cxn>
                    <a:cxn ang="0">
                      <a:pos x="811" y="1192"/>
                    </a:cxn>
                    <a:cxn ang="0">
                      <a:pos x="610" y="1195"/>
                    </a:cxn>
                    <a:cxn ang="0">
                      <a:pos x="1033" y="1207"/>
                    </a:cxn>
                    <a:cxn ang="0">
                      <a:pos x="1186" y="1327"/>
                    </a:cxn>
                    <a:cxn ang="0">
                      <a:pos x="406" y="1270"/>
                    </a:cxn>
                    <a:cxn ang="0">
                      <a:pos x="1141" y="1429"/>
                    </a:cxn>
                    <a:cxn ang="0">
                      <a:pos x="1231" y="1423"/>
                    </a:cxn>
                    <a:cxn ang="0">
                      <a:pos x="241" y="1363"/>
                    </a:cxn>
                    <a:cxn ang="0">
                      <a:pos x="724" y="1744"/>
                    </a:cxn>
                    <a:cxn ang="0">
                      <a:pos x="292" y="1693"/>
                    </a:cxn>
                    <a:cxn ang="0">
                      <a:pos x="748" y="1756"/>
                    </a:cxn>
                    <a:cxn ang="0">
                      <a:pos x="361" y="1870"/>
                    </a:cxn>
                    <a:cxn ang="0">
                      <a:pos x="688" y="1861"/>
                    </a:cxn>
                  </a:cxnLst>
                  <a:rect l="0" t="0" r="r" b="b"/>
                  <a:pathLst>
                    <a:path w="1349" h="1897">
                      <a:moveTo>
                        <a:pt x="172" y="571"/>
                      </a:moveTo>
                      <a:cubicBezTo>
                        <a:pt x="172" y="569"/>
                        <a:pt x="172" y="567"/>
                        <a:pt x="172" y="565"/>
                      </a:cubicBezTo>
                      <a:cubicBezTo>
                        <a:pt x="174" y="543"/>
                        <a:pt x="154" y="576"/>
                        <a:pt x="145" y="562"/>
                      </a:cubicBezTo>
                      <a:cubicBezTo>
                        <a:pt x="161" y="413"/>
                        <a:pt x="215" y="302"/>
                        <a:pt x="301" y="223"/>
                      </a:cubicBezTo>
                      <a:cubicBezTo>
                        <a:pt x="287" y="221"/>
                        <a:pt x="265" y="227"/>
                        <a:pt x="256" y="220"/>
                      </a:cubicBezTo>
                      <a:cubicBezTo>
                        <a:pt x="355" y="133"/>
                        <a:pt x="461" y="53"/>
                        <a:pt x="649" y="55"/>
                      </a:cubicBezTo>
                      <a:cubicBezTo>
                        <a:pt x="648" y="38"/>
                        <a:pt x="616" y="26"/>
                        <a:pt x="613" y="1"/>
                      </a:cubicBezTo>
                      <a:cubicBezTo>
                        <a:pt x="637" y="1"/>
                        <a:pt x="661" y="1"/>
                        <a:pt x="685" y="1"/>
                      </a:cubicBezTo>
                      <a:cubicBezTo>
                        <a:pt x="835" y="0"/>
                        <a:pt x="941" y="43"/>
                        <a:pt x="1012" y="121"/>
                      </a:cubicBezTo>
                      <a:cubicBezTo>
                        <a:pt x="1017" y="128"/>
                        <a:pt x="1035" y="122"/>
                        <a:pt x="1045" y="124"/>
                      </a:cubicBezTo>
                      <a:cubicBezTo>
                        <a:pt x="1172" y="131"/>
                        <a:pt x="1256" y="181"/>
                        <a:pt x="1291" y="280"/>
                      </a:cubicBezTo>
                      <a:cubicBezTo>
                        <a:pt x="1277" y="283"/>
                        <a:pt x="1238" y="274"/>
                        <a:pt x="1243" y="286"/>
                      </a:cubicBezTo>
                      <a:cubicBezTo>
                        <a:pt x="1246" y="286"/>
                        <a:pt x="1247" y="288"/>
                        <a:pt x="1249" y="289"/>
                      </a:cubicBezTo>
                      <a:cubicBezTo>
                        <a:pt x="1288" y="340"/>
                        <a:pt x="1303" y="415"/>
                        <a:pt x="1312" y="496"/>
                      </a:cubicBezTo>
                      <a:cubicBezTo>
                        <a:pt x="1314" y="521"/>
                        <a:pt x="1308" y="554"/>
                        <a:pt x="1315" y="574"/>
                      </a:cubicBezTo>
                      <a:cubicBezTo>
                        <a:pt x="1298" y="590"/>
                        <a:pt x="1285" y="547"/>
                        <a:pt x="1279" y="562"/>
                      </a:cubicBezTo>
                      <a:cubicBezTo>
                        <a:pt x="1290" y="636"/>
                        <a:pt x="1272" y="707"/>
                        <a:pt x="1243" y="751"/>
                      </a:cubicBezTo>
                      <a:cubicBezTo>
                        <a:pt x="1349" y="771"/>
                        <a:pt x="1290" y="946"/>
                        <a:pt x="1201" y="940"/>
                      </a:cubicBezTo>
                      <a:cubicBezTo>
                        <a:pt x="1190" y="940"/>
                        <a:pt x="1179" y="940"/>
                        <a:pt x="1168" y="940"/>
                      </a:cubicBezTo>
                      <a:cubicBezTo>
                        <a:pt x="1138" y="937"/>
                        <a:pt x="1123" y="919"/>
                        <a:pt x="1108" y="901"/>
                      </a:cubicBezTo>
                      <a:cubicBezTo>
                        <a:pt x="1056" y="945"/>
                        <a:pt x="1010" y="995"/>
                        <a:pt x="940" y="1021"/>
                      </a:cubicBezTo>
                      <a:cubicBezTo>
                        <a:pt x="956" y="1052"/>
                        <a:pt x="979" y="1102"/>
                        <a:pt x="985" y="1153"/>
                      </a:cubicBezTo>
                      <a:cubicBezTo>
                        <a:pt x="1030" y="1161"/>
                        <a:pt x="1077" y="1146"/>
                        <a:pt x="1093" y="1174"/>
                      </a:cubicBezTo>
                      <a:cubicBezTo>
                        <a:pt x="1113" y="1155"/>
                        <a:pt x="1146" y="1160"/>
                        <a:pt x="1177" y="1165"/>
                      </a:cubicBezTo>
                      <a:cubicBezTo>
                        <a:pt x="1184" y="1174"/>
                        <a:pt x="1195" y="1161"/>
                        <a:pt x="1207" y="1165"/>
                      </a:cubicBezTo>
                      <a:cubicBezTo>
                        <a:pt x="1227" y="1177"/>
                        <a:pt x="1241" y="1205"/>
                        <a:pt x="1252" y="1216"/>
                      </a:cubicBezTo>
                      <a:cubicBezTo>
                        <a:pt x="1238" y="1258"/>
                        <a:pt x="1215" y="1291"/>
                        <a:pt x="1198" y="1330"/>
                      </a:cubicBezTo>
                      <a:cubicBezTo>
                        <a:pt x="1232" y="1330"/>
                        <a:pt x="1239" y="1357"/>
                        <a:pt x="1243" y="1387"/>
                      </a:cubicBezTo>
                      <a:cubicBezTo>
                        <a:pt x="1243" y="1397"/>
                        <a:pt x="1243" y="1407"/>
                        <a:pt x="1243" y="1417"/>
                      </a:cubicBezTo>
                      <a:cubicBezTo>
                        <a:pt x="1233" y="1491"/>
                        <a:pt x="1213" y="1596"/>
                        <a:pt x="1126" y="1564"/>
                      </a:cubicBezTo>
                      <a:cubicBezTo>
                        <a:pt x="1104" y="1644"/>
                        <a:pt x="1055" y="1697"/>
                        <a:pt x="991" y="1735"/>
                      </a:cubicBezTo>
                      <a:cubicBezTo>
                        <a:pt x="982" y="1741"/>
                        <a:pt x="1003" y="1746"/>
                        <a:pt x="994" y="1750"/>
                      </a:cubicBezTo>
                      <a:cubicBezTo>
                        <a:pt x="974" y="1745"/>
                        <a:pt x="976" y="1778"/>
                        <a:pt x="967" y="1774"/>
                      </a:cubicBezTo>
                      <a:cubicBezTo>
                        <a:pt x="967" y="1765"/>
                        <a:pt x="975" y="1764"/>
                        <a:pt x="973" y="1753"/>
                      </a:cubicBezTo>
                      <a:cubicBezTo>
                        <a:pt x="966" y="1746"/>
                        <a:pt x="946" y="1752"/>
                        <a:pt x="934" y="1750"/>
                      </a:cubicBezTo>
                      <a:cubicBezTo>
                        <a:pt x="870" y="1751"/>
                        <a:pt x="824" y="1732"/>
                        <a:pt x="760" y="1741"/>
                      </a:cubicBezTo>
                      <a:cubicBezTo>
                        <a:pt x="771" y="1776"/>
                        <a:pt x="782" y="1875"/>
                        <a:pt x="739" y="1888"/>
                      </a:cubicBezTo>
                      <a:cubicBezTo>
                        <a:pt x="726" y="1892"/>
                        <a:pt x="716" y="1882"/>
                        <a:pt x="706" y="1882"/>
                      </a:cubicBezTo>
                      <a:cubicBezTo>
                        <a:pt x="688" y="1882"/>
                        <a:pt x="674" y="1897"/>
                        <a:pt x="649" y="1891"/>
                      </a:cubicBezTo>
                      <a:cubicBezTo>
                        <a:pt x="632" y="1891"/>
                        <a:pt x="615" y="1891"/>
                        <a:pt x="598" y="1891"/>
                      </a:cubicBezTo>
                      <a:cubicBezTo>
                        <a:pt x="581" y="1891"/>
                        <a:pt x="564" y="1891"/>
                        <a:pt x="547" y="1891"/>
                      </a:cubicBezTo>
                      <a:cubicBezTo>
                        <a:pt x="520" y="1891"/>
                        <a:pt x="493" y="1891"/>
                        <a:pt x="466" y="1891"/>
                      </a:cubicBezTo>
                      <a:cubicBezTo>
                        <a:pt x="410" y="1891"/>
                        <a:pt x="354" y="1891"/>
                        <a:pt x="298" y="1891"/>
                      </a:cubicBezTo>
                      <a:cubicBezTo>
                        <a:pt x="291" y="1884"/>
                        <a:pt x="271" y="1890"/>
                        <a:pt x="259" y="1888"/>
                      </a:cubicBezTo>
                      <a:cubicBezTo>
                        <a:pt x="252" y="1888"/>
                        <a:pt x="245" y="1888"/>
                        <a:pt x="238" y="1888"/>
                      </a:cubicBezTo>
                      <a:cubicBezTo>
                        <a:pt x="233" y="1881"/>
                        <a:pt x="215" y="1887"/>
                        <a:pt x="205" y="1885"/>
                      </a:cubicBezTo>
                      <a:cubicBezTo>
                        <a:pt x="163" y="1885"/>
                        <a:pt x="121" y="1885"/>
                        <a:pt x="79" y="1885"/>
                      </a:cubicBezTo>
                      <a:cubicBezTo>
                        <a:pt x="93" y="1847"/>
                        <a:pt x="99" y="1799"/>
                        <a:pt x="109" y="1756"/>
                      </a:cubicBezTo>
                      <a:cubicBezTo>
                        <a:pt x="124" y="1694"/>
                        <a:pt x="143" y="1635"/>
                        <a:pt x="166" y="1576"/>
                      </a:cubicBezTo>
                      <a:cubicBezTo>
                        <a:pt x="177" y="1548"/>
                        <a:pt x="189" y="1518"/>
                        <a:pt x="196" y="1489"/>
                      </a:cubicBezTo>
                      <a:cubicBezTo>
                        <a:pt x="207" y="1438"/>
                        <a:pt x="203" y="1376"/>
                        <a:pt x="223" y="1339"/>
                      </a:cubicBezTo>
                      <a:cubicBezTo>
                        <a:pt x="214" y="1321"/>
                        <a:pt x="189" y="1308"/>
                        <a:pt x="184" y="1285"/>
                      </a:cubicBezTo>
                      <a:cubicBezTo>
                        <a:pt x="182" y="1273"/>
                        <a:pt x="189" y="1259"/>
                        <a:pt x="187" y="1249"/>
                      </a:cubicBezTo>
                      <a:cubicBezTo>
                        <a:pt x="184" y="1237"/>
                        <a:pt x="168" y="1231"/>
                        <a:pt x="166" y="1219"/>
                      </a:cubicBezTo>
                      <a:cubicBezTo>
                        <a:pt x="162" y="1196"/>
                        <a:pt x="173" y="1153"/>
                        <a:pt x="181" y="1123"/>
                      </a:cubicBezTo>
                      <a:cubicBezTo>
                        <a:pt x="204" y="1038"/>
                        <a:pt x="244" y="945"/>
                        <a:pt x="280" y="889"/>
                      </a:cubicBezTo>
                      <a:cubicBezTo>
                        <a:pt x="256" y="857"/>
                        <a:pt x="239" y="818"/>
                        <a:pt x="220" y="781"/>
                      </a:cubicBezTo>
                      <a:cubicBezTo>
                        <a:pt x="212" y="788"/>
                        <a:pt x="202" y="793"/>
                        <a:pt x="187" y="793"/>
                      </a:cubicBezTo>
                      <a:cubicBezTo>
                        <a:pt x="176" y="793"/>
                        <a:pt x="165" y="793"/>
                        <a:pt x="154" y="793"/>
                      </a:cubicBezTo>
                      <a:cubicBezTo>
                        <a:pt x="104" y="782"/>
                        <a:pt x="73" y="752"/>
                        <a:pt x="58" y="706"/>
                      </a:cubicBezTo>
                      <a:cubicBezTo>
                        <a:pt x="58" y="696"/>
                        <a:pt x="58" y="686"/>
                        <a:pt x="58" y="676"/>
                      </a:cubicBezTo>
                      <a:cubicBezTo>
                        <a:pt x="67" y="621"/>
                        <a:pt x="75" y="565"/>
                        <a:pt x="148" y="574"/>
                      </a:cubicBezTo>
                      <a:cubicBezTo>
                        <a:pt x="150" y="581"/>
                        <a:pt x="165" y="575"/>
                        <a:pt x="172" y="577"/>
                      </a:cubicBezTo>
                      <a:cubicBezTo>
                        <a:pt x="176" y="576"/>
                        <a:pt x="175" y="571"/>
                        <a:pt x="172" y="571"/>
                      </a:cubicBezTo>
                      <a:close/>
                      <a:moveTo>
                        <a:pt x="1084" y="1189"/>
                      </a:moveTo>
                      <a:cubicBezTo>
                        <a:pt x="1138" y="1191"/>
                        <a:pt x="1167" y="1218"/>
                        <a:pt x="1228" y="1213"/>
                      </a:cubicBezTo>
                      <a:cubicBezTo>
                        <a:pt x="1217" y="1150"/>
                        <a:pt x="1099" y="1189"/>
                        <a:pt x="1054" y="1168"/>
                      </a:cubicBezTo>
                      <a:cubicBezTo>
                        <a:pt x="1032" y="1161"/>
                        <a:pt x="997" y="1167"/>
                        <a:pt x="970" y="1165"/>
                      </a:cubicBezTo>
                      <a:cubicBezTo>
                        <a:pt x="967" y="1165"/>
                        <a:pt x="964" y="1165"/>
                        <a:pt x="961" y="1165"/>
                      </a:cubicBezTo>
                      <a:cubicBezTo>
                        <a:pt x="956" y="1158"/>
                        <a:pt x="938" y="1164"/>
                        <a:pt x="928" y="1162"/>
                      </a:cubicBezTo>
                      <a:cubicBezTo>
                        <a:pt x="885" y="1156"/>
                        <a:pt x="835" y="1157"/>
                        <a:pt x="790" y="1153"/>
                      </a:cubicBezTo>
                      <a:cubicBezTo>
                        <a:pt x="786" y="1146"/>
                        <a:pt x="769" y="1152"/>
                        <a:pt x="760" y="1150"/>
                      </a:cubicBezTo>
                      <a:cubicBezTo>
                        <a:pt x="691" y="1148"/>
                        <a:pt x="618" y="1134"/>
                        <a:pt x="553" y="1138"/>
                      </a:cubicBezTo>
                      <a:cubicBezTo>
                        <a:pt x="577" y="1148"/>
                        <a:pt x="599" y="1160"/>
                        <a:pt x="622" y="1171"/>
                      </a:cubicBezTo>
                      <a:cubicBezTo>
                        <a:pt x="634" y="1178"/>
                        <a:pt x="659" y="1172"/>
                        <a:pt x="676" y="1174"/>
                      </a:cubicBezTo>
                      <a:cubicBezTo>
                        <a:pt x="685" y="1174"/>
                        <a:pt x="694" y="1174"/>
                        <a:pt x="703" y="1174"/>
                      </a:cubicBezTo>
                      <a:cubicBezTo>
                        <a:pt x="715" y="1181"/>
                        <a:pt x="740" y="1175"/>
                        <a:pt x="757" y="1177"/>
                      </a:cubicBezTo>
                      <a:cubicBezTo>
                        <a:pt x="775" y="1177"/>
                        <a:pt x="793" y="1177"/>
                        <a:pt x="811" y="1177"/>
                      </a:cubicBezTo>
                      <a:cubicBezTo>
                        <a:pt x="822" y="1184"/>
                        <a:pt x="846" y="1178"/>
                        <a:pt x="862" y="1180"/>
                      </a:cubicBezTo>
                      <a:cubicBezTo>
                        <a:pt x="872" y="1180"/>
                        <a:pt x="882" y="1180"/>
                        <a:pt x="892" y="1180"/>
                      </a:cubicBezTo>
                      <a:cubicBezTo>
                        <a:pt x="900" y="1180"/>
                        <a:pt x="908" y="1180"/>
                        <a:pt x="916" y="1180"/>
                      </a:cubicBezTo>
                      <a:cubicBezTo>
                        <a:pt x="928" y="1187"/>
                        <a:pt x="953" y="1181"/>
                        <a:pt x="970" y="1183"/>
                      </a:cubicBezTo>
                      <a:cubicBezTo>
                        <a:pt x="989" y="1183"/>
                        <a:pt x="1008" y="1183"/>
                        <a:pt x="1027" y="1183"/>
                      </a:cubicBezTo>
                      <a:cubicBezTo>
                        <a:pt x="1040" y="1191"/>
                        <a:pt x="1063" y="1189"/>
                        <a:pt x="1084" y="1189"/>
                      </a:cubicBezTo>
                      <a:close/>
                      <a:moveTo>
                        <a:pt x="268" y="1183"/>
                      </a:moveTo>
                      <a:cubicBezTo>
                        <a:pt x="241" y="1182"/>
                        <a:pt x="225" y="1192"/>
                        <a:pt x="208" y="1201"/>
                      </a:cubicBezTo>
                      <a:cubicBezTo>
                        <a:pt x="208" y="1236"/>
                        <a:pt x="204" y="1267"/>
                        <a:pt x="199" y="1297"/>
                      </a:cubicBezTo>
                      <a:cubicBezTo>
                        <a:pt x="253" y="1353"/>
                        <a:pt x="317" y="1399"/>
                        <a:pt x="412" y="1414"/>
                      </a:cubicBezTo>
                      <a:cubicBezTo>
                        <a:pt x="416" y="1427"/>
                        <a:pt x="398" y="1418"/>
                        <a:pt x="400" y="1429"/>
                      </a:cubicBezTo>
                      <a:cubicBezTo>
                        <a:pt x="411" y="1443"/>
                        <a:pt x="418" y="1461"/>
                        <a:pt x="433" y="1471"/>
                      </a:cubicBezTo>
                      <a:cubicBezTo>
                        <a:pt x="444" y="1469"/>
                        <a:pt x="463" y="1475"/>
                        <a:pt x="469" y="1468"/>
                      </a:cubicBezTo>
                      <a:cubicBezTo>
                        <a:pt x="457" y="1459"/>
                        <a:pt x="436" y="1459"/>
                        <a:pt x="436" y="1438"/>
                      </a:cubicBezTo>
                      <a:cubicBezTo>
                        <a:pt x="473" y="1429"/>
                        <a:pt x="466" y="1469"/>
                        <a:pt x="499" y="1459"/>
                      </a:cubicBezTo>
                      <a:cubicBezTo>
                        <a:pt x="514" y="1454"/>
                        <a:pt x="515" y="1440"/>
                        <a:pt x="514" y="1429"/>
                      </a:cubicBezTo>
                      <a:cubicBezTo>
                        <a:pt x="510" y="1396"/>
                        <a:pt x="446" y="1400"/>
                        <a:pt x="439" y="1372"/>
                      </a:cubicBezTo>
                      <a:cubicBezTo>
                        <a:pt x="467" y="1356"/>
                        <a:pt x="484" y="1385"/>
                        <a:pt x="505" y="1390"/>
                      </a:cubicBezTo>
                      <a:cubicBezTo>
                        <a:pt x="535" y="1397"/>
                        <a:pt x="564" y="1389"/>
                        <a:pt x="568" y="1369"/>
                      </a:cubicBezTo>
                      <a:cubicBezTo>
                        <a:pt x="579" y="1314"/>
                        <a:pt x="489" y="1331"/>
                        <a:pt x="451" y="1312"/>
                      </a:cubicBezTo>
                      <a:cubicBezTo>
                        <a:pt x="476" y="1313"/>
                        <a:pt x="491" y="1304"/>
                        <a:pt x="517" y="1306"/>
                      </a:cubicBezTo>
                      <a:cubicBezTo>
                        <a:pt x="528" y="1304"/>
                        <a:pt x="547" y="1310"/>
                        <a:pt x="553" y="1303"/>
                      </a:cubicBezTo>
                      <a:cubicBezTo>
                        <a:pt x="589" y="1295"/>
                        <a:pt x="549" y="1260"/>
                        <a:pt x="535" y="1255"/>
                      </a:cubicBezTo>
                      <a:cubicBezTo>
                        <a:pt x="526" y="1250"/>
                        <a:pt x="496" y="1250"/>
                        <a:pt x="487" y="1255"/>
                      </a:cubicBezTo>
                      <a:cubicBezTo>
                        <a:pt x="455" y="1252"/>
                        <a:pt x="435" y="1261"/>
                        <a:pt x="421" y="1276"/>
                      </a:cubicBezTo>
                      <a:cubicBezTo>
                        <a:pt x="423" y="1287"/>
                        <a:pt x="427" y="1300"/>
                        <a:pt x="415" y="1303"/>
                      </a:cubicBezTo>
                      <a:cubicBezTo>
                        <a:pt x="387" y="1275"/>
                        <a:pt x="366" y="1240"/>
                        <a:pt x="316" y="1234"/>
                      </a:cubicBezTo>
                      <a:cubicBezTo>
                        <a:pt x="309" y="1227"/>
                        <a:pt x="289" y="1233"/>
                        <a:pt x="277" y="1231"/>
                      </a:cubicBezTo>
                      <a:cubicBezTo>
                        <a:pt x="275" y="1231"/>
                        <a:pt x="273" y="1231"/>
                        <a:pt x="274" y="1228"/>
                      </a:cubicBezTo>
                      <a:cubicBezTo>
                        <a:pt x="289" y="1223"/>
                        <a:pt x="300" y="1214"/>
                        <a:pt x="322" y="1216"/>
                      </a:cubicBezTo>
                      <a:cubicBezTo>
                        <a:pt x="322" y="1208"/>
                        <a:pt x="322" y="1200"/>
                        <a:pt x="322" y="1192"/>
                      </a:cubicBezTo>
                      <a:cubicBezTo>
                        <a:pt x="315" y="1188"/>
                        <a:pt x="309" y="1183"/>
                        <a:pt x="298" y="1183"/>
                      </a:cubicBezTo>
                      <a:cubicBezTo>
                        <a:pt x="295" y="1178"/>
                        <a:pt x="271" y="1178"/>
                        <a:pt x="268" y="1183"/>
                      </a:cubicBezTo>
                      <a:close/>
                      <a:moveTo>
                        <a:pt x="682" y="16"/>
                      </a:moveTo>
                      <a:cubicBezTo>
                        <a:pt x="669" y="18"/>
                        <a:pt x="648" y="12"/>
                        <a:pt x="640" y="19"/>
                      </a:cubicBezTo>
                      <a:cubicBezTo>
                        <a:pt x="667" y="31"/>
                        <a:pt x="696" y="67"/>
                        <a:pt x="685" y="91"/>
                      </a:cubicBezTo>
                      <a:cubicBezTo>
                        <a:pt x="677" y="73"/>
                        <a:pt x="654" y="70"/>
                        <a:pt x="625" y="73"/>
                      </a:cubicBezTo>
                      <a:cubicBezTo>
                        <a:pt x="617" y="68"/>
                        <a:pt x="588" y="68"/>
                        <a:pt x="580" y="73"/>
                      </a:cubicBezTo>
                      <a:cubicBezTo>
                        <a:pt x="454" y="85"/>
                        <a:pt x="372" y="141"/>
                        <a:pt x="295" y="202"/>
                      </a:cubicBezTo>
                      <a:cubicBezTo>
                        <a:pt x="305" y="209"/>
                        <a:pt x="328" y="203"/>
                        <a:pt x="343" y="205"/>
                      </a:cubicBezTo>
                      <a:cubicBezTo>
                        <a:pt x="343" y="209"/>
                        <a:pt x="347" y="209"/>
                        <a:pt x="346" y="214"/>
                      </a:cubicBezTo>
                      <a:cubicBezTo>
                        <a:pt x="346" y="226"/>
                        <a:pt x="330" y="222"/>
                        <a:pt x="322" y="226"/>
                      </a:cubicBezTo>
                      <a:cubicBezTo>
                        <a:pt x="227" y="285"/>
                        <a:pt x="192" y="404"/>
                        <a:pt x="166" y="532"/>
                      </a:cubicBezTo>
                      <a:cubicBezTo>
                        <a:pt x="175" y="532"/>
                        <a:pt x="186" y="530"/>
                        <a:pt x="190" y="535"/>
                      </a:cubicBezTo>
                      <a:cubicBezTo>
                        <a:pt x="182" y="543"/>
                        <a:pt x="192" y="569"/>
                        <a:pt x="184" y="577"/>
                      </a:cubicBezTo>
                      <a:cubicBezTo>
                        <a:pt x="197" y="580"/>
                        <a:pt x="208" y="585"/>
                        <a:pt x="217" y="592"/>
                      </a:cubicBezTo>
                      <a:cubicBezTo>
                        <a:pt x="213" y="577"/>
                        <a:pt x="228" y="565"/>
                        <a:pt x="220" y="556"/>
                      </a:cubicBezTo>
                      <a:cubicBezTo>
                        <a:pt x="221" y="562"/>
                        <a:pt x="212" y="571"/>
                        <a:pt x="211" y="565"/>
                      </a:cubicBezTo>
                      <a:cubicBezTo>
                        <a:pt x="228" y="470"/>
                        <a:pt x="280" y="410"/>
                        <a:pt x="346" y="364"/>
                      </a:cubicBezTo>
                      <a:cubicBezTo>
                        <a:pt x="361" y="315"/>
                        <a:pt x="394" y="284"/>
                        <a:pt x="421" y="247"/>
                      </a:cubicBezTo>
                      <a:cubicBezTo>
                        <a:pt x="434" y="236"/>
                        <a:pt x="446" y="224"/>
                        <a:pt x="457" y="211"/>
                      </a:cubicBezTo>
                      <a:cubicBezTo>
                        <a:pt x="477" y="201"/>
                        <a:pt x="493" y="171"/>
                        <a:pt x="523" y="181"/>
                      </a:cubicBezTo>
                      <a:cubicBezTo>
                        <a:pt x="447" y="224"/>
                        <a:pt x="390" y="286"/>
                        <a:pt x="361" y="376"/>
                      </a:cubicBezTo>
                      <a:cubicBezTo>
                        <a:pt x="447" y="342"/>
                        <a:pt x="521" y="296"/>
                        <a:pt x="631" y="286"/>
                      </a:cubicBezTo>
                      <a:cubicBezTo>
                        <a:pt x="674" y="252"/>
                        <a:pt x="714" y="215"/>
                        <a:pt x="775" y="199"/>
                      </a:cubicBezTo>
                      <a:cubicBezTo>
                        <a:pt x="734" y="230"/>
                        <a:pt x="686" y="254"/>
                        <a:pt x="655" y="295"/>
                      </a:cubicBezTo>
                      <a:cubicBezTo>
                        <a:pt x="619" y="316"/>
                        <a:pt x="595" y="349"/>
                        <a:pt x="580" y="391"/>
                      </a:cubicBezTo>
                      <a:cubicBezTo>
                        <a:pt x="717" y="374"/>
                        <a:pt x="858" y="345"/>
                        <a:pt x="985" y="328"/>
                      </a:cubicBezTo>
                      <a:cubicBezTo>
                        <a:pt x="994" y="336"/>
                        <a:pt x="977" y="336"/>
                        <a:pt x="985" y="343"/>
                      </a:cubicBezTo>
                      <a:cubicBezTo>
                        <a:pt x="1027" y="399"/>
                        <a:pt x="1062" y="462"/>
                        <a:pt x="1081" y="541"/>
                      </a:cubicBezTo>
                      <a:cubicBezTo>
                        <a:pt x="1102" y="509"/>
                        <a:pt x="1118" y="472"/>
                        <a:pt x="1156" y="457"/>
                      </a:cubicBezTo>
                      <a:cubicBezTo>
                        <a:pt x="1121" y="496"/>
                        <a:pt x="1152" y="538"/>
                        <a:pt x="1150" y="598"/>
                      </a:cubicBezTo>
                      <a:cubicBezTo>
                        <a:pt x="1150" y="611"/>
                        <a:pt x="1150" y="624"/>
                        <a:pt x="1150" y="637"/>
                      </a:cubicBezTo>
                      <a:cubicBezTo>
                        <a:pt x="1151" y="675"/>
                        <a:pt x="1149" y="710"/>
                        <a:pt x="1144" y="742"/>
                      </a:cubicBezTo>
                      <a:cubicBezTo>
                        <a:pt x="1172" y="745"/>
                        <a:pt x="1195" y="727"/>
                        <a:pt x="1213" y="730"/>
                      </a:cubicBezTo>
                      <a:cubicBezTo>
                        <a:pt x="1220" y="754"/>
                        <a:pt x="1183" y="750"/>
                        <a:pt x="1189" y="763"/>
                      </a:cubicBezTo>
                      <a:cubicBezTo>
                        <a:pt x="1198" y="753"/>
                        <a:pt x="1218" y="754"/>
                        <a:pt x="1231" y="748"/>
                      </a:cubicBezTo>
                      <a:cubicBezTo>
                        <a:pt x="1243" y="706"/>
                        <a:pt x="1265" y="674"/>
                        <a:pt x="1264" y="619"/>
                      </a:cubicBezTo>
                      <a:cubicBezTo>
                        <a:pt x="1269" y="616"/>
                        <a:pt x="1269" y="592"/>
                        <a:pt x="1264" y="589"/>
                      </a:cubicBezTo>
                      <a:cubicBezTo>
                        <a:pt x="1268" y="564"/>
                        <a:pt x="1252" y="543"/>
                        <a:pt x="1255" y="529"/>
                      </a:cubicBezTo>
                      <a:cubicBezTo>
                        <a:pt x="1266" y="524"/>
                        <a:pt x="1281" y="528"/>
                        <a:pt x="1285" y="538"/>
                      </a:cubicBezTo>
                      <a:cubicBezTo>
                        <a:pt x="1289" y="543"/>
                        <a:pt x="1291" y="550"/>
                        <a:pt x="1300" y="550"/>
                      </a:cubicBezTo>
                      <a:cubicBezTo>
                        <a:pt x="1298" y="528"/>
                        <a:pt x="1304" y="498"/>
                        <a:pt x="1297" y="481"/>
                      </a:cubicBezTo>
                      <a:cubicBezTo>
                        <a:pt x="1296" y="382"/>
                        <a:pt x="1250" y="328"/>
                        <a:pt x="1201" y="277"/>
                      </a:cubicBezTo>
                      <a:cubicBezTo>
                        <a:pt x="1193" y="275"/>
                        <a:pt x="1175" y="283"/>
                        <a:pt x="1177" y="271"/>
                      </a:cubicBezTo>
                      <a:cubicBezTo>
                        <a:pt x="1187" y="252"/>
                        <a:pt x="1215" y="269"/>
                        <a:pt x="1237" y="265"/>
                      </a:cubicBezTo>
                      <a:cubicBezTo>
                        <a:pt x="1238" y="271"/>
                        <a:pt x="1272" y="269"/>
                        <a:pt x="1264" y="265"/>
                      </a:cubicBezTo>
                      <a:cubicBezTo>
                        <a:pt x="1219" y="186"/>
                        <a:pt x="1132" y="133"/>
                        <a:pt x="1012" y="139"/>
                      </a:cubicBezTo>
                      <a:cubicBezTo>
                        <a:pt x="946" y="76"/>
                        <a:pt x="866" y="27"/>
                        <a:pt x="748" y="16"/>
                      </a:cubicBezTo>
                      <a:cubicBezTo>
                        <a:pt x="733" y="11"/>
                        <a:pt x="697" y="11"/>
                        <a:pt x="682" y="16"/>
                      </a:cubicBezTo>
                      <a:close/>
                      <a:moveTo>
                        <a:pt x="778" y="1045"/>
                      </a:moveTo>
                      <a:cubicBezTo>
                        <a:pt x="978" y="1029"/>
                        <a:pt x="1098" y="933"/>
                        <a:pt x="1147" y="766"/>
                      </a:cubicBezTo>
                      <a:cubicBezTo>
                        <a:pt x="1147" y="757"/>
                        <a:pt x="1126" y="769"/>
                        <a:pt x="1126" y="760"/>
                      </a:cubicBezTo>
                      <a:cubicBezTo>
                        <a:pt x="1132" y="682"/>
                        <a:pt x="1144" y="585"/>
                        <a:pt x="1123" y="514"/>
                      </a:cubicBezTo>
                      <a:cubicBezTo>
                        <a:pt x="1106" y="517"/>
                        <a:pt x="1087" y="560"/>
                        <a:pt x="1069" y="562"/>
                      </a:cubicBezTo>
                      <a:cubicBezTo>
                        <a:pt x="1057" y="519"/>
                        <a:pt x="1049" y="484"/>
                        <a:pt x="1030" y="439"/>
                      </a:cubicBezTo>
                      <a:cubicBezTo>
                        <a:pt x="1020" y="415"/>
                        <a:pt x="992" y="346"/>
                        <a:pt x="967" y="340"/>
                      </a:cubicBezTo>
                      <a:cubicBezTo>
                        <a:pt x="946" y="335"/>
                        <a:pt x="890" y="356"/>
                        <a:pt x="865" y="361"/>
                      </a:cubicBezTo>
                      <a:cubicBezTo>
                        <a:pt x="758" y="381"/>
                        <a:pt x="646" y="402"/>
                        <a:pt x="553" y="418"/>
                      </a:cubicBezTo>
                      <a:cubicBezTo>
                        <a:pt x="552" y="395"/>
                        <a:pt x="556" y="378"/>
                        <a:pt x="565" y="361"/>
                      </a:cubicBezTo>
                      <a:cubicBezTo>
                        <a:pt x="575" y="342"/>
                        <a:pt x="599" y="326"/>
                        <a:pt x="595" y="313"/>
                      </a:cubicBezTo>
                      <a:cubicBezTo>
                        <a:pt x="530" y="330"/>
                        <a:pt x="436" y="372"/>
                        <a:pt x="367" y="394"/>
                      </a:cubicBezTo>
                      <a:cubicBezTo>
                        <a:pt x="354" y="398"/>
                        <a:pt x="337" y="407"/>
                        <a:pt x="340" y="391"/>
                      </a:cubicBezTo>
                      <a:cubicBezTo>
                        <a:pt x="339" y="387"/>
                        <a:pt x="341" y="380"/>
                        <a:pt x="337" y="379"/>
                      </a:cubicBezTo>
                      <a:cubicBezTo>
                        <a:pt x="333" y="388"/>
                        <a:pt x="323" y="391"/>
                        <a:pt x="319" y="400"/>
                      </a:cubicBezTo>
                      <a:cubicBezTo>
                        <a:pt x="289" y="429"/>
                        <a:pt x="271" y="470"/>
                        <a:pt x="247" y="505"/>
                      </a:cubicBezTo>
                      <a:cubicBezTo>
                        <a:pt x="243" y="559"/>
                        <a:pt x="222" y="598"/>
                        <a:pt x="217" y="646"/>
                      </a:cubicBezTo>
                      <a:cubicBezTo>
                        <a:pt x="206" y="754"/>
                        <a:pt x="263" y="857"/>
                        <a:pt x="322" y="916"/>
                      </a:cubicBezTo>
                      <a:cubicBezTo>
                        <a:pt x="406" y="1000"/>
                        <a:pt x="537" y="1039"/>
                        <a:pt x="670" y="1045"/>
                      </a:cubicBezTo>
                      <a:cubicBezTo>
                        <a:pt x="699" y="1050"/>
                        <a:pt x="749" y="1050"/>
                        <a:pt x="778" y="1045"/>
                      </a:cubicBezTo>
                      <a:close/>
                      <a:moveTo>
                        <a:pt x="130" y="592"/>
                      </a:moveTo>
                      <a:cubicBezTo>
                        <a:pt x="0" y="641"/>
                        <a:pt x="108" y="831"/>
                        <a:pt x="217" y="760"/>
                      </a:cubicBezTo>
                      <a:cubicBezTo>
                        <a:pt x="213" y="739"/>
                        <a:pt x="204" y="723"/>
                        <a:pt x="205" y="697"/>
                      </a:cubicBezTo>
                      <a:cubicBezTo>
                        <a:pt x="188" y="699"/>
                        <a:pt x="189" y="683"/>
                        <a:pt x="169" y="688"/>
                      </a:cubicBezTo>
                      <a:cubicBezTo>
                        <a:pt x="149" y="710"/>
                        <a:pt x="179" y="721"/>
                        <a:pt x="184" y="736"/>
                      </a:cubicBezTo>
                      <a:cubicBezTo>
                        <a:pt x="167" y="737"/>
                        <a:pt x="151" y="737"/>
                        <a:pt x="148" y="724"/>
                      </a:cubicBezTo>
                      <a:cubicBezTo>
                        <a:pt x="147" y="695"/>
                        <a:pt x="161" y="666"/>
                        <a:pt x="190" y="676"/>
                      </a:cubicBezTo>
                      <a:cubicBezTo>
                        <a:pt x="193" y="649"/>
                        <a:pt x="150" y="657"/>
                        <a:pt x="136" y="664"/>
                      </a:cubicBezTo>
                      <a:cubicBezTo>
                        <a:pt x="127" y="668"/>
                        <a:pt x="131" y="685"/>
                        <a:pt x="121" y="688"/>
                      </a:cubicBezTo>
                      <a:cubicBezTo>
                        <a:pt x="104" y="642"/>
                        <a:pt x="181" y="629"/>
                        <a:pt x="205" y="658"/>
                      </a:cubicBezTo>
                      <a:cubicBezTo>
                        <a:pt x="211" y="629"/>
                        <a:pt x="219" y="588"/>
                        <a:pt x="178" y="592"/>
                      </a:cubicBezTo>
                      <a:cubicBezTo>
                        <a:pt x="169" y="587"/>
                        <a:pt x="139" y="587"/>
                        <a:pt x="130" y="592"/>
                      </a:cubicBezTo>
                      <a:close/>
                      <a:moveTo>
                        <a:pt x="1222" y="799"/>
                      </a:moveTo>
                      <a:cubicBezTo>
                        <a:pt x="1236" y="799"/>
                        <a:pt x="1246" y="803"/>
                        <a:pt x="1249" y="814"/>
                      </a:cubicBezTo>
                      <a:cubicBezTo>
                        <a:pt x="1244" y="818"/>
                        <a:pt x="1248" y="831"/>
                        <a:pt x="1237" y="829"/>
                      </a:cubicBezTo>
                      <a:cubicBezTo>
                        <a:pt x="1232" y="825"/>
                        <a:pt x="1232" y="816"/>
                        <a:pt x="1228" y="811"/>
                      </a:cubicBezTo>
                      <a:cubicBezTo>
                        <a:pt x="1214" y="811"/>
                        <a:pt x="1200" y="811"/>
                        <a:pt x="1186" y="811"/>
                      </a:cubicBezTo>
                      <a:cubicBezTo>
                        <a:pt x="1201" y="823"/>
                        <a:pt x="1200" y="898"/>
                        <a:pt x="1159" y="880"/>
                      </a:cubicBezTo>
                      <a:cubicBezTo>
                        <a:pt x="1164" y="864"/>
                        <a:pt x="1179" y="858"/>
                        <a:pt x="1180" y="838"/>
                      </a:cubicBezTo>
                      <a:cubicBezTo>
                        <a:pt x="1176" y="829"/>
                        <a:pt x="1166" y="826"/>
                        <a:pt x="1159" y="820"/>
                      </a:cubicBezTo>
                      <a:cubicBezTo>
                        <a:pt x="1147" y="845"/>
                        <a:pt x="1128" y="863"/>
                        <a:pt x="1117" y="889"/>
                      </a:cubicBezTo>
                      <a:cubicBezTo>
                        <a:pt x="1185" y="988"/>
                        <a:pt x="1347" y="864"/>
                        <a:pt x="1264" y="769"/>
                      </a:cubicBezTo>
                      <a:cubicBezTo>
                        <a:pt x="1226" y="758"/>
                        <a:pt x="1195" y="778"/>
                        <a:pt x="1177" y="796"/>
                      </a:cubicBezTo>
                      <a:cubicBezTo>
                        <a:pt x="1165" y="802"/>
                        <a:pt x="1210" y="798"/>
                        <a:pt x="1222" y="799"/>
                      </a:cubicBezTo>
                      <a:close/>
                      <a:moveTo>
                        <a:pt x="421" y="1012"/>
                      </a:moveTo>
                      <a:cubicBezTo>
                        <a:pt x="375" y="981"/>
                        <a:pt x="329" y="934"/>
                        <a:pt x="289" y="907"/>
                      </a:cubicBezTo>
                      <a:cubicBezTo>
                        <a:pt x="244" y="988"/>
                        <a:pt x="199" y="1069"/>
                        <a:pt x="190" y="1186"/>
                      </a:cubicBezTo>
                      <a:cubicBezTo>
                        <a:pt x="200" y="1182"/>
                        <a:pt x="226" y="1168"/>
                        <a:pt x="247" y="1165"/>
                      </a:cubicBezTo>
                      <a:cubicBezTo>
                        <a:pt x="264" y="1165"/>
                        <a:pt x="281" y="1165"/>
                        <a:pt x="298" y="1165"/>
                      </a:cubicBezTo>
                      <a:cubicBezTo>
                        <a:pt x="314" y="1167"/>
                        <a:pt x="324" y="1175"/>
                        <a:pt x="337" y="1180"/>
                      </a:cubicBezTo>
                      <a:cubicBezTo>
                        <a:pt x="347" y="1120"/>
                        <a:pt x="357" y="1060"/>
                        <a:pt x="370" y="1003"/>
                      </a:cubicBezTo>
                      <a:cubicBezTo>
                        <a:pt x="385" y="1080"/>
                        <a:pt x="360" y="1158"/>
                        <a:pt x="340" y="1219"/>
                      </a:cubicBezTo>
                      <a:cubicBezTo>
                        <a:pt x="362" y="1230"/>
                        <a:pt x="380" y="1245"/>
                        <a:pt x="400" y="1258"/>
                      </a:cubicBezTo>
                      <a:cubicBezTo>
                        <a:pt x="415" y="1241"/>
                        <a:pt x="420" y="1214"/>
                        <a:pt x="454" y="1216"/>
                      </a:cubicBezTo>
                      <a:cubicBezTo>
                        <a:pt x="467" y="1181"/>
                        <a:pt x="477" y="1143"/>
                        <a:pt x="499" y="1117"/>
                      </a:cubicBezTo>
                      <a:cubicBezTo>
                        <a:pt x="528" y="1133"/>
                        <a:pt x="582" y="1124"/>
                        <a:pt x="625" y="1126"/>
                      </a:cubicBezTo>
                      <a:cubicBezTo>
                        <a:pt x="638" y="1133"/>
                        <a:pt x="664" y="1127"/>
                        <a:pt x="682" y="1129"/>
                      </a:cubicBezTo>
                      <a:cubicBezTo>
                        <a:pt x="689" y="1129"/>
                        <a:pt x="696" y="1129"/>
                        <a:pt x="703" y="1129"/>
                      </a:cubicBezTo>
                      <a:cubicBezTo>
                        <a:pt x="711" y="1136"/>
                        <a:pt x="732" y="1130"/>
                        <a:pt x="745" y="1132"/>
                      </a:cubicBezTo>
                      <a:cubicBezTo>
                        <a:pt x="805" y="1134"/>
                        <a:pt x="859" y="1142"/>
                        <a:pt x="919" y="1144"/>
                      </a:cubicBezTo>
                      <a:cubicBezTo>
                        <a:pt x="919" y="1128"/>
                        <a:pt x="913" y="1118"/>
                        <a:pt x="913" y="1102"/>
                      </a:cubicBezTo>
                      <a:cubicBezTo>
                        <a:pt x="908" y="1085"/>
                        <a:pt x="925" y="1028"/>
                        <a:pt x="901" y="1036"/>
                      </a:cubicBezTo>
                      <a:cubicBezTo>
                        <a:pt x="900" y="1036"/>
                        <a:pt x="903" y="1046"/>
                        <a:pt x="907" y="1042"/>
                      </a:cubicBezTo>
                      <a:cubicBezTo>
                        <a:pt x="861" y="1105"/>
                        <a:pt x="760" y="1131"/>
                        <a:pt x="649" y="1111"/>
                      </a:cubicBezTo>
                      <a:cubicBezTo>
                        <a:pt x="659" y="1102"/>
                        <a:pt x="690" y="1114"/>
                        <a:pt x="700" y="1105"/>
                      </a:cubicBezTo>
                      <a:cubicBezTo>
                        <a:pt x="713" y="1105"/>
                        <a:pt x="726" y="1105"/>
                        <a:pt x="739" y="1105"/>
                      </a:cubicBezTo>
                      <a:cubicBezTo>
                        <a:pt x="749" y="1103"/>
                        <a:pt x="767" y="1109"/>
                        <a:pt x="772" y="1102"/>
                      </a:cubicBezTo>
                      <a:cubicBezTo>
                        <a:pt x="774" y="1102"/>
                        <a:pt x="776" y="1102"/>
                        <a:pt x="778" y="1102"/>
                      </a:cubicBezTo>
                      <a:cubicBezTo>
                        <a:pt x="806" y="1077"/>
                        <a:pt x="866" y="1068"/>
                        <a:pt x="883" y="1042"/>
                      </a:cubicBezTo>
                      <a:cubicBezTo>
                        <a:pt x="851" y="1054"/>
                        <a:pt x="815" y="1062"/>
                        <a:pt x="772" y="1063"/>
                      </a:cubicBezTo>
                      <a:cubicBezTo>
                        <a:pt x="739" y="1063"/>
                        <a:pt x="706" y="1063"/>
                        <a:pt x="673" y="1063"/>
                      </a:cubicBezTo>
                      <a:cubicBezTo>
                        <a:pt x="571" y="1061"/>
                        <a:pt x="483" y="1029"/>
                        <a:pt x="415" y="1003"/>
                      </a:cubicBezTo>
                      <a:cubicBezTo>
                        <a:pt x="418" y="1004"/>
                        <a:pt x="428" y="1011"/>
                        <a:pt x="421" y="1012"/>
                      </a:cubicBezTo>
                      <a:close/>
                      <a:moveTo>
                        <a:pt x="940" y="1081"/>
                      </a:moveTo>
                      <a:cubicBezTo>
                        <a:pt x="928" y="1067"/>
                        <a:pt x="936" y="1118"/>
                        <a:pt x="934" y="1132"/>
                      </a:cubicBezTo>
                      <a:cubicBezTo>
                        <a:pt x="935" y="1139"/>
                        <a:pt x="929" y="1139"/>
                        <a:pt x="931" y="1147"/>
                      </a:cubicBezTo>
                      <a:cubicBezTo>
                        <a:pt x="946" y="1143"/>
                        <a:pt x="961" y="1155"/>
                        <a:pt x="970" y="1147"/>
                      </a:cubicBezTo>
                      <a:cubicBezTo>
                        <a:pt x="957" y="1128"/>
                        <a:pt x="948" y="1105"/>
                        <a:pt x="940" y="1081"/>
                      </a:cubicBezTo>
                      <a:close/>
                      <a:moveTo>
                        <a:pt x="505" y="1240"/>
                      </a:moveTo>
                      <a:cubicBezTo>
                        <a:pt x="525" y="1242"/>
                        <a:pt x="540" y="1249"/>
                        <a:pt x="559" y="1252"/>
                      </a:cubicBezTo>
                      <a:cubicBezTo>
                        <a:pt x="568" y="1223"/>
                        <a:pt x="589" y="1206"/>
                        <a:pt x="598" y="1177"/>
                      </a:cubicBezTo>
                      <a:cubicBezTo>
                        <a:pt x="564" y="1163"/>
                        <a:pt x="531" y="1148"/>
                        <a:pt x="496" y="1135"/>
                      </a:cubicBezTo>
                      <a:cubicBezTo>
                        <a:pt x="489" y="1173"/>
                        <a:pt x="474" y="1203"/>
                        <a:pt x="463" y="1237"/>
                      </a:cubicBezTo>
                      <a:cubicBezTo>
                        <a:pt x="460" y="1243"/>
                        <a:pt x="493" y="1239"/>
                        <a:pt x="505" y="1240"/>
                      </a:cubicBezTo>
                      <a:close/>
                      <a:moveTo>
                        <a:pt x="610" y="1195"/>
                      </a:moveTo>
                      <a:cubicBezTo>
                        <a:pt x="593" y="1213"/>
                        <a:pt x="583" y="1238"/>
                        <a:pt x="571" y="1261"/>
                      </a:cubicBezTo>
                      <a:cubicBezTo>
                        <a:pt x="580" y="1271"/>
                        <a:pt x="589" y="1322"/>
                        <a:pt x="550" y="1315"/>
                      </a:cubicBezTo>
                      <a:cubicBezTo>
                        <a:pt x="592" y="1329"/>
                        <a:pt x="593" y="1421"/>
                        <a:pt x="523" y="1405"/>
                      </a:cubicBezTo>
                      <a:cubicBezTo>
                        <a:pt x="542" y="1429"/>
                        <a:pt x="523" y="1473"/>
                        <a:pt x="487" y="1477"/>
                      </a:cubicBezTo>
                      <a:cubicBezTo>
                        <a:pt x="461" y="1570"/>
                        <a:pt x="410" y="1654"/>
                        <a:pt x="379" y="1732"/>
                      </a:cubicBezTo>
                      <a:cubicBezTo>
                        <a:pt x="409" y="1734"/>
                        <a:pt x="430" y="1727"/>
                        <a:pt x="460" y="1729"/>
                      </a:cubicBezTo>
                      <a:cubicBezTo>
                        <a:pt x="476" y="1729"/>
                        <a:pt x="492" y="1729"/>
                        <a:pt x="508" y="1729"/>
                      </a:cubicBezTo>
                      <a:cubicBezTo>
                        <a:pt x="541" y="1729"/>
                        <a:pt x="574" y="1729"/>
                        <a:pt x="607" y="1729"/>
                      </a:cubicBezTo>
                      <a:cubicBezTo>
                        <a:pt x="651" y="1727"/>
                        <a:pt x="703" y="1733"/>
                        <a:pt x="742" y="1726"/>
                      </a:cubicBezTo>
                      <a:cubicBezTo>
                        <a:pt x="772" y="1728"/>
                        <a:pt x="793" y="1721"/>
                        <a:pt x="823" y="1723"/>
                      </a:cubicBezTo>
                      <a:cubicBezTo>
                        <a:pt x="894" y="1555"/>
                        <a:pt x="953" y="1375"/>
                        <a:pt x="1018" y="1201"/>
                      </a:cubicBezTo>
                      <a:cubicBezTo>
                        <a:pt x="1014" y="1200"/>
                        <a:pt x="1007" y="1202"/>
                        <a:pt x="1006" y="1198"/>
                      </a:cubicBezTo>
                      <a:cubicBezTo>
                        <a:pt x="969" y="1191"/>
                        <a:pt x="919" y="1197"/>
                        <a:pt x="877" y="1195"/>
                      </a:cubicBezTo>
                      <a:cubicBezTo>
                        <a:pt x="866" y="1195"/>
                        <a:pt x="855" y="1195"/>
                        <a:pt x="844" y="1195"/>
                      </a:cubicBezTo>
                      <a:cubicBezTo>
                        <a:pt x="839" y="1188"/>
                        <a:pt x="821" y="1194"/>
                        <a:pt x="811" y="1192"/>
                      </a:cubicBezTo>
                      <a:cubicBezTo>
                        <a:pt x="800" y="1192"/>
                        <a:pt x="789" y="1192"/>
                        <a:pt x="778" y="1192"/>
                      </a:cubicBezTo>
                      <a:cubicBezTo>
                        <a:pt x="767" y="1192"/>
                        <a:pt x="756" y="1192"/>
                        <a:pt x="745" y="1192"/>
                      </a:cubicBezTo>
                      <a:cubicBezTo>
                        <a:pt x="734" y="1192"/>
                        <a:pt x="723" y="1192"/>
                        <a:pt x="712" y="1192"/>
                      </a:cubicBezTo>
                      <a:cubicBezTo>
                        <a:pt x="707" y="1185"/>
                        <a:pt x="689" y="1191"/>
                        <a:pt x="679" y="1189"/>
                      </a:cubicBezTo>
                      <a:cubicBezTo>
                        <a:pt x="668" y="1189"/>
                        <a:pt x="657" y="1189"/>
                        <a:pt x="646" y="1189"/>
                      </a:cubicBezTo>
                      <a:cubicBezTo>
                        <a:pt x="634" y="1191"/>
                        <a:pt x="613" y="1184"/>
                        <a:pt x="610" y="1195"/>
                      </a:cubicBezTo>
                      <a:close/>
                      <a:moveTo>
                        <a:pt x="1033" y="1207"/>
                      </a:moveTo>
                      <a:cubicBezTo>
                        <a:pt x="979" y="1393"/>
                        <a:pt x="909" y="1563"/>
                        <a:pt x="832" y="1726"/>
                      </a:cubicBezTo>
                      <a:cubicBezTo>
                        <a:pt x="884" y="1724"/>
                        <a:pt x="927" y="1731"/>
                        <a:pt x="973" y="1735"/>
                      </a:cubicBezTo>
                      <a:cubicBezTo>
                        <a:pt x="996" y="1697"/>
                        <a:pt x="1005" y="1651"/>
                        <a:pt x="1018" y="1609"/>
                      </a:cubicBezTo>
                      <a:cubicBezTo>
                        <a:pt x="1060" y="1476"/>
                        <a:pt x="1100" y="1342"/>
                        <a:pt x="1153" y="1222"/>
                      </a:cubicBezTo>
                      <a:cubicBezTo>
                        <a:pt x="1118" y="1214"/>
                        <a:pt x="1069" y="1204"/>
                        <a:pt x="1033" y="1207"/>
                      </a:cubicBezTo>
                      <a:close/>
                      <a:moveTo>
                        <a:pt x="1084" y="1636"/>
                      </a:moveTo>
                      <a:cubicBezTo>
                        <a:pt x="1093" y="1610"/>
                        <a:pt x="1104" y="1586"/>
                        <a:pt x="1111" y="1558"/>
                      </a:cubicBezTo>
                      <a:cubicBezTo>
                        <a:pt x="1082" y="1529"/>
                        <a:pt x="1124" y="1510"/>
                        <a:pt x="1105" y="1477"/>
                      </a:cubicBezTo>
                      <a:cubicBezTo>
                        <a:pt x="1109" y="1463"/>
                        <a:pt x="1124" y="1460"/>
                        <a:pt x="1129" y="1447"/>
                      </a:cubicBezTo>
                      <a:cubicBezTo>
                        <a:pt x="1120" y="1419"/>
                        <a:pt x="1133" y="1398"/>
                        <a:pt x="1147" y="1384"/>
                      </a:cubicBezTo>
                      <a:cubicBezTo>
                        <a:pt x="1141" y="1355"/>
                        <a:pt x="1157" y="1330"/>
                        <a:pt x="1186" y="1327"/>
                      </a:cubicBezTo>
                      <a:cubicBezTo>
                        <a:pt x="1199" y="1291"/>
                        <a:pt x="1218" y="1261"/>
                        <a:pt x="1231" y="1225"/>
                      </a:cubicBezTo>
                      <a:cubicBezTo>
                        <a:pt x="1208" y="1223"/>
                        <a:pt x="1192" y="1228"/>
                        <a:pt x="1171" y="1228"/>
                      </a:cubicBezTo>
                      <a:cubicBezTo>
                        <a:pt x="1117" y="1385"/>
                        <a:pt x="1052" y="1547"/>
                        <a:pt x="1009" y="1705"/>
                      </a:cubicBezTo>
                      <a:cubicBezTo>
                        <a:pt x="1034" y="1682"/>
                        <a:pt x="1045" y="1645"/>
                        <a:pt x="1084" y="1636"/>
                      </a:cubicBezTo>
                      <a:close/>
                      <a:moveTo>
                        <a:pt x="451" y="1237"/>
                      </a:moveTo>
                      <a:cubicBezTo>
                        <a:pt x="435" y="1247"/>
                        <a:pt x="414" y="1252"/>
                        <a:pt x="406" y="1270"/>
                      </a:cubicBezTo>
                      <a:cubicBezTo>
                        <a:pt x="422" y="1272"/>
                        <a:pt x="439" y="1249"/>
                        <a:pt x="451" y="1237"/>
                      </a:cubicBezTo>
                      <a:close/>
                      <a:moveTo>
                        <a:pt x="1231" y="1390"/>
                      </a:moveTo>
                      <a:cubicBezTo>
                        <a:pt x="1232" y="1367"/>
                        <a:pt x="1218" y="1359"/>
                        <a:pt x="1210" y="1345"/>
                      </a:cubicBezTo>
                      <a:cubicBezTo>
                        <a:pt x="1180" y="1343"/>
                        <a:pt x="1153" y="1344"/>
                        <a:pt x="1159" y="1378"/>
                      </a:cubicBezTo>
                      <a:cubicBezTo>
                        <a:pt x="1165" y="1384"/>
                        <a:pt x="1185" y="1376"/>
                        <a:pt x="1180" y="1393"/>
                      </a:cubicBezTo>
                      <a:cubicBezTo>
                        <a:pt x="1173" y="1411"/>
                        <a:pt x="1142" y="1405"/>
                        <a:pt x="1141" y="1429"/>
                      </a:cubicBezTo>
                      <a:cubicBezTo>
                        <a:pt x="1152" y="1438"/>
                        <a:pt x="1168" y="1442"/>
                        <a:pt x="1165" y="1465"/>
                      </a:cubicBezTo>
                      <a:cubicBezTo>
                        <a:pt x="1142" y="1463"/>
                        <a:pt x="1127" y="1469"/>
                        <a:pt x="1117" y="1480"/>
                      </a:cubicBezTo>
                      <a:cubicBezTo>
                        <a:pt x="1118" y="1497"/>
                        <a:pt x="1139" y="1494"/>
                        <a:pt x="1141" y="1510"/>
                      </a:cubicBezTo>
                      <a:cubicBezTo>
                        <a:pt x="1127" y="1513"/>
                        <a:pt x="1115" y="1518"/>
                        <a:pt x="1114" y="1534"/>
                      </a:cubicBezTo>
                      <a:cubicBezTo>
                        <a:pt x="1124" y="1546"/>
                        <a:pt x="1145" y="1547"/>
                        <a:pt x="1156" y="1558"/>
                      </a:cubicBezTo>
                      <a:cubicBezTo>
                        <a:pt x="1201" y="1533"/>
                        <a:pt x="1224" y="1486"/>
                        <a:pt x="1231" y="1423"/>
                      </a:cubicBezTo>
                      <a:cubicBezTo>
                        <a:pt x="1236" y="1419"/>
                        <a:pt x="1236" y="1394"/>
                        <a:pt x="1231" y="1390"/>
                      </a:cubicBezTo>
                      <a:close/>
                      <a:moveTo>
                        <a:pt x="376" y="1744"/>
                      </a:moveTo>
                      <a:cubicBezTo>
                        <a:pt x="340" y="1728"/>
                        <a:pt x="298" y="1718"/>
                        <a:pt x="274" y="1690"/>
                      </a:cubicBezTo>
                      <a:cubicBezTo>
                        <a:pt x="305" y="1598"/>
                        <a:pt x="339" y="1509"/>
                        <a:pt x="376" y="1423"/>
                      </a:cubicBezTo>
                      <a:cubicBezTo>
                        <a:pt x="348" y="1420"/>
                        <a:pt x="321" y="1411"/>
                        <a:pt x="298" y="1399"/>
                      </a:cubicBezTo>
                      <a:cubicBezTo>
                        <a:pt x="277" y="1387"/>
                        <a:pt x="255" y="1361"/>
                        <a:pt x="241" y="1363"/>
                      </a:cubicBezTo>
                      <a:cubicBezTo>
                        <a:pt x="236" y="1438"/>
                        <a:pt x="202" y="1523"/>
                        <a:pt x="178" y="1588"/>
                      </a:cubicBezTo>
                      <a:cubicBezTo>
                        <a:pt x="169" y="1611"/>
                        <a:pt x="152" y="1646"/>
                        <a:pt x="154" y="1660"/>
                      </a:cubicBezTo>
                      <a:cubicBezTo>
                        <a:pt x="159" y="1699"/>
                        <a:pt x="238" y="1726"/>
                        <a:pt x="271" y="1729"/>
                      </a:cubicBezTo>
                      <a:cubicBezTo>
                        <a:pt x="315" y="1754"/>
                        <a:pt x="388" y="1763"/>
                        <a:pt x="463" y="1765"/>
                      </a:cubicBezTo>
                      <a:cubicBezTo>
                        <a:pt x="476" y="1770"/>
                        <a:pt x="510" y="1770"/>
                        <a:pt x="523" y="1765"/>
                      </a:cubicBezTo>
                      <a:cubicBezTo>
                        <a:pt x="591" y="1759"/>
                        <a:pt x="674" y="1768"/>
                        <a:pt x="724" y="1744"/>
                      </a:cubicBezTo>
                      <a:cubicBezTo>
                        <a:pt x="719" y="1744"/>
                        <a:pt x="714" y="1744"/>
                        <a:pt x="709" y="1744"/>
                      </a:cubicBezTo>
                      <a:cubicBezTo>
                        <a:pt x="697" y="1744"/>
                        <a:pt x="685" y="1744"/>
                        <a:pt x="673" y="1744"/>
                      </a:cubicBezTo>
                      <a:cubicBezTo>
                        <a:pt x="621" y="1744"/>
                        <a:pt x="569" y="1744"/>
                        <a:pt x="517" y="1744"/>
                      </a:cubicBezTo>
                      <a:cubicBezTo>
                        <a:pt x="470" y="1744"/>
                        <a:pt x="423" y="1744"/>
                        <a:pt x="376" y="1744"/>
                      </a:cubicBezTo>
                      <a:close/>
                      <a:moveTo>
                        <a:pt x="385" y="1432"/>
                      </a:moveTo>
                      <a:cubicBezTo>
                        <a:pt x="361" y="1526"/>
                        <a:pt x="324" y="1607"/>
                        <a:pt x="292" y="1693"/>
                      </a:cubicBezTo>
                      <a:cubicBezTo>
                        <a:pt x="328" y="1692"/>
                        <a:pt x="342" y="1713"/>
                        <a:pt x="367" y="1723"/>
                      </a:cubicBezTo>
                      <a:cubicBezTo>
                        <a:pt x="405" y="1652"/>
                        <a:pt x="427" y="1565"/>
                        <a:pt x="460" y="1489"/>
                      </a:cubicBezTo>
                      <a:cubicBezTo>
                        <a:pt x="415" y="1490"/>
                        <a:pt x="399" y="1462"/>
                        <a:pt x="385" y="1432"/>
                      </a:cubicBezTo>
                      <a:close/>
                      <a:moveTo>
                        <a:pt x="736" y="1861"/>
                      </a:moveTo>
                      <a:cubicBezTo>
                        <a:pt x="740" y="1861"/>
                        <a:pt x="743" y="1860"/>
                        <a:pt x="745" y="1858"/>
                      </a:cubicBezTo>
                      <a:cubicBezTo>
                        <a:pt x="758" y="1828"/>
                        <a:pt x="744" y="1784"/>
                        <a:pt x="748" y="1756"/>
                      </a:cubicBezTo>
                      <a:cubicBezTo>
                        <a:pt x="566" y="1810"/>
                        <a:pt x="280" y="1790"/>
                        <a:pt x="172" y="1696"/>
                      </a:cubicBezTo>
                      <a:cubicBezTo>
                        <a:pt x="166" y="1691"/>
                        <a:pt x="158" y="1678"/>
                        <a:pt x="148" y="1681"/>
                      </a:cubicBezTo>
                      <a:cubicBezTo>
                        <a:pt x="133" y="1741"/>
                        <a:pt x="116" y="1799"/>
                        <a:pt x="109" y="1867"/>
                      </a:cubicBezTo>
                      <a:cubicBezTo>
                        <a:pt x="145" y="1867"/>
                        <a:pt x="181" y="1867"/>
                        <a:pt x="217" y="1867"/>
                      </a:cubicBezTo>
                      <a:cubicBezTo>
                        <a:pt x="224" y="1874"/>
                        <a:pt x="244" y="1868"/>
                        <a:pt x="256" y="1870"/>
                      </a:cubicBezTo>
                      <a:cubicBezTo>
                        <a:pt x="291" y="1870"/>
                        <a:pt x="326" y="1870"/>
                        <a:pt x="361" y="1870"/>
                      </a:cubicBezTo>
                      <a:cubicBezTo>
                        <a:pt x="382" y="1868"/>
                        <a:pt x="411" y="1874"/>
                        <a:pt x="427" y="1867"/>
                      </a:cubicBezTo>
                      <a:cubicBezTo>
                        <a:pt x="449" y="1867"/>
                        <a:pt x="471" y="1867"/>
                        <a:pt x="493" y="1867"/>
                      </a:cubicBezTo>
                      <a:cubicBezTo>
                        <a:pt x="514" y="1865"/>
                        <a:pt x="543" y="1871"/>
                        <a:pt x="559" y="1864"/>
                      </a:cubicBezTo>
                      <a:cubicBezTo>
                        <a:pt x="577" y="1864"/>
                        <a:pt x="595" y="1864"/>
                        <a:pt x="613" y="1864"/>
                      </a:cubicBezTo>
                      <a:cubicBezTo>
                        <a:pt x="625" y="1862"/>
                        <a:pt x="645" y="1868"/>
                        <a:pt x="652" y="1861"/>
                      </a:cubicBezTo>
                      <a:cubicBezTo>
                        <a:pt x="664" y="1861"/>
                        <a:pt x="676" y="1861"/>
                        <a:pt x="688" y="1861"/>
                      </a:cubicBezTo>
                      <a:cubicBezTo>
                        <a:pt x="704" y="1861"/>
                        <a:pt x="720" y="1861"/>
                        <a:pt x="736" y="1861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" name="Freeform 63"/>
                <p:cNvSpPr/>
                <p:nvPr/>
              </p:nvSpPr>
              <p:spPr bwMode="auto">
                <a:xfrm>
                  <a:off x="6048375" y="3489326"/>
                  <a:ext cx="88900" cy="5397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3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30" h="18">
                      <a:moveTo>
                        <a:pt x="0" y="9"/>
                      </a:moveTo>
                      <a:cubicBezTo>
                        <a:pt x="12" y="13"/>
                        <a:pt x="23" y="0"/>
                        <a:pt x="30" y="9"/>
                      </a:cubicBezTo>
                      <a:cubicBezTo>
                        <a:pt x="18" y="5"/>
                        <a:pt x="7" y="18"/>
                        <a:pt x="0" y="9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" name="Freeform 64"/>
                <p:cNvSpPr/>
                <p:nvPr/>
              </p:nvSpPr>
              <p:spPr bwMode="auto">
                <a:xfrm>
                  <a:off x="3790950" y="666751"/>
                  <a:ext cx="107950" cy="106363"/>
                </a:xfrm>
                <a:custGeom>
                  <a:avLst/>
                  <a:gdLst/>
                  <a:ahLst/>
                  <a:cxnLst>
                    <a:cxn ang="0">
                      <a:pos x="0" y="36"/>
                    </a:cxn>
                    <a:cxn ang="0">
                      <a:pos x="36" y="0"/>
                    </a:cxn>
                    <a:cxn ang="0">
                      <a:pos x="0" y="36"/>
                    </a:cxn>
                  </a:cxnLst>
                  <a:rect l="0" t="0" r="r" b="b"/>
                  <a:pathLst>
                    <a:path w="36" h="36">
                      <a:moveTo>
                        <a:pt x="0" y="36"/>
                      </a:moveTo>
                      <a:cubicBezTo>
                        <a:pt x="11" y="23"/>
                        <a:pt x="23" y="11"/>
                        <a:pt x="36" y="0"/>
                      </a:cubicBezTo>
                      <a:cubicBezTo>
                        <a:pt x="25" y="13"/>
                        <a:pt x="13" y="25"/>
                        <a:pt x="0" y="36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" name="Freeform 65"/>
                <p:cNvSpPr/>
                <p:nvPr/>
              </p:nvSpPr>
              <p:spPr bwMode="auto">
                <a:xfrm>
                  <a:off x="3030538" y="71438"/>
                  <a:ext cx="3402013" cy="2243138"/>
                </a:xfrm>
                <a:custGeom>
                  <a:avLst/>
                  <a:gdLst/>
                  <a:ahLst/>
                  <a:cxnLst>
                    <a:cxn ang="0">
                      <a:pos x="984" y="586"/>
                    </a:cxn>
                    <a:cxn ang="0">
                      <a:pos x="990" y="445"/>
                    </a:cxn>
                    <a:cxn ang="0">
                      <a:pos x="915" y="529"/>
                    </a:cxn>
                    <a:cxn ang="0">
                      <a:pos x="819" y="331"/>
                    </a:cxn>
                    <a:cxn ang="0">
                      <a:pos x="819" y="316"/>
                    </a:cxn>
                    <a:cxn ang="0">
                      <a:pos x="414" y="379"/>
                    </a:cxn>
                    <a:cxn ang="0">
                      <a:pos x="489" y="283"/>
                    </a:cxn>
                    <a:cxn ang="0">
                      <a:pos x="609" y="187"/>
                    </a:cxn>
                    <a:cxn ang="0">
                      <a:pos x="465" y="274"/>
                    </a:cxn>
                    <a:cxn ang="0">
                      <a:pos x="195" y="364"/>
                    </a:cxn>
                    <a:cxn ang="0">
                      <a:pos x="357" y="169"/>
                    </a:cxn>
                    <a:cxn ang="0">
                      <a:pos x="291" y="199"/>
                    </a:cxn>
                    <a:cxn ang="0">
                      <a:pos x="255" y="235"/>
                    </a:cxn>
                    <a:cxn ang="0">
                      <a:pos x="180" y="352"/>
                    </a:cxn>
                    <a:cxn ang="0">
                      <a:pos x="45" y="553"/>
                    </a:cxn>
                    <a:cxn ang="0">
                      <a:pos x="54" y="544"/>
                    </a:cxn>
                    <a:cxn ang="0">
                      <a:pos x="51" y="580"/>
                    </a:cxn>
                    <a:cxn ang="0">
                      <a:pos x="18" y="565"/>
                    </a:cxn>
                    <a:cxn ang="0">
                      <a:pos x="24" y="523"/>
                    </a:cxn>
                    <a:cxn ang="0">
                      <a:pos x="0" y="520"/>
                    </a:cxn>
                    <a:cxn ang="0">
                      <a:pos x="156" y="214"/>
                    </a:cxn>
                    <a:cxn ang="0">
                      <a:pos x="180" y="202"/>
                    </a:cxn>
                    <a:cxn ang="0">
                      <a:pos x="177" y="193"/>
                    </a:cxn>
                    <a:cxn ang="0">
                      <a:pos x="129" y="190"/>
                    </a:cxn>
                    <a:cxn ang="0">
                      <a:pos x="414" y="61"/>
                    </a:cxn>
                    <a:cxn ang="0">
                      <a:pos x="459" y="61"/>
                    </a:cxn>
                    <a:cxn ang="0">
                      <a:pos x="519" y="79"/>
                    </a:cxn>
                    <a:cxn ang="0">
                      <a:pos x="474" y="7"/>
                    </a:cxn>
                    <a:cxn ang="0">
                      <a:pos x="516" y="4"/>
                    </a:cxn>
                    <a:cxn ang="0">
                      <a:pos x="582" y="4"/>
                    </a:cxn>
                    <a:cxn ang="0">
                      <a:pos x="846" y="127"/>
                    </a:cxn>
                    <a:cxn ang="0">
                      <a:pos x="1098" y="253"/>
                    </a:cxn>
                    <a:cxn ang="0">
                      <a:pos x="1071" y="253"/>
                    </a:cxn>
                    <a:cxn ang="0">
                      <a:pos x="1011" y="259"/>
                    </a:cxn>
                    <a:cxn ang="0">
                      <a:pos x="1035" y="265"/>
                    </a:cxn>
                    <a:cxn ang="0">
                      <a:pos x="1131" y="469"/>
                    </a:cxn>
                    <a:cxn ang="0">
                      <a:pos x="1119" y="526"/>
                    </a:cxn>
                    <a:cxn ang="0">
                      <a:pos x="1089" y="517"/>
                    </a:cxn>
                    <a:cxn ang="0">
                      <a:pos x="1098" y="577"/>
                    </a:cxn>
                    <a:cxn ang="0">
                      <a:pos x="1098" y="607"/>
                    </a:cxn>
                    <a:cxn ang="0">
                      <a:pos x="1065" y="736"/>
                    </a:cxn>
                    <a:cxn ang="0">
                      <a:pos x="1023" y="751"/>
                    </a:cxn>
                    <a:cxn ang="0">
                      <a:pos x="1047" y="718"/>
                    </a:cxn>
                    <a:cxn ang="0">
                      <a:pos x="978" y="730"/>
                    </a:cxn>
                    <a:cxn ang="0">
                      <a:pos x="984" y="625"/>
                    </a:cxn>
                    <a:cxn ang="0">
                      <a:pos x="984" y="586"/>
                    </a:cxn>
                  </a:cxnLst>
                  <a:rect l="0" t="0" r="r" b="b"/>
                  <a:pathLst>
                    <a:path w="1140" h="751">
                      <a:moveTo>
                        <a:pt x="984" y="586"/>
                      </a:moveTo>
                      <a:cubicBezTo>
                        <a:pt x="986" y="526"/>
                        <a:pt x="955" y="484"/>
                        <a:pt x="990" y="445"/>
                      </a:cubicBezTo>
                      <a:cubicBezTo>
                        <a:pt x="952" y="460"/>
                        <a:pt x="936" y="497"/>
                        <a:pt x="915" y="529"/>
                      </a:cubicBezTo>
                      <a:cubicBezTo>
                        <a:pt x="896" y="450"/>
                        <a:pt x="861" y="387"/>
                        <a:pt x="819" y="331"/>
                      </a:cubicBezTo>
                      <a:cubicBezTo>
                        <a:pt x="811" y="324"/>
                        <a:pt x="828" y="324"/>
                        <a:pt x="819" y="316"/>
                      </a:cubicBezTo>
                      <a:cubicBezTo>
                        <a:pt x="692" y="333"/>
                        <a:pt x="551" y="362"/>
                        <a:pt x="414" y="379"/>
                      </a:cubicBezTo>
                      <a:cubicBezTo>
                        <a:pt x="429" y="337"/>
                        <a:pt x="453" y="304"/>
                        <a:pt x="489" y="283"/>
                      </a:cubicBezTo>
                      <a:cubicBezTo>
                        <a:pt x="520" y="242"/>
                        <a:pt x="568" y="218"/>
                        <a:pt x="609" y="187"/>
                      </a:cubicBezTo>
                      <a:cubicBezTo>
                        <a:pt x="548" y="203"/>
                        <a:pt x="508" y="240"/>
                        <a:pt x="465" y="274"/>
                      </a:cubicBezTo>
                      <a:cubicBezTo>
                        <a:pt x="355" y="284"/>
                        <a:pt x="281" y="330"/>
                        <a:pt x="195" y="364"/>
                      </a:cubicBezTo>
                      <a:cubicBezTo>
                        <a:pt x="224" y="274"/>
                        <a:pt x="281" y="212"/>
                        <a:pt x="357" y="169"/>
                      </a:cubicBezTo>
                      <a:cubicBezTo>
                        <a:pt x="327" y="159"/>
                        <a:pt x="311" y="189"/>
                        <a:pt x="291" y="199"/>
                      </a:cubicBezTo>
                      <a:cubicBezTo>
                        <a:pt x="278" y="210"/>
                        <a:pt x="266" y="222"/>
                        <a:pt x="255" y="235"/>
                      </a:cubicBezTo>
                      <a:cubicBezTo>
                        <a:pt x="228" y="272"/>
                        <a:pt x="195" y="303"/>
                        <a:pt x="180" y="352"/>
                      </a:cubicBezTo>
                      <a:cubicBezTo>
                        <a:pt x="114" y="398"/>
                        <a:pt x="62" y="458"/>
                        <a:pt x="45" y="553"/>
                      </a:cubicBezTo>
                      <a:cubicBezTo>
                        <a:pt x="46" y="559"/>
                        <a:pt x="55" y="550"/>
                        <a:pt x="54" y="544"/>
                      </a:cubicBezTo>
                      <a:cubicBezTo>
                        <a:pt x="62" y="553"/>
                        <a:pt x="47" y="565"/>
                        <a:pt x="51" y="580"/>
                      </a:cubicBezTo>
                      <a:cubicBezTo>
                        <a:pt x="42" y="573"/>
                        <a:pt x="31" y="568"/>
                        <a:pt x="18" y="565"/>
                      </a:cubicBezTo>
                      <a:cubicBezTo>
                        <a:pt x="26" y="557"/>
                        <a:pt x="16" y="531"/>
                        <a:pt x="24" y="523"/>
                      </a:cubicBezTo>
                      <a:cubicBezTo>
                        <a:pt x="20" y="518"/>
                        <a:pt x="9" y="520"/>
                        <a:pt x="0" y="520"/>
                      </a:cubicBezTo>
                      <a:cubicBezTo>
                        <a:pt x="26" y="392"/>
                        <a:pt x="61" y="273"/>
                        <a:pt x="156" y="214"/>
                      </a:cubicBezTo>
                      <a:cubicBezTo>
                        <a:pt x="164" y="210"/>
                        <a:pt x="180" y="214"/>
                        <a:pt x="180" y="202"/>
                      </a:cubicBezTo>
                      <a:cubicBezTo>
                        <a:pt x="181" y="197"/>
                        <a:pt x="177" y="197"/>
                        <a:pt x="177" y="193"/>
                      </a:cubicBezTo>
                      <a:cubicBezTo>
                        <a:pt x="167" y="186"/>
                        <a:pt x="144" y="192"/>
                        <a:pt x="129" y="190"/>
                      </a:cubicBezTo>
                      <a:cubicBezTo>
                        <a:pt x="206" y="129"/>
                        <a:pt x="288" y="73"/>
                        <a:pt x="414" y="61"/>
                      </a:cubicBezTo>
                      <a:cubicBezTo>
                        <a:pt x="429" y="61"/>
                        <a:pt x="444" y="61"/>
                        <a:pt x="459" y="61"/>
                      </a:cubicBezTo>
                      <a:cubicBezTo>
                        <a:pt x="488" y="58"/>
                        <a:pt x="511" y="61"/>
                        <a:pt x="519" y="79"/>
                      </a:cubicBezTo>
                      <a:cubicBezTo>
                        <a:pt x="530" y="55"/>
                        <a:pt x="501" y="19"/>
                        <a:pt x="474" y="7"/>
                      </a:cubicBezTo>
                      <a:cubicBezTo>
                        <a:pt x="482" y="0"/>
                        <a:pt x="503" y="6"/>
                        <a:pt x="516" y="4"/>
                      </a:cubicBezTo>
                      <a:cubicBezTo>
                        <a:pt x="538" y="4"/>
                        <a:pt x="560" y="4"/>
                        <a:pt x="582" y="4"/>
                      </a:cubicBezTo>
                      <a:cubicBezTo>
                        <a:pt x="700" y="15"/>
                        <a:pt x="780" y="64"/>
                        <a:pt x="846" y="127"/>
                      </a:cubicBezTo>
                      <a:cubicBezTo>
                        <a:pt x="966" y="121"/>
                        <a:pt x="1053" y="174"/>
                        <a:pt x="1098" y="253"/>
                      </a:cubicBezTo>
                      <a:cubicBezTo>
                        <a:pt x="1089" y="253"/>
                        <a:pt x="1080" y="253"/>
                        <a:pt x="1071" y="253"/>
                      </a:cubicBezTo>
                      <a:cubicBezTo>
                        <a:pt x="1049" y="257"/>
                        <a:pt x="1021" y="240"/>
                        <a:pt x="1011" y="259"/>
                      </a:cubicBezTo>
                      <a:cubicBezTo>
                        <a:pt x="1009" y="271"/>
                        <a:pt x="1027" y="263"/>
                        <a:pt x="1035" y="265"/>
                      </a:cubicBezTo>
                      <a:cubicBezTo>
                        <a:pt x="1084" y="316"/>
                        <a:pt x="1130" y="370"/>
                        <a:pt x="1131" y="469"/>
                      </a:cubicBezTo>
                      <a:cubicBezTo>
                        <a:pt x="1128" y="489"/>
                        <a:pt x="1140" y="551"/>
                        <a:pt x="1119" y="526"/>
                      </a:cubicBezTo>
                      <a:cubicBezTo>
                        <a:pt x="1115" y="516"/>
                        <a:pt x="1100" y="512"/>
                        <a:pt x="1089" y="517"/>
                      </a:cubicBezTo>
                      <a:cubicBezTo>
                        <a:pt x="1086" y="531"/>
                        <a:pt x="1102" y="552"/>
                        <a:pt x="1098" y="577"/>
                      </a:cubicBezTo>
                      <a:cubicBezTo>
                        <a:pt x="1098" y="587"/>
                        <a:pt x="1098" y="597"/>
                        <a:pt x="1098" y="607"/>
                      </a:cubicBezTo>
                      <a:cubicBezTo>
                        <a:pt x="1099" y="662"/>
                        <a:pt x="1077" y="694"/>
                        <a:pt x="1065" y="736"/>
                      </a:cubicBezTo>
                      <a:cubicBezTo>
                        <a:pt x="1052" y="742"/>
                        <a:pt x="1032" y="741"/>
                        <a:pt x="1023" y="751"/>
                      </a:cubicBezTo>
                      <a:cubicBezTo>
                        <a:pt x="1017" y="738"/>
                        <a:pt x="1054" y="742"/>
                        <a:pt x="1047" y="718"/>
                      </a:cubicBezTo>
                      <a:cubicBezTo>
                        <a:pt x="1029" y="715"/>
                        <a:pt x="1006" y="733"/>
                        <a:pt x="978" y="730"/>
                      </a:cubicBezTo>
                      <a:cubicBezTo>
                        <a:pt x="983" y="698"/>
                        <a:pt x="985" y="663"/>
                        <a:pt x="984" y="625"/>
                      </a:cubicBezTo>
                      <a:cubicBezTo>
                        <a:pt x="989" y="619"/>
                        <a:pt x="989" y="592"/>
                        <a:pt x="984" y="586"/>
                      </a:cubicBezTo>
                      <a:close/>
                    </a:path>
                  </a:pathLst>
                </a:custGeom>
                <a:solidFill>
                  <a:srgbClr val="4E212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" name="Freeform 66"/>
                <p:cNvSpPr/>
                <p:nvPr/>
              </p:nvSpPr>
              <p:spPr bwMode="auto">
                <a:xfrm>
                  <a:off x="6370638" y="1473201"/>
                  <a:ext cx="61913" cy="244475"/>
                </a:xfrm>
                <a:custGeom>
                  <a:avLst/>
                  <a:gdLst/>
                  <a:ahLst/>
                  <a:cxnLst>
                    <a:cxn ang="0">
                      <a:pos x="0" y="57"/>
                    </a:cxn>
                    <a:cxn ang="0">
                      <a:pos x="12" y="0"/>
                    </a:cxn>
                    <a:cxn ang="0">
                      <a:pos x="15" y="69"/>
                    </a:cxn>
                    <a:cxn ang="0">
                      <a:pos x="0" y="57"/>
                    </a:cxn>
                  </a:cxnLst>
                  <a:rect l="0" t="0" r="r" b="b"/>
                  <a:pathLst>
                    <a:path w="21" h="82">
                      <a:moveTo>
                        <a:pt x="0" y="57"/>
                      </a:moveTo>
                      <a:cubicBezTo>
                        <a:pt x="21" y="82"/>
                        <a:pt x="9" y="20"/>
                        <a:pt x="12" y="0"/>
                      </a:cubicBezTo>
                      <a:cubicBezTo>
                        <a:pt x="19" y="17"/>
                        <a:pt x="13" y="47"/>
                        <a:pt x="15" y="69"/>
                      </a:cubicBezTo>
                      <a:cubicBezTo>
                        <a:pt x="6" y="69"/>
                        <a:pt x="4" y="62"/>
                        <a:pt x="0" y="57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" name="Freeform 67"/>
                <p:cNvSpPr/>
                <p:nvPr/>
              </p:nvSpPr>
              <p:spPr bwMode="auto">
                <a:xfrm>
                  <a:off x="3486150" y="1165226"/>
                  <a:ext cx="66675" cy="65088"/>
                </a:xfrm>
                <a:custGeom>
                  <a:avLst/>
                  <a:gdLst/>
                  <a:ahLst/>
                  <a:cxnLst>
                    <a:cxn ang="0">
                      <a:pos x="0" y="22"/>
                    </a:cxn>
                    <a:cxn ang="0">
                      <a:pos x="18" y="1"/>
                    </a:cxn>
                    <a:cxn ang="0">
                      <a:pos x="21" y="13"/>
                    </a:cxn>
                    <a:cxn ang="0">
                      <a:pos x="0" y="22"/>
                    </a:cxn>
                  </a:cxnLst>
                  <a:rect l="0" t="0" r="r" b="b"/>
                  <a:pathLst>
                    <a:path w="22" h="22">
                      <a:moveTo>
                        <a:pt x="0" y="22"/>
                      </a:moveTo>
                      <a:cubicBezTo>
                        <a:pt x="4" y="13"/>
                        <a:pt x="14" y="10"/>
                        <a:pt x="18" y="1"/>
                      </a:cubicBezTo>
                      <a:cubicBezTo>
                        <a:pt x="22" y="2"/>
                        <a:pt x="20" y="9"/>
                        <a:pt x="21" y="13"/>
                      </a:cubicBezTo>
                      <a:cubicBezTo>
                        <a:pt x="14" y="0"/>
                        <a:pt x="9" y="20"/>
                        <a:pt x="0" y="22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" name="Freeform 68"/>
                <p:cNvSpPr/>
                <p:nvPr/>
              </p:nvSpPr>
              <p:spPr bwMode="auto">
                <a:xfrm>
                  <a:off x="3790950" y="1325563"/>
                  <a:ext cx="260350" cy="182563"/>
                </a:xfrm>
                <a:custGeom>
                  <a:avLst/>
                  <a:gdLst/>
                  <a:ahLst/>
                  <a:cxnLst>
                    <a:cxn ang="0">
                      <a:pos x="3" y="61"/>
                    </a:cxn>
                    <a:cxn ang="0">
                      <a:pos x="87" y="52"/>
                    </a:cxn>
                    <a:cxn ang="0">
                      <a:pos x="39" y="31"/>
                    </a:cxn>
                    <a:cxn ang="0">
                      <a:pos x="3" y="61"/>
                    </a:cxn>
                  </a:cxnLst>
                  <a:rect l="0" t="0" r="r" b="b"/>
                  <a:pathLst>
                    <a:path w="87" h="61">
                      <a:moveTo>
                        <a:pt x="3" y="61"/>
                      </a:moveTo>
                      <a:cubicBezTo>
                        <a:pt x="0" y="16"/>
                        <a:pt x="84" y="0"/>
                        <a:pt x="87" y="52"/>
                      </a:cubicBezTo>
                      <a:cubicBezTo>
                        <a:pt x="70" y="51"/>
                        <a:pt x="63" y="28"/>
                        <a:pt x="39" y="31"/>
                      </a:cubicBezTo>
                      <a:cubicBezTo>
                        <a:pt x="19" y="33"/>
                        <a:pt x="20" y="51"/>
                        <a:pt x="3" y="61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" name="Freeform 69"/>
                <p:cNvSpPr/>
                <p:nvPr/>
              </p:nvSpPr>
              <p:spPr bwMode="auto">
                <a:xfrm>
                  <a:off x="4668838" y="1782763"/>
                  <a:ext cx="50800" cy="84138"/>
                </a:xfrm>
                <a:custGeom>
                  <a:avLst/>
                  <a:gdLst/>
                  <a:ahLst/>
                  <a:cxnLst>
                    <a:cxn ang="0">
                      <a:pos x="15" y="28"/>
                    </a:cxn>
                    <a:cxn ang="0">
                      <a:pos x="0" y="4"/>
                    </a:cxn>
                    <a:cxn ang="0">
                      <a:pos x="15" y="28"/>
                    </a:cxn>
                  </a:cxnLst>
                  <a:rect l="0" t="0" r="r" b="b"/>
                  <a:pathLst>
                    <a:path w="17" h="28">
                      <a:moveTo>
                        <a:pt x="15" y="28"/>
                      </a:moveTo>
                      <a:cubicBezTo>
                        <a:pt x="2" y="28"/>
                        <a:pt x="4" y="13"/>
                        <a:pt x="0" y="4"/>
                      </a:cubicBezTo>
                      <a:cubicBezTo>
                        <a:pt x="17" y="0"/>
                        <a:pt x="16" y="14"/>
                        <a:pt x="15" y="28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" name="Freeform 70"/>
                <p:cNvSpPr/>
                <p:nvPr/>
              </p:nvSpPr>
              <p:spPr bwMode="auto">
                <a:xfrm>
                  <a:off x="3101975" y="2744788"/>
                  <a:ext cx="2176463" cy="1049338"/>
                </a:xfrm>
                <a:custGeom>
                  <a:avLst/>
                  <a:gdLst/>
                  <a:ahLst/>
                  <a:cxnLst>
                    <a:cxn ang="0">
                      <a:pos x="459" y="204"/>
                    </a:cxn>
                    <a:cxn ang="0">
                      <a:pos x="717" y="135"/>
                    </a:cxn>
                    <a:cxn ang="0">
                      <a:pos x="723" y="195"/>
                    </a:cxn>
                    <a:cxn ang="0">
                      <a:pos x="729" y="237"/>
                    </a:cxn>
                    <a:cxn ang="0">
                      <a:pos x="555" y="225"/>
                    </a:cxn>
                    <a:cxn ang="0">
                      <a:pos x="513" y="222"/>
                    </a:cxn>
                    <a:cxn ang="0">
                      <a:pos x="492" y="222"/>
                    </a:cxn>
                    <a:cxn ang="0">
                      <a:pos x="435" y="219"/>
                    </a:cxn>
                    <a:cxn ang="0">
                      <a:pos x="309" y="210"/>
                    </a:cxn>
                    <a:cxn ang="0">
                      <a:pos x="264" y="309"/>
                    </a:cxn>
                    <a:cxn ang="0">
                      <a:pos x="210" y="351"/>
                    </a:cxn>
                    <a:cxn ang="0">
                      <a:pos x="150" y="312"/>
                    </a:cxn>
                    <a:cxn ang="0">
                      <a:pos x="180" y="96"/>
                    </a:cxn>
                    <a:cxn ang="0">
                      <a:pos x="147" y="273"/>
                    </a:cxn>
                    <a:cxn ang="0">
                      <a:pos x="108" y="258"/>
                    </a:cxn>
                    <a:cxn ang="0">
                      <a:pos x="57" y="258"/>
                    </a:cxn>
                    <a:cxn ang="0">
                      <a:pos x="0" y="279"/>
                    </a:cxn>
                    <a:cxn ang="0">
                      <a:pos x="99" y="0"/>
                    </a:cxn>
                    <a:cxn ang="0">
                      <a:pos x="231" y="105"/>
                    </a:cxn>
                    <a:cxn ang="0">
                      <a:pos x="234" y="108"/>
                    </a:cxn>
                    <a:cxn ang="0">
                      <a:pos x="384" y="189"/>
                    </a:cxn>
                    <a:cxn ang="0">
                      <a:pos x="393" y="192"/>
                    </a:cxn>
                    <a:cxn ang="0">
                      <a:pos x="423" y="198"/>
                    </a:cxn>
                    <a:cxn ang="0">
                      <a:pos x="435" y="201"/>
                    </a:cxn>
                    <a:cxn ang="0">
                      <a:pos x="459" y="204"/>
                    </a:cxn>
                  </a:cxnLst>
                  <a:rect l="0" t="0" r="r" b="b"/>
                  <a:pathLst>
                    <a:path w="729" h="351">
                      <a:moveTo>
                        <a:pt x="459" y="204"/>
                      </a:moveTo>
                      <a:cubicBezTo>
                        <a:pt x="570" y="224"/>
                        <a:pt x="671" y="198"/>
                        <a:pt x="717" y="135"/>
                      </a:cubicBezTo>
                      <a:cubicBezTo>
                        <a:pt x="726" y="148"/>
                        <a:pt x="714" y="182"/>
                        <a:pt x="723" y="195"/>
                      </a:cubicBezTo>
                      <a:cubicBezTo>
                        <a:pt x="723" y="211"/>
                        <a:pt x="729" y="221"/>
                        <a:pt x="729" y="237"/>
                      </a:cubicBezTo>
                      <a:cubicBezTo>
                        <a:pt x="669" y="235"/>
                        <a:pt x="615" y="227"/>
                        <a:pt x="555" y="225"/>
                      </a:cubicBezTo>
                      <a:cubicBezTo>
                        <a:pt x="547" y="218"/>
                        <a:pt x="526" y="224"/>
                        <a:pt x="513" y="222"/>
                      </a:cubicBezTo>
                      <a:cubicBezTo>
                        <a:pt x="506" y="222"/>
                        <a:pt x="499" y="222"/>
                        <a:pt x="492" y="222"/>
                      </a:cubicBezTo>
                      <a:cubicBezTo>
                        <a:pt x="479" y="215"/>
                        <a:pt x="453" y="221"/>
                        <a:pt x="435" y="219"/>
                      </a:cubicBezTo>
                      <a:cubicBezTo>
                        <a:pt x="392" y="217"/>
                        <a:pt x="338" y="226"/>
                        <a:pt x="309" y="210"/>
                      </a:cubicBezTo>
                      <a:cubicBezTo>
                        <a:pt x="287" y="236"/>
                        <a:pt x="277" y="274"/>
                        <a:pt x="264" y="309"/>
                      </a:cubicBezTo>
                      <a:cubicBezTo>
                        <a:pt x="230" y="307"/>
                        <a:pt x="225" y="334"/>
                        <a:pt x="210" y="351"/>
                      </a:cubicBezTo>
                      <a:cubicBezTo>
                        <a:pt x="190" y="338"/>
                        <a:pt x="172" y="323"/>
                        <a:pt x="150" y="312"/>
                      </a:cubicBezTo>
                      <a:cubicBezTo>
                        <a:pt x="170" y="251"/>
                        <a:pt x="195" y="173"/>
                        <a:pt x="180" y="96"/>
                      </a:cubicBezTo>
                      <a:cubicBezTo>
                        <a:pt x="167" y="153"/>
                        <a:pt x="157" y="213"/>
                        <a:pt x="147" y="273"/>
                      </a:cubicBezTo>
                      <a:cubicBezTo>
                        <a:pt x="134" y="268"/>
                        <a:pt x="124" y="260"/>
                        <a:pt x="108" y="258"/>
                      </a:cubicBezTo>
                      <a:cubicBezTo>
                        <a:pt x="98" y="253"/>
                        <a:pt x="67" y="253"/>
                        <a:pt x="57" y="258"/>
                      </a:cubicBezTo>
                      <a:cubicBezTo>
                        <a:pt x="36" y="261"/>
                        <a:pt x="10" y="275"/>
                        <a:pt x="0" y="279"/>
                      </a:cubicBezTo>
                      <a:cubicBezTo>
                        <a:pt x="9" y="162"/>
                        <a:pt x="54" y="81"/>
                        <a:pt x="99" y="0"/>
                      </a:cubicBezTo>
                      <a:cubicBezTo>
                        <a:pt x="139" y="27"/>
                        <a:pt x="185" y="74"/>
                        <a:pt x="231" y="105"/>
                      </a:cubicBezTo>
                      <a:cubicBezTo>
                        <a:pt x="230" y="108"/>
                        <a:pt x="232" y="108"/>
                        <a:pt x="234" y="108"/>
                      </a:cubicBezTo>
                      <a:cubicBezTo>
                        <a:pt x="276" y="143"/>
                        <a:pt x="325" y="171"/>
                        <a:pt x="384" y="189"/>
                      </a:cubicBezTo>
                      <a:cubicBezTo>
                        <a:pt x="384" y="193"/>
                        <a:pt x="389" y="192"/>
                        <a:pt x="393" y="192"/>
                      </a:cubicBezTo>
                      <a:cubicBezTo>
                        <a:pt x="404" y="193"/>
                        <a:pt x="413" y="196"/>
                        <a:pt x="423" y="198"/>
                      </a:cubicBezTo>
                      <a:cubicBezTo>
                        <a:pt x="424" y="202"/>
                        <a:pt x="431" y="200"/>
                        <a:pt x="435" y="201"/>
                      </a:cubicBezTo>
                      <a:cubicBezTo>
                        <a:pt x="446" y="199"/>
                        <a:pt x="449" y="205"/>
                        <a:pt x="459" y="204"/>
                      </a:cubicBezTo>
                      <a:close/>
                    </a:path>
                  </a:pathLst>
                </a:custGeom>
                <a:solidFill>
                  <a:srgbClr val="48A2B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" name="Freeform 71"/>
                <p:cNvSpPr/>
                <p:nvPr/>
              </p:nvSpPr>
              <p:spPr bwMode="auto">
                <a:xfrm>
                  <a:off x="3773488" y="3032126"/>
                  <a:ext cx="1397000" cy="317500"/>
                </a:xfrm>
                <a:custGeom>
                  <a:avLst/>
                  <a:gdLst/>
                  <a:ahLst/>
                  <a:cxnLst>
                    <a:cxn ang="0">
                      <a:pos x="6" y="9"/>
                    </a:cxn>
                    <a:cxn ang="0">
                      <a:pos x="0" y="0"/>
                    </a:cxn>
                    <a:cxn ang="0">
                      <a:pos x="258" y="60"/>
                    </a:cxn>
                    <a:cxn ang="0">
                      <a:pos x="357" y="60"/>
                    </a:cxn>
                    <a:cxn ang="0">
                      <a:pos x="468" y="39"/>
                    </a:cxn>
                    <a:cxn ang="0">
                      <a:pos x="363" y="99"/>
                    </a:cxn>
                    <a:cxn ang="0">
                      <a:pos x="357" y="99"/>
                    </a:cxn>
                    <a:cxn ang="0">
                      <a:pos x="324" y="102"/>
                    </a:cxn>
                    <a:cxn ang="0">
                      <a:pos x="285" y="102"/>
                    </a:cxn>
                    <a:cxn ang="0">
                      <a:pos x="210" y="105"/>
                    </a:cxn>
                    <a:cxn ang="0">
                      <a:pos x="198" y="102"/>
                    </a:cxn>
                    <a:cxn ang="0">
                      <a:pos x="168" y="96"/>
                    </a:cxn>
                    <a:cxn ang="0">
                      <a:pos x="159" y="93"/>
                    </a:cxn>
                    <a:cxn ang="0">
                      <a:pos x="168" y="93"/>
                    </a:cxn>
                    <a:cxn ang="0">
                      <a:pos x="9" y="12"/>
                    </a:cxn>
                    <a:cxn ang="0">
                      <a:pos x="6" y="9"/>
                    </a:cxn>
                  </a:cxnLst>
                  <a:rect l="0" t="0" r="r" b="b"/>
                  <a:pathLst>
                    <a:path w="468" h="106">
                      <a:moveTo>
                        <a:pt x="6" y="9"/>
                      </a:moveTo>
                      <a:cubicBezTo>
                        <a:pt x="13" y="8"/>
                        <a:pt x="3" y="1"/>
                        <a:pt x="0" y="0"/>
                      </a:cubicBezTo>
                      <a:cubicBezTo>
                        <a:pt x="68" y="26"/>
                        <a:pt x="156" y="58"/>
                        <a:pt x="258" y="60"/>
                      </a:cubicBezTo>
                      <a:cubicBezTo>
                        <a:pt x="284" y="65"/>
                        <a:pt x="331" y="65"/>
                        <a:pt x="357" y="60"/>
                      </a:cubicBezTo>
                      <a:cubicBezTo>
                        <a:pt x="400" y="59"/>
                        <a:pt x="436" y="51"/>
                        <a:pt x="468" y="39"/>
                      </a:cubicBezTo>
                      <a:cubicBezTo>
                        <a:pt x="451" y="65"/>
                        <a:pt x="391" y="74"/>
                        <a:pt x="363" y="99"/>
                      </a:cubicBezTo>
                      <a:cubicBezTo>
                        <a:pt x="361" y="99"/>
                        <a:pt x="359" y="99"/>
                        <a:pt x="357" y="99"/>
                      </a:cubicBezTo>
                      <a:cubicBezTo>
                        <a:pt x="347" y="101"/>
                        <a:pt x="329" y="95"/>
                        <a:pt x="324" y="102"/>
                      </a:cubicBezTo>
                      <a:cubicBezTo>
                        <a:pt x="311" y="102"/>
                        <a:pt x="298" y="102"/>
                        <a:pt x="285" y="102"/>
                      </a:cubicBezTo>
                      <a:cubicBezTo>
                        <a:pt x="261" y="104"/>
                        <a:pt x="229" y="98"/>
                        <a:pt x="210" y="105"/>
                      </a:cubicBezTo>
                      <a:cubicBezTo>
                        <a:pt x="206" y="104"/>
                        <a:pt x="199" y="106"/>
                        <a:pt x="198" y="102"/>
                      </a:cubicBezTo>
                      <a:cubicBezTo>
                        <a:pt x="212" y="100"/>
                        <a:pt x="172" y="89"/>
                        <a:pt x="168" y="96"/>
                      </a:cubicBezTo>
                      <a:cubicBezTo>
                        <a:pt x="164" y="96"/>
                        <a:pt x="159" y="97"/>
                        <a:pt x="159" y="93"/>
                      </a:cubicBezTo>
                      <a:cubicBezTo>
                        <a:pt x="162" y="93"/>
                        <a:pt x="165" y="93"/>
                        <a:pt x="168" y="93"/>
                      </a:cubicBezTo>
                      <a:cubicBezTo>
                        <a:pt x="110" y="73"/>
                        <a:pt x="55" y="34"/>
                        <a:pt x="9" y="12"/>
                      </a:cubicBezTo>
                      <a:cubicBezTo>
                        <a:pt x="7" y="12"/>
                        <a:pt x="5" y="12"/>
                        <a:pt x="6" y="9"/>
                      </a:cubicBezTo>
                      <a:close/>
                    </a:path>
                  </a:pathLst>
                </a:custGeom>
                <a:solidFill>
                  <a:srgbClr val="336E7C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" name="Freeform 72"/>
                <p:cNvSpPr/>
                <p:nvPr/>
              </p:nvSpPr>
              <p:spPr bwMode="auto">
                <a:xfrm>
                  <a:off x="3800475" y="3068638"/>
                  <a:ext cx="474663" cy="2413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9" y="81"/>
                    </a:cxn>
                    <a:cxn ang="0">
                      <a:pos x="150" y="8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9" h="81">
                      <a:moveTo>
                        <a:pt x="0" y="0"/>
                      </a:moveTo>
                      <a:cubicBezTo>
                        <a:pt x="46" y="22"/>
                        <a:pt x="101" y="61"/>
                        <a:pt x="159" y="81"/>
                      </a:cubicBezTo>
                      <a:cubicBezTo>
                        <a:pt x="156" y="81"/>
                        <a:pt x="153" y="81"/>
                        <a:pt x="150" y="81"/>
                      </a:cubicBezTo>
                      <a:cubicBezTo>
                        <a:pt x="91" y="63"/>
                        <a:pt x="42" y="35"/>
                        <a:pt x="0" y="0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" name="Freeform 73"/>
                <p:cNvSpPr/>
                <p:nvPr/>
              </p:nvSpPr>
              <p:spPr bwMode="auto">
                <a:xfrm>
                  <a:off x="4356100" y="3573463"/>
                  <a:ext cx="106363" cy="31750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36" y="5"/>
                    </a:cxn>
                    <a:cxn ang="0">
                      <a:pos x="36" y="8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36" h="11">
                      <a:moveTo>
                        <a:pt x="0" y="11"/>
                      </a:moveTo>
                      <a:cubicBezTo>
                        <a:pt x="3" y="0"/>
                        <a:pt x="24" y="7"/>
                        <a:pt x="36" y="5"/>
                      </a:cubicBezTo>
                      <a:cubicBezTo>
                        <a:pt x="36" y="6"/>
                        <a:pt x="36" y="7"/>
                        <a:pt x="36" y="8"/>
                      </a:cubicBezTo>
                      <a:cubicBezTo>
                        <a:pt x="24" y="9"/>
                        <a:pt x="7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" name="Freeform 74"/>
                <p:cNvSpPr/>
                <p:nvPr/>
              </p:nvSpPr>
              <p:spPr bwMode="auto">
                <a:xfrm>
                  <a:off x="4651375" y="3749676"/>
                  <a:ext cx="133350" cy="301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5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10">
                      <a:moveTo>
                        <a:pt x="0" y="0"/>
                      </a:moveTo>
                      <a:cubicBezTo>
                        <a:pt x="10" y="6"/>
                        <a:pt x="30" y="2"/>
                        <a:pt x="45" y="3"/>
                      </a:cubicBezTo>
                      <a:cubicBezTo>
                        <a:pt x="37" y="7"/>
                        <a:pt x="4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" name="Freeform 75"/>
                <p:cNvSpPr/>
                <p:nvPr/>
              </p:nvSpPr>
              <p:spPr bwMode="auto">
                <a:xfrm>
                  <a:off x="5546725" y="3689351"/>
                  <a:ext cx="661988" cy="1439863"/>
                </a:xfrm>
                <a:custGeom>
                  <a:avLst/>
                  <a:gdLst/>
                  <a:ahLst/>
                  <a:cxnLst>
                    <a:cxn ang="0">
                      <a:pos x="0" y="482"/>
                    </a:cxn>
                    <a:cxn ang="0">
                      <a:pos x="162" y="5"/>
                    </a:cxn>
                    <a:cxn ang="0">
                      <a:pos x="222" y="2"/>
                    </a:cxn>
                    <a:cxn ang="0">
                      <a:pos x="177" y="104"/>
                    </a:cxn>
                    <a:cxn ang="0">
                      <a:pos x="138" y="161"/>
                    </a:cxn>
                    <a:cxn ang="0">
                      <a:pos x="120" y="224"/>
                    </a:cxn>
                    <a:cxn ang="0">
                      <a:pos x="96" y="254"/>
                    </a:cxn>
                    <a:cxn ang="0">
                      <a:pos x="102" y="335"/>
                    </a:cxn>
                    <a:cxn ang="0">
                      <a:pos x="75" y="413"/>
                    </a:cxn>
                    <a:cxn ang="0">
                      <a:pos x="0" y="482"/>
                    </a:cxn>
                  </a:cxnLst>
                  <a:rect l="0" t="0" r="r" b="b"/>
                  <a:pathLst>
                    <a:path w="222" h="482">
                      <a:moveTo>
                        <a:pt x="0" y="482"/>
                      </a:moveTo>
                      <a:cubicBezTo>
                        <a:pt x="43" y="324"/>
                        <a:pt x="108" y="162"/>
                        <a:pt x="162" y="5"/>
                      </a:cubicBezTo>
                      <a:cubicBezTo>
                        <a:pt x="183" y="5"/>
                        <a:pt x="199" y="0"/>
                        <a:pt x="222" y="2"/>
                      </a:cubicBezTo>
                      <a:cubicBezTo>
                        <a:pt x="209" y="38"/>
                        <a:pt x="190" y="68"/>
                        <a:pt x="177" y="104"/>
                      </a:cubicBezTo>
                      <a:cubicBezTo>
                        <a:pt x="148" y="107"/>
                        <a:pt x="132" y="132"/>
                        <a:pt x="138" y="161"/>
                      </a:cubicBezTo>
                      <a:cubicBezTo>
                        <a:pt x="124" y="175"/>
                        <a:pt x="111" y="196"/>
                        <a:pt x="120" y="224"/>
                      </a:cubicBezTo>
                      <a:cubicBezTo>
                        <a:pt x="115" y="237"/>
                        <a:pt x="100" y="240"/>
                        <a:pt x="96" y="254"/>
                      </a:cubicBezTo>
                      <a:cubicBezTo>
                        <a:pt x="115" y="287"/>
                        <a:pt x="73" y="306"/>
                        <a:pt x="102" y="335"/>
                      </a:cubicBezTo>
                      <a:cubicBezTo>
                        <a:pt x="95" y="363"/>
                        <a:pt x="84" y="387"/>
                        <a:pt x="75" y="413"/>
                      </a:cubicBezTo>
                      <a:cubicBezTo>
                        <a:pt x="36" y="422"/>
                        <a:pt x="25" y="459"/>
                        <a:pt x="0" y="482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" name="Freeform 76"/>
                <p:cNvSpPr/>
                <p:nvPr/>
              </p:nvSpPr>
              <p:spPr bwMode="auto">
                <a:xfrm>
                  <a:off x="4659313" y="3767138"/>
                  <a:ext cx="439738" cy="169863"/>
                </a:xfrm>
                <a:custGeom>
                  <a:avLst/>
                  <a:gdLst/>
                  <a:ahLst/>
                  <a:cxnLst>
                    <a:cxn ang="0">
                      <a:pos x="147" y="27"/>
                    </a:cxn>
                    <a:cxn ang="0">
                      <a:pos x="0" y="33"/>
                    </a:cxn>
                    <a:cxn ang="0">
                      <a:pos x="9" y="12"/>
                    </a:cxn>
                    <a:cxn ang="0">
                      <a:pos x="147" y="27"/>
                    </a:cxn>
                  </a:cxnLst>
                  <a:rect l="0" t="0" r="r" b="b"/>
                  <a:pathLst>
                    <a:path w="147" h="57">
                      <a:moveTo>
                        <a:pt x="147" y="27"/>
                      </a:moveTo>
                      <a:cubicBezTo>
                        <a:pt x="120" y="57"/>
                        <a:pt x="40" y="38"/>
                        <a:pt x="0" y="33"/>
                      </a:cubicBezTo>
                      <a:cubicBezTo>
                        <a:pt x="1" y="24"/>
                        <a:pt x="7" y="20"/>
                        <a:pt x="9" y="12"/>
                      </a:cubicBezTo>
                      <a:cubicBezTo>
                        <a:pt x="45" y="25"/>
                        <a:pt x="118" y="0"/>
                        <a:pt x="147" y="27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" name="Freeform 77"/>
                <p:cNvSpPr>
                  <a:spLocks noEditPoints="1"/>
                </p:cNvSpPr>
                <p:nvPr/>
              </p:nvSpPr>
              <p:spPr bwMode="auto">
                <a:xfrm>
                  <a:off x="3665538" y="3587751"/>
                  <a:ext cx="1908175" cy="1628775"/>
                </a:xfrm>
                <a:custGeom>
                  <a:avLst/>
                  <a:gdLst/>
                  <a:ahLst/>
                  <a:cxnLst>
                    <a:cxn ang="0">
                      <a:pos x="267" y="3"/>
                    </a:cxn>
                    <a:cxn ang="0">
                      <a:pos x="333" y="3"/>
                    </a:cxn>
                    <a:cxn ang="0">
                      <a:pos x="399" y="6"/>
                    </a:cxn>
                    <a:cxn ang="0">
                      <a:pos x="465" y="6"/>
                    </a:cxn>
                    <a:cxn ang="0">
                      <a:pos x="627" y="9"/>
                    </a:cxn>
                    <a:cxn ang="0">
                      <a:pos x="444" y="534"/>
                    </a:cxn>
                    <a:cxn ang="0">
                      <a:pos x="228" y="537"/>
                    </a:cxn>
                    <a:cxn ang="0">
                      <a:pos x="81" y="540"/>
                    </a:cxn>
                    <a:cxn ang="0">
                      <a:pos x="108" y="288"/>
                    </a:cxn>
                    <a:cxn ang="0">
                      <a:pos x="171" y="126"/>
                    </a:cxn>
                    <a:cxn ang="0">
                      <a:pos x="231" y="6"/>
                    </a:cxn>
                    <a:cxn ang="0">
                      <a:pos x="537" y="60"/>
                    </a:cxn>
                    <a:cxn ang="0">
                      <a:pos x="459" y="225"/>
                    </a:cxn>
                    <a:cxn ang="0">
                      <a:pos x="567" y="42"/>
                    </a:cxn>
                    <a:cxn ang="0">
                      <a:pos x="330" y="54"/>
                    </a:cxn>
                    <a:cxn ang="0">
                      <a:pos x="231" y="57"/>
                    </a:cxn>
                    <a:cxn ang="0">
                      <a:pos x="231" y="57"/>
                    </a:cxn>
                    <a:cxn ang="0">
                      <a:pos x="333" y="93"/>
                    </a:cxn>
                    <a:cxn ang="0">
                      <a:pos x="342" y="72"/>
                    </a:cxn>
                    <a:cxn ang="0">
                      <a:pos x="270" y="117"/>
                    </a:cxn>
                    <a:cxn ang="0">
                      <a:pos x="303" y="180"/>
                    </a:cxn>
                    <a:cxn ang="0">
                      <a:pos x="312" y="99"/>
                    </a:cxn>
                    <a:cxn ang="0">
                      <a:pos x="336" y="162"/>
                    </a:cxn>
                    <a:cxn ang="0">
                      <a:pos x="336" y="162"/>
                    </a:cxn>
                    <a:cxn ang="0">
                      <a:pos x="438" y="366"/>
                    </a:cxn>
                    <a:cxn ang="0">
                      <a:pos x="456" y="282"/>
                    </a:cxn>
                    <a:cxn ang="0">
                      <a:pos x="390" y="237"/>
                    </a:cxn>
                    <a:cxn ang="0">
                      <a:pos x="297" y="270"/>
                    </a:cxn>
                    <a:cxn ang="0">
                      <a:pos x="273" y="246"/>
                    </a:cxn>
                    <a:cxn ang="0">
                      <a:pos x="225" y="249"/>
                    </a:cxn>
                    <a:cxn ang="0">
                      <a:pos x="105" y="378"/>
                    </a:cxn>
                    <a:cxn ang="0">
                      <a:pos x="147" y="381"/>
                    </a:cxn>
                    <a:cxn ang="0">
                      <a:pos x="306" y="384"/>
                    </a:cxn>
                    <a:cxn ang="0">
                      <a:pos x="198" y="408"/>
                    </a:cxn>
                    <a:cxn ang="0">
                      <a:pos x="324" y="405"/>
                    </a:cxn>
                    <a:cxn ang="0">
                      <a:pos x="324" y="405"/>
                    </a:cxn>
                  </a:cxnLst>
                  <a:rect l="0" t="0" r="r" b="b"/>
                  <a:pathLst>
                    <a:path w="639" h="545">
                      <a:moveTo>
                        <a:pt x="231" y="6"/>
                      </a:moveTo>
                      <a:cubicBezTo>
                        <a:pt x="238" y="0"/>
                        <a:pt x="255" y="4"/>
                        <a:pt x="267" y="3"/>
                      </a:cubicBezTo>
                      <a:cubicBezTo>
                        <a:pt x="278" y="3"/>
                        <a:pt x="289" y="3"/>
                        <a:pt x="300" y="3"/>
                      </a:cubicBezTo>
                      <a:cubicBezTo>
                        <a:pt x="311" y="3"/>
                        <a:pt x="322" y="3"/>
                        <a:pt x="333" y="3"/>
                      </a:cubicBezTo>
                      <a:cubicBezTo>
                        <a:pt x="344" y="3"/>
                        <a:pt x="355" y="3"/>
                        <a:pt x="366" y="3"/>
                      </a:cubicBezTo>
                      <a:cubicBezTo>
                        <a:pt x="371" y="10"/>
                        <a:pt x="389" y="4"/>
                        <a:pt x="399" y="6"/>
                      </a:cubicBezTo>
                      <a:cubicBezTo>
                        <a:pt x="410" y="6"/>
                        <a:pt x="421" y="6"/>
                        <a:pt x="432" y="6"/>
                      </a:cubicBezTo>
                      <a:cubicBezTo>
                        <a:pt x="443" y="6"/>
                        <a:pt x="454" y="6"/>
                        <a:pt x="465" y="6"/>
                      </a:cubicBezTo>
                      <a:cubicBezTo>
                        <a:pt x="476" y="6"/>
                        <a:pt x="487" y="6"/>
                        <a:pt x="498" y="6"/>
                      </a:cubicBezTo>
                      <a:cubicBezTo>
                        <a:pt x="535" y="13"/>
                        <a:pt x="585" y="7"/>
                        <a:pt x="627" y="9"/>
                      </a:cubicBezTo>
                      <a:cubicBezTo>
                        <a:pt x="628" y="13"/>
                        <a:pt x="635" y="11"/>
                        <a:pt x="639" y="12"/>
                      </a:cubicBezTo>
                      <a:cubicBezTo>
                        <a:pt x="574" y="186"/>
                        <a:pt x="515" y="366"/>
                        <a:pt x="444" y="534"/>
                      </a:cubicBezTo>
                      <a:cubicBezTo>
                        <a:pt x="414" y="532"/>
                        <a:pt x="393" y="539"/>
                        <a:pt x="363" y="537"/>
                      </a:cubicBezTo>
                      <a:cubicBezTo>
                        <a:pt x="318" y="537"/>
                        <a:pt x="273" y="537"/>
                        <a:pt x="228" y="537"/>
                      </a:cubicBezTo>
                      <a:cubicBezTo>
                        <a:pt x="195" y="537"/>
                        <a:pt x="162" y="537"/>
                        <a:pt x="129" y="537"/>
                      </a:cubicBezTo>
                      <a:cubicBezTo>
                        <a:pt x="114" y="539"/>
                        <a:pt x="91" y="533"/>
                        <a:pt x="81" y="540"/>
                      </a:cubicBezTo>
                      <a:cubicBezTo>
                        <a:pt x="51" y="538"/>
                        <a:pt x="30" y="545"/>
                        <a:pt x="0" y="543"/>
                      </a:cubicBezTo>
                      <a:cubicBezTo>
                        <a:pt x="31" y="465"/>
                        <a:pt x="82" y="381"/>
                        <a:pt x="108" y="288"/>
                      </a:cubicBezTo>
                      <a:cubicBezTo>
                        <a:pt x="144" y="284"/>
                        <a:pt x="163" y="240"/>
                        <a:pt x="144" y="216"/>
                      </a:cubicBezTo>
                      <a:cubicBezTo>
                        <a:pt x="214" y="232"/>
                        <a:pt x="213" y="140"/>
                        <a:pt x="171" y="126"/>
                      </a:cubicBezTo>
                      <a:cubicBezTo>
                        <a:pt x="210" y="133"/>
                        <a:pt x="201" y="82"/>
                        <a:pt x="192" y="72"/>
                      </a:cubicBezTo>
                      <a:cubicBezTo>
                        <a:pt x="204" y="49"/>
                        <a:pt x="214" y="24"/>
                        <a:pt x="231" y="6"/>
                      </a:cubicBezTo>
                      <a:close/>
                      <a:moveTo>
                        <a:pt x="375" y="57"/>
                      </a:moveTo>
                      <a:cubicBezTo>
                        <a:pt x="429" y="58"/>
                        <a:pt x="488" y="54"/>
                        <a:pt x="537" y="60"/>
                      </a:cubicBezTo>
                      <a:cubicBezTo>
                        <a:pt x="524" y="88"/>
                        <a:pt x="513" y="117"/>
                        <a:pt x="498" y="144"/>
                      </a:cubicBezTo>
                      <a:cubicBezTo>
                        <a:pt x="483" y="171"/>
                        <a:pt x="461" y="195"/>
                        <a:pt x="459" y="225"/>
                      </a:cubicBezTo>
                      <a:cubicBezTo>
                        <a:pt x="500" y="231"/>
                        <a:pt x="511" y="177"/>
                        <a:pt x="525" y="147"/>
                      </a:cubicBezTo>
                      <a:cubicBezTo>
                        <a:pt x="542" y="112"/>
                        <a:pt x="564" y="74"/>
                        <a:pt x="567" y="42"/>
                      </a:cubicBezTo>
                      <a:cubicBezTo>
                        <a:pt x="507" y="21"/>
                        <a:pt x="388" y="26"/>
                        <a:pt x="330" y="45"/>
                      </a:cubicBezTo>
                      <a:cubicBezTo>
                        <a:pt x="330" y="48"/>
                        <a:pt x="330" y="51"/>
                        <a:pt x="330" y="54"/>
                      </a:cubicBezTo>
                      <a:cubicBezTo>
                        <a:pt x="334" y="64"/>
                        <a:pt x="367" y="61"/>
                        <a:pt x="375" y="57"/>
                      </a:cubicBezTo>
                      <a:close/>
                      <a:moveTo>
                        <a:pt x="231" y="57"/>
                      </a:moveTo>
                      <a:cubicBezTo>
                        <a:pt x="251" y="64"/>
                        <a:pt x="283" y="84"/>
                        <a:pt x="306" y="69"/>
                      </a:cubicBezTo>
                      <a:cubicBezTo>
                        <a:pt x="319" y="29"/>
                        <a:pt x="234" y="34"/>
                        <a:pt x="231" y="57"/>
                      </a:cubicBezTo>
                      <a:close/>
                      <a:moveTo>
                        <a:pt x="342" y="72"/>
                      </a:moveTo>
                      <a:cubicBezTo>
                        <a:pt x="340" y="80"/>
                        <a:pt x="334" y="84"/>
                        <a:pt x="333" y="93"/>
                      </a:cubicBezTo>
                      <a:cubicBezTo>
                        <a:pt x="373" y="98"/>
                        <a:pt x="453" y="117"/>
                        <a:pt x="480" y="87"/>
                      </a:cubicBezTo>
                      <a:cubicBezTo>
                        <a:pt x="451" y="60"/>
                        <a:pt x="378" y="85"/>
                        <a:pt x="342" y="72"/>
                      </a:cubicBezTo>
                      <a:close/>
                      <a:moveTo>
                        <a:pt x="222" y="114"/>
                      </a:moveTo>
                      <a:cubicBezTo>
                        <a:pt x="237" y="116"/>
                        <a:pt x="260" y="110"/>
                        <a:pt x="270" y="117"/>
                      </a:cubicBezTo>
                      <a:cubicBezTo>
                        <a:pt x="258" y="152"/>
                        <a:pt x="213" y="182"/>
                        <a:pt x="228" y="225"/>
                      </a:cubicBezTo>
                      <a:cubicBezTo>
                        <a:pt x="262" y="221"/>
                        <a:pt x="298" y="203"/>
                        <a:pt x="303" y="180"/>
                      </a:cubicBezTo>
                      <a:cubicBezTo>
                        <a:pt x="283" y="172"/>
                        <a:pt x="269" y="195"/>
                        <a:pt x="249" y="198"/>
                      </a:cubicBezTo>
                      <a:cubicBezTo>
                        <a:pt x="270" y="165"/>
                        <a:pt x="292" y="133"/>
                        <a:pt x="312" y="99"/>
                      </a:cubicBezTo>
                      <a:cubicBezTo>
                        <a:pt x="291" y="84"/>
                        <a:pt x="226" y="84"/>
                        <a:pt x="222" y="114"/>
                      </a:cubicBezTo>
                      <a:close/>
                      <a:moveTo>
                        <a:pt x="336" y="162"/>
                      </a:moveTo>
                      <a:cubicBezTo>
                        <a:pt x="353" y="183"/>
                        <a:pt x="429" y="184"/>
                        <a:pt x="450" y="165"/>
                      </a:cubicBezTo>
                      <a:cubicBezTo>
                        <a:pt x="467" y="88"/>
                        <a:pt x="320" y="81"/>
                        <a:pt x="336" y="162"/>
                      </a:cubicBezTo>
                      <a:close/>
                      <a:moveTo>
                        <a:pt x="306" y="384"/>
                      </a:moveTo>
                      <a:cubicBezTo>
                        <a:pt x="351" y="379"/>
                        <a:pt x="419" y="397"/>
                        <a:pt x="438" y="366"/>
                      </a:cubicBezTo>
                      <a:cubicBezTo>
                        <a:pt x="433" y="362"/>
                        <a:pt x="425" y="361"/>
                        <a:pt x="423" y="354"/>
                      </a:cubicBezTo>
                      <a:cubicBezTo>
                        <a:pt x="438" y="334"/>
                        <a:pt x="454" y="315"/>
                        <a:pt x="456" y="282"/>
                      </a:cubicBezTo>
                      <a:cubicBezTo>
                        <a:pt x="439" y="274"/>
                        <a:pt x="420" y="268"/>
                        <a:pt x="393" y="270"/>
                      </a:cubicBezTo>
                      <a:cubicBezTo>
                        <a:pt x="394" y="263"/>
                        <a:pt x="403" y="238"/>
                        <a:pt x="390" y="237"/>
                      </a:cubicBezTo>
                      <a:cubicBezTo>
                        <a:pt x="375" y="240"/>
                        <a:pt x="376" y="259"/>
                        <a:pt x="366" y="267"/>
                      </a:cubicBezTo>
                      <a:cubicBezTo>
                        <a:pt x="341" y="266"/>
                        <a:pt x="323" y="272"/>
                        <a:pt x="297" y="270"/>
                      </a:cubicBezTo>
                      <a:cubicBezTo>
                        <a:pt x="282" y="274"/>
                        <a:pt x="279" y="266"/>
                        <a:pt x="276" y="258"/>
                      </a:cubicBezTo>
                      <a:cubicBezTo>
                        <a:pt x="277" y="252"/>
                        <a:pt x="273" y="251"/>
                        <a:pt x="273" y="246"/>
                      </a:cubicBezTo>
                      <a:cubicBezTo>
                        <a:pt x="249" y="248"/>
                        <a:pt x="253" y="278"/>
                        <a:pt x="225" y="276"/>
                      </a:cubicBezTo>
                      <a:cubicBezTo>
                        <a:pt x="230" y="271"/>
                        <a:pt x="230" y="254"/>
                        <a:pt x="225" y="249"/>
                      </a:cubicBezTo>
                      <a:cubicBezTo>
                        <a:pt x="177" y="263"/>
                        <a:pt x="172" y="320"/>
                        <a:pt x="147" y="357"/>
                      </a:cubicBezTo>
                      <a:cubicBezTo>
                        <a:pt x="124" y="355"/>
                        <a:pt x="111" y="363"/>
                        <a:pt x="105" y="378"/>
                      </a:cubicBezTo>
                      <a:cubicBezTo>
                        <a:pt x="106" y="378"/>
                        <a:pt x="107" y="378"/>
                        <a:pt x="108" y="378"/>
                      </a:cubicBezTo>
                      <a:cubicBezTo>
                        <a:pt x="115" y="385"/>
                        <a:pt x="135" y="379"/>
                        <a:pt x="147" y="381"/>
                      </a:cubicBezTo>
                      <a:cubicBezTo>
                        <a:pt x="186" y="381"/>
                        <a:pt x="225" y="381"/>
                        <a:pt x="264" y="381"/>
                      </a:cubicBezTo>
                      <a:cubicBezTo>
                        <a:pt x="272" y="388"/>
                        <a:pt x="293" y="382"/>
                        <a:pt x="306" y="384"/>
                      </a:cubicBezTo>
                      <a:close/>
                      <a:moveTo>
                        <a:pt x="123" y="450"/>
                      </a:moveTo>
                      <a:cubicBezTo>
                        <a:pt x="126" y="502"/>
                        <a:pt x="196" y="416"/>
                        <a:pt x="198" y="408"/>
                      </a:cubicBezTo>
                      <a:cubicBezTo>
                        <a:pt x="197" y="365"/>
                        <a:pt x="122" y="428"/>
                        <a:pt x="123" y="450"/>
                      </a:cubicBezTo>
                      <a:close/>
                      <a:moveTo>
                        <a:pt x="324" y="405"/>
                      </a:moveTo>
                      <a:cubicBezTo>
                        <a:pt x="332" y="429"/>
                        <a:pt x="352" y="467"/>
                        <a:pt x="384" y="447"/>
                      </a:cubicBezTo>
                      <a:cubicBezTo>
                        <a:pt x="390" y="409"/>
                        <a:pt x="351" y="381"/>
                        <a:pt x="324" y="405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" name="Freeform 78"/>
                <p:cNvSpPr/>
                <p:nvPr/>
              </p:nvSpPr>
              <p:spPr bwMode="auto">
                <a:xfrm>
                  <a:off x="5556250" y="4075113"/>
                  <a:ext cx="109538" cy="57150"/>
                </a:xfrm>
                <a:custGeom>
                  <a:avLst/>
                  <a:gdLst/>
                  <a:ahLst/>
                  <a:cxnLst>
                    <a:cxn ang="0">
                      <a:pos x="30" y="17"/>
                    </a:cxn>
                    <a:cxn ang="0">
                      <a:pos x="0" y="11"/>
                    </a:cxn>
                    <a:cxn ang="0">
                      <a:pos x="30" y="17"/>
                    </a:cxn>
                  </a:cxnLst>
                  <a:rect l="0" t="0" r="r" b="b"/>
                  <a:pathLst>
                    <a:path w="37" h="19">
                      <a:moveTo>
                        <a:pt x="30" y="17"/>
                      </a:moveTo>
                      <a:cubicBezTo>
                        <a:pt x="18" y="17"/>
                        <a:pt x="4" y="19"/>
                        <a:pt x="0" y="11"/>
                      </a:cubicBezTo>
                      <a:cubicBezTo>
                        <a:pt x="0" y="0"/>
                        <a:pt x="37" y="1"/>
                        <a:pt x="30" y="17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" name="Freeform 79"/>
                <p:cNvSpPr/>
                <p:nvPr/>
              </p:nvSpPr>
              <p:spPr bwMode="auto">
                <a:xfrm>
                  <a:off x="2987675" y="4102101"/>
                  <a:ext cx="1708150" cy="1216025"/>
                </a:xfrm>
                <a:custGeom>
                  <a:avLst/>
                  <a:gdLst/>
                  <a:ahLst/>
                  <a:cxnLst>
                    <a:cxn ang="0">
                      <a:pos x="311" y="404"/>
                    </a:cxn>
                    <a:cxn ang="0">
                      <a:pos x="119" y="368"/>
                    </a:cxn>
                    <a:cxn ang="0">
                      <a:pos x="2" y="299"/>
                    </a:cxn>
                    <a:cxn ang="0">
                      <a:pos x="26" y="227"/>
                    </a:cxn>
                    <a:cxn ang="0">
                      <a:pos x="89" y="2"/>
                    </a:cxn>
                    <a:cxn ang="0">
                      <a:pos x="146" y="38"/>
                    </a:cxn>
                    <a:cxn ang="0">
                      <a:pos x="224" y="62"/>
                    </a:cxn>
                    <a:cxn ang="0">
                      <a:pos x="122" y="329"/>
                    </a:cxn>
                    <a:cxn ang="0">
                      <a:pos x="224" y="383"/>
                    </a:cxn>
                    <a:cxn ang="0">
                      <a:pos x="365" y="386"/>
                    </a:cxn>
                    <a:cxn ang="0">
                      <a:pos x="521" y="386"/>
                    </a:cxn>
                    <a:cxn ang="0">
                      <a:pos x="557" y="383"/>
                    </a:cxn>
                    <a:cxn ang="0">
                      <a:pos x="572" y="383"/>
                    </a:cxn>
                    <a:cxn ang="0">
                      <a:pos x="371" y="404"/>
                    </a:cxn>
                    <a:cxn ang="0">
                      <a:pos x="311" y="404"/>
                    </a:cxn>
                  </a:cxnLst>
                  <a:rect l="0" t="0" r="r" b="b"/>
                  <a:pathLst>
                    <a:path w="572" h="407">
                      <a:moveTo>
                        <a:pt x="311" y="404"/>
                      </a:moveTo>
                      <a:cubicBezTo>
                        <a:pt x="236" y="402"/>
                        <a:pt x="163" y="393"/>
                        <a:pt x="119" y="368"/>
                      </a:cubicBezTo>
                      <a:cubicBezTo>
                        <a:pt x="86" y="365"/>
                        <a:pt x="7" y="338"/>
                        <a:pt x="2" y="299"/>
                      </a:cubicBezTo>
                      <a:cubicBezTo>
                        <a:pt x="0" y="285"/>
                        <a:pt x="17" y="250"/>
                        <a:pt x="26" y="227"/>
                      </a:cubicBezTo>
                      <a:cubicBezTo>
                        <a:pt x="50" y="162"/>
                        <a:pt x="84" y="77"/>
                        <a:pt x="89" y="2"/>
                      </a:cubicBezTo>
                      <a:cubicBezTo>
                        <a:pt x="103" y="0"/>
                        <a:pt x="125" y="26"/>
                        <a:pt x="146" y="38"/>
                      </a:cubicBezTo>
                      <a:cubicBezTo>
                        <a:pt x="169" y="50"/>
                        <a:pt x="196" y="59"/>
                        <a:pt x="224" y="62"/>
                      </a:cubicBezTo>
                      <a:cubicBezTo>
                        <a:pt x="187" y="148"/>
                        <a:pt x="153" y="237"/>
                        <a:pt x="122" y="329"/>
                      </a:cubicBezTo>
                      <a:cubicBezTo>
                        <a:pt x="146" y="357"/>
                        <a:pt x="188" y="367"/>
                        <a:pt x="224" y="383"/>
                      </a:cubicBezTo>
                      <a:cubicBezTo>
                        <a:pt x="265" y="390"/>
                        <a:pt x="319" y="384"/>
                        <a:pt x="365" y="386"/>
                      </a:cubicBezTo>
                      <a:cubicBezTo>
                        <a:pt x="417" y="386"/>
                        <a:pt x="469" y="386"/>
                        <a:pt x="521" y="386"/>
                      </a:cubicBezTo>
                      <a:cubicBezTo>
                        <a:pt x="532" y="384"/>
                        <a:pt x="551" y="390"/>
                        <a:pt x="557" y="383"/>
                      </a:cubicBezTo>
                      <a:cubicBezTo>
                        <a:pt x="562" y="383"/>
                        <a:pt x="567" y="383"/>
                        <a:pt x="572" y="383"/>
                      </a:cubicBezTo>
                      <a:cubicBezTo>
                        <a:pt x="522" y="407"/>
                        <a:pt x="439" y="398"/>
                        <a:pt x="371" y="404"/>
                      </a:cubicBezTo>
                      <a:cubicBezTo>
                        <a:pt x="351" y="404"/>
                        <a:pt x="331" y="404"/>
                        <a:pt x="311" y="404"/>
                      </a:cubicBezTo>
                      <a:close/>
                    </a:path>
                  </a:pathLst>
                </a:custGeom>
                <a:solidFill>
                  <a:srgbClr val="48A2B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6" name="Freeform 80"/>
                <p:cNvSpPr/>
                <p:nvPr/>
              </p:nvSpPr>
              <p:spPr bwMode="auto">
                <a:xfrm>
                  <a:off x="4471988" y="4359276"/>
                  <a:ext cx="80963" cy="57150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27" y="12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27" h="19">
                      <a:moveTo>
                        <a:pt x="6" y="0"/>
                      </a:moveTo>
                      <a:cubicBezTo>
                        <a:pt x="9" y="8"/>
                        <a:pt x="12" y="16"/>
                        <a:pt x="27" y="12"/>
                      </a:cubicBezTo>
                      <a:cubicBezTo>
                        <a:pt x="20" y="19"/>
                        <a:pt x="0" y="16"/>
                        <a:pt x="6" y="0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7" name="Freeform 81"/>
                <p:cNvSpPr/>
                <p:nvPr/>
              </p:nvSpPr>
              <p:spPr bwMode="auto">
                <a:xfrm>
                  <a:off x="5481638" y="4338638"/>
                  <a:ext cx="65088" cy="55563"/>
                </a:xfrm>
                <a:custGeom>
                  <a:avLst/>
                  <a:gdLst/>
                  <a:ahLst/>
                  <a:cxnLst>
                    <a:cxn ang="0">
                      <a:pos x="19" y="4"/>
                    </a:cxn>
                    <a:cxn ang="0">
                      <a:pos x="13" y="19"/>
                    </a:cxn>
                    <a:cxn ang="0">
                      <a:pos x="1" y="4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22" h="19">
                      <a:moveTo>
                        <a:pt x="19" y="4"/>
                      </a:moveTo>
                      <a:cubicBezTo>
                        <a:pt x="22" y="14"/>
                        <a:pt x="14" y="13"/>
                        <a:pt x="13" y="19"/>
                      </a:cubicBezTo>
                      <a:cubicBezTo>
                        <a:pt x="5" y="18"/>
                        <a:pt x="0" y="14"/>
                        <a:pt x="1" y="4"/>
                      </a:cubicBezTo>
                      <a:cubicBezTo>
                        <a:pt x="5" y="0"/>
                        <a:pt x="15" y="0"/>
                        <a:pt x="19" y="4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8" name="Freeform 82"/>
                <p:cNvSpPr/>
                <p:nvPr/>
              </p:nvSpPr>
              <p:spPr bwMode="auto">
                <a:xfrm>
                  <a:off x="5427663" y="4465638"/>
                  <a:ext cx="74613" cy="63500"/>
                </a:xfrm>
                <a:custGeom>
                  <a:avLst/>
                  <a:gdLst/>
                  <a:ahLst/>
                  <a:cxnLst>
                    <a:cxn ang="0">
                      <a:pos x="16" y="21"/>
                    </a:cxn>
                    <a:cxn ang="0">
                      <a:pos x="1" y="21"/>
                    </a:cxn>
                    <a:cxn ang="0">
                      <a:pos x="4" y="0"/>
                    </a:cxn>
                    <a:cxn ang="0">
                      <a:pos x="16" y="21"/>
                    </a:cxn>
                  </a:cxnLst>
                  <a:rect l="0" t="0" r="r" b="b"/>
                  <a:pathLst>
                    <a:path w="25" h="21">
                      <a:moveTo>
                        <a:pt x="16" y="21"/>
                      </a:moveTo>
                      <a:cubicBezTo>
                        <a:pt x="11" y="21"/>
                        <a:pt x="6" y="21"/>
                        <a:pt x="1" y="21"/>
                      </a:cubicBezTo>
                      <a:cubicBezTo>
                        <a:pt x="1" y="13"/>
                        <a:pt x="0" y="4"/>
                        <a:pt x="4" y="0"/>
                      </a:cubicBezTo>
                      <a:cubicBezTo>
                        <a:pt x="19" y="0"/>
                        <a:pt x="25" y="12"/>
                        <a:pt x="16" y="21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9" name="Freeform 83"/>
                <p:cNvSpPr/>
                <p:nvPr/>
              </p:nvSpPr>
              <p:spPr bwMode="auto">
                <a:xfrm>
                  <a:off x="4427538" y="4556126"/>
                  <a:ext cx="214313" cy="44450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72" y="12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72" h="15">
                      <a:moveTo>
                        <a:pt x="0" y="15"/>
                      </a:moveTo>
                      <a:cubicBezTo>
                        <a:pt x="5" y="0"/>
                        <a:pt x="72" y="3"/>
                        <a:pt x="72" y="12"/>
                      </a:cubicBezTo>
                      <a:cubicBezTo>
                        <a:pt x="55" y="8"/>
                        <a:pt x="13" y="5"/>
                        <a:pt x="0" y="15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" name="Freeform 84"/>
                <p:cNvSpPr/>
                <p:nvPr/>
              </p:nvSpPr>
              <p:spPr bwMode="auto">
                <a:xfrm>
                  <a:off x="4030663" y="4678363"/>
                  <a:ext cx="227013" cy="409575"/>
                </a:xfrm>
                <a:custGeom>
                  <a:avLst/>
                  <a:gdLst/>
                  <a:ahLst/>
                  <a:cxnLst>
                    <a:cxn ang="0">
                      <a:pos x="76" y="43"/>
                    </a:cxn>
                    <a:cxn ang="0">
                      <a:pos x="1" y="85"/>
                    </a:cxn>
                    <a:cxn ang="0">
                      <a:pos x="76" y="43"/>
                    </a:cxn>
                  </a:cxnLst>
                  <a:rect l="0" t="0" r="r" b="b"/>
                  <a:pathLst>
                    <a:path w="76" h="137">
                      <a:moveTo>
                        <a:pt x="76" y="43"/>
                      </a:moveTo>
                      <a:cubicBezTo>
                        <a:pt x="74" y="51"/>
                        <a:pt x="4" y="137"/>
                        <a:pt x="1" y="85"/>
                      </a:cubicBezTo>
                      <a:cubicBezTo>
                        <a:pt x="0" y="63"/>
                        <a:pt x="75" y="0"/>
                        <a:pt x="76" y="43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" name="Freeform 85"/>
                <p:cNvSpPr/>
                <p:nvPr/>
              </p:nvSpPr>
              <p:spPr bwMode="auto">
                <a:xfrm>
                  <a:off x="4633913" y="4725988"/>
                  <a:ext cx="196850" cy="257175"/>
                </a:xfrm>
                <a:custGeom>
                  <a:avLst/>
                  <a:gdLst/>
                  <a:ahLst/>
                  <a:cxnLst>
                    <a:cxn ang="0">
                      <a:pos x="60" y="66"/>
                    </a:cxn>
                    <a:cxn ang="0">
                      <a:pos x="0" y="24"/>
                    </a:cxn>
                    <a:cxn ang="0">
                      <a:pos x="60" y="66"/>
                    </a:cxn>
                  </a:cxnLst>
                  <a:rect l="0" t="0" r="r" b="b"/>
                  <a:pathLst>
                    <a:path w="66" h="86">
                      <a:moveTo>
                        <a:pt x="60" y="66"/>
                      </a:moveTo>
                      <a:cubicBezTo>
                        <a:pt x="28" y="86"/>
                        <a:pt x="8" y="48"/>
                        <a:pt x="0" y="24"/>
                      </a:cubicBezTo>
                      <a:cubicBezTo>
                        <a:pt x="27" y="0"/>
                        <a:pt x="66" y="28"/>
                        <a:pt x="60" y="66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2" name="Freeform 86"/>
                <p:cNvSpPr/>
                <p:nvPr/>
              </p:nvSpPr>
              <p:spPr bwMode="auto">
                <a:xfrm>
                  <a:off x="5340350" y="4789488"/>
                  <a:ext cx="44450" cy="47625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5" y="12"/>
                    </a:cxn>
                    <a:cxn ang="0">
                      <a:pos x="0" y="15"/>
                    </a:cxn>
                    <a:cxn ang="0">
                      <a:pos x="0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5" h="16">
                      <a:moveTo>
                        <a:pt x="12" y="0"/>
                      </a:moveTo>
                      <a:cubicBezTo>
                        <a:pt x="14" y="3"/>
                        <a:pt x="15" y="7"/>
                        <a:pt x="15" y="12"/>
                      </a:cubicBezTo>
                      <a:cubicBezTo>
                        <a:pt x="12" y="15"/>
                        <a:pt x="7" y="16"/>
                        <a:pt x="0" y="15"/>
                      </a:cubicBezTo>
                      <a:cubicBezTo>
                        <a:pt x="0" y="10"/>
                        <a:pt x="0" y="5"/>
                        <a:pt x="0" y="0"/>
                      </a:cubicBezTo>
                      <a:cubicBezTo>
                        <a:pt x="4" y="0"/>
                        <a:pt x="8" y="0"/>
                        <a:pt x="12" y="0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3" name="Freeform 87"/>
                <p:cNvSpPr>
                  <a:spLocks noEditPoints="1"/>
                </p:cNvSpPr>
                <p:nvPr/>
              </p:nvSpPr>
              <p:spPr bwMode="auto">
                <a:xfrm>
                  <a:off x="5251450" y="4891088"/>
                  <a:ext cx="160338" cy="160338"/>
                </a:xfrm>
                <a:custGeom>
                  <a:avLst/>
                  <a:gdLst/>
                  <a:ahLst/>
                  <a:cxnLst>
                    <a:cxn ang="0">
                      <a:pos x="42" y="8"/>
                    </a:cxn>
                    <a:cxn ang="0">
                      <a:pos x="0" y="38"/>
                    </a:cxn>
                    <a:cxn ang="0">
                      <a:pos x="42" y="8"/>
                    </a:cxn>
                    <a:cxn ang="0">
                      <a:pos x="15" y="26"/>
                    </a:cxn>
                    <a:cxn ang="0">
                      <a:pos x="3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54" h="54">
                      <a:moveTo>
                        <a:pt x="42" y="8"/>
                      </a:moveTo>
                      <a:cubicBezTo>
                        <a:pt x="54" y="35"/>
                        <a:pt x="22" y="54"/>
                        <a:pt x="0" y="38"/>
                      </a:cubicBezTo>
                      <a:cubicBezTo>
                        <a:pt x="1" y="12"/>
                        <a:pt x="15" y="0"/>
                        <a:pt x="42" y="8"/>
                      </a:cubicBezTo>
                      <a:close/>
                      <a:moveTo>
                        <a:pt x="15" y="26"/>
                      </a:moveTo>
                      <a:cubicBezTo>
                        <a:pt x="19" y="31"/>
                        <a:pt x="31" y="29"/>
                        <a:pt x="30" y="20"/>
                      </a:cubicBezTo>
                      <a:cubicBezTo>
                        <a:pt x="23" y="20"/>
                        <a:pt x="18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4" name="Freeform 88"/>
                <p:cNvSpPr>
                  <a:spLocks noEditPoints="1"/>
                </p:cNvSpPr>
                <p:nvPr/>
              </p:nvSpPr>
              <p:spPr bwMode="auto">
                <a:xfrm>
                  <a:off x="3149600" y="969963"/>
                  <a:ext cx="2808288" cy="2187575"/>
                </a:xfrm>
                <a:custGeom>
                  <a:avLst/>
                  <a:gdLst/>
                  <a:ahLst/>
                  <a:cxnLst>
                    <a:cxn ang="0">
                      <a:pos x="134" y="78"/>
                    </a:cxn>
                    <a:cxn ang="0">
                      <a:pos x="161" y="81"/>
                    </a:cxn>
                    <a:cxn ang="0">
                      <a:pos x="389" y="0"/>
                    </a:cxn>
                    <a:cxn ang="0">
                      <a:pos x="359" y="48"/>
                    </a:cxn>
                    <a:cxn ang="0">
                      <a:pos x="347" y="105"/>
                    </a:cxn>
                    <a:cxn ang="0">
                      <a:pos x="659" y="48"/>
                    </a:cxn>
                    <a:cxn ang="0">
                      <a:pos x="761" y="27"/>
                    </a:cxn>
                    <a:cxn ang="0">
                      <a:pos x="824" y="126"/>
                    </a:cxn>
                    <a:cxn ang="0">
                      <a:pos x="863" y="249"/>
                    </a:cxn>
                    <a:cxn ang="0">
                      <a:pos x="917" y="201"/>
                    </a:cxn>
                    <a:cxn ang="0">
                      <a:pos x="920" y="447"/>
                    </a:cxn>
                    <a:cxn ang="0">
                      <a:pos x="941" y="453"/>
                    </a:cxn>
                    <a:cxn ang="0">
                      <a:pos x="572" y="732"/>
                    </a:cxn>
                    <a:cxn ang="0">
                      <a:pos x="464" y="732"/>
                    </a:cxn>
                    <a:cxn ang="0">
                      <a:pos x="116" y="603"/>
                    </a:cxn>
                    <a:cxn ang="0">
                      <a:pos x="11" y="333"/>
                    </a:cxn>
                    <a:cxn ang="0">
                      <a:pos x="41" y="192"/>
                    </a:cxn>
                    <a:cxn ang="0">
                      <a:pos x="113" y="87"/>
                    </a:cxn>
                    <a:cxn ang="0">
                      <a:pos x="134" y="78"/>
                    </a:cxn>
                    <a:cxn ang="0">
                      <a:pos x="254" y="150"/>
                    </a:cxn>
                    <a:cxn ang="0">
                      <a:pos x="302" y="171"/>
                    </a:cxn>
                    <a:cxn ang="0">
                      <a:pos x="218" y="180"/>
                    </a:cxn>
                    <a:cxn ang="0">
                      <a:pos x="254" y="150"/>
                    </a:cxn>
                    <a:cxn ang="0">
                      <a:pos x="680" y="204"/>
                    </a:cxn>
                    <a:cxn ang="0">
                      <a:pos x="734" y="192"/>
                    </a:cxn>
                    <a:cxn ang="0">
                      <a:pos x="764" y="219"/>
                    </a:cxn>
                    <a:cxn ang="0">
                      <a:pos x="761" y="189"/>
                    </a:cxn>
                    <a:cxn ang="0">
                      <a:pos x="680" y="204"/>
                    </a:cxn>
                    <a:cxn ang="0">
                      <a:pos x="152" y="276"/>
                    </a:cxn>
                    <a:cxn ang="0">
                      <a:pos x="341" y="279"/>
                    </a:cxn>
                    <a:cxn ang="0">
                      <a:pos x="224" y="231"/>
                    </a:cxn>
                    <a:cxn ang="0">
                      <a:pos x="152" y="276"/>
                    </a:cxn>
                    <a:cxn ang="0">
                      <a:pos x="518" y="246"/>
                    </a:cxn>
                    <a:cxn ang="0">
                      <a:pos x="533" y="282"/>
                    </a:cxn>
                    <a:cxn ang="0">
                      <a:pos x="500" y="234"/>
                    </a:cxn>
                    <a:cxn ang="0">
                      <a:pos x="497" y="234"/>
                    </a:cxn>
                    <a:cxn ang="0">
                      <a:pos x="497" y="246"/>
                    </a:cxn>
                    <a:cxn ang="0">
                      <a:pos x="518" y="246"/>
                    </a:cxn>
                    <a:cxn ang="0">
                      <a:pos x="509" y="276"/>
                    </a:cxn>
                    <a:cxn ang="0">
                      <a:pos x="524" y="300"/>
                    </a:cxn>
                    <a:cxn ang="0">
                      <a:pos x="509" y="276"/>
                    </a:cxn>
                    <a:cxn ang="0">
                      <a:pos x="812" y="315"/>
                    </a:cxn>
                    <a:cxn ang="0">
                      <a:pos x="641" y="324"/>
                    </a:cxn>
                    <a:cxn ang="0">
                      <a:pos x="704" y="363"/>
                    </a:cxn>
                    <a:cxn ang="0">
                      <a:pos x="791" y="378"/>
                    </a:cxn>
                    <a:cxn ang="0">
                      <a:pos x="812" y="315"/>
                    </a:cxn>
                  </a:cxnLst>
                  <a:rect l="0" t="0" r="r" b="b"/>
                  <a:pathLst>
                    <a:path w="941" h="732">
                      <a:moveTo>
                        <a:pt x="134" y="78"/>
                      </a:moveTo>
                      <a:cubicBezTo>
                        <a:pt x="131" y="94"/>
                        <a:pt x="148" y="85"/>
                        <a:pt x="161" y="81"/>
                      </a:cubicBezTo>
                      <a:cubicBezTo>
                        <a:pt x="230" y="59"/>
                        <a:pt x="324" y="17"/>
                        <a:pt x="389" y="0"/>
                      </a:cubicBezTo>
                      <a:cubicBezTo>
                        <a:pt x="393" y="13"/>
                        <a:pt x="369" y="29"/>
                        <a:pt x="359" y="48"/>
                      </a:cubicBezTo>
                      <a:cubicBezTo>
                        <a:pt x="350" y="65"/>
                        <a:pt x="346" y="82"/>
                        <a:pt x="347" y="105"/>
                      </a:cubicBezTo>
                      <a:cubicBezTo>
                        <a:pt x="440" y="89"/>
                        <a:pt x="552" y="68"/>
                        <a:pt x="659" y="48"/>
                      </a:cubicBezTo>
                      <a:cubicBezTo>
                        <a:pt x="684" y="43"/>
                        <a:pt x="740" y="22"/>
                        <a:pt x="761" y="27"/>
                      </a:cubicBezTo>
                      <a:cubicBezTo>
                        <a:pt x="786" y="33"/>
                        <a:pt x="814" y="102"/>
                        <a:pt x="824" y="126"/>
                      </a:cubicBezTo>
                      <a:cubicBezTo>
                        <a:pt x="843" y="171"/>
                        <a:pt x="851" y="206"/>
                        <a:pt x="863" y="249"/>
                      </a:cubicBezTo>
                      <a:cubicBezTo>
                        <a:pt x="881" y="247"/>
                        <a:pt x="900" y="204"/>
                        <a:pt x="917" y="201"/>
                      </a:cubicBezTo>
                      <a:cubicBezTo>
                        <a:pt x="938" y="272"/>
                        <a:pt x="926" y="369"/>
                        <a:pt x="920" y="447"/>
                      </a:cubicBezTo>
                      <a:cubicBezTo>
                        <a:pt x="920" y="456"/>
                        <a:pt x="941" y="444"/>
                        <a:pt x="941" y="453"/>
                      </a:cubicBezTo>
                      <a:cubicBezTo>
                        <a:pt x="892" y="620"/>
                        <a:pt x="772" y="716"/>
                        <a:pt x="572" y="732"/>
                      </a:cubicBezTo>
                      <a:cubicBezTo>
                        <a:pt x="536" y="732"/>
                        <a:pt x="500" y="732"/>
                        <a:pt x="464" y="732"/>
                      </a:cubicBezTo>
                      <a:cubicBezTo>
                        <a:pt x="331" y="726"/>
                        <a:pt x="200" y="687"/>
                        <a:pt x="116" y="603"/>
                      </a:cubicBezTo>
                      <a:cubicBezTo>
                        <a:pt x="57" y="544"/>
                        <a:pt x="0" y="441"/>
                        <a:pt x="11" y="333"/>
                      </a:cubicBezTo>
                      <a:cubicBezTo>
                        <a:pt x="16" y="285"/>
                        <a:pt x="37" y="246"/>
                        <a:pt x="41" y="192"/>
                      </a:cubicBezTo>
                      <a:cubicBezTo>
                        <a:pt x="65" y="157"/>
                        <a:pt x="83" y="116"/>
                        <a:pt x="113" y="87"/>
                      </a:cubicBezTo>
                      <a:cubicBezTo>
                        <a:pt x="122" y="85"/>
                        <a:pt x="127" y="65"/>
                        <a:pt x="134" y="78"/>
                      </a:cubicBezTo>
                      <a:close/>
                      <a:moveTo>
                        <a:pt x="254" y="150"/>
                      </a:moveTo>
                      <a:cubicBezTo>
                        <a:pt x="278" y="147"/>
                        <a:pt x="285" y="170"/>
                        <a:pt x="302" y="171"/>
                      </a:cubicBezTo>
                      <a:cubicBezTo>
                        <a:pt x="299" y="119"/>
                        <a:pt x="215" y="135"/>
                        <a:pt x="218" y="180"/>
                      </a:cubicBezTo>
                      <a:cubicBezTo>
                        <a:pt x="235" y="170"/>
                        <a:pt x="234" y="152"/>
                        <a:pt x="254" y="150"/>
                      </a:cubicBezTo>
                      <a:close/>
                      <a:moveTo>
                        <a:pt x="680" y="204"/>
                      </a:moveTo>
                      <a:cubicBezTo>
                        <a:pt x="692" y="194"/>
                        <a:pt x="712" y="192"/>
                        <a:pt x="734" y="192"/>
                      </a:cubicBezTo>
                      <a:cubicBezTo>
                        <a:pt x="747" y="198"/>
                        <a:pt x="748" y="216"/>
                        <a:pt x="764" y="219"/>
                      </a:cubicBezTo>
                      <a:cubicBezTo>
                        <a:pt x="766" y="206"/>
                        <a:pt x="762" y="199"/>
                        <a:pt x="761" y="189"/>
                      </a:cubicBezTo>
                      <a:cubicBezTo>
                        <a:pt x="740" y="177"/>
                        <a:pt x="672" y="172"/>
                        <a:pt x="680" y="204"/>
                      </a:cubicBezTo>
                      <a:close/>
                      <a:moveTo>
                        <a:pt x="152" y="276"/>
                      </a:moveTo>
                      <a:cubicBezTo>
                        <a:pt x="160" y="310"/>
                        <a:pt x="331" y="331"/>
                        <a:pt x="341" y="279"/>
                      </a:cubicBezTo>
                      <a:cubicBezTo>
                        <a:pt x="353" y="216"/>
                        <a:pt x="261" y="228"/>
                        <a:pt x="224" y="231"/>
                      </a:cubicBezTo>
                      <a:cubicBezTo>
                        <a:pt x="189" y="234"/>
                        <a:pt x="142" y="233"/>
                        <a:pt x="152" y="276"/>
                      </a:cubicBezTo>
                      <a:close/>
                      <a:moveTo>
                        <a:pt x="518" y="246"/>
                      </a:moveTo>
                      <a:cubicBezTo>
                        <a:pt x="533" y="248"/>
                        <a:pt x="533" y="265"/>
                        <a:pt x="533" y="282"/>
                      </a:cubicBezTo>
                      <a:cubicBezTo>
                        <a:pt x="564" y="264"/>
                        <a:pt x="533" y="205"/>
                        <a:pt x="500" y="234"/>
                      </a:cubicBezTo>
                      <a:cubicBezTo>
                        <a:pt x="499" y="234"/>
                        <a:pt x="498" y="234"/>
                        <a:pt x="497" y="234"/>
                      </a:cubicBezTo>
                      <a:cubicBezTo>
                        <a:pt x="497" y="238"/>
                        <a:pt x="497" y="242"/>
                        <a:pt x="497" y="246"/>
                      </a:cubicBezTo>
                      <a:cubicBezTo>
                        <a:pt x="504" y="246"/>
                        <a:pt x="511" y="246"/>
                        <a:pt x="518" y="246"/>
                      </a:cubicBezTo>
                      <a:close/>
                      <a:moveTo>
                        <a:pt x="509" y="276"/>
                      </a:moveTo>
                      <a:cubicBezTo>
                        <a:pt x="513" y="285"/>
                        <a:pt x="511" y="300"/>
                        <a:pt x="524" y="300"/>
                      </a:cubicBezTo>
                      <a:cubicBezTo>
                        <a:pt x="525" y="286"/>
                        <a:pt x="526" y="272"/>
                        <a:pt x="509" y="276"/>
                      </a:cubicBezTo>
                      <a:close/>
                      <a:moveTo>
                        <a:pt x="812" y="315"/>
                      </a:moveTo>
                      <a:cubicBezTo>
                        <a:pt x="793" y="278"/>
                        <a:pt x="637" y="280"/>
                        <a:pt x="641" y="324"/>
                      </a:cubicBezTo>
                      <a:cubicBezTo>
                        <a:pt x="643" y="341"/>
                        <a:pt x="688" y="357"/>
                        <a:pt x="704" y="363"/>
                      </a:cubicBezTo>
                      <a:cubicBezTo>
                        <a:pt x="735" y="375"/>
                        <a:pt x="756" y="379"/>
                        <a:pt x="791" y="378"/>
                      </a:cubicBezTo>
                      <a:cubicBezTo>
                        <a:pt x="815" y="363"/>
                        <a:pt x="823" y="336"/>
                        <a:pt x="812" y="315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5" name="Freeform 89"/>
                <p:cNvSpPr/>
                <p:nvPr/>
              </p:nvSpPr>
              <p:spPr bwMode="auto">
                <a:xfrm>
                  <a:off x="5156200" y="1484313"/>
                  <a:ext cx="279400" cy="141288"/>
                </a:xfrm>
                <a:custGeom>
                  <a:avLst/>
                  <a:gdLst/>
                  <a:ahLst/>
                  <a:cxnLst>
                    <a:cxn ang="0">
                      <a:pos x="89" y="17"/>
                    </a:cxn>
                    <a:cxn ang="0">
                      <a:pos x="92" y="47"/>
                    </a:cxn>
                    <a:cxn ang="0">
                      <a:pos x="62" y="20"/>
                    </a:cxn>
                    <a:cxn ang="0">
                      <a:pos x="8" y="32"/>
                    </a:cxn>
                    <a:cxn ang="0">
                      <a:pos x="89" y="17"/>
                    </a:cxn>
                  </a:cxnLst>
                  <a:rect l="0" t="0" r="r" b="b"/>
                  <a:pathLst>
                    <a:path w="94" h="47">
                      <a:moveTo>
                        <a:pt x="89" y="17"/>
                      </a:moveTo>
                      <a:cubicBezTo>
                        <a:pt x="90" y="27"/>
                        <a:pt x="94" y="34"/>
                        <a:pt x="92" y="47"/>
                      </a:cubicBezTo>
                      <a:cubicBezTo>
                        <a:pt x="76" y="44"/>
                        <a:pt x="75" y="26"/>
                        <a:pt x="62" y="20"/>
                      </a:cubicBezTo>
                      <a:cubicBezTo>
                        <a:pt x="40" y="20"/>
                        <a:pt x="20" y="22"/>
                        <a:pt x="8" y="32"/>
                      </a:cubicBezTo>
                      <a:cubicBezTo>
                        <a:pt x="0" y="0"/>
                        <a:pt x="68" y="5"/>
                        <a:pt x="89" y="17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6" name="Freeform 90"/>
                <p:cNvSpPr/>
                <p:nvPr/>
              </p:nvSpPr>
              <p:spPr bwMode="auto">
                <a:xfrm>
                  <a:off x="4630738" y="1582738"/>
                  <a:ext cx="203200" cy="230188"/>
                </a:xfrm>
                <a:custGeom>
                  <a:avLst/>
                  <a:gdLst/>
                  <a:ahLst/>
                  <a:cxnLst>
                    <a:cxn ang="0">
                      <a:pos x="4" y="29"/>
                    </a:cxn>
                    <a:cxn ang="0">
                      <a:pos x="37" y="77"/>
                    </a:cxn>
                    <a:cxn ang="0">
                      <a:pos x="22" y="41"/>
                    </a:cxn>
                    <a:cxn ang="0">
                      <a:pos x="4" y="32"/>
                    </a:cxn>
                    <a:cxn ang="0">
                      <a:pos x="4" y="29"/>
                    </a:cxn>
                  </a:cxnLst>
                  <a:rect l="0" t="0" r="r" b="b"/>
                  <a:pathLst>
                    <a:path w="68" h="77">
                      <a:moveTo>
                        <a:pt x="4" y="29"/>
                      </a:moveTo>
                      <a:cubicBezTo>
                        <a:pt x="37" y="0"/>
                        <a:pt x="68" y="59"/>
                        <a:pt x="37" y="77"/>
                      </a:cubicBezTo>
                      <a:cubicBezTo>
                        <a:pt x="37" y="60"/>
                        <a:pt x="37" y="43"/>
                        <a:pt x="22" y="41"/>
                      </a:cubicBezTo>
                      <a:cubicBezTo>
                        <a:pt x="22" y="32"/>
                        <a:pt x="0" y="45"/>
                        <a:pt x="4" y="32"/>
                      </a:cubicBezTo>
                      <a:cubicBezTo>
                        <a:pt x="4" y="31"/>
                        <a:pt x="4" y="30"/>
                        <a:pt x="4" y="29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7" name="Freeform 91"/>
                <p:cNvSpPr/>
                <p:nvPr/>
              </p:nvSpPr>
              <p:spPr bwMode="auto">
                <a:xfrm>
                  <a:off x="4630738" y="1670051"/>
                  <a:ext cx="65088" cy="47625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3"/>
                    </a:cxn>
                    <a:cxn ang="0">
                      <a:pos x="22" y="12"/>
                    </a:cxn>
                    <a:cxn ang="0">
                      <a:pos x="1" y="12"/>
                    </a:cxn>
                    <a:cxn ang="0">
                      <a:pos x="1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2" h="16">
                      <a:moveTo>
                        <a:pt x="4" y="0"/>
                      </a:moveTo>
                      <a:cubicBezTo>
                        <a:pt x="4" y="1"/>
                        <a:pt x="4" y="2"/>
                        <a:pt x="4" y="3"/>
                      </a:cubicBezTo>
                      <a:cubicBezTo>
                        <a:pt x="0" y="16"/>
                        <a:pt x="22" y="3"/>
                        <a:pt x="22" y="12"/>
                      </a:cubicBezTo>
                      <a:cubicBezTo>
                        <a:pt x="15" y="12"/>
                        <a:pt x="8" y="12"/>
                        <a:pt x="1" y="12"/>
                      </a:cubicBezTo>
                      <a:cubicBezTo>
                        <a:pt x="1" y="8"/>
                        <a:pt x="1" y="4"/>
                        <a:pt x="1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8" name="Freeform 92"/>
                <p:cNvSpPr/>
                <p:nvPr/>
              </p:nvSpPr>
              <p:spPr bwMode="auto">
                <a:xfrm>
                  <a:off x="2976563" y="1741488"/>
                  <a:ext cx="84138" cy="30163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24" y="0"/>
                    </a:cxn>
                    <a:cxn ang="0">
                      <a:pos x="24" y="6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28" h="10">
                      <a:moveTo>
                        <a:pt x="0" y="3"/>
                      </a:moveTo>
                      <a:cubicBezTo>
                        <a:pt x="7" y="1"/>
                        <a:pt x="22" y="7"/>
                        <a:pt x="24" y="0"/>
                      </a:cubicBezTo>
                      <a:cubicBezTo>
                        <a:pt x="27" y="0"/>
                        <a:pt x="28" y="5"/>
                        <a:pt x="24" y="6"/>
                      </a:cubicBezTo>
                      <a:cubicBezTo>
                        <a:pt x="17" y="4"/>
                        <a:pt x="2" y="10"/>
                        <a:pt x="0" y="3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9" name="Freeform 93"/>
                <p:cNvSpPr/>
                <p:nvPr/>
              </p:nvSpPr>
              <p:spPr bwMode="auto">
                <a:xfrm>
                  <a:off x="2922588" y="1789113"/>
                  <a:ext cx="142875" cy="1587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8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48" h="5">
                      <a:moveTo>
                        <a:pt x="0" y="5"/>
                      </a:moveTo>
                      <a:cubicBezTo>
                        <a:pt x="9" y="0"/>
                        <a:pt x="39" y="0"/>
                        <a:pt x="48" y="5"/>
                      </a:cubicBezTo>
                      <a:cubicBezTo>
                        <a:pt x="32" y="5"/>
                        <a:pt x="16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CBB7A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0" name="Freeform 95"/>
                <p:cNvSpPr/>
                <p:nvPr/>
              </p:nvSpPr>
              <p:spPr bwMode="auto">
                <a:xfrm>
                  <a:off x="5868988" y="2300288"/>
                  <a:ext cx="687388" cy="687388"/>
                </a:xfrm>
                <a:custGeom>
                  <a:avLst/>
                  <a:gdLst/>
                  <a:ahLst/>
                  <a:cxnLst>
                    <a:cxn ang="0">
                      <a:pos x="60" y="38"/>
                    </a:cxn>
                    <a:cxn ang="0">
                      <a:pos x="147" y="11"/>
                    </a:cxn>
                    <a:cxn ang="0">
                      <a:pos x="0" y="131"/>
                    </a:cxn>
                    <a:cxn ang="0">
                      <a:pos x="42" y="62"/>
                    </a:cxn>
                    <a:cxn ang="0">
                      <a:pos x="63" y="80"/>
                    </a:cxn>
                    <a:cxn ang="0">
                      <a:pos x="42" y="122"/>
                    </a:cxn>
                    <a:cxn ang="0">
                      <a:pos x="69" y="53"/>
                    </a:cxn>
                    <a:cxn ang="0">
                      <a:pos x="111" y="53"/>
                    </a:cxn>
                    <a:cxn ang="0">
                      <a:pos x="120" y="71"/>
                    </a:cxn>
                    <a:cxn ang="0">
                      <a:pos x="132" y="56"/>
                    </a:cxn>
                    <a:cxn ang="0">
                      <a:pos x="105" y="41"/>
                    </a:cxn>
                    <a:cxn ang="0">
                      <a:pos x="60" y="38"/>
                    </a:cxn>
                  </a:cxnLst>
                  <a:rect l="0" t="0" r="r" b="b"/>
                  <a:pathLst>
                    <a:path w="230" h="230">
                      <a:moveTo>
                        <a:pt x="60" y="38"/>
                      </a:moveTo>
                      <a:cubicBezTo>
                        <a:pt x="78" y="20"/>
                        <a:pt x="109" y="0"/>
                        <a:pt x="147" y="11"/>
                      </a:cubicBezTo>
                      <a:cubicBezTo>
                        <a:pt x="230" y="106"/>
                        <a:pt x="68" y="230"/>
                        <a:pt x="0" y="131"/>
                      </a:cubicBezTo>
                      <a:cubicBezTo>
                        <a:pt x="11" y="105"/>
                        <a:pt x="30" y="87"/>
                        <a:pt x="42" y="62"/>
                      </a:cubicBezTo>
                      <a:cubicBezTo>
                        <a:pt x="49" y="68"/>
                        <a:pt x="59" y="71"/>
                        <a:pt x="63" y="80"/>
                      </a:cubicBezTo>
                      <a:cubicBezTo>
                        <a:pt x="62" y="100"/>
                        <a:pt x="47" y="106"/>
                        <a:pt x="42" y="122"/>
                      </a:cubicBezTo>
                      <a:cubicBezTo>
                        <a:pt x="83" y="140"/>
                        <a:pt x="84" y="65"/>
                        <a:pt x="69" y="53"/>
                      </a:cubicBezTo>
                      <a:cubicBezTo>
                        <a:pt x="83" y="53"/>
                        <a:pt x="97" y="53"/>
                        <a:pt x="111" y="53"/>
                      </a:cubicBezTo>
                      <a:cubicBezTo>
                        <a:pt x="115" y="58"/>
                        <a:pt x="115" y="67"/>
                        <a:pt x="120" y="71"/>
                      </a:cubicBezTo>
                      <a:cubicBezTo>
                        <a:pt x="131" y="73"/>
                        <a:pt x="127" y="60"/>
                        <a:pt x="132" y="56"/>
                      </a:cubicBezTo>
                      <a:cubicBezTo>
                        <a:pt x="129" y="45"/>
                        <a:pt x="119" y="41"/>
                        <a:pt x="105" y="41"/>
                      </a:cubicBezTo>
                      <a:cubicBezTo>
                        <a:pt x="96" y="34"/>
                        <a:pt x="74" y="40"/>
                        <a:pt x="60" y="38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1" name="Freeform 96"/>
                <p:cNvSpPr/>
                <p:nvPr/>
              </p:nvSpPr>
              <p:spPr bwMode="auto">
                <a:xfrm>
                  <a:off x="6011863" y="2401888"/>
                  <a:ext cx="171450" cy="30163"/>
                </a:xfrm>
                <a:custGeom>
                  <a:avLst/>
                  <a:gdLst/>
                  <a:ahLst/>
                  <a:cxnLst>
                    <a:cxn ang="0">
                      <a:pos x="12" y="4"/>
                    </a:cxn>
                    <a:cxn ang="0">
                      <a:pos x="57" y="7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57" h="10">
                      <a:moveTo>
                        <a:pt x="12" y="4"/>
                      </a:moveTo>
                      <a:cubicBezTo>
                        <a:pt x="26" y="6"/>
                        <a:pt x="48" y="0"/>
                        <a:pt x="57" y="7"/>
                      </a:cubicBezTo>
                      <a:cubicBezTo>
                        <a:pt x="45" y="6"/>
                        <a:pt x="0" y="10"/>
                        <a:pt x="12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2" name="Freeform 97"/>
                <p:cNvSpPr/>
                <p:nvPr/>
              </p:nvSpPr>
              <p:spPr bwMode="auto">
                <a:xfrm>
                  <a:off x="6021388" y="2844801"/>
                  <a:ext cx="98425" cy="142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3" h="5">
                      <a:moveTo>
                        <a:pt x="0" y="0"/>
                      </a:move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29" y="5"/>
                        <a:pt x="4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3" name="Freeform 98"/>
                <p:cNvSpPr/>
                <p:nvPr/>
              </p:nvSpPr>
              <p:spPr bwMode="auto">
                <a:xfrm>
                  <a:off x="5221288" y="3106738"/>
                  <a:ext cx="74613" cy="220663"/>
                </a:xfrm>
                <a:custGeom>
                  <a:avLst/>
                  <a:gdLst/>
                  <a:ahLst/>
                  <a:cxnLst>
                    <a:cxn ang="0">
                      <a:pos x="13" y="74"/>
                    </a:cxn>
                    <a:cxn ang="0">
                      <a:pos x="7" y="14"/>
                    </a:cxn>
                    <a:cxn ang="0">
                      <a:pos x="1" y="8"/>
                    </a:cxn>
                    <a:cxn ang="0">
                      <a:pos x="13" y="74"/>
                    </a:cxn>
                  </a:cxnLst>
                  <a:rect l="0" t="0" r="r" b="b"/>
                  <a:pathLst>
                    <a:path w="25" h="74">
                      <a:moveTo>
                        <a:pt x="13" y="74"/>
                      </a:moveTo>
                      <a:cubicBezTo>
                        <a:pt x="4" y="61"/>
                        <a:pt x="16" y="27"/>
                        <a:pt x="7" y="14"/>
                      </a:cubicBezTo>
                      <a:cubicBezTo>
                        <a:pt x="3" y="18"/>
                        <a:pt x="0" y="8"/>
                        <a:pt x="1" y="8"/>
                      </a:cubicBezTo>
                      <a:cubicBezTo>
                        <a:pt x="25" y="0"/>
                        <a:pt x="8" y="57"/>
                        <a:pt x="13" y="74"/>
                      </a:cubicBezTo>
                      <a:close/>
                    </a:path>
                  </a:pathLst>
                </a:custGeom>
                <a:solidFill>
                  <a:srgbClr val="336E7C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4" name="Freeform 99"/>
                <p:cNvSpPr/>
                <p:nvPr/>
              </p:nvSpPr>
              <p:spPr bwMode="auto">
                <a:xfrm>
                  <a:off x="4275138" y="3298826"/>
                  <a:ext cx="131763" cy="38100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0" y="13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4" h="13">
                      <a:moveTo>
                        <a:pt x="0" y="7"/>
                      </a:moveTo>
                      <a:cubicBezTo>
                        <a:pt x="4" y="0"/>
                        <a:pt x="44" y="11"/>
                        <a:pt x="30" y="13"/>
                      </a:cubicBezTo>
                      <a:cubicBezTo>
                        <a:pt x="20" y="11"/>
                        <a:pt x="11" y="8"/>
                        <a:pt x="0" y="7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5" name="Freeform 100"/>
                <p:cNvSpPr/>
                <p:nvPr/>
              </p:nvSpPr>
              <p:spPr bwMode="auto">
                <a:xfrm>
                  <a:off x="4740275" y="3316288"/>
                  <a:ext cx="98425" cy="33338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3" y="4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33" h="11">
                      <a:moveTo>
                        <a:pt x="0" y="7"/>
                      </a:moveTo>
                      <a:cubicBezTo>
                        <a:pt x="5" y="0"/>
                        <a:pt x="23" y="6"/>
                        <a:pt x="33" y="4"/>
                      </a:cubicBezTo>
                      <a:cubicBezTo>
                        <a:pt x="28" y="11"/>
                        <a:pt x="10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6" name="Freeform 101"/>
                <p:cNvSpPr/>
                <p:nvPr/>
              </p:nvSpPr>
              <p:spPr bwMode="auto">
                <a:xfrm>
                  <a:off x="5305425" y="3224213"/>
                  <a:ext cx="44450" cy="193675"/>
                </a:xfrm>
                <a:custGeom>
                  <a:avLst/>
                  <a:gdLst/>
                  <a:ahLst/>
                  <a:cxnLst>
                    <a:cxn ang="0">
                      <a:pos x="12" y="14"/>
                    </a:cxn>
                    <a:cxn ang="0">
                      <a:pos x="6" y="65"/>
                    </a:cxn>
                    <a:cxn ang="0">
                      <a:pos x="12" y="14"/>
                    </a:cxn>
                  </a:cxnLst>
                  <a:rect l="0" t="0" r="r" b="b"/>
                  <a:pathLst>
                    <a:path w="15" h="65">
                      <a:moveTo>
                        <a:pt x="12" y="14"/>
                      </a:moveTo>
                      <a:cubicBezTo>
                        <a:pt x="3" y="24"/>
                        <a:pt x="15" y="55"/>
                        <a:pt x="6" y="65"/>
                      </a:cubicBezTo>
                      <a:cubicBezTo>
                        <a:pt x="8" y="51"/>
                        <a:pt x="0" y="0"/>
                        <a:pt x="12" y="14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7" name="Freeform 102"/>
                <p:cNvSpPr/>
                <p:nvPr/>
              </p:nvSpPr>
              <p:spPr bwMode="auto">
                <a:xfrm>
                  <a:off x="4400550" y="3387726"/>
                  <a:ext cx="169863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7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7" h="11">
                      <a:moveTo>
                        <a:pt x="0" y="4"/>
                      </a:moveTo>
                      <a:cubicBezTo>
                        <a:pt x="18" y="6"/>
                        <a:pt x="44" y="0"/>
                        <a:pt x="57" y="7"/>
                      </a:cubicBezTo>
                      <a:cubicBezTo>
                        <a:pt x="39" y="5"/>
                        <a:pt x="13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8" name="Freeform 103"/>
                <p:cNvSpPr/>
                <p:nvPr/>
              </p:nvSpPr>
              <p:spPr bwMode="auto">
                <a:xfrm>
                  <a:off x="4633913" y="3397251"/>
                  <a:ext cx="125413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2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2" h="11">
                      <a:moveTo>
                        <a:pt x="0" y="4"/>
                      </a:moveTo>
                      <a:cubicBezTo>
                        <a:pt x="13" y="6"/>
                        <a:pt x="34" y="0"/>
                        <a:pt x="42" y="7"/>
                      </a:cubicBezTo>
                      <a:cubicBezTo>
                        <a:pt x="29" y="5"/>
                        <a:pt x="8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99" name="Freeform 104"/>
                <p:cNvSpPr/>
                <p:nvPr/>
              </p:nvSpPr>
              <p:spPr bwMode="auto">
                <a:xfrm>
                  <a:off x="3916363" y="3427413"/>
                  <a:ext cx="403225" cy="349250"/>
                </a:xfrm>
                <a:custGeom>
                  <a:avLst/>
                  <a:gdLst/>
                  <a:ahLst/>
                  <a:cxnLst>
                    <a:cxn ang="0">
                      <a:pos x="0" y="102"/>
                    </a:cxn>
                    <a:cxn ang="0">
                      <a:pos x="33" y="0"/>
                    </a:cxn>
                    <a:cxn ang="0">
                      <a:pos x="135" y="42"/>
                    </a:cxn>
                    <a:cxn ang="0">
                      <a:pos x="96" y="117"/>
                    </a:cxn>
                    <a:cxn ang="0">
                      <a:pos x="42" y="105"/>
                    </a:cxn>
                    <a:cxn ang="0">
                      <a:pos x="0" y="102"/>
                    </a:cxn>
                  </a:cxnLst>
                  <a:rect l="0" t="0" r="r" b="b"/>
                  <a:pathLst>
                    <a:path w="135" h="117">
                      <a:moveTo>
                        <a:pt x="0" y="102"/>
                      </a:moveTo>
                      <a:cubicBezTo>
                        <a:pt x="11" y="68"/>
                        <a:pt x="26" y="38"/>
                        <a:pt x="33" y="0"/>
                      </a:cubicBezTo>
                      <a:cubicBezTo>
                        <a:pt x="68" y="13"/>
                        <a:pt x="101" y="28"/>
                        <a:pt x="135" y="42"/>
                      </a:cubicBezTo>
                      <a:cubicBezTo>
                        <a:pt x="126" y="71"/>
                        <a:pt x="105" y="88"/>
                        <a:pt x="96" y="117"/>
                      </a:cubicBezTo>
                      <a:cubicBezTo>
                        <a:pt x="77" y="114"/>
                        <a:pt x="62" y="107"/>
                        <a:pt x="42" y="105"/>
                      </a:cubicBezTo>
                      <a:cubicBezTo>
                        <a:pt x="34" y="98"/>
                        <a:pt x="13" y="104"/>
                        <a:pt x="0" y="102"/>
                      </a:cubicBezTo>
                      <a:close/>
                    </a:path>
                  </a:pathLst>
                </a:custGeom>
                <a:solidFill>
                  <a:srgbClr val="E8E8CA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0" name="Freeform 105"/>
                <p:cNvSpPr/>
                <p:nvPr/>
              </p:nvSpPr>
              <p:spPr bwMode="auto">
                <a:xfrm>
                  <a:off x="4803775" y="3459163"/>
                  <a:ext cx="88900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0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0" h="11">
                      <a:moveTo>
                        <a:pt x="0" y="4"/>
                      </a:moveTo>
                      <a:cubicBezTo>
                        <a:pt x="9" y="6"/>
                        <a:pt x="26" y="0"/>
                        <a:pt x="30" y="7"/>
                      </a:cubicBezTo>
                      <a:cubicBezTo>
                        <a:pt x="21" y="5"/>
                        <a:pt x="4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1" name="Freeform 106"/>
                <p:cNvSpPr/>
                <p:nvPr/>
              </p:nvSpPr>
              <p:spPr bwMode="auto">
                <a:xfrm>
                  <a:off x="3271838" y="3502026"/>
                  <a:ext cx="152400" cy="14288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51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1" h="5">
                      <a:moveTo>
                        <a:pt x="0" y="5"/>
                      </a:moveTo>
                      <a:cubicBezTo>
                        <a:pt x="10" y="0"/>
                        <a:pt x="41" y="0"/>
                        <a:pt x="51" y="5"/>
                      </a:cubicBezTo>
                      <a:cubicBezTo>
                        <a:pt x="34" y="5"/>
                        <a:pt x="17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2" name="Freeform 107"/>
                <p:cNvSpPr/>
                <p:nvPr/>
              </p:nvSpPr>
              <p:spPr bwMode="auto">
                <a:xfrm>
                  <a:off x="5305425" y="3495676"/>
                  <a:ext cx="98425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3" h="11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3" y="5"/>
                        <a:pt x="5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3" name="Freeform 108"/>
                <p:cNvSpPr/>
                <p:nvPr/>
              </p:nvSpPr>
              <p:spPr bwMode="auto">
                <a:xfrm>
                  <a:off x="5430838" y="3503613"/>
                  <a:ext cx="250825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84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84" h="11">
                      <a:moveTo>
                        <a:pt x="0" y="4"/>
                      </a:moveTo>
                      <a:cubicBezTo>
                        <a:pt x="27" y="6"/>
                        <a:pt x="62" y="0"/>
                        <a:pt x="84" y="7"/>
                      </a:cubicBezTo>
                      <a:cubicBezTo>
                        <a:pt x="57" y="5"/>
                        <a:pt x="2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4" name="Freeform 109"/>
                <p:cNvSpPr/>
                <p:nvPr/>
              </p:nvSpPr>
              <p:spPr bwMode="auto">
                <a:xfrm>
                  <a:off x="4391025" y="3522663"/>
                  <a:ext cx="161925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4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" h="11">
                      <a:moveTo>
                        <a:pt x="0" y="4"/>
                      </a:moveTo>
                      <a:cubicBezTo>
                        <a:pt x="17" y="6"/>
                        <a:pt x="42" y="0"/>
                        <a:pt x="54" y="7"/>
                      </a:cubicBezTo>
                      <a:cubicBezTo>
                        <a:pt x="37" y="5"/>
                        <a:pt x="1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5" name="Freeform 110"/>
                <p:cNvSpPr/>
                <p:nvPr/>
              </p:nvSpPr>
              <p:spPr bwMode="auto">
                <a:xfrm>
                  <a:off x="4633913" y="3530601"/>
                  <a:ext cx="160338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4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" h="11">
                      <a:moveTo>
                        <a:pt x="0" y="4"/>
                      </a:moveTo>
                      <a:cubicBezTo>
                        <a:pt x="17" y="6"/>
                        <a:pt x="42" y="0"/>
                        <a:pt x="54" y="7"/>
                      </a:cubicBezTo>
                      <a:cubicBezTo>
                        <a:pt x="37" y="5"/>
                        <a:pt x="1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6" name="Freeform 111"/>
                <p:cNvSpPr/>
                <p:nvPr/>
              </p:nvSpPr>
              <p:spPr bwMode="auto">
                <a:xfrm>
                  <a:off x="4956175" y="3552826"/>
                  <a:ext cx="152400" cy="20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7">
                      <a:moveTo>
                        <a:pt x="0" y="0"/>
                      </a:moveTo>
                      <a:cubicBezTo>
                        <a:pt x="17" y="0"/>
                        <a:pt x="34" y="0"/>
                        <a:pt x="51" y="0"/>
                      </a:cubicBezTo>
                      <a:cubicBezTo>
                        <a:pt x="51" y="1"/>
                        <a:pt x="51" y="2"/>
                        <a:pt x="51" y="3"/>
                      </a:cubicBezTo>
                      <a:cubicBezTo>
                        <a:pt x="35" y="1"/>
                        <a:pt x="11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7" name="Freeform 112"/>
                <p:cNvSpPr/>
                <p:nvPr/>
              </p:nvSpPr>
              <p:spPr bwMode="auto">
                <a:xfrm>
                  <a:off x="5108575" y="3540126"/>
                  <a:ext cx="88900" cy="206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0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0" h="7">
                      <a:moveTo>
                        <a:pt x="0" y="4"/>
                      </a:moveTo>
                      <a:cubicBezTo>
                        <a:pt x="9" y="6"/>
                        <a:pt x="26" y="0"/>
                        <a:pt x="30" y="7"/>
                      </a:cubicBezTo>
                      <a:cubicBezTo>
                        <a:pt x="20" y="7"/>
                        <a:pt x="10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A1927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8" name="Freeform 113"/>
                <p:cNvSpPr/>
                <p:nvPr/>
              </p:nvSpPr>
              <p:spPr bwMode="auto">
                <a:xfrm>
                  <a:off x="5268913" y="3549651"/>
                  <a:ext cx="161925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4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" h="11">
                      <a:moveTo>
                        <a:pt x="0" y="4"/>
                      </a:moveTo>
                      <a:cubicBezTo>
                        <a:pt x="17" y="6"/>
                        <a:pt x="42" y="0"/>
                        <a:pt x="54" y="7"/>
                      </a:cubicBezTo>
                      <a:cubicBezTo>
                        <a:pt x="37" y="5"/>
                        <a:pt x="1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09" name="Freeform 114"/>
                <p:cNvSpPr/>
                <p:nvPr/>
              </p:nvSpPr>
              <p:spPr bwMode="auto">
                <a:xfrm>
                  <a:off x="3128963" y="3567113"/>
                  <a:ext cx="1163638" cy="874713"/>
                </a:xfrm>
                <a:custGeom>
                  <a:avLst/>
                  <a:gdLst/>
                  <a:ahLst/>
                  <a:cxnLst>
                    <a:cxn ang="0">
                      <a:pos x="99" y="1"/>
                    </a:cxn>
                    <a:cxn ang="0">
                      <a:pos x="123" y="10"/>
                    </a:cxn>
                    <a:cxn ang="0">
                      <a:pos x="123" y="34"/>
                    </a:cxn>
                    <a:cxn ang="0">
                      <a:pos x="75" y="46"/>
                    </a:cxn>
                    <a:cxn ang="0">
                      <a:pos x="78" y="49"/>
                    </a:cxn>
                    <a:cxn ang="0">
                      <a:pos x="117" y="52"/>
                    </a:cxn>
                    <a:cxn ang="0">
                      <a:pos x="216" y="121"/>
                    </a:cxn>
                    <a:cxn ang="0">
                      <a:pos x="222" y="94"/>
                    </a:cxn>
                    <a:cxn ang="0">
                      <a:pos x="288" y="73"/>
                    </a:cxn>
                    <a:cxn ang="0">
                      <a:pos x="336" y="73"/>
                    </a:cxn>
                    <a:cxn ang="0">
                      <a:pos x="354" y="121"/>
                    </a:cxn>
                    <a:cxn ang="0">
                      <a:pos x="318" y="124"/>
                    </a:cxn>
                    <a:cxn ang="0">
                      <a:pos x="252" y="130"/>
                    </a:cxn>
                    <a:cxn ang="0">
                      <a:pos x="369" y="187"/>
                    </a:cxn>
                    <a:cxn ang="0">
                      <a:pos x="306" y="208"/>
                    </a:cxn>
                    <a:cxn ang="0">
                      <a:pos x="240" y="190"/>
                    </a:cxn>
                    <a:cxn ang="0">
                      <a:pos x="315" y="247"/>
                    </a:cxn>
                    <a:cxn ang="0">
                      <a:pos x="300" y="277"/>
                    </a:cxn>
                    <a:cxn ang="0">
                      <a:pos x="237" y="256"/>
                    </a:cxn>
                    <a:cxn ang="0">
                      <a:pos x="270" y="286"/>
                    </a:cxn>
                    <a:cxn ang="0">
                      <a:pos x="234" y="289"/>
                    </a:cxn>
                    <a:cxn ang="0">
                      <a:pos x="201" y="247"/>
                    </a:cxn>
                    <a:cxn ang="0">
                      <a:pos x="213" y="232"/>
                    </a:cxn>
                    <a:cxn ang="0">
                      <a:pos x="0" y="115"/>
                    </a:cxn>
                    <a:cxn ang="0">
                      <a:pos x="9" y="19"/>
                    </a:cxn>
                    <a:cxn ang="0">
                      <a:pos x="69" y="1"/>
                    </a:cxn>
                    <a:cxn ang="0">
                      <a:pos x="99" y="1"/>
                    </a:cxn>
                  </a:cxnLst>
                  <a:rect l="0" t="0" r="r" b="b"/>
                  <a:pathLst>
                    <a:path w="390" h="293">
                      <a:moveTo>
                        <a:pt x="99" y="1"/>
                      </a:moveTo>
                      <a:cubicBezTo>
                        <a:pt x="110" y="1"/>
                        <a:pt x="116" y="6"/>
                        <a:pt x="123" y="10"/>
                      </a:cubicBezTo>
                      <a:cubicBezTo>
                        <a:pt x="123" y="18"/>
                        <a:pt x="123" y="26"/>
                        <a:pt x="123" y="34"/>
                      </a:cubicBezTo>
                      <a:cubicBezTo>
                        <a:pt x="101" y="32"/>
                        <a:pt x="90" y="41"/>
                        <a:pt x="75" y="46"/>
                      </a:cubicBezTo>
                      <a:cubicBezTo>
                        <a:pt x="74" y="49"/>
                        <a:pt x="76" y="49"/>
                        <a:pt x="78" y="49"/>
                      </a:cubicBezTo>
                      <a:cubicBezTo>
                        <a:pt x="85" y="56"/>
                        <a:pt x="105" y="50"/>
                        <a:pt x="117" y="52"/>
                      </a:cubicBezTo>
                      <a:cubicBezTo>
                        <a:pt x="167" y="58"/>
                        <a:pt x="188" y="93"/>
                        <a:pt x="216" y="121"/>
                      </a:cubicBezTo>
                      <a:cubicBezTo>
                        <a:pt x="228" y="118"/>
                        <a:pt x="224" y="105"/>
                        <a:pt x="222" y="94"/>
                      </a:cubicBezTo>
                      <a:cubicBezTo>
                        <a:pt x="236" y="79"/>
                        <a:pt x="256" y="70"/>
                        <a:pt x="288" y="73"/>
                      </a:cubicBezTo>
                      <a:cubicBezTo>
                        <a:pt x="304" y="73"/>
                        <a:pt x="320" y="73"/>
                        <a:pt x="336" y="73"/>
                      </a:cubicBezTo>
                      <a:cubicBezTo>
                        <a:pt x="350" y="78"/>
                        <a:pt x="390" y="113"/>
                        <a:pt x="354" y="121"/>
                      </a:cubicBezTo>
                      <a:cubicBezTo>
                        <a:pt x="343" y="123"/>
                        <a:pt x="324" y="117"/>
                        <a:pt x="318" y="124"/>
                      </a:cubicBezTo>
                      <a:cubicBezTo>
                        <a:pt x="292" y="122"/>
                        <a:pt x="277" y="131"/>
                        <a:pt x="252" y="130"/>
                      </a:cubicBezTo>
                      <a:cubicBezTo>
                        <a:pt x="290" y="149"/>
                        <a:pt x="380" y="132"/>
                        <a:pt x="369" y="187"/>
                      </a:cubicBezTo>
                      <a:cubicBezTo>
                        <a:pt x="365" y="207"/>
                        <a:pt x="336" y="215"/>
                        <a:pt x="306" y="208"/>
                      </a:cubicBezTo>
                      <a:cubicBezTo>
                        <a:pt x="285" y="203"/>
                        <a:pt x="268" y="174"/>
                        <a:pt x="240" y="190"/>
                      </a:cubicBezTo>
                      <a:cubicBezTo>
                        <a:pt x="247" y="218"/>
                        <a:pt x="311" y="214"/>
                        <a:pt x="315" y="247"/>
                      </a:cubicBezTo>
                      <a:cubicBezTo>
                        <a:pt x="316" y="258"/>
                        <a:pt x="315" y="272"/>
                        <a:pt x="300" y="277"/>
                      </a:cubicBezTo>
                      <a:cubicBezTo>
                        <a:pt x="267" y="287"/>
                        <a:pt x="274" y="247"/>
                        <a:pt x="237" y="256"/>
                      </a:cubicBezTo>
                      <a:cubicBezTo>
                        <a:pt x="237" y="277"/>
                        <a:pt x="258" y="277"/>
                        <a:pt x="270" y="286"/>
                      </a:cubicBezTo>
                      <a:cubicBezTo>
                        <a:pt x="264" y="293"/>
                        <a:pt x="245" y="287"/>
                        <a:pt x="234" y="289"/>
                      </a:cubicBezTo>
                      <a:cubicBezTo>
                        <a:pt x="219" y="279"/>
                        <a:pt x="212" y="261"/>
                        <a:pt x="201" y="247"/>
                      </a:cubicBezTo>
                      <a:cubicBezTo>
                        <a:pt x="199" y="236"/>
                        <a:pt x="217" y="245"/>
                        <a:pt x="213" y="232"/>
                      </a:cubicBezTo>
                      <a:cubicBezTo>
                        <a:pt x="118" y="217"/>
                        <a:pt x="54" y="171"/>
                        <a:pt x="0" y="115"/>
                      </a:cubicBezTo>
                      <a:cubicBezTo>
                        <a:pt x="5" y="85"/>
                        <a:pt x="9" y="54"/>
                        <a:pt x="9" y="19"/>
                      </a:cubicBezTo>
                      <a:cubicBezTo>
                        <a:pt x="26" y="10"/>
                        <a:pt x="42" y="0"/>
                        <a:pt x="69" y="1"/>
                      </a:cubicBezTo>
                      <a:cubicBezTo>
                        <a:pt x="79" y="1"/>
                        <a:pt x="89" y="1"/>
                        <a:pt x="99" y="1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0" name="Freeform 115"/>
                <p:cNvSpPr/>
                <p:nvPr/>
              </p:nvSpPr>
              <p:spPr bwMode="auto">
                <a:xfrm>
                  <a:off x="5600700" y="3570288"/>
                  <a:ext cx="169863" cy="238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7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7" h="8">
                      <a:moveTo>
                        <a:pt x="0" y="0"/>
                      </a:moveTo>
                      <a:cubicBezTo>
                        <a:pt x="17" y="4"/>
                        <a:pt x="42" y="0"/>
                        <a:pt x="57" y="6"/>
                      </a:cubicBezTo>
                      <a:cubicBezTo>
                        <a:pt x="36" y="6"/>
                        <a:pt x="1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1" name="Freeform 116"/>
                <p:cNvSpPr>
                  <a:spLocks noEditPoints="1"/>
                </p:cNvSpPr>
                <p:nvPr/>
              </p:nvSpPr>
              <p:spPr bwMode="auto">
                <a:xfrm>
                  <a:off x="5018088" y="3632201"/>
                  <a:ext cx="958850" cy="1587500"/>
                </a:xfrm>
                <a:custGeom>
                  <a:avLst/>
                  <a:gdLst/>
                  <a:ahLst/>
                  <a:cxnLst>
                    <a:cxn ang="0">
                      <a:pos x="321" y="18"/>
                    </a:cxn>
                    <a:cxn ang="0">
                      <a:pos x="186" y="405"/>
                    </a:cxn>
                    <a:cxn ang="0">
                      <a:pos x="141" y="531"/>
                    </a:cxn>
                    <a:cxn ang="0">
                      <a:pos x="0" y="522"/>
                    </a:cxn>
                    <a:cxn ang="0">
                      <a:pos x="201" y="3"/>
                    </a:cxn>
                    <a:cxn ang="0">
                      <a:pos x="321" y="18"/>
                    </a:cxn>
                    <a:cxn ang="0">
                      <a:pos x="201" y="66"/>
                    </a:cxn>
                    <a:cxn ang="0">
                      <a:pos x="258" y="75"/>
                    </a:cxn>
                    <a:cxn ang="0">
                      <a:pos x="258" y="60"/>
                    </a:cxn>
                    <a:cxn ang="0">
                      <a:pos x="201" y="66"/>
                    </a:cxn>
                    <a:cxn ang="0">
                      <a:pos x="201" y="99"/>
                    </a:cxn>
                    <a:cxn ang="0">
                      <a:pos x="249" y="102"/>
                    </a:cxn>
                    <a:cxn ang="0">
                      <a:pos x="201" y="99"/>
                    </a:cxn>
                    <a:cxn ang="0">
                      <a:pos x="189" y="117"/>
                    </a:cxn>
                    <a:cxn ang="0">
                      <a:pos x="189" y="138"/>
                    </a:cxn>
                    <a:cxn ang="0">
                      <a:pos x="234" y="135"/>
                    </a:cxn>
                    <a:cxn ang="0">
                      <a:pos x="189" y="117"/>
                    </a:cxn>
                    <a:cxn ang="0">
                      <a:pos x="180" y="159"/>
                    </a:cxn>
                    <a:cxn ang="0">
                      <a:pos x="210" y="165"/>
                    </a:cxn>
                    <a:cxn ang="0">
                      <a:pos x="180" y="159"/>
                    </a:cxn>
                    <a:cxn ang="0">
                      <a:pos x="156" y="240"/>
                    </a:cxn>
                    <a:cxn ang="0">
                      <a:pos x="168" y="255"/>
                    </a:cxn>
                    <a:cxn ang="0">
                      <a:pos x="174" y="240"/>
                    </a:cxn>
                    <a:cxn ang="0">
                      <a:pos x="156" y="240"/>
                    </a:cxn>
                    <a:cxn ang="0">
                      <a:pos x="141" y="279"/>
                    </a:cxn>
                    <a:cxn ang="0">
                      <a:pos x="138" y="300"/>
                    </a:cxn>
                    <a:cxn ang="0">
                      <a:pos x="153" y="300"/>
                    </a:cxn>
                    <a:cxn ang="0">
                      <a:pos x="141" y="279"/>
                    </a:cxn>
                    <a:cxn ang="0">
                      <a:pos x="114" y="336"/>
                    </a:cxn>
                    <a:cxn ang="0">
                      <a:pos x="114" y="354"/>
                    </a:cxn>
                    <a:cxn ang="0">
                      <a:pos x="132" y="354"/>
                    </a:cxn>
                    <a:cxn ang="0">
                      <a:pos x="114" y="336"/>
                    </a:cxn>
                    <a:cxn ang="0">
                      <a:pos x="108" y="387"/>
                    </a:cxn>
                    <a:cxn ang="0">
                      <a:pos x="108" y="402"/>
                    </a:cxn>
                    <a:cxn ang="0">
                      <a:pos x="123" y="399"/>
                    </a:cxn>
                    <a:cxn ang="0">
                      <a:pos x="120" y="387"/>
                    </a:cxn>
                    <a:cxn ang="0">
                      <a:pos x="108" y="387"/>
                    </a:cxn>
                    <a:cxn ang="0">
                      <a:pos x="78" y="459"/>
                    </a:cxn>
                    <a:cxn ang="0">
                      <a:pos x="120" y="429"/>
                    </a:cxn>
                    <a:cxn ang="0">
                      <a:pos x="78" y="459"/>
                    </a:cxn>
                  </a:cxnLst>
                  <a:rect l="0" t="0" r="r" b="b"/>
                  <a:pathLst>
                    <a:path w="321" h="531">
                      <a:moveTo>
                        <a:pt x="321" y="18"/>
                      </a:moveTo>
                      <a:cubicBezTo>
                        <a:pt x="268" y="138"/>
                        <a:pt x="228" y="272"/>
                        <a:pt x="186" y="405"/>
                      </a:cubicBezTo>
                      <a:cubicBezTo>
                        <a:pt x="173" y="447"/>
                        <a:pt x="164" y="493"/>
                        <a:pt x="141" y="531"/>
                      </a:cubicBezTo>
                      <a:cubicBezTo>
                        <a:pt x="95" y="527"/>
                        <a:pt x="52" y="520"/>
                        <a:pt x="0" y="522"/>
                      </a:cubicBezTo>
                      <a:cubicBezTo>
                        <a:pt x="77" y="359"/>
                        <a:pt x="147" y="189"/>
                        <a:pt x="201" y="3"/>
                      </a:cubicBezTo>
                      <a:cubicBezTo>
                        <a:pt x="237" y="0"/>
                        <a:pt x="286" y="10"/>
                        <a:pt x="321" y="18"/>
                      </a:cubicBezTo>
                      <a:close/>
                      <a:moveTo>
                        <a:pt x="201" y="66"/>
                      </a:moveTo>
                      <a:cubicBezTo>
                        <a:pt x="219" y="70"/>
                        <a:pt x="236" y="85"/>
                        <a:pt x="258" y="75"/>
                      </a:cubicBezTo>
                      <a:cubicBezTo>
                        <a:pt x="258" y="70"/>
                        <a:pt x="258" y="65"/>
                        <a:pt x="258" y="60"/>
                      </a:cubicBezTo>
                      <a:cubicBezTo>
                        <a:pt x="243" y="58"/>
                        <a:pt x="204" y="43"/>
                        <a:pt x="201" y="66"/>
                      </a:cubicBezTo>
                      <a:close/>
                      <a:moveTo>
                        <a:pt x="201" y="99"/>
                      </a:moveTo>
                      <a:cubicBezTo>
                        <a:pt x="209" y="111"/>
                        <a:pt x="240" y="117"/>
                        <a:pt x="249" y="102"/>
                      </a:cubicBezTo>
                      <a:cubicBezTo>
                        <a:pt x="251" y="84"/>
                        <a:pt x="198" y="71"/>
                        <a:pt x="201" y="99"/>
                      </a:cubicBezTo>
                      <a:close/>
                      <a:moveTo>
                        <a:pt x="189" y="117"/>
                      </a:moveTo>
                      <a:cubicBezTo>
                        <a:pt x="189" y="124"/>
                        <a:pt x="189" y="131"/>
                        <a:pt x="189" y="138"/>
                      </a:cubicBezTo>
                      <a:cubicBezTo>
                        <a:pt x="204" y="138"/>
                        <a:pt x="225" y="147"/>
                        <a:pt x="234" y="135"/>
                      </a:cubicBezTo>
                      <a:cubicBezTo>
                        <a:pt x="227" y="121"/>
                        <a:pt x="209" y="118"/>
                        <a:pt x="189" y="117"/>
                      </a:cubicBezTo>
                      <a:close/>
                      <a:moveTo>
                        <a:pt x="180" y="159"/>
                      </a:moveTo>
                      <a:cubicBezTo>
                        <a:pt x="184" y="167"/>
                        <a:pt x="198" y="165"/>
                        <a:pt x="210" y="165"/>
                      </a:cubicBezTo>
                      <a:cubicBezTo>
                        <a:pt x="217" y="149"/>
                        <a:pt x="180" y="148"/>
                        <a:pt x="180" y="159"/>
                      </a:cubicBezTo>
                      <a:close/>
                      <a:moveTo>
                        <a:pt x="156" y="240"/>
                      </a:moveTo>
                      <a:cubicBezTo>
                        <a:pt x="155" y="250"/>
                        <a:pt x="160" y="254"/>
                        <a:pt x="168" y="255"/>
                      </a:cubicBezTo>
                      <a:cubicBezTo>
                        <a:pt x="169" y="249"/>
                        <a:pt x="177" y="250"/>
                        <a:pt x="174" y="240"/>
                      </a:cubicBezTo>
                      <a:cubicBezTo>
                        <a:pt x="170" y="236"/>
                        <a:pt x="160" y="236"/>
                        <a:pt x="156" y="240"/>
                      </a:cubicBezTo>
                      <a:close/>
                      <a:moveTo>
                        <a:pt x="141" y="279"/>
                      </a:moveTo>
                      <a:cubicBezTo>
                        <a:pt x="137" y="283"/>
                        <a:pt x="138" y="292"/>
                        <a:pt x="138" y="300"/>
                      </a:cubicBezTo>
                      <a:cubicBezTo>
                        <a:pt x="143" y="300"/>
                        <a:pt x="148" y="300"/>
                        <a:pt x="153" y="300"/>
                      </a:cubicBezTo>
                      <a:cubicBezTo>
                        <a:pt x="162" y="291"/>
                        <a:pt x="156" y="279"/>
                        <a:pt x="141" y="279"/>
                      </a:cubicBezTo>
                      <a:close/>
                      <a:moveTo>
                        <a:pt x="114" y="336"/>
                      </a:moveTo>
                      <a:cubicBezTo>
                        <a:pt x="114" y="342"/>
                        <a:pt x="114" y="348"/>
                        <a:pt x="114" y="354"/>
                      </a:cubicBezTo>
                      <a:cubicBezTo>
                        <a:pt x="120" y="354"/>
                        <a:pt x="126" y="354"/>
                        <a:pt x="132" y="354"/>
                      </a:cubicBezTo>
                      <a:cubicBezTo>
                        <a:pt x="139" y="342"/>
                        <a:pt x="130" y="333"/>
                        <a:pt x="114" y="336"/>
                      </a:cubicBezTo>
                      <a:close/>
                      <a:moveTo>
                        <a:pt x="108" y="387"/>
                      </a:moveTo>
                      <a:cubicBezTo>
                        <a:pt x="108" y="392"/>
                        <a:pt x="108" y="397"/>
                        <a:pt x="108" y="402"/>
                      </a:cubicBezTo>
                      <a:cubicBezTo>
                        <a:pt x="115" y="403"/>
                        <a:pt x="120" y="402"/>
                        <a:pt x="123" y="399"/>
                      </a:cubicBezTo>
                      <a:cubicBezTo>
                        <a:pt x="123" y="394"/>
                        <a:pt x="122" y="390"/>
                        <a:pt x="120" y="387"/>
                      </a:cubicBezTo>
                      <a:cubicBezTo>
                        <a:pt x="116" y="387"/>
                        <a:pt x="112" y="387"/>
                        <a:pt x="108" y="387"/>
                      </a:cubicBezTo>
                      <a:close/>
                      <a:moveTo>
                        <a:pt x="78" y="459"/>
                      </a:moveTo>
                      <a:cubicBezTo>
                        <a:pt x="100" y="475"/>
                        <a:pt x="132" y="456"/>
                        <a:pt x="120" y="429"/>
                      </a:cubicBezTo>
                      <a:cubicBezTo>
                        <a:pt x="93" y="421"/>
                        <a:pt x="79" y="433"/>
                        <a:pt x="78" y="459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2" name="Freeform 117"/>
                <p:cNvSpPr/>
                <p:nvPr/>
              </p:nvSpPr>
              <p:spPr bwMode="auto">
                <a:xfrm>
                  <a:off x="3360738" y="3702051"/>
                  <a:ext cx="117475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9" h="11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3" name="Freeform 118"/>
                <p:cNvSpPr/>
                <p:nvPr/>
              </p:nvSpPr>
              <p:spPr bwMode="auto">
                <a:xfrm>
                  <a:off x="3908425" y="3719513"/>
                  <a:ext cx="133350" cy="30163"/>
                </a:xfrm>
                <a:custGeom>
                  <a:avLst/>
                  <a:gdLst/>
                  <a:ahLst/>
                  <a:cxnLst>
                    <a:cxn ang="0">
                      <a:pos x="3" y="4"/>
                    </a:cxn>
                    <a:cxn ang="0">
                      <a:pos x="45" y="7"/>
                    </a:cxn>
                    <a:cxn ang="0">
                      <a:pos x="3" y="4"/>
                    </a:cxn>
                  </a:cxnLst>
                  <a:rect l="0" t="0" r="r" b="b"/>
                  <a:pathLst>
                    <a:path w="45" h="10">
                      <a:moveTo>
                        <a:pt x="3" y="4"/>
                      </a:moveTo>
                      <a:cubicBezTo>
                        <a:pt x="16" y="6"/>
                        <a:pt x="37" y="0"/>
                        <a:pt x="45" y="7"/>
                      </a:cubicBezTo>
                      <a:cubicBezTo>
                        <a:pt x="33" y="6"/>
                        <a:pt x="0" y="10"/>
                        <a:pt x="3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4" name="Freeform 119"/>
                <p:cNvSpPr/>
                <p:nvPr/>
              </p:nvSpPr>
              <p:spPr bwMode="auto">
                <a:xfrm>
                  <a:off x="3746500" y="3732213"/>
                  <a:ext cx="134938" cy="103188"/>
                </a:xfrm>
                <a:custGeom>
                  <a:avLst/>
                  <a:gdLst/>
                  <a:ahLst/>
                  <a:cxnLst>
                    <a:cxn ang="0">
                      <a:pos x="0" y="33"/>
                    </a:cxn>
                    <a:cxn ang="0">
                      <a:pos x="45" y="0"/>
                    </a:cxn>
                    <a:cxn ang="0">
                      <a:pos x="0" y="33"/>
                    </a:cxn>
                  </a:cxnLst>
                  <a:rect l="0" t="0" r="r" b="b"/>
                  <a:pathLst>
                    <a:path w="45" h="35">
                      <a:moveTo>
                        <a:pt x="0" y="33"/>
                      </a:moveTo>
                      <a:cubicBezTo>
                        <a:pt x="8" y="15"/>
                        <a:pt x="29" y="10"/>
                        <a:pt x="45" y="0"/>
                      </a:cubicBezTo>
                      <a:cubicBezTo>
                        <a:pt x="33" y="12"/>
                        <a:pt x="16" y="35"/>
                        <a:pt x="0" y="33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5" name="Freeform 120"/>
                <p:cNvSpPr/>
                <p:nvPr/>
              </p:nvSpPr>
              <p:spPr bwMode="auto">
                <a:xfrm>
                  <a:off x="4078288" y="3916363"/>
                  <a:ext cx="106363" cy="33338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6" y="4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36" h="11">
                      <a:moveTo>
                        <a:pt x="0" y="7"/>
                      </a:moveTo>
                      <a:cubicBezTo>
                        <a:pt x="6" y="0"/>
                        <a:pt x="25" y="6"/>
                        <a:pt x="36" y="4"/>
                      </a:cubicBezTo>
                      <a:cubicBezTo>
                        <a:pt x="30" y="11"/>
                        <a:pt x="1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6" name="Freeform 121"/>
                <p:cNvSpPr/>
                <p:nvPr/>
              </p:nvSpPr>
              <p:spPr bwMode="auto">
                <a:xfrm>
                  <a:off x="5859463" y="4048126"/>
                  <a:ext cx="352425" cy="642938"/>
                </a:xfrm>
                <a:custGeom>
                  <a:avLst/>
                  <a:gdLst/>
                  <a:ahLst/>
                  <a:cxnLst>
                    <a:cxn ang="0">
                      <a:pos x="117" y="80"/>
                    </a:cxn>
                    <a:cxn ang="0">
                      <a:pos x="42" y="215"/>
                    </a:cxn>
                    <a:cxn ang="0">
                      <a:pos x="0" y="191"/>
                    </a:cxn>
                    <a:cxn ang="0">
                      <a:pos x="27" y="167"/>
                    </a:cxn>
                    <a:cxn ang="0">
                      <a:pos x="3" y="137"/>
                    </a:cxn>
                    <a:cxn ang="0">
                      <a:pos x="51" y="122"/>
                    </a:cxn>
                    <a:cxn ang="0">
                      <a:pos x="27" y="86"/>
                    </a:cxn>
                    <a:cxn ang="0">
                      <a:pos x="66" y="50"/>
                    </a:cxn>
                    <a:cxn ang="0">
                      <a:pos x="45" y="35"/>
                    </a:cxn>
                    <a:cxn ang="0">
                      <a:pos x="96" y="2"/>
                    </a:cxn>
                    <a:cxn ang="0">
                      <a:pos x="117" y="47"/>
                    </a:cxn>
                    <a:cxn ang="0">
                      <a:pos x="117" y="80"/>
                    </a:cxn>
                  </a:cxnLst>
                  <a:rect l="0" t="0" r="r" b="b"/>
                  <a:pathLst>
                    <a:path w="118" h="215">
                      <a:moveTo>
                        <a:pt x="117" y="80"/>
                      </a:moveTo>
                      <a:cubicBezTo>
                        <a:pt x="110" y="143"/>
                        <a:pt x="87" y="190"/>
                        <a:pt x="42" y="215"/>
                      </a:cubicBezTo>
                      <a:cubicBezTo>
                        <a:pt x="31" y="204"/>
                        <a:pt x="10" y="203"/>
                        <a:pt x="0" y="191"/>
                      </a:cubicBezTo>
                      <a:cubicBezTo>
                        <a:pt x="1" y="175"/>
                        <a:pt x="13" y="170"/>
                        <a:pt x="27" y="167"/>
                      </a:cubicBezTo>
                      <a:cubicBezTo>
                        <a:pt x="25" y="151"/>
                        <a:pt x="4" y="154"/>
                        <a:pt x="3" y="137"/>
                      </a:cubicBezTo>
                      <a:cubicBezTo>
                        <a:pt x="13" y="126"/>
                        <a:pt x="28" y="120"/>
                        <a:pt x="51" y="122"/>
                      </a:cubicBezTo>
                      <a:cubicBezTo>
                        <a:pt x="54" y="99"/>
                        <a:pt x="38" y="95"/>
                        <a:pt x="27" y="86"/>
                      </a:cubicBezTo>
                      <a:cubicBezTo>
                        <a:pt x="28" y="62"/>
                        <a:pt x="59" y="68"/>
                        <a:pt x="66" y="50"/>
                      </a:cubicBezTo>
                      <a:cubicBezTo>
                        <a:pt x="71" y="33"/>
                        <a:pt x="51" y="41"/>
                        <a:pt x="45" y="35"/>
                      </a:cubicBezTo>
                      <a:cubicBezTo>
                        <a:pt x="39" y="1"/>
                        <a:pt x="66" y="0"/>
                        <a:pt x="96" y="2"/>
                      </a:cubicBezTo>
                      <a:cubicBezTo>
                        <a:pt x="104" y="16"/>
                        <a:pt x="118" y="24"/>
                        <a:pt x="117" y="47"/>
                      </a:cubicBezTo>
                      <a:cubicBezTo>
                        <a:pt x="117" y="58"/>
                        <a:pt x="117" y="69"/>
                        <a:pt x="117" y="80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7" name="Freeform 122"/>
                <p:cNvSpPr/>
                <p:nvPr/>
              </p:nvSpPr>
              <p:spPr bwMode="auto">
                <a:xfrm>
                  <a:off x="6245225" y="4179888"/>
                  <a:ext cx="14288" cy="889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" h="30">
                      <a:moveTo>
                        <a:pt x="0" y="0"/>
                      </a:moveTo>
                      <a:cubicBezTo>
                        <a:pt x="5" y="3"/>
                        <a:pt x="5" y="27"/>
                        <a:pt x="0" y="30"/>
                      </a:cubicBezTo>
                      <a:cubicBezTo>
                        <a:pt x="0" y="20"/>
                        <a:pt x="0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8" name="Freeform 123"/>
                <p:cNvSpPr>
                  <a:spLocks noEditPoints="1"/>
                </p:cNvSpPr>
                <p:nvPr/>
              </p:nvSpPr>
              <p:spPr bwMode="auto">
                <a:xfrm>
                  <a:off x="3979863" y="4295776"/>
                  <a:ext cx="1047750" cy="477838"/>
                </a:xfrm>
                <a:custGeom>
                  <a:avLst/>
                  <a:gdLst/>
                  <a:ahLst/>
                  <a:cxnLst>
                    <a:cxn ang="0">
                      <a:pos x="192" y="33"/>
                    </a:cxn>
                    <a:cxn ang="0">
                      <a:pos x="261" y="30"/>
                    </a:cxn>
                    <a:cxn ang="0">
                      <a:pos x="285" y="0"/>
                    </a:cxn>
                    <a:cxn ang="0">
                      <a:pos x="288" y="33"/>
                    </a:cxn>
                    <a:cxn ang="0">
                      <a:pos x="351" y="45"/>
                    </a:cxn>
                    <a:cxn ang="0">
                      <a:pos x="318" y="117"/>
                    </a:cxn>
                    <a:cxn ang="0">
                      <a:pos x="333" y="129"/>
                    </a:cxn>
                    <a:cxn ang="0">
                      <a:pos x="201" y="147"/>
                    </a:cxn>
                    <a:cxn ang="0">
                      <a:pos x="159" y="144"/>
                    </a:cxn>
                    <a:cxn ang="0">
                      <a:pos x="42" y="144"/>
                    </a:cxn>
                    <a:cxn ang="0">
                      <a:pos x="3" y="141"/>
                    </a:cxn>
                    <a:cxn ang="0">
                      <a:pos x="0" y="141"/>
                    </a:cxn>
                    <a:cxn ang="0">
                      <a:pos x="42" y="120"/>
                    </a:cxn>
                    <a:cxn ang="0">
                      <a:pos x="120" y="12"/>
                    </a:cxn>
                    <a:cxn ang="0">
                      <a:pos x="120" y="39"/>
                    </a:cxn>
                    <a:cxn ang="0">
                      <a:pos x="168" y="9"/>
                    </a:cxn>
                    <a:cxn ang="0">
                      <a:pos x="171" y="21"/>
                    </a:cxn>
                    <a:cxn ang="0">
                      <a:pos x="192" y="33"/>
                    </a:cxn>
                    <a:cxn ang="0">
                      <a:pos x="159" y="75"/>
                    </a:cxn>
                    <a:cxn ang="0">
                      <a:pos x="237" y="75"/>
                    </a:cxn>
                    <a:cxn ang="0">
                      <a:pos x="249" y="51"/>
                    </a:cxn>
                    <a:cxn ang="0">
                      <a:pos x="159" y="75"/>
                    </a:cxn>
                    <a:cxn ang="0">
                      <a:pos x="102" y="81"/>
                    </a:cxn>
                    <a:cxn ang="0">
                      <a:pos x="126" y="78"/>
                    </a:cxn>
                    <a:cxn ang="0">
                      <a:pos x="129" y="54"/>
                    </a:cxn>
                    <a:cxn ang="0">
                      <a:pos x="102" y="81"/>
                    </a:cxn>
                    <a:cxn ang="0">
                      <a:pos x="270" y="75"/>
                    </a:cxn>
                    <a:cxn ang="0">
                      <a:pos x="324" y="60"/>
                    </a:cxn>
                    <a:cxn ang="0">
                      <a:pos x="279" y="54"/>
                    </a:cxn>
                    <a:cxn ang="0">
                      <a:pos x="270" y="75"/>
                    </a:cxn>
                    <a:cxn ang="0">
                      <a:pos x="78" y="120"/>
                    </a:cxn>
                    <a:cxn ang="0">
                      <a:pos x="117" y="117"/>
                    </a:cxn>
                    <a:cxn ang="0">
                      <a:pos x="120" y="93"/>
                    </a:cxn>
                    <a:cxn ang="0">
                      <a:pos x="78" y="120"/>
                    </a:cxn>
                    <a:cxn ang="0">
                      <a:pos x="222" y="99"/>
                    </a:cxn>
                    <a:cxn ang="0">
                      <a:pos x="150" y="102"/>
                    </a:cxn>
                    <a:cxn ang="0">
                      <a:pos x="144" y="120"/>
                    </a:cxn>
                    <a:cxn ang="0">
                      <a:pos x="279" y="120"/>
                    </a:cxn>
                    <a:cxn ang="0">
                      <a:pos x="300" y="96"/>
                    </a:cxn>
                    <a:cxn ang="0">
                      <a:pos x="255" y="96"/>
                    </a:cxn>
                    <a:cxn ang="0">
                      <a:pos x="231" y="117"/>
                    </a:cxn>
                    <a:cxn ang="0">
                      <a:pos x="222" y="99"/>
                    </a:cxn>
                  </a:cxnLst>
                  <a:rect l="0" t="0" r="r" b="b"/>
                  <a:pathLst>
                    <a:path w="351" h="160">
                      <a:moveTo>
                        <a:pt x="192" y="33"/>
                      </a:moveTo>
                      <a:cubicBezTo>
                        <a:pt x="218" y="35"/>
                        <a:pt x="236" y="29"/>
                        <a:pt x="261" y="30"/>
                      </a:cubicBezTo>
                      <a:cubicBezTo>
                        <a:pt x="271" y="22"/>
                        <a:pt x="270" y="3"/>
                        <a:pt x="285" y="0"/>
                      </a:cubicBezTo>
                      <a:cubicBezTo>
                        <a:pt x="298" y="1"/>
                        <a:pt x="289" y="26"/>
                        <a:pt x="288" y="33"/>
                      </a:cubicBezTo>
                      <a:cubicBezTo>
                        <a:pt x="315" y="31"/>
                        <a:pt x="334" y="37"/>
                        <a:pt x="351" y="45"/>
                      </a:cubicBezTo>
                      <a:cubicBezTo>
                        <a:pt x="349" y="78"/>
                        <a:pt x="333" y="97"/>
                        <a:pt x="318" y="117"/>
                      </a:cubicBezTo>
                      <a:cubicBezTo>
                        <a:pt x="320" y="124"/>
                        <a:pt x="328" y="125"/>
                        <a:pt x="333" y="129"/>
                      </a:cubicBezTo>
                      <a:cubicBezTo>
                        <a:pt x="314" y="160"/>
                        <a:pt x="246" y="142"/>
                        <a:pt x="201" y="147"/>
                      </a:cubicBezTo>
                      <a:cubicBezTo>
                        <a:pt x="193" y="140"/>
                        <a:pt x="172" y="146"/>
                        <a:pt x="159" y="144"/>
                      </a:cubicBezTo>
                      <a:cubicBezTo>
                        <a:pt x="120" y="144"/>
                        <a:pt x="81" y="144"/>
                        <a:pt x="42" y="144"/>
                      </a:cubicBezTo>
                      <a:cubicBezTo>
                        <a:pt x="35" y="137"/>
                        <a:pt x="15" y="143"/>
                        <a:pt x="3" y="141"/>
                      </a:cubicBezTo>
                      <a:cubicBezTo>
                        <a:pt x="2" y="141"/>
                        <a:pt x="1" y="141"/>
                        <a:pt x="0" y="141"/>
                      </a:cubicBezTo>
                      <a:cubicBezTo>
                        <a:pt x="6" y="126"/>
                        <a:pt x="19" y="118"/>
                        <a:pt x="42" y="120"/>
                      </a:cubicBezTo>
                      <a:cubicBezTo>
                        <a:pt x="67" y="83"/>
                        <a:pt x="72" y="26"/>
                        <a:pt x="120" y="12"/>
                      </a:cubicBezTo>
                      <a:cubicBezTo>
                        <a:pt x="125" y="17"/>
                        <a:pt x="125" y="34"/>
                        <a:pt x="120" y="39"/>
                      </a:cubicBezTo>
                      <a:cubicBezTo>
                        <a:pt x="148" y="41"/>
                        <a:pt x="144" y="11"/>
                        <a:pt x="168" y="9"/>
                      </a:cubicBezTo>
                      <a:cubicBezTo>
                        <a:pt x="168" y="14"/>
                        <a:pt x="172" y="15"/>
                        <a:pt x="171" y="21"/>
                      </a:cubicBezTo>
                      <a:cubicBezTo>
                        <a:pt x="165" y="37"/>
                        <a:pt x="185" y="40"/>
                        <a:pt x="192" y="33"/>
                      </a:cubicBezTo>
                      <a:close/>
                      <a:moveTo>
                        <a:pt x="159" y="75"/>
                      </a:moveTo>
                      <a:cubicBezTo>
                        <a:pt x="185" y="75"/>
                        <a:pt x="211" y="75"/>
                        <a:pt x="237" y="75"/>
                      </a:cubicBezTo>
                      <a:cubicBezTo>
                        <a:pt x="238" y="64"/>
                        <a:pt x="246" y="60"/>
                        <a:pt x="249" y="51"/>
                      </a:cubicBezTo>
                      <a:cubicBezTo>
                        <a:pt x="215" y="55"/>
                        <a:pt x="159" y="37"/>
                        <a:pt x="159" y="75"/>
                      </a:cubicBezTo>
                      <a:close/>
                      <a:moveTo>
                        <a:pt x="102" y="81"/>
                      </a:moveTo>
                      <a:cubicBezTo>
                        <a:pt x="113" y="83"/>
                        <a:pt x="116" y="77"/>
                        <a:pt x="126" y="78"/>
                      </a:cubicBezTo>
                      <a:cubicBezTo>
                        <a:pt x="125" y="68"/>
                        <a:pt x="127" y="61"/>
                        <a:pt x="129" y="54"/>
                      </a:cubicBezTo>
                      <a:cubicBezTo>
                        <a:pt x="107" y="50"/>
                        <a:pt x="111" y="72"/>
                        <a:pt x="102" y="81"/>
                      </a:cubicBezTo>
                      <a:close/>
                      <a:moveTo>
                        <a:pt x="270" y="75"/>
                      </a:moveTo>
                      <a:cubicBezTo>
                        <a:pt x="291" y="73"/>
                        <a:pt x="323" y="82"/>
                        <a:pt x="324" y="60"/>
                      </a:cubicBezTo>
                      <a:cubicBezTo>
                        <a:pt x="307" y="60"/>
                        <a:pt x="292" y="58"/>
                        <a:pt x="279" y="54"/>
                      </a:cubicBezTo>
                      <a:cubicBezTo>
                        <a:pt x="278" y="63"/>
                        <a:pt x="268" y="63"/>
                        <a:pt x="270" y="75"/>
                      </a:cubicBezTo>
                      <a:close/>
                      <a:moveTo>
                        <a:pt x="78" y="120"/>
                      </a:moveTo>
                      <a:cubicBezTo>
                        <a:pt x="90" y="118"/>
                        <a:pt x="110" y="124"/>
                        <a:pt x="117" y="117"/>
                      </a:cubicBezTo>
                      <a:cubicBezTo>
                        <a:pt x="107" y="110"/>
                        <a:pt x="121" y="101"/>
                        <a:pt x="120" y="93"/>
                      </a:cubicBezTo>
                      <a:cubicBezTo>
                        <a:pt x="90" y="86"/>
                        <a:pt x="89" y="108"/>
                        <a:pt x="78" y="120"/>
                      </a:cubicBezTo>
                      <a:close/>
                      <a:moveTo>
                        <a:pt x="222" y="99"/>
                      </a:moveTo>
                      <a:cubicBezTo>
                        <a:pt x="222" y="90"/>
                        <a:pt x="155" y="87"/>
                        <a:pt x="150" y="102"/>
                      </a:cubicBezTo>
                      <a:cubicBezTo>
                        <a:pt x="152" y="112"/>
                        <a:pt x="147" y="115"/>
                        <a:pt x="144" y="120"/>
                      </a:cubicBezTo>
                      <a:cubicBezTo>
                        <a:pt x="189" y="120"/>
                        <a:pt x="234" y="120"/>
                        <a:pt x="279" y="120"/>
                      </a:cubicBezTo>
                      <a:cubicBezTo>
                        <a:pt x="289" y="115"/>
                        <a:pt x="293" y="104"/>
                        <a:pt x="300" y="96"/>
                      </a:cubicBezTo>
                      <a:cubicBezTo>
                        <a:pt x="285" y="96"/>
                        <a:pt x="270" y="96"/>
                        <a:pt x="255" y="96"/>
                      </a:cubicBezTo>
                      <a:cubicBezTo>
                        <a:pt x="245" y="101"/>
                        <a:pt x="245" y="116"/>
                        <a:pt x="231" y="117"/>
                      </a:cubicBezTo>
                      <a:cubicBezTo>
                        <a:pt x="229" y="110"/>
                        <a:pt x="219" y="111"/>
                        <a:pt x="222" y="99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19" name="Freeform 124"/>
                <p:cNvSpPr/>
                <p:nvPr/>
              </p:nvSpPr>
              <p:spPr bwMode="auto">
                <a:xfrm>
                  <a:off x="5357813" y="4627563"/>
                  <a:ext cx="76200" cy="63500"/>
                </a:xfrm>
                <a:custGeom>
                  <a:avLst/>
                  <a:gdLst/>
                  <a:ahLst/>
                  <a:cxnLst>
                    <a:cxn ang="0">
                      <a:pos x="18" y="21"/>
                    </a:cxn>
                    <a:cxn ang="0">
                      <a:pos x="0" y="21"/>
                    </a:cxn>
                    <a:cxn ang="0">
                      <a:pos x="0" y="3"/>
                    </a:cxn>
                    <a:cxn ang="0">
                      <a:pos x="18" y="21"/>
                    </a:cxn>
                  </a:cxnLst>
                  <a:rect l="0" t="0" r="r" b="b"/>
                  <a:pathLst>
                    <a:path w="25" h="21">
                      <a:moveTo>
                        <a:pt x="18" y="21"/>
                      </a:moveTo>
                      <a:cubicBezTo>
                        <a:pt x="12" y="21"/>
                        <a:pt x="6" y="21"/>
                        <a:pt x="0" y="21"/>
                      </a:cubicBezTo>
                      <a:cubicBezTo>
                        <a:pt x="0" y="15"/>
                        <a:pt x="0" y="9"/>
                        <a:pt x="0" y="3"/>
                      </a:cubicBezTo>
                      <a:cubicBezTo>
                        <a:pt x="16" y="0"/>
                        <a:pt x="25" y="9"/>
                        <a:pt x="18" y="21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0" name="Freeform 125"/>
                <p:cNvSpPr/>
                <p:nvPr/>
              </p:nvSpPr>
              <p:spPr bwMode="auto">
                <a:xfrm>
                  <a:off x="4543425" y="5246688"/>
                  <a:ext cx="107950" cy="20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0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6" h="7">
                      <a:moveTo>
                        <a:pt x="0" y="0"/>
                      </a:moveTo>
                      <a:cubicBezTo>
                        <a:pt x="12" y="0"/>
                        <a:pt x="24" y="0"/>
                        <a:pt x="36" y="0"/>
                      </a:cubicBezTo>
                      <a:cubicBezTo>
                        <a:pt x="30" y="7"/>
                        <a:pt x="11" y="1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1" name="Freeform 126"/>
                <p:cNvSpPr/>
                <p:nvPr/>
              </p:nvSpPr>
              <p:spPr bwMode="auto">
                <a:xfrm>
                  <a:off x="3308350" y="5664201"/>
                  <a:ext cx="115888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9" h="11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2" name="Freeform 127"/>
                <p:cNvSpPr/>
                <p:nvPr/>
              </p:nvSpPr>
              <p:spPr bwMode="auto">
                <a:xfrm>
                  <a:off x="4560888" y="3576638"/>
                  <a:ext cx="98425" cy="206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3" h="7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2" y="7"/>
                        <a:pt x="11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3" name="Freeform 128"/>
                <p:cNvSpPr/>
                <p:nvPr/>
              </p:nvSpPr>
              <p:spPr bwMode="auto">
                <a:xfrm>
                  <a:off x="4956175" y="3584576"/>
                  <a:ext cx="98425" cy="206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3" h="7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2" y="7"/>
                        <a:pt x="11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4" name="Freeform 129"/>
                <p:cNvSpPr/>
                <p:nvPr/>
              </p:nvSpPr>
              <p:spPr bwMode="auto">
                <a:xfrm>
                  <a:off x="5308600" y="3265488"/>
                  <a:ext cx="122238" cy="220663"/>
                </a:xfrm>
                <a:custGeom>
                  <a:avLst/>
                  <a:gdLst/>
                  <a:ahLst/>
                  <a:cxnLst>
                    <a:cxn ang="0">
                      <a:pos x="11" y="0"/>
                    </a:cxn>
                    <a:cxn ang="0">
                      <a:pos x="41" y="66"/>
                    </a:cxn>
                    <a:cxn ang="0">
                      <a:pos x="2" y="66"/>
                    </a:cxn>
                    <a:cxn ang="0">
                      <a:pos x="5" y="51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41" h="74">
                      <a:moveTo>
                        <a:pt x="11" y="0"/>
                      </a:moveTo>
                      <a:cubicBezTo>
                        <a:pt x="19" y="24"/>
                        <a:pt x="28" y="47"/>
                        <a:pt x="41" y="66"/>
                      </a:cubicBezTo>
                      <a:cubicBezTo>
                        <a:pt x="32" y="74"/>
                        <a:pt x="17" y="62"/>
                        <a:pt x="2" y="66"/>
                      </a:cubicBezTo>
                      <a:cubicBezTo>
                        <a:pt x="0" y="58"/>
                        <a:pt x="6" y="58"/>
                        <a:pt x="5" y="51"/>
                      </a:cubicBezTo>
                      <a:cubicBezTo>
                        <a:pt x="14" y="41"/>
                        <a:pt x="2" y="10"/>
                        <a:pt x="11" y="0"/>
                      </a:cubicBezTo>
                      <a:close/>
                    </a:path>
                  </a:pathLst>
                </a:custGeom>
                <a:solidFill>
                  <a:srgbClr val="48A2B7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5" name="Freeform 130"/>
                <p:cNvSpPr/>
                <p:nvPr/>
              </p:nvSpPr>
              <p:spPr bwMode="auto">
                <a:xfrm>
                  <a:off x="2535238" y="1792288"/>
                  <a:ext cx="652463" cy="725488"/>
                </a:xfrm>
                <a:custGeom>
                  <a:avLst/>
                  <a:gdLst/>
                  <a:ahLst/>
                  <a:cxnLst>
                    <a:cxn ang="0">
                      <a:pos x="130" y="4"/>
                    </a:cxn>
                    <a:cxn ang="0">
                      <a:pos x="178" y="4"/>
                    </a:cxn>
                    <a:cxn ang="0">
                      <a:pos x="205" y="70"/>
                    </a:cxn>
                    <a:cxn ang="0">
                      <a:pos x="121" y="100"/>
                    </a:cxn>
                    <a:cxn ang="0">
                      <a:pos x="136" y="76"/>
                    </a:cxn>
                    <a:cxn ang="0">
                      <a:pos x="190" y="88"/>
                    </a:cxn>
                    <a:cxn ang="0">
                      <a:pos x="148" y="136"/>
                    </a:cxn>
                    <a:cxn ang="0">
                      <a:pos x="184" y="148"/>
                    </a:cxn>
                    <a:cxn ang="0">
                      <a:pos x="169" y="100"/>
                    </a:cxn>
                    <a:cxn ang="0">
                      <a:pos x="205" y="109"/>
                    </a:cxn>
                    <a:cxn ang="0">
                      <a:pos x="217" y="172"/>
                    </a:cxn>
                    <a:cxn ang="0">
                      <a:pos x="130" y="4"/>
                    </a:cxn>
                  </a:cxnLst>
                  <a:rect l="0" t="0" r="r" b="b"/>
                  <a:pathLst>
                    <a:path w="219" h="243">
                      <a:moveTo>
                        <a:pt x="130" y="4"/>
                      </a:moveTo>
                      <a:cubicBezTo>
                        <a:pt x="146" y="4"/>
                        <a:pt x="162" y="4"/>
                        <a:pt x="178" y="4"/>
                      </a:cubicBezTo>
                      <a:cubicBezTo>
                        <a:pt x="219" y="0"/>
                        <a:pt x="211" y="41"/>
                        <a:pt x="205" y="70"/>
                      </a:cubicBezTo>
                      <a:cubicBezTo>
                        <a:pt x="181" y="41"/>
                        <a:pt x="104" y="54"/>
                        <a:pt x="121" y="100"/>
                      </a:cubicBezTo>
                      <a:cubicBezTo>
                        <a:pt x="131" y="97"/>
                        <a:pt x="127" y="80"/>
                        <a:pt x="136" y="76"/>
                      </a:cubicBezTo>
                      <a:cubicBezTo>
                        <a:pt x="150" y="69"/>
                        <a:pt x="193" y="61"/>
                        <a:pt x="190" y="88"/>
                      </a:cubicBezTo>
                      <a:cubicBezTo>
                        <a:pt x="161" y="78"/>
                        <a:pt x="147" y="107"/>
                        <a:pt x="148" y="136"/>
                      </a:cubicBezTo>
                      <a:cubicBezTo>
                        <a:pt x="151" y="149"/>
                        <a:pt x="167" y="149"/>
                        <a:pt x="184" y="148"/>
                      </a:cubicBezTo>
                      <a:cubicBezTo>
                        <a:pt x="179" y="133"/>
                        <a:pt x="149" y="122"/>
                        <a:pt x="169" y="100"/>
                      </a:cubicBezTo>
                      <a:cubicBezTo>
                        <a:pt x="189" y="95"/>
                        <a:pt x="188" y="111"/>
                        <a:pt x="205" y="109"/>
                      </a:cubicBezTo>
                      <a:cubicBezTo>
                        <a:pt x="204" y="135"/>
                        <a:pt x="213" y="151"/>
                        <a:pt x="217" y="172"/>
                      </a:cubicBezTo>
                      <a:cubicBezTo>
                        <a:pt x="108" y="243"/>
                        <a:pt x="0" y="53"/>
                        <a:pt x="130" y="4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6" name="Freeform 131"/>
                <p:cNvSpPr/>
                <p:nvPr/>
              </p:nvSpPr>
              <p:spPr bwMode="auto">
                <a:xfrm>
                  <a:off x="3406775" y="4314826"/>
                  <a:ext cx="501650" cy="868363"/>
                </a:xfrm>
                <a:custGeom>
                  <a:avLst/>
                  <a:gdLst/>
                  <a:ahLst/>
                  <a:cxnLst>
                    <a:cxn ang="0">
                      <a:pos x="168" y="57"/>
                    </a:cxn>
                    <a:cxn ang="0">
                      <a:pos x="75" y="291"/>
                    </a:cxn>
                    <a:cxn ang="0">
                      <a:pos x="0" y="261"/>
                    </a:cxn>
                    <a:cxn ang="0">
                      <a:pos x="93" y="0"/>
                    </a:cxn>
                    <a:cxn ang="0">
                      <a:pos x="168" y="57"/>
                    </a:cxn>
                  </a:cxnLst>
                  <a:rect l="0" t="0" r="r" b="b"/>
                  <a:pathLst>
                    <a:path w="168" h="291">
                      <a:moveTo>
                        <a:pt x="168" y="57"/>
                      </a:moveTo>
                      <a:cubicBezTo>
                        <a:pt x="135" y="133"/>
                        <a:pt x="113" y="220"/>
                        <a:pt x="75" y="291"/>
                      </a:cubicBezTo>
                      <a:cubicBezTo>
                        <a:pt x="50" y="281"/>
                        <a:pt x="36" y="260"/>
                        <a:pt x="0" y="261"/>
                      </a:cubicBezTo>
                      <a:cubicBezTo>
                        <a:pt x="32" y="175"/>
                        <a:pt x="69" y="94"/>
                        <a:pt x="93" y="0"/>
                      </a:cubicBezTo>
                      <a:cubicBezTo>
                        <a:pt x="107" y="30"/>
                        <a:pt x="123" y="58"/>
                        <a:pt x="168" y="57"/>
                      </a:cubicBezTo>
                      <a:close/>
                    </a:path>
                  </a:pathLst>
                </a:custGeom>
                <a:solidFill>
                  <a:srgbClr val="E8E8CA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7" name="Freeform 132"/>
                <p:cNvSpPr/>
                <p:nvPr/>
              </p:nvSpPr>
              <p:spPr bwMode="auto">
                <a:xfrm>
                  <a:off x="3987800" y="3770313"/>
                  <a:ext cx="144463" cy="14288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8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48" h="5">
                      <a:moveTo>
                        <a:pt x="0" y="5"/>
                      </a:moveTo>
                      <a:cubicBezTo>
                        <a:pt x="9" y="0"/>
                        <a:pt x="39" y="0"/>
                        <a:pt x="48" y="5"/>
                      </a:cubicBezTo>
                      <a:cubicBezTo>
                        <a:pt x="32" y="5"/>
                        <a:pt x="16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CBB7A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8" name="Freeform 133"/>
                <p:cNvSpPr/>
                <p:nvPr/>
              </p:nvSpPr>
              <p:spPr bwMode="auto">
                <a:xfrm>
                  <a:off x="3146425" y="5656263"/>
                  <a:ext cx="98425" cy="206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3" h="7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2" y="7"/>
                        <a:pt x="11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29" name="Freeform 134"/>
                <p:cNvSpPr/>
                <p:nvPr/>
              </p:nvSpPr>
              <p:spPr bwMode="auto">
                <a:xfrm>
                  <a:off x="4319588" y="5684838"/>
                  <a:ext cx="152400" cy="95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1" y="3"/>
                    </a:cxn>
                    <a:cxn ang="0">
                      <a:pos x="0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3">
                      <a:moveTo>
                        <a:pt x="0" y="0"/>
                      </a:moveTo>
                      <a:cubicBezTo>
                        <a:pt x="17" y="0"/>
                        <a:pt x="34" y="0"/>
                        <a:pt x="51" y="0"/>
                      </a:cubicBezTo>
                      <a:cubicBezTo>
                        <a:pt x="51" y="1"/>
                        <a:pt x="51" y="2"/>
                        <a:pt x="51" y="3"/>
                      </a:cubicBezTo>
                      <a:cubicBezTo>
                        <a:pt x="34" y="3"/>
                        <a:pt x="17" y="3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0" name="Freeform 135"/>
                <p:cNvSpPr/>
                <p:nvPr/>
              </p:nvSpPr>
              <p:spPr bwMode="auto">
                <a:xfrm>
                  <a:off x="4533900" y="3157538"/>
                  <a:ext cx="323850" cy="158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8" h="5">
                      <a:moveTo>
                        <a:pt x="0" y="0"/>
                      </a:moveTo>
                      <a:cubicBezTo>
                        <a:pt x="36" y="0"/>
                        <a:pt x="72" y="0"/>
                        <a:pt x="108" y="0"/>
                      </a:cubicBezTo>
                      <a:cubicBezTo>
                        <a:pt x="79" y="5"/>
                        <a:pt x="29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1" name="Freeform 136"/>
                <p:cNvSpPr/>
                <p:nvPr/>
              </p:nvSpPr>
              <p:spPr bwMode="auto">
                <a:xfrm>
                  <a:off x="3657600" y="5246688"/>
                  <a:ext cx="420688" cy="20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41" y="0"/>
                    </a:cxn>
                    <a:cxn ang="0">
                      <a:pos x="14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1" h="7">
                      <a:moveTo>
                        <a:pt x="0" y="0"/>
                      </a:moveTo>
                      <a:cubicBezTo>
                        <a:pt x="47" y="0"/>
                        <a:pt x="94" y="0"/>
                        <a:pt x="141" y="0"/>
                      </a:cubicBezTo>
                      <a:cubicBezTo>
                        <a:pt x="141" y="1"/>
                        <a:pt x="141" y="2"/>
                        <a:pt x="141" y="3"/>
                      </a:cubicBezTo>
                      <a:cubicBezTo>
                        <a:pt x="95" y="1"/>
                        <a:pt x="41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2" name="Freeform 137"/>
                <p:cNvSpPr/>
                <p:nvPr/>
              </p:nvSpPr>
              <p:spPr bwMode="auto">
                <a:xfrm>
                  <a:off x="4543425" y="3211513"/>
                  <a:ext cx="295275" cy="142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9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9" h="5">
                      <a:moveTo>
                        <a:pt x="0" y="0"/>
                      </a:moveTo>
                      <a:cubicBezTo>
                        <a:pt x="33" y="0"/>
                        <a:pt x="66" y="0"/>
                        <a:pt x="99" y="0"/>
                      </a:cubicBezTo>
                      <a:cubicBezTo>
                        <a:pt x="73" y="5"/>
                        <a:pt x="26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20292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3" name="Freeform 138"/>
                <p:cNvSpPr/>
                <p:nvPr/>
              </p:nvSpPr>
              <p:spPr bwMode="auto">
                <a:xfrm>
                  <a:off x="4400550" y="3325813"/>
                  <a:ext cx="223838" cy="38100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75" y="4"/>
                    </a:cxn>
                    <a:cxn ang="0">
                      <a:pos x="24" y="10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75" h="13">
                      <a:moveTo>
                        <a:pt x="0" y="7"/>
                      </a:moveTo>
                      <a:cubicBezTo>
                        <a:pt x="19" y="0"/>
                        <a:pt x="51" y="6"/>
                        <a:pt x="75" y="4"/>
                      </a:cubicBezTo>
                      <a:cubicBezTo>
                        <a:pt x="65" y="13"/>
                        <a:pt x="34" y="1"/>
                        <a:pt x="24" y="10"/>
                      </a:cubicBezTo>
                      <a:cubicBezTo>
                        <a:pt x="14" y="11"/>
                        <a:pt x="1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4" name="Freeform 140"/>
                <p:cNvSpPr/>
                <p:nvPr/>
              </p:nvSpPr>
              <p:spPr bwMode="auto">
                <a:xfrm>
                  <a:off x="2770188" y="5667376"/>
                  <a:ext cx="376238" cy="20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6" y="0"/>
                    </a:cxn>
                    <a:cxn ang="0">
                      <a:pos x="126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26" h="7">
                      <a:moveTo>
                        <a:pt x="0" y="0"/>
                      </a:moveTo>
                      <a:cubicBezTo>
                        <a:pt x="42" y="0"/>
                        <a:pt x="84" y="0"/>
                        <a:pt x="126" y="0"/>
                      </a:cubicBezTo>
                      <a:cubicBezTo>
                        <a:pt x="126" y="1"/>
                        <a:pt x="126" y="2"/>
                        <a:pt x="126" y="3"/>
                      </a:cubicBezTo>
                      <a:cubicBezTo>
                        <a:pt x="85" y="1"/>
                        <a:pt x="3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5" name="Freeform 141"/>
                <p:cNvSpPr/>
                <p:nvPr/>
              </p:nvSpPr>
              <p:spPr bwMode="auto">
                <a:xfrm>
                  <a:off x="4184650" y="3424238"/>
                  <a:ext cx="2016125" cy="250825"/>
                </a:xfrm>
                <a:custGeom>
                  <a:avLst/>
                  <a:gdLst/>
                  <a:ahLst/>
                  <a:cxnLst>
                    <a:cxn ang="0">
                      <a:pos x="69" y="37"/>
                    </a:cxn>
                    <a:cxn ang="0">
                      <a:pos x="0" y="4"/>
                    </a:cxn>
                    <a:cxn ang="0">
                      <a:pos x="207" y="16"/>
                    </a:cxn>
                    <a:cxn ang="0">
                      <a:pos x="237" y="19"/>
                    </a:cxn>
                    <a:cxn ang="0">
                      <a:pos x="375" y="28"/>
                    </a:cxn>
                    <a:cxn ang="0">
                      <a:pos x="408" y="31"/>
                    </a:cxn>
                    <a:cxn ang="0">
                      <a:pos x="417" y="31"/>
                    </a:cxn>
                    <a:cxn ang="0">
                      <a:pos x="501" y="34"/>
                    </a:cxn>
                    <a:cxn ang="0">
                      <a:pos x="675" y="79"/>
                    </a:cxn>
                    <a:cxn ang="0">
                      <a:pos x="531" y="55"/>
                    </a:cxn>
                    <a:cxn ang="0">
                      <a:pos x="474" y="49"/>
                    </a:cxn>
                    <a:cxn ang="0">
                      <a:pos x="417" y="49"/>
                    </a:cxn>
                    <a:cxn ang="0">
                      <a:pos x="363" y="46"/>
                    </a:cxn>
                    <a:cxn ang="0">
                      <a:pos x="339" y="46"/>
                    </a:cxn>
                    <a:cxn ang="0">
                      <a:pos x="309" y="43"/>
                    </a:cxn>
                    <a:cxn ang="0">
                      <a:pos x="258" y="43"/>
                    </a:cxn>
                    <a:cxn ang="0">
                      <a:pos x="204" y="43"/>
                    </a:cxn>
                    <a:cxn ang="0">
                      <a:pos x="150" y="40"/>
                    </a:cxn>
                    <a:cxn ang="0">
                      <a:pos x="123" y="40"/>
                    </a:cxn>
                    <a:cxn ang="0">
                      <a:pos x="69" y="37"/>
                    </a:cxn>
                  </a:cxnLst>
                  <a:rect l="0" t="0" r="r" b="b"/>
                  <a:pathLst>
                    <a:path w="675" h="84">
                      <a:moveTo>
                        <a:pt x="69" y="37"/>
                      </a:moveTo>
                      <a:cubicBezTo>
                        <a:pt x="46" y="26"/>
                        <a:pt x="24" y="14"/>
                        <a:pt x="0" y="4"/>
                      </a:cubicBezTo>
                      <a:cubicBezTo>
                        <a:pt x="65" y="0"/>
                        <a:pt x="138" y="14"/>
                        <a:pt x="207" y="16"/>
                      </a:cubicBezTo>
                      <a:cubicBezTo>
                        <a:pt x="211" y="23"/>
                        <a:pt x="228" y="17"/>
                        <a:pt x="237" y="19"/>
                      </a:cubicBezTo>
                      <a:cubicBezTo>
                        <a:pt x="282" y="23"/>
                        <a:pt x="332" y="22"/>
                        <a:pt x="375" y="28"/>
                      </a:cubicBezTo>
                      <a:cubicBezTo>
                        <a:pt x="380" y="35"/>
                        <a:pt x="398" y="29"/>
                        <a:pt x="408" y="31"/>
                      </a:cubicBezTo>
                      <a:cubicBezTo>
                        <a:pt x="411" y="31"/>
                        <a:pt x="414" y="31"/>
                        <a:pt x="417" y="31"/>
                      </a:cubicBezTo>
                      <a:cubicBezTo>
                        <a:pt x="439" y="38"/>
                        <a:pt x="474" y="32"/>
                        <a:pt x="501" y="34"/>
                      </a:cubicBezTo>
                      <a:cubicBezTo>
                        <a:pt x="546" y="55"/>
                        <a:pt x="664" y="16"/>
                        <a:pt x="675" y="79"/>
                      </a:cubicBezTo>
                      <a:cubicBezTo>
                        <a:pt x="614" y="84"/>
                        <a:pt x="585" y="57"/>
                        <a:pt x="531" y="55"/>
                      </a:cubicBezTo>
                      <a:cubicBezTo>
                        <a:pt x="516" y="49"/>
                        <a:pt x="491" y="53"/>
                        <a:pt x="474" y="49"/>
                      </a:cubicBezTo>
                      <a:cubicBezTo>
                        <a:pt x="455" y="49"/>
                        <a:pt x="436" y="49"/>
                        <a:pt x="417" y="49"/>
                      </a:cubicBezTo>
                      <a:cubicBezTo>
                        <a:pt x="405" y="42"/>
                        <a:pt x="380" y="48"/>
                        <a:pt x="363" y="46"/>
                      </a:cubicBezTo>
                      <a:cubicBezTo>
                        <a:pt x="355" y="46"/>
                        <a:pt x="347" y="46"/>
                        <a:pt x="339" y="46"/>
                      </a:cubicBezTo>
                      <a:cubicBezTo>
                        <a:pt x="335" y="39"/>
                        <a:pt x="318" y="45"/>
                        <a:pt x="309" y="43"/>
                      </a:cubicBezTo>
                      <a:cubicBezTo>
                        <a:pt x="292" y="43"/>
                        <a:pt x="275" y="43"/>
                        <a:pt x="258" y="43"/>
                      </a:cubicBezTo>
                      <a:cubicBezTo>
                        <a:pt x="240" y="43"/>
                        <a:pt x="222" y="43"/>
                        <a:pt x="204" y="43"/>
                      </a:cubicBezTo>
                      <a:cubicBezTo>
                        <a:pt x="192" y="36"/>
                        <a:pt x="167" y="42"/>
                        <a:pt x="150" y="40"/>
                      </a:cubicBezTo>
                      <a:cubicBezTo>
                        <a:pt x="141" y="40"/>
                        <a:pt x="132" y="40"/>
                        <a:pt x="123" y="40"/>
                      </a:cubicBezTo>
                      <a:cubicBezTo>
                        <a:pt x="111" y="33"/>
                        <a:pt x="86" y="39"/>
                        <a:pt x="69" y="37"/>
                      </a:cubicBezTo>
                      <a:close/>
                    </a:path>
                  </a:pathLst>
                </a:custGeom>
                <a:solidFill>
                  <a:srgbClr val="CDCC8F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6" name="Freeform 142"/>
                <p:cNvSpPr/>
                <p:nvPr/>
              </p:nvSpPr>
              <p:spPr bwMode="auto">
                <a:xfrm>
                  <a:off x="4651375" y="3651251"/>
                  <a:ext cx="706438" cy="627063"/>
                </a:xfrm>
                <a:custGeom>
                  <a:avLst/>
                  <a:gdLst/>
                  <a:ahLst/>
                  <a:cxnLst>
                    <a:cxn ang="0">
                      <a:pos x="0" y="33"/>
                    </a:cxn>
                    <a:cxn ang="0">
                      <a:pos x="0" y="24"/>
                    </a:cxn>
                    <a:cxn ang="0">
                      <a:pos x="237" y="21"/>
                    </a:cxn>
                    <a:cxn ang="0">
                      <a:pos x="195" y="126"/>
                    </a:cxn>
                    <a:cxn ang="0">
                      <a:pos x="129" y="204"/>
                    </a:cxn>
                    <a:cxn ang="0">
                      <a:pos x="168" y="123"/>
                    </a:cxn>
                    <a:cxn ang="0">
                      <a:pos x="207" y="39"/>
                    </a:cxn>
                    <a:cxn ang="0">
                      <a:pos x="45" y="36"/>
                    </a:cxn>
                    <a:cxn ang="0">
                      <a:pos x="0" y="33"/>
                    </a:cxn>
                  </a:cxnLst>
                  <a:rect l="0" t="0" r="r" b="b"/>
                  <a:pathLst>
                    <a:path w="237" h="210">
                      <a:moveTo>
                        <a:pt x="0" y="33"/>
                      </a:moveTo>
                      <a:cubicBezTo>
                        <a:pt x="0" y="30"/>
                        <a:pt x="0" y="27"/>
                        <a:pt x="0" y="24"/>
                      </a:cubicBezTo>
                      <a:cubicBezTo>
                        <a:pt x="58" y="5"/>
                        <a:pt x="177" y="0"/>
                        <a:pt x="237" y="21"/>
                      </a:cubicBezTo>
                      <a:cubicBezTo>
                        <a:pt x="234" y="53"/>
                        <a:pt x="212" y="91"/>
                        <a:pt x="195" y="126"/>
                      </a:cubicBezTo>
                      <a:cubicBezTo>
                        <a:pt x="181" y="156"/>
                        <a:pt x="170" y="210"/>
                        <a:pt x="129" y="204"/>
                      </a:cubicBezTo>
                      <a:cubicBezTo>
                        <a:pt x="131" y="174"/>
                        <a:pt x="153" y="150"/>
                        <a:pt x="168" y="123"/>
                      </a:cubicBezTo>
                      <a:cubicBezTo>
                        <a:pt x="183" y="96"/>
                        <a:pt x="194" y="67"/>
                        <a:pt x="207" y="39"/>
                      </a:cubicBezTo>
                      <a:cubicBezTo>
                        <a:pt x="158" y="33"/>
                        <a:pt x="99" y="37"/>
                        <a:pt x="45" y="36"/>
                      </a:cubicBezTo>
                      <a:cubicBezTo>
                        <a:pt x="30" y="35"/>
                        <a:pt x="10" y="39"/>
                        <a:pt x="0" y="33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7" name="Freeform 143"/>
                <p:cNvSpPr/>
                <p:nvPr/>
              </p:nvSpPr>
              <p:spPr bwMode="auto">
                <a:xfrm>
                  <a:off x="4356100" y="3675063"/>
                  <a:ext cx="261938" cy="163513"/>
                </a:xfrm>
                <a:custGeom>
                  <a:avLst/>
                  <a:gdLst/>
                  <a:ahLst/>
                  <a:cxnLst>
                    <a:cxn ang="0">
                      <a:pos x="75" y="40"/>
                    </a:cxn>
                    <a:cxn ang="0">
                      <a:pos x="0" y="28"/>
                    </a:cxn>
                    <a:cxn ang="0">
                      <a:pos x="75" y="40"/>
                    </a:cxn>
                  </a:cxnLst>
                  <a:rect l="0" t="0" r="r" b="b"/>
                  <a:pathLst>
                    <a:path w="88" h="55">
                      <a:moveTo>
                        <a:pt x="75" y="40"/>
                      </a:moveTo>
                      <a:cubicBezTo>
                        <a:pt x="52" y="55"/>
                        <a:pt x="20" y="35"/>
                        <a:pt x="0" y="28"/>
                      </a:cubicBezTo>
                      <a:cubicBezTo>
                        <a:pt x="3" y="5"/>
                        <a:pt x="88" y="0"/>
                        <a:pt x="75" y="40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8" name="Freeform 144"/>
                <p:cNvSpPr/>
                <p:nvPr/>
              </p:nvSpPr>
              <p:spPr bwMode="auto">
                <a:xfrm>
                  <a:off x="5618163" y="3760788"/>
                  <a:ext cx="169863" cy="125413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57" y="32"/>
                    </a:cxn>
                    <a:cxn ang="0">
                      <a:pos x="0" y="23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7" h="42">
                      <a:moveTo>
                        <a:pt x="57" y="17"/>
                      </a:moveTo>
                      <a:cubicBezTo>
                        <a:pt x="57" y="22"/>
                        <a:pt x="57" y="27"/>
                        <a:pt x="57" y="32"/>
                      </a:cubicBezTo>
                      <a:cubicBezTo>
                        <a:pt x="35" y="42"/>
                        <a:pt x="18" y="27"/>
                        <a:pt x="0" y="23"/>
                      </a:cubicBezTo>
                      <a:cubicBezTo>
                        <a:pt x="3" y="0"/>
                        <a:pt x="42" y="15"/>
                        <a:pt x="57" y="17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39" name="Freeform 145"/>
                <p:cNvSpPr/>
                <p:nvPr/>
              </p:nvSpPr>
              <p:spPr bwMode="auto">
                <a:xfrm>
                  <a:off x="4302125" y="3838576"/>
                  <a:ext cx="295275" cy="422275"/>
                </a:xfrm>
                <a:custGeom>
                  <a:avLst/>
                  <a:gdLst/>
                  <a:ahLst/>
                  <a:cxnLst>
                    <a:cxn ang="0">
                      <a:pos x="99" y="15"/>
                    </a:cxn>
                    <a:cxn ang="0">
                      <a:pos x="36" y="114"/>
                    </a:cxn>
                    <a:cxn ang="0">
                      <a:pos x="90" y="96"/>
                    </a:cxn>
                    <a:cxn ang="0">
                      <a:pos x="15" y="141"/>
                    </a:cxn>
                    <a:cxn ang="0">
                      <a:pos x="57" y="33"/>
                    </a:cxn>
                    <a:cxn ang="0">
                      <a:pos x="9" y="30"/>
                    </a:cxn>
                    <a:cxn ang="0">
                      <a:pos x="99" y="15"/>
                    </a:cxn>
                  </a:cxnLst>
                  <a:rect l="0" t="0" r="r" b="b"/>
                  <a:pathLst>
                    <a:path w="99" h="141">
                      <a:moveTo>
                        <a:pt x="99" y="15"/>
                      </a:moveTo>
                      <a:cubicBezTo>
                        <a:pt x="79" y="49"/>
                        <a:pt x="57" y="81"/>
                        <a:pt x="36" y="114"/>
                      </a:cubicBezTo>
                      <a:cubicBezTo>
                        <a:pt x="56" y="111"/>
                        <a:pt x="70" y="88"/>
                        <a:pt x="90" y="96"/>
                      </a:cubicBezTo>
                      <a:cubicBezTo>
                        <a:pt x="85" y="119"/>
                        <a:pt x="49" y="137"/>
                        <a:pt x="15" y="141"/>
                      </a:cubicBezTo>
                      <a:cubicBezTo>
                        <a:pt x="0" y="98"/>
                        <a:pt x="45" y="68"/>
                        <a:pt x="57" y="33"/>
                      </a:cubicBezTo>
                      <a:cubicBezTo>
                        <a:pt x="47" y="26"/>
                        <a:pt x="24" y="32"/>
                        <a:pt x="9" y="30"/>
                      </a:cubicBezTo>
                      <a:cubicBezTo>
                        <a:pt x="13" y="0"/>
                        <a:pt x="78" y="0"/>
                        <a:pt x="99" y="15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0" name="Freeform 146"/>
                <p:cNvSpPr/>
                <p:nvPr/>
              </p:nvSpPr>
              <p:spPr bwMode="auto">
                <a:xfrm>
                  <a:off x="5608638" y="3844926"/>
                  <a:ext cx="158750" cy="138113"/>
                </a:xfrm>
                <a:custGeom>
                  <a:avLst/>
                  <a:gdLst/>
                  <a:ahLst/>
                  <a:cxnLst>
                    <a:cxn ang="0">
                      <a:pos x="51" y="31"/>
                    </a:cxn>
                    <a:cxn ang="0">
                      <a:pos x="3" y="28"/>
                    </a:cxn>
                    <a:cxn ang="0">
                      <a:pos x="51" y="31"/>
                    </a:cxn>
                  </a:cxnLst>
                  <a:rect l="0" t="0" r="r" b="b"/>
                  <a:pathLst>
                    <a:path w="53" h="46">
                      <a:moveTo>
                        <a:pt x="51" y="31"/>
                      </a:moveTo>
                      <a:cubicBezTo>
                        <a:pt x="42" y="46"/>
                        <a:pt x="11" y="40"/>
                        <a:pt x="3" y="28"/>
                      </a:cubicBezTo>
                      <a:cubicBezTo>
                        <a:pt x="0" y="0"/>
                        <a:pt x="53" y="13"/>
                        <a:pt x="51" y="31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1" name="Freeform 147"/>
                <p:cNvSpPr>
                  <a:spLocks noEditPoints="1"/>
                </p:cNvSpPr>
                <p:nvPr/>
              </p:nvSpPr>
              <p:spPr bwMode="auto">
                <a:xfrm>
                  <a:off x="4621213" y="3830638"/>
                  <a:ext cx="438150" cy="306388"/>
                </a:xfrm>
                <a:custGeom>
                  <a:avLst/>
                  <a:gdLst/>
                  <a:ahLst/>
                  <a:cxnLst>
                    <a:cxn ang="0">
                      <a:pos x="130" y="84"/>
                    </a:cxn>
                    <a:cxn ang="0">
                      <a:pos x="16" y="81"/>
                    </a:cxn>
                    <a:cxn ang="0">
                      <a:pos x="130" y="84"/>
                    </a:cxn>
                    <a:cxn ang="0">
                      <a:pos x="37" y="60"/>
                    </a:cxn>
                    <a:cxn ang="0">
                      <a:pos x="34" y="66"/>
                    </a:cxn>
                    <a:cxn ang="0">
                      <a:pos x="109" y="72"/>
                    </a:cxn>
                    <a:cxn ang="0">
                      <a:pos x="37" y="60"/>
                    </a:cxn>
                  </a:cxnLst>
                  <a:rect l="0" t="0" r="r" b="b"/>
                  <a:pathLst>
                    <a:path w="147" h="103">
                      <a:moveTo>
                        <a:pt x="130" y="84"/>
                      </a:moveTo>
                      <a:cubicBezTo>
                        <a:pt x="109" y="103"/>
                        <a:pt x="33" y="102"/>
                        <a:pt x="16" y="81"/>
                      </a:cubicBezTo>
                      <a:cubicBezTo>
                        <a:pt x="0" y="0"/>
                        <a:pt x="147" y="7"/>
                        <a:pt x="130" y="84"/>
                      </a:cubicBezTo>
                      <a:close/>
                      <a:moveTo>
                        <a:pt x="37" y="60"/>
                      </a:moveTo>
                      <a:cubicBezTo>
                        <a:pt x="35" y="61"/>
                        <a:pt x="34" y="63"/>
                        <a:pt x="34" y="66"/>
                      </a:cubicBezTo>
                      <a:cubicBezTo>
                        <a:pt x="51" y="75"/>
                        <a:pt x="86" y="79"/>
                        <a:pt x="109" y="72"/>
                      </a:cubicBezTo>
                      <a:cubicBezTo>
                        <a:pt x="105" y="52"/>
                        <a:pt x="54" y="48"/>
                        <a:pt x="37" y="60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142" name="Freeform 148"/>
                <p:cNvSpPr/>
                <p:nvPr/>
              </p:nvSpPr>
              <p:spPr bwMode="auto">
                <a:xfrm>
                  <a:off x="5583238" y="3983038"/>
                  <a:ext cx="133350" cy="88900"/>
                </a:xfrm>
                <a:custGeom>
                  <a:avLst/>
                  <a:gdLst/>
                  <a:ahLst/>
                  <a:cxnLst>
                    <a:cxn ang="0">
                      <a:pos x="45" y="18"/>
                    </a:cxn>
                    <a:cxn ang="0">
                      <a:pos x="0" y="21"/>
                    </a:cxn>
                    <a:cxn ang="0">
                      <a:pos x="0" y="0"/>
                    </a:cxn>
                    <a:cxn ang="0">
                      <a:pos x="45" y="18"/>
                    </a:cxn>
                  </a:cxnLst>
                  <a:rect l="0" t="0" r="r" b="b"/>
                  <a:pathLst>
                    <a:path w="45" h="30">
                      <a:moveTo>
                        <a:pt x="45" y="18"/>
                      </a:moveTo>
                      <a:cubicBezTo>
                        <a:pt x="36" y="30"/>
                        <a:pt x="15" y="21"/>
                        <a:pt x="0" y="21"/>
                      </a:cubicBezTo>
                      <a:cubicBezTo>
                        <a:pt x="0" y="14"/>
                        <a:pt x="0" y="7"/>
                        <a:pt x="0" y="0"/>
                      </a:cubicBezTo>
                      <a:cubicBezTo>
                        <a:pt x="20" y="1"/>
                        <a:pt x="38" y="4"/>
                        <a:pt x="45" y="18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>
              <a:off x="4139952" y="2209428"/>
              <a:ext cx="2665533" cy="1943196"/>
              <a:chOff x="-6089650" y="-533400"/>
              <a:chExt cx="7732713" cy="5637213"/>
            </a:xfrm>
          </p:grpSpPr>
          <p:sp>
            <p:nvSpPr>
              <p:cNvPr id="8" name="Freeform 9"/>
              <p:cNvSpPr>
                <a:spLocks noEditPoints="1"/>
              </p:cNvSpPr>
              <p:nvPr/>
            </p:nvSpPr>
            <p:spPr bwMode="auto">
              <a:xfrm>
                <a:off x="-6089650" y="-533400"/>
                <a:ext cx="3997325" cy="3522663"/>
              </a:xfrm>
              <a:custGeom>
                <a:avLst/>
                <a:gdLst>
                  <a:gd name="T0" fmla="*/ 604 w 1339"/>
                  <a:gd name="T1" fmla="*/ 1179 h 1179"/>
                  <a:gd name="T2" fmla="*/ 52 w 1339"/>
                  <a:gd name="T3" fmla="*/ 819 h 1179"/>
                  <a:gd name="T4" fmla="*/ 28 w 1339"/>
                  <a:gd name="T5" fmla="*/ 417 h 1179"/>
                  <a:gd name="T6" fmla="*/ 535 w 1339"/>
                  <a:gd name="T7" fmla="*/ 0 h 1179"/>
                  <a:gd name="T8" fmla="*/ 673 w 1339"/>
                  <a:gd name="T9" fmla="*/ 0 h 1179"/>
                  <a:gd name="T10" fmla="*/ 1246 w 1339"/>
                  <a:gd name="T11" fmla="*/ 312 h 1179"/>
                  <a:gd name="T12" fmla="*/ 1120 w 1339"/>
                  <a:gd name="T13" fmla="*/ 993 h 1179"/>
                  <a:gd name="T14" fmla="*/ 1087 w 1339"/>
                  <a:gd name="T15" fmla="*/ 1029 h 1179"/>
                  <a:gd name="T16" fmla="*/ 691 w 1339"/>
                  <a:gd name="T17" fmla="*/ 1179 h 1179"/>
                  <a:gd name="T18" fmla="*/ 604 w 1339"/>
                  <a:gd name="T19" fmla="*/ 1179 h 1179"/>
                  <a:gd name="T20" fmla="*/ 484 w 1339"/>
                  <a:gd name="T21" fmla="*/ 15 h 1179"/>
                  <a:gd name="T22" fmla="*/ 25 w 1339"/>
                  <a:gd name="T23" fmla="*/ 513 h 1179"/>
                  <a:gd name="T24" fmla="*/ 25 w 1339"/>
                  <a:gd name="T25" fmla="*/ 609 h 1179"/>
                  <a:gd name="T26" fmla="*/ 187 w 1339"/>
                  <a:gd name="T27" fmla="*/ 990 h 1179"/>
                  <a:gd name="T28" fmla="*/ 619 w 1339"/>
                  <a:gd name="T29" fmla="*/ 1155 h 1179"/>
                  <a:gd name="T30" fmla="*/ 658 w 1339"/>
                  <a:gd name="T31" fmla="*/ 1152 h 1179"/>
                  <a:gd name="T32" fmla="*/ 1075 w 1339"/>
                  <a:gd name="T33" fmla="*/ 996 h 1179"/>
                  <a:gd name="T34" fmla="*/ 1105 w 1339"/>
                  <a:gd name="T35" fmla="*/ 966 h 1179"/>
                  <a:gd name="T36" fmla="*/ 1261 w 1339"/>
                  <a:gd name="T37" fmla="*/ 501 h 1179"/>
                  <a:gd name="T38" fmla="*/ 1261 w 1339"/>
                  <a:gd name="T39" fmla="*/ 447 h 1179"/>
                  <a:gd name="T40" fmla="*/ 553 w 1339"/>
                  <a:gd name="T41" fmla="*/ 24 h 1179"/>
                  <a:gd name="T42" fmla="*/ 577 w 1339"/>
                  <a:gd name="T43" fmla="*/ 12 h 1179"/>
                  <a:gd name="T44" fmla="*/ 550 w 1339"/>
                  <a:gd name="T45" fmla="*/ 12 h 1179"/>
                  <a:gd name="T46" fmla="*/ 484 w 1339"/>
                  <a:gd name="T47" fmla="*/ 15 h 1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9" h="1179">
                    <a:moveTo>
                      <a:pt x="604" y="1179"/>
                    </a:moveTo>
                    <a:cubicBezTo>
                      <a:pt x="322" y="1169"/>
                      <a:pt x="140" y="1029"/>
                      <a:pt x="52" y="819"/>
                    </a:cubicBezTo>
                    <a:cubicBezTo>
                      <a:pt x="3" y="703"/>
                      <a:pt x="0" y="552"/>
                      <a:pt x="28" y="417"/>
                    </a:cubicBezTo>
                    <a:cubicBezTo>
                      <a:pt x="80" y="169"/>
                      <a:pt x="246" y="17"/>
                      <a:pt x="535" y="0"/>
                    </a:cubicBezTo>
                    <a:cubicBezTo>
                      <a:pt x="581" y="0"/>
                      <a:pt x="627" y="0"/>
                      <a:pt x="673" y="0"/>
                    </a:cubicBezTo>
                    <a:cubicBezTo>
                      <a:pt x="948" y="16"/>
                      <a:pt x="1163" y="102"/>
                      <a:pt x="1246" y="312"/>
                    </a:cubicBezTo>
                    <a:cubicBezTo>
                      <a:pt x="1339" y="548"/>
                      <a:pt x="1254" y="854"/>
                      <a:pt x="1120" y="993"/>
                    </a:cubicBezTo>
                    <a:cubicBezTo>
                      <a:pt x="1109" y="1005"/>
                      <a:pt x="1097" y="1016"/>
                      <a:pt x="1087" y="1029"/>
                    </a:cubicBezTo>
                    <a:cubicBezTo>
                      <a:pt x="992" y="1116"/>
                      <a:pt x="864" y="1170"/>
                      <a:pt x="691" y="1179"/>
                    </a:cubicBezTo>
                    <a:cubicBezTo>
                      <a:pt x="662" y="1179"/>
                      <a:pt x="633" y="1179"/>
                      <a:pt x="604" y="1179"/>
                    </a:cubicBezTo>
                    <a:close/>
                    <a:moveTo>
                      <a:pt x="484" y="15"/>
                    </a:moveTo>
                    <a:cubicBezTo>
                      <a:pt x="190" y="40"/>
                      <a:pt x="55" y="224"/>
                      <a:pt x="25" y="513"/>
                    </a:cubicBezTo>
                    <a:cubicBezTo>
                      <a:pt x="20" y="538"/>
                      <a:pt x="20" y="584"/>
                      <a:pt x="25" y="609"/>
                    </a:cubicBezTo>
                    <a:cubicBezTo>
                      <a:pt x="39" y="759"/>
                      <a:pt x="104" y="895"/>
                      <a:pt x="187" y="990"/>
                    </a:cubicBezTo>
                    <a:cubicBezTo>
                      <a:pt x="282" y="1099"/>
                      <a:pt x="425" y="1163"/>
                      <a:pt x="619" y="1155"/>
                    </a:cubicBezTo>
                    <a:cubicBezTo>
                      <a:pt x="631" y="1153"/>
                      <a:pt x="651" y="1159"/>
                      <a:pt x="658" y="1152"/>
                    </a:cubicBezTo>
                    <a:cubicBezTo>
                      <a:pt x="839" y="1142"/>
                      <a:pt x="976" y="1088"/>
                      <a:pt x="1075" y="996"/>
                    </a:cubicBezTo>
                    <a:cubicBezTo>
                      <a:pt x="1086" y="987"/>
                      <a:pt x="1096" y="977"/>
                      <a:pt x="1105" y="966"/>
                    </a:cubicBezTo>
                    <a:cubicBezTo>
                      <a:pt x="1206" y="860"/>
                      <a:pt x="1259" y="706"/>
                      <a:pt x="1261" y="501"/>
                    </a:cubicBezTo>
                    <a:cubicBezTo>
                      <a:pt x="1266" y="490"/>
                      <a:pt x="1266" y="458"/>
                      <a:pt x="1261" y="447"/>
                    </a:cubicBezTo>
                    <a:cubicBezTo>
                      <a:pt x="1225" y="106"/>
                      <a:pt x="901" y="53"/>
                      <a:pt x="553" y="24"/>
                    </a:cubicBezTo>
                    <a:cubicBezTo>
                      <a:pt x="555" y="14"/>
                      <a:pt x="572" y="19"/>
                      <a:pt x="577" y="12"/>
                    </a:cubicBezTo>
                    <a:cubicBezTo>
                      <a:pt x="568" y="12"/>
                      <a:pt x="559" y="12"/>
                      <a:pt x="550" y="12"/>
                    </a:cubicBezTo>
                    <a:cubicBezTo>
                      <a:pt x="529" y="14"/>
                      <a:pt x="500" y="8"/>
                      <a:pt x="484" y="15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" name="Freeform 10"/>
              <p:cNvSpPr/>
              <p:nvPr/>
            </p:nvSpPr>
            <p:spPr bwMode="auto">
              <a:xfrm>
                <a:off x="-4689475" y="3132138"/>
                <a:ext cx="4206875" cy="1971675"/>
              </a:xfrm>
              <a:custGeom>
                <a:avLst/>
                <a:gdLst>
                  <a:gd name="T0" fmla="*/ 606 w 1409"/>
                  <a:gd name="T1" fmla="*/ 645 h 660"/>
                  <a:gd name="T2" fmla="*/ 615 w 1409"/>
                  <a:gd name="T3" fmla="*/ 642 h 660"/>
                  <a:gd name="T4" fmla="*/ 702 w 1409"/>
                  <a:gd name="T5" fmla="*/ 648 h 660"/>
                  <a:gd name="T6" fmla="*/ 837 w 1409"/>
                  <a:gd name="T7" fmla="*/ 648 h 660"/>
                  <a:gd name="T8" fmla="*/ 1146 w 1409"/>
                  <a:gd name="T9" fmla="*/ 615 h 660"/>
                  <a:gd name="T10" fmla="*/ 1353 w 1409"/>
                  <a:gd name="T11" fmla="*/ 369 h 660"/>
                  <a:gd name="T12" fmla="*/ 1248 w 1409"/>
                  <a:gd name="T13" fmla="*/ 210 h 660"/>
                  <a:gd name="T14" fmla="*/ 1209 w 1409"/>
                  <a:gd name="T15" fmla="*/ 210 h 660"/>
                  <a:gd name="T16" fmla="*/ 912 w 1409"/>
                  <a:gd name="T17" fmla="*/ 225 h 660"/>
                  <a:gd name="T18" fmla="*/ 843 w 1409"/>
                  <a:gd name="T19" fmla="*/ 225 h 660"/>
                  <a:gd name="T20" fmla="*/ 297 w 1409"/>
                  <a:gd name="T21" fmla="*/ 54 h 660"/>
                  <a:gd name="T22" fmla="*/ 96 w 1409"/>
                  <a:gd name="T23" fmla="*/ 27 h 660"/>
                  <a:gd name="T24" fmla="*/ 21 w 1409"/>
                  <a:gd name="T25" fmla="*/ 183 h 660"/>
                  <a:gd name="T26" fmla="*/ 21 w 1409"/>
                  <a:gd name="T27" fmla="*/ 258 h 660"/>
                  <a:gd name="T28" fmla="*/ 237 w 1409"/>
                  <a:gd name="T29" fmla="*/ 513 h 660"/>
                  <a:gd name="T30" fmla="*/ 582 w 1409"/>
                  <a:gd name="T31" fmla="*/ 636 h 660"/>
                  <a:gd name="T32" fmla="*/ 573 w 1409"/>
                  <a:gd name="T33" fmla="*/ 639 h 660"/>
                  <a:gd name="T34" fmla="*/ 84 w 1409"/>
                  <a:gd name="T35" fmla="*/ 429 h 660"/>
                  <a:gd name="T36" fmla="*/ 0 w 1409"/>
                  <a:gd name="T37" fmla="*/ 240 h 660"/>
                  <a:gd name="T38" fmla="*/ 0 w 1409"/>
                  <a:gd name="T39" fmla="*/ 207 h 660"/>
                  <a:gd name="T40" fmla="*/ 144 w 1409"/>
                  <a:gd name="T41" fmla="*/ 0 h 660"/>
                  <a:gd name="T42" fmla="*/ 189 w 1409"/>
                  <a:gd name="T43" fmla="*/ 0 h 660"/>
                  <a:gd name="T44" fmla="*/ 201 w 1409"/>
                  <a:gd name="T45" fmla="*/ 0 h 660"/>
                  <a:gd name="T46" fmla="*/ 255 w 1409"/>
                  <a:gd name="T47" fmla="*/ 3 h 660"/>
                  <a:gd name="T48" fmla="*/ 855 w 1409"/>
                  <a:gd name="T49" fmla="*/ 207 h 660"/>
                  <a:gd name="T50" fmla="*/ 900 w 1409"/>
                  <a:gd name="T51" fmla="*/ 207 h 660"/>
                  <a:gd name="T52" fmla="*/ 1197 w 1409"/>
                  <a:gd name="T53" fmla="*/ 189 h 660"/>
                  <a:gd name="T54" fmla="*/ 1227 w 1409"/>
                  <a:gd name="T55" fmla="*/ 189 h 660"/>
                  <a:gd name="T56" fmla="*/ 1338 w 1409"/>
                  <a:gd name="T57" fmla="*/ 534 h 660"/>
                  <a:gd name="T58" fmla="*/ 1080 w 1409"/>
                  <a:gd name="T59" fmla="*/ 660 h 660"/>
                  <a:gd name="T60" fmla="*/ 738 w 1409"/>
                  <a:gd name="T61" fmla="*/ 660 h 660"/>
                  <a:gd name="T62" fmla="*/ 606 w 1409"/>
                  <a:gd name="T63" fmla="*/ 645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9" h="660">
                    <a:moveTo>
                      <a:pt x="606" y="645"/>
                    </a:moveTo>
                    <a:cubicBezTo>
                      <a:pt x="606" y="641"/>
                      <a:pt x="611" y="642"/>
                      <a:pt x="615" y="642"/>
                    </a:cubicBezTo>
                    <a:cubicBezTo>
                      <a:pt x="644" y="644"/>
                      <a:pt x="669" y="650"/>
                      <a:pt x="702" y="648"/>
                    </a:cubicBezTo>
                    <a:cubicBezTo>
                      <a:pt x="740" y="653"/>
                      <a:pt x="799" y="653"/>
                      <a:pt x="837" y="648"/>
                    </a:cubicBezTo>
                    <a:cubicBezTo>
                      <a:pt x="944" y="649"/>
                      <a:pt x="1045" y="639"/>
                      <a:pt x="1146" y="615"/>
                    </a:cubicBezTo>
                    <a:cubicBezTo>
                      <a:pt x="1274" y="584"/>
                      <a:pt x="1381" y="538"/>
                      <a:pt x="1353" y="369"/>
                    </a:cubicBezTo>
                    <a:cubicBezTo>
                      <a:pt x="1342" y="304"/>
                      <a:pt x="1305" y="228"/>
                      <a:pt x="1248" y="210"/>
                    </a:cubicBezTo>
                    <a:cubicBezTo>
                      <a:pt x="1242" y="205"/>
                      <a:pt x="1215" y="205"/>
                      <a:pt x="1209" y="210"/>
                    </a:cubicBezTo>
                    <a:cubicBezTo>
                      <a:pt x="1107" y="212"/>
                      <a:pt x="1011" y="220"/>
                      <a:pt x="912" y="225"/>
                    </a:cubicBezTo>
                    <a:cubicBezTo>
                      <a:pt x="889" y="225"/>
                      <a:pt x="866" y="225"/>
                      <a:pt x="843" y="225"/>
                    </a:cubicBezTo>
                    <a:cubicBezTo>
                      <a:pt x="649" y="216"/>
                      <a:pt x="474" y="110"/>
                      <a:pt x="297" y="54"/>
                    </a:cubicBezTo>
                    <a:cubicBezTo>
                      <a:pt x="239" y="36"/>
                      <a:pt x="157" y="10"/>
                      <a:pt x="96" y="27"/>
                    </a:cubicBezTo>
                    <a:cubicBezTo>
                      <a:pt x="40" y="43"/>
                      <a:pt x="29" y="112"/>
                      <a:pt x="21" y="183"/>
                    </a:cubicBezTo>
                    <a:cubicBezTo>
                      <a:pt x="16" y="201"/>
                      <a:pt x="16" y="240"/>
                      <a:pt x="21" y="258"/>
                    </a:cubicBezTo>
                    <a:cubicBezTo>
                      <a:pt x="57" y="374"/>
                      <a:pt x="144" y="453"/>
                      <a:pt x="237" y="513"/>
                    </a:cubicBezTo>
                    <a:cubicBezTo>
                      <a:pt x="331" y="574"/>
                      <a:pt x="450" y="616"/>
                      <a:pt x="582" y="636"/>
                    </a:cubicBezTo>
                    <a:cubicBezTo>
                      <a:pt x="582" y="640"/>
                      <a:pt x="577" y="639"/>
                      <a:pt x="573" y="639"/>
                    </a:cubicBezTo>
                    <a:cubicBezTo>
                      <a:pt x="385" y="611"/>
                      <a:pt x="191" y="546"/>
                      <a:pt x="84" y="429"/>
                    </a:cubicBezTo>
                    <a:cubicBezTo>
                      <a:pt x="40" y="381"/>
                      <a:pt x="5" y="323"/>
                      <a:pt x="0" y="240"/>
                    </a:cubicBezTo>
                    <a:cubicBezTo>
                      <a:pt x="0" y="229"/>
                      <a:pt x="0" y="218"/>
                      <a:pt x="0" y="207"/>
                    </a:cubicBezTo>
                    <a:cubicBezTo>
                      <a:pt x="11" y="101"/>
                      <a:pt x="39" y="12"/>
                      <a:pt x="144" y="0"/>
                    </a:cubicBezTo>
                    <a:cubicBezTo>
                      <a:pt x="159" y="0"/>
                      <a:pt x="174" y="0"/>
                      <a:pt x="189" y="0"/>
                    </a:cubicBezTo>
                    <a:cubicBezTo>
                      <a:pt x="193" y="0"/>
                      <a:pt x="197" y="0"/>
                      <a:pt x="201" y="0"/>
                    </a:cubicBezTo>
                    <a:cubicBezTo>
                      <a:pt x="213" y="7"/>
                      <a:pt x="238" y="1"/>
                      <a:pt x="255" y="3"/>
                    </a:cubicBezTo>
                    <a:cubicBezTo>
                      <a:pt x="448" y="78"/>
                      <a:pt x="607" y="187"/>
                      <a:pt x="855" y="207"/>
                    </a:cubicBezTo>
                    <a:cubicBezTo>
                      <a:pt x="863" y="212"/>
                      <a:pt x="892" y="212"/>
                      <a:pt x="900" y="207"/>
                    </a:cubicBezTo>
                    <a:cubicBezTo>
                      <a:pt x="1000" y="202"/>
                      <a:pt x="1098" y="195"/>
                      <a:pt x="1197" y="189"/>
                    </a:cubicBezTo>
                    <a:cubicBezTo>
                      <a:pt x="1207" y="189"/>
                      <a:pt x="1217" y="189"/>
                      <a:pt x="1227" y="189"/>
                    </a:cubicBezTo>
                    <a:cubicBezTo>
                      <a:pt x="1360" y="198"/>
                      <a:pt x="1409" y="417"/>
                      <a:pt x="1338" y="534"/>
                    </a:cubicBezTo>
                    <a:cubicBezTo>
                      <a:pt x="1285" y="621"/>
                      <a:pt x="1178" y="639"/>
                      <a:pt x="1080" y="660"/>
                    </a:cubicBezTo>
                    <a:cubicBezTo>
                      <a:pt x="966" y="660"/>
                      <a:pt x="852" y="660"/>
                      <a:pt x="738" y="660"/>
                    </a:cubicBezTo>
                    <a:cubicBezTo>
                      <a:pt x="698" y="651"/>
                      <a:pt x="650" y="650"/>
                      <a:pt x="606" y="645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" name="Freeform 11"/>
              <p:cNvSpPr/>
              <p:nvPr/>
            </p:nvSpPr>
            <p:spPr bwMode="auto">
              <a:xfrm>
                <a:off x="-4438650" y="3633788"/>
                <a:ext cx="1460500" cy="654050"/>
              </a:xfrm>
              <a:custGeom>
                <a:avLst/>
                <a:gdLst>
                  <a:gd name="T0" fmla="*/ 0 w 489"/>
                  <a:gd name="T1" fmla="*/ 0 h 219"/>
                  <a:gd name="T2" fmla="*/ 489 w 489"/>
                  <a:gd name="T3" fmla="*/ 219 h 219"/>
                  <a:gd name="T4" fmla="*/ 0 w 489"/>
                  <a:gd name="T5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9" h="219">
                    <a:moveTo>
                      <a:pt x="0" y="0"/>
                    </a:moveTo>
                    <a:cubicBezTo>
                      <a:pt x="138" y="86"/>
                      <a:pt x="307" y="167"/>
                      <a:pt x="489" y="219"/>
                    </a:cubicBezTo>
                    <a:cubicBezTo>
                      <a:pt x="303" y="181"/>
                      <a:pt x="128" y="106"/>
                      <a:pt x="0" y="0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" name="Freeform 24"/>
              <p:cNvSpPr>
                <a:spLocks noEditPoints="1"/>
              </p:cNvSpPr>
              <p:nvPr/>
            </p:nvSpPr>
            <p:spPr bwMode="auto">
              <a:xfrm>
                <a:off x="-4625975" y="3162300"/>
                <a:ext cx="4059238" cy="1911350"/>
              </a:xfrm>
              <a:custGeom>
                <a:avLst/>
                <a:gdLst>
                  <a:gd name="T0" fmla="*/ 0 w 1360"/>
                  <a:gd name="T1" fmla="*/ 173 h 640"/>
                  <a:gd name="T2" fmla="*/ 75 w 1360"/>
                  <a:gd name="T3" fmla="*/ 17 h 640"/>
                  <a:gd name="T4" fmla="*/ 276 w 1360"/>
                  <a:gd name="T5" fmla="*/ 44 h 640"/>
                  <a:gd name="T6" fmla="*/ 822 w 1360"/>
                  <a:gd name="T7" fmla="*/ 215 h 640"/>
                  <a:gd name="T8" fmla="*/ 891 w 1360"/>
                  <a:gd name="T9" fmla="*/ 215 h 640"/>
                  <a:gd name="T10" fmla="*/ 1188 w 1360"/>
                  <a:gd name="T11" fmla="*/ 200 h 640"/>
                  <a:gd name="T12" fmla="*/ 1227 w 1360"/>
                  <a:gd name="T13" fmla="*/ 200 h 640"/>
                  <a:gd name="T14" fmla="*/ 1332 w 1360"/>
                  <a:gd name="T15" fmla="*/ 359 h 640"/>
                  <a:gd name="T16" fmla="*/ 1125 w 1360"/>
                  <a:gd name="T17" fmla="*/ 605 h 640"/>
                  <a:gd name="T18" fmla="*/ 816 w 1360"/>
                  <a:gd name="T19" fmla="*/ 638 h 640"/>
                  <a:gd name="T20" fmla="*/ 681 w 1360"/>
                  <a:gd name="T21" fmla="*/ 638 h 640"/>
                  <a:gd name="T22" fmla="*/ 594 w 1360"/>
                  <a:gd name="T23" fmla="*/ 632 h 640"/>
                  <a:gd name="T24" fmla="*/ 561 w 1360"/>
                  <a:gd name="T25" fmla="*/ 626 h 640"/>
                  <a:gd name="T26" fmla="*/ 216 w 1360"/>
                  <a:gd name="T27" fmla="*/ 503 h 640"/>
                  <a:gd name="T28" fmla="*/ 0 w 1360"/>
                  <a:gd name="T29" fmla="*/ 248 h 640"/>
                  <a:gd name="T30" fmla="*/ 0 w 1360"/>
                  <a:gd name="T31" fmla="*/ 173 h 640"/>
                  <a:gd name="T32" fmla="*/ 552 w 1360"/>
                  <a:gd name="T33" fmla="*/ 377 h 640"/>
                  <a:gd name="T34" fmla="*/ 63 w 1360"/>
                  <a:gd name="T35" fmla="*/ 158 h 640"/>
                  <a:gd name="T36" fmla="*/ 552 w 1360"/>
                  <a:gd name="T37" fmla="*/ 377 h 640"/>
                  <a:gd name="T38" fmla="*/ 552 w 1360"/>
                  <a:gd name="T39" fmla="*/ 383 h 640"/>
                  <a:gd name="T40" fmla="*/ 576 w 1360"/>
                  <a:gd name="T41" fmla="*/ 383 h 640"/>
                  <a:gd name="T42" fmla="*/ 552 w 1360"/>
                  <a:gd name="T43" fmla="*/ 383 h 640"/>
                  <a:gd name="T44" fmla="*/ 591 w 1360"/>
                  <a:gd name="T45" fmla="*/ 392 h 640"/>
                  <a:gd name="T46" fmla="*/ 615 w 1360"/>
                  <a:gd name="T47" fmla="*/ 392 h 640"/>
                  <a:gd name="T48" fmla="*/ 591 w 1360"/>
                  <a:gd name="T49" fmla="*/ 392 h 640"/>
                  <a:gd name="T50" fmla="*/ 624 w 1360"/>
                  <a:gd name="T51" fmla="*/ 398 h 640"/>
                  <a:gd name="T52" fmla="*/ 654 w 1360"/>
                  <a:gd name="T53" fmla="*/ 398 h 640"/>
                  <a:gd name="T54" fmla="*/ 624 w 1360"/>
                  <a:gd name="T55" fmla="*/ 398 h 640"/>
                  <a:gd name="T56" fmla="*/ 690 w 1360"/>
                  <a:gd name="T57" fmla="*/ 404 h 640"/>
                  <a:gd name="T58" fmla="*/ 681 w 1360"/>
                  <a:gd name="T59" fmla="*/ 401 h 640"/>
                  <a:gd name="T60" fmla="*/ 690 w 1360"/>
                  <a:gd name="T61" fmla="*/ 407 h 640"/>
                  <a:gd name="T62" fmla="*/ 720 w 1360"/>
                  <a:gd name="T63" fmla="*/ 410 h 640"/>
                  <a:gd name="T64" fmla="*/ 771 w 1360"/>
                  <a:gd name="T65" fmla="*/ 413 h 640"/>
                  <a:gd name="T66" fmla="*/ 888 w 1360"/>
                  <a:gd name="T67" fmla="*/ 413 h 640"/>
                  <a:gd name="T68" fmla="*/ 933 w 1360"/>
                  <a:gd name="T69" fmla="*/ 407 h 640"/>
                  <a:gd name="T70" fmla="*/ 933 w 1360"/>
                  <a:gd name="T71" fmla="*/ 467 h 640"/>
                  <a:gd name="T72" fmla="*/ 1068 w 1360"/>
                  <a:gd name="T73" fmla="*/ 383 h 640"/>
                  <a:gd name="T74" fmla="*/ 1125 w 1360"/>
                  <a:gd name="T75" fmla="*/ 458 h 640"/>
                  <a:gd name="T76" fmla="*/ 1161 w 1360"/>
                  <a:gd name="T77" fmla="*/ 458 h 640"/>
                  <a:gd name="T78" fmla="*/ 1206 w 1360"/>
                  <a:gd name="T79" fmla="*/ 404 h 640"/>
                  <a:gd name="T80" fmla="*/ 1245 w 1360"/>
                  <a:gd name="T81" fmla="*/ 440 h 640"/>
                  <a:gd name="T82" fmla="*/ 1197 w 1360"/>
                  <a:gd name="T83" fmla="*/ 389 h 640"/>
                  <a:gd name="T84" fmla="*/ 1119 w 1360"/>
                  <a:gd name="T85" fmla="*/ 443 h 640"/>
                  <a:gd name="T86" fmla="*/ 1065 w 1360"/>
                  <a:gd name="T87" fmla="*/ 368 h 640"/>
                  <a:gd name="T88" fmla="*/ 945 w 1360"/>
                  <a:gd name="T89" fmla="*/ 452 h 640"/>
                  <a:gd name="T90" fmla="*/ 942 w 1360"/>
                  <a:gd name="T91" fmla="*/ 419 h 640"/>
                  <a:gd name="T92" fmla="*/ 924 w 1360"/>
                  <a:gd name="T93" fmla="*/ 374 h 640"/>
                  <a:gd name="T94" fmla="*/ 924 w 1360"/>
                  <a:gd name="T95" fmla="*/ 401 h 640"/>
                  <a:gd name="T96" fmla="*/ 879 w 1360"/>
                  <a:gd name="T97" fmla="*/ 401 h 640"/>
                  <a:gd name="T98" fmla="*/ 846 w 1360"/>
                  <a:gd name="T99" fmla="*/ 404 h 640"/>
                  <a:gd name="T100" fmla="*/ 810 w 1360"/>
                  <a:gd name="T101" fmla="*/ 404 h 640"/>
                  <a:gd name="T102" fmla="*/ 780 w 1360"/>
                  <a:gd name="T103" fmla="*/ 407 h 640"/>
                  <a:gd name="T104" fmla="*/ 720 w 1360"/>
                  <a:gd name="T105" fmla="*/ 407 h 640"/>
                  <a:gd name="T106" fmla="*/ 690 w 1360"/>
                  <a:gd name="T107" fmla="*/ 404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60" h="640">
                    <a:moveTo>
                      <a:pt x="0" y="173"/>
                    </a:moveTo>
                    <a:cubicBezTo>
                      <a:pt x="8" y="102"/>
                      <a:pt x="19" y="33"/>
                      <a:pt x="75" y="17"/>
                    </a:cubicBezTo>
                    <a:cubicBezTo>
                      <a:pt x="136" y="0"/>
                      <a:pt x="218" y="26"/>
                      <a:pt x="276" y="44"/>
                    </a:cubicBezTo>
                    <a:cubicBezTo>
                      <a:pt x="453" y="100"/>
                      <a:pt x="628" y="206"/>
                      <a:pt x="822" y="215"/>
                    </a:cubicBezTo>
                    <a:cubicBezTo>
                      <a:pt x="838" y="220"/>
                      <a:pt x="875" y="220"/>
                      <a:pt x="891" y="215"/>
                    </a:cubicBezTo>
                    <a:cubicBezTo>
                      <a:pt x="990" y="210"/>
                      <a:pt x="1086" y="202"/>
                      <a:pt x="1188" y="200"/>
                    </a:cubicBezTo>
                    <a:cubicBezTo>
                      <a:pt x="1201" y="200"/>
                      <a:pt x="1214" y="200"/>
                      <a:pt x="1227" y="200"/>
                    </a:cubicBezTo>
                    <a:cubicBezTo>
                      <a:pt x="1284" y="218"/>
                      <a:pt x="1321" y="294"/>
                      <a:pt x="1332" y="359"/>
                    </a:cubicBezTo>
                    <a:cubicBezTo>
                      <a:pt x="1360" y="528"/>
                      <a:pt x="1253" y="574"/>
                      <a:pt x="1125" y="605"/>
                    </a:cubicBezTo>
                    <a:cubicBezTo>
                      <a:pt x="1024" y="629"/>
                      <a:pt x="923" y="639"/>
                      <a:pt x="816" y="638"/>
                    </a:cubicBezTo>
                    <a:cubicBezTo>
                      <a:pt x="771" y="638"/>
                      <a:pt x="726" y="638"/>
                      <a:pt x="681" y="638"/>
                    </a:cubicBezTo>
                    <a:cubicBezTo>
                      <a:pt x="648" y="640"/>
                      <a:pt x="623" y="634"/>
                      <a:pt x="594" y="632"/>
                    </a:cubicBezTo>
                    <a:cubicBezTo>
                      <a:pt x="587" y="626"/>
                      <a:pt x="570" y="630"/>
                      <a:pt x="561" y="626"/>
                    </a:cubicBezTo>
                    <a:cubicBezTo>
                      <a:pt x="429" y="606"/>
                      <a:pt x="310" y="564"/>
                      <a:pt x="216" y="503"/>
                    </a:cubicBezTo>
                    <a:cubicBezTo>
                      <a:pt x="123" y="443"/>
                      <a:pt x="36" y="364"/>
                      <a:pt x="0" y="248"/>
                    </a:cubicBezTo>
                    <a:cubicBezTo>
                      <a:pt x="0" y="223"/>
                      <a:pt x="0" y="198"/>
                      <a:pt x="0" y="173"/>
                    </a:cubicBezTo>
                    <a:close/>
                    <a:moveTo>
                      <a:pt x="552" y="377"/>
                    </a:moveTo>
                    <a:cubicBezTo>
                      <a:pt x="370" y="325"/>
                      <a:pt x="201" y="244"/>
                      <a:pt x="63" y="158"/>
                    </a:cubicBezTo>
                    <a:cubicBezTo>
                      <a:pt x="191" y="264"/>
                      <a:pt x="366" y="339"/>
                      <a:pt x="552" y="377"/>
                    </a:cubicBezTo>
                    <a:close/>
                    <a:moveTo>
                      <a:pt x="552" y="383"/>
                    </a:moveTo>
                    <a:cubicBezTo>
                      <a:pt x="562" y="380"/>
                      <a:pt x="570" y="392"/>
                      <a:pt x="576" y="383"/>
                    </a:cubicBezTo>
                    <a:cubicBezTo>
                      <a:pt x="570" y="382"/>
                      <a:pt x="556" y="375"/>
                      <a:pt x="552" y="383"/>
                    </a:cubicBezTo>
                    <a:close/>
                    <a:moveTo>
                      <a:pt x="591" y="392"/>
                    </a:moveTo>
                    <a:cubicBezTo>
                      <a:pt x="601" y="389"/>
                      <a:pt x="609" y="401"/>
                      <a:pt x="615" y="392"/>
                    </a:cubicBezTo>
                    <a:cubicBezTo>
                      <a:pt x="609" y="391"/>
                      <a:pt x="595" y="384"/>
                      <a:pt x="591" y="392"/>
                    </a:cubicBezTo>
                    <a:close/>
                    <a:moveTo>
                      <a:pt x="624" y="398"/>
                    </a:moveTo>
                    <a:cubicBezTo>
                      <a:pt x="631" y="400"/>
                      <a:pt x="649" y="405"/>
                      <a:pt x="654" y="398"/>
                    </a:cubicBezTo>
                    <a:cubicBezTo>
                      <a:pt x="644" y="400"/>
                      <a:pt x="631" y="389"/>
                      <a:pt x="624" y="398"/>
                    </a:cubicBezTo>
                    <a:close/>
                    <a:moveTo>
                      <a:pt x="690" y="404"/>
                    </a:moveTo>
                    <a:cubicBezTo>
                      <a:pt x="686" y="404"/>
                      <a:pt x="681" y="405"/>
                      <a:pt x="681" y="401"/>
                    </a:cubicBezTo>
                    <a:cubicBezTo>
                      <a:pt x="639" y="399"/>
                      <a:pt x="666" y="407"/>
                      <a:pt x="690" y="407"/>
                    </a:cubicBezTo>
                    <a:cubicBezTo>
                      <a:pt x="698" y="410"/>
                      <a:pt x="708" y="411"/>
                      <a:pt x="720" y="410"/>
                    </a:cubicBezTo>
                    <a:cubicBezTo>
                      <a:pt x="740" y="408"/>
                      <a:pt x="753" y="413"/>
                      <a:pt x="771" y="413"/>
                    </a:cubicBezTo>
                    <a:cubicBezTo>
                      <a:pt x="803" y="418"/>
                      <a:pt x="856" y="418"/>
                      <a:pt x="888" y="413"/>
                    </a:cubicBezTo>
                    <a:cubicBezTo>
                      <a:pt x="905" y="415"/>
                      <a:pt x="925" y="404"/>
                      <a:pt x="933" y="407"/>
                    </a:cubicBezTo>
                    <a:cubicBezTo>
                      <a:pt x="933" y="427"/>
                      <a:pt x="933" y="447"/>
                      <a:pt x="933" y="467"/>
                    </a:cubicBezTo>
                    <a:cubicBezTo>
                      <a:pt x="1000" y="461"/>
                      <a:pt x="1025" y="413"/>
                      <a:pt x="1068" y="383"/>
                    </a:cubicBezTo>
                    <a:cubicBezTo>
                      <a:pt x="1085" y="410"/>
                      <a:pt x="1089" y="450"/>
                      <a:pt x="1125" y="458"/>
                    </a:cubicBezTo>
                    <a:cubicBezTo>
                      <a:pt x="1130" y="463"/>
                      <a:pt x="1156" y="463"/>
                      <a:pt x="1161" y="458"/>
                    </a:cubicBezTo>
                    <a:cubicBezTo>
                      <a:pt x="1189" y="453"/>
                      <a:pt x="1193" y="424"/>
                      <a:pt x="1206" y="404"/>
                    </a:cubicBezTo>
                    <a:cubicBezTo>
                      <a:pt x="1212" y="423"/>
                      <a:pt x="1220" y="440"/>
                      <a:pt x="1245" y="440"/>
                    </a:cubicBezTo>
                    <a:cubicBezTo>
                      <a:pt x="1252" y="412"/>
                      <a:pt x="1216" y="401"/>
                      <a:pt x="1197" y="389"/>
                    </a:cubicBezTo>
                    <a:cubicBezTo>
                      <a:pt x="1182" y="418"/>
                      <a:pt x="1167" y="447"/>
                      <a:pt x="1119" y="443"/>
                    </a:cubicBezTo>
                    <a:cubicBezTo>
                      <a:pt x="1091" y="428"/>
                      <a:pt x="1096" y="380"/>
                      <a:pt x="1065" y="368"/>
                    </a:cubicBezTo>
                    <a:cubicBezTo>
                      <a:pt x="1017" y="388"/>
                      <a:pt x="1003" y="442"/>
                      <a:pt x="945" y="452"/>
                    </a:cubicBezTo>
                    <a:cubicBezTo>
                      <a:pt x="943" y="442"/>
                      <a:pt x="949" y="424"/>
                      <a:pt x="942" y="419"/>
                    </a:cubicBezTo>
                    <a:cubicBezTo>
                      <a:pt x="937" y="403"/>
                      <a:pt x="943" y="376"/>
                      <a:pt x="924" y="374"/>
                    </a:cubicBezTo>
                    <a:cubicBezTo>
                      <a:pt x="907" y="381"/>
                      <a:pt x="932" y="395"/>
                      <a:pt x="924" y="401"/>
                    </a:cubicBezTo>
                    <a:cubicBezTo>
                      <a:pt x="909" y="401"/>
                      <a:pt x="894" y="401"/>
                      <a:pt x="879" y="401"/>
                    </a:cubicBezTo>
                    <a:cubicBezTo>
                      <a:pt x="869" y="403"/>
                      <a:pt x="851" y="397"/>
                      <a:pt x="846" y="404"/>
                    </a:cubicBezTo>
                    <a:cubicBezTo>
                      <a:pt x="834" y="404"/>
                      <a:pt x="822" y="404"/>
                      <a:pt x="810" y="404"/>
                    </a:cubicBezTo>
                    <a:cubicBezTo>
                      <a:pt x="801" y="406"/>
                      <a:pt x="784" y="400"/>
                      <a:pt x="780" y="407"/>
                    </a:cubicBezTo>
                    <a:cubicBezTo>
                      <a:pt x="760" y="407"/>
                      <a:pt x="740" y="407"/>
                      <a:pt x="720" y="407"/>
                    </a:cubicBezTo>
                    <a:cubicBezTo>
                      <a:pt x="707" y="409"/>
                      <a:pt x="703" y="402"/>
                      <a:pt x="690" y="4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" name="Freeform 29"/>
              <p:cNvSpPr/>
              <p:nvPr/>
            </p:nvSpPr>
            <p:spPr bwMode="auto">
              <a:xfrm>
                <a:off x="-417512" y="3840163"/>
                <a:ext cx="242888" cy="393700"/>
              </a:xfrm>
              <a:custGeom>
                <a:avLst/>
                <a:gdLst>
                  <a:gd name="T0" fmla="*/ 39 w 81"/>
                  <a:gd name="T1" fmla="*/ 132 h 132"/>
                  <a:gd name="T2" fmla="*/ 39 w 81"/>
                  <a:gd name="T3" fmla="*/ 81 h 132"/>
                  <a:gd name="T4" fmla="*/ 0 w 81"/>
                  <a:gd name="T5" fmla="*/ 15 h 132"/>
                  <a:gd name="T6" fmla="*/ 39 w 81"/>
                  <a:gd name="T7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132">
                    <a:moveTo>
                      <a:pt x="39" y="132"/>
                    </a:moveTo>
                    <a:cubicBezTo>
                      <a:pt x="33" y="122"/>
                      <a:pt x="42" y="98"/>
                      <a:pt x="39" y="81"/>
                    </a:cubicBezTo>
                    <a:cubicBezTo>
                      <a:pt x="34" y="55"/>
                      <a:pt x="10" y="32"/>
                      <a:pt x="0" y="15"/>
                    </a:cubicBezTo>
                    <a:cubicBezTo>
                      <a:pt x="55" y="0"/>
                      <a:pt x="81" y="102"/>
                      <a:pt x="39" y="132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3" name="Freeform 30"/>
              <p:cNvSpPr/>
              <p:nvPr/>
            </p:nvSpPr>
            <p:spPr bwMode="auto">
              <a:xfrm>
                <a:off x="-2476500" y="4260850"/>
                <a:ext cx="1587500" cy="296863"/>
              </a:xfrm>
              <a:custGeom>
                <a:avLst/>
                <a:gdLst>
                  <a:gd name="T0" fmla="*/ 225 w 532"/>
                  <a:gd name="T1" fmla="*/ 84 h 99"/>
                  <a:gd name="T2" fmla="*/ 345 w 532"/>
                  <a:gd name="T3" fmla="*/ 0 h 99"/>
                  <a:gd name="T4" fmla="*/ 399 w 532"/>
                  <a:gd name="T5" fmla="*/ 75 h 99"/>
                  <a:gd name="T6" fmla="*/ 477 w 532"/>
                  <a:gd name="T7" fmla="*/ 21 h 99"/>
                  <a:gd name="T8" fmla="*/ 525 w 532"/>
                  <a:gd name="T9" fmla="*/ 72 h 99"/>
                  <a:gd name="T10" fmla="*/ 486 w 532"/>
                  <a:gd name="T11" fmla="*/ 36 h 99"/>
                  <a:gd name="T12" fmla="*/ 441 w 532"/>
                  <a:gd name="T13" fmla="*/ 90 h 99"/>
                  <a:gd name="T14" fmla="*/ 405 w 532"/>
                  <a:gd name="T15" fmla="*/ 90 h 99"/>
                  <a:gd name="T16" fmla="*/ 348 w 532"/>
                  <a:gd name="T17" fmla="*/ 15 h 99"/>
                  <a:gd name="T18" fmla="*/ 213 w 532"/>
                  <a:gd name="T19" fmla="*/ 99 h 99"/>
                  <a:gd name="T20" fmla="*/ 213 w 532"/>
                  <a:gd name="T21" fmla="*/ 39 h 99"/>
                  <a:gd name="T22" fmla="*/ 168 w 532"/>
                  <a:gd name="T23" fmla="*/ 45 h 99"/>
                  <a:gd name="T24" fmla="*/ 51 w 532"/>
                  <a:gd name="T25" fmla="*/ 45 h 99"/>
                  <a:gd name="T26" fmla="*/ 0 w 532"/>
                  <a:gd name="T27" fmla="*/ 42 h 99"/>
                  <a:gd name="T28" fmla="*/ 0 w 532"/>
                  <a:gd name="T29" fmla="*/ 39 h 99"/>
                  <a:gd name="T30" fmla="*/ 60 w 532"/>
                  <a:gd name="T31" fmla="*/ 39 h 99"/>
                  <a:gd name="T32" fmla="*/ 90 w 532"/>
                  <a:gd name="T33" fmla="*/ 36 h 99"/>
                  <a:gd name="T34" fmla="*/ 126 w 532"/>
                  <a:gd name="T35" fmla="*/ 36 h 99"/>
                  <a:gd name="T36" fmla="*/ 159 w 532"/>
                  <a:gd name="T37" fmla="*/ 33 h 99"/>
                  <a:gd name="T38" fmla="*/ 204 w 532"/>
                  <a:gd name="T39" fmla="*/ 33 h 99"/>
                  <a:gd name="T40" fmla="*/ 204 w 532"/>
                  <a:gd name="T41" fmla="*/ 6 h 99"/>
                  <a:gd name="T42" fmla="*/ 222 w 532"/>
                  <a:gd name="T43" fmla="*/ 51 h 99"/>
                  <a:gd name="T44" fmla="*/ 225 w 532"/>
                  <a:gd name="T45" fmla="*/ 8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32" h="99">
                    <a:moveTo>
                      <a:pt x="225" y="84"/>
                    </a:moveTo>
                    <a:cubicBezTo>
                      <a:pt x="283" y="74"/>
                      <a:pt x="297" y="20"/>
                      <a:pt x="345" y="0"/>
                    </a:cubicBezTo>
                    <a:cubicBezTo>
                      <a:pt x="376" y="12"/>
                      <a:pt x="371" y="60"/>
                      <a:pt x="399" y="75"/>
                    </a:cubicBezTo>
                    <a:cubicBezTo>
                      <a:pt x="447" y="79"/>
                      <a:pt x="462" y="50"/>
                      <a:pt x="477" y="21"/>
                    </a:cubicBezTo>
                    <a:cubicBezTo>
                      <a:pt x="496" y="33"/>
                      <a:pt x="532" y="44"/>
                      <a:pt x="525" y="72"/>
                    </a:cubicBezTo>
                    <a:cubicBezTo>
                      <a:pt x="500" y="72"/>
                      <a:pt x="492" y="55"/>
                      <a:pt x="486" y="36"/>
                    </a:cubicBezTo>
                    <a:cubicBezTo>
                      <a:pt x="473" y="56"/>
                      <a:pt x="469" y="85"/>
                      <a:pt x="441" y="90"/>
                    </a:cubicBezTo>
                    <a:cubicBezTo>
                      <a:pt x="429" y="90"/>
                      <a:pt x="417" y="90"/>
                      <a:pt x="405" y="90"/>
                    </a:cubicBezTo>
                    <a:cubicBezTo>
                      <a:pt x="369" y="82"/>
                      <a:pt x="365" y="42"/>
                      <a:pt x="348" y="15"/>
                    </a:cubicBezTo>
                    <a:cubicBezTo>
                      <a:pt x="305" y="45"/>
                      <a:pt x="280" y="93"/>
                      <a:pt x="213" y="99"/>
                    </a:cubicBezTo>
                    <a:cubicBezTo>
                      <a:pt x="213" y="79"/>
                      <a:pt x="213" y="59"/>
                      <a:pt x="213" y="39"/>
                    </a:cubicBezTo>
                    <a:cubicBezTo>
                      <a:pt x="205" y="36"/>
                      <a:pt x="185" y="47"/>
                      <a:pt x="168" y="45"/>
                    </a:cubicBezTo>
                    <a:cubicBezTo>
                      <a:pt x="129" y="45"/>
                      <a:pt x="90" y="45"/>
                      <a:pt x="51" y="45"/>
                    </a:cubicBezTo>
                    <a:cubicBezTo>
                      <a:pt x="33" y="45"/>
                      <a:pt x="20" y="40"/>
                      <a:pt x="0" y="42"/>
                    </a:cubicBezTo>
                    <a:cubicBezTo>
                      <a:pt x="0" y="41"/>
                      <a:pt x="0" y="40"/>
                      <a:pt x="0" y="39"/>
                    </a:cubicBezTo>
                    <a:cubicBezTo>
                      <a:pt x="20" y="39"/>
                      <a:pt x="40" y="39"/>
                      <a:pt x="60" y="39"/>
                    </a:cubicBezTo>
                    <a:cubicBezTo>
                      <a:pt x="69" y="37"/>
                      <a:pt x="86" y="43"/>
                      <a:pt x="90" y="36"/>
                    </a:cubicBezTo>
                    <a:cubicBezTo>
                      <a:pt x="102" y="36"/>
                      <a:pt x="114" y="36"/>
                      <a:pt x="126" y="36"/>
                    </a:cubicBezTo>
                    <a:cubicBezTo>
                      <a:pt x="136" y="34"/>
                      <a:pt x="154" y="40"/>
                      <a:pt x="159" y="33"/>
                    </a:cubicBezTo>
                    <a:cubicBezTo>
                      <a:pt x="174" y="33"/>
                      <a:pt x="189" y="33"/>
                      <a:pt x="204" y="33"/>
                    </a:cubicBezTo>
                    <a:cubicBezTo>
                      <a:pt x="212" y="27"/>
                      <a:pt x="187" y="13"/>
                      <a:pt x="204" y="6"/>
                    </a:cubicBezTo>
                    <a:cubicBezTo>
                      <a:pt x="223" y="8"/>
                      <a:pt x="217" y="35"/>
                      <a:pt x="222" y="51"/>
                    </a:cubicBezTo>
                    <a:cubicBezTo>
                      <a:pt x="224" y="61"/>
                      <a:pt x="218" y="79"/>
                      <a:pt x="225" y="84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" name="Freeform 48"/>
              <p:cNvSpPr>
                <a:spLocks noEditPoints="1"/>
              </p:cNvSpPr>
              <p:nvPr/>
            </p:nvSpPr>
            <p:spPr bwMode="auto">
              <a:xfrm>
                <a:off x="-2371725" y="138112"/>
                <a:ext cx="4014788" cy="3567113"/>
              </a:xfrm>
              <a:custGeom>
                <a:avLst/>
                <a:gdLst>
                  <a:gd name="T0" fmla="*/ 106 w 1345"/>
                  <a:gd name="T1" fmla="*/ 516 h 1194"/>
                  <a:gd name="T2" fmla="*/ 229 w 1345"/>
                  <a:gd name="T3" fmla="*/ 564 h 1194"/>
                  <a:gd name="T4" fmla="*/ 721 w 1345"/>
                  <a:gd name="T5" fmla="*/ 0 h 1194"/>
                  <a:gd name="T6" fmla="*/ 793 w 1345"/>
                  <a:gd name="T7" fmla="*/ 0 h 1194"/>
                  <a:gd name="T8" fmla="*/ 1342 w 1345"/>
                  <a:gd name="T9" fmla="*/ 582 h 1194"/>
                  <a:gd name="T10" fmla="*/ 1342 w 1345"/>
                  <a:gd name="T11" fmla="*/ 645 h 1194"/>
                  <a:gd name="T12" fmla="*/ 1345 w 1345"/>
                  <a:gd name="T13" fmla="*/ 690 h 1194"/>
                  <a:gd name="T14" fmla="*/ 871 w 1345"/>
                  <a:gd name="T15" fmla="*/ 1194 h 1194"/>
                  <a:gd name="T16" fmla="*/ 784 w 1345"/>
                  <a:gd name="T17" fmla="*/ 1194 h 1194"/>
                  <a:gd name="T18" fmla="*/ 220 w 1345"/>
                  <a:gd name="T19" fmla="*/ 690 h 1194"/>
                  <a:gd name="T20" fmla="*/ 223 w 1345"/>
                  <a:gd name="T21" fmla="*/ 648 h 1194"/>
                  <a:gd name="T22" fmla="*/ 151 w 1345"/>
                  <a:gd name="T23" fmla="*/ 537 h 1194"/>
                  <a:gd name="T24" fmla="*/ 7 w 1345"/>
                  <a:gd name="T25" fmla="*/ 558 h 1194"/>
                  <a:gd name="T26" fmla="*/ 67 w 1345"/>
                  <a:gd name="T27" fmla="*/ 516 h 1194"/>
                  <a:gd name="T28" fmla="*/ 106 w 1345"/>
                  <a:gd name="T29" fmla="*/ 516 h 1194"/>
                  <a:gd name="T30" fmla="*/ 661 w 1345"/>
                  <a:gd name="T31" fmla="*/ 33 h 1194"/>
                  <a:gd name="T32" fmla="*/ 244 w 1345"/>
                  <a:gd name="T33" fmla="*/ 642 h 1194"/>
                  <a:gd name="T34" fmla="*/ 244 w 1345"/>
                  <a:gd name="T35" fmla="*/ 690 h 1194"/>
                  <a:gd name="T36" fmla="*/ 370 w 1345"/>
                  <a:gd name="T37" fmla="*/ 1011 h 1194"/>
                  <a:gd name="T38" fmla="*/ 718 w 1345"/>
                  <a:gd name="T39" fmla="*/ 1164 h 1194"/>
                  <a:gd name="T40" fmla="*/ 844 w 1345"/>
                  <a:gd name="T41" fmla="*/ 1164 h 1194"/>
                  <a:gd name="T42" fmla="*/ 1318 w 1345"/>
                  <a:gd name="T43" fmla="*/ 669 h 1194"/>
                  <a:gd name="T44" fmla="*/ 1318 w 1345"/>
                  <a:gd name="T45" fmla="*/ 585 h 1194"/>
                  <a:gd name="T46" fmla="*/ 1147 w 1345"/>
                  <a:gd name="T47" fmla="*/ 198 h 1194"/>
                  <a:gd name="T48" fmla="*/ 769 w 1345"/>
                  <a:gd name="T49" fmla="*/ 33 h 1194"/>
                  <a:gd name="T50" fmla="*/ 661 w 1345"/>
                  <a:gd name="T51" fmla="*/ 33 h 1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45" h="1194">
                    <a:moveTo>
                      <a:pt x="106" y="516"/>
                    </a:moveTo>
                    <a:cubicBezTo>
                      <a:pt x="163" y="516"/>
                      <a:pt x="204" y="532"/>
                      <a:pt x="229" y="564"/>
                    </a:cubicBezTo>
                    <a:cubicBezTo>
                      <a:pt x="274" y="257"/>
                      <a:pt x="394" y="25"/>
                      <a:pt x="721" y="0"/>
                    </a:cubicBezTo>
                    <a:cubicBezTo>
                      <a:pt x="745" y="0"/>
                      <a:pt x="769" y="0"/>
                      <a:pt x="793" y="0"/>
                    </a:cubicBezTo>
                    <a:cubicBezTo>
                      <a:pt x="1136" y="22"/>
                      <a:pt x="1299" y="260"/>
                      <a:pt x="1342" y="582"/>
                    </a:cubicBezTo>
                    <a:cubicBezTo>
                      <a:pt x="1342" y="603"/>
                      <a:pt x="1342" y="624"/>
                      <a:pt x="1342" y="645"/>
                    </a:cubicBezTo>
                    <a:cubicBezTo>
                      <a:pt x="1344" y="659"/>
                      <a:pt x="1338" y="681"/>
                      <a:pt x="1345" y="690"/>
                    </a:cubicBezTo>
                    <a:cubicBezTo>
                      <a:pt x="1330" y="1001"/>
                      <a:pt x="1179" y="1176"/>
                      <a:pt x="871" y="1194"/>
                    </a:cubicBezTo>
                    <a:cubicBezTo>
                      <a:pt x="842" y="1194"/>
                      <a:pt x="813" y="1194"/>
                      <a:pt x="784" y="1194"/>
                    </a:cubicBezTo>
                    <a:cubicBezTo>
                      <a:pt x="448" y="1174"/>
                      <a:pt x="249" y="1017"/>
                      <a:pt x="220" y="690"/>
                    </a:cubicBezTo>
                    <a:cubicBezTo>
                      <a:pt x="227" y="682"/>
                      <a:pt x="221" y="661"/>
                      <a:pt x="223" y="648"/>
                    </a:cubicBezTo>
                    <a:cubicBezTo>
                      <a:pt x="220" y="595"/>
                      <a:pt x="195" y="546"/>
                      <a:pt x="151" y="537"/>
                    </a:cubicBezTo>
                    <a:cubicBezTo>
                      <a:pt x="104" y="527"/>
                      <a:pt x="56" y="558"/>
                      <a:pt x="7" y="558"/>
                    </a:cubicBezTo>
                    <a:cubicBezTo>
                      <a:pt x="0" y="540"/>
                      <a:pt x="42" y="521"/>
                      <a:pt x="67" y="516"/>
                    </a:cubicBezTo>
                    <a:cubicBezTo>
                      <a:pt x="80" y="516"/>
                      <a:pt x="93" y="516"/>
                      <a:pt x="106" y="516"/>
                    </a:cubicBezTo>
                    <a:close/>
                    <a:moveTo>
                      <a:pt x="661" y="33"/>
                    </a:moveTo>
                    <a:cubicBezTo>
                      <a:pt x="358" y="72"/>
                      <a:pt x="265" y="321"/>
                      <a:pt x="244" y="642"/>
                    </a:cubicBezTo>
                    <a:cubicBezTo>
                      <a:pt x="239" y="651"/>
                      <a:pt x="239" y="681"/>
                      <a:pt x="244" y="690"/>
                    </a:cubicBezTo>
                    <a:cubicBezTo>
                      <a:pt x="246" y="827"/>
                      <a:pt x="301" y="934"/>
                      <a:pt x="370" y="1011"/>
                    </a:cubicBezTo>
                    <a:cubicBezTo>
                      <a:pt x="451" y="1102"/>
                      <a:pt x="579" y="1155"/>
                      <a:pt x="718" y="1164"/>
                    </a:cubicBezTo>
                    <a:cubicBezTo>
                      <a:pt x="753" y="1169"/>
                      <a:pt x="809" y="1169"/>
                      <a:pt x="844" y="1164"/>
                    </a:cubicBezTo>
                    <a:cubicBezTo>
                      <a:pt x="1148" y="1145"/>
                      <a:pt x="1305" y="979"/>
                      <a:pt x="1318" y="669"/>
                    </a:cubicBezTo>
                    <a:cubicBezTo>
                      <a:pt x="1323" y="648"/>
                      <a:pt x="1323" y="606"/>
                      <a:pt x="1318" y="585"/>
                    </a:cubicBezTo>
                    <a:cubicBezTo>
                      <a:pt x="1307" y="422"/>
                      <a:pt x="1243" y="296"/>
                      <a:pt x="1147" y="198"/>
                    </a:cubicBezTo>
                    <a:cubicBezTo>
                      <a:pt x="1066" y="115"/>
                      <a:pt x="928" y="31"/>
                      <a:pt x="769" y="33"/>
                    </a:cubicBezTo>
                    <a:cubicBezTo>
                      <a:pt x="740" y="28"/>
                      <a:pt x="690" y="28"/>
                      <a:pt x="661" y="33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143" name="组合 142"/>
          <p:cNvGrpSpPr/>
          <p:nvPr/>
        </p:nvGrpSpPr>
        <p:grpSpPr>
          <a:xfrm>
            <a:off x="2468686" y="3870056"/>
            <a:ext cx="1023193" cy="2281011"/>
            <a:chOff x="-10577513" y="-446088"/>
            <a:chExt cx="1169988" cy="2608263"/>
          </a:xfrm>
          <a:effectLst>
            <a:outerShdw blurRad="127000" dist="63500" dir="1800000" sx="102000" sy="102000" algn="l" rotWithShape="0">
              <a:prstClr val="black">
                <a:alpha val="75000"/>
              </a:prstClr>
            </a:outerShdw>
          </a:effectLst>
        </p:grpSpPr>
        <p:sp>
          <p:nvSpPr>
            <p:cNvPr id="144" name="Freeform 59"/>
            <p:cNvSpPr/>
            <p:nvPr/>
          </p:nvSpPr>
          <p:spPr bwMode="auto">
            <a:xfrm>
              <a:off x="-9548813" y="933450"/>
              <a:ext cx="15875" cy="117475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98A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Freeform 72"/>
            <p:cNvSpPr/>
            <p:nvPr/>
          </p:nvSpPr>
          <p:spPr bwMode="auto">
            <a:xfrm>
              <a:off x="-10193338" y="960437"/>
              <a:ext cx="90488" cy="90488"/>
            </a:xfrm>
            <a:custGeom>
              <a:avLst/>
              <a:gdLst>
                <a:gd name="T0" fmla="*/ 0 w 30"/>
                <a:gd name="T1" fmla="*/ 0 h 30"/>
                <a:gd name="T2" fmla="*/ 30 w 30"/>
                <a:gd name="T3" fmla="*/ 30 h 30"/>
                <a:gd name="T4" fmla="*/ 0 w 3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73"/>
            <p:cNvSpPr/>
            <p:nvPr/>
          </p:nvSpPr>
          <p:spPr bwMode="auto">
            <a:xfrm>
              <a:off x="-10112376" y="942975"/>
              <a:ext cx="74613" cy="98425"/>
            </a:xfrm>
            <a:custGeom>
              <a:avLst/>
              <a:gdLst>
                <a:gd name="T0" fmla="*/ 0 w 25"/>
                <a:gd name="T1" fmla="*/ 15 h 33"/>
                <a:gd name="T2" fmla="*/ 18 w 25"/>
                <a:gd name="T3" fmla="*/ 0 h 33"/>
                <a:gd name="T4" fmla="*/ 21 w 25"/>
                <a:gd name="T5" fmla="*/ 33 h 33"/>
                <a:gd name="T6" fmla="*/ 0 w 25"/>
                <a:gd name="T7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3">
                  <a:moveTo>
                    <a:pt x="0" y="15"/>
                  </a:moveTo>
                  <a:cubicBezTo>
                    <a:pt x="14" y="32"/>
                    <a:pt x="21" y="31"/>
                    <a:pt x="18" y="0"/>
                  </a:cubicBezTo>
                  <a:cubicBezTo>
                    <a:pt x="25" y="5"/>
                    <a:pt x="19" y="23"/>
                    <a:pt x="21" y="33"/>
                  </a:cubicBezTo>
                  <a:cubicBezTo>
                    <a:pt x="10" y="31"/>
                    <a:pt x="6" y="22"/>
                    <a:pt x="0" y="15"/>
                  </a:cubicBezTo>
                  <a:close/>
                </a:path>
              </a:pathLst>
            </a:custGeom>
            <a:solidFill>
              <a:srgbClr val="3B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Freeform 74"/>
            <p:cNvSpPr/>
            <p:nvPr/>
          </p:nvSpPr>
          <p:spPr bwMode="auto">
            <a:xfrm>
              <a:off x="-10031413" y="109537"/>
              <a:ext cx="34925" cy="90488"/>
            </a:xfrm>
            <a:custGeom>
              <a:avLst/>
              <a:gdLst>
                <a:gd name="T0" fmla="*/ 3 w 12"/>
                <a:gd name="T1" fmla="*/ 9 h 30"/>
                <a:gd name="T2" fmla="*/ 3 w 12"/>
                <a:gd name="T3" fmla="*/ 0 h 30"/>
                <a:gd name="T4" fmla="*/ 9 w 12"/>
                <a:gd name="T5" fmla="*/ 30 h 30"/>
                <a:gd name="T6" fmla="*/ 3 w 12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3" y="9"/>
                  </a:moveTo>
                  <a:cubicBezTo>
                    <a:pt x="3" y="6"/>
                    <a:pt x="3" y="3"/>
                    <a:pt x="3" y="0"/>
                  </a:cubicBezTo>
                  <a:cubicBezTo>
                    <a:pt x="9" y="6"/>
                    <a:pt x="9" y="18"/>
                    <a:pt x="9" y="30"/>
                  </a:cubicBezTo>
                  <a:cubicBezTo>
                    <a:pt x="0" y="30"/>
                    <a:pt x="12" y="9"/>
                    <a:pt x="3" y="9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Freeform 82"/>
            <p:cNvSpPr>
              <a:spLocks noEditPoints="1"/>
            </p:cNvSpPr>
            <p:nvPr/>
          </p:nvSpPr>
          <p:spPr bwMode="auto">
            <a:xfrm>
              <a:off x="-10577513" y="-446088"/>
              <a:ext cx="1169988" cy="2608263"/>
            </a:xfrm>
            <a:custGeom>
              <a:avLst/>
              <a:gdLst>
                <a:gd name="T0" fmla="*/ 0 w 392"/>
                <a:gd name="T1" fmla="*/ 456 h 873"/>
                <a:gd name="T2" fmla="*/ 198 w 392"/>
                <a:gd name="T3" fmla="*/ 0 h 873"/>
                <a:gd name="T4" fmla="*/ 390 w 392"/>
                <a:gd name="T5" fmla="*/ 495 h 873"/>
                <a:gd name="T6" fmla="*/ 390 w 392"/>
                <a:gd name="T7" fmla="*/ 543 h 873"/>
                <a:gd name="T8" fmla="*/ 201 w 392"/>
                <a:gd name="T9" fmla="*/ 873 h 873"/>
                <a:gd name="T10" fmla="*/ 0 w 392"/>
                <a:gd name="T11" fmla="*/ 546 h 873"/>
                <a:gd name="T12" fmla="*/ 0 w 392"/>
                <a:gd name="T13" fmla="*/ 456 h 873"/>
                <a:gd name="T14" fmla="*/ 345 w 392"/>
                <a:gd name="T15" fmla="*/ 462 h 873"/>
                <a:gd name="T16" fmla="*/ 192 w 392"/>
                <a:gd name="T17" fmla="*/ 54 h 873"/>
                <a:gd name="T18" fmla="*/ 33 w 392"/>
                <a:gd name="T19" fmla="*/ 471 h 873"/>
                <a:gd name="T20" fmla="*/ 33 w 392"/>
                <a:gd name="T21" fmla="*/ 513 h 873"/>
                <a:gd name="T22" fmla="*/ 48 w 392"/>
                <a:gd name="T23" fmla="*/ 621 h 873"/>
                <a:gd name="T24" fmla="*/ 204 w 392"/>
                <a:gd name="T25" fmla="*/ 813 h 873"/>
                <a:gd name="T26" fmla="*/ 216 w 392"/>
                <a:gd name="T27" fmla="*/ 849 h 873"/>
                <a:gd name="T28" fmla="*/ 216 w 392"/>
                <a:gd name="T29" fmla="*/ 813 h 873"/>
                <a:gd name="T30" fmla="*/ 345 w 392"/>
                <a:gd name="T31" fmla="*/ 501 h 873"/>
                <a:gd name="T32" fmla="*/ 345 w 392"/>
                <a:gd name="T33" fmla="*/ 46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2" h="873">
                  <a:moveTo>
                    <a:pt x="0" y="456"/>
                  </a:moveTo>
                  <a:cubicBezTo>
                    <a:pt x="1" y="239"/>
                    <a:pt x="108" y="128"/>
                    <a:pt x="198" y="0"/>
                  </a:cubicBezTo>
                  <a:cubicBezTo>
                    <a:pt x="284" y="143"/>
                    <a:pt x="392" y="264"/>
                    <a:pt x="390" y="495"/>
                  </a:cubicBezTo>
                  <a:cubicBezTo>
                    <a:pt x="390" y="511"/>
                    <a:pt x="390" y="527"/>
                    <a:pt x="390" y="543"/>
                  </a:cubicBezTo>
                  <a:cubicBezTo>
                    <a:pt x="377" y="703"/>
                    <a:pt x="303" y="802"/>
                    <a:pt x="201" y="873"/>
                  </a:cubicBezTo>
                  <a:cubicBezTo>
                    <a:pt x="79" y="819"/>
                    <a:pt x="6" y="716"/>
                    <a:pt x="0" y="546"/>
                  </a:cubicBezTo>
                  <a:cubicBezTo>
                    <a:pt x="0" y="516"/>
                    <a:pt x="0" y="486"/>
                    <a:pt x="0" y="456"/>
                  </a:cubicBezTo>
                  <a:close/>
                  <a:moveTo>
                    <a:pt x="345" y="462"/>
                  </a:moveTo>
                  <a:cubicBezTo>
                    <a:pt x="336" y="284"/>
                    <a:pt x="267" y="166"/>
                    <a:pt x="192" y="54"/>
                  </a:cubicBezTo>
                  <a:cubicBezTo>
                    <a:pt x="113" y="167"/>
                    <a:pt x="47" y="293"/>
                    <a:pt x="33" y="471"/>
                  </a:cubicBezTo>
                  <a:cubicBezTo>
                    <a:pt x="28" y="478"/>
                    <a:pt x="28" y="506"/>
                    <a:pt x="33" y="513"/>
                  </a:cubicBezTo>
                  <a:cubicBezTo>
                    <a:pt x="39" y="548"/>
                    <a:pt x="39" y="587"/>
                    <a:pt x="48" y="621"/>
                  </a:cubicBezTo>
                  <a:cubicBezTo>
                    <a:pt x="69" y="699"/>
                    <a:pt x="127" y="797"/>
                    <a:pt x="204" y="813"/>
                  </a:cubicBezTo>
                  <a:cubicBezTo>
                    <a:pt x="204" y="829"/>
                    <a:pt x="205" y="844"/>
                    <a:pt x="216" y="849"/>
                  </a:cubicBezTo>
                  <a:cubicBezTo>
                    <a:pt x="216" y="837"/>
                    <a:pt x="216" y="825"/>
                    <a:pt x="216" y="813"/>
                  </a:cubicBezTo>
                  <a:cubicBezTo>
                    <a:pt x="320" y="770"/>
                    <a:pt x="330" y="633"/>
                    <a:pt x="345" y="501"/>
                  </a:cubicBezTo>
                  <a:cubicBezTo>
                    <a:pt x="350" y="495"/>
                    <a:pt x="350" y="468"/>
                    <a:pt x="345" y="4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Freeform 84"/>
            <p:cNvSpPr>
              <a:spLocks noEditPoints="1"/>
            </p:cNvSpPr>
            <p:nvPr/>
          </p:nvSpPr>
          <p:spPr bwMode="auto">
            <a:xfrm>
              <a:off x="-10479088" y="-284163"/>
              <a:ext cx="930275" cy="2374900"/>
            </a:xfrm>
            <a:custGeom>
              <a:avLst/>
              <a:gdLst>
                <a:gd name="T0" fmla="*/ 0 w 312"/>
                <a:gd name="T1" fmla="*/ 417 h 795"/>
                <a:gd name="T2" fmla="*/ 159 w 312"/>
                <a:gd name="T3" fmla="*/ 0 h 795"/>
                <a:gd name="T4" fmla="*/ 312 w 312"/>
                <a:gd name="T5" fmla="*/ 408 h 795"/>
                <a:gd name="T6" fmla="*/ 312 w 312"/>
                <a:gd name="T7" fmla="*/ 447 h 795"/>
                <a:gd name="T8" fmla="*/ 183 w 312"/>
                <a:gd name="T9" fmla="*/ 759 h 795"/>
                <a:gd name="T10" fmla="*/ 183 w 312"/>
                <a:gd name="T11" fmla="*/ 795 h 795"/>
                <a:gd name="T12" fmla="*/ 171 w 312"/>
                <a:gd name="T13" fmla="*/ 759 h 795"/>
                <a:gd name="T14" fmla="*/ 15 w 312"/>
                <a:gd name="T15" fmla="*/ 567 h 795"/>
                <a:gd name="T16" fmla="*/ 0 w 312"/>
                <a:gd name="T17" fmla="*/ 459 h 795"/>
                <a:gd name="T18" fmla="*/ 0 w 312"/>
                <a:gd name="T19" fmla="*/ 417 h 795"/>
                <a:gd name="T20" fmla="*/ 297 w 312"/>
                <a:gd name="T21" fmla="*/ 396 h 795"/>
                <a:gd name="T22" fmla="*/ 162 w 312"/>
                <a:gd name="T23" fmla="*/ 24 h 795"/>
                <a:gd name="T24" fmla="*/ 15 w 312"/>
                <a:gd name="T25" fmla="*/ 435 h 795"/>
                <a:gd name="T26" fmla="*/ 15 w 312"/>
                <a:gd name="T27" fmla="*/ 465 h 795"/>
                <a:gd name="T28" fmla="*/ 165 w 312"/>
                <a:gd name="T29" fmla="*/ 741 h 795"/>
                <a:gd name="T30" fmla="*/ 153 w 312"/>
                <a:gd name="T31" fmla="*/ 621 h 795"/>
                <a:gd name="T32" fmla="*/ 51 w 312"/>
                <a:gd name="T33" fmla="*/ 477 h 795"/>
                <a:gd name="T34" fmla="*/ 96 w 312"/>
                <a:gd name="T35" fmla="*/ 540 h 795"/>
                <a:gd name="T36" fmla="*/ 150 w 312"/>
                <a:gd name="T37" fmla="*/ 582 h 795"/>
                <a:gd name="T38" fmla="*/ 126 w 312"/>
                <a:gd name="T39" fmla="*/ 447 h 795"/>
                <a:gd name="T40" fmla="*/ 96 w 312"/>
                <a:gd name="T41" fmla="*/ 417 h 795"/>
                <a:gd name="T42" fmla="*/ 57 w 312"/>
                <a:gd name="T43" fmla="*/ 303 h 795"/>
                <a:gd name="T44" fmla="*/ 123 w 312"/>
                <a:gd name="T45" fmla="*/ 426 h 795"/>
                <a:gd name="T46" fmla="*/ 144 w 312"/>
                <a:gd name="T47" fmla="*/ 444 h 795"/>
                <a:gd name="T48" fmla="*/ 141 w 312"/>
                <a:gd name="T49" fmla="*/ 411 h 795"/>
                <a:gd name="T50" fmla="*/ 144 w 312"/>
                <a:gd name="T51" fmla="*/ 384 h 795"/>
                <a:gd name="T52" fmla="*/ 147 w 312"/>
                <a:gd name="T53" fmla="*/ 321 h 795"/>
                <a:gd name="T54" fmla="*/ 105 w 312"/>
                <a:gd name="T55" fmla="*/ 198 h 795"/>
                <a:gd name="T56" fmla="*/ 147 w 312"/>
                <a:gd name="T57" fmla="*/ 285 h 795"/>
                <a:gd name="T58" fmla="*/ 150 w 312"/>
                <a:gd name="T59" fmla="*/ 243 h 795"/>
                <a:gd name="T60" fmla="*/ 150 w 312"/>
                <a:gd name="T61" fmla="*/ 204 h 795"/>
                <a:gd name="T62" fmla="*/ 153 w 312"/>
                <a:gd name="T63" fmla="*/ 162 h 795"/>
                <a:gd name="T64" fmla="*/ 153 w 312"/>
                <a:gd name="T65" fmla="*/ 141 h 795"/>
                <a:gd name="T66" fmla="*/ 159 w 312"/>
                <a:gd name="T67" fmla="*/ 162 h 795"/>
                <a:gd name="T68" fmla="*/ 159 w 312"/>
                <a:gd name="T69" fmla="*/ 180 h 795"/>
                <a:gd name="T70" fmla="*/ 162 w 312"/>
                <a:gd name="T71" fmla="*/ 219 h 795"/>
                <a:gd name="T72" fmla="*/ 162 w 312"/>
                <a:gd name="T73" fmla="*/ 255 h 795"/>
                <a:gd name="T74" fmla="*/ 165 w 312"/>
                <a:gd name="T75" fmla="*/ 294 h 795"/>
                <a:gd name="T76" fmla="*/ 168 w 312"/>
                <a:gd name="T77" fmla="*/ 339 h 795"/>
                <a:gd name="T78" fmla="*/ 234 w 312"/>
                <a:gd name="T79" fmla="*/ 207 h 795"/>
                <a:gd name="T80" fmla="*/ 210 w 312"/>
                <a:gd name="T81" fmla="*/ 306 h 795"/>
                <a:gd name="T82" fmla="*/ 168 w 312"/>
                <a:gd name="T83" fmla="*/ 408 h 795"/>
                <a:gd name="T84" fmla="*/ 171 w 312"/>
                <a:gd name="T85" fmla="*/ 441 h 795"/>
                <a:gd name="T86" fmla="*/ 171 w 312"/>
                <a:gd name="T87" fmla="*/ 495 h 795"/>
                <a:gd name="T88" fmla="*/ 264 w 312"/>
                <a:gd name="T89" fmla="*/ 309 h 795"/>
                <a:gd name="T90" fmla="*/ 231 w 312"/>
                <a:gd name="T91" fmla="*/ 450 h 795"/>
                <a:gd name="T92" fmla="*/ 174 w 312"/>
                <a:gd name="T93" fmla="*/ 546 h 795"/>
                <a:gd name="T94" fmla="*/ 177 w 312"/>
                <a:gd name="T95" fmla="*/ 600 h 795"/>
                <a:gd name="T96" fmla="*/ 177 w 312"/>
                <a:gd name="T97" fmla="*/ 639 h 795"/>
                <a:gd name="T98" fmla="*/ 270 w 312"/>
                <a:gd name="T99" fmla="*/ 492 h 795"/>
                <a:gd name="T100" fmla="*/ 180 w 312"/>
                <a:gd name="T101" fmla="*/ 690 h 795"/>
                <a:gd name="T102" fmla="*/ 183 w 312"/>
                <a:gd name="T103" fmla="*/ 729 h 795"/>
                <a:gd name="T104" fmla="*/ 183 w 312"/>
                <a:gd name="T105" fmla="*/ 738 h 795"/>
                <a:gd name="T106" fmla="*/ 297 w 312"/>
                <a:gd name="T107" fmla="*/ 444 h 795"/>
                <a:gd name="T108" fmla="*/ 297 w 312"/>
                <a:gd name="T109" fmla="*/ 39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795">
                  <a:moveTo>
                    <a:pt x="0" y="417"/>
                  </a:moveTo>
                  <a:cubicBezTo>
                    <a:pt x="14" y="239"/>
                    <a:pt x="80" y="113"/>
                    <a:pt x="159" y="0"/>
                  </a:cubicBezTo>
                  <a:cubicBezTo>
                    <a:pt x="234" y="112"/>
                    <a:pt x="303" y="230"/>
                    <a:pt x="312" y="408"/>
                  </a:cubicBezTo>
                  <a:cubicBezTo>
                    <a:pt x="312" y="421"/>
                    <a:pt x="312" y="434"/>
                    <a:pt x="312" y="447"/>
                  </a:cubicBezTo>
                  <a:cubicBezTo>
                    <a:pt x="297" y="579"/>
                    <a:pt x="287" y="716"/>
                    <a:pt x="183" y="759"/>
                  </a:cubicBezTo>
                  <a:cubicBezTo>
                    <a:pt x="183" y="771"/>
                    <a:pt x="183" y="783"/>
                    <a:pt x="183" y="795"/>
                  </a:cubicBezTo>
                  <a:cubicBezTo>
                    <a:pt x="172" y="790"/>
                    <a:pt x="171" y="775"/>
                    <a:pt x="171" y="759"/>
                  </a:cubicBezTo>
                  <a:cubicBezTo>
                    <a:pt x="94" y="743"/>
                    <a:pt x="36" y="645"/>
                    <a:pt x="15" y="567"/>
                  </a:cubicBezTo>
                  <a:cubicBezTo>
                    <a:pt x="6" y="533"/>
                    <a:pt x="6" y="494"/>
                    <a:pt x="0" y="459"/>
                  </a:cubicBezTo>
                  <a:cubicBezTo>
                    <a:pt x="0" y="445"/>
                    <a:pt x="0" y="431"/>
                    <a:pt x="0" y="417"/>
                  </a:cubicBezTo>
                  <a:close/>
                  <a:moveTo>
                    <a:pt x="297" y="396"/>
                  </a:moveTo>
                  <a:cubicBezTo>
                    <a:pt x="285" y="239"/>
                    <a:pt x="221" y="134"/>
                    <a:pt x="162" y="24"/>
                  </a:cubicBezTo>
                  <a:cubicBezTo>
                    <a:pt x="84" y="132"/>
                    <a:pt x="29" y="263"/>
                    <a:pt x="15" y="435"/>
                  </a:cubicBezTo>
                  <a:cubicBezTo>
                    <a:pt x="10" y="438"/>
                    <a:pt x="10" y="462"/>
                    <a:pt x="15" y="465"/>
                  </a:cubicBezTo>
                  <a:cubicBezTo>
                    <a:pt x="21" y="601"/>
                    <a:pt x="65" y="699"/>
                    <a:pt x="165" y="741"/>
                  </a:cubicBezTo>
                  <a:cubicBezTo>
                    <a:pt x="162" y="700"/>
                    <a:pt x="155" y="663"/>
                    <a:pt x="153" y="621"/>
                  </a:cubicBezTo>
                  <a:cubicBezTo>
                    <a:pt x="107" y="585"/>
                    <a:pt x="71" y="539"/>
                    <a:pt x="51" y="477"/>
                  </a:cubicBezTo>
                  <a:cubicBezTo>
                    <a:pt x="65" y="495"/>
                    <a:pt x="78" y="520"/>
                    <a:pt x="96" y="540"/>
                  </a:cubicBezTo>
                  <a:cubicBezTo>
                    <a:pt x="111" y="557"/>
                    <a:pt x="137" y="584"/>
                    <a:pt x="150" y="582"/>
                  </a:cubicBezTo>
                  <a:cubicBezTo>
                    <a:pt x="137" y="542"/>
                    <a:pt x="157" y="469"/>
                    <a:pt x="126" y="447"/>
                  </a:cubicBezTo>
                  <a:cubicBezTo>
                    <a:pt x="117" y="436"/>
                    <a:pt x="107" y="426"/>
                    <a:pt x="96" y="417"/>
                  </a:cubicBezTo>
                  <a:cubicBezTo>
                    <a:pt x="76" y="388"/>
                    <a:pt x="45" y="354"/>
                    <a:pt x="57" y="303"/>
                  </a:cubicBezTo>
                  <a:cubicBezTo>
                    <a:pt x="66" y="357"/>
                    <a:pt x="93" y="393"/>
                    <a:pt x="123" y="426"/>
                  </a:cubicBezTo>
                  <a:cubicBezTo>
                    <a:pt x="129" y="433"/>
                    <a:pt x="133" y="442"/>
                    <a:pt x="144" y="444"/>
                  </a:cubicBezTo>
                  <a:cubicBezTo>
                    <a:pt x="142" y="434"/>
                    <a:pt x="148" y="416"/>
                    <a:pt x="141" y="411"/>
                  </a:cubicBezTo>
                  <a:cubicBezTo>
                    <a:pt x="139" y="399"/>
                    <a:pt x="146" y="396"/>
                    <a:pt x="144" y="384"/>
                  </a:cubicBezTo>
                  <a:cubicBezTo>
                    <a:pt x="151" y="369"/>
                    <a:pt x="145" y="341"/>
                    <a:pt x="147" y="321"/>
                  </a:cubicBezTo>
                  <a:cubicBezTo>
                    <a:pt x="129" y="286"/>
                    <a:pt x="101" y="245"/>
                    <a:pt x="105" y="198"/>
                  </a:cubicBezTo>
                  <a:cubicBezTo>
                    <a:pt x="119" y="220"/>
                    <a:pt x="134" y="292"/>
                    <a:pt x="147" y="285"/>
                  </a:cubicBezTo>
                  <a:cubicBezTo>
                    <a:pt x="154" y="277"/>
                    <a:pt x="148" y="256"/>
                    <a:pt x="150" y="243"/>
                  </a:cubicBezTo>
                  <a:cubicBezTo>
                    <a:pt x="150" y="230"/>
                    <a:pt x="150" y="217"/>
                    <a:pt x="150" y="204"/>
                  </a:cubicBezTo>
                  <a:cubicBezTo>
                    <a:pt x="157" y="196"/>
                    <a:pt x="151" y="175"/>
                    <a:pt x="153" y="162"/>
                  </a:cubicBezTo>
                  <a:cubicBezTo>
                    <a:pt x="153" y="155"/>
                    <a:pt x="153" y="148"/>
                    <a:pt x="153" y="141"/>
                  </a:cubicBezTo>
                  <a:cubicBezTo>
                    <a:pt x="162" y="141"/>
                    <a:pt x="150" y="162"/>
                    <a:pt x="159" y="162"/>
                  </a:cubicBezTo>
                  <a:cubicBezTo>
                    <a:pt x="159" y="168"/>
                    <a:pt x="159" y="174"/>
                    <a:pt x="159" y="180"/>
                  </a:cubicBezTo>
                  <a:cubicBezTo>
                    <a:pt x="161" y="192"/>
                    <a:pt x="155" y="212"/>
                    <a:pt x="162" y="219"/>
                  </a:cubicBezTo>
                  <a:cubicBezTo>
                    <a:pt x="162" y="231"/>
                    <a:pt x="162" y="243"/>
                    <a:pt x="162" y="255"/>
                  </a:cubicBezTo>
                  <a:cubicBezTo>
                    <a:pt x="164" y="267"/>
                    <a:pt x="158" y="287"/>
                    <a:pt x="165" y="294"/>
                  </a:cubicBezTo>
                  <a:cubicBezTo>
                    <a:pt x="167" y="308"/>
                    <a:pt x="161" y="330"/>
                    <a:pt x="168" y="339"/>
                  </a:cubicBezTo>
                  <a:cubicBezTo>
                    <a:pt x="190" y="295"/>
                    <a:pt x="209" y="248"/>
                    <a:pt x="234" y="207"/>
                  </a:cubicBezTo>
                  <a:cubicBezTo>
                    <a:pt x="233" y="249"/>
                    <a:pt x="222" y="275"/>
                    <a:pt x="210" y="306"/>
                  </a:cubicBezTo>
                  <a:cubicBezTo>
                    <a:pt x="196" y="341"/>
                    <a:pt x="170" y="369"/>
                    <a:pt x="168" y="408"/>
                  </a:cubicBezTo>
                  <a:cubicBezTo>
                    <a:pt x="170" y="418"/>
                    <a:pt x="164" y="436"/>
                    <a:pt x="171" y="441"/>
                  </a:cubicBezTo>
                  <a:cubicBezTo>
                    <a:pt x="171" y="459"/>
                    <a:pt x="171" y="477"/>
                    <a:pt x="171" y="495"/>
                  </a:cubicBezTo>
                  <a:cubicBezTo>
                    <a:pt x="222" y="453"/>
                    <a:pt x="256" y="394"/>
                    <a:pt x="264" y="309"/>
                  </a:cubicBezTo>
                  <a:cubicBezTo>
                    <a:pt x="279" y="371"/>
                    <a:pt x="259" y="409"/>
                    <a:pt x="231" y="450"/>
                  </a:cubicBezTo>
                  <a:cubicBezTo>
                    <a:pt x="210" y="480"/>
                    <a:pt x="170" y="505"/>
                    <a:pt x="174" y="546"/>
                  </a:cubicBezTo>
                  <a:cubicBezTo>
                    <a:pt x="176" y="563"/>
                    <a:pt x="170" y="588"/>
                    <a:pt x="177" y="600"/>
                  </a:cubicBezTo>
                  <a:cubicBezTo>
                    <a:pt x="177" y="613"/>
                    <a:pt x="177" y="626"/>
                    <a:pt x="177" y="639"/>
                  </a:cubicBezTo>
                  <a:cubicBezTo>
                    <a:pt x="218" y="600"/>
                    <a:pt x="252" y="554"/>
                    <a:pt x="270" y="492"/>
                  </a:cubicBezTo>
                  <a:cubicBezTo>
                    <a:pt x="295" y="592"/>
                    <a:pt x="177" y="611"/>
                    <a:pt x="180" y="690"/>
                  </a:cubicBezTo>
                  <a:cubicBezTo>
                    <a:pt x="182" y="702"/>
                    <a:pt x="176" y="722"/>
                    <a:pt x="183" y="729"/>
                  </a:cubicBezTo>
                  <a:cubicBezTo>
                    <a:pt x="183" y="732"/>
                    <a:pt x="183" y="735"/>
                    <a:pt x="183" y="738"/>
                  </a:cubicBezTo>
                  <a:cubicBezTo>
                    <a:pt x="274" y="693"/>
                    <a:pt x="285" y="568"/>
                    <a:pt x="297" y="444"/>
                  </a:cubicBezTo>
                  <a:cubicBezTo>
                    <a:pt x="302" y="435"/>
                    <a:pt x="302" y="405"/>
                    <a:pt x="297" y="396"/>
                  </a:cubicBezTo>
                  <a:close/>
                </a:path>
              </a:pathLst>
            </a:custGeom>
            <a:solidFill>
              <a:srgbClr val="293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Freeform 85"/>
            <p:cNvSpPr/>
            <p:nvPr/>
          </p:nvSpPr>
          <p:spPr bwMode="auto">
            <a:xfrm>
              <a:off x="-10434638" y="-212725"/>
              <a:ext cx="841375" cy="2141538"/>
            </a:xfrm>
            <a:custGeom>
              <a:avLst/>
              <a:gdLst>
                <a:gd name="T0" fmla="*/ 0 w 282"/>
                <a:gd name="T1" fmla="*/ 411 h 717"/>
                <a:gd name="T2" fmla="*/ 147 w 282"/>
                <a:gd name="T3" fmla="*/ 0 h 717"/>
                <a:gd name="T4" fmla="*/ 282 w 282"/>
                <a:gd name="T5" fmla="*/ 372 h 717"/>
                <a:gd name="T6" fmla="*/ 282 w 282"/>
                <a:gd name="T7" fmla="*/ 420 h 717"/>
                <a:gd name="T8" fmla="*/ 168 w 282"/>
                <a:gd name="T9" fmla="*/ 714 h 717"/>
                <a:gd name="T10" fmla="*/ 168 w 282"/>
                <a:gd name="T11" fmla="*/ 705 h 717"/>
                <a:gd name="T12" fmla="*/ 165 w 282"/>
                <a:gd name="T13" fmla="*/ 666 h 717"/>
                <a:gd name="T14" fmla="*/ 255 w 282"/>
                <a:gd name="T15" fmla="*/ 468 h 717"/>
                <a:gd name="T16" fmla="*/ 162 w 282"/>
                <a:gd name="T17" fmla="*/ 615 h 717"/>
                <a:gd name="T18" fmla="*/ 162 w 282"/>
                <a:gd name="T19" fmla="*/ 576 h 717"/>
                <a:gd name="T20" fmla="*/ 159 w 282"/>
                <a:gd name="T21" fmla="*/ 522 h 717"/>
                <a:gd name="T22" fmla="*/ 216 w 282"/>
                <a:gd name="T23" fmla="*/ 426 h 717"/>
                <a:gd name="T24" fmla="*/ 249 w 282"/>
                <a:gd name="T25" fmla="*/ 285 h 717"/>
                <a:gd name="T26" fmla="*/ 156 w 282"/>
                <a:gd name="T27" fmla="*/ 471 h 717"/>
                <a:gd name="T28" fmla="*/ 156 w 282"/>
                <a:gd name="T29" fmla="*/ 417 h 717"/>
                <a:gd name="T30" fmla="*/ 153 w 282"/>
                <a:gd name="T31" fmla="*/ 384 h 717"/>
                <a:gd name="T32" fmla="*/ 195 w 282"/>
                <a:gd name="T33" fmla="*/ 282 h 717"/>
                <a:gd name="T34" fmla="*/ 219 w 282"/>
                <a:gd name="T35" fmla="*/ 183 h 717"/>
                <a:gd name="T36" fmla="*/ 153 w 282"/>
                <a:gd name="T37" fmla="*/ 315 h 717"/>
                <a:gd name="T38" fmla="*/ 150 w 282"/>
                <a:gd name="T39" fmla="*/ 270 h 717"/>
                <a:gd name="T40" fmla="*/ 147 w 282"/>
                <a:gd name="T41" fmla="*/ 231 h 717"/>
                <a:gd name="T42" fmla="*/ 147 w 282"/>
                <a:gd name="T43" fmla="*/ 195 h 717"/>
                <a:gd name="T44" fmla="*/ 144 w 282"/>
                <a:gd name="T45" fmla="*/ 156 h 717"/>
                <a:gd name="T46" fmla="*/ 144 w 282"/>
                <a:gd name="T47" fmla="*/ 138 h 717"/>
                <a:gd name="T48" fmla="*/ 138 w 282"/>
                <a:gd name="T49" fmla="*/ 108 h 717"/>
                <a:gd name="T50" fmla="*/ 138 w 282"/>
                <a:gd name="T51" fmla="*/ 117 h 717"/>
                <a:gd name="T52" fmla="*/ 138 w 282"/>
                <a:gd name="T53" fmla="*/ 138 h 717"/>
                <a:gd name="T54" fmla="*/ 135 w 282"/>
                <a:gd name="T55" fmla="*/ 180 h 717"/>
                <a:gd name="T56" fmla="*/ 135 w 282"/>
                <a:gd name="T57" fmla="*/ 219 h 717"/>
                <a:gd name="T58" fmla="*/ 132 w 282"/>
                <a:gd name="T59" fmla="*/ 261 h 717"/>
                <a:gd name="T60" fmla="*/ 90 w 282"/>
                <a:gd name="T61" fmla="*/ 174 h 717"/>
                <a:gd name="T62" fmla="*/ 132 w 282"/>
                <a:gd name="T63" fmla="*/ 297 h 717"/>
                <a:gd name="T64" fmla="*/ 129 w 282"/>
                <a:gd name="T65" fmla="*/ 360 h 717"/>
                <a:gd name="T66" fmla="*/ 126 w 282"/>
                <a:gd name="T67" fmla="*/ 387 h 717"/>
                <a:gd name="T68" fmla="*/ 108 w 282"/>
                <a:gd name="T69" fmla="*/ 402 h 717"/>
                <a:gd name="T70" fmla="*/ 42 w 282"/>
                <a:gd name="T71" fmla="*/ 279 h 717"/>
                <a:gd name="T72" fmla="*/ 81 w 282"/>
                <a:gd name="T73" fmla="*/ 393 h 717"/>
                <a:gd name="T74" fmla="*/ 111 w 282"/>
                <a:gd name="T75" fmla="*/ 423 h 717"/>
                <a:gd name="T76" fmla="*/ 135 w 282"/>
                <a:gd name="T77" fmla="*/ 558 h 717"/>
                <a:gd name="T78" fmla="*/ 81 w 282"/>
                <a:gd name="T79" fmla="*/ 516 h 717"/>
                <a:gd name="T80" fmla="*/ 36 w 282"/>
                <a:gd name="T81" fmla="*/ 453 h 717"/>
                <a:gd name="T82" fmla="*/ 138 w 282"/>
                <a:gd name="T83" fmla="*/ 597 h 717"/>
                <a:gd name="T84" fmla="*/ 150 w 282"/>
                <a:gd name="T85" fmla="*/ 717 h 717"/>
                <a:gd name="T86" fmla="*/ 0 w 282"/>
                <a:gd name="T87" fmla="*/ 441 h 717"/>
                <a:gd name="T88" fmla="*/ 0 w 282"/>
                <a:gd name="T89" fmla="*/ 411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2" h="717">
                  <a:moveTo>
                    <a:pt x="0" y="411"/>
                  </a:moveTo>
                  <a:cubicBezTo>
                    <a:pt x="14" y="239"/>
                    <a:pt x="69" y="108"/>
                    <a:pt x="147" y="0"/>
                  </a:cubicBezTo>
                  <a:cubicBezTo>
                    <a:pt x="206" y="110"/>
                    <a:pt x="270" y="215"/>
                    <a:pt x="282" y="372"/>
                  </a:cubicBezTo>
                  <a:cubicBezTo>
                    <a:pt x="282" y="388"/>
                    <a:pt x="282" y="404"/>
                    <a:pt x="282" y="420"/>
                  </a:cubicBezTo>
                  <a:cubicBezTo>
                    <a:pt x="270" y="544"/>
                    <a:pt x="259" y="669"/>
                    <a:pt x="168" y="714"/>
                  </a:cubicBezTo>
                  <a:cubicBezTo>
                    <a:pt x="168" y="711"/>
                    <a:pt x="168" y="708"/>
                    <a:pt x="168" y="705"/>
                  </a:cubicBezTo>
                  <a:cubicBezTo>
                    <a:pt x="166" y="693"/>
                    <a:pt x="172" y="673"/>
                    <a:pt x="165" y="666"/>
                  </a:cubicBezTo>
                  <a:cubicBezTo>
                    <a:pt x="162" y="587"/>
                    <a:pt x="280" y="568"/>
                    <a:pt x="255" y="468"/>
                  </a:cubicBezTo>
                  <a:cubicBezTo>
                    <a:pt x="237" y="530"/>
                    <a:pt x="203" y="576"/>
                    <a:pt x="162" y="615"/>
                  </a:cubicBezTo>
                  <a:cubicBezTo>
                    <a:pt x="162" y="602"/>
                    <a:pt x="162" y="589"/>
                    <a:pt x="162" y="576"/>
                  </a:cubicBezTo>
                  <a:cubicBezTo>
                    <a:pt x="160" y="559"/>
                    <a:pt x="166" y="534"/>
                    <a:pt x="159" y="522"/>
                  </a:cubicBezTo>
                  <a:cubicBezTo>
                    <a:pt x="155" y="481"/>
                    <a:pt x="195" y="456"/>
                    <a:pt x="216" y="426"/>
                  </a:cubicBezTo>
                  <a:cubicBezTo>
                    <a:pt x="244" y="385"/>
                    <a:pt x="264" y="347"/>
                    <a:pt x="249" y="285"/>
                  </a:cubicBezTo>
                  <a:cubicBezTo>
                    <a:pt x="241" y="370"/>
                    <a:pt x="207" y="429"/>
                    <a:pt x="156" y="471"/>
                  </a:cubicBezTo>
                  <a:cubicBezTo>
                    <a:pt x="156" y="453"/>
                    <a:pt x="156" y="435"/>
                    <a:pt x="156" y="417"/>
                  </a:cubicBezTo>
                  <a:cubicBezTo>
                    <a:pt x="154" y="407"/>
                    <a:pt x="160" y="389"/>
                    <a:pt x="153" y="384"/>
                  </a:cubicBezTo>
                  <a:cubicBezTo>
                    <a:pt x="155" y="345"/>
                    <a:pt x="181" y="317"/>
                    <a:pt x="195" y="282"/>
                  </a:cubicBezTo>
                  <a:cubicBezTo>
                    <a:pt x="207" y="251"/>
                    <a:pt x="218" y="225"/>
                    <a:pt x="219" y="183"/>
                  </a:cubicBezTo>
                  <a:cubicBezTo>
                    <a:pt x="194" y="224"/>
                    <a:pt x="175" y="271"/>
                    <a:pt x="153" y="315"/>
                  </a:cubicBezTo>
                  <a:cubicBezTo>
                    <a:pt x="146" y="306"/>
                    <a:pt x="152" y="284"/>
                    <a:pt x="150" y="270"/>
                  </a:cubicBezTo>
                  <a:cubicBezTo>
                    <a:pt x="148" y="258"/>
                    <a:pt x="154" y="238"/>
                    <a:pt x="147" y="231"/>
                  </a:cubicBezTo>
                  <a:cubicBezTo>
                    <a:pt x="147" y="219"/>
                    <a:pt x="147" y="207"/>
                    <a:pt x="147" y="195"/>
                  </a:cubicBezTo>
                  <a:cubicBezTo>
                    <a:pt x="145" y="183"/>
                    <a:pt x="151" y="163"/>
                    <a:pt x="144" y="156"/>
                  </a:cubicBezTo>
                  <a:cubicBezTo>
                    <a:pt x="144" y="150"/>
                    <a:pt x="144" y="144"/>
                    <a:pt x="144" y="138"/>
                  </a:cubicBezTo>
                  <a:cubicBezTo>
                    <a:pt x="144" y="126"/>
                    <a:pt x="144" y="114"/>
                    <a:pt x="138" y="108"/>
                  </a:cubicBezTo>
                  <a:cubicBezTo>
                    <a:pt x="138" y="111"/>
                    <a:pt x="138" y="114"/>
                    <a:pt x="138" y="117"/>
                  </a:cubicBezTo>
                  <a:cubicBezTo>
                    <a:pt x="138" y="124"/>
                    <a:pt x="138" y="131"/>
                    <a:pt x="138" y="138"/>
                  </a:cubicBezTo>
                  <a:cubicBezTo>
                    <a:pt x="131" y="146"/>
                    <a:pt x="137" y="167"/>
                    <a:pt x="135" y="180"/>
                  </a:cubicBezTo>
                  <a:cubicBezTo>
                    <a:pt x="135" y="193"/>
                    <a:pt x="135" y="206"/>
                    <a:pt x="135" y="219"/>
                  </a:cubicBezTo>
                  <a:cubicBezTo>
                    <a:pt x="128" y="227"/>
                    <a:pt x="134" y="248"/>
                    <a:pt x="132" y="261"/>
                  </a:cubicBezTo>
                  <a:cubicBezTo>
                    <a:pt x="119" y="268"/>
                    <a:pt x="104" y="196"/>
                    <a:pt x="90" y="174"/>
                  </a:cubicBezTo>
                  <a:cubicBezTo>
                    <a:pt x="86" y="221"/>
                    <a:pt x="114" y="262"/>
                    <a:pt x="132" y="297"/>
                  </a:cubicBezTo>
                  <a:cubicBezTo>
                    <a:pt x="125" y="312"/>
                    <a:pt x="131" y="340"/>
                    <a:pt x="129" y="360"/>
                  </a:cubicBezTo>
                  <a:cubicBezTo>
                    <a:pt x="131" y="372"/>
                    <a:pt x="124" y="375"/>
                    <a:pt x="126" y="387"/>
                  </a:cubicBezTo>
                  <a:cubicBezTo>
                    <a:pt x="129" y="418"/>
                    <a:pt x="122" y="419"/>
                    <a:pt x="108" y="402"/>
                  </a:cubicBezTo>
                  <a:cubicBezTo>
                    <a:pt x="78" y="369"/>
                    <a:pt x="51" y="333"/>
                    <a:pt x="42" y="279"/>
                  </a:cubicBezTo>
                  <a:cubicBezTo>
                    <a:pt x="30" y="330"/>
                    <a:pt x="61" y="364"/>
                    <a:pt x="81" y="393"/>
                  </a:cubicBezTo>
                  <a:cubicBezTo>
                    <a:pt x="90" y="404"/>
                    <a:pt x="100" y="414"/>
                    <a:pt x="111" y="423"/>
                  </a:cubicBezTo>
                  <a:cubicBezTo>
                    <a:pt x="142" y="445"/>
                    <a:pt x="122" y="518"/>
                    <a:pt x="135" y="558"/>
                  </a:cubicBezTo>
                  <a:cubicBezTo>
                    <a:pt x="122" y="560"/>
                    <a:pt x="96" y="533"/>
                    <a:pt x="81" y="516"/>
                  </a:cubicBezTo>
                  <a:cubicBezTo>
                    <a:pt x="63" y="496"/>
                    <a:pt x="50" y="471"/>
                    <a:pt x="36" y="453"/>
                  </a:cubicBezTo>
                  <a:cubicBezTo>
                    <a:pt x="56" y="515"/>
                    <a:pt x="92" y="561"/>
                    <a:pt x="138" y="597"/>
                  </a:cubicBezTo>
                  <a:cubicBezTo>
                    <a:pt x="140" y="639"/>
                    <a:pt x="147" y="676"/>
                    <a:pt x="150" y="717"/>
                  </a:cubicBezTo>
                  <a:cubicBezTo>
                    <a:pt x="50" y="675"/>
                    <a:pt x="6" y="577"/>
                    <a:pt x="0" y="441"/>
                  </a:cubicBezTo>
                  <a:cubicBezTo>
                    <a:pt x="0" y="431"/>
                    <a:pt x="0" y="421"/>
                    <a:pt x="0" y="411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Freeform 93"/>
            <p:cNvSpPr/>
            <p:nvPr/>
          </p:nvSpPr>
          <p:spPr bwMode="auto">
            <a:xfrm>
              <a:off x="-10044113" y="200025"/>
              <a:ext cx="33338" cy="125413"/>
            </a:xfrm>
            <a:custGeom>
              <a:avLst/>
              <a:gdLst>
                <a:gd name="T0" fmla="*/ 4 w 11"/>
                <a:gd name="T1" fmla="*/ 42 h 42"/>
                <a:gd name="T2" fmla="*/ 7 w 11"/>
                <a:gd name="T3" fmla="*/ 0 h 42"/>
                <a:gd name="T4" fmla="*/ 4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Freeform 95"/>
            <p:cNvSpPr/>
            <p:nvPr/>
          </p:nvSpPr>
          <p:spPr bwMode="auto">
            <a:xfrm>
              <a:off x="-10017126" y="252412"/>
              <a:ext cx="33338" cy="117475"/>
            </a:xfrm>
            <a:custGeom>
              <a:avLst/>
              <a:gdLst>
                <a:gd name="T0" fmla="*/ 7 w 11"/>
                <a:gd name="T1" fmla="*/ 39 h 39"/>
                <a:gd name="T2" fmla="*/ 4 w 11"/>
                <a:gd name="T3" fmla="*/ 0 h 39"/>
                <a:gd name="T4" fmla="*/ 7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39"/>
                  </a:moveTo>
                  <a:cubicBezTo>
                    <a:pt x="0" y="32"/>
                    <a:pt x="6" y="12"/>
                    <a:pt x="4" y="0"/>
                  </a:cubicBezTo>
                  <a:cubicBezTo>
                    <a:pt x="11" y="7"/>
                    <a:pt x="5" y="27"/>
                    <a:pt x="7" y="39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Freeform 100"/>
            <p:cNvSpPr/>
            <p:nvPr/>
          </p:nvSpPr>
          <p:spPr bwMode="auto">
            <a:xfrm>
              <a:off x="-10007601" y="477837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Freeform 101"/>
            <p:cNvSpPr/>
            <p:nvPr/>
          </p:nvSpPr>
          <p:spPr bwMode="auto">
            <a:xfrm>
              <a:off x="-10052051" y="441325"/>
              <a:ext cx="31750" cy="125413"/>
            </a:xfrm>
            <a:custGeom>
              <a:avLst/>
              <a:gdLst>
                <a:gd name="T0" fmla="*/ 4 w 11"/>
                <a:gd name="T1" fmla="*/ 42 h 42"/>
                <a:gd name="T2" fmla="*/ 7 w 11"/>
                <a:gd name="T3" fmla="*/ 0 h 42"/>
                <a:gd name="T4" fmla="*/ 4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Freeform 106"/>
            <p:cNvSpPr/>
            <p:nvPr/>
          </p:nvSpPr>
          <p:spPr bwMode="auto">
            <a:xfrm>
              <a:off x="-10061576" y="674687"/>
              <a:ext cx="33338" cy="187325"/>
            </a:xfrm>
            <a:custGeom>
              <a:avLst/>
              <a:gdLst>
                <a:gd name="T0" fmla="*/ 4 w 11"/>
                <a:gd name="T1" fmla="*/ 63 h 63"/>
                <a:gd name="T2" fmla="*/ 7 w 11"/>
                <a:gd name="T3" fmla="*/ 0 h 63"/>
                <a:gd name="T4" fmla="*/ 4 w 11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5" y="20"/>
                    <a:pt x="11" y="48"/>
                    <a:pt x="4" y="63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Freeform 110"/>
            <p:cNvSpPr/>
            <p:nvPr/>
          </p:nvSpPr>
          <p:spPr bwMode="auto">
            <a:xfrm>
              <a:off x="-10494963" y="960437"/>
              <a:ext cx="15875" cy="125413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Freeform 111"/>
            <p:cNvSpPr/>
            <p:nvPr/>
          </p:nvSpPr>
          <p:spPr bwMode="auto">
            <a:xfrm>
              <a:off x="-9990138" y="933450"/>
              <a:ext cx="33338" cy="100013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Freeform 112"/>
            <p:cNvSpPr/>
            <p:nvPr/>
          </p:nvSpPr>
          <p:spPr bwMode="auto">
            <a:xfrm>
              <a:off x="-9593263" y="898525"/>
              <a:ext cx="15875" cy="142875"/>
            </a:xfrm>
            <a:custGeom>
              <a:avLst/>
              <a:gdLst>
                <a:gd name="T0" fmla="*/ 0 w 5"/>
                <a:gd name="T1" fmla="*/ 48 h 48"/>
                <a:gd name="T2" fmla="*/ 0 w 5"/>
                <a:gd name="T3" fmla="*/ 0 h 48"/>
                <a:gd name="T4" fmla="*/ 0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Freeform 114"/>
            <p:cNvSpPr/>
            <p:nvPr/>
          </p:nvSpPr>
          <p:spPr bwMode="auto">
            <a:xfrm>
              <a:off x="-10450513" y="1014412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Freeform 120"/>
            <p:cNvSpPr/>
            <p:nvPr/>
          </p:nvSpPr>
          <p:spPr bwMode="auto">
            <a:xfrm>
              <a:off x="-9972676" y="1346200"/>
              <a:ext cx="33338" cy="161925"/>
            </a:xfrm>
            <a:custGeom>
              <a:avLst/>
              <a:gdLst>
                <a:gd name="T0" fmla="*/ 7 w 11"/>
                <a:gd name="T1" fmla="*/ 54 h 54"/>
                <a:gd name="T2" fmla="*/ 4 w 11"/>
                <a:gd name="T3" fmla="*/ 0 h 54"/>
                <a:gd name="T4" fmla="*/ 7 w 11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Freeform 122"/>
            <p:cNvSpPr/>
            <p:nvPr/>
          </p:nvSpPr>
          <p:spPr bwMode="auto">
            <a:xfrm>
              <a:off x="-9953626" y="1776412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554706" y="2529993"/>
            <a:ext cx="1668761" cy="3740136"/>
            <a:chOff x="-12584113" y="-1995488"/>
            <a:chExt cx="1908175" cy="4276725"/>
          </a:xfrm>
          <a:effectLst>
            <a:outerShdw blurRad="152400" dist="63500" dir="1200000" sx="102000" sy="102000" algn="l" rotWithShape="0">
              <a:prstClr val="black">
                <a:alpha val="74000"/>
              </a:prstClr>
            </a:outerShdw>
          </a:effectLst>
        </p:grpSpPr>
        <p:sp>
          <p:nvSpPr>
            <p:cNvPr id="163" name="Freeform 56"/>
            <p:cNvSpPr/>
            <p:nvPr/>
          </p:nvSpPr>
          <p:spPr bwMode="auto">
            <a:xfrm>
              <a:off x="-10882313" y="244475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Freeform 57"/>
            <p:cNvSpPr/>
            <p:nvPr/>
          </p:nvSpPr>
          <p:spPr bwMode="auto">
            <a:xfrm>
              <a:off x="-12444413" y="584200"/>
              <a:ext cx="22225" cy="90488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Freeform 58"/>
            <p:cNvSpPr/>
            <p:nvPr/>
          </p:nvSpPr>
          <p:spPr bwMode="auto">
            <a:xfrm>
              <a:off x="-12482513" y="593725"/>
              <a:ext cx="14288" cy="161925"/>
            </a:xfrm>
            <a:custGeom>
              <a:avLst/>
              <a:gdLst>
                <a:gd name="T0" fmla="*/ 5 w 5"/>
                <a:gd name="T1" fmla="*/ 54 h 54"/>
                <a:gd name="T2" fmla="*/ 5 w 5"/>
                <a:gd name="T3" fmla="*/ 0 h 54"/>
                <a:gd name="T4" fmla="*/ 5 w 5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5" y="54"/>
                  </a:moveTo>
                  <a:cubicBezTo>
                    <a:pt x="0" y="43"/>
                    <a:pt x="0" y="11"/>
                    <a:pt x="5" y="0"/>
                  </a:cubicBezTo>
                  <a:cubicBezTo>
                    <a:pt x="5" y="18"/>
                    <a:pt x="5" y="36"/>
                    <a:pt x="5" y="54"/>
                  </a:cubicBezTo>
                  <a:close/>
                </a:path>
              </a:pathLst>
            </a:custGeom>
            <a:solidFill>
              <a:srgbClr val="CD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Freeform 63"/>
            <p:cNvSpPr/>
            <p:nvPr/>
          </p:nvSpPr>
          <p:spPr bwMode="auto">
            <a:xfrm>
              <a:off x="-11753851" y="1211262"/>
              <a:ext cx="20638" cy="90488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Freeform 64"/>
            <p:cNvSpPr/>
            <p:nvPr/>
          </p:nvSpPr>
          <p:spPr bwMode="auto">
            <a:xfrm>
              <a:off x="-11742738" y="1417637"/>
              <a:ext cx="9525" cy="206375"/>
            </a:xfrm>
            <a:custGeom>
              <a:avLst/>
              <a:gdLst>
                <a:gd name="T0" fmla="*/ 0 w 3"/>
                <a:gd name="T1" fmla="*/ 0 h 69"/>
                <a:gd name="T2" fmla="*/ 3 w 3"/>
                <a:gd name="T3" fmla="*/ 0 h 69"/>
                <a:gd name="T4" fmla="*/ 3 w 3"/>
                <a:gd name="T5" fmla="*/ 69 h 69"/>
                <a:gd name="T6" fmla="*/ 0 w 3"/>
                <a:gd name="T7" fmla="*/ 69 h 69"/>
                <a:gd name="T8" fmla="*/ 0 w 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3"/>
                    <a:pt x="3" y="46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Freeform 65"/>
            <p:cNvSpPr/>
            <p:nvPr/>
          </p:nvSpPr>
          <p:spPr bwMode="auto">
            <a:xfrm>
              <a:off x="-11691938" y="1749425"/>
              <a:ext cx="20638" cy="169863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57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Freeform 68"/>
            <p:cNvSpPr/>
            <p:nvPr/>
          </p:nvSpPr>
          <p:spPr bwMode="auto">
            <a:xfrm>
              <a:off x="-11715751" y="-1995488"/>
              <a:ext cx="215900" cy="214313"/>
            </a:xfrm>
            <a:custGeom>
              <a:avLst/>
              <a:gdLst>
                <a:gd name="T0" fmla="*/ 0 w 72"/>
                <a:gd name="T1" fmla="*/ 72 h 72"/>
                <a:gd name="T2" fmla="*/ 72 w 72"/>
                <a:gd name="T3" fmla="*/ 0 h 72"/>
                <a:gd name="T4" fmla="*/ 0 w 72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72">
                  <a:moveTo>
                    <a:pt x="0" y="72"/>
                  </a:moveTo>
                  <a:cubicBezTo>
                    <a:pt x="23" y="47"/>
                    <a:pt x="47" y="23"/>
                    <a:pt x="72" y="0"/>
                  </a:cubicBezTo>
                  <a:cubicBezTo>
                    <a:pt x="49" y="25"/>
                    <a:pt x="25" y="49"/>
                    <a:pt x="0" y="72"/>
                  </a:cubicBezTo>
                  <a:close/>
                </a:path>
              </a:pathLst>
            </a:custGeom>
            <a:solidFill>
              <a:srgbClr val="B1D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Freeform 69"/>
            <p:cNvSpPr/>
            <p:nvPr/>
          </p:nvSpPr>
          <p:spPr bwMode="auto">
            <a:xfrm>
              <a:off x="-12468226" y="-1843088"/>
              <a:ext cx="1643063" cy="4087813"/>
            </a:xfrm>
            <a:custGeom>
              <a:avLst/>
              <a:gdLst>
                <a:gd name="T0" fmla="*/ 252 w 550"/>
                <a:gd name="T1" fmla="*/ 1329 h 1369"/>
                <a:gd name="T2" fmla="*/ 249 w 550"/>
                <a:gd name="T3" fmla="*/ 1308 h 1369"/>
                <a:gd name="T4" fmla="*/ 231 w 550"/>
                <a:gd name="T5" fmla="*/ 1257 h 1369"/>
                <a:gd name="T6" fmla="*/ 246 w 550"/>
                <a:gd name="T7" fmla="*/ 1251 h 1369"/>
                <a:gd name="T8" fmla="*/ 246 w 550"/>
                <a:gd name="T9" fmla="*/ 1161 h 1369"/>
                <a:gd name="T10" fmla="*/ 246 w 550"/>
                <a:gd name="T11" fmla="*/ 1053 h 1369"/>
                <a:gd name="T12" fmla="*/ 246 w 550"/>
                <a:gd name="T13" fmla="*/ 987 h 1369"/>
                <a:gd name="T14" fmla="*/ 249 w 550"/>
                <a:gd name="T15" fmla="*/ 951 h 1369"/>
                <a:gd name="T16" fmla="*/ 252 w 550"/>
                <a:gd name="T17" fmla="*/ 849 h 1369"/>
                <a:gd name="T18" fmla="*/ 255 w 550"/>
                <a:gd name="T19" fmla="*/ 771 h 1369"/>
                <a:gd name="T20" fmla="*/ 258 w 550"/>
                <a:gd name="T21" fmla="*/ 696 h 1369"/>
                <a:gd name="T22" fmla="*/ 159 w 550"/>
                <a:gd name="T23" fmla="*/ 321 h 1369"/>
                <a:gd name="T24" fmla="*/ 261 w 550"/>
                <a:gd name="T25" fmla="*/ 591 h 1369"/>
                <a:gd name="T26" fmla="*/ 264 w 550"/>
                <a:gd name="T27" fmla="*/ 525 h 1369"/>
                <a:gd name="T28" fmla="*/ 294 w 550"/>
                <a:gd name="T29" fmla="*/ 192 h 1369"/>
                <a:gd name="T30" fmla="*/ 297 w 550"/>
                <a:gd name="T31" fmla="*/ 249 h 1369"/>
                <a:gd name="T32" fmla="*/ 294 w 550"/>
                <a:gd name="T33" fmla="*/ 309 h 1369"/>
                <a:gd name="T34" fmla="*/ 291 w 550"/>
                <a:gd name="T35" fmla="*/ 378 h 1369"/>
                <a:gd name="T36" fmla="*/ 288 w 550"/>
                <a:gd name="T37" fmla="*/ 537 h 1369"/>
                <a:gd name="T38" fmla="*/ 369 w 550"/>
                <a:gd name="T39" fmla="*/ 231 h 1369"/>
                <a:gd name="T40" fmla="*/ 288 w 550"/>
                <a:gd name="T41" fmla="*/ 573 h 1369"/>
                <a:gd name="T42" fmla="*/ 285 w 550"/>
                <a:gd name="T43" fmla="*/ 648 h 1369"/>
                <a:gd name="T44" fmla="*/ 282 w 550"/>
                <a:gd name="T45" fmla="*/ 720 h 1369"/>
                <a:gd name="T46" fmla="*/ 279 w 550"/>
                <a:gd name="T47" fmla="*/ 807 h 1369"/>
                <a:gd name="T48" fmla="*/ 441 w 550"/>
                <a:gd name="T49" fmla="*/ 459 h 1369"/>
                <a:gd name="T50" fmla="*/ 270 w 550"/>
                <a:gd name="T51" fmla="*/ 984 h 1369"/>
                <a:gd name="T52" fmla="*/ 267 w 550"/>
                <a:gd name="T53" fmla="*/ 1152 h 1369"/>
                <a:gd name="T54" fmla="*/ 417 w 550"/>
                <a:gd name="T55" fmla="*/ 999 h 1369"/>
                <a:gd name="T56" fmla="*/ 267 w 550"/>
                <a:gd name="T57" fmla="*/ 1203 h 1369"/>
                <a:gd name="T58" fmla="*/ 267 w 550"/>
                <a:gd name="T59" fmla="*/ 1290 h 1369"/>
                <a:gd name="T60" fmla="*/ 408 w 550"/>
                <a:gd name="T61" fmla="*/ 1191 h 1369"/>
                <a:gd name="T62" fmla="*/ 534 w 550"/>
                <a:gd name="T63" fmla="*/ 699 h 1369"/>
                <a:gd name="T64" fmla="*/ 321 w 550"/>
                <a:gd name="T65" fmla="*/ 24 h 1369"/>
                <a:gd name="T66" fmla="*/ 15 w 550"/>
                <a:gd name="T67" fmla="*/ 792 h 1369"/>
                <a:gd name="T68" fmla="*/ 12 w 550"/>
                <a:gd name="T69" fmla="*/ 843 h 1369"/>
                <a:gd name="T70" fmla="*/ 48 w 550"/>
                <a:gd name="T71" fmla="*/ 1122 h 1369"/>
                <a:gd name="T72" fmla="*/ 0 w 550"/>
                <a:gd name="T73" fmla="*/ 816 h 1369"/>
                <a:gd name="T74" fmla="*/ 390 w 550"/>
                <a:gd name="T75" fmla="*/ 126 h 1369"/>
                <a:gd name="T76" fmla="*/ 549 w 550"/>
                <a:gd name="T77" fmla="*/ 627 h 1369"/>
                <a:gd name="T78" fmla="*/ 546 w 550"/>
                <a:gd name="T79" fmla="*/ 762 h 1369"/>
                <a:gd name="T80" fmla="*/ 291 w 550"/>
                <a:gd name="T81" fmla="*/ 1326 h 1369"/>
                <a:gd name="T82" fmla="*/ 264 w 550"/>
                <a:gd name="T83" fmla="*/ 1344 h 1369"/>
                <a:gd name="T84" fmla="*/ 252 w 550"/>
                <a:gd name="T85" fmla="*/ 1356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0" h="1369">
                  <a:moveTo>
                    <a:pt x="252" y="1356"/>
                  </a:moveTo>
                  <a:cubicBezTo>
                    <a:pt x="252" y="1347"/>
                    <a:pt x="252" y="1338"/>
                    <a:pt x="252" y="1329"/>
                  </a:cubicBezTo>
                  <a:cubicBezTo>
                    <a:pt x="143" y="1313"/>
                    <a:pt x="72" y="1259"/>
                    <a:pt x="57" y="1149"/>
                  </a:cubicBezTo>
                  <a:cubicBezTo>
                    <a:pt x="88" y="1235"/>
                    <a:pt x="135" y="1305"/>
                    <a:pt x="249" y="1308"/>
                  </a:cubicBezTo>
                  <a:cubicBezTo>
                    <a:pt x="142" y="1251"/>
                    <a:pt x="108" y="1121"/>
                    <a:pt x="81" y="984"/>
                  </a:cubicBezTo>
                  <a:cubicBezTo>
                    <a:pt x="112" y="1094"/>
                    <a:pt x="163" y="1184"/>
                    <a:pt x="231" y="1257"/>
                  </a:cubicBezTo>
                  <a:cubicBezTo>
                    <a:pt x="236" y="1263"/>
                    <a:pt x="239" y="1271"/>
                    <a:pt x="249" y="1272"/>
                  </a:cubicBezTo>
                  <a:cubicBezTo>
                    <a:pt x="247" y="1266"/>
                    <a:pt x="253" y="1252"/>
                    <a:pt x="246" y="1251"/>
                  </a:cubicBezTo>
                  <a:cubicBezTo>
                    <a:pt x="246" y="1238"/>
                    <a:pt x="246" y="1225"/>
                    <a:pt x="246" y="1212"/>
                  </a:cubicBezTo>
                  <a:cubicBezTo>
                    <a:pt x="246" y="1195"/>
                    <a:pt x="246" y="1178"/>
                    <a:pt x="246" y="1161"/>
                  </a:cubicBezTo>
                  <a:cubicBezTo>
                    <a:pt x="246" y="1138"/>
                    <a:pt x="246" y="1115"/>
                    <a:pt x="246" y="1092"/>
                  </a:cubicBezTo>
                  <a:cubicBezTo>
                    <a:pt x="246" y="1079"/>
                    <a:pt x="246" y="1066"/>
                    <a:pt x="246" y="1053"/>
                  </a:cubicBezTo>
                  <a:cubicBezTo>
                    <a:pt x="246" y="1043"/>
                    <a:pt x="246" y="1033"/>
                    <a:pt x="246" y="1023"/>
                  </a:cubicBezTo>
                  <a:cubicBezTo>
                    <a:pt x="246" y="1011"/>
                    <a:pt x="246" y="999"/>
                    <a:pt x="246" y="987"/>
                  </a:cubicBezTo>
                  <a:cubicBezTo>
                    <a:pt x="157" y="895"/>
                    <a:pt x="89" y="767"/>
                    <a:pt x="75" y="609"/>
                  </a:cubicBezTo>
                  <a:cubicBezTo>
                    <a:pt x="105" y="751"/>
                    <a:pt x="165" y="863"/>
                    <a:pt x="249" y="951"/>
                  </a:cubicBezTo>
                  <a:cubicBezTo>
                    <a:pt x="249" y="929"/>
                    <a:pt x="249" y="907"/>
                    <a:pt x="249" y="885"/>
                  </a:cubicBezTo>
                  <a:cubicBezTo>
                    <a:pt x="256" y="879"/>
                    <a:pt x="250" y="860"/>
                    <a:pt x="252" y="849"/>
                  </a:cubicBezTo>
                  <a:cubicBezTo>
                    <a:pt x="252" y="836"/>
                    <a:pt x="252" y="823"/>
                    <a:pt x="252" y="810"/>
                  </a:cubicBezTo>
                  <a:cubicBezTo>
                    <a:pt x="259" y="803"/>
                    <a:pt x="253" y="783"/>
                    <a:pt x="255" y="771"/>
                  </a:cubicBezTo>
                  <a:cubicBezTo>
                    <a:pt x="255" y="759"/>
                    <a:pt x="255" y="747"/>
                    <a:pt x="255" y="735"/>
                  </a:cubicBezTo>
                  <a:cubicBezTo>
                    <a:pt x="262" y="728"/>
                    <a:pt x="256" y="708"/>
                    <a:pt x="258" y="696"/>
                  </a:cubicBezTo>
                  <a:cubicBezTo>
                    <a:pt x="268" y="661"/>
                    <a:pt x="243" y="647"/>
                    <a:pt x="231" y="627"/>
                  </a:cubicBezTo>
                  <a:cubicBezTo>
                    <a:pt x="181" y="544"/>
                    <a:pt x="162" y="438"/>
                    <a:pt x="159" y="321"/>
                  </a:cubicBezTo>
                  <a:cubicBezTo>
                    <a:pt x="179" y="439"/>
                    <a:pt x="194" y="562"/>
                    <a:pt x="261" y="633"/>
                  </a:cubicBezTo>
                  <a:cubicBezTo>
                    <a:pt x="261" y="619"/>
                    <a:pt x="261" y="605"/>
                    <a:pt x="261" y="591"/>
                  </a:cubicBezTo>
                  <a:cubicBezTo>
                    <a:pt x="268" y="586"/>
                    <a:pt x="262" y="568"/>
                    <a:pt x="264" y="558"/>
                  </a:cubicBezTo>
                  <a:cubicBezTo>
                    <a:pt x="264" y="547"/>
                    <a:pt x="264" y="536"/>
                    <a:pt x="264" y="525"/>
                  </a:cubicBezTo>
                  <a:cubicBezTo>
                    <a:pt x="271" y="521"/>
                    <a:pt x="265" y="504"/>
                    <a:pt x="267" y="495"/>
                  </a:cubicBezTo>
                  <a:cubicBezTo>
                    <a:pt x="273" y="391"/>
                    <a:pt x="277" y="285"/>
                    <a:pt x="294" y="192"/>
                  </a:cubicBezTo>
                  <a:cubicBezTo>
                    <a:pt x="296" y="205"/>
                    <a:pt x="290" y="226"/>
                    <a:pt x="297" y="234"/>
                  </a:cubicBezTo>
                  <a:cubicBezTo>
                    <a:pt x="297" y="239"/>
                    <a:pt x="297" y="244"/>
                    <a:pt x="297" y="249"/>
                  </a:cubicBezTo>
                  <a:cubicBezTo>
                    <a:pt x="290" y="253"/>
                    <a:pt x="296" y="270"/>
                    <a:pt x="294" y="279"/>
                  </a:cubicBezTo>
                  <a:cubicBezTo>
                    <a:pt x="294" y="289"/>
                    <a:pt x="294" y="299"/>
                    <a:pt x="294" y="309"/>
                  </a:cubicBezTo>
                  <a:cubicBezTo>
                    <a:pt x="287" y="314"/>
                    <a:pt x="293" y="332"/>
                    <a:pt x="291" y="342"/>
                  </a:cubicBezTo>
                  <a:cubicBezTo>
                    <a:pt x="291" y="354"/>
                    <a:pt x="291" y="366"/>
                    <a:pt x="291" y="378"/>
                  </a:cubicBezTo>
                  <a:cubicBezTo>
                    <a:pt x="284" y="395"/>
                    <a:pt x="290" y="425"/>
                    <a:pt x="288" y="447"/>
                  </a:cubicBezTo>
                  <a:cubicBezTo>
                    <a:pt x="288" y="477"/>
                    <a:pt x="288" y="507"/>
                    <a:pt x="288" y="537"/>
                  </a:cubicBezTo>
                  <a:cubicBezTo>
                    <a:pt x="325" y="454"/>
                    <a:pt x="352" y="352"/>
                    <a:pt x="366" y="234"/>
                  </a:cubicBezTo>
                  <a:cubicBezTo>
                    <a:pt x="368" y="220"/>
                    <a:pt x="367" y="194"/>
                    <a:pt x="369" y="231"/>
                  </a:cubicBezTo>
                  <a:cubicBezTo>
                    <a:pt x="369" y="251"/>
                    <a:pt x="369" y="271"/>
                    <a:pt x="369" y="291"/>
                  </a:cubicBezTo>
                  <a:cubicBezTo>
                    <a:pt x="362" y="405"/>
                    <a:pt x="325" y="489"/>
                    <a:pt x="288" y="573"/>
                  </a:cubicBezTo>
                  <a:cubicBezTo>
                    <a:pt x="281" y="580"/>
                    <a:pt x="287" y="600"/>
                    <a:pt x="285" y="612"/>
                  </a:cubicBezTo>
                  <a:cubicBezTo>
                    <a:pt x="285" y="624"/>
                    <a:pt x="285" y="636"/>
                    <a:pt x="285" y="648"/>
                  </a:cubicBezTo>
                  <a:cubicBezTo>
                    <a:pt x="278" y="654"/>
                    <a:pt x="284" y="673"/>
                    <a:pt x="282" y="684"/>
                  </a:cubicBezTo>
                  <a:cubicBezTo>
                    <a:pt x="282" y="696"/>
                    <a:pt x="282" y="708"/>
                    <a:pt x="282" y="720"/>
                  </a:cubicBezTo>
                  <a:cubicBezTo>
                    <a:pt x="275" y="727"/>
                    <a:pt x="281" y="747"/>
                    <a:pt x="279" y="759"/>
                  </a:cubicBezTo>
                  <a:cubicBezTo>
                    <a:pt x="279" y="775"/>
                    <a:pt x="279" y="791"/>
                    <a:pt x="279" y="807"/>
                  </a:cubicBezTo>
                  <a:cubicBezTo>
                    <a:pt x="273" y="810"/>
                    <a:pt x="275" y="847"/>
                    <a:pt x="279" y="840"/>
                  </a:cubicBezTo>
                  <a:cubicBezTo>
                    <a:pt x="374" y="754"/>
                    <a:pt x="428" y="627"/>
                    <a:pt x="441" y="459"/>
                  </a:cubicBezTo>
                  <a:cubicBezTo>
                    <a:pt x="467" y="616"/>
                    <a:pt x="369" y="787"/>
                    <a:pt x="276" y="861"/>
                  </a:cubicBezTo>
                  <a:cubicBezTo>
                    <a:pt x="273" y="901"/>
                    <a:pt x="269" y="940"/>
                    <a:pt x="270" y="984"/>
                  </a:cubicBezTo>
                  <a:cubicBezTo>
                    <a:pt x="263" y="992"/>
                    <a:pt x="269" y="1013"/>
                    <a:pt x="267" y="1026"/>
                  </a:cubicBezTo>
                  <a:cubicBezTo>
                    <a:pt x="267" y="1068"/>
                    <a:pt x="267" y="1110"/>
                    <a:pt x="267" y="1152"/>
                  </a:cubicBezTo>
                  <a:cubicBezTo>
                    <a:pt x="380" y="1070"/>
                    <a:pt x="456" y="925"/>
                    <a:pt x="483" y="747"/>
                  </a:cubicBezTo>
                  <a:cubicBezTo>
                    <a:pt x="495" y="833"/>
                    <a:pt x="453" y="919"/>
                    <a:pt x="417" y="999"/>
                  </a:cubicBezTo>
                  <a:cubicBezTo>
                    <a:pt x="383" y="1075"/>
                    <a:pt x="352" y="1160"/>
                    <a:pt x="267" y="1173"/>
                  </a:cubicBezTo>
                  <a:cubicBezTo>
                    <a:pt x="267" y="1183"/>
                    <a:pt x="267" y="1193"/>
                    <a:pt x="267" y="1203"/>
                  </a:cubicBezTo>
                  <a:cubicBezTo>
                    <a:pt x="260" y="1216"/>
                    <a:pt x="266" y="1242"/>
                    <a:pt x="264" y="1260"/>
                  </a:cubicBezTo>
                  <a:cubicBezTo>
                    <a:pt x="266" y="1269"/>
                    <a:pt x="260" y="1286"/>
                    <a:pt x="267" y="1290"/>
                  </a:cubicBezTo>
                  <a:cubicBezTo>
                    <a:pt x="264" y="1294"/>
                    <a:pt x="264" y="1301"/>
                    <a:pt x="264" y="1308"/>
                  </a:cubicBezTo>
                  <a:cubicBezTo>
                    <a:pt x="339" y="1306"/>
                    <a:pt x="373" y="1242"/>
                    <a:pt x="408" y="1191"/>
                  </a:cubicBezTo>
                  <a:cubicBezTo>
                    <a:pt x="484" y="1080"/>
                    <a:pt x="534" y="915"/>
                    <a:pt x="531" y="729"/>
                  </a:cubicBezTo>
                  <a:cubicBezTo>
                    <a:pt x="538" y="725"/>
                    <a:pt x="532" y="708"/>
                    <a:pt x="534" y="699"/>
                  </a:cubicBezTo>
                  <a:cubicBezTo>
                    <a:pt x="532" y="677"/>
                    <a:pt x="538" y="647"/>
                    <a:pt x="531" y="630"/>
                  </a:cubicBezTo>
                  <a:cubicBezTo>
                    <a:pt x="522" y="367"/>
                    <a:pt x="395" y="222"/>
                    <a:pt x="321" y="24"/>
                  </a:cubicBezTo>
                  <a:cubicBezTo>
                    <a:pt x="172" y="221"/>
                    <a:pt x="30" y="425"/>
                    <a:pt x="18" y="759"/>
                  </a:cubicBezTo>
                  <a:cubicBezTo>
                    <a:pt x="11" y="764"/>
                    <a:pt x="17" y="782"/>
                    <a:pt x="15" y="792"/>
                  </a:cubicBezTo>
                  <a:cubicBezTo>
                    <a:pt x="15" y="799"/>
                    <a:pt x="15" y="806"/>
                    <a:pt x="15" y="813"/>
                  </a:cubicBezTo>
                  <a:cubicBezTo>
                    <a:pt x="8" y="817"/>
                    <a:pt x="14" y="834"/>
                    <a:pt x="12" y="843"/>
                  </a:cubicBezTo>
                  <a:cubicBezTo>
                    <a:pt x="14" y="872"/>
                    <a:pt x="8" y="909"/>
                    <a:pt x="15" y="933"/>
                  </a:cubicBezTo>
                  <a:cubicBezTo>
                    <a:pt x="17" y="1005"/>
                    <a:pt x="33" y="1063"/>
                    <a:pt x="48" y="1122"/>
                  </a:cubicBezTo>
                  <a:cubicBezTo>
                    <a:pt x="21" y="1049"/>
                    <a:pt x="3" y="967"/>
                    <a:pt x="0" y="870"/>
                  </a:cubicBezTo>
                  <a:cubicBezTo>
                    <a:pt x="0" y="852"/>
                    <a:pt x="0" y="834"/>
                    <a:pt x="0" y="816"/>
                  </a:cubicBezTo>
                  <a:cubicBezTo>
                    <a:pt x="9" y="453"/>
                    <a:pt x="152" y="221"/>
                    <a:pt x="312" y="0"/>
                  </a:cubicBezTo>
                  <a:cubicBezTo>
                    <a:pt x="349" y="31"/>
                    <a:pt x="370" y="81"/>
                    <a:pt x="390" y="126"/>
                  </a:cubicBezTo>
                  <a:cubicBezTo>
                    <a:pt x="451" y="262"/>
                    <a:pt x="528" y="413"/>
                    <a:pt x="546" y="594"/>
                  </a:cubicBezTo>
                  <a:cubicBezTo>
                    <a:pt x="548" y="604"/>
                    <a:pt x="542" y="622"/>
                    <a:pt x="549" y="627"/>
                  </a:cubicBezTo>
                  <a:cubicBezTo>
                    <a:pt x="549" y="653"/>
                    <a:pt x="549" y="679"/>
                    <a:pt x="549" y="705"/>
                  </a:cubicBezTo>
                  <a:cubicBezTo>
                    <a:pt x="542" y="718"/>
                    <a:pt x="548" y="744"/>
                    <a:pt x="546" y="762"/>
                  </a:cubicBezTo>
                  <a:cubicBezTo>
                    <a:pt x="550" y="980"/>
                    <a:pt x="479" y="1161"/>
                    <a:pt x="363" y="1275"/>
                  </a:cubicBezTo>
                  <a:cubicBezTo>
                    <a:pt x="338" y="1300"/>
                    <a:pt x="324" y="1318"/>
                    <a:pt x="291" y="1326"/>
                  </a:cubicBezTo>
                  <a:cubicBezTo>
                    <a:pt x="283" y="1326"/>
                    <a:pt x="275" y="1326"/>
                    <a:pt x="267" y="1326"/>
                  </a:cubicBezTo>
                  <a:cubicBezTo>
                    <a:pt x="260" y="1326"/>
                    <a:pt x="266" y="1339"/>
                    <a:pt x="264" y="1344"/>
                  </a:cubicBezTo>
                  <a:cubicBezTo>
                    <a:pt x="264" y="1349"/>
                    <a:pt x="264" y="1354"/>
                    <a:pt x="264" y="1359"/>
                  </a:cubicBezTo>
                  <a:cubicBezTo>
                    <a:pt x="264" y="1367"/>
                    <a:pt x="247" y="1369"/>
                    <a:pt x="252" y="1356"/>
                  </a:cubicBezTo>
                  <a:close/>
                </a:path>
              </a:pathLst>
            </a:custGeom>
            <a:solidFill>
              <a:srgbClr val="293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Freeform 70"/>
            <p:cNvSpPr/>
            <p:nvPr/>
          </p:nvSpPr>
          <p:spPr bwMode="auto">
            <a:xfrm>
              <a:off x="-11777663" y="1892300"/>
              <a:ext cx="65088" cy="74613"/>
            </a:xfrm>
            <a:custGeom>
              <a:avLst/>
              <a:gdLst>
                <a:gd name="T0" fmla="*/ 0 w 22"/>
                <a:gd name="T1" fmla="*/ 6 h 25"/>
                <a:gd name="T2" fmla="*/ 15 w 22"/>
                <a:gd name="T3" fmla="*/ 0 h 25"/>
                <a:gd name="T4" fmla="*/ 18 w 22"/>
                <a:gd name="T5" fmla="*/ 21 h 25"/>
                <a:gd name="T6" fmla="*/ 0 w 22"/>
                <a:gd name="T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5">
                  <a:moveTo>
                    <a:pt x="0" y="6"/>
                  </a:moveTo>
                  <a:cubicBezTo>
                    <a:pt x="9" y="14"/>
                    <a:pt x="18" y="25"/>
                    <a:pt x="15" y="0"/>
                  </a:cubicBezTo>
                  <a:cubicBezTo>
                    <a:pt x="22" y="1"/>
                    <a:pt x="16" y="15"/>
                    <a:pt x="18" y="21"/>
                  </a:cubicBezTo>
                  <a:cubicBezTo>
                    <a:pt x="8" y="20"/>
                    <a:pt x="5" y="12"/>
                    <a:pt x="0" y="6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Freeform 76"/>
            <p:cNvSpPr/>
            <p:nvPr/>
          </p:nvSpPr>
          <p:spPr bwMode="auto">
            <a:xfrm>
              <a:off x="-12584113" y="-1995488"/>
              <a:ext cx="1908175" cy="4276725"/>
            </a:xfrm>
            <a:custGeom>
              <a:avLst/>
              <a:gdLst>
                <a:gd name="T0" fmla="*/ 363 w 639"/>
                <a:gd name="T1" fmla="*/ 0 h 1432"/>
                <a:gd name="T2" fmla="*/ 639 w 639"/>
                <a:gd name="T3" fmla="*/ 714 h 1432"/>
                <a:gd name="T4" fmla="*/ 639 w 639"/>
                <a:gd name="T5" fmla="*/ 762 h 1432"/>
                <a:gd name="T6" fmla="*/ 636 w 639"/>
                <a:gd name="T7" fmla="*/ 783 h 1432"/>
                <a:gd name="T8" fmla="*/ 636 w 639"/>
                <a:gd name="T9" fmla="*/ 837 h 1432"/>
                <a:gd name="T10" fmla="*/ 447 w 639"/>
                <a:gd name="T11" fmla="*/ 1359 h 1432"/>
                <a:gd name="T12" fmla="*/ 303 w 639"/>
                <a:gd name="T13" fmla="*/ 1410 h 1432"/>
                <a:gd name="T14" fmla="*/ 303 w 639"/>
                <a:gd name="T15" fmla="*/ 1395 h 1432"/>
                <a:gd name="T16" fmla="*/ 330 w 639"/>
                <a:gd name="T17" fmla="*/ 1377 h 1432"/>
                <a:gd name="T18" fmla="*/ 402 w 639"/>
                <a:gd name="T19" fmla="*/ 1326 h 1432"/>
                <a:gd name="T20" fmla="*/ 585 w 639"/>
                <a:gd name="T21" fmla="*/ 813 h 1432"/>
                <a:gd name="T22" fmla="*/ 588 w 639"/>
                <a:gd name="T23" fmla="*/ 756 h 1432"/>
                <a:gd name="T24" fmla="*/ 588 w 639"/>
                <a:gd name="T25" fmla="*/ 678 h 1432"/>
                <a:gd name="T26" fmla="*/ 585 w 639"/>
                <a:gd name="T27" fmla="*/ 645 h 1432"/>
                <a:gd name="T28" fmla="*/ 429 w 639"/>
                <a:gd name="T29" fmla="*/ 177 h 1432"/>
                <a:gd name="T30" fmla="*/ 351 w 639"/>
                <a:gd name="T31" fmla="*/ 51 h 1432"/>
                <a:gd name="T32" fmla="*/ 39 w 639"/>
                <a:gd name="T33" fmla="*/ 867 h 1432"/>
                <a:gd name="T34" fmla="*/ 39 w 639"/>
                <a:gd name="T35" fmla="*/ 921 h 1432"/>
                <a:gd name="T36" fmla="*/ 87 w 639"/>
                <a:gd name="T37" fmla="*/ 1173 h 1432"/>
                <a:gd name="T38" fmla="*/ 96 w 639"/>
                <a:gd name="T39" fmla="*/ 1200 h 1432"/>
                <a:gd name="T40" fmla="*/ 291 w 639"/>
                <a:gd name="T41" fmla="*/ 1380 h 1432"/>
                <a:gd name="T42" fmla="*/ 291 w 639"/>
                <a:gd name="T43" fmla="*/ 1407 h 1432"/>
                <a:gd name="T44" fmla="*/ 138 w 639"/>
                <a:gd name="T45" fmla="*/ 1374 h 1432"/>
                <a:gd name="T46" fmla="*/ 87 w 639"/>
                <a:gd name="T47" fmla="*/ 1296 h 1432"/>
                <a:gd name="T48" fmla="*/ 0 w 639"/>
                <a:gd name="T49" fmla="*/ 1002 h 1432"/>
                <a:gd name="T50" fmla="*/ 0 w 639"/>
                <a:gd name="T51" fmla="*/ 741 h 1432"/>
                <a:gd name="T52" fmla="*/ 48 w 639"/>
                <a:gd name="T53" fmla="*/ 516 h 1432"/>
                <a:gd name="T54" fmla="*/ 126 w 639"/>
                <a:gd name="T55" fmla="*/ 324 h 1432"/>
                <a:gd name="T56" fmla="*/ 147 w 639"/>
                <a:gd name="T57" fmla="*/ 306 h 1432"/>
                <a:gd name="T58" fmla="*/ 291 w 639"/>
                <a:gd name="T59" fmla="*/ 72 h 1432"/>
                <a:gd name="T60" fmla="*/ 363 w 639"/>
                <a:gd name="T61" fmla="*/ 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9" h="1432">
                  <a:moveTo>
                    <a:pt x="363" y="0"/>
                  </a:moveTo>
                  <a:cubicBezTo>
                    <a:pt x="494" y="199"/>
                    <a:pt x="616" y="407"/>
                    <a:pt x="639" y="714"/>
                  </a:cubicBezTo>
                  <a:cubicBezTo>
                    <a:pt x="639" y="730"/>
                    <a:pt x="639" y="746"/>
                    <a:pt x="639" y="762"/>
                  </a:cubicBezTo>
                  <a:cubicBezTo>
                    <a:pt x="635" y="766"/>
                    <a:pt x="636" y="775"/>
                    <a:pt x="636" y="783"/>
                  </a:cubicBezTo>
                  <a:cubicBezTo>
                    <a:pt x="636" y="801"/>
                    <a:pt x="636" y="819"/>
                    <a:pt x="636" y="837"/>
                  </a:cubicBezTo>
                  <a:cubicBezTo>
                    <a:pt x="617" y="1018"/>
                    <a:pt x="543" y="1251"/>
                    <a:pt x="447" y="1359"/>
                  </a:cubicBezTo>
                  <a:cubicBezTo>
                    <a:pt x="415" y="1394"/>
                    <a:pt x="371" y="1432"/>
                    <a:pt x="303" y="1410"/>
                  </a:cubicBezTo>
                  <a:cubicBezTo>
                    <a:pt x="303" y="1405"/>
                    <a:pt x="303" y="1400"/>
                    <a:pt x="303" y="1395"/>
                  </a:cubicBezTo>
                  <a:cubicBezTo>
                    <a:pt x="301" y="1378"/>
                    <a:pt x="319" y="1381"/>
                    <a:pt x="330" y="1377"/>
                  </a:cubicBezTo>
                  <a:cubicBezTo>
                    <a:pt x="363" y="1369"/>
                    <a:pt x="377" y="1351"/>
                    <a:pt x="402" y="1326"/>
                  </a:cubicBezTo>
                  <a:cubicBezTo>
                    <a:pt x="518" y="1212"/>
                    <a:pt x="589" y="1031"/>
                    <a:pt x="585" y="813"/>
                  </a:cubicBezTo>
                  <a:cubicBezTo>
                    <a:pt x="592" y="800"/>
                    <a:pt x="586" y="774"/>
                    <a:pt x="588" y="756"/>
                  </a:cubicBezTo>
                  <a:cubicBezTo>
                    <a:pt x="588" y="730"/>
                    <a:pt x="588" y="704"/>
                    <a:pt x="588" y="678"/>
                  </a:cubicBezTo>
                  <a:cubicBezTo>
                    <a:pt x="586" y="668"/>
                    <a:pt x="592" y="650"/>
                    <a:pt x="585" y="645"/>
                  </a:cubicBezTo>
                  <a:cubicBezTo>
                    <a:pt x="567" y="464"/>
                    <a:pt x="490" y="313"/>
                    <a:pt x="429" y="177"/>
                  </a:cubicBezTo>
                  <a:cubicBezTo>
                    <a:pt x="409" y="132"/>
                    <a:pt x="388" y="82"/>
                    <a:pt x="351" y="51"/>
                  </a:cubicBezTo>
                  <a:cubicBezTo>
                    <a:pt x="191" y="272"/>
                    <a:pt x="48" y="504"/>
                    <a:pt x="39" y="867"/>
                  </a:cubicBezTo>
                  <a:cubicBezTo>
                    <a:pt x="34" y="878"/>
                    <a:pt x="34" y="910"/>
                    <a:pt x="39" y="921"/>
                  </a:cubicBezTo>
                  <a:cubicBezTo>
                    <a:pt x="42" y="1018"/>
                    <a:pt x="60" y="1100"/>
                    <a:pt x="87" y="1173"/>
                  </a:cubicBezTo>
                  <a:cubicBezTo>
                    <a:pt x="88" y="1184"/>
                    <a:pt x="91" y="1193"/>
                    <a:pt x="96" y="1200"/>
                  </a:cubicBezTo>
                  <a:cubicBezTo>
                    <a:pt x="111" y="1310"/>
                    <a:pt x="182" y="1364"/>
                    <a:pt x="291" y="1380"/>
                  </a:cubicBezTo>
                  <a:cubicBezTo>
                    <a:pt x="291" y="1389"/>
                    <a:pt x="291" y="1398"/>
                    <a:pt x="291" y="1407"/>
                  </a:cubicBezTo>
                  <a:cubicBezTo>
                    <a:pt x="236" y="1388"/>
                    <a:pt x="179" y="1398"/>
                    <a:pt x="138" y="1374"/>
                  </a:cubicBezTo>
                  <a:cubicBezTo>
                    <a:pt x="117" y="1362"/>
                    <a:pt x="100" y="1322"/>
                    <a:pt x="87" y="1296"/>
                  </a:cubicBezTo>
                  <a:cubicBezTo>
                    <a:pt x="46" y="1215"/>
                    <a:pt x="9" y="1105"/>
                    <a:pt x="0" y="1002"/>
                  </a:cubicBezTo>
                  <a:cubicBezTo>
                    <a:pt x="0" y="915"/>
                    <a:pt x="0" y="828"/>
                    <a:pt x="0" y="741"/>
                  </a:cubicBezTo>
                  <a:cubicBezTo>
                    <a:pt x="11" y="661"/>
                    <a:pt x="28" y="586"/>
                    <a:pt x="48" y="516"/>
                  </a:cubicBezTo>
                  <a:cubicBezTo>
                    <a:pt x="68" y="448"/>
                    <a:pt x="87" y="377"/>
                    <a:pt x="126" y="324"/>
                  </a:cubicBezTo>
                  <a:cubicBezTo>
                    <a:pt x="132" y="316"/>
                    <a:pt x="141" y="314"/>
                    <a:pt x="147" y="306"/>
                  </a:cubicBezTo>
                  <a:cubicBezTo>
                    <a:pt x="204" y="235"/>
                    <a:pt x="222" y="137"/>
                    <a:pt x="291" y="72"/>
                  </a:cubicBezTo>
                  <a:cubicBezTo>
                    <a:pt x="316" y="49"/>
                    <a:pt x="340" y="25"/>
                    <a:pt x="3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Freeform 77"/>
            <p:cNvSpPr/>
            <p:nvPr/>
          </p:nvSpPr>
          <p:spPr bwMode="auto">
            <a:xfrm>
              <a:off x="-12422188" y="-1771650"/>
              <a:ext cx="1547813" cy="3835400"/>
            </a:xfrm>
            <a:custGeom>
              <a:avLst/>
              <a:gdLst>
                <a:gd name="T0" fmla="*/ 306 w 519"/>
                <a:gd name="T1" fmla="*/ 0 h 1284"/>
                <a:gd name="T2" fmla="*/ 516 w 519"/>
                <a:gd name="T3" fmla="*/ 675 h 1284"/>
                <a:gd name="T4" fmla="*/ 393 w 519"/>
                <a:gd name="T5" fmla="*/ 1167 h 1284"/>
                <a:gd name="T6" fmla="*/ 252 w 519"/>
                <a:gd name="T7" fmla="*/ 1266 h 1284"/>
                <a:gd name="T8" fmla="*/ 252 w 519"/>
                <a:gd name="T9" fmla="*/ 1179 h 1284"/>
                <a:gd name="T10" fmla="*/ 402 w 519"/>
                <a:gd name="T11" fmla="*/ 975 h 1284"/>
                <a:gd name="T12" fmla="*/ 252 w 519"/>
                <a:gd name="T13" fmla="*/ 1128 h 1284"/>
                <a:gd name="T14" fmla="*/ 255 w 519"/>
                <a:gd name="T15" fmla="*/ 960 h 1284"/>
                <a:gd name="T16" fmla="*/ 426 w 519"/>
                <a:gd name="T17" fmla="*/ 435 h 1284"/>
                <a:gd name="T18" fmla="*/ 264 w 519"/>
                <a:gd name="T19" fmla="*/ 783 h 1284"/>
                <a:gd name="T20" fmla="*/ 267 w 519"/>
                <a:gd name="T21" fmla="*/ 696 h 1284"/>
                <a:gd name="T22" fmla="*/ 270 w 519"/>
                <a:gd name="T23" fmla="*/ 624 h 1284"/>
                <a:gd name="T24" fmla="*/ 273 w 519"/>
                <a:gd name="T25" fmla="*/ 549 h 1284"/>
                <a:gd name="T26" fmla="*/ 354 w 519"/>
                <a:gd name="T27" fmla="*/ 207 h 1284"/>
                <a:gd name="T28" fmla="*/ 273 w 519"/>
                <a:gd name="T29" fmla="*/ 513 h 1284"/>
                <a:gd name="T30" fmla="*/ 276 w 519"/>
                <a:gd name="T31" fmla="*/ 354 h 1284"/>
                <a:gd name="T32" fmla="*/ 279 w 519"/>
                <a:gd name="T33" fmla="*/ 285 h 1284"/>
                <a:gd name="T34" fmla="*/ 282 w 519"/>
                <a:gd name="T35" fmla="*/ 225 h 1284"/>
                <a:gd name="T36" fmla="*/ 279 w 519"/>
                <a:gd name="T37" fmla="*/ 168 h 1284"/>
                <a:gd name="T38" fmla="*/ 249 w 519"/>
                <a:gd name="T39" fmla="*/ 501 h 1284"/>
                <a:gd name="T40" fmla="*/ 246 w 519"/>
                <a:gd name="T41" fmla="*/ 567 h 1284"/>
                <a:gd name="T42" fmla="*/ 144 w 519"/>
                <a:gd name="T43" fmla="*/ 297 h 1284"/>
                <a:gd name="T44" fmla="*/ 243 w 519"/>
                <a:gd name="T45" fmla="*/ 672 h 1284"/>
                <a:gd name="T46" fmla="*/ 240 w 519"/>
                <a:gd name="T47" fmla="*/ 747 h 1284"/>
                <a:gd name="T48" fmla="*/ 237 w 519"/>
                <a:gd name="T49" fmla="*/ 825 h 1284"/>
                <a:gd name="T50" fmla="*/ 234 w 519"/>
                <a:gd name="T51" fmla="*/ 927 h 1284"/>
                <a:gd name="T52" fmla="*/ 231 w 519"/>
                <a:gd name="T53" fmla="*/ 963 h 1284"/>
                <a:gd name="T54" fmla="*/ 228 w 519"/>
                <a:gd name="T55" fmla="*/ 1029 h 1284"/>
                <a:gd name="T56" fmla="*/ 228 w 519"/>
                <a:gd name="T57" fmla="*/ 1137 h 1284"/>
                <a:gd name="T58" fmla="*/ 231 w 519"/>
                <a:gd name="T59" fmla="*/ 1227 h 1284"/>
                <a:gd name="T60" fmla="*/ 66 w 519"/>
                <a:gd name="T61" fmla="*/ 960 h 1284"/>
                <a:gd name="T62" fmla="*/ 42 w 519"/>
                <a:gd name="T63" fmla="*/ 1125 h 1284"/>
                <a:gd name="T64" fmla="*/ 0 w 519"/>
                <a:gd name="T65" fmla="*/ 909 h 1284"/>
                <a:gd name="T66" fmla="*/ 0 w 519"/>
                <a:gd name="T67" fmla="*/ 789 h 1284"/>
                <a:gd name="T68" fmla="*/ 3 w 519"/>
                <a:gd name="T69" fmla="*/ 735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9" h="1284">
                  <a:moveTo>
                    <a:pt x="3" y="735"/>
                  </a:moveTo>
                  <a:cubicBezTo>
                    <a:pt x="15" y="401"/>
                    <a:pt x="157" y="197"/>
                    <a:pt x="306" y="0"/>
                  </a:cubicBezTo>
                  <a:cubicBezTo>
                    <a:pt x="380" y="198"/>
                    <a:pt x="507" y="343"/>
                    <a:pt x="516" y="606"/>
                  </a:cubicBezTo>
                  <a:cubicBezTo>
                    <a:pt x="516" y="629"/>
                    <a:pt x="516" y="652"/>
                    <a:pt x="516" y="675"/>
                  </a:cubicBezTo>
                  <a:cubicBezTo>
                    <a:pt x="516" y="685"/>
                    <a:pt x="516" y="695"/>
                    <a:pt x="516" y="705"/>
                  </a:cubicBezTo>
                  <a:cubicBezTo>
                    <a:pt x="519" y="891"/>
                    <a:pt x="469" y="1056"/>
                    <a:pt x="393" y="1167"/>
                  </a:cubicBezTo>
                  <a:cubicBezTo>
                    <a:pt x="358" y="1218"/>
                    <a:pt x="324" y="1282"/>
                    <a:pt x="249" y="1284"/>
                  </a:cubicBezTo>
                  <a:cubicBezTo>
                    <a:pt x="249" y="1277"/>
                    <a:pt x="249" y="1270"/>
                    <a:pt x="252" y="1266"/>
                  </a:cubicBezTo>
                  <a:cubicBezTo>
                    <a:pt x="252" y="1256"/>
                    <a:pt x="252" y="1246"/>
                    <a:pt x="252" y="1236"/>
                  </a:cubicBezTo>
                  <a:cubicBezTo>
                    <a:pt x="252" y="1217"/>
                    <a:pt x="252" y="1198"/>
                    <a:pt x="252" y="1179"/>
                  </a:cubicBezTo>
                  <a:cubicBezTo>
                    <a:pt x="252" y="1169"/>
                    <a:pt x="252" y="1159"/>
                    <a:pt x="252" y="1149"/>
                  </a:cubicBezTo>
                  <a:cubicBezTo>
                    <a:pt x="337" y="1136"/>
                    <a:pt x="368" y="1051"/>
                    <a:pt x="402" y="975"/>
                  </a:cubicBezTo>
                  <a:cubicBezTo>
                    <a:pt x="438" y="895"/>
                    <a:pt x="480" y="809"/>
                    <a:pt x="468" y="723"/>
                  </a:cubicBezTo>
                  <a:cubicBezTo>
                    <a:pt x="441" y="901"/>
                    <a:pt x="365" y="1046"/>
                    <a:pt x="252" y="1128"/>
                  </a:cubicBezTo>
                  <a:cubicBezTo>
                    <a:pt x="252" y="1086"/>
                    <a:pt x="252" y="1044"/>
                    <a:pt x="252" y="1002"/>
                  </a:cubicBezTo>
                  <a:cubicBezTo>
                    <a:pt x="259" y="994"/>
                    <a:pt x="253" y="973"/>
                    <a:pt x="255" y="960"/>
                  </a:cubicBezTo>
                  <a:cubicBezTo>
                    <a:pt x="254" y="916"/>
                    <a:pt x="258" y="877"/>
                    <a:pt x="261" y="837"/>
                  </a:cubicBezTo>
                  <a:cubicBezTo>
                    <a:pt x="354" y="763"/>
                    <a:pt x="452" y="592"/>
                    <a:pt x="426" y="435"/>
                  </a:cubicBezTo>
                  <a:cubicBezTo>
                    <a:pt x="413" y="603"/>
                    <a:pt x="359" y="730"/>
                    <a:pt x="264" y="816"/>
                  </a:cubicBezTo>
                  <a:cubicBezTo>
                    <a:pt x="264" y="805"/>
                    <a:pt x="264" y="794"/>
                    <a:pt x="264" y="783"/>
                  </a:cubicBezTo>
                  <a:cubicBezTo>
                    <a:pt x="264" y="767"/>
                    <a:pt x="264" y="751"/>
                    <a:pt x="264" y="735"/>
                  </a:cubicBezTo>
                  <a:cubicBezTo>
                    <a:pt x="271" y="728"/>
                    <a:pt x="265" y="708"/>
                    <a:pt x="267" y="696"/>
                  </a:cubicBezTo>
                  <a:cubicBezTo>
                    <a:pt x="267" y="684"/>
                    <a:pt x="267" y="672"/>
                    <a:pt x="267" y="660"/>
                  </a:cubicBezTo>
                  <a:cubicBezTo>
                    <a:pt x="274" y="654"/>
                    <a:pt x="268" y="635"/>
                    <a:pt x="270" y="624"/>
                  </a:cubicBezTo>
                  <a:cubicBezTo>
                    <a:pt x="270" y="612"/>
                    <a:pt x="270" y="600"/>
                    <a:pt x="270" y="588"/>
                  </a:cubicBezTo>
                  <a:cubicBezTo>
                    <a:pt x="277" y="581"/>
                    <a:pt x="271" y="561"/>
                    <a:pt x="273" y="549"/>
                  </a:cubicBezTo>
                  <a:cubicBezTo>
                    <a:pt x="310" y="465"/>
                    <a:pt x="347" y="381"/>
                    <a:pt x="354" y="267"/>
                  </a:cubicBezTo>
                  <a:cubicBezTo>
                    <a:pt x="359" y="254"/>
                    <a:pt x="359" y="220"/>
                    <a:pt x="354" y="207"/>
                  </a:cubicBezTo>
                  <a:cubicBezTo>
                    <a:pt x="352" y="170"/>
                    <a:pt x="353" y="196"/>
                    <a:pt x="351" y="210"/>
                  </a:cubicBezTo>
                  <a:cubicBezTo>
                    <a:pt x="337" y="328"/>
                    <a:pt x="310" y="430"/>
                    <a:pt x="273" y="513"/>
                  </a:cubicBezTo>
                  <a:cubicBezTo>
                    <a:pt x="273" y="483"/>
                    <a:pt x="273" y="453"/>
                    <a:pt x="273" y="423"/>
                  </a:cubicBezTo>
                  <a:cubicBezTo>
                    <a:pt x="280" y="406"/>
                    <a:pt x="274" y="376"/>
                    <a:pt x="276" y="354"/>
                  </a:cubicBezTo>
                  <a:cubicBezTo>
                    <a:pt x="276" y="342"/>
                    <a:pt x="276" y="330"/>
                    <a:pt x="276" y="318"/>
                  </a:cubicBezTo>
                  <a:cubicBezTo>
                    <a:pt x="283" y="313"/>
                    <a:pt x="277" y="295"/>
                    <a:pt x="279" y="285"/>
                  </a:cubicBezTo>
                  <a:cubicBezTo>
                    <a:pt x="279" y="275"/>
                    <a:pt x="279" y="265"/>
                    <a:pt x="279" y="255"/>
                  </a:cubicBezTo>
                  <a:cubicBezTo>
                    <a:pt x="286" y="251"/>
                    <a:pt x="280" y="234"/>
                    <a:pt x="282" y="225"/>
                  </a:cubicBezTo>
                  <a:cubicBezTo>
                    <a:pt x="282" y="220"/>
                    <a:pt x="282" y="215"/>
                    <a:pt x="282" y="210"/>
                  </a:cubicBezTo>
                  <a:cubicBezTo>
                    <a:pt x="280" y="197"/>
                    <a:pt x="286" y="176"/>
                    <a:pt x="279" y="168"/>
                  </a:cubicBezTo>
                  <a:cubicBezTo>
                    <a:pt x="262" y="261"/>
                    <a:pt x="258" y="367"/>
                    <a:pt x="252" y="471"/>
                  </a:cubicBezTo>
                  <a:cubicBezTo>
                    <a:pt x="245" y="475"/>
                    <a:pt x="251" y="492"/>
                    <a:pt x="249" y="501"/>
                  </a:cubicBezTo>
                  <a:cubicBezTo>
                    <a:pt x="249" y="512"/>
                    <a:pt x="249" y="523"/>
                    <a:pt x="249" y="534"/>
                  </a:cubicBezTo>
                  <a:cubicBezTo>
                    <a:pt x="242" y="539"/>
                    <a:pt x="248" y="557"/>
                    <a:pt x="246" y="567"/>
                  </a:cubicBezTo>
                  <a:cubicBezTo>
                    <a:pt x="246" y="581"/>
                    <a:pt x="246" y="595"/>
                    <a:pt x="246" y="609"/>
                  </a:cubicBezTo>
                  <a:cubicBezTo>
                    <a:pt x="179" y="538"/>
                    <a:pt x="164" y="415"/>
                    <a:pt x="144" y="297"/>
                  </a:cubicBezTo>
                  <a:cubicBezTo>
                    <a:pt x="147" y="414"/>
                    <a:pt x="166" y="520"/>
                    <a:pt x="216" y="603"/>
                  </a:cubicBezTo>
                  <a:cubicBezTo>
                    <a:pt x="228" y="623"/>
                    <a:pt x="253" y="637"/>
                    <a:pt x="243" y="672"/>
                  </a:cubicBezTo>
                  <a:cubicBezTo>
                    <a:pt x="236" y="679"/>
                    <a:pt x="242" y="699"/>
                    <a:pt x="240" y="711"/>
                  </a:cubicBezTo>
                  <a:cubicBezTo>
                    <a:pt x="240" y="723"/>
                    <a:pt x="240" y="735"/>
                    <a:pt x="240" y="747"/>
                  </a:cubicBezTo>
                  <a:cubicBezTo>
                    <a:pt x="233" y="754"/>
                    <a:pt x="239" y="774"/>
                    <a:pt x="237" y="786"/>
                  </a:cubicBezTo>
                  <a:cubicBezTo>
                    <a:pt x="237" y="799"/>
                    <a:pt x="237" y="812"/>
                    <a:pt x="237" y="825"/>
                  </a:cubicBezTo>
                  <a:cubicBezTo>
                    <a:pt x="230" y="831"/>
                    <a:pt x="236" y="850"/>
                    <a:pt x="234" y="861"/>
                  </a:cubicBezTo>
                  <a:cubicBezTo>
                    <a:pt x="234" y="883"/>
                    <a:pt x="234" y="905"/>
                    <a:pt x="234" y="927"/>
                  </a:cubicBezTo>
                  <a:cubicBezTo>
                    <a:pt x="150" y="839"/>
                    <a:pt x="90" y="727"/>
                    <a:pt x="60" y="585"/>
                  </a:cubicBezTo>
                  <a:cubicBezTo>
                    <a:pt x="74" y="743"/>
                    <a:pt x="142" y="871"/>
                    <a:pt x="231" y="963"/>
                  </a:cubicBezTo>
                  <a:cubicBezTo>
                    <a:pt x="231" y="975"/>
                    <a:pt x="231" y="987"/>
                    <a:pt x="231" y="999"/>
                  </a:cubicBezTo>
                  <a:cubicBezTo>
                    <a:pt x="224" y="1003"/>
                    <a:pt x="230" y="1020"/>
                    <a:pt x="228" y="1029"/>
                  </a:cubicBezTo>
                  <a:cubicBezTo>
                    <a:pt x="228" y="1042"/>
                    <a:pt x="228" y="1055"/>
                    <a:pt x="228" y="1068"/>
                  </a:cubicBezTo>
                  <a:cubicBezTo>
                    <a:pt x="228" y="1091"/>
                    <a:pt x="228" y="1114"/>
                    <a:pt x="228" y="1137"/>
                  </a:cubicBezTo>
                  <a:cubicBezTo>
                    <a:pt x="230" y="1153"/>
                    <a:pt x="224" y="1177"/>
                    <a:pt x="231" y="1188"/>
                  </a:cubicBezTo>
                  <a:cubicBezTo>
                    <a:pt x="231" y="1201"/>
                    <a:pt x="231" y="1214"/>
                    <a:pt x="231" y="1227"/>
                  </a:cubicBezTo>
                  <a:cubicBezTo>
                    <a:pt x="234" y="1252"/>
                    <a:pt x="225" y="1241"/>
                    <a:pt x="216" y="1233"/>
                  </a:cubicBezTo>
                  <a:cubicBezTo>
                    <a:pt x="148" y="1160"/>
                    <a:pt x="97" y="1070"/>
                    <a:pt x="66" y="960"/>
                  </a:cubicBezTo>
                  <a:cubicBezTo>
                    <a:pt x="93" y="1097"/>
                    <a:pt x="127" y="1227"/>
                    <a:pt x="234" y="1284"/>
                  </a:cubicBezTo>
                  <a:cubicBezTo>
                    <a:pt x="120" y="1281"/>
                    <a:pt x="73" y="1211"/>
                    <a:pt x="42" y="1125"/>
                  </a:cubicBezTo>
                  <a:cubicBezTo>
                    <a:pt x="37" y="1118"/>
                    <a:pt x="34" y="1109"/>
                    <a:pt x="33" y="1098"/>
                  </a:cubicBezTo>
                  <a:cubicBezTo>
                    <a:pt x="18" y="1039"/>
                    <a:pt x="2" y="981"/>
                    <a:pt x="0" y="909"/>
                  </a:cubicBezTo>
                  <a:cubicBezTo>
                    <a:pt x="0" y="879"/>
                    <a:pt x="0" y="849"/>
                    <a:pt x="0" y="819"/>
                  </a:cubicBezTo>
                  <a:cubicBezTo>
                    <a:pt x="0" y="809"/>
                    <a:pt x="0" y="799"/>
                    <a:pt x="0" y="789"/>
                  </a:cubicBezTo>
                  <a:cubicBezTo>
                    <a:pt x="0" y="782"/>
                    <a:pt x="0" y="775"/>
                    <a:pt x="0" y="768"/>
                  </a:cubicBezTo>
                  <a:cubicBezTo>
                    <a:pt x="7" y="763"/>
                    <a:pt x="1" y="745"/>
                    <a:pt x="3" y="735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Freeform 78"/>
            <p:cNvSpPr/>
            <p:nvPr/>
          </p:nvSpPr>
          <p:spPr bwMode="auto">
            <a:xfrm>
              <a:off x="-11601451" y="-1270000"/>
              <a:ext cx="31750" cy="125413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Freeform 79"/>
            <p:cNvSpPr/>
            <p:nvPr/>
          </p:nvSpPr>
          <p:spPr bwMode="auto">
            <a:xfrm>
              <a:off x="-11601451" y="-1100138"/>
              <a:ext cx="31750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Freeform 80"/>
            <p:cNvSpPr/>
            <p:nvPr/>
          </p:nvSpPr>
          <p:spPr bwMode="auto">
            <a:xfrm>
              <a:off x="-11366501" y="-1154113"/>
              <a:ext cx="15875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Freeform 81"/>
            <p:cNvSpPr/>
            <p:nvPr/>
          </p:nvSpPr>
          <p:spPr bwMode="auto">
            <a:xfrm>
              <a:off x="-11610976" y="-920750"/>
              <a:ext cx="33338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Freeform 83"/>
            <p:cNvSpPr/>
            <p:nvPr/>
          </p:nvSpPr>
          <p:spPr bwMode="auto">
            <a:xfrm>
              <a:off x="-11691938" y="-365125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Freeform 86"/>
            <p:cNvSpPr/>
            <p:nvPr/>
          </p:nvSpPr>
          <p:spPr bwMode="auto">
            <a:xfrm>
              <a:off x="-11699876" y="-177800"/>
              <a:ext cx="31750" cy="100013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Freeform 87"/>
            <p:cNvSpPr/>
            <p:nvPr/>
          </p:nvSpPr>
          <p:spPr bwMode="auto">
            <a:xfrm>
              <a:off x="-11628438" y="-131763"/>
              <a:ext cx="31750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Freeform 89"/>
            <p:cNvSpPr/>
            <p:nvPr/>
          </p:nvSpPr>
          <p:spPr bwMode="auto">
            <a:xfrm>
              <a:off x="-10850563" y="-69850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Freeform 90"/>
            <p:cNvSpPr/>
            <p:nvPr/>
          </p:nvSpPr>
          <p:spPr bwMode="auto">
            <a:xfrm>
              <a:off x="-11637963" y="92075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Freeform 91"/>
            <p:cNvSpPr/>
            <p:nvPr/>
          </p:nvSpPr>
          <p:spPr bwMode="auto">
            <a:xfrm>
              <a:off x="-11718926" y="234950"/>
              <a:ext cx="33338" cy="117475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Freeform 92"/>
            <p:cNvSpPr/>
            <p:nvPr/>
          </p:nvSpPr>
          <p:spPr bwMode="auto">
            <a:xfrm>
              <a:off x="-11647488" y="306387"/>
              <a:ext cx="33338" cy="117475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Freeform 96"/>
            <p:cNvSpPr/>
            <p:nvPr/>
          </p:nvSpPr>
          <p:spPr bwMode="auto">
            <a:xfrm>
              <a:off x="-10850563" y="261937"/>
              <a:ext cx="33338" cy="169863"/>
            </a:xfrm>
            <a:custGeom>
              <a:avLst/>
              <a:gdLst>
                <a:gd name="T0" fmla="*/ 7 w 11"/>
                <a:gd name="T1" fmla="*/ 0 h 57"/>
                <a:gd name="T2" fmla="*/ 4 w 11"/>
                <a:gd name="T3" fmla="*/ 57 h 57"/>
                <a:gd name="T4" fmla="*/ 7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7A8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Freeform 98"/>
            <p:cNvSpPr/>
            <p:nvPr/>
          </p:nvSpPr>
          <p:spPr bwMode="auto">
            <a:xfrm>
              <a:off x="-12434888" y="423862"/>
              <a:ext cx="33338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Freeform 99"/>
            <p:cNvSpPr/>
            <p:nvPr/>
          </p:nvSpPr>
          <p:spPr bwMode="auto">
            <a:xfrm>
              <a:off x="-11726863" y="458787"/>
              <a:ext cx="31750" cy="117475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Freeform 103"/>
            <p:cNvSpPr/>
            <p:nvPr/>
          </p:nvSpPr>
          <p:spPr bwMode="auto">
            <a:xfrm>
              <a:off x="-11652251" y="566737"/>
              <a:ext cx="17463" cy="119063"/>
            </a:xfrm>
            <a:custGeom>
              <a:avLst/>
              <a:gdLst>
                <a:gd name="T0" fmla="*/ 6 w 6"/>
                <a:gd name="T1" fmla="*/ 0 h 40"/>
                <a:gd name="T2" fmla="*/ 6 w 6"/>
                <a:gd name="T3" fmla="*/ 33 h 40"/>
                <a:gd name="T4" fmla="*/ 6 w 6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0">
                  <a:moveTo>
                    <a:pt x="6" y="0"/>
                  </a:moveTo>
                  <a:cubicBezTo>
                    <a:pt x="6" y="11"/>
                    <a:pt x="6" y="22"/>
                    <a:pt x="6" y="33"/>
                  </a:cubicBezTo>
                  <a:cubicBezTo>
                    <a:pt x="2" y="40"/>
                    <a:pt x="0" y="3"/>
                    <a:pt x="6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Freeform 105"/>
            <p:cNvSpPr/>
            <p:nvPr/>
          </p:nvSpPr>
          <p:spPr bwMode="auto">
            <a:xfrm>
              <a:off x="-11736388" y="692150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Freeform 116"/>
            <p:cNvSpPr/>
            <p:nvPr/>
          </p:nvSpPr>
          <p:spPr bwMode="auto">
            <a:xfrm>
              <a:off x="-11682413" y="1095375"/>
              <a:ext cx="33338" cy="125413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Freeform 119"/>
            <p:cNvSpPr/>
            <p:nvPr/>
          </p:nvSpPr>
          <p:spPr bwMode="auto">
            <a:xfrm>
              <a:off x="-11742738" y="1301750"/>
              <a:ext cx="9525" cy="115888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0 h 39"/>
                <a:gd name="T4" fmla="*/ 3 w 3"/>
                <a:gd name="T5" fmla="*/ 0 h 39"/>
                <a:gd name="T6" fmla="*/ 3 w 3"/>
                <a:gd name="T7" fmla="*/ 39 h 39"/>
                <a:gd name="T8" fmla="*/ 0 w 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Freeform 121"/>
            <p:cNvSpPr/>
            <p:nvPr/>
          </p:nvSpPr>
          <p:spPr bwMode="auto">
            <a:xfrm>
              <a:off x="-11753851" y="1624012"/>
              <a:ext cx="20638" cy="152400"/>
            </a:xfrm>
            <a:custGeom>
              <a:avLst/>
              <a:gdLst>
                <a:gd name="T0" fmla="*/ 7 w 7"/>
                <a:gd name="T1" fmla="*/ 0 h 51"/>
                <a:gd name="T2" fmla="*/ 7 w 7"/>
                <a:gd name="T3" fmla="*/ 51 h 51"/>
                <a:gd name="T4" fmla="*/ 4 w 7"/>
                <a:gd name="T5" fmla="*/ 0 h 51"/>
                <a:gd name="T6" fmla="*/ 7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Freeform 123"/>
            <p:cNvSpPr/>
            <p:nvPr/>
          </p:nvSpPr>
          <p:spPr bwMode="auto">
            <a:xfrm>
              <a:off x="-11691938" y="1919287"/>
              <a:ext cx="20638" cy="90488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124"/>
            <p:cNvSpPr/>
            <p:nvPr/>
          </p:nvSpPr>
          <p:spPr bwMode="auto">
            <a:xfrm>
              <a:off x="-11691938" y="2117725"/>
              <a:ext cx="92075" cy="52388"/>
            </a:xfrm>
            <a:custGeom>
              <a:avLst/>
              <a:gdLst>
                <a:gd name="T0" fmla="*/ 4 w 31"/>
                <a:gd name="T1" fmla="*/ 18 h 18"/>
                <a:gd name="T2" fmla="*/ 7 w 31"/>
                <a:gd name="T3" fmla="*/ 0 h 18"/>
                <a:gd name="T4" fmla="*/ 31 w 31"/>
                <a:gd name="T5" fmla="*/ 0 h 18"/>
                <a:gd name="T6" fmla="*/ 4 w 31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8">
                  <a:moveTo>
                    <a:pt x="4" y="18"/>
                  </a:moveTo>
                  <a:cubicBezTo>
                    <a:pt x="6" y="13"/>
                    <a:pt x="0" y="0"/>
                    <a:pt x="7" y="0"/>
                  </a:cubicBezTo>
                  <a:cubicBezTo>
                    <a:pt x="15" y="0"/>
                    <a:pt x="23" y="0"/>
                    <a:pt x="31" y="0"/>
                  </a:cubicBezTo>
                  <a:cubicBezTo>
                    <a:pt x="20" y="4"/>
                    <a:pt x="2" y="1"/>
                    <a:pt x="4" y="18"/>
                  </a:cubicBezTo>
                  <a:close/>
                </a:path>
              </a:pathLst>
            </a:custGeom>
            <a:solidFill>
              <a:srgbClr val="98A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128"/>
            <p:cNvSpPr/>
            <p:nvPr/>
          </p:nvSpPr>
          <p:spPr bwMode="auto">
            <a:xfrm>
              <a:off x="-10882313" y="38100"/>
              <a:ext cx="20638" cy="206375"/>
            </a:xfrm>
            <a:custGeom>
              <a:avLst/>
              <a:gdLst>
                <a:gd name="T0" fmla="*/ 0 w 7"/>
                <a:gd name="T1" fmla="*/ 0 h 69"/>
                <a:gd name="T2" fmla="*/ 3 w 7"/>
                <a:gd name="T3" fmla="*/ 69 h 69"/>
                <a:gd name="T4" fmla="*/ 0 w 7"/>
                <a:gd name="T5" fmla="*/ 69 h 69"/>
                <a:gd name="T6" fmla="*/ 0 w 7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0" y="0"/>
                  </a:moveTo>
                  <a:cubicBezTo>
                    <a:pt x="7" y="17"/>
                    <a:pt x="1" y="47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129"/>
            <p:cNvSpPr/>
            <p:nvPr/>
          </p:nvSpPr>
          <p:spPr bwMode="auto">
            <a:xfrm>
              <a:off x="-12444413" y="674687"/>
              <a:ext cx="22225" cy="268288"/>
            </a:xfrm>
            <a:custGeom>
              <a:avLst/>
              <a:gdLst>
                <a:gd name="T0" fmla="*/ 7 w 7"/>
                <a:gd name="T1" fmla="*/ 0 h 90"/>
                <a:gd name="T2" fmla="*/ 7 w 7"/>
                <a:gd name="T3" fmla="*/ 90 h 90"/>
                <a:gd name="T4" fmla="*/ 4 w 7"/>
                <a:gd name="T5" fmla="*/ 0 h 90"/>
                <a:gd name="T6" fmla="*/ 7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7" y="0"/>
                  </a:moveTo>
                  <a:cubicBezTo>
                    <a:pt x="7" y="30"/>
                    <a:pt x="7" y="60"/>
                    <a:pt x="7" y="90"/>
                  </a:cubicBezTo>
                  <a:cubicBezTo>
                    <a:pt x="0" y="66"/>
                    <a:pt x="6" y="2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133"/>
            <p:cNvSpPr/>
            <p:nvPr/>
          </p:nvSpPr>
          <p:spPr bwMode="auto">
            <a:xfrm>
              <a:off x="-11620501" y="-714375"/>
              <a:ext cx="33338" cy="206375"/>
            </a:xfrm>
            <a:custGeom>
              <a:avLst/>
              <a:gdLst>
                <a:gd name="T0" fmla="*/ 7 w 11"/>
                <a:gd name="T1" fmla="*/ 0 h 69"/>
                <a:gd name="T2" fmla="*/ 4 w 11"/>
                <a:gd name="T3" fmla="*/ 69 h 69"/>
                <a:gd name="T4" fmla="*/ 7 w 11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9">
                  <a:moveTo>
                    <a:pt x="7" y="0"/>
                  </a:moveTo>
                  <a:cubicBezTo>
                    <a:pt x="5" y="22"/>
                    <a:pt x="11" y="52"/>
                    <a:pt x="4" y="69"/>
                  </a:cubicBezTo>
                  <a:cubicBezTo>
                    <a:pt x="6" y="47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7712751" y="3931962"/>
            <a:ext cx="1313352" cy="2269905"/>
            <a:chOff x="-4941888" y="-382588"/>
            <a:chExt cx="1501775" cy="2595563"/>
          </a:xfrm>
          <a:effectLst>
            <a:outerShdw blurRad="114300" dist="63500" sx="102000" sy="102000" algn="l" rotWithShape="0">
              <a:prstClr val="black">
                <a:alpha val="62000"/>
              </a:prstClr>
            </a:outerShdw>
          </a:effectLst>
        </p:grpSpPr>
        <p:sp>
          <p:nvSpPr>
            <p:cNvPr id="199" name="Freeform 60"/>
            <p:cNvSpPr/>
            <p:nvPr/>
          </p:nvSpPr>
          <p:spPr bwMode="auto">
            <a:xfrm>
              <a:off x="-4005263" y="1006475"/>
              <a:ext cx="15875" cy="115888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25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Freeform 61"/>
            <p:cNvSpPr/>
            <p:nvPr/>
          </p:nvSpPr>
          <p:spPr bwMode="auto">
            <a:xfrm>
              <a:off x="-3968751" y="1006475"/>
              <a:ext cx="14288" cy="115888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Freeform 67"/>
            <p:cNvSpPr/>
            <p:nvPr/>
          </p:nvSpPr>
          <p:spPr bwMode="auto">
            <a:xfrm>
              <a:off x="-3897313" y="65087"/>
              <a:ext cx="98425" cy="98425"/>
            </a:xfrm>
            <a:custGeom>
              <a:avLst/>
              <a:gdLst>
                <a:gd name="T0" fmla="*/ 0 w 33"/>
                <a:gd name="T1" fmla="*/ 33 h 33"/>
                <a:gd name="T2" fmla="*/ 33 w 33"/>
                <a:gd name="T3" fmla="*/ 0 h 33"/>
                <a:gd name="T4" fmla="*/ 0 w 33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cubicBezTo>
                    <a:pt x="10" y="21"/>
                    <a:pt x="21" y="10"/>
                    <a:pt x="33" y="0"/>
                  </a:cubicBezTo>
                  <a:cubicBezTo>
                    <a:pt x="23" y="12"/>
                    <a:pt x="12" y="23"/>
                    <a:pt x="0" y="33"/>
                  </a:cubicBezTo>
                  <a:close/>
                </a:path>
              </a:pathLst>
            </a:custGeom>
            <a:solidFill>
              <a:srgbClr val="B1D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Freeform 71"/>
            <p:cNvSpPr>
              <a:spLocks noEditPoints="1"/>
            </p:cNvSpPr>
            <p:nvPr/>
          </p:nvSpPr>
          <p:spPr bwMode="auto">
            <a:xfrm>
              <a:off x="-4935538" y="-382588"/>
              <a:ext cx="1495425" cy="2595563"/>
            </a:xfrm>
            <a:custGeom>
              <a:avLst/>
              <a:gdLst>
                <a:gd name="T0" fmla="*/ 3 w 501"/>
                <a:gd name="T1" fmla="*/ 441 h 869"/>
                <a:gd name="T2" fmla="*/ 177 w 501"/>
                <a:gd name="T3" fmla="*/ 0 h 869"/>
                <a:gd name="T4" fmla="*/ 306 w 501"/>
                <a:gd name="T5" fmla="*/ 231 h 869"/>
                <a:gd name="T6" fmla="*/ 348 w 501"/>
                <a:gd name="T7" fmla="*/ 183 h 869"/>
                <a:gd name="T8" fmla="*/ 381 w 501"/>
                <a:gd name="T9" fmla="*/ 150 h 869"/>
                <a:gd name="T10" fmla="*/ 402 w 501"/>
                <a:gd name="T11" fmla="*/ 135 h 869"/>
                <a:gd name="T12" fmla="*/ 501 w 501"/>
                <a:gd name="T13" fmla="*/ 363 h 869"/>
                <a:gd name="T14" fmla="*/ 501 w 501"/>
                <a:gd name="T15" fmla="*/ 615 h 869"/>
                <a:gd name="T16" fmla="*/ 276 w 501"/>
                <a:gd name="T17" fmla="*/ 834 h 869"/>
                <a:gd name="T18" fmla="*/ 246 w 501"/>
                <a:gd name="T19" fmla="*/ 834 h 869"/>
                <a:gd name="T20" fmla="*/ 240 w 501"/>
                <a:gd name="T21" fmla="*/ 834 h 869"/>
                <a:gd name="T22" fmla="*/ 222 w 501"/>
                <a:gd name="T23" fmla="*/ 798 h 869"/>
                <a:gd name="T24" fmla="*/ 147 w 501"/>
                <a:gd name="T25" fmla="*/ 867 h 869"/>
                <a:gd name="T26" fmla="*/ 45 w 501"/>
                <a:gd name="T27" fmla="*/ 735 h 869"/>
                <a:gd name="T28" fmla="*/ 3 w 501"/>
                <a:gd name="T29" fmla="*/ 510 h 869"/>
                <a:gd name="T30" fmla="*/ 3 w 501"/>
                <a:gd name="T31" fmla="*/ 441 h 869"/>
                <a:gd name="T32" fmla="*/ 483 w 501"/>
                <a:gd name="T33" fmla="*/ 459 h 869"/>
                <a:gd name="T34" fmla="*/ 399 w 501"/>
                <a:gd name="T35" fmla="*/ 189 h 869"/>
                <a:gd name="T36" fmla="*/ 303 w 501"/>
                <a:gd name="T37" fmla="*/ 327 h 869"/>
                <a:gd name="T38" fmla="*/ 183 w 501"/>
                <a:gd name="T39" fmla="*/ 63 h 869"/>
                <a:gd name="T40" fmla="*/ 39 w 501"/>
                <a:gd name="T41" fmla="*/ 465 h 869"/>
                <a:gd name="T42" fmla="*/ 36 w 501"/>
                <a:gd name="T43" fmla="*/ 498 h 869"/>
                <a:gd name="T44" fmla="*/ 102 w 501"/>
                <a:gd name="T45" fmla="*/ 726 h 869"/>
                <a:gd name="T46" fmla="*/ 144 w 501"/>
                <a:gd name="T47" fmla="*/ 777 h 869"/>
                <a:gd name="T48" fmla="*/ 147 w 501"/>
                <a:gd name="T49" fmla="*/ 831 h 869"/>
                <a:gd name="T50" fmla="*/ 162 w 501"/>
                <a:gd name="T51" fmla="*/ 777 h 869"/>
                <a:gd name="T52" fmla="*/ 246 w 501"/>
                <a:gd name="T53" fmla="*/ 720 h 869"/>
                <a:gd name="T54" fmla="*/ 279 w 501"/>
                <a:gd name="T55" fmla="*/ 765 h 869"/>
                <a:gd name="T56" fmla="*/ 264 w 501"/>
                <a:gd name="T57" fmla="*/ 828 h 869"/>
                <a:gd name="T58" fmla="*/ 306 w 501"/>
                <a:gd name="T59" fmla="*/ 768 h 869"/>
                <a:gd name="T60" fmla="*/ 483 w 501"/>
                <a:gd name="T61" fmla="*/ 516 h 869"/>
                <a:gd name="T62" fmla="*/ 483 w 501"/>
                <a:gd name="T63" fmla="*/ 459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1" h="869">
                  <a:moveTo>
                    <a:pt x="3" y="441"/>
                  </a:moveTo>
                  <a:cubicBezTo>
                    <a:pt x="0" y="233"/>
                    <a:pt x="104" y="132"/>
                    <a:pt x="177" y="0"/>
                  </a:cubicBezTo>
                  <a:cubicBezTo>
                    <a:pt x="236" y="61"/>
                    <a:pt x="287" y="130"/>
                    <a:pt x="306" y="231"/>
                  </a:cubicBezTo>
                  <a:cubicBezTo>
                    <a:pt x="323" y="218"/>
                    <a:pt x="332" y="197"/>
                    <a:pt x="348" y="183"/>
                  </a:cubicBezTo>
                  <a:cubicBezTo>
                    <a:pt x="360" y="173"/>
                    <a:pt x="371" y="162"/>
                    <a:pt x="381" y="150"/>
                  </a:cubicBezTo>
                  <a:cubicBezTo>
                    <a:pt x="389" y="146"/>
                    <a:pt x="391" y="136"/>
                    <a:pt x="402" y="135"/>
                  </a:cubicBezTo>
                  <a:cubicBezTo>
                    <a:pt x="439" y="207"/>
                    <a:pt x="484" y="271"/>
                    <a:pt x="501" y="363"/>
                  </a:cubicBezTo>
                  <a:cubicBezTo>
                    <a:pt x="501" y="447"/>
                    <a:pt x="501" y="531"/>
                    <a:pt x="501" y="615"/>
                  </a:cubicBezTo>
                  <a:cubicBezTo>
                    <a:pt x="465" y="727"/>
                    <a:pt x="411" y="821"/>
                    <a:pt x="276" y="834"/>
                  </a:cubicBezTo>
                  <a:cubicBezTo>
                    <a:pt x="266" y="834"/>
                    <a:pt x="256" y="834"/>
                    <a:pt x="246" y="834"/>
                  </a:cubicBezTo>
                  <a:cubicBezTo>
                    <a:pt x="244" y="834"/>
                    <a:pt x="242" y="834"/>
                    <a:pt x="240" y="834"/>
                  </a:cubicBezTo>
                  <a:cubicBezTo>
                    <a:pt x="229" y="827"/>
                    <a:pt x="222" y="816"/>
                    <a:pt x="222" y="798"/>
                  </a:cubicBezTo>
                  <a:cubicBezTo>
                    <a:pt x="191" y="813"/>
                    <a:pt x="187" y="869"/>
                    <a:pt x="147" y="867"/>
                  </a:cubicBezTo>
                  <a:cubicBezTo>
                    <a:pt x="113" y="865"/>
                    <a:pt x="59" y="769"/>
                    <a:pt x="45" y="735"/>
                  </a:cubicBezTo>
                  <a:cubicBezTo>
                    <a:pt x="13" y="658"/>
                    <a:pt x="7" y="593"/>
                    <a:pt x="3" y="510"/>
                  </a:cubicBezTo>
                  <a:cubicBezTo>
                    <a:pt x="3" y="487"/>
                    <a:pt x="3" y="464"/>
                    <a:pt x="3" y="441"/>
                  </a:cubicBezTo>
                  <a:close/>
                  <a:moveTo>
                    <a:pt x="483" y="459"/>
                  </a:moveTo>
                  <a:cubicBezTo>
                    <a:pt x="476" y="348"/>
                    <a:pt x="417" y="289"/>
                    <a:pt x="399" y="189"/>
                  </a:cubicBezTo>
                  <a:cubicBezTo>
                    <a:pt x="359" y="227"/>
                    <a:pt x="331" y="277"/>
                    <a:pt x="303" y="327"/>
                  </a:cubicBezTo>
                  <a:cubicBezTo>
                    <a:pt x="275" y="227"/>
                    <a:pt x="231" y="143"/>
                    <a:pt x="183" y="63"/>
                  </a:cubicBezTo>
                  <a:cubicBezTo>
                    <a:pt x="111" y="173"/>
                    <a:pt x="51" y="295"/>
                    <a:pt x="39" y="465"/>
                  </a:cubicBezTo>
                  <a:cubicBezTo>
                    <a:pt x="32" y="470"/>
                    <a:pt x="38" y="488"/>
                    <a:pt x="36" y="498"/>
                  </a:cubicBezTo>
                  <a:cubicBezTo>
                    <a:pt x="46" y="589"/>
                    <a:pt x="68" y="669"/>
                    <a:pt x="102" y="726"/>
                  </a:cubicBezTo>
                  <a:cubicBezTo>
                    <a:pt x="112" y="743"/>
                    <a:pt x="137" y="759"/>
                    <a:pt x="144" y="777"/>
                  </a:cubicBezTo>
                  <a:cubicBezTo>
                    <a:pt x="151" y="795"/>
                    <a:pt x="144" y="815"/>
                    <a:pt x="147" y="831"/>
                  </a:cubicBezTo>
                  <a:cubicBezTo>
                    <a:pt x="160" y="821"/>
                    <a:pt x="155" y="793"/>
                    <a:pt x="162" y="777"/>
                  </a:cubicBezTo>
                  <a:cubicBezTo>
                    <a:pt x="208" y="776"/>
                    <a:pt x="213" y="734"/>
                    <a:pt x="246" y="720"/>
                  </a:cubicBezTo>
                  <a:cubicBezTo>
                    <a:pt x="253" y="739"/>
                    <a:pt x="271" y="747"/>
                    <a:pt x="279" y="765"/>
                  </a:cubicBezTo>
                  <a:cubicBezTo>
                    <a:pt x="270" y="782"/>
                    <a:pt x="262" y="800"/>
                    <a:pt x="264" y="828"/>
                  </a:cubicBezTo>
                  <a:cubicBezTo>
                    <a:pt x="288" y="818"/>
                    <a:pt x="289" y="785"/>
                    <a:pt x="306" y="768"/>
                  </a:cubicBezTo>
                  <a:cubicBezTo>
                    <a:pt x="434" y="753"/>
                    <a:pt x="462" y="638"/>
                    <a:pt x="483" y="516"/>
                  </a:cubicBezTo>
                  <a:cubicBezTo>
                    <a:pt x="488" y="504"/>
                    <a:pt x="488" y="471"/>
                    <a:pt x="483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Freeform 75"/>
            <p:cNvSpPr>
              <a:spLocks noEditPoints="1"/>
            </p:cNvSpPr>
            <p:nvPr/>
          </p:nvSpPr>
          <p:spPr bwMode="auto">
            <a:xfrm>
              <a:off x="-4829176" y="-195263"/>
              <a:ext cx="1335088" cy="2293938"/>
            </a:xfrm>
            <a:custGeom>
              <a:avLst/>
              <a:gdLst>
                <a:gd name="T0" fmla="*/ 147 w 447"/>
                <a:gd name="T1" fmla="*/ 0 h 768"/>
                <a:gd name="T2" fmla="*/ 363 w 447"/>
                <a:gd name="T3" fmla="*/ 126 h 768"/>
                <a:gd name="T4" fmla="*/ 447 w 447"/>
                <a:gd name="T5" fmla="*/ 453 h 768"/>
                <a:gd name="T6" fmla="*/ 228 w 447"/>
                <a:gd name="T7" fmla="*/ 765 h 768"/>
                <a:gd name="T8" fmla="*/ 210 w 447"/>
                <a:gd name="T9" fmla="*/ 657 h 768"/>
                <a:gd name="T10" fmla="*/ 111 w 447"/>
                <a:gd name="T11" fmla="*/ 768 h 768"/>
                <a:gd name="T12" fmla="*/ 66 w 447"/>
                <a:gd name="T13" fmla="*/ 663 h 768"/>
                <a:gd name="T14" fmla="*/ 3 w 447"/>
                <a:gd name="T15" fmla="*/ 402 h 768"/>
                <a:gd name="T16" fmla="*/ 93 w 447"/>
                <a:gd name="T17" fmla="*/ 234 h 768"/>
                <a:gd name="T18" fmla="*/ 138 w 447"/>
                <a:gd name="T19" fmla="*/ 276 h 768"/>
                <a:gd name="T20" fmla="*/ 141 w 447"/>
                <a:gd name="T21" fmla="*/ 213 h 768"/>
                <a:gd name="T22" fmla="*/ 147 w 447"/>
                <a:gd name="T23" fmla="*/ 144 h 768"/>
                <a:gd name="T24" fmla="*/ 156 w 447"/>
                <a:gd name="T25" fmla="*/ 375 h 768"/>
                <a:gd name="T26" fmla="*/ 225 w 447"/>
                <a:gd name="T27" fmla="*/ 207 h 768"/>
                <a:gd name="T28" fmla="*/ 150 w 447"/>
                <a:gd name="T29" fmla="*/ 468 h 768"/>
                <a:gd name="T30" fmla="*/ 246 w 447"/>
                <a:gd name="T31" fmla="*/ 333 h 768"/>
                <a:gd name="T32" fmla="*/ 129 w 447"/>
                <a:gd name="T33" fmla="*/ 696 h 768"/>
                <a:gd name="T34" fmla="*/ 222 w 447"/>
                <a:gd name="T35" fmla="*/ 621 h 768"/>
                <a:gd name="T36" fmla="*/ 276 w 447"/>
                <a:gd name="T37" fmla="*/ 402 h 768"/>
                <a:gd name="T38" fmla="*/ 15 w 447"/>
                <a:gd name="T39" fmla="*/ 420 h 768"/>
                <a:gd name="T40" fmla="*/ 111 w 447"/>
                <a:gd name="T41" fmla="*/ 687 h 768"/>
                <a:gd name="T42" fmla="*/ 66 w 447"/>
                <a:gd name="T43" fmla="*/ 348 h 768"/>
                <a:gd name="T44" fmla="*/ 129 w 447"/>
                <a:gd name="T45" fmla="*/ 441 h 768"/>
                <a:gd name="T46" fmla="*/ 132 w 447"/>
                <a:gd name="T47" fmla="*/ 381 h 768"/>
                <a:gd name="T48" fmla="*/ 435 w 447"/>
                <a:gd name="T49" fmla="*/ 408 h 768"/>
                <a:gd name="T50" fmla="*/ 273 w 447"/>
                <a:gd name="T51" fmla="*/ 291 h 768"/>
                <a:gd name="T52" fmla="*/ 288 w 447"/>
                <a:gd name="T53" fmla="*/ 441 h 768"/>
                <a:gd name="T54" fmla="*/ 258 w 447"/>
                <a:gd name="T55" fmla="*/ 639 h 768"/>
                <a:gd name="T56" fmla="*/ 303 w 447"/>
                <a:gd name="T57" fmla="*/ 339 h 768"/>
                <a:gd name="T58" fmla="*/ 351 w 447"/>
                <a:gd name="T59" fmla="*/ 294 h 768"/>
                <a:gd name="T60" fmla="*/ 357 w 447"/>
                <a:gd name="T61" fmla="*/ 363 h 768"/>
                <a:gd name="T62" fmla="*/ 348 w 447"/>
                <a:gd name="T63" fmla="*/ 408 h 768"/>
                <a:gd name="T64" fmla="*/ 420 w 447"/>
                <a:gd name="T65" fmla="*/ 450 h 768"/>
                <a:gd name="T66" fmla="*/ 273 w 447"/>
                <a:gd name="T67" fmla="*/ 687 h 768"/>
                <a:gd name="T68" fmla="*/ 435 w 447"/>
                <a:gd name="T69" fmla="*/ 408 h 768"/>
                <a:gd name="T70" fmla="*/ 249 w 447"/>
                <a:gd name="T71" fmla="*/ 681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7" h="768">
                  <a:moveTo>
                    <a:pt x="3" y="402"/>
                  </a:moveTo>
                  <a:cubicBezTo>
                    <a:pt x="15" y="232"/>
                    <a:pt x="75" y="110"/>
                    <a:pt x="147" y="0"/>
                  </a:cubicBezTo>
                  <a:cubicBezTo>
                    <a:pt x="195" y="80"/>
                    <a:pt x="239" y="164"/>
                    <a:pt x="267" y="264"/>
                  </a:cubicBezTo>
                  <a:cubicBezTo>
                    <a:pt x="295" y="214"/>
                    <a:pt x="323" y="164"/>
                    <a:pt x="363" y="126"/>
                  </a:cubicBezTo>
                  <a:cubicBezTo>
                    <a:pt x="381" y="226"/>
                    <a:pt x="440" y="285"/>
                    <a:pt x="447" y="396"/>
                  </a:cubicBezTo>
                  <a:cubicBezTo>
                    <a:pt x="447" y="415"/>
                    <a:pt x="447" y="434"/>
                    <a:pt x="447" y="453"/>
                  </a:cubicBezTo>
                  <a:cubicBezTo>
                    <a:pt x="426" y="575"/>
                    <a:pt x="398" y="690"/>
                    <a:pt x="270" y="705"/>
                  </a:cubicBezTo>
                  <a:cubicBezTo>
                    <a:pt x="253" y="722"/>
                    <a:pt x="252" y="755"/>
                    <a:pt x="228" y="765"/>
                  </a:cubicBezTo>
                  <a:cubicBezTo>
                    <a:pt x="226" y="737"/>
                    <a:pt x="234" y="719"/>
                    <a:pt x="243" y="702"/>
                  </a:cubicBezTo>
                  <a:cubicBezTo>
                    <a:pt x="235" y="684"/>
                    <a:pt x="217" y="676"/>
                    <a:pt x="210" y="657"/>
                  </a:cubicBezTo>
                  <a:cubicBezTo>
                    <a:pt x="177" y="671"/>
                    <a:pt x="172" y="713"/>
                    <a:pt x="126" y="714"/>
                  </a:cubicBezTo>
                  <a:cubicBezTo>
                    <a:pt x="119" y="730"/>
                    <a:pt x="124" y="758"/>
                    <a:pt x="111" y="768"/>
                  </a:cubicBezTo>
                  <a:cubicBezTo>
                    <a:pt x="108" y="752"/>
                    <a:pt x="115" y="732"/>
                    <a:pt x="108" y="714"/>
                  </a:cubicBezTo>
                  <a:cubicBezTo>
                    <a:pt x="101" y="696"/>
                    <a:pt x="76" y="680"/>
                    <a:pt x="66" y="663"/>
                  </a:cubicBezTo>
                  <a:cubicBezTo>
                    <a:pt x="32" y="606"/>
                    <a:pt x="10" y="526"/>
                    <a:pt x="0" y="435"/>
                  </a:cubicBezTo>
                  <a:cubicBezTo>
                    <a:pt x="7" y="430"/>
                    <a:pt x="1" y="412"/>
                    <a:pt x="3" y="402"/>
                  </a:cubicBezTo>
                  <a:close/>
                  <a:moveTo>
                    <a:pt x="135" y="351"/>
                  </a:moveTo>
                  <a:cubicBezTo>
                    <a:pt x="119" y="316"/>
                    <a:pt x="92" y="276"/>
                    <a:pt x="93" y="234"/>
                  </a:cubicBezTo>
                  <a:cubicBezTo>
                    <a:pt x="105" y="267"/>
                    <a:pt x="115" y="302"/>
                    <a:pt x="135" y="327"/>
                  </a:cubicBezTo>
                  <a:cubicBezTo>
                    <a:pt x="135" y="309"/>
                    <a:pt x="140" y="296"/>
                    <a:pt x="138" y="276"/>
                  </a:cubicBezTo>
                  <a:cubicBezTo>
                    <a:pt x="145" y="272"/>
                    <a:pt x="139" y="255"/>
                    <a:pt x="141" y="246"/>
                  </a:cubicBezTo>
                  <a:cubicBezTo>
                    <a:pt x="141" y="235"/>
                    <a:pt x="141" y="224"/>
                    <a:pt x="141" y="213"/>
                  </a:cubicBezTo>
                  <a:cubicBezTo>
                    <a:pt x="148" y="209"/>
                    <a:pt x="142" y="192"/>
                    <a:pt x="144" y="183"/>
                  </a:cubicBezTo>
                  <a:cubicBezTo>
                    <a:pt x="146" y="171"/>
                    <a:pt x="140" y="151"/>
                    <a:pt x="147" y="144"/>
                  </a:cubicBezTo>
                  <a:cubicBezTo>
                    <a:pt x="153" y="168"/>
                    <a:pt x="153" y="198"/>
                    <a:pt x="153" y="228"/>
                  </a:cubicBezTo>
                  <a:cubicBezTo>
                    <a:pt x="163" y="263"/>
                    <a:pt x="138" y="355"/>
                    <a:pt x="156" y="375"/>
                  </a:cubicBezTo>
                  <a:cubicBezTo>
                    <a:pt x="154" y="373"/>
                    <a:pt x="159" y="367"/>
                    <a:pt x="159" y="366"/>
                  </a:cubicBezTo>
                  <a:cubicBezTo>
                    <a:pt x="185" y="317"/>
                    <a:pt x="194" y="251"/>
                    <a:pt x="225" y="207"/>
                  </a:cubicBezTo>
                  <a:cubicBezTo>
                    <a:pt x="225" y="289"/>
                    <a:pt x="168" y="340"/>
                    <a:pt x="153" y="417"/>
                  </a:cubicBezTo>
                  <a:cubicBezTo>
                    <a:pt x="146" y="428"/>
                    <a:pt x="152" y="452"/>
                    <a:pt x="150" y="468"/>
                  </a:cubicBezTo>
                  <a:cubicBezTo>
                    <a:pt x="151" y="492"/>
                    <a:pt x="149" y="513"/>
                    <a:pt x="147" y="534"/>
                  </a:cubicBezTo>
                  <a:cubicBezTo>
                    <a:pt x="195" y="494"/>
                    <a:pt x="225" y="410"/>
                    <a:pt x="246" y="333"/>
                  </a:cubicBezTo>
                  <a:cubicBezTo>
                    <a:pt x="260" y="435"/>
                    <a:pt x="192" y="506"/>
                    <a:pt x="144" y="567"/>
                  </a:cubicBezTo>
                  <a:cubicBezTo>
                    <a:pt x="144" y="615"/>
                    <a:pt x="136" y="655"/>
                    <a:pt x="129" y="696"/>
                  </a:cubicBezTo>
                  <a:cubicBezTo>
                    <a:pt x="173" y="690"/>
                    <a:pt x="198" y="665"/>
                    <a:pt x="204" y="621"/>
                  </a:cubicBezTo>
                  <a:cubicBezTo>
                    <a:pt x="214" y="619"/>
                    <a:pt x="217" y="627"/>
                    <a:pt x="222" y="621"/>
                  </a:cubicBezTo>
                  <a:cubicBezTo>
                    <a:pt x="256" y="577"/>
                    <a:pt x="273" y="516"/>
                    <a:pt x="276" y="441"/>
                  </a:cubicBezTo>
                  <a:cubicBezTo>
                    <a:pt x="281" y="435"/>
                    <a:pt x="281" y="408"/>
                    <a:pt x="276" y="402"/>
                  </a:cubicBezTo>
                  <a:cubicBezTo>
                    <a:pt x="268" y="239"/>
                    <a:pt x="203" y="133"/>
                    <a:pt x="144" y="21"/>
                  </a:cubicBezTo>
                  <a:cubicBezTo>
                    <a:pt x="84" y="137"/>
                    <a:pt x="24" y="253"/>
                    <a:pt x="15" y="420"/>
                  </a:cubicBezTo>
                  <a:cubicBezTo>
                    <a:pt x="10" y="429"/>
                    <a:pt x="10" y="459"/>
                    <a:pt x="15" y="468"/>
                  </a:cubicBezTo>
                  <a:cubicBezTo>
                    <a:pt x="33" y="555"/>
                    <a:pt x="54" y="639"/>
                    <a:pt x="111" y="687"/>
                  </a:cubicBezTo>
                  <a:cubicBezTo>
                    <a:pt x="116" y="613"/>
                    <a:pt x="125" y="543"/>
                    <a:pt x="129" y="468"/>
                  </a:cubicBezTo>
                  <a:cubicBezTo>
                    <a:pt x="102" y="436"/>
                    <a:pt x="65" y="398"/>
                    <a:pt x="66" y="348"/>
                  </a:cubicBezTo>
                  <a:cubicBezTo>
                    <a:pt x="78" y="360"/>
                    <a:pt x="86" y="383"/>
                    <a:pt x="96" y="402"/>
                  </a:cubicBezTo>
                  <a:cubicBezTo>
                    <a:pt x="105" y="419"/>
                    <a:pt x="116" y="445"/>
                    <a:pt x="129" y="441"/>
                  </a:cubicBezTo>
                  <a:cubicBezTo>
                    <a:pt x="136" y="437"/>
                    <a:pt x="130" y="420"/>
                    <a:pt x="132" y="411"/>
                  </a:cubicBezTo>
                  <a:cubicBezTo>
                    <a:pt x="132" y="401"/>
                    <a:pt x="132" y="391"/>
                    <a:pt x="132" y="381"/>
                  </a:cubicBezTo>
                  <a:cubicBezTo>
                    <a:pt x="139" y="377"/>
                    <a:pt x="133" y="360"/>
                    <a:pt x="135" y="351"/>
                  </a:cubicBezTo>
                  <a:close/>
                  <a:moveTo>
                    <a:pt x="435" y="408"/>
                  </a:moveTo>
                  <a:cubicBezTo>
                    <a:pt x="425" y="308"/>
                    <a:pt x="377" y="246"/>
                    <a:pt x="351" y="162"/>
                  </a:cubicBezTo>
                  <a:cubicBezTo>
                    <a:pt x="323" y="203"/>
                    <a:pt x="299" y="248"/>
                    <a:pt x="273" y="291"/>
                  </a:cubicBezTo>
                  <a:cubicBezTo>
                    <a:pt x="282" y="324"/>
                    <a:pt x="289" y="359"/>
                    <a:pt x="288" y="402"/>
                  </a:cubicBezTo>
                  <a:cubicBezTo>
                    <a:pt x="288" y="415"/>
                    <a:pt x="288" y="428"/>
                    <a:pt x="288" y="441"/>
                  </a:cubicBezTo>
                  <a:cubicBezTo>
                    <a:pt x="287" y="508"/>
                    <a:pt x="268" y="557"/>
                    <a:pt x="249" y="606"/>
                  </a:cubicBezTo>
                  <a:cubicBezTo>
                    <a:pt x="255" y="614"/>
                    <a:pt x="257" y="626"/>
                    <a:pt x="258" y="639"/>
                  </a:cubicBezTo>
                  <a:cubicBezTo>
                    <a:pt x="272" y="594"/>
                    <a:pt x="306" y="547"/>
                    <a:pt x="309" y="492"/>
                  </a:cubicBezTo>
                  <a:cubicBezTo>
                    <a:pt x="311" y="444"/>
                    <a:pt x="283" y="390"/>
                    <a:pt x="303" y="339"/>
                  </a:cubicBezTo>
                  <a:cubicBezTo>
                    <a:pt x="314" y="368"/>
                    <a:pt x="307" y="415"/>
                    <a:pt x="324" y="438"/>
                  </a:cubicBezTo>
                  <a:cubicBezTo>
                    <a:pt x="335" y="392"/>
                    <a:pt x="340" y="340"/>
                    <a:pt x="351" y="294"/>
                  </a:cubicBezTo>
                  <a:cubicBezTo>
                    <a:pt x="350" y="312"/>
                    <a:pt x="352" y="327"/>
                    <a:pt x="354" y="342"/>
                  </a:cubicBezTo>
                  <a:cubicBezTo>
                    <a:pt x="347" y="345"/>
                    <a:pt x="350" y="382"/>
                    <a:pt x="357" y="363"/>
                  </a:cubicBezTo>
                  <a:cubicBezTo>
                    <a:pt x="368" y="350"/>
                    <a:pt x="384" y="326"/>
                    <a:pt x="396" y="324"/>
                  </a:cubicBezTo>
                  <a:cubicBezTo>
                    <a:pt x="394" y="358"/>
                    <a:pt x="361" y="376"/>
                    <a:pt x="348" y="408"/>
                  </a:cubicBezTo>
                  <a:cubicBezTo>
                    <a:pt x="324" y="466"/>
                    <a:pt x="331" y="541"/>
                    <a:pt x="303" y="600"/>
                  </a:cubicBezTo>
                  <a:cubicBezTo>
                    <a:pt x="349" y="571"/>
                    <a:pt x="385" y="490"/>
                    <a:pt x="420" y="450"/>
                  </a:cubicBezTo>
                  <a:cubicBezTo>
                    <a:pt x="396" y="526"/>
                    <a:pt x="356" y="586"/>
                    <a:pt x="294" y="624"/>
                  </a:cubicBezTo>
                  <a:cubicBezTo>
                    <a:pt x="289" y="647"/>
                    <a:pt x="282" y="668"/>
                    <a:pt x="273" y="687"/>
                  </a:cubicBezTo>
                  <a:cubicBezTo>
                    <a:pt x="396" y="674"/>
                    <a:pt x="417" y="559"/>
                    <a:pt x="435" y="441"/>
                  </a:cubicBezTo>
                  <a:cubicBezTo>
                    <a:pt x="440" y="437"/>
                    <a:pt x="440" y="412"/>
                    <a:pt x="435" y="408"/>
                  </a:cubicBezTo>
                  <a:close/>
                  <a:moveTo>
                    <a:pt x="243" y="609"/>
                  </a:moveTo>
                  <a:cubicBezTo>
                    <a:pt x="217" y="628"/>
                    <a:pt x="219" y="668"/>
                    <a:pt x="249" y="681"/>
                  </a:cubicBezTo>
                  <a:cubicBezTo>
                    <a:pt x="260" y="659"/>
                    <a:pt x="248" y="632"/>
                    <a:pt x="243" y="609"/>
                  </a:cubicBezTo>
                  <a:close/>
                </a:path>
              </a:pathLst>
            </a:custGeom>
            <a:solidFill>
              <a:srgbClr val="293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Freeform 88"/>
            <p:cNvSpPr/>
            <p:nvPr/>
          </p:nvSpPr>
          <p:spPr bwMode="auto">
            <a:xfrm>
              <a:off x="-4783138" y="-131763"/>
              <a:ext cx="777875" cy="2016125"/>
            </a:xfrm>
            <a:custGeom>
              <a:avLst/>
              <a:gdLst>
                <a:gd name="T0" fmla="*/ 0 w 261"/>
                <a:gd name="T1" fmla="*/ 399 h 675"/>
                <a:gd name="T2" fmla="*/ 129 w 261"/>
                <a:gd name="T3" fmla="*/ 0 h 675"/>
                <a:gd name="T4" fmla="*/ 261 w 261"/>
                <a:gd name="T5" fmla="*/ 381 h 675"/>
                <a:gd name="T6" fmla="*/ 261 w 261"/>
                <a:gd name="T7" fmla="*/ 420 h 675"/>
                <a:gd name="T8" fmla="*/ 207 w 261"/>
                <a:gd name="T9" fmla="*/ 600 h 675"/>
                <a:gd name="T10" fmla="*/ 189 w 261"/>
                <a:gd name="T11" fmla="*/ 600 h 675"/>
                <a:gd name="T12" fmla="*/ 114 w 261"/>
                <a:gd name="T13" fmla="*/ 675 h 675"/>
                <a:gd name="T14" fmla="*/ 129 w 261"/>
                <a:gd name="T15" fmla="*/ 546 h 675"/>
                <a:gd name="T16" fmla="*/ 231 w 261"/>
                <a:gd name="T17" fmla="*/ 312 h 675"/>
                <a:gd name="T18" fmla="*/ 132 w 261"/>
                <a:gd name="T19" fmla="*/ 513 h 675"/>
                <a:gd name="T20" fmla="*/ 135 w 261"/>
                <a:gd name="T21" fmla="*/ 447 h 675"/>
                <a:gd name="T22" fmla="*/ 138 w 261"/>
                <a:gd name="T23" fmla="*/ 396 h 675"/>
                <a:gd name="T24" fmla="*/ 210 w 261"/>
                <a:gd name="T25" fmla="*/ 186 h 675"/>
                <a:gd name="T26" fmla="*/ 144 w 261"/>
                <a:gd name="T27" fmla="*/ 345 h 675"/>
                <a:gd name="T28" fmla="*/ 138 w 261"/>
                <a:gd name="T29" fmla="*/ 207 h 675"/>
                <a:gd name="T30" fmla="*/ 132 w 261"/>
                <a:gd name="T31" fmla="*/ 123 h 675"/>
                <a:gd name="T32" fmla="*/ 129 w 261"/>
                <a:gd name="T33" fmla="*/ 162 h 675"/>
                <a:gd name="T34" fmla="*/ 126 w 261"/>
                <a:gd name="T35" fmla="*/ 192 h 675"/>
                <a:gd name="T36" fmla="*/ 126 w 261"/>
                <a:gd name="T37" fmla="*/ 225 h 675"/>
                <a:gd name="T38" fmla="*/ 123 w 261"/>
                <a:gd name="T39" fmla="*/ 255 h 675"/>
                <a:gd name="T40" fmla="*/ 120 w 261"/>
                <a:gd name="T41" fmla="*/ 306 h 675"/>
                <a:gd name="T42" fmla="*/ 78 w 261"/>
                <a:gd name="T43" fmla="*/ 213 h 675"/>
                <a:gd name="T44" fmla="*/ 120 w 261"/>
                <a:gd name="T45" fmla="*/ 330 h 675"/>
                <a:gd name="T46" fmla="*/ 117 w 261"/>
                <a:gd name="T47" fmla="*/ 360 h 675"/>
                <a:gd name="T48" fmla="*/ 117 w 261"/>
                <a:gd name="T49" fmla="*/ 390 h 675"/>
                <a:gd name="T50" fmla="*/ 114 w 261"/>
                <a:gd name="T51" fmla="*/ 420 h 675"/>
                <a:gd name="T52" fmla="*/ 81 w 261"/>
                <a:gd name="T53" fmla="*/ 381 h 675"/>
                <a:gd name="T54" fmla="*/ 51 w 261"/>
                <a:gd name="T55" fmla="*/ 327 h 675"/>
                <a:gd name="T56" fmla="*/ 114 w 261"/>
                <a:gd name="T57" fmla="*/ 447 h 675"/>
                <a:gd name="T58" fmla="*/ 96 w 261"/>
                <a:gd name="T59" fmla="*/ 666 h 675"/>
                <a:gd name="T60" fmla="*/ 0 w 261"/>
                <a:gd name="T61" fmla="*/ 447 h 675"/>
                <a:gd name="T62" fmla="*/ 0 w 261"/>
                <a:gd name="T63" fmla="*/ 399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675">
                  <a:moveTo>
                    <a:pt x="0" y="399"/>
                  </a:moveTo>
                  <a:cubicBezTo>
                    <a:pt x="9" y="232"/>
                    <a:pt x="69" y="116"/>
                    <a:pt x="129" y="0"/>
                  </a:cubicBezTo>
                  <a:cubicBezTo>
                    <a:pt x="188" y="112"/>
                    <a:pt x="253" y="218"/>
                    <a:pt x="261" y="381"/>
                  </a:cubicBezTo>
                  <a:cubicBezTo>
                    <a:pt x="261" y="394"/>
                    <a:pt x="261" y="407"/>
                    <a:pt x="261" y="420"/>
                  </a:cubicBezTo>
                  <a:cubicBezTo>
                    <a:pt x="258" y="495"/>
                    <a:pt x="241" y="556"/>
                    <a:pt x="207" y="600"/>
                  </a:cubicBezTo>
                  <a:cubicBezTo>
                    <a:pt x="202" y="606"/>
                    <a:pt x="199" y="598"/>
                    <a:pt x="189" y="600"/>
                  </a:cubicBezTo>
                  <a:cubicBezTo>
                    <a:pt x="183" y="644"/>
                    <a:pt x="158" y="669"/>
                    <a:pt x="114" y="675"/>
                  </a:cubicBezTo>
                  <a:cubicBezTo>
                    <a:pt x="121" y="634"/>
                    <a:pt x="129" y="594"/>
                    <a:pt x="129" y="546"/>
                  </a:cubicBezTo>
                  <a:cubicBezTo>
                    <a:pt x="177" y="485"/>
                    <a:pt x="245" y="414"/>
                    <a:pt x="231" y="312"/>
                  </a:cubicBezTo>
                  <a:cubicBezTo>
                    <a:pt x="210" y="389"/>
                    <a:pt x="180" y="473"/>
                    <a:pt x="132" y="513"/>
                  </a:cubicBezTo>
                  <a:cubicBezTo>
                    <a:pt x="134" y="492"/>
                    <a:pt x="136" y="471"/>
                    <a:pt x="135" y="447"/>
                  </a:cubicBezTo>
                  <a:cubicBezTo>
                    <a:pt x="142" y="436"/>
                    <a:pt x="136" y="412"/>
                    <a:pt x="138" y="396"/>
                  </a:cubicBezTo>
                  <a:cubicBezTo>
                    <a:pt x="153" y="319"/>
                    <a:pt x="210" y="268"/>
                    <a:pt x="210" y="186"/>
                  </a:cubicBezTo>
                  <a:cubicBezTo>
                    <a:pt x="179" y="230"/>
                    <a:pt x="170" y="296"/>
                    <a:pt x="144" y="345"/>
                  </a:cubicBezTo>
                  <a:cubicBezTo>
                    <a:pt x="135" y="306"/>
                    <a:pt x="147" y="246"/>
                    <a:pt x="138" y="207"/>
                  </a:cubicBezTo>
                  <a:cubicBezTo>
                    <a:pt x="138" y="177"/>
                    <a:pt x="138" y="147"/>
                    <a:pt x="132" y="123"/>
                  </a:cubicBezTo>
                  <a:cubicBezTo>
                    <a:pt x="125" y="130"/>
                    <a:pt x="131" y="150"/>
                    <a:pt x="129" y="162"/>
                  </a:cubicBezTo>
                  <a:cubicBezTo>
                    <a:pt x="122" y="166"/>
                    <a:pt x="128" y="183"/>
                    <a:pt x="126" y="192"/>
                  </a:cubicBezTo>
                  <a:cubicBezTo>
                    <a:pt x="126" y="203"/>
                    <a:pt x="126" y="214"/>
                    <a:pt x="126" y="225"/>
                  </a:cubicBezTo>
                  <a:cubicBezTo>
                    <a:pt x="119" y="229"/>
                    <a:pt x="125" y="246"/>
                    <a:pt x="123" y="255"/>
                  </a:cubicBezTo>
                  <a:cubicBezTo>
                    <a:pt x="125" y="275"/>
                    <a:pt x="120" y="288"/>
                    <a:pt x="120" y="306"/>
                  </a:cubicBezTo>
                  <a:cubicBezTo>
                    <a:pt x="100" y="281"/>
                    <a:pt x="90" y="246"/>
                    <a:pt x="78" y="213"/>
                  </a:cubicBezTo>
                  <a:cubicBezTo>
                    <a:pt x="77" y="255"/>
                    <a:pt x="104" y="295"/>
                    <a:pt x="120" y="330"/>
                  </a:cubicBezTo>
                  <a:cubicBezTo>
                    <a:pt x="113" y="334"/>
                    <a:pt x="119" y="351"/>
                    <a:pt x="117" y="360"/>
                  </a:cubicBezTo>
                  <a:cubicBezTo>
                    <a:pt x="117" y="370"/>
                    <a:pt x="117" y="380"/>
                    <a:pt x="117" y="390"/>
                  </a:cubicBezTo>
                  <a:cubicBezTo>
                    <a:pt x="110" y="394"/>
                    <a:pt x="116" y="411"/>
                    <a:pt x="114" y="420"/>
                  </a:cubicBezTo>
                  <a:cubicBezTo>
                    <a:pt x="101" y="424"/>
                    <a:pt x="90" y="398"/>
                    <a:pt x="81" y="381"/>
                  </a:cubicBezTo>
                  <a:cubicBezTo>
                    <a:pt x="71" y="362"/>
                    <a:pt x="63" y="339"/>
                    <a:pt x="51" y="327"/>
                  </a:cubicBezTo>
                  <a:cubicBezTo>
                    <a:pt x="50" y="377"/>
                    <a:pt x="87" y="415"/>
                    <a:pt x="114" y="447"/>
                  </a:cubicBezTo>
                  <a:cubicBezTo>
                    <a:pt x="110" y="522"/>
                    <a:pt x="101" y="592"/>
                    <a:pt x="96" y="666"/>
                  </a:cubicBezTo>
                  <a:cubicBezTo>
                    <a:pt x="39" y="618"/>
                    <a:pt x="18" y="534"/>
                    <a:pt x="0" y="447"/>
                  </a:cubicBezTo>
                  <a:cubicBezTo>
                    <a:pt x="0" y="431"/>
                    <a:pt x="0" y="415"/>
                    <a:pt x="0" y="399"/>
                  </a:cubicBezTo>
                  <a:close/>
                </a:path>
              </a:pathLst>
            </a:custGeom>
            <a:solidFill>
              <a:srgbClr val="88B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Freeform 97"/>
            <p:cNvSpPr/>
            <p:nvPr/>
          </p:nvSpPr>
          <p:spPr bwMode="auto">
            <a:xfrm>
              <a:off x="-4419601" y="352425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Freeform 102"/>
            <p:cNvSpPr/>
            <p:nvPr/>
          </p:nvSpPr>
          <p:spPr bwMode="auto">
            <a:xfrm>
              <a:off x="-4429126" y="539750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Freeform 107"/>
            <p:cNvSpPr/>
            <p:nvPr/>
          </p:nvSpPr>
          <p:spPr bwMode="auto">
            <a:xfrm>
              <a:off x="-3792538" y="827087"/>
              <a:ext cx="30163" cy="119063"/>
            </a:xfrm>
            <a:custGeom>
              <a:avLst/>
              <a:gdLst>
                <a:gd name="T0" fmla="*/ 7 w 10"/>
                <a:gd name="T1" fmla="*/ 0 h 40"/>
                <a:gd name="T2" fmla="*/ 10 w 10"/>
                <a:gd name="T3" fmla="*/ 21 h 40"/>
                <a:gd name="T4" fmla="*/ 7 w 10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0">
                  <a:moveTo>
                    <a:pt x="7" y="0"/>
                  </a:moveTo>
                  <a:cubicBezTo>
                    <a:pt x="9" y="6"/>
                    <a:pt x="3" y="20"/>
                    <a:pt x="10" y="21"/>
                  </a:cubicBezTo>
                  <a:cubicBezTo>
                    <a:pt x="3" y="40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Freeform 108"/>
            <p:cNvSpPr/>
            <p:nvPr/>
          </p:nvSpPr>
          <p:spPr bwMode="auto">
            <a:xfrm>
              <a:off x="-4416426" y="485775"/>
              <a:ext cx="74613" cy="439738"/>
            </a:xfrm>
            <a:custGeom>
              <a:avLst/>
              <a:gdLst>
                <a:gd name="T0" fmla="*/ 21 w 25"/>
                <a:gd name="T1" fmla="*/ 138 h 147"/>
                <a:gd name="T2" fmla="*/ 18 w 25"/>
                <a:gd name="T3" fmla="*/ 147 h 147"/>
                <a:gd name="T4" fmla="*/ 15 w 25"/>
                <a:gd name="T5" fmla="*/ 0 h 147"/>
                <a:gd name="T6" fmla="*/ 21 w 25"/>
                <a:gd name="T7" fmla="*/ 13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47">
                  <a:moveTo>
                    <a:pt x="21" y="138"/>
                  </a:moveTo>
                  <a:cubicBezTo>
                    <a:pt x="21" y="139"/>
                    <a:pt x="16" y="145"/>
                    <a:pt x="18" y="147"/>
                  </a:cubicBezTo>
                  <a:cubicBezTo>
                    <a:pt x="0" y="127"/>
                    <a:pt x="25" y="35"/>
                    <a:pt x="15" y="0"/>
                  </a:cubicBezTo>
                  <a:cubicBezTo>
                    <a:pt x="24" y="39"/>
                    <a:pt x="12" y="99"/>
                    <a:pt x="21" y="138"/>
                  </a:cubicBezTo>
                  <a:close/>
                </a:path>
              </a:pathLst>
            </a:custGeom>
            <a:solidFill>
              <a:srgbClr val="6D9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Freeform 109"/>
            <p:cNvSpPr/>
            <p:nvPr/>
          </p:nvSpPr>
          <p:spPr bwMode="auto">
            <a:xfrm>
              <a:off x="-4446588" y="854075"/>
              <a:ext cx="33338" cy="88900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425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Freeform 113"/>
            <p:cNvSpPr/>
            <p:nvPr/>
          </p:nvSpPr>
          <p:spPr bwMode="auto">
            <a:xfrm>
              <a:off x="-4456113" y="1033462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Freeform 115"/>
            <p:cNvSpPr/>
            <p:nvPr/>
          </p:nvSpPr>
          <p:spPr bwMode="auto">
            <a:xfrm>
              <a:off x="-4840288" y="1006475"/>
              <a:ext cx="33338" cy="98425"/>
            </a:xfrm>
            <a:custGeom>
              <a:avLst/>
              <a:gdLst>
                <a:gd name="T0" fmla="*/ 4 w 11"/>
                <a:gd name="T1" fmla="*/ 33 h 33"/>
                <a:gd name="T2" fmla="*/ 7 w 11"/>
                <a:gd name="T3" fmla="*/ 0 h 33"/>
                <a:gd name="T4" fmla="*/ 4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Freeform 117"/>
            <p:cNvSpPr/>
            <p:nvPr/>
          </p:nvSpPr>
          <p:spPr bwMode="auto">
            <a:xfrm>
              <a:off x="-4392613" y="1050925"/>
              <a:ext cx="33338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Freeform 118"/>
            <p:cNvSpPr/>
            <p:nvPr/>
          </p:nvSpPr>
          <p:spPr bwMode="auto">
            <a:xfrm>
              <a:off x="-3494088" y="987425"/>
              <a:ext cx="14288" cy="171450"/>
            </a:xfrm>
            <a:custGeom>
              <a:avLst/>
              <a:gdLst>
                <a:gd name="T0" fmla="*/ 0 w 5"/>
                <a:gd name="T1" fmla="*/ 0 h 57"/>
                <a:gd name="T2" fmla="*/ 0 w 5"/>
                <a:gd name="T3" fmla="*/ 57 h 57"/>
                <a:gd name="T4" fmla="*/ 0 w 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7">
                  <a:moveTo>
                    <a:pt x="0" y="0"/>
                  </a:moveTo>
                  <a:cubicBezTo>
                    <a:pt x="5" y="12"/>
                    <a:pt x="5" y="45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Freeform 125"/>
            <p:cNvSpPr/>
            <p:nvPr/>
          </p:nvSpPr>
          <p:spPr bwMode="auto">
            <a:xfrm>
              <a:off x="-4084638" y="288925"/>
              <a:ext cx="554038" cy="1568450"/>
            </a:xfrm>
            <a:custGeom>
              <a:avLst/>
              <a:gdLst>
                <a:gd name="T0" fmla="*/ 39 w 186"/>
                <a:gd name="T1" fmla="*/ 240 h 525"/>
                <a:gd name="T2" fmla="*/ 24 w 186"/>
                <a:gd name="T3" fmla="*/ 129 h 525"/>
                <a:gd name="T4" fmla="*/ 102 w 186"/>
                <a:gd name="T5" fmla="*/ 0 h 525"/>
                <a:gd name="T6" fmla="*/ 186 w 186"/>
                <a:gd name="T7" fmla="*/ 246 h 525"/>
                <a:gd name="T8" fmla="*/ 186 w 186"/>
                <a:gd name="T9" fmla="*/ 279 h 525"/>
                <a:gd name="T10" fmla="*/ 24 w 186"/>
                <a:gd name="T11" fmla="*/ 525 h 525"/>
                <a:gd name="T12" fmla="*/ 45 w 186"/>
                <a:gd name="T13" fmla="*/ 462 h 525"/>
                <a:gd name="T14" fmla="*/ 171 w 186"/>
                <a:gd name="T15" fmla="*/ 288 h 525"/>
                <a:gd name="T16" fmla="*/ 54 w 186"/>
                <a:gd name="T17" fmla="*/ 438 h 525"/>
                <a:gd name="T18" fmla="*/ 99 w 186"/>
                <a:gd name="T19" fmla="*/ 246 h 525"/>
                <a:gd name="T20" fmla="*/ 147 w 186"/>
                <a:gd name="T21" fmla="*/ 162 h 525"/>
                <a:gd name="T22" fmla="*/ 108 w 186"/>
                <a:gd name="T23" fmla="*/ 201 h 525"/>
                <a:gd name="T24" fmla="*/ 105 w 186"/>
                <a:gd name="T25" fmla="*/ 180 h 525"/>
                <a:gd name="T26" fmla="*/ 102 w 186"/>
                <a:gd name="T27" fmla="*/ 132 h 525"/>
                <a:gd name="T28" fmla="*/ 75 w 186"/>
                <a:gd name="T29" fmla="*/ 276 h 525"/>
                <a:gd name="T30" fmla="*/ 54 w 186"/>
                <a:gd name="T31" fmla="*/ 177 h 525"/>
                <a:gd name="T32" fmla="*/ 60 w 186"/>
                <a:gd name="T33" fmla="*/ 330 h 525"/>
                <a:gd name="T34" fmla="*/ 9 w 186"/>
                <a:gd name="T35" fmla="*/ 477 h 525"/>
                <a:gd name="T36" fmla="*/ 0 w 186"/>
                <a:gd name="T37" fmla="*/ 444 h 525"/>
                <a:gd name="T38" fmla="*/ 39 w 186"/>
                <a:gd name="T39" fmla="*/ 279 h 525"/>
                <a:gd name="T40" fmla="*/ 39 w 186"/>
                <a:gd name="T41" fmla="*/ 24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525">
                  <a:moveTo>
                    <a:pt x="39" y="240"/>
                  </a:moveTo>
                  <a:cubicBezTo>
                    <a:pt x="40" y="197"/>
                    <a:pt x="33" y="162"/>
                    <a:pt x="24" y="129"/>
                  </a:cubicBezTo>
                  <a:cubicBezTo>
                    <a:pt x="50" y="86"/>
                    <a:pt x="74" y="41"/>
                    <a:pt x="102" y="0"/>
                  </a:cubicBezTo>
                  <a:cubicBezTo>
                    <a:pt x="128" y="84"/>
                    <a:pt x="176" y="146"/>
                    <a:pt x="186" y="246"/>
                  </a:cubicBezTo>
                  <a:cubicBezTo>
                    <a:pt x="186" y="257"/>
                    <a:pt x="186" y="268"/>
                    <a:pt x="186" y="279"/>
                  </a:cubicBezTo>
                  <a:cubicBezTo>
                    <a:pt x="168" y="397"/>
                    <a:pt x="147" y="512"/>
                    <a:pt x="24" y="525"/>
                  </a:cubicBezTo>
                  <a:cubicBezTo>
                    <a:pt x="33" y="506"/>
                    <a:pt x="40" y="485"/>
                    <a:pt x="45" y="462"/>
                  </a:cubicBezTo>
                  <a:cubicBezTo>
                    <a:pt x="107" y="424"/>
                    <a:pt x="147" y="364"/>
                    <a:pt x="171" y="288"/>
                  </a:cubicBezTo>
                  <a:cubicBezTo>
                    <a:pt x="136" y="328"/>
                    <a:pt x="100" y="409"/>
                    <a:pt x="54" y="438"/>
                  </a:cubicBezTo>
                  <a:cubicBezTo>
                    <a:pt x="82" y="379"/>
                    <a:pt x="75" y="304"/>
                    <a:pt x="99" y="246"/>
                  </a:cubicBezTo>
                  <a:cubicBezTo>
                    <a:pt x="112" y="214"/>
                    <a:pt x="145" y="196"/>
                    <a:pt x="147" y="162"/>
                  </a:cubicBezTo>
                  <a:cubicBezTo>
                    <a:pt x="135" y="164"/>
                    <a:pt x="119" y="188"/>
                    <a:pt x="108" y="201"/>
                  </a:cubicBezTo>
                  <a:cubicBezTo>
                    <a:pt x="101" y="200"/>
                    <a:pt x="107" y="186"/>
                    <a:pt x="105" y="180"/>
                  </a:cubicBezTo>
                  <a:cubicBezTo>
                    <a:pt x="103" y="165"/>
                    <a:pt x="101" y="150"/>
                    <a:pt x="102" y="132"/>
                  </a:cubicBezTo>
                  <a:cubicBezTo>
                    <a:pt x="91" y="178"/>
                    <a:pt x="86" y="230"/>
                    <a:pt x="75" y="276"/>
                  </a:cubicBezTo>
                  <a:cubicBezTo>
                    <a:pt x="58" y="253"/>
                    <a:pt x="65" y="206"/>
                    <a:pt x="54" y="177"/>
                  </a:cubicBezTo>
                  <a:cubicBezTo>
                    <a:pt x="34" y="228"/>
                    <a:pt x="62" y="282"/>
                    <a:pt x="60" y="330"/>
                  </a:cubicBezTo>
                  <a:cubicBezTo>
                    <a:pt x="57" y="385"/>
                    <a:pt x="23" y="432"/>
                    <a:pt x="9" y="477"/>
                  </a:cubicBezTo>
                  <a:cubicBezTo>
                    <a:pt x="8" y="464"/>
                    <a:pt x="6" y="452"/>
                    <a:pt x="0" y="444"/>
                  </a:cubicBezTo>
                  <a:cubicBezTo>
                    <a:pt x="19" y="395"/>
                    <a:pt x="38" y="346"/>
                    <a:pt x="39" y="279"/>
                  </a:cubicBezTo>
                  <a:cubicBezTo>
                    <a:pt x="44" y="273"/>
                    <a:pt x="44" y="246"/>
                    <a:pt x="39" y="240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Freeform 126"/>
            <p:cNvSpPr/>
            <p:nvPr/>
          </p:nvSpPr>
          <p:spPr bwMode="auto">
            <a:xfrm>
              <a:off x="-4181476" y="1624012"/>
              <a:ext cx="128588" cy="215900"/>
            </a:xfrm>
            <a:custGeom>
              <a:avLst/>
              <a:gdLst>
                <a:gd name="T0" fmla="*/ 32 w 43"/>
                <a:gd name="T1" fmla="*/ 72 h 72"/>
                <a:gd name="T2" fmla="*/ 26 w 43"/>
                <a:gd name="T3" fmla="*/ 0 h 72"/>
                <a:gd name="T4" fmla="*/ 32 w 43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72">
                  <a:moveTo>
                    <a:pt x="32" y="72"/>
                  </a:moveTo>
                  <a:cubicBezTo>
                    <a:pt x="2" y="59"/>
                    <a:pt x="0" y="19"/>
                    <a:pt x="26" y="0"/>
                  </a:cubicBezTo>
                  <a:cubicBezTo>
                    <a:pt x="31" y="23"/>
                    <a:pt x="43" y="50"/>
                    <a:pt x="32" y="72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Freeform 127"/>
            <p:cNvSpPr/>
            <p:nvPr/>
          </p:nvSpPr>
          <p:spPr bwMode="auto">
            <a:xfrm>
              <a:off x="-3530601" y="1023937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Freeform 132"/>
            <p:cNvSpPr/>
            <p:nvPr/>
          </p:nvSpPr>
          <p:spPr bwMode="auto">
            <a:xfrm>
              <a:off x="-4941888" y="933450"/>
              <a:ext cx="14288" cy="206375"/>
            </a:xfrm>
            <a:custGeom>
              <a:avLst/>
              <a:gdLst>
                <a:gd name="T0" fmla="*/ 5 w 5"/>
                <a:gd name="T1" fmla="*/ 0 h 69"/>
                <a:gd name="T2" fmla="*/ 5 w 5"/>
                <a:gd name="T3" fmla="*/ 69 h 69"/>
                <a:gd name="T4" fmla="*/ 5 w 5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5" y="0"/>
                  </a:moveTo>
                  <a:cubicBezTo>
                    <a:pt x="5" y="23"/>
                    <a:pt x="5" y="46"/>
                    <a:pt x="5" y="69"/>
                  </a:cubicBezTo>
                  <a:cubicBezTo>
                    <a:pt x="0" y="53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B1D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Freeform 134"/>
            <p:cNvSpPr/>
            <p:nvPr/>
          </p:nvSpPr>
          <p:spPr bwMode="auto">
            <a:xfrm>
              <a:off x="-4799013" y="1058862"/>
              <a:ext cx="15875" cy="144463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9" name="组合 218"/>
          <p:cNvGrpSpPr/>
          <p:nvPr/>
        </p:nvGrpSpPr>
        <p:grpSpPr>
          <a:xfrm>
            <a:off x="3903977" y="1986672"/>
            <a:ext cx="1100071" cy="870828"/>
            <a:chOff x="-3727450" y="8245475"/>
            <a:chExt cx="7153276" cy="5662613"/>
          </a:xfrm>
          <a:effectLst>
            <a:outerShdw blurRad="152400" dist="88900" dir="6000000" sx="102000" sy="102000" algn="tr" rotWithShape="0">
              <a:prstClr val="black">
                <a:alpha val="74000"/>
              </a:prstClr>
            </a:outerShdw>
          </a:effectLst>
        </p:grpSpPr>
        <p:sp>
          <p:nvSpPr>
            <p:cNvPr id="220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avLst/>
              <a:gdLst>
                <a:gd name="T0" fmla="*/ 1116 w 2396"/>
                <a:gd name="T1" fmla="*/ 0 h 1896"/>
                <a:gd name="T2" fmla="*/ 1839 w 2396"/>
                <a:gd name="T3" fmla="*/ 378 h 1896"/>
                <a:gd name="T4" fmla="*/ 1890 w 2396"/>
                <a:gd name="T5" fmla="*/ 429 h 1896"/>
                <a:gd name="T6" fmla="*/ 1974 w 2396"/>
                <a:gd name="T7" fmla="*/ 732 h 1896"/>
                <a:gd name="T8" fmla="*/ 1974 w 2396"/>
                <a:gd name="T9" fmla="*/ 816 h 1896"/>
                <a:gd name="T10" fmla="*/ 1929 w 2396"/>
                <a:gd name="T11" fmla="*/ 1074 h 1896"/>
                <a:gd name="T12" fmla="*/ 2394 w 2396"/>
                <a:gd name="T13" fmla="*/ 1170 h 1896"/>
                <a:gd name="T14" fmla="*/ 2358 w 2396"/>
                <a:gd name="T15" fmla="*/ 1254 h 1896"/>
                <a:gd name="T16" fmla="*/ 2232 w 2396"/>
                <a:gd name="T17" fmla="*/ 1515 h 1896"/>
                <a:gd name="T18" fmla="*/ 1833 w 2396"/>
                <a:gd name="T19" fmla="*/ 1353 h 1896"/>
                <a:gd name="T20" fmla="*/ 1626 w 2396"/>
                <a:gd name="T21" fmla="*/ 1638 h 1896"/>
                <a:gd name="T22" fmla="*/ 1596 w 2396"/>
                <a:gd name="T23" fmla="*/ 1668 h 1896"/>
                <a:gd name="T24" fmla="*/ 1065 w 2396"/>
                <a:gd name="T25" fmla="*/ 1896 h 1896"/>
                <a:gd name="T26" fmla="*/ 753 w 2396"/>
                <a:gd name="T27" fmla="*/ 1896 h 1896"/>
                <a:gd name="T28" fmla="*/ 261 w 2396"/>
                <a:gd name="T29" fmla="*/ 1695 h 1896"/>
                <a:gd name="T30" fmla="*/ 222 w 2396"/>
                <a:gd name="T31" fmla="*/ 1656 h 1896"/>
                <a:gd name="T32" fmla="*/ 15 w 2396"/>
                <a:gd name="T33" fmla="*/ 1089 h 1896"/>
                <a:gd name="T34" fmla="*/ 12 w 2396"/>
                <a:gd name="T35" fmla="*/ 1059 h 1896"/>
                <a:gd name="T36" fmla="*/ 228 w 2396"/>
                <a:gd name="T37" fmla="*/ 429 h 1896"/>
                <a:gd name="T38" fmla="*/ 261 w 2396"/>
                <a:gd name="T39" fmla="*/ 396 h 1896"/>
                <a:gd name="T40" fmla="*/ 282 w 2396"/>
                <a:gd name="T41" fmla="*/ 375 h 1896"/>
                <a:gd name="T42" fmla="*/ 312 w 2396"/>
                <a:gd name="T43" fmla="*/ 345 h 1896"/>
                <a:gd name="T44" fmla="*/ 999 w 2396"/>
                <a:gd name="T45" fmla="*/ 0 h 1896"/>
                <a:gd name="T46" fmla="*/ 1116 w 2396"/>
                <a:gd name="T47" fmla="*/ 0 h 1896"/>
                <a:gd name="T48" fmla="*/ 1089 w 2396"/>
                <a:gd name="T49" fmla="*/ 486 h 1896"/>
                <a:gd name="T50" fmla="*/ 897 w 2396"/>
                <a:gd name="T51" fmla="*/ 402 h 1896"/>
                <a:gd name="T52" fmla="*/ 471 w 2396"/>
                <a:gd name="T53" fmla="*/ 561 h 1896"/>
                <a:gd name="T54" fmla="*/ 426 w 2396"/>
                <a:gd name="T55" fmla="*/ 606 h 1896"/>
                <a:gd name="T56" fmla="*/ 342 w 2396"/>
                <a:gd name="T57" fmla="*/ 717 h 1896"/>
                <a:gd name="T58" fmla="*/ 297 w 2396"/>
                <a:gd name="T59" fmla="*/ 870 h 1896"/>
                <a:gd name="T60" fmla="*/ 321 w 2396"/>
                <a:gd name="T61" fmla="*/ 975 h 1896"/>
                <a:gd name="T62" fmla="*/ 438 w 2396"/>
                <a:gd name="T63" fmla="*/ 1218 h 1896"/>
                <a:gd name="T64" fmla="*/ 702 w 2396"/>
                <a:gd name="T65" fmla="*/ 1257 h 1896"/>
                <a:gd name="T66" fmla="*/ 783 w 2396"/>
                <a:gd name="T67" fmla="*/ 1143 h 1896"/>
                <a:gd name="T68" fmla="*/ 732 w 2396"/>
                <a:gd name="T69" fmla="*/ 1107 h 1896"/>
                <a:gd name="T70" fmla="*/ 573 w 2396"/>
                <a:gd name="T71" fmla="*/ 960 h 1896"/>
                <a:gd name="T72" fmla="*/ 540 w 2396"/>
                <a:gd name="T73" fmla="*/ 927 h 1896"/>
                <a:gd name="T74" fmla="*/ 609 w 2396"/>
                <a:gd name="T75" fmla="*/ 660 h 1896"/>
                <a:gd name="T76" fmla="*/ 822 w 2396"/>
                <a:gd name="T77" fmla="*/ 549 h 1896"/>
                <a:gd name="T78" fmla="*/ 897 w 2396"/>
                <a:gd name="T79" fmla="*/ 549 h 1896"/>
                <a:gd name="T80" fmla="*/ 951 w 2396"/>
                <a:gd name="T81" fmla="*/ 561 h 1896"/>
                <a:gd name="T82" fmla="*/ 1095 w 2396"/>
                <a:gd name="T83" fmla="*/ 714 h 1896"/>
                <a:gd name="T84" fmla="*/ 1044 w 2396"/>
                <a:gd name="T85" fmla="*/ 831 h 1896"/>
                <a:gd name="T86" fmla="*/ 1011 w 2396"/>
                <a:gd name="T87" fmla="*/ 1023 h 1896"/>
                <a:gd name="T88" fmla="*/ 1182 w 2396"/>
                <a:gd name="T89" fmla="*/ 1167 h 1896"/>
                <a:gd name="T90" fmla="*/ 1251 w 2396"/>
                <a:gd name="T91" fmla="*/ 1167 h 1896"/>
                <a:gd name="T92" fmla="*/ 1299 w 2396"/>
                <a:gd name="T93" fmla="*/ 1152 h 1896"/>
                <a:gd name="T94" fmla="*/ 1149 w 2396"/>
                <a:gd name="T95" fmla="*/ 957 h 1896"/>
                <a:gd name="T96" fmla="*/ 1242 w 2396"/>
                <a:gd name="T97" fmla="*/ 729 h 1896"/>
                <a:gd name="T98" fmla="*/ 1191 w 2396"/>
                <a:gd name="T99" fmla="*/ 618 h 1896"/>
                <a:gd name="T100" fmla="*/ 1125 w 2396"/>
                <a:gd name="T101" fmla="*/ 522 h 1896"/>
                <a:gd name="T102" fmla="*/ 1089 w 2396"/>
                <a:gd name="T103" fmla="*/ 486 h 1896"/>
                <a:gd name="T104" fmla="*/ 1548 w 2396"/>
                <a:gd name="T105" fmla="*/ 1011 h 1896"/>
                <a:gd name="T106" fmla="*/ 1443 w 2396"/>
                <a:gd name="T107" fmla="*/ 1128 h 1896"/>
                <a:gd name="T108" fmla="*/ 1443 w 2396"/>
                <a:gd name="T109" fmla="*/ 1200 h 1896"/>
                <a:gd name="T110" fmla="*/ 1530 w 2396"/>
                <a:gd name="T111" fmla="*/ 1242 h 1896"/>
                <a:gd name="T112" fmla="*/ 1563 w 2396"/>
                <a:gd name="T113" fmla="*/ 1242 h 1896"/>
                <a:gd name="T114" fmla="*/ 1662 w 2396"/>
                <a:gd name="T115" fmla="*/ 1224 h 1896"/>
                <a:gd name="T116" fmla="*/ 1578 w 2396"/>
                <a:gd name="T117" fmla="*/ 1011 h 1896"/>
                <a:gd name="T118" fmla="*/ 1548 w 2396"/>
                <a:gd name="T119" fmla="*/ 1011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6" h="18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Freeform 150"/>
            <p:cNvSpPr/>
            <p:nvPr/>
          </p:nvSpPr>
          <p:spPr bwMode="auto">
            <a:xfrm>
              <a:off x="-2849563" y="9401175"/>
              <a:ext cx="3173413" cy="2703513"/>
            </a:xfrm>
            <a:custGeom>
              <a:avLst/>
              <a:gdLst>
                <a:gd name="T0" fmla="*/ 177 w 1063"/>
                <a:gd name="T1" fmla="*/ 174 h 905"/>
                <a:gd name="T2" fmla="*/ 603 w 1063"/>
                <a:gd name="T3" fmla="*/ 15 h 905"/>
                <a:gd name="T4" fmla="*/ 795 w 1063"/>
                <a:gd name="T5" fmla="*/ 99 h 905"/>
                <a:gd name="T6" fmla="*/ 831 w 1063"/>
                <a:gd name="T7" fmla="*/ 135 h 905"/>
                <a:gd name="T8" fmla="*/ 897 w 1063"/>
                <a:gd name="T9" fmla="*/ 231 h 905"/>
                <a:gd name="T10" fmla="*/ 948 w 1063"/>
                <a:gd name="T11" fmla="*/ 342 h 905"/>
                <a:gd name="T12" fmla="*/ 855 w 1063"/>
                <a:gd name="T13" fmla="*/ 570 h 905"/>
                <a:gd name="T14" fmla="*/ 1005 w 1063"/>
                <a:gd name="T15" fmla="*/ 765 h 905"/>
                <a:gd name="T16" fmla="*/ 957 w 1063"/>
                <a:gd name="T17" fmla="*/ 780 h 905"/>
                <a:gd name="T18" fmla="*/ 888 w 1063"/>
                <a:gd name="T19" fmla="*/ 780 h 905"/>
                <a:gd name="T20" fmla="*/ 717 w 1063"/>
                <a:gd name="T21" fmla="*/ 636 h 905"/>
                <a:gd name="T22" fmla="*/ 750 w 1063"/>
                <a:gd name="T23" fmla="*/ 444 h 905"/>
                <a:gd name="T24" fmla="*/ 801 w 1063"/>
                <a:gd name="T25" fmla="*/ 327 h 905"/>
                <a:gd name="T26" fmla="*/ 657 w 1063"/>
                <a:gd name="T27" fmla="*/ 174 h 905"/>
                <a:gd name="T28" fmla="*/ 603 w 1063"/>
                <a:gd name="T29" fmla="*/ 162 h 905"/>
                <a:gd name="T30" fmla="*/ 528 w 1063"/>
                <a:gd name="T31" fmla="*/ 162 h 905"/>
                <a:gd name="T32" fmla="*/ 315 w 1063"/>
                <a:gd name="T33" fmla="*/ 273 h 905"/>
                <a:gd name="T34" fmla="*/ 246 w 1063"/>
                <a:gd name="T35" fmla="*/ 540 h 905"/>
                <a:gd name="T36" fmla="*/ 279 w 1063"/>
                <a:gd name="T37" fmla="*/ 573 h 905"/>
                <a:gd name="T38" fmla="*/ 438 w 1063"/>
                <a:gd name="T39" fmla="*/ 720 h 905"/>
                <a:gd name="T40" fmla="*/ 489 w 1063"/>
                <a:gd name="T41" fmla="*/ 756 h 905"/>
                <a:gd name="T42" fmla="*/ 408 w 1063"/>
                <a:gd name="T43" fmla="*/ 870 h 905"/>
                <a:gd name="T44" fmla="*/ 144 w 1063"/>
                <a:gd name="T45" fmla="*/ 831 h 905"/>
                <a:gd name="T46" fmla="*/ 27 w 1063"/>
                <a:gd name="T47" fmla="*/ 588 h 905"/>
                <a:gd name="T48" fmla="*/ 3 w 1063"/>
                <a:gd name="T49" fmla="*/ 483 h 905"/>
                <a:gd name="T50" fmla="*/ 48 w 1063"/>
                <a:gd name="T51" fmla="*/ 330 h 905"/>
                <a:gd name="T52" fmla="*/ 132 w 1063"/>
                <a:gd name="T53" fmla="*/ 219 h 905"/>
                <a:gd name="T54" fmla="*/ 177 w 1063"/>
                <a:gd name="T55" fmla="*/ 17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3" h="905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Freeform 158"/>
            <p:cNvSpPr/>
            <p:nvPr/>
          </p:nvSpPr>
          <p:spPr bwMode="auto">
            <a:xfrm>
              <a:off x="581025" y="11244263"/>
              <a:ext cx="777875" cy="711200"/>
            </a:xfrm>
            <a:custGeom>
              <a:avLst/>
              <a:gdLst>
                <a:gd name="T0" fmla="*/ 0 w 261"/>
                <a:gd name="T1" fmla="*/ 124 h 238"/>
                <a:gd name="T2" fmla="*/ 105 w 261"/>
                <a:gd name="T3" fmla="*/ 7 h 238"/>
                <a:gd name="T4" fmla="*/ 135 w 261"/>
                <a:gd name="T5" fmla="*/ 7 h 238"/>
                <a:gd name="T6" fmla="*/ 219 w 261"/>
                <a:gd name="T7" fmla="*/ 220 h 238"/>
                <a:gd name="T8" fmla="*/ 120 w 261"/>
                <a:gd name="T9" fmla="*/ 238 h 238"/>
                <a:gd name="T10" fmla="*/ 87 w 261"/>
                <a:gd name="T11" fmla="*/ 238 h 238"/>
                <a:gd name="T12" fmla="*/ 0 w 261"/>
                <a:gd name="T13" fmla="*/ 196 h 238"/>
                <a:gd name="T14" fmla="*/ 0 w 261"/>
                <a:gd name="T15" fmla="*/ 1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38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23" name="组合 222"/>
          <p:cNvGrpSpPr/>
          <p:nvPr/>
        </p:nvGrpSpPr>
        <p:grpSpPr>
          <a:xfrm rot="2110080">
            <a:off x="4696970" y="1387557"/>
            <a:ext cx="1030321" cy="815613"/>
            <a:chOff x="-3727450" y="8245475"/>
            <a:chExt cx="7153276" cy="5662613"/>
          </a:xfrm>
          <a:effectLst>
            <a:outerShdw blurRad="165100" dist="76200" sx="102000" sy="102000" algn="tl" rotWithShape="0">
              <a:prstClr val="black">
                <a:alpha val="81000"/>
              </a:prstClr>
            </a:outerShdw>
          </a:effectLst>
        </p:grpSpPr>
        <p:sp>
          <p:nvSpPr>
            <p:cNvPr id="224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avLst/>
              <a:gdLst>
                <a:gd name="T0" fmla="*/ 1116 w 2396"/>
                <a:gd name="T1" fmla="*/ 0 h 1896"/>
                <a:gd name="T2" fmla="*/ 1839 w 2396"/>
                <a:gd name="T3" fmla="*/ 378 h 1896"/>
                <a:gd name="T4" fmla="*/ 1890 w 2396"/>
                <a:gd name="T5" fmla="*/ 429 h 1896"/>
                <a:gd name="T6" fmla="*/ 1974 w 2396"/>
                <a:gd name="T7" fmla="*/ 732 h 1896"/>
                <a:gd name="T8" fmla="*/ 1974 w 2396"/>
                <a:gd name="T9" fmla="*/ 816 h 1896"/>
                <a:gd name="T10" fmla="*/ 1929 w 2396"/>
                <a:gd name="T11" fmla="*/ 1074 h 1896"/>
                <a:gd name="T12" fmla="*/ 2394 w 2396"/>
                <a:gd name="T13" fmla="*/ 1170 h 1896"/>
                <a:gd name="T14" fmla="*/ 2358 w 2396"/>
                <a:gd name="T15" fmla="*/ 1254 h 1896"/>
                <a:gd name="T16" fmla="*/ 2232 w 2396"/>
                <a:gd name="T17" fmla="*/ 1515 h 1896"/>
                <a:gd name="T18" fmla="*/ 1833 w 2396"/>
                <a:gd name="T19" fmla="*/ 1353 h 1896"/>
                <a:gd name="T20" fmla="*/ 1626 w 2396"/>
                <a:gd name="T21" fmla="*/ 1638 h 1896"/>
                <a:gd name="T22" fmla="*/ 1596 w 2396"/>
                <a:gd name="T23" fmla="*/ 1668 h 1896"/>
                <a:gd name="T24" fmla="*/ 1065 w 2396"/>
                <a:gd name="T25" fmla="*/ 1896 h 1896"/>
                <a:gd name="T26" fmla="*/ 753 w 2396"/>
                <a:gd name="T27" fmla="*/ 1896 h 1896"/>
                <a:gd name="T28" fmla="*/ 261 w 2396"/>
                <a:gd name="T29" fmla="*/ 1695 h 1896"/>
                <a:gd name="T30" fmla="*/ 222 w 2396"/>
                <a:gd name="T31" fmla="*/ 1656 h 1896"/>
                <a:gd name="T32" fmla="*/ 15 w 2396"/>
                <a:gd name="T33" fmla="*/ 1089 h 1896"/>
                <a:gd name="T34" fmla="*/ 12 w 2396"/>
                <a:gd name="T35" fmla="*/ 1059 h 1896"/>
                <a:gd name="T36" fmla="*/ 228 w 2396"/>
                <a:gd name="T37" fmla="*/ 429 h 1896"/>
                <a:gd name="T38" fmla="*/ 261 w 2396"/>
                <a:gd name="T39" fmla="*/ 396 h 1896"/>
                <a:gd name="T40" fmla="*/ 282 w 2396"/>
                <a:gd name="T41" fmla="*/ 375 h 1896"/>
                <a:gd name="T42" fmla="*/ 312 w 2396"/>
                <a:gd name="T43" fmla="*/ 345 h 1896"/>
                <a:gd name="T44" fmla="*/ 999 w 2396"/>
                <a:gd name="T45" fmla="*/ 0 h 1896"/>
                <a:gd name="T46" fmla="*/ 1116 w 2396"/>
                <a:gd name="T47" fmla="*/ 0 h 1896"/>
                <a:gd name="T48" fmla="*/ 1089 w 2396"/>
                <a:gd name="T49" fmla="*/ 486 h 1896"/>
                <a:gd name="T50" fmla="*/ 897 w 2396"/>
                <a:gd name="T51" fmla="*/ 402 h 1896"/>
                <a:gd name="T52" fmla="*/ 471 w 2396"/>
                <a:gd name="T53" fmla="*/ 561 h 1896"/>
                <a:gd name="T54" fmla="*/ 426 w 2396"/>
                <a:gd name="T55" fmla="*/ 606 h 1896"/>
                <a:gd name="T56" fmla="*/ 342 w 2396"/>
                <a:gd name="T57" fmla="*/ 717 h 1896"/>
                <a:gd name="T58" fmla="*/ 297 w 2396"/>
                <a:gd name="T59" fmla="*/ 870 h 1896"/>
                <a:gd name="T60" fmla="*/ 321 w 2396"/>
                <a:gd name="T61" fmla="*/ 975 h 1896"/>
                <a:gd name="T62" fmla="*/ 438 w 2396"/>
                <a:gd name="T63" fmla="*/ 1218 h 1896"/>
                <a:gd name="T64" fmla="*/ 702 w 2396"/>
                <a:gd name="T65" fmla="*/ 1257 h 1896"/>
                <a:gd name="T66" fmla="*/ 783 w 2396"/>
                <a:gd name="T67" fmla="*/ 1143 h 1896"/>
                <a:gd name="T68" fmla="*/ 732 w 2396"/>
                <a:gd name="T69" fmla="*/ 1107 h 1896"/>
                <a:gd name="T70" fmla="*/ 573 w 2396"/>
                <a:gd name="T71" fmla="*/ 960 h 1896"/>
                <a:gd name="T72" fmla="*/ 540 w 2396"/>
                <a:gd name="T73" fmla="*/ 927 h 1896"/>
                <a:gd name="T74" fmla="*/ 609 w 2396"/>
                <a:gd name="T75" fmla="*/ 660 h 1896"/>
                <a:gd name="T76" fmla="*/ 822 w 2396"/>
                <a:gd name="T77" fmla="*/ 549 h 1896"/>
                <a:gd name="T78" fmla="*/ 897 w 2396"/>
                <a:gd name="T79" fmla="*/ 549 h 1896"/>
                <a:gd name="T80" fmla="*/ 951 w 2396"/>
                <a:gd name="T81" fmla="*/ 561 h 1896"/>
                <a:gd name="T82" fmla="*/ 1095 w 2396"/>
                <a:gd name="T83" fmla="*/ 714 h 1896"/>
                <a:gd name="T84" fmla="*/ 1044 w 2396"/>
                <a:gd name="T85" fmla="*/ 831 h 1896"/>
                <a:gd name="T86" fmla="*/ 1011 w 2396"/>
                <a:gd name="T87" fmla="*/ 1023 h 1896"/>
                <a:gd name="T88" fmla="*/ 1182 w 2396"/>
                <a:gd name="T89" fmla="*/ 1167 h 1896"/>
                <a:gd name="T90" fmla="*/ 1251 w 2396"/>
                <a:gd name="T91" fmla="*/ 1167 h 1896"/>
                <a:gd name="T92" fmla="*/ 1299 w 2396"/>
                <a:gd name="T93" fmla="*/ 1152 h 1896"/>
                <a:gd name="T94" fmla="*/ 1149 w 2396"/>
                <a:gd name="T95" fmla="*/ 957 h 1896"/>
                <a:gd name="T96" fmla="*/ 1242 w 2396"/>
                <a:gd name="T97" fmla="*/ 729 h 1896"/>
                <a:gd name="T98" fmla="*/ 1191 w 2396"/>
                <a:gd name="T99" fmla="*/ 618 h 1896"/>
                <a:gd name="T100" fmla="*/ 1125 w 2396"/>
                <a:gd name="T101" fmla="*/ 522 h 1896"/>
                <a:gd name="T102" fmla="*/ 1089 w 2396"/>
                <a:gd name="T103" fmla="*/ 486 h 1896"/>
                <a:gd name="T104" fmla="*/ 1548 w 2396"/>
                <a:gd name="T105" fmla="*/ 1011 h 1896"/>
                <a:gd name="T106" fmla="*/ 1443 w 2396"/>
                <a:gd name="T107" fmla="*/ 1128 h 1896"/>
                <a:gd name="T108" fmla="*/ 1443 w 2396"/>
                <a:gd name="T109" fmla="*/ 1200 h 1896"/>
                <a:gd name="T110" fmla="*/ 1530 w 2396"/>
                <a:gd name="T111" fmla="*/ 1242 h 1896"/>
                <a:gd name="T112" fmla="*/ 1563 w 2396"/>
                <a:gd name="T113" fmla="*/ 1242 h 1896"/>
                <a:gd name="T114" fmla="*/ 1662 w 2396"/>
                <a:gd name="T115" fmla="*/ 1224 h 1896"/>
                <a:gd name="T116" fmla="*/ 1578 w 2396"/>
                <a:gd name="T117" fmla="*/ 1011 h 1896"/>
                <a:gd name="T118" fmla="*/ 1548 w 2396"/>
                <a:gd name="T119" fmla="*/ 1011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6" h="18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Freeform 150"/>
            <p:cNvSpPr/>
            <p:nvPr/>
          </p:nvSpPr>
          <p:spPr bwMode="auto">
            <a:xfrm>
              <a:off x="-2849563" y="9401175"/>
              <a:ext cx="3173413" cy="2703513"/>
            </a:xfrm>
            <a:custGeom>
              <a:avLst/>
              <a:gdLst>
                <a:gd name="T0" fmla="*/ 177 w 1063"/>
                <a:gd name="T1" fmla="*/ 174 h 905"/>
                <a:gd name="T2" fmla="*/ 603 w 1063"/>
                <a:gd name="T3" fmla="*/ 15 h 905"/>
                <a:gd name="T4" fmla="*/ 795 w 1063"/>
                <a:gd name="T5" fmla="*/ 99 h 905"/>
                <a:gd name="T6" fmla="*/ 831 w 1063"/>
                <a:gd name="T7" fmla="*/ 135 h 905"/>
                <a:gd name="T8" fmla="*/ 897 w 1063"/>
                <a:gd name="T9" fmla="*/ 231 h 905"/>
                <a:gd name="T10" fmla="*/ 948 w 1063"/>
                <a:gd name="T11" fmla="*/ 342 h 905"/>
                <a:gd name="T12" fmla="*/ 855 w 1063"/>
                <a:gd name="T13" fmla="*/ 570 h 905"/>
                <a:gd name="T14" fmla="*/ 1005 w 1063"/>
                <a:gd name="T15" fmla="*/ 765 h 905"/>
                <a:gd name="T16" fmla="*/ 957 w 1063"/>
                <a:gd name="T17" fmla="*/ 780 h 905"/>
                <a:gd name="T18" fmla="*/ 888 w 1063"/>
                <a:gd name="T19" fmla="*/ 780 h 905"/>
                <a:gd name="T20" fmla="*/ 717 w 1063"/>
                <a:gd name="T21" fmla="*/ 636 h 905"/>
                <a:gd name="T22" fmla="*/ 750 w 1063"/>
                <a:gd name="T23" fmla="*/ 444 h 905"/>
                <a:gd name="T24" fmla="*/ 801 w 1063"/>
                <a:gd name="T25" fmla="*/ 327 h 905"/>
                <a:gd name="T26" fmla="*/ 657 w 1063"/>
                <a:gd name="T27" fmla="*/ 174 h 905"/>
                <a:gd name="T28" fmla="*/ 603 w 1063"/>
                <a:gd name="T29" fmla="*/ 162 h 905"/>
                <a:gd name="T30" fmla="*/ 528 w 1063"/>
                <a:gd name="T31" fmla="*/ 162 h 905"/>
                <a:gd name="T32" fmla="*/ 315 w 1063"/>
                <a:gd name="T33" fmla="*/ 273 h 905"/>
                <a:gd name="T34" fmla="*/ 246 w 1063"/>
                <a:gd name="T35" fmla="*/ 540 h 905"/>
                <a:gd name="T36" fmla="*/ 279 w 1063"/>
                <a:gd name="T37" fmla="*/ 573 h 905"/>
                <a:gd name="T38" fmla="*/ 438 w 1063"/>
                <a:gd name="T39" fmla="*/ 720 h 905"/>
                <a:gd name="T40" fmla="*/ 489 w 1063"/>
                <a:gd name="T41" fmla="*/ 756 h 905"/>
                <a:gd name="T42" fmla="*/ 408 w 1063"/>
                <a:gd name="T43" fmla="*/ 870 h 905"/>
                <a:gd name="T44" fmla="*/ 144 w 1063"/>
                <a:gd name="T45" fmla="*/ 831 h 905"/>
                <a:gd name="T46" fmla="*/ 27 w 1063"/>
                <a:gd name="T47" fmla="*/ 588 h 905"/>
                <a:gd name="T48" fmla="*/ 3 w 1063"/>
                <a:gd name="T49" fmla="*/ 483 h 905"/>
                <a:gd name="T50" fmla="*/ 48 w 1063"/>
                <a:gd name="T51" fmla="*/ 330 h 905"/>
                <a:gd name="T52" fmla="*/ 132 w 1063"/>
                <a:gd name="T53" fmla="*/ 219 h 905"/>
                <a:gd name="T54" fmla="*/ 177 w 1063"/>
                <a:gd name="T55" fmla="*/ 17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3" h="905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Freeform 158"/>
            <p:cNvSpPr/>
            <p:nvPr/>
          </p:nvSpPr>
          <p:spPr bwMode="auto">
            <a:xfrm>
              <a:off x="581025" y="11244263"/>
              <a:ext cx="777875" cy="711200"/>
            </a:xfrm>
            <a:custGeom>
              <a:avLst/>
              <a:gdLst>
                <a:gd name="T0" fmla="*/ 0 w 261"/>
                <a:gd name="T1" fmla="*/ 124 h 238"/>
                <a:gd name="T2" fmla="*/ 105 w 261"/>
                <a:gd name="T3" fmla="*/ 7 h 238"/>
                <a:gd name="T4" fmla="*/ 135 w 261"/>
                <a:gd name="T5" fmla="*/ 7 h 238"/>
                <a:gd name="T6" fmla="*/ 219 w 261"/>
                <a:gd name="T7" fmla="*/ 220 h 238"/>
                <a:gd name="T8" fmla="*/ 120 w 261"/>
                <a:gd name="T9" fmla="*/ 238 h 238"/>
                <a:gd name="T10" fmla="*/ 87 w 261"/>
                <a:gd name="T11" fmla="*/ 238 h 238"/>
                <a:gd name="T12" fmla="*/ 0 w 261"/>
                <a:gd name="T13" fmla="*/ 196 h 238"/>
                <a:gd name="T14" fmla="*/ 0 w 261"/>
                <a:gd name="T15" fmla="*/ 1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38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27" name="组合 226"/>
          <p:cNvGrpSpPr/>
          <p:nvPr/>
        </p:nvGrpSpPr>
        <p:grpSpPr>
          <a:xfrm rot="4693864">
            <a:off x="5809939" y="1166668"/>
            <a:ext cx="1004893" cy="795484"/>
            <a:chOff x="-3727450" y="8245475"/>
            <a:chExt cx="7153276" cy="5662613"/>
          </a:xfrm>
          <a:effectLst>
            <a:outerShdw blurRad="127000" dist="76200" dir="600000" sx="102000" sy="102000" algn="tl" rotWithShape="0">
              <a:prstClr val="black">
                <a:alpha val="71000"/>
              </a:prstClr>
            </a:outerShdw>
          </a:effectLst>
        </p:grpSpPr>
        <p:sp>
          <p:nvSpPr>
            <p:cNvPr id="228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avLst/>
              <a:gdLst>
                <a:gd name="T0" fmla="*/ 1116 w 2396"/>
                <a:gd name="T1" fmla="*/ 0 h 1896"/>
                <a:gd name="T2" fmla="*/ 1839 w 2396"/>
                <a:gd name="T3" fmla="*/ 378 h 1896"/>
                <a:gd name="T4" fmla="*/ 1890 w 2396"/>
                <a:gd name="T5" fmla="*/ 429 h 1896"/>
                <a:gd name="T6" fmla="*/ 1974 w 2396"/>
                <a:gd name="T7" fmla="*/ 732 h 1896"/>
                <a:gd name="T8" fmla="*/ 1974 w 2396"/>
                <a:gd name="T9" fmla="*/ 816 h 1896"/>
                <a:gd name="T10" fmla="*/ 1929 w 2396"/>
                <a:gd name="T11" fmla="*/ 1074 h 1896"/>
                <a:gd name="T12" fmla="*/ 2394 w 2396"/>
                <a:gd name="T13" fmla="*/ 1170 h 1896"/>
                <a:gd name="T14" fmla="*/ 2358 w 2396"/>
                <a:gd name="T15" fmla="*/ 1254 h 1896"/>
                <a:gd name="T16" fmla="*/ 2232 w 2396"/>
                <a:gd name="T17" fmla="*/ 1515 h 1896"/>
                <a:gd name="T18" fmla="*/ 1833 w 2396"/>
                <a:gd name="T19" fmla="*/ 1353 h 1896"/>
                <a:gd name="T20" fmla="*/ 1626 w 2396"/>
                <a:gd name="T21" fmla="*/ 1638 h 1896"/>
                <a:gd name="T22" fmla="*/ 1596 w 2396"/>
                <a:gd name="T23" fmla="*/ 1668 h 1896"/>
                <a:gd name="T24" fmla="*/ 1065 w 2396"/>
                <a:gd name="T25" fmla="*/ 1896 h 1896"/>
                <a:gd name="T26" fmla="*/ 753 w 2396"/>
                <a:gd name="T27" fmla="*/ 1896 h 1896"/>
                <a:gd name="T28" fmla="*/ 261 w 2396"/>
                <a:gd name="T29" fmla="*/ 1695 h 1896"/>
                <a:gd name="T30" fmla="*/ 222 w 2396"/>
                <a:gd name="T31" fmla="*/ 1656 h 1896"/>
                <a:gd name="T32" fmla="*/ 15 w 2396"/>
                <a:gd name="T33" fmla="*/ 1089 h 1896"/>
                <a:gd name="T34" fmla="*/ 12 w 2396"/>
                <a:gd name="T35" fmla="*/ 1059 h 1896"/>
                <a:gd name="T36" fmla="*/ 228 w 2396"/>
                <a:gd name="T37" fmla="*/ 429 h 1896"/>
                <a:gd name="T38" fmla="*/ 261 w 2396"/>
                <a:gd name="T39" fmla="*/ 396 h 1896"/>
                <a:gd name="T40" fmla="*/ 282 w 2396"/>
                <a:gd name="T41" fmla="*/ 375 h 1896"/>
                <a:gd name="T42" fmla="*/ 312 w 2396"/>
                <a:gd name="T43" fmla="*/ 345 h 1896"/>
                <a:gd name="T44" fmla="*/ 999 w 2396"/>
                <a:gd name="T45" fmla="*/ 0 h 1896"/>
                <a:gd name="T46" fmla="*/ 1116 w 2396"/>
                <a:gd name="T47" fmla="*/ 0 h 1896"/>
                <a:gd name="T48" fmla="*/ 1089 w 2396"/>
                <a:gd name="T49" fmla="*/ 486 h 1896"/>
                <a:gd name="T50" fmla="*/ 897 w 2396"/>
                <a:gd name="T51" fmla="*/ 402 h 1896"/>
                <a:gd name="T52" fmla="*/ 471 w 2396"/>
                <a:gd name="T53" fmla="*/ 561 h 1896"/>
                <a:gd name="T54" fmla="*/ 426 w 2396"/>
                <a:gd name="T55" fmla="*/ 606 h 1896"/>
                <a:gd name="T56" fmla="*/ 342 w 2396"/>
                <a:gd name="T57" fmla="*/ 717 h 1896"/>
                <a:gd name="T58" fmla="*/ 297 w 2396"/>
                <a:gd name="T59" fmla="*/ 870 h 1896"/>
                <a:gd name="T60" fmla="*/ 321 w 2396"/>
                <a:gd name="T61" fmla="*/ 975 h 1896"/>
                <a:gd name="T62" fmla="*/ 438 w 2396"/>
                <a:gd name="T63" fmla="*/ 1218 h 1896"/>
                <a:gd name="T64" fmla="*/ 702 w 2396"/>
                <a:gd name="T65" fmla="*/ 1257 h 1896"/>
                <a:gd name="T66" fmla="*/ 783 w 2396"/>
                <a:gd name="T67" fmla="*/ 1143 h 1896"/>
                <a:gd name="T68" fmla="*/ 732 w 2396"/>
                <a:gd name="T69" fmla="*/ 1107 h 1896"/>
                <a:gd name="T70" fmla="*/ 573 w 2396"/>
                <a:gd name="T71" fmla="*/ 960 h 1896"/>
                <a:gd name="T72" fmla="*/ 540 w 2396"/>
                <a:gd name="T73" fmla="*/ 927 h 1896"/>
                <a:gd name="T74" fmla="*/ 609 w 2396"/>
                <a:gd name="T75" fmla="*/ 660 h 1896"/>
                <a:gd name="T76" fmla="*/ 822 w 2396"/>
                <a:gd name="T77" fmla="*/ 549 h 1896"/>
                <a:gd name="T78" fmla="*/ 897 w 2396"/>
                <a:gd name="T79" fmla="*/ 549 h 1896"/>
                <a:gd name="T80" fmla="*/ 951 w 2396"/>
                <a:gd name="T81" fmla="*/ 561 h 1896"/>
                <a:gd name="T82" fmla="*/ 1095 w 2396"/>
                <a:gd name="T83" fmla="*/ 714 h 1896"/>
                <a:gd name="T84" fmla="*/ 1044 w 2396"/>
                <a:gd name="T85" fmla="*/ 831 h 1896"/>
                <a:gd name="T86" fmla="*/ 1011 w 2396"/>
                <a:gd name="T87" fmla="*/ 1023 h 1896"/>
                <a:gd name="T88" fmla="*/ 1182 w 2396"/>
                <a:gd name="T89" fmla="*/ 1167 h 1896"/>
                <a:gd name="T90" fmla="*/ 1251 w 2396"/>
                <a:gd name="T91" fmla="*/ 1167 h 1896"/>
                <a:gd name="T92" fmla="*/ 1299 w 2396"/>
                <a:gd name="T93" fmla="*/ 1152 h 1896"/>
                <a:gd name="T94" fmla="*/ 1149 w 2396"/>
                <a:gd name="T95" fmla="*/ 957 h 1896"/>
                <a:gd name="T96" fmla="*/ 1242 w 2396"/>
                <a:gd name="T97" fmla="*/ 729 h 1896"/>
                <a:gd name="T98" fmla="*/ 1191 w 2396"/>
                <a:gd name="T99" fmla="*/ 618 h 1896"/>
                <a:gd name="T100" fmla="*/ 1125 w 2396"/>
                <a:gd name="T101" fmla="*/ 522 h 1896"/>
                <a:gd name="T102" fmla="*/ 1089 w 2396"/>
                <a:gd name="T103" fmla="*/ 486 h 1896"/>
                <a:gd name="T104" fmla="*/ 1548 w 2396"/>
                <a:gd name="T105" fmla="*/ 1011 h 1896"/>
                <a:gd name="T106" fmla="*/ 1443 w 2396"/>
                <a:gd name="T107" fmla="*/ 1128 h 1896"/>
                <a:gd name="T108" fmla="*/ 1443 w 2396"/>
                <a:gd name="T109" fmla="*/ 1200 h 1896"/>
                <a:gd name="T110" fmla="*/ 1530 w 2396"/>
                <a:gd name="T111" fmla="*/ 1242 h 1896"/>
                <a:gd name="T112" fmla="*/ 1563 w 2396"/>
                <a:gd name="T113" fmla="*/ 1242 h 1896"/>
                <a:gd name="T114" fmla="*/ 1662 w 2396"/>
                <a:gd name="T115" fmla="*/ 1224 h 1896"/>
                <a:gd name="T116" fmla="*/ 1578 w 2396"/>
                <a:gd name="T117" fmla="*/ 1011 h 1896"/>
                <a:gd name="T118" fmla="*/ 1548 w 2396"/>
                <a:gd name="T119" fmla="*/ 1011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6" h="18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Freeform 150"/>
            <p:cNvSpPr/>
            <p:nvPr/>
          </p:nvSpPr>
          <p:spPr bwMode="auto">
            <a:xfrm>
              <a:off x="-2849563" y="9401175"/>
              <a:ext cx="3173413" cy="2703513"/>
            </a:xfrm>
            <a:custGeom>
              <a:avLst/>
              <a:gdLst>
                <a:gd name="T0" fmla="*/ 177 w 1063"/>
                <a:gd name="T1" fmla="*/ 174 h 905"/>
                <a:gd name="T2" fmla="*/ 603 w 1063"/>
                <a:gd name="T3" fmla="*/ 15 h 905"/>
                <a:gd name="T4" fmla="*/ 795 w 1063"/>
                <a:gd name="T5" fmla="*/ 99 h 905"/>
                <a:gd name="T6" fmla="*/ 831 w 1063"/>
                <a:gd name="T7" fmla="*/ 135 h 905"/>
                <a:gd name="T8" fmla="*/ 897 w 1063"/>
                <a:gd name="T9" fmla="*/ 231 h 905"/>
                <a:gd name="T10" fmla="*/ 948 w 1063"/>
                <a:gd name="T11" fmla="*/ 342 h 905"/>
                <a:gd name="T12" fmla="*/ 855 w 1063"/>
                <a:gd name="T13" fmla="*/ 570 h 905"/>
                <a:gd name="T14" fmla="*/ 1005 w 1063"/>
                <a:gd name="T15" fmla="*/ 765 h 905"/>
                <a:gd name="T16" fmla="*/ 957 w 1063"/>
                <a:gd name="T17" fmla="*/ 780 h 905"/>
                <a:gd name="T18" fmla="*/ 888 w 1063"/>
                <a:gd name="T19" fmla="*/ 780 h 905"/>
                <a:gd name="T20" fmla="*/ 717 w 1063"/>
                <a:gd name="T21" fmla="*/ 636 h 905"/>
                <a:gd name="T22" fmla="*/ 750 w 1063"/>
                <a:gd name="T23" fmla="*/ 444 h 905"/>
                <a:gd name="T24" fmla="*/ 801 w 1063"/>
                <a:gd name="T25" fmla="*/ 327 h 905"/>
                <a:gd name="T26" fmla="*/ 657 w 1063"/>
                <a:gd name="T27" fmla="*/ 174 h 905"/>
                <a:gd name="T28" fmla="*/ 603 w 1063"/>
                <a:gd name="T29" fmla="*/ 162 h 905"/>
                <a:gd name="T30" fmla="*/ 528 w 1063"/>
                <a:gd name="T31" fmla="*/ 162 h 905"/>
                <a:gd name="T32" fmla="*/ 315 w 1063"/>
                <a:gd name="T33" fmla="*/ 273 h 905"/>
                <a:gd name="T34" fmla="*/ 246 w 1063"/>
                <a:gd name="T35" fmla="*/ 540 h 905"/>
                <a:gd name="T36" fmla="*/ 279 w 1063"/>
                <a:gd name="T37" fmla="*/ 573 h 905"/>
                <a:gd name="T38" fmla="*/ 438 w 1063"/>
                <a:gd name="T39" fmla="*/ 720 h 905"/>
                <a:gd name="T40" fmla="*/ 489 w 1063"/>
                <a:gd name="T41" fmla="*/ 756 h 905"/>
                <a:gd name="T42" fmla="*/ 408 w 1063"/>
                <a:gd name="T43" fmla="*/ 870 h 905"/>
                <a:gd name="T44" fmla="*/ 144 w 1063"/>
                <a:gd name="T45" fmla="*/ 831 h 905"/>
                <a:gd name="T46" fmla="*/ 27 w 1063"/>
                <a:gd name="T47" fmla="*/ 588 h 905"/>
                <a:gd name="T48" fmla="*/ 3 w 1063"/>
                <a:gd name="T49" fmla="*/ 483 h 905"/>
                <a:gd name="T50" fmla="*/ 48 w 1063"/>
                <a:gd name="T51" fmla="*/ 330 h 905"/>
                <a:gd name="T52" fmla="*/ 132 w 1063"/>
                <a:gd name="T53" fmla="*/ 219 h 905"/>
                <a:gd name="T54" fmla="*/ 177 w 1063"/>
                <a:gd name="T55" fmla="*/ 17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3" h="905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Freeform 158"/>
            <p:cNvSpPr/>
            <p:nvPr/>
          </p:nvSpPr>
          <p:spPr bwMode="auto">
            <a:xfrm>
              <a:off x="581025" y="11244263"/>
              <a:ext cx="777875" cy="711200"/>
            </a:xfrm>
            <a:custGeom>
              <a:avLst/>
              <a:gdLst>
                <a:gd name="T0" fmla="*/ 0 w 261"/>
                <a:gd name="T1" fmla="*/ 124 h 238"/>
                <a:gd name="T2" fmla="*/ 105 w 261"/>
                <a:gd name="T3" fmla="*/ 7 h 238"/>
                <a:gd name="T4" fmla="*/ 135 w 261"/>
                <a:gd name="T5" fmla="*/ 7 h 238"/>
                <a:gd name="T6" fmla="*/ 219 w 261"/>
                <a:gd name="T7" fmla="*/ 220 h 238"/>
                <a:gd name="T8" fmla="*/ 120 w 261"/>
                <a:gd name="T9" fmla="*/ 238 h 238"/>
                <a:gd name="T10" fmla="*/ 87 w 261"/>
                <a:gd name="T11" fmla="*/ 238 h 238"/>
                <a:gd name="T12" fmla="*/ 0 w 261"/>
                <a:gd name="T13" fmla="*/ 196 h 238"/>
                <a:gd name="T14" fmla="*/ 0 w 261"/>
                <a:gd name="T15" fmla="*/ 1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38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1" name="组合 230"/>
          <p:cNvGrpSpPr/>
          <p:nvPr/>
        </p:nvGrpSpPr>
        <p:grpSpPr>
          <a:xfrm rot="6929499">
            <a:off x="6804338" y="1629125"/>
            <a:ext cx="994963" cy="787623"/>
            <a:chOff x="-3727450" y="8245475"/>
            <a:chExt cx="7153276" cy="5662613"/>
          </a:xfrm>
          <a:effectLst>
            <a:outerShdw blurRad="127000" dist="76200" dir="600000" sx="102000" sy="102000" algn="tl" rotWithShape="0">
              <a:prstClr val="black">
                <a:alpha val="71000"/>
              </a:prstClr>
            </a:outerShdw>
          </a:effectLst>
        </p:grpSpPr>
        <p:sp>
          <p:nvSpPr>
            <p:cNvPr id="232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avLst/>
              <a:gdLst>
                <a:gd name="T0" fmla="*/ 1116 w 2396"/>
                <a:gd name="T1" fmla="*/ 0 h 1896"/>
                <a:gd name="T2" fmla="*/ 1839 w 2396"/>
                <a:gd name="T3" fmla="*/ 378 h 1896"/>
                <a:gd name="T4" fmla="*/ 1890 w 2396"/>
                <a:gd name="T5" fmla="*/ 429 h 1896"/>
                <a:gd name="T6" fmla="*/ 1974 w 2396"/>
                <a:gd name="T7" fmla="*/ 732 h 1896"/>
                <a:gd name="T8" fmla="*/ 1974 w 2396"/>
                <a:gd name="T9" fmla="*/ 816 h 1896"/>
                <a:gd name="T10" fmla="*/ 1929 w 2396"/>
                <a:gd name="T11" fmla="*/ 1074 h 1896"/>
                <a:gd name="T12" fmla="*/ 2394 w 2396"/>
                <a:gd name="T13" fmla="*/ 1170 h 1896"/>
                <a:gd name="T14" fmla="*/ 2358 w 2396"/>
                <a:gd name="T15" fmla="*/ 1254 h 1896"/>
                <a:gd name="T16" fmla="*/ 2232 w 2396"/>
                <a:gd name="T17" fmla="*/ 1515 h 1896"/>
                <a:gd name="T18" fmla="*/ 1833 w 2396"/>
                <a:gd name="T19" fmla="*/ 1353 h 1896"/>
                <a:gd name="T20" fmla="*/ 1626 w 2396"/>
                <a:gd name="T21" fmla="*/ 1638 h 1896"/>
                <a:gd name="T22" fmla="*/ 1596 w 2396"/>
                <a:gd name="T23" fmla="*/ 1668 h 1896"/>
                <a:gd name="T24" fmla="*/ 1065 w 2396"/>
                <a:gd name="T25" fmla="*/ 1896 h 1896"/>
                <a:gd name="T26" fmla="*/ 753 w 2396"/>
                <a:gd name="T27" fmla="*/ 1896 h 1896"/>
                <a:gd name="T28" fmla="*/ 261 w 2396"/>
                <a:gd name="T29" fmla="*/ 1695 h 1896"/>
                <a:gd name="T30" fmla="*/ 222 w 2396"/>
                <a:gd name="T31" fmla="*/ 1656 h 1896"/>
                <a:gd name="T32" fmla="*/ 15 w 2396"/>
                <a:gd name="T33" fmla="*/ 1089 h 1896"/>
                <a:gd name="T34" fmla="*/ 12 w 2396"/>
                <a:gd name="T35" fmla="*/ 1059 h 1896"/>
                <a:gd name="T36" fmla="*/ 228 w 2396"/>
                <a:gd name="T37" fmla="*/ 429 h 1896"/>
                <a:gd name="T38" fmla="*/ 261 w 2396"/>
                <a:gd name="T39" fmla="*/ 396 h 1896"/>
                <a:gd name="T40" fmla="*/ 282 w 2396"/>
                <a:gd name="T41" fmla="*/ 375 h 1896"/>
                <a:gd name="T42" fmla="*/ 312 w 2396"/>
                <a:gd name="T43" fmla="*/ 345 h 1896"/>
                <a:gd name="T44" fmla="*/ 999 w 2396"/>
                <a:gd name="T45" fmla="*/ 0 h 1896"/>
                <a:gd name="T46" fmla="*/ 1116 w 2396"/>
                <a:gd name="T47" fmla="*/ 0 h 1896"/>
                <a:gd name="T48" fmla="*/ 1089 w 2396"/>
                <a:gd name="T49" fmla="*/ 486 h 1896"/>
                <a:gd name="T50" fmla="*/ 897 w 2396"/>
                <a:gd name="T51" fmla="*/ 402 h 1896"/>
                <a:gd name="T52" fmla="*/ 471 w 2396"/>
                <a:gd name="T53" fmla="*/ 561 h 1896"/>
                <a:gd name="T54" fmla="*/ 426 w 2396"/>
                <a:gd name="T55" fmla="*/ 606 h 1896"/>
                <a:gd name="T56" fmla="*/ 342 w 2396"/>
                <a:gd name="T57" fmla="*/ 717 h 1896"/>
                <a:gd name="T58" fmla="*/ 297 w 2396"/>
                <a:gd name="T59" fmla="*/ 870 h 1896"/>
                <a:gd name="T60" fmla="*/ 321 w 2396"/>
                <a:gd name="T61" fmla="*/ 975 h 1896"/>
                <a:gd name="T62" fmla="*/ 438 w 2396"/>
                <a:gd name="T63" fmla="*/ 1218 h 1896"/>
                <a:gd name="T64" fmla="*/ 702 w 2396"/>
                <a:gd name="T65" fmla="*/ 1257 h 1896"/>
                <a:gd name="T66" fmla="*/ 783 w 2396"/>
                <a:gd name="T67" fmla="*/ 1143 h 1896"/>
                <a:gd name="T68" fmla="*/ 732 w 2396"/>
                <a:gd name="T69" fmla="*/ 1107 h 1896"/>
                <a:gd name="T70" fmla="*/ 573 w 2396"/>
                <a:gd name="T71" fmla="*/ 960 h 1896"/>
                <a:gd name="T72" fmla="*/ 540 w 2396"/>
                <a:gd name="T73" fmla="*/ 927 h 1896"/>
                <a:gd name="T74" fmla="*/ 609 w 2396"/>
                <a:gd name="T75" fmla="*/ 660 h 1896"/>
                <a:gd name="T76" fmla="*/ 822 w 2396"/>
                <a:gd name="T77" fmla="*/ 549 h 1896"/>
                <a:gd name="T78" fmla="*/ 897 w 2396"/>
                <a:gd name="T79" fmla="*/ 549 h 1896"/>
                <a:gd name="T80" fmla="*/ 951 w 2396"/>
                <a:gd name="T81" fmla="*/ 561 h 1896"/>
                <a:gd name="T82" fmla="*/ 1095 w 2396"/>
                <a:gd name="T83" fmla="*/ 714 h 1896"/>
                <a:gd name="T84" fmla="*/ 1044 w 2396"/>
                <a:gd name="T85" fmla="*/ 831 h 1896"/>
                <a:gd name="T86" fmla="*/ 1011 w 2396"/>
                <a:gd name="T87" fmla="*/ 1023 h 1896"/>
                <a:gd name="T88" fmla="*/ 1182 w 2396"/>
                <a:gd name="T89" fmla="*/ 1167 h 1896"/>
                <a:gd name="T90" fmla="*/ 1251 w 2396"/>
                <a:gd name="T91" fmla="*/ 1167 h 1896"/>
                <a:gd name="T92" fmla="*/ 1299 w 2396"/>
                <a:gd name="T93" fmla="*/ 1152 h 1896"/>
                <a:gd name="T94" fmla="*/ 1149 w 2396"/>
                <a:gd name="T95" fmla="*/ 957 h 1896"/>
                <a:gd name="T96" fmla="*/ 1242 w 2396"/>
                <a:gd name="T97" fmla="*/ 729 h 1896"/>
                <a:gd name="T98" fmla="*/ 1191 w 2396"/>
                <a:gd name="T99" fmla="*/ 618 h 1896"/>
                <a:gd name="T100" fmla="*/ 1125 w 2396"/>
                <a:gd name="T101" fmla="*/ 522 h 1896"/>
                <a:gd name="T102" fmla="*/ 1089 w 2396"/>
                <a:gd name="T103" fmla="*/ 486 h 1896"/>
                <a:gd name="T104" fmla="*/ 1548 w 2396"/>
                <a:gd name="T105" fmla="*/ 1011 h 1896"/>
                <a:gd name="T106" fmla="*/ 1443 w 2396"/>
                <a:gd name="T107" fmla="*/ 1128 h 1896"/>
                <a:gd name="T108" fmla="*/ 1443 w 2396"/>
                <a:gd name="T109" fmla="*/ 1200 h 1896"/>
                <a:gd name="T110" fmla="*/ 1530 w 2396"/>
                <a:gd name="T111" fmla="*/ 1242 h 1896"/>
                <a:gd name="T112" fmla="*/ 1563 w 2396"/>
                <a:gd name="T113" fmla="*/ 1242 h 1896"/>
                <a:gd name="T114" fmla="*/ 1662 w 2396"/>
                <a:gd name="T115" fmla="*/ 1224 h 1896"/>
                <a:gd name="T116" fmla="*/ 1578 w 2396"/>
                <a:gd name="T117" fmla="*/ 1011 h 1896"/>
                <a:gd name="T118" fmla="*/ 1548 w 2396"/>
                <a:gd name="T119" fmla="*/ 1011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6" h="18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Freeform 150"/>
            <p:cNvSpPr/>
            <p:nvPr/>
          </p:nvSpPr>
          <p:spPr bwMode="auto">
            <a:xfrm>
              <a:off x="-2849563" y="9401175"/>
              <a:ext cx="3173413" cy="2703513"/>
            </a:xfrm>
            <a:custGeom>
              <a:avLst/>
              <a:gdLst>
                <a:gd name="T0" fmla="*/ 177 w 1063"/>
                <a:gd name="T1" fmla="*/ 174 h 905"/>
                <a:gd name="T2" fmla="*/ 603 w 1063"/>
                <a:gd name="T3" fmla="*/ 15 h 905"/>
                <a:gd name="T4" fmla="*/ 795 w 1063"/>
                <a:gd name="T5" fmla="*/ 99 h 905"/>
                <a:gd name="T6" fmla="*/ 831 w 1063"/>
                <a:gd name="T7" fmla="*/ 135 h 905"/>
                <a:gd name="T8" fmla="*/ 897 w 1063"/>
                <a:gd name="T9" fmla="*/ 231 h 905"/>
                <a:gd name="T10" fmla="*/ 948 w 1063"/>
                <a:gd name="T11" fmla="*/ 342 h 905"/>
                <a:gd name="T12" fmla="*/ 855 w 1063"/>
                <a:gd name="T13" fmla="*/ 570 h 905"/>
                <a:gd name="T14" fmla="*/ 1005 w 1063"/>
                <a:gd name="T15" fmla="*/ 765 h 905"/>
                <a:gd name="T16" fmla="*/ 957 w 1063"/>
                <a:gd name="T17" fmla="*/ 780 h 905"/>
                <a:gd name="T18" fmla="*/ 888 w 1063"/>
                <a:gd name="T19" fmla="*/ 780 h 905"/>
                <a:gd name="T20" fmla="*/ 717 w 1063"/>
                <a:gd name="T21" fmla="*/ 636 h 905"/>
                <a:gd name="T22" fmla="*/ 750 w 1063"/>
                <a:gd name="T23" fmla="*/ 444 h 905"/>
                <a:gd name="T24" fmla="*/ 801 w 1063"/>
                <a:gd name="T25" fmla="*/ 327 h 905"/>
                <a:gd name="T26" fmla="*/ 657 w 1063"/>
                <a:gd name="T27" fmla="*/ 174 h 905"/>
                <a:gd name="T28" fmla="*/ 603 w 1063"/>
                <a:gd name="T29" fmla="*/ 162 h 905"/>
                <a:gd name="T30" fmla="*/ 528 w 1063"/>
                <a:gd name="T31" fmla="*/ 162 h 905"/>
                <a:gd name="T32" fmla="*/ 315 w 1063"/>
                <a:gd name="T33" fmla="*/ 273 h 905"/>
                <a:gd name="T34" fmla="*/ 246 w 1063"/>
                <a:gd name="T35" fmla="*/ 540 h 905"/>
                <a:gd name="T36" fmla="*/ 279 w 1063"/>
                <a:gd name="T37" fmla="*/ 573 h 905"/>
                <a:gd name="T38" fmla="*/ 438 w 1063"/>
                <a:gd name="T39" fmla="*/ 720 h 905"/>
                <a:gd name="T40" fmla="*/ 489 w 1063"/>
                <a:gd name="T41" fmla="*/ 756 h 905"/>
                <a:gd name="T42" fmla="*/ 408 w 1063"/>
                <a:gd name="T43" fmla="*/ 870 h 905"/>
                <a:gd name="T44" fmla="*/ 144 w 1063"/>
                <a:gd name="T45" fmla="*/ 831 h 905"/>
                <a:gd name="T46" fmla="*/ 27 w 1063"/>
                <a:gd name="T47" fmla="*/ 588 h 905"/>
                <a:gd name="T48" fmla="*/ 3 w 1063"/>
                <a:gd name="T49" fmla="*/ 483 h 905"/>
                <a:gd name="T50" fmla="*/ 48 w 1063"/>
                <a:gd name="T51" fmla="*/ 330 h 905"/>
                <a:gd name="T52" fmla="*/ 132 w 1063"/>
                <a:gd name="T53" fmla="*/ 219 h 905"/>
                <a:gd name="T54" fmla="*/ 177 w 1063"/>
                <a:gd name="T55" fmla="*/ 17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3" h="905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Freeform 158"/>
            <p:cNvSpPr/>
            <p:nvPr/>
          </p:nvSpPr>
          <p:spPr bwMode="auto">
            <a:xfrm>
              <a:off x="581025" y="11244263"/>
              <a:ext cx="777875" cy="711200"/>
            </a:xfrm>
            <a:custGeom>
              <a:avLst/>
              <a:gdLst>
                <a:gd name="T0" fmla="*/ 0 w 261"/>
                <a:gd name="T1" fmla="*/ 124 h 238"/>
                <a:gd name="T2" fmla="*/ 105 w 261"/>
                <a:gd name="T3" fmla="*/ 7 h 238"/>
                <a:gd name="T4" fmla="*/ 135 w 261"/>
                <a:gd name="T5" fmla="*/ 7 h 238"/>
                <a:gd name="T6" fmla="*/ 219 w 261"/>
                <a:gd name="T7" fmla="*/ 220 h 238"/>
                <a:gd name="T8" fmla="*/ 120 w 261"/>
                <a:gd name="T9" fmla="*/ 238 h 238"/>
                <a:gd name="T10" fmla="*/ 87 w 261"/>
                <a:gd name="T11" fmla="*/ 238 h 238"/>
                <a:gd name="T12" fmla="*/ 0 w 261"/>
                <a:gd name="T13" fmla="*/ 196 h 238"/>
                <a:gd name="T14" fmla="*/ 0 w 261"/>
                <a:gd name="T15" fmla="*/ 1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38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5" name="组合 234"/>
          <p:cNvGrpSpPr/>
          <p:nvPr/>
        </p:nvGrpSpPr>
        <p:grpSpPr>
          <a:xfrm rot="9114810">
            <a:off x="7470306" y="2447357"/>
            <a:ext cx="1005921" cy="796298"/>
            <a:chOff x="-3727450" y="8245475"/>
            <a:chExt cx="7153276" cy="5662613"/>
          </a:xfrm>
          <a:effectLst>
            <a:outerShdw blurRad="127000" dist="76200" dir="600000" sx="102000" sy="102000" algn="tl" rotWithShape="0">
              <a:prstClr val="black">
                <a:alpha val="71000"/>
              </a:prstClr>
            </a:outerShdw>
          </a:effectLst>
        </p:grpSpPr>
        <p:sp>
          <p:nvSpPr>
            <p:cNvPr id="236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avLst/>
              <a:gdLst>
                <a:gd name="T0" fmla="*/ 1116 w 2396"/>
                <a:gd name="T1" fmla="*/ 0 h 1896"/>
                <a:gd name="T2" fmla="*/ 1839 w 2396"/>
                <a:gd name="T3" fmla="*/ 378 h 1896"/>
                <a:gd name="T4" fmla="*/ 1890 w 2396"/>
                <a:gd name="T5" fmla="*/ 429 h 1896"/>
                <a:gd name="T6" fmla="*/ 1974 w 2396"/>
                <a:gd name="T7" fmla="*/ 732 h 1896"/>
                <a:gd name="T8" fmla="*/ 1974 w 2396"/>
                <a:gd name="T9" fmla="*/ 816 h 1896"/>
                <a:gd name="T10" fmla="*/ 1929 w 2396"/>
                <a:gd name="T11" fmla="*/ 1074 h 1896"/>
                <a:gd name="T12" fmla="*/ 2394 w 2396"/>
                <a:gd name="T13" fmla="*/ 1170 h 1896"/>
                <a:gd name="T14" fmla="*/ 2358 w 2396"/>
                <a:gd name="T15" fmla="*/ 1254 h 1896"/>
                <a:gd name="T16" fmla="*/ 2232 w 2396"/>
                <a:gd name="T17" fmla="*/ 1515 h 1896"/>
                <a:gd name="T18" fmla="*/ 1833 w 2396"/>
                <a:gd name="T19" fmla="*/ 1353 h 1896"/>
                <a:gd name="T20" fmla="*/ 1626 w 2396"/>
                <a:gd name="T21" fmla="*/ 1638 h 1896"/>
                <a:gd name="T22" fmla="*/ 1596 w 2396"/>
                <a:gd name="T23" fmla="*/ 1668 h 1896"/>
                <a:gd name="T24" fmla="*/ 1065 w 2396"/>
                <a:gd name="T25" fmla="*/ 1896 h 1896"/>
                <a:gd name="T26" fmla="*/ 753 w 2396"/>
                <a:gd name="T27" fmla="*/ 1896 h 1896"/>
                <a:gd name="T28" fmla="*/ 261 w 2396"/>
                <a:gd name="T29" fmla="*/ 1695 h 1896"/>
                <a:gd name="T30" fmla="*/ 222 w 2396"/>
                <a:gd name="T31" fmla="*/ 1656 h 1896"/>
                <a:gd name="T32" fmla="*/ 15 w 2396"/>
                <a:gd name="T33" fmla="*/ 1089 h 1896"/>
                <a:gd name="T34" fmla="*/ 12 w 2396"/>
                <a:gd name="T35" fmla="*/ 1059 h 1896"/>
                <a:gd name="T36" fmla="*/ 228 w 2396"/>
                <a:gd name="T37" fmla="*/ 429 h 1896"/>
                <a:gd name="T38" fmla="*/ 261 w 2396"/>
                <a:gd name="T39" fmla="*/ 396 h 1896"/>
                <a:gd name="T40" fmla="*/ 282 w 2396"/>
                <a:gd name="T41" fmla="*/ 375 h 1896"/>
                <a:gd name="T42" fmla="*/ 312 w 2396"/>
                <a:gd name="T43" fmla="*/ 345 h 1896"/>
                <a:gd name="T44" fmla="*/ 999 w 2396"/>
                <a:gd name="T45" fmla="*/ 0 h 1896"/>
                <a:gd name="T46" fmla="*/ 1116 w 2396"/>
                <a:gd name="T47" fmla="*/ 0 h 1896"/>
                <a:gd name="T48" fmla="*/ 1089 w 2396"/>
                <a:gd name="T49" fmla="*/ 486 h 1896"/>
                <a:gd name="T50" fmla="*/ 897 w 2396"/>
                <a:gd name="T51" fmla="*/ 402 h 1896"/>
                <a:gd name="T52" fmla="*/ 471 w 2396"/>
                <a:gd name="T53" fmla="*/ 561 h 1896"/>
                <a:gd name="T54" fmla="*/ 426 w 2396"/>
                <a:gd name="T55" fmla="*/ 606 h 1896"/>
                <a:gd name="T56" fmla="*/ 342 w 2396"/>
                <a:gd name="T57" fmla="*/ 717 h 1896"/>
                <a:gd name="T58" fmla="*/ 297 w 2396"/>
                <a:gd name="T59" fmla="*/ 870 h 1896"/>
                <a:gd name="T60" fmla="*/ 321 w 2396"/>
                <a:gd name="T61" fmla="*/ 975 h 1896"/>
                <a:gd name="T62" fmla="*/ 438 w 2396"/>
                <a:gd name="T63" fmla="*/ 1218 h 1896"/>
                <a:gd name="T64" fmla="*/ 702 w 2396"/>
                <a:gd name="T65" fmla="*/ 1257 h 1896"/>
                <a:gd name="T66" fmla="*/ 783 w 2396"/>
                <a:gd name="T67" fmla="*/ 1143 h 1896"/>
                <a:gd name="T68" fmla="*/ 732 w 2396"/>
                <a:gd name="T69" fmla="*/ 1107 h 1896"/>
                <a:gd name="T70" fmla="*/ 573 w 2396"/>
                <a:gd name="T71" fmla="*/ 960 h 1896"/>
                <a:gd name="T72" fmla="*/ 540 w 2396"/>
                <a:gd name="T73" fmla="*/ 927 h 1896"/>
                <a:gd name="T74" fmla="*/ 609 w 2396"/>
                <a:gd name="T75" fmla="*/ 660 h 1896"/>
                <a:gd name="T76" fmla="*/ 822 w 2396"/>
                <a:gd name="T77" fmla="*/ 549 h 1896"/>
                <a:gd name="T78" fmla="*/ 897 w 2396"/>
                <a:gd name="T79" fmla="*/ 549 h 1896"/>
                <a:gd name="T80" fmla="*/ 951 w 2396"/>
                <a:gd name="T81" fmla="*/ 561 h 1896"/>
                <a:gd name="T82" fmla="*/ 1095 w 2396"/>
                <a:gd name="T83" fmla="*/ 714 h 1896"/>
                <a:gd name="T84" fmla="*/ 1044 w 2396"/>
                <a:gd name="T85" fmla="*/ 831 h 1896"/>
                <a:gd name="T86" fmla="*/ 1011 w 2396"/>
                <a:gd name="T87" fmla="*/ 1023 h 1896"/>
                <a:gd name="T88" fmla="*/ 1182 w 2396"/>
                <a:gd name="T89" fmla="*/ 1167 h 1896"/>
                <a:gd name="T90" fmla="*/ 1251 w 2396"/>
                <a:gd name="T91" fmla="*/ 1167 h 1896"/>
                <a:gd name="T92" fmla="*/ 1299 w 2396"/>
                <a:gd name="T93" fmla="*/ 1152 h 1896"/>
                <a:gd name="T94" fmla="*/ 1149 w 2396"/>
                <a:gd name="T95" fmla="*/ 957 h 1896"/>
                <a:gd name="T96" fmla="*/ 1242 w 2396"/>
                <a:gd name="T97" fmla="*/ 729 h 1896"/>
                <a:gd name="T98" fmla="*/ 1191 w 2396"/>
                <a:gd name="T99" fmla="*/ 618 h 1896"/>
                <a:gd name="T100" fmla="*/ 1125 w 2396"/>
                <a:gd name="T101" fmla="*/ 522 h 1896"/>
                <a:gd name="T102" fmla="*/ 1089 w 2396"/>
                <a:gd name="T103" fmla="*/ 486 h 1896"/>
                <a:gd name="T104" fmla="*/ 1548 w 2396"/>
                <a:gd name="T105" fmla="*/ 1011 h 1896"/>
                <a:gd name="T106" fmla="*/ 1443 w 2396"/>
                <a:gd name="T107" fmla="*/ 1128 h 1896"/>
                <a:gd name="T108" fmla="*/ 1443 w 2396"/>
                <a:gd name="T109" fmla="*/ 1200 h 1896"/>
                <a:gd name="T110" fmla="*/ 1530 w 2396"/>
                <a:gd name="T111" fmla="*/ 1242 h 1896"/>
                <a:gd name="T112" fmla="*/ 1563 w 2396"/>
                <a:gd name="T113" fmla="*/ 1242 h 1896"/>
                <a:gd name="T114" fmla="*/ 1662 w 2396"/>
                <a:gd name="T115" fmla="*/ 1224 h 1896"/>
                <a:gd name="T116" fmla="*/ 1578 w 2396"/>
                <a:gd name="T117" fmla="*/ 1011 h 1896"/>
                <a:gd name="T118" fmla="*/ 1548 w 2396"/>
                <a:gd name="T119" fmla="*/ 1011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6" h="18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Freeform 150"/>
            <p:cNvSpPr/>
            <p:nvPr/>
          </p:nvSpPr>
          <p:spPr bwMode="auto">
            <a:xfrm>
              <a:off x="-2849563" y="9401175"/>
              <a:ext cx="3173413" cy="2703513"/>
            </a:xfrm>
            <a:custGeom>
              <a:avLst/>
              <a:gdLst>
                <a:gd name="T0" fmla="*/ 177 w 1063"/>
                <a:gd name="T1" fmla="*/ 174 h 905"/>
                <a:gd name="T2" fmla="*/ 603 w 1063"/>
                <a:gd name="T3" fmla="*/ 15 h 905"/>
                <a:gd name="T4" fmla="*/ 795 w 1063"/>
                <a:gd name="T5" fmla="*/ 99 h 905"/>
                <a:gd name="T6" fmla="*/ 831 w 1063"/>
                <a:gd name="T7" fmla="*/ 135 h 905"/>
                <a:gd name="T8" fmla="*/ 897 w 1063"/>
                <a:gd name="T9" fmla="*/ 231 h 905"/>
                <a:gd name="T10" fmla="*/ 948 w 1063"/>
                <a:gd name="T11" fmla="*/ 342 h 905"/>
                <a:gd name="T12" fmla="*/ 855 w 1063"/>
                <a:gd name="T13" fmla="*/ 570 h 905"/>
                <a:gd name="T14" fmla="*/ 1005 w 1063"/>
                <a:gd name="T15" fmla="*/ 765 h 905"/>
                <a:gd name="T16" fmla="*/ 957 w 1063"/>
                <a:gd name="T17" fmla="*/ 780 h 905"/>
                <a:gd name="T18" fmla="*/ 888 w 1063"/>
                <a:gd name="T19" fmla="*/ 780 h 905"/>
                <a:gd name="T20" fmla="*/ 717 w 1063"/>
                <a:gd name="T21" fmla="*/ 636 h 905"/>
                <a:gd name="T22" fmla="*/ 750 w 1063"/>
                <a:gd name="T23" fmla="*/ 444 h 905"/>
                <a:gd name="T24" fmla="*/ 801 w 1063"/>
                <a:gd name="T25" fmla="*/ 327 h 905"/>
                <a:gd name="T26" fmla="*/ 657 w 1063"/>
                <a:gd name="T27" fmla="*/ 174 h 905"/>
                <a:gd name="T28" fmla="*/ 603 w 1063"/>
                <a:gd name="T29" fmla="*/ 162 h 905"/>
                <a:gd name="T30" fmla="*/ 528 w 1063"/>
                <a:gd name="T31" fmla="*/ 162 h 905"/>
                <a:gd name="T32" fmla="*/ 315 w 1063"/>
                <a:gd name="T33" fmla="*/ 273 h 905"/>
                <a:gd name="T34" fmla="*/ 246 w 1063"/>
                <a:gd name="T35" fmla="*/ 540 h 905"/>
                <a:gd name="T36" fmla="*/ 279 w 1063"/>
                <a:gd name="T37" fmla="*/ 573 h 905"/>
                <a:gd name="T38" fmla="*/ 438 w 1063"/>
                <a:gd name="T39" fmla="*/ 720 h 905"/>
                <a:gd name="T40" fmla="*/ 489 w 1063"/>
                <a:gd name="T41" fmla="*/ 756 h 905"/>
                <a:gd name="T42" fmla="*/ 408 w 1063"/>
                <a:gd name="T43" fmla="*/ 870 h 905"/>
                <a:gd name="T44" fmla="*/ 144 w 1063"/>
                <a:gd name="T45" fmla="*/ 831 h 905"/>
                <a:gd name="T46" fmla="*/ 27 w 1063"/>
                <a:gd name="T47" fmla="*/ 588 h 905"/>
                <a:gd name="T48" fmla="*/ 3 w 1063"/>
                <a:gd name="T49" fmla="*/ 483 h 905"/>
                <a:gd name="T50" fmla="*/ 48 w 1063"/>
                <a:gd name="T51" fmla="*/ 330 h 905"/>
                <a:gd name="T52" fmla="*/ 132 w 1063"/>
                <a:gd name="T53" fmla="*/ 219 h 905"/>
                <a:gd name="T54" fmla="*/ 177 w 1063"/>
                <a:gd name="T55" fmla="*/ 17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3" h="905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Freeform 158"/>
            <p:cNvSpPr/>
            <p:nvPr/>
          </p:nvSpPr>
          <p:spPr bwMode="auto">
            <a:xfrm>
              <a:off x="581025" y="11244263"/>
              <a:ext cx="777875" cy="711200"/>
            </a:xfrm>
            <a:custGeom>
              <a:avLst/>
              <a:gdLst>
                <a:gd name="T0" fmla="*/ 0 w 261"/>
                <a:gd name="T1" fmla="*/ 124 h 238"/>
                <a:gd name="T2" fmla="*/ 105 w 261"/>
                <a:gd name="T3" fmla="*/ 7 h 238"/>
                <a:gd name="T4" fmla="*/ 135 w 261"/>
                <a:gd name="T5" fmla="*/ 7 h 238"/>
                <a:gd name="T6" fmla="*/ 219 w 261"/>
                <a:gd name="T7" fmla="*/ 220 h 238"/>
                <a:gd name="T8" fmla="*/ 120 w 261"/>
                <a:gd name="T9" fmla="*/ 238 h 238"/>
                <a:gd name="T10" fmla="*/ 87 w 261"/>
                <a:gd name="T11" fmla="*/ 238 h 238"/>
                <a:gd name="T12" fmla="*/ 0 w 261"/>
                <a:gd name="T13" fmla="*/ 196 h 238"/>
                <a:gd name="T14" fmla="*/ 0 w 261"/>
                <a:gd name="T15" fmla="*/ 1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38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9" name="组合 238"/>
          <p:cNvGrpSpPr/>
          <p:nvPr/>
        </p:nvGrpSpPr>
        <p:grpSpPr>
          <a:xfrm>
            <a:off x="-2196752" y="5449788"/>
            <a:ext cx="2189690" cy="2997170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240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41" name="组合 240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42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3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4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51" name="组合 250"/>
          <p:cNvGrpSpPr/>
          <p:nvPr/>
        </p:nvGrpSpPr>
        <p:grpSpPr>
          <a:xfrm>
            <a:off x="-900608" y="5737820"/>
            <a:ext cx="2736219" cy="3745240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252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53" name="组合 252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54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5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6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57" name="组合 256"/>
          <p:cNvGrpSpPr/>
          <p:nvPr/>
        </p:nvGrpSpPr>
        <p:grpSpPr>
          <a:xfrm>
            <a:off x="3130877" y="6169868"/>
            <a:ext cx="1844659" cy="2524905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258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59" name="组合 258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60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1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62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275" name="组合 274"/>
          <p:cNvGrpSpPr/>
          <p:nvPr/>
        </p:nvGrpSpPr>
        <p:grpSpPr>
          <a:xfrm>
            <a:off x="-324544" y="5881836"/>
            <a:ext cx="4137025" cy="5662613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276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77" name="组合 276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78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79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80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  <p:grpSp>
        <p:nvGrpSpPr>
          <p:cNvPr id="317" name="组合 316"/>
          <p:cNvGrpSpPr/>
          <p:nvPr/>
        </p:nvGrpSpPr>
        <p:grpSpPr>
          <a:xfrm>
            <a:off x="-6433278" y="5908547"/>
            <a:ext cx="12280304" cy="12970587"/>
            <a:chOff x="-18143089" y="-3500382"/>
            <a:chExt cx="12280304" cy="12970587"/>
          </a:xfrm>
        </p:grpSpPr>
        <p:grpSp>
          <p:nvGrpSpPr>
            <p:cNvPr id="287" name="组合 286"/>
            <p:cNvGrpSpPr/>
            <p:nvPr/>
          </p:nvGrpSpPr>
          <p:grpSpPr>
            <a:xfrm>
              <a:off x="-18143089" y="-788889"/>
              <a:ext cx="4137025" cy="5662613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288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89" name="组合 288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290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1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2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293" name="组合 292"/>
            <p:cNvGrpSpPr/>
            <p:nvPr/>
          </p:nvGrpSpPr>
          <p:grpSpPr>
            <a:xfrm>
              <a:off x="-10830266" y="-3355591"/>
              <a:ext cx="3029742" cy="4147003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294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95" name="组合 294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296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7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98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299" name="组合 298"/>
            <p:cNvGrpSpPr/>
            <p:nvPr/>
          </p:nvGrpSpPr>
          <p:grpSpPr>
            <a:xfrm>
              <a:off x="-10621688" y="-2389699"/>
              <a:ext cx="3450107" cy="4722384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300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302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3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4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305" name="组合 304"/>
            <p:cNvGrpSpPr/>
            <p:nvPr/>
          </p:nvGrpSpPr>
          <p:grpSpPr>
            <a:xfrm>
              <a:off x="-8173416" y="-452979"/>
              <a:ext cx="2310631" cy="3162710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306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308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09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0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311" name="组合 310"/>
            <p:cNvGrpSpPr/>
            <p:nvPr/>
          </p:nvGrpSpPr>
          <p:grpSpPr>
            <a:xfrm>
              <a:off x="-15662248" y="1705372"/>
              <a:ext cx="5672877" cy="7764833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312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313" name="组合 312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314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5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316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  <p:grpSp>
          <p:nvGrpSpPr>
            <p:cNvPr id="281" name="组合 280"/>
            <p:cNvGrpSpPr/>
            <p:nvPr/>
          </p:nvGrpSpPr>
          <p:grpSpPr>
            <a:xfrm>
              <a:off x="-16958613" y="-3500382"/>
              <a:ext cx="3489174" cy="4775857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282" name="Freeform 167"/>
              <p:cNvSpPr/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grpSp>
            <p:nvGrpSpPr>
              <p:cNvPr id="283" name="组合 282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284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5" name="Freeform 185"/>
                <p:cNvSpPr/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286" name="Freeform 186"/>
                <p:cNvSpPr/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ysClr val="windowText" lastClr="000000"/>
                    </a:solidFill>
                    <a:effectLst/>
                    <a:uLnTx/>
                    <a:uFillTx/>
                  </a:endParaRPr>
                </a:p>
              </p:txBody>
            </p:sp>
          </p:grpSp>
        </p:grpSp>
      </p:grpSp>
      <p:grpSp>
        <p:nvGrpSpPr>
          <p:cNvPr id="245" name="组合 244"/>
          <p:cNvGrpSpPr/>
          <p:nvPr/>
        </p:nvGrpSpPr>
        <p:grpSpPr>
          <a:xfrm>
            <a:off x="-11244136" y="5840356"/>
            <a:ext cx="13433516" cy="18387320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246" name="Freeform 167"/>
            <p:cNvSpPr/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247" name="组合 246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48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49" name="Freeform 185"/>
              <p:cNvSpPr/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250" name="Freeform 186"/>
              <p:cNvSpPr/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2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5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5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35" presetClass="path" presetSubtype="0" ac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5.55556E-7 -3.33333E-6 L -0.0342 -3.33333E-6 " pathEditMode="relative" rAng="0" ptsTypes="AA">
                                          <p:cBhvr>
                                            <p:cTn id="25" dur="25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1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" presetID="42" presetClass="path" presetSubtype="0" accel="2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5E-6 -1.11111E-6 L -0.02031 -0.03861 " pathEditMode="relative" rAng="0" ptsTypes="AA">
                                          <p:cBhvr>
                                            <p:cTn id="29" dur="25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4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2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00312 0.02472 L 3.61111E-6 -0.02611 " pathEditMode="relative" rAng="0" ptsTypes="AA">
                                          <p:cBhvr>
                                            <p:cTn id="33" dur="25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56" y="-2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2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781 0.01778 L 0.01146 -0.02777 " pathEditMode="relative" rAng="0" ptsTypes="AA">
                                          <p:cBhvr>
                                            <p:cTn id="37" dur="25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55" y="-2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path" presetSubtype="0" accel="2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191 0.00055 L 0.02743 -0.01139 " pathEditMode="relative" rAng="0" ptsTypes="AA">
                                          <p:cBhvr>
                                            <p:cTn id="41" dur="2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67" y="-61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3" presetID="42" presetClass="path" presetSubtype="0" fill="hold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0.0342 -3.33333E-6 L -0.06788 -0.01194 " pathEditMode="relative" rAng="0" ptsTypes="AA">
                                          <p:cBhvr>
                                            <p:cTn id="4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84" y="-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0.02031 -0.03861 L -0.04028 -0.0725 " pathEditMode="relative" rAng="0" ptsTypes="AA">
                                          <p:cBhvr>
                                            <p:cTn id="46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07" y="-1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1.66667E-6 -0.02611 L -0.00121 -0.075 " pathEditMode="relative" rAng="0" ptsTypes="AA">
                                          <p:cBhvr>
                                            <p:cTn id="4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" y="-24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.01146 -0.02777 L 0.03229 -0.06527 " pathEditMode="relative" rAng="0" ptsTypes="AA">
                                          <p:cBhvr>
                                            <p:cTn id="50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1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.02552 -0.01139 L 0.05694 -0.03723 " pathEditMode="relative" rAng="0" ptsTypes="AA">
                                          <p:cBhvr>
                                            <p:cTn id="52" dur="50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3" y="-1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3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64" presetID="64" presetClass="path" presetSubtype="0" fill="hold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88889E-6 -3.33333E-6 L 0.83316 -1.71111 " pathEditMode="relative" rAng="0" ptsTypes="AA">
                                          <p:cBhvr>
                                            <p:cTn id="65" dur="1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649" y="-8555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6" presetID="64" presetClass="path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1.66667E-6 3.33333E-6 L 0.88993 -1.75139 " pathEditMode="relative" rAng="0" ptsTypes="AA">
                                          <p:cBhvr>
                                            <p:cTn id="67" dur="1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497" y="-8758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8" presetID="64" presetClass="path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38889E-6 -4.44444E-6 L 0.71076 -1.57888 " pathEditMode="relative" rAng="0" ptsTypes="AA">
                                          <p:cBhvr>
                                            <p:cTn id="69" dur="10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5538" y="-78944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0" presetID="64" presetClass="pat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4.44444E-6 L 0.74184 -1.70778 " pathEditMode="relative" rAng="0" ptsTypes="AA">
                                          <p:cBhvr>
                                            <p:cTn id="71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7083" y="-8538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2" presetID="42" presetClass="pat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4.16667E-6 4.44475E-6 L 2.44618 -4.76633 " pathEditMode="relative" rAng="0" ptsTypes="AA">
                                          <p:cBhvr>
                                            <p:cTn id="73" dur="125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309" y="-2383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1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" presetClass="exit" presetSubtype="8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2" presetClass="exit" presetSubtype="8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2" presetClass="exit" presetSubtype="2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4.44444E-6 -1.34472E-6 L 2.02812 -3.96748 " pathEditMode="relative" rAng="0" ptsTypes="AA">
                                          <p:cBhvr>
                                            <p:cTn id="89" dur="1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1406" y="-19837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2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35" presetClass="path" presetSubtype="0" ac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5.55556E-7 -3.33333E-6 L -0.0342 -3.33333E-6 " pathEditMode="relative" rAng="0" ptsTypes="AA">
                                          <p:cBhvr>
                                            <p:cTn id="25" dur="25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1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" presetID="42" presetClass="path" presetSubtype="0" accel="2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5E-6 -1.11111E-6 L -0.02031 -0.03861 " pathEditMode="relative" rAng="0" ptsTypes="AA">
                                          <p:cBhvr>
                                            <p:cTn id="29" dur="25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4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2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00312 0.02472 L 3.61111E-6 -0.02611 " pathEditMode="relative" rAng="0" ptsTypes="AA">
                                          <p:cBhvr>
                                            <p:cTn id="33" dur="25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56" y="-2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2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781 0.01778 L 0.01146 -0.02777 " pathEditMode="relative" rAng="0" ptsTypes="AA">
                                          <p:cBhvr>
                                            <p:cTn id="37" dur="25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55" y="-2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path" presetSubtype="0" accel="2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191 0.00055 L 0.02743 -0.01139 " pathEditMode="relative" rAng="0" ptsTypes="AA">
                                          <p:cBhvr>
                                            <p:cTn id="41" dur="2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67" y="-61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43" presetID="42" presetClass="path" presetSubtype="0" fill="hold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0.0342 -3.33333E-6 L -0.06788 -0.01194 " pathEditMode="relative" rAng="0" ptsTypes="AA">
                                          <p:cBhvr>
                                            <p:cTn id="4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84" y="-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0.02031 -0.03861 L -0.04028 -0.0725 " pathEditMode="relative" rAng="0" ptsTypes="AA">
                                          <p:cBhvr>
                                            <p:cTn id="46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07" y="-1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1.66667E-6 -0.02611 L -0.00121 -0.075 " pathEditMode="relative" rAng="0" ptsTypes="AA">
                                          <p:cBhvr>
                                            <p:cTn id="4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" y="-24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.01146 -0.02777 L 0.03229 -0.06527 " pathEditMode="relative" rAng="0" ptsTypes="AA">
                                          <p:cBhvr>
                                            <p:cTn id="50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1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.02552 -0.01139 L 0.05694 -0.03723 " pathEditMode="relative" rAng="0" ptsTypes="AA">
                                          <p:cBhvr>
                                            <p:cTn id="52" dur="50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3" y="-1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3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64" presetID="64" presetClass="path" presetSubtype="0" fill="hold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88889E-6 -3.33333E-6 L 0.83316 -1.71111 " pathEditMode="relative" rAng="0" ptsTypes="AA">
                                          <p:cBhvr>
                                            <p:cTn id="65" dur="1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649" y="-8555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6" presetID="64" presetClass="path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1.66667E-6 3.33333E-6 L 0.88993 -1.75139 " pathEditMode="relative" rAng="0" ptsTypes="AA">
                                          <p:cBhvr>
                                            <p:cTn id="67" dur="1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497" y="-8758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8" presetID="64" presetClass="path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38889E-6 -4.44444E-6 L 0.71076 -1.57888 " pathEditMode="relative" rAng="0" ptsTypes="AA">
                                          <p:cBhvr>
                                            <p:cTn id="69" dur="10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5538" y="-78944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0" presetID="64" presetClass="pat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4.44444E-6 L 0.74184 -1.70778 " pathEditMode="relative" rAng="0" ptsTypes="AA">
                                          <p:cBhvr>
                                            <p:cTn id="71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7083" y="-8538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2" presetID="42" presetClass="pat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4.16667E-6 4.44475E-6 L 2.44618 -4.76633 " pathEditMode="relative" rAng="0" ptsTypes="AA">
                                          <p:cBhvr>
                                            <p:cTn id="73" dur="125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309" y="-2383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1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" presetClass="exit" presetSubtype="8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2" presetClass="exit" presetSubtype="8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2" presetClass="exit" presetSubtype="2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4.44444E-6 -1.34472E-6 L 2.02812 -3.96748 " pathEditMode="relative" rAng="0" ptsTypes="AA">
                                          <p:cBhvr>
                                            <p:cTn id="89" dur="1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1406" y="-19837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586297" y="2209428"/>
            <a:ext cx="10054841" cy="6624736"/>
            <a:chOff x="127006" y="199232"/>
            <a:chExt cx="8609013" cy="5672137"/>
          </a:xfrm>
          <a:effectLst>
            <a:outerShdw blurRad="165100" dist="38100" dir="3600000" sx="102000" sy="102000" algn="l" rotWithShape="0">
              <a:prstClr val="black">
                <a:alpha val="81000"/>
              </a:prstClr>
            </a:outerShdw>
          </a:effectLst>
        </p:grpSpPr>
        <p:sp>
          <p:nvSpPr>
            <p:cNvPr id="6" name="Freeform 859"/>
            <p:cNvSpPr/>
            <p:nvPr/>
          </p:nvSpPr>
          <p:spPr bwMode="auto">
            <a:xfrm>
              <a:off x="296873" y="5112546"/>
              <a:ext cx="3125790" cy="193675"/>
            </a:xfrm>
            <a:custGeom>
              <a:avLst/>
              <a:gdLst>
                <a:gd name="T0" fmla="*/ 0 w 1047"/>
                <a:gd name="T1" fmla="*/ 8 h 65"/>
                <a:gd name="T2" fmla="*/ 489 w 1047"/>
                <a:gd name="T3" fmla="*/ 8 h 65"/>
                <a:gd name="T4" fmla="*/ 495 w 1047"/>
                <a:gd name="T5" fmla="*/ 8 h 65"/>
                <a:gd name="T6" fmla="*/ 813 w 1047"/>
                <a:gd name="T7" fmla="*/ 14 h 65"/>
                <a:gd name="T8" fmla="*/ 822 w 1047"/>
                <a:gd name="T9" fmla="*/ 8 h 65"/>
                <a:gd name="T10" fmla="*/ 1011 w 1047"/>
                <a:gd name="T11" fmla="*/ 8 h 65"/>
                <a:gd name="T12" fmla="*/ 1020 w 1047"/>
                <a:gd name="T13" fmla="*/ 8 h 65"/>
                <a:gd name="T14" fmla="*/ 1047 w 1047"/>
                <a:gd name="T15" fmla="*/ 8 h 65"/>
                <a:gd name="T16" fmla="*/ 1047 w 1047"/>
                <a:gd name="T17" fmla="*/ 65 h 65"/>
                <a:gd name="T18" fmla="*/ 1026 w 1047"/>
                <a:gd name="T19" fmla="*/ 65 h 65"/>
                <a:gd name="T20" fmla="*/ 981 w 1047"/>
                <a:gd name="T21" fmla="*/ 62 h 65"/>
                <a:gd name="T22" fmla="*/ 936 w 1047"/>
                <a:gd name="T23" fmla="*/ 62 h 65"/>
                <a:gd name="T24" fmla="*/ 891 w 1047"/>
                <a:gd name="T25" fmla="*/ 59 h 65"/>
                <a:gd name="T26" fmla="*/ 846 w 1047"/>
                <a:gd name="T27" fmla="*/ 59 h 65"/>
                <a:gd name="T28" fmla="*/ 801 w 1047"/>
                <a:gd name="T29" fmla="*/ 56 h 65"/>
                <a:gd name="T30" fmla="*/ 756 w 1047"/>
                <a:gd name="T31" fmla="*/ 56 h 65"/>
                <a:gd name="T32" fmla="*/ 711 w 1047"/>
                <a:gd name="T33" fmla="*/ 53 h 65"/>
                <a:gd name="T34" fmla="*/ 678 w 1047"/>
                <a:gd name="T35" fmla="*/ 53 h 65"/>
                <a:gd name="T36" fmla="*/ 645 w 1047"/>
                <a:gd name="T37" fmla="*/ 50 h 65"/>
                <a:gd name="T38" fmla="*/ 606 w 1047"/>
                <a:gd name="T39" fmla="*/ 50 h 65"/>
                <a:gd name="T40" fmla="*/ 555 w 1047"/>
                <a:gd name="T41" fmla="*/ 47 h 65"/>
                <a:gd name="T42" fmla="*/ 513 w 1047"/>
                <a:gd name="T43" fmla="*/ 47 h 65"/>
                <a:gd name="T44" fmla="*/ 483 w 1047"/>
                <a:gd name="T45" fmla="*/ 44 h 65"/>
                <a:gd name="T46" fmla="*/ 453 w 1047"/>
                <a:gd name="T47" fmla="*/ 44 h 65"/>
                <a:gd name="T48" fmla="*/ 426 w 1047"/>
                <a:gd name="T49" fmla="*/ 44 h 65"/>
                <a:gd name="T50" fmla="*/ 363 w 1047"/>
                <a:gd name="T51" fmla="*/ 41 h 65"/>
                <a:gd name="T52" fmla="*/ 321 w 1047"/>
                <a:gd name="T53" fmla="*/ 41 h 65"/>
                <a:gd name="T54" fmla="*/ 264 w 1047"/>
                <a:gd name="T55" fmla="*/ 41 h 65"/>
                <a:gd name="T56" fmla="*/ 153 w 1047"/>
                <a:gd name="T57" fmla="*/ 41 h 65"/>
                <a:gd name="T58" fmla="*/ 0 w 1047"/>
                <a:gd name="T59" fmla="*/ 44 h 65"/>
                <a:gd name="T60" fmla="*/ 0 w 1047"/>
                <a:gd name="T61" fmla="*/ 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47" h="65">
                  <a:moveTo>
                    <a:pt x="0" y="8"/>
                  </a:moveTo>
                  <a:cubicBezTo>
                    <a:pt x="163" y="8"/>
                    <a:pt x="326" y="8"/>
                    <a:pt x="489" y="8"/>
                  </a:cubicBezTo>
                  <a:cubicBezTo>
                    <a:pt x="489" y="11"/>
                    <a:pt x="494" y="12"/>
                    <a:pt x="495" y="8"/>
                  </a:cubicBezTo>
                  <a:cubicBezTo>
                    <a:pt x="599" y="12"/>
                    <a:pt x="719" y="0"/>
                    <a:pt x="813" y="14"/>
                  </a:cubicBezTo>
                  <a:cubicBezTo>
                    <a:pt x="818" y="14"/>
                    <a:pt x="823" y="14"/>
                    <a:pt x="822" y="8"/>
                  </a:cubicBezTo>
                  <a:cubicBezTo>
                    <a:pt x="885" y="8"/>
                    <a:pt x="948" y="8"/>
                    <a:pt x="1011" y="8"/>
                  </a:cubicBezTo>
                  <a:cubicBezTo>
                    <a:pt x="1007" y="17"/>
                    <a:pt x="1024" y="17"/>
                    <a:pt x="1020" y="8"/>
                  </a:cubicBezTo>
                  <a:cubicBezTo>
                    <a:pt x="1029" y="8"/>
                    <a:pt x="1038" y="8"/>
                    <a:pt x="1047" y="8"/>
                  </a:cubicBezTo>
                  <a:cubicBezTo>
                    <a:pt x="1047" y="27"/>
                    <a:pt x="1047" y="46"/>
                    <a:pt x="1047" y="65"/>
                  </a:cubicBezTo>
                  <a:cubicBezTo>
                    <a:pt x="1040" y="65"/>
                    <a:pt x="1033" y="65"/>
                    <a:pt x="1026" y="65"/>
                  </a:cubicBezTo>
                  <a:cubicBezTo>
                    <a:pt x="1017" y="58"/>
                    <a:pt x="995" y="64"/>
                    <a:pt x="981" y="62"/>
                  </a:cubicBezTo>
                  <a:cubicBezTo>
                    <a:pt x="966" y="62"/>
                    <a:pt x="951" y="62"/>
                    <a:pt x="936" y="62"/>
                  </a:cubicBezTo>
                  <a:cubicBezTo>
                    <a:pt x="927" y="55"/>
                    <a:pt x="905" y="61"/>
                    <a:pt x="891" y="59"/>
                  </a:cubicBezTo>
                  <a:cubicBezTo>
                    <a:pt x="876" y="59"/>
                    <a:pt x="861" y="59"/>
                    <a:pt x="846" y="59"/>
                  </a:cubicBezTo>
                  <a:cubicBezTo>
                    <a:pt x="837" y="52"/>
                    <a:pt x="815" y="58"/>
                    <a:pt x="801" y="56"/>
                  </a:cubicBezTo>
                  <a:cubicBezTo>
                    <a:pt x="786" y="56"/>
                    <a:pt x="771" y="56"/>
                    <a:pt x="756" y="56"/>
                  </a:cubicBezTo>
                  <a:cubicBezTo>
                    <a:pt x="747" y="49"/>
                    <a:pt x="725" y="55"/>
                    <a:pt x="711" y="53"/>
                  </a:cubicBezTo>
                  <a:cubicBezTo>
                    <a:pt x="700" y="53"/>
                    <a:pt x="689" y="53"/>
                    <a:pt x="678" y="53"/>
                  </a:cubicBezTo>
                  <a:cubicBezTo>
                    <a:pt x="673" y="46"/>
                    <a:pt x="655" y="52"/>
                    <a:pt x="645" y="50"/>
                  </a:cubicBezTo>
                  <a:cubicBezTo>
                    <a:pt x="632" y="50"/>
                    <a:pt x="619" y="50"/>
                    <a:pt x="606" y="50"/>
                  </a:cubicBezTo>
                  <a:cubicBezTo>
                    <a:pt x="595" y="43"/>
                    <a:pt x="571" y="49"/>
                    <a:pt x="555" y="47"/>
                  </a:cubicBezTo>
                  <a:cubicBezTo>
                    <a:pt x="541" y="47"/>
                    <a:pt x="527" y="47"/>
                    <a:pt x="513" y="47"/>
                  </a:cubicBezTo>
                  <a:cubicBezTo>
                    <a:pt x="509" y="40"/>
                    <a:pt x="492" y="46"/>
                    <a:pt x="483" y="44"/>
                  </a:cubicBezTo>
                  <a:cubicBezTo>
                    <a:pt x="473" y="44"/>
                    <a:pt x="463" y="44"/>
                    <a:pt x="453" y="44"/>
                  </a:cubicBezTo>
                  <a:cubicBezTo>
                    <a:pt x="444" y="44"/>
                    <a:pt x="435" y="44"/>
                    <a:pt x="426" y="44"/>
                  </a:cubicBezTo>
                  <a:cubicBezTo>
                    <a:pt x="411" y="37"/>
                    <a:pt x="383" y="43"/>
                    <a:pt x="363" y="41"/>
                  </a:cubicBezTo>
                  <a:cubicBezTo>
                    <a:pt x="349" y="41"/>
                    <a:pt x="335" y="41"/>
                    <a:pt x="321" y="41"/>
                  </a:cubicBezTo>
                  <a:cubicBezTo>
                    <a:pt x="302" y="41"/>
                    <a:pt x="283" y="41"/>
                    <a:pt x="264" y="41"/>
                  </a:cubicBezTo>
                  <a:cubicBezTo>
                    <a:pt x="234" y="36"/>
                    <a:pt x="183" y="36"/>
                    <a:pt x="153" y="41"/>
                  </a:cubicBezTo>
                  <a:cubicBezTo>
                    <a:pt x="102" y="44"/>
                    <a:pt x="52" y="50"/>
                    <a:pt x="0" y="44"/>
                  </a:cubicBezTo>
                  <a:cubicBezTo>
                    <a:pt x="0" y="32"/>
                    <a:pt x="0" y="2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Freeform 956"/>
            <p:cNvSpPr/>
            <p:nvPr/>
          </p:nvSpPr>
          <p:spPr bwMode="auto">
            <a:xfrm>
              <a:off x="279411" y="934245"/>
              <a:ext cx="3143252" cy="4157664"/>
            </a:xfrm>
            <a:custGeom>
              <a:avLst/>
              <a:gdLst>
                <a:gd name="T0" fmla="*/ 531 w 1053"/>
                <a:gd name="T1" fmla="*/ 0 h 1392"/>
                <a:gd name="T2" fmla="*/ 543 w 1053"/>
                <a:gd name="T3" fmla="*/ 231 h 1392"/>
                <a:gd name="T4" fmla="*/ 540 w 1053"/>
                <a:gd name="T5" fmla="*/ 309 h 1392"/>
                <a:gd name="T6" fmla="*/ 537 w 1053"/>
                <a:gd name="T7" fmla="*/ 372 h 1392"/>
                <a:gd name="T8" fmla="*/ 534 w 1053"/>
                <a:gd name="T9" fmla="*/ 435 h 1392"/>
                <a:gd name="T10" fmla="*/ 663 w 1053"/>
                <a:gd name="T11" fmla="*/ 402 h 1392"/>
                <a:gd name="T12" fmla="*/ 717 w 1053"/>
                <a:gd name="T13" fmla="*/ 258 h 1392"/>
                <a:gd name="T14" fmla="*/ 810 w 1053"/>
                <a:gd name="T15" fmla="*/ 261 h 1392"/>
                <a:gd name="T16" fmla="*/ 810 w 1053"/>
                <a:gd name="T17" fmla="*/ 219 h 1392"/>
                <a:gd name="T18" fmla="*/ 852 w 1053"/>
                <a:gd name="T19" fmla="*/ 216 h 1392"/>
                <a:gd name="T20" fmla="*/ 936 w 1053"/>
                <a:gd name="T21" fmla="*/ 213 h 1392"/>
                <a:gd name="T22" fmla="*/ 1023 w 1053"/>
                <a:gd name="T23" fmla="*/ 210 h 1392"/>
                <a:gd name="T24" fmla="*/ 1038 w 1053"/>
                <a:gd name="T25" fmla="*/ 543 h 1392"/>
                <a:gd name="T26" fmla="*/ 1041 w 1053"/>
                <a:gd name="T27" fmla="*/ 690 h 1392"/>
                <a:gd name="T28" fmla="*/ 1044 w 1053"/>
                <a:gd name="T29" fmla="*/ 780 h 1392"/>
                <a:gd name="T30" fmla="*/ 1044 w 1053"/>
                <a:gd name="T31" fmla="*/ 924 h 1392"/>
                <a:gd name="T32" fmla="*/ 1047 w 1053"/>
                <a:gd name="T33" fmla="*/ 1005 h 1392"/>
                <a:gd name="T34" fmla="*/ 1050 w 1053"/>
                <a:gd name="T35" fmla="*/ 1086 h 1392"/>
                <a:gd name="T36" fmla="*/ 1053 w 1053"/>
                <a:gd name="T37" fmla="*/ 1179 h 1392"/>
                <a:gd name="T38" fmla="*/ 1053 w 1053"/>
                <a:gd name="T39" fmla="*/ 1392 h 1392"/>
                <a:gd name="T40" fmla="*/ 1029 w 1053"/>
                <a:gd name="T41" fmla="*/ 1359 h 1392"/>
                <a:gd name="T42" fmla="*/ 1026 w 1053"/>
                <a:gd name="T43" fmla="*/ 1242 h 1392"/>
                <a:gd name="T44" fmla="*/ 1026 w 1053"/>
                <a:gd name="T45" fmla="*/ 1107 h 1392"/>
                <a:gd name="T46" fmla="*/ 1023 w 1053"/>
                <a:gd name="T47" fmla="*/ 1023 h 1392"/>
                <a:gd name="T48" fmla="*/ 1023 w 1053"/>
                <a:gd name="T49" fmla="*/ 912 h 1392"/>
                <a:gd name="T50" fmla="*/ 1023 w 1053"/>
                <a:gd name="T51" fmla="*/ 819 h 1392"/>
                <a:gd name="T52" fmla="*/ 1020 w 1053"/>
                <a:gd name="T53" fmla="*/ 729 h 1392"/>
                <a:gd name="T54" fmla="*/ 1020 w 1053"/>
                <a:gd name="T55" fmla="*/ 522 h 1392"/>
                <a:gd name="T56" fmla="*/ 1020 w 1053"/>
                <a:gd name="T57" fmla="*/ 354 h 1392"/>
                <a:gd name="T58" fmla="*/ 1017 w 1053"/>
                <a:gd name="T59" fmla="*/ 291 h 1392"/>
                <a:gd name="T60" fmla="*/ 849 w 1053"/>
                <a:gd name="T61" fmla="*/ 240 h 1392"/>
                <a:gd name="T62" fmla="*/ 774 w 1053"/>
                <a:gd name="T63" fmla="*/ 282 h 1392"/>
                <a:gd name="T64" fmla="*/ 690 w 1053"/>
                <a:gd name="T65" fmla="*/ 297 h 1392"/>
                <a:gd name="T66" fmla="*/ 630 w 1053"/>
                <a:gd name="T67" fmla="*/ 468 h 1392"/>
                <a:gd name="T68" fmla="*/ 570 w 1053"/>
                <a:gd name="T69" fmla="*/ 465 h 1392"/>
                <a:gd name="T70" fmla="*/ 513 w 1053"/>
                <a:gd name="T71" fmla="*/ 468 h 1392"/>
                <a:gd name="T72" fmla="*/ 516 w 1053"/>
                <a:gd name="T73" fmla="*/ 399 h 1392"/>
                <a:gd name="T74" fmla="*/ 519 w 1053"/>
                <a:gd name="T75" fmla="*/ 309 h 1392"/>
                <a:gd name="T76" fmla="*/ 522 w 1053"/>
                <a:gd name="T77" fmla="*/ 219 h 1392"/>
                <a:gd name="T78" fmla="*/ 513 w 1053"/>
                <a:gd name="T79" fmla="*/ 36 h 1392"/>
                <a:gd name="T80" fmla="*/ 390 w 1053"/>
                <a:gd name="T81" fmla="*/ 24 h 1392"/>
                <a:gd name="T82" fmla="*/ 351 w 1053"/>
                <a:gd name="T83" fmla="*/ 72 h 1392"/>
                <a:gd name="T84" fmla="*/ 201 w 1053"/>
                <a:gd name="T85" fmla="*/ 69 h 1392"/>
                <a:gd name="T86" fmla="*/ 120 w 1053"/>
                <a:gd name="T87" fmla="*/ 66 h 1392"/>
                <a:gd name="T88" fmla="*/ 0 w 1053"/>
                <a:gd name="T89" fmla="*/ 63 h 1392"/>
                <a:gd name="T90" fmla="*/ 78 w 1053"/>
                <a:gd name="T91" fmla="*/ 51 h 1392"/>
                <a:gd name="T92" fmla="*/ 207 w 1053"/>
                <a:gd name="T93" fmla="*/ 54 h 1392"/>
                <a:gd name="T94" fmla="*/ 315 w 1053"/>
                <a:gd name="T95" fmla="*/ 51 h 1392"/>
                <a:gd name="T96" fmla="*/ 363 w 1053"/>
                <a:gd name="T97" fmla="*/ 3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3" h="1392">
                  <a:moveTo>
                    <a:pt x="408" y="0"/>
                  </a:moveTo>
                  <a:cubicBezTo>
                    <a:pt x="449" y="0"/>
                    <a:pt x="490" y="0"/>
                    <a:pt x="531" y="0"/>
                  </a:cubicBezTo>
                  <a:cubicBezTo>
                    <a:pt x="540" y="58"/>
                    <a:pt x="548" y="117"/>
                    <a:pt x="546" y="186"/>
                  </a:cubicBezTo>
                  <a:cubicBezTo>
                    <a:pt x="539" y="195"/>
                    <a:pt x="545" y="217"/>
                    <a:pt x="543" y="231"/>
                  </a:cubicBezTo>
                  <a:cubicBezTo>
                    <a:pt x="543" y="244"/>
                    <a:pt x="543" y="257"/>
                    <a:pt x="543" y="270"/>
                  </a:cubicBezTo>
                  <a:cubicBezTo>
                    <a:pt x="536" y="277"/>
                    <a:pt x="542" y="297"/>
                    <a:pt x="540" y="309"/>
                  </a:cubicBezTo>
                  <a:cubicBezTo>
                    <a:pt x="540" y="319"/>
                    <a:pt x="540" y="329"/>
                    <a:pt x="540" y="339"/>
                  </a:cubicBezTo>
                  <a:cubicBezTo>
                    <a:pt x="533" y="344"/>
                    <a:pt x="539" y="362"/>
                    <a:pt x="537" y="372"/>
                  </a:cubicBezTo>
                  <a:cubicBezTo>
                    <a:pt x="537" y="382"/>
                    <a:pt x="537" y="392"/>
                    <a:pt x="537" y="402"/>
                  </a:cubicBezTo>
                  <a:cubicBezTo>
                    <a:pt x="530" y="407"/>
                    <a:pt x="536" y="425"/>
                    <a:pt x="534" y="435"/>
                  </a:cubicBezTo>
                  <a:cubicBezTo>
                    <a:pt x="568" y="450"/>
                    <a:pt x="617" y="433"/>
                    <a:pt x="657" y="441"/>
                  </a:cubicBezTo>
                  <a:cubicBezTo>
                    <a:pt x="670" y="452"/>
                    <a:pt x="668" y="408"/>
                    <a:pt x="663" y="402"/>
                  </a:cubicBezTo>
                  <a:cubicBezTo>
                    <a:pt x="667" y="354"/>
                    <a:pt x="654" y="307"/>
                    <a:pt x="663" y="264"/>
                  </a:cubicBezTo>
                  <a:cubicBezTo>
                    <a:pt x="679" y="260"/>
                    <a:pt x="697" y="258"/>
                    <a:pt x="717" y="258"/>
                  </a:cubicBezTo>
                  <a:cubicBezTo>
                    <a:pt x="743" y="258"/>
                    <a:pt x="769" y="258"/>
                    <a:pt x="795" y="258"/>
                  </a:cubicBezTo>
                  <a:cubicBezTo>
                    <a:pt x="803" y="256"/>
                    <a:pt x="803" y="262"/>
                    <a:pt x="810" y="261"/>
                  </a:cubicBezTo>
                  <a:cubicBezTo>
                    <a:pt x="810" y="259"/>
                    <a:pt x="810" y="257"/>
                    <a:pt x="810" y="255"/>
                  </a:cubicBezTo>
                  <a:cubicBezTo>
                    <a:pt x="815" y="250"/>
                    <a:pt x="815" y="224"/>
                    <a:pt x="810" y="219"/>
                  </a:cubicBezTo>
                  <a:cubicBezTo>
                    <a:pt x="810" y="218"/>
                    <a:pt x="810" y="217"/>
                    <a:pt x="810" y="216"/>
                  </a:cubicBezTo>
                  <a:cubicBezTo>
                    <a:pt x="824" y="216"/>
                    <a:pt x="838" y="216"/>
                    <a:pt x="852" y="216"/>
                  </a:cubicBezTo>
                  <a:cubicBezTo>
                    <a:pt x="866" y="216"/>
                    <a:pt x="880" y="216"/>
                    <a:pt x="894" y="216"/>
                  </a:cubicBezTo>
                  <a:cubicBezTo>
                    <a:pt x="907" y="214"/>
                    <a:pt x="928" y="220"/>
                    <a:pt x="936" y="213"/>
                  </a:cubicBezTo>
                  <a:cubicBezTo>
                    <a:pt x="949" y="213"/>
                    <a:pt x="962" y="213"/>
                    <a:pt x="975" y="213"/>
                  </a:cubicBezTo>
                  <a:cubicBezTo>
                    <a:pt x="990" y="211"/>
                    <a:pt x="1013" y="217"/>
                    <a:pt x="1023" y="210"/>
                  </a:cubicBezTo>
                  <a:cubicBezTo>
                    <a:pt x="1028" y="210"/>
                    <a:pt x="1033" y="210"/>
                    <a:pt x="1038" y="210"/>
                  </a:cubicBezTo>
                  <a:cubicBezTo>
                    <a:pt x="1038" y="321"/>
                    <a:pt x="1038" y="432"/>
                    <a:pt x="1038" y="543"/>
                  </a:cubicBezTo>
                  <a:cubicBezTo>
                    <a:pt x="1040" y="569"/>
                    <a:pt x="1034" y="603"/>
                    <a:pt x="1041" y="624"/>
                  </a:cubicBezTo>
                  <a:cubicBezTo>
                    <a:pt x="1041" y="646"/>
                    <a:pt x="1041" y="668"/>
                    <a:pt x="1041" y="690"/>
                  </a:cubicBezTo>
                  <a:cubicBezTo>
                    <a:pt x="1041" y="708"/>
                    <a:pt x="1041" y="726"/>
                    <a:pt x="1041" y="744"/>
                  </a:cubicBezTo>
                  <a:cubicBezTo>
                    <a:pt x="1043" y="755"/>
                    <a:pt x="1037" y="774"/>
                    <a:pt x="1044" y="780"/>
                  </a:cubicBezTo>
                  <a:cubicBezTo>
                    <a:pt x="1044" y="811"/>
                    <a:pt x="1044" y="842"/>
                    <a:pt x="1044" y="873"/>
                  </a:cubicBezTo>
                  <a:cubicBezTo>
                    <a:pt x="1044" y="890"/>
                    <a:pt x="1044" y="907"/>
                    <a:pt x="1044" y="924"/>
                  </a:cubicBezTo>
                  <a:cubicBezTo>
                    <a:pt x="1046" y="934"/>
                    <a:pt x="1040" y="952"/>
                    <a:pt x="1047" y="957"/>
                  </a:cubicBezTo>
                  <a:cubicBezTo>
                    <a:pt x="1047" y="973"/>
                    <a:pt x="1047" y="989"/>
                    <a:pt x="1047" y="1005"/>
                  </a:cubicBezTo>
                  <a:cubicBezTo>
                    <a:pt x="1049" y="1018"/>
                    <a:pt x="1043" y="1039"/>
                    <a:pt x="1050" y="1047"/>
                  </a:cubicBezTo>
                  <a:cubicBezTo>
                    <a:pt x="1050" y="1060"/>
                    <a:pt x="1050" y="1073"/>
                    <a:pt x="1050" y="1086"/>
                  </a:cubicBezTo>
                  <a:cubicBezTo>
                    <a:pt x="1052" y="1098"/>
                    <a:pt x="1046" y="1118"/>
                    <a:pt x="1053" y="1125"/>
                  </a:cubicBezTo>
                  <a:cubicBezTo>
                    <a:pt x="1053" y="1143"/>
                    <a:pt x="1053" y="1161"/>
                    <a:pt x="1053" y="1179"/>
                  </a:cubicBezTo>
                  <a:cubicBezTo>
                    <a:pt x="1053" y="1195"/>
                    <a:pt x="1053" y="1211"/>
                    <a:pt x="1053" y="1227"/>
                  </a:cubicBezTo>
                  <a:cubicBezTo>
                    <a:pt x="1053" y="1282"/>
                    <a:pt x="1053" y="1337"/>
                    <a:pt x="1053" y="1392"/>
                  </a:cubicBezTo>
                  <a:cubicBezTo>
                    <a:pt x="1045" y="1392"/>
                    <a:pt x="1037" y="1392"/>
                    <a:pt x="1029" y="1392"/>
                  </a:cubicBezTo>
                  <a:cubicBezTo>
                    <a:pt x="1029" y="1381"/>
                    <a:pt x="1029" y="1370"/>
                    <a:pt x="1029" y="1359"/>
                  </a:cubicBezTo>
                  <a:cubicBezTo>
                    <a:pt x="1029" y="1339"/>
                    <a:pt x="1029" y="1319"/>
                    <a:pt x="1029" y="1299"/>
                  </a:cubicBezTo>
                  <a:cubicBezTo>
                    <a:pt x="1027" y="1281"/>
                    <a:pt x="1033" y="1255"/>
                    <a:pt x="1026" y="1242"/>
                  </a:cubicBezTo>
                  <a:cubicBezTo>
                    <a:pt x="1026" y="1223"/>
                    <a:pt x="1026" y="1204"/>
                    <a:pt x="1026" y="1185"/>
                  </a:cubicBezTo>
                  <a:cubicBezTo>
                    <a:pt x="1026" y="1159"/>
                    <a:pt x="1026" y="1133"/>
                    <a:pt x="1026" y="1107"/>
                  </a:cubicBezTo>
                  <a:cubicBezTo>
                    <a:pt x="1027" y="1107"/>
                    <a:pt x="1028" y="1107"/>
                    <a:pt x="1029" y="1107"/>
                  </a:cubicBezTo>
                  <a:cubicBezTo>
                    <a:pt x="1022" y="1096"/>
                    <a:pt x="1030" y="1044"/>
                    <a:pt x="1023" y="1023"/>
                  </a:cubicBezTo>
                  <a:cubicBezTo>
                    <a:pt x="1023" y="1005"/>
                    <a:pt x="1023" y="987"/>
                    <a:pt x="1023" y="969"/>
                  </a:cubicBezTo>
                  <a:cubicBezTo>
                    <a:pt x="1023" y="950"/>
                    <a:pt x="1023" y="931"/>
                    <a:pt x="1023" y="912"/>
                  </a:cubicBezTo>
                  <a:cubicBezTo>
                    <a:pt x="1021" y="895"/>
                    <a:pt x="1027" y="870"/>
                    <a:pt x="1020" y="858"/>
                  </a:cubicBezTo>
                  <a:cubicBezTo>
                    <a:pt x="1018" y="842"/>
                    <a:pt x="1022" y="832"/>
                    <a:pt x="1023" y="819"/>
                  </a:cubicBezTo>
                  <a:cubicBezTo>
                    <a:pt x="1021" y="810"/>
                    <a:pt x="1027" y="793"/>
                    <a:pt x="1020" y="789"/>
                  </a:cubicBezTo>
                  <a:cubicBezTo>
                    <a:pt x="1020" y="769"/>
                    <a:pt x="1020" y="749"/>
                    <a:pt x="1020" y="729"/>
                  </a:cubicBezTo>
                  <a:cubicBezTo>
                    <a:pt x="1020" y="704"/>
                    <a:pt x="1020" y="679"/>
                    <a:pt x="1020" y="654"/>
                  </a:cubicBezTo>
                  <a:cubicBezTo>
                    <a:pt x="1020" y="610"/>
                    <a:pt x="1020" y="566"/>
                    <a:pt x="1020" y="522"/>
                  </a:cubicBezTo>
                  <a:cubicBezTo>
                    <a:pt x="1025" y="484"/>
                    <a:pt x="1025" y="425"/>
                    <a:pt x="1020" y="387"/>
                  </a:cubicBezTo>
                  <a:cubicBezTo>
                    <a:pt x="1020" y="376"/>
                    <a:pt x="1020" y="365"/>
                    <a:pt x="1020" y="354"/>
                  </a:cubicBezTo>
                  <a:cubicBezTo>
                    <a:pt x="1018" y="343"/>
                    <a:pt x="1024" y="324"/>
                    <a:pt x="1017" y="318"/>
                  </a:cubicBezTo>
                  <a:cubicBezTo>
                    <a:pt x="1017" y="309"/>
                    <a:pt x="1017" y="300"/>
                    <a:pt x="1017" y="291"/>
                  </a:cubicBezTo>
                  <a:cubicBezTo>
                    <a:pt x="1022" y="287"/>
                    <a:pt x="1022" y="262"/>
                    <a:pt x="1017" y="258"/>
                  </a:cubicBezTo>
                  <a:cubicBezTo>
                    <a:pt x="980" y="233"/>
                    <a:pt x="899" y="252"/>
                    <a:pt x="849" y="240"/>
                  </a:cubicBezTo>
                  <a:cubicBezTo>
                    <a:pt x="849" y="249"/>
                    <a:pt x="849" y="258"/>
                    <a:pt x="849" y="267"/>
                  </a:cubicBezTo>
                  <a:cubicBezTo>
                    <a:pt x="847" y="295"/>
                    <a:pt x="791" y="269"/>
                    <a:pt x="774" y="282"/>
                  </a:cubicBezTo>
                  <a:cubicBezTo>
                    <a:pt x="744" y="282"/>
                    <a:pt x="716" y="284"/>
                    <a:pt x="690" y="288"/>
                  </a:cubicBezTo>
                  <a:cubicBezTo>
                    <a:pt x="690" y="291"/>
                    <a:pt x="690" y="294"/>
                    <a:pt x="690" y="297"/>
                  </a:cubicBezTo>
                  <a:cubicBezTo>
                    <a:pt x="683" y="349"/>
                    <a:pt x="689" y="414"/>
                    <a:pt x="687" y="471"/>
                  </a:cubicBezTo>
                  <a:cubicBezTo>
                    <a:pt x="673" y="465"/>
                    <a:pt x="649" y="469"/>
                    <a:pt x="630" y="468"/>
                  </a:cubicBezTo>
                  <a:cubicBezTo>
                    <a:pt x="626" y="461"/>
                    <a:pt x="609" y="467"/>
                    <a:pt x="600" y="465"/>
                  </a:cubicBezTo>
                  <a:cubicBezTo>
                    <a:pt x="590" y="465"/>
                    <a:pt x="580" y="465"/>
                    <a:pt x="570" y="465"/>
                  </a:cubicBezTo>
                  <a:cubicBezTo>
                    <a:pt x="565" y="460"/>
                    <a:pt x="539" y="460"/>
                    <a:pt x="534" y="465"/>
                  </a:cubicBezTo>
                  <a:cubicBezTo>
                    <a:pt x="527" y="465"/>
                    <a:pt x="515" y="473"/>
                    <a:pt x="513" y="468"/>
                  </a:cubicBezTo>
                  <a:cubicBezTo>
                    <a:pt x="513" y="459"/>
                    <a:pt x="513" y="450"/>
                    <a:pt x="513" y="441"/>
                  </a:cubicBezTo>
                  <a:cubicBezTo>
                    <a:pt x="520" y="433"/>
                    <a:pt x="514" y="412"/>
                    <a:pt x="516" y="399"/>
                  </a:cubicBezTo>
                  <a:cubicBezTo>
                    <a:pt x="516" y="385"/>
                    <a:pt x="516" y="371"/>
                    <a:pt x="516" y="357"/>
                  </a:cubicBezTo>
                  <a:cubicBezTo>
                    <a:pt x="523" y="347"/>
                    <a:pt x="517" y="324"/>
                    <a:pt x="519" y="309"/>
                  </a:cubicBezTo>
                  <a:cubicBezTo>
                    <a:pt x="519" y="292"/>
                    <a:pt x="519" y="275"/>
                    <a:pt x="519" y="258"/>
                  </a:cubicBezTo>
                  <a:cubicBezTo>
                    <a:pt x="526" y="251"/>
                    <a:pt x="520" y="231"/>
                    <a:pt x="522" y="219"/>
                  </a:cubicBezTo>
                  <a:cubicBezTo>
                    <a:pt x="520" y="200"/>
                    <a:pt x="526" y="173"/>
                    <a:pt x="519" y="159"/>
                  </a:cubicBezTo>
                  <a:cubicBezTo>
                    <a:pt x="523" y="112"/>
                    <a:pt x="513" y="79"/>
                    <a:pt x="513" y="36"/>
                  </a:cubicBezTo>
                  <a:cubicBezTo>
                    <a:pt x="494" y="27"/>
                    <a:pt x="471" y="22"/>
                    <a:pt x="441" y="24"/>
                  </a:cubicBezTo>
                  <a:cubicBezTo>
                    <a:pt x="431" y="19"/>
                    <a:pt x="400" y="19"/>
                    <a:pt x="390" y="24"/>
                  </a:cubicBezTo>
                  <a:cubicBezTo>
                    <a:pt x="372" y="22"/>
                    <a:pt x="360" y="27"/>
                    <a:pt x="348" y="24"/>
                  </a:cubicBezTo>
                  <a:cubicBezTo>
                    <a:pt x="346" y="43"/>
                    <a:pt x="352" y="54"/>
                    <a:pt x="351" y="72"/>
                  </a:cubicBezTo>
                  <a:cubicBezTo>
                    <a:pt x="336" y="72"/>
                    <a:pt x="321" y="72"/>
                    <a:pt x="306" y="72"/>
                  </a:cubicBezTo>
                  <a:cubicBezTo>
                    <a:pt x="268" y="74"/>
                    <a:pt x="237" y="69"/>
                    <a:pt x="201" y="69"/>
                  </a:cubicBezTo>
                  <a:cubicBezTo>
                    <a:pt x="194" y="62"/>
                    <a:pt x="174" y="68"/>
                    <a:pt x="162" y="66"/>
                  </a:cubicBezTo>
                  <a:cubicBezTo>
                    <a:pt x="148" y="66"/>
                    <a:pt x="134" y="66"/>
                    <a:pt x="120" y="66"/>
                  </a:cubicBezTo>
                  <a:cubicBezTo>
                    <a:pt x="116" y="59"/>
                    <a:pt x="99" y="65"/>
                    <a:pt x="90" y="63"/>
                  </a:cubicBezTo>
                  <a:cubicBezTo>
                    <a:pt x="60" y="63"/>
                    <a:pt x="30" y="63"/>
                    <a:pt x="0" y="63"/>
                  </a:cubicBezTo>
                  <a:cubicBezTo>
                    <a:pt x="0" y="58"/>
                    <a:pt x="0" y="53"/>
                    <a:pt x="0" y="48"/>
                  </a:cubicBezTo>
                  <a:cubicBezTo>
                    <a:pt x="25" y="50"/>
                    <a:pt x="50" y="52"/>
                    <a:pt x="78" y="51"/>
                  </a:cubicBezTo>
                  <a:cubicBezTo>
                    <a:pt x="86" y="58"/>
                    <a:pt x="107" y="52"/>
                    <a:pt x="120" y="54"/>
                  </a:cubicBezTo>
                  <a:cubicBezTo>
                    <a:pt x="149" y="54"/>
                    <a:pt x="178" y="54"/>
                    <a:pt x="207" y="54"/>
                  </a:cubicBezTo>
                  <a:cubicBezTo>
                    <a:pt x="221" y="52"/>
                    <a:pt x="243" y="58"/>
                    <a:pt x="252" y="51"/>
                  </a:cubicBezTo>
                  <a:cubicBezTo>
                    <a:pt x="273" y="51"/>
                    <a:pt x="294" y="51"/>
                    <a:pt x="315" y="51"/>
                  </a:cubicBezTo>
                  <a:cubicBezTo>
                    <a:pt x="321" y="43"/>
                    <a:pt x="309" y="14"/>
                    <a:pt x="318" y="3"/>
                  </a:cubicBezTo>
                  <a:cubicBezTo>
                    <a:pt x="333" y="3"/>
                    <a:pt x="348" y="3"/>
                    <a:pt x="363" y="3"/>
                  </a:cubicBezTo>
                  <a:cubicBezTo>
                    <a:pt x="377" y="1"/>
                    <a:pt x="399" y="7"/>
                    <a:pt x="4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8291519" y="558006"/>
              <a:ext cx="20638" cy="214313"/>
            </a:xfrm>
            <a:custGeom>
              <a:avLst/>
              <a:gdLst>
                <a:gd name="T0" fmla="*/ 4 w 7"/>
                <a:gd name="T1" fmla="*/ 0 h 72"/>
                <a:gd name="T2" fmla="*/ 7 w 7"/>
                <a:gd name="T3" fmla="*/ 0 h 72"/>
                <a:gd name="T4" fmla="*/ 7 w 7"/>
                <a:gd name="T5" fmla="*/ 72 h 72"/>
                <a:gd name="T6" fmla="*/ 4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4"/>
                    <a:pt x="7" y="48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Freeform 7"/>
            <p:cNvSpPr/>
            <p:nvPr/>
          </p:nvSpPr>
          <p:spPr bwMode="auto">
            <a:xfrm>
              <a:off x="8609019" y="727869"/>
              <a:ext cx="20638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39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8609019" y="843756"/>
              <a:ext cx="7938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8339144" y="862806"/>
              <a:ext cx="22225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7077081" y="907256"/>
              <a:ext cx="107950" cy="14288"/>
            </a:xfrm>
            <a:custGeom>
              <a:avLst/>
              <a:gdLst>
                <a:gd name="T0" fmla="*/ 36 w 36"/>
                <a:gd name="T1" fmla="*/ 0 h 5"/>
                <a:gd name="T2" fmla="*/ 0 w 36"/>
                <a:gd name="T3" fmla="*/ 0 h 5"/>
                <a:gd name="T4" fmla="*/ 36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8339144" y="1005681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8507419" y="1015206"/>
              <a:ext cx="20638" cy="187325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63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16"/>
            <p:cNvSpPr/>
            <p:nvPr/>
          </p:nvSpPr>
          <p:spPr bwMode="auto">
            <a:xfrm>
              <a:off x="441331" y="1154906"/>
              <a:ext cx="241300" cy="20638"/>
            </a:xfrm>
            <a:custGeom>
              <a:avLst/>
              <a:gdLst>
                <a:gd name="T0" fmla="*/ 0 w 81"/>
                <a:gd name="T1" fmla="*/ 7 h 7"/>
                <a:gd name="T2" fmla="*/ 0 w 81"/>
                <a:gd name="T3" fmla="*/ 4 h 7"/>
                <a:gd name="T4" fmla="*/ 81 w 81"/>
                <a:gd name="T5" fmla="*/ 7 h 7"/>
                <a:gd name="T6" fmla="*/ 0 w 8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6" y="6"/>
                    <a:pt x="60" y="0"/>
                    <a:pt x="81" y="7"/>
                  </a:cubicBezTo>
                  <a:cubicBezTo>
                    <a:pt x="54" y="7"/>
                    <a:pt x="27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17"/>
            <p:cNvSpPr/>
            <p:nvPr/>
          </p:nvSpPr>
          <p:spPr bwMode="auto">
            <a:xfrm>
              <a:off x="7175506" y="1167606"/>
              <a:ext cx="134938" cy="14288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18"/>
            <p:cNvSpPr/>
            <p:nvPr/>
          </p:nvSpPr>
          <p:spPr bwMode="auto">
            <a:xfrm>
              <a:off x="977906" y="1175544"/>
              <a:ext cx="134938" cy="20638"/>
            </a:xfrm>
            <a:custGeom>
              <a:avLst/>
              <a:gdLst>
                <a:gd name="T0" fmla="*/ 45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45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19"/>
            <p:cNvSpPr/>
            <p:nvPr/>
          </p:nvSpPr>
          <p:spPr bwMode="auto">
            <a:xfrm>
              <a:off x="8328031" y="1175544"/>
              <a:ext cx="20638" cy="179388"/>
            </a:xfrm>
            <a:custGeom>
              <a:avLst/>
              <a:gdLst>
                <a:gd name="T0" fmla="*/ 4 w 7"/>
                <a:gd name="T1" fmla="*/ 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20"/>
            <p:cNvSpPr/>
            <p:nvPr/>
          </p:nvSpPr>
          <p:spPr bwMode="auto">
            <a:xfrm>
              <a:off x="8518531" y="1202531"/>
              <a:ext cx="9525" cy="439738"/>
            </a:xfrm>
            <a:custGeom>
              <a:avLst/>
              <a:gdLst>
                <a:gd name="T0" fmla="*/ 0 w 3"/>
                <a:gd name="T1" fmla="*/ 0 h 147"/>
                <a:gd name="T2" fmla="*/ 3 w 3"/>
                <a:gd name="T3" fmla="*/ 0 h 147"/>
                <a:gd name="T4" fmla="*/ 3 w 3"/>
                <a:gd name="T5" fmla="*/ 147 h 147"/>
                <a:gd name="T6" fmla="*/ 0 w 3"/>
                <a:gd name="T7" fmla="*/ 147 h 147"/>
                <a:gd name="T8" fmla="*/ 0 w 3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21"/>
            <p:cNvSpPr/>
            <p:nvPr/>
          </p:nvSpPr>
          <p:spPr bwMode="auto">
            <a:xfrm>
              <a:off x="5741994" y="1323181"/>
              <a:ext cx="144463" cy="14288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22"/>
            <p:cNvSpPr/>
            <p:nvPr/>
          </p:nvSpPr>
          <p:spPr bwMode="auto">
            <a:xfrm>
              <a:off x="6019806" y="1323181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23"/>
            <p:cNvSpPr/>
            <p:nvPr/>
          </p:nvSpPr>
          <p:spPr bwMode="auto">
            <a:xfrm>
              <a:off x="495306" y="1331119"/>
              <a:ext cx="303213" cy="15875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24"/>
            <p:cNvSpPr/>
            <p:nvPr/>
          </p:nvSpPr>
          <p:spPr bwMode="auto">
            <a:xfrm>
              <a:off x="995369" y="1331119"/>
              <a:ext cx="215900" cy="15875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25"/>
            <p:cNvSpPr/>
            <p:nvPr/>
          </p:nvSpPr>
          <p:spPr bwMode="auto">
            <a:xfrm>
              <a:off x="1417644" y="1331119"/>
              <a:ext cx="223838" cy="15875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26"/>
            <p:cNvSpPr/>
            <p:nvPr/>
          </p:nvSpPr>
          <p:spPr bwMode="auto">
            <a:xfrm>
              <a:off x="7165981" y="1331119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27"/>
            <p:cNvSpPr/>
            <p:nvPr/>
          </p:nvSpPr>
          <p:spPr bwMode="auto">
            <a:xfrm>
              <a:off x="960444" y="1361281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28"/>
            <p:cNvSpPr/>
            <p:nvPr/>
          </p:nvSpPr>
          <p:spPr bwMode="auto">
            <a:xfrm>
              <a:off x="7972431" y="1399381"/>
              <a:ext cx="20638" cy="476250"/>
            </a:xfrm>
            <a:custGeom>
              <a:avLst/>
              <a:gdLst>
                <a:gd name="T0" fmla="*/ 0 w 7"/>
                <a:gd name="T1" fmla="*/ 0 h 159"/>
                <a:gd name="T2" fmla="*/ 3 w 7"/>
                <a:gd name="T3" fmla="*/ 159 h 159"/>
                <a:gd name="T4" fmla="*/ 0 w 7"/>
                <a:gd name="T5" fmla="*/ 159 h 159"/>
                <a:gd name="T6" fmla="*/ 0 w 7"/>
                <a:gd name="T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9">
                  <a:moveTo>
                    <a:pt x="0" y="0"/>
                  </a:moveTo>
                  <a:cubicBezTo>
                    <a:pt x="7" y="47"/>
                    <a:pt x="1" y="107"/>
                    <a:pt x="3" y="159"/>
                  </a:cubicBezTo>
                  <a:cubicBezTo>
                    <a:pt x="2" y="159"/>
                    <a:pt x="1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29"/>
            <p:cNvSpPr/>
            <p:nvPr/>
          </p:nvSpPr>
          <p:spPr bwMode="auto">
            <a:xfrm>
              <a:off x="798519" y="140890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30"/>
            <p:cNvSpPr/>
            <p:nvPr/>
          </p:nvSpPr>
          <p:spPr bwMode="auto">
            <a:xfrm>
              <a:off x="6196019" y="1435894"/>
              <a:ext cx="20638" cy="115888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31"/>
            <p:cNvSpPr/>
            <p:nvPr/>
          </p:nvSpPr>
          <p:spPr bwMode="auto">
            <a:xfrm>
              <a:off x="7131056" y="14358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34"/>
            <p:cNvSpPr/>
            <p:nvPr/>
          </p:nvSpPr>
          <p:spPr bwMode="auto">
            <a:xfrm>
              <a:off x="8348669" y="1516856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35"/>
            <p:cNvSpPr/>
            <p:nvPr/>
          </p:nvSpPr>
          <p:spPr bwMode="auto">
            <a:xfrm>
              <a:off x="6208719" y="1551781"/>
              <a:ext cx="20638" cy="117475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40"/>
            <p:cNvSpPr/>
            <p:nvPr/>
          </p:nvSpPr>
          <p:spPr bwMode="auto">
            <a:xfrm>
              <a:off x="1516069" y="1602581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41"/>
            <p:cNvSpPr/>
            <p:nvPr/>
          </p:nvSpPr>
          <p:spPr bwMode="auto">
            <a:xfrm>
              <a:off x="8348669" y="1642269"/>
              <a:ext cx="9525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42"/>
            <p:cNvSpPr/>
            <p:nvPr/>
          </p:nvSpPr>
          <p:spPr bwMode="auto">
            <a:xfrm>
              <a:off x="1390656" y="1650206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43"/>
            <p:cNvSpPr/>
            <p:nvPr/>
          </p:nvSpPr>
          <p:spPr bwMode="auto">
            <a:xfrm>
              <a:off x="8331206" y="1650206"/>
              <a:ext cx="7938" cy="100013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44"/>
            <p:cNvSpPr/>
            <p:nvPr/>
          </p:nvSpPr>
          <p:spPr bwMode="auto">
            <a:xfrm>
              <a:off x="8115306" y="1659731"/>
              <a:ext cx="15875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45"/>
            <p:cNvSpPr/>
            <p:nvPr/>
          </p:nvSpPr>
          <p:spPr bwMode="auto">
            <a:xfrm>
              <a:off x="7138994" y="1731169"/>
              <a:ext cx="22225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46"/>
            <p:cNvSpPr/>
            <p:nvPr/>
          </p:nvSpPr>
          <p:spPr bwMode="auto">
            <a:xfrm>
              <a:off x="8331206" y="1750219"/>
              <a:ext cx="7938" cy="250825"/>
            </a:xfrm>
            <a:custGeom>
              <a:avLst/>
              <a:gdLst>
                <a:gd name="T0" fmla="*/ 0 w 3"/>
                <a:gd name="T1" fmla="*/ 0 h 84"/>
                <a:gd name="T2" fmla="*/ 3 w 3"/>
                <a:gd name="T3" fmla="*/ 0 h 84"/>
                <a:gd name="T4" fmla="*/ 3 w 3"/>
                <a:gd name="T5" fmla="*/ 84 h 84"/>
                <a:gd name="T6" fmla="*/ 0 w 3"/>
                <a:gd name="T7" fmla="*/ 84 h 84"/>
                <a:gd name="T8" fmla="*/ 0 w 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47"/>
            <p:cNvSpPr/>
            <p:nvPr/>
          </p:nvSpPr>
          <p:spPr bwMode="auto">
            <a:xfrm>
              <a:off x="6951669" y="1767681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48"/>
            <p:cNvSpPr/>
            <p:nvPr/>
          </p:nvSpPr>
          <p:spPr bwMode="auto">
            <a:xfrm>
              <a:off x="547694" y="1770856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49"/>
            <p:cNvSpPr/>
            <p:nvPr/>
          </p:nvSpPr>
          <p:spPr bwMode="auto">
            <a:xfrm>
              <a:off x="5805494" y="1818481"/>
              <a:ext cx="133350" cy="33338"/>
            </a:xfrm>
            <a:custGeom>
              <a:avLst/>
              <a:gdLst>
                <a:gd name="T0" fmla="*/ 0 w 45"/>
                <a:gd name="T1" fmla="*/ 7 h 11"/>
                <a:gd name="T2" fmla="*/ 45 w 45"/>
                <a:gd name="T3" fmla="*/ 4 h 11"/>
                <a:gd name="T4" fmla="*/ 0 w 4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50"/>
            <p:cNvSpPr/>
            <p:nvPr/>
          </p:nvSpPr>
          <p:spPr bwMode="auto">
            <a:xfrm>
              <a:off x="512769" y="1848644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51"/>
            <p:cNvSpPr/>
            <p:nvPr/>
          </p:nvSpPr>
          <p:spPr bwMode="auto">
            <a:xfrm>
              <a:off x="798519" y="1856581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52"/>
            <p:cNvSpPr/>
            <p:nvPr/>
          </p:nvSpPr>
          <p:spPr bwMode="auto">
            <a:xfrm>
              <a:off x="6637344" y="1856581"/>
              <a:ext cx="22225" cy="206375"/>
            </a:xfrm>
            <a:custGeom>
              <a:avLst/>
              <a:gdLst>
                <a:gd name="T0" fmla="*/ 0 w 7"/>
                <a:gd name="T1" fmla="*/ 0 h 69"/>
                <a:gd name="T2" fmla="*/ 3 w 7"/>
                <a:gd name="T3" fmla="*/ 69 h 69"/>
                <a:gd name="T4" fmla="*/ 0 w 7"/>
                <a:gd name="T5" fmla="*/ 69 h 69"/>
                <a:gd name="T6" fmla="*/ 0 w 7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0" y="0"/>
                  </a:moveTo>
                  <a:cubicBezTo>
                    <a:pt x="7" y="17"/>
                    <a:pt x="1" y="47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53"/>
            <p:cNvSpPr/>
            <p:nvPr/>
          </p:nvSpPr>
          <p:spPr bwMode="auto">
            <a:xfrm>
              <a:off x="6754819" y="1866106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54"/>
            <p:cNvSpPr/>
            <p:nvPr/>
          </p:nvSpPr>
          <p:spPr bwMode="auto">
            <a:xfrm>
              <a:off x="5043494" y="1862931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55"/>
            <p:cNvSpPr/>
            <p:nvPr/>
          </p:nvSpPr>
          <p:spPr bwMode="auto">
            <a:xfrm>
              <a:off x="7972431" y="1875631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56"/>
            <p:cNvSpPr/>
            <p:nvPr/>
          </p:nvSpPr>
          <p:spPr bwMode="auto">
            <a:xfrm>
              <a:off x="8094669" y="1875631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57"/>
            <p:cNvSpPr/>
            <p:nvPr/>
          </p:nvSpPr>
          <p:spPr bwMode="auto">
            <a:xfrm>
              <a:off x="6986594" y="1902619"/>
              <a:ext cx="22225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58"/>
            <p:cNvSpPr/>
            <p:nvPr/>
          </p:nvSpPr>
          <p:spPr bwMode="auto">
            <a:xfrm>
              <a:off x="2384431" y="1910556"/>
              <a:ext cx="14288" cy="242888"/>
            </a:xfrm>
            <a:custGeom>
              <a:avLst/>
              <a:gdLst>
                <a:gd name="T0" fmla="*/ 0 w 5"/>
                <a:gd name="T1" fmla="*/ 0 h 81"/>
                <a:gd name="T2" fmla="*/ 0 w 5"/>
                <a:gd name="T3" fmla="*/ 81 h 81"/>
                <a:gd name="T4" fmla="*/ 0 w 5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1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60"/>
            <p:cNvSpPr/>
            <p:nvPr/>
          </p:nvSpPr>
          <p:spPr bwMode="auto">
            <a:xfrm>
              <a:off x="6388106" y="1964531"/>
              <a:ext cx="14288" cy="90488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61"/>
            <p:cNvSpPr/>
            <p:nvPr/>
          </p:nvSpPr>
          <p:spPr bwMode="auto">
            <a:xfrm>
              <a:off x="8107369" y="1964531"/>
              <a:ext cx="11113" cy="90488"/>
            </a:xfrm>
            <a:custGeom>
              <a:avLst/>
              <a:gdLst>
                <a:gd name="T0" fmla="*/ 0 w 4"/>
                <a:gd name="T1" fmla="*/ 0 h 30"/>
                <a:gd name="T2" fmla="*/ 3 w 4"/>
                <a:gd name="T3" fmla="*/ 0 h 30"/>
                <a:gd name="T4" fmla="*/ 3 w 4"/>
                <a:gd name="T5" fmla="*/ 21 h 30"/>
                <a:gd name="T6" fmla="*/ 0 w 4"/>
                <a:gd name="T7" fmla="*/ 30 h 30"/>
                <a:gd name="T8" fmla="*/ 0 w 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7"/>
                    <a:pt x="3" y="14"/>
                    <a:pt x="3" y="21"/>
                  </a:cubicBezTo>
                  <a:cubicBezTo>
                    <a:pt x="3" y="25"/>
                    <a:pt x="4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62"/>
            <p:cNvSpPr/>
            <p:nvPr/>
          </p:nvSpPr>
          <p:spPr bwMode="auto">
            <a:xfrm>
              <a:off x="8616956" y="1974056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63"/>
            <p:cNvSpPr/>
            <p:nvPr/>
          </p:nvSpPr>
          <p:spPr bwMode="auto">
            <a:xfrm>
              <a:off x="6986594" y="1991519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64"/>
            <p:cNvSpPr/>
            <p:nvPr/>
          </p:nvSpPr>
          <p:spPr bwMode="auto">
            <a:xfrm>
              <a:off x="2662244" y="1994694"/>
              <a:ext cx="285750" cy="14288"/>
            </a:xfrm>
            <a:custGeom>
              <a:avLst/>
              <a:gdLst>
                <a:gd name="T0" fmla="*/ 0 w 96"/>
                <a:gd name="T1" fmla="*/ 5 h 5"/>
                <a:gd name="T2" fmla="*/ 96 w 96"/>
                <a:gd name="T3" fmla="*/ 5 h 5"/>
                <a:gd name="T4" fmla="*/ 0 w 9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5">
                  <a:moveTo>
                    <a:pt x="0" y="5"/>
                  </a:moveTo>
                  <a:cubicBezTo>
                    <a:pt x="25" y="0"/>
                    <a:pt x="71" y="0"/>
                    <a:pt x="96" y="5"/>
                  </a:cubicBezTo>
                  <a:cubicBezTo>
                    <a:pt x="64" y="5"/>
                    <a:pt x="32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65"/>
            <p:cNvSpPr/>
            <p:nvPr/>
          </p:nvSpPr>
          <p:spPr bwMode="auto">
            <a:xfrm>
              <a:off x="6931031" y="2001044"/>
              <a:ext cx="20638" cy="142875"/>
            </a:xfrm>
            <a:custGeom>
              <a:avLst/>
              <a:gdLst>
                <a:gd name="T0" fmla="*/ 4 w 7"/>
                <a:gd name="T1" fmla="*/ 48 h 48"/>
                <a:gd name="T2" fmla="*/ 7 w 7"/>
                <a:gd name="T3" fmla="*/ 0 h 48"/>
                <a:gd name="T4" fmla="*/ 7 w 7"/>
                <a:gd name="T5" fmla="*/ 48 h 48"/>
                <a:gd name="T6" fmla="*/ 4 w 7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66"/>
            <p:cNvSpPr/>
            <p:nvPr/>
          </p:nvSpPr>
          <p:spPr bwMode="auto">
            <a:xfrm>
              <a:off x="8331206" y="2001044"/>
              <a:ext cx="7938" cy="250825"/>
            </a:xfrm>
            <a:custGeom>
              <a:avLst/>
              <a:gdLst>
                <a:gd name="T0" fmla="*/ 0 w 3"/>
                <a:gd name="T1" fmla="*/ 0 h 84"/>
                <a:gd name="T2" fmla="*/ 3 w 3"/>
                <a:gd name="T3" fmla="*/ 0 h 84"/>
                <a:gd name="T4" fmla="*/ 3 w 3"/>
                <a:gd name="T5" fmla="*/ 84 h 84"/>
                <a:gd name="T6" fmla="*/ 0 w 3"/>
                <a:gd name="T7" fmla="*/ 84 h 84"/>
                <a:gd name="T8" fmla="*/ 0 w 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67"/>
            <p:cNvSpPr/>
            <p:nvPr/>
          </p:nvSpPr>
          <p:spPr bwMode="auto">
            <a:xfrm>
              <a:off x="6637344" y="2062956"/>
              <a:ext cx="22225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68"/>
            <p:cNvSpPr/>
            <p:nvPr/>
          </p:nvSpPr>
          <p:spPr bwMode="auto">
            <a:xfrm>
              <a:off x="520706" y="2078831"/>
              <a:ext cx="269875" cy="31750"/>
            </a:xfrm>
            <a:custGeom>
              <a:avLst/>
              <a:gdLst>
                <a:gd name="T0" fmla="*/ 0 w 90"/>
                <a:gd name="T1" fmla="*/ 7 h 11"/>
                <a:gd name="T2" fmla="*/ 90 w 90"/>
                <a:gd name="T3" fmla="*/ 4 h 11"/>
                <a:gd name="T4" fmla="*/ 0 w 9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1">
                  <a:moveTo>
                    <a:pt x="0" y="7"/>
                  </a:moveTo>
                  <a:cubicBezTo>
                    <a:pt x="24" y="0"/>
                    <a:pt x="61" y="6"/>
                    <a:pt x="90" y="4"/>
                  </a:cubicBezTo>
                  <a:cubicBezTo>
                    <a:pt x="66" y="11"/>
                    <a:pt x="29" y="5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71"/>
            <p:cNvSpPr/>
            <p:nvPr/>
          </p:nvSpPr>
          <p:spPr bwMode="auto">
            <a:xfrm>
              <a:off x="7148519" y="2116931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72"/>
            <p:cNvSpPr/>
            <p:nvPr/>
          </p:nvSpPr>
          <p:spPr bwMode="auto">
            <a:xfrm>
              <a:off x="5178431" y="2123281"/>
              <a:ext cx="179388" cy="31750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74"/>
            <p:cNvSpPr/>
            <p:nvPr/>
          </p:nvSpPr>
          <p:spPr bwMode="auto">
            <a:xfrm>
              <a:off x="6162681" y="2153444"/>
              <a:ext cx="100013" cy="7938"/>
            </a:xfrm>
            <a:custGeom>
              <a:avLst/>
              <a:gdLst>
                <a:gd name="T0" fmla="*/ 0 w 33"/>
                <a:gd name="T1" fmla="*/ 3 h 3"/>
                <a:gd name="T2" fmla="*/ 0 w 33"/>
                <a:gd name="T3" fmla="*/ 0 h 3"/>
                <a:gd name="T4" fmla="*/ 33 w 33"/>
                <a:gd name="T5" fmla="*/ 0 h 3"/>
                <a:gd name="T6" fmla="*/ 33 w 33"/>
                <a:gd name="T7" fmla="*/ 3 h 3"/>
                <a:gd name="T8" fmla="*/ 0 w 3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75"/>
            <p:cNvSpPr/>
            <p:nvPr/>
          </p:nvSpPr>
          <p:spPr bwMode="auto">
            <a:xfrm>
              <a:off x="5778506" y="2161381"/>
              <a:ext cx="88900" cy="9525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76"/>
            <p:cNvSpPr/>
            <p:nvPr/>
          </p:nvSpPr>
          <p:spPr bwMode="auto">
            <a:xfrm>
              <a:off x="5867406" y="2161381"/>
              <a:ext cx="98425" cy="20638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0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Freeform 77"/>
            <p:cNvSpPr/>
            <p:nvPr/>
          </p:nvSpPr>
          <p:spPr bwMode="auto">
            <a:xfrm>
              <a:off x="5483231" y="2170906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78"/>
            <p:cNvSpPr/>
            <p:nvPr/>
          </p:nvSpPr>
          <p:spPr bwMode="auto">
            <a:xfrm>
              <a:off x="7972431" y="2188369"/>
              <a:ext cx="20638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0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79"/>
            <p:cNvSpPr/>
            <p:nvPr/>
          </p:nvSpPr>
          <p:spPr bwMode="auto">
            <a:xfrm>
              <a:off x="7148519" y="2215356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80"/>
            <p:cNvSpPr/>
            <p:nvPr/>
          </p:nvSpPr>
          <p:spPr bwMode="auto">
            <a:xfrm>
              <a:off x="8086731" y="2224881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81"/>
            <p:cNvSpPr/>
            <p:nvPr/>
          </p:nvSpPr>
          <p:spPr bwMode="auto">
            <a:xfrm>
              <a:off x="1211269" y="225186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82"/>
            <p:cNvSpPr/>
            <p:nvPr/>
          </p:nvSpPr>
          <p:spPr bwMode="auto">
            <a:xfrm>
              <a:off x="1641481" y="225186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83"/>
            <p:cNvSpPr/>
            <p:nvPr/>
          </p:nvSpPr>
          <p:spPr bwMode="auto">
            <a:xfrm>
              <a:off x="8331206" y="2251869"/>
              <a:ext cx="20638" cy="241300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0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6"/>
                    <a:pt x="7" y="60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84"/>
            <p:cNvSpPr/>
            <p:nvPr/>
          </p:nvSpPr>
          <p:spPr bwMode="auto">
            <a:xfrm>
              <a:off x="6986594" y="2259806"/>
              <a:ext cx="9525" cy="171450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85"/>
            <p:cNvSpPr/>
            <p:nvPr/>
          </p:nvSpPr>
          <p:spPr bwMode="auto">
            <a:xfrm>
              <a:off x="798519" y="2286794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86"/>
            <p:cNvSpPr/>
            <p:nvPr/>
          </p:nvSpPr>
          <p:spPr bwMode="auto">
            <a:xfrm>
              <a:off x="8358194" y="2296319"/>
              <a:ext cx="20638" cy="233363"/>
            </a:xfrm>
            <a:custGeom>
              <a:avLst/>
              <a:gdLst>
                <a:gd name="T0" fmla="*/ 0 w 7"/>
                <a:gd name="T1" fmla="*/ 0 h 78"/>
                <a:gd name="T2" fmla="*/ 3 w 7"/>
                <a:gd name="T3" fmla="*/ 78 h 78"/>
                <a:gd name="T4" fmla="*/ 0 w 7"/>
                <a:gd name="T5" fmla="*/ 78 h 78"/>
                <a:gd name="T6" fmla="*/ 0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87"/>
            <p:cNvSpPr/>
            <p:nvPr/>
          </p:nvSpPr>
          <p:spPr bwMode="auto">
            <a:xfrm>
              <a:off x="8097844" y="2313781"/>
              <a:ext cx="9525" cy="90488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88"/>
            <p:cNvSpPr/>
            <p:nvPr/>
          </p:nvSpPr>
          <p:spPr bwMode="auto">
            <a:xfrm>
              <a:off x="6781806" y="2323306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90"/>
            <p:cNvSpPr/>
            <p:nvPr/>
          </p:nvSpPr>
          <p:spPr bwMode="auto">
            <a:xfrm>
              <a:off x="5734056" y="2350294"/>
              <a:ext cx="635000" cy="20638"/>
            </a:xfrm>
            <a:custGeom>
              <a:avLst/>
              <a:gdLst>
                <a:gd name="T0" fmla="*/ 0 w 213"/>
                <a:gd name="T1" fmla="*/ 3 h 7"/>
                <a:gd name="T2" fmla="*/ 0 w 213"/>
                <a:gd name="T3" fmla="*/ 0 h 7"/>
                <a:gd name="T4" fmla="*/ 213 w 213"/>
                <a:gd name="T5" fmla="*/ 0 h 7"/>
                <a:gd name="T6" fmla="*/ 0 w 21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1" y="0"/>
                    <a:pt x="142" y="0"/>
                    <a:pt x="213" y="0"/>
                  </a:cubicBezTo>
                  <a:cubicBezTo>
                    <a:pt x="148" y="7"/>
                    <a:pt x="7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91"/>
            <p:cNvSpPr/>
            <p:nvPr/>
          </p:nvSpPr>
          <p:spPr bwMode="auto">
            <a:xfrm>
              <a:off x="2778131" y="2358231"/>
              <a:ext cx="107950" cy="22225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36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92"/>
            <p:cNvSpPr/>
            <p:nvPr/>
          </p:nvSpPr>
          <p:spPr bwMode="auto">
            <a:xfrm>
              <a:off x="1855794" y="2367756"/>
              <a:ext cx="403225" cy="20638"/>
            </a:xfrm>
            <a:custGeom>
              <a:avLst/>
              <a:gdLst>
                <a:gd name="T0" fmla="*/ 0 w 135"/>
                <a:gd name="T1" fmla="*/ 0 h 7"/>
                <a:gd name="T2" fmla="*/ 135 w 135"/>
                <a:gd name="T3" fmla="*/ 0 h 7"/>
                <a:gd name="T4" fmla="*/ 135 w 135"/>
                <a:gd name="T5" fmla="*/ 3 h 7"/>
                <a:gd name="T6" fmla="*/ 0 w 13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">
                  <a:moveTo>
                    <a:pt x="0" y="0"/>
                  </a:moveTo>
                  <a:cubicBezTo>
                    <a:pt x="45" y="0"/>
                    <a:pt x="90" y="0"/>
                    <a:pt x="135" y="0"/>
                  </a:cubicBezTo>
                  <a:cubicBezTo>
                    <a:pt x="135" y="1"/>
                    <a:pt x="135" y="2"/>
                    <a:pt x="135" y="3"/>
                  </a:cubicBezTo>
                  <a:cubicBezTo>
                    <a:pt x="91" y="1"/>
                    <a:pt x="39" y="7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93"/>
            <p:cNvSpPr/>
            <p:nvPr/>
          </p:nvSpPr>
          <p:spPr bwMode="auto">
            <a:xfrm>
              <a:off x="2259019" y="2343944"/>
              <a:ext cx="115888" cy="212725"/>
            </a:xfrm>
            <a:custGeom>
              <a:avLst/>
              <a:gdLst>
                <a:gd name="T0" fmla="*/ 0 w 39"/>
                <a:gd name="T1" fmla="*/ 11 h 71"/>
                <a:gd name="T2" fmla="*/ 0 w 39"/>
                <a:gd name="T3" fmla="*/ 8 h 71"/>
                <a:gd name="T4" fmla="*/ 39 w 39"/>
                <a:gd name="T5" fmla="*/ 8 h 71"/>
                <a:gd name="T6" fmla="*/ 30 w 39"/>
                <a:gd name="T7" fmla="*/ 11 h 71"/>
                <a:gd name="T8" fmla="*/ 24 w 39"/>
                <a:gd name="T9" fmla="*/ 71 h 71"/>
                <a:gd name="T10" fmla="*/ 0 w 39"/>
                <a:gd name="T11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71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13" y="8"/>
                    <a:pt x="26" y="8"/>
                    <a:pt x="39" y="8"/>
                  </a:cubicBezTo>
                  <a:cubicBezTo>
                    <a:pt x="39" y="12"/>
                    <a:pt x="34" y="11"/>
                    <a:pt x="30" y="11"/>
                  </a:cubicBezTo>
                  <a:cubicBezTo>
                    <a:pt x="21" y="24"/>
                    <a:pt x="33" y="58"/>
                    <a:pt x="24" y="71"/>
                  </a:cubicBezTo>
                  <a:cubicBezTo>
                    <a:pt x="19" y="48"/>
                    <a:pt x="39" y="0"/>
                    <a:pt x="0" y="11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94"/>
            <p:cNvSpPr/>
            <p:nvPr/>
          </p:nvSpPr>
          <p:spPr bwMode="auto">
            <a:xfrm>
              <a:off x="5062544" y="2374106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95"/>
            <p:cNvSpPr/>
            <p:nvPr/>
          </p:nvSpPr>
          <p:spPr bwMode="auto">
            <a:xfrm>
              <a:off x="5178431" y="2385219"/>
              <a:ext cx="125413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96"/>
            <p:cNvSpPr/>
            <p:nvPr/>
          </p:nvSpPr>
          <p:spPr bwMode="auto">
            <a:xfrm>
              <a:off x="5303844" y="2385219"/>
              <a:ext cx="115888" cy="22225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97"/>
            <p:cNvSpPr/>
            <p:nvPr/>
          </p:nvSpPr>
          <p:spPr bwMode="auto">
            <a:xfrm>
              <a:off x="6616706" y="2394744"/>
              <a:ext cx="20638" cy="142875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48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98"/>
            <p:cNvSpPr/>
            <p:nvPr/>
          </p:nvSpPr>
          <p:spPr bwMode="auto">
            <a:xfrm>
              <a:off x="8097844" y="2404269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99"/>
            <p:cNvSpPr/>
            <p:nvPr/>
          </p:nvSpPr>
          <p:spPr bwMode="auto">
            <a:xfrm>
              <a:off x="6589719" y="2431256"/>
              <a:ext cx="22225" cy="177800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100"/>
            <p:cNvSpPr/>
            <p:nvPr/>
          </p:nvSpPr>
          <p:spPr bwMode="auto">
            <a:xfrm>
              <a:off x="6986594" y="2431256"/>
              <a:ext cx="22225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101"/>
            <p:cNvSpPr/>
            <p:nvPr/>
          </p:nvSpPr>
          <p:spPr bwMode="auto">
            <a:xfrm>
              <a:off x="7951794" y="2466181"/>
              <a:ext cx="20638" cy="134938"/>
            </a:xfrm>
            <a:custGeom>
              <a:avLst/>
              <a:gdLst>
                <a:gd name="T0" fmla="*/ 4 w 7"/>
                <a:gd name="T1" fmla="*/ 45 h 45"/>
                <a:gd name="T2" fmla="*/ 7 w 7"/>
                <a:gd name="T3" fmla="*/ 0 h 45"/>
                <a:gd name="T4" fmla="*/ 7 w 7"/>
                <a:gd name="T5" fmla="*/ 45 h 45"/>
                <a:gd name="T6" fmla="*/ 4 w 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102"/>
            <p:cNvSpPr/>
            <p:nvPr/>
          </p:nvSpPr>
          <p:spPr bwMode="auto">
            <a:xfrm>
              <a:off x="7158044" y="2510631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103"/>
            <p:cNvSpPr/>
            <p:nvPr/>
          </p:nvSpPr>
          <p:spPr bwMode="auto">
            <a:xfrm>
              <a:off x="8358194" y="2529681"/>
              <a:ext cx="7938" cy="231775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104"/>
            <p:cNvSpPr/>
            <p:nvPr/>
          </p:nvSpPr>
          <p:spPr bwMode="auto">
            <a:xfrm>
              <a:off x="6629406" y="2537619"/>
              <a:ext cx="7938" cy="90488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105"/>
            <p:cNvSpPr/>
            <p:nvPr/>
          </p:nvSpPr>
          <p:spPr bwMode="auto">
            <a:xfrm>
              <a:off x="1909769" y="2534444"/>
              <a:ext cx="142875" cy="33338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107"/>
            <p:cNvSpPr/>
            <p:nvPr/>
          </p:nvSpPr>
          <p:spPr bwMode="auto">
            <a:xfrm>
              <a:off x="2079631" y="2591594"/>
              <a:ext cx="98425" cy="20638"/>
            </a:xfrm>
            <a:custGeom>
              <a:avLst/>
              <a:gdLst>
                <a:gd name="T0" fmla="*/ 0 w 33"/>
                <a:gd name="T1" fmla="*/ 0 h 7"/>
                <a:gd name="T2" fmla="*/ 33 w 33"/>
                <a:gd name="T3" fmla="*/ 0 h 7"/>
                <a:gd name="T4" fmla="*/ 33 w 33"/>
                <a:gd name="T5" fmla="*/ 3 h 7"/>
                <a:gd name="T6" fmla="*/ 0 w 3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108"/>
            <p:cNvSpPr/>
            <p:nvPr/>
          </p:nvSpPr>
          <p:spPr bwMode="auto">
            <a:xfrm>
              <a:off x="2363794" y="2601119"/>
              <a:ext cx="20638" cy="447675"/>
            </a:xfrm>
            <a:custGeom>
              <a:avLst/>
              <a:gdLst>
                <a:gd name="T0" fmla="*/ 7 w 7"/>
                <a:gd name="T1" fmla="*/ 0 h 150"/>
                <a:gd name="T2" fmla="*/ 7 w 7"/>
                <a:gd name="T3" fmla="*/ 150 h 150"/>
                <a:gd name="T4" fmla="*/ 4 w 7"/>
                <a:gd name="T5" fmla="*/ 150 h 150"/>
                <a:gd name="T6" fmla="*/ 7 w 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0">
                  <a:moveTo>
                    <a:pt x="7" y="0"/>
                  </a:moveTo>
                  <a:cubicBezTo>
                    <a:pt x="7" y="50"/>
                    <a:pt x="7" y="100"/>
                    <a:pt x="7" y="150"/>
                  </a:cubicBezTo>
                  <a:cubicBezTo>
                    <a:pt x="6" y="150"/>
                    <a:pt x="5" y="150"/>
                    <a:pt x="4" y="150"/>
                  </a:cubicBezTo>
                  <a:cubicBezTo>
                    <a:pt x="6" y="101"/>
                    <a:pt x="0" y="44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109"/>
            <p:cNvSpPr/>
            <p:nvPr/>
          </p:nvSpPr>
          <p:spPr bwMode="auto">
            <a:xfrm>
              <a:off x="7962906" y="2601119"/>
              <a:ext cx="9525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110"/>
            <p:cNvSpPr/>
            <p:nvPr/>
          </p:nvSpPr>
          <p:spPr bwMode="auto">
            <a:xfrm>
              <a:off x="7324731" y="2618581"/>
              <a:ext cx="20638" cy="268288"/>
            </a:xfrm>
            <a:custGeom>
              <a:avLst/>
              <a:gdLst>
                <a:gd name="T0" fmla="*/ 4 w 7"/>
                <a:gd name="T1" fmla="*/ 0 h 90"/>
                <a:gd name="T2" fmla="*/ 7 w 7"/>
                <a:gd name="T3" fmla="*/ 0 h 90"/>
                <a:gd name="T4" fmla="*/ 7 w 7"/>
                <a:gd name="T5" fmla="*/ 90 h 90"/>
                <a:gd name="T6" fmla="*/ 4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0" y="66"/>
                    <a:pt x="6" y="2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111"/>
            <p:cNvSpPr/>
            <p:nvPr/>
          </p:nvSpPr>
          <p:spPr bwMode="auto">
            <a:xfrm>
              <a:off x="8518531" y="2618581"/>
              <a:ext cx="9525" cy="2357438"/>
            </a:xfrm>
            <a:custGeom>
              <a:avLst/>
              <a:gdLst>
                <a:gd name="T0" fmla="*/ 0 w 3"/>
                <a:gd name="T1" fmla="*/ 0 h 789"/>
                <a:gd name="T2" fmla="*/ 3 w 3"/>
                <a:gd name="T3" fmla="*/ 0 h 789"/>
                <a:gd name="T4" fmla="*/ 3 w 3"/>
                <a:gd name="T5" fmla="*/ 789 h 789"/>
                <a:gd name="T6" fmla="*/ 0 w 3"/>
                <a:gd name="T7" fmla="*/ 789 h 789"/>
                <a:gd name="T8" fmla="*/ 0 w 3"/>
                <a:gd name="T9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3"/>
                    <a:pt x="3" y="526"/>
                    <a:pt x="3" y="789"/>
                  </a:cubicBezTo>
                  <a:cubicBezTo>
                    <a:pt x="2" y="789"/>
                    <a:pt x="1" y="789"/>
                    <a:pt x="0" y="789"/>
                  </a:cubicBezTo>
                  <a:cubicBezTo>
                    <a:pt x="0" y="526"/>
                    <a:pt x="0" y="26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112"/>
            <p:cNvSpPr/>
            <p:nvPr/>
          </p:nvSpPr>
          <p:spPr bwMode="auto">
            <a:xfrm>
              <a:off x="6629406" y="262810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113"/>
            <p:cNvSpPr/>
            <p:nvPr/>
          </p:nvSpPr>
          <p:spPr bwMode="auto">
            <a:xfrm>
              <a:off x="950919" y="2651919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114"/>
            <p:cNvSpPr/>
            <p:nvPr/>
          </p:nvSpPr>
          <p:spPr bwMode="auto">
            <a:xfrm>
              <a:off x="8077206" y="2663031"/>
              <a:ext cx="20638" cy="90488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115"/>
            <p:cNvSpPr/>
            <p:nvPr/>
          </p:nvSpPr>
          <p:spPr bwMode="auto">
            <a:xfrm>
              <a:off x="6965956" y="2690019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116"/>
            <p:cNvSpPr/>
            <p:nvPr/>
          </p:nvSpPr>
          <p:spPr bwMode="auto">
            <a:xfrm>
              <a:off x="790581" y="2699544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117"/>
            <p:cNvSpPr/>
            <p:nvPr/>
          </p:nvSpPr>
          <p:spPr bwMode="auto">
            <a:xfrm>
              <a:off x="6934206" y="2717006"/>
              <a:ext cx="7938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119"/>
            <p:cNvSpPr/>
            <p:nvPr/>
          </p:nvSpPr>
          <p:spPr bwMode="auto">
            <a:xfrm>
              <a:off x="7962906" y="2734469"/>
              <a:ext cx="22225" cy="144463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120"/>
            <p:cNvSpPr/>
            <p:nvPr/>
          </p:nvSpPr>
          <p:spPr bwMode="auto">
            <a:xfrm>
              <a:off x="8310569" y="2734469"/>
              <a:ext cx="20638" cy="252413"/>
            </a:xfrm>
            <a:custGeom>
              <a:avLst/>
              <a:gdLst>
                <a:gd name="T0" fmla="*/ 4 w 7"/>
                <a:gd name="T1" fmla="*/ 84 h 84"/>
                <a:gd name="T2" fmla="*/ 7 w 7"/>
                <a:gd name="T3" fmla="*/ 0 h 84"/>
                <a:gd name="T4" fmla="*/ 7 w 7"/>
                <a:gd name="T5" fmla="*/ 84 h 84"/>
                <a:gd name="T6" fmla="*/ 4 w 7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4">
                  <a:moveTo>
                    <a:pt x="4" y="84"/>
                  </a:moveTo>
                  <a:cubicBezTo>
                    <a:pt x="6" y="57"/>
                    <a:pt x="0" y="22"/>
                    <a:pt x="7" y="0"/>
                  </a:cubicBezTo>
                  <a:cubicBezTo>
                    <a:pt x="7" y="28"/>
                    <a:pt x="7" y="56"/>
                    <a:pt x="7" y="84"/>
                  </a:cubicBezTo>
                  <a:cubicBezTo>
                    <a:pt x="6" y="84"/>
                    <a:pt x="5" y="84"/>
                    <a:pt x="4" y="8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121"/>
            <p:cNvSpPr/>
            <p:nvPr/>
          </p:nvSpPr>
          <p:spPr bwMode="auto">
            <a:xfrm>
              <a:off x="6789744" y="2753519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122"/>
            <p:cNvSpPr/>
            <p:nvPr/>
          </p:nvSpPr>
          <p:spPr bwMode="auto">
            <a:xfrm>
              <a:off x="8088319" y="2753519"/>
              <a:ext cx="22225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123"/>
            <p:cNvSpPr/>
            <p:nvPr/>
          </p:nvSpPr>
          <p:spPr bwMode="auto">
            <a:xfrm>
              <a:off x="6602419" y="2761456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124"/>
            <p:cNvSpPr/>
            <p:nvPr/>
          </p:nvSpPr>
          <p:spPr bwMode="auto">
            <a:xfrm>
              <a:off x="8345494" y="2761456"/>
              <a:ext cx="20638" cy="233363"/>
            </a:xfrm>
            <a:custGeom>
              <a:avLst/>
              <a:gdLst>
                <a:gd name="T0" fmla="*/ 4 w 7"/>
                <a:gd name="T1" fmla="*/ 0 h 78"/>
                <a:gd name="T2" fmla="*/ 7 w 7"/>
                <a:gd name="T3" fmla="*/ 0 h 78"/>
                <a:gd name="T4" fmla="*/ 7 w 7"/>
                <a:gd name="T5" fmla="*/ 78 h 78"/>
                <a:gd name="T6" fmla="*/ 4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6"/>
                    <a:pt x="7" y="52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125"/>
            <p:cNvSpPr/>
            <p:nvPr/>
          </p:nvSpPr>
          <p:spPr bwMode="auto">
            <a:xfrm>
              <a:off x="1771656" y="2788444"/>
              <a:ext cx="33338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126"/>
            <p:cNvSpPr/>
            <p:nvPr/>
          </p:nvSpPr>
          <p:spPr bwMode="auto">
            <a:xfrm>
              <a:off x="5903919" y="2777331"/>
              <a:ext cx="420688" cy="20638"/>
            </a:xfrm>
            <a:custGeom>
              <a:avLst/>
              <a:gdLst>
                <a:gd name="T0" fmla="*/ 0 w 141"/>
                <a:gd name="T1" fmla="*/ 7 h 7"/>
                <a:gd name="T2" fmla="*/ 0 w 141"/>
                <a:gd name="T3" fmla="*/ 4 h 7"/>
                <a:gd name="T4" fmla="*/ 141 w 141"/>
                <a:gd name="T5" fmla="*/ 7 h 7"/>
                <a:gd name="T6" fmla="*/ 0 w 14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" y="6"/>
                    <a:pt x="100" y="0"/>
                    <a:pt x="141" y="7"/>
                  </a:cubicBezTo>
                  <a:cubicBezTo>
                    <a:pt x="94" y="7"/>
                    <a:pt x="47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127"/>
            <p:cNvSpPr/>
            <p:nvPr/>
          </p:nvSpPr>
          <p:spPr bwMode="auto">
            <a:xfrm>
              <a:off x="6978656" y="2788444"/>
              <a:ext cx="7938" cy="117475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128"/>
            <p:cNvSpPr/>
            <p:nvPr/>
          </p:nvSpPr>
          <p:spPr bwMode="auto">
            <a:xfrm>
              <a:off x="2330456" y="2797969"/>
              <a:ext cx="14288" cy="107950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129"/>
            <p:cNvSpPr/>
            <p:nvPr/>
          </p:nvSpPr>
          <p:spPr bwMode="auto">
            <a:xfrm>
              <a:off x="5795969" y="2824956"/>
              <a:ext cx="206375" cy="20638"/>
            </a:xfrm>
            <a:custGeom>
              <a:avLst/>
              <a:gdLst>
                <a:gd name="T0" fmla="*/ 69 w 69"/>
                <a:gd name="T1" fmla="*/ 3 h 7"/>
                <a:gd name="T2" fmla="*/ 0 w 69"/>
                <a:gd name="T3" fmla="*/ 0 h 7"/>
                <a:gd name="T4" fmla="*/ 69 w 69"/>
                <a:gd name="T5" fmla="*/ 0 h 7"/>
                <a:gd name="T6" fmla="*/ 69 w 6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69" y="3"/>
                  </a:moveTo>
                  <a:cubicBezTo>
                    <a:pt x="47" y="1"/>
                    <a:pt x="17" y="7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130"/>
            <p:cNvSpPr/>
            <p:nvPr/>
          </p:nvSpPr>
          <p:spPr bwMode="auto">
            <a:xfrm>
              <a:off x="6608769" y="2834481"/>
              <a:ext cx="20638" cy="106363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131"/>
            <p:cNvSpPr/>
            <p:nvPr/>
          </p:nvSpPr>
          <p:spPr bwMode="auto">
            <a:xfrm>
              <a:off x="7542219" y="2842419"/>
              <a:ext cx="20638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133"/>
            <p:cNvSpPr/>
            <p:nvPr/>
          </p:nvSpPr>
          <p:spPr bwMode="auto">
            <a:xfrm>
              <a:off x="2841631" y="2878931"/>
              <a:ext cx="88900" cy="20638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134"/>
            <p:cNvSpPr/>
            <p:nvPr/>
          </p:nvSpPr>
          <p:spPr bwMode="auto">
            <a:xfrm>
              <a:off x="6934206" y="2896394"/>
              <a:ext cx="20638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135"/>
            <p:cNvSpPr/>
            <p:nvPr/>
          </p:nvSpPr>
          <p:spPr bwMode="auto">
            <a:xfrm>
              <a:off x="8115306" y="2896394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136"/>
            <p:cNvSpPr/>
            <p:nvPr/>
          </p:nvSpPr>
          <p:spPr bwMode="auto">
            <a:xfrm>
              <a:off x="6978656" y="2905919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137"/>
            <p:cNvSpPr/>
            <p:nvPr/>
          </p:nvSpPr>
          <p:spPr bwMode="auto">
            <a:xfrm>
              <a:off x="512769" y="2940844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138"/>
            <p:cNvSpPr/>
            <p:nvPr/>
          </p:nvSpPr>
          <p:spPr bwMode="auto">
            <a:xfrm>
              <a:off x="950919" y="2940844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139"/>
            <p:cNvSpPr/>
            <p:nvPr/>
          </p:nvSpPr>
          <p:spPr bwMode="auto">
            <a:xfrm>
              <a:off x="1371606" y="2940844"/>
              <a:ext cx="277813" cy="15875"/>
            </a:xfrm>
            <a:custGeom>
              <a:avLst/>
              <a:gdLst>
                <a:gd name="T0" fmla="*/ 93 w 93"/>
                <a:gd name="T1" fmla="*/ 0 h 5"/>
                <a:gd name="T2" fmla="*/ 0 w 93"/>
                <a:gd name="T3" fmla="*/ 0 h 5"/>
                <a:gd name="T4" fmla="*/ 93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93" y="0"/>
                  </a:moveTo>
                  <a:cubicBezTo>
                    <a:pt x="69" y="5"/>
                    <a:pt x="24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140"/>
            <p:cNvSpPr/>
            <p:nvPr/>
          </p:nvSpPr>
          <p:spPr bwMode="auto">
            <a:xfrm>
              <a:off x="6619881" y="2940844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141"/>
            <p:cNvSpPr/>
            <p:nvPr/>
          </p:nvSpPr>
          <p:spPr bwMode="auto">
            <a:xfrm>
              <a:off x="8088319" y="2940844"/>
              <a:ext cx="22225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142"/>
            <p:cNvSpPr/>
            <p:nvPr/>
          </p:nvSpPr>
          <p:spPr bwMode="auto">
            <a:xfrm>
              <a:off x="7915281" y="2950369"/>
              <a:ext cx="20638" cy="223838"/>
            </a:xfrm>
            <a:custGeom>
              <a:avLst/>
              <a:gdLst>
                <a:gd name="T0" fmla="*/ 7 w 7"/>
                <a:gd name="T1" fmla="*/ 0 h 75"/>
                <a:gd name="T2" fmla="*/ 7 w 7"/>
                <a:gd name="T3" fmla="*/ 75 h 75"/>
                <a:gd name="T4" fmla="*/ 4 w 7"/>
                <a:gd name="T5" fmla="*/ 75 h 75"/>
                <a:gd name="T6" fmla="*/ 7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7" y="0"/>
                  </a:moveTo>
                  <a:cubicBezTo>
                    <a:pt x="7" y="25"/>
                    <a:pt x="7" y="50"/>
                    <a:pt x="7" y="75"/>
                  </a:cubicBezTo>
                  <a:cubicBezTo>
                    <a:pt x="6" y="75"/>
                    <a:pt x="5" y="75"/>
                    <a:pt x="4" y="75"/>
                  </a:cubicBezTo>
                  <a:cubicBezTo>
                    <a:pt x="6" y="51"/>
                    <a:pt x="0" y="19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143"/>
            <p:cNvSpPr/>
            <p:nvPr/>
          </p:nvSpPr>
          <p:spPr bwMode="auto">
            <a:xfrm>
              <a:off x="7138994" y="2967831"/>
              <a:ext cx="22225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145"/>
            <p:cNvSpPr/>
            <p:nvPr/>
          </p:nvSpPr>
          <p:spPr bwMode="auto">
            <a:xfrm>
              <a:off x="8321681" y="2986881"/>
              <a:ext cx="9525" cy="841375"/>
            </a:xfrm>
            <a:custGeom>
              <a:avLst/>
              <a:gdLst>
                <a:gd name="T0" fmla="*/ 0 w 3"/>
                <a:gd name="T1" fmla="*/ 0 h 282"/>
                <a:gd name="T2" fmla="*/ 3 w 3"/>
                <a:gd name="T3" fmla="*/ 0 h 282"/>
                <a:gd name="T4" fmla="*/ 3 w 3"/>
                <a:gd name="T5" fmla="*/ 282 h 282"/>
                <a:gd name="T6" fmla="*/ 0 w 3"/>
                <a:gd name="T7" fmla="*/ 282 h 282"/>
                <a:gd name="T8" fmla="*/ 0 w 3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8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4"/>
                    <a:pt x="3" y="188"/>
                    <a:pt x="3" y="282"/>
                  </a:cubicBezTo>
                  <a:cubicBezTo>
                    <a:pt x="2" y="282"/>
                    <a:pt x="1" y="282"/>
                    <a:pt x="0" y="282"/>
                  </a:cubicBezTo>
                  <a:cubicBezTo>
                    <a:pt x="0" y="188"/>
                    <a:pt x="0" y="9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147"/>
            <p:cNvSpPr/>
            <p:nvPr/>
          </p:nvSpPr>
          <p:spPr bwMode="auto">
            <a:xfrm>
              <a:off x="7165981" y="299481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148"/>
            <p:cNvSpPr/>
            <p:nvPr/>
          </p:nvSpPr>
          <p:spPr bwMode="auto">
            <a:xfrm>
              <a:off x="1981206" y="3012281"/>
              <a:ext cx="134938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149"/>
            <p:cNvSpPr/>
            <p:nvPr/>
          </p:nvSpPr>
          <p:spPr bwMode="auto">
            <a:xfrm>
              <a:off x="7942269" y="3012281"/>
              <a:ext cx="20638" cy="144463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48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150"/>
            <p:cNvSpPr/>
            <p:nvPr/>
          </p:nvSpPr>
          <p:spPr bwMode="auto">
            <a:xfrm>
              <a:off x="5635631" y="3018631"/>
              <a:ext cx="277813" cy="20638"/>
            </a:xfrm>
            <a:custGeom>
              <a:avLst/>
              <a:gdLst>
                <a:gd name="T0" fmla="*/ 0 w 93"/>
                <a:gd name="T1" fmla="*/ 7 h 7"/>
                <a:gd name="T2" fmla="*/ 0 w 93"/>
                <a:gd name="T3" fmla="*/ 4 h 7"/>
                <a:gd name="T4" fmla="*/ 93 w 93"/>
                <a:gd name="T5" fmla="*/ 7 h 7"/>
                <a:gd name="T6" fmla="*/ 0 w 9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0" y="6"/>
                    <a:pt x="68" y="0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151"/>
            <p:cNvSpPr/>
            <p:nvPr/>
          </p:nvSpPr>
          <p:spPr bwMode="auto">
            <a:xfrm>
              <a:off x="6619881" y="303926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152"/>
            <p:cNvSpPr/>
            <p:nvPr/>
          </p:nvSpPr>
          <p:spPr bwMode="auto">
            <a:xfrm>
              <a:off x="8088319" y="3039269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153"/>
            <p:cNvSpPr/>
            <p:nvPr/>
          </p:nvSpPr>
          <p:spPr bwMode="auto">
            <a:xfrm>
              <a:off x="2374906" y="3048794"/>
              <a:ext cx="9525" cy="439738"/>
            </a:xfrm>
            <a:custGeom>
              <a:avLst/>
              <a:gdLst>
                <a:gd name="T0" fmla="*/ 0 w 3"/>
                <a:gd name="T1" fmla="*/ 0 h 147"/>
                <a:gd name="T2" fmla="*/ 3 w 3"/>
                <a:gd name="T3" fmla="*/ 0 h 147"/>
                <a:gd name="T4" fmla="*/ 3 w 3"/>
                <a:gd name="T5" fmla="*/ 147 h 147"/>
                <a:gd name="T6" fmla="*/ 0 w 3"/>
                <a:gd name="T7" fmla="*/ 147 h 147"/>
                <a:gd name="T8" fmla="*/ 0 w 3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154"/>
            <p:cNvSpPr/>
            <p:nvPr/>
          </p:nvSpPr>
          <p:spPr bwMode="auto">
            <a:xfrm>
              <a:off x="6581781" y="3058319"/>
              <a:ext cx="20638" cy="169863"/>
            </a:xfrm>
            <a:custGeom>
              <a:avLst/>
              <a:gdLst>
                <a:gd name="T0" fmla="*/ 4 w 7"/>
                <a:gd name="T1" fmla="*/ 57 h 57"/>
                <a:gd name="T2" fmla="*/ 7 w 7"/>
                <a:gd name="T3" fmla="*/ 0 h 57"/>
                <a:gd name="T4" fmla="*/ 7 w 7"/>
                <a:gd name="T5" fmla="*/ 57 h 57"/>
                <a:gd name="T6" fmla="*/ 4 w 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Freeform 155"/>
            <p:cNvSpPr/>
            <p:nvPr/>
          </p:nvSpPr>
          <p:spPr bwMode="auto">
            <a:xfrm>
              <a:off x="8115306" y="3058319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Freeform 156"/>
            <p:cNvSpPr/>
            <p:nvPr/>
          </p:nvSpPr>
          <p:spPr bwMode="auto">
            <a:xfrm>
              <a:off x="2716219" y="3061494"/>
              <a:ext cx="573088" cy="14288"/>
            </a:xfrm>
            <a:custGeom>
              <a:avLst/>
              <a:gdLst>
                <a:gd name="T0" fmla="*/ 0 w 192"/>
                <a:gd name="T1" fmla="*/ 5 h 5"/>
                <a:gd name="T2" fmla="*/ 192 w 192"/>
                <a:gd name="T3" fmla="*/ 5 h 5"/>
                <a:gd name="T4" fmla="*/ 0 w 19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5">
                  <a:moveTo>
                    <a:pt x="0" y="5"/>
                  </a:moveTo>
                  <a:cubicBezTo>
                    <a:pt x="57" y="0"/>
                    <a:pt x="135" y="0"/>
                    <a:pt x="192" y="5"/>
                  </a:cubicBezTo>
                  <a:cubicBezTo>
                    <a:pt x="128" y="5"/>
                    <a:pt x="64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Freeform 157"/>
            <p:cNvSpPr/>
            <p:nvPr/>
          </p:nvSpPr>
          <p:spPr bwMode="auto">
            <a:xfrm>
              <a:off x="5483231" y="3055144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158"/>
            <p:cNvSpPr/>
            <p:nvPr/>
          </p:nvSpPr>
          <p:spPr bwMode="auto">
            <a:xfrm>
              <a:off x="7381881" y="306625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159"/>
            <p:cNvSpPr/>
            <p:nvPr/>
          </p:nvSpPr>
          <p:spPr bwMode="auto">
            <a:xfrm>
              <a:off x="5832481" y="3075781"/>
              <a:ext cx="133350" cy="20638"/>
            </a:xfrm>
            <a:custGeom>
              <a:avLst/>
              <a:gdLst>
                <a:gd name="T0" fmla="*/ 45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45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160"/>
            <p:cNvSpPr/>
            <p:nvPr/>
          </p:nvSpPr>
          <p:spPr bwMode="auto">
            <a:xfrm>
              <a:off x="1631956" y="3093244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Freeform 161"/>
            <p:cNvSpPr/>
            <p:nvPr/>
          </p:nvSpPr>
          <p:spPr bwMode="auto">
            <a:xfrm>
              <a:off x="1763719" y="3093244"/>
              <a:ext cx="20638" cy="117475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4 w 7"/>
                <a:gd name="T5" fmla="*/ 39 h 39"/>
                <a:gd name="T6" fmla="*/ 7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" name="Freeform 162"/>
            <p:cNvSpPr/>
            <p:nvPr/>
          </p:nvSpPr>
          <p:spPr bwMode="auto">
            <a:xfrm>
              <a:off x="6411919" y="3093244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163"/>
            <p:cNvSpPr/>
            <p:nvPr/>
          </p:nvSpPr>
          <p:spPr bwMode="auto">
            <a:xfrm>
              <a:off x="7154869" y="3093244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Freeform 164"/>
            <p:cNvSpPr/>
            <p:nvPr/>
          </p:nvSpPr>
          <p:spPr bwMode="auto">
            <a:xfrm>
              <a:off x="790581" y="3129756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Freeform 165"/>
            <p:cNvSpPr/>
            <p:nvPr/>
          </p:nvSpPr>
          <p:spPr bwMode="auto">
            <a:xfrm>
              <a:off x="3289306" y="312975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Freeform 166"/>
            <p:cNvSpPr/>
            <p:nvPr/>
          </p:nvSpPr>
          <p:spPr bwMode="auto">
            <a:xfrm>
              <a:off x="6751644" y="3129756"/>
              <a:ext cx="20638" cy="779463"/>
            </a:xfrm>
            <a:custGeom>
              <a:avLst/>
              <a:gdLst>
                <a:gd name="T0" fmla="*/ 4 w 7"/>
                <a:gd name="T1" fmla="*/ 261 h 261"/>
                <a:gd name="T2" fmla="*/ 7 w 7"/>
                <a:gd name="T3" fmla="*/ 0 h 261"/>
                <a:gd name="T4" fmla="*/ 7 w 7"/>
                <a:gd name="T5" fmla="*/ 261 h 261"/>
                <a:gd name="T6" fmla="*/ 4 w 7"/>
                <a:gd name="T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61">
                  <a:moveTo>
                    <a:pt x="4" y="261"/>
                  </a:moveTo>
                  <a:cubicBezTo>
                    <a:pt x="6" y="175"/>
                    <a:pt x="0" y="81"/>
                    <a:pt x="7" y="0"/>
                  </a:cubicBezTo>
                  <a:cubicBezTo>
                    <a:pt x="7" y="87"/>
                    <a:pt x="7" y="174"/>
                    <a:pt x="7" y="261"/>
                  </a:cubicBezTo>
                  <a:cubicBezTo>
                    <a:pt x="6" y="261"/>
                    <a:pt x="5" y="261"/>
                    <a:pt x="4" y="261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Freeform 167"/>
            <p:cNvSpPr/>
            <p:nvPr/>
          </p:nvSpPr>
          <p:spPr bwMode="auto">
            <a:xfrm>
              <a:off x="6958019" y="3139281"/>
              <a:ext cx="20638" cy="133350"/>
            </a:xfrm>
            <a:custGeom>
              <a:avLst/>
              <a:gdLst>
                <a:gd name="T0" fmla="*/ 7 w 7"/>
                <a:gd name="T1" fmla="*/ 0 h 45"/>
                <a:gd name="T2" fmla="*/ 7 w 7"/>
                <a:gd name="T3" fmla="*/ 45 h 45"/>
                <a:gd name="T4" fmla="*/ 4 w 7"/>
                <a:gd name="T5" fmla="*/ 45 h 45"/>
                <a:gd name="T6" fmla="*/ 7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Freeform 168"/>
            <p:cNvSpPr/>
            <p:nvPr/>
          </p:nvSpPr>
          <p:spPr bwMode="auto">
            <a:xfrm>
              <a:off x="7138994" y="3147219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Freeform 169"/>
            <p:cNvSpPr/>
            <p:nvPr/>
          </p:nvSpPr>
          <p:spPr bwMode="auto">
            <a:xfrm>
              <a:off x="8077206" y="3147219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Freeform 170"/>
            <p:cNvSpPr/>
            <p:nvPr/>
          </p:nvSpPr>
          <p:spPr bwMode="auto">
            <a:xfrm>
              <a:off x="1743081" y="3156744"/>
              <a:ext cx="14288" cy="285750"/>
            </a:xfrm>
            <a:custGeom>
              <a:avLst/>
              <a:gdLst>
                <a:gd name="T0" fmla="*/ 5 w 5"/>
                <a:gd name="T1" fmla="*/ 0 h 96"/>
                <a:gd name="T2" fmla="*/ 5 w 5"/>
                <a:gd name="T3" fmla="*/ 96 h 96"/>
                <a:gd name="T4" fmla="*/ 5 w 5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6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Freeform 172"/>
            <p:cNvSpPr/>
            <p:nvPr/>
          </p:nvSpPr>
          <p:spPr bwMode="auto">
            <a:xfrm>
              <a:off x="7381881" y="3164681"/>
              <a:ext cx="7938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Freeform 175"/>
            <p:cNvSpPr/>
            <p:nvPr/>
          </p:nvSpPr>
          <p:spPr bwMode="auto">
            <a:xfrm>
              <a:off x="6592894" y="3228181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Freeform 176"/>
            <p:cNvSpPr/>
            <p:nvPr/>
          </p:nvSpPr>
          <p:spPr bwMode="auto">
            <a:xfrm>
              <a:off x="8104194" y="3228181"/>
              <a:ext cx="20638" cy="142875"/>
            </a:xfrm>
            <a:custGeom>
              <a:avLst/>
              <a:gdLst>
                <a:gd name="T0" fmla="*/ 4 w 7"/>
                <a:gd name="T1" fmla="*/ 0 h 48"/>
                <a:gd name="T2" fmla="*/ 7 w 7"/>
                <a:gd name="T3" fmla="*/ 0 h 48"/>
                <a:gd name="T4" fmla="*/ 7 w 7"/>
                <a:gd name="T5" fmla="*/ 48 h 48"/>
                <a:gd name="T6" fmla="*/ 4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Freeform 177"/>
            <p:cNvSpPr/>
            <p:nvPr/>
          </p:nvSpPr>
          <p:spPr bwMode="auto">
            <a:xfrm>
              <a:off x="6911981" y="3237706"/>
              <a:ext cx="22225" cy="160338"/>
            </a:xfrm>
            <a:custGeom>
              <a:avLst/>
              <a:gdLst>
                <a:gd name="T0" fmla="*/ 4 w 7"/>
                <a:gd name="T1" fmla="*/ 54 h 54"/>
                <a:gd name="T2" fmla="*/ 7 w 7"/>
                <a:gd name="T3" fmla="*/ 0 h 54"/>
                <a:gd name="T4" fmla="*/ 7 w 7"/>
                <a:gd name="T5" fmla="*/ 54 h 54"/>
                <a:gd name="T6" fmla="*/ 4 w 7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6" y="54"/>
                    <a:pt x="5" y="54"/>
                    <a:pt x="4" y="5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Freeform 178"/>
            <p:cNvSpPr/>
            <p:nvPr/>
          </p:nvSpPr>
          <p:spPr bwMode="auto">
            <a:xfrm>
              <a:off x="6969131" y="3272631"/>
              <a:ext cx="9525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Freeform 180"/>
            <p:cNvSpPr/>
            <p:nvPr/>
          </p:nvSpPr>
          <p:spPr bwMode="auto">
            <a:xfrm>
              <a:off x="6799269" y="3290094"/>
              <a:ext cx="14288" cy="403225"/>
            </a:xfrm>
            <a:custGeom>
              <a:avLst/>
              <a:gdLst>
                <a:gd name="T0" fmla="*/ 0 w 5"/>
                <a:gd name="T1" fmla="*/ 0 h 135"/>
                <a:gd name="T2" fmla="*/ 0 w 5"/>
                <a:gd name="T3" fmla="*/ 135 h 135"/>
                <a:gd name="T4" fmla="*/ 0 w 5"/>
                <a:gd name="T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5">
                  <a:moveTo>
                    <a:pt x="0" y="0"/>
                  </a:moveTo>
                  <a:cubicBezTo>
                    <a:pt x="5" y="38"/>
                    <a:pt x="5" y="97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Freeform 181"/>
            <p:cNvSpPr/>
            <p:nvPr/>
          </p:nvSpPr>
          <p:spPr bwMode="auto">
            <a:xfrm>
              <a:off x="7175506" y="3290094"/>
              <a:ext cx="20638" cy="100013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Freeform 182"/>
            <p:cNvSpPr/>
            <p:nvPr/>
          </p:nvSpPr>
          <p:spPr bwMode="auto">
            <a:xfrm>
              <a:off x="7127881" y="3299619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Freeform 183"/>
            <p:cNvSpPr/>
            <p:nvPr/>
          </p:nvSpPr>
          <p:spPr bwMode="auto">
            <a:xfrm>
              <a:off x="7381881" y="3299619"/>
              <a:ext cx="7938" cy="295275"/>
            </a:xfrm>
            <a:custGeom>
              <a:avLst/>
              <a:gdLst>
                <a:gd name="T0" fmla="*/ 0 w 3"/>
                <a:gd name="T1" fmla="*/ 0 h 99"/>
                <a:gd name="T2" fmla="*/ 3 w 3"/>
                <a:gd name="T3" fmla="*/ 0 h 99"/>
                <a:gd name="T4" fmla="*/ 3 w 3"/>
                <a:gd name="T5" fmla="*/ 99 h 99"/>
                <a:gd name="T6" fmla="*/ 0 w 3"/>
                <a:gd name="T7" fmla="*/ 99 h 99"/>
                <a:gd name="T8" fmla="*/ 0 w 3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3"/>
                    <a:pt x="3" y="66"/>
                    <a:pt x="3" y="99"/>
                  </a:cubicBezTo>
                  <a:cubicBezTo>
                    <a:pt x="2" y="99"/>
                    <a:pt x="1" y="99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Freeform 184"/>
            <p:cNvSpPr/>
            <p:nvPr/>
          </p:nvSpPr>
          <p:spPr bwMode="auto">
            <a:xfrm>
              <a:off x="2008194" y="3309144"/>
              <a:ext cx="133350" cy="14288"/>
            </a:xfrm>
            <a:custGeom>
              <a:avLst/>
              <a:gdLst>
                <a:gd name="T0" fmla="*/ 45 w 45"/>
                <a:gd name="T1" fmla="*/ 0 h 5"/>
                <a:gd name="T2" fmla="*/ 0 w 45"/>
                <a:gd name="T3" fmla="*/ 0 h 5"/>
                <a:gd name="T4" fmla="*/ 45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Freeform 185"/>
            <p:cNvSpPr/>
            <p:nvPr/>
          </p:nvSpPr>
          <p:spPr bwMode="auto">
            <a:xfrm>
              <a:off x="6611944" y="3309144"/>
              <a:ext cx="7938" cy="10636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Freeform 188"/>
            <p:cNvSpPr/>
            <p:nvPr/>
          </p:nvSpPr>
          <p:spPr bwMode="auto">
            <a:xfrm>
              <a:off x="8097844" y="3353594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Freeform 189"/>
            <p:cNvSpPr/>
            <p:nvPr/>
          </p:nvSpPr>
          <p:spPr bwMode="auto">
            <a:xfrm>
              <a:off x="7512056" y="3380581"/>
              <a:ext cx="22225" cy="600075"/>
            </a:xfrm>
            <a:custGeom>
              <a:avLst/>
              <a:gdLst>
                <a:gd name="T0" fmla="*/ 4 w 7"/>
                <a:gd name="T1" fmla="*/ 201 h 201"/>
                <a:gd name="T2" fmla="*/ 7 w 7"/>
                <a:gd name="T3" fmla="*/ 0 h 201"/>
                <a:gd name="T4" fmla="*/ 7 w 7"/>
                <a:gd name="T5" fmla="*/ 201 h 201"/>
                <a:gd name="T6" fmla="*/ 4 w 7"/>
                <a:gd name="T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01">
                  <a:moveTo>
                    <a:pt x="4" y="201"/>
                  </a:moveTo>
                  <a:cubicBezTo>
                    <a:pt x="6" y="135"/>
                    <a:pt x="0" y="61"/>
                    <a:pt x="7" y="0"/>
                  </a:cubicBezTo>
                  <a:cubicBezTo>
                    <a:pt x="7" y="67"/>
                    <a:pt x="7" y="134"/>
                    <a:pt x="7" y="201"/>
                  </a:cubicBezTo>
                  <a:cubicBezTo>
                    <a:pt x="6" y="201"/>
                    <a:pt x="5" y="201"/>
                    <a:pt x="4" y="201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Freeform 190"/>
            <p:cNvSpPr/>
            <p:nvPr/>
          </p:nvSpPr>
          <p:spPr bwMode="auto">
            <a:xfrm>
              <a:off x="7175506" y="3390106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Freeform 191"/>
            <p:cNvSpPr/>
            <p:nvPr/>
          </p:nvSpPr>
          <p:spPr bwMode="auto">
            <a:xfrm>
              <a:off x="8358194" y="3398044"/>
              <a:ext cx="7938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Freeform 192"/>
            <p:cNvSpPr/>
            <p:nvPr/>
          </p:nvSpPr>
          <p:spPr bwMode="auto">
            <a:xfrm>
              <a:off x="6969131" y="3407569"/>
              <a:ext cx="20638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Freeform 193"/>
            <p:cNvSpPr/>
            <p:nvPr/>
          </p:nvSpPr>
          <p:spPr bwMode="auto">
            <a:xfrm>
              <a:off x="6611944" y="3415506"/>
              <a:ext cx="7938" cy="815975"/>
            </a:xfrm>
            <a:custGeom>
              <a:avLst/>
              <a:gdLst>
                <a:gd name="T0" fmla="*/ 0 w 3"/>
                <a:gd name="T1" fmla="*/ 0 h 273"/>
                <a:gd name="T2" fmla="*/ 3 w 3"/>
                <a:gd name="T3" fmla="*/ 0 h 273"/>
                <a:gd name="T4" fmla="*/ 3 w 3"/>
                <a:gd name="T5" fmla="*/ 273 h 273"/>
                <a:gd name="T6" fmla="*/ 0 w 3"/>
                <a:gd name="T7" fmla="*/ 273 h 273"/>
                <a:gd name="T8" fmla="*/ 0 w 3"/>
                <a:gd name="T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7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1"/>
                    <a:pt x="3" y="182"/>
                    <a:pt x="3" y="273"/>
                  </a:cubicBezTo>
                  <a:cubicBezTo>
                    <a:pt x="2" y="273"/>
                    <a:pt x="1" y="273"/>
                    <a:pt x="0" y="273"/>
                  </a:cubicBezTo>
                  <a:cubicBezTo>
                    <a:pt x="0" y="182"/>
                    <a:pt x="0" y="9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Freeform 194"/>
            <p:cNvSpPr/>
            <p:nvPr/>
          </p:nvSpPr>
          <p:spPr bwMode="auto">
            <a:xfrm>
              <a:off x="5187956" y="3421856"/>
              <a:ext cx="876300" cy="20638"/>
            </a:xfrm>
            <a:custGeom>
              <a:avLst/>
              <a:gdLst>
                <a:gd name="T0" fmla="*/ 0 w 294"/>
                <a:gd name="T1" fmla="*/ 7 h 7"/>
                <a:gd name="T2" fmla="*/ 294 w 294"/>
                <a:gd name="T3" fmla="*/ 4 h 7"/>
                <a:gd name="T4" fmla="*/ 294 w 294"/>
                <a:gd name="T5" fmla="*/ 7 h 7"/>
                <a:gd name="T6" fmla="*/ 0 w 29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7">
                  <a:moveTo>
                    <a:pt x="0" y="7"/>
                  </a:moveTo>
                  <a:cubicBezTo>
                    <a:pt x="92" y="0"/>
                    <a:pt x="197" y="6"/>
                    <a:pt x="294" y="4"/>
                  </a:cubicBezTo>
                  <a:cubicBezTo>
                    <a:pt x="294" y="5"/>
                    <a:pt x="294" y="6"/>
                    <a:pt x="294" y="7"/>
                  </a:cubicBezTo>
                  <a:cubicBezTo>
                    <a:pt x="196" y="7"/>
                    <a:pt x="98" y="7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Freeform 195"/>
            <p:cNvSpPr/>
            <p:nvPr/>
          </p:nvSpPr>
          <p:spPr bwMode="auto">
            <a:xfrm>
              <a:off x="7345369" y="3434556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Freeform 196"/>
            <p:cNvSpPr/>
            <p:nvPr/>
          </p:nvSpPr>
          <p:spPr bwMode="auto">
            <a:xfrm>
              <a:off x="2309819" y="3442494"/>
              <a:ext cx="20638" cy="125413"/>
            </a:xfrm>
            <a:custGeom>
              <a:avLst/>
              <a:gdLst>
                <a:gd name="T0" fmla="*/ 7 w 7"/>
                <a:gd name="T1" fmla="*/ 0 h 42"/>
                <a:gd name="T2" fmla="*/ 7 w 7"/>
                <a:gd name="T3" fmla="*/ 42 h 42"/>
                <a:gd name="T4" fmla="*/ 4 w 7"/>
                <a:gd name="T5" fmla="*/ 42 h 42"/>
                <a:gd name="T6" fmla="*/ 7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Freeform 197"/>
            <p:cNvSpPr/>
            <p:nvPr/>
          </p:nvSpPr>
          <p:spPr bwMode="auto">
            <a:xfrm>
              <a:off x="3011494" y="3442494"/>
              <a:ext cx="88900" cy="1587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Freeform 198"/>
            <p:cNvSpPr/>
            <p:nvPr/>
          </p:nvSpPr>
          <p:spPr bwMode="auto">
            <a:xfrm>
              <a:off x="8097844" y="3461544"/>
              <a:ext cx="9525" cy="10636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Freeform 200"/>
            <p:cNvSpPr/>
            <p:nvPr/>
          </p:nvSpPr>
          <p:spPr bwMode="auto">
            <a:xfrm>
              <a:off x="5805494" y="3466306"/>
              <a:ext cx="88900" cy="22225"/>
            </a:xfrm>
            <a:custGeom>
              <a:avLst/>
              <a:gdLst>
                <a:gd name="T0" fmla="*/ 0 w 30"/>
                <a:gd name="T1" fmla="*/ 7 h 7"/>
                <a:gd name="T2" fmla="*/ 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Freeform 201"/>
            <p:cNvSpPr/>
            <p:nvPr/>
          </p:nvSpPr>
          <p:spPr bwMode="auto">
            <a:xfrm>
              <a:off x="2374906" y="3488531"/>
              <a:ext cx="20638" cy="447675"/>
            </a:xfrm>
            <a:custGeom>
              <a:avLst/>
              <a:gdLst>
                <a:gd name="T0" fmla="*/ 0 w 7"/>
                <a:gd name="T1" fmla="*/ 0 h 150"/>
                <a:gd name="T2" fmla="*/ 3 w 7"/>
                <a:gd name="T3" fmla="*/ 0 h 150"/>
                <a:gd name="T4" fmla="*/ 0 w 7"/>
                <a:gd name="T5" fmla="*/ 150 h 150"/>
                <a:gd name="T6" fmla="*/ 0 w 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9"/>
                    <a:pt x="7" y="106"/>
                    <a:pt x="0" y="150"/>
                  </a:cubicBezTo>
                  <a:cubicBezTo>
                    <a:pt x="0" y="100"/>
                    <a:pt x="0" y="50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Freeform 202"/>
            <p:cNvSpPr/>
            <p:nvPr/>
          </p:nvSpPr>
          <p:spPr bwMode="auto">
            <a:xfrm>
              <a:off x="495306" y="3491706"/>
              <a:ext cx="303213" cy="14288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Freeform 203"/>
            <p:cNvSpPr/>
            <p:nvPr/>
          </p:nvSpPr>
          <p:spPr bwMode="auto">
            <a:xfrm>
              <a:off x="995369" y="3491706"/>
              <a:ext cx="215900" cy="14288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Freeform 204"/>
            <p:cNvSpPr/>
            <p:nvPr/>
          </p:nvSpPr>
          <p:spPr bwMode="auto">
            <a:xfrm>
              <a:off x="1417644" y="3491706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Freeform 205"/>
            <p:cNvSpPr/>
            <p:nvPr/>
          </p:nvSpPr>
          <p:spPr bwMode="auto">
            <a:xfrm>
              <a:off x="960444" y="3520281"/>
              <a:ext cx="250825" cy="22225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Freeform 207"/>
            <p:cNvSpPr/>
            <p:nvPr/>
          </p:nvSpPr>
          <p:spPr bwMode="auto">
            <a:xfrm>
              <a:off x="1963744" y="3547269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Freeform 208"/>
            <p:cNvSpPr/>
            <p:nvPr/>
          </p:nvSpPr>
          <p:spPr bwMode="auto">
            <a:xfrm>
              <a:off x="798519" y="356790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Freeform 209"/>
            <p:cNvSpPr/>
            <p:nvPr/>
          </p:nvSpPr>
          <p:spPr bwMode="auto">
            <a:xfrm>
              <a:off x="2205044" y="3567906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39 w 42"/>
                <a:gd name="T3" fmla="*/ 0 h 5"/>
                <a:gd name="T4" fmla="*/ 42 w 42"/>
                <a:gd name="T5" fmla="*/ 0 h 5"/>
                <a:gd name="T6" fmla="*/ 0 w 4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Freeform 210"/>
            <p:cNvSpPr/>
            <p:nvPr/>
          </p:nvSpPr>
          <p:spPr bwMode="auto">
            <a:xfrm>
              <a:off x="8086731" y="3567906"/>
              <a:ext cx="20638" cy="100013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Freeform 211"/>
            <p:cNvSpPr/>
            <p:nvPr/>
          </p:nvSpPr>
          <p:spPr bwMode="auto">
            <a:xfrm>
              <a:off x="8358194" y="3577431"/>
              <a:ext cx="20638" cy="188913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0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Freeform 212"/>
            <p:cNvSpPr/>
            <p:nvPr/>
          </p:nvSpPr>
          <p:spPr bwMode="auto">
            <a:xfrm>
              <a:off x="7381881" y="3594894"/>
              <a:ext cx="7938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Freeform 213"/>
            <p:cNvSpPr/>
            <p:nvPr/>
          </p:nvSpPr>
          <p:spPr bwMode="auto">
            <a:xfrm>
              <a:off x="5411794" y="3645694"/>
              <a:ext cx="142875" cy="22225"/>
            </a:xfrm>
            <a:custGeom>
              <a:avLst/>
              <a:gdLst>
                <a:gd name="T0" fmla="*/ 0 w 48"/>
                <a:gd name="T1" fmla="*/ 7 h 7"/>
                <a:gd name="T2" fmla="*/ 0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Freeform 214"/>
            <p:cNvSpPr/>
            <p:nvPr/>
          </p:nvSpPr>
          <p:spPr bwMode="auto">
            <a:xfrm>
              <a:off x="5992819" y="3655219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0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Freeform 215"/>
            <p:cNvSpPr/>
            <p:nvPr/>
          </p:nvSpPr>
          <p:spPr bwMode="auto">
            <a:xfrm>
              <a:off x="7148519" y="366791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Freeform 216"/>
            <p:cNvSpPr/>
            <p:nvPr/>
          </p:nvSpPr>
          <p:spPr bwMode="auto">
            <a:xfrm>
              <a:off x="7569206" y="3667919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Freeform 217"/>
            <p:cNvSpPr/>
            <p:nvPr/>
          </p:nvSpPr>
          <p:spPr bwMode="auto">
            <a:xfrm>
              <a:off x="6584956" y="3675856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Freeform 219"/>
            <p:cNvSpPr/>
            <p:nvPr/>
          </p:nvSpPr>
          <p:spPr bwMode="auto">
            <a:xfrm>
              <a:off x="5114931" y="3702844"/>
              <a:ext cx="269875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220"/>
            <p:cNvSpPr/>
            <p:nvPr/>
          </p:nvSpPr>
          <p:spPr bwMode="auto">
            <a:xfrm>
              <a:off x="7345369" y="3702844"/>
              <a:ext cx="9525" cy="215900"/>
            </a:xfrm>
            <a:custGeom>
              <a:avLst/>
              <a:gdLst>
                <a:gd name="T0" fmla="*/ 0 w 3"/>
                <a:gd name="T1" fmla="*/ 0 h 72"/>
                <a:gd name="T2" fmla="*/ 3 w 3"/>
                <a:gd name="T3" fmla="*/ 0 h 72"/>
                <a:gd name="T4" fmla="*/ 3 w 3"/>
                <a:gd name="T5" fmla="*/ 72 h 72"/>
                <a:gd name="T6" fmla="*/ 0 w 3"/>
                <a:gd name="T7" fmla="*/ 72 h 72"/>
                <a:gd name="T8" fmla="*/ 0 w 3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4"/>
                    <a:pt x="3" y="48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221"/>
            <p:cNvSpPr/>
            <p:nvPr/>
          </p:nvSpPr>
          <p:spPr bwMode="auto">
            <a:xfrm>
              <a:off x="7900994" y="3729831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222"/>
            <p:cNvSpPr/>
            <p:nvPr/>
          </p:nvSpPr>
          <p:spPr bwMode="auto">
            <a:xfrm>
              <a:off x="7137406" y="3766344"/>
              <a:ext cx="20638" cy="106363"/>
            </a:xfrm>
            <a:custGeom>
              <a:avLst/>
              <a:gdLst>
                <a:gd name="T0" fmla="*/ 4 w 7"/>
                <a:gd name="T1" fmla="*/ 0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223"/>
            <p:cNvSpPr/>
            <p:nvPr/>
          </p:nvSpPr>
          <p:spPr bwMode="auto">
            <a:xfrm>
              <a:off x="1516069" y="3763169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Freeform 224"/>
            <p:cNvSpPr/>
            <p:nvPr/>
          </p:nvSpPr>
          <p:spPr bwMode="auto">
            <a:xfrm>
              <a:off x="8107369" y="3774281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Freeform 225"/>
            <p:cNvSpPr/>
            <p:nvPr/>
          </p:nvSpPr>
          <p:spPr bwMode="auto">
            <a:xfrm>
              <a:off x="6961194" y="3793331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Freeform 226"/>
            <p:cNvSpPr/>
            <p:nvPr/>
          </p:nvSpPr>
          <p:spPr bwMode="auto">
            <a:xfrm>
              <a:off x="1390656" y="3810794"/>
              <a:ext cx="268288" cy="14288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Freeform 227"/>
            <p:cNvSpPr/>
            <p:nvPr/>
          </p:nvSpPr>
          <p:spPr bwMode="auto">
            <a:xfrm>
              <a:off x="5070481" y="3810794"/>
              <a:ext cx="20638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Freeform 228"/>
            <p:cNvSpPr/>
            <p:nvPr/>
          </p:nvSpPr>
          <p:spPr bwMode="auto">
            <a:xfrm>
              <a:off x="7381881" y="3828256"/>
              <a:ext cx="20638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Freeform 229"/>
            <p:cNvSpPr/>
            <p:nvPr/>
          </p:nvSpPr>
          <p:spPr bwMode="auto">
            <a:xfrm>
              <a:off x="2232031" y="3855244"/>
              <a:ext cx="98425" cy="134938"/>
            </a:xfrm>
            <a:custGeom>
              <a:avLst/>
              <a:gdLst>
                <a:gd name="T0" fmla="*/ 0 w 33"/>
                <a:gd name="T1" fmla="*/ 3 h 45"/>
                <a:gd name="T2" fmla="*/ 33 w 33"/>
                <a:gd name="T3" fmla="*/ 3 h 45"/>
                <a:gd name="T4" fmla="*/ 33 w 33"/>
                <a:gd name="T5" fmla="*/ 45 h 45"/>
                <a:gd name="T6" fmla="*/ 30 w 33"/>
                <a:gd name="T7" fmla="*/ 45 h 45"/>
                <a:gd name="T8" fmla="*/ 30 w 33"/>
                <a:gd name="T9" fmla="*/ 9 h 45"/>
                <a:gd name="T10" fmla="*/ 0 w 33"/>
                <a:gd name="T1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5">
                  <a:moveTo>
                    <a:pt x="0" y="3"/>
                  </a:moveTo>
                  <a:cubicBezTo>
                    <a:pt x="11" y="3"/>
                    <a:pt x="22" y="3"/>
                    <a:pt x="33" y="3"/>
                  </a:cubicBezTo>
                  <a:cubicBezTo>
                    <a:pt x="33" y="17"/>
                    <a:pt x="33" y="31"/>
                    <a:pt x="33" y="45"/>
                  </a:cubicBezTo>
                  <a:cubicBezTo>
                    <a:pt x="32" y="45"/>
                    <a:pt x="31" y="45"/>
                    <a:pt x="30" y="45"/>
                  </a:cubicBezTo>
                  <a:cubicBezTo>
                    <a:pt x="30" y="33"/>
                    <a:pt x="30" y="21"/>
                    <a:pt x="30" y="9"/>
                  </a:cubicBezTo>
                  <a:cubicBezTo>
                    <a:pt x="27" y="0"/>
                    <a:pt x="3" y="12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Freeform 230"/>
            <p:cNvSpPr/>
            <p:nvPr/>
          </p:nvSpPr>
          <p:spPr bwMode="auto">
            <a:xfrm>
              <a:off x="7558094" y="3872706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Freeform 231"/>
            <p:cNvSpPr/>
            <p:nvPr/>
          </p:nvSpPr>
          <p:spPr bwMode="auto">
            <a:xfrm>
              <a:off x="7888294" y="3882231"/>
              <a:ext cx="22225" cy="134938"/>
            </a:xfrm>
            <a:custGeom>
              <a:avLst/>
              <a:gdLst>
                <a:gd name="T0" fmla="*/ 4 w 7"/>
                <a:gd name="T1" fmla="*/ 0 h 45"/>
                <a:gd name="T2" fmla="*/ 7 w 7"/>
                <a:gd name="T3" fmla="*/ 0 h 45"/>
                <a:gd name="T4" fmla="*/ 7 w 7"/>
                <a:gd name="T5" fmla="*/ 45 h 45"/>
                <a:gd name="T6" fmla="*/ 4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Freeform 232"/>
            <p:cNvSpPr/>
            <p:nvPr/>
          </p:nvSpPr>
          <p:spPr bwMode="auto">
            <a:xfrm>
              <a:off x="8107369" y="3882231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Freeform 233"/>
            <p:cNvSpPr/>
            <p:nvPr/>
          </p:nvSpPr>
          <p:spPr bwMode="auto">
            <a:xfrm>
              <a:off x="6961194" y="3891756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Freeform 234"/>
            <p:cNvSpPr/>
            <p:nvPr/>
          </p:nvSpPr>
          <p:spPr bwMode="auto">
            <a:xfrm>
              <a:off x="6762756" y="3909219"/>
              <a:ext cx="9525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Freeform 236"/>
            <p:cNvSpPr/>
            <p:nvPr/>
          </p:nvSpPr>
          <p:spPr bwMode="auto">
            <a:xfrm>
              <a:off x="5094294" y="3936206"/>
              <a:ext cx="33338" cy="187325"/>
            </a:xfrm>
            <a:custGeom>
              <a:avLst/>
              <a:gdLst>
                <a:gd name="T0" fmla="*/ 4 w 11"/>
                <a:gd name="T1" fmla="*/ 0 h 63"/>
                <a:gd name="T2" fmla="*/ 7 w 11"/>
                <a:gd name="T3" fmla="*/ 63 h 63"/>
                <a:gd name="T4" fmla="*/ 4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Freeform 237"/>
            <p:cNvSpPr/>
            <p:nvPr/>
          </p:nvSpPr>
          <p:spPr bwMode="auto">
            <a:xfrm>
              <a:off x="8335969" y="3953669"/>
              <a:ext cx="22225" cy="179388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Freeform 238"/>
            <p:cNvSpPr/>
            <p:nvPr/>
          </p:nvSpPr>
          <p:spPr bwMode="auto">
            <a:xfrm>
              <a:off x="7158044" y="3971131"/>
              <a:ext cx="14288" cy="100013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Freeform 239"/>
            <p:cNvSpPr/>
            <p:nvPr/>
          </p:nvSpPr>
          <p:spPr bwMode="auto">
            <a:xfrm>
              <a:off x="1211269" y="39806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Freeform 240"/>
            <p:cNvSpPr/>
            <p:nvPr/>
          </p:nvSpPr>
          <p:spPr bwMode="auto">
            <a:xfrm>
              <a:off x="1641481" y="39806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Freeform 241"/>
            <p:cNvSpPr/>
            <p:nvPr/>
          </p:nvSpPr>
          <p:spPr bwMode="auto">
            <a:xfrm>
              <a:off x="7512056" y="3980656"/>
              <a:ext cx="22225" cy="152400"/>
            </a:xfrm>
            <a:custGeom>
              <a:avLst/>
              <a:gdLst>
                <a:gd name="T0" fmla="*/ 4 w 7"/>
                <a:gd name="T1" fmla="*/ 0 h 51"/>
                <a:gd name="T2" fmla="*/ 7 w 7"/>
                <a:gd name="T3" fmla="*/ 0 h 51"/>
                <a:gd name="T4" fmla="*/ 7 w 7"/>
                <a:gd name="T5" fmla="*/ 51 h 51"/>
                <a:gd name="T6" fmla="*/ 4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Freeform 242"/>
            <p:cNvSpPr/>
            <p:nvPr/>
          </p:nvSpPr>
          <p:spPr bwMode="auto">
            <a:xfrm>
              <a:off x="2309819" y="3990181"/>
              <a:ext cx="20638" cy="115888"/>
            </a:xfrm>
            <a:custGeom>
              <a:avLst/>
              <a:gdLst>
                <a:gd name="T0" fmla="*/ 4 w 7"/>
                <a:gd name="T1" fmla="*/ 0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Freeform 243"/>
            <p:cNvSpPr/>
            <p:nvPr/>
          </p:nvSpPr>
          <p:spPr bwMode="auto">
            <a:xfrm>
              <a:off x="798519" y="4017169"/>
              <a:ext cx="15875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Freeform 244"/>
            <p:cNvSpPr/>
            <p:nvPr/>
          </p:nvSpPr>
          <p:spPr bwMode="auto">
            <a:xfrm>
              <a:off x="6562731" y="4052094"/>
              <a:ext cx="22225" cy="206375"/>
            </a:xfrm>
            <a:custGeom>
              <a:avLst/>
              <a:gdLst>
                <a:gd name="T0" fmla="*/ 4 w 7"/>
                <a:gd name="T1" fmla="*/ 69 h 69"/>
                <a:gd name="T2" fmla="*/ 7 w 7"/>
                <a:gd name="T3" fmla="*/ 0 h 69"/>
                <a:gd name="T4" fmla="*/ 7 w 7"/>
                <a:gd name="T5" fmla="*/ 69 h 69"/>
                <a:gd name="T6" fmla="*/ 4 w 7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4" y="69"/>
                  </a:moveTo>
                  <a:cubicBezTo>
                    <a:pt x="6" y="47"/>
                    <a:pt x="0" y="17"/>
                    <a:pt x="7" y="0"/>
                  </a:cubicBezTo>
                  <a:cubicBezTo>
                    <a:pt x="7" y="23"/>
                    <a:pt x="7" y="46"/>
                    <a:pt x="7" y="69"/>
                  </a:cubicBezTo>
                  <a:cubicBezTo>
                    <a:pt x="6" y="69"/>
                    <a:pt x="5" y="69"/>
                    <a:pt x="4" y="6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Freeform 245"/>
            <p:cNvSpPr/>
            <p:nvPr/>
          </p:nvSpPr>
          <p:spPr bwMode="auto">
            <a:xfrm>
              <a:off x="6762756" y="4071144"/>
              <a:ext cx="22225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Freeform 246"/>
            <p:cNvSpPr/>
            <p:nvPr/>
          </p:nvSpPr>
          <p:spPr bwMode="auto">
            <a:xfrm>
              <a:off x="1936756" y="4067969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Freeform 247"/>
            <p:cNvSpPr/>
            <p:nvPr/>
          </p:nvSpPr>
          <p:spPr bwMode="auto">
            <a:xfrm>
              <a:off x="7578731" y="4079081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Freeform 248"/>
            <p:cNvSpPr/>
            <p:nvPr/>
          </p:nvSpPr>
          <p:spPr bwMode="auto">
            <a:xfrm>
              <a:off x="5151444" y="4094956"/>
              <a:ext cx="142875" cy="31750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Freeform 249"/>
            <p:cNvSpPr/>
            <p:nvPr/>
          </p:nvSpPr>
          <p:spPr bwMode="auto">
            <a:xfrm>
              <a:off x="2320931" y="4115594"/>
              <a:ext cx="9525" cy="125413"/>
            </a:xfrm>
            <a:custGeom>
              <a:avLst/>
              <a:gdLst>
                <a:gd name="T0" fmla="*/ 0 w 3"/>
                <a:gd name="T1" fmla="*/ 0 h 42"/>
                <a:gd name="T2" fmla="*/ 3 w 3"/>
                <a:gd name="T3" fmla="*/ 0 h 42"/>
                <a:gd name="T4" fmla="*/ 3 w 3"/>
                <a:gd name="T5" fmla="*/ 42 h 42"/>
                <a:gd name="T6" fmla="*/ 0 w 3"/>
                <a:gd name="T7" fmla="*/ 42 h 42"/>
                <a:gd name="T8" fmla="*/ 0 w 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Freeform 250"/>
            <p:cNvSpPr/>
            <p:nvPr/>
          </p:nvSpPr>
          <p:spPr bwMode="auto">
            <a:xfrm>
              <a:off x="8348669" y="4133056"/>
              <a:ext cx="9525" cy="528638"/>
            </a:xfrm>
            <a:custGeom>
              <a:avLst/>
              <a:gdLst>
                <a:gd name="T0" fmla="*/ 0 w 3"/>
                <a:gd name="T1" fmla="*/ 0 h 177"/>
                <a:gd name="T2" fmla="*/ 3 w 3"/>
                <a:gd name="T3" fmla="*/ 0 h 177"/>
                <a:gd name="T4" fmla="*/ 3 w 3"/>
                <a:gd name="T5" fmla="*/ 177 h 177"/>
                <a:gd name="T6" fmla="*/ 0 w 3"/>
                <a:gd name="T7" fmla="*/ 177 h 177"/>
                <a:gd name="T8" fmla="*/ 0 w 3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7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9"/>
                    <a:pt x="3" y="118"/>
                    <a:pt x="3" y="177"/>
                  </a:cubicBezTo>
                  <a:cubicBezTo>
                    <a:pt x="2" y="177"/>
                    <a:pt x="1" y="177"/>
                    <a:pt x="0" y="177"/>
                  </a:cubicBezTo>
                  <a:cubicBezTo>
                    <a:pt x="0" y="118"/>
                    <a:pt x="0" y="5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Freeform 251"/>
            <p:cNvSpPr/>
            <p:nvPr/>
          </p:nvSpPr>
          <p:spPr bwMode="auto">
            <a:xfrm>
              <a:off x="5894394" y="4142581"/>
              <a:ext cx="134938" cy="20638"/>
            </a:xfrm>
            <a:custGeom>
              <a:avLst/>
              <a:gdLst>
                <a:gd name="T0" fmla="*/ 0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0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Freeform 252"/>
            <p:cNvSpPr/>
            <p:nvPr/>
          </p:nvSpPr>
          <p:spPr bwMode="auto">
            <a:xfrm>
              <a:off x="5094294" y="4150519"/>
              <a:ext cx="20638" cy="188913"/>
            </a:xfrm>
            <a:custGeom>
              <a:avLst/>
              <a:gdLst>
                <a:gd name="T0" fmla="*/ 4 w 7"/>
                <a:gd name="T1" fmla="*/ 63 h 63"/>
                <a:gd name="T2" fmla="*/ 7 w 7"/>
                <a:gd name="T3" fmla="*/ 0 h 63"/>
                <a:gd name="T4" fmla="*/ 7 w 7"/>
                <a:gd name="T5" fmla="*/ 63 h 63"/>
                <a:gd name="T6" fmla="*/ 4 w 7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Freeform 253"/>
            <p:cNvSpPr/>
            <p:nvPr/>
          </p:nvSpPr>
          <p:spPr bwMode="auto">
            <a:xfrm>
              <a:off x="5062544" y="4177506"/>
              <a:ext cx="7938" cy="117475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Freeform 254"/>
            <p:cNvSpPr/>
            <p:nvPr/>
          </p:nvSpPr>
          <p:spPr bwMode="auto">
            <a:xfrm>
              <a:off x="7137406" y="4177506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Freeform 255"/>
            <p:cNvSpPr/>
            <p:nvPr/>
          </p:nvSpPr>
          <p:spPr bwMode="auto">
            <a:xfrm>
              <a:off x="7578731" y="4177506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Freeform 256"/>
            <p:cNvSpPr/>
            <p:nvPr/>
          </p:nvSpPr>
          <p:spPr bwMode="auto">
            <a:xfrm>
              <a:off x="6924681" y="4204494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Freeform 257"/>
            <p:cNvSpPr/>
            <p:nvPr/>
          </p:nvSpPr>
          <p:spPr bwMode="auto">
            <a:xfrm>
              <a:off x="6611944" y="4231481"/>
              <a:ext cx="7938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Freeform 258"/>
            <p:cNvSpPr/>
            <p:nvPr/>
          </p:nvSpPr>
          <p:spPr bwMode="auto">
            <a:xfrm>
              <a:off x="2733681" y="4237831"/>
              <a:ext cx="304800" cy="20638"/>
            </a:xfrm>
            <a:custGeom>
              <a:avLst/>
              <a:gdLst>
                <a:gd name="T0" fmla="*/ 0 w 102"/>
                <a:gd name="T1" fmla="*/ 7 h 7"/>
                <a:gd name="T2" fmla="*/ 102 w 102"/>
                <a:gd name="T3" fmla="*/ 4 h 7"/>
                <a:gd name="T4" fmla="*/ 102 w 102"/>
                <a:gd name="T5" fmla="*/ 7 h 7"/>
                <a:gd name="T6" fmla="*/ 0 w 10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Freeform 259"/>
            <p:cNvSpPr/>
            <p:nvPr/>
          </p:nvSpPr>
          <p:spPr bwMode="auto">
            <a:xfrm>
              <a:off x="7185031" y="4267994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Freeform 260"/>
            <p:cNvSpPr/>
            <p:nvPr/>
          </p:nvSpPr>
          <p:spPr bwMode="auto">
            <a:xfrm>
              <a:off x="7534281" y="42679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Freeform 261"/>
            <p:cNvSpPr/>
            <p:nvPr/>
          </p:nvSpPr>
          <p:spPr bwMode="auto">
            <a:xfrm>
              <a:off x="7148519" y="4285456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Freeform 262"/>
            <p:cNvSpPr/>
            <p:nvPr/>
          </p:nvSpPr>
          <p:spPr bwMode="auto">
            <a:xfrm>
              <a:off x="7361244" y="4285456"/>
              <a:ext cx="20638" cy="233363"/>
            </a:xfrm>
            <a:custGeom>
              <a:avLst/>
              <a:gdLst>
                <a:gd name="T0" fmla="*/ 7 w 7"/>
                <a:gd name="T1" fmla="*/ 0 h 78"/>
                <a:gd name="T2" fmla="*/ 7 w 7"/>
                <a:gd name="T3" fmla="*/ 78 h 78"/>
                <a:gd name="T4" fmla="*/ 4 w 7"/>
                <a:gd name="T5" fmla="*/ 78 h 78"/>
                <a:gd name="T6" fmla="*/ 7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7" y="0"/>
                  </a:moveTo>
                  <a:cubicBezTo>
                    <a:pt x="7" y="26"/>
                    <a:pt x="7" y="52"/>
                    <a:pt x="7" y="78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Freeform 263"/>
            <p:cNvSpPr/>
            <p:nvPr/>
          </p:nvSpPr>
          <p:spPr bwMode="auto">
            <a:xfrm>
              <a:off x="5062544" y="4294981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Freeform 264"/>
            <p:cNvSpPr/>
            <p:nvPr/>
          </p:nvSpPr>
          <p:spPr bwMode="auto">
            <a:xfrm>
              <a:off x="8134356" y="4302919"/>
              <a:ext cx="20638" cy="171450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Freeform 266"/>
            <p:cNvSpPr/>
            <p:nvPr/>
          </p:nvSpPr>
          <p:spPr bwMode="auto">
            <a:xfrm>
              <a:off x="6789744" y="4321969"/>
              <a:ext cx="9525" cy="304800"/>
            </a:xfrm>
            <a:custGeom>
              <a:avLst/>
              <a:gdLst>
                <a:gd name="T0" fmla="*/ 0 w 3"/>
                <a:gd name="T1" fmla="*/ 0 h 102"/>
                <a:gd name="T2" fmla="*/ 3 w 3"/>
                <a:gd name="T3" fmla="*/ 0 h 102"/>
                <a:gd name="T4" fmla="*/ 3 w 3"/>
                <a:gd name="T5" fmla="*/ 102 h 102"/>
                <a:gd name="T6" fmla="*/ 0 w 3"/>
                <a:gd name="T7" fmla="*/ 102 h 102"/>
                <a:gd name="T8" fmla="*/ 0 w 3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4"/>
                    <a:pt x="3" y="68"/>
                    <a:pt x="3" y="102"/>
                  </a:cubicBezTo>
                  <a:cubicBezTo>
                    <a:pt x="2" y="102"/>
                    <a:pt x="1" y="102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Freeform 267"/>
            <p:cNvSpPr/>
            <p:nvPr/>
          </p:nvSpPr>
          <p:spPr bwMode="auto">
            <a:xfrm>
              <a:off x="7910519" y="4321969"/>
              <a:ext cx="7938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Freeform 268"/>
            <p:cNvSpPr/>
            <p:nvPr/>
          </p:nvSpPr>
          <p:spPr bwMode="auto">
            <a:xfrm>
              <a:off x="7521581" y="4366419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Freeform 269"/>
            <p:cNvSpPr/>
            <p:nvPr/>
          </p:nvSpPr>
          <p:spPr bwMode="auto">
            <a:xfrm>
              <a:off x="1819281" y="4377531"/>
              <a:ext cx="152400" cy="15875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3 w 51"/>
                <a:gd name="T5" fmla="*/ 5 h 5"/>
                <a:gd name="T6" fmla="*/ 0 w 5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5" y="5"/>
                    <a:pt x="19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Freeform 270"/>
            <p:cNvSpPr/>
            <p:nvPr/>
          </p:nvSpPr>
          <p:spPr bwMode="auto">
            <a:xfrm>
              <a:off x="2354269" y="4383881"/>
              <a:ext cx="20638" cy="242888"/>
            </a:xfrm>
            <a:custGeom>
              <a:avLst/>
              <a:gdLst>
                <a:gd name="T0" fmla="*/ 4 w 7"/>
                <a:gd name="T1" fmla="*/ 81 h 81"/>
                <a:gd name="T2" fmla="*/ 7 w 7"/>
                <a:gd name="T3" fmla="*/ 0 h 81"/>
                <a:gd name="T4" fmla="*/ 7 w 7"/>
                <a:gd name="T5" fmla="*/ 81 h 81"/>
                <a:gd name="T6" fmla="*/ 4 w 7"/>
                <a:gd name="T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4" y="81"/>
                  </a:moveTo>
                  <a:cubicBezTo>
                    <a:pt x="6" y="55"/>
                    <a:pt x="0" y="21"/>
                    <a:pt x="7" y="0"/>
                  </a:cubicBezTo>
                  <a:cubicBezTo>
                    <a:pt x="7" y="27"/>
                    <a:pt x="7" y="54"/>
                    <a:pt x="7" y="81"/>
                  </a:cubicBezTo>
                  <a:cubicBezTo>
                    <a:pt x="6" y="81"/>
                    <a:pt x="5" y="81"/>
                    <a:pt x="4" y="81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Freeform 271"/>
            <p:cNvSpPr/>
            <p:nvPr/>
          </p:nvSpPr>
          <p:spPr bwMode="auto">
            <a:xfrm>
              <a:off x="1819281" y="4393406"/>
              <a:ext cx="22225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Freeform 272"/>
            <p:cNvSpPr/>
            <p:nvPr/>
          </p:nvSpPr>
          <p:spPr bwMode="auto">
            <a:xfrm>
              <a:off x="2043119" y="4393406"/>
              <a:ext cx="179388" cy="14288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Freeform 273"/>
            <p:cNvSpPr/>
            <p:nvPr/>
          </p:nvSpPr>
          <p:spPr bwMode="auto">
            <a:xfrm>
              <a:off x="2320931" y="4393406"/>
              <a:ext cx="15875" cy="241300"/>
            </a:xfrm>
            <a:custGeom>
              <a:avLst/>
              <a:gdLst>
                <a:gd name="T0" fmla="*/ 0 w 5"/>
                <a:gd name="T1" fmla="*/ 0 h 81"/>
                <a:gd name="T2" fmla="*/ 0 w 5"/>
                <a:gd name="T3" fmla="*/ 81 h 81"/>
                <a:gd name="T4" fmla="*/ 0 w 5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1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Freeform 274"/>
            <p:cNvSpPr/>
            <p:nvPr/>
          </p:nvSpPr>
          <p:spPr bwMode="auto">
            <a:xfrm>
              <a:off x="7148519" y="4393406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Freeform 275"/>
            <p:cNvSpPr/>
            <p:nvPr/>
          </p:nvSpPr>
          <p:spPr bwMode="auto">
            <a:xfrm>
              <a:off x="1211269" y="4401344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Freeform 276"/>
            <p:cNvSpPr/>
            <p:nvPr/>
          </p:nvSpPr>
          <p:spPr bwMode="auto">
            <a:xfrm>
              <a:off x="1641481" y="4401344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Freeform 277"/>
            <p:cNvSpPr/>
            <p:nvPr/>
          </p:nvSpPr>
          <p:spPr bwMode="auto">
            <a:xfrm>
              <a:off x="5357819" y="4401344"/>
              <a:ext cx="546100" cy="15875"/>
            </a:xfrm>
            <a:custGeom>
              <a:avLst/>
              <a:gdLst>
                <a:gd name="T0" fmla="*/ 183 w 183"/>
                <a:gd name="T1" fmla="*/ 0 h 5"/>
                <a:gd name="T2" fmla="*/ 0 w 183"/>
                <a:gd name="T3" fmla="*/ 0 h 5"/>
                <a:gd name="T4" fmla="*/ 183 w 18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3" h="5">
                  <a:moveTo>
                    <a:pt x="183" y="0"/>
                  </a:moveTo>
                  <a:cubicBezTo>
                    <a:pt x="129" y="5"/>
                    <a:pt x="54" y="5"/>
                    <a:pt x="0" y="0"/>
                  </a:cubicBezTo>
                  <a:cubicBezTo>
                    <a:pt x="61" y="0"/>
                    <a:pt x="122" y="0"/>
                    <a:pt x="18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Freeform 278"/>
            <p:cNvSpPr/>
            <p:nvPr/>
          </p:nvSpPr>
          <p:spPr bwMode="auto">
            <a:xfrm>
              <a:off x="5106994" y="4428331"/>
              <a:ext cx="20638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Freeform 279"/>
            <p:cNvSpPr/>
            <p:nvPr/>
          </p:nvSpPr>
          <p:spPr bwMode="auto">
            <a:xfrm>
              <a:off x="798519" y="443785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Freeform 280"/>
            <p:cNvSpPr/>
            <p:nvPr/>
          </p:nvSpPr>
          <p:spPr bwMode="auto">
            <a:xfrm>
              <a:off x="6450019" y="4447381"/>
              <a:ext cx="20638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Freeform 281"/>
            <p:cNvSpPr/>
            <p:nvPr/>
          </p:nvSpPr>
          <p:spPr bwMode="auto">
            <a:xfrm>
              <a:off x="8596319" y="4447381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Freeform 282"/>
            <p:cNvSpPr/>
            <p:nvPr/>
          </p:nvSpPr>
          <p:spPr bwMode="auto">
            <a:xfrm>
              <a:off x="6575431" y="445531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Freeform 283"/>
            <p:cNvSpPr/>
            <p:nvPr/>
          </p:nvSpPr>
          <p:spPr bwMode="auto">
            <a:xfrm>
              <a:off x="6599244" y="4464844"/>
              <a:ext cx="20638" cy="223838"/>
            </a:xfrm>
            <a:custGeom>
              <a:avLst/>
              <a:gdLst>
                <a:gd name="T0" fmla="*/ 4 w 7"/>
                <a:gd name="T1" fmla="*/ 0 h 75"/>
                <a:gd name="T2" fmla="*/ 7 w 7"/>
                <a:gd name="T3" fmla="*/ 0 h 75"/>
                <a:gd name="T4" fmla="*/ 7 w 7"/>
                <a:gd name="T5" fmla="*/ 75 h 75"/>
                <a:gd name="T6" fmla="*/ 4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5"/>
                    <a:pt x="7" y="50"/>
                    <a:pt x="7" y="75"/>
                  </a:cubicBezTo>
                  <a:cubicBezTo>
                    <a:pt x="0" y="56"/>
                    <a:pt x="6" y="2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Freeform 284"/>
            <p:cNvSpPr/>
            <p:nvPr/>
          </p:nvSpPr>
          <p:spPr bwMode="auto">
            <a:xfrm>
              <a:off x="7372356" y="4518819"/>
              <a:ext cx="9525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Freeform 285"/>
            <p:cNvSpPr/>
            <p:nvPr/>
          </p:nvSpPr>
          <p:spPr bwMode="auto">
            <a:xfrm>
              <a:off x="7962906" y="4526756"/>
              <a:ext cx="22225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Freeform 286"/>
            <p:cNvSpPr/>
            <p:nvPr/>
          </p:nvSpPr>
          <p:spPr bwMode="auto">
            <a:xfrm>
              <a:off x="5040319" y="4545806"/>
              <a:ext cx="22225" cy="115888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Freeform 287"/>
            <p:cNvSpPr/>
            <p:nvPr/>
          </p:nvSpPr>
          <p:spPr bwMode="auto">
            <a:xfrm>
              <a:off x="6951669" y="4545806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Freeform 288"/>
            <p:cNvSpPr/>
            <p:nvPr/>
          </p:nvSpPr>
          <p:spPr bwMode="auto">
            <a:xfrm>
              <a:off x="7175506" y="4553744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Freeform 289"/>
            <p:cNvSpPr/>
            <p:nvPr/>
          </p:nvSpPr>
          <p:spPr bwMode="auto">
            <a:xfrm>
              <a:off x="5094294" y="4580731"/>
              <a:ext cx="20638" cy="90488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Freeform 290"/>
            <p:cNvSpPr/>
            <p:nvPr/>
          </p:nvSpPr>
          <p:spPr bwMode="auto">
            <a:xfrm>
              <a:off x="7586669" y="4590256"/>
              <a:ext cx="9525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Freeform 291"/>
            <p:cNvSpPr/>
            <p:nvPr/>
          </p:nvSpPr>
          <p:spPr bwMode="auto">
            <a:xfrm>
              <a:off x="1865319" y="4601369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Freeform 292"/>
            <p:cNvSpPr/>
            <p:nvPr/>
          </p:nvSpPr>
          <p:spPr bwMode="auto">
            <a:xfrm>
              <a:off x="7127881" y="4607719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Freeform 293"/>
            <p:cNvSpPr/>
            <p:nvPr/>
          </p:nvSpPr>
          <p:spPr bwMode="auto">
            <a:xfrm>
              <a:off x="2133606" y="4610894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Freeform 294"/>
            <p:cNvSpPr/>
            <p:nvPr/>
          </p:nvSpPr>
          <p:spPr bwMode="auto">
            <a:xfrm>
              <a:off x="6734181" y="4626769"/>
              <a:ext cx="20638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Freeform 295"/>
            <p:cNvSpPr/>
            <p:nvPr/>
          </p:nvSpPr>
          <p:spPr bwMode="auto">
            <a:xfrm>
              <a:off x="3341694" y="4644231"/>
              <a:ext cx="22225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57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Freeform 296"/>
            <p:cNvSpPr/>
            <p:nvPr/>
          </p:nvSpPr>
          <p:spPr bwMode="auto">
            <a:xfrm>
              <a:off x="1927231" y="4652169"/>
              <a:ext cx="115888" cy="15875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Freeform 297"/>
            <p:cNvSpPr/>
            <p:nvPr/>
          </p:nvSpPr>
          <p:spPr bwMode="auto">
            <a:xfrm>
              <a:off x="5178431" y="4655344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Freeform 298"/>
            <p:cNvSpPr/>
            <p:nvPr/>
          </p:nvSpPr>
          <p:spPr bwMode="auto">
            <a:xfrm>
              <a:off x="7962906" y="4661694"/>
              <a:ext cx="9525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Freeform 299"/>
            <p:cNvSpPr/>
            <p:nvPr/>
          </p:nvSpPr>
          <p:spPr bwMode="auto">
            <a:xfrm>
              <a:off x="6745294" y="471566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Freeform 300"/>
            <p:cNvSpPr/>
            <p:nvPr/>
          </p:nvSpPr>
          <p:spPr bwMode="auto">
            <a:xfrm>
              <a:off x="7138994" y="4715669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Freeform 301"/>
            <p:cNvSpPr/>
            <p:nvPr/>
          </p:nvSpPr>
          <p:spPr bwMode="auto">
            <a:xfrm>
              <a:off x="7372356" y="4752181"/>
              <a:ext cx="20638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Freeform 302"/>
            <p:cNvSpPr/>
            <p:nvPr/>
          </p:nvSpPr>
          <p:spPr bwMode="auto">
            <a:xfrm>
              <a:off x="7586669" y="4752181"/>
              <a:ext cx="22225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Freeform 303"/>
            <p:cNvSpPr/>
            <p:nvPr/>
          </p:nvSpPr>
          <p:spPr bwMode="auto">
            <a:xfrm>
              <a:off x="8609019" y="476011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Freeform 304"/>
            <p:cNvSpPr/>
            <p:nvPr/>
          </p:nvSpPr>
          <p:spPr bwMode="auto">
            <a:xfrm>
              <a:off x="7951794" y="4796631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Freeform 305"/>
            <p:cNvSpPr/>
            <p:nvPr/>
          </p:nvSpPr>
          <p:spPr bwMode="auto">
            <a:xfrm>
              <a:off x="960444" y="4802981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Freeform 306"/>
            <p:cNvSpPr/>
            <p:nvPr/>
          </p:nvSpPr>
          <p:spPr bwMode="auto">
            <a:xfrm>
              <a:off x="6745294" y="48140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Freeform 307"/>
            <p:cNvSpPr/>
            <p:nvPr/>
          </p:nvSpPr>
          <p:spPr bwMode="auto">
            <a:xfrm>
              <a:off x="7138994" y="4823619"/>
              <a:ext cx="22225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Freeform 308"/>
            <p:cNvSpPr/>
            <p:nvPr/>
          </p:nvSpPr>
          <p:spPr bwMode="auto">
            <a:xfrm>
              <a:off x="8124831" y="4831556"/>
              <a:ext cx="9525" cy="171450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Freeform 309"/>
            <p:cNvSpPr/>
            <p:nvPr/>
          </p:nvSpPr>
          <p:spPr bwMode="auto">
            <a:xfrm>
              <a:off x="7907344" y="4841081"/>
              <a:ext cx="20638" cy="88900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Freeform 310"/>
            <p:cNvSpPr/>
            <p:nvPr/>
          </p:nvSpPr>
          <p:spPr bwMode="auto">
            <a:xfrm>
              <a:off x="798519" y="4850606"/>
              <a:ext cx="15875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Freeform 311"/>
            <p:cNvSpPr/>
            <p:nvPr/>
          </p:nvSpPr>
          <p:spPr bwMode="auto">
            <a:xfrm>
              <a:off x="6938969" y="4858544"/>
              <a:ext cx="22225" cy="107950"/>
            </a:xfrm>
            <a:custGeom>
              <a:avLst/>
              <a:gdLst>
                <a:gd name="T0" fmla="*/ 4 w 7"/>
                <a:gd name="T1" fmla="*/ 0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Freeform 312"/>
            <p:cNvSpPr/>
            <p:nvPr/>
          </p:nvSpPr>
          <p:spPr bwMode="auto">
            <a:xfrm>
              <a:off x="5491169" y="4882356"/>
              <a:ext cx="314325" cy="20638"/>
            </a:xfrm>
            <a:custGeom>
              <a:avLst/>
              <a:gdLst>
                <a:gd name="T0" fmla="*/ 0 w 105"/>
                <a:gd name="T1" fmla="*/ 7 h 7"/>
                <a:gd name="T2" fmla="*/ 105 w 105"/>
                <a:gd name="T3" fmla="*/ 4 h 7"/>
                <a:gd name="T4" fmla="*/ 105 w 105"/>
                <a:gd name="T5" fmla="*/ 7 h 7"/>
                <a:gd name="T6" fmla="*/ 0 w 10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Freeform 313"/>
            <p:cNvSpPr/>
            <p:nvPr/>
          </p:nvSpPr>
          <p:spPr bwMode="auto">
            <a:xfrm>
              <a:off x="1801819" y="4906169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Freeform 314"/>
            <p:cNvSpPr/>
            <p:nvPr/>
          </p:nvSpPr>
          <p:spPr bwMode="auto">
            <a:xfrm>
              <a:off x="2760669" y="491251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Freeform 315"/>
            <p:cNvSpPr/>
            <p:nvPr/>
          </p:nvSpPr>
          <p:spPr bwMode="auto">
            <a:xfrm>
              <a:off x="2079631" y="4909344"/>
              <a:ext cx="152400" cy="33338"/>
            </a:xfrm>
            <a:custGeom>
              <a:avLst/>
              <a:gdLst>
                <a:gd name="T0" fmla="*/ 51 w 51"/>
                <a:gd name="T1" fmla="*/ 7 h 11"/>
                <a:gd name="T2" fmla="*/ 0 w 51"/>
                <a:gd name="T3" fmla="*/ 4 h 11"/>
                <a:gd name="T4" fmla="*/ 51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51" y="7"/>
                  </a:moveTo>
                  <a:cubicBezTo>
                    <a:pt x="35" y="5"/>
                    <a:pt x="11" y="11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Freeform 316"/>
            <p:cNvSpPr/>
            <p:nvPr/>
          </p:nvSpPr>
          <p:spPr bwMode="auto">
            <a:xfrm>
              <a:off x="2316169" y="4939506"/>
              <a:ext cx="25400" cy="152400"/>
            </a:xfrm>
            <a:custGeom>
              <a:avLst/>
              <a:gdLst>
                <a:gd name="T0" fmla="*/ 2 w 9"/>
                <a:gd name="T1" fmla="*/ 48 h 51"/>
                <a:gd name="T2" fmla="*/ 2 w 9"/>
                <a:gd name="T3" fmla="*/ 0 h 51"/>
                <a:gd name="T4" fmla="*/ 5 w 9"/>
                <a:gd name="T5" fmla="*/ 0 h 51"/>
                <a:gd name="T6" fmla="*/ 2 w 9"/>
                <a:gd name="T7" fmla="*/ 51 h 51"/>
                <a:gd name="T8" fmla="*/ 2 w 9"/>
                <a:gd name="T9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1">
                  <a:moveTo>
                    <a:pt x="2" y="48"/>
                  </a:moveTo>
                  <a:cubicBezTo>
                    <a:pt x="3" y="33"/>
                    <a:pt x="0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3" y="16"/>
                    <a:pt x="9" y="40"/>
                    <a:pt x="2" y="51"/>
                  </a:cubicBezTo>
                  <a:cubicBezTo>
                    <a:pt x="2" y="50"/>
                    <a:pt x="2" y="49"/>
                    <a:pt x="2" y="48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Freeform 317"/>
            <p:cNvSpPr/>
            <p:nvPr/>
          </p:nvSpPr>
          <p:spPr bwMode="auto">
            <a:xfrm>
              <a:off x="8518531" y="4976019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Freeform 318"/>
            <p:cNvSpPr/>
            <p:nvPr/>
          </p:nvSpPr>
          <p:spPr bwMode="auto">
            <a:xfrm>
              <a:off x="1771656" y="5064919"/>
              <a:ext cx="549275" cy="44450"/>
            </a:xfrm>
            <a:custGeom>
              <a:avLst/>
              <a:gdLst>
                <a:gd name="T0" fmla="*/ 184 w 184"/>
                <a:gd name="T1" fmla="*/ 9 h 15"/>
                <a:gd name="T2" fmla="*/ 40 w 184"/>
                <a:gd name="T3" fmla="*/ 9 h 15"/>
                <a:gd name="T4" fmla="*/ 7 w 184"/>
                <a:gd name="T5" fmla="*/ 0 h 15"/>
                <a:gd name="T6" fmla="*/ 184 w 184"/>
                <a:gd name="T7" fmla="*/ 6 h 15"/>
                <a:gd name="T8" fmla="*/ 184 w 184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5">
                  <a:moveTo>
                    <a:pt x="184" y="9"/>
                  </a:moveTo>
                  <a:cubicBezTo>
                    <a:pt x="153" y="8"/>
                    <a:pt x="83" y="11"/>
                    <a:pt x="40" y="9"/>
                  </a:cubicBezTo>
                  <a:cubicBezTo>
                    <a:pt x="25" y="8"/>
                    <a:pt x="0" y="15"/>
                    <a:pt x="7" y="0"/>
                  </a:cubicBezTo>
                  <a:cubicBezTo>
                    <a:pt x="54" y="14"/>
                    <a:pt x="127" y="2"/>
                    <a:pt x="184" y="6"/>
                  </a:cubicBezTo>
                  <a:cubicBezTo>
                    <a:pt x="184" y="7"/>
                    <a:pt x="184" y="8"/>
                    <a:pt x="184" y="9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Freeform 319"/>
            <p:cNvSpPr/>
            <p:nvPr/>
          </p:nvSpPr>
          <p:spPr bwMode="auto">
            <a:xfrm>
              <a:off x="3432181" y="5082381"/>
              <a:ext cx="1539875" cy="9525"/>
            </a:xfrm>
            <a:custGeom>
              <a:avLst/>
              <a:gdLst>
                <a:gd name="T0" fmla="*/ 0 w 516"/>
                <a:gd name="T1" fmla="*/ 3 h 3"/>
                <a:gd name="T2" fmla="*/ 0 w 516"/>
                <a:gd name="T3" fmla="*/ 0 h 3"/>
                <a:gd name="T4" fmla="*/ 516 w 516"/>
                <a:gd name="T5" fmla="*/ 0 h 3"/>
                <a:gd name="T6" fmla="*/ 516 w 516"/>
                <a:gd name="T7" fmla="*/ 3 h 3"/>
                <a:gd name="T8" fmla="*/ 0 w 51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2" y="0"/>
                    <a:pt x="344" y="0"/>
                    <a:pt x="516" y="0"/>
                  </a:cubicBezTo>
                  <a:cubicBezTo>
                    <a:pt x="516" y="1"/>
                    <a:pt x="516" y="2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lose/>
                </a:path>
              </a:pathLst>
            </a:custGeom>
            <a:solidFill>
              <a:srgbClr val="287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Freeform 320"/>
            <p:cNvSpPr/>
            <p:nvPr/>
          </p:nvSpPr>
          <p:spPr bwMode="auto">
            <a:xfrm>
              <a:off x="7372356" y="5082381"/>
              <a:ext cx="188913" cy="15875"/>
            </a:xfrm>
            <a:custGeom>
              <a:avLst/>
              <a:gdLst>
                <a:gd name="T0" fmla="*/ 0 w 63"/>
                <a:gd name="T1" fmla="*/ 0 h 5"/>
                <a:gd name="T2" fmla="*/ 63 w 63"/>
                <a:gd name="T3" fmla="*/ 0 h 5"/>
                <a:gd name="T4" fmla="*/ 0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Freeform 321"/>
            <p:cNvSpPr/>
            <p:nvPr/>
          </p:nvSpPr>
          <p:spPr bwMode="auto">
            <a:xfrm>
              <a:off x="7586669" y="5082381"/>
              <a:ext cx="341313" cy="15875"/>
            </a:xfrm>
            <a:custGeom>
              <a:avLst/>
              <a:gdLst>
                <a:gd name="T0" fmla="*/ 0 w 114"/>
                <a:gd name="T1" fmla="*/ 0 h 5"/>
                <a:gd name="T2" fmla="*/ 114 w 114"/>
                <a:gd name="T3" fmla="*/ 0 h 5"/>
                <a:gd name="T4" fmla="*/ 0 w 11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5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83" y="5"/>
                    <a:pt x="31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Freeform 322"/>
            <p:cNvSpPr/>
            <p:nvPr/>
          </p:nvSpPr>
          <p:spPr bwMode="auto">
            <a:xfrm>
              <a:off x="7972431" y="5082381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Freeform 323"/>
            <p:cNvSpPr/>
            <p:nvPr/>
          </p:nvSpPr>
          <p:spPr bwMode="auto">
            <a:xfrm>
              <a:off x="5080006" y="5122069"/>
              <a:ext cx="1387475" cy="14288"/>
            </a:xfrm>
            <a:custGeom>
              <a:avLst/>
              <a:gdLst>
                <a:gd name="T0" fmla="*/ 0 w 465"/>
                <a:gd name="T1" fmla="*/ 5 h 5"/>
                <a:gd name="T2" fmla="*/ 465 w 465"/>
                <a:gd name="T3" fmla="*/ 5 h 5"/>
                <a:gd name="T4" fmla="*/ 0 w 46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5" h="5">
                  <a:moveTo>
                    <a:pt x="0" y="5"/>
                  </a:moveTo>
                  <a:cubicBezTo>
                    <a:pt x="148" y="0"/>
                    <a:pt x="317" y="0"/>
                    <a:pt x="465" y="5"/>
                  </a:cubicBezTo>
                  <a:cubicBezTo>
                    <a:pt x="310" y="5"/>
                    <a:pt x="15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Freeform 324"/>
            <p:cNvSpPr/>
            <p:nvPr/>
          </p:nvSpPr>
          <p:spPr bwMode="auto">
            <a:xfrm>
              <a:off x="7972431" y="5122069"/>
              <a:ext cx="134938" cy="14288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Freeform 325"/>
            <p:cNvSpPr/>
            <p:nvPr/>
          </p:nvSpPr>
          <p:spPr bwMode="auto">
            <a:xfrm>
              <a:off x="288931" y="5136356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Freeform 326"/>
            <p:cNvSpPr/>
            <p:nvPr/>
          </p:nvSpPr>
          <p:spPr bwMode="auto">
            <a:xfrm>
              <a:off x="7972431" y="5136356"/>
              <a:ext cx="134938" cy="26988"/>
            </a:xfrm>
            <a:custGeom>
              <a:avLst/>
              <a:gdLst>
                <a:gd name="T0" fmla="*/ 0 w 45"/>
                <a:gd name="T1" fmla="*/ 0 h 9"/>
                <a:gd name="T2" fmla="*/ 45 w 45"/>
                <a:gd name="T3" fmla="*/ 0 h 9"/>
                <a:gd name="T4" fmla="*/ 45 w 45"/>
                <a:gd name="T5" fmla="*/ 9 h 9"/>
                <a:gd name="T6" fmla="*/ 0 w 45"/>
                <a:gd name="T7" fmla="*/ 9 h 9"/>
                <a:gd name="T8" fmla="*/ 0 w 4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9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3"/>
                    <a:pt x="45" y="6"/>
                    <a:pt x="45" y="9"/>
                  </a:cubicBezTo>
                  <a:cubicBezTo>
                    <a:pt x="30" y="9"/>
                    <a:pt x="15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Freeform 328"/>
            <p:cNvSpPr/>
            <p:nvPr/>
          </p:nvSpPr>
          <p:spPr bwMode="auto">
            <a:xfrm>
              <a:off x="288931" y="5244306"/>
              <a:ext cx="20638" cy="439738"/>
            </a:xfrm>
            <a:custGeom>
              <a:avLst/>
              <a:gdLst>
                <a:gd name="T0" fmla="*/ 0 w 7"/>
                <a:gd name="T1" fmla="*/ 0 h 147"/>
                <a:gd name="T2" fmla="*/ 3 w 7"/>
                <a:gd name="T3" fmla="*/ 0 h 147"/>
                <a:gd name="T4" fmla="*/ 0 w 7"/>
                <a:gd name="T5" fmla="*/ 147 h 147"/>
                <a:gd name="T6" fmla="*/ 0 w 7"/>
                <a:gd name="T7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8"/>
                    <a:pt x="7" y="104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525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Freeform 330"/>
            <p:cNvSpPr/>
            <p:nvPr/>
          </p:nvSpPr>
          <p:spPr bwMode="auto">
            <a:xfrm>
              <a:off x="7500944" y="2977356"/>
              <a:ext cx="112713" cy="223838"/>
            </a:xfrm>
            <a:custGeom>
              <a:avLst/>
              <a:gdLst>
                <a:gd name="T0" fmla="*/ 14 w 38"/>
                <a:gd name="T1" fmla="*/ 0 h 75"/>
                <a:gd name="T2" fmla="*/ 17 w 38"/>
                <a:gd name="T3" fmla="*/ 0 h 75"/>
                <a:gd name="T4" fmla="*/ 38 w 38"/>
                <a:gd name="T5" fmla="*/ 66 h 75"/>
                <a:gd name="T6" fmla="*/ 38 w 38"/>
                <a:gd name="T7" fmla="*/ 69 h 75"/>
                <a:gd name="T8" fmla="*/ 14 w 38"/>
                <a:gd name="T9" fmla="*/ 69 h 75"/>
                <a:gd name="T10" fmla="*/ 14 w 38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5">
                  <a:moveTo>
                    <a:pt x="14" y="0"/>
                  </a:moveTo>
                  <a:cubicBezTo>
                    <a:pt x="15" y="0"/>
                    <a:pt x="16" y="0"/>
                    <a:pt x="17" y="0"/>
                  </a:cubicBezTo>
                  <a:cubicBezTo>
                    <a:pt x="23" y="23"/>
                    <a:pt x="0" y="75"/>
                    <a:pt x="38" y="66"/>
                  </a:cubicBezTo>
                  <a:cubicBezTo>
                    <a:pt x="38" y="67"/>
                    <a:pt x="38" y="68"/>
                    <a:pt x="38" y="69"/>
                  </a:cubicBezTo>
                  <a:cubicBezTo>
                    <a:pt x="30" y="69"/>
                    <a:pt x="22" y="69"/>
                    <a:pt x="14" y="69"/>
                  </a:cubicBezTo>
                  <a:cubicBezTo>
                    <a:pt x="14" y="46"/>
                    <a:pt x="14" y="23"/>
                    <a:pt x="14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Freeform 331"/>
            <p:cNvSpPr/>
            <p:nvPr/>
          </p:nvSpPr>
          <p:spPr bwMode="auto">
            <a:xfrm>
              <a:off x="4999044" y="1856581"/>
              <a:ext cx="36513" cy="171450"/>
            </a:xfrm>
            <a:custGeom>
              <a:avLst/>
              <a:gdLst>
                <a:gd name="T0" fmla="*/ 3 w 12"/>
                <a:gd name="T1" fmla="*/ 0 h 57"/>
                <a:gd name="T2" fmla="*/ 9 w 12"/>
                <a:gd name="T3" fmla="*/ 57 h 57"/>
                <a:gd name="T4" fmla="*/ 6 w 12"/>
                <a:gd name="T5" fmla="*/ 57 h 57"/>
                <a:gd name="T6" fmla="*/ 0 w 12"/>
                <a:gd name="T7" fmla="*/ 0 h 57"/>
                <a:gd name="T8" fmla="*/ 3 w 12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7">
                  <a:moveTo>
                    <a:pt x="3" y="0"/>
                  </a:moveTo>
                  <a:cubicBezTo>
                    <a:pt x="12" y="12"/>
                    <a:pt x="8" y="37"/>
                    <a:pt x="9" y="57"/>
                  </a:cubicBezTo>
                  <a:cubicBezTo>
                    <a:pt x="8" y="57"/>
                    <a:pt x="7" y="57"/>
                    <a:pt x="6" y="57"/>
                  </a:cubicBezTo>
                  <a:cubicBezTo>
                    <a:pt x="6" y="36"/>
                    <a:pt x="8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Freeform 332"/>
            <p:cNvSpPr/>
            <p:nvPr/>
          </p:nvSpPr>
          <p:spPr bwMode="auto">
            <a:xfrm>
              <a:off x="4972056" y="5029994"/>
              <a:ext cx="98425" cy="68263"/>
            </a:xfrm>
            <a:custGeom>
              <a:avLst/>
              <a:gdLst>
                <a:gd name="T0" fmla="*/ 27 w 33"/>
                <a:gd name="T1" fmla="*/ 0 h 23"/>
                <a:gd name="T2" fmla="*/ 0 w 33"/>
                <a:gd name="T3" fmla="*/ 21 h 23"/>
                <a:gd name="T4" fmla="*/ 0 w 33"/>
                <a:gd name="T5" fmla="*/ 18 h 23"/>
                <a:gd name="T6" fmla="*/ 3 w 33"/>
                <a:gd name="T7" fmla="*/ 18 h 23"/>
                <a:gd name="T8" fmla="*/ 24 w 33"/>
                <a:gd name="T9" fmla="*/ 18 h 23"/>
                <a:gd name="T10" fmla="*/ 27 w 3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3">
                  <a:moveTo>
                    <a:pt x="27" y="0"/>
                  </a:moveTo>
                  <a:cubicBezTo>
                    <a:pt x="33" y="22"/>
                    <a:pt x="18" y="23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10" y="18"/>
                    <a:pt x="17" y="18"/>
                    <a:pt x="24" y="18"/>
                  </a:cubicBezTo>
                  <a:cubicBezTo>
                    <a:pt x="26" y="13"/>
                    <a:pt x="20" y="0"/>
                    <a:pt x="2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Freeform 333"/>
            <p:cNvSpPr/>
            <p:nvPr/>
          </p:nvSpPr>
          <p:spPr bwMode="auto">
            <a:xfrm>
              <a:off x="3313119" y="3990181"/>
              <a:ext cx="41275" cy="250825"/>
            </a:xfrm>
            <a:custGeom>
              <a:avLst/>
              <a:gdLst>
                <a:gd name="T0" fmla="*/ 7 w 14"/>
                <a:gd name="T1" fmla="*/ 0 h 84"/>
                <a:gd name="T2" fmla="*/ 13 w 14"/>
                <a:gd name="T3" fmla="*/ 84 h 84"/>
                <a:gd name="T4" fmla="*/ 7 w 14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4">
                  <a:moveTo>
                    <a:pt x="7" y="0"/>
                  </a:moveTo>
                  <a:cubicBezTo>
                    <a:pt x="14" y="21"/>
                    <a:pt x="6" y="73"/>
                    <a:pt x="13" y="84"/>
                  </a:cubicBezTo>
                  <a:cubicBezTo>
                    <a:pt x="0" y="67"/>
                    <a:pt x="10" y="27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Freeform 334"/>
            <p:cNvSpPr>
              <a:spLocks noEditPoints="1"/>
            </p:cNvSpPr>
            <p:nvPr/>
          </p:nvSpPr>
          <p:spPr bwMode="auto">
            <a:xfrm>
              <a:off x="180981" y="208756"/>
              <a:ext cx="8555038" cy="5662613"/>
            </a:xfrm>
            <a:custGeom>
              <a:avLst/>
              <a:gdLst>
                <a:gd name="T0" fmla="*/ 2823 w 2866"/>
                <a:gd name="T1" fmla="*/ 1581 h 1896"/>
                <a:gd name="T2" fmla="*/ 2610 w 2866"/>
                <a:gd name="T3" fmla="*/ 1662 h 1896"/>
                <a:gd name="T4" fmla="*/ 2205 w 2866"/>
                <a:gd name="T5" fmla="*/ 1650 h 1896"/>
                <a:gd name="T6" fmla="*/ 528 w 2866"/>
                <a:gd name="T7" fmla="*/ 1650 h 1896"/>
                <a:gd name="T8" fmla="*/ 339 w 2866"/>
                <a:gd name="T9" fmla="*/ 315 h 1896"/>
                <a:gd name="T10" fmla="*/ 807 w 2866"/>
                <a:gd name="T11" fmla="*/ 525 h 1896"/>
                <a:gd name="T12" fmla="*/ 1059 w 2866"/>
                <a:gd name="T13" fmla="*/ 1542 h 1896"/>
                <a:gd name="T14" fmla="*/ 1632 w 2866"/>
                <a:gd name="T15" fmla="*/ 936 h 1896"/>
                <a:gd name="T16" fmla="*/ 2145 w 2866"/>
                <a:gd name="T17" fmla="*/ 216 h 1896"/>
                <a:gd name="T18" fmla="*/ 2445 w 2866"/>
                <a:gd name="T19" fmla="*/ 810 h 1896"/>
                <a:gd name="T20" fmla="*/ 1938 w 2866"/>
                <a:gd name="T21" fmla="*/ 510 h 1896"/>
                <a:gd name="T22" fmla="*/ 2025 w 2866"/>
                <a:gd name="T23" fmla="*/ 546 h 1896"/>
                <a:gd name="T24" fmla="*/ 2157 w 2866"/>
                <a:gd name="T25" fmla="*/ 1008 h 1896"/>
                <a:gd name="T26" fmla="*/ 2205 w 2866"/>
                <a:gd name="T27" fmla="*/ 672 h 1896"/>
                <a:gd name="T28" fmla="*/ 2214 w 2866"/>
                <a:gd name="T29" fmla="*/ 807 h 1896"/>
                <a:gd name="T30" fmla="*/ 2265 w 2866"/>
                <a:gd name="T31" fmla="*/ 900 h 1896"/>
                <a:gd name="T32" fmla="*/ 2277 w 2866"/>
                <a:gd name="T33" fmla="*/ 903 h 1896"/>
                <a:gd name="T34" fmla="*/ 2334 w 2866"/>
                <a:gd name="T35" fmla="*/ 1437 h 1896"/>
                <a:gd name="T36" fmla="*/ 2382 w 2866"/>
                <a:gd name="T37" fmla="*/ 381 h 1896"/>
                <a:gd name="T38" fmla="*/ 2409 w 2866"/>
                <a:gd name="T39" fmla="*/ 1521 h 1896"/>
                <a:gd name="T40" fmla="*/ 2601 w 2866"/>
                <a:gd name="T41" fmla="*/ 1224 h 1896"/>
                <a:gd name="T42" fmla="*/ 2652 w 2866"/>
                <a:gd name="T43" fmla="*/ 1053 h 1896"/>
                <a:gd name="T44" fmla="*/ 2664 w 2866"/>
                <a:gd name="T45" fmla="*/ 1488 h 1896"/>
                <a:gd name="T46" fmla="*/ 2724 w 2866"/>
                <a:gd name="T47" fmla="*/ 114 h 1896"/>
                <a:gd name="T48" fmla="*/ 2658 w 2866"/>
                <a:gd name="T49" fmla="*/ 558 h 1896"/>
                <a:gd name="T50" fmla="*/ 2742 w 2866"/>
                <a:gd name="T51" fmla="*/ 933 h 1896"/>
                <a:gd name="T52" fmla="*/ 2730 w 2866"/>
                <a:gd name="T53" fmla="*/ 51 h 1896"/>
                <a:gd name="T54" fmla="*/ 2583 w 2866"/>
                <a:gd name="T55" fmla="*/ 72 h 1896"/>
                <a:gd name="T56" fmla="*/ 2388 w 2866"/>
                <a:gd name="T57" fmla="*/ 321 h 1896"/>
                <a:gd name="T58" fmla="*/ 105 w 2866"/>
                <a:gd name="T59" fmla="*/ 1623 h 1896"/>
                <a:gd name="T60" fmla="*/ 396 w 2866"/>
                <a:gd name="T61" fmla="*/ 1533 h 1896"/>
                <a:gd name="T62" fmla="*/ 537 w 2866"/>
                <a:gd name="T63" fmla="*/ 675 h 1896"/>
                <a:gd name="T64" fmla="*/ 111 w 2866"/>
                <a:gd name="T65" fmla="*/ 1554 h 1896"/>
                <a:gd name="T66" fmla="*/ 2091 w 2866"/>
                <a:gd name="T67" fmla="*/ 918 h 1896"/>
                <a:gd name="T68" fmla="*/ 1800 w 2866"/>
                <a:gd name="T69" fmla="*/ 1158 h 1896"/>
                <a:gd name="T70" fmla="*/ 2148 w 2866"/>
                <a:gd name="T71" fmla="*/ 1194 h 1896"/>
                <a:gd name="T72" fmla="*/ 1893 w 2866"/>
                <a:gd name="T73" fmla="*/ 960 h 1896"/>
                <a:gd name="T74" fmla="*/ 2328 w 2866"/>
                <a:gd name="T75" fmla="*/ 411 h 1896"/>
                <a:gd name="T76" fmla="*/ 2346 w 2866"/>
                <a:gd name="T77" fmla="*/ 1131 h 1896"/>
                <a:gd name="T78" fmla="*/ 2400 w 2866"/>
                <a:gd name="T79" fmla="*/ 1356 h 1896"/>
                <a:gd name="T80" fmla="*/ 900 w 2866"/>
                <a:gd name="T81" fmla="*/ 537 h 1896"/>
                <a:gd name="T82" fmla="*/ 855 w 2866"/>
                <a:gd name="T83" fmla="*/ 1512 h 1896"/>
                <a:gd name="T84" fmla="*/ 855 w 2866"/>
                <a:gd name="T85" fmla="*/ 1341 h 1896"/>
                <a:gd name="T86" fmla="*/ 978 w 2866"/>
                <a:gd name="T87" fmla="*/ 1083 h 1896"/>
                <a:gd name="T88" fmla="*/ 834 w 2866"/>
                <a:gd name="T89" fmla="*/ 807 h 1896"/>
                <a:gd name="T90" fmla="*/ 900 w 2866"/>
                <a:gd name="T91" fmla="*/ 537 h 1896"/>
                <a:gd name="T92" fmla="*/ 1629 w 2866"/>
                <a:gd name="T93" fmla="*/ 561 h 1896"/>
                <a:gd name="T94" fmla="*/ 546 w 2866"/>
                <a:gd name="T95" fmla="*/ 720 h 1896"/>
                <a:gd name="T96" fmla="*/ 1974 w 2866"/>
                <a:gd name="T97" fmla="*/ 729 h 1896"/>
                <a:gd name="T98" fmla="*/ 540 w 2866"/>
                <a:gd name="T99" fmla="*/ 855 h 1896"/>
                <a:gd name="T100" fmla="*/ 2079 w 2866"/>
                <a:gd name="T101" fmla="*/ 882 h 1896"/>
                <a:gd name="T102" fmla="*/ 612 w 2866"/>
                <a:gd name="T103" fmla="*/ 948 h 1896"/>
                <a:gd name="T104" fmla="*/ 1041 w 2866"/>
                <a:gd name="T105" fmla="*/ 960 h 1896"/>
                <a:gd name="T106" fmla="*/ 2592 w 2866"/>
                <a:gd name="T107" fmla="*/ 1488 h 1896"/>
                <a:gd name="T108" fmla="*/ 855 w 2866"/>
                <a:gd name="T109" fmla="*/ 1149 h 1896"/>
                <a:gd name="T110" fmla="*/ 2094 w 2866"/>
                <a:gd name="T111" fmla="*/ 1272 h 1896"/>
                <a:gd name="T112" fmla="*/ 720 w 2866"/>
                <a:gd name="T113" fmla="*/ 1308 h 1896"/>
                <a:gd name="T114" fmla="*/ 2085 w 2866"/>
                <a:gd name="T115" fmla="*/ 1386 h 1896"/>
                <a:gd name="T116" fmla="*/ 1917 w 2866"/>
                <a:gd name="T117" fmla="*/ 1404 h 1896"/>
                <a:gd name="T118" fmla="*/ 579 w 2866"/>
                <a:gd name="T119" fmla="*/ 1569 h 1896"/>
                <a:gd name="T120" fmla="*/ 1650 w 2866"/>
                <a:gd name="T121" fmla="*/ 1506 h 1896"/>
                <a:gd name="T122" fmla="*/ 1644 w 2866"/>
                <a:gd name="T123" fmla="*/ 1599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6" h="1896">
                  <a:moveTo>
                    <a:pt x="2805" y="33"/>
                  </a:moveTo>
                  <a:cubicBezTo>
                    <a:pt x="2805" y="21"/>
                    <a:pt x="2804" y="8"/>
                    <a:pt x="2808" y="0"/>
                  </a:cubicBezTo>
                  <a:cubicBezTo>
                    <a:pt x="2818" y="5"/>
                    <a:pt x="2813" y="25"/>
                    <a:pt x="2817" y="36"/>
                  </a:cubicBezTo>
                  <a:cubicBezTo>
                    <a:pt x="2826" y="36"/>
                    <a:pt x="2835" y="36"/>
                    <a:pt x="2844" y="36"/>
                  </a:cubicBezTo>
                  <a:cubicBezTo>
                    <a:pt x="2851" y="36"/>
                    <a:pt x="2858" y="36"/>
                    <a:pt x="2865" y="36"/>
                  </a:cubicBezTo>
                  <a:cubicBezTo>
                    <a:pt x="2866" y="47"/>
                    <a:pt x="2849" y="40"/>
                    <a:pt x="2844" y="45"/>
                  </a:cubicBezTo>
                  <a:cubicBezTo>
                    <a:pt x="2836" y="45"/>
                    <a:pt x="2828" y="45"/>
                    <a:pt x="2820" y="45"/>
                  </a:cubicBezTo>
                  <a:cubicBezTo>
                    <a:pt x="2820" y="63"/>
                    <a:pt x="2820" y="81"/>
                    <a:pt x="2820" y="99"/>
                  </a:cubicBezTo>
                  <a:cubicBezTo>
                    <a:pt x="2822" y="114"/>
                    <a:pt x="2816" y="137"/>
                    <a:pt x="2823" y="147"/>
                  </a:cubicBezTo>
                  <a:cubicBezTo>
                    <a:pt x="2823" y="156"/>
                    <a:pt x="2823" y="165"/>
                    <a:pt x="2823" y="174"/>
                  </a:cubicBezTo>
                  <a:cubicBezTo>
                    <a:pt x="2823" y="187"/>
                    <a:pt x="2823" y="200"/>
                    <a:pt x="2823" y="213"/>
                  </a:cubicBezTo>
                  <a:cubicBezTo>
                    <a:pt x="2823" y="231"/>
                    <a:pt x="2823" y="249"/>
                    <a:pt x="2823" y="267"/>
                  </a:cubicBezTo>
                  <a:cubicBezTo>
                    <a:pt x="2825" y="286"/>
                    <a:pt x="2819" y="313"/>
                    <a:pt x="2826" y="327"/>
                  </a:cubicBezTo>
                  <a:cubicBezTo>
                    <a:pt x="2826" y="349"/>
                    <a:pt x="2826" y="371"/>
                    <a:pt x="2826" y="393"/>
                  </a:cubicBezTo>
                  <a:cubicBezTo>
                    <a:pt x="2826" y="459"/>
                    <a:pt x="2826" y="525"/>
                    <a:pt x="2826" y="591"/>
                  </a:cubicBezTo>
                  <a:cubicBezTo>
                    <a:pt x="2826" y="626"/>
                    <a:pt x="2826" y="661"/>
                    <a:pt x="2826" y="696"/>
                  </a:cubicBezTo>
                  <a:cubicBezTo>
                    <a:pt x="2826" y="912"/>
                    <a:pt x="2826" y="1128"/>
                    <a:pt x="2826" y="1344"/>
                  </a:cubicBezTo>
                  <a:cubicBezTo>
                    <a:pt x="2826" y="1369"/>
                    <a:pt x="2826" y="1394"/>
                    <a:pt x="2826" y="1419"/>
                  </a:cubicBezTo>
                  <a:cubicBezTo>
                    <a:pt x="2819" y="1433"/>
                    <a:pt x="2825" y="1460"/>
                    <a:pt x="2823" y="1479"/>
                  </a:cubicBezTo>
                  <a:cubicBezTo>
                    <a:pt x="2823" y="1494"/>
                    <a:pt x="2823" y="1509"/>
                    <a:pt x="2823" y="1524"/>
                  </a:cubicBezTo>
                  <a:cubicBezTo>
                    <a:pt x="2823" y="1534"/>
                    <a:pt x="2823" y="1544"/>
                    <a:pt x="2823" y="1554"/>
                  </a:cubicBezTo>
                  <a:cubicBezTo>
                    <a:pt x="2823" y="1563"/>
                    <a:pt x="2823" y="1572"/>
                    <a:pt x="2823" y="1581"/>
                  </a:cubicBezTo>
                  <a:cubicBezTo>
                    <a:pt x="2816" y="1588"/>
                    <a:pt x="2822" y="1608"/>
                    <a:pt x="2820" y="1620"/>
                  </a:cubicBezTo>
                  <a:cubicBezTo>
                    <a:pt x="2820" y="1638"/>
                    <a:pt x="2820" y="1656"/>
                    <a:pt x="2820" y="1674"/>
                  </a:cubicBezTo>
                  <a:cubicBezTo>
                    <a:pt x="2811" y="1687"/>
                    <a:pt x="2826" y="1724"/>
                    <a:pt x="2802" y="1722"/>
                  </a:cubicBezTo>
                  <a:cubicBezTo>
                    <a:pt x="2802" y="1719"/>
                    <a:pt x="2798" y="1720"/>
                    <a:pt x="2796" y="1719"/>
                  </a:cubicBezTo>
                  <a:cubicBezTo>
                    <a:pt x="2796" y="1703"/>
                    <a:pt x="2796" y="1687"/>
                    <a:pt x="2796" y="1671"/>
                  </a:cubicBezTo>
                  <a:cubicBezTo>
                    <a:pt x="2796" y="1664"/>
                    <a:pt x="2796" y="1657"/>
                    <a:pt x="2796" y="1650"/>
                  </a:cubicBezTo>
                  <a:cubicBezTo>
                    <a:pt x="2783" y="1645"/>
                    <a:pt x="2749" y="1645"/>
                    <a:pt x="2736" y="1650"/>
                  </a:cubicBezTo>
                  <a:cubicBezTo>
                    <a:pt x="2736" y="1655"/>
                    <a:pt x="2736" y="1660"/>
                    <a:pt x="2736" y="1665"/>
                  </a:cubicBezTo>
                  <a:cubicBezTo>
                    <a:pt x="2736" y="1666"/>
                    <a:pt x="2736" y="1667"/>
                    <a:pt x="2736" y="1668"/>
                  </a:cubicBezTo>
                  <a:cubicBezTo>
                    <a:pt x="2729" y="1677"/>
                    <a:pt x="2735" y="1699"/>
                    <a:pt x="2733" y="1713"/>
                  </a:cubicBezTo>
                  <a:cubicBezTo>
                    <a:pt x="2727" y="1713"/>
                    <a:pt x="2732" y="1676"/>
                    <a:pt x="2730" y="1662"/>
                  </a:cubicBezTo>
                  <a:cubicBezTo>
                    <a:pt x="2730" y="1658"/>
                    <a:pt x="2730" y="1654"/>
                    <a:pt x="2730" y="1650"/>
                  </a:cubicBezTo>
                  <a:cubicBezTo>
                    <a:pt x="2730" y="1649"/>
                    <a:pt x="2730" y="1648"/>
                    <a:pt x="2730" y="1647"/>
                  </a:cubicBezTo>
                  <a:cubicBezTo>
                    <a:pt x="2708" y="1649"/>
                    <a:pt x="2678" y="1643"/>
                    <a:pt x="2661" y="1650"/>
                  </a:cubicBezTo>
                  <a:cubicBezTo>
                    <a:pt x="2661" y="1653"/>
                    <a:pt x="2661" y="1656"/>
                    <a:pt x="2661" y="1659"/>
                  </a:cubicBezTo>
                  <a:cubicBezTo>
                    <a:pt x="2661" y="1663"/>
                    <a:pt x="2661" y="1667"/>
                    <a:pt x="2661" y="1671"/>
                  </a:cubicBezTo>
                  <a:cubicBezTo>
                    <a:pt x="2657" y="1670"/>
                    <a:pt x="2655" y="1667"/>
                    <a:pt x="2655" y="1662"/>
                  </a:cubicBezTo>
                  <a:cubicBezTo>
                    <a:pt x="2655" y="1661"/>
                    <a:pt x="2655" y="1660"/>
                    <a:pt x="2655" y="1659"/>
                  </a:cubicBezTo>
                  <a:cubicBezTo>
                    <a:pt x="2655" y="1656"/>
                    <a:pt x="2655" y="1653"/>
                    <a:pt x="2655" y="1650"/>
                  </a:cubicBezTo>
                  <a:cubicBezTo>
                    <a:pt x="2647" y="1645"/>
                    <a:pt x="2618" y="1645"/>
                    <a:pt x="2610" y="1650"/>
                  </a:cubicBezTo>
                  <a:cubicBezTo>
                    <a:pt x="2610" y="1653"/>
                    <a:pt x="2610" y="1656"/>
                    <a:pt x="2610" y="1659"/>
                  </a:cubicBezTo>
                  <a:cubicBezTo>
                    <a:pt x="2610" y="1660"/>
                    <a:pt x="2610" y="1661"/>
                    <a:pt x="2610" y="1662"/>
                  </a:cubicBezTo>
                  <a:cubicBezTo>
                    <a:pt x="2606" y="1673"/>
                    <a:pt x="2609" y="1691"/>
                    <a:pt x="2598" y="1695"/>
                  </a:cubicBezTo>
                  <a:cubicBezTo>
                    <a:pt x="2598" y="1687"/>
                    <a:pt x="2598" y="1679"/>
                    <a:pt x="2598" y="1671"/>
                  </a:cubicBezTo>
                  <a:cubicBezTo>
                    <a:pt x="2598" y="1662"/>
                    <a:pt x="2600" y="1651"/>
                    <a:pt x="2595" y="1647"/>
                  </a:cubicBezTo>
                  <a:cubicBezTo>
                    <a:pt x="2558" y="1649"/>
                    <a:pt x="2513" y="1643"/>
                    <a:pt x="2481" y="1650"/>
                  </a:cubicBezTo>
                  <a:cubicBezTo>
                    <a:pt x="2481" y="1655"/>
                    <a:pt x="2481" y="1660"/>
                    <a:pt x="2481" y="1665"/>
                  </a:cubicBezTo>
                  <a:cubicBezTo>
                    <a:pt x="2479" y="1665"/>
                    <a:pt x="2477" y="1665"/>
                    <a:pt x="2475" y="1665"/>
                  </a:cubicBezTo>
                  <a:cubicBezTo>
                    <a:pt x="2475" y="1660"/>
                    <a:pt x="2475" y="1655"/>
                    <a:pt x="2475" y="1650"/>
                  </a:cubicBezTo>
                  <a:cubicBezTo>
                    <a:pt x="2475" y="1649"/>
                    <a:pt x="2475" y="1648"/>
                    <a:pt x="2475" y="1647"/>
                  </a:cubicBezTo>
                  <a:cubicBezTo>
                    <a:pt x="2454" y="1649"/>
                    <a:pt x="2425" y="1643"/>
                    <a:pt x="2409" y="1650"/>
                  </a:cubicBezTo>
                  <a:cubicBezTo>
                    <a:pt x="2409" y="1655"/>
                    <a:pt x="2409" y="1660"/>
                    <a:pt x="2409" y="1665"/>
                  </a:cubicBezTo>
                  <a:cubicBezTo>
                    <a:pt x="2411" y="1637"/>
                    <a:pt x="2359" y="1647"/>
                    <a:pt x="2340" y="1650"/>
                  </a:cubicBezTo>
                  <a:cubicBezTo>
                    <a:pt x="2340" y="1656"/>
                    <a:pt x="2340" y="1662"/>
                    <a:pt x="2340" y="1668"/>
                  </a:cubicBezTo>
                  <a:cubicBezTo>
                    <a:pt x="2340" y="1669"/>
                    <a:pt x="2340" y="1670"/>
                    <a:pt x="2340" y="1671"/>
                  </a:cubicBezTo>
                  <a:cubicBezTo>
                    <a:pt x="2340" y="1677"/>
                    <a:pt x="2340" y="1683"/>
                    <a:pt x="2340" y="1689"/>
                  </a:cubicBezTo>
                  <a:cubicBezTo>
                    <a:pt x="2333" y="1696"/>
                    <a:pt x="2339" y="1716"/>
                    <a:pt x="2337" y="1728"/>
                  </a:cubicBezTo>
                  <a:cubicBezTo>
                    <a:pt x="2324" y="1727"/>
                    <a:pt x="2334" y="1703"/>
                    <a:pt x="2331" y="1692"/>
                  </a:cubicBezTo>
                  <a:cubicBezTo>
                    <a:pt x="2331" y="1678"/>
                    <a:pt x="2331" y="1664"/>
                    <a:pt x="2331" y="1650"/>
                  </a:cubicBezTo>
                  <a:cubicBezTo>
                    <a:pt x="2317" y="1646"/>
                    <a:pt x="2277" y="1642"/>
                    <a:pt x="2268" y="1653"/>
                  </a:cubicBezTo>
                  <a:cubicBezTo>
                    <a:pt x="2268" y="1652"/>
                    <a:pt x="2268" y="1651"/>
                    <a:pt x="2268" y="1650"/>
                  </a:cubicBezTo>
                  <a:cubicBezTo>
                    <a:pt x="2256" y="1643"/>
                    <a:pt x="2231" y="1649"/>
                    <a:pt x="2214" y="1647"/>
                  </a:cubicBezTo>
                  <a:cubicBezTo>
                    <a:pt x="2209" y="1651"/>
                    <a:pt x="2211" y="1662"/>
                    <a:pt x="2211" y="1671"/>
                  </a:cubicBezTo>
                  <a:cubicBezTo>
                    <a:pt x="2205" y="1668"/>
                    <a:pt x="2205" y="1659"/>
                    <a:pt x="2205" y="1650"/>
                  </a:cubicBezTo>
                  <a:cubicBezTo>
                    <a:pt x="2205" y="1649"/>
                    <a:pt x="2205" y="1648"/>
                    <a:pt x="2205" y="1647"/>
                  </a:cubicBezTo>
                  <a:cubicBezTo>
                    <a:pt x="2188" y="1649"/>
                    <a:pt x="2163" y="1643"/>
                    <a:pt x="2151" y="1650"/>
                  </a:cubicBezTo>
                  <a:cubicBezTo>
                    <a:pt x="2151" y="1656"/>
                    <a:pt x="2151" y="1662"/>
                    <a:pt x="2151" y="1668"/>
                  </a:cubicBezTo>
                  <a:cubicBezTo>
                    <a:pt x="2141" y="1671"/>
                    <a:pt x="2146" y="1659"/>
                    <a:pt x="2145" y="1653"/>
                  </a:cubicBezTo>
                  <a:cubicBezTo>
                    <a:pt x="2147" y="1642"/>
                    <a:pt x="2120" y="1646"/>
                    <a:pt x="2118" y="1650"/>
                  </a:cubicBezTo>
                  <a:cubicBezTo>
                    <a:pt x="2118" y="1659"/>
                    <a:pt x="2118" y="1668"/>
                    <a:pt x="2118" y="1677"/>
                  </a:cubicBezTo>
                  <a:cubicBezTo>
                    <a:pt x="2119" y="1686"/>
                    <a:pt x="2118" y="1693"/>
                    <a:pt x="2109" y="1692"/>
                  </a:cubicBezTo>
                  <a:cubicBezTo>
                    <a:pt x="2109" y="1687"/>
                    <a:pt x="2109" y="1682"/>
                    <a:pt x="2109" y="1677"/>
                  </a:cubicBezTo>
                  <a:cubicBezTo>
                    <a:pt x="2110" y="1666"/>
                    <a:pt x="2109" y="1657"/>
                    <a:pt x="2106" y="1650"/>
                  </a:cubicBezTo>
                  <a:cubicBezTo>
                    <a:pt x="1958" y="1645"/>
                    <a:pt x="1789" y="1645"/>
                    <a:pt x="1641" y="1650"/>
                  </a:cubicBezTo>
                  <a:cubicBezTo>
                    <a:pt x="1643" y="1661"/>
                    <a:pt x="1637" y="1664"/>
                    <a:pt x="1638" y="1674"/>
                  </a:cubicBezTo>
                  <a:cubicBezTo>
                    <a:pt x="1636" y="1674"/>
                    <a:pt x="1634" y="1674"/>
                    <a:pt x="1632" y="1674"/>
                  </a:cubicBezTo>
                  <a:cubicBezTo>
                    <a:pt x="1632" y="1666"/>
                    <a:pt x="1632" y="1658"/>
                    <a:pt x="1632" y="1650"/>
                  </a:cubicBezTo>
                  <a:cubicBezTo>
                    <a:pt x="1632" y="1649"/>
                    <a:pt x="1632" y="1648"/>
                    <a:pt x="1632" y="1647"/>
                  </a:cubicBezTo>
                  <a:cubicBezTo>
                    <a:pt x="1451" y="1647"/>
                    <a:pt x="1270" y="1647"/>
                    <a:pt x="1089" y="1647"/>
                  </a:cubicBezTo>
                  <a:cubicBezTo>
                    <a:pt x="1080" y="1649"/>
                    <a:pt x="1063" y="1643"/>
                    <a:pt x="1059" y="1650"/>
                  </a:cubicBezTo>
                  <a:cubicBezTo>
                    <a:pt x="1063" y="1659"/>
                    <a:pt x="1046" y="1659"/>
                    <a:pt x="1050" y="1650"/>
                  </a:cubicBezTo>
                  <a:cubicBezTo>
                    <a:pt x="994" y="1645"/>
                    <a:pt x="917" y="1645"/>
                    <a:pt x="861" y="1650"/>
                  </a:cubicBezTo>
                  <a:cubicBezTo>
                    <a:pt x="862" y="1656"/>
                    <a:pt x="857" y="1656"/>
                    <a:pt x="852" y="1656"/>
                  </a:cubicBezTo>
                  <a:cubicBezTo>
                    <a:pt x="852" y="1643"/>
                    <a:pt x="845" y="1648"/>
                    <a:pt x="837" y="1647"/>
                  </a:cubicBezTo>
                  <a:cubicBezTo>
                    <a:pt x="748" y="1633"/>
                    <a:pt x="624" y="1655"/>
                    <a:pt x="534" y="1650"/>
                  </a:cubicBezTo>
                  <a:cubicBezTo>
                    <a:pt x="533" y="1654"/>
                    <a:pt x="528" y="1653"/>
                    <a:pt x="528" y="1650"/>
                  </a:cubicBezTo>
                  <a:cubicBezTo>
                    <a:pt x="371" y="1645"/>
                    <a:pt x="193" y="1645"/>
                    <a:pt x="36" y="1650"/>
                  </a:cubicBezTo>
                  <a:cubicBezTo>
                    <a:pt x="36" y="1662"/>
                    <a:pt x="36" y="1674"/>
                    <a:pt x="36" y="1686"/>
                  </a:cubicBezTo>
                  <a:cubicBezTo>
                    <a:pt x="36" y="1735"/>
                    <a:pt x="36" y="1784"/>
                    <a:pt x="36" y="1833"/>
                  </a:cubicBezTo>
                  <a:cubicBezTo>
                    <a:pt x="38" y="1857"/>
                    <a:pt x="34" y="1875"/>
                    <a:pt x="33" y="1896"/>
                  </a:cubicBezTo>
                  <a:cubicBezTo>
                    <a:pt x="32" y="1896"/>
                    <a:pt x="31" y="1896"/>
                    <a:pt x="30" y="1896"/>
                  </a:cubicBezTo>
                  <a:cubicBezTo>
                    <a:pt x="25" y="1881"/>
                    <a:pt x="23" y="1863"/>
                    <a:pt x="24" y="1842"/>
                  </a:cubicBezTo>
                  <a:cubicBezTo>
                    <a:pt x="24" y="1790"/>
                    <a:pt x="24" y="1738"/>
                    <a:pt x="24" y="1686"/>
                  </a:cubicBezTo>
                  <a:cubicBezTo>
                    <a:pt x="22" y="1669"/>
                    <a:pt x="32" y="1640"/>
                    <a:pt x="6" y="1647"/>
                  </a:cubicBezTo>
                  <a:cubicBezTo>
                    <a:pt x="2" y="1635"/>
                    <a:pt x="13" y="1638"/>
                    <a:pt x="21" y="1638"/>
                  </a:cubicBezTo>
                  <a:cubicBezTo>
                    <a:pt x="22" y="1638"/>
                    <a:pt x="23" y="1638"/>
                    <a:pt x="24" y="1638"/>
                  </a:cubicBezTo>
                  <a:cubicBezTo>
                    <a:pt x="22" y="1255"/>
                    <a:pt x="28" y="864"/>
                    <a:pt x="21" y="486"/>
                  </a:cubicBezTo>
                  <a:cubicBezTo>
                    <a:pt x="25" y="427"/>
                    <a:pt x="15" y="382"/>
                    <a:pt x="15" y="327"/>
                  </a:cubicBezTo>
                  <a:cubicBezTo>
                    <a:pt x="20" y="313"/>
                    <a:pt x="3" y="321"/>
                    <a:pt x="0" y="315"/>
                  </a:cubicBezTo>
                  <a:cubicBezTo>
                    <a:pt x="10" y="309"/>
                    <a:pt x="19" y="302"/>
                    <a:pt x="21" y="288"/>
                  </a:cubicBezTo>
                  <a:cubicBezTo>
                    <a:pt x="23" y="284"/>
                    <a:pt x="25" y="280"/>
                    <a:pt x="27" y="276"/>
                  </a:cubicBezTo>
                  <a:cubicBezTo>
                    <a:pt x="34" y="276"/>
                    <a:pt x="33" y="284"/>
                    <a:pt x="33" y="291"/>
                  </a:cubicBezTo>
                  <a:cubicBezTo>
                    <a:pt x="33" y="296"/>
                    <a:pt x="33" y="301"/>
                    <a:pt x="33" y="306"/>
                  </a:cubicBezTo>
                  <a:cubicBezTo>
                    <a:pt x="63" y="306"/>
                    <a:pt x="93" y="306"/>
                    <a:pt x="123" y="306"/>
                  </a:cubicBezTo>
                  <a:cubicBezTo>
                    <a:pt x="127" y="313"/>
                    <a:pt x="144" y="307"/>
                    <a:pt x="153" y="309"/>
                  </a:cubicBezTo>
                  <a:cubicBezTo>
                    <a:pt x="167" y="309"/>
                    <a:pt x="181" y="309"/>
                    <a:pt x="195" y="309"/>
                  </a:cubicBezTo>
                  <a:cubicBezTo>
                    <a:pt x="202" y="316"/>
                    <a:pt x="222" y="310"/>
                    <a:pt x="234" y="312"/>
                  </a:cubicBezTo>
                  <a:cubicBezTo>
                    <a:pt x="270" y="312"/>
                    <a:pt x="301" y="317"/>
                    <a:pt x="339" y="315"/>
                  </a:cubicBezTo>
                  <a:cubicBezTo>
                    <a:pt x="347" y="320"/>
                    <a:pt x="376" y="320"/>
                    <a:pt x="384" y="315"/>
                  </a:cubicBezTo>
                  <a:cubicBezTo>
                    <a:pt x="385" y="297"/>
                    <a:pt x="379" y="286"/>
                    <a:pt x="381" y="267"/>
                  </a:cubicBezTo>
                  <a:cubicBezTo>
                    <a:pt x="393" y="270"/>
                    <a:pt x="405" y="265"/>
                    <a:pt x="423" y="267"/>
                  </a:cubicBezTo>
                  <a:cubicBezTo>
                    <a:pt x="440" y="267"/>
                    <a:pt x="457" y="267"/>
                    <a:pt x="474" y="267"/>
                  </a:cubicBezTo>
                  <a:cubicBezTo>
                    <a:pt x="504" y="265"/>
                    <a:pt x="527" y="270"/>
                    <a:pt x="546" y="279"/>
                  </a:cubicBezTo>
                  <a:cubicBezTo>
                    <a:pt x="546" y="322"/>
                    <a:pt x="556" y="355"/>
                    <a:pt x="552" y="402"/>
                  </a:cubicBezTo>
                  <a:cubicBezTo>
                    <a:pt x="552" y="422"/>
                    <a:pt x="552" y="442"/>
                    <a:pt x="552" y="462"/>
                  </a:cubicBezTo>
                  <a:cubicBezTo>
                    <a:pt x="552" y="475"/>
                    <a:pt x="552" y="488"/>
                    <a:pt x="552" y="501"/>
                  </a:cubicBezTo>
                  <a:cubicBezTo>
                    <a:pt x="552" y="518"/>
                    <a:pt x="552" y="535"/>
                    <a:pt x="552" y="552"/>
                  </a:cubicBezTo>
                  <a:cubicBezTo>
                    <a:pt x="545" y="562"/>
                    <a:pt x="551" y="585"/>
                    <a:pt x="549" y="600"/>
                  </a:cubicBezTo>
                  <a:cubicBezTo>
                    <a:pt x="549" y="614"/>
                    <a:pt x="549" y="628"/>
                    <a:pt x="549" y="642"/>
                  </a:cubicBezTo>
                  <a:cubicBezTo>
                    <a:pt x="542" y="650"/>
                    <a:pt x="548" y="671"/>
                    <a:pt x="546" y="684"/>
                  </a:cubicBezTo>
                  <a:cubicBezTo>
                    <a:pt x="546" y="693"/>
                    <a:pt x="546" y="702"/>
                    <a:pt x="546" y="711"/>
                  </a:cubicBezTo>
                  <a:cubicBezTo>
                    <a:pt x="548" y="716"/>
                    <a:pt x="560" y="708"/>
                    <a:pt x="567" y="708"/>
                  </a:cubicBezTo>
                  <a:cubicBezTo>
                    <a:pt x="579" y="708"/>
                    <a:pt x="591" y="708"/>
                    <a:pt x="603" y="708"/>
                  </a:cubicBezTo>
                  <a:cubicBezTo>
                    <a:pt x="613" y="708"/>
                    <a:pt x="623" y="708"/>
                    <a:pt x="633" y="708"/>
                  </a:cubicBezTo>
                  <a:cubicBezTo>
                    <a:pt x="637" y="715"/>
                    <a:pt x="654" y="709"/>
                    <a:pt x="663" y="711"/>
                  </a:cubicBezTo>
                  <a:cubicBezTo>
                    <a:pt x="682" y="712"/>
                    <a:pt x="706" y="708"/>
                    <a:pt x="720" y="714"/>
                  </a:cubicBezTo>
                  <a:cubicBezTo>
                    <a:pt x="721" y="714"/>
                    <a:pt x="722" y="714"/>
                    <a:pt x="723" y="714"/>
                  </a:cubicBezTo>
                  <a:cubicBezTo>
                    <a:pt x="723" y="656"/>
                    <a:pt x="723" y="598"/>
                    <a:pt x="723" y="540"/>
                  </a:cubicBezTo>
                  <a:cubicBezTo>
                    <a:pt x="723" y="537"/>
                    <a:pt x="723" y="534"/>
                    <a:pt x="723" y="531"/>
                  </a:cubicBezTo>
                  <a:cubicBezTo>
                    <a:pt x="749" y="527"/>
                    <a:pt x="777" y="525"/>
                    <a:pt x="807" y="525"/>
                  </a:cubicBezTo>
                  <a:cubicBezTo>
                    <a:pt x="832" y="525"/>
                    <a:pt x="857" y="525"/>
                    <a:pt x="882" y="525"/>
                  </a:cubicBezTo>
                  <a:cubicBezTo>
                    <a:pt x="887" y="526"/>
                    <a:pt x="887" y="509"/>
                    <a:pt x="882" y="510"/>
                  </a:cubicBezTo>
                  <a:cubicBezTo>
                    <a:pt x="882" y="501"/>
                    <a:pt x="882" y="492"/>
                    <a:pt x="882" y="483"/>
                  </a:cubicBezTo>
                  <a:cubicBezTo>
                    <a:pt x="932" y="495"/>
                    <a:pt x="1013" y="476"/>
                    <a:pt x="1050" y="501"/>
                  </a:cubicBezTo>
                  <a:cubicBezTo>
                    <a:pt x="1050" y="512"/>
                    <a:pt x="1050" y="523"/>
                    <a:pt x="1050" y="534"/>
                  </a:cubicBezTo>
                  <a:cubicBezTo>
                    <a:pt x="1050" y="543"/>
                    <a:pt x="1050" y="552"/>
                    <a:pt x="1050" y="561"/>
                  </a:cubicBezTo>
                  <a:cubicBezTo>
                    <a:pt x="1052" y="572"/>
                    <a:pt x="1046" y="591"/>
                    <a:pt x="1053" y="597"/>
                  </a:cubicBezTo>
                  <a:cubicBezTo>
                    <a:pt x="1053" y="608"/>
                    <a:pt x="1053" y="619"/>
                    <a:pt x="1053" y="630"/>
                  </a:cubicBezTo>
                  <a:cubicBezTo>
                    <a:pt x="1053" y="675"/>
                    <a:pt x="1053" y="720"/>
                    <a:pt x="1053" y="765"/>
                  </a:cubicBezTo>
                  <a:cubicBezTo>
                    <a:pt x="1053" y="809"/>
                    <a:pt x="1053" y="853"/>
                    <a:pt x="1053" y="897"/>
                  </a:cubicBezTo>
                  <a:cubicBezTo>
                    <a:pt x="1048" y="915"/>
                    <a:pt x="1048" y="954"/>
                    <a:pt x="1053" y="972"/>
                  </a:cubicBezTo>
                  <a:cubicBezTo>
                    <a:pt x="1053" y="992"/>
                    <a:pt x="1053" y="1012"/>
                    <a:pt x="1053" y="1032"/>
                  </a:cubicBezTo>
                  <a:cubicBezTo>
                    <a:pt x="1055" y="1041"/>
                    <a:pt x="1049" y="1058"/>
                    <a:pt x="1056" y="1062"/>
                  </a:cubicBezTo>
                  <a:cubicBezTo>
                    <a:pt x="1055" y="1075"/>
                    <a:pt x="1051" y="1085"/>
                    <a:pt x="1053" y="1101"/>
                  </a:cubicBezTo>
                  <a:cubicBezTo>
                    <a:pt x="1053" y="1119"/>
                    <a:pt x="1053" y="1137"/>
                    <a:pt x="1053" y="1155"/>
                  </a:cubicBezTo>
                  <a:cubicBezTo>
                    <a:pt x="1055" y="1173"/>
                    <a:pt x="1049" y="1199"/>
                    <a:pt x="1056" y="1212"/>
                  </a:cubicBezTo>
                  <a:cubicBezTo>
                    <a:pt x="1056" y="1230"/>
                    <a:pt x="1056" y="1248"/>
                    <a:pt x="1056" y="1266"/>
                  </a:cubicBezTo>
                  <a:cubicBezTo>
                    <a:pt x="1059" y="1293"/>
                    <a:pt x="1049" y="1333"/>
                    <a:pt x="1062" y="1350"/>
                  </a:cubicBezTo>
                  <a:cubicBezTo>
                    <a:pt x="1061" y="1350"/>
                    <a:pt x="1060" y="1350"/>
                    <a:pt x="1059" y="1350"/>
                  </a:cubicBezTo>
                  <a:cubicBezTo>
                    <a:pt x="1054" y="1369"/>
                    <a:pt x="1054" y="1409"/>
                    <a:pt x="1059" y="1428"/>
                  </a:cubicBezTo>
                  <a:cubicBezTo>
                    <a:pt x="1059" y="1447"/>
                    <a:pt x="1059" y="1466"/>
                    <a:pt x="1059" y="1485"/>
                  </a:cubicBezTo>
                  <a:cubicBezTo>
                    <a:pt x="1059" y="1504"/>
                    <a:pt x="1059" y="1523"/>
                    <a:pt x="1059" y="1542"/>
                  </a:cubicBezTo>
                  <a:cubicBezTo>
                    <a:pt x="1059" y="1562"/>
                    <a:pt x="1059" y="1582"/>
                    <a:pt x="1059" y="1602"/>
                  </a:cubicBezTo>
                  <a:cubicBezTo>
                    <a:pt x="1061" y="1612"/>
                    <a:pt x="1055" y="1630"/>
                    <a:pt x="1062" y="1635"/>
                  </a:cubicBezTo>
                  <a:cubicBezTo>
                    <a:pt x="1070" y="1635"/>
                    <a:pt x="1078" y="1635"/>
                    <a:pt x="1086" y="1635"/>
                  </a:cubicBezTo>
                  <a:cubicBezTo>
                    <a:pt x="1087" y="1635"/>
                    <a:pt x="1088" y="1635"/>
                    <a:pt x="1089" y="1635"/>
                  </a:cubicBezTo>
                  <a:cubicBezTo>
                    <a:pt x="1261" y="1635"/>
                    <a:pt x="1433" y="1635"/>
                    <a:pt x="1605" y="1635"/>
                  </a:cubicBezTo>
                  <a:cubicBezTo>
                    <a:pt x="1623" y="1637"/>
                    <a:pt x="1638" y="1636"/>
                    <a:pt x="1632" y="1614"/>
                  </a:cubicBezTo>
                  <a:cubicBezTo>
                    <a:pt x="1632" y="1601"/>
                    <a:pt x="1632" y="1588"/>
                    <a:pt x="1632" y="1575"/>
                  </a:cubicBezTo>
                  <a:cubicBezTo>
                    <a:pt x="1639" y="1567"/>
                    <a:pt x="1633" y="1546"/>
                    <a:pt x="1635" y="1533"/>
                  </a:cubicBezTo>
                  <a:cubicBezTo>
                    <a:pt x="1635" y="1519"/>
                    <a:pt x="1635" y="1505"/>
                    <a:pt x="1635" y="1491"/>
                  </a:cubicBezTo>
                  <a:cubicBezTo>
                    <a:pt x="1635" y="1478"/>
                    <a:pt x="1635" y="1465"/>
                    <a:pt x="1635" y="1452"/>
                  </a:cubicBezTo>
                  <a:cubicBezTo>
                    <a:pt x="1635" y="1438"/>
                    <a:pt x="1635" y="1424"/>
                    <a:pt x="1635" y="1410"/>
                  </a:cubicBezTo>
                  <a:cubicBezTo>
                    <a:pt x="1642" y="1402"/>
                    <a:pt x="1636" y="1381"/>
                    <a:pt x="1638" y="1368"/>
                  </a:cubicBezTo>
                  <a:cubicBezTo>
                    <a:pt x="1638" y="1355"/>
                    <a:pt x="1638" y="1342"/>
                    <a:pt x="1638" y="1329"/>
                  </a:cubicBezTo>
                  <a:cubicBezTo>
                    <a:pt x="1638" y="1315"/>
                    <a:pt x="1638" y="1301"/>
                    <a:pt x="1638" y="1287"/>
                  </a:cubicBezTo>
                  <a:cubicBezTo>
                    <a:pt x="1638" y="1273"/>
                    <a:pt x="1638" y="1259"/>
                    <a:pt x="1638" y="1245"/>
                  </a:cubicBezTo>
                  <a:cubicBezTo>
                    <a:pt x="1645" y="1238"/>
                    <a:pt x="1639" y="1218"/>
                    <a:pt x="1641" y="1206"/>
                  </a:cubicBezTo>
                  <a:cubicBezTo>
                    <a:pt x="1641" y="1185"/>
                    <a:pt x="1641" y="1164"/>
                    <a:pt x="1641" y="1143"/>
                  </a:cubicBezTo>
                  <a:cubicBezTo>
                    <a:pt x="1639" y="1132"/>
                    <a:pt x="1645" y="1113"/>
                    <a:pt x="1638" y="1107"/>
                  </a:cubicBezTo>
                  <a:cubicBezTo>
                    <a:pt x="1638" y="1092"/>
                    <a:pt x="1638" y="1077"/>
                    <a:pt x="1638" y="1062"/>
                  </a:cubicBezTo>
                  <a:cubicBezTo>
                    <a:pt x="1636" y="1047"/>
                    <a:pt x="1642" y="1024"/>
                    <a:pt x="1635" y="1014"/>
                  </a:cubicBezTo>
                  <a:cubicBezTo>
                    <a:pt x="1635" y="1000"/>
                    <a:pt x="1635" y="986"/>
                    <a:pt x="1635" y="972"/>
                  </a:cubicBezTo>
                  <a:cubicBezTo>
                    <a:pt x="1633" y="961"/>
                    <a:pt x="1639" y="942"/>
                    <a:pt x="1632" y="936"/>
                  </a:cubicBezTo>
                  <a:cubicBezTo>
                    <a:pt x="1632" y="924"/>
                    <a:pt x="1632" y="912"/>
                    <a:pt x="1632" y="900"/>
                  </a:cubicBezTo>
                  <a:cubicBezTo>
                    <a:pt x="1630" y="889"/>
                    <a:pt x="1636" y="870"/>
                    <a:pt x="1629" y="864"/>
                  </a:cubicBezTo>
                  <a:cubicBezTo>
                    <a:pt x="1629" y="853"/>
                    <a:pt x="1629" y="842"/>
                    <a:pt x="1629" y="831"/>
                  </a:cubicBezTo>
                  <a:cubicBezTo>
                    <a:pt x="1627" y="819"/>
                    <a:pt x="1633" y="799"/>
                    <a:pt x="1626" y="792"/>
                  </a:cubicBezTo>
                  <a:cubicBezTo>
                    <a:pt x="1626" y="779"/>
                    <a:pt x="1626" y="766"/>
                    <a:pt x="1626" y="753"/>
                  </a:cubicBezTo>
                  <a:cubicBezTo>
                    <a:pt x="1624" y="739"/>
                    <a:pt x="1630" y="717"/>
                    <a:pt x="1623" y="708"/>
                  </a:cubicBezTo>
                  <a:cubicBezTo>
                    <a:pt x="1623" y="699"/>
                    <a:pt x="1623" y="690"/>
                    <a:pt x="1623" y="681"/>
                  </a:cubicBezTo>
                  <a:cubicBezTo>
                    <a:pt x="1623" y="671"/>
                    <a:pt x="1623" y="661"/>
                    <a:pt x="1623" y="651"/>
                  </a:cubicBezTo>
                  <a:cubicBezTo>
                    <a:pt x="1623" y="637"/>
                    <a:pt x="1623" y="623"/>
                    <a:pt x="1623" y="609"/>
                  </a:cubicBezTo>
                  <a:cubicBezTo>
                    <a:pt x="1622" y="589"/>
                    <a:pt x="1626" y="564"/>
                    <a:pt x="1617" y="552"/>
                  </a:cubicBezTo>
                  <a:cubicBezTo>
                    <a:pt x="1617" y="551"/>
                    <a:pt x="1617" y="550"/>
                    <a:pt x="1617" y="549"/>
                  </a:cubicBezTo>
                  <a:cubicBezTo>
                    <a:pt x="1629" y="547"/>
                    <a:pt x="1649" y="553"/>
                    <a:pt x="1656" y="546"/>
                  </a:cubicBezTo>
                  <a:cubicBezTo>
                    <a:pt x="1721" y="545"/>
                    <a:pt x="1776" y="554"/>
                    <a:pt x="1842" y="552"/>
                  </a:cubicBezTo>
                  <a:cubicBezTo>
                    <a:pt x="1839" y="501"/>
                    <a:pt x="1827" y="433"/>
                    <a:pt x="1824" y="372"/>
                  </a:cubicBezTo>
                  <a:cubicBezTo>
                    <a:pt x="1824" y="357"/>
                    <a:pt x="1824" y="342"/>
                    <a:pt x="1824" y="327"/>
                  </a:cubicBezTo>
                  <a:cubicBezTo>
                    <a:pt x="1824" y="324"/>
                    <a:pt x="1828" y="325"/>
                    <a:pt x="1830" y="324"/>
                  </a:cubicBezTo>
                  <a:cubicBezTo>
                    <a:pt x="1849" y="329"/>
                    <a:pt x="1889" y="329"/>
                    <a:pt x="1908" y="324"/>
                  </a:cubicBezTo>
                  <a:cubicBezTo>
                    <a:pt x="1983" y="324"/>
                    <a:pt x="2045" y="311"/>
                    <a:pt x="2124" y="315"/>
                  </a:cubicBezTo>
                  <a:cubicBezTo>
                    <a:pt x="2126" y="298"/>
                    <a:pt x="2120" y="289"/>
                    <a:pt x="2121" y="273"/>
                  </a:cubicBezTo>
                  <a:cubicBezTo>
                    <a:pt x="2121" y="261"/>
                    <a:pt x="2121" y="249"/>
                    <a:pt x="2121" y="237"/>
                  </a:cubicBezTo>
                  <a:cubicBezTo>
                    <a:pt x="2120" y="230"/>
                    <a:pt x="2115" y="222"/>
                    <a:pt x="2121" y="216"/>
                  </a:cubicBezTo>
                  <a:cubicBezTo>
                    <a:pt x="2129" y="216"/>
                    <a:pt x="2137" y="216"/>
                    <a:pt x="2145" y="216"/>
                  </a:cubicBezTo>
                  <a:cubicBezTo>
                    <a:pt x="2153" y="223"/>
                    <a:pt x="2174" y="217"/>
                    <a:pt x="2187" y="219"/>
                  </a:cubicBezTo>
                  <a:cubicBezTo>
                    <a:pt x="2202" y="219"/>
                    <a:pt x="2217" y="219"/>
                    <a:pt x="2232" y="219"/>
                  </a:cubicBezTo>
                  <a:cubicBezTo>
                    <a:pt x="2241" y="226"/>
                    <a:pt x="2263" y="220"/>
                    <a:pt x="2277" y="222"/>
                  </a:cubicBezTo>
                  <a:cubicBezTo>
                    <a:pt x="2292" y="222"/>
                    <a:pt x="2307" y="222"/>
                    <a:pt x="2322" y="222"/>
                  </a:cubicBezTo>
                  <a:cubicBezTo>
                    <a:pt x="2330" y="229"/>
                    <a:pt x="2351" y="223"/>
                    <a:pt x="2364" y="225"/>
                  </a:cubicBezTo>
                  <a:cubicBezTo>
                    <a:pt x="2380" y="223"/>
                    <a:pt x="2387" y="230"/>
                    <a:pt x="2397" y="234"/>
                  </a:cubicBezTo>
                  <a:cubicBezTo>
                    <a:pt x="2398" y="253"/>
                    <a:pt x="2390" y="288"/>
                    <a:pt x="2397" y="315"/>
                  </a:cubicBezTo>
                  <a:cubicBezTo>
                    <a:pt x="2394" y="330"/>
                    <a:pt x="2417" y="319"/>
                    <a:pt x="2418" y="330"/>
                  </a:cubicBezTo>
                  <a:cubicBezTo>
                    <a:pt x="2428" y="494"/>
                    <a:pt x="2460" y="636"/>
                    <a:pt x="2463" y="807"/>
                  </a:cubicBezTo>
                  <a:cubicBezTo>
                    <a:pt x="2465" y="821"/>
                    <a:pt x="2459" y="843"/>
                    <a:pt x="2466" y="852"/>
                  </a:cubicBezTo>
                  <a:cubicBezTo>
                    <a:pt x="2466" y="862"/>
                    <a:pt x="2466" y="872"/>
                    <a:pt x="2466" y="882"/>
                  </a:cubicBezTo>
                  <a:cubicBezTo>
                    <a:pt x="2466" y="897"/>
                    <a:pt x="2466" y="912"/>
                    <a:pt x="2466" y="927"/>
                  </a:cubicBezTo>
                  <a:cubicBezTo>
                    <a:pt x="2466" y="950"/>
                    <a:pt x="2466" y="973"/>
                    <a:pt x="2466" y="996"/>
                  </a:cubicBezTo>
                  <a:cubicBezTo>
                    <a:pt x="2474" y="996"/>
                    <a:pt x="2482" y="996"/>
                    <a:pt x="2490" y="996"/>
                  </a:cubicBezTo>
                  <a:cubicBezTo>
                    <a:pt x="2526" y="1000"/>
                    <a:pt x="2578" y="988"/>
                    <a:pt x="2604" y="1002"/>
                  </a:cubicBezTo>
                  <a:cubicBezTo>
                    <a:pt x="2605" y="1007"/>
                    <a:pt x="2602" y="1008"/>
                    <a:pt x="2598" y="1008"/>
                  </a:cubicBezTo>
                  <a:cubicBezTo>
                    <a:pt x="2584" y="999"/>
                    <a:pt x="2565" y="1011"/>
                    <a:pt x="2547" y="1008"/>
                  </a:cubicBezTo>
                  <a:cubicBezTo>
                    <a:pt x="2530" y="1008"/>
                    <a:pt x="2513" y="1008"/>
                    <a:pt x="2496" y="1008"/>
                  </a:cubicBezTo>
                  <a:cubicBezTo>
                    <a:pt x="2482" y="1008"/>
                    <a:pt x="2468" y="1008"/>
                    <a:pt x="2454" y="1008"/>
                  </a:cubicBezTo>
                  <a:cubicBezTo>
                    <a:pt x="2451" y="981"/>
                    <a:pt x="2447" y="940"/>
                    <a:pt x="2448" y="900"/>
                  </a:cubicBezTo>
                  <a:cubicBezTo>
                    <a:pt x="2446" y="887"/>
                    <a:pt x="2452" y="866"/>
                    <a:pt x="2445" y="858"/>
                  </a:cubicBezTo>
                  <a:cubicBezTo>
                    <a:pt x="2445" y="842"/>
                    <a:pt x="2445" y="826"/>
                    <a:pt x="2445" y="810"/>
                  </a:cubicBezTo>
                  <a:cubicBezTo>
                    <a:pt x="2443" y="797"/>
                    <a:pt x="2449" y="776"/>
                    <a:pt x="2442" y="768"/>
                  </a:cubicBezTo>
                  <a:cubicBezTo>
                    <a:pt x="2442" y="754"/>
                    <a:pt x="2442" y="740"/>
                    <a:pt x="2442" y="726"/>
                  </a:cubicBezTo>
                  <a:cubicBezTo>
                    <a:pt x="2440" y="713"/>
                    <a:pt x="2446" y="692"/>
                    <a:pt x="2439" y="684"/>
                  </a:cubicBezTo>
                  <a:cubicBezTo>
                    <a:pt x="2430" y="568"/>
                    <a:pt x="2409" y="464"/>
                    <a:pt x="2409" y="339"/>
                  </a:cubicBezTo>
                  <a:cubicBezTo>
                    <a:pt x="2405" y="330"/>
                    <a:pt x="2399" y="342"/>
                    <a:pt x="2391" y="339"/>
                  </a:cubicBezTo>
                  <a:cubicBezTo>
                    <a:pt x="2384" y="334"/>
                    <a:pt x="2356" y="334"/>
                    <a:pt x="2349" y="339"/>
                  </a:cubicBezTo>
                  <a:cubicBezTo>
                    <a:pt x="2348" y="339"/>
                    <a:pt x="2347" y="339"/>
                    <a:pt x="2346" y="339"/>
                  </a:cubicBezTo>
                  <a:cubicBezTo>
                    <a:pt x="2303" y="332"/>
                    <a:pt x="2247" y="338"/>
                    <a:pt x="2199" y="336"/>
                  </a:cubicBezTo>
                  <a:cubicBezTo>
                    <a:pt x="2186" y="336"/>
                    <a:pt x="2173" y="336"/>
                    <a:pt x="2160" y="336"/>
                  </a:cubicBezTo>
                  <a:cubicBezTo>
                    <a:pt x="2153" y="329"/>
                    <a:pt x="2133" y="335"/>
                    <a:pt x="2121" y="333"/>
                  </a:cubicBezTo>
                  <a:cubicBezTo>
                    <a:pt x="2094" y="328"/>
                    <a:pt x="2064" y="326"/>
                    <a:pt x="2031" y="327"/>
                  </a:cubicBezTo>
                  <a:cubicBezTo>
                    <a:pt x="2022" y="329"/>
                    <a:pt x="2005" y="323"/>
                    <a:pt x="2001" y="330"/>
                  </a:cubicBezTo>
                  <a:cubicBezTo>
                    <a:pt x="1944" y="332"/>
                    <a:pt x="1892" y="339"/>
                    <a:pt x="1833" y="339"/>
                  </a:cubicBezTo>
                  <a:cubicBezTo>
                    <a:pt x="1845" y="404"/>
                    <a:pt x="1846" y="478"/>
                    <a:pt x="1857" y="549"/>
                  </a:cubicBezTo>
                  <a:cubicBezTo>
                    <a:pt x="1878" y="555"/>
                    <a:pt x="1866" y="528"/>
                    <a:pt x="1869" y="516"/>
                  </a:cubicBezTo>
                  <a:cubicBezTo>
                    <a:pt x="1867" y="504"/>
                    <a:pt x="1873" y="484"/>
                    <a:pt x="1866" y="477"/>
                  </a:cubicBezTo>
                  <a:cubicBezTo>
                    <a:pt x="1866" y="465"/>
                    <a:pt x="1866" y="453"/>
                    <a:pt x="1866" y="441"/>
                  </a:cubicBezTo>
                  <a:cubicBezTo>
                    <a:pt x="1864" y="430"/>
                    <a:pt x="1870" y="411"/>
                    <a:pt x="1863" y="405"/>
                  </a:cubicBezTo>
                  <a:cubicBezTo>
                    <a:pt x="1863" y="396"/>
                    <a:pt x="1863" y="387"/>
                    <a:pt x="1863" y="378"/>
                  </a:cubicBezTo>
                  <a:cubicBezTo>
                    <a:pt x="1879" y="378"/>
                    <a:pt x="1895" y="378"/>
                    <a:pt x="1911" y="378"/>
                  </a:cubicBezTo>
                  <a:cubicBezTo>
                    <a:pt x="1917" y="378"/>
                    <a:pt x="1923" y="378"/>
                    <a:pt x="1929" y="378"/>
                  </a:cubicBezTo>
                  <a:cubicBezTo>
                    <a:pt x="1936" y="418"/>
                    <a:pt x="1939" y="462"/>
                    <a:pt x="1938" y="510"/>
                  </a:cubicBezTo>
                  <a:cubicBezTo>
                    <a:pt x="1933" y="515"/>
                    <a:pt x="1933" y="541"/>
                    <a:pt x="1938" y="546"/>
                  </a:cubicBezTo>
                  <a:cubicBezTo>
                    <a:pt x="1946" y="546"/>
                    <a:pt x="1954" y="546"/>
                    <a:pt x="1962" y="546"/>
                  </a:cubicBezTo>
                  <a:cubicBezTo>
                    <a:pt x="1969" y="548"/>
                    <a:pt x="1976" y="550"/>
                    <a:pt x="1986" y="549"/>
                  </a:cubicBezTo>
                  <a:cubicBezTo>
                    <a:pt x="1996" y="549"/>
                    <a:pt x="2006" y="549"/>
                    <a:pt x="2016" y="549"/>
                  </a:cubicBezTo>
                  <a:cubicBezTo>
                    <a:pt x="2023" y="548"/>
                    <a:pt x="2017" y="534"/>
                    <a:pt x="2019" y="528"/>
                  </a:cubicBezTo>
                  <a:cubicBezTo>
                    <a:pt x="2019" y="515"/>
                    <a:pt x="2019" y="502"/>
                    <a:pt x="2019" y="489"/>
                  </a:cubicBezTo>
                  <a:cubicBezTo>
                    <a:pt x="2026" y="482"/>
                    <a:pt x="2020" y="462"/>
                    <a:pt x="2022" y="450"/>
                  </a:cubicBezTo>
                  <a:cubicBezTo>
                    <a:pt x="2022" y="437"/>
                    <a:pt x="2022" y="424"/>
                    <a:pt x="2022" y="411"/>
                  </a:cubicBezTo>
                  <a:cubicBezTo>
                    <a:pt x="2022" y="405"/>
                    <a:pt x="2022" y="399"/>
                    <a:pt x="2022" y="393"/>
                  </a:cubicBezTo>
                  <a:cubicBezTo>
                    <a:pt x="2021" y="386"/>
                    <a:pt x="2007" y="392"/>
                    <a:pt x="2001" y="390"/>
                  </a:cubicBezTo>
                  <a:cubicBezTo>
                    <a:pt x="1995" y="385"/>
                    <a:pt x="1968" y="385"/>
                    <a:pt x="1962" y="390"/>
                  </a:cubicBezTo>
                  <a:cubicBezTo>
                    <a:pt x="1966" y="402"/>
                    <a:pt x="1970" y="414"/>
                    <a:pt x="1968" y="432"/>
                  </a:cubicBezTo>
                  <a:cubicBezTo>
                    <a:pt x="1968" y="446"/>
                    <a:pt x="1968" y="460"/>
                    <a:pt x="1968" y="474"/>
                  </a:cubicBezTo>
                  <a:cubicBezTo>
                    <a:pt x="1968" y="490"/>
                    <a:pt x="1968" y="506"/>
                    <a:pt x="1968" y="522"/>
                  </a:cubicBezTo>
                  <a:cubicBezTo>
                    <a:pt x="1960" y="521"/>
                    <a:pt x="1970" y="538"/>
                    <a:pt x="1962" y="537"/>
                  </a:cubicBezTo>
                  <a:cubicBezTo>
                    <a:pt x="1962" y="526"/>
                    <a:pt x="1962" y="515"/>
                    <a:pt x="1962" y="504"/>
                  </a:cubicBezTo>
                  <a:cubicBezTo>
                    <a:pt x="1960" y="493"/>
                    <a:pt x="1966" y="474"/>
                    <a:pt x="1959" y="468"/>
                  </a:cubicBezTo>
                  <a:cubicBezTo>
                    <a:pt x="1959" y="457"/>
                    <a:pt x="1959" y="446"/>
                    <a:pt x="1959" y="435"/>
                  </a:cubicBezTo>
                  <a:cubicBezTo>
                    <a:pt x="1957" y="424"/>
                    <a:pt x="1963" y="405"/>
                    <a:pt x="1956" y="399"/>
                  </a:cubicBezTo>
                  <a:cubicBezTo>
                    <a:pt x="1956" y="392"/>
                    <a:pt x="1956" y="385"/>
                    <a:pt x="1956" y="378"/>
                  </a:cubicBezTo>
                  <a:cubicBezTo>
                    <a:pt x="1981" y="378"/>
                    <a:pt x="2006" y="378"/>
                    <a:pt x="2031" y="378"/>
                  </a:cubicBezTo>
                  <a:cubicBezTo>
                    <a:pt x="2033" y="438"/>
                    <a:pt x="2027" y="490"/>
                    <a:pt x="2025" y="546"/>
                  </a:cubicBezTo>
                  <a:cubicBezTo>
                    <a:pt x="2029" y="553"/>
                    <a:pt x="2046" y="547"/>
                    <a:pt x="2055" y="549"/>
                  </a:cubicBezTo>
                  <a:cubicBezTo>
                    <a:pt x="2057" y="556"/>
                    <a:pt x="2072" y="550"/>
                    <a:pt x="2079" y="552"/>
                  </a:cubicBezTo>
                  <a:cubicBezTo>
                    <a:pt x="2079" y="564"/>
                    <a:pt x="2079" y="576"/>
                    <a:pt x="2079" y="588"/>
                  </a:cubicBezTo>
                  <a:cubicBezTo>
                    <a:pt x="2079" y="598"/>
                    <a:pt x="2079" y="608"/>
                    <a:pt x="2079" y="618"/>
                  </a:cubicBezTo>
                  <a:cubicBezTo>
                    <a:pt x="2079" y="626"/>
                    <a:pt x="2079" y="634"/>
                    <a:pt x="2079" y="642"/>
                  </a:cubicBezTo>
                  <a:cubicBezTo>
                    <a:pt x="2077" y="658"/>
                    <a:pt x="2084" y="665"/>
                    <a:pt x="2082" y="681"/>
                  </a:cubicBezTo>
                  <a:cubicBezTo>
                    <a:pt x="2089" y="677"/>
                    <a:pt x="2083" y="660"/>
                    <a:pt x="2085" y="651"/>
                  </a:cubicBezTo>
                  <a:cubicBezTo>
                    <a:pt x="2083" y="612"/>
                    <a:pt x="2089" y="565"/>
                    <a:pt x="2082" y="531"/>
                  </a:cubicBezTo>
                  <a:cubicBezTo>
                    <a:pt x="2078" y="488"/>
                    <a:pt x="2079" y="420"/>
                    <a:pt x="2073" y="381"/>
                  </a:cubicBezTo>
                  <a:cubicBezTo>
                    <a:pt x="2093" y="368"/>
                    <a:pt x="2134" y="371"/>
                    <a:pt x="2157" y="378"/>
                  </a:cubicBezTo>
                  <a:cubicBezTo>
                    <a:pt x="2152" y="431"/>
                    <a:pt x="2165" y="492"/>
                    <a:pt x="2163" y="552"/>
                  </a:cubicBezTo>
                  <a:cubicBezTo>
                    <a:pt x="2163" y="575"/>
                    <a:pt x="2163" y="598"/>
                    <a:pt x="2163" y="621"/>
                  </a:cubicBezTo>
                  <a:cubicBezTo>
                    <a:pt x="2163" y="640"/>
                    <a:pt x="2163" y="659"/>
                    <a:pt x="2163" y="678"/>
                  </a:cubicBezTo>
                  <a:cubicBezTo>
                    <a:pt x="2163" y="696"/>
                    <a:pt x="2163" y="714"/>
                    <a:pt x="2163" y="732"/>
                  </a:cubicBezTo>
                  <a:cubicBezTo>
                    <a:pt x="2156" y="742"/>
                    <a:pt x="2162" y="765"/>
                    <a:pt x="2160" y="780"/>
                  </a:cubicBezTo>
                  <a:cubicBezTo>
                    <a:pt x="2160" y="790"/>
                    <a:pt x="2160" y="800"/>
                    <a:pt x="2160" y="810"/>
                  </a:cubicBezTo>
                  <a:cubicBezTo>
                    <a:pt x="2160" y="821"/>
                    <a:pt x="2160" y="832"/>
                    <a:pt x="2160" y="843"/>
                  </a:cubicBezTo>
                  <a:cubicBezTo>
                    <a:pt x="2160" y="855"/>
                    <a:pt x="2160" y="867"/>
                    <a:pt x="2160" y="879"/>
                  </a:cubicBezTo>
                  <a:cubicBezTo>
                    <a:pt x="2153" y="885"/>
                    <a:pt x="2159" y="904"/>
                    <a:pt x="2157" y="915"/>
                  </a:cubicBezTo>
                  <a:cubicBezTo>
                    <a:pt x="2157" y="926"/>
                    <a:pt x="2157" y="937"/>
                    <a:pt x="2157" y="948"/>
                  </a:cubicBezTo>
                  <a:cubicBezTo>
                    <a:pt x="2157" y="958"/>
                    <a:pt x="2157" y="968"/>
                    <a:pt x="2157" y="978"/>
                  </a:cubicBezTo>
                  <a:cubicBezTo>
                    <a:pt x="2157" y="988"/>
                    <a:pt x="2157" y="998"/>
                    <a:pt x="2157" y="1008"/>
                  </a:cubicBezTo>
                  <a:cubicBezTo>
                    <a:pt x="2150" y="1012"/>
                    <a:pt x="2156" y="1029"/>
                    <a:pt x="2154" y="1038"/>
                  </a:cubicBezTo>
                  <a:cubicBezTo>
                    <a:pt x="2154" y="1050"/>
                    <a:pt x="2154" y="1062"/>
                    <a:pt x="2154" y="1074"/>
                  </a:cubicBezTo>
                  <a:cubicBezTo>
                    <a:pt x="2154" y="1165"/>
                    <a:pt x="2154" y="1256"/>
                    <a:pt x="2154" y="1347"/>
                  </a:cubicBezTo>
                  <a:cubicBezTo>
                    <a:pt x="2154" y="1373"/>
                    <a:pt x="2154" y="1399"/>
                    <a:pt x="2154" y="1425"/>
                  </a:cubicBezTo>
                  <a:cubicBezTo>
                    <a:pt x="2156" y="1449"/>
                    <a:pt x="2150" y="1481"/>
                    <a:pt x="2157" y="1500"/>
                  </a:cubicBezTo>
                  <a:cubicBezTo>
                    <a:pt x="2157" y="1517"/>
                    <a:pt x="2157" y="1534"/>
                    <a:pt x="2157" y="1551"/>
                  </a:cubicBezTo>
                  <a:cubicBezTo>
                    <a:pt x="2150" y="1558"/>
                    <a:pt x="2156" y="1578"/>
                    <a:pt x="2154" y="1590"/>
                  </a:cubicBezTo>
                  <a:cubicBezTo>
                    <a:pt x="2154" y="1604"/>
                    <a:pt x="2154" y="1618"/>
                    <a:pt x="2154" y="1632"/>
                  </a:cubicBezTo>
                  <a:cubicBezTo>
                    <a:pt x="2164" y="1639"/>
                    <a:pt x="2187" y="1633"/>
                    <a:pt x="2202" y="1635"/>
                  </a:cubicBezTo>
                  <a:cubicBezTo>
                    <a:pt x="2200" y="1630"/>
                    <a:pt x="2206" y="1617"/>
                    <a:pt x="2199" y="1617"/>
                  </a:cubicBezTo>
                  <a:cubicBezTo>
                    <a:pt x="2199" y="1603"/>
                    <a:pt x="2199" y="1589"/>
                    <a:pt x="2199" y="1575"/>
                  </a:cubicBezTo>
                  <a:cubicBezTo>
                    <a:pt x="2206" y="1570"/>
                    <a:pt x="2200" y="1552"/>
                    <a:pt x="2202" y="1542"/>
                  </a:cubicBezTo>
                  <a:cubicBezTo>
                    <a:pt x="2202" y="1531"/>
                    <a:pt x="2202" y="1520"/>
                    <a:pt x="2202" y="1509"/>
                  </a:cubicBezTo>
                  <a:cubicBezTo>
                    <a:pt x="2202" y="1499"/>
                    <a:pt x="2202" y="1489"/>
                    <a:pt x="2202" y="1479"/>
                  </a:cubicBezTo>
                  <a:cubicBezTo>
                    <a:pt x="2202" y="1468"/>
                    <a:pt x="2202" y="1457"/>
                    <a:pt x="2202" y="1446"/>
                  </a:cubicBezTo>
                  <a:cubicBezTo>
                    <a:pt x="2209" y="1433"/>
                    <a:pt x="2203" y="1407"/>
                    <a:pt x="2205" y="1389"/>
                  </a:cubicBezTo>
                  <a:cubicBezTo>
                    <a:pt x="2205" y="1370"/>
                    <a:pt x="2205" y="1351"/>
                    <a:pt x="2205" y="1332"/>
                  </a:cubicBezTo>
                  <a:cubicBezTo>
                    <a:pt x="2212" y="1325"/>
                    <a:pt x="2206" y="1305"/>
                    <a:pt x="2208" y="1293"/>
                  </a:cubicBezTo>
                  <a:cubicBezTo>
                    <a:pt x="2208" y="1275"/>
                    <a:pt x="2208" y="1257"/>
                    <a:pt x="2208" y="1239"/>
                  </a:cubicBezTo>
                  <a:cubicBezTo>
                    <a:pt x="2208" y="1152"/>
                    <a:pt x="2208" y="1065"/>
                    <a:pt x="2208" y="978"/>
                  </a:cubicBezTo>
                  <a:cubicBezTo>
                    <a:pt x="2208" y="895"/>
                    <a:pt x="2208" y="812"/>
                    <a:pt x="2208" y="729"/>
                  </a:cubicBezTo>
                  <a:cubicBezTo>
                    <a:pt x="2206" y="711"/>
                    <a:pt x="2212" y="685"/>
                    <a:pt x="2205" y="672"/>
                  </a:cubicBezTo>
                  <a:cubicBezTo>
                    <a:pt x="2205" y="662"/>
                    <a:pt x="2205" y="652"/>
                    <a:pt x="2205" y="642"/>
                  </a:cubicBezTo>
                  <a:cubicBezTo>
                    <a:pt x="2205" y="623"/>
                    <a:pt x="2205" y="604"/>
                    <a:pt x="2205" y="585"/>
                  </a:cubicBezTo>
                  <a:cubicBezTo>
                    <a:pt x="2203" y="576"/>
                    <a:pt x="2209" y="559"/>
                    <a:pt x="2202" y="555"/>
                  </a:cubicBezTo>
                  <a:cubicBezTo>
                    <a:pt x="2202" y="536"/>
                    <a:pt x="2202" y="517"/>
                    <a:pt x="2202" y="498"/>
                  </a:cubicBezTo>
                  <a:cubicBezTo>
                    <a:pt x="2200" y="480"/>
                    <a:pt x="2206" y="454"/>
                    <a:pt x="2199" y="441"/>
                  </a:cubicBezTo>
                  <a:cubicBezTo>
                    <a:pt x="2199" y="419"/>
                    <a:pt x="2199" y="397"/>
                    <a:pt x="2199" y="375"/>
                  </a:cubicBezTo>
                  <a:cubicBezTo>
                    <a:pt x="2218" y="380"/>
                    <a:pt x="2275" y="357"/>
                    <a:pt x="2280" y="390"/>
                  </a:cubicBezTo>
                  <a:cubicBezTo>
                    <a:pt x="2279" y="390"/>
                    <a:pt x="2278" y="390"/>
                    <a:pt x="2277" y="390"/>
                  </a:cubicBezTo>
                  <a:cubicBezTo>
                    <a:pt x="2275" y="390"/>
                    <a:pt x="2273" y="390"/>
                    <a:pt x="2271" y="390"/>
                  </a:cubicBezTo>
                  <a:cubicBezTo>
                    <a:pt x="2266" y="390"/>
                    <a:pt x="2261" y="390"/>
                    <a:pt x="2256" y="390"/>
                  </a:cubicBezTo>
                  <a:cubicBezTo>
                    <a:pt x="2251" y="383"/>
                    <a:pt x="2233" y="389"/>
                    <a:pt x="2223" y="387"/>
                  </a:cubicBezTo>
                  <a:cubicBezTo>
                    <a:pt x="2218" y="387"/>
                    <a:pt x="2213" y="387"/>
                    <a:pt x="2208" y="387"/>
                  </a:cubicBezTo>
                  <a:cubicBezTo>
                    <a:pt x="2201" y="392"/>
                    <a:pt x="2207" y="410"/>
                    <a:pt x="2205" y="420"/>
                  </a:cubicBezTo>
                  <a:cubicBezTo>
                    <a:pt x="2207" y="440"/>
                    <a:pt x="2201" y="468"/>
                    <a:pt x="2208" y="483"/>
                  </a:cubicBezTo>
                  <a:cubicBezTo>
                    <a:pt x="2208" y="507"/>
                    <a:pt x="2208" y="531"/>
                    <a:pt x="2208" y="555"/>
                  </a:cubicBezTo>
                  <a:cubicBezTo>
                    <a:pt x="2208" y="565"/>
                    <a:pt x="2208" y="575"/>
                    <a:pt x="2208" y="585"/>
                  </a:cubicBezTo>
                  <a:cubicBezTo>
                    <a:pt x="2210" y="594"/>
                    <a:pt x="2204" y="611"/>
                    <a:pt x="2211" y="615"/>
                  </a:cubicBezTo>
                  <a:cubicBezTo>
                    <a:pt x="2211" y="628"/>
                    <a:pt x="2211" y="641"/>
                    <a:pt x="2211" y="654"/>
                  </a:cubicBezTo>
                  <a:cubicBezTo>
                    <a:pt x="2211" y="672"/>
                    <a:pt x="2211" y="690"/>
                    <a:pt x="2211" y="708"/>
                  </a:cubicBezTo>
                  <a:cubicBezTo>
                    <a:pt x="2211" y="720"/>
                    <a:pt x="2211" y="732"/>
                    <a:pt x="2211" y="744"/>
                  </a:cubicBezTo>
                  <a:cubicBezTo>
                    <a:pt x="2213" y="753"/>
                    <a:pt x="2207" y="770"/>
                    <a:pt x="2214" y="774"/>
                  </a:cubicBezTo>
                  <a:cubicBezTo>
                    <a:pt x="2214" y="785"/>
                    <a:pt x="2214" y="796"/>
                    <a:pt x="2214" y="807"/>
                  </a:cubicBezTo>
                  <a:cubicBezTo>
                    <a:pt x="2214" y="822"/>
                    <a:pt x="2214" y="837"/>
                    <a:pt x="2214" y="852"/>
                  </a:cubicBezTo>
                  <a:cubicBezTo>
                    <a:pt x="2214" y="868"/>
                    <a:pt x="2214" y="884"/>
                    <a:pt x="2214" y="900"/>
                  </a:cubicBezTo>
                  <a:cubicBezTo>
                    <a:pt x="2216" y="919"/>
                    <a:pt x="2210" y="946"/>
                    <a:pt x="2217" y="960"/>
                  </a:cubicBezTo>
                  <a:cubicBezTo>
                    <a:pt x="2217" y="984"/>
                    <a:pt x="2217" y="1008"/>
                    <a:pt x="2217" y="1032"/>
                  </a:cubicBezTo>
                  <a:cubicBezTo>
                    <a:pt x="2217" y="1077"/>
                    <a:pt x="2217" y="1122"/>
                    <a:pt x="2217" y="1167"/>
                  </a:cubicBezTo>
                  <a:cubicBezTo>
                    <a:pt x="2217" y="1202"/>
                    <a:pt x="2217" y="1237"/>
                    <a:pt x="2217" y="1272"/>
                  </a:cubicBezTo>
                  <a:cubicBezTo>
                    <a:pt x="2210" y="1301"/>
                    <a:pt x="2216" y="1343"/>
                    <a:pt x="2214" y="1377"/>
                  </a:cubicBezTo>
                  <a:cubicBezTo>
                    <a:pt x="2214" y="1411"/>
                    <a:pt x="2214" y="1445"/>
                    <a:pt x="2214" y="1479"/>
                  </a:cubicBezTo>
                  <a:cubicBezTo>
                    <a:pt x="2214" y="1514"/>
                    <a:pt x="2214" y="1549"/>
                    <a:pt x="2214" y="1584"/>
                  </a:cubicBezTo>
                  <a:cubicBezTo>
                    <a:pt x="2214" y="1600"/>
                    <a:pt x="2214" y="1616"/>
                    <a:pt x="2214" y="1632"/>
                  </a:cubicBezTo>
                  <a:cubicBezTo>
                    <a:pt x="2226" y="1639"/>
                    <a:pt x="2251" y="1633"/>
                    <a:pt x="2268" y="1635"/>
                  </a:cubicBezTo>
                  <a:cubicBezTo>
                    <a:pt x="2266" y="1630"/>
                    <a:pt x="2272" y="1617"/>
                    <a:pt x="2265" y="1617"/>
                  </a:cubicBezTo>
                  <a:cubicBezTo>
                    <a:pt x="2265" y="1598"/>
                    <a:pt x="2265" y="1579"/>
                    <a:pt x="2265" y="1560"/>
                  </a:cubicBezTo>
                  <a:cubicBezTo>
                    <a:pt x="2263" y="1539"/>
                    <a:pt x="2269" y="1510"/>
                    <a:pt x="2262" y="1494"/>
                  </a:cubicBezTo>
                  <a:cubicBezTo>
                    <a:pt x="2262" y="1477"/>
                    <a:pt x="2262" y="1460"/>
                    <a:pt x="2262" y="1443"/>
                  </a:cubicBezTo>
                  <a:cubicBezTo>
                    <a:pt x="2262" y="1425"/>
                    <a:pt x="2262" y="1407"/>
                    <a:pt x="2262" y="1389"/>
                  </a:cubicBezTo>
                  <a:cubicBezTo>
                    <a:pt x="2262" y="1372"/>
                    <a:pt x="2262" y="1355"/>
                    <a:pt x="2262" y="1338"/>
                  </a:cubicBezTo>
                  <a:cubicBezTo>
                    <a:pt x="2262" y="1290"/>
                    <a:pt x="2262" y="1242"/>
                    <a:pt x="2262" y="1194"/>
                  </a:cubicBezTo>
                  <a:cubicBezTo>
                    <a:pt x="2262" y="1152"/>
                    <a:pt x="2262" y="1110"/>
                    <a:pt x="2262" y="1068"/>
                  </a:cubicBezTo>
                  <a:cubicBezTo>
                    <a:pt x="2262" y="1050"/>
                    <a:pt x="2262" y="1032"/>
                    <a:pt x="2262" y="1014"/>
                  </a:cubicBezTo>
                  <a:cubicBezTo>
                    <a:pt x="2262" y="995"/>
                    <a:pt x="2262" y="976"/>
                    <a:pt x="2262" y="957"/>
                  </a:cubicBezTo>
                  <a:cubicBezTo>
                    <a:pt x="2269" y="944"/>
                    <a:pt x="2263" y="918"/>
                    <a:pt x="2265" y="900"/>
                  </a:cubicBezTo>
                  <a:cubicBezTo>
                    <a:pt x="2265" y="880"/>
                    <a:pt x="2265" y="860"/>
                    <a:pt x="2265" y="840"/>
                  </a:cubicBezTo>
                  <a:cubicBezTo>
                    <a:pt x="2265" y="820"/>
                    <a:pt x="2265" y="800"/>
                    <a:pt x="2265" y="780"/>
                  </a:cubicBezTo>
                  <a:cubicBezTo>
                    <a:pt x="2265" y="765"/>
                    <a:pt x="2265" y="750"/>
                    <a:pt x="2265" y="735"/>
                  </a:cubicBezTo>
                  <a:cubicBezTo>
                    <a:pt x="2272" y="728"/>
                    <a:pt x="2266" y="708"/>
                    <a:pt x="2268" y="696"/>
                  </a:cubicBezTo>
                  <a:cubicBezTo>
                    <a:pt x="2268" y="680"/>
                    <a:pt x="2268" y="664"/>
                    <a:pt x="2268" y="648"/>
                  </a:cubicBezTo>
                  <a:cubicBezTo>
                    <a:pt x="2268" y="632"/>
                    <a:pt x="2268" y="616"/>
                    <a:pt x="2268" y="600"/>
                  </a:cubicBezTo>
                  <a:cubicBezTo>
                    <a:pt x="2268" y="586"/>
                    <a:pt x="2268" y="572"/>
                    <a:pt x="2268" y="558"/>
                  </a:cubicBezTo>
                  <a:cubicBezTo>
                    <a:pt x="2275" y="552"/>
                    <a:pt x="2269" y="533"/>
                    <a:pt x="2271" y="522"/>
                  </a:cubicBezTo>
                  <a:cubicBezTo>
                    <a:pt x="2271" y="509"/>
                    <a:pt x="2271" y="496"/>
                    <a:pt x="2271" y="483"/>
                  </a:cubicBezTo>
                  <a:cubicBezTo>
                    <a:pt x="2271" y="471"/>
                    <a:pt x="2271" y="459"/>
                    <a:pt x="2271" y="447"/>
                  </a:cubicBezTo>
                  <a:cubicBezTo>
                    <a:pt x="2271" y="435"/>
                    <a:pt x="2271" y="423"/>
                    <a:pt x="2271" y="411"/>
                  </a:cubicBezTo>
                  <a:cubicBezTo>
                    <a:pt x="2279" y="409"/>
                    <a:pt x="2269" y="425"/>
                    <a:pt x="2277" y="423"/>
                  </a:cubicBezTo>
                  <a:cubicBezTo>
                    <a:pt x="2277" y="439"/>
                    <a:pt x="2277" y="455"/>
                    <a:pt x="2277" y="471"/>
                  </a:cubicBezTo>
                  <a:cubicBezTo>
                    <a:pt x="2279" y="487"/>
                    <a:pt x="2273" y="511"/>
                    <a:pt x="2280" y="522"/>
                  </a:cubicBezTo>
                  <a:cubicBezTo>
                    <a:pt x="2280" y="537"/>
                    <a:pt x="2280" y="552"/>
                    <a:pt x="2280" y="567"/>
                  </a:cubicBezTo>
                  <a:cubicBezTo>
                    <a:pt x="2280" y="577"/>
                    <a:pt x="2280" y="587"/>
                    <a:pt x="2280" y="597"/>
                  </a:cubicBezTo>
                  <a:cubicBezTo>
                    <a:pt x="2280" y="627"/>
                    <a:pt x="2280" y="657"/>
                    <a:pt x="2280" y="687"/>
                  </a:cubicBezTo>
                  <a:cubicBezTo>
                    <a:pt x="2280" y="706"/>
                    <a:pt x="2280" y="725"/>
                    <a:pt x="2280" y="744"/>
                  </a:cubicBezTo>
                  <a:cubicBezTo>
                    <a:pt x="2280" y="760"/>
                    <a:pt x="2280" y="776"/>
                    <a:pt x="2280" y="792"/>
                  </a:cubicBezTo>
                  <a:cubicBezTo>
                    <a:pt x="2280" y="805"/>
                    <a:pt x="2280" y="818"/>
                    <a:pt x="2280" y="831"/>
                  </a:cubicBezTo>
                  <a:cubicBezTo>
                    <a:pt x="2273" y="836"/>
                    <a:pt x="2279" y="854"/>
                    <a:pt x="2277" y="864"/>
                  </a:cubicBezTo>
                  <a:cubicBezTo>
                    <a:pt x="2277" y="877"/>
                    <a:pt x="2277" y="890"/>
                    <a:pt x="2277" y="903"/>
                  </a:cubicBezTo>
                  <a:cubicBezTo>
                    <a:pt x="2277" y="915"/>
                    <a:pt x="2277" y="927"/>
                    <a:pt x="2277" y="939"/>
                  </a:cubicBezTo>
                  <a:cubicBezTo>
                    <a:pt x="2277" y="953"/>
                    <a:pt x="2277" y="967"/>
                    <a:pt x="2277" y="981"/>
                  </a:cubicBezTo>
                  <a:cubicBezTo>
                    <a:pt x="2270" y="990"/>
                    <a:pt x="2276" y="1012"/>
                    <a:pt x="2274" y="1026"/>
                  </a:cubicBezTo>
                  <a:cubicBezTo>
                    <a:pt x="2274" y="1041"/>
                    <a:pt x="2274" y="1056"/>
                    <a:pt x="2274" y="1071"/>
                  </a:cubicBezTo>
                  <a:cubicBezTo>
                    <a:pt x="2274" y="1087"/>
                    <a:pt x="2274" y="1103"/>
                    <a:pt x="2274" y="1119"/>
                  </a:cubicBezTo>
                  <a:cubicBezTo>
                    <a:pt x="2274" y="1133"/>
                    <a:pt x="2274" y="1147"/>
                    <a:pt x="2274" y="1161"/>
                  </a:cubicBezTo>
                  <a:cubicBezTo>
                    <a:pt x="2267" y="1168"/>
                    <a:pt x="2273" y="1188"/>
                    <a:pt x="2271" y="1200"/>
                  </a:cubicBezTo>
                  <a:cubicBezTo>
                    <a:pt x="2271" y="1211"/>
                    <a:pt x="2271" y="1222"/>
                    <a:pt x="2271" y="1233"/>
                  </a:cubicBezTo>
                  <a:cubicBezTo>
                    <a:pt x="2271" y="1245"/>
                    <a:pt x="2271" y="1257"/>
                    <a:pt x="2271" y="1269"/>
                  </a:cubicBezTo>
                  <a:cubicBezTo>
                    <a:pt x="2271" y="1288"/>
                    <a:pt x="2271" y="1307"/>
                    <a:pt x="2271" y="1326"/>
                  </a:cubicBezTo>
                  <a:cubicBezTo>
                    <a:pt x="2264" y="1362"/>
                    <a:pt x="2270" y="1411"/>
                    <a:pt x="2268" y="1452"/>
                  </a:cubicBezTo>
                  <a:cubicBezTo>
                    <a:pt x="2268" y="1487"/>
                    <a:pt x="2268" y="1522"/>
                    <a:pt x="2268" y="1557"/>
                  </a:cubicBezTo>
                  <a:cubicBezTo>
                    <a:pt x="2270" y="1568"/>
                    <a:pt x="2264" y="1587"/>
                    <a:pt x="2271" y="1593"/>
                  </a:cubicBezTo>
                  <a:cubicBezTo>
                    <a:pt x="2271" y="1603"/>
                    <a:pt x="2271" y="1613"/>
                    <a:pt x="2271" y="1623"/>
                  </a:cubicBezTo>
                  <a:cubicBezTo>
                    <a:pt x="2271" y="1626"/>
                    <a:pt x="2271" y="1629"/>
                    <a:pt x="2271" y="1632"/>
                  </a:cubicBezTo>
                  <a:cubicBezTo>
                    <a:pt x="2285" y="1639"/>
                    <a:pt x="2312" y="1633"/>
                    <a:pt x="2331" y="1635"/>
                  </a:cubicBezTo>
                  <a:cubicBezTo>
                    <a:pt x="2331" y="1629"/>
                    <a:pt x="2331" y="1623"/>
                    <a:pt x="2331" y="1617"/>
                  </a:cubicBezTo>
                  <a:cubicBezTo>
                    <a:pt x="2331" y="1605"/>
                    <a:pt x="2331" y="1593"/>
                    <a:pt x="2331" y="1581"/>
                  </a:cubicBezTo>
                  <a:cubicBezTo>
                    <a:pt x="2338" y="1575"/>
                    <a:pt x="2332" y="1556"/>
                    <a:pt x="2334" y="1545"/>
                  </a:cubicBezTo>
                  <a:cubicBezTo>
                    <a:pt x="2334" y="1533"/>
                    <a:pt x="2334" y="1521"/>
                    <a:pt x="2334" y="1509"/>
                  </a:cubicBezTo>
                  <a:cubicBezTo>
                    <a:pt x="2334" y="1497"/>
                    <a:pt x="2334" y="1485"/>
                    <a:pt x="2334" y="1473"/>
                  </a:cubicBezTo>
                  <a:cubicBezTo>
                    <a:pt x="2334" y="1461"/>
                    <a:pt x="2334" y="1449"/>
                    <a:pt x="2334" y="1437"/>
                  </a:cubicBezTo>
                  <a:cubicBezTo>
                    <a:pt x="2341" y="1431"/>
                    <a:pt x="2335" y="1412"/>
                    <a:pt x="2337" y="1401"/>
                  </a:cubicBezTo>
                  <a:cubicBezTo>
                    <a:pt x="2337" y="1389"/>
                    <a:pt x="2337" y="1377"/>
                    <a:pt x="2337" y="1365"/>
                  </a:cubicBezTo>
                  <a:cubicBezTo>
                    <a:pt x="2337" y="1353"/>
                    <a:pt x="2337" y="1341"/>
                    <a:pt x="2337" y="1329"/>
                  </a:cubicBezTo>
                  <a:cubicBezTo>
                    <a:pt x="2337" y="1317"/>
                    <a:pt x="2337" y="1305"/>
                    <a:pt x="2337" y="1293"/>
                  </a:cubicBezTo>
                  <a:cubicBezTo>
                    <a:pt x="2342" y="1289"/>
                    <a:pt x="2342" y="1264"/>
                    <a:pt x="2337" y="1260"/>
                  </a:cubicBezTo>
                  <a:cubicBezTo>
                    <a:pt x="2337" y="1249"/>
                    <a:pt x="2337" y="1238"/>
                    <a:pt x="2337" y="1227"/>
                  </a:cubicBezTo>
                  <a:cubicBezTo>
                    <a:pt x="2337" y="1215"/>
                    <a:pt x="2337" y="1203"/>
                    <a:pt x="2337" y="1191"/>
                  </a:cubicBezTo>
                  <a:cubicBezTo>
                    <a:pt x="2337" y="1180"/>
                    <a:pt x="2337" y="1169"/>
                    <a:pt x="2337" y="1158"/>
                  </a:cubicBezTo>
                  <a:cubicBezTo>
                    <a:pt x="2335" y="1146"/>
                    <a:pt x="2341" y="1126"/>
                    <a:pt x="2334" y="1119"/>
                  </a:cubicBezTo>
                  <a:cubicBezTo>
                    <a:pt x="2334" y="1105"/>
                    <a:pt x="2334" y="1091"/>
                    <a:pt x="2334" y="1077"/>
                  </a:cubicBezTo>
                  <a:cubicBezTo>
                    <a:pt x="2334" y="1063"/>
                    <a:pt x="2334" y="1049"/>
                    <a:pt x="2334" y="1035"/>
                  </a:cubicBezTo>
                  <a:cubicBezTo>
                    <a:pt x="2334" y="1018"/>
                    <a:pt x="2334" y="1001"/>
                    <a:pt x="2334" y="984"/>
                  </a:cubicBezTo>
                  <a:cubicBezTo>
                    <a:pt x="2332" y="965"/>
                    <a:pt x="2338" y="938"/>
                    <a:pt x="2331" y="924"/>
                  </a:cubicBezTo>
                  <a:cubicBezTo>
                    <a:pt x="2331" y="905"/>
                    <a:pt x="2331" y="886"/>
                    <a:pt x="2331" y="867"/>
                  </a:cubicBezTo>
                  <a:cubicBezTo>
                    <a:pt x="2329" y="819"/>
                    <a:pt x="2335" y="763"/>
                    <a:pt x="2328" y="720"/>
                  </a:cubicBezTo>
                  <a:cubicBezTo>
                    <a:pt x="2328" y="692"/>
                    <a:pt x="2328" y="664"/>
                    <a:pt x="2328" y="636"/>
                  </a:cubicBezTo>
                  <a:cubicBezTo>
                    <a:pt x="2326" y="618"/>
                    <a:pt x="2332" y="592"/>
                    <a:pt x="2325" y="579"/>
                  </a:cubicBezTo>
                  <a:cubicBezTo>
                    <a:pt x="2325" y="570"/>
                    <a:pt x="2325" y="561"/>
                    <a:pt x="2325" y="552"/>
                  </a:cubicBezTo>
                  <a:cubicBezTo>
                    <a:pt x="2323" y="534"/>
                    <a:pt x="2329" y="508"/>
                    <a:pt x="2322" y="495"/>
                  </a:cubicBezTo>
                  <a:cubicBezTo>
                    <a:pt x="2322" y="459"/>
                    <a:pt x="2321" y="410"/>
                    <a:pt x="2322" y="384"/>
                  </a:cubicBezTo>
                  <a:cubicBezTo>
                    <a:pt x="2329" y="384"/>
                    <a:pt x="2331" y="379"/>
                    <a:pt x="2340" y="381"/>
                  </a:cubicBezTo>
                  <a:cubicBezTo>
                    <a:pt x="2354" y="381"/>
                    <a:pt x="2368" y="381"/>
                    <a:pt x="2382" y="381"/>
                  </a:cubicBezTo>
                  <a:cubicBezTo>
                    <a:pt x="2384" y="381"/>
                    <a:pt x="2386" y="381"/>
                    <a:pt x="2388" y="381"/>
                  </a:cubicBezTo>
                  <a:cubicBezTo>
                    <a:pt x="2392" y="400"/>
                    <a:pt x="2391" y="424"/>
                    <a:pt x="2391" y="447"/>
                  </a:cubicBezTo>
                  <a:cubicBezTo>
                    <a:pt x="2393" y="457"/>
                    <a:pt x="2387" y="475"/>
                    <a:pt x="2394" y="480"/>
                  </a:cubicBezTo>
                  <a:cubicBezTo>
                    <a:pt x="2395" y="508"/>
                    <a:pt x="2399" y="533"/>
                    <a:pt x="2397" y="564"/>
                  </a:cubicBezTo>
                  <a:cubicBezTo>
                    <a:pt x="2399" y="573"/>
                    <a:pt x="2393" y="590"/>
                    <a:pt x="2400" y="594"/>
                  </a:cubicBezTo>
                  <a:cubicBezTo>
                    <a:pt x="2400" y="604"/>
                    <a:pt x="2400" y="614"/>
                    <a:pt x="2400" y="624"/>
                  </a:cubicBezTo>
                  <a:cubicBezTo>
                    <a:pt x="2402" y="633"/>
                    <a:pt x="2396" y="650"/>
                    <a:pt x="2403" y="654"/>
                  </a:cubicBezTo>
                  <a:cubicBezTo>
                    <a:pt x="2403" y="665"/>
                    <a:pt x="2403" y="676"/>
                    <a:pt x="2403" y="687"/>
                  </a:cubicBezTo>
                  <a:cubicBezTo>
                    <a:pt x="2405" y="698"/>
                    <a:pt x="2399" y="717"/>
                    <a:pt x="2406" y="723"/>
                  </a:cubicBezTo>
                  <a:cubicBezTo>
                    <a:pt x="2406" y="736"/>
                    <a:pt x="2406" y="749"/>
                    <a:pt x="2406" y="762"/>
                  </a:cubicBezTo>
                  <a:cubicBezTo>
                    <a:pt x="2408" y="776"/>
                    <a:pt x="2402" y="798"/>
                    <a:pt x="2409" y="807"/>
                  </a:cubicBezTo>
                  <a:cubicBezTo>
                    <a:pt x="2409" y="825"/>
                    <a:pt x="2409" y="843"/>
                    <a:pt x="2409" y="861"/>
                  </a:cubicBezTo>
                  <a:cubicBezTo>
                    <a:pt x="2411" y="881"/>
                    <a:pt x="2405" y="909"/>
                    <a:pt x="2412" y="924"/>
                  </a:cubicBezTo>
                  <a:cubicBezTo>
                    <a:pt x="2412" y="935"/>
                    <a:pt x="2412" y="946"/>
                    <a:pt x="2412" y="957"/>
                  </a:cubicBezTo>
                  <a:cubicBezTo>
                    <a:pt x="2412" y="968"/>
                    <a:pt x="2412" y="979"/>
                    <a:pt x="2412" y="990"/>
                  </a:cubicBezTo>
                  <a:cubicBezTo>
                    <a:pt x="2412" y="1005"/>
                    <a:pt x="2412" y="1020"/>
                    <a:pt x="2412" y="1035"/>
                  </a:cubicBezTo>
                  <a:cubicBezTo>
                    <a:pt x="2412" y="1068"/>
                    <a:pt x="2412" y="1101"/>
                    <a:pt x="2412" y="1134"/>
                  </a:cubicBezTo>
                  <a:cubicBezTo>
                    <a:pt x="2412" y="1160"/>
                    <a:pt x="2412" y="1186"/>
                    <a:pt x="2412" y="1212"/>
                  </a:cubicBezTo>
                  <a:cubicBezTo>
                    <a:pt x="2412" y="1237"/>
                    <a:pt x="2412" y="1262"/>
                    <a:pt x="2412" y="1287"/>
                  </a:cubicBezTo>
                  <a:cubicBezTo>
                    <a:pt x="2412" y="1313"/>
                    <a:pt x="2412" y="1339"/>
                    <a:pt x="2412" y="1365"/>
                  </a:cubicBezTo>
                  <a:cubicBezTo>
                    <a:pt x="2405" y="1385"/>
                    <a:pt x="2411" y="1418"/>
                    <a:pt x="2409" y="1443"/>
                  </a:cubicBezTo>
                  <a:cubicBezTo>
                    <a:pt x="2409" y="1469"/>
                    <a:pt x="2409" y="1495"/>
                    <a:pt x="2409" y="1521"/>
                  </a:cubicBezTo>
                  <a:cubicBezTo>
                    <a:pt x="2409" y="1546"/>
                    <a:pt x="2409" y="1571"/>
                    <a:pt x="2409" y="1596"/>
                  </a:cubicBezTo>
                  <a:cubicBezTo>
                    <a:pt x="2409" y="1608"/>
                    <a:pt x="2409" y="1620"/>
                    <a:pt x="2409" y="1632"/>
                  </a:cubicBezTo>
                  <a:cubicBezTo>
                    <a:pt x="2423" y="1637"/>
                    <a:pt x="2458" y="1637"/>
                    <a:pt x="2472" y="1632"/>
                  </a:cubicBezTo>
                  <a:cubicBezTo>
                    <a:pt x="2472" y="1620"/>
                    <a:pt x="2472" y="1608"/>
                    <a:pt x="2472" y="1596"/>
                  </a:cubicBezTo>
                  <a:cubicBezTo>
                    <a:pt x="2470" y="1585"/>
                    <a:pt x="2476" y="1566"/>
                    <a:pt x="2469" y="1560"/>
                  </a:cubicBezTo>
                  <a:cubicBezTo>
                    <a:pt x="2469" y="1547"/>
                    <a:pt x="2469" y="1534"/>
                    <a:pt x="2469" y="1521"/>
                  </a:cubicBezTo>
                  <a:cubicBezTo>
                    <a:pt x="2467" y="1508"/>
                    <a:pt x="2473" y="1487"/>
                    <a:pt x="2466" y="1479"/>
                  </a:cubicBezTo>
                  <a:cubicBezTo>
                    <a:pt x="2466" y="1461"/>
                    <a:pt x="2466" y="1443"/>
                    <a:pt x="2466" y="1425"/>
                  </a:cubicBezTo>
                  <a:cubicBezTo>
                    <a:pt x="2466" y="1414"/>
                    <a:pt x="2466" y="1403"/>
                    <a:pt x="2466" y="1392"/>
                  </a:cubicBezTo>
                  <a:cubicBezTo>
                    <a:pt x="2464" y="1382"/>
                    <a:pt x="2470" y="1364"/>
                    <a:pt x="2463" y="1359"/>
                  </a:cubicBezTo>
                  <a:cubicBezTo>
                    <a:pt x="2463" y="1344"/>
                    <a:pt x="2463" y="1329"/>
                    <a:pt x="2463" y="1314"/>
                  </a:cubicBezTo>
                  <a:cubicBezTo>
                    <a:pt x="2463" y="1297"/>
                    <a:pt x="2463" y="1280"/>
                    <a:pt x="2463" y="1263"/>
                  </a:cubicBezTo>
                  <a:cubicBezTo>
                    <a:pt x="2463" y="1196"/>
                    <a:pt x="2463" y="1129"/>
                    <a:pt x="2463" y="1062"/>
                  </a:cubicBezTo>
                  <a:cubicBezTo>
                    <a:pt x="2463" y="1061"/>
                    <a:pt x="2463" y="1060"/>
                    <a:pt x="2463" y="1059"/>
                  </a:cubicBezTo>
                  <a:cubicBezTo>
                    <a:pt x="2481" y="1054"/>
                    <a:pt x="2507" y="1057"/>
                    <a:pt x="2529" y="1056"/>
                  </a:cubicBezTo>
                  <a:cubicBezTo>
                    <a:pt x="2508" y="1065"/>
                    <a:pt x="2540" y="1061"/>
                    <a:pt x="2553" y="1062"/>
                  </a:cubicBezTo>
                  <a:cubicBezTo>
                    <a:pt x="2568" y="1062"/>
                    <a:pt x="2585" y="1064"/>
                    <a:pt x="2595" y="1059"/>
                  </a:cubicBezTo>
                  <a:cubicBezTo>
                    <a:pt x="2595" y="1062"/>
                    <a:pt x="2599" y="1061"/>
                    <a:pt x="2601" y="1062"/>
                  </a:cubicBezTo>
                  <a:cubicBezTo>
                    <a:pt x="2591" y="1065"/>
                    <a:pt x="2596" y="1083"/>
                    <a:pt x="2595" y="1095"/>
                  </a:cubicBezTo>
                  <a:cubicBezTo>
                    <a:pt x="2597" y="1107"/>
                    <a:pt x="2591" y="1127"/>
                    <a:pt x="2598" y="1134"/>
                  </a:cubicBezTo>
                  <a:cubicBezTo>
                    <a:pt x="2598" y="1148"/>
                    <a:pt x="2598" y="1162"/>
                    <a:pt x="2598" y="1176"/>
                  </a:cubicBezTo>
                  <a:cubicBezTo>
                    <a:pt x="2600" y="1191"/>
                    <a:pt x="2594" y="1214"/>
                    <a:pt x="2601" y="1224"/>
                  </a:cubicBezTo>
                  <a:cubicBezTo>
                    <a:pt x="2601" y="1239"/>
                    <a:pt x="2601" y="1254"/>
                    <a:pt x="2601" y="1269"/>
                  </a:cubicBezTo>
                  <a:cubicBezTo>
                    <a:pt x="2603" y="1282"/>
                    <a:pt x="2597" y="1303"/>
                    <a:pt x="2604" y="1311"/>
                  </a:cubicBezTo>
                  <a:cubicBezTo>
                    <a:pt x="2604" y="1325"/>
                    <a:pt x="2604" y="1339"/>
                    <a:pt x="2604" y="1353"/>
                  </a:cubicBezTo>
                  <a:cubicBezTo>
                    <a:pt x="2606" y="1370"/>
                    <a:pt x="2600" y="1395"/>
                    <a:pt x="2607" y="1407"/>
                  </a:cubicBezTo>
                  <a:cubicBezTo>
                    <a:pt x="2607" y="1420"/>
                    <a:pt x="2607" y="1433"/>
                    <a:pt x="2607" y="1446"/>
                  </a:cubicBezTo>
                  <a:cubicBezTo>
                    <a:pt x="2607" y="1461"/>
                    <a:pt x="2607" y="1476"/>
                    <a:pt x="2607" y="1491"/>
                  </a:cubicBezTo>
                  <a:cubicBezTo>
                    <a:pt x="2607" y="1506"/>
                    <a:pt x="2607" y="1521"/>
                    <a:pt x="2607" y="1536"/>
                  </a:cubicBezTo>
                  <a:cubicBezTo>
                    <a:pt x="2609" y="1549"/>
                    <a:pt x="2603" y="1570"/>
                    <a:pt x="2610" y="1578"/>
                  </a:cubicBezTo>
                  <a:cubicBezTo>
                    <a:pt x="2610" y="1596"/>
                    <a:pt x="2610" y="1614"/>
                    <a:pt x="2610" y="1632"/>
                  </a:cubicBezTo>
                  <a:cubicBezTo>
                    <a:pt x="2617" y="1637"/>
                    <a:pt x="2645" y="1637"/>
                    <a:pt x="2652" y="1632"/>
                  </a:cubicBezTo>
                  <a:cubicBezTo>
                    <a:pt x="2650" y="1608"/>
                    <a:pt x="2648" y="1584"/>
                    <a:pt x="2649" y="1557"/>
                  </a:cubicBezTo>
                  <a:cubicBezTo>
                    <a:pt x="2656" y="1546"/>
                    <a:pt x="2650" y="1522"/>
                    <a:pt x="2652" y="1506"/>
                  </a:cubicBezTo>
                  <a:cubicBezTo>
                    <a:pt x="2652" y="1488"/>
                    <a:pt x="2652" y="1470"/>
                    <a:pt x="2652" y="1452"/>
                  </a:cubicBezTo>
                  <a:cubicBezTo>
                    <a:pt x="2659" y="1441"/>
                    <a:pt x="2653" y="1417"/>
                    <a:pt x="2655" y="1401"/>
                  </a:cubicBezTo>
                  <a:cubicBezTo>
                    <a:pt x="2655" y="1374"/>
                    <a:pt x="2655" y="1347"/>
                    <a:pt x="2655" y="1320"/>
                  </a:cubicBezTo>
                  <a:cubicBezTo>
                    <a:pt x="2662" y="1308"/>
                    <a:pt x="2656" y="1283"/>
                    <a:pt x="2658" y="1266"/>
                  </a:cubicBezTo>
                  <a:cubicBezTo>
                    <a:pt x="2658" y="1254"/>
                    <a:pt x="2658" y="1242"/>
                    <a:pt x="2658" y="1230"/>
                  </a:cubicBezTo>
                  <a:cubicBezTo>
                    <a:pt x="2656" y="1219"/>
                    <a:pt x="2662" y="1200"/>
                    <a:pt x="2655" y="1194"/>
                  </a:cubicBezTo>
                  <a:cubicBezTo>
                    <a:pt x="2655" y="1182"/>
                    <a:pt x="2655" y="1170"/>
                    <a:pt x="2655" y="1158"/>
                  </a:cubicBezTo>
                  <a:cubicBezTo>
                    <a:pt x="2655" y="1147"/>
                    <a:pt x="2655" y="1136"/>
                    <a:pt x="2655" y="1125"/>
                  </a:cubicBezTo>
                  <a:cubicBezTo>
                    <a:pt x="2655" y="1113"/>
                    <a:pt x="2655" y="1101"/>
                    <a:pt x="2655" y="1089"/>
                  </a:cubicBezTo>
                  <a:cubicBezTo>
                    <a:pt x="2653" y="1078"/>
                    <a:pt x="2659" y="1059"/>
                    <a:pt x="2652" y="1053"/>
                  </a:cubicBezTo>
                  <a:cubicBezTo>
                    <a:pt x="2652" y="1041"/>
                    <a:pt x="2652" y="1029"/>
                    <a:pt x="2652" y="1017"/>
                  </a:cubicBezTo>
                  <a:cubicBezTo>
                    <a:pt x="2652" y="1006"/>
                    <a:pt x="2652" y="995"/>
                    <a:pt x="2652" y="984"/>
                  </a:cubicBezTo>
                  <a:cubicBezTo>
                    <a:pt x="2652" y="972"/>
                    <a:pt x="2652" y="960"/>
                    <a:pt x="2652" y="948"/>
                  </a:cubicBezTo>
                  <a:cubicBezTo>
                    <a:pt x="2650" y="938"/>
                    <a:pt x="2656" y="920"/>
                    <a:pt x="2649" y="915"/>
                  </a:cubicBezTo>
                  <a:cubicBezTo>
                    <a:pt x="2649" y="904"/>
                    <a:pt x="2649" y="893"/>
                    <a:pt x="2649" y="882"/>
                  </a:cubicBezTo>
                  <a:cubicBezTo>
                    <a:pt x="2656" y="878"/>
                    <a:pt x="2650" y="861"/>
                    <a:pt x="2652" y="852"/>
                  </a:cubicBezTo>
                  <a:cubicBezTo>
                    <a:pt x="2652" y="842"/>
                    <a:pt x="2652" y="832"/>
                    <a:pt x="2652" y="822"/>
                  </a:cubicBezTo>
                  <a:cubicBezTo>
                    <a:pt x="2652" y="803"/>
                    <a:pt x="2652" y="784"/>
                    <a:pt x="2652" y="765"/>
                  </a:cubicBezTo>
                  <a:cubicBezTo>
                    <a:pt x="2653" y="765"/>
                    <a:pt x="2654" y="765"/>
                    <a:pt x="2655" y="765"/>
                  </a:cubicBezTo>
                  <a:cubicBezTo>
                    <a:pt x="2655" y="781"/>
                    <a:pt x="2655" y="797"/>
                    <a:pt x="2655" y="813"/>
                  </a:cubicBezTo>
                  <a:cubicBezTo>
                    <a:pt x="2657" y="828"/>
                    <a:pt x="2651" y="851"/>
                    <a:pt x="2658" y="861"/>
                  </a:cubicBezTo>
                  <a:cubicBezTo>
                    <a:pt x="2658" y="874"/>
                    <a:pt x="2658" y="887"/>
                    <a:pt x="2658" y="900"/>
                  </a:cubicBezTo>
                  <a:cubicBezTo>
                    <a:pt x="2658" y="918"/>
                    <a:pt x="2658" y="936"/>
                    <a:pt x="2658" y="954"/>
                  </a:cubicBezTo>
                  <a:cubicBezTo>
                    <a:pt x="2658" y="973"/>
                    <a:pt x="2658" y="992"/>
                    <a:pt x="2658" y="1011"/>
                  </a:cubicBezTo>
                  <a:cubicBezTo>
                    <a:pt x="2660" y="1026"/>
                    <a:pt x="2654" y="1049"/>
                    <a:pt x="2661" y="1059"/>
                  </a:cubicBezTo>
                  <a:cubicBezTo>
                    <a:pt x="2661" y="1074"/>
                    <a:pt x="2661" y="1089"/>
                    <a:pt x="2661" y="1104"/>
                  </a:cubicBezTo>
                  <a:cubicBezTo>
                    <a:pt x="2663" y="1123"/>
                    <a:pt x="2657" y="1150"/>
                    <a:pt x="2664" y="1164"/>
                  </a:cubicBezTo>
                  <a:cubicBezTo>
                    <a:pt x="2664" y="1189"/>
                    <a:pt x="2664" y="1214"/>
                    <a:pt x="2664" y="1239"/>
                  </a:cubicBezTo>
                  <a:cubicBezTo>
                    <a:pt x="2664" y="1263"/>
                    <a:pt x="2664" y="1287"/>
                    <a:pt x="2664" y="1311"/>
                  </a:cubicBezTo>
                  <a:cubicBezTo>
                    <a:pt x="2664" y="1331"/>
                    <a:pt x="2664" y="1351"/>
                    <a:pt x="2664" y="1371"/>
                  </a:cubicBezTo>
                  <a:cubicBezTo>
                    <a:pt x="2664" y="1390"/>
                    <a:pt x="2664" y="1409"/>
                    <a:pt x="2664" y="1428"/>
                  </a:cubicBezTo>
                  <a:cubicBezTo>
                    <a:pt x="2664" y="1448"/>
                    <a:pt x="2664" y="1468"/>
                    <a:pt x="2664" y="1488"/>
                  </a:cubicBezTo>
                  <a:cubicBezTo>
                    <a:pt x="2657" y="1502"/>
                    <a:pt x="2663" y="1529"/>
                    <a:pt x="2661" y="1548"/>
                  </a:cubicBezTo>
                  <a:cubicBezTo>
                    <a:pt x="2661" y="1567"/>
                    <a:pt x="2661" y="1586"/>
                    <a:pt x="2661" y="1605"/>
                  </a:cubicBezTo>
                  <a:cubicBezTo>
                    <a:pt x="2661" y="1614"/>
                    <a:pt x="2661" y="1623"/>
                    <a:pt x="2661" y="1632"/>
                  </a:cubicBezTo>
                  <a:cubicBezTo>
                    <a:pt x="2678" y="1639"/>
                    <a:pt x="2708" y="1633"/>
                    <a:pt x="2730" y="1635"/>
                  </a:cubicBezTo>
                  <a:cubicBezTo>
                    <a:pt x="2730" y="1627"/>
                    <a:pt x="2730" y="1619"/>
                    <a:pt x="2730" y="1611"/>
                  </a:cubicBezTo>
                  <a:cubicBezTo>
                    <a:pt x="2730" y="1594"/>
                    <a:pt x="2730" y="1577"/>
                    <a:pt x="2730" y="1560"/>
                  </a:cubicBezTo>
                  <a:cubicBezTo>
                    <a:pt x="2730" y="1444"/>
                    <a:pt x="2730" y="1328"/>
                    <a:pt x="2730" y="1212"/>
                  </a:cubicBezTo>
                  <a:cubicBezTo>
                    <a:pt x="2730" y="1118"/>
                    <a:pt x="2730" y="1024"/>
                    <a:pt x="2730" y="930"/>
                  </a:cubicBezTo>
                  <a:cubicBezTo>
                    <a:pt x="2730" y="902"/>
                    <a:pt x="2730" y="874"/>
                    <a:pt x="2730" y="846"/>
                  </a:cubicBezTo>
                  <a:cubicBezTo>
                    <a:pt x="2730" y="819"/>
                    <a:pt x="2730" y="792"/>
                    <a:pt x="2730" y="765"/>
                  </a:cubicBezTo>
                  <a:cubicBezTo>
                    <a:pt x="2737" y="744"/>
                    <a:pt x="2731" y="710"/>
                    <a:pt x="2733" y="684"/>
                  </a:cubicBezTo>
                  <a:cubicBezTo>
                    <a:pt x="2733" y="656"/>
                    <a:pt x="2733" y="628"/>
                    <a:pt x="2733" y="600"/>
                  </a:cubicBezTo>
                  <a:cubicBezTo>
                    <a:pt x="2733" y="572"/>
                    <a:pt x="2733" y="544"/>
                    <a:pt x="2733" y="516"/>
                  </a:cubicBezTo>
                  <a:cubicBezTo>
                    <a:pt x="2733" y="505"/>
                    <a:pt x="2733" y="494"/>
                    <a:pt x="2733" y="483"/>
                  </a:cubicBezTo>
                  <a:cubicBezTo>
                    <a:pt x="2731" y="471"/>
                    <a:pt x="2737" y="451"/>
                    <a:pt x="2730" y="444"/>
                  </a:cubicBezTo>
                  <a:cubicBezTo>
                    <a:pt x="2730" y="433"/>
                    <a:pt x="2730" y="422"/>
                    <a:pt x="2730" y="411"/>
                  </a:cubicBezTo>
                  <a:cubicBezTo>
                    <a:pt x="2728" y="386"/>
                    <a:pt x="2734" y="353"/>
                    <a:pt x="2727" y="333"/>
                  </a:cubicBezTo>
                  <a:cubicBezTo>
                    <a:pt x="2727" y="317"/>
                    <a:pt x="2727" y="301"/>
                    <a:pt x="2727" y="285"/>
                  </a:cubicBezTo>
                  <a:cubicBezTo>
                    <a:pt x="2725" y="268"/>
                    <a:pt x="2731" y="243"/>
                    <a:pt x="2724" y="231"/>
                  </a:cubicBezTo>
                  <a:cubicBezTo>
                    <a:pt x="2724" y="217"/>
                    <a:pt x="2724" y="203"/>
                    <a:pt x="2724" y="189"/>
                  </a:cubicBezTo>
                  <a:cubicBezTo>
                    <a:pt x="2724" y="165"/>
                    <a:pt x="2724" y="141"/>
                    <a:pt x="2724" y="117"/>
                  </a:cubicBezTo>
                  <a:cubicBezTo>
                    <a:pt x="2724" y="116"/>
                    <a:pt x="2724" y="115"/>
                    <a:pt x="2724" y="114"/>
                  </a:cubicBezTo>
                  <a:cubicBezTo>
                    <a:pt x="2712" y="116"/>
                    <a:pt x="2692" y="110"/>
                    <a:pt x="2685" y="117"/>
                  </a:cubicBezTo>
                  <a:cubicBezTo>
                    <a:pt x="2672" y="117"/>
                    <a:pt x="2659" y="117"/>
                    <a:pt x="2646" y="117"/>
                  </a:cubicBezTo>
                  <a:cubicBezTo>
                    <a:pt x="2646" y="119"/>
                    <a:pt x="2646" y="121"/>
                    <a:pt x="2646" y="123"/>
                  </a:cubicBezTo>
                  <a:cubicBezTo>
                    <a:pt x="2648" y="132"/>
                    <a:pt x="2642" y="149"/>
                    <a:pt x="2649" y="153"/>
                  </a:cubicBezTo>
                  <a:cubicBezTo>
                    <a:pt x="2649" y="162"/>
                    <a:pt x="2649" y="171"/>
                    <a:pt x="2649" y="180"/>
                  </a:cubicBezTo>
                  <a:cubicBezTo>
                    <a:pt x="2651" y="189"/>
                    <a:pt x="2645" y="206"/>
                    <a:pt x="2652" y="210"/>
                  </a:cubicBezTo>
                  <a:cubicBezTo>
                    <a:pt x="2652" y="219"/>
                    <a:pt x="2652" y="228"/>
                    <a:pt x="2652" y="237"/>
                  </a:cubicBezTo>
                  <a:cubicBezTo>
                    <a:pt x="2654" y="247"/>
                    <a:pt x="2648" y="265"/>
                    <a:pt x="2655" y="270"/>
                  </a:cubicBezTo>
                  <a:cubicBezTo>
                    <a:pt x="2655" y="278"/>
                    <a:pt x="2655" y="286"/>
                    <a:pt x="2655" y="294"/>
                  </a:cubicBezTo>
                  <a:cubicBezTo>
                    <a:pt x="2657" y="303"/>
                    <a:pt x="2651" y="320"/>
                    <a:pt x="2658" y="324"/>
                  </a:cubicBezTo>
                  <a:cubicBezTo>
                    <a:pt x="2658" y="333"/>
                    <a:pt x="2658" y="342"/>
                    <a:pt x="2658" y="351"/>
                  </a:cubicBezTo>
                  <a:cubicBezTo>
                    <a:pt x="2660" y="361"/>
                    <a:pt x="2654" y="379"/>
                    <a:pt x="2661" y="384"/>
                  </a:cubicBezTo>
                  <a:cubicBezTo>
                    <a:pt x="2661" y="394"/>
                    <a:pt x="2661" y="404"/>
                    <a:pt x="2661" y="414"/>
                  </a:cubicBezTo>
                  <a:cubicBezTo>
                    <a:pt x="2663" y="424"/>
                    <a:pt x="2657" y="442"/>
                    <a:pt x="2664" y="447"/>
                  </a:cubicBezTo>
                  <a:cubicBezTo>
                    <a:pt x="2664" y="461"/>
                    <a:pt x="2664" y="475"/>
                    <a:pt x="2664" y="489"/>
                  </a:cubicBezTo>
                  <a:cubicBezTo>
                    <a:pt x="2664" y="500"/>
                    <a:pt x="2664" y="511"/>
                    <a:pt x="2664" y="522"/>
                  </a:cubicBezTo>
                  <a:cubicBezTo>
                    <a:pt x="2664" y="532"/>
                    <a:pt x="2664" y="542"/>
                    <a:pt x="2664" y="552"/>
                  </a:cubicBezTo>
                  <a:cubicBezTo>
                    <a:pt x="2657" y="556"/>
                    <a:pt x="2663" y="573"/>
                    <a:pt x="2661" y="582"/>
                  </a:cubicBezTo>
                  <a:cubicBezTo>
                    <a:pt x="2661" y="591"/>
                    <a:pt x="2661" y="600"/>
                    <a:pt x="2661" y="609"/>
                  </a:cubicBezTo>
                  <a:cubicBezTo>
                    <a:pt x="2660" y="609"/>
                    <a:pt x="2659" y="609"/>
                    <a:pt x="2658" y="609"/>
                  </a:cubicBezTo>
                  <a:cubicBezTo>
                    <a:pt x="2658" y="602"/>
                    <a:pt x="2658" y="595"/>
                    <a:pt x="2658" y="588"/>
                  </a:cubicBezTo>
                  <a:cubicBezTo>
                    <a:pt x="2658" y="578"/>
                    <a:pt x="2658" y="568"/>
                    <a:pt x="2658" y="558"/>
                  </a:cubicBezTo>
                  <a:cubicBezTo>
                    <a:pt x="2658" y="548"/>
                    <a:pt x="2658" y="538"/>
                    <a:pt x="2658" y="528"/>
                  </a:cubicBezTo>
                  <a:cubicBezTo>
                    <a:pt x="2663" y="521"/>
                    <a:pt x="2663" y="493"/>
                    <a:pt x="2658" y="486"/>
                  </a:cubicBezTo>
                  <a:cubicBezTo>
                    <a:pt x="2658" y="471"/>
                    <a:pt x="2658" y="456"/>
                    <a:pt x="2658" y="441"/>
                  </a:cubicBezTo>
                  <a:cubicBezTo>
                    <a:pt x="2656" y="431"/>
                    <a:pt x="2662" y="413"/>
                    <a:pt x="2655" y="408"/>
                  </a:cubicBezTo>
                  <a:cubicBezTo>
                    <a:pt x="2652" y="326"/>
                    <a:pt x="2643" y="250"/>
                    <a:pt x="2643" y="165"/>
                  </a:cubicBezTo>
                  <a:cubicBezTo>
                    <a:pt x="2643" y="146"/>
                    <a:pt x="2643" y="127"/>
                    <a:pt x="2643" y="108"/>
                  </a:cubicBezTo>
                  <a:cubicBezTo>
                    <a:pt x="2648" y="108"/>
                    <a:pt x="2653" y="108"/>
                    <a:pt x="2658" y="108"/>
                  </a:cubicBezTo>
                  <a:cubicBezTo>
                    <a:pt x="2686" y="106"/>
                    <a:pt x="2706" y="112"/>
                    <a:pt x="2733" y="111"/>
                  </a:cubicBezTo>
                  <a:cubicBezTo>
                    <a:pt x="2733" y="116"/>
                    <a:pt x="2729" y="117"/>
                    <a:pt x="2730" y="123"/>
                  </a:cubicBezTo>
                  <a:cubicBezTo>
                    <a:pt x="2732" y="141"/>
                    <a:pt x="2726" y="167"/>
                    <a:pt x="2733" y="180"/>
                  </a:cubicBezTo>
                  <a:cubicBezTo>
                    <a:pt x="2733" y="193"/>
                    <a:pt x="2733" y="206"/>
                    <a:pt x="2733" y="219"/>
                  </a:cubicBezTo>
                  <a:cubicBezTo>
                    <a:pt x="2733" y="235"/>
                    <a:pt x="2733" y="251"/>
                    <a:pt x="2733" y="267"/>
                  </a:cubicBezTo>
                  <a:cubicBezTo>
                    <a:pt x="2733" y="286"/>
                    <a:pt x="2733" y="305"/>
                    <a:pt x="2733" y="324"/>
                  </a:cubicBezTo>
                  <a:cubicBezTo>
                    <a:pt x="2735" y="343"/>
                    <a:pt x="2729" y="370"/>
                    <a:pt x="2736" y="384"/>
                  </a:cubicBezTo>
                  <a:cubicBezTo>
                    <a:pt x="2736" y="402"/>
                    <a:pt x="2736" y="420"/>
                    <a:pt x="2736" y="438"/>
                  </a:cubicBezTo>
                  <a:cubicBezTo>
                    <a:pt x="2736" y="452"/>
                    <a:pt x="2736" y="466"/>
                    <a:pt x="2736" y="480"/>
                  </a:cubicBezTo>
                  <a:cubicBezTo>
                    <a:pt x="2736" y="500"/>
                    <a:pt x="2736" y="520"/>
                    <a:pt x="2736" y="540"/>
                  </a:cubicBezTo>
                  <a:cubicBezTo>
                    <a:pt x="2738" y="566"/>
                    <a:pt x="2732" y="600"/>
                    <a:pt x="2739" y="621"/>
                  </a:cubicBezTo>
                  <a:cubicBezTo>
                    <a:pt x="2739" y="647"/>
                    <a:pt x="2739" y="673"/>
                    <a:pt x="2739" y="699"/>
                  </a:cubicBezTo>
                  <a:cubicBezTo>
                    <a:pt x="2739" y="725"/>
                    <a:pt x="2739" y="751"/>
                    <a:pt x="2739" y="777"/>
                  </a:cubicBezTo>
                  <a:cubicBezTo>
                    <a:pt x="2739" y="803"/>
                    <a:pt x="2739" y="829"/>
                    <a:pt x="2739" y="855"/>
                  </a:cubicBezTo>
                  <a:cubicBezTo>
                    <a:pt x="2741" y="880"/>
                    <a:pt x="2735" y="913"/>
                    <a:pt x="2742" y="933"/>
                  </a:cubicBezTo>
                  <a:cubicBezTo>
                    <a:pt x="2742" y="957"/>
                    <a:pt x="2742" y="981"/>
                    <a:pt x="2742" y="1005"/>
                  </a:cubicBezTo>
                  <a:cubicBezTo>
                    <a:pt x="2735" y="1020"/>
                    <a:pt x="2741" y="1048"/>
                    <a:pt x="2739" y="1068"/>
                  </a:cubicBezTo>
                  <a:cubicBezTo>
                    <a:pt x="2739" y="1088"/>
                    <a:pt x="2739" y="1108"/>
                    <a:pt x="2739" y="1128"/>
                  </a:cubicBezTo>
                  <a:cubicBezTo>
                    <a:pt x="2739" y="1149"/>
                    <a:pt x="2739" y="1170"/>
                    <a:pt x="2739" y="1191"/>
                  </a:cubicBezTo>
                  <a:cubicBezTo>
                    <a:pt x="2739" y="1212"/>
                    <a:pt x="2739" y="1233"/>
                    <a:pt x="2739" y="1254"/>
                  </a:cubicBezTo>
                  <a:cubicBezTo>
                    <a:pt x="2732" y="1268"/>
                    <a:pt x="2738" y="1295"/>
                    <a:pt x="2736" y="1314"/>
                  </a:cubicBezTo>
                  <a:cubicBezTo>
                    <a:pt x="2736" y="1373"/>
                    <a:pt x="2736" y="1432"/>
                    <a:pt x="2736" y="1491"/>
                  </a:cubicBezTo>
                  <a:cubicBezTo>
                    <a:pt x="2744" y="1533"/>
                    <a:pt x="2725" y="1597"/>
                    <a:pt x="2736" y="1632"/>
                  </a:cubicBezTo>
                  <a:cubicBezTo>
                    <a:pt x="2737" y="1635"/>
                    <a:pt x="2741" y="1635"/>
                    <a:pt x="2745" y="1635"/>
                  </a:cubicBezTo>
                  <a:cubicBezTo>
                    <a:pt x="2764" y="1633"/>
                    <a:pt x="2776" y="1639"/>
                    <a:pt x="2793" y="1638"/>
                  </a:cubicBezTo>
                  <a:cubicBezTo>
                    <a:pt x="2800" y="1630"/>
                    <a:pt x="2794" y="1609"/>
                    <a:pt x="2796" y="1596"/>
                  </a:cubicBezTo>
                  <a:cubicBezTo>
                    <a:pt x="2796" y="1333"/>
                    <a:pt x="2796" y="1070"/>
                    <a:pt x="2796" y="807"/>
                  </a:cubicBezTo>
                  <a:cubicBezTo>
                    <a:pt x="2796" y="698"/>
                    <a:pt x="2796" y="589"/>
                    <a:pt x="2796" y="480"/>
                  </a:cubicBezTo>
                  <a:cubicBezTo>
                    <a:pt x="2796" y="431"/>
                    <a:pt x="2796" y="382"/>
                    <a:pt x="2796" y="333"/>
                  </a:cubicBezTo>
                  <a:cubicBezTo>
                    <a:pt x="2796" y="312"/>
                    <a:pt x="2796" y="291"/>
                    <a:pt x="2796" y="270"/>
                  </a:cubicBezTo>
                  <a:cubicBezTo>
                    <a:pt x="2796" y="257"/>
                    <a:pt x="2796" y="244"/>
                    <a:pt x="2796" y="231"/>
                  </a:cubicBezTo>
                  <a:cubicBezTo>
                    <a:pt x="2803" y="218"/>
                    <a:pt x="2797" y="192"/>
                    <a:pt x="2799" y="174"/>
                  </a:cubicBezTo>
                  <a:cubicBezTo>
                    <a:pt x="2799" y="157"/>
                    <a:pt x="2799" y="140"/>
                    <a:pt x="2799" y="123"/>
                  </a:cubicBezTo>
                  <a:cubicBezTo>
                    <a:pt x="2806" y="116"/>
                    <a:pt x="2800" y="96"/>
                    <a:pt x="2802" y="84"/>
                  </a:cubicBezTo>
                  <a:cubicBezTo>
                    <a:pt x="2802" y="73"/>
                    <a:pt x="2802" y="62"/>
                    <a:pt x="2802" y="51"/>
                  </a:cubicBezTo>
                  <a:cubicBezTo>
                    <a:pt x="2794" y="44"/>
                    <a:pt x="2773" y="50"/>
                    <a:pt x="2760" y="48"/>
                  </a:cubicBezTo>
                  <a:cubicBezTo>
                    <a:pt x="2751" y="50"/>
                    <a:pt x="2734" y="44"/>
                    <a:pt x="2730" y="51"/>
                  </a:cubicBezTo>
                  <a:cubicBezTo>
                    <a:pt x="2681" y="52"/>
                    <a:pt x="2639" y="46"/>
                    <a:pt x="2592" y="45"/>
                  </a:cubicBezTo>
                  <a:cubicBezTo>
                    <a:pt x="2595" y="82"/>
                    <a:pt x="2606" y="137"/>
                    <a:pt x="2604" y="189"/>
                  </a:cubicBezTo>
                  <a:cubicBezTo>
                    <a:pt x="2606" y="198"/>
                    <a:pt x="2600" y="215"/>
                    <a:pt x="2607" y="219"/>
                  </a:cubicBezTo>
                  <a:cubicBezTo>
                    <a:pt x="2607" y="232"/>
                    <a:pt x="2607" y="245"/>
                    <a:pt x="2607" y="258"/>
                  </a:cubicBezTo>
                  <a:cubicBezTo>
                    <a:pt x="2609" y="273"/>
                    <a:pt x="2603" y="296"/>
                    <a:pt x="2610" y="306"/>
                  </a:cubicBezTo>
                  <a:cubicBezTo>
                    <a:pt x="2610" y="337"/>
                    <a:pt x="2610" y="368"/>
                    <a:pt x="2610" y="399"/>
                  </a:cubicBezTo>
                  <a:cubicBezTo>
                    <a:pt x="2610" y="452"/>
                    <a:pt x="2610" y="505"/>
                    <a:pt x="2610" y="558"/>
                  </a:cubicBezTo>
                  <a:cubicBezTo>
                    <a:pt x="2610" y="593"/>
                    <a:pt x="2610" y="628"/>
                    <a:pt x="2610" y="663"/>
                  </a:cubicBezTo>
                  <a:cubicBezTo>
                    <a:pt x="2610" y="678"/>
                    <a:pt x="2610" y="693"/>
                    <a:pt x="2610" y="708"/>
                  </a:cubicBezTo>
                  <a:cubicBezTo>
                    <a:pt x="2610" y="724"/>
                    <a:pt x="2610" y="740"/>
                    <a:pt x="2610" y="756"/>
                  </a:cubicBezTo>
                  <a:cubicBezTo>
                    <a:pt x="2603" y="765"/>
                    <a:pt x="2609" y="787"/>
                    <a:pt x="2607" y="801"/>
                  </a:cubicBezTo>
                  <a:cubicBezTo>
                    <a:pt x="2607" y="816"/>
                    <a:pt x="2607" y="831"/>
                    <a:pt x="2607" y="846"/>
                  </a:cubicBezTo>
                  <a:cubicBezTo>
                    <a:pt x="2607" y="862"/>
                    <a:pt x="2607" y="878"/>
                    <a:pt x="2607" y="894"/>
                  </a:cubicBezTo>
                  <a:cubicBezTo>
                    <a:pt x="2607" y="909"/>
                    <a:pt x="2607" y="924"/>
                    <a:pt x="2607" y="939"/>
                  </a:cubicBezTo>
                  <a:cubicBezTo>
                    <a:pt x="2600" y="949"/>
                    <a:pt x="2606" y="972"/>
                    <a:pt x="2604" y="987"/>
                  </a:cubicBezTo>
                  <a:cubicBezTo>
                    <a:pt x="2605" y="992"/>
                    <a:pt x="2602" y="993"/>
                    <a:pt x="2598" y="993"/>
                  </a:cubicBezTo>
                  <a:cubicBezTo>
                    <a:pt x="2598" y="968"/>
                    <a:pt x="2598" y="943"/>
                    <a:pt x="2598" y="918"/>
                  </a:cubicBezTo>
                  <a:cubicBezTo>
                    <a:pt x="2598" y="867"/>
                    <a:pt x="2598" y="816"/>
                    <a:pt x="2598" y="765"/>
                  </a:cubicBezTo>
                  <a:cubicBezTo>
                    <a:pt x="2605" y="720"/>
                    <a:pt x="2599" y="662"/>
                    <a:pt x="2601" y="612"/>
                  </a:cubicBezTo>
                  <a:cubicBezTo>
                    <a:pt x="2601" y="560"/>
                    <a:pt x="2601" y="508"/>
                    <a:pt x="2601" y="456"/>
                  </a:cubicBezTo>
                  <a:cubicBezTo>
                    <a:pt x="2599" y="419"/>
                    <a:pt x="2605" y="374"/>
                    <a:pt x="2598" y="342"/>
                  </a:cubicBezTo>
                  <a:cubicBezTo>
                    <a:pt x="2590" y="253"/>
                    <a:pt x="2594" y="153"/>
                    <a:pt x="2583" y="72"/>
                  </a:cubicBezTo>
                  <a:cubicBezTo>
                    <a:pt x="2581" y="59"/>
                    <a:pt x="2581" y="44"/>
                    <a:pt x="2571" y="36"/>
                  </a:cubicBezTo>
                  <a:cubicBezTo>
                    <a:pt x="2583" y="22"/>
                    <a:pt x="2621" y="34"/>
                    <a:pt x="2643" y="30"/>
                  </a:cubicBezTo>
                  <a:cubicBezTo>
                    <a:pt x="2651" y="37"/>
                    <a:pt x="2672" y="31"/>
                    <a:pt x="2685" y="33"/>
                  </a:cubicBezTo>
                  <a:cubicBezTo>
                    <a:pt x="2698" y="33"/>
                    <a:pt x="2711" y="33"/>
                    <a:pt x="2724" y="33"/>
                  </a:cubicBezTo>
                  <a:cubicBezTo>
                    <a:pt x="2744" y="38"/>
                    <a:pt x="2785" y="38"/>
                    <a:pt x="2805" y="33"/>
                  </a:cubicBezTo>
                  <a:close/>
                  <a:moveTo>
                    <a:pt x="2385" y="273"/>
                  </a:moveTo>
                  <a:cubicBezTo>
                    <a:pt x="2385" y="260"/>
                    <a:pt x="2385" y="247"/>
                    <a:pt x="2385" y="234"/>
                  </a:cubicBezTo>
                  <a:cubicBezTo>
                    <a:pt x="2372" y="234"/>
                    <a:pt x="2359" y="234"/>
                    <a:pt x="2346" y="234"/>
                  </a:cubicBezTo>
                  <a:cubicBezTo>
                    <a:pt x="2334" y="234"/>
                    <a:pt x="2322" y="234"/>
                    <a:pt x="2310" y="234"/>
                  </a:cubicBezTo>
                  <a:cubicBezTo>
                    <a:pt x="2295" y="234"/>
                    <a:pt x="2280" y="234"/>
                    <a:pt x="2265" y="234"/>
                  </a:cubicBezTo>
                  <a:cubicBezTo>
                    <a:pt x="2256" y="227"/>
                    <a:pt x="2234" y="233"/>
                    <a:pt x="2220" y="231"/>
                  </a:cubicBezTo>
                  <a:cubicBezTo>
                    <a:pt x="2205" y="231"/>
                    <a:pt x="2190" y="231"/>
                    <a:pt x="2175" y="231"/>
                  </a:cubicBezTo>
                  <a:cubicBezTo>
                    <a:pt x="2168" y="227"/>
                    <a:pt x="2122" y="224"/>
                    <a:pt x="2130" y="234"/>
                  </a:cubicBezTo>
                  <a:cubicBezTo>
                    <a:pt x="2133" y="261"/>
                    <a:pt x="2139" y="285"/>
                    <a:pt x="2136" y="318"/>
                  </a:cubicBezTo>
                  <a:cubicBezTo>
                    <a:pt x="2149" y="318"/>
                    <a:pt x="2162" y="318"/>
                    <a:pt x="2175" y="318"/>
                  </a:cubicBezTo>
                  <a:cubicBezTo>
                    <a:pt x="2181" y="325"/>
                    <a:pt x="2200" y="319"/>
                    <a:pt x="2211" y="321"/>
                  </a:cubicBezTo>
                  <a:cubicBezTo>
                    <a:pt x="2239" y="321"/>
                    <a:pt x="2267" y="321"/>
                    <a:pt x="2295" y="321"/>
                  </a:cubicBezTo>
                  <a:cubicBezTo>
                    <a:pt x="2296" y="306"/>
                    <a:pt x="2293" y="279"/>
                    <a:pt x="2295" y="273"/>
                  </a:cubicBezTo>
                  <a:cubicBezTo>
                    <a:pt x="2296" y="273"/>
                    <a:pt x="2297" y="273"/>
                    <a:pt x="2298" y="273"/>
                  </a:cubicBezTo>
                  <a:cubicBezTo>
                    <a:pt x="2317" y="273"/>
                    <a:pt x="2336" y="273"/>
                    <a:pt x="2355" y="273"/>
                  </a:cubicBezTo>
                  <a:cubicBezTo>
                    <a:pt x="2358" y="296"/>
                    <a:pt x="2342" y="300"/>
                    <a:pt x="2343" y="321"/>
                  </a:cubicBezTo>
                  <a:cubicBezTo>
                    <a:pt x="2351" y="326"/>
                    <a:pt x="2380" y="326"/>
                    <a:pt x="2388" y="321"/>
                  </a:cubicBezTo>
                  <a:cubicBezTo>
                    <a:pt x="2388" y="317"/>
                    <a:pt x="2388" y="313"/>
                    <a:pt x="2388" y="309"/>
                  </a:cubicBezTo>
                  <a:cubicBezTo>
                    <a:pt x="2386" y="298"/>
                    <a:pt x="2392" y="279"/>
                    <a:pt x="2385" y="273"/>
                  </a:cubicBezTo>
                  <a:close/>
                  <a:moveTo>
                    <a:pt x="2340" y="321"/>
                  </a:moveTo>
                  <a:cubicBezTo>
                    <a:pt x="2338" y="304"/>
                    <a:pt x="2342" y="293"/>
                    <a:pt x="2343" y="279"/>
                  </a:cubicBezTo>
                  <a:cubicBezTo>
                    <a:pt x="2330" y="281"/>
                    <a:pt x="2309" y="275"/>
                    <a:pt x="2301" y="282"/>
                  </a:cubicBezTo>
                  <a:cubicBezTo>
                    <a:pt x="2307" y="287"/>
                    <a:pt x="2307" y="298"/>
                    <a:pt x="2307" y="309"/>
                  </a:cubicBezTo>
                  <a:cubicBezTo>
                    <a:pt x="2307" y="314"/>
                    <a:pt x="2307" y="319"/>
                    <a:pt x="2307" y="324"/>
                  </a:cubicBezTo>
                  <a:cubicBezTo>
                    <a:pt x="2317" y="322"/>
                    <a:pt x="2335" y="328"/>
                    <a:pt x="2340" y="321"/>
                  </a:cubicBezTo>
                  <a:close/>
                  <a:moveTo>
                    <a:pt x="534" y="318"/>
                  </a:moveTo>
                  <a:cubicBezTo>
                    <a:pt x="534" y="308"/>
                    <a:pt x="534" y="298"/>
                    <a:pt x="534" y="288"/>
                  </a:cubicBezTo>
                  <a:cubicBezTo>
                    <a:pt x="487" y="285"/>
                    <a:pt x="445" y="277"/>
                    <a:pt x="393" y="279"/>
                  </a:cubicBezTo>
                  <a:cubicBezTo>
                    <a:pt x="393" y="292"/>
                    <a:pt x="393" y="305"/>
                    <a:pt x="393" y="318"/>
                  </a:cubicBezTo>
                  <a:cubicBezTo>
                    <a:pt x="404" y="318"/>
                    <a:pt x="415" y="318"/>
                    <a:pt x="426" y="318"/>
                  </a:cubicBezTo>
                  <a:cubicBezTo>
                    <a:pt x="432" y="325"/>
                    <a:pt x="451" y="319"/>
                    <a:pt x="462" y="321"/>
                  </a:cubicBezTo>
                  <a:cubicBezTo>
                    <a:pt x="473" y="321"/>
                    <a:pt x="484" y="321"/>
                    <a:pt x="495" y="321"/>
                  </a:cubicBezTo>
                  <a:cubicBezTo>
                    <a:pt x="500" y="326"/>
                    <a:pt x="543" y="328"/>
                    <a:pt x="534" y="318"/>
                  </a:cubicBezTo>
                  <a:close/>
                  <a:moveTo>
                    <a:pt x="36" y="324"/>
                  </a:moveTo>
                  <a:cubicBezTo>
                    <a:pt x="36" y="331"/>
                    <a:pt x="36" y="338"/>
                    <a:pt x="36" y="345"/>
                  </a:cubicBezTo>
                  <a:cubicBezTo>
                    <a:pt x="36" y="392"/>
                    <a:pt x="36" y="439"/>
                    <a:pt x="36" y="486"/>
                  </a:cubicBezTo>
                  <a:cubicBezTo>
                    <a:pt x="38" y="868"/>
                    <a:pt x="32" y="1258"/>
                    <a:pt x="39" y="1635"/>
                  </a:cubicBezTo>
                  <a:cubicBezTo>
                    <a:pt x="62" y="1632"/>
                    <a:pt x="98" y="1642"/>
                    <a:pt x="111" y="1629"/>
                  </a:cubicBezTo>
                  <a:cubicBezTo>
                    <a:pt x="107" y="1629"/>
                    <a:pt x="108" y="1624"/>
                    <a:pt x="105" y="1623"/>
                  </a:cubicBezTo>
                  <a:cubicBezTo>
                    <a:pt x="106" y="1594"/>
                    <a:pt x="97" y="1560"/>
                    <a:pt x="105" y="1533"/>
                  </a:cubicBezTo>
                  <a:cubicBezTo>
                    <a:pt x="139" y="1533"/>
                    <a:pt x="173" y="1533"/>
                    <a:pt x="207" y="1533"/>
                  </a:cubicBezTo>
                  <a:cubicBezTo>
                    <a:pt x="207" y="1540"/>
                    <a:pt x="207" y="1547"/>
                    <a:pt x="207" y="1554"/>
                  </a:cubicBezTo>
                  <a:cubicBezTo>
                    <a:pt x="207" y="1566"/>
                    <a:pt x="207" y="1578"/>
                    <a:pt x="207" y="1590"/>
                  </a:cubicBezTo>
                  <a:cubicBezTo>
                    <a:pt x="209" y="1607"/>
                    <a:pt x="204" y="1617"/>
                    <a:pt x="204" y="1632"/>
                  </a:cubicBezTo>
                  <a:cubicBezTo>
                    <a:pt x="216" y="1636"/>
                    <a:pt x="254" y="1640"/>
                    <a:pt x="261" y="1629"/>
                  </a:cubicBezTo>
                  <a:cubicBezTo>
                    <a:pt x="271" y="1630"/>
                    <a:pt x="274" y="1624"/>
                    <a:pt x="285" y="1626"/>
                  </a:cubicBezTo>
                  <a:cubicBezTo>
                    <a:pt x="305" y="1626"/>
                    <a:pt x="325" y="1626"/>
                    <a:pt x="345" y="1626"/>
                  </a:cubicBezTo>
                  <a:cubicBezTo>
                    <a:pt x="345" y="1620"/>
                    <a:pt x="345" y="1614"/>
                    <a:pt x="345" y="1608"/>
                  </a:cubicBezTo>
                  <a:cubicBezTo>
                    <a:pt x="345" y="1607"/>
                    <a:pt x="345" y="1606"/>
                    <a:pt x="345" y="1605"/>
                  </a:cubicBezTo>
                  <a:cubicBezTo>
                    <a:pt x="350" y="1591"/>
                    <a:pt x="350" y="1556"/>
                    <a:pt x="345" y="1542"/>
                  </a:cubicBezTo>
                  <a:cubicBezTo>
                    <a:pt x="318" y="1544"/>
                    <a:pt x="283" y="1538"/>
                    <a:pt x="261" y="1545"/>
                  </a:cubicBezTo>
                  <a:cubicBezTo>
                    <a:pt x="261" y="1563"/>
                    <a:pt x="261" y="1581"/>
                    <a:pt x="261" y="1599"/>
                  </a:cubicBezTo>
                  <a:cubicBezTo>
                    <a:pt x="254" y="1602"/>
                    <a:pt x="260" y="1618"/>
                    <a:pt x="258" y="1626"/>
                  </a:cubicBezTo>
                  <a:cubicBezTo>
                    <a:pt x="257" y="1626"/>
                    <a:pt x="256" y="1626"/>
                    <a:pt x="255" y="1626"/>
                  </a:cubicBezTo>
                  <a:cubicBezTo>
                    <a:pt x="251" y="1598"/>
                    <a:pt x="252" y="1565"/>
                    <a:pt x="252" y="1533"/>
                  </a:cubicBezTo>
                  <a:cubicBezTo>
                    <a:pt x="285" y="1538"/>
                    <a:pt x="339" y="1522"/>
                    <a:pt x="357" y="1542"/>
                  </a:cubicBezTo>
                  <a:cubicBezTo>
                    <a:pt x="356" y="1572"/>
                    <a:pt x="360" y="1607"/>
                    <a:pt x="351" y="1629"/>
                  </a:cubicBezTo>
                  <a:cubicBezTo>
                    <a:pt x="355" y="1640"/>
                    <a:pt x="390" y="1635"/>
                    <a:pt x="399" y="1632"/>
                  </a:cubicBezTo>
                  <a:cubicBezTo>
                    <a:pt x="396" y="1615"/>
                    <a:pt x="395" y="1596"/>
                    <a:pt x="396" y="1575"/>
                  </a:cubicBezTo>
                  <a:cubicBezTo>
                    <a:pt x="394" y="1564"/>
                    <a:pt x="400" y="1545"/>
                    <a:pt x="393" y="1539"/>
                  </a:cubicBezTo>
                  <a:cubicBezTo>
                    <a:pt x="394" y="1537"/>
                    <a:pt x="393" y="1533"/>
                    <a:pt x="396" y="1533"/>
                  </a:cubicBezTo>
                  <a:cubicBezTo>
                    <a:pt x="430" y="1533"/>
                    <a:pt x="464" y="1533"/>
                    <a:pt x="498" y="1533"/>
                  </a:cubicBezTo>
                  <a:cubicBezTo>
                    <a:pt x="500" y="1542"/>
                    <a:pt x="494" y="1559"/>
                    <a:pt x="501" y="1563"/>
                  </a:cubicBezTo>
                  <a:cubicBezTo>
                    <a:pt x="502" y="1588"/>
                    <a:pt x="501" y="1611"/>
                    <a:pt x="495" y="1629"/>
                  </a:cubicBezTo>
                  <a:cubicBezTo>
                    <a:pt x="495" y="1641"/>
                    <a:pt x="516" y="1632"/>
                    <a:pt x="525" y="1635"/>
                  </a:cubicBezTo>
                  <a:cubicBezTo>
                    <a:pt x="532" y="1630"/>
                    <a:pt x="526" y="1612"/>
                    <a:pt x="528" y="1602"/>
                  </a:cubicBezTo>
                  <a:cubicBezTo>
                    <a:pt x="528" y="1591"/>
                    <a:pt x="528" y="1580"/>
                    <a:pt x="528" y="1569"/>
                  </a:cubicBezTo>
                  <a:cubicBezTo>
                    <a:pt x="535" y="1565"/>
                    <a:pt x="529" y="1548"/>
                    <a:pt x="531" y="1539"/>
                  </a:cubicBezTo>
                  <a:cubicBezTo>
                    <a:pt x="529" y="1508"/>
                    <a:pt x="534" y="1484"/>
                    <a:pt x="534" y="1455"/>
                  </a:cubicBezTo>
                  <a:cubicBezTo>
                    <a:pt x="541" y="1451"/>
                    <a:pt x="535" y="1434"/>
                    <a:pt x="537" y="1425"/>
                  </a:cubicBezTo>
                  <a:cubicBezTo>
                    <a:pt x="537" y="1413"/>
                    <a:pt x="537" y="1401"/>
                    <a:pt x="537" y="1389"/>
                  </a:cubicBezTo>
                  <a:cubicBezTo>
                    <a:pt x="542" y="1373"/>
                    <a:pt x="542" y="1336"/>
                    <a:pt x="537" y="1320"/>
                  </a:cubicBezTo>
                  <a:cubicBezTo>
                    <a:pt x="535" y="1270"/>
                    <a:pt x="532" y="1221"/>
                    <a:pt x="531" y="1170"/>
                  </a:cubicBezTo>
                  <a:cubicBezTo>
                    <a:pt x="529" y="1155"/>
                    <a:pt x="535" y="1132"/>
                    <a:pt x="528" y="1122"/>
                  </a:cubicBezTo>
                  <a:cubicBezTo>
                    <a:pt x="528" y="1109"/>
                    <a:pt x="528" y="1096"/>
                    <a:pt x="528" y="1083"/>
                  </a:cubicBezTo>
                  <a:cubicBezTo>
                    <a:pt x="528" y="1051"/>
                    <a:pt x="528" y="1019"/>
                    <a:pt x="528" y="987"/>
                  </a:cubicBezTo>
                  <a:cubicBezTo>
                    <a:pt x="528" y="972"/>
                    <a:pt x="528" y="957"/>
                    <a:pt x="528" y="942"/>
                  </a:cubicBezTo>
                  <a:cubicBezTo>
                    <a:pt x="535" y="931"/>
                    <a:pt x="529" y="907"/>
                    <a:pt x="531" y="891"/>
                  </a:cubicBezTo>
                  <a:cubicBezTo>
                    <a:pt x="531" y="874"/>
                    <a:pt x="531" y="857"/>
                    <a:pt x="531" y="840"/>
                  </a:cubicBezTo>
                  <a:cubicBezTo>
                    <a:pt x="538" y="831"/>
                    <a:pt x="532" y="809"/>
                    <a:pt x="534" y="795"/>
                  </a:cubicBezTo>
                  <a:cubicBezTo>
                    <a:pt x="534" y="781"/>
                    <a:pt x="534" y="767"/>
                    <a:pt x="534" y="753"/>
                  </a:cubicBezTo>
                  <a:cubicBezTo>
                    <a:pt x="541" y="746"/>
                    <a:pt x="535" y="726"/>
                    <a:pt x="537" y="714"/>
                  </a:cubicBezTo>
                  <a:cubicBezTo>
                    <a:pt x="537" y="701"/>
                    <a:pt x="537" y="688"/>
                    <a:pt x="537" y="675"/>
                  </a:cubicBezTo>
                  <a:cubicBezTo>
                    <a:pt x="544" y="667"/>
                    <a:pt x="538" y="646"/>
                    <a:pt x="540" y="633"/>
                  </a:cubicBezTo>
                  <a:cubicBezTo>
                    <a:pt x="540" y="610"/>
                    <a:pt x="540" y="587"/>
                    <a:pt x="540" y="564"/>
                  </a:cubicBezTo>
                  <a:cubicBezTo>
                    <a:pt x="547" y="549"/>
                    <a:pt x="541" y="521"/>
                    <a:pt x="543" y="501"/>
                  </a:cubicBezTo>
                  <a:cubicBezTo>
                    <a:pt x="543" y="479"/>
                    <a:pt x="543" y="457"/>
                    <a:pt x="543" y="435"/>
                  </a:cubicBezTo>
                  <a:cubicBezTo>
                    <a:pt x="541" y="426"/>
                    <a:pt x="547" y="409"/>
                    <a:pt x="540" y="405"/>
                  </a:cubicBezTo>
                  <a:cubicBezTo>
                    <a:pt x="540" y="392"/>
                    <a:pt x="540" y="379"/>
                    <a:pt x="540" y="366"/>
                  </a:cubicBezTo>
                  <a:cubicBezTo>
                    <a:pt x="538" y="356"/>
                    <a:pt x="545" y="321"/>
                    <a:pt x="534" y="330"/>
                  </a:cubicBezTo>
                  <a:cubicBezTo>
                    <a:pt x="496" y="330"/>
                    <a:pt x="458" y="330"/>
                    <a:pt x="420" y="330"/>
                  </a:cubicBezTo>
                  <a:cubicBezTo>
                    <a:pt x="409" y="323"/>
                    <a:pt x="385" y="329"/>
                    <a:pt x="369" y="327"/>
                  </a:cubicBezTo>
                  <a:cubicBezTo>
                    <a:pt x="362" y="327"/>
                    <a:pt x="355" y="327"/>
                    <a:pt x="348" y="327"/>
                  </a:cubicBezTo>
                  <a:cubicBezTo>
                    <a:pt x="342" y="320"/>
                    <a:pt x="323" y="326"/>
                    <a:pt x="312" y="324"/>
                  </a:cubicBezTo>
                  <a:cubicBezTo>
                    <a:pt x="297" y="324"/>
                    <a:pt x="282" y="324"/>
                    <a:pt x="267" y="324"/>
                  </a:cubicBezTo>
                  <a:cubicBezTo>
                    <a:pt x="234" y="324"/>
                    <a:pt x="201" y="324"/>
                    <a:pt x="168" y="324"/>
                  </a:cubicBezTo>
                  <a:cubicBezTo>
                    <a:pt x="147" y="317"/>
                    <a:pt x="113" y="323"/>
                    <a:pt x="87" y="321"/>
                  </a:cubicBezTo>
                  <a:cubicBezTo>
                    <a:pt x="71" y="323"/>
                    <a:pt x="47" y="317"/>
                    <a:pt x="36" y="324"/>
                  </a:cubicBezTo>
                  <a:close/>
                  <a:moveTo>
                    <a:pt x="111" y="1614"/>
                  </a:moveTo>
                  <a:cubicBezTo>
                    <a:pt x="111" y="1618"/>
                    <a:pt x="111" y="1622"/>
                    <a:pt x="111" y="1626"/>
                  </a:cubicBezTo>
                  <a:cubicBezTo>
                    <a:pt x="117" y="1626"/>
                    <a:pt x="123" y="1626"/>
                    <a:pt x="129" y="1626"/>
                  </a:cubicBezTo>
                  <a:cubicBezTo>
                    <a:pt x="150" y="1624"/>
                    <a:pt x="179" y="1630"/>
                    <a:pt x="195" y="1623"/>
                  </a:cubicBezTo>
                  <a:cubicBezTo>
                    <a:pt x="198" y="1598"/>
                    <a:pt x="199" y="1571"/>
                    <a:pt x="198" y="1542"/>
                  </a:cubicBezTo>
                  <a:cubicBezTo>
                    <a:pt x="171" y="1546"/>
                    <a:pt x="128" y="1534"/>
                    <a:pt x="111" y="1548"/>
                  </a:cubicBezTo>
                  <a:cubicBezTo>
                    <a:pt x="111" y="1550"/>
                    <a:pt x="111" y="1552"/>
                    <a:pt x="111" y="1554"/>
                  </a:cubicBezTo>
                  <a:cubicBezTo>
                    <a:pt x="111" y="1574"/>
                    <a:pt x="111" y="1594"/>
                    <a:pt x="111" y="1614"/>
                  </a:cubicBezTo>
                  <a:close/>
                  <a:moveTo>
                    <a:pt x="405" y="1581"/>
                  </a:moveTo>
                  <a:cubicBezTo>
                    <a:pt x="401" y="1591"/>
                    <a:pt x="395" y="1647"/>
                    <a:pt x="414" y="1626"/>
                  </a:cubicBezTo>
                  <a:cubicBezTo>
                    <a:pt x="419" y="1626"/>
                    <a:pt x="424" y="1626"/>
                    <a:pt x="429" y="1626"/>
                  </a:cubicBezTo>
                  <a:cubicBezTo>
                    <a:pt x="447" y="1624"/>
                    <a:pt x="473" y="1630"/>
                    <a:pt x="486" y="1623"/>
                  </a:cubicBezTo>
                  <a:cubicBezTo>
                    <a:pt x="486" y="1616"/>
                    <a:pt x="486" y="1609"/>
                    <a:pt x="489" y="1605"/>
                  </a:cubicBezTo>
                  <a:cubicBezTo>
                    <a:pt x="494" y="1591"/>
                    <a:pt x="494" y="1556"/>
                    <a:pt x="489" y="1542"/>
                  </a:cubicBezTo>
                  <a:cubicBezTo>
                    <a:pt x="464" y="1545"/>
                    <a:pt x="410" y="1535"/>
                    <a:pt x="405" y="1548"/>
                  </a:cubicBezTo>
                  <a:cubicBezTo>
                    <a:pt x="405" y="1559"/>
                    <a:pt x="405" y="1570"/>
                    <a:pt x="405" y="1581"/>
                  </a:cubicBezTo>
                  <a:close/>
                  <a:moveTo>
                    <a:pt x="2145" y="384"/>
                  </a:moveTo>
                  <a:cubicBezTo>
                    <a:pt x="2122" y="386"/>
                    <a:pt x="2107" y="380"/>
                    <a:pt x="2085" y="381"/>
                  </a:cubicBezTo>
                  <a:cubicBezTo>
                    <a:pt x="2085" y="406"/>
                    <a:pt x="2090" y="426"/>
                    <a:pt x="2088" y="453"/>
                  </a:cubicBezTo>
                  <a:cubicBezTo>
                    <a:pt x="2090" y="462"/>
                    <a:pt x="2084" y="479"/>
                    <a:pt x="2091" y="483"/>
                  </a:cubicBezTo>
                  <a:cubicBezTo>
                    <a:pt x="2091" y="495"/>
                    <a:pt x="2091" y="507"/>
                    <a:pt x="2091" y="519"/>
                  </a:cubicBezTo>
                  <a:cubicBezTo>
                    <a:pt x="2093" y="531"/>
                    <a:pt x="2087" y="551"/>
                    <a:pt x="2094" y="558"/>
                  </a:cubicBezTo>
                  <a:cubicBezTo>
                    <a:pt x="2094" y="578"/>
                    <a:pt x="2094" y="598"/>
                    <a:pt x="2094" y="618"/>
                  </a:cubicBezTo>
                  <a:cubicBezTo>
                    <a:pt x="2087" y="627"/>
                    <a:pt x="2093" y="649"/>
                    <a:pt x="2091" y="663"/>
                  </a:cubicBezTo>
                  <a:cubicBezTo>
                    <a:pt x="2091" y="677"/>
                    <a:pt x="2091" y="691"/>
                    <a:pt x="2091" y="705"/>
                  </a:cubicBezTo>
                  <a:cubicBezTo>
                    <a:pt x="2084" y="712"/>
                    <a:pt x="2090" y="732"/>
                    <a:pt x="2088" y="744"/>
                  </a:cubicBezTo>
                  <a:cubicBezTo>
                    <a:pt x="2088" y="775"/>
                    <a:pt x="2088" y="806"/>
                    <a:pt x="2088" y="837"/>
                  </a:cubicBezTo>
                  <a:cubicBezTo>
                    <a:pt x="2090" y="852"/>
                    <a:pt x="2084" y="875"/>
                    <a:pt x="2091" y="885"/>
                  </a:cubicBezTo>
                  <a:cubicBezTo>
                    <a:pt x="2091" y="896"/>
                    <a:pt x="2091" y="907"/>
                    <a:pt x="2091" y="918"/>
                  </a:cubicBezTo>
                  <a:cubicBezTo>
                    <a:pt x="2093" y="931"/>
                    <a:pt x="2087" y="952"/>
                    <a:pt x="2094" y="960"/>
                  </a:cubicBezTo>
                  <a:cubicBezTo>
                    <a:pt x="2094" y="962"/>
                    <a:pt x="2094" y="964"/>
                    <a:pt x="2094" y="966"/>
                  </a:cubicBezTo>
                  <a:cubicBezTo>
                    <a:pt x="2087" y="973"/>
                    <a:pt x="2093" y="993"/>
                    <a:pt x="2091" y="1005"/>
                  </a:cubicBezTo>
                  <a:cubicBezTo>
                    <a:pt x="2093" y="1024"/>
                    <a:pt x="2087" y="1051"/>
                    <a:pt x="2094" y="1065"/>
                  </a:cubicBezTo>
                  <a:cubicBezTo>
                    <a:pt x="2086" y="1085"/>
                    <a:pt x="2107" y="1098"/>
                    <a:pt x="2097" y="1101"/>
                  </a:cubicBezTo>
                  <a:cubicBezTo>
                    <a:pt x="2088" y="1104"/>
                    <a:pt x="2100" y="1128"/>
                    <a:pt x="2091" y="1131"/>
                  </a:cubicBezTo>
                  <a:cubicBezTo>
                    <a:pt x="2091" y="1122"/>
                    <a:pt x="2091" y="1113"/>
                    <a:pt x="2091" y="1104"/>
                  </a:cubicBezTo>
                  <a:cubicBezTo>
                    <a:pt x="2087" y="1097"/>
                    <a:pt x="2070" y="1103"/>
                    <a:pt x="2061" y="1101"/>
                  </a:cubicBezTo>
                  <a:cubicBezTo>
                    <a:pt x="2040" y="1101"/>
                    <a:pt x="2019" y="1101"/>
                    <a:pt x="1998" y="1101"/>
                  </a:cubicBezTo>
                  <a:cubicBezTo>
                    <a:pt x="1987" y="1094"/>
                    <a:pt x="1963" y="1100"/>
                    <a:pt x="1947" y="1098"/>
                  </a:cubicBezTo>
                  <a:cubicBezTo>
                    <a:pt x="1936" y="1098"/>
                    <a:pt x="1925" y="1098"/>
                    <a:pt x="1914" y="1098"/>
                  </a:cubicBezTo>
                  <a:cubicBezTo>
                    <a:pt x="1910" y="1091"/>
                    <a:pt x="1893" y="1097"/>
                    <a:pt x="1884" y="1095"/>
                  </a:cubicBezTo>
                  <a:cubicBezTo>
                    <a:pt x="1874" y="1095"/>
                    <a:pt x="1864" y="1095"/>
                    <a:pt x="1854" y="1095"/>
                  </a:cubicBezTo>
                  <a:cubicBezTo>
                    <a:pt x="1837" y="1095"/>
                    <a:pt x="1820" y="1095"/>
                    <a:pt x="1803" y="1095"/>
                  </a:cubicBezTo>
                  <a:cubicBezTo>
                    <a:pt x="1787" y="1088"/>
                    <a:pt x="1758" y="1094"/>
                    <a:pt x="1737" y="1092"/>
                  </a:cubicBezTo>
                  <a:cubicBezTo>
                    <a:pt x="1720" y="1092"/>
                    <a:pt x="1703" y="1092"/>
                    <a:pt x="1686" y="1092"/>
                  </a:cubicBezTo>
                  <a:cubicBezTo>
                    <a:pt x="1680" y="1087"/>
                    <a:pt x="1653" y="1087"/>
                    <a:pt x="1647" y="1092"/>
                  </a:cubicBezTo>
                  <a:cubicBezTo>
                    <a:pt x="1647" y="1102"/>
                    <a:pt x="1647" y="1112"/>
                    <a:pt x="1647" y="1122"/>
                  </a:cubicBezTo>
                  <a:cubicBezTo>
                    <a:pt x="1648" y="1132"/>
                    <a:pt x="1644" y="1163"/>
                    <a:pt x="1650" y="1158"/>
                  </a:cubicBezTo>
                  <a:cubicBezTo>
                    <a:pt x="1651" y="1158"/>
                    <a:pt x="1652" y="1158"/>
                    <a:pt x="1653" y="1158"/>
                  </a:cubicBezTo>
                  <a:cubicBezTo>
                    <a:pt x="1686" y="1158"/>
                    <a:pt x="1719" y="1158"/>
                    <a:pt x="1752" y="1158"/>
                  </a:cubicBezTo>
                  <a:cubicBezTo>
                    <a:pt x="1768" y="1158"/>
                    <a:pt x="1784" y="1158"/>
                    <a:pt x="1800" y="1158"/>
                  </a:cubicBezTo>
                  <a:cubicBezTo>
                    <a:pt x="1816" y="1158"/>
                    <a:pt x="1832" y="1158"/>
                    <a:pt x="1848" y="1158"/>
                  </a:cubicBezTo>
                  <a:cubicBezTo>
                    <a:pt x="1859" y="1165"/>
                    <a:pt x="1883" y="1159"/>
                    <a:pt x="1899" y="1161"/>
                  </a:cubicBezTo>
                  <a:cubicBezTo>
                    <a:pt x="1915" y="1161"/>
                    <a:pt x="1931" y="1161"/>
                    <a:pt x="1947" y="1161"/>
                  </a:cubicBezTo>
                  <a:cubicBezTo>
                    <a:pt x="1963" y="1161"/>
                    <a:pt x="1979" y="1161"/>
                    <a:pt x="1995" y="1161"/>
                  </a:cubicBezTo>
                  <a:cubicBezTo>
                    <a:pt x="2011" y="1161"/>
                    <a:pt x="2027" y="1161"/>
                    <a:pt x="2043" y="1161"/>
                  </a:cubicBezTo>
                  <a:cubicBezTo>
                    <a:pt x="2054" y="1168"/>
                    <a:pt x="2078" y="1162"/>
                    <a:pt x="2094" y="1164"/>
                  </a:cubicBezTo>
                  <a:cubicBezTo>
                    <a:pt x="2096" y="1155"/>
                    <a:pt x="2090" y="1138"/>
                    <a:pt x="2097" y="1134"/>
                  </a:cubicBezTo>
                  <a:cubicBezTo>
                    <a:pt x="2102" y="1175"/>
                    <a:pt x="2098" y="1226"/>
                    <a:pt x="2103" y="1275"/>
                  </a:cubicBezTo>
                  <a:cubicBezTo>
                    <a:pt x="2105" y="1284"/>
                    <a:pt x="2099" y="1301"/>
                    <a:pt x="2106" y="1305"/>
                  </a:cubicBezTo>
                  <a:cubicBezTo>
                    <a:pt x="2106" y="1361"/>
                    <a:pt x="2118" y="1391"/>
                    <a:pt x="2112" y="1440"/>
                  </a:cubicBezTo>
                  <a:cubicBezTo>
                    <a:pt x="2114" y="1451"/>
                    <a:pt x="2108" y="1470"/>
                    <a:pt x="2115" y="1476"/>
                  </a:cubicBezTo>
                  <a:cubicBezTo>
                    <a:pt x="2115" y="1488"/>
                    <a:pt x="2115" y="1500"/>
                    <a:pt x="2115" y="1512"/>
                  </a:cubicBezTo>
                  <a:cubicBezTo>
                    <a:pt x="2117" y="1528"/>
                    <a:pt x="2111" y="1552"/>
                    <a:pt x="2118" y="1563"/>
                  </a:cubicBezTo>
                  <a:cubicBezTo>
                    <a:pt x="2120" y="1583"/>
                    <a:pt x="2118" y="1589"/>
                    <a:pt x="2118" y="1611"/>
                  </a:cubicBezTo>
                  <a:cubicBezTo>
                    <a:pt x="2118" y="1619"/>
                    <a:pt x="2118" y="1627"/>
                    <a:pt x="2118" y="1635"/>
                  </a:cubicBezTo>
                  <a:cubicBezTo>
                    <a:pt x="2125" y="1633"/>
                    <a:pt x="2140" y="1639"/>
                    <a:pt x="2142" y="1632"/>
                  </a:cubicBezTo>
                  <a:cubicBezTo>
                    <a:pt x="2142" y="1582"/>
                    <a:pt x="2142" y="1532"/>
                    <a:pt x="2142" y="1482"/>
                  </a:cubicBezTo>
                  <a:cubicBezTo>
                    <a:pt x="2149" y="1468"/>
                    <a:pt x="2143" y="1441"/>
                    <a:pt x="2145" y="1422"/>
                  </a:cubicBezTo>
                  <a:cubicBezTo>
                    <a:pt x="2145" y="1400"/>
                    <a:pt x="2145" y="1378"/>
                    <a:pt x="2145" y="1356"/>
                  </a:cubicBezTo>
                  <a:cubicBezTo>
                    <a:pt x="2145" y="1333"/>
                    <a:pt x="2145" y="1310"/>
                    <a:pt x="2145" y="1287"/>
                  </a:cubicBezTo>
                  <a:cubicBezTo>
                    <a:pt x="2145" y="1268"/>
                    <a:pt x="2145" y="1249"/>
                    <a:pt x="2145" y="1230"/>
                  </a:cubicBezTo>
                  <a:cubicBezTo>
                    <a:pt x="2152" y="1224"/>
                    <a:pt x="2146" y="1205"/>
                    <a:pt x="2148" y="1194"/>
                  </a:cubicBezTo>
                  <a:cubicBezTo>
                    <a:pt x="2148" y="1183"/>
                    <a:pt x="2148" y="1172"/>
                    <a:pt x="2148" y="1161"/>
                  </a:cubicBezTo>
                  <a:cubicBezTo>
                    <a:pt x="2148" y="1150"/>
                    <a:pt x="2148" y="1139"/>
                    <a:pt x="2148" y="1128"/>
                  </a:cubicBezTo>
                  <a:cubicBezTo>
                    <a:pt x="2148" y="1118"/>
                    <a:pt x="2148" y="1108"/>
                    <a:pt x="2148" y="1098"/>
                  </a:cubicBezTo>
                  <a:cubicBezTo>
                    <a:pt x="2155" y="1091"/>
                    <a:pt x="2149" y="1071"/>
                    <a:pt x="2151" y="1059"/>
                  </a:cubicBezTo>
                  <a:cubicBezTo>
                    <a:pt x="2151" y="1043"/>
                    <a:pt x="2151" y="1027"/>
                    <a:pt x="2151" y="1011"/>
                  </a:cubicBezTo>
                  <a:cubicBezTo>
                    <a:pt x="2151" y="992"/>
                    <a:pt x="2151" y="973"/>
                    <a:pt x="2151" y="954"/>
                  </a:cubicBezTo>
                  <a:cubicBezTo>
                    <a:pt x="2151" y="935"/>
                    <a:pt x="2151" y="916"/>
                    <a:pt x="2151" y="897"/>
                  </a:cubicBezTo>
                  <a:cubicBezTo>
                    <a:pt x="2158" y="889"/>
                    <a:pt x="2152" y="868"/>
                    <a:pt x="2154" y="855"/>
                  </a:cubicBezTo>
                  <a:cubicBezTo>
                    <a:pt x="2154" y="838"/>
                    <a:pt x="2154" y="821"/>
                    <a:pt x="2154" y="804"/>
                  </a:cubicBezTo>
                  <a:cubicBezTo>
                    <a:pt x="2154" y="784"/>
                    <a:pt x="2154" y="764"/>
                    <a:pt x="2154" y="744"/>
                  </a:cubicBezTo>
                  <a:cubicBezTo>
                    <a:pt x="2154" y="724"/>
                    <a:pt x="2154" y="704"/>
                    <a:pt x="2154" y="684"/>
                  </a:cubicBezTo>
                  <a:cubicBezTo>
                    <a:pt x="2161" y="670"/>
                    <a:pt x="2155" y="643"/>
                    <a:pt x="2157" y="624"/>
                  </a:cubicBezTo>
                  <a:cubicBezTo>
                    <a:pt x="2155" y="595"/>
                    <a:pt x="2161" y="558"/>
                    <a:pt x="2154" y="534"/>
                  </a:cubicBezTo>
                  <a:cubicBezTo>
                    <a:pt x="2150" y="512"/>
                    <a:pt x="2152" y="484"/>
                    <a:pt x="2148" y="462"/>
                  </a:cubicBezTo>
                  <a:cubicBezTo>
                    <a:pt x="2146" y="437"/>
                    <a:pt x="2152" y="404"/>
                    <a:pt x="2145" y="384"/>
                  </a:cubicBezTo>
                  <a:close/>
                  <a:moveTo>
                    <a:pt x="2037" y="1083"/>
                  </a:moveTo>
                  <a:cubicBezTo>
                    <a:pt x="2052" y="1089"/>
                    <a:pt x="2072" y="1090"/>
                    <a:pt x="2091" y="1092"/>
                  </a:cubicBezTo>
                  <a:cubicBezTo>
                    <a:pt x="2087" y="1052"/>
                    <a:pt x="2087" y="1008"/>
                    <a:pt x="2085" y="966"/>
                  </a:cubicBezTo>
                  <a:cubicBezTo>
                    <a:pt x="2079" y="959"/>
                    <a:pt x="2060" y="965"/>
                    <a:pt x="2049" y="963"/>
                  </a:cubicBezTo>
                  <a:cubicBezTo>
                    <a:pt x="2023" y="963"/>
                    <a:pt x="1997" y="963"/>
                    <a:pt x="1971" y="963"/>
                  </a:cubicBezTo>
                  <a:cubicBezTo>
                    <a:pt x="1966" y="956"/>
                    <a:pt x="1948" y="962"/>
                    <a:pt x="1938" y="960"/>
                  </a:cubicBezTo>
                  <a:cubicBezTo>
                    <a:pt x="1923" y="960"/>
                    <a:pt x="1908" y="960"/>
                    <a:pt x="1893" y="960"/>
                  </a:cubicBezTo>
                  <a:cubicBezTo>
                    <a:pt x="1874" y="960"/>
                    <a:pt x="1855" y="960"/>
                    <a:pt x="1836" y="960"/>
                  </a:cubicBezTo>
                  <a:cubicBezTo>
                    <a:pt x="1822" y="953"/>
                    <a:pt x="1795" y="959"/>
                    <a:pt x="1776" y="957"/>
                  </a:cubicBezTo>
                  <a:cubicBezTo>
                    <a:pt x="1752" y="957"/>
                    <a:pt x="1728" y="957"/>
                    <a:pt x="1704" y="957"/>
                  </a:cubicBezTo>
                  <a:cubicBezTo>
                    <a:pt x="1686" y="961"/>
                    <a:pt x="1634" y="947"/>
                    <a:pt x="1644" y="969"/>
                  </a:cubicBezTo>
                  <a:cubicBezTo>
                    <a:pt x="1643" y="1009"/>
                    <a:pt x="1644" y="1047"/>
                    <a:pt x="1647" y="1083"/>
                  </a:cubicBezTo>
                  <a:cubicBezTo>
                    <a:pt x="1657" y="1083"/>
                    <a:pt x="1667" y="1083"/>
                    <a:pt x="1677" y="1083"/>
                  </a:cubicBezTo>
                  <a:cubicBezTo>
                    <a:pt x="1775" y="1083"/>
                    <a:pt x="1873" y="1083"/>
                    <a:pt x="1971" y="1083"/>
                  </a:cubicBezTo>
                  <a:cubicBezTo>
                    <a:pt x="1993" y="1083"/>
                    <a:pt x="2015" y="1083"/>
                    <a:pt x="2037" y="1083"/>
                  </a:cubicBezTo>
                  <a:close/>
                  <a:moveTo>
                    <a:pt x="1923" y="429"/>
                  </a:moveTo>
                  <a:cubicBezTo>
                    <a:pt x="1923" y="415"/>
                    <a:pt x="1923" y="401"/>
                    <a:pt x="1923" y="387"/>
                  </a:cubicBezTo>
                  <a:cubicBezTo>
                    <a:pt x="1908" y="390"/>
                    <a:pt x="1880" y="380"/>
                    <a:pt x="1875" y="393"/>
                  </a:cubicBezTo>
                  <a:cubicBezTo>
                    <a:pt x="1875" y="396"/>
                    <a:pt x="1875" y="399"/>
                    <a:pt x="1875" y="402"/>
                  </a:cubicBezTo>
                  <a:cubicBezTo>
                    <a:pt x="1875" y="424"/>
                    <a:pt x="1875" y="446"/>
                    <a:pt x="1875" y="468"/>
                  </a:cubicBezTo>
                  <a:cubicBezTo>
                    <a:pt x="1875" y="478"/>
                    <a:pt x="1875" y="488"/>
                    <a:pt x="1875" y="498"/>
                  </a:cubicBezTo>
                  <a:cubicBezTo>
                    <a:pt x="1875" y="514"/>
                    <a:pt x="1875" y="530"/>
                    <a:pt x="1875" y="546"/>
                  </a:cubicBezTo>
                  <a:cubicBezTo>
                    <a:pt x="1878" y="546"/>
                    <a:pt x="1881" y="546"/>
                    <a:pt x="1884" y="546"/>
                  </a:cubicBezTo>
                  <a:cubicBezTo>
                    <a:pt x="1898" y="544"/>
                    <a:pt x="1920" y="550"/>
                    <a:pt x="1929" y="543"/>
                  </a:cubicBezTo>
                  <a:cubicBezTo>
                    <a:pt x="1929" y="515"/>
                    <a:pt x="1924" y="492"/>
                    <a:pt x="1926" y="462"/>
                  </a:cubicBezTo>
                  <a:cubicBezTo>
                    <a:pt x="1924" y="452"/>
                    <a:pt x="1930" y="434"/>
                    <a:pt x="1923" y="429"/>
                  </a:cubicBezTo>
                  <a:close/>
                  <a:moveTo>
                    <a:pt x="2382" y="405"/>
                  </a:moveTo>
                  <a:cubicBezTo>
                    <a:pt x="2382" y="398"/>
                    <a:pt x="2382" y="391"/>
                    <a:pt x="2385" y="387"/>
                  </a:cubicBezTo>
                  <a:cubicBezTo>
                    <a:pt x="2368" y="397"/>
                    <a:pt x="2324" y="380"/>
                    <a:pt x="2328" y="411"/>
                  </a:cubicBezTo>
                  <a:cubicBezTo>
                    <a:pt x="2328" y="422"/>
                    <a:pt x="2328" y="433"/>
                    <a:pt x="2328" y="444"/>
                  </a:cubicBezTo>
                  <a:cubicBezTo>
                    <a:pt x="2330" y="454"/>
                    <a:pt x="2324" y="472"/>
                    <a:pt x="2331" y="477"/>
                  </a:cubicBezTo>
                  <a:cubicBezTo>
                    <a:pt x="2331" y="488"/>
                    <a:pt x="2331" y="499"/>
                    <a:pt x="2331" y="510"/>
                  </a:cubicBezTo>
                  <a:cubicBezTo>
                    <a:pt x="2331" y="520"/>
                    <a:pt x="2331" y="530"/>
                    <a:pt x="2331" y="540"/>
                  </a:cubicBezTo>
                  <a:cubicBezTo>
                    <a:pt x="2331" y="551"/>
                    <a:pt x="2331" y="562"/>
                    <a:pt x="2331" y="573"/>
                  </a:cubicBezTo>
                  <a:cubicBezTo>
                    <a:pt x="2333" y="583"/>
                    <a:pt x="2327" y="601"/>
                    <a:pt x="2334" y="606"/>
                  </a:cubicBezTo>
                  <a:cubicBezTo>
                    <a:pt x="2334" y="617"/>
                    <a:pt x="2334" y="628"/>
                    <a:pt x="2334" y="639"/>
                  </a:cubicBezTo>
                  <a:cubicBezTo>
                    <a:pt x="2334" y="650"/>
                    <a:pt x="2334" y="661"/>
                    <a:pt x="2334" y="672"/>
                  </a:cubicBezTo>
                  <a:cubicBezTo>
                    <a:pt x="2334" y="683"/>
                    <a:pt x="2334" y="694"/>
                    <a:pt x="2334" y="705"/>
                  </a:cubicBezTo>
                  <a:cubicBezTo>
                    <a:pt x="2336" y="715"/>
                    <a:pt x="2330" y="733"/>
                    <a:pt x="2337" y="738"/>
                  </a:cubicBezTo>
                  <a:cubicBezTo>
                    <a:pt x="2337" y="749"/>
                    <a:pt x="2337" y="760"/>
                    <a:pt x="2337" y="771"/>
                  </a:cubicBezTo>
                  <a:cubicBezTo>
                    <a:pt x="2337" y="781"/>
                    <a:pt x="2337" y="791"/>
                    <a:pt x="2337" y="801"/>
                  </a:cubicBezTo>
                  <a:cubicBezTo>
                    <a:pt x="2337" y="812"/>
                    <a:pt x="2337" y="823"/>
                    <a:pt x="2337" y="834"/>
                  </a:cubicBezTo>
                  <a:cubicBezTo>
                    <a:pt x="2339" y="844"/>
                    <a:pt x="2333" y="862"/>
                    <a:pt x="2340" y="867"/>
                  </a:cubicBezTo>
                  <a:cubicBezTo>
                    <a:pt x="2340" y="878"/>
                    <a:pt x="2340" y="889"/>
                    <a:pt x="2340" y="900"/>
                  </a:cubicBezTo>
                  <a:cubicBezTo>
                    <a:pt x="2340" y="911"/>
                    <a:pt x="2340" y="922"/>
                    <a:pt x="2340" y="933"/>
                  </a:cubicBezTo>
                  <a:cubicBezTo>
                    <a:pt x="2340" y="944"/>
                    <a:pt x="2340" y="955"/>
                    <a:pt x="2340" y="966"/>
                  </a:cubicBezTo>
                  <a:cubicBezTo>
                    <a:pt x="2342" y="976"/>
                    <a:pt x="2336" y="994"/>
                    <a:pt x="2343" y="999"/>
                  </a:cubicBezTo>
                  <a:cubicBezTo>
                    <a:pt x="2343" y="1010"/>
                    <a:pt x="2343" y="1021"/>
                    <a:pt x="2343" y="1032"/>
                  </a:cubicBezTo>
                  <a:cubicBezTo>
                    <a:pt x="2343" y="1043"/>
                    <a:pt x="2343" y="1054"/>
                    <a:pt x="2343" y="1065"/>
                  </a:cubicBezTo>
                  <a:cubicBezTo>
                    <a:pt x="2343" y="1075"/>
                    <a:pt x="2343" y="1085"/>
                    <a:pt x="2343" y="1095"/>
                  </a:cubicBezTo>
                  <a:cubicBezTo>
                    <a:pt x="2345" y="1106"/>
                    <a:pt x="2339" y="1125"/>
                    <a:pt x="2346" y="1131"/>
                  </a:cubicBezTo>
                  <a:cubicBezTo>
                    <a:pt x="2346" y="1141"/>
                    <a:pt x="2346" y="1151"/>
                    <a:pt x="2346" y="1161"/>
                  </a:cubicBezTo>
                  <a:cubicBezTo>
                    <a:pt x="2346" y="1172"/>
                    <a:pt x="2346" y="1183"/>
                    <a:pt x="2346" y="1194"/>
                  </a:cubicBezTo>
                  <a:cubicBezTo>
                    <a:pt x="2346" y="1205"/>
                    <a:pt x="2346" y="1216"/>
                    <a:pt x="2346" y="1227"/>
                  </a:cubicBezTo>
                  <a:cubicBezTo>
                    <a:pt x="2348" y="1237"/>
                    <a:pt x="2342" y="1255"/>
                    <a:pt x="2349" y="1260"/>
                  </a:cubicBezTo>
                  <a:cubicBezTo>
                    <a:pt x="2349" y="1271"/>
                    <a:pt x="2349" y="1282"/>
                    <a:pt x="2349" y="1293"/>
                  </a:cubicBezTo>
                  <a:cubicBezTo>
                    <a:pt x="2342" y="1298"/>
                    <a:pt x="2348" y="1316"/>
                    <a:pt x="2346" y="1326"/>
                  </a:cubicBezTo>
                  <a:cubicBezTo>
                    <a:pt x="2346" y="1337"/>
                    <a:pt x="2346" y="1348"/>
                    <a:pt x="2346" y="1359"/>
                  </a:cubicBezTo>
                  <a:cubicBezTo>
                    <a:pt x="2346" y="1369"/>
                    <a:pt x="2346" y="1379"/>
                    <a:pt x="2346" y="1389"/>
                  </a:cubicBezTo>
                  <a:cubicBezTo>
                    <a:pt x="2346" y="1400"/>
                    <a:pt x="2346" y="1411"/>
                    <a:pt x="2346" y="1422"/>
                  </a:cubicBezTo>
                  <a:cubicBezTo>
                    <a:pt x="2339" y="1427"/>
                    <a:pt x="2345" y="1445"/>
                    <a:pt x="2343" y="1455"/>
                  </a:cubicBezTo>
                  <a:cubicBezTo>
                    <a:pt x="2343" y="1466"/>
                    <a:pt x="2343" y="1477"/>
                    <a:pt x="2343" y="1488"/>
                  </a:cubicBezTo>
                  <a:cubicBezTo>
                    <a:pt x="2343" y="1499"/>
                    <a:pt x="2343" y="1510"/>
                    <a:pt x="2343" y="1521"/>
                  </a:cubicBezTo>
                  <a:cubicBezTo>
                    <a:pt x="2343" y="1532"/>
                    <a:pt x="2343" y="1543"/>
                    <a:pt x="2343" y="1554"/>
                  </a:cubicBezTo>
                  <a:cubicBezTo>
                    <a:pt x="2336" y="1559"/>
                    <a:pt x="2342" y="1577"/>
                    <a:pt x="2340" y="1587"/>
                  </a:cubicBezTo>
                  <a:cubicBezTo>
                    <a:pt x="2340" y="1598"/>
                    <a:pt x="2340" y="1609"/>
                    <a:pt x="2340" y="1620"/>
                  </a:cubicBezTo>
                  <a:cubicBezTo>
                    <a:pt x="2340" y="1625"/>
                    <a:pt x="2340" y="1630"/>
                    <a:pt x="2340" y="1635"/>
                  </a:cubicBezTo>
                  <a:cubicBezTo>
                    <a:pt x="2360" y="1633"/>
                    <a:pt x="2388" y="1639"/>
                    <a:pt x="2403" y="1632"/>
                  </a:cubicBezTo>
                  <a:cubicBezTo>
                    <a:pt x="2403" y="1626"/>
                    <a:pt x="2403" y="1620"/>
                    <a:pt x="2403" y="1614"/>
                  </a:cubicBezTo>
                  <a:cubicBezTo>
                    <a:pt x="2401" y="1603"/>
                    <a:pt x="2407" y="1584"/>
                    <a:pt x="2400" y="1578"/>
                  </a:cubicBezTo>
                  <a:cubicBezTo>
                    <a:pt x="2400" y="1571"/>
                    <a:pt x="2400" y="1564"/>
                    <a:pt x="2400" y="1557"/>
                  </a:cubicBezTo>
                  <a:cubicBezTo>
                    <a:pt x="2400" y="1509"/>
                    <a:pt x="2400" y="1461"/>
                    <a:pt x="2400" y="1413"/>
                  </a:cubicBezTo>
                  <a:cubicBezTo>
                    <a:pt x="2400" y="1394"/>
                    <a:pt x="2400" y="1375"/>
                    <a:pt x="2400" y="1356"/>
                  </a:cubicBezTo>
                  <a:cubicBezTo>
                    <a:pt x="2407" y="1343"/>
                    <a:pt x="2401" y="1317"/>
                    <a:pt x="2403" y="1299"/>
                  </a:cubicBezTo>
                  <a:cubicBezTo>
                    <a:pt x="2403" y="1280"/>
                    <a:pt x="2403" y="1261"/>
                    <a:pt x="2403" y="1242"/>
                  </a:cubicBezTo>
                  <a:cubicBezTo>
                    <a:pt x="2403" y="1218"/>
                    <a:pt x="2403" y="1194"/>
                    <a:pt x="2403" y="1170"/>
                  </a:cubicBezTo>
                  <a:cubicBezTo>
                    <a:pt x="2403" y="1140"/>
                    <a:pt x="2403" y="1110"/>
                    <a:pt x="2403" y="1080"/>
                  </a:cubicBezTo>
                  <a:cubicBezTo>
                    <a:pt x="2401" y="1050"/>
                    <a:pt x="2407" y="1012"/>
                    <a:pt x="2400" y="987"/>
                  </a:cubicBezTo>
                  <a:cubicBezTo>
                    <a:pt x="2400" y="957"/>
                    <a:pt x="2400" y="927"/>
                    <a:pt x="2400" y="897"/>
                  </a:cubicBezTo>
                  <a:cubicBezTo>
                    <a:pt x="2400" y="867"/>
                    <a:pt x="2400" y="837"/>
                    <a:pt x="2400" y="807"/>
                  </a:cubicBezTo>
                  <a:cubicBezTo>
                    <a:pt x="2398" y="776"/>
                    <a:pt x="2404" y="737"/>
                    <a:pt x="2397" y="711"/>
                  </a:cubicBezTo>
                  <a:cubicBezTo>
                    <a:pt x="2395" y="619"/>
                    <a:pt x="2383" y="537"/>
                    <a:pt x="2382" y="444"/>
                  </a:cubicBezTo>
                  <a:cubicBezTo>
                    <a:pt x="2382" y="431"/>
                    <a:pt x="2382" y="418"/>
                    <a:pt x="2382" y="405"/>
                  </a:cubicBezTo>
                  <a:close/>
                  <a:moveTo>
                    <a:pt x="930" y="504"/>
                  </a:moveTo>
                  <a:cubicBezTo>
                    <a:pt x="915" y="505"/>
                    <a:pt x="909" y="497"/>
                    <a:pt x="894" y="498"/>
                  </a:cubicBezTo>
                  <a:cubicBezTo>
                    <a:pt x="894" y="507"/>
                    <a:pt x="894" y="516"/>
                    <a:pt x="894" y="525"/>
                  </a:cubicBezTo>
                  <a:cubicBezTo>
                    <a:pt x="917" y="525"/>
                    <a:pt x="940" y="525"/>
                    <a:pt x="963" y="525"/>
                  </a:cubicBezTo>
                  <a:cubicBezTo>
                    <a:pt x="968" y="532"/>
                    <a:pt x="986" y="526"/>
                    <a:pt x="996" y="528"/>
                  </a:cubicBezTo>
                  <a:cubicBezTo>
                    <a:pt x="1012" y="528"/>
                    <a:pt x="1023" y="533"/>
                    <a:pt x="1038" y="534"/>
                  </a:cubicBezTo>
                  <a:cubicBezTo>
                    <a:pt x="1038" y="533"/>
                    <a:pt x="1038" y="532"/>
                    <a:pt x="1038" y="531"/>
                  </a:cubicBezTo>
                  <a:cubicBezTo>
                    <a:pt x="1045" y="527"/>
                    <a:pt x="1039" y="510"/>
                    <a:pt x="1041" y="501"/>
                  </a:cubicBezTo>
                  <a:cubicBezTo>
                    <a:pt x="1032" y="503"/>
                    <a:pt x="1015" y="497"/>
                    <a:pt x="1011" y="504"/>
                  </a:cubicBezTo>
                  <a:cubicBezTo>
                    <a:pt x="1008" y="504"/>
                    <a:pt x="1005" y="504"/>
                    <a:pt x="1002" y="504"/>
                  </a:cubicBezTo>
                  <a:cubicBezTo>
                    <a:pt x="978" y="504"/>
                    <a:pt x="954" y="504"/>
                    <a:pt x="930" y="504"/>
                  </a:cubicBezTo>
                  <a:close/>
                  <a:moveTo>
                    <a:pt x="900" y="537"/>
                  </a:moveTo>
                  <a:cubicBezTo>
                    <a:pt x="872" y="537"/>
                    <a:pt x="852" y="545"/>
                    <a:pt x="822" y="543"/>
                  </a:cubicBezTo>
                  <a:cubicBezTo>
                    <a:pt x="813" y="536"/>
                    <a:pt x="791" y="542"/>
                    <a:pt x="777" y="540"/>
                  </a:cubicBezTo>
                  <a:cubicBezTo>
                    <a:pt x="772" y="540"/>
                    <a:pt x="767" y="540"/>
                    <a:pt x="762" y="540"/>
                  </a:cubicBezTo>
                  <a:cubicBezTo>
                    <a:pt x="758" y="533"/>
                    <a:pt x="741" y="539"/>
                    <a:pt x="732" y="537"/>
                  </a:cubicBezTo>
                  <a:cubicBezTo>
                    <a:pt x="732" y="541"/>
                    <a:pt x="731" y="546"/>
                    <a:pt x="735" y="546"/>
                  </a:cubicBezTo>
                  <a:cubicBezTo>
                    <a:pt x="733" y="557"/>
                    <a:pt x="740" y="559"/>
                    <a:pt x="738" y="570"/>
                  </a:cubicBezTo>
                  <a:cubicBezTo>
                    <a:pt x="738" y="597"/>
                    <a:pt x="738" y="624"/>
                    <a:pt x="738" y="651"/>
                  </a:cubicBezTo>
                  <a:cubicBezTo>
                    <a:pt x="738" y="701"/>
                    <a:pt x="738" y="751"/>
                    <a:pt x="738" y="801"/>
                  </a:cubicBezTo>
                  <a:cubicBezTo>
                    <a:pt x="731" y="845"/>
                    <a:pt x="737" y="902"/>
                    <a:pt x="735" y="951"/>
                  </a:cubicBezTo>
                  <a:cubicBezTo>
                    <a:pt x="735" y="1000"/>
                    <a:pt x="735" y="1049"/>
                    <a:pt x="735" y="1098"/>
                  </a:cubicBezTo>
                  <a:cubicBezTo>
                    <a:pt x="735" y="1148"/>
                    <a:pt x="735" y="1198"/>
                    <a:pt x="735" y="1248"/>
                  </a:cubicBezTo>
                  <a:cubicBezTo>
                    <a:pt x="735" y="1298"/>
                    <a:pt x="735" y="1348"/>
                    <a:pt x="735" y="1398"/>
                  </a:cubicBezTo>
                  <a:cubicBezTo>
                    <a:pt x="728" y="1419"/>
                    <a:pt x="734" y="1453"/>
                    <a:pt x="732" y="1479"/>
                  </a:cubicBezTo>
                  <a:cubicBezTo>
                    <a:pt x="732" y="1489"/>
                    <a:pt x="732" y="1499"/>
                    <a:pt x="732" y="1509"/>
                  </a:cubicBezTo>
                  <a:cubicBezTo>
                    <a:pt x="732" y="1515"/>
                    <a:pt x="732" y="1521"/>
                    <a:pt x="732" y="1527"/>
                  </a:cubicBezTo>
                  <a:cubicBezTo>
                    <a:pt x="725" y="1537"/>
                    <a:pt x="731" y="1560"/>
                    <a:pt x="729" y="1575"/>
                  </a:cubicBezTo>
                  <a:cubicBezTo>
                    <a:pt x="731" y="1597"/>
                    <a:pt x="724" y="1610"/>
                    <a:pt x="726" y="1632"/>
                  </a:cubicBezTo>
                  <a:cubicBezTo>
                    <a:pt x="762" y="1639"/>
                    <a:pt x="811" y="1633"/>
                    <a:pt x="852" y="1635"/>
                  </a:cubicBezTo>
                  <a:cubicBezTo>
                    <a:pt x="852" y="1632"/>
                    <a:pt x="852" y="1629"/>
                    <a:pt x="852" y="1626"/>
                  </a:cubicBezTo>
                  <a:cubicBezTo>
                    <a:pt x="852" y="1620"/>
                    <a:pt x="852" y="1614"/>
                    <a:pt x="852" y="1608"/>
                  </a:cubicBezTo>
                  <a:cubicBezTo>
                    <a:pt x="857" y="1599"/>
                    <a:pt x="857" y="1569"/>
                    <a:pt x="852" y="1560"/>
                  </a:cubicBezTo>
                  <a:cubicBezTo>
                    <a:pt x="852" y="1541"/>
                    <a:pt x="852" y="1520"/>
                    <a:pt x="855" y="1512"/>
                  </a:cubicBezTo>
                  <a:cubicBezTo>
                    <a:pt x="865" y="1511"/>
                    <a:pt x="872" y="1507"/>
                    <a:pt x="885" y="1509"/>
                  </a:cubicBezTo>
                  <a:cubicBezTo>
                    <a:pt x="895" y="1516"/>
                    <a:pt x="918" y="1510"/>
                    <a:pt x="933" y="1512"/>
                  </a:cubicBezTo>
                  <a:cubicBezTo>
                    <a:pt x="960" y="1511"/>
                    <a:pt x="980" y="1517"/>
                    <a:pt x="1008" y="1515"/>
                  </a:cubicBezTo>
                  <a:cubicBezTo>
                    <a:pt x="1016" y="1522"/>
                    <a:pt x="1037" y="1516"/>
                    <a:pt x="1050" y="1518"/>
                  </a:cubicBezTo>
                  <a:cubicBezTo>
                    <a:pt x="1050" y="1508"/>
                    <a:pt x="1050" y="1498"/>
                    <a:pt x="1050" y="1488"/>
                  </a:cubicBezTo>
                  <a:cubicBezTo>
                    <a:pt x="1050" y="1477"/>
                    <a:pt x="1050" y="1466"/>
                    <a:pt x="1050" y="1455"/>
                  </a:cubicBezTo>
                  <a:cubicBezTo>
                    <a:pt x="1050" y="1454"/>
                    <a:pt x="1050" y="1453"/>
                    <a:pt x="1050" y="1452"/>
                  </a:cubicBezTo>
                  <a:cubicBezTo>
                    <a:pt x="1050" y="1418"/>
                    <a:pt x="1050" y="1384"/>
                    <a:pt x="1050" y="1350"/>
                  </a:cubicBezTo>
                  <a:cubicBezTo>
                    <a:pt x="1031" y="1351"/>
                    <a:pt x="1015" y="1355"/>
                    <a:pt x="993" y="1353"/>
                  </a:cubicBezTo>
                  <a:cubicBezTo>
                    <a:pt x="981" y="1353"/>
                    <a:pt x="969" y="1353"/>
                    <a:pt x="957" y="1353"/>
                  </a:cubicBezTo>
                  <a:cubicBezTo>
                    <a:pt x="924" y="1355"/>
                    <a:pt x="883" y="1349"/>
                    <a:pt x="855" y="1356"/>
                  </a:cubicBezTo>
                  <a:cubicBezTo>
                    <a:pt x="853" y="1373"/>
                    <a:pt x="860" y="1381"/>
                    <a:pt x="858" y="1398"/>
                  </a:cubicBezTo>
                  <a:cubicBezTo>
                    <a:pt x="860" y="1413"/>
                    <a:pt x="854" y="1436"/>
                    <a:pt x="861" y="1446"/>
                  </a:cubicBezTo>
                  <a:cubicBezTo>
                    <a:pt x="863" y="1446"/>
                    <a:pt x="865" y="1446"/>
                    <a:pt x="867" y="1446"/>
                  </a:cubicBezTo>
                  <a:cubicBezTo>
                    <a:pt x="885" y="1446"/>
                    <a:pt x="903" y="1446"/>
                    <a:pt x="921" y="1446"/>
                  </a:cubicBezTo>
                  <a:cubicBezTo>
                    <a:pt x="948" y="1444"/>
                    <a:pt x="966" y="1451"/>
                    <a:pt x="993" y="1449"/>
                  </a:cubicBezTo>
                  <a:cubicBezTo>
                    <a:pt x="982" y="1458"/>
                    <a:pt x="950" y="1446"/>
                    <a:pt x="939" y="1455"/>
                  </a:cubicBezTo>
                  <a:cubicBezTo>
                    <a:pt x="907" y="1452"/>
                    <a:pt x="877" y="1464"/>
                    <a:pt x="855" y="1461"/>
                  </a:cubicBezTo>
                  <a:cubicBezTo>
                    <a:pt x="852" y="1451"/>
                    <a:pt x="847" y="1443"/>
                    <a:pt x="846" y="1431"/>
                  </a:cubicBezTo>
                  <a:cubicBezTo>
                    <a:pt x="844" y="1406"/>
                    <a:pt x="850" y="1373"/>
                    <a:pt x="843" y="1353"/>
                  </a:cubicBezTo>
                  <a:cubicBezTo>
                    <a:pt x="842" y="1347"/>
                    <a:pt x="846" y="1346"/>
                    <a:pt x="846" y="1341"/>
                  </a:cubicBezTo>
                  <a:cubicBezTo>
                    <a:pt x="849" y="1341"/>
                    <a:pt x="852" y="1341"/>
                    <a:pt x="855" y="1341"/>
                  </a:cubicBezTo>
                  <a:cubicBezTo>
                    <a:pt x="870" y="1341"/>
                    <a:pt x="885" y="1341"/>
                    <a:pt x="900" y="1341"/>
                  </a:cubicBezTo>
                  <a:cubicBezTo>
                    <a:pt x="908" y="1341"/>
                    <a:pt x="916" y="1341"/>
                    <a:pt x="924" y="1341"/>
                  </a:cubicBezTo>
                  <a:cubicBezTo>
                    <a:pt x="939" y="1348"/>
                    <a:pt x="967" y="1342"/>
                    <a:pt x="987" y="1344"/>
                  </a:cubicBezTo>
                  <a:cubicBezTo>
                    <a:pt x="994" y="1344"/>
                    <a:pt x="1001" y="1344"/>
                    <a:pt x="1008" y="1344"/>
                  </a:cubicBezTo>
                  <a:cubicBezTo>
                    <a:pt x="1015" y="1349"/>
                    <a:pt x="1043" y="1349"/>
                    <a:pt x="1050" y="1344"/>
                  </a:cubicBezTo>
                  <a:cubicBezTo>
                    <a:pt x="1050" y="1337"/>
                    <a:pt x="1050" y="1330"/>
                    <a:pt x="1050" y="1323"/>
                  </a:cubicBezTo>
                  <a:cubicBezTo>
                    <a:pt x="1048" y="1308"/>
                    <a:pt x="1054" y="1285"/>
                    <a:pt x="1047" y="1275"/>
                  </a:cubicBezTo>
                  <a:cubicBezTo>
                    <a:pt x="1035" y="1275"/>
                    <a:pt x="1023" y="1275"/>
                    <a:pt x="1011" y="1275"/>
                  </a:cubicBezTo>
                  <a:cubicBezTo>
                    <a:pt x="970" y="1270"/>
                    <a:pt x="908" y="1270"/>
                    <a:pt x="867" y="1275"/>
                  </a:cubicBezTo>
                  <a:cubicBezTo>
                    <a:pt x="856" y="1272"/>
                    <a:pt x="846" y="1284"/>
                    <a:pt x="843" y="1278"/>
                  </a:cubicBezTo>
                  <a:cubicBezTo>
                    <a:pt x="843" y="1268"/>
                    <a:pt x="843" y="1258"/>
                    <a:pt x="843" y="1248"/>
                  </a:cubicBezTo>
                  <a:cubicBezTo>
                    <a:pt x="841" y="1235"/>
                    <a:pt x="847" y="1214"/>
                    <a:pt x="840" y="1206"/>
                  </a:cubicBezTo>
                  <a:cubicBezTo>
                    <a:pt x="840" y="1202"/>
                    <a:pt x="840" y="1198"/>
                    <a:pt x="840" y="1194"/>
                  </a:cubicBezTo>
                  <a:cubicBezTo>
                    <a:pt x="840" y="1180"/>
                    <a:pt x="840" y="1166"/>
                    <a:pt x="840" y="1152"/>
                  </a:cubicBezTo>
                  <a:cubicBezTo>
                    <a:pt x="844" y="1150"/>
                    <a:pt x="840" y="1140"/>
                    <a:pt x="846" y="1140"/>
                  </a:cubicBezTo>
                  <a:cubicBezTo>
                    <a:pt x="873" y="1139"/>
                    <a:pt x="893" y="1145"/>
                    <a:pt x="921" y="1143"/>
                  </a:cubicBezTo>
                  <a:cubicBezTo>
                    <a:pt x="933" y="1150"/>
                    <a:pt x="958" y="1144"/>
                    <a:pt x="975" y="1146"/>
                  </a:cubicBezTo>
                  <a:cubicBezTo>
                    <a:pt x="981" y="1146"/>
                    <a:pt x="987" y="1146"/>
                    <a:pt x="993" y="1146"/>
                  </a:cubicBezTo>
                  <a:cubicBezTo>
                    <a:pt x="1004" y="1153"/>
                    <a:pt x="1028" y="1147"/>
                    <a:pt x="1044" y="1149"/>
                  </a:cubicBezTo>
                  <a:cubicBezTo>
                    <a:pt x="1049" y="1144"/>
                    <a:pt x="1049" y="1118"/>
                    <a:pt x="1044" y="1113"/>
                  </a:cubicBezTo>
                  <a:cubicBezTo>
                    <a:pt x="1044" y="1101"/>
                    <a:pt x="1044" y="1089"/>
                    <a:pt x="1044" y="1077"/>
                  </a:cubicBezTo>
                  <a:cubicBezTo>
                    <a:pt x="1018" y="1075"/>
                    <a:pt x="1001" y="1082"/>
                    <a:pt x="978" y="1083"/>
                  </a:cubicBezTo>
                  <a:cubicBezTo>
                    <a:pt x="968" y="1083"/>
                    <a:pt x="958" y="1083"/>
                    <a:pt x="948" y="1083"/>
                  </a:cubicBezTo>
                  <a:cubicBezTo>
                    <a:pt x="947" y="1083"/>
                    <a:pt x="946" y="1083"/>
                    <a:pt x="945" y="1083"/>
                  </a:cubicBezTo>
                  <a:cubicBezTo>
                    <a:pt x="926" y="1078"/>
                    <a:pt x="886" y="1078"/>
                    <a:pt x="867" y="1083"/>
                  </a:cubicBezTo>
                  <a:cubicBezTo>
                    <a:pt x="859" y="1083"/>
                    <a:pt x="851" y="1083"/>
                    <a:pt x="843" y="1083"/>
                  </a:cubicBezTo>
                  <a:cubicBezTo>
                    <a:pt x="841" y="1065"/>
                    <a:pt x="847" y="1039"/>
                    <a:pt x="840" y="1026"/>
                  </a:cubicBezTo>
                  <a:cubicBezTo>
                    <a:pt x="840" y="1018"/>
                    <a:pt x="840" y="1010"/>
                    <a:pt x="840" y="1002"/>
                  </a:cubicBezTo>
                  <a:cubicBezTo>
                    <a:pt x="838" y="984"/>
                    <a:pt x="847" y="955"/>
                    <a:pt x="831" y="951"/>
                  </a:cubicBezTo>
                  <a:cubicBezTo>
                    <a:pt x="831" y="948"/>
                    <a:pt x="831" y="945"/>
                    <a:pt x="831" y="942"/>
                  </a:cubicBezTo>
                  <a:cubicBezTo>
                    <a:pt x="840" y="942"/>
                    <a:pt x="849" y="942"/>
                    <a:pt x="858" y="942"/>
                  </a:cubicBezTo>
                  <a:cubicBezTo>
                    <a:pt x="871" y="949"/>
                    <a:pt x="897" y="943"/>
                    <a:pt x="915" y="945"/>
                  </a:cubicBezTo>
                  <a:cubicBezTo>
                    <a:pt x="922" y="945"/>
                    <a:pt x="929" y="945"/>
                    <a:pt x="936" y="945"/>
                  </a:cubicBezTo>
                  <a:cubicBezTo>
                    <a:pt x="949" y="952"/>
                    <a:pt x="975" y="946"/>
                    <a:pt x="993" y="948"/>
                  </a:cubicBezTo>
                  <a:cubicBezTo>
                    <a:pt x="1010" y="949"/>
                    <a:pt x="1033" y="944"/>
                    <a:pt x="1041" y="954"/>
                  </a:cubicBezTo>
                  <a:cubicBezTo>
                    <a:pt x="1041" y="948"/>
                    <a:pt x="1041" y="942"/>
                    <a:pt x="1041" y="936"/>
                  </a:cubicBezTo>
                  <a:cubicBezTo>
                    <a:pt x="1039" y="921"/>
                    <a:pt x="1045" y="898"/>
                    <a:pt x="1038" y="888"/>
                  </a:cubicBezTo>
                  <a:cubicBezTo>
                    <a:pt x="1011" y="888"/>
                    <a:pt x="989" y="893"/>
                    <a:pt x="963" y="894"/>
                  </a:cubicBezTo>
                  <a:cubicBezTo>
                    <a:pt x="949" y="894"/>
                    <a:pt x="935" y="894"/>
                    <a:pt x="921" y="894"/>
                  </a:cubicBezTo>
                  <a:cubicBezTo>
                    <a:pt x="911" y="894"/>
                    <a:pt x="901" y="894"/>
                    <a:pt x="891" y="894"/>
                  </a:cubicBezTo>
                  <a:cubicBezTo>
                    <a:pt x="881" y="894"/>
                    <a:pt x="871" y="894"/>
                    <a:pt x="861" y="894"/>
                  </a:cubicBezTo>
                  <a:cubicBezTo>
                    <a:pt x="858" y="884"/>
                    <a:pt x="828" y="901"/>
                    <a:pt x="834" y="882"/>
                  </a:cubicBezTo>
                  <a:cubicBezTo>
                    <a:pt x="834" y="873"/>
                    <a:pt x="834" y="864"/>
                    <a:pt x="834" y="855"/>
                  </a:cubicBezTo>
                  <a:cubicBezTo>
                    <a:pt x="839" y="846"/>
                    <a:pt x="839" y="816"/>
                    <a:pt x="834" y="807"/>
                  </a:cubicBezTo>
                  <a:cubicBezTo>
                    <a:pt x="836" y="794"/>
                    <a:pt x="830" y="773"/>
                    <a:pt x="837" y="765"/>
                  </a:cubicBezTo>
                  <a:cubicBezTo>
                    <a:pt x="864" y="765"/>
                    <a:pt x="891" y="765"/>
                    <a:pt x="918" y="765"/>
                  </a:cubicBezTo>
                  <a:cubicBezTo>
                    <a:pt x="924" y="765"/>
                    <a:pt x="930" y="765"/>
                    <a:pt x="936" y="765"/>
                  </a:cubicBezTo>
                  <a:cubicBezTo>
                    <a:pt x="947" y="772"/>
                    <a:pt x="971" y="766"/>
                    <a:pt x="987" y="768"/>
                  </a:cubicBezTo>
                  <a:cubicBezTo>
                    <a:pt x="992" y="768"/>
                    <a:pt x="997" y="768"/>
                    <a:pt x="1002" y="768"/>
                  </a:cubicBezTo>
                  <a:cubicBezTo>
                    <a:pt x="1035" y="784"/>
                    <a:pt x="1047" y="759"/>
                    <a:pt x="1035" y="732"/>
                  </a:cubicBezTo>
                  <a:cubicBezTo>
                    <a:pt x="1035" y="728"/>
                    <a:pt x="1035" y="724"/>
                    <a:pt x="1035" y="720"/>
                  </a:cubicBezTo>
                  <a:cubicBezTo>
                    <a:pt x="1027" y="715"/>
                    <a:pt x="998" y="715"/>
                    <a:pt x="990" y="720"/>
                  </a:cubicBezTo>
                  <a:cubicBezTo>
                    <a:pt x="984" y="720"/>
                    <a:pt x="978" y="720"/>
                    <a:pt x="972" y="720"/>
                  </a:cubicBezTo>
                  <a:cubicBezTo>
                    <a:pt x="950" y="720"/>
                    <a:pt x="928" y="720"/>
                    <a:pt x="906" y="720"/>
                  </a:cubicBezTo>
                  <a:cubicBezTo>
                    <a:pt x="894" y="720"/>
                    <a:pt x="882" y="720"/>
                    <a:pt x="870" y="720"/>
                  </a:cubicBezTo>
                  <a:cubicBezTo>
                    <a:pt x="856" y="719"/>
                    <a:pt x="837" y="723"/>
                    <a:pt x="828" y="717"/>
                  </a:cubicBezTo>
                  <a:cubicBezTo>
                    <a:pt x="833" y="679"/>
                    <a:pt x="819" y="634"/>
                    <a:pt x="822" y="588"/>
                  </a:cubicBezTo>
                  <a:cubicBezTo>
                    <a:pt x="833" y="588"/>
                    <a:pt x="844" y="588"/>
                    <a:pt x="855" y="588"/>
                  </a:cubicBezTo>
                  <a:cubicBezTo>
                    <a:pt x="864" y="586"/>
                    <a:pt x="881" y="592"/>
                    <a:pt x="885" y="585"/>
                  </a:cubicBezTo>
                  <a:cubicBezTo>
                    <a:pt x="896" y="585"/>
                    <a:pt x="907" y="585"/>
                    <a:pt x="918" y="585"/>
                  </a:cubicBezTo>
                  <a:cubicBezTo>
                    <a:pt x="932" y="592"/>
                    <a:pt x="959" y="586"/>
                    <a:pt x="978" y="588"/>
                  </a:cubicBezTo>
                  <a:cubicBezTo>
                    <a:pt x="985" y="588"/>
                    <a:pt x="992" y="588"/>
                    <a:pt x="999" y="588"/>
                  </a:cubicBezTo>
                  <a:cubicBezTo>
                    <a:pt x="1006" y="591"/>
                    <a:pt x="1043" y="599"/>
                    <a:pt x="1041" y="582"/>
                  </a:cubicBezTo>
                  <a:cubicBezTo>
                    <a:pt x="1048" y="569"/>
                    <a:pt x="1042" y="556"/>
                    <a:pt x="1038" y="546"/>
                  </a:cubicBezTo>
                  <a:cubicBezTo>
                    <a:pt x="1011" y="540"/>
                    <a:pt x="980" y="538"/>
                    <a:pt x="948" y="537"/>
                  </a:cubicBezTo>
                  <a:cubicBezTo>
                    <a:pt x="939" y="532"/>
                    <a:pt x="909" y="532"/>
                    <a:pt x="900" y="537"/>
                  </a:cubicBezTo>
                  <a:close/>
                  <a:moveTo>
                    <a:pt x="831" y="603"/>
                  </a:moveTo>
                  <a:cubicBezTo>
                    <a:pt x="833" y="636"/>
                    <a:pt x="842" y="677"/>
                    <a:pt x="834" y="711"/>
                  </a:cubicBezTo>
                  <a:cubicBezTo>
                    <a:pt x="876" y="710"/>
                    <a:pt x="912" y="703"/>
                    <a:pt x="957" y="705"/>
                  </a:cubicBezTo>
                  <a:cubicBezTo>
                    <a:pt x="968" y="705"/>
                    <a:pt x="979" y="705"/>
                    <a:pt x="990" y="705"/>
                  </a:cubicBezTo>
                  <a:cubicBezTo>
                    <a:pt x="1005" y="708"/>
                    <a:pt x="1022" y="709"/>
                    <a:pt x="1035" y="714"/>
                  </a:cubicBezTo>
                  <a:cubicBezTo>
                    <a:pt x="1033" y="674"/>
                    <a:pt x="1037" y="640"/>
                    <a:pt x="1038" y="603"/>
                  </a:cubicBezTo>
                  <a:cubicBezTo>
                    <a:pt x="1001" y="603"/>
                    <a:pt x="964" y="603"/>
                    <a:pt x="927" y="603"/>
                  </a:cubicBezTo>
                  <a:cubicBezTo>
                    <a:pt x="902" y="598"/>
                    <a:pt x="856" y="598"/>
                    <a:pt x="831" y="603"/>
                  </a:cubicBezTo>
                  <a:close/>
                  <a:moveTo>
                    <a:pt x="1629" y="561"/>
                  </a:moveTo>
                  <a:cubicBezTo>
                    <a:pt x="1627" y="593"/>
                    <a:pt x="1632" y="618"/>
                    <a:pt x="1632" y="648"/>
                  </a:cubicBezTo>
                  <a:cubicBezTo>
                    <a:pt x="1646" y="648"/>
                    <a:pt x="1660" y="648"/>
                    <a:pt x="1674" y="648"/>
                  </a:cubicBezTo>
                  <a:cubicBezTo>
                    <a:pt x="1693" y="646"/>
                    <a:pt x="1720" y="652"/>
                    <a:pt x="1734" y="645"/>
                  </a:cubicBezTo>
                  <a:cubicBezTo>
                    <a:pt x="1848" y="646"/>
                    <a:pt x="1960" y="645"/>
                    <a:pt x="2070" y="642"/>
                  </a:cubicBezTo>
                  <a:cubicBezTo>
                    <a:pt x="2070" y="634"/>
                    <a:pt x="2070" y="626"/>
                    <a:pt x="2070" y="618"/>
                  </a:cubicBezTo>
                  <a:cubicBezTo>
                    <a:pt x="2068" y="608"/>
                    <a:pt x="2074" y="590"/>
                    <a:pt x="2067" y="585"/>
                  </a:cubicBezTo>
                  <a:cubicBezTo>
                    <a:pt x="2067" y="577"/>
                    <a:pt x="2067" y="569"/>
                    <a:pt x="2067" y="561"/>
                  </a:cubicBezTo>
                  <a:cubicBezTo>
                    <a:pt x="2053" y="565"/>
                    <a:pt x="2032" y="562"/>
                    <a:pt x="2019" y="567"/>
                  </a:cubicBezTo>
                  <a:cubicBezTo>
                    <a:pt x="2010" y="560"/>
                    <a:pt x="1988" y="566"/>
                    <a:pt x="1974" y="564"/>
                  </a:cubicBezTo>
                  <a:cubicBezTo>
                    <a:pt x="1945" y="566"/>
                    <a:pt x="1925" y="559"/>
                    <a:pt x="1896" y="561"/>
                  </a:cubicBezTo>
                  <a:cubicBezTo>
                    <a:pt x="1854" y="554"/>
                    <a:pt x="1799" y="560"/>
                    <a:pt x="1752" y="558"/>
                  </a:cubicBezTo>
                  <a:cubicBezTo>
                    <a:pt x="1731" y="558"/>
                    <a:pt x="1710" y="558"/>
                    <a:pt x="1689" y="558"/>
                  </a:cubicBezTo>
                  <a:cubicBezTo>
                    <a:pt x="1670" y="560"/>
                    <a:pt x="1643" y="554"/>
                    <a:pt x="1629" y="561"/>
                  </a:cubicBezTo>
                  <a:close/>
                  <a:moveTo>
                    <a:pt x="1971" y="654"/>
                  </a:moveTo>
                  <a:cubicBezTo>
                    <a:pt x="1960" y="654"/>
                    <a:pt x="1949" y="654"/>
                    <a:pt x="1938" y="654"/>
                  </a:cubicBezTo>
                  <a:cubicBezTo>
                    <a:pt x="1927" y="654"/>
                    <a:pt x="1916" y="654"/>
                    <a:pt x="1905" y="654"/>
                  </a:cubicBezTo>
                  <a:cubicBezTo>
                    <a:pt x="1895" y="654"/>
                    <a:pt x="1885" y="654"/>
                    <a:pt x="1875" y="654"/>
                  </a:cubicBezTo>
                  <a:cubicBezTo>
                    <a:pt x="1864" y="656"/>
                    <a:pt x="1845" y="650"/>
                    <a:pt x="1839" y="657"/>
                  </a:cubicBezTo>
                  <a:cubicBezTo>
                    <a:pt x="1828" y="657"/>
                    <a:pt x="1817" y="657"/>
                    <a:pt x="1806" y="657"/>
                  </a:cubicBezTo>
                  <a:cubicBezTo>
                    <a:pt x="1796" y="657"/>
                    <a:pt x="1786" y="657"/>
                    <a:pt x="1776" y="657"/>
                  </a:cubicBezTo>
                  <a:cubicBezTo>
                    <a:pt x="1765" y="657"/>
                    <a:pt x="1754" y="657"/>
                    <a:pt x="1743" y="657"/>
                  </a:cubicBezTo>
                  <a:cubicBezTo>
                    <a:pt x="1732" y="659"/>
                    <a:pt x="1713" y="653"/>
                    <a:pt x="1707" y="660"/>
                  </a:cubicBezTo>
                  <a:cubicBezTo>
                    <a:pt x="1682" y="660"/>
                    <a:pt x="1657" y="660"/>
                    <a:pt x="1632" y="660"/>
                  </a:cubicBezTo>
                  <a:cubicBezTo>
                    <a:pt x="1632" y="665"/>
                    <a:pt x="1632" y="670"/>
                    <a:pt x="1632" y="675"/>
                  </a:cubicBezTo>
                  <a:cubicBezTo>
                    <a:pt x="1634" y="689"/>
                    <a:pt x="1628" y="711"/>
                    <a:pt x="1635" y="720"/>
                  </a:cubicBezTo>
                  <a:cubicBezTo>
                    <a:pt x="1636" y="720"/>
                    <a:pt x="1637" y="720"/>
                    <a:pt x="1638" y="720"/>
                  </a:cubicBezTo>
                  <a:cubicBezTo>
                    <a:pt x="1712" y="720"/>
                    <a:pt x="1786" y="720"/>
                    <a:pt x="1860" y="720"/>
                  </a:cubicBezTo>
                  <a:cubicBezTo>
                    <a:pt x="1930" y="718"/>
                    <a:pt x="2008" y="724"/>
                    <a:pt x="2073" y="717"/>
                  </a:cubicBezTo>
                  <a:cubicBezTo>
                    <a:pt x="2073" y="704"/>
                    <a:pt x="2073" y="691"/>
                    <a:pt x="2073" y="678"/>
                  </a:cubicBezTo>
                  <a:cubicBezTo>
                    <a:pt x="2073" y="669"/>
                    <a:pt x="2073" y="660"/>
                    <a:pt x="2073" y="651"/>
                  </a:cubicBezTo>
                  <a:cubicBezTo>
                    <a:pt x="2061" y="651"/>
                    <a:pt x="2049" y="651"/>
                    <a:pt x="2037" y="651"/>
                  </a:cubicBezTo>
                  <a:cubicBezTo>
                    <a:pt x="2026" y="651"/>
                    <a:pt x="2015" y="651"/>
                    <a:pt x="2004" y="651"/>
                  </a:cubicBezTo>
                  <a:cubicBezTo>
                    <a:pt x="1994" y="653"/>
                    <a:pt x="1976" y="647"/>
                    <a:pt x="1971" y="654"/>
                  </a:cubicBezTo>
                  <a:close/>
                  <a:moveTo>
                    <a:pt x="552" y="723"/>
                  </a:moveTo>
                  <a:cubicBezTo>
                    <a:pt x="551" y="721"/>
                    <a:pt x="549" y="720"/>
                    <a:pt x="546" y="720"/>
                  </a:cubicBezTo>
                  <a:cubicBezTo>
                    <a:pt x="541" y="725"/>
                    <a:pt x="544" y="738"/>
                    <a:pt x="543" y="747"/>
                  </a:cubicBezTo>
                  <a:cubicBezTo>
                    <a:pt x="543" y="760"/>
                    <a:pt x="543" y="773"/>
                    <a:pt x="543" y="786"/>
                  </a:cubicBezTo>
                  <a:cubicBezTo>
                    <a:pt x="555" y="786"/>
                    <a:pt x="567" y="786"/>
                    <a:pt x="579" y="786"/>
                  </a:cubicBezTo>
                  <a:cubicBezTo>
                    <a:pt x="594" y="784"/>
                    <a:pt x="617" y="790"/>
                    <a:pt x="627" y="783"/>
                  </a:cubicBezTo>
                  <a:cubicBezTo>
                    <a:pt x="657" y="785"/>
                    <a:pt x="694" y="780"/>
                    <a:pt x="720" y="786"/>
                  </a:cubicBezTo>
                  <a:cubicBezTo>
                    <a:pt x="729" y="773"/>
                    <a:pt x="717" y="739"/>
                    <a:pt x="726" y="726"/>
                  </a:cubicBezTo>
                  <a:cubicBezTo>
                    <a:pt x="730" y="726"/>
                    <a:pt x="735" y="727"/>
                    <a:pt x="735" y="723"/>
                  </a:cubicBezTo>
                  <a:cubicBezTo>
                    <a:pt x="722" y="723"/>
                    <a:pt x="709" y="723"/>
                    <a:pt x="696" y="723"/>
                  </a:cubicBezTo>
                  <a:cubicBezTo>
                    <a:pt x="651" y="723"/>
                    <a:pt x="606" y="723"/>
                    <a:pt x="561" y="723"/>
                  </a:cubicBezTo>
                  <a:cubicBezTo>
                    <a:pt x="558" y="723"/>
                    <a:pt x="555" y="723"/>
                    <a:pt x="552" y="723"/>
                  </a:cubicBezTo>
                  <a:close/>
                  <a:moveTo>
                    <a:pt x="1635" y="732"/>
                  </a:moveTo>
                  <a:cubicBezTo>
                    <a:pt x="1633" y="775"/>
                    <a:pt x="1640" y="809"/>
                    <a:pt x="1638" y="852"/>
                  </a:cubicBezTo>
                  <a:cubicBezTo>
                    <a:pt x="1634" y="867"/>
                    <a:pt x="1653" y="859"/>
                    <a:pt x="1662" y="861"/>
                  </a:cubicBezTo>
                  <a:cubicBezTo>
                    <a:pt x="1700" y="860"/>
                    <a:pt x="1731" y="866"/>
                    <a:pt x="1770" y="864"/>
                  </a:cubicBezTo>
                  <a:cubicBezTo>
                    <a:pt x="1813" y="871"/>
                    <a:pt x="1869" y="865"/>
                    <a:pt x="1917" y="867"/>
                  </a:cubicBezTo>
                  <a:cubicBezTo>
                    <a:pt x="1964" y="867"/>
                    <a:pt x="2011" y="867"/>
                    <a:pt x="2058" y="867"/>
                  </a:cubicBezTo>
                  <a:cubicBezTo>
                    <a:pt x="2063" y="867"/>
                    <a:pt x="2068" y="867"/>
                    <a:pt x="2073" y="867"/>
                  </a:cubicBezTo>
                  <a:cubicBezTo>
                    <a:pt x="2077" y="857"/>
                    <a:pt x="2076" y="842"/>
                    <a:pt x="2076" y="828"/>
                  </a:cubicBezTo>
                  <a:cubicBezTo>
                    <a:pt x="2081" y="819"/>
                    <a:pt x="2081" y="789"/>
                    <a:pt x="2076" y="780"/>
                  </a:cubicBezTo>
                  <a:cubicBezTo>
                    <a:pt x="2076" y="767"/>
                    <a:pt x="2076" y="754"/>
                    <a:pt x="2076" y="741"/>
                  </a:cubicBezTo>
                  <a:cubicBezTo>
                    <a:pt x="2078" y="718"/>
                    <a:pt x="2042" y="733"/>
                    <a:pt x="2025" y="729"/>
                  </a:cubicBezTo>
                  <a:cubicBezTo>
                    <a:pt x="2008" y="729"/>
                    <a:pt x="1991" y="729"/>
                    <a:pt x="1974" y="729"/>
                  </a:cubicBezTo>
                  <a:cubicBezTo>
                    <a:pt x="1901" y="729"/>
                    <a:pt x="1828" y="729"/>
                    <a:pt x="1755" y="729"/>
                  </a:cubicBezTo>
                  <a:cubicBezTo>
                    <a:pt x="1742" y="729"/>
                    <a:pt x="1729" y="729"/>
                    <a:pt x="1716" y="729"/>
                  </a:cubicBezTo>
                  <a:cubicBezTo>
                    <a:pt x="1702" y="729"/>
                    <a:pt x="1688" y="729"/>
                    <a:pt x="1674" y="729"/>
                  </a:cubicBezTo>
                  <a:cubicBezTo>
                    <a:pt x="1662" y="731"/>
                    <a:pt x="1642" y="725"/>
                    <a:pt x="1635" y="732"/>
                  </a:cubicBezTo>
                  <a:close/>
                  <a:moveTo>
                    <a:pt x="927" y="777"/>
                  </a:moveTo>
                  <a:cubicBezTo>
                    <a:pt x="918" y="777"/>
                    <a:pt x="909" y="777"/>
                    <a:pt x="900" y="777"/>
                  </a:cubicBezTo>
                  <a:cubicBezTo>
                    <a:pt x="886" y="780"/>
                    <a:pt x="844" y="771"/>
                    <a:pt x="849" y="783"/>
                  </a:cubicBezTo>
                  <a:cubicBezTo>
                    <a:pt x="849" y="787"/>
                    <a:pt x="849" y="791"/>
                    <a:pt x="849" y="795"/>
                  </a:cubicBezTo>
                  <a:cubicBezTo>
                    <a:pt x="849" y="806"/>
                    <a:pt x="849" y="817"/>
                    <a:pt x="849" y="828"/>
                  </a:cubicBezTo>
                  <a:cubicBezTo>
                    <a:pt x="851" y="848"/>
                    <a:pt x="844" y="859"/>
                    <a:pt x="846" y="879"/>
                  </a:cubicBezTo>
                  <a:cubicBezTo>
                    <a:pt x="857" y="879"/>
                    <a:pt x="868" y="879"/>
                    <a:pt x="879" y="879"/>
                  </a:cubicBezTo>
                  <a:cubicBezTo>
                    <a:pt x="894" y="886"/>
                    <a:pt x="922" y="880"/>
                    <a:pt x="942" y="882"/>
                  </a:cubicBezTo>
                  <a:cubicBezTo>
                    <a:pt x="946" y="882"/>
                    <a:pt x="950" y="882"/>
                    <a:pt x="954" y="882"/>
                  </a:cubicBezTo>
                  <a:cubicBezTo>
                    <a:pt x="990" y="886"/>
                    <a:pt x="1070" y="900"/>
                    <a:pt x="1038" y="843"/>
                  </a:cubicBezTo>
                  <a:cubicBezTo>
                    <a:pt x="1038" y="833"/>
                    <a:pt x="1038" y="823"/>
                    <a:pt x="1038" y="813"/>
                  </a:cubicBezTo>
                  <a:cubicBezTo>
                    <a:pt x="1036" y="801"/>
                    <a:pt x="1042" y="781"/>
                    <a:pt x="1035" y="774"/>
                  </a:cubicBezTo>
                  <a:cubicBezTo>
                    <a:pt x="1026" y="774"/>
                    <a:pt x="1017" y="774"/>
                    <a:pt x="1008" y="774"/>
                  </a:cubicBezTo>
                  <a:cubicBezTo>
                    <a:pt x="991" y="774"/>
                    <a:pt x="974" y="774"/>
                    <a:pt x="957" y="774"/>
                  </a:cubicBezTo>
                  <a:cubicBezTo>
                    <a:pt x="948" y="776"/>
                    <a:pt x="931" y="770"/>
                    <a:pt x="927" y="777"/>
                  </a:cubicBezTo>
                  <a:close/>
                  <a:moveTo>
                    <a:pt x="618" y="798"/>
                  </a:moveTo>
                  <a:cubicBezTo>
                    <a:pt x="595" y="798"/>
                    <a:pt x="524" y="776"/>
                    <a:pt x="540" y="825"/>
                  </a:cubicBezTo>
                  <a:cubicBezTo>
                    <a:pt x="540" y="835"/>
                    <a:pt x="540" y="845"/>
                    <a:pt x="540" y="855"/>
                  </a:cubicBezTo>
                  <a:cubicBezTo>
                    <a:pt x="556" y="855"/>
                    <a:pt x="572" y="855"/>
                    <a:pt x="588" y="855"/>
                  </a:cubicBezTo>
                  <a:cubicBezTo>
                    <a:pt x="594" y="862"/>
                    <a:pt x="613" y="856"/>
                    <a:pt x="624" y="858"/>
                  </a:cubicBezTo>
                  <a:cubicBezTo>
                    <a:pt x="636" y="858"/>
                    <a:pt x="648" y="858"/>
                    <a:pt x="660" y="858"/>
                  </a:cubicBezTo>
                  <a:cubicBezTo>
                    <a:pt x="665" y="865"/>
                    <a:pt x="683" y="859"/>
                    <a:pt x="693" y="861"/>
                  </a:cubicBezTo>
                  <a:cubicBezTo>
                    <a:pt x="699" y="861"/>
                    <a:pt x="705" y="861"/>
                    <a:pt x="711" y="861"/>
                  </a:cubicBezTo>
                  <a:cubicBezTo>
                    <a:pt x="731" y="871"/>
                    <a:pt x="723" y="811"/>
                    <a:pt x="720" y="798"/>
                  </a:cubicBezTo>
                  <a:cubicBezTo>
                    <a:pt x="716" y="798"/>
                    <a:pt x="712" y="798"/>
                    <a:pt x="708" y="798"/>
                  </a:cubicBezTo>
                  <a:cubicBezTo>
                    <a:pt x="695" y="798"/>
                    <a:pt x="682" y="798"/>
                    <a:pt x="669" y="798"/>
                  </a:cubicBezTo>
                  <a:cubicBezTo>
                    <a:pt x="658" y="798"/>
                    <a:pt x="647" y="798"/>
                    <a:pt x="636" y="798"/>
                  </a:cubicBezTo>
                  <a:cubicBezTo>
                    <a:pt x="630" y="798"/>
                    <a:pt x="624" y="798"/>
                    <a:pt x="618" y="798"/>
                  </a:cubicBezTo>
                  <a:close/>
                  <a:moveTo>
                    <a:pt x="537" y="915"/>
                  </a:moveTo>
                  <a:cubicBezTo>
                    <a:pt x="537" y="920"/>
                    <a:pt x="537" y="925"/>
                    <a:pt x="537" y="930"/>
                  </a:cubicBezTo>
                  <a:cubicBezTo>
                    <a:pt x="557" y="935"/>
                    <a:pt x="581" y="936"/>
                    <a:pt x="603" y="939"/>
                  </a:cubicBezTo>
                  <a:cubicBezTo>
                    <a:pt x="611" y="944"/>
                    <a:pt x="640" y="944"/>
                    <a:pt x="648" y="939"/>
                  </a:cubicBezTo>
                  <a:cubicBezTo>
                    <a:pt x="672" y="939"/>
                    <a:pt x="696" y="939"/>
                    <a:pt x="720" y="939"/>
                  </a:cubicBezTo>
                  <a:cubicBezTo>
                    <a:pt x="720" y="927"/>
                    <a:pt x="720" y="915"/>
                    <a:pt x="720" y="903"/>
                  </a:cubicBezTo>
                  <a:cubicBezTo>
                    <a:pt x="725" y="898"/>
                    <a:pt x="725" y="872"/>
                    <a:pt x="720" y="867"/>
                  </a:cubicBezTo>
                  <a:cubicBezTo>
                    <a:pt x="669" y="885"/>
                    <a:pt x="601" y="863"/>
                    <a:pt x="540" y="864"/>
                  </a:cubicBezTo>
                  <a:cubicBezTo>
                    <a:pt x="533" y="875"/>
                    <a:pt x="539" y="899"/>
                    <a:pt x="537" y="915"/>
                  </a:cubicBezTo>
                  <a:close/>
                  <a:moveTo>
                    <a:pt x="2040" y="951"/>
                  </a:moveTo>
                  <a:cubicBezTo>
                    <a:pt x="2053" y="951"/>
                    <a:pt x="2074" y="959"/>
                    <a:pt x="2085" y="951"/>
                  </a:cubicBezTo>
                  <a:cubicBezTo>
                    <a:pt x="2077" y="938"/>
                    <a:pt x="2087" y="875"/>
                    <a:pt x="2079" y="882"/>
                  </a:cubicBezTo>
                  <a:cubicBezTo>
                    <a:pt x="2079" y="874"/>
                    <a:pt x="2063" y="874"/>
                    <a:pt x="2043" y="876"/>
                  </a:cubicBezTo>
                  <a:cubicBezTo>
                    <a:pt x="2012" y="876"/>
                    <a:pt x="1981" y="876"/>
                    <a:pt x="1950" y="876"/>
                  </a:cubicBezTo>
                  <a:cubicBezTo>
                    <a:pt x="1927" y="876"/>
                    <a:pt x="1904" y="876"/>
                    <a:pt x="1881" y="876"/>
                  </a:cubicBezTo>
                  <a:cubicBezTo>
                    <a:pt x="1841" y="876"/>
                    <a:pt x="1801" y="876"/>
                    <a:pt x="1761" y="876"/>
                  </a:cubicBezTo>
                  <a:cubicBezTo>
                    <a:pt x="1728" y="871"/>
                    <a:pt x="1674" y="871"/>
                    <a:pt x="1641" y="876"/>
                  </a:cubicBezTo>
                  <a:cubicBezTo>
                    <a:pt x="1641" y="900"/>
                    <a:pt x="1641" y="924"/>
                    <a:pt x="1641" y="948"/>
                  </a:cubicBezTo>
                  <a:cubicBezTo>
                    <a:pt x="1653" y="945"/>
                    <a:pt x="1667" y="944"/>
                    <a:pt x="1683" y="945"/>
                  </a:cubicBezTo>
                  <a:cubicBezTo>
                    <a:pt x="1725" y="952"/>
                    <a:pt x="1780" y="946"/>
                    <a:pt x="1827" y="948"/>
                  </a:cubicBezTo>
                  <a:cubicBezTo>
                    <a:pt x="1858" y="948"/>
                    <a:pt x="1889" y="948"/>
                    <a:pt x="1920" y="948"/>
                  </a:cubicBezTo>
                  <a:cubicBezTo>
                    <a:pt x="1945" y="948"/>
                    <a:pt x="1970" y="948"/>
                    <a:pt x="1995" y="948"/>
                  </a:cubicBezTo>
                  <a:cubicBezTo>
                    <a:pt x="2004" y="955"/>
                    <a:pt x="2026" y="949"/>
                    <a:pt x="2040" y="951"/>
                  </a:cubicBezTo>
                  <a:close/>
                  <a:moveTo>
                    <a:pt x="537" y="948"/>
                  </a:moveTo>
                  <a:cubicBezTo>
                    <a:pt x="537" y="954"/>
                    <a:pt x="537" y="960"/>
                    <a:pt x="537" y="966"/>
                  </a:cubicBezTo>
                  <a:cubicBezTo>
                    <a:pt x="530" y="973"/>
                    <a:pt x="536" y="993"/>
                    <a:pt x="534" y="1005"/>
                  </a:cubicBezTo>
                  <a:cubicBezTo>
                    <a:pt x="534" y="1012"/>
                    <a:pt x="534" y="1019"/>
                    <a:pt x="534" y="1026"/>
                  </a:cubicBezTo>
                  <a:cubicBezTo>
                    <a:pt x="543" y="1026"/>
                    <a:pt x="552" y="1026"/>
                    <a:pt x="561" y="1026"/>
                  </a:cubicBezTo>
                  <a:cubicBezTo>
                    <a:pt x="617" y="1025"/>
                    <a:pt x="664" y="1033"/>
                    <a:pt x="720" y="1032"/>
                  </a:cubicBezTo>
                  <a:cubicBezTo>
                    <a:pt x="716" y="1006"/>
                    <a:pt x="728" y="964"/>
                    <a:pt x="714" y="948"/>
                  </a:cubicBezTo>
                  <a:cubicBezTo>
                    <a:pt x="711" y="948"/>
                    <a:pt x="708" y="948"/>
                    <a:pt x="705" y="948"/>
                  </a:cubicBezTo>
                  <a:cubicBezTo>
                    <a:pt x="700" y="943"/>
                    <a:pt x="674" y="943"/>
                    <a:pt x="669" y="948"/>
                  </a:cubicBezTo>
                  <a:cubicBezTo>
                    <a:pt x="665" y="952"/>
                    <a:pt x="656" y="951"/>
                    <a:pt x="648" y="951"/>
                  </a:cubicBezTo>
                  <a:cubicBezTo>
                    <a:pt x="642" y="944"/>
                    <a:pt x="623" y="950"/>
                    <a:pt x="612" y="948"/>
                  </a:cubicBezTo>
                  <a:cubicBezTo>
                    <a:pt x="599" y="948"/>
                    <a:pt x="586" y="948"/>
                    <a:pt x="573" y="948"/>
                  </a:cubicBezTo>
                  <a:cubicBezTo>
                    <a:pt x="568" y="943"/>
                    <a:pt x="542" y="943"/>
                    <a:pt x="537" y="948"/>
                  </a:cubicBezTo>
                  <a:close/>
                  <a:moveTo>
                    <a:pt x="720" y="1083"/>
                  </a:moveTo>
                  <a:cubicBezTo>
                    <a:pt x="720" y="1068"/>
                    <a:pt x="720" y="1053"/>
                    <a:pt x="720" y="1038"/>
                  </a:cubicBezTo>
                  <a:cubicBezTo>
                    <a:pt x="699" y="1038"/>
                    <a:pt x="678" y="1038"/>
                    <a:pt x="657" y="1038"/>
                  </a:cubicBezTo>
                  <a:cubicBezTo>
                    <a:pt x="642" y="1038"/>
                    <a:pt x="627" y="1038"/>
                    <a:pt x="612" y="1038"/>
                  </a:cubicBezTo>
                  <a:cubicBezTo>
                    <a:pt x="595" y="1038"/>
                    <a:pt x="578" y="1038"/>
                    <a:pt x="561" y="1038"/>
                  </a:cubicBezTo>
                  <a:cubicBezTo>
                    <a:pt x="525" y="1016"/>
                    <a:pt x="532" y="1079"/>
                    <a:pt x="537" y="1098"/>
                  </a:cubicBezTo>
                  <a:cubicBezTo>
                    <a:pt x="537" y="1105"/>
                    <a:pt x="537" y="1112"/>
                    <a:pt x="537" y="1119"/>
                  </a:cubicBezTo>
                  <a:cubicBezTo>
                    <a:pt x="558" y="1119"/>
                    <a:pt x="574" y="1124"/>
                    <a:pt x="597" y="1122"/>
                  </a:cubicBezTo>
                  <a:cubicBezTo>
                    <a:pt x="605" y="1129"/>
                    <a:pt x="626" y="1123"/>
                    <a:pt x="639" y="1125"/>
                  </a:cubicBezTo>
                  <a:cubicBezTo>
                    <a:pt x="652" y="1125"/>
                    <a:pt x="665" y="1125"/>
                    <a:pt x="678" y="1125"/>
                  </a:cubicBezTo>
                  <a:cubicBezTo>
                    <a:pt x="685" y="1130"/>
                    <a:pt x="713" y="1130"/>
                    <a:pt x="720" y="1125"/>
                  </a:cubicBezTo>
                  <a:cubicBezTo>
                    <a:pt x="720" y="1111"/>
                    <a:pt x="720" y="1097"/>
                    <a:pt x="720" y="1083"/>
                  </a:cubicBezTo>
                  <a:close/>
                  <a:moveTo>
                    <a:pt x="849" y="960"/>
                  </a:moveTo>
                  <a:cubicBezTo>
                    <a:pt x="849" y="962"/>
                    <a:pt x="849" y="964"/>
                    <a:pt x="849" y="966"/>
                  </a:cubicBezTo>
                  <a:cubicBezTo>
                    <a:pt x="851" y="997"/>
                    <a:pt x="845" y="1036"/>
                    <a:pt x="852" y="1062"/>
                  </a:cubicBezTo>
                  <a:cubicBezTo>
                    <a:pt x="884" y="1062"/>
                    <a:pt x="916" y="1062"/>
                    <a:pt x="948" y="1062"/>
                  </a:cubicBezTo>
                  <a:cubicBezTo>
                    <a:pt x="973" y="1067"/>
                    <a:pt x="1019" y="1067"/>
                    <a:pt x="1044" y="1062"/>
                  </a:cubicBezTo>
                  <a:cubicBezTo>
                    <a:pt x="1044" y="1045"/>
                    <a:pt x="1044" y="1028"/>
                    <a:pt x="1044" y="1011"/>
                  </a:cubicBezTo>
                  <a:cubicBezTo>
                    <a:pt x="1042" y="1001"/>
                    <a:pt x="1048" y="983"/>
                    <a:pt x="1041" y="978"/>
                  </a:cubicBezTo>
                  <a:cubicBezTo>
                    <a:pt x="1041" y="972"/>
                    <a:pt x="1041" y="966"/>
                    <a:pt x="1041" y="960"/>
                  </a:cubicBezTo>
                  <a:cubicBezTo>
                    <a:pt x="984" y="955"/>
                    <a:pt x="906" y="955"/>
                    <a:pt x="849" y="960"/>
                  </a:cubicBezTo>
                  <a:close/>
                  <a:moveTo>
                    <a:pt x="2577" y="1071"/>
                  </a:moveTo>
                  <a:cubicBezTo>
                    <a:pt x="2549" y="1072"/>
                    <a:pt x="2523" y="1075"/>
                    <a:pt x="2493" y="1074"/>
                  </a:cubicBezTo>
                  <a:cubicBezTo>
                    <a:pt x="2464" y="1054"/>
                    <a:pt x="2470" y="1111"/>
                    <a:pt x="2475" y="1125"/>
                  </a:cubicBezTo>
                  <a:cubicBezTo>
                    <a:pt x="2475" y="1136"/>
                    <a:pt x="2475" y="1147"/>
                    <a:pt x="2475" y="1158"/>
                  </a:cubicBezTo>
                  <a:cubicBezTo>
                    <a:pt x="2475" y="1169"/>
                    <a:pt x="2475" y="1180"/>
                    <a:pt x="2475" y="1191"/>
                  </a:cubicBezTo>
                  <a:cubicBezTo>
                    <a:pt x="2475" y="1203"/>
                    <a:pt x="2475" y="1215"/>
                    <a:pt x="2475" y="1227"/>
                  </a:cubicBezTo>
                  <a:cubicBezTo>
                    <a:pt x="2477" y="1237"/>
                    <a:pt x="2471" y="1255"/>
                    <a:pt x="2478" y="1260"/>
                  </a:cubicBezTo>
                  <a:cubicBezTo>
                    <a:pt x="2478" y="1272"/>
                    <a:pt x="2478" y="1284"/>
                    <a:pt x="2478" y="1296"/>
                  </a:cubicBezTo>
                  <a:cubicBezTo>
                    <a:pt x="2478" y="1307"/>
                    <a:pt x="2478" y="1318"/>
                    <a:pt x="2478" y="1329"/>
                  </a:cubicBezTo>
                  <a:cubicBezTo>
                    <a:pt x="2478" y="1340"/>
                    <a:pt x="2478" y="1351"/>
                    <a:pt x="2478" y="1362"/>
                  </a:cubicBezTo>
                  <a:cubicBezTo>
                    <a:pt x="2480" y="1373"/>
                    <a:pt x="2474" y="1392"/>
                    <a:pt x="2481" y="1398"/>
                  </a:cubicBezTo>
                  <a:cubicBezTo>
                    <a:pt x="2481" y="1409"/>
                    <a:pt x="2481" y="1420"/>
                    <a:pt x="2481" y="1431"/>
                  </a:cubicBezTo>
                  <a:cubicBezTo>
                    <a:pt x="2481" y="1443"/>
                    <a:pt x="2481" y="1455"/>
                    <a:pt x="2481" y="1467"/>
                  </a:cubicBezTo>
                  <a:cubicBezTo>
                    <a:pt x="2481" y="1485"/>
                    <a:pt x="2481" y="1503"/>
                    <a:pt x="2481" y="1521"/>
                  </a:cubicBezTo>
                  <a:cubicBezTo>
                    <a:pt x="2481" y="1546"/>
                    <a:pt x="2481" y="1571"/>
                    <a:pt x="2481" y="1596"/>
                  </a:cubicBezTo>
                  <a:cubicBezTo>
                    <a:pt x="2481" y="1608"/>
                    <a:pt x="2481" y="1620"/>
                    <a:pt x="2481" y="1632"/>
                  </a:cubicBezTo>
                  <a:cubicBezTo>
                    <a:pt x="2512" y="1637"/>
                    <a:pt x="2564" y="1637"/>
                    <a:pt x="2595" y="1632"/>
                  </a:cubicBezTo>
                  <a:cubicBezTo>
                    <a:pt x="2595" y="1615"/>
                    <a:pt x="2595" y="1598"/>
                    <a:pt x="2595" y="1581"/>
                  </a:cubicBezTo>
                  <a:cubicBezTo>
                    <a:pt x="2595" y="1571"/>
                    <a:pt x="2595" y="1561"/>
                    <a:pt x="2595" y="1551"/>
                  </a:cubicBezTo>
                  <a:cubicBezTo>
                    <a:pt x="2595" y="1540"/>
                    <a:pt x="2595" y="1529"/>
                    <a:pt x="2595" y="1518"/>
                  </a:cubicBezTo>
                  <a:cubicBezTo>
                    <a:pt x="2593" y="1509"/>
                    <a:pt x="2599" y="1492"/>
                    <a:pt x="2592" y="1488"/>
                  </a:cubicBezTo>
                  <a:cubicBezTo>
                    <a:pt x="2592" y="1478"/>
                    <a:pt x="2592" y="1468"/>
                    <a:pt x="2592" y="1458"/>
                  </a:cubicBezTo>
                  <a:cubicBezTo>
                    <a:pt x="2592" y="1446"/>
                    <a:pt x="2592" y="1434"/>
                    <a:pt x="2592" y="1422"/>
                  </a:cubicBezTo>
                  <a:cubicBezTo>
                    <a:pt x="2592" y="1407"/>
                    <a:pt x="2592" y="1392"/>
                    <a:pt x="2592" y="1377"/>
                  </a:cubicBezTo>
                  <a:cubicBezTo>
                    <a:pt x="2590" y="1361"/>
                    <a:pt x="2596" y="1337"/>
                    <a:pt x="2589" y="1326"/>
                  </a:cubicBezTo>
                  <a:cubicBezTo>
                    <a:pt x="2589" y="1309"/>
                    <a:pt x="2589" y="1292"/>
                    <a:pt x="2589" y="1275"/>
                  </a:cubicBezTo>
                  <a:cubicBezTo>
                    <a:pt x="2589" y="1260"/>
                    <a:pt x="2589" y="1245"/>
                    <a:pt x="2589" y="1230"/>
                  </a:cubicBezTo>
                  <a:cubicBezTo>
                    <a:pt x="2589" y="1213"/>
                    <a:pt x="2589" y="1196"/>
                    <a:pt x="2589" y="1179"/>
                  </a:cubicBezTo>
                  <a:cubicBezTo>
                    <a:pt x="2589" y="1153"/>
                    <a:pt x="2589" y="1127"/>
                    <a:pt x="2589" y="1101"/>
                  </a:cubicBezTo>
                  <a:cubicBezTo>
                    <a:pt x="2589" y="1089"/>
                    <a:pt x="2593" y="1057"/>
                    <a:pt x="2577" y="1071"/>
                  </a:cubicBezTo>
                  <a:close/>
                  <a:moveTo>
                    <a:pt x="537" y="1137"/>
                  </a:moveTo>
                  <a:cubicBezTo>
                    <a:pt x="537" y="1140"/>
                    <a:pt x="537" y="1143"/>
                    <a:pt x="537" y="1146"/>
                  </a:cubicBezTo>
                  <a:cubicBezTo>
                    <a:pt x="539" y="1158"/>
                    <a:pt x="533" y="1178"/>
                    <a:pt x="540" y="1185"/>
                  </a:cubicBezTo>
                  <a:cubicBezTo>
                    <a:pt x="540" y="1194"/>
                    <a:pt x="540" y="1203"/>
                    <a:pt x="540" y="1212"/>
                  </a:cubicBezTo>
                  <a:cubicBezTo>
                    <a:pt x="567" y="1219"/>
                    <a:pt x="607" y="1213"/>
                    <a:pt x="639" y="1215"/>
                  </a:cubicBezTo>
                  <a:cubicBezTo>
                    <a:pt x="666" y="1215"/>
                    <a:pt x="693" y="1215"/>
                    <a:pt x="720" y="1215"/>
                  </a:cubicBezTo>
                  <a:cubicBezTo>
                    <a:pt x="718" y="1191"/>
                    <a:pt x="724" y="1159"/>
                    <a:pt x="717" y="1140"/>
                  </a:cubicBezTo>
                  <a:cubicBezTo>
                    <a:pt x="709" y="1140"/>
                    <a:pt x="701" y="1140"/>
                    <a:pt x="693" y="1140"/>
                  </a:cubicBezTo>
                  <a:cubicBezTo>
                    <a:pt x="682" y="1133"/>
                    <a:pt x="658" y="1139"/>
                    <a:pt x="642" y="1137"/>
                  </a:cubicBezTo>
                  <a:cubicBezTo>
                    <a:pt x="625" y="1137"/>
                    <a:pt x="608" y="1137"/>
                    <a:pt x="591" y="1137"/>
                  </a:cubicBezTo>
                  <a:cubicBezTo>
                    <a:pt x="580" y="1132"/>
                    <a:pt x="548" y="1132"/>
                    <a:pt x="537" y="1137"/>
                  </a:cubicBezTo>
                  <a:close/>
                  <a:moveTo>
                    <a:pt x="900" y="1155"/>
                  </a:moveTo>
                  <a:cubicBezTo>
                    <a:pt x="883" y="1155"/>
                    <a:pt x="868" y="1153"/>
                    <a:pt x="855" y="1149"/>
                  </a:cubicBezTo>
                  <a:cubicBezTo>
                    <a:pt x="854" y="1158"/>
                    <a:pt x="860" y="1160"/>
                    <a:pt x="858" y="1170"/>
                  </a:cubicBezTo>
                  <a:cubicBezTo>
                    <a:pt x="858" y="1186"/>
                    <a:pt x="858" y="1202"/>
                    <a:pt x="858" y="1218"/>
                  </a:cubicBezTo>
                  <a:cubicBezTo>
                    <a:pt x="860" y="1236"/>
                    <a:pt x="854" y="1246"/>
                    <a:pt x="855" y="1263"/>
                  </a:cubicBezTo>
                  <a:cubicBezTo>
                    <a:pt x="879" y="1270"/>
                    <a:pt x="916" y="1264"/>
                    <a:pt x="945" y="1266"/>
                  </a:cubicBezTo>
                  <a:cubicBezTo>
                    <a:pt x="955" y="1266"/>
                    <a:pt x="965" y="1266"/>
                    <a:pt x="975" y="1266"/>
                  </a:cubicBezTo>
                  <a:cubicBezTo>
                    <a:pt x="1002" y="1265"/>
                    <a:pt x="1022" y="1271"/>
                    <a:pt x="1050" y="1269"/>
                  </a:cubicBezTo>
                  <a:cubicBezTo>
                    <a:pt x="1046" y="1250"/>
                    <a:pt x="1047" y="1226"/>
                    <a:pt x="1047" y="1203"/>
                  </a:cubicBezTo>
                  <a:cubicBezTo>
                    <a:pt x="1045" y="1190"/>
                    <a:pt x="1051" y="1169"/>
                    <a:pt x="1044" y="1161"/>
                  </a:cubicBezTo>
                  <a:cubicBezTo>
                    <a:pt x="1028" y="1161"/>
                    <a:pt x="1012" y="1161"/>
                    <a:pt x="996" y="1161"/>
                  </a:cubicBezTo>
                  <a:cubicBezTo>
                    <a:pt x="991" y="1154"/>
                    <a:pt x="973" y="1160"/>
                    <a:pt x="963" y="1158"/>
                  </a:cubicBezTo>
                  <a:cubicBezTo>
                    <a:pt x="958" y="1158"/>
                    <a:pt x="953" y="1158"/>
                    <a:pt x="948" y="1158"/>
                  </a:cubicBezTo>
                  <a:cubicBezTo>
                    <a:pt x="938" y="1151"/>
                    <a:pt x="915" y="1157"/>
                    <a:pt x="900" y="1155"/>
                  </a:cubicBezTo>
                  <a:close/>
                  <a:moveTo>
                    <a:pt x="1653" y="1170"/>
                  </a:moveTo>
                  <a:cubicBezTo>
                    <a:pt x="1646" y="1190"/>
                    <a:pt x="1652" y="1223"/>
                    <a:pt x="1650" y="1248"/>
                  </a:cubicBezTo>
                  <a:cubicBezTo>
                    <a:pt x="1652" y="1268"/>
                    <a:pt x="1646" y="1296"/>
                    <a:pt x="1653" y="1311"/>
                  </a:cubicBezTo>
                  <a:cubicBezTo>
                    <a:pt x="1659" y="1312"/>
                    <a:pt x="1660" y="1308"/>
                    <a:pt x="1665" y="1308"/>
                  </a:cubicBezTo>
                  <a:cubicBezTo>
                    <a:pt x="1680" y="1306"/>
                    <a:pt x="1703" y="1312"/>
                    <a:pt x="1713" y="1305"/>
                  </a:cubicBezTo>
                  <a:cubicBezTo>
                    <a:pt x="1750" y="1305"/>
                    <a:pt x="1787" y="1305"/>
                    <a:pt x="1824" y="1305"/>
                  </a:cubicBezTo>
                  <a:cubicBezTo>
                    <a:pt x="1857" y="1312"/>
                    <a:pt x="1903" y="1306"/>
                    <a:pt x="1941" y="1308"/>
                  </a:cubicBezTo>
                  <a:cubicBezTo>
                    <a:pt x="1975" y="1308"/>
                    <a:pt x="2009" y="1308"/>
                    <a:pt x="2043" y="1308"/>
                  </a:cubicBezTo>
                  <a:cubicBezTo>
                    <a:pt x="2055" y="1315"/>
                    <a:pt x="2080" y="1309"/>
                    <a:pt x="2097" y="1311"/>
                  </a:cubicBezTo>
                  <a:cubicBezTo>
                    <a:pt x="2095" y="1299"/>
                    <a:pt x="2101" y="1279"/>
                    <a:pt x="2094" y="1272"/>
                  </a:cubicBezTo>
                  <a:cubicBezTo>
                    <a:pt x="2094" y="1257"/>
                    <a:pt x="2094" y="1242"/>
                    <a:pt x="2094" y="1227"/>
                  </a:cubicBezTo>
                  <a:cubicBezTo>
                    <a:pt x="2094" y="1207"/>
                    <a:pt x="2094" y="1187"/>
                    <a:pt x="2094" y="1167"/>
                  </a:cubicBezTo>
                  <a:cubicBezTo>
                    <a:pt x="2014" y="1167"/>
                    <a:pt x="1934" y="1167"/>
                    <a:pt x="1854" y="1167"/>
                  </a:cubicBezTo>
                  <a:cubicBezTo>
                    <a:pt x="1836" y="1169"/>
                    <a:pt x="1810" y="1163"/>
                    <a:pt x="1797" y="1170"/>
                  </a:cubicBezTo>
                  <a:cubicBezTo>
                    <a:pt x="1779" y="1170"/>
                    <a:pt x="1761" y="1170"/>
                    <a:pt x="1743" y="1170"/>
                  </a:cubicBezTo>
                  <a:cubicBezTo>
                    <a:pt x="1713" y="1170"/>
                    <a:pt x="1683" y="1170"/>
                    <a:pt x="1653" y="1170"/>
                  </a:cubicBezTo>
                  <a:close/>
                  <a:moveTo>
                    <a:pt x="687" y="1224"/>
                  </a:moveTo>
                  <a:cubicBezTo>
                    <a:pt x="639" y="1224"/>
                    <a:pt x="591" y="1224"/>
                    <a:pt x="543" y="1224"/>
                  </a:cubicBezTo>
                  <a:cubicBezTo>
                    <a:pt x="541" y="1251"/>
                    <a:pt x="547" y="1270"/>
                    <a:pt x="546" y="1296"/>
                  </a:cubicBezTo>
                  <a:cubicBezTo>
                    <a:pt x="560" y="1296"/>
                    <a:pt x="574" y="1296"/>
                    <a:pt x="588" y="1296"/>
                  </a:cubicBezTo>
                  <a:cubicBezTo>
                    <a:pt x="595" y="1303"/>
                    <a:pt x="615" y="1297"/>
                    <a:pt x="627" y="1299"/>
                  </a:cubicBezTo>
                  <a:cubicBezTo>
                    <a:pt x="637" y="1297"/>
                    <a:pt x="659" y="1301"/>
                    <a:pt x="675" y="1302"/>
                  </a:cubicBezTo>
                  <a:cubicBezTo>
                    <a:pt x="691" y="1303"/>
                    <a:pt x="716" y="1299"/>
                    <a:pt x="699" y="1308"/>
                  </a:cubicBezTo>
                  <a:cubicBezTo>
                    <a:pt x="687" y="1308"/>
                    <a:pt x="675" y="1308"/>
                    <a:pt x="663" y="1308"/>
                  </a:cubicBezTo>
                  <a:cubicBezTo>
                    <a:pt x="652" y="1310"/>
                    <a:pt x="633" y="1304"/>
                    <a:pt x="627" y="1311"/>
                  </a:cubicBezTo>
                  <a:cubicBezTo>
                    <a:pt x="599" y="1312"/>
                    <a:pt x="574" y="1310"/>
                    <a:pt x="549" y="1308"/>
                  </a:cubicBezTo>
                  <a:cubicBezTo>
                    <a:pt x="549" y="1317"/>
                    <a:pt x="549" y="1326"/>
                    <a:pt x="549" y="1335"/>
                  </a:cubicBezTo>
                  <a:cubicBezTo>
                    <a:pt x="554" y="1352"/>
                    <a:pt x="537" y="1391"/>
                    <a:pt x="561" y="1389"/>
                  </a:cubicBezTo>
                  <a:cubicBezTo>
                    <a:pt x="572" y="1387"/>
                    <a:pt x="591" y="1393"/>
                    <a:pt x="597" y="1386"/>
                  </a:cubicBezTo>
                  <a:cubicBezTo>
                    <a:pt x="639" y="1385"/>
                    <a:pt x="679" y="1386"/>
                    <a:pt x="714" y="1392"/>
                  </a:cubicBezTo>
                  <a:cubicBezTo>
                    <a:pt x="726" y="1399"/>
                    <a:pt x="718" y="1362"/>
                    <a:pt x="720" y="1350"/>
                  </a:cubicBezTo>
                  <a:cubicBezTo>
                    <a:pt x="720" y="1336"/>
                    <a:pt x="720" y="1322"/>
                    <a:pt x="720" y="1308"/>
                  </a:cubicBezTo>
                  <a:cubicBezTo>
                    <a:pt x="720" y="1307"/>
                    <a:pt x="720" y="1306"/>
                    <a:pt x="720" y="1305"/>
                  </a:cubicBezTo>
                  <a:cubicBezTo>
                    <a:pt x="720" y="1292"/>
                    <a:pt x="720" y="1279"/>
                    <a:pt x="720" y="1266"/>
                  </a:cubicBezTo>
                  <a:cubicBezTo>
                    <a:pt x="720" y="1252"/>
                    <a:pt x="720" y="1238"/>
                    <a:pt x="720" y="1224"/>
                  </a:cubicBezTo>
                  <a:cubicBezTo>
                    <a:pt x="709" y="1224"/>
                    <a:pt x="698" y="1224"/>
                    <a:pt x="687" y="1224"/>
                  </a:cubicBezTo>
                  <a:close/>
                  <a:moveTo>
                    <a:pt x="2004" y="1317"/>
                  </a:moveTo>
                  <a:cubicBezTo>
                    <a:pt x="1989" y="1317"/>
                    <a:pt x="1974" y="1317"/>
                    <a:pt x="1959" y="1317"/>
                  </a:cubicBezTo>
                  <a:cubicBezTo>
                    <a:pt x="1944" y="1317"/>
                    <a:pt x="1929" y="1317"/>
                    <a:pt x="1914" y="1317"/>
                  </a:cubicBezTo>
                  <a:cubicBezTo>
                    <a:pt x="1899" y="1317"/>
                    <a:pt x="1884" y="1317"/>
                    <a:pt x="1869" y="1317"/>
                  </a:cubicBezTo>
                  <a:cubicBezTo>
                    <a:pt x="1854" y="1319"/>
                    <a:pt x="1831" y="1313"/>
                    <a:pt x="1821" y="1320"/>
                  </a:cubicBezTo>
                  <a:cubicBezTo>
                    <a:pt x="1765" y="1320"/>
                    <a:pt x="1709" y="1320"/>
                    <a:pt x="1653" y="1320"/>
                  </a:cubicBezTo>
                  <a:cubicBezTo>
                    <a:pt x="1646" y="1335"/>
                    <a:pt x="1652" y="1363"/>
                    <a:pt x="1650" y="1383"/>
                  </a:cubicBezTo>
                  <a:cubicBezTo>
                    <a:pt x="1654" y="1390"/>
                    <a:pt x="1671" y="1384"/>
                    <a:pt x="1680" y="1386"/>
                  </a:cubicBezTo>
                  <a:cubicBezTo>
                    <a:pt x="1727" y="1385"/>
                    <a:pt x="1768" y="1390"/>
                    <a:pt x="1809" y="1395"/>
                  </a:cubicBezTo>
                  <a:cubicBezTo>
                    <a:pt x="1813" y="1400"/>
                    <a:pt x="1838" y="1400"/>
                    <a:pt x="1842" y="1395"/>
                  </a:cubicBezTo>
                  <a:cubicBezTo>
                    <a:pt x="1851" y="1395"/>
                    <a:pt x="1860" y="1395"/>
                    <a:pt x="1869" y="1395"/>
                  </a:cubicBezTo>
                  <a:cubicBezTo>
                    <a:pt x="1878" y="1393"/>
                    <a:pt x="1895" y="1399"/>
                    <a:pt x="1899" y="1392"/>
                  </a:cubicBezTo>
                  <a:cubicBezTo>
                    <a:pt x="1908" y="1392"/>
                    <a:pt x="1917" y="1392"/>
                    <a:pt x="1926" y="1392"/>
                  </a:cubicBezTo>
                  <a:cubicBezTo>
                    <a:pt x="1935" y="1390"/>
                    <a:pt x="1952" y="1396"/>
                    <a:pt x="1956" y="1389"/>
                  </a:cubicBezTo>
                  <a:cubicBezTo>
                    <a:pt x="1966" y="1389"/>
                    <a:pt x="1976" y="1389"/>
                    <a:pt x="1986" y="1389"/>
                  </a:cubicBezTo>
                  <a:cubicBezTo>
                    <a:pt x="1995" y="1387"/>
                    <a:pt x="2012" y="1393"/>
                    <a:pt x="2016" y="1386"/>
                  </a:cubicBezTo>
                  <a:cubicBezTo>
                    <a:pt x="2025" y="1386"/>
                    <a:pt x="2034" y="1386"/>
                    <a:pt x="2043" y="1386"/>
                  </a:cubicBezTo>
                  <a:cubicBezTo>
                    <a:pt x="2057" y="1386"/>
                    <a:pt x="2071" y="1386"/>
                    <a:pt x="2085" y="1386"/>
                  </a:cubicBezTo>
                  <a:cubicBezTo>
                    <a:pt x="2090" y="1386"/>
                    <a:pt x="2095" y="1386"/>
                    <a:pt x="2100" y="1386"/>
                  </a:cubicBezTo>
                  <a:cubicBezTo>
                    <a:pt x="2100" y="1383"/>
                    <a:pt x="2100" y="1380"/>
                    <a:pt x="2100" y="1377"/>
                  </a:cubicBezTo>
                  <a:cubicBezTo>
                    <a:pt x="2098" y="1366"/>
                    <a:pt x="2104" y="1347"/>
                    <a:pt x="2097" y="1341"/>
                  </a:cubicBezTo>
                  <a:cubicBezTo>
                    <a:pt x="2097" y="1333"/>
                    <a:pt x="2097" y="1325"/>
                    <a:pt x="2097" y="1317"/>
                  </a:cubicBezTo>
                  <a:cubicBezTo>
                    <a:pt x="2088" y="1310"/>
                    <a:pt x="2066" y="1316"/>
                    <a:pt x="2052" y="1314"/>
                  </a:cubicBezTo>
                  <a:cubicBezTo>
                    <a:pt x="2037" y="1316"/>
                    <a:pt x="2014" y="1310"/>
                    <a:pt x="2004" y="1317"/>
                  </a:cubicBezTo>
                  <a:close/>
                  <a:moveTo>
                    <a:pt x="1650" y="1413"/>
                  </a:moveTo>
                  <a:cubicBezTo>
                    <a:pt x="1650" y="1430"/>
                    <a:pt x="1650" y="1447"/>
                    <a:pt x="1650" y="1464"/>
                  </a:cubicBezTo>
                  <a:cubicBezTo>
                    <a:pt x="1652" y="1473"/>
                    <a:pt x="1646" y="1490"/>
                    <a:pt x="1653" y="1494"/>
                  </a:cubicBezTo>
                  <a:cubicBezTo>
                    <a:pt x="1660" y="1494"/>
                    <a:pt x="1667" y="1494"/>
                    <a:pt x="1674" y="1494"/>
                  </a:cubicBezTo>
                  <a:cubicBezTo>
                    <a:pt x="1684" y="1494"/>
                    <a:pt x="1694" y="1494"/>
                    <a:pt x="1704" y="1494"/>
                  </a:cubicBezTo>
                  <a:cubicBezTo>
                    <a:pt x="1764" y="1492"/>
                    <a:pt x="1816" y="1498"/>
                    <a:pt x="1875" y="1497"/>
                  </a:cubicBezTo>
                  <a:cubicBezTo>
                    <a:pt x="1883" y="1504"/>
                    <a:pt x="1904" y="1498"/>
                    <a:pt x="1917" y="1500"/>
                  </a:cubicBezTo>
                  <a:cubicBezTo>
                    <a:pt x="1930" y="1500"/>
                    <a:pt x="1943" y="1500"/>
                    <a:pt x="1956" y="1500"/>
                  </a:cubicBezTo>
                  <a:cubicBezTo>
                    <a:pt x="1962" y="1507"/>
                    <a:pt x="1981" y="1501"/>
                    <a:pt x="1992" y="1503"/>
                  </a:cubicBezTo>
                  <a:cubicBezTo>
                    <a:pt x="2031" y="1501"/>
                    <a:pt x="2061" y="1508"/>
                    <a:pt x="2100" y="1506"/>
                  </a:cubicBezTo>
                  <a:cubicBezTo>
                    <a:pt x="2107" y="1500"/>
                    <a:pt x="2101" y="1481"/>
                    <a:pt x="2103" y="1470"/>
                  </a:cubicBezTo>
                  <a:cubicBezTo>
                    <a:pt x="2101" y="1454"/>
                    <a:pt x="2107" y="1430"/>
                    <a:pt x="2100" y="1419"/>
                  </a:cubicBezTo>
                  <a:cubicBezTo>
                    <a:pt x="2100" y="1412"/>
                    <a:pt x="2100" y="1405"/>
                    <a:pt x="2100" y="1398"/>
                  </a:cubicBezTo>
                  <a:cubicBezTo>
                    <a:pt x="2084" y="1394"/>
                    <a:pt x="2063" y="1395"/>
                    <a:pt x="2043" y="1395"/>
                  </a:cubicBezTo>
                  <a:cubicBezTo>
                    <a:pt x="2033" y="1397"/>
                    <a:pt x="2015" y="1391"/>
                    <a:pt x="2010" y="1398"/>
                  </a:cubicBezTo>
                  <a:cubicBezTo>
                    <a:pt x="1974" y="1395"/>
                    <a:pt x="1949" y="1403"/>
                    <a:pt x="1917" y="1404"/>
                  </a:cubicBezTo>
                  <a:cubicBezTo>
                    <a:pt x="1856" y="1404"/>
                    <a:pt x="1795" y="1404"/>
                    <a:pt x="1734" y="1404"/>
                  </a:cubicBezTo>
                  <a:cubicBezTo>
                    <a:pt x="1701" y="1406"/>
                    <a:pt x="1676" y="1400"/>
                    <a:pt x="1650" y="1395"/>
                  </a:cubicBezTo>
                  <a:cubicBezTo>
                    <a:pt x="1650" y="1401"/>
                    <a:pt x="1650" y="1407"/>
                    <a:pt x="1650" y="1413"/>
                  </a:cubicBezTo>
                  <a:close/>
                  <a:moveTo>
                    <a:pt x="549" y="1401"/>
                  </a:moveTo>
                  <a:cubicBezTo>
                    <a:pt x="549" y="1414"/>
                    <a:pt x="549" y="1427"/>
                    <a:pt x="549" y="1440"/>
                  </a:cubicBezTo>
                  <a:cubicBezTo>
                    <a:pt x="551" y="1452"/>
                    <a:pt x="545" y="1472"/>
                    <a:pt x="552" y="1479"/>
                  </a:cubicBezTo>
                  <a:cubicBezTo>
                    <a:pt x="553" y="1475"/>
                    <a:pt x="559" y="1476"/>
                    <a:pt x="564" y="1476"/>
                  </a:cubicBezTo>
                  <a:cubicBezTo>
                    <a:pt x="579" y="1476"/>
                    <a:pt x="594" y="1476"/>
                    <a:pt x="609" y="1476"/>
                  </a:cubicBezTo>
                  <a:cubicBezTo>
                    <a:pt x="627" y="1474"/>
                    <a:pt x="636" y="1481"/>
                    <a:pt x="654" y="1479"/>
                  </a:cubicBezTo>
                  <a:cubicBezTo>
                    <a:pt x="669" y="1479"/>
                    <a:pt x="684" y="1479"/>
                    <a:pt x="699" y="1479"/>
                  </a:cubicBezTo>
                  <a:cubicBezTo>
                    <a:pt x="706" y="1479"/>
                    <a:pt x="713" y="1479"/>
                    <a:pt x="717" y="1482"/>
                  </a:cubicBezTo>
                  <a:cubicBezTo>
                    <a:pt x="722" y="1462"/>
                    <a:pt x="722" y="1421"/>
                    <a:pt x="717" y="1401"/>
                  </a:cubicBezTo>
                  <a:cubicBezTo>
                    <a:pt x="706" y="1401"/>
                    <a:pt x="695" y="1401"/>
                    <a:pt x="684" y="1401"/>
                  </a:cubicBezTo>
                  <a:cubicBezTo>
                    <a:pt x="664" y="1401"/>
                    <a:pt x="644" y="1401"/>
                    <a:pt x="624" y="1401"/>
                  </a:cubicBezTo>
                  <a:cubicBezTo>
                    <a:pt x="616" y="1401"/>
                    <a:pt x="608" y="1401"/>
                    <a:pt x="600" y="1401"/>
                  </a:cubicBezTo>
                  <a:cubicBezTo>
                    <a:pt x="590" y="1396"/>
                    <a:pt x="559" y="1396"/>
                    <a:pt x="549" y="1401"/>
                  </a:cubicBezTo>
                  <a:close/>
                  <a:moveTo>
                    <a:pt x="672" y="1488"/>
                  </a:moveTo>
                  <a:cubicBezTo>
                    <a:pt x="656" y="1488"/>
                    <a:pt x="640" y="1488"/>
                    <a:pt x="624" y="1488"/>
                  </a:cubicBezTo>
                  <a:cubicBezTo>
                    <a:pt x="611" y="1488"/>
                    <a:pt x="598" y="1488"/>
                    <a:pt x="585" y="1488"/>
                  </a:cubicBezTo>
                  <a:cubicBezTo>
                    <a:pt x="573" y="1488"/>
                    <a:pt x="561" y="1488"/>
                    <a:pt x="549" y="1488"/>
                  </a:cubicBezTo>
                  <a:cubicBezTo>
                    <a:pt x="550" y="1514"/>
                    <a:pt x="544" y="1533"/>
                    <a:pt x="546" y="1560"/>
                  </a:cubicBezTo>
                  <a:cubicBezTo>
                    <a:pt x="538" y="1575"/>
                    <a:pt x="563" y="1568"/>
                    <a:pt x="579" y="1569"/>
                  </a:cubicBezTo>
                  <a:cubicBezTo>
                    <a:pt x="595" y="1570"/>
                    <a:pt x="613" y="1569"/>
                    <a:pt x="627" y="1569"/>
                  </a:cubicBezTo>
                  <a:cubicBezTo>
                    <a:pt x="642" y="1569"/>
                    <a:pt x="657" y="1569"/>
                    <a:pt x="672" y="1569"/>
                  </a:cubicBezTo>
                  <a:cubicBezTo>
                    <a:pt x="682" y="1576"/>
                    <a:pt x="705" y="1570"/>
                    <a:pt x="720" y="1572"/>
                  </a:cubicBezTo>
                  <a:cubicBezTo>
                    <a:pt x="720" y="1557"/>
                    <a:pt x="720" y="1542"/>
                    <a:pt x="720" y="1527"/>
                  </a:cubicBezTo>
                  <a:cubicBezTo>
                    <a:pt x="718" y="1514"/>
                    <a:pt x="724" y="1493"/>
                    <a:pt x="717" y="1485"/>
                  </a:cubicBezTo>
                  <a:cubicBezTo>
                    <a:pt x="703" y="1487"/>
                    <a:pt x="681" y="1481"/>
                    <a:pt x="672" y="1488"/>
                  </a:cubicBezTo>
                  <a:close/>
                  <a:moveTo>
                    <a:pt x="1650" y="1506"/>
                  </a:moveTo>
                  <a:cubicBezTo>
                    <a:pt x="1650" y="1508"/>
                    <a:pt x="1650" y="1510"/>
                    <a:pt x="1650" y="1512"/>
                  </a:cubicBezTo>
                  <a:cubicBezTo>
                    <a:pt x="1643" y="1518"/>
                    <a:pt x="1649" y="1537"/>
                    <a:pt x="1647" y="1548"/>
                  </a:cubicBezTo>
                  <a:cubicBezTo>
                    <a:pt x="1647" y="1556"/>
                    <a:pt x="1647" y="1564"/>
                    <a:pt x="1647" y="1572"/>
                  </a:cubicBezTo>
                  <a:cubicBezTo>
                    <a:pt x="1691" y="1572"/>
                    <a:pt x="1735" y="1572"/>
                    <a:pt x="1779" y="1572"/>
                  </a:cubicBezTo>
                  <a:cubicBezTo>
                    <a:pt x="1814" y="1572"/>
                    <a:pt x="1849" y="1572"/>
                    <a:pt x="1884" y="1572"/>
                  </a:cubicBezTo>
                  <a:cubicBezTo>
                    <a:pt x="1952" y="1572"/>
                    <a:pt x="2020" y="1572"/>
                    <a:pt x="2088" y="1572"/>
                  </a:cubicBezTo>
                  <a:cubicBezTo>
                    <a:pt x="2094" y="1573"/>
                    <a:pt x="2093" y="1581"/>
                    <a:pt x="2103" y="1578"/>
                  </a:cubicBezTo>
                  <a:cubicBezTo>
                    <a:pt x="2103" y="1575"/>
                    <a:pt x="2103" y="1572"/>
                    <a:pt x="2103" y="1569"/>
                  </a:cubicBezTo>
                  <a:cubicBezTo>
                    <a:pt x="2103" y="1551"/>
                    <a:pt x="2103" y="1533"/>
                    <a:pt x="2103" y="1515"/>
                  </a:cubicBezTo>
                  <a:cubicBezTo>
                    <a:pt x="2087" y="1515"/>
                    <a:pt x="2071" y="1515"/>
                    <a:pt x="2055" y="1515"/>
                  </a:cubicBezTo>
                  <a:cubicBezTo>
                    <a:pt x="2050" y="1508"/>
                    <a:pt x="2032" y="1514"/>
                    <a:pt x="2022" y="1512"/>
                  </a:cubicBezTo>
                  <a:cubicBezTo>
                    <a:pt x="2012" y="1512"/>
                    <a:pt x="2002" y="1512"/>
                    <a:pt x="1992" y="1512"/>
                  </a:cubicBezTo>
                  <a:cubicBezTo>
                    <a:pt x="1987" y="1505"/>
                    <a:pt x="1969" y="1511"/>
                    <a:pt x="1959" y="1509"/>
                  </a:cubicBezTo>
                  <a:cubicBezTo>
                    <a:pt x="1918" y="1511"/>
                    <a:pt x="1886" y="1504"/>
                    <a:pt x="1845" y="1506"/>
                  </a:cubicBezTo>
                  <a:cubicBezTo>
                    <a:pt x="1787" y="1501"/>
                    <a:pt x="1708" y="1501"/>
                    <a:pt x="1650" y="1506"/>
                  </a:cubicBezTo>
                  <a:close/>
                  <a:moveTo>
                    <a:pt x="864" y="1524"/>
                  </a:moveTo>
                  <a:cubicBezTo>
                    <a:pt x="864" y="1541"/>
                    <a:pt x="864" y="1558"/>
                    <a:pt x="864" y="1575"/>
                  </a:cubicBezTo>
                  <a:cubicBezTo>
                    <a:pt x="864" y="1585"/>
                    <a:pt x="864" y="1595"/>
                    <a:pt x="864" y="1605"/>
                  </a:cubicBezTo>
                  <a:cubicBezTo>
                    <a:pt x="864" y="1614"/>
                    <a:pt x="864" y="1623"/>
                    <a:pt x="864" y="1632"/>
                  </a:cubicBezTo>
                  <a:cubicBezTo>
                    <a:pt x="920" y="1639"/>
                    <a:pt x="989" y="1633"/>
                    <a:pt x="1050" y="1635"/>
                  </a:cubicBezTo>
                  <a:cubicBezTo>
                    <a:pt x="1050" y="1598"/>
                    <a:pt x="1050" y="1561"/>
                    <a:pt x="1050" y="1524"/>
                  </a:cubicBezTo>
                  <a:cubicBezTo>
                    <a:pt x="1025" y="1524"/>
                    <a:pt x="999" y="1525"/>
                    <a:pt x="978" y="1521"/>
                  </a:cubicBezTo>
                  <a:cubicBezTo>
                    <a:pt x="941" y="1523"/>
                    <a:pt x="896" y="1517"/>
                    <a:pt x="864" y="1524"/>
                  </a:cubicBezTo>
                  <a:close/>
                  <a:moveTo>
                    <a:pt x="543" y="1578"/>
                  </a:moveTo>
                  <a:cubicBezTo>
                    <a:pt x="545" y="1597"/>
                    <a:pt x="538" y="1607"/>
                    <a:pt x="540" y="1626"/>
                  </a:cubicBezTo>
                  <a:cubicBezTo>
                    <a:pt x="533" y="1641"/>
                    <a:pt x="558" y="1634"/>
                    <a:pt x="573" y="1635"/>
                  </a:cubicBezTo>
                  <a:cubicBezTo>
                    <a:pt x="616" y="1637"/>
                    <a:pt x="686" y="1634"/>
                    <a:pt x="717" y="1635"/>
                  </a:cubicBezTo>
                  <a:cubicBezTo>
                    <a:pt x="724" y="1624"/>
                    <a:pt x="718" y="1600"/>
                    <a:pt x="720" y="1584"/>
                  </a:cubicBezTo>
                  <a:cubicBezTo>
                    <a:pt x="719" y="1584"/>
                    <a:pt x="718" y="1584"/>
                    <a:pt x="717" y="1584"/>
                  </a:cubicBezTo>
                  <a:cubicBezTo>
                    <a:pt x="713" y="1577"/>
                    <a:pt x="696" y="1583"/>
                    <a:pt x="687" y="1581"/>
                  </a:cubicBezTo>
                  <a:cubicBezTo>
                    <a:pt x="676" y="1574"/>
                    <a:pt x="652" y="1580"/>
                    <a:pt x="636" y="1578"/>
                  </a:cubicBezTo>
                  <a:cubicBezTo>
                    <a:pt x="618" y="1578"/>
                    <a:pt x="600" y="1578"/>
                    <a:pt x="582" y="1578"/>
                  </a:cubicBezTo>
                  <a:cubicBezTo>
                    <a:pt x="576" y="1573"/>
                    <a:pt x="549" y="1573"/>
                    <a:pt x="543" y="1578"/>
                  </a:cubicBezTo>
                  <a:close/>
                  <a:moveTo>
                    <a:pt x="1812" y="1584"/>
                  </a:moveTo>
                  <a:cubicBezTo>
                    <a:pt x="1785" y="1584"/>
                    <a:pt x="1758" y="1584"/>
                    <a:pt x="1731" y="1584"/>
                  </a:cubicBezTo>
                  <a:cubicBezTo>
                    <a:pt x="1702" y="1584"/>
                    <a:pt x="1673" y="1584"/>
                    <a:pt x="1644" y="1584"/>
                  </a:cubicBezTo>
                  <a:cubicBezTo>
                    <a:pt x="1644" y="1589"/>
                    <a:pt x="1644" y="1594"/>
                    <a:pt x="1644" y="1599"/>
                  </a:cubicBezTo>
                  <a:cubicBezTo>
                    <a:pt x="1644" y="1606"/>
                    <a:pt x="1644" y="1613"/>
                    <a:pt x="1644" y="1620"/>
                  </a:cubicBezTo>
                  <a:cubicBezTo>
                    <a:pt x="1643" y="1620"/>
                    <a:pt x="1642" y="1620"/>
                    <a:pt x="1641" y="1620"/>
                  </a:cubicBezTo>
                  <a:cubicBezTo>
                    <a:pt x="1641" y="1624"/>
                    <a:pt x="1641" y="1628"/>
                    <a:pt x="1641" y="1632"/>
                  </a:cubicBezTo>
                  <a:cubicBezTo>
                    <a:pt x="1789" y="1637"/>
                    <a:pt x="1958" y="1637"/>
                    <a:pt x="2106" y="1632"/>
                  </a:cubicBezTo>
                  <a:cubicBezTo>
                    <a:pt x="2102" y="1617"/>
                    <a:pt x="2117" y="1583"/>
                    <a:pt x="2094" y="1587"/>
                  </a:cubicBezTo>
                  <a:cubicBezTo>
                    <a:pt x="2031" y="1582"/>
                    <a:pt x="1961" y="1584"/>
                    <a:pt x="1896" y="1581"/>
                  </a:cubicBezTo>
                  <a:cubicBezTo>
                    <a:pt x="1869" y="1583"/>
                    <a:pt x="1834" y="1577"/>
                    <a:pt x="1812" y="15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Freeform 335"/>
            <p:cNvSpPr/>
            <p:nvPr/>
          </p:nvSpPr>
          <p:spPr bwMode="auto">
            <a:xfrm>
              <a:off x="7802569" y="3359944"/>
              <a:ext cx="125413" cy="26988"/>
            </a:xfrm>
            <a:custGeom>
              <a:avLst/>
              <a:gdLst>
                <a:gd name="T0" fmla="*/ 0 w 42"/>
                <a:gd name="T1" fmla="*/ 4 h 9"/>
                <a:gd name="T2" fmla="*/ 42 w 42"/>
                <a:gd name="T3" fmla="*/ 4 h 9"/>
                <a:gd name="T4" fmla="*/ 0 w 42"/>
                <a:gd name="T5" fmla="*/ 7 h 9"/>
                <a:gd name="T6" fmla="*/ 0 w 42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9">
                  <a:moveTo>
                    <a:pt x="0" y="4"/>
                  </a:moveTo>
                  <a:cubicBezTo>
                    <a:pt x="15" y="6"/>
                    <a:pt x="36" y="0"/>
                    <a:pt x="42" y="4"/>
                  </a:cubicBezTo>
                  <a:cubicBezTo>
                    <a:pt x="32" y="9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Freeform 336"/>
            <p:cNvSpPr/>
            <p:nvPr/>
          </p:nvSpPr>
          <p:spPr bwMode="auto">
            <a:xfrm>
              <a:off x="8315331" y="4661694"/>
              <a:ext cx="60325" cy="430213"/>
            </a:xfrm>
            <a:custGeom>
              <a:avLst/>
              <a:gdLst>
                <a:gd name="T0" fmla="*/ 11 w 20"/>
                <a:gd name="T1" fmla="*/ 0 h 144"/>
                <a:gd name="T2" fmla="*/ 14 w 20"/>
                <a:gd name="T3" fmla="*/ 0 h 144"/>
                <a:gd name="T4" fmla="*/ 20 w 20"/>
                <a:gd name="T5" fmla="*/ 144 h 144"/>
                <a:gd name="T6" fmla="*/ 11 w 20"/>
                <a:gd name="T7" fmla="*/ 141 h 144"/>
                <a:gd name="T8" fmla="*/ 11 w 20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4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18" y="46"/>
                    <a:pt x="6" y="108"/>
                    <a:pt x="20" y="144"/>
                  </a:cubicBezTo>
                  <a:cubicBezTo>
                    <a:pt x="16" y="144"/>
                    <a:pt x="12" y="144"/>
                    <a:pt x="11" y="141"/>
                  </a:cubicBezTo>
                  <a:cubicBezTo>
                    <a:pt x="0" y="106"/>
                    <a:pt x="19" y="42"/>
                    <a:pt x="11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Freeform 337"/>
            <p:cNvSpPr/>
            <p:nvPr/>
          </p:nvSpPr>
          <p:spPr bwMode="auto">
            <a:xfrm>
              <a:off x="6961194" y="5037931"/>
              <a:ext cx="177800" cy="66675"/>
            </a:xfrm>
            <a:custGeom>
              <a:avLst/>
              <a:gdLst>
                <a:gd name="T0" fmla="*/ 60 w 60"/>
                <a:gd name="T1" fmla="*/ 0 h 22"/>
                <a:gd name="T2" fmla="*/ 60 w 60"/>
                <a:gd name="T3" fmla="*/ 18 h 22"/>
                <a:gd name="T4" fmla="*/ 0 w 60"/>
                <a:gd name="T5" fmla="*/ 15 h 22"/>
                <a:gd name="T6" fmla="*/ 0 w 60"/>
                <a:gd name="T7" fmla="*/ 6 h 22"/>
                <a:gd name="T8" fmla="*/ 3 w 60"/>
                <a:gd name="T9" fmla="*/ 15 h 22"/>
                <a:gd name="T10" fmla="*/ 57 w 60"/>
                <a:gd name="T11" fmla="*/ 15 h 22"/>
                <a:gd name="T12" fmla="*/ 57 w 60"/>
                <a:gd name="T13" fmla="*/ 0 h 22"/>
                <a:gd name="T14" fmla="*/ 60 w 6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2">
                  <a:moveTo>
                    <a:pt x="60" y="0"/>
                  </a:moveTo>
                  <a:cubicBezTo>
                    <a:pt x="60" y="6"/>
                    <a:pt x="60" y="12"/>
                    <a:pt x="60" y="18"/>
                  </a:cubicBezTo>
                  <a:cubicBezTo>
                    <a:pt x="41" y="16"/>
                    <a:pt x="14" y="22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6"/>
                    <a:pt x="3" y="11"/>
                    <a:pt x="3" y="15"/>
                  </a:cubicBezTo>
                  <a:cubicBezTo>
                    <a:pt x="21" y="15"/>
                    <a:pt x="39" y="15"/>
                    <a:pt x="57" y="15"/>
                  </a:cubicBezTo>
                  <a:cubicBezTo>
                    <a:pt x="57" y="10"/>
                    <a:pt x="57" y="5"/>
                    <a:pt x="57" y="0"/>
                  </a:cubicBezTo>
                  <a:cubicBezTo>
                    <a:pt x="58" y="0"/>
                    <a:pt x="59" y="0"/>
                    <a:pt x="6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Freeform 338"/>
            <p:cNvSpPr/>
            <p:nvPr/>
          </p:nvSpPr>
          <p:spPr bwMode="auto">
            <a:xfrm>
              <a:off x="8124831" y="5003006"/>
              <a:ext cx="209550" cy="101600"/>
            </a:xfrm>
            <a:custGeom>
              <a:avLst/>
              <a:gdLst>
                <a:gd name="T0" fmla="*/ 66 w 70"/>
                <a:gd name="T1" fmla="*/ 6 h 34"/>
                <a:gd name="T2" fmla="*/ 69 w 70"/>
                <a:gd name="T3" fmla="*/ 6 h 34"/>
                <a:gd name="T4" fmla="*/ 69 w 70"/>
                <a:gd name="T5" fmla="*/ 30 h 34"/>
                <a:gd name="T6" fmla="*/ 0 w 70"/>
                <a:gd name="T7" fmla="*/ 27 h 34"/>
                <a:gd name="T8" fmla="*/ 0 w 70"/>
                <a:gd name="T9" fmla="*/ 0 h 34"/>
                <a:gd name="T10" fmla="*/ 3 w 70"/>
                <a:gd name="T11" fmla="*/ 0 h 34"/>
                <a:gd name="T12" fmla="*/ 3 w 70"/>
                <a:gd name="T13" fmla="*/ 27 h 34"/>
                <a:gd name="T14" fmla="*/ 63 w 70"/>
                <a:gd name="T15" fmla="*/ 27 h 34"/>
                <a:gd name="T16" fmla="*/ 66 w 70"/>
                <a:gd name="T17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4">
                  <a:moveTo>
                    <a:pt x="66" y="6"/>
                  </a:moveTo>
                  <a:cubicBezTo>
                    <a:pt x="67" y="6"/>
                    <a:pt x="68" y="6"/>
                    <a:pt x="69" y="6"/>
                  </a:cubicBezTo>
                  <a:cubicBezTo>
                    <a:pt x="69" y="14"/>
                    <a:pt x="69" y="22"/>
                    <a:pt x="69" y="30"/>
                  </a:cubicBezTo>
                  <a:cubicBezTo>
                    <a:pt x="47" y="28"/>
                    <a:pt x="17" y="34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9"/>
                    <a:pt x="3" y="18"/>
                    <a:pt x="3" y="27"/>
                  </a:cubicBezTo>
                  <a:cubicBezTo>
                    <a:pt x="23" y="27"/>
                    <a:pt x="43" y="27"/>
                    <a:pt x="63" y="27"/>
                  </a:cubicBezTo>
                  <a:cubicBezTo>
                    <a:pt x="70" y="26"/>
                    <a:pt x="64" y="12"/>
                    <a:pt x="66" y="6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Freeform 339"/>
            <p:cNvSpPr/>
            <p:nvPr/>
          </p:nvSpPr>
          <p:spPr bwMode="auto">
            <a:xfrm>
              <a:off x="198444" y="5106194"/>
              <a:ext cx="77788" cy="138113"/>
            </a:xfrm>
            <a:custGeom>
              <a:avLst/>
              <a:gdLst>
                <a:gd name="T0" fmla="*/ 0 w 26"/>
                <a:gd name="T1" fmla="*/ 7 h 46"/>
                <a:gd name="T2" fmla="*/ 18 w 26"/>
                <a:gd name="T3" fmla="*/ 46 h 46"/>
                <a:gd name="T4" fmla="*/ 15 w 26"/>
                <a:gd name="T5" fmla="*/ 46 h 46"/>
                <a:gd name="T6" fmla="*/ 15 w 26"/>
                <a:gd name="T7" fmla="*/ 43 h 46"/>
                <a:gd name="T8" fmla="*/ 0 w 26"/>
                <a:gd name="T9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6">
                  <a:moveTo>
                    <a:pt x="0" y="7"/>
                  </a:moveTo>
                  <a:cubicBezTo>
                    <a:pt x="26" y="0"/>
                    <a:pt x="16" y="29"/>
                    <a:pt x="18" y="46"/>
                  </a:cubicBezTo>
                  <a:cubicBezTo>
                    <a:pt x="17" y="46"/>
                    <a:pt x="16" y="46"/>
                    <a:pt x="15" y="46"/>
                  </a:cubicBezTo>
                  <a:cubicBezTo>
                    <a:pt x="15" y="45"/>
                    <a:pt x="15" y="44"/>
                    <a:pt x="15" y="43"/>
                  </a:cubicBezTo>
                  <a:cubicBezTo>
                    <a:pt x="16" y="25"/>
                    <a:pt x="18" y="6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Freeform 340"/>
            <p:cNvSpPr/>
            <p:nvPr/>
          </p:nvSpPr>
          <p:spPr bwMode="auto">
            <a:xfrm>
              <a:off x="1363669" y="4706144"/>
              <a:ext cx="354013" cy="171450"/>
            </a:xfrm>
            <a:custGeom>
              <a:avLst/>
              <a:gdLst>
                <a:gd name="T0" fmla="*/ 0 w 119"/>
                <a:gd name="T1" fmla="*/ 27 h 57"/>
                <a:gd name="T2" fmla="*/ 105 w 119"/>
                <a:gd name="T3" fmla="*/ 57 h 57"/>
                <a:gd name="T4" fmla="*/ 102 w 119"/>
                <a:gd name="T5" fmla="*/ 27 h 57"/>
                <a:gd name="T6" fmla="*/ 0 w 119"/>
                <a:gd name="T7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0" y="27"/>
                  </a:moveTo>
                  <a:cubicBezTo>
                    <a:pt x="30" y="30"/>
                    <a:pt x="119" y="0"/>
                    <a:pt x="105" y="57"/>
                  </a:cubicBezTo>
                  <a:cubicBezTo>
                    <a:pt x="98" y="53"/>
                    <a:pt x="104" y="36"/>
                    <a:pt x="102" y="27"/>
                  </a:cubicBezTo>
                  <a:cubicBezTo>
                    <a:pt x="68" y="27"/>
                    <a:pt x="34" y="27"/>
                    <a:pt x="0" y="2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Freeform 341"/>
            <p:cNvSpPr/>
            <p:nvPr/>
          </p:nvSpPr>
          <p:spPr bwMode="auto">
            <a:xfrm>
              <a:off x="1658944" y="5074444"/>
              <a:ext cx="88900" cy="34925"/>
            </a:xfrm>
            <a:custGeom>
              <a:avLst/>
              <a:gdLst>
                <a:gd name="T0" fmla="*/ 30 w 30"/>
                <a:gd name="T1" fmla="*/ 6 h 12"/>
                <a:gd name="T2" fmla="*/ 0 w 30"/>
                <a:gd name="T3" fmla="*/ 0 h 12"/>
                <a:gd name="T4" fmla="*/ 30 w 30"/>
                <a:gd name="T5" fmla="*/ 3 h 12"/>
                <a:gd name="T6" fmla="*/ 30 w 3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6"/>
                  </a:moveTo>
                  <a:cubicBezTo>
                    <a:pt x="21" y="3"/>
                    <a:pt x="0" y="12"/>
                    <a:pt x="0" y="0"/>
                  </a:cubicBezTo>
                  <a:cubicBezTo>
                    <a:pt x="6" y="5"/>
                    <a:pt x="20" y="2"/>
                    <a:pt x="30" y="3"/>
                  </a:cubicBezTo>
                  <a:cubicBezTo>
                    <a:pt x="30" y="4"/>
                    <a:pt x="30" y="5"/>
                    <a:pt x="30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Freeform 342"/>
            <p:cNvSpPr/>
            <p:nvPr/>
          </p:nvSpPr>
          <p:spPr bwMode="auto">
            <a:xfrm>
              <a:off x="950919" y="1632744"/>
              <a:ext cx="277813" cy="50800"/>
            </a:xfrm>
            <a:custGeom>
              <a:avLst/>
              <a:gdLst>
                <a:gd name="T0" fmla="*/ 93 w 93"/>
                <a:gd name="T1" fmla="*/ 0 h 17"/>
                <a:gd name="T2" fmla="*/ 0 w 93"/>
                <a:gd name="T3" fmla="*/ 6 h 17"/>
                <a:gd name="T4" fmla="*/ 93 w 9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7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Freeform 343"/>
            <p:cNvSpPr/>
            <p:nvPr/>
          </p:nvSpPr>
          <p:spPr bwMode="auto">
            <a:xfrm>
              <a:off x="6503994" y="5020469"/>
              <a:ext cx="71438" cy="84138"/>
            </a:xfrm>
            <a:custGeom>
              <a:avLst/>
              <a:gdLst>
                <a:gd name="T0" fmla="*/ 0 w 24"/>
                <a:gd name="T1" fmla="*/ 0 h 28"/>
                <a:gd name="T2" fmla="*/ 24 w 24"/>
                <a:gd name="T3" fmla="*/ 21 h 28"/>
                <a:gd name="T4" fmla="*/ 0 w 24"/>
                <a:gd name="T5" fmla="*/ 24 h 28"/>
                <a:gd name="T6" fmla="*/ 0 w 24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8">
                  <a:moveTo>
                    <a:pt x="0" y="0"/>
                  </a:moveTo>
                  <a:cubicBezTo>
                    <a:pt x="4" y="11"/>
                    <a:pt x="2" y="28"/>
                    <a:pt x="24" y="21"/>
                  </a:cubicBezTo>
                  <a:cubicBezTo>
                    <a:pt x="22" y="28"/>
                    <a:pt x="7" y="22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Freeform 344"/>
            <p:cNvSpPr/>
            <p:nvPr/>
          </p:nvSpPr>
          <p:spPr bwMode="auto">
            <a:xfrm>
              <a:off x="506419" y="1340644"/>
              <a:ext cx="265113" cy="68263"/>
            </a:xfrm>
            <a:custGeom>
              <a:avLst/>
              <a:gdLst>
                <a:gd name="T0" fmla="*/ 2 w 89"/>
                <a:gd name="T1" fmla="*/ 23 h 23"/>
                <a:gd name="T2" fmla="*/ 89 w 89"/>
                <a:gd name="T3" fmla="*/ 14 h 23"/>
                <a:gd name="T4" fmla="*/ 5 w 89"/>
                <a:gd name="T5" fmla="*/ 14 h 23"/>
                <a:gd name="T6" fmla="*/ 5 w 89"/>
                <a:gd name="T7" fmla="*/ 23 h 23"/>
                <a:gd name="T8" fmla="*/ 2 w 8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3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Freeform 345"/>
            <p:cNvSpPr/>
            <p:nvPr/>
          </p:nvSpPr>
          <p:spPr bwMode="auto">
            <a:xfrm>
              <a:off x="6110294" y="1785144"/>
              <a:ext cx="109538" cy="63500"/>
            </a:xfrm>
            <a:custGeom>
              <a:avLst/>
              <a:gdLst>
                <a:gd name="T0" fmla="*/ 33 w 37"/>
                <a:gd name="T1" fmla="*/ 0 h 21"/>
                <a:gd name="T2" fmla="*/ 30 w 37"/>
                <a:gd name="T3" fmla="*/ 21 h 21"/>
                <a:gd name="T4" fmla="*/ 0 w 37"/>
                <a:gd name="T5" fmla="*/ 21 h 21"/>
                <a:gd name="T6" fmla="*/ 0 w 37"/>
                <a:gd name="T7" fmla="*/ 18 h 21"/>
                <a:gd name="T8" fmla="*/ 33 w 3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1">
                  <a:moveTo>
                    <a:pt x="33" y="0"/>
                  </a:moveTo>
                  <a:cubicBezTo>
                    <a:pt x="31" y="6"/>
                    <a:pt x="37" y="20"/>
                    <a:pt x="30" y="21"/>
                  </a:cubicBezTo>
                  <a:cubicBezTo>
                    <a:pt x="20" y="21"/>
                    <a:pt x="10" y="21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0" y="21"/>
                    <a:pt x="33" y="17"/>
                    <a:pt x="3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Freeform 346"/>
            <p:cNvSpPr/>
            <p:nvPr/>
          </p:nvSpPr>
          <p:spPr bwMode="auto">
            <a:xfrm>
              <a:off x="6032506" y="1764506"/>
              <a:ext cx="77788" cy="92075"/>
            </a:xfrm>
            <a:custGeom>
              <a:avLst/>
              <a:gdLst>
                <a:gd name="T0" fmla="*/ 8 w 26"/>
                <a:gd name="T1" fmla="*/ 1 h 31"/>
                <a:gd name="T2" fmla="*/ 26 w 26"/>
                <a:gd name="T3" fmla="*/ 25 h 31"/>
                <a:gd name="T4" fmla="*/ 26 w 26"/>
                <a:gd name="T5" fmla="*/ 28 h 31"/>
                <a:gd name="T6" fmla="*/ 2 w 26"/>
                <a:gd name="T7" fmla="*/ 25 h 31"/>
                <a:gd name="T8" fmla="*/ 2 w 26"/>
                <a:gd name="T9" fmla="*/ 16 h 31"/>
                <a:gd name="T10" fmla="*/ 8 w 26"/>
                <a:gd name="T1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">
                  <a:moveTo>
                    <a:pt x="8" y="1"/>
                  </a:moveTo>
                  <a:cubicBezTo>
                    <a:pt x="6" y="17"/>
                    <a:pt x="6" y="31"/>
                    <a:pt x="26" y="25"/>
                  </a:cubicBezTo>
                  <a:cubicBezTo>
                    <a:pt x="26" y="26"/>
                    <a:pt x="26" y="27"/>
                    <a:pt x="26" y="28"/>
                  </a:cubicBezTo>
                  <a:cubicBezTo>
                    <a:pt x="16" y="29"/>
                    <a:pt x="9" y="27"/>
                    <a:pt x="2" y="25"/>
                  </a:cubicBezTo>
                  <a:cubicBezTo>
                    <a:pt x="2" y="22"/>
                    <a:pt x="2" y="19"/>
                    <a:pt x="2" y="16"/>
                  </a:cubicBezTo>
                  <a:cubicBezTo>
                    <a:pt x="10" y="17"/>
                    <a:pt x="0" y="0"/>
                    <a:pt x="8" y="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Freeform 347"/>
            <p:cNvSpPr/>
            <p:nvPr/>
          </p:nvSpPr>
          <p:spPr bwMode="auto">
            <a:xfrm>
              <a:off x="6789744" y="5037931"/>
              <a:ext cx="173038" cy="84138"/>
            </a:xfrm>
            <a:custGeom>
              <a:avLst/>
              <a:gdLst>
                <a:gd name="T0" fmla="*/ 0 w 58"/>
                <a:gd name="T1" fmla="*/ 15 h 28"/>
                <a:gd name="T2" fmla="*/ 51 w 58"/>
                <a:gd name="T3" fmla="*/ 0 h 28"/>
                <a:gd name="T4" fmla="*/ 54 w 58"/>
                <a:gd name="T5" fmla="*/ 18 h 28"/>
                <a:gd name="T6" fmla="*/ 0 w 58"/>
                <a:gd name="T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28">
                  <a:moveTo>
                    <a:pt x="0" y="15"/>
                  </a:moveTo>
                  <a:cubicBezTo>
                    <a:pt x="17" y="10"/>
                    <a:pt x="57" y="28"/>
                    <a:pt x="51" y="0"/>
                  </a:cubicBezTo>
                  <a:cubicBezTo>
                    <a:pt x="58" y="0"/>
                    <a:pt x="52" y="13"/>
                    <a:pt x="54" y="18"/>
                  </a:cubicBezTo>
                  <a:cubicBezTo>
                    <a:pt x="37" y="16"/>
                    <a:pt x="12" y="22"/>
                    <a:pt x="0" y="1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Freeform 348"/>
            <p:cNvSpPr/>
            <p:nvPr/>
          </p:nvSpPr>
          <p:spPr bwMode="auto">
            <a:xfrm>
              <a:off x="7165981" y="5047456"/>
              <a:ext cx="188913" cy="74613"/>
            </a:xfrm>
            <a:custGeom>
              <a:avLst/>
              <a:gdLst>
                <a:gd name="T0" fmla="*/ 0 w 63"/>
                <a:gd name="T1" fmla="*/ 0 h 25"/>
                <a:gd name="T2" fmla="*/ 3 w 63"/>
                <a:gd name="T3" fmla="*/ 0 h 25"/>
                <a:gd name="T4" fmla="*/ 63 w 63"/>
                <a:gd name="T5" fmla="*/ 12 h 25"/>
                <a:gd name="T6" fmla="*/ 0 w 63"/>
                <a:gd name="T7" fmla="*/ 15 h 25"/>
                <a:gd name="T8" fmla="*/ 0 w 6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25"/>
                    <a:pt x="45" y="6"/>
                    <a:pt x="63" y="12"/>
                  </a:cubicBezTo>
                  <a:cubicBezTo>
                    <a:pt x="48" y="19"/>
                    <a:pt x="2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Freeform 349"/>
            <p:cNvSpPr/>
            <p:nvPr/>
          </p:nvSpPr>
          <p:spPr bwMode="auto">
            <a:xfrm>
              <a:off x="2662244" y="3048794"/>
              <a:ext cx="47625" cy="152400"/>
            </a:xfrm>
            <a:custGeom>
              <a:avLst/>
              <a:gdLst>
                <a:gd name="T0" fmla="*/ 0 w 16"/>
                <a:gd name="T1" fmla="*/ 0 h 51"/>
                <a:gd name="T2" fmla="*/ 9 w 16"/>
                <a:gd name="T3" fmla="*/ 51 h 51"/>
                <a:gd name="T4" fmla="*/ 0 w 16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1">
                  <a:moveTo>
                    <a:pt x="0" y="0"/>
                  </a:moveTo>
                  <a:cubicBezTo>
                    <a:pt x="16" y="4"/>
                    <a:pt x="7" y="33"/>
                    <a:pt x="9" y="51"/>
                  </a:cubicBezTo>
                  <a:cubicBezTo>
                    <a:pt x="0" y="40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Freeform 350"/>
            <p:cNvSpPr/>
            <p:nvPr/>
          </p:nvSpPr>
          <p:spPr bwMode="auto">
            <a:xfrm>
              <a:off x="2643194" y="2842419"/>
              <a:ext cx="107950" cy="60325"/>
            </a:xfrm>
            <a:custGeom>
              <a:avLst/>
              <a:gdLst>
                <a:gd name="T0" fmla="*/ 36 w 36"/>
                <a:gd name="T1" fmla="*/ 12 h 20"/>
                <a:gd name="T2" fmla="*/ 6 w 36"/>
                <a:gd name="T3" fmla="*/ 0 h 20"/>
                <a:gd name="T4" fmla="*/ 9 w 36"/>
                <a:gd name="T5" fmla="*/ 0 h 20"/>
                <a:gd name="T6" fmla="*/ 36 w 36"/>
                <a:gd name="T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36" y="12"/>
                  </a:moveTo>
                  <a:cubicBezTo>
                    <a:pt x="24" y="10"/>
                    <a:pt x="0" y="2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3" y="19"/>
                    <a:pt x="33" y="2"/>
                    <a:pt x="36" y="1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Freeform 351"/>
            <p:cNvSpPr/>
            <p:nvPr/>
          </p:nvSpPr>
          <p:spPr bwMode="auto">
            <a:xfrm>
              <a:off x="960444" y="1788319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Freeform 352"/>
            <p:cNvSpPr/>
            <p:nvPr/>
          </p:nvSpPr>
          <p:spPr bwMode="auto">
            <a:xfrm>
              <a:off x="2363794" y="1801019"/>
              <a:ext cx="92075" cy="38100"/>
            </a:xfrm>
            <a:custGeom>
              <a:avLst/>
              <a:gdLst>
                <a:gd name="T0" fmla="*/ 4 w 31"/>
                <a:gd name="T1" fmla="*/ 13 h 13"/>
                <a:gd name="T2" fmla="*/ 1 w 31"/>
                <a:gd name="T3" fmla="*/ 4 h 13"/>
                <a:gd name="T4" fmla="*/ 31 w 31"/>
                <a:gd name="T5" fmla="*/ 7 h 13"/>
                <a:gd name="T6" fmla="*/ 4 w 31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3">
                  <a:moveTo>
                    <a:pt x="4" y="13"/>
                  </a:moveTo>
                  <a:cubicBezTo>
                    <a:pt x="0" y="13"/>
                    <a:pt x="1" y="8"/>
                    <a:pt x="1" y="4"/>
                  </a:cubicBezTo>
                  <a:cubicBezTo>
                    <a:pt x="10" y="6"/>
                    <a:pt x="27" y="0"/>
                    <a:pt x="31" y="7"/>
                  </a:cubicBezTo>
                  <a:cubicBezTo>
                    <a:pt x="23" y="10"/>
                    <a:pt x="3" y="1"/>
                    <a:pt x="4" y="1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Freeform 353"/>
            <p:cNvSpPr/>
            <p:nvPr/>
          </p:nvSpPr>
          <p:spPr bwMode="auto">
            <a:xfrm>
              <a:off x="3171831" y="2394744"/>
              <a:ext cx="134938" cy="155575"/>
            </a:xfrm>
            <a:custGeom>
              <a:avLst/>
              <a:gdLst>
                <a:gd name="T0" fmla="*/ 33 w 45"/>
                <a:gd name="T1" fmla="*/ 0 h 52"/>
                <a:gd name="T2" fmla="*/ 0 w 45"/>
                <a:gd name="T3" fmla="*/ 36 h 52"/>
                <a:gd name="T4" fmla="*/ 33 w 45"/>
                <a:gd name="T5" fmla="*/ 36 h 52"/>
                <a:gd name="T6" fmla="*/ 33 w 45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2">
                  <a:moveTo>
                    <a:pt x="33" y="0"/>
                  </a:moveTo>
                  <a:cubicBezTo>
                    <a:pt x="45" y="27"/>
                    <a:pt x="33" y="52"/>
                    <a:pt x="0" y="36"/>
                  </a:cubicBezTo>
                  <a:cubicBezTo>
                    <a:pt x="11" y="36"/>
                    <a:pt x="22" y="36"/>
                    <a:pt x="33" y="36"/>
                  </a:cubicBezTo>
                  <a:cubicBezTo>
                    <a:pt x="33" y="24"/>
                    <a:pt x="33" y="12"/>
                    <a:pt x="3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Freeform 354"/>
            <p:cNvSpPr/>
            <p:nvPr/>
          </p:nvSpPr>
          <p:spPr bwMode="auto">
            <a:xfrm>
              <a:off x="3190881" y="4652169"/>
              <a:ext cx="133350" cy="101600"/>
            </a:xfrm>
            <a:custGeom>
              <a:avLst/>
              <a:gdLst>
                <a:gd name="T0" fmla="*/ 42 w 45"/>
                <a:gd name="T1" fmla="*/ 0 h 34"/>
                <a:gd name="T2" fmla="*/ 42 w 45"/>
                <a:gd name="T3" fmla="*/ 30 h 34"/>
                <a:gd name="T4" fmla="*/ 0 w 45"/>
                <a:gd name="T5" fmla="*/ 27 h 34"/>
                <a:gd name="T6" fmla="*/ 36 w 45"/>
                <a:gd name="T7" fmla="*/ 27 h 34"/>
                <a:gd name="T8" fmla="*/ 42 w 4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4">
                  <a:moveTo>
                    <a:pt x="42" y="0"/>
                  </a:moveTo>
                  <a:cubicBezTo>
                    <a:pt x="42" y="10"/>
                    <a:pt x="42" y="20"/>
                    <a:pt x="42" y="30"/>
                  </a:cubicBezTo>
                  <a:cubicBezTo>
                    <a:pt x="29" y="28"/>
                    <a:pt x="8" y="34"/>
                    <a:pt x="0" y="27"/>
                  </a:cubicBezTo>
                  <a:cubicBezTo>
                    <a:pt x="12" y="27"/>
                    <a:pt x="24" y="27"/>
                    <a:pt x="36" y="27"/>
                  </a:cubicBezTo>
                  <a:cubicBezTo>
                    <a:pt x="45" y="25"/>
                    <a:pt x="33" y="2"/>
                    <a:pt x="42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Freeform 355"/>
            <p:cNvSpPr/>
            <p:nvPr/>
          </p:nvSpPr>
          <p:spPr bwMode="auto">
            <a:xfrm>
              <a:off x="2347919" y="5064919"/>
              <a:ext cx="376238" cy="41275"/>
            </a:xfrm>
            <a:custGeom>
              <a:avLst/>
              <a:gdLst>
                <a:gd name="T0" fmla="*/ 126 w 126"/>
                <a:gd name="T1" fmla="*/ 0 h 14"/>
                <a:gd name="T2" fmla="*/ 126 w 126"/>
                <a:gd name="T3" fmla="*/ 9 h 14"/>
                <a:gd name="T4" fmla="*/ 0 w 126"/>
                <a:gd name="T5" fmla="*/ 6 h 14"/>
                <a:gd name="T6" fmla="*/ 126 w 12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4">
                  <a:moveTo>
                    <a:pt x="126" y="0"/>
                  </a:moveTo>
                  <a:cubicBezTo>
                    <a:pt x="126" y="3"/>
                    <a:pt x="126" y="6"/>
                    <a:pt x="126" y="9"/>
                  </a:cubicBezTo>
                  <a:cubicBezTo>
                    <a:pt x="85" y="7"/>
                    <a:pt x="36" y="13"/>
                    <a:pt x="0" y="6"/>
                  </a:cubicBezTo>
                  <a:cubicBezTo>
                    <a:pt x="40" y="2"/>
                    <a:pt x="96" y="14"/>
                    <a:pt x="126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Freeform 356"/>
            <p:cNvSpPr/>
            <p:nvPr/>
          </p:nvSpPr>
          <p:spPr bwMode="auto">
            <a:xfrm>
              <a:off x="906469" y="2194719"/>
              <a:ext cx="80963" cy="92075"/>
            </a:xfrm>
            <a:custGeom>
              <a:avLst/>
              <a:gdLst>
                <a:gd name="T0" fmla="*/ 9 w 27"/>
                <a:gd name="T1" fmla="*/ 31 h 31"/>
                <a:gd name="T2" fmla="*/ 27 w 27"/>
                <a:gd name="T3" fmla="*/ 7 h 31"/>
                <a:gd name="T4" fmla="*/ 9 w 27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1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16" y="10"/>
                    <a:pt x="3" y="11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Freeform 357"/>
            <p:cNvSpPr/>
            <p:nvPr/>
          </p:nvSpPr>
          <p:spPr bwMode="auto">
            <a:xfrm>
              <a:off x="960444" y="2218531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Freeform 358"/>
            <p:cNvSpPr/>
            <p:nvPr/>
          </p:nvSpPr>
          <p:spPr bwMode="auto">
            <a:xfrm>
              <a:off x="1787531" y="2358231"/>
              <a:ext cx="44450" cy="80963"/>
            </a:xfrm>
            <a:custGeom>
              <a:avLst/>
              <a:gdLst>
                <a:gd name="T0" fmla="*/ 5 w 15"/>
                <a:gd name="T1" fmla="*/ 27 h 27"/>
                <a:gd name="T2" fmla="*/ 8 w 15"/>
                <a:gd name="T3" fmla="*/ 0 h 27"/>
                <a:gd name="T4" fmla="*/ 14 w 15"/>
                <a:gd name="T5" fmla="*/ 3 h 27"/>
                <a:gd name="T6" fmla="*/ 5 w 15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5" y="27"/>
                  </a:moveTo>
                  <a:cubicBezTo>
                    <a:pt x="6" y="18"/>
                    <a:pt x="3" y="5"/>
                    <a:pt x="8" y="0"/>
                  </a:cubicBezTo>
                  <a:cubicBezTo>
                    <a:pt x="11" y="0"/>
                    <a:pt x="13" y="1"/>
                    <a:pt x="14" y="3"/>
                  </a:cubicBezTo>
                  <a:cubicBezTo>
                    <a:pt x="0" y="0"/>
                    <a:pt x="15" y="26"/>
                    <a:pt x="5" y="2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Freeform 359"/>
            <p:cNvSpPr/>
            <p:nvPr/>
          </p:nvSpPr>
          <p:spPr bwMode="auto">
            <a:xfrm>
              <a:off x="6226181" y="2353469"/>
              <a:ext cx="158750" cy="68263"/>
            </a:xfrm>
            <a:custGeom>
              <a:avLst/>
              <a:gdLst>
                <a:gd name="T0" fmla="*/ 0 w 53"/>
                <a:gd name="T1" fmla="*/ 14 h 23"/>
                <a:gd name="T2" fmla="*/ 0 w 53"/>
                <a:gd name="T3" fmla="*/ 11 h 23"/>
                <a:gd name="T4" fmla="*/ 51 w 53"/>
                <a:gd name="T5" fmla="*/ 23 h 23"/>
                <a:gd name="T6" fmla="*/ 0 w 53"/>
                <a:gd name="T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23">
                  <a:moveTo>
                    <a:pt x="0" y="14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17" y="15"/>
                    <a:pt x="53" y="0"/>
                    <a:pt x="51" y="23"/>
                  </a:cubicBezTo>
                  <a:cubicBezTo>
                    <a:pt x="47" y="7"/>
                    <a:pt x="17" y="17"/>
                    <a:pt x="0" y="1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Freeform 360"/>
            <p:cNvSpPr/>
            <p:nvPr/>
          </p:nvSpPr>
          <p:spPr bwMode="auto">
            <a:xfrm>
              <a:off x="5059369" y="2753519"/>
              <a:ext cx="82550" cy="44450"/>
            </a:xfrm>
            <a:custGeom>
              <a:avLst/>
              <a:gdLst>
                <a:gd name="T0" fmla="*/ 4 w 28"/>
                <a:gd name="T1" fmla="*/ 0 h 15"/>
                <a:gd name="T2" fmla="*/ 28 w 28"/>
                <a:gd name="T3" fmla="*/ 9 h 15"/>
                <a:gd name="T4" fmla="*/ 4 w 2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4" y="0"/>
                  </a:moveTo>
                  <a:cubicBezTo>
                    <a:pt x="5" y="10"/>
                    <a:pt x="24" y="2"/>
                    <a:pt x="28" y="9"/>
                  </a:cubicBezTo>
                  <a:cubicBezTo>
                    <a:pt x="19" y="7"/>
                    <a:pt x="0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Freeform 361"/>
            <p:cNvSpPr/>
            <p:nvPr/>
          </p:nvSpPr>
          <p:spPr bwMode="auto">
            <a:xfrm>
              <a:off x="2303469" y="2591594"/>
              <a:ext cx="60325" cy="219075"/>
            </a:xfrm>
            <a:custGeom>
              <a:avLst/>
              <a:gdLst>
                <a:gd name="T0" fmla="*/ 9 w 20"/>
                <a:gd name="T1" fmla="*/ 0 h 73"/>
                <a:gd name="T2" fmla="*/ 0 w 20"/>
                <a:gd name="T3" fmla="*/ 63 h 73"/>
                <a:gd name="T4" fmla="*/ 9 w 20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73">
                  <a:moveTo>
                    <a:pt x="9" y="0"/>
                  </a:moveTo>
                  <a:cubicBezTo>
                    <a:pt x="12" y="13"/>
                    <a:pt x="20" y="73"/>
                    <a:pt x="0" y="63"/>
                  </a:cubicBezTo>
                  <a:cubicBezTo>
                    <a:pt x="20" y="59"/>
                    <a:pt x="4" y="19"/>
                    <a:pt x="9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Freeform 362"/>
            <p:cNvSpPr/>
            <p:nvPr/>
          </p:nvSpPr>
          <p:spPr bwMode="auto">
            <a:xfrm>
              <a:off x="1354144" y="2564606"/>
              <a:ext cx="328613" cy="134938"/>
            </a:xfrm>
            <a:custGeom>
              <a:avLst/>
              <a:gdLst>
                <a:gd name="T0" fmla="*/ 0 w 110"/>
                <a:gd name="T1" fmla="*/ 24 h 45"/>
                <a:gd name="T2" fmla="*/ 105 w 110"/>
                <a:gd name="T3" fmla="*/ 45 h 45"/>
                <a:gd name="T4" fmla="*/ 102 w 110"/>
                <a:gd name="T5" fmla="*/ 45 h 45"/>
                <a:gd name="T6" fmla="*/ 102 w 110"/>
                <a:gd name="T7" fmla="*/ 24 h 45"/>
                <a:gd name="T8" fmla="*/ 0 w 110"/>
                <a:gd name="T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5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Freeform 363"/>
            <p:cNvSpPr>
              <a:spLocks noEditPoints="1"/>
            </p:cNvSpPr>
            <p:nvPr/>
          </p:nvSpPr>
          <p:spPr bwMode="auto">
            <a:xfrm>
              <a:off x="468319" y="2636044"/>
              <a:ext cx="327025" cy="304800"/>
            </a:xfrm>
            <a:custGeom>
              <a:avLst/>
              <a:gdLst>
                <a:gd name="T0" fmla="*/ 15 w 110"/>
                <a:gd name="T1" fmla="*/ 102 h 102"/>
                <a:gd name="T2" fmla="*/ 6 w 110"/>
                <a:gd name="T3" fmla="*/ 0 h 102"/>
                <a:gd name="T4" fmla="*/ 108 w 110"/>
                <a:gd name="T5" fmla="*/ 0 h 102"/>
                <a:gd name="T6" fmla="*/ 108 w 110"/>
                <a:gd name="T7" fmla="*/ 21 h 102"/>
                <a:gd name="T8" fmla="*/ 108 w 110"/>
                <a:gd name="T9" fmla="*/ 57 h 102"/>
                <a:gd name="T10" fmla="*/ 105 w 110"/>
                <a:gd name="T11" fmla="*/ 102 h 102"/>
                <a:gd name="T12" fmla="*/ 15 w 110"/>
                <a:gd name="T13" fmla="*/ 102 h 102"/>
                <a:gd name="T14" fmla="*/ 12 w 110"/>
                <a:gd name="T15" fmla="*/ 81 h 102"/>
                <a:gd name="T16" fmla="*/ 15 w 110"/>
                <a:gd name="T17" fmla="*/ 96 h 102"/>
                <a:gd name="T18" fmla="*/ 30 w 110"/>
                <a:gd name="T19" fmla="*/ 93 h 102"/>
                <a:gd name="T20" fmla="*/ 96 w 110"/>
                <a:gd name="T21" fmla="*/ 90 h 102"/>
                <a:gd name="T22" fmla="*/ 99 w 110"/>
                <a:gd name="T23" fmla="*/ 9 h 102"/>
                <a:gd name="T24" fmla="*/ 15 w 110"/>
                <a:gd name="T25" fmla="*/ 9 h 102"/>
                <a:gd name="T26" fmla="*/ 12 w 110"/>
                <a:gd name="T27" fmla="*/ 48 h 102"/>
                <a:gd name="T28" fmla="*/ 12 w 110"/>
                <a:gd name="T29" fmla="*/ 8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0" h="102">
                  <a:moveTo>
                    <a:pt x="15" y="102"/>
                  </a:moveTo>
                  <a:cubicBezTo>
                    <a:pt x="0" y="82"/>
                    <a:pt x="1" y="30"/>
                    <a:pt x="6" y="0"/>
                  </a:cubicBezTo>
                  <a:cubicBezTo>
                    <a:pt x="40" y="0"/>
                    <a:pt x="74" y="0"/>
                    <a:pt x="108" y="0"/>
                  </a:cubicBezTo>
                  <a:cubicBezTo>
                    <a:pt x="108" y="7"/>
                    <a:pt x="108" y="14"/>
                    <a:pt x="108" y="21"/>
                  </a:cubicBezTo>
                  <a:cubicBezTo>
                    <a:pt x="108" y="33"/>
                    <a:pt x="108" y="45"/>
                    <a:pt x="108" y="57"/>
                  </a:cubicBezTo>
                  <a:cubicBezTo>
                    <a:pt x="110" y="75"/>
                    <a:pt x="104" y="85"/>
                    <a:pt x="105" y="102"/>
                  </a:cubicBezTo>
                  <a:cubicBezTo>
                    <a:pt x="75" y="102"/>
                    <a:pt x="45" y="102"/>
                    <a:pt x="15" y="102"/>
                  </a:cubicBezTo>
                  <a:close/>
                  <a:moveTo>
                    <a:pt x="12" y="81"/>
                  </a:moveTo>
                  <a:cubicBezTo>
                    <a:pt x="14" y="85"/>
                    <a:pt x="8" y="97"/>
                    <a:pt x="15" y="96"/>
                  </a:cubicBezTo>
                  <a:cubicBezTo>
                    <a:pt x="14" y="89"/>
                    <a:pt x="26" y="95"/>
                    <a:pt x="30" y="93"/>
                  </a:cubicBezTo>
                  <a:cubicBezTo>
                    <a:pt x="51" y="91"/>
                    <a:pt x="80" y="97"/>
                    <a:pt x="96" y="90"/>
                  </a:cubicBezTo>
                  <a:cubicBezTo>
                    <a:pt x="99" y="65"/>
                    <a:pt x="100" y="38"/>
                    <a:pt x="99" y="9"/>
                  </a:cubicBezTo>
                  <a:cubicBezTo>
                    <a:pt x="71" y="9"/>
                    <a:pt x="43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12" y="59"/>
                    <a:pt x="12" y="70"/>
                    <a:pt x="12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Freeform 364"/>
            <p:cNvSpPr/>
            <p:nvPr/>
          </p:nvSpPr>
          <p:spPr bwMode="auto">
            <a:xfrm>
              <a:off x="1784356" y="2785269"/>
              <a:ext cx="546100" cy="227013"/>
            </a:xfrm>
            <a:custGeom>
              <a:avLst/>
              <a:gdLst>
                <a:gd name="T0" fmla="*/ 0 w 183"/>
                <a:gd name="T1" fmla="*/ 52 h 76"/>
                <a:gd name="T2" fmla="*/ 3 w 183"/>
                <a:gd name="T3" fmla="*/ 1 h 76"/>
                <a:gd name="T4" fmla="*/ 183 w 183"/>
                <a:gd name="T5" fmla="*/ 4 h 76"/>
                <a:gd name="T6" fmla="*/ 183 w 183"/>
                <a:gd name="T7" fmla="*/ 40 h 76"/>
                <a:gd name="T8" fmla="*/ 183 w 183"/>
                <a:gd name="T9" fmla="*/ 76 h 76"/>
                <a:gd name="T10" fmla="*/ 111 w 183"/>
                <a:gd name="T11" fmla="*/ 76 h 76"/>
                <a:gd name="T12" fmla="*/ 66 w 183"/>
                <a:gd name="T13" fmla="*/ 76 h 76"/>
                <a:gd name="T14" fmla="*/ 0 w 183"/>
                <a:gd name="T15" fmla="*/ 67 h 76"/>
                <a:gd name="T16" fmla="*/ 0 w 183"/>
                <a:gd name="T17" fmla="*/ 5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76">
                  <a:moveTo>
                    <a:pt x="0" y="52"/>
                  </a:moveTo>
                  <a:cubicBezTo>
                    <a:pt x="7" y="41"/>
                    <a:pt x="1" y="17"/>
                    <a:pt x="3" y="1"/>
                  </a:cubicBezTo>
                  <a:cubicBezTo>
                    <a:pt x="64" y="0"/>
                    <a:pt x="132" y="22"/>
                    <a:pt x="183" y="4"/>
                  </a:cubicBezTo>
                  <a:cubicBezTo>
                    <a:pt x="183" y="16"/>
                    <a:pt x="183" y="28"/>
                    <a:pt x="183" y="40"/>
                  </a:cubicBezTo>
                  <a:cubicBezTo>
                    <a:pt x="183" y="52"/>
                    <a:pt x="183" y="64"/>
                    <a:pt x="183" y="76"/>
                  </a:cubicBezTo>
                  <a:cubicBezTo>
                    <a:pt x="159" y="76"/>
                    <a:pt x="135" y="76"/>
                    <a:pt x="111" y="76"/>
                  </a:cubicBezTo>
                  <a:cubicBezTo>
                    <a:pt x="96" y="76"/>
                    <a:pt x="81" y="76"/>
                    <a:pt x="66" y="76"/>
                  </a:cubicBezTo>
                  <a:cubicBezTo>
                    <a:pt x="44" y="73"/>
                    <a:pt x="20" y="72"/>
                    <a:pt x="0" y="67"/>
                  </a:cubicBezTo>
                  <a:cubicBezTo>
                    <a:pt x="0" y="62"/>
                    <a:pt x="0" y="57"/>
                    <a:pt x="0" y="52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Freeform 365"/>
            <p:cNvSpPr/>
            <p:nvPr/>
          </p:nvSpPr>
          <p:spPr bwMode="auto">
            <a:xfrm>
              <a:off x="1739906" y="3242469"/>
              <a:ext cx="115888" cy="246063"/>
            </a:xfrm>
            <a:custGeom>
              <a:avLst/>
              <a:gdLst>
                <a:gd name="T0" fmla="*/ 15 w 39"/>
                <a:gd name="T1" fmla="*/ 82 h 82"/>
                <a:gd name="T2" fmla="*/ 39 w 39"/>
                <a:gd name="T3" fmla="*/ 22 h 82"/>
                <a:gd name="T4" fmla="*/ 15 w 39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82">
                  <a:moveTo>
                    <a:pt x="15" y="82"/>
                  </a:moveTo>
                  <a:cubicBezTo>
                    <a:pt x="10" y="63"/>
                    <a:pt x="3" y="0"/>
                    <a:pt x="39" y="22"/>
                  </a:cubicBezTo>
                  <a:cubicBezTo>
                    <a:pt x="0" y="11"/>
                    <a:pt x="20" y="59"/>
                    <a:pt x="15" y="82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Freeform 366"/>
            <p:cNvSpPr/>
            <p:nvPr/>
          </p:nvSpPr>
          <p:spPr bwMode="auto">
            <a:xfrm>
              <a:off x="1354144" y="2994819"/>
              <a:ext cx="328613" cy="134938"/>
            </a:xfrm>
            <a:custGeom>
              <a:avLst/>
              <a:gdLst>
                <a:gd name="T0" fmla="*/ 0 w 110"/>
                <a:gd name="T1" fmla="*/ 24 h 45"/>
                <a:gd name="T2" fmla="*/ 105 w 110"/>
                <a:gd name="T3" fmla="*/ 45 h 45"/>
                <a:gd name="T4" fmla="*/ 102 w 110"/>
                <a:gd name="T5" fmla="*/ 45 h 45"/>
                <a:gd name="T6" fmla="*/ 102 w 110"/>
                <a:gd name="T7" fmla="*/ 24 h 45"/>
                <a:gd name="T8" fmla="*/ 0 w 110"/>
                <a:gd name="T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5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Freeform 367"/>
            <p:cNvSpPr>
              <a:spLocks noEditPoints="1"/>
            </p:cNvSpPr>
            <p:nvPr/>
          </p:nvSpPr>
          <p:spPr bwMode="auto">
            <a:xfrm>
              <a:off x="473081" y="3066256"/>
              <a:ext cx="322263" cy="304800"/>
            </a:xfrm>
            <a:custGeom>
              <a:avLst/>
              <a:gdLst>
                <a:gd name="T0" fmla="*/ 1 w 108"/>
                <a:gd name="T1" fmla="*/ 0 h 102"/>
                <a:gd name="T2" fmla="*/ 106 w 108"/>
                <a:gd name="T3" fmla="*/ 0 h 102"/>
                <a:gd name="T4" fmla="*/ 106 w 108"/>
                <a:gd name="T5" fmla="*/ 21 h 102"/>
                <a:gd name="T6" fmla="*/ 106 w 108"/>
                <a:gd name="T7" fmla="*/ 57 h 102"/>
                <a:gd name="T8" fmla="*/ 103 w 108"/>
                <a:gd name="T9" fmla="*/ 102 h 102"/>
                <a:gd name="T10" fmla="*/ 10 w 108"/>
                <a:gd name="T11" fmla="*/ 102 h 102"/>
                <a:gd name="T12" fmla="*/ 1 w 108"/>
                <a:gd name="T13" fmla="*/ 0 h 102"/>
                <a:gd name="T14" fmla="*/ 10 w 108"/>
                <a:gd name="T15" fmla="*/ 81 h 102"/>
                <a:gd name="T16" fmla="*/ 13 w 108"/>
                <a:gd name="T17" fmla="*/ 96 h 102"/>
                <a:gd name="T18" fmla="*/ 28 w 108"/>
                <a:gd name="T19" fmla="*/ 93 h 102"/>
                <a:gd name="T20" fmla="*/ 94 w 108"/>
                <a:gd name="T21" fmla="*/ 90 h 102"/>
                <a:gd name="T22" fmla="*/ 97 w 108"/>
                <a:gd name="T23" fmla="*/ 9 h 102"/>
                <a:gd name="T24" fmla="*/ 13 w 108"/>
                <a:gd name="T25" fmla="*/ 9 h 102"/>
                <a:gd name="T26" fmla="*/ 10 w 108"/>
                <a:gd name="T27" fmla="*/ 48 h 102"/>
                <a:gd name="T28" fmla="*/ 10 w 108"/>
                <a:gd name="T29" fmla="*/ 8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02">
                  <a:moveTo>
                    <a:pt x="1" y="0"/>
                  </a:moveTo>
                  <a:cubicBezTo>
                    <a:pt x="36" y="0"/>
                    <a:pt x="71" y="0"/>
                    <a:pt x="106" y="0"/>
                  </a:cubicBezTo>
                  <a:cubicBezTo>
                    <a:pt x="106" y="7"/>
                    <a:pt x="106" y="14"/>
                    <a:pt x="106" y="21"/>
                  </a:cubicBezTo>
                  <a:cubicBezTo>
                    <a:pt x="106" y="33"/>
                    <a:pt x="106" y="45"/>
                    <a:pt x="106" y="57"/>
                  </a:cubicBezTo>
                  <a:cubicBezTo>
                    <a:pt x="108" y="75"/>
                    <a:pt x="101" y="84"/>
                    <a:pt x="103" y="102"/>
                  </a:cubicBezTo>
                  <a:cubicBezTo>
                    <a:pt x="72" y="102"/>
                    <a:pt x="41" y="102"/>
                    <a:pt x="10" y="102"/>
                  </a:cubicBezTo>
                  <a:cubicBezTo>
                    <a:pt x="1" y="74"/>
                    <a:pt x="0" y="38"/>
                    <a:pt x="1" y="0"/>
                  </a:cubicBezTo>
                  <a:close/>
                  <a:moveTo>
                    <a:pt x="10" y="81"/>
                  </a:moveTo>
                  <a:cubicBezTo>
                    <a:pt x="12" y="85"/>
                    <a:pt x="6" y="97"/>
                    <a:pt x="13" y="96"/>
                  </a:cubicBezTo>
                  <a:cubicBezTo>
                    <a:pt x="12" y="89"/>
                    <a:pt x="24" y="95"/>
                    <a:pt x="28" y="93"/>
                  </a:cubicBezTo>
                  <a:cubicBezTo>
                    <a:pt x="49" y="91"/>
                    <a:pt x="78" y="97"/>
                    <a:pt x="94" y="90"/>
                  </a:cubicBezTo>
                  <a:cubicBezTo>
                    <a:pt x="97" y="65"/>
                    <a:pt x="98" y="38"/>
                    <a:pt x="97" y="9"/>
                  </a:cubicBezTo>
                  <a:cubicBezTo>
                    <a:pt x="69" y="9"/>
                    <a:pt x="41" y="9"/>
                    <a:pt x="13" y="9"/>
                  </a:cubicBezTo>
                  <a:cubicBezTo>
                    <a:pt x="6" y="16"/>
                    <a:pt x="12" y="36"/>
                    <a:pt x="10" y="48"/>
                  </a:cubicBezTo>
                  <a:cubicBezTo>
                    <a:pt x="10" y="59"/>
                    <a:pt x="10" y="70"/>
                    <a:pt x="10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Freeform 368"/>
            <p:cNvSpPr/>
            <p:nvPr/>
          </p:nvSpPr>
          <p:spPr bwMode="auto">
            <a:xfrm>
              <a:off x="5059369" y="3037681"/>
              <a:ext cx="423863" cy="65088"/>
            </a:xfrm>
            <a:custGeom>
              <a:avLst/>
              <a:gdLst>
                <a:gd name="T0" fmla="*/ 10 w 142"/>
                <a:gd name="T1" fmla="*/ 22 h 22"/>
                <a:gd name="T2" fmla="*/ 70 w 142"/>
                <a:gd name="T3" fmla="*/ 10 h 22"/>
                <a:gd name="T4" fmla="*/ 142 w 142"/>
                <a:gd name="T5" fmla="*/ 10 h 22"/>
                <a:gd name="T6" fmla="*/ 142 w 142"/>
                <a:gd name="T7" fmla="*/ 13 h 22"/>
                <a:gd name="T8" fmla="*/ 10 w 142"/>
                <a:gd name="T9" fmla="*/ 19 h 22"/>
                <a:gd name="T10" fmla="*/ 10 w 142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22">
                  <a:moveTo>
                    <a:pt x="10" y="22"/>
                  </a:moveTo>
                  <a:cubicBezTo>
                    <a:pt x="0" y="0"/>
                    <a:pt x="52" y="14"/>
                    <a:pt x="70" y="10"/>
                  </a:cubicBezTo>
                  <a:cubicBezTo>
                    <a:pt x="94" y="10"/>
                    <a:pt x="118" y="10"/>
                    <a:pt x="142" y="10"/>
                  </a:cubicBezTo>
                  <a:cubicBezTo>
                    <a:pt x="142" y="11"/>
                    <a:pt x="142" y="12"/>
                    <a:pt x="142" y="13"/>
                  </a:cubicBezTo>
                  <a:cubicBezTo>
                    <a:pt x="100" y="17"/>
                    <a:pt x="42" y="5"/>
                    <a:pt x="10" y="19"/>
                  </a:cubicBezTo>
                  <a:cubicBezTo>
                    <a:pt x="10" y="20"/>
                    <a:pt x="10" y="21"/>
                    <a:pt x="10" y="22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Freeform 369"/>
            <p:cNvSpPr/>
            <p:nvPr/>
          </p:nvSpPr>
          <p:spPr bwMode="auto">
            <a:xfrm>
              <a:off x="7535869" y="3356769"/>
              <a:ext cx="87313" cy="211138"/>
            </a:xfrm>
            <a:custGeom>
              <a:avLst/>
              <a:gdLst>
                <a:gd name="T0" fmla="*/ 11 w 29"/>
                <a:gd name="T1" fmla="*/ 71 h 71"/>
                <a:gd name="T2" fmla="*/ 29 w 29"/>
                <a:gd name="T3" fmla="*/ 20 h 71"/>
                <a:gd name="T4" fmla="*/ 11 w 29"/>
                <a:gd name="T5" fmla="*/ 20 h 71"/>
                <a:gd name="T6" fmla="*/ 11 w 29"/>
                <a:gd name="T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71">
                  <a:moveTo>
                    <a:pt x="11" y="71"/>
                  </a:moveTo>
                  <a:cubicBezTo>
                    <a:pt x="6" y="57"/>
                    <a:pt x="0" y="0"/>
                    <a:pt x="29" y="20"/>
                  </a:cubicBezTo>
                  <a:cubicBezTo>
                    <a:pt x="23" y="20"/>
                    <a:pt x="17" y="20"/>
                    <a:pt x="11" y="20"/>
                  </a:cubicBezTo>
                  <a:cubicBezTo>
                    <a:pt x="11" y="37"/>
                    <a:pt x="11" y="54"/>
                    <a:pt x="11" y="7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Freeform 370"/>
            <p:cNvSpPr/>
            <p:nvPr/>
          </p:nvSpPr>
          <p:spPr bwMode="auto">
            <a:xfrm>
              <a:off x="950919" y="3793331"/>
              <a:ext cx="277813" cy="50800"/>
            </a:xfrm>
            <a:custGeom>
              <a:avLst/>
              <a:gdLst>
                <a:gd name="T0" fmla="*/ 93 w 93"/>
                <a:gd name="T1" fmla="*/ 0 h 17"/>
                <a:gd name="T2" fmla="*/ 0 w 93"/>
                <a:gd name="T3" fmla="*/ 6 h 17"/>
                <a:gd name="T4" fmla="*/ 93 w 9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7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Freeform 371"/>
            <p:cNvSpPr/>
            <p:nvPr/>
          </p:nvSpPr>
          <p:spPr bwMode="auto">
            <a:xfrm>
              <a:off x="506419" y="3499644"/>
              <a:ext cx="265113" cy="68263"/>
            </a:xfrm>
            <a:custGeom>
              <a:avLst/>
              <a:gdLst>
                <a:gd name="T0" fmla="*/ 2 w 89"/>
                <a:gd name="T1" fmla="*/ 23 h 23"/>
                <a:gd name="T2" fmla="*/ 89 w 89"/>
                <a:gd name="T3" fmla="*/ 14 h 23"/>
                <a:gd name="T4" fmla="*/ 5 w 89"/>
                <a:gd name="T5" fmla="*/ 14 h 23"/>
                <a:gd name="T6" fmla="*/ 5 w 89"/>
                <a:gd name="T7" fmla="*/ 23 h 23"/>
                <a:gd name="T8" fmla="*/ 2 w 8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3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Freeform 372"/>
            <p:cNvSpPr/>
            <p:nvPr/>
          </p:nvSpPr>
          <p:spPr bwMode="auto">
            <a:xfrm>
              <a:off x="2089156" y="3613944"/>
              <a:ext cx="252413" cy="223838"/>
            </a:xfrm>
            <a:custGeom>
              <a:avLst/>
              <a:gdLst>
                <a:gd name="T0" fmla="*/ 78 w 85"/>
                <a:gd name="T1" fmla="*/ 0 h 75"/>
                <a:gd name="T2" fmla="*/ 81 w 85"/>
                <a:gd name="T3" fmla="*/ 75 h 75"/>
                <a:gd name="T4" fmla="*/ 0 w 85"/>
                <a:gd name="T5" fmla="*/ 75 h 75"/>
                <a:gd name="T6" fmla="*/ 0 w 85"/>
                <a:gd name="T7" fmla="*/ 72 h 75"/>
                <a:gd name="T8" fmla="*/ 78 w 85"/>
                <a:gd name="T9" fmla="*/ 72 h 75"/>
                <a:gd name="T10" fmla="*/ 78 w 85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75">
                  <a:moveTo>
                    <a:pt x="78" y="0"/>
                  </a:moveTo>
                  <a:cubicBezTo>
                    <a:pt x="85" y="19"/>
                    <a:pt x="79" y="51"/>
                    <a:pt x="81" y="75"/>
                  </a:cubicBezTo>
                  <a:cubicBezTo>
                    <a:pt x="54" y="75"/>
                    <a:pt x="27" y="75"/>
                    <a:pt x="0" y="75"/>
                  </a:cubicBezTo>
                  <a:cubicBezTo>
                    <a:pt x="0" y="74"/>
                    <a:pt x="0" y="73"/>
                    <a:pt x="0" y="72"/>
                  </a:cubicBezTo>
                  <a:cubicBezTo>
                    <a:pt x="26" y="72"/>
                    <a:pt x="52" y="72"/>
                    <a:pt x="78" y="72"/>
                  </a:cubicBezTo>
                  <a:cubicBezTo>
                    <a:pt x="78" y="48"/>
                    <a:pt x="78" y="24"/>
                    <a:pt x="78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Freeform 373"/>
            <p:cNvSpPr/>
            <p:nvPr/>
          </p:nvSpPr>
          <p:spPr bwMode="auto">
            <a:xfrm>
              <a:off x="6280156" y="4007644"/>
              <a:ext cx="173038" cy="128588"/>
            </a:xfrm>
            <a:custGeom>
              <a:avLst/>
              <a:gdLst>
                <a:gd name="T0" fmla="*/ 51 w 58"/>
                <a:gd name="T1" fmla="*/ 0 h 43"/>
                <a:gd name="T2" fmla="*/ 54 w 58"/>
                <a:gd name="T3" fmla="*/ 39 h 43"/>
                <a:gd name="T4" fmla="*/ 0 w 58"/>
                <a:gd name="T5" fmla="*/ 36 h 43"/>
                <a:gd name="T6" fmla="*/ 48 w 58"/>
                <a:gd name="T7" fmla="*/ 36 h 43"/>
                <a:gd name="T8" fmla="*/ 51 w 5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3">
                  <a:moveTo>
                    <a:pt x="51" y="0"/>
                  </a:moveTo>
                  <a:cubicBezTo>
                    <a:pt x="58" y="7"/>
                    <a:pt x="52" y="27"/>
                    <a:pt x="54" y="39"/>
                  </a:cubicBezTo>
                  <a:cubicBezTo>
                    <a:pt x="37" y="37"/>
                    <a:pt x="12" y="43"/>
                    <a:pt x="0" y="36"/>
                  </a:cubicBezTo>
                  <a:cubicBezTo>
                    <a:pt x="16" y="36"/>
                    <a:pt x="32" y="36"/>
                    <a:pt x="48" y="36"/>
                  </a:cubicBezTo>
                  <a:cubicBezTo>
                    <a:pt x="55" y="30"/>
                    <a:pt x="49" y="11"/>
                    <a:pt x="51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Freeform 374"/>
            <p:cNvSpPr/>
            <p:nvPr/>
          </p:nvSpPr>
          <p:spPr bwMode="auto">
            <a:xfrm>
              <a:off x="915994" y="3920331"/>
              <a:ext cx="333375" cy="96838"/>
            </a:xfrm>
            <a:custGeom>
              <a:avLst/>
              <a:gdLst>
                <a:gd name="T0" fmla="*/ 6 w 112"/>
                <a:gd name="T1" fmla="*/ 32 h 32"/>
                <a:gd name="T2" fmla="*/ 6 w 112"/>
                <a:gd name="T3" fmla="*/ 8 h 32"/>
                <a:gd name="T4" fmla="*/ 66 w 112"/>
                <a:gd name="T5" fmla="*/ 8 h 32"/>
                <a:gd name="T6" fmla="*/ 111 w 112"/>
                <a:gd name="T7" fmla="*/ 20 h 32"/>
                <a:gd name="T8" fmla="*/ 9 w 112"/>
                <a:gd name="T9" fmla="*/ 11 h 32"/>
                <a:gd name="T10" fmla="*/ 6 w 112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2">
                  <a:moveTo>
                    <a:pt x="6" y="32"/>
                  </a:moveTo>
                  <a:cubicBezTo>
                    <a:pt x="0" y="29"/>
                    <a:pt x="3" y="11"/>
                    <a:pt x="6" y="8"/>
                  </a:cubicBezTo>
                  <a:cubicBezTo>
                    <a:pt x="22" y="8"/>
                    <a:pt x="45" y="8"/>
                    <a:pt x="66" y="8"/>
                  </a:cubicBezTo>
                  <a:cubicBezTo>
                    <a:pt x="82" y="8"/>
                    <a:pt x="112" y="0"/>
                    <a:pt x="111" y="20"/>
                  </a:cubicBezTo>
                  <a:cubicBezTo>
                    <a:pt x="93" y="1"/>
                    <a:pt x="41" y="16"/>
                    <a:pt x="9" y="11"/>
                  </a:cubicBezTo>
                  <a:cubicBezTo>
                    <a:pt x="2" y="12"/>
                    <a:pt x="8" y="26"/>
                    <a:pt x="6" y="32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Freeform 375"/>
            <p:cNvSpPr/>
            <p:nvPr/>
          </p:nvSpPr>
          <p:spPr bwMode="auto">
            <a:xfrm>
              <a:off x="1795469" y="3855244"/>
              <a:ext cx="534988" cy="260350"/>
            </a:xfrm>
            <a:custGeom>
              <a:avLst/>
              <a:gdLst>
                <a:gd name="T0" fmla="*/ 158 w 179"/>
                <a:gd name="T1" fmla="*/ 87 h 87"/>
                <a:gd name="T2" fmla="*/ 134 w 179"/>
                <a:gd name="T3" fmla="*/ 81 h 87"/>
                <a:gd name="T4" fmla="*/ 86 w 179"/>
                <a:gd name="T5" fmla="*/ 78 h 87"/>
                <a:gd name="T6" fmla="*/ 47 w 179"/>
                <a:gd name="T7" fmla="*/ 75 h 87"/>
                <a:gd name="T8" fmla="*/ 5 w 179"/>
                <a:gd name="T9" fmla="*/ 75 h 87"/>
                <a:gd name="T10" fmla="*/ 2 w 179"/>
                <a:gd name="T11" fmla="*/ 3 h 87"/>
                <a:gd name="T12" fmla="*/ 146 w 179"/>
                <a:gd name="T13" fmla="*/ 3 h 87"/>
                <a:gd name="T14" fmla="*/ 176 w 179"/>
                <a:gd name="T15" fmla="*/ 9 h 87"/>
                <a:gd name="T16" fmla="*/ 176 w 179"/>
                <a:gd name="T17" fmla="*/ 45 h 87"/>
                <a:gd name="T18" fmla="*/ 179 w 179"/>
                <a:gd name="T19" fmla="*/ 84 h 87"/>
                <a:gd name="T20" fmla="*/ 179 w 179"/>
                <a:gd name="T21" fmla="*/ 87 h 87"/>
                <a:gd name="T22" fmla="*/ 176 w 179"/>
                <a:gd name="T23" fmla="*/ 87 h 87"/>
                <a:gd name="T24" fmla="*/ 158 w 179"/>
                <a:gd name="T2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9" h="87">
                  <a:moveTo>
                    <a:pt x="158" y="87"/>
                  </a:moveTo>
                  <a:cubicBezTo>
                    <a:pt x="175" y="78"/>
                    <a:pt x="150" y="82"/>
                    <a:pt x="134" y="81"/>
                  </a:cubicBezTo>
                  <a:cubicBezTo>
                    <a:pt x="118" y="80"/>
                    <a:pt x="96" y="76"/>
                    <a:pt x="86" y="78"/>
                  </a:cubicBezTo>
                  <a:cubicBezTo>
                    <a:pt x="79" y="71"/>
                    <a:pt x="59" y="77"/>
                    <a:pt x="47" y="75"/>
                  </a:cubicBezTo>
                  <a:cubicBezTo>
                    <a:pt x="33" y="75"/>
                    <a:pt x="19" y="75"/>
                    <a:pt x="5" y="75"/>
                  </a:cubicBezTo>
                  <a:cubicBezTo>
                    <a:pt x="6" y="49"/>
                    <a:pt x="0" y="30"/>
                    <a:pt x="2" y="3"/>
                  </a:cubicBezTo>
                  <a:cubicBezTo>
                    <a:pt x="50" y="3"/>
                    <a:pt x="98" y="3"/>
                    <a:pt x="146" y="3"/>
                  </a:cubicBezTo>
                  <a:cubicBezTo>
                    <a:pt x="149" y="12"/>
                    <a:pt x="173" y="0"/>
                    <a:pt x="176" y="9"/>
                  </a:cubicBezTo>
                  <a:cubicBezTo>
                    <a:pt x="176" y="21"/>
                    <a:pt x="176" y="33"/>
                    <a:pt x="176" y="45"/>
                  </a:cubicBezTo>
                  <a:cubicBezTo>
                    <a:pt x="178" y="57"/>
                    <a:pt x="172" y="77"/>
                    <a:pt x="179" y="84"/>
                  </a:cubicBezTo>
                  <a:cubicBezTo>
                    <a:pt x="179" y="85"/>
                    <a:pt x="179" y="86"/>
                    <a:pt x="179" y="87"/>
                  </a:cubicBezTo>
                  <a:cubicBezTo>
                    <a:pt x="178" y="87"/>
                    <a:pt x="177" y="87"/>
                    <a:pt x="176" y="87"/>
                  </a:cubicBezTo>
                  <a:cubicBezTo>
                    <a:pt x="170" y="87"/>
                    <a:pt x="164" y="87"/>
                    <a:pt x="158" y="87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Freeform 376"/>
            <p:cNvSpPr/>
            <p:nvPr/>
          </p:nvSpPr>
          <p:spPr bwMode="auto">
            <a:xfrm>
              <a:off x="1784356" y="4196556"/>
              <a:ext cx="71438" cy="166688"/>
            </a:xfrm>
            <a:custGeom>
              <a:avLst/>
              <a:gdLst>
                <a:gd name="T0" fmla="*/ 12 w 24"/>
                <a:gd name="T1" fmla="*/ 0 h 56"/>
                <a:gd name="T2" fmla="*/ 24 w 24"/>
                <a:gd name="T3" fmla="*/ 51 h 56"/>
                <a:gd name="T4" fmla="*/ 24 w 24"/>
                <a:gd name="T5" fmla="*/ 54 h 56"/>
                <a:gd name="T6" fmla="*/ 12 w 24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6">
                  <a:moveTo>
                    <a:pt x="12" y="0"/>
                  </a:moveTo>
                  <a:cubicBezTo>
                    <a:pt x="24" y="9"/>
                    <a:pt x="3" y="51"/>
                    <a:pt x="24" y="51"/>
                  </a:cubicBezTo>
                  <a:cubicBezTo>
                    <a:pt x="24" y="52"/>
                    <a:pt x="24" y="53"/>
                    <a:pt x="24" y="54"/>
                  </a:cubicBezTo>
                  <a:cubicBezTo>
                    <a:pt x="0" y="56"/>
                    <a:pt x="17" y="17"/>
                    <a:pt x="12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Freeform 377"/>
            <p:cNvSpPr/>
            <p:nvPr/>
          </p:nvSpPr>
          <p:spPr bwMode="auto">
            <a:xfrm>
              <a:off x="906469" y="4345781"/>
              <a:ext cx="80963" cy="92075"/>
            </a:xfrm>
            <a:custGeom>
              <a:avLst/>
              <a:gdLst>
                <a:gd name="T0" fmla="*/ 9 w 27"/>
                <a:gd name="T1" fmla="*/ 31 h 31"/>
                <a:gd name="T2" fmla="*/ 27 w 27"/>
                <a:gd name="T3" fmla="*/ 7 h 31"/>
                <a:gd name="T4" fmla="*/ 9 w 27"/>
                <a:gd name="T5" fmla="*/ 10 h 31"/>
                <a:gd name="T6" fmla="*/ 9 w 27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1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27" y="14"/>
                    <a:pt x="14" y="8"/>
                    <a:pt x="9" y="10"/>
                  </a:cubicBezTo>
                  <a:cubicBezTo>
                    <a:pt x="9" y="17"/>
                    <a:pt x="9" y="24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378"/>
            <p:cNvSpPr/>
            <p:nvPr/>
          </p:nvSpPr>
          <p:spPr bwMode="auto">
            <a:xfrm>
              <a:off x="960444" y="4369594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Freeform 379"/>
            <p:cNvSpPr/>
            <p:nvPr/>
          </p:nvSpPr>
          <p:spPr bwMode="auto">
            <a:xfrm>
              <a:off x="2187581" y="4769644"/>
              <a:ext cx="146050" cy="146050"/>
            </a:xfrm>
            <a:custGeom>
              <a:avLst/>
              <a:gdLst>
                <a:gd name="T0" fmla="*/ 48 w 49"/>
                <a:gd name="T1" fmla="*/ 0 h 49"/>
                <a:gd name="T2" fmla="*/ 48 w 49"/>
                <a:gd name="T3" fmla="*/ 45 h 49"/>
                <a:gd name="T4" fmla="*/ 0 w 49"/>
                <a:gd name="T5" fmla="*/ 42 h 49"/>
                <a:gd name="T6" fmla="*/ 42 w 49"/>
                <a:gd name="T7" fmla="*/ 42 h 49"/>
                <a:gd name="T8" fmla="*/ 45 w 49"/>
                <a:gd name="T9" fmla="*/ 0 h 49"/>
                <a:gd name="T10" fmla="*/ 48 w 49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9">
                  <a:moveTo>
                    <a:pt x="48" y="0"/>
                  </a:moveTo>
                  <a:cubicBezTo>
                    <a:pt x="48" y="15"/>
                    <a:pt x="48" y="30"/>
                    <a:pt x="48" y="45"/>
                  </a:cubicBezTo>
                  <a:cubicBezTo>
                    <a:pt x="33" y="43"/>
                    <a:pt x="10" y="49"/>
                    <a:pt x="0" y="42"/>
                  </a:cubicBezTo>
                  <a:cubicBezTo>
                    <a:pt x="14" y="42"/>
                    <a:pt x="28" y="42"/>
                    <a:pt x="42" y="42"/>
                  </a:cubicBezTo>
                  <a:cubicBezTo>
                    <a:pt x="49" y="34"/>
                    <a:pt x="43" y="13"/>
                    <a:pt x="45" y="0"/>
                  </a:cubicBezTo>
                  <a:cubicBezTo>
                    <a:pt x="46" y="0"/>
                    <a:pt x="47" y="0"/>
                    <a:pt x="48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380"/>
            <p:cNvSpPr/>
            <p:nvPr/>
          </p:nvSpPr>
          <p:spPr bwMode="auto">
            <a:xfrm>
              <a:off x="2760669" y="4752181"/>
              <a:ext cx="555625" cy="352425"/>
            </a:xfrm>
            <a:custGeom>
              <a:avLst/>
              <a:gdLst>
                <a:gd name="T0" fmla="*/ 114 w 186"/>
                <a:gd name="T1" fmla="*/ 0 h 118"/>
                <a:gd name="T2" fmla="*/ 186 w 186"/>
                <a:gd name="T3" fmla="*/ 3 h 118"/>
                <a:gd name="T4" fmla="*/ 186 w 186"/>
                <a:gd name="T5" fmla="*/ 114 h 118"/>
                <a:gd name="T6" fmla="*/ 0 w 186"/>
                <a:gd name="T7" fmla="*/ 111 h 118"/>
                <a:gd name="T8" fmla="*/ 183 w 186"/>
                <a:gd name="T9" fmla="*/ 111 h 118"/>
                <a:gd name="T10" fmla="*/ 183 w 186"/>
                <a:gd name="T11" fmla="*/ 6 h 118"/>
                <a:gd name="T12" fmla="*/ 114 w 186"/>
                <a:gd name="T13" fmla="*/ 3 h 118"/>
                <a:gd name="T14" fmla="*/ 114 w 186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118">
                  <a:moveTo>
                    <a:pt x="114" y="0"/>
                  </a:moveTo>
                  <a:cubicBezTo>
                    <a:pt x="135" y="4"/>
                    <a:pt x="161" y="3"/>
                    <a:pt x="186" y="3"/>
                  </a:cubicBezTo>
                  <a:cubicBezTo>
                    <a:pt x="186" y="40"/>
                    <a:pt x="186" y="77"/>
                    <a:pt x="186" y="114"/>
                  </a:cubicBezTo>
                  <a:cubicBezTo>
                    <a:pt x="125" y="112"/>
                    <a:pt x="56" y="118"/>
                    <a:pt x="0" y="111"/>
                  </a:cubicBezTo>
                  <a:cubicBezTo>
                    <a:pt x="61" y="111"/>
                    <a:pt x="122" y="111"/>
                    <a:pt x="183" y="111"/>
                  </a:cubicBezTo>
                  <a:cubicBezTo>
                    <a:pt x="183" y="76"/>
                    <a:pt x="183" y="41"/>
                    <a:pt x="183" y="6"/>
                  </a:cubicBezTo>
                  <a:cubicBezTo>
                    <a:pt x="160" y="5"/>
                    <a:pt x="132" y="9"/>
                    <a:pt x="114" y="3"/>
                  </a:cubicBezTo>
                  <a:cubicBezTo>
                    <a:pt x="114" y="2"/>
                    <a:pt x="114" y="1"/>
                    <a:pt x="11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Freeform 381"/>
            <p:cNvSpPr/>
            <p:nvPr/>
          </p:nvSpPr>
          <p:spPr bwMode="auto">
            <a:xfrm>
              <a:off x="1774831" y="5085556"/>
              <a:ext cx="949325" cy="69850"/>
            </a:xfrm>
            <a:custGeom>
              <a:avLst/>
              <a:gdLst>
                <a:gd name="T0" fmla="*/ 0 w 318"/>
                <a:gd name="T1" fmla="*/ 17 h 23"/>
                <a:gd name="T2" fmla="*/ 303 w 318"/>
                <a:gd name="T3" fmla="*/ 14 h 23"/>
                <a:gd name="T4" fmla="*/ 318 w 318"/>
                <a:gd name="T5" fmla="*/ 23 h 23"/>
                <a:gd name="T6" fmla="*/ 0 w 318"/>
                <a:gd name="T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8" h="23">
                  <a:moveTo>
                    <a:pt x="0" y="17"/>
                  </a:moveTo>
                  <a:cubicBezTo>
                    <a:pt x="90" y="22"/>
                    <a:pt x="214" y="0"/>
                    <a:pt x="303" y="14"/>
                  </a:cubicBezTo>
                  <a:cubicBezTo>
                    <a:pt x="311" y="15"/>
                    <a:pt x="318" y="10"/>
                    <a:pt x="318" y="23"/>
                  </a:cubicBezTo>
                  <a:cubicBezTo>
                    <a:pt x="224" y="9"/>
                    <a:pt x="104" y="21"/>
                    <a:pt x="0" y="1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Freeform 382"/>
            <p:cNvSpPr/>
            <p:nvPr/>
          </p:nvSpPr>
          <p:spPr bwMode="auto">
            <a:xfrm>
              <a:off x="7586669" y="5098256"/>
              <a:ext cx="355600" cy="101600"/>
            </a:xfrm>
            <a:custGeom>
              <a:avLst/>
              <a:gdLst>
                <a:gd name="T0" fmla="*/ 0 w 119"/>
                <a:gd name="T1" fmla="*/ 13 h 34"/>
                <a:gd name="T2" fmla="*/ 114 w 119"/>
                <a:gd name="T3" fmla="*/ 10 h 34"/>
                <a:gd name="T4" fmla="*/ 117 w 119"/>
                <a:gd name="T5" fmla="*/ 34 h 34"/>
                <a:gd name="T6" fmla="*/ 114 w 119"/>
                <a:gd name="T7" fmla="*/ 25 h 34"/>
                <a:gd name="T8" fmla="*/ 0 w 119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34">
                  <a:moveTo>
                    <a:pt x="0" y="13"/>
                  </a:moveTo>
                  <a:cubicBezTo>
                    <a:pt x="32" y="6"/>
                    <a:pt x="77" y="12"/>
                    <a:pt x="114" y="10"/>
                  </a:cubicBezTo>
                  <a:cubicBezTo>
                    <a:pt x="119" y="14"/>
                    <a:pt x="117" y="25"/>
                    <a:pt x="117" y="34"/>
                  </a:cubicBezTo>
                  <a:cubicBezTo>
                    <a:pt x="113" y="34"/>
                    <a:pt x="114" y="29"/>
                    <a:pt x="114" y="25"/>
                  </a:cubicBezTo>
                  <a:cubicBezTo>
                    <a:pt x="114" y="0"/>
                    <a:pt x="29" y="19"/>
                    <a:pt x="0" y="1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Freeform 385"/>
            <p:cNvSpPr/>
            <p:nvPr/>
          </p:nvSpPr>
          <p:spPr bwMode="auto">
            <a:xfrm>
              <a:off x="8070856" y="286544"/>
              <a:ext cx="125413" cy="31750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Freeform 386"/>
            <p:cNvSpPr/>
            <p:nvPr/>
          </p:nvSpPr>
          <p:spPr bwMode="auto">
            <a:xfrm>
              <a:off x="8331206" y="338931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Freeform 387"/>
            <p:cNvSpPr/>
            <p:nvPr/>
          </p:nvSpPr>
          <p:spPr bwMode="auto">
            <a:xfrm>
              <a:off x="8524881" y="459581"/>
              <a:ext cx="33338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Freeform 388"/>
            <p:cNvSpPr/>
            <p:nvPr/>
          </p:nvSpPr>
          <p:spPr bwMode="auto">
            <a:xfrm>
              <a:off x="8586794" y="504031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Freeform 390"/>
            <p:cNvSpPr/>
            <p:nvPr/>
          </p:nvSpPr>
          <p:spPr bwMode="auto">
            <a:xfrm>
              <a:off x="8196269" y="537369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36 w 39"/>
                <a:gd name="T7" fmla="*/ 7 h 7"/>
                <a:gd name="T8" fmla="*/ 0 w 3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38" y="7"/>
                    <a:pt x="37" y="7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Freeform 391"/>
            <p:cNvSpPr/>
            <p:nvPr/>
          </p:nvSpPr>
          <p:spPr bwMode="auto">
            <a:xfrm>
              <a:off x="8032756" y="477044"/>
              <a:ext cx="82550" cy="223838"/>
            </a:xfrm>
            <a:custGeom>
              <a:avLst/>
              <a:gdLst>
                <a:gd name="T0" fmla="*/ 13 w 28"/>
                <a:gd name="T1" fmla="*/ 75 h 75"/>
                <a:gd name="T2" fmla="*/ 28 w 28"/>
                <a:gd name="T3" fmla="*/ 18 h 75"/>
                <a:gd name="T4" fmla="*/ 13 w 28"/>
                <a:gd name="T5" fmla="*/ 18 h 75"/>
                <a:gd name="T6" fmla="*/ 13 w 28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75">
                  <a:moveTo>
                    <a:pt x="13" y="75"/>
                  </a:moveTo>
                  <a:cubicBezTo>
                    <a:pt x="10" y="62"/>
                    <a:pt x="0" y="0"/>
                    <a:pt x="28" y="18"/>
                  </a:cubicBezTo>
                  <a:cubicBezTo>
                    <a:pt x="23" y="18"/>
                    <a:pt x="18" y="18"/>
                    <a:pt x="13" y="18"/>
                  </a:cubicBezTo>
                  <a:cubicBezTo>
                    <a:pt x="13" y="37"/>
                    <a:pt x="13" y="56"/>
                    <a:pt x="13" y="7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392"/>
            <p:cNvSpPr/>
            <p:nvPr/>
          </p:nvSpPr>
          <p:spPr bwMode="auto">
            <a:xfrm>
              <a:off x="8067681" y="575469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Freeform 393"/>
            <p:cNvSpPr/>
            <p:nvPr/>
          </p:nvSpPr>
          <p:spPr bwMode="auto">
            <a:xfrm>
              <a:off x="8077206" y="745331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394"/>
            <p:cNvSpPr/>
            <p:nvPr/>
          </p:nvSpPr>
          <p:spPr bwMode="auto">
            <a:xfrm>
              <a:off x="7942269" y="772319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Freeform 395"/>
            <p:cNvSpPr/>
            <p:nvPr/>
          </p:nvSpPr>
          <p:spPr bwMode="auto">
            <a:xfrm>
              <a:off x="8515356" y="727869"/>
              <a:ext cx="33338" cy="169863"/>
            </a:xfrm>
            <a:custGeom>
              <a:avLst/>
              <a:gdLst>
                <a:gd name="T0" fmla="*/ 7 w 11"/>
                <a:gd name="T1" fmla="*/ 0 h 57"/>
                <a:gd name="T2" fmla="*/ 4 w 11"/>
                <a:gd name="T3" fmla="*/ 57 h 57"/>
                <a:gd name="T4" fmla="*/ 7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Freeform 397"/>
            <p:cNvSpPr/>
            <p:nvPr/>
          </p:nvSpPr>
          <p:spPr bwMode="auto">
            <a:xfrm>
              <a:off x="6843719" y="850106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Freeform 398"/>
            <p:cNvSpPr/>
            <p:nvPr/>
          </p:nvSpPr>
          <p:spPr bwMode="auto">
            <a:xfrm>
              <a:off x="7112006" y="859631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Freeform 400"/>
            <p:cNvSpPr/>
            <p:nvPr/>
          </p:nvSpPr>
          <p:spPr bwMode="auto">
            <a:xfrm>
              <a:off x="6515106" y="877094"/>
              <a:ext cx="158750" cy="30163"/>
            </a:xfrm>
            <a:custGeom>
              <a:avLst/>
              <a:gdLst>
                <a:gd name="T0" fmla="*/ 8 w 53"/>
                <a:gd name="T1" fmla="*/ 10 h 10"/>
                <a:gd name="T2" fmla="*/ 53 w 53"/>
                <a:gd name="T3" fmla="*/ 7 h 10"/>
                <a:gd name="T4" fmla="*/ 8 w 5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0">
                  <a:moveTo>
                    <a:pt x="8" y="10"/>
                  </a:moveTo>
                  <a:cubicBezTo>
                    <a:pt x="0" y="0"/>
                    <a:pt x="46" y="3"/>
                    <a:pt x="53" y="7"/>
                  </a:cubicBezTo>
                  <a:cubicBezTo>
                    <a:pt x="39" y="9"/>
                    <a:pt x="17" y="3"/>
                    <a:pt x="8" y="1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Freeform 401"/>
            <p:cNvSpPr/>
            <p:nvPr/>
          </p:nvSpPr>
          <p:spPr bwMode="auto">
            <a:xfrm>
              <a:off x="6538919" y="886619"/>
              <a:ext cx="771525" cy="280988"/>
            </a:xfrm>
            <a:custGeom>
              <a:avLst/>
              <a:gdLst>
                <a:gd name="T0" fmla="*/ 45 w 258"/>
                <a:gd name="T1" fmla="*/ 4 h 94"/>
                <a:gd name="T2" fmla="*/ 90 w 258"/>
                <a:gd name="T3" fmla="*/ 4 h 94"/>
                <a:gd name="T4" fmla="*/ 135 w 258"/>
                <a:gd name="T5" fmla="*/ 7 h 94"/>
                <a:gd name="T6" fmla="*/ 180 w 258"/>
                <a:gd name="T7" fmla="*/ 7 h 94"/>
                <a:gd name="T8" fmla="*/ 216 w 258"/>
                <a:gd name="T9" fmla="*/ 7 h 94"/>
                <a:gd name="T10" fmla="*/ 255 w 258"/>
                <a:gd name="T11" fmla="*/ 7 h 94"/>
                <a:gd name="T12" fmla="*/ 255 w 258"/>
                <a:gd name="T13" fmla="*/ 46 h 94"/>
                <a:gd name="T14" fmla="*/ 258 w 258"/>
                <a:gd name="T15" fmla="*/ 82 h 94"/>
                <a:gd name="T16" fmla="*/ 258 w 258"/>
                <a:gd name="T17" fmla="*/ 94 h 94"/>
                <a:gd name="T18" fmla="*/ 213 w 258"/>
                <a:gd name="T19" fmla="*/ 94 h 94"/>
                <a:gd name="T20" fmla="*/ 225 w 258"/>
                <a:gd name="T21" fmla="*/ 46 h 94"/>
                <a:gd name="T22" fmla="*/ 168 w 258"/>
                <a:gd name="T23" fmla="*/ 46 h 94"/>
                <a:gd name="T24" fmla="*/ 165 w 258"/>
                <a:gd name="T25" fmla="*/ 46 h 94"/>
                <a:gd name="T26" fmla="*/ 165 w 258"/>
                <a:gd name="T27" fmla="*/ 94 h 94"/>
                <a:gd name="T28" fmla="*/ 81 w 258"/>
                <a:gd name="T29" fmla="*/ 94 h 94"/>
                <a:gd name="T30" fmla="*/ 45 w 258"/>
                <a:gd name="T31" fmla="*/ 91 h 94"/>
                <a:gd name="T32" fmla="*/ 6 w 258"/>
                <a:gd name="T33" fmla="*/ 91 h 94"/>
                <a:gd name="T34" fmla="*/ 0 w 258"/>
                <a:gd name="T35" fmla="*/ 7 h 94"/>
                <a:gd name="T36" fmla="*/ 45 w 258"/>
                <a:gd name="T37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8" h="94">
                  <a:moveTo>
                    <a:pt x="45" y="4"/>
                  </a:moveTo>
                  <a:cubicBezTo>
                    <a:pt x="60" y="4"/>
                    <a:pt x="75" y="4"/>
                    <a:pt x="90" y="4"/>
                  </a:cubicBezTo>
                  <a:cubicBezTo>
                    <a:pt x="99" y="11"/>
                    <a:pt x="121" y="5"/>
                    <a:pt x="135" y="7"/>
                  </a:cubicBezTo>
                  <a:cubicBezTo>
                    <a:pt x="150" y="7"/>
                    <a:pt x="165" y="7"/>
                    <a:pt x="180" y="7"/>
                  </a:cubicBezTo>
                  <a:cubicBezTo>
                    <a:pt x="185" y="12"/>
                    <a:pt x="211" y="12"/>
                    <a:pt x="216" y="7"/>
                  </a:cubicBezTo>
                  <a:cubicBezTo>
                    <a:pt x="229" y="7"/>
                    <a:pt x="242" y="7"/>
                    <a:pt x="255" y="7"/>
                  </a:cubicBezTo>
                  <a:cubicBezTo>
                    <a:pt x="255" y="20"/>
                    <a:pt x="255" y="33"/>
                    <a:pt x="255" y="46"/>
                  </a:cubicBezTo>
                  <a:cubicBezTo>
                    <a:pt x="257" y="57"/>
                    <a:pt x="251" y="76"/>
                    <a:pt x="258" y="82"/>
                  </a:cubicBezTo>
                  <a:cubicBezTo>
                    <a:pt x="258" y="86"/>
                    <a:pt x="258" y="90"/>
                    <a:pt x="258" y="94"/>
                  </a:cubicBezTo>
                  <a:cubicBezTo>
                    <a:pt x="243" y="94"/>
                    <a:pt x="228" y="94"/>
                    <a:pt x="213" y="94"/>
                  </a:cubicBezTo>
                  <a:cubicBezTo>
                    <a:pt x="212" y="73"/>
                    <a:pt x="228" y="69"/>
                    <a:pt x="225" y="46"/>
                  </a:cubicBezTo>
                  <a:cubicBezTo>
                    <a:pt x="213" y="41"/>
                    <a:pt x="180" y="41"/>
                    <a:pt x="168" y="46"/>
                  </a:cubicBezTo>
                  <a:cubicBezTo>
                    <a:pt x="167" y="46"/>
                    <a:pt x="166" y="46"/>
                    <a:pt x="165" y="46"/>
                  </a:cubicBezTo>
                  <a:cubicBezTo>
                    <a:pt x="163" y="52"/>
                    <a:pt x="166" y="79"/>
                    <a:pt x="165" y="94"/>
                  </a:cubicBezTo>
                  <a:cubicBezTo>
                    <a:pt x="137" y="94"/>
                    <a:pt x="109" y="94"/>
                    <a:pt x="81" y="94"/>
                  </a:cubicBezTo>
                  <a:cubicBezTo>
                    <a:pt x="75" y="87"/>
                    <a:pt x="56" y="93"/>
                    <a:pt x="45" y="91"/>
                  </a:cubicBezTo>
                  <a:cubicBezTo>
                    <a:pt x="32" y="91"/>
                    <a:pt x="19" y="91"/>
                    <a:pt x="6" y="91"/>
                  </a:cubicBezTo>
                  <a:cubicBezTo>
                    <a:pt x="9" y="58"/>
                    <a:pt x="3" y="34"/>
                    <a:pt x="0" y="7"/>
                  </a:cubicBezTo>
                  <a:cubicBezTo>
                    <a:pt x="9" y="0"/>
                    <a:pt x="31" y="6"/>
                    <a:pt x="45" y="4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Freeform 402"/>
            <p:cNvSpPr/>
            <p:nvPr/>
          </p:nvSpPr>
          <p:spPr bwMode="auto">
            <a:xfrm>
              <a:off x="6808794" y="886619"/>
              <a:ext cx="133350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Freeform 403"/>
            <p:cNvSpPr/>
            <p:nvPr/>
          </p:nvSpPr>
          <p:spPr bwMode="auto">
            <a:xfrm>
              <a:off x="6497644" y="916781"/>
              <a:ext cx="14288" cy="106363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Freeform 404"/>
            <p:cNvSpPr/>
            <p:nvPr/>
          </p:nvSpPr>
          <p:spPr bwMode="auto">
            <a:xfrm>
              <a:off x="8599494" y="342106"/>
              <a:ext cx="115888" cy="4875213"/>
            </a:xfrm>
            <a:custGeom>
              <a:avLst/>
              <a:gdLst>
                <a:gd name="T0" fmla="*/ 30 w 39"/>
                <a:gd name="T1" fmla="*/ 180 h 1632"/>
                <a:gd name="T2" fmla="*/ 30 w 39"/>
                <a:gd name="T3" fmla="*/ 237 h 1632"/>
                <a:gd name="T4" fmla="*/ 30 w 39"/>
                <a:gd name="T5" fmla="*/ 270 h 1632"/>
                <a:gd name="T6" fmla="*/ 30 w 39"/>
                <a:gd name="T7" fmla="*/ 303 h 1632"/>
                <a:gd name="T8" fmla="*/ 33 w 39"/>
                <a:gd name="T9" fmla="*/ 339 h 1632"/>
                <a:gd name="T10" fmla="*/ 33 w 39"/>
                <a:gd name="T11" fmla="*/ 378 h 1632"/>
                <a:gd name="T12" fmla="*/ 33 w 39"/>
                <a:gd name="T13" fmla="*/ 426 h 1632"/>
                <a:gd name="T14" fmla="*/ 33 w 39"/>
                <a:gd name="T15" fmla="*/ 504 h 1632"/>
                <a:gd name="T16" fmla="*/ 33 w 39"/>
                <a:gd name="T17" fmla="*/ 537 h 1632"/>
                <a:gd name="T18" fmla="*/ 30 w 39"/>
                <a:gd name="T19" fmla="*/ 570 h 1632"/>
                <a:gd name="T20" fmla="*/ 30 w 39"/>
                <a:gd name="T21" fmla="*/ 603 h 1632"/>
                <a:gd name="T22" fmla="*/ 27 w 39"/>
                <a:gd name="T23" fmla="*/ 636 h 1632"/>
                <a:gd name="T24" fmla="*/ 27 w 39"/>
                <a:gd name="T25" fmla="*/ 669 h 1632"/>
                <a:gd name="T26" fmla="*/ 24 w 39"/>
                <a:gd name="T27" fmla="*/ 729 h 1632"/>
                <a:gd name="T28" fmla="*/ 27 w 39"/>
                <a:gd name="T29" fmla="*/ 777 h 1632"/>
                <a:gd name="T30" fmla="*/ 27 w 39"/>
                <a:gd name="T31" fmla="*/ 813 h 1632"/>
                <a:gd name="T32" fmla="*/ 30 w 39"/>
                <a:gd name="T33" fmla="*/ 873 h 1632"/>
                <a:gd name="T34" fmla="*/ 30 w 39"/>
                <a:gd name="T35" fmla="*/ 921 h 1632"/>
                <a:gd name="T36" fmla="*/ 33 w 39"/>
                <a:gd name="T37" fmla="*/ 963 h 1632"/>
                <a:gd name="T38" fmla="*/ 33 w 39"/>
                <a:gd name="T39" fmla="*/ 1014 h 1632"/>
                <a:gd name="T40" fmla="*/ 33 w 39"/>
                <a:gd name="T41" fmla="*/ 1071 h 1632"/>
                <a:gd name="T42" fmla="*/ 36 w 39"/>
                <a:gd name="T43" fmla="*/ 1101 h 1632"/>
                <a:gd name="T44" fmla="*/ 36 w 39"/>
                <a:gd name="T45" fmla="*/ 1131 h 1632"/>
                <a:gd name="T46" fmla="*/ 36 w 39"/>
                <a:gd name="T47" fmla="*/ 1164 h 1632"/>
                <a:gd name="T48" fmla="*/ 39 w 39"/>
                <a:gd name="T49" fmla="*/ 1227 h 1632"/>
                <a:gd name="T50" fmla="*/ 39 w 39"/>
                <a:gd name="T51" fmla="*/ 1326 h 1632"/>
                <a:gd name="T52" fmla="*/ 36 w 39"/>
                <a:gd name="T53" fmla="*/ 1368 h 1632"/>
                <a:gd name="T54" fmla="*/ 36 w 39"/>
                <a:gd name="T55" fmla="*/ 1428 h 1632"/>
                <a:gd name="T56" fmla="*/ 36 w 39"/>
                <a:gd name="T57" fmla="*/ 1470 h 1632"/>
                <a:gd name="T58" fmla="*/ 33 w 39"/>
                <a:gd name="T59" fmla="*/ 1509 h 1632"/>
                <a:gd name="T60" fmla="*/ 33 w 39"/>
                <a:gd name="T61" fmla="*/ 1545 h 1632"/>
                <a:gd name="T62" fmla="*/ 30 w 39"/>
                <a:gd name="T63" fmla="*/ 1587 h 1632"/>
                <a:gd name="T64" fmla="*/ 21 w 39"/>
                <a:gd name="T65" fmla="*/ 1632 h 1632"/>
                <a:gd name="T66" fmla="*/ 0 w 39"/>
                <a:gd name="T67" fmla="*/ 1629 h 1632"/>
                <a:gd name="T68" fmla="*/ 0 w 39"/>
                <a:gd name="T69" fmla="*/ 1575 h 1632"/>
                <a:gd name="T70" fmla="*/ 3 w 39"/>
                <a:gd name="T71" fmla="*/ 1536 h 1632"/>
                <a:gd name="T72" fmla="*/ 3 w 39"/>
                <a:gd name="T73" fmla="*/ 1509 h 1632"/>
                <a:gd name="T74" fmla="*/ 6 w 39"/>
                <a:gd name="T75" fmla="*/ 1479 h 1632"/>
                <a:gd name="T76" fmla="*/ 6 w 39"/>
                <a:gd name="T77" fmla="*/ 1434 h 1632"/>
                <a:gd name="T78" fmla="*/ 6 w 39"/>
                <a:gd name="T79" fmla="*/ 1374 h 1632"/>
                <a:gd name="T80" fmla="*/ 6 w 39"/>
                <a:gd name="T81" fmla="*/ 1299 h 1632"/>
                <a:gd name="T82" fmla="*/ 9 w 39"/>
                <a:gd name="T83" fmla="*/ 651 h 1632"/>
                <a:gd name="T84" fmla="*/ 9 w 39"/>
                <a:gd name="T85" fmla="*/ 546 h 1632"/>
                <a:gd name="T86" fmla="*/ 6 w 39"/>
                <a:gd name="T87" fmla="*/ 348 h 1632"/>
                <a:gd name="T88" fmla="*/ 6 w 39"/>
                <a:gd name="T89" fmla="*/ 282 h 1632"/>
                <a:gd name="T90" fmla="*/ 6 w 39"/>
                <a:gd name="T91" fmla="*/ 222 h 1632"/>
                <a:gd name="T92" fmla="*/ 6 w 39"/>
                <a:gd name="T93" fmla="*/ 168 h 1632"/>
                <a:gd name="T94" fmla="*/ 3 w 39"/>
                <a:gd name="T95" fmla="*/ 129 h 1632"/>
                <a:gd name="T96" fmla="*/ 3 w 39"/>
                <a:gd name="T97" fmla="*/ 102 h 1632"/>
                <a:gd name="T98" fmla="*/ 0 w 39"/>
                <a:gd name="T99" fmla="*/ 54 h 1632"/>
                <a:gd name="T100" fmla="*/ 0 w 39"/>
                <a:gd name="T101" fmla="*/ 0 h 1632"/>
                <a:gd name="T102" fmla="*/ 24 w 39"/>
                <a:gd name="T103" fmla="*/ 0 h 1632"/>
                <a:gd name="T104" fmla="*/ 24 w 39"/>
                <a:gd name="T105" fmla="*/ 15 h 1632"/>
                <a:gd name="T106" fmla="*/ 27 w 39"/>
                <a:gd name="T107" fmla="*/ 69 h 1632"/>
                <a:gd name="T108" fmla="*/ 27 w 39"/>
                <a:gd name="T109" fmla="*/ 123 h 1632"/>
                <a:gd name="T110" fmla="*/ 30 w 39"/>
                <a:gd name="T111" fmla="*/ 180 h 1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" h="1632">
                  <a:moveTo>
                    <a:pt x="30" y="180"/>
                  </a:moveTo>
                  <a:cubicBezTo>
                    <a:pt x="30" y="199"/>
                    <a:pt x="30" y="218"/>
                    <a:pt x="30" y="237"/>
                  </a:cubicBezTo>
                  <a:cubicBezTo>
                    <a:pt x="30" y="248"/>
                    <a:pt x="30" y="259"/>
                    <a:pt x="30" y="270"/>
                  </a:cubicBezTo>
                  <a:cubicBezTo>
                    <a:pt x="30" y="281"/>
                    <a:pt x="30" y="292"/>
                    <a:pt x="30" y="303"/>
                  </a:cubicBezTo>
                  <a:cubicBezTo>
                    <a:pt x="32" y="314"/>
                    <a:pt x="26" y="333"/>
                    <a:pt x="33" y="339"/>
                  </a:cubicBezTo>
                  <a:cubicBezTo>
                    <a:pt x="33" y="352"/>
                    <a:pt x="33" y="365"/>
                    <a:pt x="33" y="378"/>
                  </a:cubicBezTo>
                  <a:cubicBezTo>
                    <a:pt x="33" y="394"/>
                    <a:pt x="33" y="410"/>
                    <a:pt x="33" y="426"/>
                  </a:cubicBezTo>
                  <a:cubicBezTo>
                    <a:pt x="33" y="452"/>
                    <a:pt x="33" y="478"/>
                    <a:pt x="33" y="504"/>
                  </a:cubicBezTo>
                  <a:cubicBezTo>
                    <a:pt x="33" y="515"/>
                    <a:pt x="33" y="526"/>
                    <a:pt x="33" y="537"/>
                  </a:cubicBezTo>
                  <a:cubicBezTo>
                    <a:pt x="26" y="542"/>
                    <a:pt x="32" y="560"/>
                    <a:pt x="30" y="570"/>
                  </a:cubicBezTo>
                  <a:cubicBezTo>
                    <a:pt x="30" y="581"/>
                    <a:pt x="30" y="592"/>
                    <a:pt x="30" y="603"/>
                  </a:cubicBezTo>
                  <a:cubicBezTo>
                    <a:pt x="23" y="608"/>
                    <a:pt x="29" y="626"/>
                    <a:pt x="27" y="636"/>
                  </a:cubicBezTo>
                  <a:cubicBezTo>
                    <a:pt x="27" y="647"/>
                    <a:pt x="27" y="658"/>
                    <a:pt x="27" y="669"/>
                  </a:cubicBezTo>
                  <a:cubicBezTo>
                    <a:pt x="20" y="683"/>
                    <a:pt x="26" y="710"/>
                    <a:pt x="24" y="729"/>
                  </a:cubicBezTo>
                  <a:cubicBezTo>
                    <a:pt x="26" y="744"/>
                    <a:pt x="20" y="767"/>
                    <a:pt x="27" y="777"/>
                  </a:cubicBezTo>
                  <a:cubicBezTo>
                    <a:pt x="27" y="789"/>
                    <a:pt x="27" y="801"/>
                    <a:pt x="27" y="813"/>
                  </a:cubicBezTo>
                  <a:cubicBezTo>
                    <a:pt x="29" y="832"/>
                    <a:pt x="23" y="859"/>
                    <a:pt x="30" y="873"/>
                  </a:cubicBezTo>
                  <a:cubicBezTo>
                    <a:pt x="30" y="889"/>
                    <a:pt x="30" y="905"/>
                    <a:pt x="30" y="921"/>
                  </a:cubicBezTo>
                  <a:cubicBezTo>
                    <a:pt x="32" y="934"/>
                    <a:pt x="26" y="955"/>
                    <a:pt x="33" y="963"/>
                  </a:cubicBezTo>
                  <a:cubicBezTo>
                    <a:pt x="33" y="980"/>
                    <a:pt x="33" y="997"/>
                    <a:pt x="33" y="1014"/>
                  </a:cubicBezTo>
                  <a:cubicBezTo>
                    <a:pt x="33" y="1033"/>
                    <a:pt x="33" y="1052"/>
                    <a:pt x="33" y="1071"/>
                  </a:cubicBezTo>
                  <a:cubicBezTo>
                    <a:pt x="35" y="1080"/>
                    <a:pt x="29" y="1097"/>
                    <a:pt x="36" y="1101"/>
                  </a:cubicBezTo>
                  <a:cubicBezTo>
                    <a:pt x="36" y="1111"/>
                    <a:pt x="36" y="1121"/>
                    <a:pt x="36" y="1131"/>
                  </a:cubicBezTo>
                  <a:cubicBezTo>
                    <a:pt x="36" y="1142"/>
                    <a:pt x="36" y="1153"/>
                    <a:pt x="36" y="1164"/>
                  </a:cubicBezTo>
                  <a:cubicBezTo>
                    <a:pt x="38" y="1184"/>
                    <a:pt x="32" y="1212"/>
                    <a:pt x="39" y="1227"/>
                  </a:cubicBezTo>
                  <a:cubicBezTo>
                    <a:pt x="39" y="1260"/>
                    <a:pt x="39" y="1293"/>
                    <a:pt x="39" y="1326"/>
                  </a:cubicBezTo>
                  <a:cubicBezTo>
                    <a:pt x="32" y="1334"/>
                    <a:pt x="38" y="1355"/>
                    <a:pt x="36" y="1368"/>
                  </a:cubicBezTo>
                  <a:cubicBezTo>
                    <a:pt x="36" y="1388"/>
                    <a:pt x="36" y="1408"/>
                    <a:pt x="36" y="1428"/>
                  </a:cubicBezTo>
                  <a:cubicBezTo>
                    <a:pt x="36" y="1442"/>
                    <a:pt x="36" y="1456"/>
                    <a:pt x="36" y="1470"/>
                  </a:cubicBezTo>
                  <a:cubicBezTo>
                    <a:pt x="29" y="1477"/>
                    <a:pt x="35" y="1497"/>
                    <a:pt x="33" y="1509"/>
                  </a:cubicBezTo>
                  <a:cubicBezTo>
                    <a:pt x="33" y="1521"/>
                    <a:pt x="33" y="1533"/>
                    <a:pt x="33" y="1545"/>
                  </a:cubicBezTo>
                  <a:cubicBezTo>
                    <a:pt x="26" y="1553"/>
                    <a:pt x="32" y="1574"/>
                    <a:pt x="30" y="1587"/>
                  </a:cubicBezTo>
                  <a:cubicBezTo>
                    <a:pt x="26" y="1601"/>
                    <a:pt x="39" y="1632"/>
                    <a:pt x="21" y="1632"/>
                  </a:cubicBezTo>
                  <a:cubicBezTo>
                    <a:pt x="14" y="1631"/>
                    <a:pt x="10" y="1627"/>
                    <a:pt x="0" y="1629"/>
                  </a:cubicBezTo>
                  <a:cubicBezTo>
                    <a:pt x="0" y="1611"/>
                    <a:pt x="0" y="1593"/>
                    <a:pt x="0" y="1575"/>
                  </a:cubicBezTo>
                  <a:cubicBezTo>
                    <a:pt x="7" y="1568"/>
                    <a:pt x="1" y="1548"/>
                    <a:pt x="3" y="1536"/>
                  </a:cubicBezTo>
                  <a:cubicBezTo>
                    <a:pt x="3" y="1527"/>
                    <a:pt x="3" y="1518"/>
                    <a:pt x="3" y="1509"/>
                  </a:cubicBezTo>
                  <a:cubicBezTo>
                    <a:pt x="10" y="1505"/>
                    <a:pt x="4" y="1488"/>
                    <a:pt x="6" y="1479"/>
                  </a:cubicBezTo>
                  <a:cubicBezTo>
                    <a:pt x="6" y="1464"/>
                    <a:pt x="6" y="1449"/>
                    <a:pt x="6" y="1434"/>
                  </a:cubicBezTo>
                  <a:cubicBezTo>
                    <a:pt x="6" y="1414"/>
                    <a:pt x="6" y="1394"/>
                    <a:pt x="6" y="1374"/>
                  </a:cubicBezTo>
                  <a:cubicBezTo>
                    <a:pt x="6" y="1349"/>
                    <a:pt x="6" y="1324"/>
                    <a:pt x="6" y="1299"/>
                  </a:cubicBezTo>
                  <a:cubicBezTo>
                    <a:pt x="13" y="1089"/>
                    <a:pt x="7" y="866"/>
                    <a:pt x="9" y="651"/>
                  </a:cubicBezTo>
                  <a:cubicBezTo>
                    <a:pt x="9" y="616"/>
                    <a:pt x="9" y="581"/>
                    <a:pt x="9" y="546"/>
                  </a:cubicBezTo>
                  <a:cubicBezTo>
                    <a:pt x="7" y="481"/>
                    <a:pt x="13" y="408"/>
                    <a:pt x="6" y="348"/>
                  </a:cubicBezTo>
                  <a:cubicBezTo>
                    <a:pt x="6" y="326"/>
                    <a:pt x="6" y="304"/>
                    <a:pt x="6" y="282"/>
                  </a:cubicBezTo>
                  <a:cubicBezTo>
                    <a:pt x="6" y="262"/>
                    <a:pt x="6" y="242"/>
                    <a:pt x="6" y="222"/>
                  </a:cubicBezTo>
                  <a:cubicBezTo>
                    <a:pt x="6" y="204"/>
                    <a:pt x="6" y="186"/>
                    <a:pt x="6" y="168"/>
                  </a:cubicBezTo>
                  <a:cubicBezTo>
                    <a:pt x="4" y="156"/>
                    <a:pt x="10" y="136"/>
                    <a:pt x="3" y="129"/>
                  </a:cubicBezTo>
                  <a:cubicBezTo>
                    <a:pt x="3" y="120"/>
                    <a:pt x="3" y="111"/>
                    <a:pt x="3" y="102"/>
                  </a:cubicBezTo>
                  <a:cubicBezTo>
                    <a:pt x="1" y="87"/>
                    <a:pt x="7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5"/>
                    <a:pt x="24" y="10"/>
                    <a:pt x="24" y="15"/>
                  </a:cubicBezTo>
                  <a:cubicBezTo>
                    <a:pt x="26" y="32"/>
                    <a:pt x="20" y="57"/>
                    <a:pt x="27" y="69"/>
                  </a:cubicBezTo>
                  <a:cubicBezTo>
                    <a:pt x="27" y="87"/>
                    <a:pt x="27" y="105"/>
                    <a:pt x="27" y="123"/>
                  </a:cubicBezTo>
                  <a:cubicBezTo>
                    <a:pt x="29" y="141"/>
                    <a:pt x="23" y="167"/>
                    <a:pt x="30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Freeform 405"/>
            <p:cNvSpPr/>
            <p:nvPr/>
          </p:nvSpPr>
          <p:spPr bwMode="auto">
            <a:xfrm>
              <a:off x="8086731" y="916781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Freeform 406"/>
            <p:cNvSpPr/>
            <p:nvPr/>
          </p:nvSpPr>
          <p:spPr bwMode="auto">
            <a:xfrm>
              <a:off x="1354144" y="1035844"/>
              <a:ext cx="420688" cy="131763"/>
            </a:xfrm>
            <a:custGeom>
              <a:avLst/>
              <a:gdLst>
                <a:gd name="T0" fmla="*/ 33 w 141"/>
                <a:gd name="T1" fmla="*/ 41 h 44"/>
                <a:gd name="T2" fmla="*/ 0 w 141"/>
                <a:gd name="T3" fmla="*/ 41 h 44"/>
                <a:gd name="T4" fmla="*/ 0 w 141"/>
                <a:gd name="T5" fmla="*/ 2 h 44"/>
                <a:gd name="T6" fmla="*/ 141 w 141"/>
                <a:gd name="T7" fmla="*/ 11 h 44"/>
                <a:gd name="T8" fmla="*/ 141 w 141"/>
                <a:gd name="T9" fmla="*/ 41 h 44"/>
                <a:gd name="T10" fmla="*/ 141 w 141"/>
                <a:gd name="T11" fmla="*/ 44 h 44"/>
                <a:gd name="T12" fmla="*/ 102 w 141"/>
                <a:gd name="T13" fmla="*/ 44 h 44"/>
                <a:gd name="T14" fmla="*/ 69 w 141"/>
                <a:gd name="T15" fmla="*/ 44 h 44"/>
                <a:gd name="T16" fmla="*/ 33 w 141"/>
                <a:gd name="T17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4">
                  <a:moveTo>
                    <a:pt x="33" y="41"/>
                  </a:moveTo>
                  <a:cubicBezTo>
                    <a:pt x="22" y="41"/>
                    <a:pt x="11" y="41"/>
                    <a:pt x="0" y="41"/>
                  </a:cubicBezTo>
                  <a:cubicBezTo>
                    <a:pt x="0" y="28"/>
                    <a:pt x="0" y="15"/>
                    <a:pt x="0" y="2"/>
                  </a:cubicBezTo>
                  <a:cubicBezTo>
                    <a:pt x="52" y="0"/>
                    <a:pt x="94" y="8"/>
                    <a:pt x="141" y="11"/>
                  </a:cubicBezTo>
                  <a:cubicBezTo>
                    <a:pt x="141" y="21"/>
                    <a:pt x="141" y="31"/>
                    <a:pt x="141" y="41"/>
                  </a:cubicBezTo>
                  <a:cubicBezTo>
                    <a:pt x="141" y="42"/>
                    <a:pt x="141" y="43"/>
                    <a:pt x="141" y="44"/>
                  </a:cubicBezTo>
                  <a:cubicBezTo>
                    <a:pt x="128" y="44"/>
                    <a:pt x="115" y="44"/>
                    <a:pt x="102" y="44"/>
                  </a:cubicBezTo>
                  <a:cubicBezTo>
                    <a:pt x="91" y="44"/>
                    <a:pt x="80" y="44"/>
                    <a:pt x="69" y="44"/>
                  </a:cubicBezTo>
                  <a:cubicBezTo>
                    <a:pt x="63" y="37"/>
                    <a:pt x="44" y="43"/>
                    <a:pt x="33" y="41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Freeform 416"/>
            <p:cNvSpPr/>
            <p:nvPr/>
          </p:nvSpPr>
          <p:spPr bwMode="auto">
            <a:xfrm>
              <a:off x="127006" y="1053306"/>
              <a:ext cx="128588" cy="4181475"/>
            </a:xfrm>
            <a:custGeom>
              <a:avLst/>
              <a:gdLst>
                <a:gd name="T0" fmla="*/ 39 w 43"/>
                <a:gd name="T1" fmla="*/ 5 h 1400"/>
                <a:gd name="T2" fmla="*/ 18 w 43"/>
                <a:gd name="T3" fmla="*/ 32 h 1400"/>
                <a:gd name="T4" fmla="*/ 33 w 43"/>
                <a:gd name="T5" fmla="*/ 44 h 1400"/>
                <a:gd name="T6" fmla="*/ 39 w 43"/>
                <a:gd name="T7" fmla="*/ 203 h 1400"/>
                <a:gd name="T8" fmla="*/ 39 w 43"/>
                <a:gd name="T9" fmla="*/ 1355 h 1400"/>
                <a:gd name="T10" fmla="*/ 24 w 43"/>
                <a:gd name="T11" fmla="*/ 1364 h 1400"/>
                <a:gd name="T12" fmla="*/ 39 w 43"/>
                <a:gd name="T13" fmla="*/ 1400 h 1400"/>
                <a:gd name="T14" fmla="*/ 0 w 43"/>
                <a:gd name="T15" fmla="*/ 1400 h 1400"/>
                <a:gd name="T16" fmla="*/ 15 w 43"/>
                <a:gd name="T17" fmla="*/ 1127 h 1400"/>
                <a:gd name="T18" fmla="*/ 18 w 43"/>
                <a:gd name="T19" fmla="*/ 1097 h 1400"/>
                <a:gd name="T20" fmla="*/ 18 w 43"/>
                <a:gd name="T21" fmla="*/ 1061 h 1400"/>
                <a:gd name="T22" fmla="*/ 21 w 43"/>
                <a:gd name="T23" fmla="*/ 1010 h 1400"/>
                <a:gd name="T24" fmla="*/ 21 w 43"/>
                <a:gd name="T25" fmla="*/ 968 h 1400"/>
                <a:gd name="T26" fmla="*/ 21 w 43"/>
                <a:gd name="T27" fmla="*/ 890 h 1400"/>
                <a:gd name="T28" fmla="*/ 21 w 43"/>
                <a:gd name="T29" fmla="*/ 851 h 1400"/>
                <a:gd name="T30" fmla="*/ 21 w 43"/>
                <a:gd name="T31" fmla="*/ 809 h 1400"/>
                <a:gd name="T32" fmla="*/ 21 w 43"/>
                <a:gd name="T33" fmla="*/ 767 h 1400"/>
                <a:gd name="T34" fmla="*/ 18 w 43"/>
                <a:gd name="T35" fmla="*/ 728 h 1400"/>
                <a:gd name="T36" fmla="*/ 18 w 43"/>
                <a:gd name="T37" fmla="*/ 686 h 1400"/>
                <a:gd name="T38" fmla="*/ 18 w 43"/>
                <a:gd name="T39" fmla="*/ 644 h 1400"/>
                <a:gd name="T40" fmla="*/ 18 w 43"/>
                <a:gd name="T41" fmla="*/ 602 h 1400"/>
                <a:gd name="T42" fmla="*/ 15 w 43"/>
                <a:gd name="T43" fmla="*/ 563 h 1400"/>
                <a:gd name="T44" fmla="*/ 15 w 43"/>
                <a:gd name="T45" fmla="*/ 521 h 1400"/>
                <a:gd name="T46" fmla="*/ 15 w 43"/>
                <a:gd name="T47" fmla="*/ 479 h 1400"/>
                <a:gd name="T48" fmla="*/ 15 w 43"/>
                <a:gd name="T49" fmla="*/ 356 h 1400"/>
                <a:gd name="T50" fmla="*/ 12 w 43"/>
                <a:gd name="T51" fmla="*/ 284 h 1400"/>
                <a:gd name="T52" fmla="*/ 12 w 43"/>
                <a:gd name="T53" fmla="*/ 221 h 1400"/>
                <a:gd name="T54" fmla="*/ 12 w 43"/>
                <a:gd name="T55" fmla="*/ 176 h 1400"/>
                <a:gd name="T56" fmla="*/ 9 w 43"/>
                <a:gd name="T57" fmla="*/ 143 h 1400"/>
                <a:gd name="T58" fmla="*/ 9 w 43"/>
                <a:gd name="T59" fmla="*/ 95 h 1400"/>
                <a:gd name="T60" fmla="*/ 6 w 43"/>
                <a:gd name="T61" fmla="*/ 56 h 1400"/>
                <a:gd name="T62" fmla="*/ 9 w 43"/>
                <a:gd name="T63" fmla="*/ 2 h 1400"/>
                <a:gd name="T64" fmla="*/ 39 w 43"/>
                <a:gd name="T65" fmla="*/ 5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400">
                  <a:moveTo>
                    <a:pt x="39" y="5"/>
                  </a:moveTo>
                  <a:cubicBezTo>
                    <a:pt x="37" y="19"/>
                    <a:pt x="28" y="26"/>
                    <a:pt x="18" y="32"/>
                  </a:cubicBezTo>
                  <a:cubicBezTo>
                    <a:pt x="21" y="38"/>
                    <a:pt x="38" y="30"/>
                    <a:pt x="33" y="44"/>
                  </a:cubicBezTo>
                  <a:cubicBezTo>
                    <a:pt x="33" y="99"/>
                    <a:pt x="43" y="144"/>
                    <a:pt x="39" y="203"/>
                  </a:cubicBezTo>
                  <a:cubicBezTo>
                    <a:pt x="39" y="587"/>
                    <a:pt x="39" y="971"/>
                    <a:pt x="39" y="1355"/>
                  </a:cubicBezTo>
                  <a:cubicBezTo>
                    <a:pt x="31" y="1355"/>
                    <a:pt x="20" y="1352"/>
                    <a:pt x="24" y="1364"/>
                  </a:cubicBezTo>
                  <a:cubicBezTo>
                    <a:pt x="42" y="1363"/>
                    <a:pt x="40" y="1382"/>
                    <a:pt x="39" y="1400"/>
                  </a:cubicBezTo>
                  <a:cubicBezTo>
                    <a:pt x="26" y="1400"/>
                    <a:pt x="13" y="1400"/>
                    <a:pt x="0" y="1400"/>
                  </a:cubicBezTo>
                  <a:cubicBezTo>
                    <a:pt x="1" y="1317"/>
                    <a:pt x="14" y="1220"/>
                    <a:pt x="15" y="1127"/>
                  </a:cubicBezTo>
                  <a:cubicBezTo>
                    <a:pt x="22" y="1123"/>
                    <a:pt x="16" y="1106"/>
                    <a:pt x="18" y="1097"/>
                  </a:cubicBezTo>
                  <a:cubicBezTo>
                    <a:pt x="18" y="1085"/>
                    <a:pt x="18" y="1073"/>
                    <a:pt x="18" y="1061"/>
                  </a:cubicBezTo>
                  <a:cubicBezTo>
                    <a:pt x="25" y="1050"/>
                    <a:pt x="19" y="1026"/>
                    <a:pt x="21" y="1010"/>
                  </a:cubicBezTo>
                  <a:cubicBezTo>
                    <a:pt x="21" y="996"/>
                    <a:pt x="21" y="982"/>
                    <a:pt x="21" y="968"/>
                  </a:cubicBezTo>
                  <a:cubicBezTo>
                    <a:pt x="26" y="949"/>
                    <a:pt x="26" y="909"/>
                    <a:pt x="21" y="890"/>
                  </a:cubicBezTo>
                  <a:cubicBezTo>
                    <a:pt x="21" y="877"/>
                    <a:pt x="21" y="864"/>
                    <a:pt x="21" y="851"/>
                  </a:cubicBezTo>
                  <a:cubicBezTo>
                    <a:pt x="21" y="837"/>
                    <a:pt x="21" y="823"/>
                    <a:pt x="21" y="809"/>
                  </a:cubicBezTo>
                  <a:cubicBezTo>
                    <a:pt x="21" y="795"/>
                    <a:pt x="21" y="781"/>
                    <a:pt x="21" y="767"/>
                  </a:cubicBezTo>
                  <a:cubicBezTo>
                    <a:pt x="19" y="755"/>
                    <a:pt x="25" y="735"/>
                    <a:pt x="18" y="728"/>
                  </a:cubicBezTo>
                  <a:cubicBezTo>
                    <a:pt x="18" y="714"/>
                    <a:pt x="18" y="700"/>
                    <a:pt x="18" y="686"/>
                  </a:cubicBezTo>
                  <a:cubicBezTo>
                    <a:pt x="18" y="672"/>
                    <a:pt x="18" y="658"/>
                    <a:pt x="18" y="644"/>
                  </a:cubicBezTo>
                  <a:cubicBezTo>
                    <a:pt x="18" y="630"/>
                    <a:pt x="18" y="616"/>
                    <a:pt x="18" y="602"/>
                  </a:cubicBezTo>
                  <a:cubicBezTo>
                    <a:pt x="16" y="590"/>
                    <a:pt x="22" y="570"/>
                    <a:pt x="15" y="563"/>
                  </a:cubicBezTo>
                  <a:cubicBezTo>
                    <a:pt x="15" y="549"/>
                    <a:pt x="15" y="535"/>
                    <a:pt x="15" y="521"/>
                  </a:cubicBezTo>
                  <a:cubicBezTo>
                    <a:pt x="15" y="507"/>
                    <a:pt x="15" y="493"/>
                    <a:pt x="15" y="479"/>
                  </a:cubicBezTo>
                  <a:cubicBezTo>
                    <a:pt x="15" y="438"/>
                    <a:pt x="15" y="397"/>
                    <a:pt x="15" y="356"/>
                  </a:cubicBezTo>
                  <a:cubicBezTo>
                    <a:pt x="13" y="333"/>
                    <a:pt x="19" y="302"/>
                    <a:pt x="12" y="284"/>
                  </a:cubicBezTo>
                  <a:cubicBezTo>
                    <a:pt x="12" y="263"/>
                    <a:pt x="12" y="242"/>
                    <a:pt x="12" y="221"/>
                  </a:cubicBezTo>
                  <a:cubicBezTo>
                    <a:pt x="12" y="206"/>
                    <a:pt x="12" y="191"/>
                    <a:pt x="12" y="176"/>
                  </a:cubicBezTo>
                  <a:cubicBezTo>
                    <a:pt x="10" y="166"/>
                    <a:pt x="16" y="148"/>
                    <a:pt x="9" y="143"/>
                  </a:cubicBezTo>
                  <a:cubicBezTo>
                    <a:pt x="9" y="127"/>
                    <a:pt x="9" y="111"/>
                    <a:pt x="9" y="95"/>
                  </a:cubicBezTo>
                  <a:cubicBezTo>
                    <a:pt x="7" y="83"/>
                    <a:pt x="13" y="63"/>
                    <a:pt x="6" y="56"/>
                  </a:cubicBezTo>
                  <a:cubicBezTo>
                    <a:pt x="8" y="39"/>
                    <a:pt x="3" y="15"/>
                    <a:pt x="9" y="2"/>
                  </a:cubicBezTo>
                  <a:cubicBezTo>
                    <a:pt x="22" y="0"/>
                    <a:pt x="26" y="7"/>
                    <a:pt x="3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Freeform 408"/>
            <p:cNvSpPr/>
            <p:nvPr/>
          </p:nvSpPr>
          <p:spPr bwMode="auto">
            <a:xfrm>
              <a:off x="7951794" y="978694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Freeform 409"/>
            <p:cNvSpPr/>
            <p:nvPr/>
          </p:nvSpPr>
          <p:spPr bwMode="auto">
            <a:xfrm>
              <a:off x="7050094" y="1029494"/>
              <a:ext cx="125413" cy="138113"/>
            </a:xfrm>
            <a:custGeom>
              <a:avLst/>
              <a:gdLst>
                <a:gd name="T0" fmla="*/ 6 w 42"/>
                <a:gd name="T1" fmla="*/ 34 h 46"/>
                <a:gd name="T2" fmla="*/ 0 w 42"/>
                <a:gd name="T3" fmla="*/ 7 h 46"/>
                <a:gd name="T4" fmla="*/ 42 w 42"/>
                <a:gd name="T5" fmla="*/ 4 h 46"/>
                <a:gd name="T6" fmla="*/ 39 w 42"/>
                <a:gd name="T7" fmla="*/ 46 h 46"/>
                <a:gd name="T8" fmla="*/ 9 w 42"/>
                <a:gd name="T9" fmla="*/ 46 h 46"/>
                <a:gd name="T10" fmla="*/ 6 w 42"/>
                <a:gd name="T11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6">
                  <a:moveTo>
                    <a:pt x="6" y="34"/>
                  </a:moveTo>
                  <a:cubicBezTo>
                    <a:pt x="6" y="23"/>
                    <a:pt x="6" y="12"/>
                    <a:pt x="0" y="7"/>
                  </a:cubicBezTo>
                  <a:cubicBezTo>
                    <a:pt x="8" y="0"/>
                    <a:pt x="29" y="6"/>
                    <a:pt x="42" y="4"/>
                  </a:cubicBezTo>
                  <a:cubicBezTo>
                    <a:pt x="41" y="18"/>
                    <a:pt x="37" y="29"/>
                    <a:pt x="39" y="46"/>
                  </a:cubicBezTo>
                  <a:cubicBezTo>
                    <a:pt x="29" y="46"/>
                    <a:pt x="19" y="46"/>
                    <a:pt x="9" y="46"/>
                  </a:cubicBezTo>
                  <a:cubicBezTo>
                    <a:pt x="9" y="41"/>
                    <a:pt x="10" y="35"/>
                    <a:pt x="6" y="34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Freeform 410"/>
            <p:cNvSpPr/>
            <p:nvPr/>
          </p:nvSpPr>
          <p:spPr bwMode="auto">
            <a:xfrm>
              <a:off x="8301044" y="897731"/>
              <a:ext cx="33338" cy="161925"/>
            </a:xfrm>
            <a:custGeom>
              <a:avLst/>
              <a:gdLst>
                <a:gd name="T0" fmla="*/ 7 w 11"/>
                <a:gd name="T1" fmla="*/ 54 h 54"/>
                <a:gd name="T2" fmla="*/ 4 w 11"/>
                <a:gd name="T3" fmla="*/ 0 h 54"/>
                <a:gd name="T4" fmla="*/ 7 w 11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Freeform 415"/>
            <p:cNvSpPr/>
            <p:nvPr/>
          </p:nvSpPr>
          <p:spPr bwMode="auto">
            <a:xfrm>
              <a:off x="7288219" y="102314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Freeform 417"/>
            <p:cNvSpPr/>
            <p:nvPr/>
          </p:nvSpPr>
          <p:spPr bwMode="auto">
            <a:xfrm>
              <a:off x="547694" y="1110456"/>
              <a:ext cx="90488" cy="33338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Freeform 418"/>
            <p:cNvSpPr/>
            <p:nvPr/>
          </p:nvSpPr>
          <p:spPr bwMode="auto">
            <a:xfrm>
              <a:off x="763594" y="1119981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Freeform 419"/>
            <p:cNvSpPr/>
            <p:nvPr/>
          </p:nvSpPr>
          <p:spPr bwMode="auto">
            <a:xfrm>
              <a:off x="1193806" y="1148556"/>
              <a:ext cx="133350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Freeform 420"/>
            <p:cNvSpPr/>
            <p:nvPr/>
          </p:nvSpPr>
          <p:spPr bwMode="auto">
            <a:xfrm>
              <a:off x="1452569" y="1146969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Freeform 421"/>
            <p:cNvSpPr/>
            <p:nvPr/>
          </p:nvSpPr>
          <p:spPr bwMode="auto">
            <a:xfrm>
              <a:off x="6673856" y="1146969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Freeform 422"/>
            <p:cNvSpPr/>
            <p:nvPr/>
          </p:nvSpPr>
          <p:spPr bwMode="auto">
            <a:xfrm>
              <a:off x="288931" y="1154906"/>
              <a:ext cx="152400" cy="20638"/>
            </a:xfrm>
            <a:custGeom>
              <a:avLst/>
              <a:gdLst>
                <a:gd name="T0" fmla="*/ 0 w 51"/>
                <a:gd name="T1" fmla="*/ 7 h 7"/>
                <a:gd name="T2" fmla="*/ 51 w 51"/>
                <a:gd name="T3" fmla="*/ 4 h 7"/>
                <a:gd name="T4" fmla="*/ 51 w 51"/>
                <a:gd name="T5" fmla="*/ 7 h 7"/>
                <a:gd name="T6" fmla="*/ 0 w 5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Freeform 423"/>
            <p:cNvSpPr/>
            <p:nvPr/>
          </p:nvSpPr>
          <p:spPr bwMode="auto">
            <a:xfrm>
              <a:off x="1658944" y="1158081"/>
              <a:ext cx="142875" cy="30163"/>
            </a:xfrm>
            <a:custGeom>
              <a:avLst/>
              <a:gdLst>
                <a:gd name="T0" fmla="*/ 0 w 48"/>
                <a:gd name="T1" fmla="*/ 3 h 10"/>
                <a:gd name="T2" fmla="*/ 39 w 48"/>
                <a:gd name="T3" fmla="*/ 3 h 10"/>
                <a:gd name="T4" fmla="*/ 39 w 48"/>
                <a:gd name="T5" fmla="*/ 0 h 10"/>
                <a:gd name="T6" fmla="*/ 0 w 4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0">
                  <a:moveTo>
                    <a:pt x="0" y="3"/>
                  </a:moveTo>
                  <a:cubicBezTo>
                    <a:pt x="13" y="3"/>
                    <a:pt x="26" y="3"/>
                    <a:pt x="39" y="3"/>
                  </a:cubicBezTo>
                  <a:cubicBezTo>
                    <a:pt x="39" y="2"/>
                    <a:pt x="39" y="1"/>
                    <a:pt x="39" y="0"/>
                  </a:cubicBezTo>
                  <a:cubicBezTo>
                    <a:pt x="48" y="10"/>
                    <a:pt x="5" y="8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Freeform 424"/>
            <p:cNvSpPr/>
            <p:nvPr/>
          </p:nvSpPr>
          <p:spPr bwMode="auto">
            <a:xfrm>
              <a:off x="8094669" y="1086644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Freeform 425"/>
            <p:cNvSpPr>
              <a:spLocks noEditPoints="1"/>
            </p:cNvSpPr>
            <p:nvPr/>
          </p:nvSpPr>
          <p:spPr bwMode="auto">
            <a:xfrm>
              <a:off x="288931" y="1175544"/>
              <a:ext cx="1512888" cy="3916363"/>
            </a:xfrm>
            <a:custGeom>
              <a:avLst/>
              <a:gdLst>
                <a:gd name="T0" fmla="*/ 312 w 507"/>
                <a:gd name="T1" fmla="*/ 3 h 1311"/>
                <a:gd name="T2" fmla="*/ 501 w 507"/>
                <a:gd name="T3" fmla="*/ 6 h 1311"/>
                <a:gd name="T4" fmla="*/ 507 w 507"/>
                <a:gd name="T5" fmla="*/ 177 h 1311"/>
                <a:gd name="T6" fmla="*/ 501 w 507"/>
                <a:gd name="T7" fmla="*/ 390 h 1311"/>
                <a:gd name="T8" fmla="*/ 495 w 507"/>
                <a:gd name="T9" fmla="*/ 567 h 1311"/>
                <a:gd name="T10" fmla="*/ 492 w 507"/>
                <a:gd name="T11" fmla="*/ 798 h 1311"/>
                <a:gd name="T12" fmla="*/ 501 w 507"/>
                <a:gd name="T13" fmla="*/ 1101 h 1311"/>
                <a:gd name="T14" fmla="*/ 492 w 507"/>
                <a:gd name="T15" fmla="*/ 1278 h 1311"/>
                <a:gd name="T16" fmla="*/ 360 w 507"/>
                <a:gd name="T17" fmla="*/ 1209 h 1311"/>
                <a:gd name="T18" fmla="*/ 315 w 507"/>
                <a:gd name="T19" fmla="*/ 1305 h 1311"/>
                <a:gd name="T20" fmla="*/ 219 w 507"/>
                <a:gd name="T21" fmla="*/ 1302 h 1311"/>
                <a:gd name="T22" fmla="*/ 171 w 507"/>
                <a:gd name="T23" fmla="*/ 1230 h 1311"/>
                <a:gd name="T24" fmla="*/ 69 w 507"/>
                <a:gd name="T25" fmla="*/ 1299 h 1311"/>
                <a:gd name="T26" fmla="*/ 0 w 507"/>
                <a:gd name="T27" fmla="*/ 21 h 1311"/>
                <a:gd name="T28" fmla="*/ 69 w 507"/>
                <a:gd name="T29" fmla="*/ 57 h 1311"/>
                <a:gd name="T30" fmla="*/ 171 w 507"/>
                <a:gd name="T31" fmla="*/ 78 h 1311"/>
                <a:gd name="T32" fmla="*/ 216 w 507"/>
                <a:gd name="T33" fmla="*/ 57 h 1311"/>
                <a:gd name="T34" fmla="*/ 321 w 507"/>
                <a:gd name="T35" fmla="*/ 57 h 1311"/>
                <a:gd name="T36" fmla="*/ 357 w 507"/>
                <a:gd name="T37" fmla="*/ 57 h 1311"/>
                <a:gd name="T38" fmla="*/ 369 w 507"/>
                <a:gd name="T39" fmla="*/ 159 h 1311"/>
                <a:gd name="T40" fmla="*/ 453 w 507"/>
                <a:gd name="T41" fmla="*/ 57 h 1311"/>
                <a:gd name="T42" fmla="*/ 78 w 507"/>
                <a:gd name="T43" fmla="*/ 309 h 1311"/>
                <a:gd name="T44" fmla="*/ 171 w 507"/>
                <a:gd name="T45" fmla="*/ 204 h 1311"/>
                <a:gd name="T46" fmla="*/ 315 w 507"/>
                <a:gd name="T47" fmla="*/ 309 h 1311"/>
                <a:gd name="T48" fmla="*/ 462 w 507"/>
                <a:gd name="T49" fmla="*/ 204 h 1311"/>
                <a:gd name="T50" fmla="*/ 459 w 507"/>
                <a:gd name="T51" fmla="*/ 309 h 1311"/>
                <a:gd name="T52" fmla="*/ 171 w 507"/>
                <a:gd name="T53" fmla="*/ 348 h 1311"/>
                <a:gd name="T54" fmla="*/ 171 w 507"/>
                <a:gd name="T55" fmla="*/ 408 h 1311"/>
                <a:gd name="T56" fmla="*/ 222 w 507"/>
                <a:gd name="T57" fmla="*/ 453 h 1311"/>
                <a:gd name="T58" fmla="*/ 453 w 507"/>
                <a:gd name="T59" fmla="*/ 348 h 1311"/>
                <a:gd name="T60" fmla="*/ 369 w 507"/>
                <a:gd name="T61" fmla="*/ 453 h 1311"/>
                <a:gd name="T62" fmla="*/ 453 w 507"/>
                <a:gd name="T63" fmla="*/ 348 h 1311"/>
                <a:gd name="T64" fmla="*/ 168 w 507"/>
                <a:gd name="T65" fmla="*/ 546 h 1311"/>
                <a:gd name="T66" fmla="*/ 213 w 507"/>
                <a:gd name="T67" fmla="*/ 489 h 1311"/>
                <a:gd name="T68" fmla="*/ 312 w 507"/>
                <a:gd name="T69" fmla="*/ 591 h 1311"/>
                <a:gd name="T70" fmla="*/ 354 w 507"/>
                <a:gd name="T71" fmla="*/ 507 h 1311"/>
                <a:gd name="T72" fmla="*/ 456 w 507"/>
                <a:gd name="T73" fmla="*/ 591 h 1311"/>
                <a:gd name="T74" fmla="*/ 63 w 507"/>
                <a:gd name="T75" fmla="*/ 633 h 1311"/>
                <a:gd name="T76" fmla="*/ 168 w 507"/>
                <a:gd name="T77" fmla="*/ 654 h 1311"/>
                <a:gd name="T78" fmla="*/ 213 w 507"/>
                <a:gd name="T79" fmla="*/ 669 h 1311"/>
                <a:gd name="T80" fmla="*/ 213 w 507"/>
                <a:gd name="T81" fmla="*/ 633 h 1311"/>
                <a:gd name="T82" fmla="*/ 360 w 507"/>
                <a:gd name="T83" fmla="*/ 729 h 1311"/>
                <a:gd name="T84" fmla="*/ 357 w 507"/>
                <a:gd name="T85" fmla="*/ 633 h 1311"/>
                <a:gd name="T86" fmla="*/ 171 w 507"/>
                <a:gd name="T87" fmla="*/ 837 h 1311"/>
                <a:gd name="T88" fmla="*/ 237 w 507"/>
                <a:gd name="T89" fmla="*/ 780 h 1311"/>
                <a:gd name="T90" fmla="*/ 315 w 507"/>
                <a:gd name="T91" fmla="*/ 876 h 1311"/>
                <a:gd name="T92" fmla="*/ 378 w 507"/>
                <a:gd name="T93" fmla="*/ 780 h 1311"/>
                <a:gd name="T94" fmla="*/ 363 w 507"/>
                <a:gd name="T95" fmla="*/ 882 h 1311"/>
                <a:gd name="T96" fmla="*/ 462 w 507"/>
                <a:gd name="T97" fmla="*/ 780 h 1311"/>
                <a:gd name="T98" fmla="*/ 171 w 507"/>
                <a:gd name="T99" fmla="*/ 927 h 1311"/>
                <a:gd name="T100" fmla="*/ 171 w 507"/>
                <a:gd name="T101" fmla="*/ 987 h 1311"/>
                <a:gd name="T102" fmla="*/ 216 w 507"/>
                <a:gd name="T103" fmla="*/ 927 h 1311"/>
                <a:gd name="T104" fmla="*/ 315 w 507"/>
                <a:gd name="T105" fmla="*/ 1032 h 1311"/>
                <a:gd name="T106" fmla="*/ 360 w 507"/>
                <a:gd name="T107" fmla="*/ 972 h 1311"/>
                <a:gd name="T108" fmla="*/ 465 w 507"/>
                <a:gd name="T109" fmla="*/ 960 h 1311"/>
                <a:gd name="T110" fmla="*/ 171 w 507"/>
                <a:gd name="T111" fmla="*/ 1068 h 1311"/>
                <a:gd name="T112" fmla="*/ 171 w 507"/>
                <a:gd name="T113" fmla="*/ 1128 h 1311"/>
                <a:gd name="T114" fmla="*/ 222 w 507"/>
                <a:gd name="T115" fmla="*/ 1173 h 1311"/>
                <a:gd name="T116" fmla="*/ 453 w 507"/>
                <a:gd name="T117" fmla="*/ 1068 h 1311"/>
                <a:gd name="T118" fmla="*/ 369 w 507"/>
                <a:gd name="T119" fmla="*/ 1173 h 1311"/>
                <a:gd name="T120" fmla="*/ 453 w 507"/>
                <a:gd name="T121" fmla="*/ 1068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7" h="1311">
                  <a:moveTo>
                    <a:pt x="132" y="0"/>
                  </a:moveTo>
                  <a:cubicBezTo>
                    <a:pt x="165" y="0"/>
                    <a:pt x="198" y="0"/>
                    <a:pt x="231" y="0"/>
                  </a:cubicBezTo>
                  <a:cubicBezTo>
                    <a:pt x="240" y="7"/>
                    <a:pt x="262" y="1"/>
                    <a:pt x="276" y="3"/>
                  </a:cubicBezTo>
                  <a:cubicBezTo>
                    <a:pt x="288" y="3"/>
                    <a:pt x="300" y="3"/>
                    <a:pt x="312" y="3"/>
                  </a:cubicBezTo>
                  <a:cubicBezTo>
                    <a:pt x="319" y="3"/>
                    <a:pt x="326" y="3"/>
                    <a:pt x="333" y="3"/>
                  </a:cubicBezTo>
                  <a:cubicBezTo>
                    <a:pt x="344" y="10"/>
                    <a:pt x="368" y="4"/>
                    <a:pt x="384" y="6"/>
                  </a:cubicBezTo>
                  <a:cubicBezTo>
                    <a:pt x="422" y="6"/>
                    <a:pt x="460" y="6"/>
                    <a:pt x="498" y="6"/>
                  </a:cubicBezTo>
                  <a:cubicBezTo>
                    <a:pt x="499" y="6"/>
                    <a:pt x="500" y="6"/>
                    <a:pt x="501" y="6"/>
                  </a:cubicBezTo>
                  <a:cubicBezTo>
                    <a:pt x="503" y="17"/>
                    <a:pt x="497" y="36"/>
                    <a:pt x="504" y="42"/>
                  </a:cubicBezTo>
                  <a:cubicBezTo>
                    <a:pt x="504" y="55"/>
                    <a:pt x="504" y="68"/>
                    <a:pt x="504" y="81"/>
                  </a:cubicBezTo>
                  <a:cubicBezTo>
                    <a:pt x="506" y="90"/>
                    <a:pt x="500" y="107"/>
                    <a:pt x="507" y="111"/>
                  </a:cubicBezTo>
                  <a:cubicBezTo>
                    <a:pt x="507" y="133"/>
                    <a:pt x="507" y="155"/>
                    <a:pt x="507" y="177"/>
                  </a:cubicBezTo>
                  <a:cubicBezTo>
                    <a:pt x="500" y="192"/>
                    <a:pt x="506" y="220"/>
                    <a:pt x="504" y="240"/>
                  </a:cubicBezTo>
                  <a:cubicBezTo>
                    <a:pt x="504" y="263"/>
                    <a:pt x="504" y="286"/>
                    <a:pt x="504" y="309"/>
                  </a:cubicBezTo>
                  <a:cubicBezTo>
                    <a:pt x="497" y="317"/>
                    <a:pt x="503" y="338"/>
                    <a:pt x="501" y="351"/>
                  </a:cubicBezTo>
                  <a:cubicBezTo>
                    <a:pt x="501" y="364"/>
                    <a:pt x="501" y="377"/>
                    <a:pt x="501" y="390"/>
                  </a:cubicBezTo>
                  <a:cubicBezTo>
                    <a:pt x="494" y="397"/>
                    <a:pt x="500" y="417"/>
                    <a:pt x="498" y="429"/>
                  </a:cubicBezTo>
                  <a:cubicBezTo>
                    <a:pt x="498" y="443"/>
                    <a:pt x="498" y="457"/>
                    <a:pt x="498" y="471"/>
                  </a:cubicBezTo>
                  <a:cubicBezTo>
                    <a:pt x="491" y="480"/>
                    <a:pt x="497" y="502"/>
                    <a:pt x="495" y="516"/>
                  </a:cubicBezTo>
                  <a:cubicBezTo>
                    <a:pt x="495" y="533"/>
                    <a:pt x="495" y="550"/>
                    <a:pt x="495" y="567"/>
                  </a:cubicBezTo>
                  <a:cubicBezTo>
                    <a:pt x="488" y="578"/>
                    <a:pt x="494" y="602"/>
                    <a:pt x="492" y="618"/>
                  </a:cubicBezTo>
                  <a:cubicBezTo>
                    <a:pt x="492" y="633"/>
                    <a:pt x="492" y="648"/>
                    <a:pt x="492" y="663"/>
                  </a:cubicBezTo>
                  <a:cubicBezTo>
                    <a:pt x="487" y="688"/>
                    <a:pt x="487" y="734"/>
                    <a:pt x="492" y="759"/>
                  </a:cubicBezTo>
                  <a:cubicBezTo>
                    <a:pt x="492" y="772"/>
                    <a:pt x="492" y="785"/>
                    <a:pt x="492" y="798"/>
                  </a:cubicBezTo>
                  <a:cubicBezTo>
                    <a:pt x="494" y="813"/>
                    <a:pt x="488" y="836"/>
                    <a:pt x="495" y="846"/>
                  </a:cubicBezTo>
                  <a:cubicBezTo>
                    <a:pt x="496" y="897"/>
                    <a:pt x="499" y="946"/>
                    <a:pt x="501" y="996"/>
                  </a:cubicBezTo>
                  <a:cubicBezTo>
                    <a:pt x="501" y="1019"/>
                    <a:pt x="501" y="1042"/>
                    <a:pt x="501" y="1065"/>
                  </a:cubicBezTo>
                  <a:cubicBezTo>
                    <a:pt x="501" y="1077"/>
                    <a:pt x="501" y="1089"/>
                    <a:pt x="501" y="1101"/>
                  </a:cubicBezTo>
                  <a:cubicBezTo>
                    <a:pt x="494" y="1105"/>
                    <a:pt x="500" y="1122"/>
                    <a:pt x="498" y="1131"/>
                  </a:cubicBezTo>
                  <a:cubicBezTo>
                    <a:pt x="498" y="1160"/>
                    <a:pt x="493" y="1184"/>
                    <a:pt x="495" y="1215"/>
                  </a:cubicBezTo>
                  <a:cubicBezTo>
                    <a:pt x="488" y="1219"/>
                    <a:pt x="494" y="1236"/>
                    <a:pt x="492" y="1245"/>
                  </a:cubicBezTo>
                  <a:cubicBezTo>
                    <a:pt x="492" y="1256"/>
                    <a:pt x="492" y="1267"/>
                    <a:pt x="492" y="1278"/>
                  </a:cubicBezTo>
                  <a:cubicBezTo>
                    <a:pt x="485" y="1282"/>
                    <a:pt x="491" y="1299"/>
                    <a:pt x="489" y="1308"/>
                  </a:cubicBezTo>
                  <a:cubicBezTo>
                    <a:pt x="479" y="1307"/>
                    <a:pt x="465" y="1310"/>
                    <a:pt x="459" y="1305"/>
                  </a:cubicBezTo>
                  <a:cubicBezTo>
                    <a:pt x="465" y="1287"/>
                    <a:pt x="466" y="1264"/>
                    <a:pt x="465" y="1239"/>
                  </a:cubicBezTo>
                  <a:cubicBezTo>
                    <a:pt x="479" y="1182"/>
                    <a:pt x="390" y="1212"/>
                    <a:pt x="360" y="1209"/>
                  </a:cubicBezTo>
                  <a:cubicBezTo>
                    <a:pt x="357" y="1209"/>
                    <a:pt x="358" y="1213"/>
                    <a:pt x="357" y="1215"/>
                  </a:cubicBezTo>
                  <a:cubicBezTo>
                    <a:pt x="359" y="1226"/>
                    <a:pt x="353" y="1245"/>
                    <a:pt x="360" y="1251"/>
                  </a:cubicBezTo>
                  <a:cubicBezTo>
                    <a:pt x="359" y="1272"/>
                    <a:pt x="360" y="1291"/>
                    <a:pt x="363" y="1308"/>
                  </a:cubicBezTo>
                  <a:cubicBezTo>
                    <a:pt x="347" y="1307"/>
                    <a:pt x="326" y="1311"/>
                    <a:pt x="315" y="1305"/>
                  </a:cubicBezTo>
                  <a:cubicBezTo>
                    <a:pt x="324" y="1283"/>
                    <a:pt x="320" y="1248"/>
                    <a:pt x="321" y="1218"/>
                  </a:cubicBezTo>
                  <a:cubicBezTo>
                    <a:pt x="321" y="1214"/>
                    <a:pt x="321" y="1210"/>
                    <a:pt x="321" y="1206"/>
                  </a:cubicBezTo>
                  <a:cubicBezTo>
                    <a:pt x="287" y="1208"/>
                    <a:pt x="245" y="1202"/>
                    <a:pt x="216" y="1209"/>
                  </a:cubicBezTo>
                  <a:cubicBezTo>
                    <a:pt x="216" y="1241"/>
                    <a:pt x="215" y="1274"/>
                    <a:pt x="219" y="1302"/>
                  </a:cubicBezTo>
                  <a:cubicBezTo>
                    <a:pt x="219" y="1304"/>
                    <a:pt x="219" y="1306"/>
                    <a:pt x="219" y="1308"/>
                  </a:cubicBezTo>
                  <a:cubicBezTo>
                    <a:pt x="202" y="1308"/>
                    <a:pt x="185" y="1308"/>
                    <a:pt x="168" y="1308"/>
                  </a:cubicBezTo>
                  <a:cubicBezTo>
                    <a:pt x="168" y="1293"/>
                    <a:pt x="173" y="1283"/>
                    <a:pt x="171" y="1266"/>
                  </a:cubicBezTo>
                  <a:cubicBezTo>
                    <a:pt x="176" y="1261"/>
                    <a:pt x="176" y="1235"/>
                    <a:pt x="171" y="1230"/>
                  </a:cubicBezTo>
                  <a:cubicBezTo>
                    <a:pt x="171" y="1223"/>
                    <a:pt x="171" y="1216"/>
                    <a:pt x="171" y="1209"/>
                  </a:cubicBezTo>
                  <a:cubicBezTo>
                    <a:pt x="171" y="1208"/>
                    <a:pt x="171" y="1207"/>
                    <a:pt x="171" y="1206"/>
                  </a:cubicBezTo>
                  <a:cubicBezTo>
                    <a:pt x="138" y="1208"/>
                    <a:pt x="97" y="1202"/>
                    <a:pt x="69" y="1209"/>
                  </a:cubicBezTo>
                  <a:cubicBezTo>
                    <a:pt x="61" y="1236"/>
                    <a:pt x="70" y="1270"/>
                    <a:pt x="69" y="1299"/>
                  </a:cubicBezTo>
                  <a:cubicBezTo>
                    <a:pt x="69" y="1302"/>
                    <a:pt x="69" y="1305"/>
                    <a:pt x="69" y="1308"/>
                  </a:cubicBezTo>
                  <a:cubicBezTo>
                    <a:pt x="47" y="1308"/>
                    <a:pt x="25" y="1308"/>
                    <a:pt x="3" y="1308"/>
                  </a:cubicBezTo>
                  <a:cubicBezTo>
                    <a:pt x="3" y="926"/>
                    <a:pt x="3" y="544"/>
                    <a:pt x="3" y="162"/>
                  </a:cubicBezTo>
                  <a:cubicBezTo>
                    <a:pt x="1" y="116"/>
                    <a:pt x="7" y="62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78" y="0"/>
                    <a:pt x="105" y="0"/>
                    <a:pt x="132" y="0"/>
                  </a:cubicBezTo>
                  <a:close/>
                  <a:moveTo>
                    <a:pt x="69" y="57"/>
                  </a:moveTo>
                  <a:cubicBezTo>
                    <a:pt x="63" y="87"/>
                    <a:pt x="64" y="136"/>
                    <a:pt x="75" y="159"/>
                  </a:cubicBezTo>
                  <a:cubicBezTo>
                    <a:pt x="99" y="164"/>
                    <a:pt x="144" y="164"/>
                    <a:pt x="168" y="159"/>
                  </a:cubicBezTo>
                  <a:cubicBezTo>
                    <a:pt x="167" y="142"/>
                    <a:pt x="173" y="132"/>
                    <a:pt x="171" y="114"/>
                  </a:cubicBezTo>
                  <a:cubicBezTo>
                    <a:pt x="176" y="109"/>
                    <a:pt x="176" y="83"/>
                    <a:pt x="171" y="78"/>
                  </a:cubicBezTo>
                  <a:cubicBezTo>
                    <a:pt x="171" y="71"/>
                    <a:pt x="171" y="64"/>
                    <a:pt x="171" y="57"/>
                  </a:cubicBezTo>
                  <a:cubicBezTo>
                    <a:pt x="144" y="52"/>
                    <a:pt x="96" y="52"/>
                    <a:pt x="69" y="57"/>
                  </a:cubicBezTo>
                  <a:close/>
                  <a:moveTo>
                    <a:pt x="237" y="57"/>
                  </a:moveTo>
                  <a:cubicBezTo>
                    <a:pt x="230" y="57"/>
                    <a:pt x="223" y="57"/>
                    <a:pt x="216" y="57"/>
                  </a:cubicBezTo>
                  <a:cubicBezTo>
                    <a:pt x="216" y="92"/>
                    <a:pt x="216" y="127"/>
                    <a:pt x="219" y="159"/>
                  </a:cubicBezTo>
                  <a:cubicBezTo>
                    <a:pt x="220" y="159"/>
                    <a:pt x="221" y="159"/>
                    <a:pt x="222" y="159"/>
                  </a:cubicBezTo>
                  <a:cubicBezTo>
                    <a:pt x="244" y="161"/>
                    <a:pt x="313" y="170"/>
                    <a:pt x="315" y="153"/>
                  </a:cubicBezTo>
                  <a:cubicBezTo>
                    <a:pt x="325" y="129"/>
                    <a:pt x="319" y="89"/>
                    <a:pt x="321" y="57"/>
                  </a:cubicBezTo>
                  <a:cubicBezTo>
                    <a:pt x="317" y="57"/>
                    <a:pt x="313" y="57"/>
                    <a:pt x="309" y="57"/>
                  </a:cubicBezTo>
                  <a:cubicBezTo>
                    <a:pt x="292" y="52"/>
                    <a:pt x="254" y="52"/>
                    <a:pt x="237" y="57"/>
                  </a:cubicBezTo>
                  <a:close/>
                  <a:moveTo>
                    <a:pt x="378" y="57"/>
                  </a:moveTo>
                  <a:cubicBezTo>
                    <a:pt x="371" y="57"/>
                    <a:pt x="364" y="57"/>
                    <a:pt x="357" y="57"/>
                  </a:cubicBezTo>
                  <a:cubicBezTo>
                    <a:pt x="357" y="59"/>
                    <a:pt x="357" y="61"/>
                    <a:pt x="357" y="63"/>
                  </a:cubicBezTo>
                  <a:cubicBezTo>
                    <a:pt x="359" y="74"/>
                    <a:pt x="353" y="93"/>
                    <a:pt x="360" y="99"/>
                  </a:cubicBezTo>
                  <a:cubicBezTo>
                    <a:pt x="359" y="121"/>
                    <a:pt x="361" y="140"/>
                    <a:pt x="363" y="159"/>
                  </a:cubicBezTo>
                  <a:cubicBezTo>
                    <a:pt x="365" y="159"/>
                    <a:pt x="367" y="159"/>
                    <a:pt x="369" y="159"/>
                  </a:cubicBezTo>
                  <a:cubicBezTo>
                    <a:pt x="392" y="164"/>
                    <a:pt x="436" y="164"/>
                    <a:pt x="459" y="159"/>
                  </a:cubicBezTo>
                  <a:cubicBezTo>
                    <a:pt x="462" y="137"/>
                    <a:pt x="467" y="117"/>
                    <a:pt x="465" y="90"/>
                  </a:cubicBezTo>
                  <a:cubicBezTo>
                    <a:pt x="463" y="80"/>
                    <a:pt x="469" y="62"/>
                    <a:pt x="462" y="57"/>
                  </a:cubicBezTo>
                  <a:cubicBezTo>
                    <a:pt x="459" y="57"/>
                    <a:pt x="456" y="57"/>
                    <a:pt x="453" y="57"/>
                  </a:cubicBezTo>
                  <a:cubicBezTo>
                    <a:pt x="435" y="52"/>
                    <a:pt x="396" y="52"/>
                    <a:pt x="378" y="57"/>
                  </a:cubicBezTo>
                  <a:close/>
                  <a:moveTo>
                    <a:pt x="87" y="204"/>
                  </a:moveTo>
                  <a:cubicBezTo>
                    <a:pt x="80" y="204"/>
                    <a:pt x="73" y="204"/>
                    <a:pt x="66" y="204"/>
                  </a:cubicBezTo>
                  <a:cubicBezTo>
                    <a:pt x="66" y="243"/>
                    <a:pt x="65" y="293"/>
                    <a:pt x="78" y="309"/>
                  </a:cubicBezTo>
                  <a:cubicBezTo>
                    <a:pt x="107" y="307"/>
                    <a:pt x="144" y="313"/>
                    <a:pt x="168" y="306"/>
                  </a:cubicBezTo>
                  <a:cubicBezTo>
                    <a:pt x="167" y="290"/>
                    <a:pt x="173" y="281"/>
                    <a:pt x="171" y="264"/>
                  </a:cubicBezTo>
                  <a:cubicBezTo>
                    <a:pt x="176" y="259"/>
                    <a:pt x="176" y="233"/>
                    <a:pt x="171" y="228"/>
                  </a:cubicBezTo>
                  <a:cubicBezTo>
                    <a:pt x="171" y="220"/>
                    <a:pt x="171" y="212"/>
                    <a:pt x="171" y="204"/>
                  </a:cubicBezTo>
                  <a:cubicBezTo>
                    <a:pt x="168" y="204"/>
                    <a:pt x="165" y="204"/>
                    <a:pt x="162" y="204"/>
                  </a:cubicBezTo>
                  <a:cubicBezTo>
                    <a:pt x="144" y="199"/>
                    <a:pt x="105" y="199"/>
                    <a:pt x="87" y="204"/>
                  </a:cubicBezTo>
                  <a:close/>
                  <a:moveTo>
                    <a:pt x="219" y="306"/>
                  </a:moveTo>
                  <a:cubicBezTo>
                    <a:pt x="246" y="312"/>
                    <a:pt x="284" y="307"/>
                    <a:pt x="315" y="309"/>
                  </a:cubicBezTo>
                  <a:cubicBezTo>
                    <a:pt x="323" y="280"/>
                    <a:pt x="321" y="241"/>
                    <a:pt x="321" y="204"/>
                  </a:cubicBezTo>
                  <a:cubicBezTo>
                    <a:pt x="286" y="204"/>
                    <a:pt x="251" y="204"/>
                    <a:pt x="216" y="204"/>
                  </a:cubicBezTo>
                  <a:cubicBezTo>
                    <a:pt x="216" y="239"/>
                    <a:pt x="216" y="274"/>
                    <a:pt x="219" y="306"/>
                  </a:cubicBezTo>
                  <a:close/>
                  <a:moveTo>
                    <a:pt x="462" y="204"/>
                  </a:moveTo>
                  <a:cubicBezTo>
                    <a:pt x="429" y="208"/>
                    <a:pt x="380" y="196"/>
                    <a:pt x="357" y="210"/>
                  </a:cubicBezTo>
                  <a:cubicBezTo>
                    <a:pt x="359" y="222"/>
                    <a:pt x="353" y="242"/>
                    <a:pt x="360" y="249"/>
                  </a:cubicBezTo>
                  <a:cubicBezTo>
                    <a:pt x="359" y="270"/>
                    <a:pt x="360" y="289"/>
                    <a:pt x="363" y="306"/>
                  </a:cubicBezTo>
                  <a:cubicBezTo>
                    <a:pt x="390" y="312"/>
                    <a:pt x="428" y="307"/>
                    <a:pt x="459" y="309"/>
                  </a:cubicBezTo>
                  <a:cubicBezTo>
                    <a:pt x="461" y="285"/>
                    <a:pt x="468" y="266"/>
                    <a:pt x="465" y="237"/>
                  </a:cubicBezTo>
                  <a:cubicBezTo>
                    <a:pt x="463" y="227"/>
                    <a:pt x="469" y="209"/>
                    <a:pt x="462" y="204"/>
                  </a:cubicBezTo>
                  <a:close/>
                  <a:moveTo>
                    <a:pt x="171" y="372"/>
                  </a:moveTo>
                  <a:cubicBezTo>
                    <a:pt x="171" y="364"/>
                    <a:pt x="171" y="356"/>
                    <a:pt x="171" y="348"/>
                  </a:cubicBezTo>
                  <a:cubicBezTo>
                    <a:pt x="136" y="348"/>
                    <a:pt x="101" y="348"/>
                    <a:pt x="66" y="348"/>
                  </a:cubicBezTo>
                  <a:cubicBezTo>
                    <a:pt x="65" y="387"/>
                    <a:pt x="66" y="424"/>
                    <a:pt x="75" y="453"/>
                  </a:cubicBezTo>
                  <a:cubicBezTo>
                    <a:pt x="106" y="453"/>
                    <a:pt x="137" y="453"/>
                    <a:pt x="168" y="453"/>
                  </a:cubicBezTo>
                  <a:cubicBezTo>
                    <a:pt x="166" y="435"/>
                    <a:pt x="173" y="426"/>
                    <a:pt x="171" y="408"/>
                  </a:cubicBezTo>
                  <a:cubicBezTo>
                    <a:pt x="176" y="403"/>
                    <a:pt x="176" y="377"/>
                    <a:pt x="171" y="372"/>
                  </a:cubicBezTo>
                  <a:close/>
                  <a:moveTo>
                    <a:pt x="234" y="348"/>
                  </a:moveTo>
                  <a:cubicBezTo>
                    <a:pt x="214" y="341"/>
                    <a:pt x="207" y="361"/>
                    <a:pt x="216" y="372"/>
                  </a:cubicBezTo>
                  <a:cubicBezTo>
                    <a:pt x="216" y="401"/>
                    <a:pt x="215" y="431"/>
                    <a:pt x="222" y="453"/>
                  </a:cubicBezTo>
                  <a:cubicBezTo>
                    <a:pt x="253" y="453"/>
                    <a:pt x="284" y="453"/>
                    <a:pt x="315" y="453"/>
                  </a:cubicBezTo>
                  <a:cubicBezTo>
                    <a:pt x="321" y="425"/>
                    <a:pt x="325" y="379"/>
                    <a:pt x="318" y="348"/>
                  </a:cubicBezTo>
                  <a:cubicBezTo>
                    <a:pt x="290" y="348"/>
                    <a:pt x="262" y="348"/>
                    <a:pt x="234" y="348"/>
                  </a:cubicBezTo>
                  <a:close/>
                  <a:moveTo>
                    <a:pt x="453" y="348"/>
                  </a:moveTo>
                  <a:cubicBezTo>
                    <a:pt x="423" y="352"/>
                    <a:pt x="377" y="340"/>
                    <a:pt x="357" y="354"/>
                  </a:cubicBezTo>
                  <a:cubicBezTo>
                    <a:pt x="359" y="366"/>
                    <a:pt x="353" y="386"/>
                    <a:pt x="360" y="393"/>
                  </a:cubicBezTo>
                  <a:cubicBezTo>
                    <a:pt x="361" y="413"/>
                    <a:pt x="357" y="438"/>
                    <a:pt x="366" y="450"/>
                  </a:cubicBezTo>
                  <a:cubicBezTo>
                    <a:pt x="366" y="452"/>
                    <a:pt x="366" y="454"/>
                    <a:pt x="369" y="453"/>
                  </a:cubicBezTo>
                  <a:cubicBezTo>
                    <a:pt x="399" y="453"/>
                    <a:pt x="429" y="453"/>
                    <a:pt x="459" y="453"/>
                  </a:cubicBezTo>
                  <a:cubicBezTo>
                    <a:pt x="461" y="429"/>
                    <a:pt x="468" y="410"/>
                    <a:pt x="465" y="381"/>
                  </a:cubicBezTo>
                  <a:cubicBezTo>
                    <a:pt x="465" y="370"/>
                    <a:pt x="465" y="359"/>
                    <a:pt x="465" y="348"/>
                  </a:cubicBezTo>
                  <a:cubicBezTo>
                    <a:pt x="461" y="348"/>
                    <a:pt x="457" y="348"/>
                    <a:pt x="453" y="348"/>
                  </a:cubicBezTo>
                  <a:close/>
                  <a:moveTo>
                    <a:pt x="66" y="489"/>
                  </a:moveTo>
                  <a:cubicBezTo>
                    <a:pt x="61" y="519"/>
                    <a:pt x="60" y="571"/>
                    <a:pt x="75" y="591"/>
                  </a:cubicBezTo>
                  <a:cubicBezTo>
                    <a:pt x="98" y="596"/>
                    <a:pt x="142" y="596"/>
                    <a:pt x="165" y="591"/>
                  </a:cubicBezTo>
                  <a:cubicBezTo>
                    <a:pt x="164" y="574"/>
                    <a:pt x="170" y="564"/>
                    <a:pt x="168" y="546"/>
                  </a:cubicBezTo>
                  <a:cubicBezTo>
                    <a:pt x="173" y="541"/>
                    <a:pt x="173" y="515"/>
                    <a:pt x="168" y="510"/>
                  </a:cubicBezTo>
                  <a:cubicBezTo>
                    <a:pt x="168" y="503"/>
                    <a:pt x="168" y="496"/>
                    <a:pt x="168" y="489"/>
                  </a:cubicBezTo>
                  <a:cubicBezTo>
                    <a:pt x="141" y="484"/>
                    <a:pt x="93" y="484"/>
                    <a:pt x="66" y="489"/>
                  </a:cubicBezTo>
                  <a:close/>
                  <a:moveTo>
                    <a:pt x="213" y="489"/>
                  </a:moveTo>
                  <a:cubicBezTo>
                    <a:pt x="208" y="494"/>
                    <a:pt x="208" y="520"/>
                    <a:pt x="213" y="525"/>
                  </a:cubicBezTo>
                  <a:cubicBezTo>
                    <a:pt x="212" y="549"/>
                    <a:pt x="214" y="570"/>
                    <a:pt x="216" y="591"/>
                  </a:cubicBezTo>
                  <a:cubicBezTo>
                    <a:pt x="218" y="591"/>
                    <a:pt x="220" y="591"/>
                    <a:pt x="222" y="591"/>
                  </a:cubicBezTo>
                  <a:cubicBezTo>
                    <a:pt x="245" y="596"/>
                    <a:pt x="289" y="596"/>
                    <a:pt x="312" y="591"/>
                  </a:cubicBezTo>
                  <a:cubicBezTo>
                    <a:pt x="317" y="567"/>
                    <a:pt x="320" y="541"/>
                    <a:pt x="318" y="510"/>
                  </a:cubicBezTo>
                  <a:cubicBezTo>
                    <a:pt x="334" y="464"/>
                    <a:pt x="232" y="493"/>
                    <a:pt x="213" y="489"/>
                  </a:cubicBezTo>
                  <a:close/>
                  <a:moveTo>
                    <a:pt x="357" y="489"/>
                  </a:moveTo>
                  <a:cubicBezTo>
                    <a:pt x="350" y="489"/>
                    <a:pt x="356" y="502"/>
                    <a:pt x="354" y="507"/>
                  </a:cubicBezTo>
                  <a:cubicBezTo>
                    <a:pt x="356" y="517"/>
                    <a:pt x="350" y="535"/>
                    <a:pt x="357" y="540"/>
                  </a:cubicBezTo>
                  <a:cubicBezTo>
                    <a:pt x="357" y="558"/>
                    <a:pt x="356" y="577"/>
                    <a:pt x="360" y="591"/>
                  </a:cubicBezTo>
                  <a:cubicBezTo>
                    <a:pt x="361" y="591"/>
                    <a:pt x="362" y="591"/>
                    <a:pt x="363" y="591"/>
                  </a:cubicBezTo>
                  <a:cubicBezTo>
                    <a:pt x="387" y="596"/>
                    <a:pt x="432" y="596"/>
                    <a:pt x="456" y="591"/>
                  </a:cubicBezTo>
                  <a:cubicBezTo>
                    <a:pt x="454" y="577"/>
                    <a:pt x="461" y="572"/>
                    <a:pt x="459" y="558"/>
                  </a:cubicBezTo>
                  <a:cubicBezTo>
                    <a:pt x="466" y="548"/>
                    <a:pt x="460" y="525"/>
                    <a:pt x="462" y="510"/>
                  </a:cubicBezTo>
                  <a:cubicBezTo>
                    <a:pt x="467" y="465"/>
                    <a:pt x="384" y="492"/>
                    <a:pt x="357" y="489"/>
                  </a:cubicBezTo>
                  <a:close/>
                  <a:moveTo>
                    <a:pt x="63" y="633"/>
                  </a:moveTo>
                  <a:cubicBezTo>
                    <a:pt x="62" y="671"/>
                    <a:pt x="63" y="707"/>
                    <a:pt x="72" y="735"/>
                  </a:cubicBezTo>
                  <a:cubicBezTo>
                    <a:pt x="96" y="740"/>
                    <a:pt x="141" y="740"/>
                    <a:pt x="165" y="735"/>
                  </a:cubicBezTo>
                  <a:cubicBezTo>
                    <a:pt x="163" y="717"/>
                    <a:pt x="170" y="708"/>
                    <a:pt x="168" y="690"/>
                  </a:cubicBezTo>
                  <a:cubicBezTo>
                    <a:pt x="173" y="685"/>
                    <a:pt x="173" y="659"/>
                    <a:pt x="168" y="654"/>
                  </a:cubicBezTo>
                  <a:cubicBezTo>
                    <a:pt x="168" y="647"/>
                    <a:pt x="168" y="640"/>
                    <a:pt x="168" y="633"/>
                  </a:cubicBezTo>
                  <a:cubicBezTo>
                    <a:pt x="140" y="628"/>
                    <a:pt x="91" y="628"/>
                    <a:pt x="63" y="633"/>
                  </a:cubicBezTo>
                  <a:close/>
                  <a:moveTo>
                    <a:pt x="213" y="633"/>
                  </a:moveTo>
                  <a:cubicBezTo>
                    <a:pt x="208" y="638"/>
                    <a:pt x="208" y="664"/>
                    <a:pt x="213" y="669"/>
                  </a:cubicBezTo>
                  <a:cubicBezTo>
                    <a:pt x="213" y="693"/>
                    <a:pt x="211" y="719"/>
                    <a:pt x="219" y="735"/>
                  </a:cubicBezTo>
                  <a:cubicBezTo>
                    <a:pt x="241" y="737"/>
                    <a:pt x="310" y="746"/>
                    <a:pt x="312" y="729"/>
                  </a:cubicBezTo>
                  <a:cubicBezTo>
                    <a:pt x="318" y="708"/>
                    <a:pt x="319" y="682"/>
                    <a:pt x="318" y="654"/>
                  </a:cubicBezTo>
                  <a:cubicBezTo>
                    <a:pt x="334" y="608"/>
                    <a:pt x="232" y="637"/>
                    <a:pt x="213" y="633"/>
                  </a:cubicBezTo>
                  <a:close/>
                  <a:moveTo>
                    <a:pt x="357" y="633"/>
                  </a:moveTo>
                  <a:cubicBezTo>
                    <a:pt x="350" y="633"/>
                    <a:pt x="356" y="646"/>
                    <a:pt x="354" y="651"/>
                  </a:cubicBezTo>
                  <a:cubicBezTo>
                    <a:pt x="356" y="661"/>
                    <a:pt x="350" y="679"/>
                    <a:pt x="357" y="684"/>
                  </a:cubicBezTo>
                  <a:cubicBezTo>
                    <a:pt x="358" y="699"/>
                    <a:pt x="354" y="719"/>
                    <a:pt x="360" y="729"/>
                  </a:cubicBezTo>
                  <a:cubicBezTo>
                    <a:pt x="372" y="746"/>
                    <a:pt x="449" y="740"/>
                    <a:pt x="456" y="732"/>
                  </a:cubicBezTo>
                  <a:cubicBezTo>
                    <a:pt x="455" y="720"/>
                    <a:pt x="461" y="715"/>
                    <a:pt x="459" y="702"/>
                  </a:cubicBezTo>
                  <a:cubicBezTo>
                    <a:pt x="466" y="692"/>
                    <a:pt x="460" y="669"/>
                    <a:pt x="462" y="654"/>
                  </a:cubicBezTo>
                  <a:cubicBezTo>
                    <a:pt x="467" y="609"/>
                    <a:pt x="384" y="636"/>
                    <a:pt x="357" y="633"/>
                  </a:cubicBezTo>
                  <a:close/>
                  <a:moveTo>
                    <a:pt x="69" y="780"/>
                  </a:moveTo>
                  <a:cubicBezTo>
                    <a:pt x="63" y="810"/>
                    <a:pt x="64" y="859"/>
                    <a:pt x="75" y="882"/>
                  </a:cubicBezTo>
                  <a:cubicBezTo>
                    <a:pt x="99" y="887"/>
                    <a:pt x="144" y="887"/>
                    <a:pt x="168" y="882"/>
                  </a:cubicBezTo>
                  <a:cubicBezTo>
                    <a:pt x="167" y="865"/>
                    <a:pt x="173" y="855"/>
                    <a:pt x="171" y="837"/>
                  </a:cubicBezTo>
                  <a:cubicBezTo>
                    <a:pt x="176" y="832"/>
                    <a:pt x="176" y="806"/>
                    <a:pt x="171" y="801"/>
                  </a:cubicBezTo>
                  <a:cubicBezTo>
                    <a:pt x="171" y="794"/>
                    <a:pt x="171" y="787"/>
                    <a:pt x="171" y="780"/>
                  </a:cubicBezTo>
                  <a:cubicBezTo>
                    <a:pt x="144" y="775"/>
                    <a:pt x="96" y="775"/>
                    <a:pt x="69" y="780"/>
                  </a:cubicBezTo>
                  <a:close/>
                  <a:moveTo>
                    <a:pt x="237" y="780"/>
                  </a:moveTo>
                  <a:cubicBezTo>
                    <a:pt x="230" y="780"/>
                    <a:pt x="223" y="780"/>
                    <a:pt x="216" y="780"/>
                  </a:cubicBezTo>
                  <a:cubicBezTo>
                    <a:pt x="216" y="815"/>
                    <a:pt x="216" y="850"/>
                    <a:pt x="219" y="882"/>
                  </a:cubicBezTo>
                  <a:cubicBezTo>
                    <a:pt x="220" y="882"/>
                    <a:pt x="221" y="882"/>
                    <a:pt x="222" y="882"/>
                  </a:cubicBezTo>
                  <a:cubicBezTo>
                    <a:pt x="244" y="884"/>
                    <a:pt x="313" y="893"/>
                    <a:pt x="315" y="876"/>
                  </a:cubicBezTo>
                  <a:cubicBezTo>
                    <a:pt x="325" y="852"/>
                    <a:pt x="319" y="812"/>
                    <a:pt x="321" y="780"/>
                  </a:cubicBezTo>
                  <a:cubicBezTo>
                    <a:pt x="317" y="780"/>
                    <a:pt x="313" y="780"/>
                    <a:pt x="309" y="780"/>
                  </a:cubicBezTo>
                  <a:cubicBezTo>
                    <a:pt x="292" y="775"/>
                    <a:pt x="254" y="775"/>
                    <a:pt x="237" y="780"/>
                  </a:cubicBezTo>
                  <a:close/>
                  <a:moveTo>
                    <a:pt x="378" y="780"/>
                  </a:moveTo>
                  <a:cubicBezTo>
                    <a:pt x="371" y="780"/>
                    <a:pt x="364" y="780"/>
                    <a:pt x="357" y="780"/>
                  </a:cubicBezTo>
                  <a:cubicBezTo>
                    <a:pt x="357" y="782"/>
                    <a:pt x="357" y="784"/>
                    <a:pt x="357" y="786"/>
                  </a:cubicBezTo>
                  <a:cubicBezTo>
                    <a:pt x="359" y="797"/>
                    <a:pt x="353" y="816"/>
                    <a:pt x="360" y="822"/>
                  </a:cubicBezTo>
                  <a:cubicBezTo>
                    <a:pt x="359" y="844"/>
                    <a:pt x="361" y="863"/>
                    <a:pt x="363" y="882"/>
                  </a:cubicBezTo>
                  <a:cubicBezTo>
                    <a:pt x="365" y="882"/>
                    <a:pt x="367" y="882"/>
                    <a:pt x="369" y="882"/>
                  </a:cubicBezTo>
                  <a:cubicBezTo>
                    <a:pt x="392" y="887"/>
                    <a:pt x="436" y="887"/>
                    <a:pt x="459" y="882"/>
                  </a:cubicBezTo>
                  <a:cubicBezTo>
                    <a:pt x="462" y="860"/>
                    <a:pt x="467" y="840"/>
                    <a:pt x="465" y="813"/>
                  </a:cubicBezTo>
                  <a:cubicBezTo>
                    <a:pt x="463" y="803"/>
                    <a:pt x="469" y="785"/>
                    <a:pt x="462" y="780"/>
                  </a:cubicBezTo>
                  <a:cubicBezTo>
                    <a:pt x="459" y="780"/>
                    <a:pt x="456" y="780"/>
                    <a:pt x="453" y="780"/>
                  </a:cubicBezTo>
                  <a:cubicBezTo>
                    <a:pt x="435" y="775"/>
                    <a:pt x="396" y="775"/>
                    <a:pt x="378" y="780"/>
                  </a:cubicBezTo>
                  <a:close/>
                  <a:moveTo>
                    <a:pt x="171" y="951"/>
                  </a:moveTo>
                  <a:cubicBezTo>
                    <a:pt x="171" y="943"/>
                    <a:pt x="171" y="935"/>
                    <a:pt x="171" y="927"/>
                  </a:cubicBezTo>
                  <a:cubicBezTo>
                    <a:pt x="136" y="927"/>
                    <a:pt x="101" y="927"/>
                    <a:pt x="66" y="927"/>
                  </a:cubicBezTo>
                  <a:cubicBezTo>
                    <a:pt x="64" y="964"/>
                    <a:pt x="69" y="994"/>
                    <a:pt x="69" y="1029"/>
                  </a:cubicBezTo>
                  <a:cubicBezTo>
                    <a:pt x="97" y="1035"/>
                    <a:pt x="136" y="1030"/>
                    <a:pt x="168" y="1032"/>
                  </a:cubicBezTo>
                  <a:cubicBezTo>
                    <a:pt x="166" y="1014"/>
                    <a:pt x="173" y="1005"/>
                    <a:pt x="171" y="987"/>
                  </a:cubicBezTo>
                  <a:cubicBezTo>
                    <a:pt x="176" y="982"/>
                    <a:pt x="176" y="956"/>
                    <a:pt x="171" y="951"/>
                  </a:cubicBezTo>
                  <a:close/>
                  <a:moveTo>
                    <a:pt x="321" y="939"/>
                  </a:moveTo>
                  <a:cubicBezTo>
                    <a:pt x="322" y="919"/>
                    <a:pt x="292" y="927"/>
                    <a:pt x="276" y="927"/>
                  </a:cubicBezTo>
                  <a:cubicBezTo>
                    <a:pt x="255" y="927"/>
                    <a:pt x="232" y="927"/>
                    <a:pt x="216" y="927"/>
                  </a:cubicBezTo>
                  <a:cubicBezTo>
                    <a:pt x="213" y="930"/>
                    <a:pt x="210" y="948"/>
                    <a:pt x="216" y="951"/>
                  </a:cubicBezTo>
                  <a:cubicBezTo>
                    <a:pt x="216" y="976"/>
                    <a:pt x="216" y="1001"/>
                    <a:pt x="219" y="1023"/>
                  </a:cubicBezTo>
                  <a:cubicBezTo>
                    <a:pt x="219" y="1027"/>
                    <a:pt x="224" y="1040"/>
                    <a:pt x="225" y="1032"/>
                  </a:cubicBezTo>
                  <a:cubicBezTo>
                    <a:pt x="255" y="1032"/>
                    <a:pt x="285" y="1032"/>
                    <a:pt x="315" y="1032"/>
                  </a:cubicBezTo>
                  <a:cubicBezTo>
                    <a:pt x="321" y="1005"/>
                    <a:pt x="322" y="973"/>
                    <a:pt x="321" y="939"/>
                  </a:cubicBezTo>
                  <a:close/>
                  <a:moveTo>
                    <a:pt x="357" y="930"/>
                  </a:moveTo>
                  <a:cubicBezTo>
                    <a:pt x="357" y="931"/>
                    <a:pt x="357" y="932"/>
                    <a:pt x="357" y="933"/>
                  </a:cubicBezTo>
                  <a:cubicBezTo>
                    <a:pt x="359" y="945"/>
                    <a:pt x="353" y="965"/>
                    <a:pt x="360" y="972"/>
                  </a:cubicBezTo>
                  <a:cubicBezTo>
                    <a:pt x="361" y="992"/>
                    <a:pt x="357" y="1017"/>
                    <a:pt x="366" y="1029"/>
                  </a:cubicBezTo>
                  <a:cubicBezTo>
                    <a:pt x="366" y="1031"/>
                    <a:pt x="366" y="1033"/>
                    <a:pt x="369" y="1032"/>
                  </a:cubicBezTo>
                  <a:cubicBezTo>
                    <a:pt x="399" y="1032"/>
                    <a:pt x="429" y="1032"/>
                    <a:pt x="459" y="1032"/>
                  </a:cubicBezTo>
                  <a:cubicBezTo>
                    <a:pt x="461" y="1008"/>
                    <a:pt x="468" y="989"/>
                    <a:pt x="465" y="960"/>
                  </a:cubicBezTo>
                  <a:cubicBezTo>
                    <a:pt x="463" y="950"/>
                    <a:pt x="469" y="932"/>
                    <a:pt x="462" y="927"/>
                  </a:cubicBezTo>
                  <a:cubicBezTo>
                    <a:pt x="428" y="929"/>
                    <a:pt x="386" y="923"/>
                    <a:pt x="357" y="930"/>
                  </a:cubicBezTo>
                  <a:close/>
                  <a:moveTo>
                    <a:pt x="171" y="1092"/>
                  </a:moveTo>
                  <a:cubicBezTo>
                    <a:pt x="171" y="1084"/>
                    <a:pt x="171" y="1076"/>
                    <a:pt x="171" y="1068"/>
                  </a:cubicBezTo>
                  <a:cubicBezTo>
                    <a:pt x="136" y="1068"/>
                    <a:pt x="101" y="1068"/>
                    <a:pt x="66" y="1068"/>
                  </a:cubicBezTo>
                  <a:cubicBezTo>
                    <a:pt x="67" y="1104"/>
                    <a:pt x="62" y="1146"/>
                    <a:pt x="75" y="1170"/>
                  </a:cubicBezTo>
                  <a:cubicBezTo>
                    <a:pt x="100" y="1177"/>
                    <a:pt x="138" y="1171"/>
                    <a:pt x="168" y="1173"/>
                  </a:cubicBezTo>
                  <a:cubicBezTo>
                    <a:pt x="166" y="1155"/>
                    <a:pt x="173" y="1146"/>
                    <a:pt x="171" y="1128"/>
                  </a:cubicBezTo>
                  <a:cubicBezTo>
                    <a:pt x="176" y="1123"/>
                    <a:pt x="176" y="1097"/>
                    <a:pt x="171" y="1092"/>
                  </a:cubicBezTo>
                  <a:close/>
                  <a:moveTo>
                    <a:pt x="234" y="1068"/>
                  </a:moveTo>
                  <a:cubicBezTo>
                    <a:pt x="214" y="1061"/>
                    <a:pt x="207" y="1081"/>
                    <a:pt x="216" y="1092"/>
                  </a:cubicBezTo>
                  <a:cubicBezTo>
                    <a:pt x="216" y="1121"/>
                    <a:pt x="215" y="1151"/>
                    <a:pt x="222" y="1173"/>
                  </a:cubicBezTo>
                  <a:cubicBezTo>
                    <a:pt x="253" y="1173"/>
                    <a:pt x="284" y="1173"/>
                    <a:pt x="315" y="1173"/>
                  </a:cubicBezTo>
                  <a:cubicBezTo>
                    <a:pt x="321" y="1145"/>
                    <a:pt x="325" y="1099"/>
                    <a:pt x="318" y="1068"/>
                  </a:cubicBezTo>
                  <a:cubicBezTo>
                    <a:pt x="290" y="1068"/>
                    <a:pt x="262" y="1068"/>
                    <a:pt x="234" y="1068"/>
                  </a:cubicBezTo>
                  <a:close/>
                  <a:moveTo>
                    <a:pt x="453" y="1068"/>
                  </a:moveTo>
                  <a:cubicBezTo>
                    <a:pt x="423" y="1072"/>
                    <a:pt x="377" y="1060"/>
                    <a:pt x="357" y="1074"/>
                  </a:cubicBezTo>
                  <a:cubicBezTo>
                    <a:pt x="359" y="1086"/>
                    <a:pt x="353" y="1106"/>
                    <a:pt x="360" y="1113"/>
                  </a:cubicBezTo>
                  <a:cubicBezTo>
                    <a:pt x="361" y="1133"/>
                    <a:pt x="357" y="1158"/>
                    <a:pt x="366" y="1170"/>
                  </a:cubicBezTo>
                  <a:cubicBezTo>
                    <a:pt x="366" y="1172"/>
                    <a:pt x="366" y="1174"/>
                    <a:pt x="369" y="1173"/>
                  </a:cubicBezTo>
                  <a:cubicBezTo>
                    <a:pt x="399" y="1173"/>
                    <a:pt x="429" y="1173"/>
                    <a:pt x="459" y="1173"/>
                  </a:cubicBezTo>
                  <a:cubicBezTo>
                    <a:pt x="461" y="1149"/>
                    <a:pt x="468" y="1130"/>
                    <a:pt x="465" y="1101"/>
                  </a:cubicBezTo>
                  <a:cubicBezTo>
                    <a:pt x="465" y="1090"/>
                    <a:pt x="465" y="1079"/>
                    <a:pt x="465" y="1068"/>
                  </a:cubicBezTo>
                  <a:cubicBezTo>
                    <a:pt x="461" y="1068"/>
                    <a:pt x="457" y="1068"/>
                    <a:pt x="453" y="1068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Freeform 426"/>
            <p:cNvSpPr/>
            <p:nvPr/>
          </p:nvSpPr>
          <p:spPr bwMode="auto">
            <a:xfrm>
              <a:off x="5643569" y="1175544"/>
              <a:ext cx="233363" cy="15875"/>
            </a:xfrm>
            <a:custGeom>
              <a:avLst/>
              <a:gdLst>
                <a:gd name="T0" fmla="*/ 0 w 78"/>
                <a:gd name="T1" fmla="*/ 0 h 5"/>
                <a:gd name="T2" fmla="*/ 78 w 78"/>
                <a:gd name="T3" fmla="*/ 0 h 5"/>
                <a:gd name="T4" fmla="*/ 0 w 7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59" y="5"/>
                    <a:pt x="19" y="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Freeform 427"/>
            <p:cNvSpPr/>
            <p:nvPr/>
          </p:nvSpPr>
          <p:spPr bwMode="auto">
            <a:xfrm>
              <a:off x="8596319" y="1005681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Freeform 428"/>
            <p:cNvSpPr/>
            <p:nvPr/>
          </p:nvSpPr>
          <p:spPr bwMode="auto">
            <a:xfrm>
              <a:off x="1282706" y="1172369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Freeform 429"/>
            <p:cNvSpPr/>
            <p:nvPr/>
          </p:nvSpPr>
          <p:spPr bwMode="auto">
            <a:xfrm>
              <a:off x="6154744" y="1172369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Freeform 430"/>
            <p:cNvSpPr/>
            <p:nvPr/>
          </p:nvSpPr>
          <p:spPr bwMode="auto">
            <a:xfrm>
              <a:off x="5611819" y="1185069"/>
              <a:ext cx="14288" cy="134938"/>
            </a:xfrm>
            <a:custGeom>
              <a:avLst/>
              <a:gdLst>
                <a:gd name="T0" fmla="*/ 5 w 5"/>
                <a:gd name="T1" fmla="*/ 45 h 45"/>
                <a:gd name="T2" fmla="*/ 5 w 5"/>
                <a:gd name="T3" fmla="*/ 0 h 45"/>
                <a:gd name="T4" fmla="*/ 5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Freeform 431"/>
            <p:cNvSpPr/>
            <p:nvPr/>
          </p:nvSpPr>
          <p:spPr bwMode="auto">
            <a:xfrm>
              <a:off x="6511931" y="1191419"/>
              <a:ext cx="117475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Freeform 432"/>
            <p:cNvSpPr/>
            <p:nvPr/>
          </p:nvSpPr>
          <p:spPr bwMode="auto">
            <a:xfrm>
              <a:off x="7192969" y="1205706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" name="Freeform 433"/>
            <p:cNvSpPr/>
            <p:nvPr/>
          </p:nvSpPr>
          <p:spPr bwMode="auto">
            <a:xfrm>
              <a:off x="1771656" y="1167606"/>
              <a:ext cx="36513" cy="133350"/>
            </a:xfrm>
            <a:custGeom>
              <a:avLst/>
              <a:gdLst>
                <a:gd name="T0" fmla="*/ 1 w 12"/>
                <a:gd name="T1" fmla="*/ 9 h 45"/>
                <a:gd name="T2" fmla="*/ 7 w 12"/>
                <a:gd name="T3" fmla="*/ 45 h 45"/>
                <a:gd name="T4" fmla="*/ 4 w 12"/>
                <a:gd name="T5" fmla="*/ 9 h 45"/>
                <a:gd name="T6" fmla="*/ 1 w 12"/>
                <a:gd name="T7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1" y="9"/>
                  </a:moveTo>
                  <a:cubicBezTo>
                    <a:pt x="12" y="0"/>
                    <a:pt x="5" y="35"/>
                    <a:pt x="7" y="45"/>
                  </a:cubicBezTo>
                  <a:cubicBezTo>
                    <a:pt x="0" y="39"/>
                    <a:pt x="6" y="20"/>
                    <a:pt x="4" y="9"/>
                  </a:cubicBezTo>
                  <a:cubicBezTo>
                    <a:pt x="3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" name="Freeform 434"/>
            <p:cNvSpPr/>
            <p:nvPr/>
          </p:nvSpPr>
          <p:spPr bwMode="auto">
            <a:xfrm>
              <a:off x="8104194" y="1256506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Freeform 437"/>
            <p:cNvSpPr/>
            <p:nvPr/>
          </p:nvSpPr>
          <p:spPr bwMode="auto">
            <a:xfrm>
              <a:off x="5778506" y="1343819"/>
              <a:ext cx="160338" cy="495300"/>
            </a:xfrm>
            <a:custGeom>
              <a:avLst/>
              <a:gdLst>
                <a:gd name="T0" fmla="*/ 0 w 54"/>
                <a:gd name="T1" fmla="*/ 22 h 166"/>
                <a:gd name="T2" fmla="*/ 0 w 54"/>
                <a:gd name="T3" fmla="*/ 13 h 166"/>
                <a:gd name="T4" fmla="*/ 48 w 54"/>
                <a:gd name="T5" fmla="*/ 7 h 166"/>
                <a:gd name="T6" fmla="*/ 48 w 54"/>
                <a:gd name="T7" fmla="*/ 49 h 166"/>
                <a:gd name="T8" fmla="*/ 51 w 54"/>
                <a:gd name="T9" fmla="*/ 82 h 166"/>
                <a:gd name="T10" fmla="*/ 54 w 54"/>
                <a:gd name="T11" fmla="*/ 163 h 166"/>
                <a:gd name="T12" fmla="*/ 9 w 54"/>
                <a:gd name="T13" fmla="*/ 166 h 166"/>
                <a:gd name="T14" fmla="*/ 0 w 54"/>
                <a:gd name="T15" fmla="*/ 166 h 166"/>
                <a:gd name="T16" fmla="*/ 0 w 54"/>
                <a:gd name="T17" fmla="*/ 118 h 166"/>
                <a:gd name="T18" fmla="*/ 3 w 54"/>
                <a:gd name="T19" fmla="*/ 88 h 166"/>
                <a:gd name="T20" fmla="*/ 0 w 54"/>
                <a:gd name="T21" fmla="*/ 2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166">
                  <a:moveTo>
                    <a:pt x="0" y="22"/>
                  </a:moveTo>
                  <a:cubicBezTo>
                    <a:pt x="0" y="19"/>
                    <a:pt x="0" y="16"/>
                    <a:pt x="0" y="13"/>
                  </a:cubicBezTo>
                  <a:cubicBezTo>
                    <a:pt x="5" y="0"/>
                    <a:pt x="33" y="10"/>
                    <a:pt x="48" y="7"/>
                  </a:cubicBezTo>
                  <a:cubicBezTo>
                    <a:pt x="48" y="21"/>
                    <a:pt x="48" y="35"/>
                    <a:pt x="48" y="49"/>
                  </a:cubicBezTo>
                  <a:cubicBezTo>
                    <a:pt x="50" y="59"/>
                    <a:pt x="44" y="77"/>
                    <a:pt x="51" y="82"/>
                  </a:cubicBezTo>
                  <a:cubicBezTo>
                    <a:pt x="49" y="112"/>
                    <a:pt x="54" y="135"/>
                    <a:pt x="54" y="163"/>
                  </a:cubicBezTo>
                  <a:cubicBezTo>
                    <a:pt x="40" y="165"/>
                    <a:pt x="18" y="159"/>
                    <a:pt x="9" y="166"/>
                  </a:cubicBezTo>
                  <a:cubicBezTo>
                    <a:pt x="6" y="166"/>
                    <a:pt x="3" y="166"/>
                    <a:pt x="0" y="166"/>
                  </a:cubicBezTo>
                  <a:cubicBezTo>
                    <a:pt x="0" y="150"/>
                    <a:pt x="0" y="134"/>
                    <a:pt x="0" y="118"/>
                  </a:cubicBezTo>
                  <a:cubicBezTo>
                    <a:pt x="7" y="114"/>
                    <a:pt x="1" y="97"/>
                    <a:pt x="3" y="88"/>
                  </a:cubicBezTo>
                  <a:cubicBezTo>
                    <a:pt x="1" y="67"/>
                    <a:pt x="7" y="38"/>
                    <a:pt x="0" y="2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Freeform 438"/>
            <p:cNvSpPr/>
            <p:nvPr/>
          </p:nvSpPr>
          <p:spPr bwMode="auto">
            <a:xfrm>
              <a:off x="6038856" y="1358106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Freeform 439"/>
            <p:cNvSpPr/>
            <p:nvPr/>
          </p:nvSpPr>
          <p:spPr bwMode="auto">
            <a:xfrm>
              <a:off x="6816731" y="1351756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Freeform 440"/>
            <p:cNvSpPr/>
            <p:nvPr/>
          </p:nvSpPr>
          <p:spPr bwMode="auto">
            <a:xfrm>
              <a:off x="1390656" y="1351756"/>
              <a:ext cx="250825" cy="39688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" name="Freeform 441"/>
            <p:cNvSpPr/>
            <p:nvPr/>
          </p:nvSpPr>
          <p:spPr bwMode="auto">
            <a:xfrm>
              <a:off x="1655769" y="134699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" name="Freeform 442"/>
            <p:cNvSpPr/>
            <p:nvPr/>
          </p:nvSpPr>
          <p:spPr bwMode="auto">
            <a:xfrm>
              <a:off x="1343031" y="136445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" name="Freeform 443"/>
            <p:cNvSpPr/>
            <p:nvPr/>
          </p:nvSpPr>
          <p:spPr bwMode="auto">
            <a:xfrm>
              <a:off x="6954844" y="1373981"/>
              <a:ext cx="30163" cy="103188"/>
            </a:xfrm>
            <a:custGeom>
              <a:avLst/>
              <a:gdLst>
                <a:gd name="T0" fmla="*/ 8 w 10"/>
                <a:gd name="T1" fmla="*/ 0 h 35"/>
                <a:gd name="T2" fmla="*/ 8 w 10"/>
                <a:gd name="T3" fmla="*/ 33 h 35"/>
                <a:gd name="T4" fmla="*/ 2 w 10"/>
                <a:gd name="T5" fmla="*/ 21 h 35"/>
                <a:gd name="T6" fmla="*/ 2 w 10"/>
                <a:gd name="T7" fmla="*/ 0 h 35"/>
                <a:gd name="T8" fmla="*/ 8 w 10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5">
                  <a:moveTo>
                    <a:pt x="8" y="0"/>
                  </a:moveTo>
                  <a:cubicBezTo>
                    <a:pt x="8" y="11"/>
                    <a:pt x="8" y="22"/>
                    <a:pt x="8" y="33"/>
                  </a:cubicBezTo>
                  <a:cubicBezTo>
                    <a:pt x="0" y="35"/>
                    <a:pt x="10" y="19"/>
                    <a:pt x="2" y="21"/>
                  </a:cubicBezTo>
                  <a:cubicBezTo>
                    <a:pt x="2" y="14"/>
                    <a:pt x="2" y="7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Freeform 444"/>
            <p:cNvSpPr/>
            <p:nvPr/>
          </p:nvSpPr>
          <p:spPr bwMode="auto">
            <a:xfrm>
              <a:off x="1828806" y="1408906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Freeform 445"/>
            <p:cNvSpPr/>
            <p:nvPr/>
          </p:nvSpPr>
          <p:spPr bwMode="auto">
            <a:xfrm>
              <a:off x="8310569" y="1202531"/>
              <a:ext cx="31750" cy="233363"/>
            </a:xfrm>
            <a:custGeom>
              <a:avLst/>
              <a:gdLst>
                <a:gd name="T0" fmla="*/ 4 w 11"/>
                <a:gd name="T1" fmla="*/ 0 h 78"/>
                <a:gd name="T2" fmla="*/ 7 w 11"/>
                <a:gd name="T3" fmla="*/ 78 h 78"/>
                <a:gd name="T4" fmla="*/ 4 w 11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Freeform 446"/>
            <p:cNvSpPr/>
            <p:nvPr/>
          </p:nvSpPr>
          <p:spPr bwMode="auto">
            <a:xfrm>
              <a:off x="960444" y="1381919"/>
              <a:ext cx="250825" cy="250825"/>
            </a:xfrm>
            <a:custGeom>
              <a:avLst/>
              <a:gdLst>
                <a:gd name="T0" fmla="*/ 0 w 84"/>
                <a:gd name="T1" fmla="*/ 54 h 84"/>
                <a:gd name="T2" fmla="*/ 0 w 84"/>
                <a:gd name="T3" fmla="*/ 0 h 84"/>
                <a:gd name="T4" fmla="*/ 84 w 84"/>
                <a:gd name="T5" fmla="*/ 0 h 84"/>
                <a:gd name="T6" fmla="*/ 84 w 84"/>
                <a:gd name="T7" fmla="*/ 60 h 84"/>
                <a:gd name="T8" fmla="*/ 84 w 84"/>
                <a:gd name="T9" fmla="*/ 66 h 84"/>
                <a:gd name="T10" fmla="*/ 81 w 84"/>
                <a:gd name="T11" fmla="*/ 78 h 84"/>
                <a:gd name="T12" fmla="*/ 42 w 84"/>
                <a:gd name="T13" fmla="*/ 81 h 84"/>
                <a:gd name="T14" fmla="*/ 0 w 84"/>
                <a:gd name="T15" fmla="*/ 84 h 84"/>
                <a:gd name="T16" fmla="*/ 0 w 84"/>
                <a:gd name="T17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Freeform 447"/>
            <p:cNvSpPr/>
            <p:nvPr/>
          </p:nvSpPr>
          <p:spPr bwMode="auto">
            <a:xfrm>
              <a:off x="6008694" y="1399381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Freeform 448"/>
            <p:cNvSpPr/>
            <p:nvPr/>
          </p:nvSpPr>
          <p:spPr bwMode="auto">
            <a:xfrm>
              <a:off x="1781181" y="1418431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" name="Freeform 449"/>
            <p:cNvSpPr/>
            <p:nvPr/>
          </p:nvSpPr>
          <p:spPr bwMode="auto">
            <a:xfrm>
              <a:off x="5730881" y="1418431"/>
              <a:ext cx="33338" cy="10636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Freeform 451"/>
            <p:cNvSpPr/>
            <p:nvPr/>
          </p:nvSpPr>
          <p:spPr bwMode="auto">
            <a:xfrm>
              <a:off x="8094669" y="1426369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Freeform 452"/>
            <p:cNvSpPr/>
            <p:nvPr/>
          </p:nvSpPr>
          <p:spPr bwMode="auto">
            <a:xfrm>
              <a:off x="6038856" y="1361281"/>
              <a:ext cx="177800" cy="495300"/>
            </a:xfrm>
            <a:custGeom>
              <a:avLst/>
              <a:gdLst>
                <a:gd name="T0" fmla="*/ 6 w 60"/>
                <a:gd name="T1" fmla="*/ 46 h 166"/>
                <a:gd name="T2" fmla="*/ 0 w 60"/>
                <a:gd name="T3" fmla="*/ 4 h 166"/>
                <a:gd name="T4" fmla="*/ 39 w 60"/>
                <a:gd name="T5" fmla="*/ 4 h 166"/>
                <a:gd name="T6" fmla="*/ 60 w 60"/>
                <a:gd name="T7" fmla="*/ 7 h 166"/>
                <a:gd name="T8" fmla="*/ 60 w 60"/>
                <a:gd name="T9" fmla="*/ 25 h 166"/>
                <a:gd name="T10" fmla="*/ 57 w 60"/>
                <a:gd name="T11" fmla="*/ 64 h 166"/>
                <a:gd name="T12" fmla="*/ 57 w 60"/>
                <a:gd name="T13" fmla="*/ 103 h 166"/>
                <a:gd name="T14" fmla="*/ 57 w 60"/>
                <a:gd name="T15" fmla="*/ 142 h 166"/>
                <a:gd name="T16" fmla="*/ 24 w 60"/>
                <a:gd name="T17" fmla="*/ 160 h 166"/>
                <a:gd name="T18" fmla="*/ 6 w 60"/>
                <a:gd name="T19" fmla="*/ 136 h 166"/>
                <a:gd name="T20" fmla="*/ 6 w 60"/>
                <a:gd name="T21" fmla="*/ 88 h 166"/>
                <a:gd name="T22" fmla="*/ 6 w 60"/>
                <a:gd name="T23" fmla="*/ 4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66">
                  <a:moveTo>
                    <a:pt x="6" y="46"/>
                  </a:moveTo>
                  <a:cubicBezTo>
                    <a:pt x="8" y="28"/>
                    <a:pt x="4" y="16"/>
                    <a:pt x="0" y="4"/>
                  </a:cubicBezTo>
                  <a:cubicBezTo>
                    <a:pt x="13" y="4"/>
                    <a:pt x="26" y="4"/>
                    <a:pt x="39" y="4"/>
                  </a:cubicBezTo>
                  <a:cubicBezTo>
                    <a:pt x="45" y="6"/>
                    <a:pt x="59" y="0"/>
                    <a:pt x="60" y="7"/>
                  </a:cubicBezTo>
                  <a:cubicBezTo>
                    <a:pt x="60" y="13"/>
                    <a:pt x="60" y="19"/>
                    <a:pt x="60" y="25"/>
                  </a:cubicBezTo>
                  <a:cubicBezTo>
                    <a:pt x="53" y="32"/>
                    <a:pt x="59" y="52"/>
                    <a:pt x="57" y="64"/>
                  </a:cubicBezTo>
                  <a:cubicBezTo>
                    <a:pt x="57" y="77"/>
                    <a:pt x="57" y="90"/>
                    <a:pt x="57" y="103"/>
                  </a:cubicBezTo>
                  <a:cubicBezTo>
                    <a:pt x="57" y="116"/>
                    <a:pt x="57" y="129"/>
                    <a:pt x="57" y="142"/>
                  </a:cubicBezTo>
                  <a:cubicBezTo>
                    <a:pt x="57" y="159"/>
                    <a:pt x="44" y="163"/>
                    <a:pt x="24" y="160"/>
                  </a:cubicBezTo>
                  <a:cubicBezTo>
                    <a:pt x="4" y="166"/>
                    <a:pt x="4" y="152"/>
                    <a:pt x="6" y="136"/>
                  </a:cubicBezTo>
                  <a:cubicBezTo>
                    <a:pt x="6" y="120"/>
                    <a:pt x="6" y="104"/>
                    <a:pt x="6" y="88"/>
                  </a:cubicBezTo>
                  <a:cubicBezTo>
                    <a:pt x="11" y="81"/>
                    <a:pt x="11" y="53"/>
                    <a:pt x="6" y="46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Freeform 453"/>
            <p:cNvSpPr/>
            <p:nvPr/>
          </p:nvSpPr>
          <p:spPr bwMode="auto">
            <a:xfrm>
              <a:off x="5910269" y="1489869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Freeform 454"/>
            <p:cNvSpPr/>
            <p:nvPr/>
          </p:nvSpPr>
          <p:spPr bwMode="auto">
            <a:xfrm>
              <a:off x="8112131" y="1445419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Freeform 455"/>
            <p:cNvSpPr>
              <a:spLocks noEditPoints="1"/>
            </p:cNvSpPr>
            <p:nvPr/>
          </p:nvSpPr>
          <p:spPr bwMode="auto">
            <a:xfrm>
              <a:off x="1354144" y="1346994"/>
              <a:ext cx="328613" cy="342900"/>
            </a:xfrm>
            <a:custGeom>
              <a:avLst/>
              <a:gdLst>
                <a:gd name="T0" fmla="*/ 108 w 110"/>
                <a:gd name="T1" fmla="*/ 33 h 115"/>
                <a:gd name="T2" fmla="*/ 102 w 110"/>
                <a:gd name="T3" fmla="*/ 102 h 115"/>
                <a:gd name="T4" fmla="*/ 12 w 110"/>
                <a:gd name="T5" fmla="*/ 102 h 115"/>
                <a:gd name="T6" fmla="*/ 6 w 110"/>
                <a:gd name="T7" fmla="*/ 102 h 115"/>
                <a:gd name="T8" fmla="*/ 3 w 110"/>
                <a:gd name="T9" fmla="*/ 42 h 115"/>
                <a:gd name="T10" fmla="*/ 0 w 110"/>
                <a:gd name="T11" fmla="*/ 6 h 115"/>
                <a:gd name="T12" fmla="*/ 0 w 110"/>
                <a:gd name="T13" fmla="*/ 0 h 115"/>
                <a:gd name="T14" fmla="*/ 21 w 110"/>
                <a:gd name="T15" fmla="*/ 0 h 115"/>
                <a:gd name="T16" fmla="*/ 96 w 110"/>
                <a:gd name="T17" fmla="*/ 0 h 115"/>
                <a:gd name="T18" fmla="*/ 105 w 110"/>
                <a:gd name="T19" fmla="*/ 0 h 115"/>
                <a:gd name="T20" fmla="*/ 108 w 110"/>
                <a:gd name="T21" fmla="*/ 33 h 115"/>
                <a:gd name="T22" fmla="*/ 12 w 110"/>
                <a:gd name="T23" fmla="*/ 51 h 115"/>
                <a:gd name="T24" fmla="*/ 24 w 110"/>
                <a:gd name="T25" fmla="*/ 93 h 115"/>
                <a:gd name="T26" fmla="*/ 54 w 110"/>
                <a:gd name="T27" fmla="*/ 93 h 115"/>
                <a:gd name="T28" fmla="*/ 93 w 110"/>
                <a:gd name="T29" fmla="*/ 90 h 115"/>
                <a:gd name="T30" fmla="*/ 96 w 110"/>
                <a:gd name="T31" fmla="*/ 72 h 115"/>
                <a:gd name="T32" fmla="*/ 96 w 110"/>
                <a:gd name="T33" fmla="*/ 9 h 115"/>
                <a:gd name="T34" fmla="*/ 12 w 110"/>
                <a:gd name="T35" fmla="*/ 15 h 115"/>
                <a:gd name="T36" fmla="*/ 12 w 110"/>
                <a:gd name="T37" fmla="*/ 5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115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Freeform 459"/>
            <p:cNvSpPr/>
            <p:nvPr/>
          </p:nvSpPr>
          <p:spPr bwMode="auto">
            <a:xfrm>
              <a:off x="6572256" y="1354931"/>
              <a:ext cx="33338" cy="233363"/>
            </a:xfrm>
            <a:custGeom>
              <a:avLst/>
              <a:gdLst>
                <a:gd name="T0" fmla="*/ 7 w 11"/>
                <a:gd name="T1" fmla="*/ 78 h 78"/>
                <a:gd name="T2" fmla="*/ 4 w 11"/>
                <a:gd name="T3" fmla="*/ 0 h 78"/>
                <a:gd name="T4" fmla="*/ 7 w 11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7" y="78"/>
                  </a:moveTo>
                  <a:cubicBezTo>
                    <a:pt x="0" y="58"/>
                    <a:pt x="6" y="25"/>
                    <a:pt x="4" y="0"/>
                  </a:cubicBezTo>
                  <a:cubicBezTo>
                    <a:pt x="11" y="20"/>
                    <a:pt x="5" y="53"/>
                    <a:pt x="7" y="78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Freeform 460"/>
            <p:cNvSpPr/>
            <p:nvPr/>
          </p:nvSpPr>
          <p:spPr bwMode="auto">
            <a:xfrm>
              <a:off x="512769" y="1381919"/>
              <a:ext cx="265113" cy="250825"/>
            </a:xfrm>
            <a:custGeom>
              <a:avLst/>
              <a:gdLst>
                <a:gd name="T0" fmla="*/ 87 w 89"/>
                <a:gd name="T1" fmla="*/ 0 h 84"/>
                <a:gd name="T2" fmla="*/ 84 w 89"/>
                <a:gd name="T3" fmla="*/ 78 h 84"/>
                <a:gd name="T4" fmla="*/ 24 w 89"/>
                <a:gd name="T5" fmla="*/ 81 h 84"/>
                <a:gd name="T6" fmla="*/ 0 w 89"/>
                <a:gd name="T7" fmla="*/ 84 h 84"/>
                <a:gd name="T8" fmla="*/ 0 w 89"/>
                <a:gd name="T9" fmla="*/ 72 h 84"/>
                <a:gd name="T10" fmla="*/ 3 w 89"/>
                <a:gd name="T11" fmla="*/ 9 h 84"/>
                <a:gd name="T12" fmla="*/ 3 w 89"/>
                <a:gd name="T13" fmla="*/ 0 h 84"/>
                <a:gd name="T14" fmla="*/ 87 w 89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4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Freeform 461"/>
            <p:cNvSpPr/>
            <p:nvPr/>
          </p:nvSpPr>
          <p:spPr bwMode="auto">
            <a:xfrm>
              <a:off x="1085856" y="1578769"/>
              <a:ext cx="125413" cy="46038"/>
            </a:xfrm>
            <a:custGeom>
              <a:avLst/>
              <a:gdLst>
                <a:gd name="T0" fmla="*/ 0 w 42"/>
                <a:gd name="T1" fmla="*/ 15 h 15"/>
                <a:gd name="T2" fmla="*/ 39 w 42"/>
                <a:gd name="T3" fmla="*/ 12 h 15"/>
                <a:gd name="T4" fmla="*/ 42 w 42"/>
                <a:gd name="T5" fmla="*/ 0 h 15"/>
                <a:gd name="T6" fmla="*/ 42 w 42"/>
                <a:gd name="T7" fmla="*/ 15 h 15"/>
                <a:gd name="T8" fmla="*/ 0 w 4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Freeform 462"/>
            <p:cNvSpPr/>
            <p:nvPr/>
          </p:nvSpPr>
          <p:spPr bwMode="auto">
            <a:xfrm>
              <a:off x="1360494" y="1499394"/>
              <a:ext cx="65088" cy="190500"/>
            </a:xfrm>
            <a:custGeom>
              <a:avLst/>
              <a:gdLst>
                <a:gd name="T0" fmla="*/ 10 w 22"/>
                <a:gd name="T1" fmla="*/ 0 h 64"/>
                <a:gd name="T2" fmla="*/ 22 w 22"/>
                <a:gd name="T3" fmla="*/ 42 h 64"/>
                <a:gd name="T4" fmla="*/ 10 w 22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4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Freeform 463"/>
            <p:cNvSpPr/>
            <p:nvPr/>
          </p:nvSpPr>
          <p:spPr bwMode="auto">
            <a:xfrm>
              <a:off x="5778506" y="1408906"/>
              <a:ext cx="20638" cy="196850"/>
            </a:xfrm>
            <a:custGeom>
              <a:avLst/>
              <a:gdLst>
                <a:gd name="T0" fmla="*/ 0 w 7"/>
                <a:gd name="T1" fmla="*/ 66 h 66"/>
                <a:gd name="T2" fmla="*/ 0 w 7"/>
                <a:gd name="T3" fmla="*/ 0 h 66"/>
                <a:gd name="T4" fmla="*/ 3 w 7"/>
                <a:gd name="T5" fmla="*/ 66 h 66"/>
                <a:gd name="T6" fmla="*/ 0 w 7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Freeform 464"/>
            <p:cNvSpPr/>
            <p:nvPr/>
          </p:nvSpPr>
          <p:spPr bwMode="auto">
            <a:xfrm>
              <a:off x="7307269" y="1543844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Freeform 465"/>
            <p:cNvSpPr/>
            <p:nvPr/>
          </p:nvSpPr>
          <p:spPr bwMode="auto">
            <a:xfrm>
              <a:off x="6402394" y="1561306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Freeform 466"/>
            <p:cNvSpPr/>
            <p:nvPr/>
          </p:nvSpPr>
          <p:spPr bwMode="auto">
            <a:xfrm>
              <a:off x="944569" y="1543844"/>
              <a:ext cx="15875" cy="88900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Freeform 467"/>
            <p:cNvSpPr/>
            <p:nvPr/>
          </p:nvSpPr>
          <p:spPr bwMode="auto">
            <a:xfrm>
              <a:off x="1360494" y="1370806"/>
              <a:ext cx="280988" cy="265113"/>
            </a:xfrm>
            <a:custGeom>
              <a:avLst/>
              <a:gdLst>
                <a:gd name="T0" fmla="*/ 52 w 94"/>
                <a:gd name="T1" fmla="*/ 85 h 89"/>
                <a:gd name="T2" fmla="*/ 22 w 94"/>
                <a:gd name="T3" fmla="*/ 85 h 89"/>
                <a:gd name="T4" fmla="*/ 10 w 94"/>
                <a:gd name="T5" fmla="*/ 43 h 89"/>
                <a:gd name="T6" fmla="*/ 10 w 94"/>
                <a:gd name="T7" fmla="*/ 7 h 89"/>
                <a:gd name="T8" fmla="*/ 94 w 94"/>
                <a:gd name="T9" fmla="*/ 4 h 89"/>
                <a:gd name="T10" fmla="*/ 94 w 94"/>
                <a:gd name="T11" fmla="*/ 64 h 89"/>
                <a:gd name="T12" fmla="*/ 91 w 94"/>
                <a:gd name="T13" fmla="*/ 82 h 89"/>
                <a:gd name="T14" fmla="*/ 52 w 94"/>
                <a:gd name="T15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9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Freeform 468"/>
            <p:cNvSpPr/>
            <p:nvPr/>
          </p:nvSpPr>
          <p:spPr bwMode="auto">
            <a:xfrm>
              <a:off x="6056319" y="1499394"/>
              <a:ext cx="14288" cy="125413"/>
            </a:xfrm>
            <a:custGeom>
              <a:avLst/>
              <a:gdLst>
                <a:gd name="T0" fmla="*/ 0 w 5"/>
                <a:gd name="T1" fmla="*/ 42 h 42"/>
                <a:gd name="T2" fmla="*/ 0 w 5"/>
                <a:gd name="T3" fmla="*/ 0 h 42"/>
                <a:gd name="T4" fmla="*/ 0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Freeform 470"/>
            <p:cNvSpPr/>
            <p:nvPr/>
          </p:nvSpPr>
          <p:spPr bwMode="auto">
            <a:xfrm>
              <a:off x="7118356" y="1534319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Freeform 471"/>
            <p:cNvSpPr>
              <a:spLocks noEditPoints="1"/>
            </p:cNvSpPr>
            <p:nvPr/>
          </p:nvSpPr>
          <p:spPr bwMode="auto">
            <a:xfrm>
              <a:off x="476256" y="1340644"/>
              <a:ext cx="328613" cy="309563"/>
            </a:xfrm>
            <a:custGeom>
              <a:avLst/>
              <a:gdLst>
                <a:gd name="T0" fmla="*/ 12 w 110"/>
                <a:gd name="T1" fmla="*/ 104 h 104"/>
                <a:gd name="T2" fmla="*/ 6 w 110"/>
                <a:gd name="T3" fmla="*/ 2 h 104"/>
                <a:gd name="T4" fmla="*/ 108 w 110"/>
                <a:gd name="T5" fmla="*/ 2 h 104"/>
                <a:gd name="T6" fmla="*/ 108 w 110"/>
                <a:gd name="T7" fmla="*/ 23 h 104"/>
                <a:gd name="T8" fmla="*/ 108 w 110"/>
                <a:gd name="T9" fmla="*/ 59 h 104"/>
                <a:gd name="T10" fmla="*/ 105 w 110"/>
                <a:gd name="T11" fmla="*/ 104 h 104"/>
                <a:gd name="T12" fmla="*/ 12 w 110"/>
                <a:gd name="T13" fmla="*/ 104 h 104"/>
                <a:gd name="T14" fmla="*/ 12 w 110"/>
                <a:gd name="T15" fmla="*/ 86 h 104"/>
                <a:gd name="T16" fmla="*/ 12 w 110"/>
                <a:gd name="T17" fmla="*/ 98 h 104"/>
                <a:gd name="T18" fmla="*/ 36 w 110"/>
                <a:gd name="T19" fmla="*/ 95 h 104"/>
                <a:gd name="T20" fmla="*/ 96 w 110"/>
                <a:gd name="T21" fmla="*/ 92 h 104"/>
                <a:gd name="T22" fmla="*/ 99 w 110"/>
                <a:gd name="T23" fmla="*/ 14 h 104"/>
                <a:gd name="T24" fmla="*/ 12 w 110"/>
                <a:gd name="T25" fmla="*/ 23 h 104"/>
                <a:gd name="T26" fmla="*/ 12 w 110"/>
                <a:gd name="T27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04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Freeform 472"/>
            <p:cNvSpPr>
              <a:spLocks noEditPoints="1"/>
            </p:cNvSpPr>
            <p:nvPr/>
          </p:nvSpPr>
          <p:spPr bwMode="auto">
            <a:xfrm>
              <a:off x="933456" y="1346994"/>
              <a:ext cx="325438" cy="328613"/>
            </a:xfrm>
            <a:custGeom>
              <a:avLst/>
              <a:gdLst>
                <a:gd name="T0" fmla="*/ 99 w 109"/>
                <a:gd name="T1" fmla="*/ 96 h 110"/>
                <a:gd name="T2" fmla="*/ 6 w 109"/>
                <a:gd name="T3" fmla="*/ 102 h 110"/>
                <a:gd name="T4" fmla="*/ 3 w 109"/>
                <a:gd name="T5" fmla="*/ 102 h 110"/>
                <a:gd name="T6" fmla="*/ 0 w 109"/>
                <a:gd name="T7" fmla="*/ 0 h 110"/>
                <a:gd name="T8" fmla="*/ 21 w 109"/>
                <a:gd name="T9" fmla="*/ 0 h 110"/>
                <a:gd name="T10" fmla="*/ 93 w 109"/>
                <a:gd name="T11" fmla="*/ 0 h 110"/>
                <a:gd name="T12" fmla="*/ 105 w 109"/>
                <a:gd name="T13" fmla="*/ 0 h 110"/>
                <a:gd name="T14" fmla="*/ 99 w 109"/>
                <a:gd name="T15" fmla="*/ 96 h 110"/>
                <a:gd name="T16" fmla="*/ 9 w 109"/>
                <a:gd name="T17" fmla="*/ 96 h 110"/>
                <a:gd name="T18" fmla="*/ 51 w 109"/>
                <a:gd name="T19" fmla="*/ 93 h 110"/>
                <a:gd name="T20" fmla="*/ 93 w 109"/>
                <a:gd name="T21" fmla="*/ 93 h 110"/>
                <a:gd name="T22" fmla="*/ 93 w 109"/>
                <a:gd name="T23" fmla="*/ 78 h 110"/>
                <a:gd name="T24" fmla="*/ 93 w 109"/>
                <a:gd name="T25" fmla="*/ 72 h 110"/>
                <a:gd name="T26" fmla="*/ 93 w 109"/>
                <a:gd name="T27" fmla="*/ 9 h 110"/>
                <a:gd name="T28" fmla="*/ 9 w 109"/>
                <a:gd name="T29" fmla="*/ 12 h 110"/>
                <a:gd name="T30" fmla="*/ 9 w 109"/>
                <a:gd name="T31" fmla="*/ 66 h 110"/>
                <a:gd name="T32" fmla="*/ 9 w 109"/>
                <a:gd name="T33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0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Freeform 473"/>
            <p:cNvSpPr/>
            <p:nvPr/>
          </p:nvSpPr>
          <p:spPr bwMode="auto">
            <a:xfrm>
              <a:off x="6751644" y="1462881"/>
              <a:ext cx="20638" cy="187325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0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Freeform 474"/>
            <p:cNvSpPr/>
            <p:nvPr/>
          </p:nvSpPr>
          <p:spPr bwMode="auto">
            <a:xfrm>
              <a:off x="8331206" y="1534319"/>
              <a:ext cx="20638" cy="115888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39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Freeform 475"/>
            <p:cNvSpPr/>
            <p:nvPr/>
          </p:nvSpPr>
          <p:spPr bwMode="auto">
            <a:xfrm>
              <a:off x="288931" y="1239044"/>
              <a:ext cx="20638" cy="420688"/>
            </a:xfrm>
            <a:custGeom>
              <a:avLst/>
              <a:gdLst>
                <a:gd name="T0" fmla="*/ 0 w 7"/>
                <a:gd name="T1" fmla="*/ 141 h 141"/>
                <a:gd name="T2" fmla="*/ 0 w 7"/>
                <a:gd name="T3" fmla="*/ 0 h 141"/>
                <a:gd name="T4" fmla="*/ 3 w 7"/>
                <a:gd name="T5" fmla="*/ 141 h 141"/>
                <a:gd name="T6" fmla="*/ 0 w 7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1">
                  <a:moveTo>
                    <a:pt x="0" y="141"/>
                  </a:moveTo>
                  <a:cubicBezTo>
                    <a:pt x="0" y="94"/>
                    <a:pt x="0" y="47"/>
                    <a:pt x="0" y="0"/>
                  </a:cubicBezTo>
                  <a:cubicBezTo>
                    <a:pt x="7" y="41"/>
                    <a:pt x="1" y="95"/>
                    <a:pt x="3" y="141"/>
                  </a:cubicBezTo>
                  <a:cubicBezTo>
                    <a:pt x="2" y="141"/>
                    <a:pt x="1" y="141"/>
                    <a:pt x="0" y="14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Freeform 476"/>
            <p:cNvSpPr/>
            <p:nvPr/>
          </p:nvSpPr>
          <p:spPr bwMode="auto">
            <a:xfrm>
              <a:off x="6016631" y="1605756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Freeform 477"/>
            <p:cNvSpPr/>
            <p:nvPr/>
          </p:nvSpPr>
          <p:spPr bwMode="auto">
            <a:xfrm>
              <a:off x="5738819" y="1632744"/>
              <a:ext cx="33338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Freeform 478"/>
            <p:cNvSpPr/>
            <p:nvPr/>
          </p:nvSpPr>
          <p:spPr bwMode="auto">
            <a:xfrm>
              <a:off x="5778506" y="1605756"/>
              <a:ext cx="20638" cy="90488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Freeform 479"/>
            <p:cNvSpPr/>
            <p:nvPr/>
          </p:nvSpPr>
          <p:spPr bwMode="auto">
            <a:xfrm>
              <a:off x="6965956" y="1615281"/>
              <a:ext cx="33338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Freeform 480"/>
            <p:cNvSpPr/>
            <p:nvPr/>
          </p:nvSpPr>
          <p:spPr bwMode="auto">
            <a:xfrm>
              <a:off x="1828806" y="1588294"/>
              <a:ext cx="20638" cy="115888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0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Freeform 483"/>
            <p:cNvSpPr/>
            <p:nvPr/>
          </p:nvSpPr>
          <p:spPr bwMode="auto">
            <a:xfrm>
              <a:off x="3198819" y="1693069"/>
              <a:ext cx="101600" cy="101600"/>
            </a:xfrm>
            <a:custGeom>
              <a:avLst/>
              <a:gdLst>
                <a:gd name="T0" fmla="*/ 27 w 34"/>
                <a:gd name="T1" fmla="*/ 34 h 34"/>
                <a:gd name="T2" fmla="*/ 0 w 34"/>
                <a:gd name="T3" fmla="*/ 7 h 34"/>
                <a:gd name="T4" fmla="*/ 30 w 34"/>
                <a:gd name="T5" fmla="*/ 4 h 34"/>
                <a:gd name="T6" fmla="*/ 27 w 34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4">
                  <a:moveTo>
                    <a:pt x="27" y="34"/>
                  </a:moveTo>
                  <a:cubicBezTo>
                    <a:pt x="32" y="11"/>
                    <a:pt x="23" y="2"/>
                    <a:pt x="0" y="7"/>
                  </a:cubicBezTo>
                  <a:cubicBezTo>
                    <a:pt x="4" y="0"/>
                    <a:pt x="21" y="6"/>
                    <a:pt x="30" y="4"/>
                  </a:cubicBezTo>
                  <a:cubicBezTo>
                    <a:pt x="28" y="13"/>
                    <a:pt x="34" y="30"/>
                    <a:pt x="27" y="3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Freeform 488"/>
            <p:cNvSpPr/>
            <p:nvPr/>
          </p:nvSpPr>
          <p:spPr bwMode="auto">
            <a:xfrm>
              <a:off x="3055944" y="1764506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Freeform 490"/>
            <p:cNvSpPr/>
            <p:nvPr/>
          </p:nvSpPr>
          <p:spPr bwMode="auto">
            <a:xfrm>
              <a:off x="6405569" y="1343819"/>
              <a:ext cx="206375" cy="3760788"/>
            </a:xfrm>
            <a:custGeom>
              <a:avLst/>
              <a:gdLst>
                <a:gd name="T0" fmla="*/ 63 w 69"/>
                <a:gd name="T1" fmla="*/ 82 h 1259"/>
                <a:gd name="T2" fmla="*/ 69 w 69"/>
                <a:gd name="T3" fmla="*/ 154 h 1259"/>
                <a:gd name="T4" fmla="*/ 69 w 69"/>
                <a:gd name="T5" fmla="*/ 244 h 1259"/>
                <a:gd name="T6" fmla="*/ 69 w 69"/>
                <a:gd name="T7" fmla="*/ 304 h 1259"/>
                <a:gd name="T8" fmla="*/ 69 w 69"/>
                <a:gd name="T9" fmla="*/ 364 h 1259"/>
                <a:gd name="T10" fmla="*/ 66 w 69"/>
                <a:gd name="T11" fmla="*/ 424 h 1259"/>
                <a:gd name="T12" fmla="*/ 66 w 69"/>
                <a:gd name="T13" fmla="*/ 475 h 1259"/>
                <a:gd name="T14" fmla="*/ 66 w 69"/>
                <a:gd name="T15" fmla="*/ 517 h 1259"/>
                <a:gd name="T16" fmla="*/ 66 w 69"/>
                <a:gd name="T17" fmla="*/ 574 h 1259"/>
                <a:gd name="T18" fmla="*/ 63 w 69"/>
                <a:gd name="T19" fmla="*/ 631 h 1259"/>
                <a:gd name="T20" fmla="*/ 63 w 69"/>
                <a:gd name="T21" fmla="*/ 679 h 1259"/>
                <a:gd name="T22" fmla="*/ 63 w 69"/>
                <a:gd name="T23" fmla="*/ 718 h 1259"/>
                <a:gd name="T24" fmla="*/ 63 w 69"/>
                <a:gd name="T25" fmla="*/ 748 h 1259"/>
                <a:gd name="T26" fmla="*/ 60 w 69"/>
                <a:gd name="T27" fmla="*/ 781 h 1259"/>
                <a:gd name="T28" fmla="*/ 60 w 69"/>
                <a:gd name="T29" fmla="*/ 814 h 1259"/>
                <a:gd name="T30" fmla="*/ 60 w 69"/>
                <a:gd name="T31" fmla="*/ 850 h 1259"/>
                <a:gd name="T32" fmla="*/ 60 w 69"/>
                <a:gd name="T33" fmla="*/ 907 h 1259"/>
                <a:gd name="T34" fmla="*/ 57 w 69"/>
                <a:gd name="T35" fmla="*/ 976 h 1259"/>
                <a:gd name="T36" fmla="*/ 57 w 69"/>
                <a:gd name="T37" fmla="*/ 1042 h 1259"/>
                <a:gd name="T38" fmla="*/ 57 w 69"/>
                <a:gd name="T39" fmla="*/ 1102 h 1259"/>
                <a:gd name="T40" fmla="*/ 57 w 69"/>
                <a:gd name="T41" fmla="*/ 1252 h 1259"/>
                <a:gd name="T42" fmla="*/ 33 w 69"/>
                <a:gd name="T43" fmla="*/ 1231 h 1259"/>
                <a:gd name="T44" fmla="*/ 33 w 69"/>
                <a:gd name="T45" fmla="*/ 1183 h 1259"/>
                <a:gd name="T46" fmla="*/ 30 w 69"/>
                <a:gd name="T47" fmla="*/ 1132 h 1259"/>
                <a:gd name="T48" fmla="*/ 30 w 69"/>
                <a:gd name="T49" fmla="*/ 1096 h 1259"/>
                <a:gd name="T50" fmla="*/ 27 w 69"/>
                <a:gd name="T51" fmla="*/ 1060 h 1259"/>
                <a:gd name="T52" fmla="*/ 21 w 69"/>
                <a:gd name="T53" fmla="*/ 925 h 1259"/>
                <a:gd name="T54" fmla="*/ 18 w 69"/>
                <a:gd name="T55" fmla="*/ 895 h 1259"/>
                <a:gd name="T56" fmla="*/ 12 w 69"/>
                <a:gd name="T57" fmla="*/ 754 h 1259"/>
                <a:gd name="T58" fmla="*/ 12 w 69"/>
                <a:gd name="T59" fmla="*/ 721 h 1259"/>
                <a:gd name="T60" fmla="*/ 9 w 69"/>
                <a:gd name="T61" fmla="*/ 685 h 1259"/>
                <a:gd name="T62" fmla="*/ 9 w 69"/>
                <a:gd name="T63" fmla="*/ 625 h 1259"/>
                <a:gd name="T64" fmla="*/ 9 w 69"/>
                <a:gd name="T65" fmla="*/ 586 h 1259"/>
                <a:gd name="T66" fmla="*/ 9 w 69"/>
                <a:gd name="T67" fmla="*/ 580 h 1259"/>
                <a:gd name="T68" fmla="*/ 6 w 69"/>
                <a:gd name="T69" fmla="*/ 538 h 1259"/>
                <a:gd name="T70" fmla="*/ 6 w 69"/>
                <a:gd name="T71" fmla="*/ 505 h 1259"/>
                <a:gd name="T72" fmla="*/ 3 w 69"/>
                <a:gd name="T73" fmla="*/ 457 h 1259"/>
                <a:gd name="T74" fmla="*/ 3 w 69"/>
                <a:gd name="T75" fmla="*/ 364 h 1259"/>
                <a:gd name="T76" fmla="*/ 6 w 69"/>
                <a:gd name="T77" fmla="*/ 325 h 1259"/>
                <a:gd name="T78" fmla="*/ 6 w 69"/>
                <a:gd name="T79" fmla="*/ 283 h 1259"/>
                <a:gd name="T80" fmla="*/ 9 w 69"/>
                <a:gd name="T81" fmla="*/ 238 h 1259"/>
                <a:gd name="T82" fmla="*/ 9 w 69"/>
                <a:gd name="T83" fmla="*/ 178 h 1259"/>
                <a:gd name="T84" fmla="*/ 6 w 69"/>
                <a:gd name="T85" fmla="*/ 139 h 1259"/>
                <a:gd name="T86" fmla="*/ 6 w 69"/>
                <a:gd name="T87" fmla="*/ 103 h 1259"/>
                <a:gd name="T88" fmla="*/ 3 w 69"/>
                <a:gd name="T89" fmla="*/ 73 h 1259"/>
                <a:gd name="T90" fmla="*/ 0 w 69"/>
                <a:gd name="T91" fmla="*/ 1 h 1259"/>
                <a:gd name="T92" fmla="*/ 60 w 69"/>
                <a:gd name="T93" fmla="*/ 4 h 1259"/>
                <a:gd name="T94" fmla="*/ 63 w 69"/>
                <a:gd name="T95" fmla="*/ 82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1259">
                  <a:moveTo>
                    <a:pt x="63" y="82"/>
                  </a:moveTo>
                  <a:cubicBezTo>
                    <a:pt x="67" y="104"/>
                    <a:pt x="65" y="132"/>
                    <a:pt x="69" y="154"/>
                  </a:cubicBezTo>
                  <a:cubicBezTo>
                    <a:pt x="69" y="184"/>
                    <a:pt x="69" y="214"/>
                    <a:pt x="69" y="244"/>
                  </a:cubicBezTo>
                  <a:cubicBezTo>
                    <a:pt x="69" y="264"/>
                    <a:pt x="69" y="284"/>
                    <a:pt x="69" y="304"/>
                  </a:cubicBezTo>
                  <a:cubicBezTo>
                    <a:pt x="69" y="324"/>
                    <a:pt x="69" y="344"/>
                    <a:pt x="69" y="364"/>
                  </a:cubicBezTo>
                  <a:cubicBezTo>
                    <a:pt x="62" y="378"/>
                    <a:pt x="68" y="405"/>
                    <a:pt x="66" y="424"/>
                  </a:cubicBezTo>
                  <a:cubicBezTo>
                    <a:pt x="66" y="441"/>
                    <a:pt x="66" y="458"/>
                    <a:pt x="66" y="475"/>
                  </a:cubicBezTo>
                  <a:cubicBezTo>
                    <a:pt x="66" y="489"/>
                    <a:pt x="66" y="503"/>
                    <a:pt x="66" y="517"/>
                  </a:cubicBezTo>
                  <a:cubicBezTo>
                    <a:pt x="66" y="536"/>
                    <a:pt x="66" y="555"/>
                    <a:pt x="66" y="574"/>
                  </a:cubicBezTo>
                  <a:cubicBezTo>
                    <a:pt x="59" y="587"/>
                    <a:pt x="65" y="613"/>
                    <a:pt x="63" y="631"/>
                  </a:cubicBezTo>
                  <a:cubicBezTo>
                    <a:pt x="63" y="647"/>
                    <a:pt x="63" y="663"/>
                    <a:pt x="63" y="679"/>
                  </a:cubicBezTo>
                  <a:cubicBezTo>
                    <a:pt x="63" y="692"/>
                    <a:pt x="63" y="705"/>
                    <a:pt x="63" y="718"/>
                  </a:cubicBezTo>
                  <a:cubicBezTo>
                    <a:pt x="63" y="728"/>
                    <a:pt x="63" y="738"/>
                    <a:pt x="63" y="748"/>
                  </a:cubicBezTo>
                  <a:cubicBezTo>
                    <a:pt x="56" y="753"/>
                    <a:pt x="62" y="771"/>
                    <a:pt x="60" y="781"/>
                  </a:cubicBezTo>
                  <a:cubicBezTo>
                    <a:pt x="60" y="792"/>
                    <a:pt x="60" y="803"/>
                    <a:pt x="60" y="814"/>
                  </a:cubicBezTo>
                  <a:cubicBezTo>
                    <a:pt x="60" y="826"/>
                    <a:pt x="60" y="838"/>
                    <a:pt x="60" y="850"/>
                  </a:cubicBezTo>
                  <a:cubicBezTo>
                    <a:pt x="60" y="869"/>
                    <a:pt x="60" y="888"/>
                    <a:pt x="60" y="907"/>
                  </a:cubicBezTo>
                  <a:cubicBezTo>
                    <a:pt x="53" y="924"/>
                    <a:pt x="59" y="954"/>
                    <a:pt x="57" y="976"/>
                  </a:cubicBezTo>
                  <a:cubicBezTo>
                    <a:pt x="57" y="998"/>
                    <a:pt x="57" y="1020"/>
                    <a:pt x="57" y="1042"/>
                  </a:cubicBezTo>
                  <a:cubicBezTo>
                    <a:pt x="57" y="1062"/>
                    <a:pt x="57" y="1082"/>
                    <a:pt x="57" y="1102"/>
                  </a:cubicBezTo>
                  <a:cubicBezTo>
                    <a:pt x="57" y="1152"/>
                    <a:pt x="57" y="1202"/>
                    <a:pt x="57" y="1252"/>
                  </a:cubicBezTo>
                  <a:cubicBezTo>
                    <a:pt x="35" y="1259"/>
                    <a:pt x="37" y="1242"/>
                    <a:pt x="33" y="1231"/>
                  </a:cubicBezTo>
                  <a:cubicBezTo>
                    <a:pt x="33" y="1209"/>
                    <a:pt x="35" y="1203"/>
                    <a:pt x="33" y="1183"/>
                  </a:cubicBezTo>
                  <a:cubicBezTo>
                    <a:pt x="31" y="1167"/>
                    <a:pt x="37" y="1143"/>
                    <a:pt x="30" y="1132"/>
                  </a:cubicBezTo>
                  <a:cubicBezTo>
                    <a:pt x="30" y="1120"/>
                    <a:pt x="30" y="1108"/>
                    <a:pt x="30" y="1096"/>
                  </a:cubicBezTo>
                  <a:cubicBezTo>
                    <a:pt x="28" y="1085"/>
                    <a:pt x="34" y="1066"/>
                    <a:pt x="27" y="1060"/>
                  </a:cubicBezTo>
                  <a:cubicBezTo>
                    <a:pt x="33" y="1011"/>
                    <a:pt x="21" y="981"/>
                    <a:pt x="21" y="925"/>
                  </a:cubicBezTo>
                  <a:cubicBezTo>
                    <a:pt x="19" y="916"/>
                    <a:pt x="25" y="899"/>
                    <a:pt x="18" y="895"/>
                  </a:cubicBezTo>
                  <a:cubicBezTo>
                    <a:pt x="13" y="846"/>
                    <a:pt x="17" y="795"/>
                    <a:pt x="12" y="754"/>
                  </a:cubicBezTo>
                  <a:cubicBezTo>
                    <a:pt x="12" y="743"/>
                    <a:pt x="12" y="732"/>
                    <a:pt x="12" y="721"/>
                  </a:cubicBezTo>
                  <a:cubicBezTo>
                    <a:pt x="22" y="718"/>
                    <a:pt x="1" y="705"/>
                    <a:pt x="9" y="685"/>
                  </a:cubicBezTo>
                  <a:cubicBezTo>
                    <a:pt x="9" y="665"/>
                    <a:pt x="9" y="645"/>
                    <a:pt x="9" y="625"/>
                  </a:cubicBezTo>
                  <a:cubicBezTo>
                    <a:pt x="9" y="612"/>
                    <a:pt x="9" y="599"/>
                    <a:pt x="9" y="586"/>
                  </a:cubicBezTo>
                  <a:cubicBezTo>
                    <a:pt x="9" y="584"/>
                    <a:pt x="9" y="582"/>
                    <a:pt x="9" y="580"/>
                  </a:cubicBezTo>
                  <a:cubicBezTo>
                    <a:pt x="7" y="567"/>
                    <a:pt x="13" y="546"/>
                    <a:pt x="6" y="538"/>
                  </a:cubicBezTo>
                  <a:cubicBezTo>
                    <a:pt x="6" y="527"/>
                    <a:pt x="6" y="516"/>
                    <a:pt x="6" y="505"/>
                  </a:cubicBezTo>
                  <a:cubicBezTo>
                    <a:pt x="4" y="490"/>
                    <a:pt x="10" y="467"/>
                    <a:pt x="3" y="457"/>
                  </a:cubicBezTo>
                  <a:cubicBezTo>
                    <a:pt x="3" y="426"/>
                    <a:pt x="3" y="395"/>
                    <a:pt x="3" y="364"/>
                  </a:cubicBezTo>
                  <a:cubicBezTo>
                    <a:pt x="10" y="357"/>
                    <a:pt x="4" y="337"/>
                    <a:pt x="6" y="325"/>
                  </a:cubicBezTo>
                  <a:cubicBezTo>
                    <a:pt x="6" y="311"/>
                    <a:pt x="6" y="297"/>
                    <a:pt x="6" y="283"/>
                  </a:cubicBezTo>
                  <a:cubicBezTo>
                    <a:pt x="13" y="274"/>
                    <a:pt x="7" y="252"/>
                    <a:pt x="9" y="238"/>
                  </a:cubicBezTo>
                  <a:cubicBezTo>
                    <a:pt x="9" y="218"/>
                    <a:pt x="9" y="198"/>
                    <a:pt x="9" y="178"/>
                  </a:cubicBezTo>
                  <a:cubicBezTo>
                    <a:pt x="7" y="166"/>
                    <a:pt x="13" y="146"/>
                    <a:pt x="6" y="139"/>
                  </a:cubicBezTo>
                  <a:cubicBezTo>
                    <a:pt x="6" y="127"/>
                    <a:pt x="6" y="115"/>
                    <a:pt x="6" y="103"/>
                  </a:cubicBezTo>
                  <a:cubicBezTo>
                    <a:pt x="4" y="94"/>
                    <a:pt x="10" y="77"/>
                    <a:pt x="3" y="73"/>
                  </a:cubicBezTo>
                  <a:cubicBezTo>
                    <a:pt x="5" y="46"/>
                    <a:pt x="0" y="26"/>
                    <a:pt x="0" y="1"/>
                  </a:cubicBezTo>
                  <a:cubicBezTo>
                    <a:pt x="22" y="0"/>
                    <a:pt x="37" y="6"/>
                    <a:pt x="60" y="4"/>
                  </a:cubicBezTo>
                  <a:cubicBezTo>
                    <a:pt x="62" y="29"/>
                    <a:pt x="56" y="62"/>
                    <a:pt x="63" y="8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Freeform 491"/>
            <p:cNvSpPr/>
            <p:nvPr/>
          </p:nvSpPr>
          <p:spPr bwMode="auto">
            <a:xfrm>
              <a:off x="1655769" y="178514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Freeform 492"/>
            <p:cNvSpPr/>
            <p:nvPr/>
          </p:nvSpPr>
          <p:spPr bwMode="auto">
            <a:xfrm>
              <a:off x="2867031" y="1797844"/>
              <a:ext cx="144463" cy="14288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Freeform 493"/>
            <p:cNvSpPr/>
            <p:nvPr/>
          </p:nvSpPr>
          <p:spPr bwMode="auto">
            <a:xfrm>
              <a:off x="5951544" y="1731169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Freeform 495"/>
            <p:cNvSpPr/>
            <p:nvPr/>
          </p:nvSpPr>
          <p:spPr bwMode="auto">
            <a:xfrm>
              <a:off x="1781181" y="1704181"/>
              <a:ext cx="33338" cy="188913"/>
            </a:xfrm>
            <a:custGeom>
              <a:avLst/>
              <a:gdLst>
                <a:gd name="T0" fmla="*/ 7 w 11"/>
                <a:gd name="T1" fmla="*/ 0 h 63"/>
                <a:gd name="T2" fmla="*/ 4 w 11"/>
                <a:gd name="T3" fmla="*/ 63 h 63"/>
                <a:gd name="T4" fmla="*/ 7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Freeform 496"/>
            <p:cNvSpPr/>
            <p:nvPr/>
          </p:nvSpPr>
          <p:spPr bwMode="auto">
            <a:xfrm>
              <a:off x="6611944" y="1802606"/>
              <a:ext cx="20638" cy="269875"/>
            </a:xfrm>
            <a:custGeom>
              <a:avLst/>
              <a:gdLst>
                <a:gd name="T0" fmla="*/ 0 w 7"/>
                <a:gd name="T1" fmla="*/ 0 h 90"/>
                <a:gd name="T2" fmla="*/ 3 w 7"/>
                <a:gd name="T3" fmla="*/ 90 h 90"/>
                <a:gd name="T4" fmla="*/ 0 w 7"/>
                <a:gd name="T5" fmla="*/ 90 h 90"/>
                <a:gd name="T6" fmla="*/ 0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0" y="0"/>
                  </a:moveTo>
                  <a:cubicBezTo>
                    <a:pt x="7" y="24"/>
                    <a:pt x="1" y="61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2" name="Freeform 497"/>
            <p:cNvSpPr/>
            <p:nvPr/>
          </p:nvSpPr>
          <p:spPr bwMode="auto">
            <a:xfrm>
              <a:off x="2500319" y="1808956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Freeform 498"/>
            <p:cNvSpPr/>
            <p:nvPr/>
          </p:nvSpPr>
          <p:spPr bwMode="auto">
            <a:xfrm>
              <a:off x="6411919" y="1758156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Freeform 499"/>
            <p:cNvSpPr/>
            <p:nvPr/>
          </p:nvSpPr>
          <p:spPr bwMode="auto">
            <a:xfrm>
              <a:off x="2341569" y="1802606"/>
              <a:ext cx="982663" cy="3303588"/>
            </a:xfrm>
            <a:custGeom>
              <a:avLst/>
              <a:gdLst>
                <a:gd name="T0" fmla="*/ 314 w 329"/>
                <a:gd name="T1" fmla="*/ 12 h 1106"/>
                <a:gd name="T2" fmla="*/ 314 w 329"/>
                <a:gd name="T3" fmla="*/ 54 h 1106"/>
                <a:gd name="T4" fmla="*/ 254 w 329"/>
                <a:gd name="T5" fmla="*/ 54 h 1106"/>
                <a:gd name="T6" fmla="*/ 161 w 329"/>
                <a:gd name="T7" fmla="*/ 51 h 1106"/>
                <a:gd name="T8" fmla="*/ 98 w 329"/>
                <a:gd name="T9" fmla="*/ 54 h 1106"/>
                <a:gd name="T10" fmla="*/ 146 w 329"/>
                <a:gd name="T11" fmla="*/ 186 h 1106"/>
                <a:gd name="T12" fmla="*/ 248 w 329"/>
                <a:gd name="T13" fmla="*/ 186 h 1106"/>
                <a:gd name="T14" fmla="*/ 311 w 329"/>
                <a:gd name="T15" fmla="*/ 186 h 1106"/>
                <a:gd name="T16" fmla="*/ 311 w 329"/>
                <a:gd name="T17" fmla="*/ 234 h 1106"/>
                <a:gd name="T18" fmla="*/ 263 w 329"/>
                <a:gd name="T19" fmla="*/ 234 h 1106"/>
                <a:gd name="T20" fmla="*/ 194 w 329"/>
                <a:gd name="T21" fmla="*/ 231 h 1106"/>
                <a:gd name="T22" fmla="*/ 110 w 329"/>
                <a:gd name="T23" fmla="*/ 273 h 1106"/>
                <a:gd name="T24" fmla="*/ 110 w 329"/>
                <a:gd name="T25" fmla="*/ 348 h 1106"/>
                <a:gd name="T26" fmla="*/ 137 w 329"/>
                <a:gd name="T27" fmla="*/ 360 h 1106"/>
                <a:gd name="T28" fmla="*/ 197 w 329"/>
                <a:gd name="T29" fmla="*/ 363 h 1106"/>
                <a:gd name="T30" fmla="*/ 314 w 329"/>
                <a:gd name="T31" fmla="*/ 354 h 1106"/>
                <a:gd name="T32" fmla="*/ 317 w 329"/>
                <a:gd name="T33" fmla="*/ 420 h 1106"/>
                <a:gd name="T34" fmla="*/ 212 w 329"/>
                <a:gd name="T35" fmla="*/ 411 h 1106"/>
                <a:gd name="T36" fmla="*/ 134 w 329"/>
                <a:gd name="T37" fmla="*/ 408 h 1106"/>
                <a:gd name="T38" fmla="*/ 107 w 329"/>
                <a:gd name="T39" fmla="*/ 417 h 1106"/>
                <a:gd name="T40" fmla="*/ 116 w 329"/>
                <a:gd name="T41" fmla="*/ 492 h 1106"/>
                <a:gd name="T42" fmla="*/ 143 w 329"/>
                <a:gd name="T43" fmla="*/ 549 h 1106"/>
                <a:gd name="T44" fmla="*/ 224 w 329"/>
                <a:gd name="T45" fmla="*/ 549 h 1106"/>
                <a:gd name="T46" fmla="*/ 320 w 329"/>
                <a:gd name="T47" fmla="*/ 543 h 1106"/>
                <a:gd name="T48" fmla="*/ 320 w 329"/>
                <a:gd name="T49" fmla="*/ 612 h 1106"/>
                <a:gd name="T50" fmla="*/ 251 w 329"/>
                <a:gd name="T51" fmla="*/ 612 h 1106"/>
                <a:gd name="T52" fmla="*/ 122 w 329"/>
                <a:gd name="T53" fmla="*/ 606 h 1106"/>
                <a:gd name="T54" fmla="*/ 116 w 329"/>
                <a:gd name="T55" fmla="*/ 660 h 1106"/>
                <a:gd name="T56" fmla="*/ 119 w 329"/>
                <a:gd name="T57" fmla="*/ 714 h 1106"/>
                <a:gd name="T58" fmla="*/ 143 w 329"/>
                <a:gd name="T59" fmla="*/ 741 h 1106"/>
                <a:gd name="T60" fmla="*/ 323 w 329"/>
                <a:gd name="T61" fmla="*/ 741 h 1106"/>
                <a:gd name="T62" fmla="*/ 326 w 329"/>
                <a:gd name="T63" fmla="*/ 810 h 1106"/>
                <a:gd name="T64" fmla="*/ 263 w 329"/>
                <a:gd name="T65" fmla="*/ 810 h 1106"/>
                <a:gd name="T66" fmla="*/ 176 w 329"/>
                <a:gd name="T67" fmla="*/ 807 h 1106"/>
                <a:gd name="T68" fmla="*/ 122 w 329"/>
                <a:gd name="T69" fmla="*/ 807 h 1106"/>
                <a:gd name="T70" fmla="*/ 122 w 329"/>
                <a:gd name="T71" fmla="*/ 897 h 1106"/>
                <a:gd name="T72" fmla="*/ 215 w 329"/>
                <a:gd name="T73" fmla="*/ 921 h 1106"/>
                <a:gd name="T74" fmla="*/ 326 w 329"/>
                <a:gd name="T75" fmla="*/ 954 h 1106"/>
                <a:gd name="T76" fmla="*/ 284 w 329"/>
                <a:gd name="T77" fmla="*/ 981 h 1106"/>
                <a:gd name="T78" fmla="*/ 161 w 329"/>
                <a:gd name="T79" fmla="*/ 975 h 1106"/>
                <a:gd name="T80" fmla="*/ 128 w 329"/>
                <a:gd name="T81" fmla="*/ 1026 h 1106"/>
                <a:gd name="T82" fmla="*/ 128 w 329"/>
                <a:gd name="T83" fmla="*/ 1092 h 1106"/>
                <a:gd name="T84" fmla="*/ 5 w 329"/>
                <a:gd name="T85" fmla="*/ 1041 h 1106"/>
                <a:gd name="T86" fmla="*/ 8 w 329"/>
                <a:gd name="T87" fmla="*/ 975 h 1106"/>
                <a:gd name="T88" fmla="*/ 11 w 329"/>
                <a:gd name="T89" fmla="*/ 864 h 1106"/>
                <a:gd name="T90" fmla="*/ 14 w 329"/>
                <a:gd name="T91" fmla="*/ 564 h 1106"/>
                <a:gd name="T92" fmla="*/ 14 w 329"/>
                <a:gd name="T93" fmla="*/ 267 h 1106"/>
                <a:gd name="T94" fmla="*/ 14 w 329"/>
                <a:gd name="T95" fmla="*/ 36 h 1106"/>
                <a:gd name="T96" fmla="*/ 38 w 329"/>
                <a:gd name="T97" fmla="*/ 6 h 1106"/>
                <a:gd name="T98" fmla="*/ 98 w 329"/>
                <a:gd name="T99" fmla="*/ 9 h 1106"/>
                <a:gd name="T100" fmla="*/ 224 w 329"/>
                <a:gd name="T101" fmla="*/ 3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9" h="1106">
                  <a:moveTo>
                    <a:pt x="224" y="3"/>
                  </a:moveTo>
                  <a:cubicBezTo>
                    <a:pt x="256" y="4"/>
                    <a:pt x="287" y="6"/>
                    <a:pt x="314" y="12"/>
                  </a:cubicBezTo>
                  <a:cubicBezTo>
                    <a:pt x="318" y="22"/>
                    <a:pt x="324" y="35"/>
                    <a:pt x="317" y="48"/>
                  </a:cubicBezTo>
                  <a:cubicBezTo>
                    <a:pt x="314" y="48"/>
                    <a:pt x="315" y="52"/>
                    <a:pt x="314" y="54"/>
                  </a:cubicBezTo>
                  <a:cubicBezTo>
                    <a:pt x="301" y="54"/>
                    <a:pt x="288" y="54"/>
                    <a:pt x="275" y="54"/>
                  </a:cubicBezTo>
                  <a:cubicBezTo>
                    <a:pt x="268" y="54"/>
                    <a:pt x="261" y="54"/>
                    <a:pt x="254" y="54"/>
                  </a:cubicBezTo>
                  <a:cubicBezTo>
                    <a:pt x="240" y="47"/>
                    <a:pt x="213" y="53"/>
                    <a:pt x="194" y="51"/>
                  </a:cubicBezTo>
                  <a:cubicBezTo>
                    <a:pt x="183" y="51"/>
                    <a:pt x="172" y="51"/>
                    <a:pt x="161" y="51"/>
                  </a:cubicBezTo>
                  <a:cubicBezTo>
                    <a:pt x="152" y="53"/>
                    <a:pt x="135" y="47"/>
                    <a:pt x="131" y="54"/>
                  </a:cubicBezTo>
                  <a:cubicBezTo>
                    <a:pt x="120" y="54"/>
                    <a:pt x="109" y="54"/>
                    <a:pt x="98" y="54"/>
                  </a:cubicBezTo>
                  <a:cubicBezTo>
                    <a:pt x="95" y="100"/>
                    <a:pt x="109" y="145"/>
                    <a:pt x="104" y="183"/>
                  </a:cubicBezTo>
                  <a:cubicBezTo>
                    <a:pt x="113" y="189"/>
                    <a:pt x="132" y="185"/>
                    <a:pt x="146" y="186"/>
                  </a:cubicBezTo>
                  <a:cubicBezTo>
                    <a:pt x="152" y="193"/>
                    <a:pt x="171" y="187"/>
                    <a:pt x="182" y="189"/>
                  </a:cubicBezTo>
                  <a:cubicBezTo>
                    <a:pt x="203" y="187"/>
                    <a:pt x="232" y="193"/>
                    <a:pt x="248" y="186"/>
                  </a:cubicBezTo>
                  <a:cubicBezTo>
                    <a:pt x="254" y="186"/>
                    <a:pt x="260" y="186"/>
                    <a:pt x="266" y="186"/>
                  </a:cubicBezTo>
                  <a:cubicBezTo>
                    <a:pt x="281" y="186"/>
                    <a:pt x="296" y="186"/>
                    <a:pt x="311" y="186"/>
                  </a:cubicBezTo>
                  <a:cubicBezTo>
                    <a:pt x="311" y="190"/>
                    <a:pt x="311" y="194"/>
                    <a:pt x="311" y="198"/>
                  </a:cubicBezTo>
                  <a:cubicBezTo>
                    <a:pt x="311" y="210"/>
                    <a:pt x="311" y="222"/>
                    <a:pt x="311" y="234"/>
                  </a:cubicBezTo>
                  <a:cubicBezTo>
                    <a:pt x="300" y="234"/>
                    <a:pt x="289" y="234"/>
                    <a:pt x="278" y="234"/>
                  </a:cubicBezTo>
                  <a:cubicBezTo>
                    <a:pt x="273" y="234"/>
                    <a:pt x="268" y="234"/>
                    <a:pt x="263" y="234"/>
                  </a:cubicBezTo>
                  <a:cubicBezTo>
                    <a:pt x="252" y="227"/>
                    <a:pt x="228" y="233"/>
                    <a:pt x="212" y="231"/>
                  </a:cubicBezTo>
                  <a:cubicBezTo>
                    <a:pt x="206" y="231"/>
                    <a:pt x="200" y="231"/>
                    <a:pt x="194" y="231"/>
                  </a:cubicBezTo>
                  <a:cubicBezTo>
                    <a:pt x="174" y="226"/>
                    <a:pt x="133" y="226"/>
                    <a:pt x="113" y="231"/>
                  </a:cubicBezTo>
                  <a:cubicBezTo>
                    <a:pt x="106" y="239"/>
                    <a:pt x="112" y="260"/>
                    <a:pt x="110" y="273"/>
                  </a:cubicBezTo>
                  <a:cubicBezTo>
                    <a:pt x="110" y="289"/>
                    <a:pt x="110" y="305"/>
                    <a:pt x="110" y="321"/>
                  </a:cubicBezTo>
                  <a:cubicBezTo>
                    <a:pt x="110" y="330"/>
                    <a:pt x="110" y="339"/>
                    <a:pt x="110" y="348"/>
                  </a:cubicBezTo>
                  <a:cubicBezTo>
                    <a:pt x="109" y="348"/>
                    <a:pt x="108" y="348"/>
                    <a:pt x="107" y="348"/>
                  </a:cubicBezTo>
                  <a:cubicBezTo>
                    <a:pt x="101" y="368"/>
                    <a:pt x="125" y="358"/>
                    <a:pt x="137" y="360"/>
                  </a:cubicBezTo>
                  <a:cubicBezTo>
                    <a:pt x="147" y="360"/>
                    <a:pt x="157" y="360"/>
                    <a:pt x="167" y="360"/>
                  </a:cubicBezTo>
                  <a:cubicBezTo>
                    <a:pt x="171" y="367"/>
                    <a:pt x="188" y="361"/>
                    <a:pt x="197" y="363"/>
                  </a:cubicBezTo>
                  <a:cubicBezTo>
                    <a:pt x="210" y="361"/>
                    <a:pt x="231" y="367"/>
                    <a:pt x="239" y="360"/>
                  </a:cubicBezTo>
                  <a:cubicBezTo>
                    <a:pt x="265" y="359"/>
                    <a:pt x="287" y="354"/>
                    <a:pt x="314" y="354"/>
                  </a:cubicBezTo>
                  <a:cubicBezTo>
                    <a:pt x="316" y="369"/>
                    <a:pt x="310" y="392"/>
                    <a:pt x="317" y="402"/>
                  </a:cubicBezTo>
                  <a:cubicBezTo>
                    <a:pt x="317" y="408"/>
                    <a:pt x="317" y="414"/>
                    <a:pt x="317" y="420"/>
                  </a:cubicBezTo>
                  <a:cubicBezTo>
                    <a:pt x="309" y="410"/>
                    <a:pt x="286" y="415"/>
                    <a:pt x="269" y="414"/>
                  </a:cubicBezTo>
                  <a:cubicBezTo>
                    <a:pt x="256" y="407"/>
                    <a:pt x="230" y="413"/>
                    <a:pt x="212" y="411"/>
                  </a:cubicBezTo>
                  <a:cubicBezTo>
                    <a:pt x="205" y="411"/>
                    <a:pt x="198" y="411"/>
                    <a:pt x="191" y="411"/>
                  </a:cubicBezTo>
                  <a:cubicBezTo>
                    <a:pt x="178" y="404"/>
                    <a:pt x="152" y="410"/>
                    <a:pt x="134" y="408"/>
                  </a:cubicBezTo>
                  <a:cubicBezTo>
                    <a:pt x="125" y="408"/>
                    <a:pt x="116" y="408"/>
                    <a:pt x="107" y="408"/>
                  </a:cubicBezTo>
                  <a:cubicBezTo>
                    <a:pt x="107" y="411"/>
                    <a:pt x="107" y="414"/>
                    <a:pt x="107" y="417"/>
                  </a:cubicBezTo>
                  <a:cubicBezTo>
                    <a:pt x="120" y="424"/>
                    <a:pt x="107" y="457"/>
                    <a:pt x="116" y="468"/>
                  </a:cubicBezTo>
                  <a:cubicBezTo>
                    <a:pt x="116" y="476"/>
                    <a:pt x="116" y="484"/>
                    <a:pt x="116" y="492"/>
                  </a:cubicBezTo>
                  <a:cubicBezTo>
                    <a:pt x="118" y="510"/>
                    <a:pt x="112" y="536"/>
                    <a:pt x="119" y="549"/>
                  </a:cubicBezTo>
                  <a:cubicBezTo>
                    <a:pt x="127" y="549"/>
                    <a:pt x="135" y="549"/>
                    <a:pt x="143" y="549"/>
                  </a:cubicBezTo>
                  <a:cubicBezTo>
                    <a:pt x="169" y="549"/>
                    <a:pt x="195" y="549"/>
                    <a:pt x="221" y="549"/>
                  </a:cubicBezTo>
                  <a:cubicBezTo>
                    <a:pt x="222" y="549"/>
                    <a:pt x="223" y="549"/>
                    <a:pt x="224" y="549"/>
                  </a:cubicBezTo>
                  <a:cubicBezTo>
                    <a:pt x="227" y="554"/>
                    <a:pt x="251" y="554"/>
                    <a:pt x="254" y="549"/>
                  </a:cubicBezTo>
                  <a:cubicBezTo>
                    <a:pt x="277" y="548"/>
                    <a:pt x="294" y="541"/>
                    <a:pt x="320" y="543"/>
                  </a:cubicBezTo>
                  <a:cubicBezTo>
                    <a:pt x="320" y="555"/>
                    <a:pt x="320" y="567"/>
                    <a:pt x="320" y="579"/>
                  </a:cubicBezTo>
                  <a:cubicBezTo>
                    <a:pt x="320" y="590"/>
                    <a:pt x="320" y="601"/>
                    <a:pt x="320" y="612"/>
                  </a:cubicBezTo>
                  <a:cubicBezTo>
                    <a:pt x="303" y="612"/>
                    <a:pt x="286" y="612"/>
                    <a:pt x="269" y="612"/>
                  </a:cubicBezTo>
                  <a:cubicBezTo>
                    <a:pt x="263" y="612"/>
                    <a:pt x="257" y="612"/>
                    <a:pt x="251" y="612"/>
                  </a:cubicBezTo>
                  <a:cubicBezTo>
                    <a:pt x="239" y="605"/>
                    <a:pt x="214" y="611"/>
                    <a:pt x="197" y="609"/>
                  </a:cubicBezTo>
                  <a:cubicBezTo>
                    <a:pt x="169" y="611"/>
                    <a:pt x="149" y="605"/>
                    <a:pt x="122" y="606"/>
                  </a:cubicBezTo>
                  <a:cubicBezTo>
                    <a:pt x="116" y="606"/>
                    <a:pt x="120" y="616"/>
                    <a:pt x="116" y="618"/>
                  </a:cubicBezTo>
                  <a:cubicBezTo>
                    <a:pt x="111" y="625"/>
                    <a:pt x="111" y="653"/>
                    <a:pt x="116" y="660"/>
                  </a:cubicBezTo>
                  <a:cubicBezTo>
                    <a:pt x="116" y="664"/>
                    <a:pt x="116" y="668"/>
                    <a:pt x="116" y="672"/>
                  </a:cubicBezTo>
                  <a:cubicBezTo>
                    <a:pt x="118" y="685"/>
                    <a:pt x="112" y="706"/>
                    <a:pt x="119" y="714"/>
                  </a:cubicBezTo>
                  <a:cubicBezTo>
                    <a:pt x="119" y="724"/>
                    <a:pt x="119" y="734"/>
                    <a:pt x="119" y="744"/>
                  </a:cubicBezTo>
                  <a:cubicBezTo>
                    <a:pt x="122" y="750"/>
                    <a:pt x="132" y="738"/>
                    <a:pt x="143" y="741"/>
                  </a:cubicBezTo>
                  <a:cubicBezTo>
                    <a:pt x="191" y="741"/>
                    <a:pt x="239" y="741"/>
                    <a:pt x="287" y="741"/>
                  </a:cubicBezTo>
                  <a:cubicBezTo>
                    <a:pt x="299" y="741"/>
                    <a:pt x="311" y="741"/>
                    <a:pt x="323" y="741"/>
                  </a:cubicBezTo>
                  <a:cubicBezTo>
                    <a:pt x="325" y="756"/>
                    <a:pt x="319" y="779"/>
                    <a:pt x="326" y="789"/>
                  </a:cubicBezTo>
                  <a:cubicBezTo>
                    <a:pt x="326" y="796"/>
                    <a:pt x="326" y="803"/>
                    <a:pt x="326" y="810"/>
                  </a:cubicBezTo>
                  <a:cubicBezTo>
                    <a:pt x="312" y="810"/>
                    <a:pt x="298" y="810"/>
                    <a:pt x="284" y="810"/>
                  </a:cubicBezTo>
                  <a:cubicBezTo>
                    <a:pt x="277" y="810"/>
                    <a:pt x="270" y="810"/>
                    <a:pt x="263" y="810"/>
                  </a:cubicBezTo>
                  <a:cubicBezTo>
                    <a:pt x="248" y="803"/>
                    <a:pt x="220" y="809"/>
                    <a:pt x="200" y="807"/>
                  </a:cubicBezTo>
                  <a:cubicBezTo>
                    <a:pt x="192" y="807"/>
                    <a:pt x="184" y="807"/>
                    <a:pt x="176" y="807"/>
                  </a:cubicBezTo>
                  <a:cubicBezTo>
                    <a:pt x="168" y="802"/>
                    <a:pt x="139" y="802"/>
                    <a:pt x="131" y="807"/>
                  </a:cubicBezTo>
                  <a:cubicBezTo>
                    <a:pt x="128" y="807"/>
                    <a:pt x="125" y="807"/>
                    <a:pt x="122" y="807"/>
                  </a:cubicBezTo>
                  <a:cubicBezTo>
                    <a:pt x="122" y="812"/>
                    <a:pt x="118" y="813"/>
                    <a:pt x="119" y="819"/>
                  </a:cubicBezTo>
                  <a:cubicBezTo>
                    <a:pt x="121" y="844"/>
                    <a:pt x="115" y="877"/>
                    <a:pt x="122" y="897"/>
                  </a:cubicBezTo>
                  <a:cubicBezTo>
                    <a:pt x="123" y="909"/>
                    <a:pt x="128" y="917"/>
                    <a:pt x="131" y="927"/>
                  </a:cubicBezTo>
                  <a:cubicBezTo>
                    <a:pt x="153" y="930"/>
                    <a:pt x="183" y="918"/>
                    <a:pt x="215" y="921"/>
                  </a:cubicBezTo>
                  <a:cubicBezTo>
                    <a:pt x="252" y="921"/>
                    <a:pt x="289" y="921"/>
                    <a:pt x="326" y="921"/>
                  </a:cubicBezTo>
                  <a:cubicBezTo>
                    <a:pt x="326" y="932"/>
                    <a:pt x="326" y="943"/>
                    <a:pt x="326" y="954"/>
                  </a:cubicBezTo>
                  <a:cubicBezTo>
                    <a:pt x="317" y="956"/>
                    <a:pt x="329" y="979"/>
                    <a:pt x="320" y="981"/>
                  </a:cubicBezTo>
                  <a:cubicBezTo>
                    <a:pt x="308" y="981"/>
                    <a:pt x="296" y="981"/>
                    <a:pt x="284" y="981"/>
                  </a:cubicBezTo>
                  <a:cubicBezTo>
                    <a:pt x="256" y="983"/>
                    <a:pt x="236" y="977"/>
                    <a:pt x="209" y="978"/>
                  </a:cubicBezTo>
                  <a:cubicBezTo>
                    <a:pt x="199" y="971"/>
                    <a:pt x="176" y="977"/>
                    <a:pt x="161" y="975"/>
                  </a:cubicBezTo>
                  <a:cubicBezTo>
                    <a:pt x="148" y="973"/>
                    <a:pt x="141" y="977"/>
                    <a:pt x="131" y="978"/>
                  </a:cubicBezTo>
                  <a:cubicBezTo>
                    <a:pt x="128" y="986"/>
                    <a:pt x="128" y="1007"/>
                    <a:pt x="128" y="1026"/>
                  </a:cubicBezTo>
                  <a:cubicBezTo>
                    <a:pt x="128" y="1042"/>
                    <a:pt x="128" y="1058"/>
                    <a:pt x="128" y="1074"/>
                  </a:cubicBezTo>
                  <a:cubicBezTo>
                    <a:pt x="128" y="1080"/>
                    <a:pt x="128" y="1086"/>
                    <a:pt x="128" y="1092"/>
                  </a:cubicBezTo>
                  <a:cubicBezTo>
                    <a:pt x="98" y="1106"/>
                    <a:pt x="42" y="1094"/>
                    <a:pt x="2" y="1098"/>
                  </a:cubicBezTo>
                  <a:cubicBezTo>
                    <a:pt x="0" y="1076"/>
                    <a:pt x="7" y="1063"/>
                    <a:pt x="5" y="1041"/>
                  </a:cubicBezTo>
                  <a:cubicBezTo>
                    <a:pt x="12" y="1031"/>
                    <a:pt x="6" y="1008"/>
                    <a:pt x="8" y="993"/>
                  </a:cubicBezTo>
                  <a:cubicBezTo>
                    <a:pt x="8" y="987"/>
                    <a:pt x="8" y="981"/>
                    <a:pt x="8" y="975"/>
                  </a:cubicBezTo>
                  <a:cubicBezTo>
                    <a:pt x="15" y="971"/>
                    <a:pt x="9" y="954"/>
                    <a:pt x="11" y="945"/>
                  </a:cubicBezTo>
                  <a:cubicBezTo>
                    <a:pt x="11" y="918"/>
                    <a:pt x="11" y="891"/>
                    <a:pt x="11" y="864"/>
                  </a:cubicBezTo>
                  <a:cubicBezTo>
                    <a:pt x="11" y="814"/>
                    <a:pt x="11" y="764"/>
                    <a:pt x="11" y="714"/>
                  </a:cubicBezTo>
                  <a:cubicBezTo>
                    <a:pt x="18" y="670"/>
                    <a:pt x="12" y="613"/>
                    <a:pt x="14" y="564"/>
                  </a:cubicBezTo>
                  <a:cubicBezTo>
                    <a:pt x="14" y="515"/>
                    <a:pt x="14" y="466"/>
                    <a:pt x="14" y="417"/>
                  </a:cubicBezTo>
                  <a:cubicBezTo>
                    <a:pt x="14" y="367"/>
                    <a:pt x="14" y="317"/>
                    <a:pt x="14" y="267"/>
                  </a:cubicBezTo>
                  <a:cubicBezTo>
                    <a:pt x="14" y="217"/>
                    <a:pt x="14" y="167"/>
                    <a:pt x="14" y="117"/>
                  </a:cubicBezTo>
                  <a:cubicBezTo>
                    <a:pt x="19" y="97"/>
                    <a:pt x="19" y="56"/>
                    <a:pt x="14" y="36"/>
                  </a:cubicBezTo>
                  <a:cubicBezTo>
                    <a:pt x="16" y="25"/>
                    <a:pt x="9" y="23"/>
                    <a:pt x="11" y="12"/>
                  </a:cubicBezTo>
                  <a:cubicBezTo>
                    <a:pt x="10" y="0"/>
                    <a:pt x="30" y="9"/>
                    <a:pt x="38" y="6"/>
                  </a:cubicBezTo>
                  <a:cubicBezTo>
                    <a:pt x="43" y="6"/>
                    <a:pt x="48" y="6"/>
                    <a:pt x="53" y="6"/>
                  </a:cubicBezTo>
                  <a:cubicBezTo>
                    <a:pt x="62" y="13"/>
                    <a:pt x="84" y="7"/>
                    <a:pt x="98" y="9"/>
                  </a:cubicBezTo>
                  <a:cubicBezTo>
                    <a:pt x="128" y="11"/>
                    <a:pt x="148" y="3"/>
                    <a:pt x="176" y="3"/>
                  </a:cubicBezTo>
                  <a:cubicBezTo>
                    <a:pt x="192" y="3"/>
                    <a:pt x="208" y="3"/>
                    <a:pt x="224" y="3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Freeform 500"/>
            <p:cNvSpPr/>
            <p:nvPr/>
          </p:nvSpPr>
          <p:spPr bwMode="auto">
            <a:xfrm>
              <a:off x="5008569" y="1828006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Freeform 501"/>
            <p:cNvSpPr/>
            <p:nvPr/>
          </p:nvSpPr>
          <p:spPr bwMode="auto">
            <a:xfrm>
              <a:off x="1343031" y="1802606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Freeform 502"/>
            <p:cNvSpPr/>
            <p:nvPr/>
          </p:nvSpPr>
          <p:spPr bwMode="auto">
            <a:xfrm>
              <a:off x="6772281" y="1866106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Freeform 503"/>
            <p:cNvSpPr/>
            <p:nvPr/>
          </p:nvSpPr>
          <p:spPr bwMode="auto">
            <a:xfrm>
              <a:off x="5038731" y="1877219"/>
              <a:ext cx="1322388" cy="266700"/>
            </a:xfrm>
            <a:custGeom>
              <a:avLst/>
              <a:gdLst>
                <a:gd name="T0" fmla="*/ 269 w 443"/>
                <a:gd name="T1" fmla="*/ 2 h 89"/>
                <a:gd name="T2" fmla="*/ 347 w 443"/>
                <a:gd name="T3" fmla="*/ 5 h 89"/>
                <a:gd name="T4" fmla="*/ 392 w 443"/>
                <a:gd name="T5" fmla="*/ 8 h 89"/>
                <a:gd name="T6" fmla="*/ 440 w 443"/>
                <a:gd name="T7" fmla="*/ 2 h 89"/>
                <a:gd name="T8" fmla="*/ 440 w 443"/>
                <a:gd name="T9" fmla="*/ 26 h 89"/>
                <a:gd name="T10" fmla="*/ 443 w 443"/>
                <a:gd name="T11" fmla="*/ 59 h 89"/>
                <a:gd name="T12" fmla="*/ 443 w 443"/>
                <a:gd name="T13" fmla="*/ 83 h 89"/>
                <a:gd name="T14" fmla="*/ 107 w 443"/>
                <a:gd name="T15" fmla="*/ 86 h 89"/>
                <a:gd name="T16" fmla="*/ 47 w 443"/>
                <a:gd name="T17" fmla="*/ 89 h 89"/>
                <a:gd name="T18" fmla="*/ 5 w 443"/>
                <a:gd name="T19" fmla="*/ 89 h 89"/>
                <a:gd name="T20" fmla="*/ 2 w 443"/>
                <a:gd name="T21" fmla="*/ 2 h 89"/>
                <a:gd name="T22" fmla="*/ 62 w 443"/>
                <a:gd name="T23" fmla="*/ 2 h 89"/>
                <a:gd name="T24" fmla="*/ 125 w 443"/>
                <a:gd name="T25" fmla="*/ 2 h 89"/>
                <a:gd name="T26" fmla="*/ 269 w 443"/>
                <a:gd name="T27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3" h="89">
                  <a:moveTo>
                    <a:pt x="269" y="2"/>
                  </a:moveTo>
                  <a:cubicBezTo>
                    <a:pt x="298" y="0"/>
                    <a:pt x="318" y="7"/>
                    <a:pt x="347" y="5"/>
                  </a:cubicBezTo>
                  <a:cubicBezTo>
                    <a:pt x="356" y="12"/>
                    <a:pt x="378" y="6"/>
                    <a:pt x="392" y="8"/>
                  </a:cubicBezTo>
                  <a:cubicBezTo>
                    <a:pt x="405" y="3"/>
                    <a:pt x="426" y="6"/>
                    <a:pt x="440" y="2"/>
                  </a:cubicBezTo>
                  <a:cubicBezTo>
                    <a:pt x="440" y="10"/>
                    <a:pt x="440" y="18"/>
                    <a:pt x="440" y="26"/>
                  </a:cubicBezTo>
                  <a:cubicBezTo>
                    <a:pt x="442" y="36"/>
                    <a:pt x="436" y="54"/>
                    <a:pt x="443" y="59"/>
                  </a:cubicBezTo>
                  <a:cubicBezTo>
                    <a:pt x="443" y="67"/>
                    <a:pt x="443" y="75"/>
                    <a:pt x="443" y="83"/>
                  </a:cubicBezTo>
                  <a:cubicBezTo>
                    <a:pt x="333" y="86"/>
                    <a:pt x="221" y="87"/>
                    <a:pt x="107" y="86"/>
                  </a:cubicBezTo>
                  <a:cubicBezTo>
                    <a:pt x="88" y="88"/>
                    <a:pt x="61" y="82"/>
                    <a:pt x="47" y="89"/>
                  </a:cubicBezTo>
                  <a:cubicBezTo>
                    <a:pt x="33" y="89"/>
                    <a:pt x="19" y="89"/>
                    <a:pt x="5" y="89"/>
                  </a:cubicBezTo>
                  <a:cubicBezTo>
                    <a:pt x="5" y="59"/>
                    <a:pt x="0" y="34"/>
                    <a:pt x="2" y="2"/>
                  </a:cubicBezTo>
                  <a:cubicBezTo>
                    <a:pt x="22" y="2"/>
                    <a:pt x="42" y="2"/>
                    <a:pt x="62" y="2"/>
                  </a:cubicBezTo>
                  <a:cubicBezTo>
                    <a:pt x="83" y="2"/>
                    <a:pt x="104" y="2"/>
                    <a:pt x="125" y="2"/>
                  </a:cubicBezTo>
                  <a:cubicBezTo>
                    <a:pt x="173" y="2"/>
                    <a:pt x="221" y="2"/>
                    <a:pt x="269" y="2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Freeform 504"/>
            <p:cNvSpPr/>
            <p:nvPr/>
          </p:nvSpPr>
          <p:spPr bwMode="auto">
            <a:xfrm>
              <a:off x="6073781" y="1880394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Freeform 505"/>
            <p:cNvSpPr/>
            <p:nvPr/>
          </p:nvSpPr>
          <p:spPr bwMode="auto">
            <a:xfrm>
              <a:off x="7324731" y="1893094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Freeform 506"/>
            <p:cNvSpPr/>
            <p:nvPr/>
          </p:nvSpPr>
          <p:spPr bwMode="auto">
            <a:xfrm>
              <a:off x="8112131" y="1856581"/>
              <a:ext cx="33338" cy="90488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Freeform 508"/>
            <p:cNvSpPr/>
            <p:nvPr/>
          </p:nvSpPr>
          <p:spPr bwMode="auto">
            <a:xfrm>
              <a:off x="2733681" y="1943894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Freeform 509"/>
            <p:cNvSpPr/>
            <p:nvPr/>
          </p:nvSpPr>
          <p:spPr bwMode="auto">
            <a:xfrm>
              <a:off x="2921006" y="1943894"/>
              <a:ext cx="179388" cy="33338"/>
            </a:xfrm>
            <a:custGeom>
              <a:avLst/>
              <a:gdLst>
                <a:gd name="T0" fmla="*/ 0 w 60"/>
                <a:gd name="T1" fmla="*/ 4 h 11"/>
                <a:gd name="T2" fmla="*/ 60 w 60"/>
                <a:gd name="T3" fmla="*/ 7 h 11"/>
                <a:gd name="T4" fmla="*/ 0 w 6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Freeform 510"/>
            <p:cNvSpPr/>
            <p:nvPr/>
          </p:nvSpPr>
          <p:spPr bwMode="auto">
            <a:xfrm>
              <a:off x="3163894" y="1947069"/>
              <a:ext cx="130175" cy="50800"/>
            </a:xfrm>
            <a:custGeom>
              <a:avLst/>
              <a:gdLst>
                <a:gd name="T0" fmla="*/ 0 w 44"/>
                <a:gd name="T1" fmla="*/ 6 h 17"/>
                <a:gd name="T2" fmla="*/ 39 w 44"/>
                <a:gd name="T3" fmla="*/ 6 h 17"/>
                <a:gd name="T4" fmla="*/ 42 w 44"/>
                <a:gd name="T5" fmla="*/ 0 h 17"/>
                <a:gd name="T6" fmla="*/ 0 w 44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7">
                  <a:moveTo>
                    <a:pt x="0" y="6"/>
                  </a:moveTo>
                  <a:cubicBezTo>
                    <a:pt x="13" y="6"/>
                    <a:pt x="26" y="6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4" y="17"/>
                    <a:pt x="7" y="9"/>
                    <a:pt x="0" y="6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Freeform 511"/>
            <p:cNvSpPr/>
            <p:nvPr/>
          </p:nvSpPr>
          <p:spPr bwMode="auto">
            <a:xfrm>
              <a:off x="8616956" y="1381919"/>
              <a:ext cx="20638" cy="592138"/>
            </a:xfrm>
            <a:custGeom>
              <a:avLst/>
              <a:gdLst>
                <a:gd name="T0" fmla="*/ 0 w 7"/>
                <a:gd name="T1" fmla="*/ 198 h 198"/>
                <a:gd name="T2" fmla="*/ 0 w 7"/>
                <a:gd name="T3" fmla="*/ 0 h 198"/>
                <a:gd name="T4" fmla="*/ 3 w 7"/>
                <a:gd name="T5" fmla="*/ 198 h 198"/>
                <a:gd name="T6" fmla="*/ 0 w 7"/>
                <a:gd name="T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8">
                  <a:moveTo>
                    <a:pt x="0" y="198"/>
                  </a:moveTo>
                  <a:cubicBezTo>
                    <a:pt x="0" y="132"/>
                    <a:pt x="0" y="66"/>
                    <a:pt x="0" y="0"/>
                  </a:cubicBezTo>
                  <a:cubicBezTo>
                    <a:pt x="7" y="60"/>
                    <a:pt x="1" y="133"/>
                    <a:pt x="3" y="198"/>
                  </a:cubicBezTo>
                  <a:cubicBezTo>
                    <a:pt x="2" y="198"/>
                    <a:pt x="1" y="198"/>
                    <a:pt x="0" y="198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Freeform 513"/>
            <p:cNvSpPr/>
            <p:nvPr/>
          </p:nvSpPr>
          <p:spPr bwMode="auto">
            <a:xfrm>
              <a:off x="512769" y="1821656"/>
              <a:ext cx="268288" cy="250825"/>
            </a:xfrm>
            <a:custGeom>
              <a:avLst/>
              <a:gdLst>
                <a:gd name="T0" fmla="*/ 87 w 90"/>
                <a:gd name="T1" fmla="*/ 0 h 84"/>
                <a:gd name="T2" fmla="*/ 84 w 90"/>
                <a:gd name="T3" fmla="*/ 72 h 84"/>
                <a:gd name="T4" fmla="*/ 81 w 90"/>
                <a:gd name="T5" fmla="*/ 78 h 84"/>
                <a:gd name="T6" fmla="*/ 42 w 90"/>
                <a:gd name="T7" fmla="*/ 81 h 84"/>
                <a:gd name="T8" fmla="*/ 0 w 90"/>
                <a:gd name="T9" fmla="*/ 84 h 84"/>
                <a:gd name="T10" fmla="*/ 0 w 90"/>
                <a:gd name="T11" fmla="*/ 72 h 84"/>
                <a:gd name="T12" fmla="*/ 3 w 90"/>
                <a:gd name="T13" fmla="*/ 39 h 84"/>
                <a:gd name="T14" fmla="*/ 0 w 90"/>
                <a:gd name="T15" fmla="*/ 9 h 84"/>
                <a:gd name="T16" fmla="*/ 0 w 90"/>
                <a:gd name="T17" fmla="*/ 0 h 84"/>
                <a:gd name="T18" fmla="*/ 87 w 90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4">
                  <a:moveTo>
                    <a:pt x="87" y="0"/>
                  </a:moveTo>
                  <a:cubicBezTo>
                    <a:pt x="86" y="24"/>
                    <a:pt x="90" y="53"/>
                    <a:pt x="84" y="72"/>
                  </a:cubicBezTo>
                  <a:cubicBezTo>
                    <a:pt x="81" y="72"/>
                    <a:pt x="82" y="76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5" y="79"/>
                    <a:pt x="14" y="83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67"/>
                    <a:pt x="1" y="49"/>
                    <a:pt x="3" y="39"/>
                  </a:cubicBezTo>
                  <a:cubicBezTo>
                    <a:pt x="1" y="30"/>
                    <a:pt x="7" y="13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Freeform 514"/>
            <p:cNvSpPr/>
            <p:nvPr/>
          </p:nvSpPr>
          <p:spPr bwMode="auto">
            <a:xfrm>
              <a:off x="1211269" y="1821656"/>
              <a:ext cx="20638" cy="179388"/>
            </a:xfrm>
            <a:custGeom>
              <a:avLst/>
              <a:gdLst>
                <a:gd name="T0" fmla="*/ 0 w 7"/>
                <a:gd name="T1" fmla="*/ 60 h 60"/>
                <a:gd name="T2" fmla="*/ 0 w 7"/>
                <a:gd name="T3" fmla="*/ 0 h 60"/>
                <a:gd name="T4" fmla="*/ 3 w 7"/>
                <a:gd name="T5" fmla="*/ 0 h 60"/>
                <a:gd name="T6" fmla="*/ 0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Freeform 515"/>
            <p:cNvSpPr/>
            <p:nvPr/>
          </p:nvSpPr>
          <p:spPr bwMode="auto">
            <a:xfrm>
              <a:off x="1641481" y="1821656"/>
              <a:ext cx="20638" cy="179388"/>
            </a:xfrm>
            <a:custGeom>
              <a:avLst/>
              <a:gdLst>
                <a:gd name="T0" fmla="*/ 0 w 7"/>
                <a:gd name="T1" fmla="*/ 60 h 60"/>
                <a:gd name="T2" fmla="*/ 0 w 7"/>
                <a:gd name="T3" fmla="*/ 0 h 60"/>
                <a:gd name="T4" fmla="*/ 3 w 7"/>
                <a:gd name="T5" fmla="*/ 0 h 60"/>
                <a:gd name="T6" fmla="*/ 0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Freeform 516"/>
            <p:cNvSpPr/>
            <p:nvPr/>
          </p:nvSpPr>
          <p:spPr bwMode="auto">
            <a:xfrm>
              <a:off x="1808169" y="1856581"/>
              <a:ext cx="33338" cy="144463"/>
            </a:xfrm>
            <a:custGeom>
              <a:avLst/>
              <a:gdLst>
                <a:gd name="T0" fmla="*/ 4 w 11"/>
                <a:gd name="T1" fmla="*/ 48 h 48"/>
                <a:gd name="T2" fmla="*/ 7 w 11"/>
                <a:gd name="T3" fmla="*/ 0 h 48"/>
                <a:gd name="T4" fmla="*/ 4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5"/>
                    <a:pt x="11" y="38"/>
                    <a:pt x="4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Freeform 517"/>
            <p:cNvSpPr/>
            <p:nvPr/>
          </p:nvSpPr>
          <p:spPr bwMode="auto">
            <a:xfrm>
              <a:off x="6772281" y="1364456"/>
              <a:ext cx="188913" cy="3757613"/>
            </a:xfrm>
            <a:custGeom>
              <a:avLst/>
              <a:gdLst>
                <a:gd name="T0" fmla="*/ 60 w 63"/>
                <a:gd name="T1" fmla="*/ 171 h 1258"/>
                <a:gd name="T2" fmla="*/ 60 w 63"/>
                <a:gd name="T3" fmla="*/ 213 h 1258"/>
                <a:gd name="T4" fmla="*/ 57 w 63"/>
                <a:gd name="T5" fmla="*/ 261 h 1258"/>
                <a:gd name="T6" fmla="*/ 57 w 63"/>
                <a:gd name="T7" fmla="*/ 309 h 1258"/>
                <a:gd name="T8" fmla="*/ 57 w 63"/>
                <a:gd name="T9" fmla="*/ 348 h 1258"/>
                <a:gd name="T10" fmla="*/ 57 w 63"/>
                <a:gd name="T11" fmla="*/ 393 h 1258"/>
                <a:gd name="T12" fmla="*/ 54 w 63"/>
                <a:gd name="T13" fmla="*/ 453 h 1258"/>
                <a:gd name="T14" fmla="*/ 54 w 63"/>
                <a:gd name="T15" fmla="*/ 513 h 1258"/>
                <a:gd name="T16" fmla="*/ 54 w 63"/>
                <a:gd name="T17" fmla="*/ 570 h 1258"/>
                <a:gd name="T18" fmla="*/ 54 w 63"/>
                <a:gd name="T19" fmla="*/ 627 h 1258"/>
                <a:gd name="T20" fmla="*/ 51 w 63"/>
                <a:gd name="T21" fmla="*/ 681 h 1258"/>
                <a:gd name="T22" fmla="*/ 51 w 63"/>
                <a:gd name="T23" fmla="*/ 807 h 1258"/>
                <a:gd name="T24" fmla="*/ 51 w 63"/>
                <a:gd name="T25" fmla="*/ 951 h 1258"/>
                <a:gd name="T26" fmla="*/ 51 w 63"/>
                <a:gd name="T27" fmla="*/ 1002 h 1258"/>
                <a:gd name="T28" fmla="*/ 54 w 63"/>
                <a:gd name="T29" fmla="*/ 1056 h 1258"/>
                <a:gd name="T30" fmla="*/ 54 w 63"/>
                <a:gd name="T31" fmla="*/ 1107 h 1258"/>
                <a:gd name="T32" fmla="*/ 57 w 63"/>
                <a:gd name="T33" fmla="*/ 1173 h 1258"/>
                <a:gd name="T34" fmla="*/ 57 w 63"/>
                <a:gd name="T35" fmla="*/ 1230 h 1258"/>
                <a:gd name="T36" fmla="*/ 6 w 63"/>
                <a:gd name="T37" fmla="*/ 1245 h 1258"/>
                <a:gd name="T38" fmla="*/ 6 w 63"/>
                <a:gd name="T39" fmla="*/ 1197 h 1258"/>
                <a:gd name="T40" fmla="*/ 9 w 63"/>
                <a:gd name="T41" fmla="*/ 1092 h 1258"/>
                <a:gd name="T42" fmla="*/ 9 w 63"/>
                <a:gd name="T43" fmla="*/ 990 h 1258"/>
                <a:gd name="T44" fmla="*/ 9 w 63"/>
                <a:gd name="T45" fmla="*/ 885 h 1258"/>
                <a:gd name="T46" fmla="*/ 9 w 63"/>
                <a:gd name="T47" fmla="*/ 780 h 1258"/>
                <a:gd name="T48" fmla="*/ 9 w 63"/>
                <a:gd name="T49" fmla="*/ 645 h 1258"/>
                <a:gd name="T50" fmla="*/ 9 w 63"/>
                <a:gd name="T51" fmla="*/ 573 h 1258"/>
                <a:gd name="T52" fmla="*/ 9 w 63"/>
                <a:gd name="T53" fmla="*/ 513 h 1258"/>
                <a:gd name="T54" fmla="*/ 9 w 63"/>
                <a:gd name="T55" fmla="*/ 465 h 1258"/>
                <a:gd name="T56" fmla="*/ 6 w 63"/>
                <a:gd name="T57" fmla="*/ 420 h 1258"/>
                <a:gd name="T58" fmla="*/ 6 w 63"/>
                <a:gd name="T59" fmla="*/ 387 h 1258"/>
                <a:gd name="T60" fmla="*/ 6 w 63"/>
                <a:gd name="T61" fmla="*/ 357 h 1258"/>
                <a:gd name="T62" fmla="*/ 6 w 63"/>
                <a:gd name="T63" fmla="*/ 321 h 1258"/>
                <a:gd name="T64" fmla="*/ 3 w 63"/>
                <a:gd name="T65" fmla="*/ 267 h 1258"/>
                <a:gd name="T66" fmla="*/ 3 w 63"/>
                <a:gd name="T67" fmla="*/ 228 h 1258"/>
                <a:gd name="T68" fmla="*/ 3 w 63"/>
                <a:gd name="T69" fmla="*/ 198 h 1258"/>
                <a:gd name="T70" fmla="*/ 0 w 63"/>
                <a:gd name="T71" fmla="*/ 168 h 1258"/>
                <a:gd name="T72" fmla="*/ 0 w 63"/>
                <a:gd name="T73" fmla="*/ 96 h 1258"/>
                <a:gd name="T74" fmla="*/ 0 w 63"/>
                <a:gd name="T75" fmla="*/ 33 h 1258"/>
                <a:gd name="T76" fmla="*/ 0 w 63"/>
                <a:gd name="T77" fmla="*/ 0 h 1258"/>
                <a:gd name="T78" fmla="*/ 15 w 63"/>
                <a:gd name="T79" fmla="*/ 0 h 1258"/>
                <a:gd name="T80" fmla="*/ 48 w 63"/>
                <a:gd name="T81" fmla="*/ 3 h 1258"/>
                <a:gd name="T82" fmla="*/ 63 w 63"/>
                <a:gd name="T83" fmla="*/ 3 h 1258"/>
                <a:gd name="T84" fmla="*/ 63 w 63"/>
                <a:gd name="T85" fmla="*/ 24 h 1258"/>
                <a:gd name="T86" fmla="*/ 63 w 63"/>
                <a:gd name="T87" fmla="*/ 60 h 1258"/>
                <a:gd name="T88" fmla="*/ 60 w 63"/>
                <a:gd name="T89" fmla="*/ 96 h 1258"/>
                <a:gd name="T90" fmla="*/ 60 w 63"/>
                <a:gd name="T91" fmla="*/ 135 h 1258"/>
                <a:gd name="T92" fmla="*/ 60 w 63"/>
                <a:gd name="T93" fmla="*/ 17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" h="1258">
                  <a:moveTo>
                    <a:pt x="60" y="171"/>
                  </a:moveTo>
                  <a:cubicBezTo>
                    <a:pt x="60" y="185"/>
                    <a:pt x="60" y="199"/>
                    <a:pt x="60" y="213"/>
                  </a:cubicBezTo>
                  <a:cubicBezTo>
                    <a:pt x="53" y="223"/>
                    <a:pt x="59" y="246"/>
                    <a:pt x="57" y="261"/>
                  </a:cubicBezTo>
                  <a:cubicBezTo>
                    <a:pt x="57" y="277"/>
                    <a:pt x="57" y="293"/>
                    <a:pt x="57" y="309"/>
                  </a:cubicBezTo>
                  <a:cubicBezTo>
                    <a:pt x="57" y="322"/>
                    <a:pt x="57" y="335"/>
                    <a:pt x="57" y="348"/>
                  </a:cubicBezTo>
                  <a:cubicBezTo>
                    <a:pt x="57" y="363"/>
                    <a:pt x="57" y="378"/>
                    <a:pt x="57" y="393"/>
                  </a:cubicBezTo>
                  <a:cubicBezTo>
                    <a:pt x="50" y="407"/>
                    <a:pt x="56" y="434"/>
                    <a:pt x="54" y="453"/>
                  </a:cubicBezTo>
                  <a:cubicBezTo>
                    <a:pt x="54" y="473"/>
                    <a:pt x="54" y="493"/>
                    <a:pt x="54" y="513"/>
                  </a:cubicBezTo>
                  <a:cubicBezTo>
                    <a:pt x="54" y="532"/>
                    <a:pt x="54" y="551"/>
                    <a:pt x="54" y="570"/>
                  </a:cubicBezTo>
                  <a:cubicBezTo>
                    <a:pt x="54" y="589"/>
                    <a:pt x="54" y="608"/>
                    <a:pt x="54" y="627"/>
                  </a:cubicBezTo>
                  <a:cubicBezTo>
                    <a:pt x="47" y="639"/>
                    <a:pt x="53" y="664"/>
                    <a:pt x="51" y="681"/>
                  </a:cubicBezTo>
                  <a:cubicBezTo>
                    <a:pt x="51" y="723"/>
                    <a:pt x="51" y="765"/>
                    <a:pt x="51" y="807"/>
                  </a:cubicBezTo>
                  <a:cubicBezTo>
                    <a:pt x="51" y="855"/>
                    <a:pt x="51" y="903"/>
                    <a:pt x="51" y="951"/>
                  </a:cubicBezTo>
                  <a:cubicBezTo>
                    <a:pt x="51" y="968"/>
                    <a:pt x="51" y="985"/>
                    <a:pt x="51" y="1002"/>
                  </a:cubicBezTo>
                  <a:cubicBezTo>
                    <a:pt x="53" y="1019"/>
                    <a:pt x="47" y="1044"/>
                    <a:pt x="54" y="1056"/>
                  </a:cubicBezTo>
                  <a:cubicBezTo>
                    <a:pt x="54" y="1073"/>
                    <a:pt x="54" y="1090"/>
                    <a:pt x="54" y="1107"/>
                  </a:cubicBezTo>
                  <a:cubicBezTo>
                    <a:pt x="56" y="1128"/>
                    <a:pt x="50" y="1157"/>
                    <a:pt x="57" y="1173"/>
                  </a:cubicBezTo>
                  <a:cubicBezTo>
                    <a:pt x="57" y="1192"/>
                    <a:pt x="57" y="1211"/>
                    <a:pt x="57" y="1230"/>
                  </a:cubicBezTo>
                  <a:cubicBezTo>
                    <a:pt x="63" y="1258"/>
                    <a:pt x="23" y="1240"/>
                    <a:pt x="6" y="1245"/>
                  </a:cubicBezTo>
                  <a:cubicBezTo>
                    <a:pt x="6" y="1229"/>
                    <a:pt x="6" y="1213"/>
                    <a:pt x="6" y="1197"/>
                  </a:cubicBezTo>
                  <a:cubicBezTo>
                    <a:pt x="13" y="1168"/>
                    <a:pt x="7" y="1126"/>
                    <a:pt x="9" y="1092"/>
                  </a:cubicBezTo>
                  <a:cubicBezTo>
                    <a:pt x="9" y="1058"/>
                    <a:pt x="9" y="1024"/>
                    <a:pt x="9" y="990"/>
                  </a:cubicBezTo>
                  <a:cubicBezTo>
                    <a:pt x="9" y="955"/>
                    <a:pt x="9" y="920"/>
                    <a:pt x="9" y="885"/>
                  </a:cubicBezTo>
                  <a:cubicBezTo>
                    <a:pt x="9" y="850"/>
                    <a:pt x="9" y="815"/>
                    <a:pt x="9" y="780"/>
                  </a:cubicBezTo>
                  <a:cubicBezTo>
                    <a:pt x="14" y="742"/>
                    <a:pt x="14" y="683"/>
                    <a:pt x="9" y="645"/>
                  </a:cubicBezTo>
                  <a:cubicBezTo>
                    <a:pt x="9" y="621"/>
                    <a:pt x="9" y="597"/>
                    <a:pt x="9" y="573"/>
                  </a:cubicBezTo>
                  <a:cubicBezTo>
                    <a:pt x="9" y="553"/>
                    <a:pt x="9" y="533"/>
                    <a:pt x="9" y="513"/>
                  </a:cubicBezTo>
                  <a:cubicBezTo>
                    <a:pt x="9" y="497"/>
                    <a:pt x="9" y="481"/>
                    <a:pt x="9" y="465"/>
                  </a:cubicBezTo>
                  <a:cubicBezTo>
                    <a:pt x="7" y="451"/>
                    <a:pt x="13" y="429"/>
                    <a:pt x="6" y="420"/>
                  </a:cubicBezTo>
                  <a:cubicBezTo>
                    <a:pt x="6" y="409"/>
                    <a:pt x="6" y="398"/>
                    <a:pt x="6" y="387"/>
                  </a:cubicBezTo>
                  <a:cubicBezTo>
                    <a:pt x="6" y="377"/>
                    <a:pt x="6" y="367"/>
                    <a:pt x="6" y="357"/>
                  </a:cubicBezTo>
                  <a:cubicBezTo>
                    <a:pt x="6" y="345"/>
                    <a:pt x="6" y="333"/>
                    <a:pt x="6" y="321"/>
                  </a:cubicBezTo>
                  <a:cubicBezTo>
                    <a:pt x="4" y="304"/>
                    <a:pt x="10" y="279"/>
                    <a:pt x="3" y="267"/>
                  </a:cubicBezTo>
                  <a:cubicBezTo>
                    <a:pt x="3" y="254"/>
                    <a:pt x="3" y="241"/>
                    <a:pt x="3" y="228"/>
                  </a:cubicBezTo>
                  <a:cubicBezTo>
                    <a:pt x="3" y="218"/>
                    <a:pt x="3" y="208"/>
                    <a:pt x="3" y="198"/>
                  </a:cubicBezTo>
                  <a:cubicBezTo>
                    <a:pt x="1" y="189"/>
                    <a:pt x="7" y="172"/>
                    <a:pt x="0" y="168"/>
                  </a:cubicBezTo>
                  <a:cubicBezTo>
                    <a:pt x="0" y="144"/>
                    <a:pt x="0" y="120"/>
                    <a:pt x="0" y="96"/>
                  </a:cubicBezTo>
                  <a:cubicBezTo>
                    <a:pt x="0" y="75"/>
                    <a:pt x="0" y="5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20" y="7"/>
                    <a:pt x="38" y="1"/>
                    <a:pt x="48" y="3"/>
                  </a:cubicBezTo>
                  <a:cubicBezTo>
                    <a:pt x="53" y="3"/>
                    <a:pt x="58" y="3"/>
                    <a:pt x="63" y="3"/>
                  </a:cubicBezTo>
                  <a:cubicBezTo>
                    <a:pt x="63" y="10"/>
                    <a:pt x="63" y="17"/>
                    <a:pt x="63" y="24"/>
                  </a:cubicBezTo>
                  <a:cubicBezTo>
                    <a:pt x="63" y="36"/>
                    <a:pt x="63" y="48"/>
                    <a:pt x="63" y="60"/>
                  </a:cubicBezTo>
                  <a:cubicBezTo>
                    <a:pt x="56" y="66"/>
                    <a:pt x="62" y="85"/>
                    <a:pt x="60" y="96"/>
                  </a:cubicBezTo>
                  <a:cubicBezTo>
                    <a:pt x="60" y="109"/>
                    <a:pt x="60" y="122"/>
                    <a:pt x="60" y="135"/>
                  </a:cubicBezTo>
                  <a:cubicBezTo>
                    <a:pt x="60" y="147"/>
                    <a:pt x="60" y="159"/>
                    <a:pt x="60" y="17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Freeform 519"/>
            <p:cNvSpPr/>
            <p:nvPr/>
          </p:nvSpPr>
          <p:spPr bwMode="auto">
            <a:xfrm>
              <a:off x="6338894" y="1955006"/>
              <a:ext cx="33338" cy="100013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Freeform 520"/>
            <p:cNvSpPr/>
            <p:nvPr/>
          </p:nvSpPr>
          <p:spPr bwMode="auto">
            <a:xfrm>
              <a:off x="7110419" y="1937544"/>
              <a:ext cx="31750" cy="169863"/>
            </a:xfrm>
            <a:custGeom>
              <a:avLst/>
              <a:gdLst>
                <a:gd name="T0" fmla="*/ 7 w 11"/>
                <a:gd name="T1" fmla="*/ 57 h 57"/>
                <a:gd name="T2" fmla="*/ 4 w 11"/>
                <a:gd name="T3" fmla="*/ 0 h 57"/>
                <a:gd name="T4" fmla="*/ 7 w 11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57"/>
                  </a:moveTo>
                  <a:cubicBezTo>
                    <a:pt x="0" y="44"/>
                    <a:pt x="6" y="18"/>
                    <a:pt x="4" y="0"/>
                  </a:cubicBezTo>
                  <a:cubicBezTo>
                    <a:pt x="11" y="13"/>
                    <a:pt x="5" y="39"/>
                    <a:pt x="7" y="57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Freeform 521"/>
            <p:cNvSpPr/>
            <p:nvPr/>
          </p:nvSpPr>
          <p:spPr bwMode="auto">
            <a:xfrm>
              <a:off x="512769" y="1937544"/>
              <a:ext cx="20638" cy="98425"/>
            </a:xfrm>
            <a:custGeom>
              <a:avLst/>
              <a:gdLst>
                <a:gd name="T0" fmla="*/ 0 w 7"/>
                <a:gd name="T1" fmla="*/ 33 h 33"/>
                <a:gd name="T2" fmla="*/ 0 w 7"/>
                <a:gd name="T3" fmla="*/ 0 h 33"/>
                <a:gd name="T4" fmla="*/ 3 w 7"/>
                <a:gd name="T5" fmla="*/ 0 h 33"/>
                <a:gd name="T6" fmla="*/ 0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Freeform 522"/>
            <p:cNvSpPr/>
            <p:nvPr/>
          </p:nvSpPr>
          <p:spPr bwMode="auto">
            <a:xfrm>
              <a:off x="1374781" y="1937544"/>
              <a:ext cx="15875" cy="142875"/>
            </a:xfrm>
            <a:custGeom>
              <a:avLst/>
              <a:gdLst>
                <a:gd name="T0" fmla="*/ 5 w 5"/>
                <a:gd name="T1" fmla="*/ 45 h 48"/>
                <a:gd name="T2" fmla="*/ 5 w 5"/>
                <a:gd name="T3" fmla="*/ 0 h 48"/>
                <a:gd name="T4" fmla="*/ 5 w 5"/>
                <a:gd name="T5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45"/>
                  </a:moveTo>
                  <a:cubicBezTo>
                    <a:pt x="1" y="48"/>
                    <a:pt x="0" y="7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Freeform 523"/>
            <p:cNvSpPr/>
            <p:nvPr/>
          </p:nvSpPr>
          <p:spPr bwMode="auto">
            <a:xfrm>
              <a:off x="7935919" y="1570831"/>
              <a:ext cx="9525" cy="465138"/>
            </a:xfrm>
            <a:custGeom>
              <a:avLst/>
              <a:gdLst>
                <a:gd name="T0" fmla="*/ 0 w 3"/>
                <a:gd name="T1" fmla="*/ 156 h 156"/>
                <a:gd name="T2" fmla="*/ 0 w 3"/>
                <a:gd name="T3" fmla="*/ 0 h 156"/>
                <a:gd name="T4" fmla="*/ 3 w 3"/>
                <a:gd name="T5" fmla="*/ 0 h 156"/>
                <a:gd name="T6" fmla="*/ 3 w 3"/>
                <a:gd name="T7" fmla="*/ 156 h 156"/>
                <a:gd name="T8" fmla="*/ 0 w 3"/>
                <a:gd name="T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6">
                  <a:moveTo>
                    <a:pt x="0" y="156"/>
                  </a:moveTo>
                  <a:cubicBezTo>
                    <a:pt x="0" y="104"/>
                    <a:pt x="0" y="5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2"/>
                    <a:pt x="3" y="104"/>
                    <a:pt x="3" y="156"/>
                  </a:cubicBezTo>
                  <a:cubicBezTo>
                    <a:pt x="2" y="156"/>
                    <a:pt x="1" y="156"/>
                    <a:pt x="0" y="15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Freeform 524"/>
            <p:cNvSpPr/>
            <p:nvPr/>
          </p:nvSpPr>
          <p:spPr bwMode="auto">
            <a:xfrm>
              <a:off x="2662244" y="2008981"/>
              <a:ext cx="617538" cy="331788"/>
            </a:xfrm>
            <a:custGeom>
              <a:avLst/>
              <a:gdLst>
                <a:gd name="T0" fmla="*/ 96 w 207"/>
                <a:gd name="T1" fmla="*/ 0 h 111"/>
                <a:gd name="T2" fmla="*/ 207 w 207"/>
                <a:gd name="T3" fmla="*/ 0 h 111"/>
                <a:gd name="T4" fmla="*/ 204 w 207"/>
                <a:gd name="T5" fmla="*/ 111 h 111"/>
                <a:gd name="T6" fmla="*/ 159 w 207"/>
                <a:gd name="T7" fmla="*/ 102 h 111"/>
                <a:gd name="T8" fmla="*/ 126 w 207"/>
                <a:gd name="T9" fmla="*/ 102 h 111"/>
                <a:gd name="T10" fmla="*/ 3 w 207"/>
                <a:gd name="T11" fmla="*/ 108 h 111"/>
                <a:gd name="T12" fmla="*/ 0 w 207"/>
                <a:gd name="T13" fmla="*/ 0 h 111"/>
                <a:gd name="T14" fmla="*/ 96 w 207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11">
                  <a:moveTo>
                    <a:pt x="96" y="0"/>
                  </a:moveTo>
                  <a:cubicBezTo>
                    <a:pt x="133" y="0"/>
                    <a:pt x="170" y="0"/>
                    <a:pt x="207" y="0"/>
                  </a:cubicBezTo>
                  <a:cubicBezTo>
                    <a:pt x="206" y="37"/>
                    <a:pt x="202" y="71"/>
                    <a:pt x="204" y="111"/>
                  </a:cubicBezTo>
                  <a:cubicBezTo>
                    <a:pt x="191" y="106"/>
                    <a:pt x="174" y="105"/>
                    <a:pt x="159" y="102"/>
                  </a:cubicBezTo>
                  <a:cubicBezTo>
                    <a:pt x="155" y="97"/>
                    <a:pt x="130" y="97"/>
                    <a:pt x="126" y="102"/>
                  </a:cubicBezTo>
                  <a:cubicBezTo>
                    <a:pt x="81" y="100"/>
                    <a:pt x="45" y="107"/>
                    <a:pt x="3" y="108"/>
                  </a:cubicBezTo>
                  <a:cubicBezTo>
                    <a:pt x="11" y="74"/>
                    <a:pt x="2" y="33"/>
                    <a:pt x="0" y="0"/>
                  </a:cubicBezTo>
                  <a:cubicBezTo>
                    <a:pt x="32" y="0"/>
                    <a:pt x="64" y="0"/>
                    <a:pt x="96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Freeform 525"/>
            <p:cNvSpPr/>
            <p:nvPr/>
          </p:nvSpPr>
          <p:spPr bwMode="auto">
            <a:xfrm>
              <a:off x="6761169" y="1955006"/>
              <a:ext cx="20638" cy="90488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Freeform 526"/>
            <p:cNvSpPr/>
            <p:nvPr/>
          </p:nvSpPr>
          <p:spPr bwMode="auto">
            <a:xfrm>
              <a:off x="638181" y="2035969"/>
              <a:ext cx="128588" cy="53975"/>
            </a:xfrm>
            <a:custGeom>
              <a:avLst/>
              <a:gdLst>
                <a:gd name="T0" fmla="*/ 0 w 43"/>
                <a:gd name="T1" fmla="*/ 9 h 18"/>
                <a:gd name="T2" fmla="*/ 39 w 43"/>
                <a:gd name="T3" fmla="*/ 6 h 18"/>
                <a:gd name="T4" fmla="*/ 42 w 43"/>
                <a:gd name="T5" fmla="*/ 0 h 18"/>
                <a:gd name="T6" fmla="*/ 0 w 43"/>
                <a:gd name="T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Freeform 527"/>
            <p:cNvSpPr/>
            <p:nvPr/>
          </p:nvSpPr>
          <p:spPr bwMode="auto">
            <a:xfrm>
              <a:off x="944569" y="1981994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Freeform 528"/>
            <p:cNvSpPr/>
            <p:nvPr/>
          </p:nvSpPr>
          <p:spPr bwMode="auto">
            <a:xfrm>
              <a:off x="960444" y="1797844"/>
              <a:ext cx="250825" cy="274638"/>
            </a:xfrm>
            <a:custGeom>
              <a:avLst/>
              <a:gdLst>
                <a:gd name="T0" fmla="*/ 84 w 84"/>
                <a:gd name="T1" fmla="*/ 74 h 92"/>
                <a:gd name="T2" fmla="*/ 81 w 84"/>
                <a:gd name="T3" fmla="*/ 86 h 92"/>
                <a:gd name="T4" fmla="*/ 42 w 84"/>
                <a:gd name="T5" fmla="*/ 89 h 92"/>
                <a:gd name="T6" fmla="*/ 0 w 84"/>
                <a:gd name="T7" fmla="*/ 92 h 92"/>
                <a:gd name="T8" fmla="*/ 0 w 84"/>
                <a:gd name="T9" fmla="*/ 62 h 92"/>
                <a:gd name="T10" fmla="*/ 0 w 84"/>
                <a:gd name="T11" fmla="*/ 14 h 92"/>
                <a:gd name="T12" fmla="*/ 84 w 84"/>
                <a:gd name="T13" fmla="*/ 8 h 92"/>
                <a:gd name="T14" fmla="*/ 84 w 84"/>
                <a:gd name="T15" fmla="*/ 68 h 92"/>
                <a:gd name="T16" fmla="*/ 84 w 84"/>
                <a:gd name="T17" fmla="*/ 7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92">
                  <a:moveTo>
                    <a:pt x="84" y="74"/>
                  </a:moveTo>
                  <a:cubicBezTo>
                    <a:pt x="80" y="75"/>
                    <a:pt x="82" y="82"/>
                    <a:pt x="81" y="86"/>
                  </a:cubicBezTo>
                  <a:cubicBezTo>
                    <a:pt x="69" y="88"/>
                    <a:pt x="49" y="82"/>
                    <a:pt x="42" y="89"/>
                  </a:cubicBezTo>
                  <a:cubicBezTo>
                    <a:pt x="26" y="88"/>
                    <a:pt x="12" y="89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0"/>
                    <a:pt x="84" y="72"/>
                    <a:pt x="84" y="7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Freeform 529"/>
            <p:cNvSpPr/>
            <p:nvPr/>
          </p:nvSpPr>
          <p:spPr bwMode="auto">
            <a:xfrm>
              <a:off x="1085856" y="2018506"/>
              <a:ext cx="125413" cy="44450"/>
            </a:xfrm>
            <a:custGeom>
              <a:avLst/>
              <a:gdLst>
                <a:gd name="T0" fmla="*/ 42 w 42"/>
                <a:gd name="T1" fmla="*/ 0 h 15"/>
                <a:gd name="T2" fmla="*/ 42 w 42"/>
                <a:gd name="T3" fmla="*/ 15 h 15"/>
                <a:gd name="T4" fmla="*/ 0 w 42"/>
                <a:gd name="T5" fmla="*/ 15 h 15"/>
                <a:gd name="T6" fmla="*/ 39 w 42"/>
                <a:gd name="T7" fmla="*/ 12 h 15"/>
                <a:gd name="T8" fmla="*/ 42 w 4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42" y="0"/>
                  </a:move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Freeform 530"/>
            <p:cNvSpPr/>
            <p:nvPr/>
          </p:nvSpPr>
          <p:spPr bwMode="auto">
            <a:xfrm>
              <a:off x="8107369" y="2028031"/>
              <a:ext cx="20638" cy="106363"/>
            </a:xfrm>
            <a:custGeom>
              <a:avLst/>
              <a:gdLst>
                <a:gd name="T0" fmla="*/ 0 w 7"/>
                <a:gd name="T1" fmla="*/ 9 h 36"/>
                <a:gd name="T2" fmla="*/ 3 w 7"/>
                <a:gd name="T3" fmla="*/ 0 h 36"/>
                <a:gd name="T4" fmla="*/ 6 w 7"/>
                <a:gd name="T5" fmla="*/ 0 h 36"/>
                <a:gd name="T6" fmla="*/ 3 w 7"/>
                <a:gd name="T7" fmla="*/ 36 h 36"/>
                <a:gd name="T8" fmla="*/ 0 w 7"/>
                <a:gd name="T9" fmla="*/ 36 h 36"/>
                <a:gd name="T10" fmla="*/ 0 w 7"/>
                <a:gd name="T11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6">
                  <a:moveTo>
                    <a:pt x="0" y="9"/>
                  </a:moveTo>
                  <a:cubicBezTo>
                    <a:pt x="4" y="9"/>
                    <a:pt x="3" y="4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3"/>
                    <a:pt x="7" y="27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7"/>
                    <a:pt x="0" y="18"/>
                    <a:pt x="0" y="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Freeform 531"/>
            <p:cNvSpPr>
              <a:spLocks noEditPoints="1"/>
            </p:cNvSpPr>
            <p:nvPr/>
          </p:nvSpPr>
          <p:spPr bwMode="auto">
            <a:xfrm>
              <a:off x="933456" y="1785144"/>
              <a:ext cx="319088" cy="322263"/>
            </a:xfrm>
            <a:custGeom>
              <a:avLst/>
              <a:gdLst>
                <a:gd name="T0" fmla="*/ 0 w 107"/>
                <a:gd name="T1" fmla="*/ 0 h 108"/>
                <a:gd name="T2" fmla="*/ 105 w 107"/>
                <a:gd name="T3" fmla="*/ 0 h 108"/>
                <a:gd name="T4" fmla="*/ 99 w 107"/>
                <a:gd name="T5" fmla="*/ 105 h 108"/>
                <a:gd name="T6" fmla="*/ 3 w 107"/>
                <a:gd name="T7" fmla="*/ 102 h 108"/>
                <a:gd name="T8" fmla="*/ 0 w 107"/>
                <a:gd name="T9" fmla="*/ 0 h 108"/>
                <a:gd name="T10" fmla="*/ 9 w 107"/>
                <a:gd name="T11" fmla="*/ 96 h 108"/>
                <a:gd name="T12" fmla="*/ 51 w 107"/>
                <a:gd name="T13" fmla="*/ 93 h 108"/>
                <a:gd name="T14" fmla="*/ 93 w 107"/>
                <a:gd name="T15" fmla="*/ 93 h 108"/>
                <a:gd name="T16" fmla="*/ 93 w 107"/>
                <a:gd name="T17" fmla="*/ 78 h 108"/>
                <a:gd name="T18" fmla="*/ 93 w 107"/>
                <a:gd name="T19" fmla="*/ 72 h 108"/>
                <a:gd name="T20" fmla="*/ 96 w 107"/>
                <a:gd name="T21" fmla="*/ 12 h 108"/>
                <a:gd name="T22" fmla="*/ 9 w 107"/>
                <a:gd name="T23" fmla="*/ 18 h 108"/>
                <a:gd name="T24" fmla="*/ 9 w 107"/>
                <a:gd name="T25" fmla="*/ 66 h 108"/>
                <a:gd name="T26" fmla="*/ 9 w 107"/>
                <a:gd name="T27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8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37"/>
                    <a:pt x="107" y="76"/>
                    <a:pt x="99" y="105"/>
                  </a:cubicBezTo>
                  <a:cubicBezTo>
                    <a:pt x="68" y="103"/>
                    <a:pt x="30" y="108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lose/>
                  <a:moveTo>
                    <a:pt x="9" y="96"/>
                  </a:moveTo>
                  <a:cubicBezTo>
                    <a:pt x="21" y="93"/>
                    <a:pt x="35" y="92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100" y="58"/>
                    <a:pt x="94" y="31"/>
                    <a:pt x="96" y="12"/>
                  </a:cubicBezTo>
                  <a:cubicBezTo>
                    <a:pt x="76" y="9"/>
                    <a:pt x="9" y="1"/>
                    <a:pt x="9" y="18"/>
                  </a:cubicBezTo>
                  <a:cubicBezTo>
                    <a:pt x="9" y="34"/>
                    <a:pt x="9" y="50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Freeform 532"/>
            <p:cNvSpPr/>
            <p:nvPr/>
          </p:nvSpPr>
          <p:spPr bwMode="auto">
            <a:xfrm>
              <a:off x="1390656" y="1821656"/>
              <a:ext cx="255588" cy="250825"/>
            </a:xfrm>
            <a:custGeom>
              <a:avLst/>
              <a:gdLst>
                <a:gd name="T0" fmla="*/ 39 w 86"/>
                <a:gd name="T1" fmla="*/ 81 h 84"/>
                <a:gd name="T2" fmla="*/ 0 w 86"/>
                <a:gd name="T3" fmla="*/ 84 h 84"/>
                <a:gd name="T4" fmla="*/ 0 w 86"/>
                <a:gd name="T5" fmla="*/ 39 h 84"/>
                <a:gd name="T6" fmla="*/ 0 w 86"/>
                <a:gd name="T7" fmla="*/ 18 h 84"/>
                <a:gd name="T8" fmla="*/ 0 w 86"/>
                <a:gd name="T9" fmla="*/ 0 h 84"/>
                <a:gd name="T10" fmla="*/ 84 w 86"/>
                <a:gd name="T11" fmla="*/ 0 h 84"/>
                <a:gd name="T12" fmla="*/ 84 w 86"/>
                <a:gd name="T13" fmla="*/ 60 h 84"/>
                <a:gd name="T14" fmla="*/ 81 w 86"/>
                <a:gd name="T15" fmla="*/ 78 h 84"/>
                <a:gd name="T16" fmla="*/ 39 w 86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84">
                  <a:moveTo>
                    <a:pt x="39" y="81"/>
                  </a:moveTo>
                  <a:cubicBezTo>
                    <a:pt x="24" y="80"/>
                    <a:pt x="11" y="81"/>
                    <a:pt x="0" y="84"/>
                  </a:cubicBezTo>
                  <a:cubicBezTo>
                    <a:pt x="0" y="69"/>
                    <a:pt x="0" y="54"/>
                    <a:pt x="0" y="39"/>
                  </a:cubicBezTo>
                  <a:cubicBezTo>
                    <a:pt x="0" y="32"/>
                    <a:pt x="0" y="25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6" y="69"/>
                    <a:pt x="79" y="69"/>
                    <a:pt x="81" y="78"/>
                  </a:cubicBezTo>
                  <a:cubicBezTo>
                    <a:pt x="68" y="80"/>
                    <a:pt x="47" y="74"/>
                    <a:pt x="39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Freeform 533"/>
            <p:cNvSpPr>
              <a:spLocks noEditPoints="1"/>
            </p:cNvSpPr>
            <p:nvPr/>
          </p:nvSpPr>
          <p:spPr bwMode="auto">
            <a:xfrm>
              <a:off x="1303344" y="1761331"/>
              <a:ext cx="382588" cy="346075"/>
            </a:xfrm>
            <a:custGeom>
              <a:avLst/>
              <a:gdLst>
                <a:gd name="T0" fmla="*/ 17 w 128"/>
                <a:gd name="T1" fmla="*/ 14 h 116"/>
                <a:gd name="T2" fmla="*/ 122 w 128"/>
                <a:gd name="T3" fmla="*/ 8 h 116"/>
                <a:gd name="T4" fmla="*/ 125 w 128"/>
                <a:gd name="T5" fmla="*/ 41 h 116"/>
                <a:gd name="T6" fmla="*/ 119 w 128"/>
                <a:gd name="T7" fmla="*/ 113 h 116"/>
                <a:gd name="T8" fmla="*/ 23 w 128"/>
                <a:gd name="T9" fmla="*/ 110 h 116"/>
                <a:gd name="T10" fmla="*/ 20 w 128"/>
                <a:gd name="T11" fmla="*/ 53 h 116"/>
                <a:gd name="T12" fmla="*/ 17 w 128"/>
                <a:gd name="T13" fmla="*/ 14 h 116"/>
                <a:gd name="T14" fmla="*/ 29 w 128"/>
                <a:gd name="T15" fmla="*/ 59 h 116"/>
                <a:gd name="T16" fmla="*/ 29 w 128"/>
                <a:gd name="T17" fmla="*/ 104 h 116"/>
                <a:gd name="T18" fmla="*/ 68 w 128"/>
                <a:gd name="T19" fmla="*/ 101 h 116"/>
                <a:gd name="T20" fmla="*/ 110 w 128"/>
                <a:gd name="T21" fmla="*/ 98 h 116"/>
                <a:gd name="T22" fmla="*/ 113 w 128"/>
                <a:gd name="T23" fmla="*/ 80 h 116"/>
                <a:gd name="T24" fmla="*/ 116 w 128"/>
                <a:gd name="T25" fmla="*/ 20 h 116"/>
                <a:gd name="T26" fmla="*/ 29 w 128"/>
                <a:gd name="T27" fmla="*/ 38 h 116"/>
                <a:gd name="T28" fmla="*/ 29 w 128"/>
                <a:gd name="T29" fmla="*/ 5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116">
                  <a:moveTo>
                    <a:pt x="17" y="14"/>
                  </a:moveTo>
                  <a:cubicBezTo>
                    <a:pt x="40" y="0"/>
                    <a:pt x="89" y="12"/>
                    <a:pt x="122" y="8"/>
                  </a:cubicBezTo>
                  <a:cubicBezTo>
                    <a:pt x="124" y="18"/>
                    <a:pt x="118" y="36"/>
                    <a:pt x="125" y="41"/>
                  </a:cubicBezTo>
                  <a:cubicBezTo>
                    <a:pt x="128" y="70"/>
                    <a:pt x="121" y="89"/>
                    <a:pt x="119" y="113"/>
                  </a:cubicBezTo>
                  <a:cubicBezTo>
                    <a:pt x="88" y="111"/>
                    <a:pt x="50" y="116"/>
                    <a:pt x="23" y="110"/>
                  </a:cubicBezTo>
                  <a:cubicBezTo>
                    <a:pt x="20" y="93"/>
                    <a:pt x="19" y="74"/>
                    <a:pt x="20" y="53"/>
                  </a:cubicBezTo>
                  <a:cubicBezTo>
                    <a:pt x="18" y="41"/>
                    <a:pt x="24" y="21"/>
                    <a:pt x="17" y="14"/>
                  </a:cubicBezTo>
                  <a:close/>
                  <a:moveTo>
                    <a:pt x="29" y="59"/>
                  </a:moveTo>
                  <a:cubicBezTo>
                    <a:pt x="24" y="66"/>
                    <a:pt x="25" y="107"/>
                    <a:pt x="29" y="104"/>
                  </a:cubicBezTo>
                  <a:cubicBezTo>
                    <a:pt x="40" y="101"/>
                    <a:pt x="53" y="100"/>
                    <a:pt x="68" y="101"/>
                  </a:cubicBezTo>
                  <a:cubicBezTo>
                    <a:pt x="81" y="99"/>
                    <a:pt x="102" y="105"/>
                    <a:pt x="110" y="98"/>
                  </a:cubicBezTo>
                  <a:cubicBezTo>
                    <a:pt x="108" y="89"/>
                    <a:pt x="115" y="89"/>
                    <a:pt x="113" y="80"/>
                  </a:cubicBezTo>
                  <a:cubicBezTo>
                    <a:pt x="120" y="66"/>
                    <a:pt x="114" y="39"/>
                    <a:pt x="116" y="20"/>
                  </a:cubicBezTo>
                  <a:cubicBezTo>
                    <a:pt x="100" y="20"/>
                    <a:pt x="0" y="2"/>
                    <a:pt x="29" y="38"/>
                  </a:cubicBezTo>
                  <a:cubicBezTo>
                    <a:pt x="29" y="45"/>
                    <a:pt x="29" y="52"/>
                    <a:pt x="29" y="5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Freeform 534"/>
            <p:cNvSpPr/>
            <p:nvPr/>
          </p:nvSpPr>
          <p:spPr bwMode="auto">
            <a:xfrm>
              <a:off x="6315081" y="1794669"/>
              <a:ext cx="101600" cy="358775"/>
            </a:xfrm>
            <a:custGeom>
              <a:avLst/>
              <a:gdLst>
                <a:gd name="T0" fmla="*/ 27 w 34"/>
                <a:gd name="T1" fmla="*/ 0 h 120"/>
                <a:gd name="T2" fmla="*/ 30 w 34"/>
                <a:gd name="T3" fmla="*/ 120 h 120"/>
                <a:gd name="T4" fmla="*/ 24 w 34"/>
                <a:gd name="T5" fmla="*/ 111 h 120"/>
                <a:gd name="T6" fmla="*/ 24 w 34"/>
                <a:gd name="T7" fmla="*/ 87 h 120"/>
                <a:gd name="T8" fmla="*/ 24 w 34"/>
                <a:gd name="T9" fmla="*/ 57 h 120"/>
                <a:gd name="T10" fmla="*/ 24 w 34"/>
                <a:gd name="T11" fmla="*/ 21 h 120"/>
                <a:gd name="T12" fmla="*/ 0 w 34"/>
                <a:gd name="T13" fmla="*/ 18 h 120"/>
                <a:gd name="T14" fmla="*/ 27 w 34"/>
                <a:gd name="T15" fmla="*/ 18 h 120"/>
                <a:gd name="T16" fmla="*/ 27 w 34"/>
                <a:gd name="T1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20">
                  <a:moveTo>
                    <a:pt x="27" y="0"/>
                  </a:moveTo>
                  <a:cubicBezTo>
                    <a:pt x="34" y="34"/>
                    <a:pt x="28" y="81"/>
                    <a:pt x="30" y="120"/>
                  </a:cubicBezTo>
                  <a:cubicBezTo>
                    <a:pt x="26" y="119"/>
                    <a:pt x="29" y="111"/>
                    <a:pt x="24" y="111"/>
                  </a:cubicBezTo>
                  <a:cubicBezTo>
                    <a:pt x="24" y="103"/>
                    <a:pt x="24" y="95"/>
                    <a:pt x="24" y="87"/>
                  </a:cubicBezTo>
                  <a:cubicBezTo>
                    <a:pt x="29" y="84"/>
                    <a:pt x="29" y="60"/>
                    <a:pt x="24" y="57"/>
                  </a:cubicBezTo>
                  <a:cubicBezTo>
                    <a:pt x="24" y="45"/>
                    <a:pt x="24" y="33"/>
                    <a:pt x="24" y="21"/>
                  </a:cubicBezTo>
                  <a:cubicBezTo>
                    <a:pt x="17" y="19"/>
                    <a:pt x="2" y="25"/>
                    <a:pt x="0" y="18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2"/>
                    <a:pt x="27" y="6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Freeform 536"/>
            <p:cNvSpPr/>
            <p:nvPr/>
          </p:nvSpPr>
          <p:spPr bwMode="auto">
            <a:xfrm>
              <a:off x="6411919" y="2055019"/>
              <a:ext cx="31750" cy="133350"/>
            </a:xfrm>
            <a:custGeom>
              <a:avLst/>
              <a:gdLst>
                <a:gd name="T0" fmla="*/ 4 w 11"/>
                <a:gd name="T1" fmla="*/ 45 h 45"/>
                <a:gd name="T2" fmla="*/ 7 w 11"/>
                <a:gd name="T3" fmla="*/ 0 h 45"/>
                <a:gd name="T4" fmla="*/ 4 w 11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5" y="14"/>
                    <a:pt x="11" y="36"/>
                    <a:pt x="4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Freeform 537"/>
            <p:cNvSpPr/>
            <p:nvPr/>
          </p:nvSpPr>
          <p:spPr bwMode="auto">
            <a:xfrm>
              <a:off x="7334256" y="2072481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Freeform 539"/>
            <p:cNvSpPr/>
            <p:nvPr/>
          </p:nvSpPr>
          <p:spPr bwMode="auto">
            <a:xfrm>
              <a:off x="1771656" y="2099469"/>
              <a:ext cx="33338" cy="125413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Freeform 540"/>
            <p:cNvSpPr/>
            <p:nvPr/>
          </p:nvSpPr>
          <p:spPr bwMode="auto">
            <a:xfrm>
              <a:off x="5670556" y="2150269"/>
              <a:ext cx="107950" cy="20638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Freeform 541"/>
            <p:cNvSpPr/>
            <p:nvPr/>
          </p:nvSpPr>
          <p:spPr bwMode="auto">
            <a:xfrm>
              <a:off x="6381756" y="2126456"/>
              <a:ext cx="34925" cy="115888"/>
            </a:xfrm>
            <a:custGeom>
              <a:avLst/>
              <a:gdLst>
                <a:gd name="T0" fmla="*/ 8 w 12"/>
                <a:gd name="T1" fmla="*/ 9 h 39"/>
                <a:gd name="T2" fmla="*/ 5 w 12"/>
                <a:gd name="T3" fmla="*/ 39 h 39"/>
                <a:gd name="T4" fmla="*/ 2 w 12"/>
                <a:gd name="T5" fmla="*/ 0 h 39"/>
                <a:gd name="T6" fmla="*/ 8 w 12"/>
                <a:gd name="T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9">
                  <a:moveTo>
                    <a:pt x="8" y="9"/>
                  </a:moveTo>
                  <a:cubicBezTo>
                    <a:pt x="6" y="18"/>
                    <a:pt x="12" y="35"/>
                    <a:pt x="5" y="39"/>
                  </a:cubicBezTo>
                  <a:cubicBezTo>
                    <a:pt x="7" y="23"/>
                    <a:pt x="0" y="16"/>
                    <a:pt x="2" y="0"/>
                  </a:cubicBezTo>
                  <a:cubicBezTo>
                    <a:pt x="7" y="0"/>
                    <a:pt x="4" y="8"/>
                    <a:pt x="8" y="9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Freeform 542"/>
            <p:cNvSpPr/>
            <p:nvPr/>
          </p:nvSpPr>
          <p:spPr bwMode="auto">
            <a:xfrm>
              <a:off x="5276856" y="2158206"/>
              <a:ext cx="107950" cy="22225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Freeform 543"/>
            <p:cNvSpPr/>
            <p:nvPr/>
          </p:nvSpPr>
          <p:spPr bwMode="auto">
            <a:xfrm>
              <a:off x="5384806" y="2170906"/>
              <a:ext cx="98425" cy="9525"/>
            </a:xfrm>
            <a:custGeom>
              <a:avLst/>
              <a:gdLst>
                <a:gd name="T0" fmla="*/ 0 w 33"/>
                <a:gd name="T1" fmla="*/ 0 h 3"/>
                <a:gd name="T2" fmla="*/ 33 w 33"/>
                <a:gd name="T3" fmla="*/ 0 h 3"/>
                <a:gd name="T4" fmla="*/ 33 w 33"/>
                <a:gd name="T5" fmla="*/ 3 h 3"/>
                <a:gd name="T6" fmla="*/ 0 w 33"/>
                <a:gd name="T7" fmla="*/ 3 h 3"/>
                <a:gd name="T8" fmla="*/ 0 w 3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Freeform 546"/>
            <p:cNvSpPr/>
            <p:nvPr/>
          </p:nvSpPr>
          <p:spPr bwMode="auto">
            <a:xfrm>
              <a:off x="6262694" y="2153444"/>
              <a:ext cx="106363" cy="79375"/>
            </a:xfrm>
            <a:custGeom>
              <a:avLst/>
              <a:gdLst>
                <a:gd name="T0" fmla="*/ 36 w 36"/>
                <a:gd name="T1" fmla="*/ 27 h 27"/>
                <a:gd name="T2" fmla="*/ 33 w 36"/>
                <a:gd name="T3" fmla="*/ 3 h 27"/>
                <a:gd name="T4" fmla="*/ 0 w 36"/>
                <a:gd name="T5" fmla="*/ 3 h 27"/>
                <a:gd name="T6" fmla="*/ 0 w 36"/>
                <a:gd name="T7" fmla="*/ 0 h 27"/>
                <a:gd name="T8" fmla="*/ 36 w 36"/>
                <a:gd name="T9" fmla="*/ 0 h 27"/>
                <a:gd name="T10" fmla="*/ 36 w 36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7">
                  <a:moveTo>
                    <a:pt x="36" y="27"/>
                  </a:moveTo>
                  <a:cubicBezTo>
                    <a:pt x="29" y="25"/>
                    <a:pt x="35" y="10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9"/>
                    <a:pt x="36" y="18"/>
                    <a:pt x="36" y="2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Freeform 547"/>
            <p:cNvSpPr/>
            <p:nvPr/>
          </p:nvSpPr>
          <p:spPr bwMode="auto">
            <a:xfrm>
              <a:off x="1798644" y="2126456"/>
              <a:ext cx="33338" cy="125413"/>
            </a:xfrm>
            <a:custGeom>
              <a:avLst/>
              <a:gdLst>
                <a:gd name="T0" fmla="*/ 4 w 11"/>
                <a:gd name="T1" fmla="*/ 42 h 42"/>
                <a:gd name="T2" fmla="*/ 7 w 11"/>
                <a:gd name="T3" fmla="*/ 0 h 42"/>
                <a:gd name="T4" fmla="*/ 4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Freeform 548"/>
            <p:cNvSpPr/>
            <p:nvPr/>
          </p:nvSpPr>
          <p:spPr bwMode="auto">
            <a:xfrm>
              <a:off x="8107369" y="2134394"/>
              <a:ext cx="7938" cy="501650"/>
            </a:xfrm>
            <a:custGeom>
              <a:avLst/>
              <a:gdLst>
                <a:gd name="T0" fmla="*/ 0 w 3"/>
                <a:gd name="T1" fmla="*/ 60 h 168"/>
                <a:gd name="T2" fmla="*/ 0 w 3"/>
                <a:gd name="T3" fmla="*/ 30 h 168"/>
                <a:gd name="T4" fmla="*/ 0 w 3"/>
                <a:gd name="T5" fmla="*/ 0 h 168"/>
                <a:gd name="T6" fmla="*/ 3 w 3"/>
                <a:gd name="T7" fmla="*/ 0 h 168"/>
                <a:gd name="T8" fmla="*/ 3 w 3"/>
                <a:gd name="T9" fmla="*/ 168 h 168"/>
                <a:gd name="T10" fmla="*/ 0 w 3"/>
                <a:gd name="T11" fmla="*/ 168 h 168"/>
                <a:gd name="T12" fmla="*/ 0 w 3"/>
                <a:gd name="T13" fmla="*/ 120 h 168"/>
                <a:gd name="T14" fmla="*/ 0 w 3"/>
                <a:gd name="T15" fmla="*/ 90 h 168"/>
                <a:gd name="T16" fmla="*/ 0 w 3"/>
                <a:gd name="T17" fmla="*/ 6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68">
                  <a:moveTo>
                    <a:pt x="0" y="60"/>
                  </a:moveTo>
                  <a:cubicBezTo>
                    <a:pt x="0" y="50"/>
                    <a:pt x="0" y="4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6"/>
                    <a:pt x="3" y="112"/>
                    <a:pt x="3" y="168"/>
                  </a:cubicBezTo>
                  <a:cubicBezTo>
                    <a:pt x="2" y="168"/>
                    <a:pt x="1" y="168"/>
                    <a:pt x="0" y="168"/>
                  </a:cubicBezTo>
                  <a:cubicBezTo>
                    <a:pt x="0" y="152"/>
                    <a:pt x="0" y="136"/>
                    <a:pt x="0" y="120"/>
                  </a:cubicBezTo>
                  <a:cubicBezTo>
                    <a:pt x="0" y="110"/>
                    <a:pt x="0" y="100"/>
                    <a:pt x="0" y="90"/>
                  </a:cubicBezTo>
                  <a:cubicBezTo>
                    <a:pt x="0" y="80"/>
                    <a:pt x="0" y="7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Freeform 549"/>
            <p:cNvSpPr/>
            <p:nvPr/>
          </p:nvSpPr>
          <p:spPr bwMode="auto">
            <a:xfrm>
              <a:off x="1641481" y="2215356"/>
              <a:ext cx="34925" cy="98425"/>
            </a:xfrm>
            <a:custGeom>
              <a:avLst/>
              <a:gdLst>
                <a:gd name="T0" fmla="*/ 0 w 12"/>
                <a:gd name="T1" fmla="*/ 0 h 33"/>
                <a:gd name="T2" fmla="*/ 12 w 12"/>
                <a:gd name="T3" fmla="*/ 0 h 33"/>
                <a:gd name="T4" fmla="*/ 12 w 12"/>
                <a:gd name="T5" fmla="*/ 33 h 33"/>
                <a:gd name="T6" fmla="*/ 9 w 12"/>
                <a:gd name="T7" fmla="*/ 3 h 33"/>
                <a:gd name="T8" fmla="*/ 0 w 12"/>
                <a:gd name="T9" fmla="*/ 3 h 33"/>
                <a:gd name="T10" fmla="*/ 0 w 12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Freeform 550"/>
            <p:cNvSpPr/>
            <p:nvPr/>
          </p:nvSpPr>
          <p:spPr bwMode="auto">
            <a:xfrm>
              <a:off x="500069" y="2251869"/>
              <a:ext cx="280988" cy="261938"/>
            </a:xfrm>
            <a:custGeom>
              <a:avLst/>
              <a:gdLst>
                <a:gd name="T0" fmla="*/ 4 w 94"/>
                <a:gd name="T1" fmla="*/ 12 h 88"/>
                <a:gd name="T2" fmla="*/ 4 w 94"/>
                <a:gd name="T3" fmla="*/ 0 h 88"/>
                <a:gd name="T4" fmla="*/ 91 w 94"/>
                <a:gd name="T5" fmla="*/ 0 h 88"/>
                <a:gd name="T6" fmla="*/ 88 w 94"/>
                <a:gd name="T7" fmla="*/ 72 h 88"/>
                <a:gd name="T8" fmla="*/ 85 w 94"/>
                <a:gd name="T9" fmla="*/ 78 h 88"/>
                <a:gd name="T10" fmla="*/ 46 w 94"/>
                <a:gd name="T11" fmla="*/ 81 h 88"/>
                <a:gd name="T12" fmla="*/ 7 w 94"/>
                <a:gd name="T13" fmla="*/ 87 h 88"/>
                <a:gd name="T14" fmla="*/ 4 w 94"/>
                <a:gd name="T15" fmla="*/ 72 h 88"/>
                <a:gd name="T16" fmla="*/ 4 w 94"/>
                <a:gd name="T17" fmla="*/ 1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8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Freeform 551"/>
            <p:cNvSpPr/>
            <p:nvPr/>
          </p:nvSpPr>
          <p:spPr bwMode="auto">
            <a:xfrm>
              <a:off x="1343031" y="2232819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Freeform 552"/>
            <p:cNvSpPr/>
            <p:nvPr/>
          </p:nvSpPr>
          <p:spPr bwMode="auto">
            <a:xfrm>
              <a:off x="3038481" y="2299494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Freeform 553"/>
            <p:cNvSpPr/>
            <p:nvPr/>
          </p:nvSpPr>
          <p:spPr bwMode="auto">
            <a:xfrm>
              <a:off x="1873256" y="2307431"/>
              <a:ext cx="107950" cy="15875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Freeform 554"/>
            <p:cNvSpPr/>
            <p:nvPr/>
          </p:nvSpPr>
          <p:spPr bwMode="auto">
            <a:xfrm>
              <a:off x="7342194" y="2259806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Freeform 555"/>
            <p:cNvSpPr/>
            <p:nvPr/>
          </p:nvSpPr>
          <p:spPr bwMode="auto">
            <a:xfrm>
              <a:off x="7450144" y="2251869"/>
              <a:ext cx="33338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Freeform 556"/>
            <p:cNvSpPr/>
            <p:nvPr/>
          </p:nvSpPr>
          <p:spPr bwMode="auto">
            <a:xfrm>
              <a:off x="2070106" y="2310606"/>
              <a:ext cx="90488" cy="33338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Freeform 557"/>
            <p:cNvSpPr/>
            <p:nvPr/>
          </p:nvSpPr>
          <p:spPr bwMode="auto">
            <a:xfrm>
              <a:off x="2317756" y="1821656"/>
              <a:ext cx="22225" cy="519113"/>
            </a:xfrm>
            <a:custGeom>
              <a:avLst/>
              <a:gdLst>
                <a:gd name="T0" fmla="*/ 4 w 7"/>
                <a:gd name="T1" fmla="*/ 174 h 174"/>
                <a:gd name="T2" fmla="*/ 7 w 7"/>
                <a:gd name="T3" fmla="*/ 0 h 174"/>
                <a:gd name="T4" fmla="*/ 7 w 7"/>
                <a:gd name="T5" fmla="*/ 174 h 174"/>
                <a:gd name="T6" fmla="*/ 4 w 7"/>
                <a:gd name="T7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4">
                  <a:moveTo>
                    <a:pt x="4" y="174"/>
                  </a:moveTo>
                  <a:cubicBezTo>
                    <a:pt x="6" y="117"/>
                    <a:pt x="0" y="52"/>
                    <a:pt x="7" y="0"/>
                  </a:cubicBezTo>
                  <a:cubicBezTo>
                    <a:pt x="7" y="58"/>
                    <a:pt x="7" y="116"/>
                    <a:pt x="7" y="174"/>
                  </a:cubicBezTo>
                  <a:cubicBezTo>
                    <a:pt x="6" y="174"/>
                    <a:pt x="5" y="174"/>
                    <a:pt x="4" y="17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Freeform 558"/>
            <p:cNvSpPr/>
            <p:nvPr/>
          </p:nvSpPr>
          <p:spPr bwMode="auto">
            <a:xfrm>
              <a:off x="960444" y="2228056"/>
              <a:ext cx="250825" cy="274638"/>
            </a:xfrm>
            <a:custGeom>
              <a:avLst/>
              <a:gdLst>
                <a:gd name="T0" fmla="*/ 0 w 84"/>
                <a:gd name="T1" fmla="*/ 62 h 92"/>
                <a:gd name="T2" fmla="*/ 0 w 84"/>
                <a:gd name="T3" fmla="*/ 14 h 92"/>
                <a:gd name="T4" fmla="*/ 84 w 84"/>
                <a:gd name="T5" fmla="*/ 8 h 92"/>
                <a:gd name="T6" fmla="*/ 84 w 84"/>
                <a:gd name="T7" fmla="*/ 68 h 92"/>
                <a:gd name="T8" fmla="*/ 84 w 84"/>
                <a:gd name="T9" fmla="*/ 89 h 92"/>
                <a:gd name="T10" fmla="*/ 42 w 84"/>
                <a:gd name="T11" fmla="*/ 89 h 92"/>
                <a:gd name="T12" fmla="*/ 12 w 84"/>
                <a:gd name="T13" fmla="*/ 92 h 92"/>
                <a:gd name="T14" fmla="*/ 3 w 84"/>
                <a:gd name="T15" fmla="*/ 92 h 92"/>
                <a:gd name="T16" fmla="*/ 0 w 84"/>
                <a:gd name="T17" fmla="*/ 92 h 92"/>
                <a:gd name="T18" fmla="*/ 0 w 84"/>
                <a:gd name="T19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92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Freeform 559"/>
            <p:cNvSpPr/>
            <p:nvPr/>
          </p:nvSpPr>
          <p:spPr bwMode="auto">
            <a:xfrm>
              <a:off x="3136906" y="2343944"/>
              <a:ext cx="133350" cy="14288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Freeform 560"/>
            <p:cNvSpPr/>
            <p:nvPr/>
          </p:nvSpPr>
          <p:spPr bwMode="auto">
            <a:xfrm>
              <a:off x="5040319" y="2224881"/>
              <a:ext cx="33338" cy="133350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Freeform 561"/>
            <p:cNvSpPr/>
            <p:nvPr/>
          </p:nvSpPr>
          <p:spPr bwMode="auto">
            <a:xfrm>
              <a:off x="2886081" y="2358231"/>
              <a:ext cx="196850" cy="22225"/>
            </a:xfrm>
            <a:custGeom>
              <a:avLst/>
              <a:gdLst>
                <a:gd name="T0" fmla="*/ 0 w 66"/>
                <a:gd name="T1" fmla="*/ 0 h 7"/>
                <a:gd name="T2" fmla="*/ 66 w 66"/>
                <a:gd name="T3" fmla="*/ 0 h 7"/>
                <a:gd name="T4" fmla="*/ 0 w 66"/>
                <a:gd name="T5" fmla="*/ 3 h 7"/>
                <a:gd name="T6" fmla="*/ 0 w 6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Freeform 562"/>
            <p:cNvSpPr/>
            <p:nvPr/>
          </p:nvSpPr>
          <p:spPr bwMode="auto">
            <a:xfrm>
              <a:off x="6073781" y="2385219"/>
              <a:ext cx="152400" cy="22225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Freeform 563"/>
            <p:cNvSpPr/>
            <p:nvPr/>
          </p:nvSpPr>
          <p:spPr bwMode="auto">
            <a:xfrm>
              <a:off x="1763719" y="2340769"/>
              <a:ext cx="31750" cy="117475"/>
            </a:xfrm>
            <a:custGeom>
              <a:avLst/>
              <a:gdLst>
                <a:gd name="T0" fmla="*/ 4 w 11"/>
                <a:gd name="T1" fmla="*/ 39 h 39"/>
                <a:gd name="T2" fmla="*/ 7 w 11"/>
                <a:gd name="T3" fmla="*/ 0 h 39"/>
                <a:gd name="T4" fmla="*/ 4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Freeform 565"/>
            <p:cNvSpPr/>
            <p:nvPr/>
          </p:nvSpPr>
          <p:spPr bwMode="auto">
            <a:xfrm>
              <a:off x="7137406" y="2313781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3" name="Freeform 567"/>
            <p:cNvSpPr/>
            <p:nvPr/>
          </p:nvSpPr>
          <p:spPr bwMode="auto">
            <a:xfrm>
              <a:off x="6402394" y="2313781"/>
              <a:ext cx="33338" cy="117475"/>
            </a:xfrm>
            <a:custGeom>
              <a:avLst/>
              <a:gdLst>
                <a:gd name="T0" fmla="*/ 4 w 11"/>
                <a:gd name="T1" fmla="*/ 39 h 39"/>
                <a:gd name="T2" fmla="*/ 7 w 11"/>
                <a:gd name="T3" fmla="*/ 0 h 39"/>
                <a:gd name="T4" fmla="*/ 4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4" name="Freeform 568"/>
            <p:cNvSpPr/>
            <p:nvPr/>
          </p:nvSpPr>
          <p:spPr bwMode="auto">
            <a:xfrm>
              <a:off x="6769106" y="2431256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Freeform 569"/>
            <p:cNvSpPr/>
            <p:nvPr/>
          </p:nvSpPr>
          <p:spPr bwMode="auto">
            <a:xfrm>
              <a:off x="7935919" y="2035969"/>
              <a:ext cx="22225" cy="457200"/>
            </a:xfrm>
            <a:custGeom>
              <a:avLst/>
              <a:gdLst>
                <a:gd name="T0" fmla="*/ 0 w 7"/>
                <a:gd name="T1" fmla="*/ 153 h 153"/>
                <a:gd name="T2" fmla="*/ 0 w 7"/>
                <a:gd name="T3" fmla="*/ 0 h 153"/>
                <a:gd name="T4" fmla="*/ 3 w 7"/>
                <a:gd name="T5" fmla="*/ 0 h 153"/>
                <a:gd name="T6" fmla="*/ 0 w 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3">
                  <a:moveTo>
                    <a:pt x="0" y="153"/>
                  </a:moveTo>
                  <a:cubicBezTo>
                    <a:pt x="0" y="102"/>
                    <a:pt x="0" y="5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50"/>
                    <a:pt x="7" y="108"/>
                    <a:pt x="0" y="15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Freeform 570"/>
            <p:cNvSpPr/>
            <p:nvPr/>
          </p:nvSpPr>
          <p:spPr bwMode="auto">
            <a:xfrm>
              <a:off x="995369" y="2482056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Freeform 571"/>
            <p:cNvSpPr/>
            <p:nvPr/>
          </p:nvSpPr>
          <p:spPr bwMode="auto">
            <a:xfrm>
              <a:off x="1377956" y="2251869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4 w 88"/>
                <a:gd name="T9" fmla="*/ 18 h 84"/>
                <a:gd name="T10" fmla="*/ 4 w 88"/>
                <a:gd name="T11" fmla="*/ 0 h 84"/>
                <a:gd name="T12" fmla="*/ 88 w 88"/>
                <a:gd name="T13" fmla="*/ 0 h 84"/>
                <a:gd name="T14" fmla="*/ 88 w 88"/>
                <a:gd name="T15" fmla="*/ 60 h 84"/>
                <a:gd name="T16" fmla="*/ 85 w 88"/>
                <a:gd name="T17" fmla="*/ 81 h 84"/>
                <a:gd name="T18" fmla="*/ 46 w 88"/>
                <a:gd name="T1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Freeform 572"/>
            <p:cNvSpPr/>
            <p:nvPr/>
          </p:nvSpPr>
          <p:spPr bwMode="auto">
            <a:xfrm>
              <a:off x="1425581" y="2482056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Freeform 573"/>
            <p:cNvSpPr/>
            <p:nvPr/>
          </p:nvSpPr>
          <p:spPr bwMode="auto">
            <a:xfrm>
              <a:off x="2974981" y="2482056"/>
              <a:ext cx="152400" cy="31750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Freeform 574"/>
            <p:cNvSpPr/>
            <p:nvPr/>
          </p:nvSpPr>
          <p:spPr bwMode="auto">
            <a:xfrm>
              <a:off x="942981" y="2412206"/>
              <a:ext cx="25400" cy="122238"/>
            </a:xfrm>
            <a:custGeom>
              <a:avLst/>
              <a:gdLst>
                <a:gd name="T0" fmla="*/ 9 w 9"/>
                <a:gd name="T1" fmla="*/ 30 h 41"/>
                <a:gd name="T2" fmla="*/ 6 w 9"/>
                <a:gd name="T3" fmla="*/ 0 h 41"/>
                <a:gd name="T4" fmla="*/ 6 w 9"/>
                <a:gd name="T5" fmla="*/ 30 h 41"/>
                <a:gd name="T6" fmla="*/ 9 w 9"/>
                <a:gd name="T7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1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Freeform 575"/>
            <p:cNvSpPr/>
            <p:nvPr/>
          </p:nvSpPr>
          <p:spPr bwMode="auto">
            <a:xfrm>
              <a:off x="1368431" y="2367756"/>
              <a:ext cx="30163" cy="165100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Freeform 576"/>
            <p:cNvSpPr/>
            <p:nvPr/>
          </p:nvSpPr>
          <p:spPr bwMode="auto">
            <a:xfrm>
              <a:off x="2947994" y="2507456"/>
              <a:ext cx="90488" cy="22225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Freeform 577"/>
            <p:cNvSpPr/>
            <p:nvPr/>
          </p:nvSpPr>
          <p:spPr bwMode="auto">
            <a:xfrm>
              <a:off x="3038481" y="2520156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0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4" name="Freeform 578"/>
            <p:cNvSpPr/>
            <p:nvPr/>
          </p:nvSpPr>
          <p:spPr bwMode="auto">
            <a:xfrm>
              <a:off x="2700344" y="2510631"/>
              <a:ext cx="166688" cy="46038"/>
            </a:xfrm>
            <a:custGeom>
              <a:avLst/>
              <a:gdLst>
                <a:gd name="T0" fmla="*/ 5 w 56"/>
                <a:gd name="T1" fmla="*/ 12 h 15"/>
                <a:gd name="T2" fmla="*/ 56 w 56"/>
                <a:gd name="T3" fmla="*/ 6 h 15"/>
                <a:gd name="T4" fmla="*/ 5 w 56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5">
                  <a:moveTo>
                    <a:pt x="5" y="12"/>
                  </a:moveTo>
                  <a:cubicBezTo>
                    <a:pt x="0" y="0"/>
                    <a:pt x="42" y="9"/>
                    <a:pt x="56" y="6"/>
                  </a:cubicBezTo>
                  <a:cubicBezTo>
                    <a:pt x="46" y="15"/>
                    <a:pt x="15" y="3"/>
                    <a:pt x="5" y="12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5" name="Freeform 579"/>
            <p:cNvSpPr/>
            <p:nvPr/>
          </p:nvSpPr>
          <p:spPr bwMode="auto">
            <a:xfrm>
              <a:off x="1787531" y="2343944"/>
              <a:ext cx="587375" cy="212725"/>
            </a:xfrm>
            <a:custGeom>
              <a:avLst/>
              <a:gdLst>
                <a:gd name="T0" fmla="*/ 182 w 197"/>
                <a:gd name="T1" fmla="*/ 71 h 71"/>
                <a:gd name="T2" fmla="*/ 89 w 197"/>
                <a:gd name="T3" fmla="*/ 68 h 71"/>
                <a:gd name="T4" fmla="*/ 41 w 197"/>
                <a:gd name="T5" fmla="*/ 71 h 71"/>
                <a:gd name="T6" fmla="*/ 5 w 197"/>
                <a:gd name="T7" fmla="*/ 71 h 71"/>
                <a:gd name="T8" fmla="*/ 5 w 197"/>
                <a:gd name="T9" fmla="*/ 32 h 71"/>
                <a:gd name="T10" fmla="*/ 14 w 197"/>
                <a:gd name="T11" fmla="*/ 8 h 71"/>
                <a:gd name="T12" fmla="*/ 23 w 197"/>
                <a:gd name="T13" fmla="*/ 8 h 71"/>
                <a:gd name="T14" fmla="*/ 158 w 197"/>
                <a:gd name="T15" fmla="*/ 11 h 71"/>
                <a:gd name="T16" fmla="*/ 182 w 197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1">
                  <a:moveTo>
                    <a:pt x="182" y="71"/>
                  </a:moveTo>
                  <a:cubicBezTo>
                    <a:pt x="156" y="65"/>
                    <a:pt x="119" y="70"/>
                    <a:pt x="89" y="68"/>
                  </a:cubicBezTo>
                  <a:cubicBezTo>
                    <a:pt x="74" y="70"/>
                    <a:pt x="51" y="64"/>
                    <a:pt x="41" y="71"/>
                  </a:cubicBezTo>
                  <a:cubicBezTo>
                    <a:pt x="29" y="71"/>
                    <a:pt x="17" y="71"/>
                    <a:pt x="5" y="71"/>
                  </a:cubicBezTo>
                  <a:cubicBezTo>
                    <a:pt x="5" y="58"/>
                    <a:pt x="5" y="45"/>
                    <a:pt x="5" y="32"/>
                  </a:cubicBezTo>
                  <a:cubicBezTo>
                    <a:pt x="15" y="31"/>
                    <a:pt x="0" y="5"/>
                    <a:pt x="14" y="8"/>
                  </a:cubicBezTo>
                  <a:cubicBezTo>
                    <a:pt x="17" y="8"/>
                    <a:pt x="20" y="8"/>
                    <a:pt x="23" y="8"/>
                  </a:cubicBezTo>
                  <a:cubicBezTo>
                    <a:pt x="62" y="15"/>
                    <a:pt x="114" y="9"/>
                    <a:pt x="158" y="11"/>
                  </a:cubicBezTo>
                  <a:cubicBezTo>
                    <a:pt x="197" y="0"/>
                    <a:pt x="177" y="48"/>
                    <a:pt x="182" y="7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6" name="Freeform 580"/>
            <p:cNvSpPr/>
            <p:nvPr/>
          </p:nvSpPr>
          <p:spPr bwMode="auto">
            <a:xfrm>
              <a:off x="7351719" y="2483644"/>
              <a:ext cx="33338" cy="134938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7" name="Freeform 582"/>
            <p:cNvSpPr/>
            <p:nvPr/>
          </p:nvSpPr>
          <p:spPr bwMode="auto">
            <a:xfrm>
              <a:off x="7459669" y="2502694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8" name="Freeform 583"/>
            <p:cNvSpPr/>
            <p:nvPr/>
          </p:nvSpPr>
          <p:spPr bwMode="auto">
            <a:xfrm>
              <a:off x="1744669" y="2526506"/>
              <a:ext cx="280988" cy="146050"/>
            </a:xfrm>
            <a:custGeom>
              <a:avLst/>
              <a:gdLst>
                <a:gd name="T0" fmla="*/ 16 w 94"/>
                <a:gd name="T1" fmla="*/ 49 h 49"/>
                <a:gd name="T2" fmla="*/ 94 w 94"/>
                <a:gd name="T3" fmla="*/ 22 h 49"/>
                <a:gd name="T4" fmla="*/ 22 w 94"/>
                <a:gd name="T5" fmla="*/ 22 h 49"/>
                <a:gd name="T6" fmla="*/ 16 w 9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49">
                  <a:moveTo>
                    <a:pt x="16" y="49"/>
                  </a:moveTo>
                  <a:cubicBezTo>
                    <a:pt x="0" y="0"/>
                    <a:pt x="71" y="22"/>
                    <a:pt x="94" y="22"/>
                  </a:cubicBezTo>
                  <a:cubicBezTo>
                    <a:pt x="70" y="22"/>
                    <a:pt x="46" y="22"/>
                    <a:pt x="22" y="22"/>
                  </a:cubicBezTo>
                  <a:cubicBezTo>
                    <a:pt x="13" y="24"/>
                    <a:pt x="25" y="47"/>
                    <a:pt x="16" y="49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9" name="Freeform 585"/>
            <p:cNvSpPr/>
            <p:nvPr/>
          </p:nvSpPr>
          <p:spPr bwMode="auto">
            <a:xfrm>
              <a:off x="1784356" y="2591594"/>
              <a:ext cx="579438" cy="188913"/>
            </a:xfrm>
            <a:custGeom>
              <a:avLst/>
              <a:gdLst>
                <a:gd name="T0" fmla="*/ 132 w 194"/>
                <a:gd name="T1" fmla="*/ 3 h 63"/>
                <a:gd name="T2" fmla="*/ 171 w 194"/>
                <a:gd name="T3" fmla="*/ 0 h 63"/>
                <a:gd name="T4" fmla="*/ 183 w 194"/>
                <a:gd name="T5" fmla="*/ 0 h 63"/>
                <a:gd name="T6" fmla="*/ 174 w 194"/>
                <a:gd name="T7" fmla="*/ 63 h 63"/>
                <a:gd name="T8" fmla="*/ 156 w 194"/>
                <a:gd name="T9" fmla="*/ 63 h 63"/>
                <a:gd name="T10" fmla="*/ 123 w 194"/>
                <a:gd name="T11" fmla="*/ 60 h 63"/>
                <a:gd name="T12" fmla="*/ 87 w 194"/>
                <a:gd name="T13" fmla="*/ 60 h 63"/>
                <a:gd name="T14" fmla="*/ 51 w 194"/>
                <a:gd name="T15" fmla="*/ 57 h 63"/>
                <a:gd name="T16" fmla="*/ 3 w 194"/>
                <a:gd name="T17" fmla="*/ 57 h 63"/>
                <a:gd name="T18" fmla="*/ 3 w 194"/>
                <a:gd name="T19" fmla="*/ 27 h 63"/>
                <a:gd name="T20" fmla="*/ 9 w 194"/>
                <a:gd name="T21" fmla="*/ 0 h 63"/>
                <a:gd name="T22" fmla="*/ 81 w 194"/>
                <a:gd name="T23" fmla="*/ 0 h 63"/>
                <a:gd name="T24" fmla="*/ 99 w 194"/>
                <a:gd name="T25" fmla="*/ 0 h 63"/>
                <a:gd name="T26" fmla="*/ 132 w 194"/>
                <a:gd name="T2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63">
                  <a:moveTo>
                    <a:pt x="132" y="3"/>
                  </a:moveTo>
                  <a:cubicBezTo>
                    <a:pt x="144" y="1"/>
                    <a:pt x="164" y="7"/>
                    <a:pt x="171" y="0"/>
                  </a:cubicBezTo>
                  <a:cubicBezTo>
                    <a:pt x="175" y="0"/>
                    <a:pt x="179" y="0"/>
                    <a:pt x="183" y="0"/>
                  </a:cubicBezTo>
                  <a:cubicBezTo>
                    <a:pt x="178" y="19"/>
                    <a:pt x="194" y="59"/>
                    <a:pt x="174" y="63"/>
                  </a:cubicBezTo>
                  <a:cubicBezTo>
                    <a:pt x="168" y="63"/>
                    <a:pt x="162" y="63"/>
                    <a:pt x="156" y="63"/>
                  </a:cubicBezTo>
                  <a:cubicBezTo>
                    <a:pt x="151" y="56"/>
                    <a:pt x="133" y="62"/>
                    <a:pt x="123" y="60"/>
                  </a:cubicBezTo>
                  <a:cubicBezTo>
                    <a:pt x="111" y="60"/>
                    <a:pt x="99" y="60"/>
                    <a:pt x="87" y="60"/>
                  </a:cubicBezTo>
                  <a:cubicBezTo>
                    <a:pt x="81" y="53"/>
                    <a:pt x="62" y="59"/>
                    <a:pt x="51" y="57"/>
                  </a:cubicBezTo>
                  <a:cubicBezTo>
                    <a:pt x="35" y="57"/>
                    <a:pt x="19" y="57"/>
                    <a:pt x="3" y="57"/>
                  </a:cubicBezTo>
                  <a:cubicBezTo>
                    <a:pt x="3" y="47"/>
                    <a:pt x="3" y="37"/>
                    <a:pt x="3" y="27"/>
                  </a:cubicBezTo>
                  <a:cubicBezTo>
                    <a:pt x="12" y="25"/>
                    <a:pt x="0" y="2"/>
                    <a:pt x="9" y="0"/>
                  </a:cubicBezTo>
                  <a:cubicBezTo>
                    <a:pt x="33" y="0"/>
                    <a:pt x="57" y="0"/>
                    <a:pt x="81" y="0"/>
                  </a:cubicBezTo>
                  <a:cubicBezTo>
                    <a:pt x="87" y="0"/>
                    <a:pt x="93" y="0"/>
                    <a:pt x="99" y="0"/>
                  </a:cubicBezTo>
                  <a:cubicBezTo>
                    <a:pt x="104" y="7"/>
                    <a:pt x="122" y="1"/>
                    <a:pt x="132" y="3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0" name="Freeform 586"/>
            <p:cNvSpPr/>
            <p:nvPr/>
          </p:nvSpPr>
          <p:spPr bwMode="auto">
            <a:xfrm>
              <a:off x="2716219" y="2583656"/>
              <a:ext cx="14288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1" name="Freeform 587"/>
            <p:cNvSpPr/>
            <p:nvPr/>
          </p:nvSpPr>
          <p:spPr bwMode="auto">
            <a:xfrm>
              <a:off x="7337431" y="2331244"/>
              <a:ext cx="20638" cy="287338"/>
            </a:xfrm>
            <a:custGeom>
              <a:avLst/>
              <a:gdLst>
                <a:gd name="T0" fmla="*/ 0 w 7"/>
                <a:gd name="T1" fmla="*/ 96 h 96"/>
                <a:gd name="T2" fmla="*/ 0 w 7"/>
                <a:gd name="T3" fmla="*/ 0 h 96"/>
                <a:gd name="T4" fmla="*/ 3 w 7"/>
                <a:gd name="T5" fmla="*/ 96 h 96"/>
                <a:gd name="T6" fmla="*/ 0 w 7"/>
                <a:gd name="T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6">
                  <a:moveTo>
                    <a:pt x="0" y="96"/>
                  </a:moveTo>
                  <a:cubicBezTo>
                    <a:pt x="0" y="64"/>
                    <a:pt x="0" y="32"/>
                    <a:pt x="0" y="0"/>
                  </a:cubicBezTo>
                  <a:cubicBezTo>
                    <a:pt x="7" y="26"/>
                    <a:pt x="1" y="65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2" name="Freeform 588"/>
            <p:cNvSpPr/>
            <p:nvPr/>
          </p:nvSpPr>
          <p:spPr bwMode="auto">
            <a:xfrm>
              <a:off x="923931" y="2561431"/>
              <a:ext cx="361950" cy="138113"/>
            </a:xfrm>
            <a:custGeom>
              <a:avLst/>
              <a:gdLst>
                <a:gd name="T0" fmla="*/ 0 w 121"/>
                <a:gd name="T1" fmla="*/ 25 h 46"/>
                <a:gd name="T2" fmla="*/ 105 w 121"/>
                <a:gd name="T3" fmla="*/ 46 h 46"/>
                <a:gd name="T4" fmla="*/ 102 w 121"/>
                <a:gd name="T5" fmla="*/ 25 h 46"/>
                <a:gd name="T6" fmla="*/ 0 w 121"/>
                <a:gd name="T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46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3" name="Freeform 589"/>
            <p:cNvSpPr/>
            <p:nvPr/>
          </p:nvSpPr>
          <p:spPr bwMode="auto">
            <a:xfrm>
              <a:off x="1754194" y="2583656"/>
              <a:ext cx="33338" cy="133350"/>
            </a:xfrm>
            <a:custGeom>
              <a:avLst/>
              <a:gdLst>
                <a:gd name="T0" fmla="*/ 7 w 11"/>
                <a:gd name="T1" fmla="*/ 0 h 45"/>
                <a:gd name="T2" fmla="*/ 4 w 11"/>
                <a:gd name="T3" fmla="*/ 45 h 45"/>
                <a:gd name="T4" fmla="*/ 7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4" name="Freeform 591"/>
            <p:cNvSpPr/>
            <p:nvPr/>
          </p:nvSpPr>
          <p:spPr bwMode="auto">
            <a:xfrm>
              <a:off x="1371606" y="2621756"/>
              <a:ext cx="260350" cy="77788"/>
            </a:xfrm>
            <a:custGeom>
              <a:avLst/>
              <a:gdLst>
                <a:gd name="T0" fmla="*/ 87 w 87"/>
                <a:gd name="T1" fmla="*/ 17 h 26"/>
                <a:gd name="T2" fmla="*/ 3 w 87"/>
                <a:gd name="T3" fmla="*/ 26 h 26"/>
                <a:gd name="T4" fmla="*/ 0 w 87"/>
                <a:gd name="T5" fmla="*/ 26 h 26"/>
                <a:gd name="T6" fmla="*/ 87 w 87"/>
                <a:gd name="T7" fmla="*/ 14 h 26"/>
                <a:gd name="T8" fmla="*/ 87 w 87"/>
                <a:gd name="T9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6">
                  <a:moveTo>
                    <a:pt x="87" y="17"/>
                  </a:moveTo>
                  <a:cubicBezTo>
                    <a:pt x="61" y="22"/>
                    <a:pt x="14" y="6"/>
                    <a:pt x="3" y="26"/>
                  </a:cubicBezTo>
                  <a:cubicBezTo>
                    <a:pt x="2" y="26"/>
                    <a:pt x="1" y="26"/>
                    <a:pt x="0" y="26"/>
                  </a:cubicBezTo>
                  <a:cubicBezTo>
                    <a:pt x="3" y="0"/>
                    <a:pt x="64" y="21"/>
                    <a:pt x="87" y="14"/>
                  </a:cubicBezTo>
                  <a:cubicBezTo>
                    <a:pt x="87" y="15"/>
                    <a:pt x="87" y="16"/>
                    <a:pt x="87" y="1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5" name="Freeform 592"/>
            <p:cNvSpPr/>
            <p:nvPr/>
          </p:nvSpPr>
          <p:spPr bwMode="auto">
            <a:xfrm>
              <a:off x="6378581" y="2537619"/>
              <a:ext cx="14288" cy="144463"/>
            </a:xfrm>
            <a:custGeom>
              <a:avLst/>
              <a:gdLst>
                <a:gd name="T0" fmla="*/ 0 w 5"/>
                <a:gd name="T1" fmla="*/ 48 h 48"/>
                <a:gd name="T2" fmla="*/ 0 w 5"/>
                <a:gd name="T3" fmla="*/ 0 h 48"/>
                <a:gd name="T4" fmla="*/ 0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6" name="Freeform 593"/>
            <p:cNvSpPr/>
            <p:nvPr/>
          </p:nvSpPr>
          <p:spPr bwMode="auto">
            <a:xfrm>
              <a:off x="7521581" y="2618581"/>
              <a:ext cx="33338" cy="134938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7" name="Freeform 594"/>
            <p:cNvSpPr/>
            <p:nvPr/>
          </p:nvSpPr>
          <p:spPr bwMode="auto">
            <a:xfrm>
              <a:off x="492131" y="2663031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8" name="Freeform 595"/>
            <p:cNvSpPr/>
            <p:nvPr/>
          </p:nvSpPr>
          <p:spPr bwMode="auto">
            <a:xfrm>
              <a:off x="909644" y="2636044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9" name="Freeform 596"/>
            <p:cNvSpPr/>
            <p:nvPr/>
          </p:nvSpPr>
          <p:spPr bwMode="auto">
            <a:xfrm>
              <a:off x="5056194" y="2374106"/>
              <a:ext cx="1325563" cy="423863"/>
            </a:xfrm>
            <a:custGeom>
              <a:avLst/>
              <a:gdLst>
                <a:gd name="T0" fmla="*/ 443 w 444"/>
                <a:gd name="T1" fmla="*/ 103 h 142"/>
                <a:gd name="T2" fmla="*/ 440 w 444"/>
                <a:gd name="T3" fmla="*/ 142 h 142"/>
                <a:gd name="T4" fmla="*/ 425 w 444"/>
                <a:gd name="T5" fmla="*/ 142 h 142"/>
                <a:gd name="T6" fmla="*/ 284 w 444"/>
                <a:gd name="T7" fmla="*/ 139 h 142"/>
                <a:gd name="T8" fmla="*/ 137 w 444"/>
                <a:gd name="T9" fmla="*/ 139 h 142"/>
                <a:gd name="T10" fmla="*/ 29 w 444"/>
                <a:gd name="T11" fmla="*/ 136 h 142"/>
                <a:gd name="T12" fmla="*/ 5 w 444"/>
                <a:gd name="T13" fmla="*/ 127 h 142"/>
                <a:gd name="T14" fmla="*/ 2 w 444"/>
                <a:gd name="T15" fmla="*/ 7 h 142"/>
                <a:gd name="T16" fmla="*/ 41 w 444"/>
                <a:gd name="T17" fmla="*/ 7 h 142"/>
                <a:gd name="T18" fmla="*/ 83 w 444"/>
                <a:gd name="T19" fmla="*/ 7 h 142"/>
                <a:gd name="T20" fmla="*/ 122 w 444"/>
                <a:gd name="T21" fmla="*/ 4 h 142"/>
                <a:gd name="T22" fmla="*/ 341 w 444"/>
                <a:gd name="T23" fmla="*/ 4 h 142"/>
                <a:gd name="T24" fmla="*/ 392 w 444"/>
                <a:gd name="T25" fmla="*/ 7 h 142"/>
                <a:gd name="T26" fmla="*/ 443 w 444"/>
                <a:gd name="T27" fmla="*/ 16 h 142"/>
                <a:gd name="T28" fmla="*/ 443 w 444"/>
                <a:gd name="T29" fmla="*/ 55 h 142"/>
                <a:gd name="T30" fmla="*/ 443 w 444"/>
                <a:gd name="T31" fmla="*/ 10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4" h="142">
                  <a:moveTo>
                    <a:pt x="443" y="103"/>
                  </a:moveTo>
                  <a:cubicBezTo>
                    <a:pt x="443" y="117"/>
                    <a:pt x="444" y="132"/>
                    <a:pt x="440" y="142"/>
                  </a:cubicBezTo>
                  <a:cubicBezTo>
                    <a:pt x="435" y="142"/>
                    <a:pt x="430" y="142"/>
                    <a:pt x="425" y="142"/>
                  </a:cubicBezTo>
                  <a:cubicBezTo>
                    <a:pt x="384" y="135"/>
                    <a:pt x="330" y="141"/>
                    <a:pt x="284" y="139"/>
                  </a:cubicBezTo>
                  <a:cubicBezTo>
                    <a:pt x="235" y="139"/>
                    <a:pt x="186" y="139"/>
                    <a:pt x="137" y="139"/>
                  </a:cubicBezTo>
                  <a:cubicBezTo>
                    <a:pt x="98" y="141"/>
                    <a:pt x="67" y="135"/>
                    <a:pt x="29" y="136"/>
                  </a:cubicBezTo>
                  <a:cubicBezTo>
                    <a:pt x="25" y="129"/>
                    <a:pt x="6" y="137"/>
                    <a:pt x="5" y="127"/>
                  </a:cubicBezTo>
                  <a:cubicBezTo>
                    <a:pt x="7" y="84"/>
                    <a:pt x="0" y="50"/>
                    <a:pt x="2" y="7"/>
                  </a:cubicBezTo>
                  <a:cubicBezTo>
                    <a:pt x="15" y="7"/>
                    <a:pt x="28" y="7"/>
                    <a:pt x="41" y="7"/>
                  </a:cubicBezTo>
                  <a:cubicBezTo>
                    <a:pt x="55" y="7"/>
                    <a:pt x="69" y="7"/>
                    <a:pt x="83" y="7"/>
                  </a:cubicBezTo>
                  <a:cubicBezTo>
                    <a:pt x="95" y="5"/>
                    <a:pt x="115" y="11"/>
                    <a:pt x="122" y="4"/>
                  </a:cubicBezTo>
                  <a:cubicBezTo>
                    <a:pt x="195" y="4"/>
                    <a:pt x="268" y="4"/>
                    <a:pt x="341" y="4"/>
                  </a:cubicBezTo>
                  <a:cubicBezTo>
                    <a:pt x="352" y="11"/>
                    <a:pt x="376" y="5"/>
                    <a:pt x="392" y="7"/>
                  </a:cubicBezTo>
                  <a:cubicBezTo>
                    <a:pt x="409" y="10"/>
                    <a:pt x="439" y="0"/>
                    <a:pt x="443" y="16"/>
                  </a:cubicBezTo>
                  <a:cubicBezTo>
                    <a:pt x="443" y="29"/>
                    <a:pt x="443" y="42"/>
                    <a:pt x="443" y="55"/>
                  </a:cubicBezTo>
                  <a:cubicBezTo>
                    <a:pt x="443" y="71"/>
                    <a:pt x="443" y="87"/>
                    <a:pt x="443" y="103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0" name="Freeform 597"/>
            <p:cNvSpPr/>
            <p:nvPr/>
          </p:nvSpPr>
          <p:spPr bwMode="auto">
            <a:xfrm>
              <a:off x="6402394" y="27090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1" name="Freeform 598"/>
            <p:cNvSpPr/>
            <p:nvPr/>
          </p:nvSpPr>
          <p:spPr bwMode="auto">
            <a:xfrm>
              <a:off x="8080381" y="558006"/>
              <a:ext cx="254000" cy="4524375"/>
            </a:xfrm>
            <a:custGeom>
              <a:avLst/>
              <a:gdLst>
                <a:gd name="T0" fmla="*/ 84 w 85"/>
                <a:gd name="T1" fmla="*/ 648 h 1515"/>
                <a:gd name="T2" fmla="*/ 84 w 85"/>
                <a:gd name="T3" fmla="*/ 729 h 1515"/>
                <a:gd name="T4" fmla="*/ 81 w 85"/>
                <a:gd name="T5" fmla="*/ 813 h 1515"/>
                <a:gd name="T6" fmla="*/ 81 w 85"/>
                <a:gd name="T7" fmla="*/ 1095 h 1515"/>
                <a:gd name="T8" fmla="*/ 81 w 85"/>
                <a:gd name="T9" fmla="*/ 1443 h 1515"/>
                <a:gd name="T10" fmla="*/ 81 w 85"/>
                <a:gd name="T11" fmla="*/ 1494 h 1515"/>
                <a:gd name="T12" fmla="*/ 78 w 85"/>
                <a:gd name="T13" fmla="*/ 1515 h 1515"/>
                <a:gd name="T14" fmla="*/ 18 w 85"/>
                <a:gd name="T15" fmla="*/ 1515 h 1515"/>
                <a:gd name="T16" fmla="*/ 18 w 85"/>
                <a:gd name="T17" fmla="*/ 1488 h 1515"/>
                <a:gd name="T18" fmla="*/ 18 w 85"/>
                <a:gd name="T19" fmla="*/ 1431 h 1515"/>
                <a:gd name="T20" fmla="*/ 18 w 85"/>
                <a:gd name="T21" fmla="*/ 1371 h 1515"/>
                <a:gd name="T22" fmla="*/ 18 w 85"/>
                <a:gd name="T23" fmla="*/ 1311 h 1515"/>
                <a:gd name="T24" fmla="*/ 21 w 85"/>
                <a:gd name="T25" fmla="*/ 1254 h 1515"/>
                <a:gd name="T26" fmla="*/ 21 w 85"/>
                <a:gd name="T27" fmla="*/ 1194 h 1515"/>
                <a:gd name="T28" fmla="*/ 18 w 85"/>
                <a:gd name="T29" fmla="*/ 1122 h 1515"/>
                <a:gd name="T30" fmla="*/ 18 w 85"/>
                <a:gd name="T31" fmla="*/ 1047 h 1515"/>
                <a:gd name="T32" fmla="*/ 15 w 85"/>
                <a:gd name="T33" fmla="*/ 987 h 1515"/>
                <a:gd name="T34" fmla="*/ 15 w 85"/>
                <a:gd name="T35" fmla="*/ 942 h 1515"/>
                <a:gd name="T36" fmla="*/ 15 w 85"/>
                <a:gd name="T37" fmla="*/ 894 h 1515"/>
                <a:gd name="T38" fmla="*/ 15 w 85"/>
                <a:gd name="T39" fmla="*/ 837 h 1515"/>
                <a:gd name="T40" fmla="*/ 12 w 85"/>
                <a:gd name="T41" fmla="*/ 783 h 1515"/>
                <a:gd name="T42" fmla="*/ 12 w 85"/>
                <a:gd name="T43" fmla="*/ 744 h 1515"/>
                <a:gd name="T44" fmla="*/ 12 w 85"/>
                <a:gd name="T45" fmla="*/ 696 h 1515"/>
                <a:gd name="T46" fmla="*/ 12 w 85"/>
                <a:gd name="T47" fmla="*/ 528 h 1515"/>
                <a:gd name="T48" fmla="*/ 15 w 85"/>
                <a:gd name="T49" fmla="*/ 492 h 1515"/>
                <a:gd name="T50" fmla="*/ 15 w 85"/>
                <a:gd name="T51" fmla="*/ 465 h 1515"/>
                <a:gd name="T52" fmla="*/ 18 w 85"/>
                <a:gd name="T53" fmla="*/ 435 h 1515"/>
                <a:gd name="T54" fmla="*/ 18 w 85"/>
                <a:gd name="T55" fmla="*/ 405 h 1515"/>
                <a:gd name="T56" fmla="*/ 18 w 85"/>
                <a:gd name="T57" fmla="*/ 372 h 1515"/>
                <a:gd name="T58" fmla="*/ 18 w 85"/>
                <a:gd name="T59" fmla="*/ 330 h 1515"/>
                <a:gd name="T60" fmla="*/ 15 w 85"/>
                <a:gd name="T61" fmla="*/ 297 h 1515"/>
                <a:gd name="T62" fmla="*/ 15 w 85"/>
                <a:gd name="T63" fmla="*/ 267 h 1515"/>
                <a:gd name="T64" fmla="*/ 12 w 85"/>
                <a:gd name="T65" fmla="*/ 234 h 1515"/>
                <a:gd name="T66" fmla="*/ 12 w 85"/>
                <a:gd name="T67" fmla="*/ 207 h 1515"/>
                <a:gd name="T68" fmla="*/ 9 w 85"/>
                <a:gd name="T69" fmla="*/ 177 h 1515"/>
                <a:gd name="T70" fmla="*/ 9 w 85"/>
                <a:gd name="T71" fmla="*/ 153 h 1515"/>
                <a:gd name="T72" fmla="*/ 6 w 85"/>
                <a:gd name="T73" fmla="*/ 120 h 1515"/>
                <a:gd name="T74" fmla="*/ 6 w 85"/>
                <a:gd name="T75" fmla="*/ 93 h 1515"/>
                <a:gd name="T76" fmla="*/ 3 w 85"/>
                <a:gd name="T77" fmla="*/ 63 h 1515"/>
                <a:gd name="T78" fmla="*/ 3 w 85"/>
                <a:gd name="T79" fmla="*/ 36 h 1515"/>
                <a:gd name="T80" fmla="*/ 0 w 85"/>
                <a:gd name="T81" fmla="*/ 6 h 1515"/>
                <a:gd name="T82" fmla="*/ 0 w 85"/>
                <a:gd name="T83" fmla="*/ 0 h 1515"/>
                <a:gd name="T84" fmla="*/ 39 w 85"/>
                <a:gd name="T85" fmla="*/ 0 h 1515"/>
                <a:gd name="T86" fmla="*/ 75 w 85"/>
                <a:gd name="T87" fmla="*/ 0 h 1515"/>
                <a:gd name="T88" fmla="*/ 78 w 85"/>
                <a:gd name="T89" fmla="*/ 72 h 1515"/>
                <a:gd name="T90" fmla="*/ 78 w 85"/>
                <a:gd name="T91" fmla="*/ 114 h 1515"/>
                <a:gd name="T92" fmla="*/ 81 w 85"/>
                <a:gd name="T93" fmla="*/ 168 h 1515"/>
                <a:gd name="T94" fmla="*/ 81 w 85"/>
                <a:gd name="T95" fmla="*/ 216 h 1515"/>
                <a:gd name="T96" fmla="*/ 84 w 85"/>
                <a:gd name="T97" fmla="*/ 294 h 1515"/>
                <a:gd name="T98" fmla="*/ 84 w 85"/>
                <a:gd name="T99" fmla="*/ 327 h 1515"/>
                <a:gd name="T100" fmla="*/ 84 w 85"/>
                <a:gd name="T101" fmla="*/ 366 h 1515"/>
                <a:gd name="T102" fmla="*/ 84 w 85"/>
                <a:gd name="T103" fmla="*/ 399 h 1515"/>
                <a:gd name="T104" fmla="*/ 84 w 85"/>
                <a:gd name="T105" fmla="*/ 483 h 1515"/>
                <a:gd name="T106" fmla="*/ 84 w 85"/>
                <a:gd name="T107" fmla="*/ 567 h 1515"/>
                <a:gd name="T108" fmla="*/ 84 w 85"/>
                <a:gd name="T109" fmla="*/ 648 h 1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515">
                  <a:moveTo>
                    <a:pt x="84" y="648"/>
                  </a:moveTo>
                  <a:cubicBezTo>
                    <a:pt x="84" y="675"/>
                    <a:pt x="84" y="702"/>
                    <a:pt x="84" y="729"/>
                  </a:cubicBezTo>
                  <a:cubicBezTo>
                    <a:pt x="77" y="751"/>
                    <a:pt x="83" y="786"/>
                    <a:pt x="81" y="813"/>
                  </a:cubicBezTo>
                  <a:cubicBezTo>
                    <a:pt x="81" y="907"/>
                    <a:pt x="81" y="1001"/>
                    <a:pt x="81" y="1095"/>
                  </a:cubicBezTo>
                  <a:cubicBezTo>
                    <a:pt x="81" y="1211"/>
                    <a:pt x="81" y="1327"/>
                    <a:pt x="81" y="1443"/>
                  </a:cubicBezTo>
                  <a:cubicBezTo>
                    <a:pt x="81" y="1460"/>
                    <a:pt x="81" y="1477"/>
                    <a:pt x="81" y="1494"/>
                  </a:cubicBezTo>
                  <a:cubicBezTo>
                    <a:pt x="79" y="1500"/>
                    <a:pt x="85" y="1514"/>
                    <a:pt x="78" y="1515"/>
                  </a:cubicBezTo>
                  <a:cubicBezTo>
                    <a:pt x="58" y="1515"/>
                    <a:pt x="38" y="1515"/>
                    <a:pt x="18" y="1515"/>
                  </a:cubicBezTo>
                  <a:cubicBezTo>
                    <a:pt x="18" y="1506"/>
                    <a:pt x="18" y="1497"/>
                    <a:pt x="18" y="1488"/>
                  </a:cubicBezTo>
                  <a:cubicBezTo>
                    <a:pt x="18" y="1469"/>
                    <a:pt x="18" y="1450"/>
                    <a:pt x="18" y="1431"/>
                  </a:cubicBezTo>
                  <a:cubicBezTo>
                    <a:pt x="18" y="1411"/>
                    <a:pt x="18" y="1391"/>
                    <a:pt x="18" y="1371"/>
                  </a:cubicBezTo>
                  <a:cubicBezTo>
                    <a:pt x="18" y="1351"/>
                    <a:pt x="18" y="1331"/>
                    <a:pt x="18" y="1311"/>
                  </a:cubicBezTo>
                  <a:cubicBezTo>
                    <a:pt x="25" y="1298"/>
                    <a:pt x="19" y="1272"/>
                    <a:pt x="21" y="1254"/>
                  </a:cubicBezTo>
                  <a:cubicBezTo>
                    <a:pt x="21" y="1234"/>
                    <a:pt x="21" y="1214"/>
                    <a:pt x="21" y="1194"/>
                  </a:cubicBezTo>
                  <a:cubicBezTo>
                    <a:pt x="19" y="1171"/>
                    <a:pt x="25" y="1140"/>
                    <a:pt x="18" y="1122"/>
                  </a:cubicBezTo>
                  <a:cubicBezTo>
                    <a:pt x="18" y="1097"/>
                    <a:pt x="18" y="1072"/>
                    <a:pt x="18" y="1047"/>
                  </a:cubicBezTo>
                  <a:cubicBezTo>
                    <a:pt x="16" y="1028"/>
                    <a:pt x="22" y="1001"/>
                    <a:pt x="15" y="987"/>
                  </a:cubicBezTo>
                  <a:cubicBezTo>
                    <a:pt x="15" y="972"/>
                    <a:pt x="15" y="957"/>
                    <a:pt x="15" y="942"/>
                  </a:cubicBezTo>
                  <a:cubicBezTo>
                    <a:pt x="15" y="926"/>
                    <a:pt x="15" y="910"/>
                    <a:pt x="15" y="894"/>
                  </a:cubicBezTo>
                  <a:cubicBezTo>
                    <a:pt x="15" y="875"/>
                    <a:pt x="15" y="856"/>
                    <a:pt x="15" y="837"/>
                  </a:cubicBezTo>
                  <a:cubicBezTo>
                    <a:pt x="13" y="820"/>
                    <a:pt x="19" y="795"/>
                    <a:pt x="12" y="783"/>
                  </a:cubicBezTo>
                  <a:cubicBezTo>
                    <a:pt x="12" y="770"/>
                    <a:pt x="12" y="757"/>
                    <a:pt x="12" y="744"/>
                  </a:cubicBezTo>
                  <a:cubicBezTo>
                    <a:pt x="12" y="728"/>
                    <a:pt x="12" y="712"/>
                    <a:pt x="12" y="696"/>
                  </a:cubicBezTo>
                  <a:cubicBezTo>
                    <a:pt x="12" y="640"/>
                    <a:pt x="12" y="584"/>
                    <a:pt x="12" y="528"/>
                  </a:cubicBezTo>
                  <a:cubicBezTo>
                    <a:pt x="16" y="519"/>
                    <a:pt x="15" y="505"/>
                    <a:pt x="15" y="492"/>
                  </a:cubicBezTo>
                  <a:cubicBezTo>
                    <a:pt x="15" y="483"/>
                    <a:pt x="15" y="474"/>
                    <a:pt x="15" y="465"/>
                  </a:cubicBezTo>
                  <a:cubicBezTo>
                    <a:pt x="22" y="461"/>
                    <a:pt x="16" y="444"/>
                    <a:pt x="18" y="435"/>
                  </a:cubicBezTo>
                  <a:cubicBezTo>
                    <a:pt x="18" y="425"/>
                    <a:pt x="18" y="415"/>
                    <a:pt x="18" y="405"/>
                  </a:cubicBezTo>
                  <a:cubicBezTo>
                    <a:pt x="23" y="401"/>
                    <a:pt x="23" y="376"/>
                    <a:pt x="18" y="372"/>
                  </a:cubicBezTo>
                  <a:cubicBezTo>
                    <a:pt x="18" y="358"/>
                    <a:pt x="18" y="344"/>
                    <a:pt x="18" y="330"/>
                  </a:cubicBezTo>
                  <a:cubicBezTo>
                    <a:pt x="16" y="320"/>
                    <a:pt x="22" y="302"/>
                    <a:pt x="15" y="297"/>
                  </a:cubicBezTo>
                  <a:cubicBezTo>
                    <a:pt x="15" y="287"/>
                    <a:pt x="15" y="277"/>
                    <a:pt x="15" y="267"/>
                  </a:cubicBezTo>
                  <a:cubicBezTo>
                    <a:pt x="13" y="257"/>
                    <a:pt x="19" y="239"/>
                    <a:pt x="12" y="234"/>
                  </a:cubicBezTo>
                  <a:cubicBezTo>
                    <a:pt x="12" y="225"/>
                    <a:pt x="12" y="216"/>
                    <a:pt x="12" y="207"/>
                  </a:cubicBezTo>
                  <a:cubicBezTo>
                    <a:pt x="10" y="198"/>
                    <a:pt x="16" y="181"/>
                    <a:pt x="9" y="177"/>
                  </a:cubicBezTo>
                  <a:cubicBezTo>
                    <a:pt x="9" y="169"/>
                    <a:pt x="9" y="161"/>
                    <a:pt x="9" y="153"/>
                  </a:cubicBezTo>
                  <a:cubicBezTo>
                    <a:pt x="7" y="143"/>
                    <a:pt x="13" y="125"/>
                    <a:pt x="6" y="120"/>
                  </a:cubicBezTo>
                  <a:cubicBezTo>
                    <a:pt x="6" y="111"/>
                    <a:pt x="6" y="102"/>
                    <a:pt x="6" y="93"/>
                  </a:cubicBezTo>
                  <a:cubicBezTo>
                    <a:pt x="4" y="84"/>
                    <a:pt x="10" y="67"/>
                    <a:pt x="3" y="63"/>
                  </a:cubicBezTo>
                  <a:cubicBezTo>
                    <a:pt x="3" y="54"/>
                    <a:pt x="3" y="45"/>
                    <a:pt x="3" y="36"/>
                  </a:cubicBezTo>
                  <a:cubicBezTo>
                    <a:pt x="1" y="27"/>
                    <a:pt x="7" y="10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77" y="23"/>
                    <a:pt x="71" y="54"/>
                    <a:pt x="78" y="72"/>
                  </a:cubicBezTo>
                  <a:cubicBezTo>
                    <a:pt x="78" y="86"/>
                    <a:pt x="78" y="100"/>
                    <a:pt x="78" y="114"/>
                  </a:cubicBezTo>
                  <a:cubicBezTo>
                    <a:pt x="80" y="131"/>
                    <a:pt x="74" y="156"/>
                    <a:pt x="81" y="168"/>
                  </a:cubicBezTo>
                  <a:cubicBezTo>
                    <a:pt x="81" y="184"/>
                    <a:pt x="81" y="200"/>
                    <a:pt x="81" y="216"/>
                  </a:cubicBezTo>
                  <a:cubicBezTo>
                    <a:pt x="83" y="241"/>
                    <a:pt x="77" y="274"/>
                    <a:pt x="84" y="294"/>
                  </a:cubicBezTo>
                  <a:cubicBezTo>
                    <a:pt x="84" y="305"/>
                    <a:pt x="84" y="316"/>
                    <a:pt x="84" y="327"/>
                  </a:cubicBezTo>
                  <a:cubicBezTo>
                    <a:pt x="84" y="340"/>
                    <a:pt x="84" y="353"/>
                    <a:pt x="84" y="366"/>
                  </a:cubicBezTo>
                  <a:cubicBezTo>
                    <a:pt x="84" y="377"/>
                    <a:pt x="84" y="388"/>
                    <a:pt x="84" y="399"/>
                  </a:cubicBezTo>
                  <a:cubicBezTo>
                    <a:pt x="84" y="427"/>
                    <a:pt x="84" y="455"/>
                    <a:pt x="84" y="483"/>
                  </a:cubicBezTo>
                  <a:cubicBezTo>
                    <a:pt x="84" y="511"/>
                    <a:pt x="84" y="539"/>
                    <a:pt x="84" y="567"/>
                  </a:cubicBezTo>
                  <a:cubicBezTo>
                    <a:pt x="84" y="594"/>
                    <a:pt x="84" y="621"/>
                    <a:pt x="84" y="648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2" name="Freeform 599"/>
            <p:cNvSpPr/>
            <p:nvPr/>
          </p:nvSpPr>
          <p:spPr bwMode="auto">
            <a:xfrm>
              <a:off x="2670181" y="2618581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3" name="Freeform 600"/>
            <p:cNvSpPr/>
            <p:nvPr/>
          </p:nvSpPr>
          <p:spPr bwMode="auto">
            <a:xfrm>
              <a:off x="1333506" y="2690019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4" name="Freeform 601"/>
            <p:cNvSpPr/>
            <p:nvPr/>
          </p:nvSpPr>
          <p:spPr bwMode="auto">
            <a:xfrm>
              <a:off x="1936756" y="2750344"/>
              <a:ext cx="106363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5" name="Freeform 602"/>
            <p:cNvSpPr/>
            <p:nvPr/>
          </p:nvSpPr>
          <p:spPr bwMode="auto">
            <a:xfrm>
              <a:off x="2151069" y="2759869"/>
              <a:ext cx="98425" cy="31750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6" name="Freeform 603"/>
            <p:cNvSpPr/>
            <p:nvPr/>
          </p:nvSpPr>
          <p:spPr bwMode="auto">
            <a:xfrm>
              <a:off x="5464181" y="2788444"/>
              <a:ext cx="439738" cy="22225"/>
            </a:xfrm>
            <a:custGeom>
              <a:avLst/>
              <a:gdLst>
                <a:gd name="T0" fmla="*/ 0 w 147"/>
                <a:gd name="T1" fmla="*/ 0 h 7"/>
                <a:gd name="T2" fmla="*/ 147 w 147"/>
                <a:gd name="T3" fmla="*/ 0 h 7"/>
                <a:gd name="T4" fmla="*/ 147 w 147"/>
                <a:gd name="T5" fmla="*/ 3 h 7"/>
                <a:gd name="T6" fmla="*/ 0 w 14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7">
                  <a:moveTo>
                    <a:pt x="0" y="0"/>
                  </a:moveTo>
                  <a:cubicBezTo>
                    <a:pt x="49" y="0"/>
                    <a:pt x="98" y="0"/>
                    <a:pt x="147" y="0"/>
                  </a:cubicBezTo>
                  <a:cubicBezTo>
                    <a:pt x="147" y="1"/>
                    <a:pt x="147" y="2"/>
                    <a:pt x="147" y="3"/>
                  </a:cubicBezTo>
                  <a:cubicBezTo>
                    <a:pt x="99" y="1"/>
                    <a:pt x="4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7" name="Freeform 604"/>
            <p:cNvSpPr/>
            <p:nvPr/>
          </p:nvSpPr>
          <p:spPr bwMode="auto">
            <a:xfrm>
              <a:off x="3028956" y="2726531"/>
              <a:ext cx="346075" cy="176213"/>
            </a:xfrm>
            <a:custGeom>
              <a:avLst/>
              <a:gdLst>
                <a:gd name="T0" fmla="*/ 0 w 116"/>
                <a:gd name="T1" fmla="*/ 39 h 59"/>
                <a:gd name="T2" fmla="*/ 84 w 116"/>
                <a:gd name="T3" fmla="*/ 0 h 59"/>
                <a:gd name="T4" fmla="*/ 0 w 116"/>
                <a:gd name="T5" fmla="*/ 3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59">
                  <a:moveTo>
                    <a:pt x="0" y="39"/>
                  </a:moveTo>
                  <a:cubicBezTo>
                    <a:pt x="41" y="34"/>
                    <a:pt x="105" y="59"/>
                    <a:pt x="84" y="0"/>
                  </a:cubicBezTo>
                  <a:cubicBezTo>
                    <a:pt x="116" y="57"/>
                    <a:pt x="36" y="43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8" name="Freeform 605"/>
            <p:cNvSpPr>
              <a:spLocks noEditPoints="1"/>
            </p:cNvSpPr>
            <p:nvPr/>
          </p:nvSpPr>
          <p:spPr bwMode="auto">
            <a:xfrm>
              <a:off x="920756" y="2636044"/>
              <a:ext cx="322263" cy="323850"/>
            </a:xfrm>
            <a:custGeom>
              <a:avLst/>
              <a:gdLst>
                <a:gd name="T0" fmla="*/ 106 w 108"/>
                <a:gd name="T1" fmla="*/ 21 h 108"/>
                <a:gd name="T2" fmla="*/ 100 w 108"/>
                <a:gd name="T3" fmla="*/ 102 h 108"/>
                <a:gd name="T4" fmla="*/ 10 w 108"/>
                <a:gd name="T5" fmla="*/ 102 h 108"/>
                <a:gd name="T6" fmla="*/ 4 w 108"/>
                <a:gd name="T7" fmla="*/ 102 h 108"/>
                <a:gd name="T8" fmla="*/ 1 w 108"/>
                <a:gd name="T9" fmla="*/ 36 h 108"/>
                <a:gd name="T10" fmla="*/ 1 w 108"/>
                <a:gd name="T11" fmla="*/ 0 h 108"/>
                <a:gd name="T12" fmla="*/ 103 w 108"/>
                <a:gd name="T13" fmla="*/ 0 h 108"/>
                <a:gd name="T14" fmla="*/ 106 w 108"/>
                <a:gd name="T15" fmla="*/ 21 h 108"/>
                <a:gd name="T16" fmla="*/ 10 w 108"/>
                <a:gd name="T17" fmla="*/ 48 h 108"/>
                <a:gd name="T18" fmla="*/ 19 w 108"/>
                <a:gd name="T19" fmla="*/ 93 h 108"/>
                <a:gd name="T20" fmla="*/ 34 w 108"/>
                <a:gd name="T21" fmla="*/ 93 h 108"/>
                <a:gd name="T22" fmla="*/ 94 w 108"/>
                <a:gd name="T23" fmla="*/ 93 h 108"/>
                <a:gd name="T24" fmla="*/ 94 w 108"/>
                <a:gd name="T25" fmla="*/ 75 h 108"/>
                <a:gd name="T26" fmla="*/ 94 w 108"/>
                <a:gd name="T27" fmla="*/ 72 h 108"/>
                <a:gd name="T28" fmla="*/ 94 w 108"/>
                <a:gd name="T29" fmla="*/ 9 h 108"/>
                <a:gd name="T30" fmla="*/ 10 w 108"/>
                <a:gd name="T31" fmla="*/ 12 h 108"/>
                <a:gd name="T32" fmla="*/ 10 w 108"/>
                <a:gd name="T33" fmla="*/ 4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108">
                  <a:moveTo>
                    <a:pt x="106" y="21"/>
                  </a:moveTo>
                  <a:cubicBezTo>
                    <a:pt x="108" y="52"/>
                    <a:pt x="105" y="78"/>
                    <a:pt x="100" y="102"/>
                  </a:cubicBezTo>
                  <a:cubicBezTo>
                    <a:pt x="70" y="102"/>
                    <a:pt x="40" y="102"/>
                    <a:pt x="10" y="102"/>
                  </a:cubicBezTo>
                  <a:cubicBezTo>
                    <a:pt x="8" y="102"/>
                    <a:pt x="6" y="102"/>
                    <a:pt x="4" y="102"/>
                  </a:cubicBezTo>
                  <a:cubicBezTo>
                    <a:pt x="2" y="81"/>
                    <a:pt x="0" y="60"/>
                    <a:pt x="1" y="36"/>
                  </a:cubicBezTo>
                  <a:cubicBezTo>
                    <a:pt x="1" y="24"/>
                    <a:pt x="1" y="12"/>
                    <a:pt x="1" y="0"/>
                  </a:cubicBezTo>
                  <a:cubicBezTo>
                    <a:pt x="35" y="0"/>
                    <a:pt x="69" y="0"/>
                    <a:pt x="103" y="0"/>
                  </a:cubicBezTo>
                  <a:cubicBezTo>
                    <a:pt x="105" y="6"/>
                    <a:pt x="99" y="20"/>
                    <a:pt x="106" y="21"/>
                  </a:cubicBezTo>
                  <a:close/>
                  <a:moveTo>
                    <a:pt x="10" y="48"/>
                  </a:moveTo>
                  <a:cubicBezTo>
                    <a:pt x="6" y="56"/>
                    <a:pt x="0" y="108"/>
                    <a:pt x="19" y="93"/>
                  </a:cubicBezTo>
                  <a:cubicBezTo>
                    <a:pt x="24" y="93"/>
                    <a:pt x="29" y="93"/>
                    <a:pt x="34" y="93"/>
                  </a:cubicBezTo>
                  <a:cubicBezTo>
                    <a:pt x="54" y="93"/>
                    <a:pt x="74" y="93"/>
                    <a:pt x="94" y="93"/>
                  </a:cubicBezTo>
                  <a:cubicBezTo>
                    <a:pt x="94" y="87"/>
                    <a:pt x="94" y="81"/>
                    <a:pt x="94" y="75"/>
                  </a:cubicBezTo>
                  <a:cubicBezTo>
                    <a:pt x="94" y="74"/>
                    <a:pt x="94" y="73"/>
                    <a:pt x="94" y="72"/>
                  </a:cubicBezTo>
                  <a:cubicBezTo>
                    <a:pt x="99" y="58"/>
                    <a:pt x="99" y="23"/>
                    <a:pt x="94" y="9"/>
                  </a:cubicBezTo>
                  <a:cubicBezTo>
                    <a:pt x="67" y="11"/>
                    <a:pt x="32" y="5"/>
                    <a:pt x="10" y="12"/>
                  </a:cubicBezTo>
                  <a:cubicBezTo>
                    <a:pt x="10" y="24"/>
                    <a:pt x="10" y="36"/>
                    <a:pt x="10" y="48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9" name="Freeform 606"/>
            <p:cNvSpPr/>
            <p:nvPr/>
          </p:nvSpPr>
          <p:spPr bwMode="auto">
            <a:xfrm>
              <a:off x="1658944" y="2699544"/>
              <a:ext cx="20638" cy="142875"/>
            </a:xfrm>
            <a:custGeom>
              <a:avLst/>
              <a:gdLst>
                <a:gd name="T0" fmla="*/ 3 w 7"/>
                <a:gd name="T1" fmla="*/ 0 h 48"/>
                <a:gd name="T2" fmla="*/ 0 w 7"/>
                <a:gd name="T3" fmla="*/ 48 h 48"/>
                <a:gd name="T4" fmla="*/ 0 w 7"/>
                <a:gd name="T5" fmla="*/ 0 h 48"/>
                <a:gd name="T6" fmla="*/ 3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0" name="Freeform 607"/>
            <p:cNvSpPr/>
            <p:nvPr/>
          </p:nvSpPr>
          <p:spPr bwMode="auto">
            <a:xfrm>
              <a:off x="7467606" y="2770981"/>
              <a:ext cx="33338" cy="125413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1" name="Freeform 609"/>
            <p:cNvSpPr>
              <a:spLocks noEditPoints="1"/>
            </p:cNvSpPr>
            <p:nvPr/>
          </p:nvSpPr>
          <p:spPr bwMode="auto">
            <a:xfrm>
              <a:off x="1333506" y="2621756"/>
              <a:ext cx="331788" cy="319088"/>
            </a:xfrm>
            <a:custGeom>
              <a:avLst/>
              <a:gdLst>
                <a:gd name="T0" fmla="*/ 109 w 111"/>
                <a:gd name="T1" fmla="*/ 74 h 107"/>
                <a:gd name="T2" fmla="*/ 106 w 111"/>
                <a:gd name="T3" fmla="*/ 107 h 107"/>
                <a:gd name="T4" fmla="*/ 13 w 111"/>
                <a:gd name="T5" fmla="*/ 107 h 107"/>
                <a:gd name="T6" fmla="*/ 10 w 111"/>
                <a:gd name="T7" fmla="*/ 107 h 107"/>
                <a:gd name="T8" fmla="*/ 7 w 111"/>
                <a:gd name="T9" fmla="*/ 56 h 107"/>
                <a:gd name="T10" fmla="*/ 4 w 111"/>
                <a:gd name="T11" fmla="*/ 23 h 107"/>
                <a:gd name="T12" fmla="*/ 7 w 111"/>
                <a:gd name="T13" fmla="*/ 5 h 107"/>
                <a:gd name="T14" fmla="*/ 109 w 111"/>
                <a:gd name="T15" fmla="*/ 5 h 107"/>
                <a:gd name="T16" fmla="*/ 109 w 111"/>
                <a:gd name="T17" fmla="*/ 26 h 107"/>
                <a:gd name="T18" fmla="*/ 109 w 111"/>
                <a:gd name="T19" fmla="*/ 74 h 107"/>
                <a:gd name="T20" fmla="*/ 13 w 111"/>
                <a:gd name="T21" fmla="*/ 86 h 107"/>
                <a:gd name="T22" fmla="*/ 16 w 111"/>
                <a:gd name="T23" fmla="*/ 101 h 107"/>
                <a:gd name="T24" fmla="*/ 37 w 111"/>
                <a:gd name="T25" fmla="*/ 98 h 107"/>
                <a:gd name="T26" fmla="*/ 97 w 111"/>
                <a:gd name="T27" fmla="*/ 95 h 107"/>
                <a:gd name="T28" fmla="*/ 100 w 111"/>
                <a:gd name="T29" fmla="*/ 74 h 107"/>
                <a:gd name="T30" fmla="*/ 100 w 111"/>
                <a:gd name="T31" fmla="*/ 14 h 107"/>
                <a:gd name="T32" fmla="*/ 13 w 111"/>
                <a:gd name="T33" fmla="*/ 26 h 107"/>
                <a:gd name="T34" fmla="*/ 13 w 111"/>
                <a:gd name="T35" fmla="*/ 8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7">
                  <a:moveTo>
                    <a:pt x="109" y="74"/>
                  </a:moveTo>
                  <a:cubicBezTo>
                    <a:pt x="111" y="88"/>
                    <a:pt x="104" y="93"/>
                    <a:pt x="106" y="107"/>
                  </a:cubicBezTo>
                  <a:cubicBezTo>
                    <a:pt x="75" y="107"/>
                    <a:pt x="44" y="107"/>
                    <a:pt x="13" y="107"/>
                  </a:cubicBezTo>
                  <a:cubicBezTo>
                    <a:pt x="12" y="107"/>
                    <a:pt x="11" y="107"/>
                    <a:pt x="10" y="107"/>
                  </a:cubicBezTo>
                  <a:cubicBezTo>
                    <a:pt x="6" y="93"/>
                    <a:pt x="7" y="74"/>
                    <a:pt x="7" y="56"/>
                  </a:cubicBezTo>
                  <a:cubicBezTo>
                    <a:pt x="5" y="46"/>
                    <a:pt x="11" y="28"/>
                    <a:pt x="4" y="23"/>
                  </a:cubicBezTo>
                  <a:cubicBezTo>
                    <a:pt x="6" y="18"/>
                    <a:pt x="0" y="5"/>
                    <a:pt x="7" y="5"/>
                  </a:cubicBezTo>
                  <a:cubicBezTo>
                    <a:pt x="41" y="5"/>
                    <a:pt x="75" y="5"/>
                    <a:pt x="109" y="5"/>
                  </a:cubicBezTo>
                  <a:cubicBezTo>
                    <a:pt x="109" y="12"/>
                    <a:pt x="109" y="19"/>
                    <a:pt x="109" y="26"/>
                  </a:cubicBezTo>
                  <a:cubicBezTo>
                    <a:pt x="109" y="42"/>
                    <a:pt x="109" y="58"/>
                    <a:pt x="109" y="74"/>
                  </a:cubicBezTo>
                  <a:close/>
                  <a:moveTo>
                    <a:pt x="13" y="86"/>
                  </a:moveTo>
                  <a:cubicBezTo>
                    <a:pt x="15" y="90"/>
                    <a:pt x="9" y="102"/>
                    <a:pt x="16" y="101"/>
                  </a:cubicBezTo>
                  <a:cubicBezTo>
                    <a:pt x="17" y="94"/>
                    <a:pt x="31" y="100"/>
                    <a:pt x="37" y="98"/>
                  </a:cubicBezTo>
                  <a:cubicBezTo>
                    <a:pt x="56" y="96"/>
                    <a:pt x="83" y="102"/>
                    <a:pt x="97" y="95"/>
                  </a:cubicBezTo>
                  <a:cubicBezTo>
                    <a:pt x="95" y="85"/>
                    <a:pt x="99" y="81"/>
                    <a:pt x="100" y="74"/>
                  </a:cubicBezTo>
                  <a:cubicBezTo>
                    <a:pt x="105" y="61"/>
                    <a:pt x="105" y="27"/>
                    <a:pt x="100" y="14"/>
                  </a:cubicBezTo>
                  <a:cubicBezTo>
                    <a:pt x="77" y="21"/>
                    <a:pt x="16" y="0"/>
                    <a:pt x="13" y="26"/>
                  </a:cubicBezTo>
                  <a:cubicBezTo>
                    <a:pt x="13" y="46"/>
                    <a:pt x="13" y="66"/>
                    <a:pt x="13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2" name="Freeform 610"/>
            <p:cNvSpPr/>
            <p:nvPr/>
          </p:nvSpPr>
          <p:spPr bwMode="auto">
            <a:xfrm>
              <a:off x="2930531" y="2878931"/>
              <a:ext cx="125413" cy="20638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0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3" name="Freeform 611"/>
            <p:cNvSpPr/>
            <p:nvPr/>
          </p:nvSpPr>
          <p:spPr bwMode="auto">
            <a:xfrm>
              <a:off x="920756" y="2780506"/>
              <a:ext cx="57150" cy="179388"/>
            </a:xfrm>
            <a:custGeom>
              <a:avLst/>
              <a:gdLst>
                <a:gd name="T0" fmla="*/ 10 w 19"/>
                <a:gd name="T1" fmla="*/ 0 h 60"/>
                <a:gd name="T2" fmla="*/ 19 w 19"/>
                <a:gd name="T3" fmla="*/ 45 h 60"/>
                <a:gd name="T4" fmla="*/ 10 w 19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60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0"/>
                    <a:pt x="6" y="8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4" name="Freeform 612"/>
            <p:cNvSpPr/>
            <p:nvPr/>
          </p:nvSpPr>
          <p:spPr bwMode="auto">
            <a:xfrm>
              <a:off x="5032381" y="2788444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5" name="Freeform 613"/>
            <p:cNvSpPr/>
            <p:nvPr/>
          </p:nvSpPr>
          <p:spPr bwMode="auto">
            <a:xfrm>
              <a:off x="492131" y="2663031"/>
              <a:ext cx="274638" cy="263525"/>
            </a:xfrm>
            <a:custGeom>
              <a:avLst/>
              <a:gdLst>
                <a:gd name="T0" fmla="*/ 88 w 92"/>
                <a:gd name="T1" fmla="*/ 81 h 88"/>
                <a:gd name="T2" fmla="*/ 22 w 92"/>
                <a:gd name="T3" fmla="*/ 84 h 88"/>
                <a:gd name="T4" fmla="*/ 7 w 92"/>
                <a:gd name="T5" fmla="*/ 87 h 88"/>
                <a:gd name="T6" fmla="*/ 4 w 92"/>
                <a:gd name="T7" fmla="*/ 72 h 88"/>
                <a:gd name="T8" fmla="*/ 7 w 92"/>
                <a:gd name="T9" fmla="*/ 39 h 88"/>
                <a:gd name="T10" fmla="*/ 7 w 92"/>
                <a:gd name="T11" fmla="*/ 0 h 88"/>
                <a:gd name="T12" fmla="*/ 91 w 92"/>
                <a:gd name="T13" fmla="*/ 0 h 88"/>
                <a:gd name="T14" fmla="*/ 88 w 92"/>
                <a:gd name="T15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88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6" name="Freeform 614"/>
            <p:cNvSpPr/>
            <p:nvPr/>
          </p:nvSpPr>
          <p:spPr bwMode="auto">
            <a:xfrm>
              <a:off x="557218" y="2893219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7" name="Freeform 615"/>
            <p:cNvSpPr/>
            <p:nvPr/>
          </p:nvSpPr>
          <p:spPr bwMode="auto">
            <a:xfrm>
              <a:off x="923931" y="2672556"/>
              <a:ext cx="277813" cy="241300"/>
            </a:xfrm>
            <a:custGeom>
              <a:avLst/>
              <a:gdLst>
                <a:gd name="T0" fmla="*/ 93 w 93"/>
                <a:gd name="T1" fmla="*/ 63 h 81"/>
                <a:gd name="T2" fmla="*/ 90 w 93"/>
                <a:gd name="T3" fmla="*/ 78 h 81"/>
                <a:gd name="T4" fmla="*/ 33 w 93"/>
                <a:gd name="T5" fmla="*/ 81 h 81"/>
                <a:gd name="T6" fmla="*/ 18 w 93"/>
                <a:gd name="T7" fmla="*/ 81 h 81"/>
                <a:gd name="T8" fmla="*/ 9 w 93"/>
                <a:gd name="T9" fmla="*/ 36 h 81"/>
                <a:gd name="T10" fmla="*/ 9 w 93"/>
                <a:gd name="T11" fmla="*/ 0 h 81"/>
                <a:gd name="T12" fmla="*/ 93 w 93"/>
                <a:gd name="T13" fmla="*/ 0 h 81"/>
                <a:gd name="T14" fmla="*/ 93 w 93"/>
                <a:gd name="T15" fmla="*/ 60 h 81"/>
                <a:gd name="T16" fmla="*/ 93 w 93"/>
                <a:gd name="T17" fmla="*/ 6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1">
                  <a:moveTo>
                    <a:pt x="93" y="63"/>
                  </a:moveTo>
                  <a:cubicBezTo>
                    <a:pt x="86" y="62"/>
                    <a:pt x="92" y="74"/>
                    <a:pt x="90" y="78"/>
                  </a:cubicBezTo>
                  <a:cubicBezTo>
                    <a:pt x="72" y="80"/>
                    <a:pt x="46" y="74"/>
                    <a:pt x="33" y="81"/>
                  </a:cubicBezTo>
                  <a:cubicBezTo>
                    <a:pt x="28" y="81"/>
                    <a:pt x="23" y="81"/>
                    <a:pt x="18" y="81"/>
                  </a:cubicBezTo>
                  <a:cubicBezTo>
                    <a:pt x="0" y="81"/>
                    <a:pt x="13" y="50"/>
                    <a:pt x="9" y="36"/>
                  </a:cubicBezTo>
                  <a:cubicBezTo>
                    <a:pt x="9" y="24"/>
                    <a:pt x="9" y="12"/>
                    <a:pt x="9" y="0"/>
                  </a:cubicBezTo>
                  <a:cubicBezTo>
                    <a:pt x="37" y="0"/>
                    <a:pt x="65" y="0"/>
                    <a:pt x="93" y="0"/>
                  </a:cubicBezTo>
                  <a:cubicBezTo>
                    <a:pt x="93" y="20"/>
                    <a:pt x="93" y="40"/>
                    <a:pt x="93" y="60"/>
                  </a:cubicBezTo>
                  <a:cubicBezTo>
                    <a:pt x="93" y="61"/>
                    <a:pt x="93" y="62"/>
                    <a:pt x="93" y="63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8" name="Freeform 616"/>
            <p:cNvSpPr/>
            <p:nvPr/>
          </p:nvSpPr>
          <p:spPr bwMode="auto">
            <a:xfrm>
              <a:off x="1022356" y="2858294"/>
              <a:ext cx="179388" cy="55563"/>
            </a:xfrm>
            <a:custGeom>
              <a:avLst/>
              <a:gdLst>
                <a:gd name="T0" fmla="*/ 60 w 60"/>
                <a:gd name="T1" fmla="*/ 1 h 19"/>
                <a:gd name="T2" fmla="*/ 60 w 60"/>
                <a:gd name="T3" fmla="*/ 19 h 19"/>
                <a:gd name="T4" fmla="*/ 0 w 60"/>
                <a:gd name="T5" fmla="*/ 19 h 19"/>
                <a:gd name="T6" fmla="*/ 57 w 60"/>
                <a:gd name="T7" fmla="*/ 16 h 19"/>
                <a:gd name="T8" fmla="*/ 60 w 60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9">
                  <a:moveTo>
                    <a:pt x="60" y="1"/>
                  </a:move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9" name="Freeform 617"/>
            <p:cNvSpPr/>
            <p:nvPr/>
          </p:nvSpPr>
          <p:spPr bwMode="auto">
            <a:xfrm>
              <a:off x="1360493" y="2639219"/>
              <a:ext cx="271463" cy="287338"/>
            </a:xfrm>
            <a:custGeom>
              <a:avLst/>
              <a:gdLst>
                <a:gd name="T0" fmla="*/ 88 w 91"/>
                <a:gd name="T1" fmla="*/ 89 h 96"/>
                <a:gd name="T2" fmla="*/ 28 w 91"/>
                <a:gd name="T3" fmla="*/ 92 h 96"/>
                <a:gd name="T4" fmla="*/ 7 w 91"/>
                <a:gd name="T5" fmla="*/ 95 h 96"/>
                <a:gd name="T6" fmla="*/ 4 w 91"/>
                <a:gd name="T7" fmla="*/ 80 h 96"/>
                <a:gd name="T8" fmla="*/ 7 w 91"/>
                <a:gd name="T9" fmla="*/ 20 h 96"/>
                <a:gd name="T10" fmla="*/ 91 w 91"/>
                <a:gd name="T11" fmla="*/ 11 h 96"/>
                <a:gd name="T12" fmla="*/ 91 w 91"/>
                <a:gd name="T13" fmla="*/ 68 h 96"/>
                <a:gd name="T14" fmla="*/ 88 w 91"/>
                <a:gd name="T15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96">
                  <a:moveTo>
                    <a:pt x="88" y="89"/>
                  </a:moveTo>
                  <a:cubicBezTo>
                    <a:pt x="69" y="91"/>
                    <a:pt x="42" y="85"/>
                    <a:pt x="28" y="92"/>
                  </a:cubicBezTo>
                  <a:cubicBezTo>
                    <a:pt x="22" y="94"/>
                    <a:pt x="8" y="88"/>
                    <a:pt x="7" y="95"/>
                  </a:cubicBezTo>
                  <a:cubicBezTo>
                    <a:pt x="0" y="96"/>
                    <a:pt x="6" y="84"/>
                    <a:pt x="4" y="80"/>
                  </a:cubicBezTo>
                  <a:cubicBezTo>
                    <a:pt x="11" y="66"/>
                    <a:pt x="5" y="39"/>
                    <a:pt x="7" y="20"/>
                  </a:cubicBezTo>
                  <a:cubicBezTo>
                    <a:pt x="18" y="0"/>
                    <a:pt x="65" y="16"/>
                    <a:pt x="91" y="11"/>
                  </a:cubicBezTo>
                  <a:cubicBezTo>
                    <a:pt x="91" y="30"/>
                    <a:pt x="91" y="49"/>
                    <a:pt x="91" y="68"/>
                  </a:cubicBezTo>
                  <a:cubicBezTo>
                    <a:pt x="90" y="75"/>
                    <a:pt x="86" y="79"/>
                    <a:pt x="88" y="89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0" name="Freeform 618"/>
            <p:cNvSpPr/>
            <p:nvPr/>
          </p:nvSpPr>
          <p:spPr bwMode="auto">
            <a:xfrm>
              <a:off x="1443043" y="2893219"/>
              <a:ext cx="179388" cy="33338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1" name="Freeform 621"/>
            <p:cNvSpPr/>
            <p:nvPr/>
          </p:nvSpPr>
          <p:spPr bwMode="auto">
            <a:xfrm>
              <a:off x="1744668" y="2869406"/>
              <a:ext cx="33338" cy="152400"/>
            </a:xfrm>
            <a:custGeom>
              <a:avLst/>
              <a:gdLst>
                <a:gd name="T0" fmla="*/ 4 w 11"/>
                <a:gd name="T1" fmla="*/ 51 h 51"/>
                <a:gd name="T2" fmla="*/ 7 w 11"/>
                <a:gd name="T3" fmla="*/ 0 h 51"/>
                <a:gd name="T4" fmla="*/ 4 w 11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51"/>
                  </a:moveTo>
                  <a:cubicBezTo>
                    <a:pt x="6" y="35"/>
                    <a:pt x="0" y="11"/>
                    <a:pt x="7" y="0"/>
                  </a:cubicBezTo>
                  <a:cubicBezTo>
                    <a:pt x="5" y="16"/>
                    <a:pt x="11" y="40"/>
                    <a:pt x="4" y="5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2" name="Freeform 622"/>
            <p:cNvSpPr/>
            <p:nvPr/>
          </p:nvSpPr>
          <p:spPr bwMode="auto">
            <a:xfrm>
              <a:off x="2741618" y="3010694"/>
              <a:ext cx="171450" cy="31750"/>
            </a:xfrm>
            <a:custGeom>
              <a:avLst/>
              <a:gdLst>
                <a:gd name="T0" fmla="*/ 0 w 57"/>
                <a:gd name="T1" fmla="*/ 4 h 11"/>
                <a:gd name="T2" fmla="*/ 57 w 57"/>
                <a:gd name="T3" fmla="*/ 7 h 11"/>
                <a:gd name="T4" fmla="*/ 0 w 5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3" name="Freeform 623"/>
            <p:cNvSpPr/>
            <p:nvPr/>
          </p:nvSpPr>
          <p:spPr bwMode="auto">
            <a:xfrm>
              <a:off x="1784356" y="3024981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4" name="Freeform 624"/>
            <p:cNvSpPr/>
            <p:nvPr/>
          </p:nvSpPr>
          <p:spPr bwMode="auto">
            <a:xfrm>
              <a:off x="2178056" y="3024981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5" name="Freeform 625"/>
            <p:cNvSpPr/>
            <p:nvPr/>
          </p:nvSpPr>
          <p:spPr bwMode="auto">
            <a:xfrm>
              <a:off x="2974981" y="3018631"/>
              <a:ext cx="169863" cy="33338"/>
            </a:xfrm>
            <a:custGeom>
              <a:avLst/>
              <a:gdLst>
                <a:gd name="T0" fmla="*/ 0 w 57"/>
                <a:gd name="T1" fmla="*/ 4 h 11"/>
                <a:gd name="T2" fmla="*/ 57 w 57"/>
                <a:gd name="T3" fmla="*/ 7 h 11"/>
                <a:gd name="T4" fmla="*/ 0 w 5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6" name="Freeform 626"/>
            <p:cNvSpPr/>
            <p:nvPr/>
          </p:nvSpPr>
          <p:spPr bwMode="auto">
            <a:xfrm>
              <a:off x="5205418" y="3031331"/>
              <a:ext cx="430213" cy="20638"/>
            </a:xfrm>
            <a:custGeom>
              <a:avLst/>
              <a:gdLst>
                <a:gd name="T0" fmla="*/ 0 w 144"/>
                <a:gd name="T1" fmla="*/ 0 h 7"/>
                <a:gd name="T2" fmla="*/ 144 w 144"/>
                <a:gd name="T3" fmla="*/ 0 h 7"/>
                <a:gd name="T4" fmla="*/ 144 w 144"/>
                <a:gd name="T5" fmla="*/ 3 h 7"/>
                <a:gd name="T6" fmla="*/ 0 w 14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7">
                  <a:moveTo>
                    <a:pt x="0" y="0"/>
                  </a:moveTo>
                  <a:cubicBezTo>
                    <a:pt x="48" y="0"/>
                    <a:pt x="96" y="0"/>
                    <a:pt x="144" y="0"/>
                  </a:cubicBezTo>
                  <a:cubicBezTo>
                    <a:pt x="144" y="1"/>
                    <a:pt x="144" y="2"/>
                    <a:pt x="144" y="3"/>
                  </a:cubicBezTo>
                  <a:cubicBezTo>
                    <a:pt x="97" y="1"/>
                    <a:pt x="42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7" name="Freeform 627"/>
            <p:cNvSpPr/>
            <p:nvPr/>
          </p:nvSpPr>
          <p:spPr bwMode="auto">
            <a:xfrm>
              <a:off x="2008193" y="3028156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8" name="Freeform 628"/>
            <p:cNvSpPr/>
            <p:nvPr/>
          </p:nvSpPr>
          <p:spPr bwMode="auto">
            <a:xfrm>
              <a:off x="1784356" y="3039269"/>
              <a:ext cx="569913" cy="254000"/>
            </a:xfrm>
            <a:custGeom>
              <a:avLst/>
              <a:gdLst>
                <a:gd name="T0" fmla="*/ 168 w 191"/>
                <a:gd name="T1" fmla="*/ 0 h 85"/>
                <a:gd name="T2" fmla="*/ 177 w 191"/>
                <a:gd name="T3" fmla="*/ 0 h 85"/>
                <a:gd name="T4" fmla="*/ 183 w 191"/>
                <a:gd name="T5" fmla="*/ 84 h 85"/>
                <a:gd name="T6" fmla="*/ 24 w 191"/>
                <a:gd name="T7" fmla="*/ 78 h 85"/>
                <a:gd name="T8" fmla="*/ 0 w 191"/>
                <a:gd name="T9" fmla="*/ 75 h 85"/>
                <a:gd name="T10" fmla="*/ 0 w 191"/>
                <a:gd name="T11" fmla="*/ 57 h 85"/>
                <a:gd name="T12" fmla="*/ 0 w 191"/>
                <a:gd name="T13" fmla="*/ 18 h 85"/>
                <a:gd name="T14" fmla="*/ 0 w 191"/>
                <a:gd name="T15" fmla="*/ 0 h 85"/>
                <a:gd name="T16" fmla="*/ 36 w 191"/>
                <a:gd name="T17" fmla="*/ 0 h 85"/>
                <a:gd name="T18" fmla="*/ 75 w 191"/>
                <a:gd name="T19" fmla="*/ 0 h 85"/>
                <a:gd name="T20" fmla="*/ 111 w 191"/>
                <a:gd name="T21" fmla="*/ 3 h 85"/>
                <a:gd name="T22" fmla="*/ 132 w 191"/>
                <a:gd name="T23" fmla="*/ 0 h 85"/>
                <a:gd name="T24" fmla="*/ 168 w 191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85">
                  <a:moveTo>
                    <a:pt x="168" y="0"/>
                  </a:moveTo>
                  <a:cubicBezTo>
                    <a:pt x="171" y="0"/>
                    <a:pt x="174" y="0"/>
                    <a:pt x="177" y="0"/>
                  </a:cubicBezTo>
                  <a:cubicBezTo>
                    <a:pt x="191" y="16"/>
                    <a:pt x="179" y="58"/>
                    <a:pt x="183" y="84"/>
                  </a:cubicBezTo>
                  <a:cubicBezTo>
                    <a:pt x="127" y="85"/>
                    <a:pt x="80" y="77"/>
                    <a:pt x="24" y="78"/>
                  </a:cubicBezTo>
                  <a:cubicBezTo>
                    <a:pt x="22" y="71"/>
                    <a:pt x="7" y="77"/>
                    <a:pt x="0" y="75"/>
                  </a:cubicBezTo>
                  <a:cubicBezTo>
                    <a:pt x="0" y="69"/>
                    <a:pt x="0" y="63"/>
                    <a:pt x="0" y="57"/>
                  </a:cubicBezTo>
                  <a:cubicBezTo>
                    <a:pt x="0" y="44"/>
                    <a:pt x="0" y="31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49" y="0"/>
                    <a:pt x="62" y="0"/>
                    <a:pt x="75" y="0"/>
                  </a:cubicBezTo>
                  <a:cubicBezTo>
                    <a:pt x="81" y="7"/>
                    <a:pt x="100" y="1"/>
                    <a:pt x="111" y="3"/>
                  </a:cubicBezTo>
                  <a:cubicBezTo>
                    <a:pt x="119" y="3"/>
                    <a:pt x="128" y="4"/>
                    <a:pt x="132" y="0"/>
                  </a:cubicBezTo>
                  <a:cubicBezTo>
                    <a:pt x="144" y="0"/>
                    <a:pt x="156" y="0"/>
                    <a:pt x="168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9" name="Freeform 629"/>
            <p:cNvSpPr/>
            <p:nvPr/>
          </p:nvSpPr>
          <p:spPr bwMode="auto">
            <a:xfrm>
              <a:off x="6137281" y="3028156"/>
              <a:ext cx="133350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0" name="Freeform 630"/>
            <p:cNvSpPr/>
            <p:nvPr/>
          </p:nvSpPr>
          <p:spPr bwMode="auto">
            <a:xfrm>
              <a:off x="5040318" y="300434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1" name="Freeform 631"/>
            <p:cNvSpPr/>
            <p:nvPr/>
          </p:nvSpPr>
          <p:spPr bwMode="auto">
            <a:xfrm>
              <a:off x="923931" y="2991644"/>
              <a:ext cx="361950" cy="138113"/>
            </a:xfrm>
            <a:custGeom>
              <a:avLst/>
              <a:gdLst>
                <a:gd name="T0" fmla="*/ 0 w 121"/>
                <a:gd name="T1" fmla="*/ 25 h 46"/>
                <a:gd name="T2" fmla="*/ 105 w 121"/>
                <a:gd name="T3" fmla="*/ 46 h 46"/>
                <a:gd name="T4" fmla="*/ 102 w 121"/>
                <a:gd name="T5" fmla="*/ 25 h 46"/>
                <a:gd name="T6" fmla="*/ 0 w 121"/>
                <a:gd name="T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46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2" name="Freeform 632"/>
            <p:cNvSpPr/>
            <p:nvPr/>
          </p:nvSpPr>
          <p:spPr bwMode="auto">
            <a:xfrm>
              <a:off x="6411918" y="295036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3" name="Freeform 633"/>
            <p:cNvSpPr/>
            <p:nvPr/>
          </p:nvSpPr>
          <p:spPr bwMode="auto">
            <a:xfrm>
              <a:off x="5086356" y="3051969"/>
              <a:ext cx="1336675" cy="417513"/>
            </a:xfrm>
            <a:custGeom>
              <a:avLst/>
              <a:gdLst>
                <a:gd name="T0" fmla="*/ 193 w 448"/>
                <a:gd name="T1" fmla="*/ 8 h 140"/>
                <a:gd name="T2" fmla="*/ 250 w 448"/>
                <a:gd name="T3" fmla="*/ 8 h 140"/>
                <a:gd name="T4" fmla="*/ 295 w 448"/>
                <a:gd name="T5" fmla="*/ 11 h 140"/>
                <a:gd name="T6" fmla="*/ 328 w 448"/>
                <a:gd name="T7" fmla="*/ 11 h 140"/>
                <a:gd name="T8" fmla="*/ 406 w 448"/>
                <a:gd name="T9" fmla="*/ 11 h 140"/>
                <a:gd name="T10" fmla="*/ 442 w 448"/>
                <a:gd name="T11" fmla="*/ 14 h 140"/>
                <a:gd name="T12" fmla="*/ 448 w 448"/>
                <a:gd name="T13" fmla="*/ 140 h 140"/>
                <a:gd name="T14" fmla="*/ 394 w 448"/>
                <a:gd name="T15" fmla="*/ 131 h 140"/>
                <a:gd name="T16" fmla="*/ 328 w 448"/>
                <a:gd name="T17" fmla="*/ 128 h 140"/>
                <a:gd name="T18" fmla="*/ 34 w 448"/>
                <a:gd name="T19" fmla="*/ 131 h 140"/>
                <a:gd name="T20" fmla="*/ 4 w 448"/>
                <a:gd name="T21" fmla="*/ 131 h 140"/>
                <a:gd name="T22" fmla="*/ 1 w 448"/>
                <a:gd name="T23" fmla="*/ 17 h 140"/>
                <a:gd name="T24" fmla="*/ 1 w 448"/>
                <a:gd name="T25" fmla="*/ 14 h 140"/>
                <a:gd name="T26" fmla="*/ 133 w 448"/>
                <a:gd name="T27" fmla="*/ 8 h 140"/>
                <a:gd name="T28" fmla="*/ 193 w 448"/>
                <a:gd name="T29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8" h="140">
                  <a:moveTo>
                    <a:pt x="193" y="8"/>
                  </a:moveTo>
                  <a:cubicBezTo>
                    <a:pt x="212" y="8"/>
                    <a:pt x="231" y="8"/>
                    <a:pt x="250" y="8"/>
                  </a:cubicBezTo>
                  <a:cubicBezTo>
                    <a:pt x="259" y="15"/>
                    <a:pt x="281" y="9"/>
                    <a:pt x="295" y="11"/>
                  </a:cubicBezTo>
                  <a:cubicBezTo>
                    <a:pt x="306" y="11"/>
                    <a:pt x="317" y="11"/>
                    <a:pt x="328" y="11"/>
                  </a:cubicBezTo>
                  <a:cubicBezTo>
                    <a:pt x="354" y="11"/>
                    <a:pt x="380" y="11"/>
                    <a:pt x="406" y="11"/>
                  </a:cubicBezTo>
                  <a:cubicBezTo>
                    <a:pt x="412" y="18"/>
                    <a:pt x="431" y="12"/>
                    <a:pt x="442" y="14"/>
                  </a:cubicBezTo>
                  <a:cubicBezTo>
                    <a:pt x="444" y="56"/>
                    <a:pt x="444" y="100"/>
                    <a:pt x="448" y="140"/>
                  </a:cubicBezTo>
                  <a:cubicBezTo>
                    <a:pt x="429" y="138"/>
                    <a:pt x="409" y="137"/>
                    <a:pt x="394" y="131"/>
                  </a:cubicBezTo>
                  <a:cubicBezTo>
                    <a:pt x="390" y="124"/>
                    <a:pt x="347" y="130"/>
                    <a:pt x="328" y="128"/>
                  </a:cubicBezTo>
                  <a:cubicBezTo>
                    <a:pt x="231" y="130"/>
                    <a:pt x="126" y="124"/>
                    <a:pt x="34" y="131"/>
                  </a:cubicBezTo>
                  <a:cubicBezTo>
                    <a:pt x="24" y="131"/>
                    <a:pt x="14" y="131"/>
                    <a:pt x="4" y="131"/>
                  </a:cubicBezTo>
                  <a:cubicBezTo>
                    <a:pt x="1" y="95"/>
                    <a:pt x="0" y="57"/>
                    <a:pt x="1" y="17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33" y="0"/>
                    <a:pt x="91" y="12"/>
                    <a:pt x="133" y="8"/>
                  </a:cubicBezTo>
                  <a:cubicBezTo>
                    <a:pt x="153" y="8"/>
                    <a:pt x="173" y="8"/>
                    <a:pt x="193" y="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4" name="Freeform 634"/>
            <p:cNvSpPr/>
            <p:nvPr/>
          </p:nvSpPr>
          <p:spPr bwMode="auto">
            <a:xfrm>
              <a:off x="5965831" y="3063081"/>
              <a:ext cx="98425" cy="22225"/>
            </a:xfrm>
            <a:custGeom>
              <a:avLst/>
              <a:gdLst>
                <a:gd name="T0" fmla="*/ 0 w 33"/>
                <a:gd name="T1" fmla="*/ 4 h 7"/>
                <a:gd name="T2" fmla="*/ 33 w 33"/>
                <a:gd name="T3" fmla="*/ 7 h 7"/>
                <a:gd name="T4" fmla="*/ 0 w 33"/>
                <a:gd name="T5" fmla="*/ 7 h 7"/>
                <a:gd name="T6" fmla="*/ 0 w 33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5" name="Freeform 635"/>
            <p:cNvSpPr/>
            <p:nvPr/>
          </p:nvSpPr>
          <p:spPr bwMode="auto">
            <a:xfrm>
              <a:off x="2716218" y="3075781"/>
              <a:ext cx="573088" cy="304800"/>
            </a:xfrm>
            <a:custGeom>
              <a:avLst/>
              <a:gdLst>
                <a:gd name="T0" fmla="*/ 0 w 192"/>
                <a:gd name="T1" fmla="*/ 6 h 102"/>
                <a:gd name="T2" fmla="*/ 0 w 192"/>
                <a:gd name="T3" fmla="*/ 0 h 102"/>
                <a:gd name="T4" fmla="*/ 192 w 192"/>
                <a:gd name="T5" fmla="*/ 0 h 102"/>
                <a:gd name="T6" fmla="*/ 192 w 192"/>
                <a:gd name="T7" fmla="*/ 18 h 102"/>
                <a:gd name="T8" fmla="*/ 192 w 192"/>
                <a:gd name="T9" fmla="*/ 51 h 102"/>
                <a:gd name="T10" fmla="*/ 192 w 192"/>
                <a:gd name="T11" fmla="*/ 102 h 102"/>
                <a:gd name="T12" fmla="*/ 99 w 192"/>
                <a:gd name="T13" fmla="*/ 102 h 102"/>
                <a:gd name="T14" fmla="*/ 3 w 192"/>
                <a:gd name="T15" fmla="*/ 102 h 102"/>
                <a:gd name="T16" fmla="*/ 0 w 192"/>
                <a:gd name="T17" fmla="*/ 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02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64" y="0"/>
                    <a:pt x="128" y="0"/>
                    <a:pt x="192" y="0"/>
                  </a:cubicBezTo>
                  <a:cubicBezTo>
                    <a:pt x="192" y="6"/>
                    <a:pt x="192" y="12"/>
                    <a:pt x="192" y="18"/>
                  </a:cubicBezTo>
                  <a:cubicBezTo>
                    <a:pt x="192" y="29"/>
                    <a:pt x="192" y="40"/>
                    <a:pt x="192" y="51"/>
                  </a:cubicBezTo>
                  <a:cubicBezTo>
                    <a:pt x="192" y="68"/>
                    <a:pt x="192" y="85"/>
                    <a:pt x="192" y="102"/>
                  </a:cubicBezTo>
                  <a:cubicBezTo>
                    <a:pt x="161" y="102"/>
                    <a:pt x="130" y="102"/>
                    <a:pt x="99" y="102"/>
                  </a:cubicBezTo>
                  <a:cubicBezTo>
                    <a:pt x="67" y="102"/>
                    <a:pt x="35" y="102"/>
                    <a:pt x="3" y="102"/>
                  </a:cubicBezTo>
                  <a:cubicBezTo>
                    <a:pt x="1" y="71"/>
                    <a:pt x="7" y="32"/>
                    <a:pt x="0" y="6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6" name="Freeform 636"/>
            <p:cNvSpPr/>
            <p:nvPr/>
          </p:nvSpPr>
          <p:spPr bwMode="auto">
            <a:xfrm>
              <a:off x="6297618" y="3072606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7" name="Freeform 638"/>
            <p:cNvSpPr/>
            <p:nvPr/>
          </p:nvSpPr>
          <p:spPr bwMode="auto">
            <a:xfrm>
              <a:off x="3309943" y="2886869"/>
              <a:ext cx="14288" cy="225425"/>
            </a:xfrm>
            <a:custGeom>
              <a:avLst/>
              <a:gdLst>
                <a:gd name="T0" fmla="*/ 5 w 5"/>
                <a:gd name="T1" fmla="*/ 0 h 75"/>
                <a:gd name="T2" fmla="*/ 5 w 5"/>
                <a:gd name="T3" fmla="*/ 75 h 75"/>
                <a:gd name="T4" fmla="*/ 5 w 5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5">
                  <a:moveTo>
                    <a:pt x="5" y="0"/>
                  </a:moveTo>
                  <a:cubicBezTo>
                    <a:pt x="5" y="25"/>
                    <a:pt x="5" y="50"/>
                    <a:pt x="5" y="75"/>
                  </a:cubicBezTo>
                  <a:cubicBezTo>
                    <a:pt x="0" y="57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8" name="Freeform 640"/>
            <p:cNvSpPr/>
            <p:nvPr/>
          </p:nvSpPr>
          <p:spPr bwMode="auto">
            <a:xfrm>
              <a:off x="492131" y="3093244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9" name="Freeform 641"/>
            <p:cNvSpPr/>
            <p:nvPr/>
          </p:nvSpPr>
          <p:spPr bwMode="auto">
            <a:xfrm>
              <a:off x="909643" y="3066256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0" name="Freeform 642"/>
            <p:cNvSpPr/>
            <p:nvPr/>
          </p:nvSpPr>
          <p:spPr bwMode="auto">
            <a:xfrm>
              <a:off x="2703518" y="3093244"/>
              <a:ext cx="33338" cy="287338"/>
            </a:xfrm>
            <a:custGeom>
              <a:avLst/>
              <a:gdLst>
                <a:gd name="T0" fmla="*/ 7 w 11"/>
                <a:gd name="T1" fmla="*/ 96 h 96"/>
                <a:gd name="T2" fmla="*/ 4 w 11"/>
                <a:gd name="T3" fmla="*/ 0 h 96"/>
                <a:gd name="T4" fmla="*/ 7 w 11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6">
                  <a:moveTo>
                    <a:pt x="7" y="96"/>
                  </a:moveTo>
                  <a:cubicBezTo>
                    <a:pt x="0" y="70"/>
                    <a:pt x="6" y="31"/>
                    <a:pt x="4" y="0"/>
                  </a:cubicBezTo>
                  <a:cubicBezTo>
                    <a:pt x="11" y="26"/>
                    <a:pt x="5" y="65"/>
                    <a:pt x="7" y="96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1" name="Freeform 644"/>
            <p:cNvSpPr/>
            <p:nvPr/>
          </p:nvSpPr>
          <p:spPr bwMode="auto">
            <a:xfrm>
              <a:off x="1333506" y="3120231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2" name="Freeform 645"/>
            <p:cNvSpPr/>
            <p:nvPr/>
          </p:nvSpPr>
          <p:spPr bwMode="auto">
            <a:xfrm>
              <a:off x="7613656" y="3156744"/>
              <a:ext cx="355600" cy="95250"/>
            </a:xfrm>
            <a:custGeom>
              <a:avLst/>
              <a:gdLst>
                <a:gd name="T0" fmla="*/ 108 w 119"/>
                <a:gd name="T1" fmla="*/ 6 h 32"/>
                <a:gd name="T2" fmla="*/ 114 w 119"/>
                <a:gd name="T3" fmla="*/ 0 h 32"/>
                <a:gd name="T4" fmla="*/ 117 w 119"/>
                <a:gd name="T5" fmla="*/ 0 h 32"/>
                <a:gd name="T6" fmla="*/ 108 w 119"/>
                <a:gd name="T7" fmla="*/ 21 h 32"/>
                <a:gd name="T8" fmla="*/ 114 w 119"/>
                <a:gd name="T9" fmla="*/ 15 h 32"/>
                <a:gd name="T10" fmla="*/ 0 w 119"/>
                <a:gd name="T11" fmla="*/ 9 h 32"/>
                <a:gd name="T12" fmla="*/ 0 w 119"/>
                <a:gd name="T13" fmla="*/ 6 h 32"/>
                <a:gd name="T14" fmla="*/ 105 w 119"/>
                <a:gd name="T15" fmla="*/ 6 h 32"/>
                <a:gd name="T16" fmla="*/ 108 w 119"/>
                <a:gd name="T1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32">
                  <a:moveTo>
                    <a:pt x="108" y="6"/>
                  </a:moveTo>
                  <a:cubicBezTo>
                    <a:pt x="112" y="6"/>
                    <a:pt x="115" y="5"/>
                    <a:pt x="114" y="0"/>
                  </a:cubicBezTo>
                  <a:cubicBezTo>
                    <a:pt x="115" y="0"/>
                    <a:pt x="116" y="0"/>
                    <a:pt x="117" y="0"/>
                  </a:cubicBezTo>
                  <a:cubicBezTo>
                    <a:pt x="119" y="10"/>
                    <a:pt x="117" y="32"/>
                    <a:pt x="108" y="21"/>
                  </a:cubicBezTo>
                  <a:cubicBezTo>
                    <a:pt x="112" y="21"/>
                    <a:pt x="115" y="20"/>
                    <a:pt x="114" y="15"/>
                  </a:cubicBezTo>
                  <a:cubicBezTo>
                    <a:pt x="88" y="1"/>
                    <a:pt x="36" y="13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35" y="6"/>
                    <a:pt x="70" y="6"/>
                    <a:pt x="105" y="6"/>
                  </a:cubicBezTo>
                  <a:cubicBezTo>
                    <a:pt x="106" y="6"/>
                    <a:pt x="107" y="6"/>
                    <a:pt x="108" y="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3" name="Freeform 646"/>
            <p:cNvSpPr/>
            <p:nvPr/>
          </p:nvSpPr>
          <p:spPr bwMode="auto">
            <a:xfrm>
              <a:off x="7632706" y="3218656"/>
              <a:ext cx="152400" cy="15875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4" name="Freeform 647"/>
            <p:cNvSpPr/>
            <p:nvPr/>
          </p:nvSpPr>
          <p:spPr bwMode="auto">
            <a:xfrm>
              <a:off x="919168" y="3066256"/>
              <a:ext cx="322263" cy="304800"/>
            </a:xfrm>
            <a:custGeom>
              <a:avLst/>
              <a:gdLst>
                <a:gd name="T0" fmla="*/ 107 w 108"/>
                <a:gd name="T1" fmla="*/ 21 h 102"/>
                <a:gd name="T2" fmla="*/ 101 w 108"/>
                <a:gd name="T3" fmla="*/ 96 h 102"/>
                <a:gd name="T4" fmla="*/ 101 w 108"/>
                <a:gd name="T5" fmla="*/ 102 h 102"/>
                <a:gd name="T6" fmla="*/ 11 w 108"/>
                <a:gd name="T7" fmla="*/ 102 h 102"/>
                <a:gd name="T8" fmla="*/ 17 w 108"/>
                <a:gd name="T9" fmla="*/ 93 h 102"/>
                <a:gd name="T10" fmla="*/ 29 w 108"/>
                <a:gd name="T11" fmla="*/ 93 h 102"/>
                <a:gd name="T12" fmla="*/ 92 w 108"/>
                <a:gd name="T13" fmla="*/ 93 h 102"/>
                <a:gd name="T14" fmla="*/ 95 w 108"/>
                <a:gd name="T15" fmla="*/ 75 h 102"/>
                <a:gd name="T16" fmla="*/ 95 w 108"/>
                <a:gd name="T17" fmla="*/ 72 h 102"/>
                <a:gd name="T18" fmla="*/ 95 w 108"/>
                <a:gd name="T19" fmla="*/ 9 h 102"/>
                <a:gd name="T20" fmla="*/ 14 w 108"/>
                <a:gd name="T21" fmla="*/ 9 h 102"/>
                <a:gd name="T22" fmla="*/ 11 w 108"/>
                <a:gd name="T23" fmla="*/ 48 h 102"/>
                <a:gd name="T24" fmla="*/ 8 w 108"/>
                <a:gd name="T25" fmla="*/ 81 h 102"/>
                <a:gd name="T26" fmla="*/ 8 w 108"/>
                <a:gd name="T27" fmla="*/ 102 h 102"/>
                <a:gd name="T28" fmla="*/ 2 w 108"/>
                <a:gd name="T29" fmla="*/ 36 h 102"/>
                <a:gd name="T30" fmla="*/ 2 w 108"/>
                <a:gd name="T31" fmla="*/ 0 h 102"/>
                <a:gd name="T32" fmla="*/ 104 w 108"/>
                <a:gd name="T33" fmla="*/ 0 h 102"/>
                <a:gd name="T34" fmla="*/ 107 w 108"/>
                <a:gd name="T35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02">
                  <a:moveTo>
                    <a:pt x="107" y="21"/>
                  </a:moveTo>
                  <a:cubicBezTo>
                    <a:pt x="108" y="49"/>
                    <a:pt x="107" y="75"/>
                    <a:pt x="101" y="96"/>
                  </a:cubicBezTo>
                  <a:cubicBezTo>
                    <a:pt x="101" y="98"/>
                    <a:pt x="101" y="100"/>
                    <a:pt x="101" y="102"/>
                  </a:cubicBezTo>
                  <a:cubicBezTo>
                    <a:pt x="71" y="102"/>
                    <a:pt x="41" y="102"/>
                    <a:pt x="11" y="102"/>
                  </a:cubicBezTo>
                  <a:cubicBezTo>
                    <a:pt x="9" y="95"/>
                    <a:pt x="17" y="98"/>
                    <a:pt x="17" y="93"/>
                  </a:cubicBezTo>
                  <a:cubicBezTo>
                    <a:pt x="21" y="93"/>
                    <a:pt x="25" y="93"/>
                    <a:pt x="29" y="93"/>
                  </a:cubicBezTo>
                  <a:cubicBezTo>
                    <a:pt x="50" y="93"/>
                    <a:pt x="71" y="93"/>
                    <a:pt x="92" y="93"/>
                  </a:cubicBezTo>
                  <a:cubicBezTo>
                    <a:pt x="99" y="93"/>
                    <a:pt x="93" y="80"/>
                    <a:pt x="95" y="75"/>
                  </a:cubicBezTo>
                  <a:cubicBezTo>
                    <a:pt x="95" y="74"/>
                    <a:pt x="95" y="73"/>
                    <a:pt x="95" y="72"/>
                  </a:cubicBezTo>
                  <a:cubicBezTo>
                    <a:pt x="100" y="58"/>
                    <a:pt x="100" y="23"/>
                    <a:pt x="95" y="9"/>
                  </a:cubicBezTo>
                  <a:cubicBezTo>
                    <a:pt x="68" y="9"/>
                    <a:pt x="41" y="9"/>
                    <a:pt x="14" y="9"/>
                  </a:cubicBezTo>
                  <a:cubicBezTo>
                    <a:pt x="7" y="16"/>
                    <a:pt x="13" y="36"/>
                    <a:pt x="11" y="48"/>
                  </a:cubicBezTo>
                  <a:cubicBezTo>
                    <a:pt x="4" y="53"/>
                    <a:pt x="10" y="71"/>
                    <a:pt x="8" y="81"/>
                  </a:cubicBezTo>
                  <a:cubicBezTo>
                    <a:pt x="8" y="88"/>
                    <a:pt x="8" y="95"/>
                    <a:pt x="8" y="102"/>
                  </a:cubicBezTo>
                  <a:cubicBezTo>
                    <a:pt x="0" y="86"/>
                    <a:pt x="2" y="60"/>
                    <a:pt x="2" y="36"/>
                  </a:cubicBezTo>
                  <a:cubicBezTo>
                    <a:pt x="2" y="24"/>
                    <a:pt x="2" y="12"/>
                    <a:pt x="2" y="0"/>
                  </a:cubicBezTo>
                  <a:cubicBezTo>
                    <a:pt x="36" y="0"/>
                    <a:pt x="70" y="0"/>
                    <a:pt x="104" y="0"/>
                  </a:cubicBezTo>
                  <a:cubicBezTo>
                    <a:pt x="106" y="6"/>
                    <a:pt x="100" y="20"/>
                    <a:pt x="107" y="2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5" name="Freeform 648"/>
            <p:cNvSpPr/>
            <p:nvPr/>
          </p:nvSpPr>
          <p:spPr bwMode="auto">
            <a:xfrm>
              <a:off x="1658943" y="3129756"/>
              <a:ext cx="20638" cy="142875"/>
            </a:xfrm>
            <a:custGeom>
              <a:avLst/>
              <a:gdLst>
                <a:gd name="T0" fmla="*/ 3 w 7"/>
                <a:gd name="T1" fmla="*/ 0 h 48"/>
                <a:gd name="T2" fmla="*/ 0 w 7"/>
                <a:gd name="T3" fmla="*/ 48 h 48"/>
                <a:gd name="T4" fmla="*/ 0 w 7"/>
                <a:gd name="T5" fmla="*/ 0 h 48"/>
                <a:gd name="T6" fmla="*/ 3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6" name="Freeform 649"/>
            <p:cNvSpPr/>
            <p:nvPr/>
          </p:nvSpPr>
          <p:spPr bwMode="auto">
            <a:xfrm>
              <a:off x="1774831" y="3210719"/>
              <a:ext cx="80963" cy="61913"/>
            </a:xfrm>
            <a:custGeom>
              <a:avLst/>
              <a:gdLst>
                <a:gd name="T0" fmla="*/ 3 w 27"/>
                <a:gd name="T1" fmla="*/ 0 h 21"/>
                <a:gd name="T2" fmla="*/ 3 w 27"/>
                <a:gd name="T3" fmla="*/ 18 h 21"/>
                <a:gd name="T4" fmla="*/ 27 w 27"/>
                <a:gd name="T5" fmla="*/ 21 h 21"/>
                <a:gd name="T6" fmla="*/ 0 w 27"/>
                <a:gd name="T7" fmla="*/ 21 h 21"/>
                <a:gd name="T8" fmla="*/ 0 w 27"/>
                <a:gd name="T9" fmla="*/ 0 h 21"/>
                <a:gd name="T10" fmla="*/ 3 w 2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1">
                  <a:moveTo>
                    <a:pt x="3" y="0"/>
                  </a:moveTo>
                  <a:cubicBezTo>
                    <a:pt x="3" y="6"/>
                    <a:pt x="3" y="12"/>
                    <a:pt x="3" y="18"/>
                  </a:cubicBezTo>
                  <a:cubicBezTo>
                    <a:pt x="10" y="20"/>
                    <a:pt x="25" y="14"/>
                    <a:pt x="27" y="21"/>
                  </a:cubicBezTo>
                  <a:cubicBezTo>
                    <a:pt x="18" y="21"/>
                    <a:pt x="9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7" name="Freeform 650"/>
            <p:cNvSpPr/>
            <p:nvPr/>
          </p:nvSpPr>
          <p:spPr bwMode="auto">
            <a:xfrm>
              <a:off x="1201743" y="3093244"/>
              <a:ext cx="15875" cy="188913"/>
            </a:xfrm>
            <a:custGeom>
              <a:avLst/>
              <a:gdLst>
                <a:gd name="T0" fmla="*/ 0 w 5"/>
                <a:gd name="T1" fmla="*/ 63 h 63"/>
                <a:gd name="T2" fmla="*/ 0 w 5"/>
                <a:gd name="T3" fmla="*/ 0 h 63"/>
                <a:gd name="T4" fmla="*/ 0 w 5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5" y="14"/>
                    <a:pt x="5" y="49"/>
                    <a:pt x="0" y="63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8" name="Freeform 651"/>
            <p:cNvSpPr/>
            <p:nvPr/>
          </p:nvSpPr>
          <p:spPr bwMode="auto">
            <a:xfrm>
              <a:off x="1333506" y="3066256"/>
              <a:ext cx="331788" cy="304800"/>
            </a:xfrm>
            <a:custGeom>
              <a:avLst/>
              <a:gdLst>
                <a:gd name="T0" fmla="*/ 109 w 111"/>
                <a:gd name="T1" fmla="*/ 69 h 102"/>
                <a:gd name="T2" fmla="*/ 106 w 111"/>
                <a:gd name="T3" fmla="*/ 99 h 102"/>
                <a:gd name="T4" fmla="*/ 106 w 111"/>
                <a:gd name="T5" fmla="*/ 102 h 102"/>
                <a:gd name="T6" fmla="*/ 16 w 111"/>
                <a:gd name="T7" fmla="*/ 102 h 102"/>
                <a:gd name="T8" fmla="*/ 22 w 111"/>
                <a:gd name="T9" fmla="*/ 93 h 102"/>
                <a:gd name="T10" fmla="*/ 34 w 111"/>
                <a:gd name="T11" fmla="*/ 93 h 102"/>
                <a:gd name="T12" fmla="*/ 97 w 111"/>
                <a:gd name="T13" fmla="*/ 90 h 102"/>
                <a:gd name="T14" fmla="*/ 100 w 111"/>
                <a:gd name="T15" fmla="*/ 69 h 102"/>
                <a:gd name="T16" fmla="*/ 100 w 111"/>
                <a:gd name="T17" fmla="*/ 9 h 102"/>
                <a:gd name="T18" fmla="*/ 16 w 111"/>
                <a:gd name="T19" fmla="*/ 9 h 102"/>
                <a:gd name="T20" fmla="*/ 13 w 111"/>
                <a:gd name="T21" fmla="*/ 81 h 102"/>
                <a:gd name="T22" fmla="*/ 13 w 111"/>
                <a:gd name="T23" fmla="*/ 93 h 102"/>
                <a:gd name="T24" fmla="*/ 10 w 111"/>
                <a:gd name="T25" fmla="*/ 96 h 102"/>
                <a:gd name="T26" fmla="*/ 7 w 111"/>
                <a:gd name="T27" fmla="*/ 51 h 102"/>
                <a:gd name="T28" fmla="*/ 4 w 111"/>
                <a:gd name="T29" fmla="*/ 18 h 102"/>
                <a:gd name="T30" fmla="*/ 7 w 111"/>
                <a:gd name="T31" fmla="*/ 0 h 102"/>
                <a:gd name="T32" fmla="*/ 109 w 111"/>
                <a:gd name="T33" fmla="*/ 0 h 102"/>
                <a:gd name="T34" fmla="*/ 109 w 111"/>
                <a:gd name="T35" fmla="*/ 21 h 102"/>
                <a:gd name="T36" fmla="*/ 109 w 111"/>
                <a:gd name="T37" fmla="*/ 6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2">
                  <a:moveTo>
                    <a:pt x="109" y="69"/>
                  </a:moveTo>
                  <a:cubicBezTo>
                    <a:pt x="111" y="82"/>
                    <a:pt x="105" y="87"/>
                    <a:pt x="106" y="99"/>
                  </a:cubicBezTo>
                  <a:cubicBezTo>
                    <a:pt x="106" y="100"/>
                    <a:pt x="106" y="101"/>
                    <a:pt x="106" y="102"/>
                  </a:cubicBezTo>
                  <a:cubicBezTo>
                    <a:pt x="76" y="102"/>
                    <a:pt x="46" y="102"/>
                    <a:pt x="16" y="102"/>
                  </a:cubicBezTo>
                  <a:cubicBezTo>
                    <a:pt x="14" y="95"/>
                    <a:pt x="22" y="98"/>
                    <a:pt x="22" y="93"/>
                  </a:cubicBezTo>
                  <a:cubicBezTo>
                    <a:pt x="26" y="93"/>
                    <a:pt x="30" y="93"/>
                    <a:pt x="34" y="93"/>
                  </a:cubicBezTo>
                  <a:cubicBezTo>
                    <a:pt x="54" y="91"/>
                    <a:pt x="82" y="97"/>
                    <a:pt x="97" y="90"/>
                  </a:cubicBezTo>
                  <a:cubicBezTo>
                    <a:pt x="95" y="80"/>
                    <a:pt x="101" y="78"/>
                    <a:pt x="100" y="69"/>
                  </a:cubicBezTo>
                  <a:cubicBezTo>
                    <a:pt x="105" y="56"/>
                    <a:pt x="105" y="22"/>
                    <a:pt x="100" y="9"/>
                  </a:cubicBezTo>
                  <a:cubicBezTo>
                    <a:pt x="72" y="9"/>
                    <a:pt x="44" y="9"/>
                    <a:pt x="16" y="9"/>
                  </a:cubicBezTo>
                  <a:cubicBezTo>
                    <a:pt x="9" y="27"/>
                    <a:pt x="15" y="58"/>
                    <a:pt x="13" y="81"/>
                  </a:cubicBezTo>
                  <a:cubicBezTo>
                    <a:pt x="13" y="85"/>
                    <a:pt x="13" y="89"/>
                    <a:pt x="13" y="93"/>
                  </a:cubicBezTo>
                  <a:cubicBezTo>
                    <a:pt x="14" y="96"/>
                    <a:pt x="12" y="96"/>
                    <a:pt x="10" y="96"/>
                  </a:cubicBezTo>
                  <a:cubicBezTo>
                    <a:pt x="4" y="86"/>
                    <a:pt x="8" y="66"/>
                    <a:pt x="7" y="51"/>
                  </a:cubicBezTo>
                  <a:cubicBezTo>
                    <a:pt x="5" y="41"/>
                    <a:pt x="11" y="23"/>
                    <a:pt x="4" y="18"/>
                  </a:cubicBezTo>
                  <a:cubicBezTo>
                    <a:pt x="6" y="13"/>
                    <a:pt x="0" y="0"/>
                    <a:pt x="7" y="0"/>
                  </a:cubicBezTo>
                  <a:cubicBezTo>
                    <a:pt x="41" y="0"/>
                    <a:pt x="75" y="0"/>
                    <a:pt x="109" y="0"/>
                  </a:cubicBezTo>
                  <a:cubicBezTo>
                    <a:pt x="109" y="7"/>
                    <a:pt x="109" y="14"/>
                    <a:pt x="109" y="21"/>
                  </a:cubicBezTo>
                  <a:cubicBezTo>
                    <a:pt x="109" y="37"/>
                    <a:pt x="109" y="53"/>
                    <a:pt x="109" y="6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9" name="Freeform 652"/>
            <p:cNvSpPr/>
            <p:nvPr/>
          </p:nvSpPr>
          <p:spPr bwMode="auto">
            <a:xfrm>
              <a:off x="6599243" y="3218656"/>
              <a:ext cx="20638" cy="90488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0" name="Freeform 653"/>
            <p:cNvSpPr/>
            <p:nvPr/>
          </p:nvSpPr>
          <p:spPr bwMode="auto">
            <a:xfrm>
              <a:off x="1004893" y="3290094"/>
              <a:ext cx="209550" cy="87313"/>
            </a:xfrm>
            <a:custGeom>
              <a:avLst/>
              <a:gdLst>
                <a:gd name="T0" fmla="*/ 66 w 70"/>
                <a:gd name="T1" fmla="*/ 0 h 29"/>
                <a:gd name="T2" fmla="*/ 63 w 70"/>
                <a:gd name="T3" fmla="*/ 18 h 29"/>
                <a:gd name="T4" fmla="*/ 0 w 70"/>
                <a:gd name="T5" fmla="*/ 18 h 29"/>
                <a:gd name="T6" fmla="*/ 66 w 7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29">
                  <a:moveTo>
                    <a:pt x="66" y="0"/>
                  </a:moveTo>
                  <a:cubicBezTo>
                    <a:pt x="64" y="5"/>
                    <a:pt x="70" y="18"/>
                    <a:pt x="63" y="18"/>
                  </a:cubicBezTo>
                  <a:cubicBezTo>
                    <a:pt x="42" y="18"/>
                    <a:pt x="21" y="18"/>
                    <a:pt x="0" y="18"/>
                  </a:cubicBezTo>
                  <a:cubicBezTo>
                    <a:pt x="17" y="7"/>
                    <a:pt x="67" y="29"/>
                    <a:pt x="66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1" name="Freeform 654"/>
            <p:cNvSpPr/>
            <p:nvPr/>
          </p:nvSpPr>
          <p:spPr bwMode="auto">
            <a:xfrm>
              <a:off x="1739906" y="3275806"/>
              <a:ext cx="590550" cy="292100"/>
            </a:xfrm>
            <a:custGeom>
              <a:avLst/>
              <a:gdLst>
                <a:gd name="T0" fmla="*/ 39 w 198"/>
                <a:gd name="T1" fmla="*/ 11 h 98"/>
                <a:gd name="T2" fmla="*/ 90 w 198"/>
                <a:gd name="T3" fmla="*/ 11 h 98"/>
                <a:gd name="T4" fmla="*/ 135 w 198"/>
                <a:gd name="T5" fmla="*/ 11 h 98"/>
                <a:gd name="T6" fmla="*/ 198 w 198"/>
                <a:gd name="T7" fmla="*/ 11 h 98"/>
                <a:gd name="T8" fmla="*/ 198 w 198"/>
                <a:gd name="T9" fmla="*/ 56 h 98"/>
                <a:gd name="T10" fmla="*/ 195 w 198"/>
                <a:gd name="T11" fmla="*/ 98 h 98"/>
                <a:gd name="T12" fmla="*/ 156 w 198"/>
                <a:gd name="T13" fmla="*/ 98 h 98"/>
                <a:gd name="T14" fmla="*/ 117 w 198"/>
                <a:gd name="T15" fmla="*/ 98 h 98"/>
                <a:gd name="T16" fmla="*/ 75 w 198"/>
                <a:gd name="T17" fmla="*/ 95 h 98"/>
                <a:gd name="T18" fmla="*/ 15 w 198"/>
                <a:gd name="T19" fmla="*/ 92 h 98"/>
                <a:gd name="T20" fmla="*/ 15 w 198"/>
                <a:gd name="T21" fmla="*/ 71 h 98"/>
                <a:gd name="T22" fmla="*/ 39 w 198"/>
                <a:gd name="T23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98">
                  <a:moveTo>
                    <a:pt x="39" y="11"/>
                  </a:moveTo>
                  <a:cubicBezTo>
                    <a:pt x="56" y="11"/>
                    <a:pt x="73" y="11"/>
                    <a:pt x="90" y="11"/>
                  </a:cubicBezTo>
                  <a:cubicBezTo>
                    <a:pt x="98" y="16"/>
                    <a:pt x="127" y="16"/>
                    <a:pt x="135" y="11"/>
                  </a:cubicBezTo>
                  <a:cubicBezTo>
                    <a:pt x="156" y="11"/>
                    <a:pt x="177" y="11"/>
                    <a:pt x="198" y="11"/>
                  </a:cubicBezTo>
                  <a:cubicBezTo>
                    <a:pt x="198" y="26"/>
                    <a:pt x="198" y="41"/>
                    <a:pt x="198" y="56"/>
                  </a:cubicBezTo>
                  <a:cubicBezTo>
                    <a:pt x="191" y="64"/>
                    <a:pt x="197" y="85"/>
                    <a:pt x="195" y="98"/>
                  </a:cubicBezTo>
                  <a:cubicBezTo>
                    <a:pt x="182" y="98"/>
                    <a:pt x="169" y="98"/>
                    <a:pt x="156" y="98"/>
                  </a:cubicBezTo>
                  <a:cubicBezTo>
                    <a:pt x="143" y="98"/>
                    <a:pt x="130" y="98"/>
                    <a:pt x="117" y="98"/>
                  </a:cubicBezTo>
                  <a:cubicBezTo>
                    <a:pt x="109" y="91"/>
                    <a:pt x="88" y="97"/>
                    <a:pt x="75" y="95"/>
                  </a:cubicBezTo>
                  <a:cubicBezTo>
                    <a:pt x="52" y="97"/>
                    <a:pt x="36" y="92"/>
                    <a:pt x="15" y="92"/>
                  </a:cubicBezTo>
                  <a:cubicBezTo>
                    <a:pt x="15" y="85"/>
                    <a:pt x="15" y="78"/>
                    <a:pt x="15" y="71"/>
                  </a:cubicBezTo>
                  <a:cubicBezTo>
                    <a:pt x="20" y="48"/>
                    <a:pt x="0" y="0"/>
                    <a:pt x="39" y="1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2" name="Freeform 655"/>
            <p:cNvSpPr/>
            <p:nvPr/>
          </p:nvSpPr>
          <p:spPr bwMode="auto">
            <a:xfrm>
              <a:off x="6411918" y="3210719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3" name="Freeform 656"/>
            <p:cNvSpPr/>
            <p:nvPr/>
          </p:nvSpPr>
          <p:spPr bwMode="auto">
            <a:xfrm>
              <a:off x="492131" y="3093244"/>
              <a:ext cx="274638" cy="263525"/>
            </a:xfrm>
            <a:custGeom>
              <a:avLst/>
              <a:gdLst>
                <a:gd name="T0" fmla="*/ 88 w 92"/>
                <a:gd name="T1" fmla="*/ 81 h 88"/>
                <a:gd name="T2" fmla="*/ 22 w 92"/>
                <a:gd name="T3" fmla="*/ 84 h 88"/>
                <a:gd name="T4" fmla="*/ 7 w 92"/>
                <a:gd name="T5" fmla="*/ 87 h 88"/>
                <a:gd name="T6" fmla="*/ 4 w 92"/>
                <a:gd name="T7" fmla="*/ 72 h 88"/>
                <a:gd name="T8" fmla="*/ 7 w 92"/>
                <a:gd name="T9" fmla="*/ 39 h 88"/>
                <a:gd name="T10" fmla="*/ 7 w 92"/>
                <a:gd name="T11" fmla="*/ 0 h 88"/>
                <a:gd name="T12" fmla="*/ 91 w 92"/>
                <a:gd name="T13" fmla="*/ 0 h 88"/>
                <a:gd name="T14" fmla="*/ 88 w 92"/>
                <a:gd name="T15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88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4" name="Freeform 657"/>
            <p:cNvSpPr/>
            <p:nvPr/>
          </p:nvSpPr>
          <p:spPr bwMode="auto">
            <a:xfrm>
              <a:off x="557218" y="3323431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5" name="Freeform 658"/>
            <p:cNvSpPr/>
            <p:nvPr/>
          </p:nvSpPr>
          <p:spPr bwMode="auto">
            <a:xfrm>
              <a:off x="939806" y="3093244"/>
              <a:ext cx="265113" cy="284163"/>
            </a:xfrm>
            <a:custGeom>
              <a:avLst/>
              <a:gdLst>
                <a:gd name="T0" fmla="*/ 22 w 89"/>
                <a:gd name="T1" fmla="*/ 84 h 95"/>
                <a:gd name="T2" fmla="*/ 10 w 89"/>
                <a:gd name="T3" fmla="*/ 84 h 95"/>
                <a:gd name="T4" fmla="*/ 4 w 89"/>
                <a:gd name="T5" fmla="*/ 84 h 95"/>
                <a:gd name="T6" fmla="*/ 4 w 89"/>
                <a:gd name="T7" fmla="*/ 72 h 95"/>
                <a:gd name="T8" fmla="*/ 4 w 89"/>
                <a:gd name="T9" fmla="*/ 39 h 95"/>
                <a:gd name="T10" fmla="*/ 7 w 89"/>
                <a:gd name="T11" fmla="*/ 0 h 95"/>
                <a:gd name="T12" fmla="*/ 88 w 89"/>
                <a:gd name="T13" fmla="*/ 0 h 95"/>
                <a:gd name="T14" fmla="*/ 88 w 89"/>
                <a:gd name="T15" fmla="*/ 63 h 95"/>
                <a:gd name="T16" fmla="*/ 88 w 89"/>
                <a:gd name="T17" fmla="*/ 66 h 95"/>
                <a:gd name="T18" fmla="*/ 22 w 89"/>
                <a:gd name="T1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5">
                  <a:moveTo>
                    <a:pt x="22" y="84"/>
                  </a:moveTo>
                  <a:cubicBezTo>
                    <a:pt x="18" y="84"/>
                    <a:pt x="14" y="84"/>
                    <a:pt x="10" y="84"/>
                  </a:cubicBezTo>
                  <a:cubicBezTo>
                    <a:pt x="8" y="84"/>
                    <a:pt x="6" y="84"/>
                    <a:pt x="4" y="84"/>
                  </a:cubicBezTo>
                  <a:cubicBezTo>
                    <a:pt x="4" y="80"/>
                    <a:pt x="4" y="76"/>
                    <a:pt x="4" y="72"/>
                  </a:cubicBezTo>
                  <a:cubicBezTo>
                    <a:pt x="4" y="61"/>
                    <a:pt x="4" y="50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1"/>
                    <a:pt x="88" y="42"/>
                    <a:pt x="88" y="63"/>
                  </a:cubicBezTo>
                  <a:cubicBezTo>
                    <a:pt x="88" y="64"/>
                    <a:pt x="88" y="65"/>
                    <a:pt x="88" y="66"/>
                  </a:cubicBezTo>
                  <a:cubicBezTo>
                    <a:pt x="89" y="95"/>
                    <a:pt x="39" y="73"/>
                    <a:pt x="22" y="8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6" name="Freeform 659"/>
            <p:cNvSpPr/>
            <p:nvPr/>
          </p:nvSpPr>
          <p:spPr bwMode="auto">
            <a:xfrm>
              <a:off x="1371606" y="3093244"/>
              <a:ext cx="263525" cy="250825"/>
            </a:xfrm>
            <a:custGeom>
              <a:avLst/>
              <a:gdLst>
                <a:gd name="T0" fmla="*/ 84 w 88"/>
                <a:gd name="T1" fmla="*/ 81 h 84"/>
                <a:gd name="T2" fmla="*/ 21 w 88"/>
                <a:gd name="T3" fmla="*/ 84 h 84"/>
                <a:gd name="T4" fmla="*/ 9 w 88"/>
                <a:gd name="T5" fmla="*/ 84 h 84"/>
                <a:gd name="T6" fmla="*/ 0 w 88"/>
                <a:gd name="T7" fmla="*/ 84 h 84"/>
                <a:gd name="T8" fmla="*/ 0 w 88"/>
                <a:gd name="T9" fmla="*/ 72 h 84"/>
                <a:gd name="T10" fmla="*/ 3 w 88"/>
                <a:gd name="T11" fmla="*/ 0 h 84"/>
                <a:gd name="T12" fmla="*/ 87 w 88"/>
                <a:gd name="T13" fmla="*/ 0 h 84"/>
                <a:gd name="T14" fmla="*/ 87 w 88"/>
                <a:gd name="T15" fmla="*/ 60 h 84"/>
                <a:gd name="T16" fmla="*/ 84 w 88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84" y="81"/>
                  </a:moveTo>
                  <a:cubicBezTo>
                    <a:pt x="64" y="83"/>
                    <a:pt x="36" y="77"/>
                    <a:pt x="21" y="84"/>
                  </a:cubicBezTo>
                  <a:cubicBezTo>
                    <a:pt x="17" y="84"/>
                    <a:pt x="13" y="84"/>
                    <a:pt x="9" y="84"/>
                  </a:cubicBezTo>
                  <a:cubicBezTo>
                    <a:pt x="6" y="84"/>
                    <a:pt x="3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4"/>
                    <a:pt x="1" y="2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ubicBezTo>
                    <a:pt x="87" y="20"/>
                    <a:pt x="87" y="40"/>
                    <a:pt x="87" y="60"/>
                  </a:cubicBezTo>
                  <a:cubicBezTo>
                    <a:pt x="88" y="69"/>
                    <a:pt x="82" y="71"/>
                    <a:pt x="84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7" name="Freeform 660"/>
            <p:cNvSpPr/>
            <p:nvPr/>
          </p:nvSpPr>
          <p:spPr bwMode="auto">
            <a:xfrm>
              <a:off x="1435106" y="3323431"/>
              <a:ext cx="187325" cy="33338"/>
            </a:xfrm>
            <a:custGeom>
              <a:avLst/>
              <a:gdLst>
                <a:gd name="T0" fmla="*/ 0 w 63"/>
                <a:gd name="T1" fmla="*/ 7 h 11"/>
                <a:gd name="T2" fmla="*/ 63 w 63"/>
                <a:gd name="T3" fmla="*/ 4 h 11"/>
                <a:gd name="T4" fmla="*/ 0 w 6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8" name="Freeform 661"/>
            <p:cNvSpPr/>
            <p:nvPr/>
          </p:nvSpPr>
          <p:spPr bwMode="auto">
            <a:xfrm>
              <a:off x="3289306" y="3228181"/>
              <a:ext cx="7938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9" name="Freeform 662"/>
            <p:cNvSpPr/>
            <p:nvPr/>
          </p:nvSpPr>
          <p:spPr bwMode="auto">
            <a:xfrm>
              <a:off x="942981" y="3309144"/>
              <a:ext cx="276225" cy="95250"/>
            </a:xfrm>
            <a:custGeom>
              <a:avLst/>
              <a:gdLst>
                <a:gd name="T0" fmla="*/ 0 w 93"/>
                <a:gd name="T1" fmla="*/ 21 h 32"/>
                <a:gd name="T2" fmla="*/ 0 w 93"/>
                <a:gd name="T3" fmla="*/ 0 h 32"/>
                <a:gd name="T4" fmla="*/ 3 w 93"/>
                <a:gd name="T5" fmla="*/ 0 h 32"/>
                <a:gd name="T6" fmla="*/ 3 w 93"/>
                <a:gd name="T7" fmla="*/ 12 h 32"/>
                <a:gd name="T8" fmla="*/ 9 w 93"/>
                <a:gd name="T9" fmla="*/ 12 h 32"/>
                <a:gd name="T10" fmla="*/ 3 w 93"/>
                <a:gd name="T11" fmla="*/ 21 h 32"/>
                <a:gd name="T12" fmla="*/ 93 w 93"/>
                <a:gd name="T13" fmla="*/ 21 h 32"/>
                <a:gd name="T14" fmla="*/ 93 w 93"/>
                <a:gd name="T15" fmla="*/ 15 h 32"/>
                <a:gd name="T16" fmla="*/ 0 w 93"/>
                <a:gd name="T1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32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"/>
                    <a:pt x="3" y="8"/>
                    <a:pt x="3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9" y="17"/>
                    <a:pt x="1" y="14"/>
                    <a:pt x="3" y="21"/>
                  </a:cubicBezTo>
                  <a:cubicBezTo>
                    <a:pt x="33" y="21"/>
                    <a:pt x="63" y="21"/>
                    <a:pt x="93" y="21"/>
                  </a:cubicBezTo>
                  <a:cubicBezTo>
                    <a:pt x="93" y="19"/>
                    <a:pt x="93" y="17"/>
                    <a:pt x="93" y="15"/>
                  </a:cubicBezTo>
                  <a:cubicBezTo>
                    <a:pt x="91" y="32"/>
                    <a:pt x="22" y="23"/>
                    <a:pt x="0" y="21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0" name="Freeform 663"/>
            <p:cNvSpPr/>
            <p:nvPr/>
          </p:nvSpPr>
          <p:spPr bwMode="auto">
            <a:xfrm>
              <a:off x="1363668" y="3344069"/>
              <a:ext cx="285750" cy="60325"/>
            </a:xfrm>
            <a:custGeom>
              <a:avLst/>
              <a:gdLst>
                <a:gd name="T0" fmla="*/ 96 w 96"/>
                <a:gd name="T1" fmla="*/ 6 h 20"/>
                <a:gd name="T2" fmla="*/ 0 w 96"/>
                <a:gd name="T3" fmla="*/ 3 h 20"/>
                <a:gd name="T4" fmla="*/ 3 w 96"/>
                <a:gd name="T5" fmla="*/ 0 h 20"/>
                <a:gd name="T6" fmla="*/ 12 w 96"/>
                <a:gd name="T7" fmla="*/ 0 h 20"/>
                <a:gd name="T8" fmla="*/ 6 w 96"/>
                <a:gd name="T9" fmla="*/ 9 h 20"/>
                <a:gd name="T10" fmla="*/ 96 w 96"/>
                <a:gd name="T11" fmla="*/ 9 h 20"/>
                <a:gd name="T12" fmla="*/ 96 w 96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20">
                  <a:moveTo>
                    <a:pt x="96" y="6"/>
                  </a:moveTo>
                  <a:cubicBezTo>
                    <a:pt x="89" y="14"/>
                    <a:pt x="12" y="20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5"/>
                    <a:pt x="4" y="2"/>
                    <a:pt x="6" y="9"/>
                  </a:cubicBezTo>
                  <a:cubicBezTo>
                    <a:pt x="36" y="9"/>
                    <a:pt x="66" y="9"/>
                    <a:pt x="96" y="9"/>
                  </a:cubicBezTo>
                  <a:cubicBezTo>
                    <a:pt x="96" y="8"/>
                    <a:pt x="96" y="7"/>
                    <a:pt x="96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1" name="Freeform 664"/>
            <p:cNvSpPr/>
            <p:nvPr/>
          </p:nvSpPr>
          <p:spPr bwMode="auto">
            <a:xfrm>
              <a:off x="5049843" y="3237706"/>
              <a:ext cx="33338" cy="142875"/>
            </a:xfrm>
            <a:custGeom>
              <a:avLst/>
              <a:gdLst>
                <a:gd name="T0" fmla="*/ 7 w 11"/>
                <a:gd name="T1" fmla="*/ 48 h 48"/>
                <a:gd name="T2" fmla="*/ 4 w 11"/>
                <a:gd name="T3" fmla="*/ 0 h 48"/>
                <a:gd name="T4" fmla="*/ 7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2" name="Freeform 665"/>
            <p:cNvSpPr/>
            <p:nvPr/>
          </p:nvSpPr>
          <p:spPr bwMode="auto">
            <a:xfrm>
              <a:off x="7667631" y="3363119"/>
              <a:ext cx="134938" cy="26988"/>
            </a:xfrm>
            <a:custGeom>
              <a:avLst/>
              <a:gdLst>
                <a:gd name="T0" fmla="*/ 45 w 45"/>
                <a:gd name="T1" fmla="*/ 6 h 9"/>
                <a:gd name="T2" fmla="*/ 21 w 45"/>
                <a:gd name="T3" fmla="*/ 0 h 9"/>
                <a:gd name="T4" fmla="*/ 45 w 45"/>
                <a:gd name="T5" fmla="*/ 3 h 9"/>
                <a:gd name="T6" fmla="*/ 45 w 45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9">
                  <a:moveTo>
                    <a:pt x="45" y="6"/>
                  </a:moveTo>
                  <a:cubicBezTo>
                    <a:pt x="32" y="5"/>
                    <a:pt x="0" y="9"/>
                    <a:pt x="21" y="0"/>
                  </a:cubicBezTo>
                  <a:cubicBezTo>
                    <a:pt x="25" y="5"/>
                    <a:pt x="36" y="3"/>
                    <a:pt x="45" y="3"/>
                  </a:cubicBezTo>
                  <a:cubicBezTo>
                    <a:pt x="45" y="4"/>
                    <a:pt x="45" y="5"/>
                    <a:pt x="45" y="6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3" name="Freeform 666"/>
            <p:cNvSpPr/>
            <p:nvPr/>
          </p:nvSpPr>
          <p:spPr bwMode="auto">
            <a:xfrm>
              <a:off x="3011493" y="3380581"/>
              <a:ext cx="285750" cy="14288"/>
            </a:xfrm>
            <a:custGeom>
              <a:avLst/>
              <a:gdLst>
                <a:gd name="T0" fmla="*/ 93 w 96"/>
                <a:gd name="T1" fmla="*/ 0 h 5"/>
                <a:gd name="T2" fmla="*/ 96 w 96"/>
                <a:gd name="T3" fmla="*/ 0 h 5"/>
                <a:gd name="T4" fmla="*/ 0 w 96"/>
                <a:gd name="T5" fmla="*/ 0 h 5"/>
                <a:gd name="T6" fmla="*/ 93 w 9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5">
                  <a:moveTo>
                    <a:pt x="93" y="0"/>
                  </a:moveTo>
                  <a:cubicBezTo>
                    <a:pt x="94" y="0"/>
                    <a:pt x="95" y="0"/>
                    <a:pt x="96" y="0"/>
                  </a:cubicBezTo>
                  <a:cubicBezTo>
                    <a:pt x="71" y="5"/>
                    <a:pt x="25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4" name="Freeform 667"/>
            <p:cNvSpPr/>
            <p:nvPr/>
          </p:nvSpPr>
          <p:spPr bwMode="auto">
            <a:xfrm>
              <a:off x="8345493" y="3210719"/>
              <a:ext cx="20638" cy="187325"/>
            </a:xfrm>
            <a:custGeom>
              <a:avLst/>
              <a:gdLst>
                <a:gd name="T0" fmla="*/ 4 w 7"/>
                <a:gd name="T1" fmla="*/ 63 h 63"/>
                <a:gd name="T2" fmla="*/ 7 w 7"/>
                <a:gd name="T3" fmla="*/ 0 h 63"/>
                <a:gd name="T4" fmla="*/ 7 w 7"/>
                <a:gd name="T5" fmla="*/ 63 h 63"/>
                <a:gd name="T6" fmla="*/ 4 w 7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5" name="Freeform 668"/>
            <p:cNvSpPr/>
            <p:nvPr/>
          </p:nvSpPr>
          <p:spPr bwMode="auto">
            <a:xfrm>
              <a:off x="7874006" y="3364706"/>
              <a:ext cx="47625" cy="131763"/>
            </a:xfrm>
            <a:custGeom>
              <a:avLst/>
              <a:gdLst>
                <a:gd name="T0" fmla="*/ 0 w 16"/>
                <a:gd name="T1" fmla="*/ 14 h 44"/>
                <a:gd name="T2" fmla="*/ 12 w 16"/>
                <a:gd name="T3" fmla="*/ 44 h 44"/>
                <a:gd name="T4" fmla="*/ 9 w 16"/>
                <a:gd name="T5" fmla="*/ 44 h 44"/>
                <a:gd name="T6" fmla="*/ 9 w 16"/>
                <a:gd name="T7" fmla="*/ 14 h 44"/>
                <a:gd name="T8" fmla="*/ 0 w 16"/>
                <a:gd name="T9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4">
                  <a:moveTo>
                    <a:pt x="0" y="14"/>
                  </a:moveTo>
                  <a:cubicBezTo>
                    <a:pt x="16" y="0"/>
                    <a:pt x="12" y="32"/>
                    <a:pt x="12" y="44"/>
                  </a:cubicBezTo>
                  <a:cubicBezTo>
                    <a:pt x="11" y="44"/>
                    <a:pt x="10" y="44"/>
                    <a:pt x="9" y="44"/>
                  </a:cubicBezTo>
                  <a:cubicBezTo>
                    <a:pt x="9" y="34"/>
                    <a:pt x="9" y="24"/>
                    <a:pt x="9" y="14"/>
                  </a:cubicBezTo>
                  <a:cubicBezTo>
                    <a:pt x="6" y="14"/>
                    <a:pt x="3" y="14"/>
                    <a:pt x="0" y="1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6" name="Freeform 669"/>
            <p:cNvSpPr/>
            <p:nvPr/>
          </p:nvSpPr>
          <p:spPr bwMode="auto">
            <a:xfrm>
              <a:off x="2676531" y="3272631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7" name="Freeform 670"/>
            <p:cNvSpPr/>
            <p:nvPr/>
          </p:nvSpPr>
          <p:spPr bwMode="auto">
            <a:xfrm>
              <a:off x="7345368" y="3156744"/>
              <a:ext cx="20638" cy="277813"/>
            </a:xfrm>
            <a:custGeom>
              <a:avLst/>
              <a:gdLst>
                <a:gd name="T0" fmla="*/ 0 w 7"/>
                <a:gd name="T1" fmla="*/ 93 h 93"/>
                <a:gd name="T2" fmla="*/ 0 w 7"/>
                <a:gd name="T3" fmla="*/ 0 h 93"/>
                <a:gd name="T4" fmla="*/ 3 w 7"/>
                <a:gd name="T5" fmla="*/ 93 h 93"/>
                <a:gd name="T6" fmla="*/ 0 w 7"/>
                <a:gd name="T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3">
                  <a:moveTo>
                    <a:pt x="0" y="93"/>
                  </a:moveTo>
                  <a:cubicBezTo>
                    <a:pt x="0" y="62"/>
                    <a:pt x="0" y="31"/>
                    <a:pt x="0" y="0"/>
                  </a:cubicBezTo>
                  <a:cubicBezTo>
                    <a:pt x="7" y="25"/>
                    <a:pt x="1" y="63"/>
                    <a:pt x="3" y="93"/>
                  </a:cubicBezTo>
                  <a:cubicBezTo>
                    <a:pt x="2" y="93"/>
                    <a:pt x="1" y="93"/>
                    <a:pt x="0" y="9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8" name="Freeform 671"/>
            <p:cNvSpPr/>
            <p:nvPr/>
          </p:nvSpPr>
          <p:spPr bwMode="auto">
            <a:xfrm>
              <a:off x="2768606" y="3428206"/>
              <a:ext cx="233363" cy="14288"/>
            </a:xfrm>
            <a:custGeom>
              <a:avLst/>
              <a:gdLst>
                <a:gd name="T0" fmla="*/ 0 w 78"/>
                <a:gd name="T1" fmla="*/ 5 h 5"/>
                <a:gd name="T2" fmla="*/ 78 w 78"/>
                <a:gd name="T3" fmla="*/ 5 h 5"/>
                <a:gd name="T4" fmla="*/ 0 w 7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9" name="Freeform 672"/>
            <p:cNvSpPr/>
            <p:nvPr/>
          </p:nvSpPr>
          <p:spPr bwMode="auto">
            <a:xfrm>
              <a:off x="5097468" y="3455194"/>
              <a:ext cx="115888" cy="14288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0" name="Freeform 673"/>
            <p:cNvSpPr/>
            <p:nvPr/>
          </p:nvSpPr>
          <p:spPr bwMode="auto">
            <a:xfrm>
              <a:off x="5097468" y="3469481"/>
              <a:ext cx="1325563" cy="206375"/>
            </a:xfrm>
            <a:custGeom>
              <a:avLst/>
              <a:gdLst>
                <a:gd name="T0" fmla="*/ 39 w 444"/>
                <a:gd name="T1" fmla="*/ 0 h 69"/>
                <a:gd name="T2" fmla="*/ 90 w 444"/>
                <a:gd name="T3" fmla="*/ 0 h 69"/>
                <a:gd name="T4" fmla="*/ 156 w 444"/>
                <a:gd name="T5" fmla="*/ 3 h 69"/>
                <a:gd name="T6" fmla="*/ 207 w 444"/>
                <a:gd name="T7" fmla="*/ 3 h 69"/>
                <a:gd name="T8" fmla="*/ 237 w 444"/>
                <a:gd name="T9" fmla="*/ 6 h 69"/>
                <a:gd name="T10" fmla="*/ 267 w 444"/>
                <a:gd name="T11" fmla="*/ 6 h 69"/>
                <a:gd name="T12" fmla="*/ 300 w 444"/>
                <a:gd name="T13" fmla="*/ 6 h 69"/>
                <a:gd name="T14" fmla="*/ 351 w 444"/>
                <a:gd name="T15" fmla="*/ 9 h 69"/>
                <a:gd name="T16" fmla="*/ 414 w 444"/>
                <a:gd name="T17" fmla="*/ 9 h 69"/>
                <a:gd name="T18" fmla="*/ 444 w 444"/>
                <a:gd name="T19" fmla="*/ 12 h 69"/>
                <a:gd name="T20" fmla="*/ 444 w 444"/>
                <a:gd name="T21" fmla="*/ 39 h 69"/>
                <a:gd name="T22" fmla="*/ 444 w 444"/>
                <a:gd name="T23" fmla="*/ 69 h 69"/>
                <a:gd name="T24" fmla="*/ 396 w 444"/>
                <a:gd name="T25" fmla="*/ 69 h 69"/>
                <a:gd name="T26" fmla="*/ 348 w 444"/>
                <a:gd name="T27" fmla="*/ 69 h 69"/>
                <a:gd name="T28" fmla="*/ 300 w 444"/>
                <a:gd name="T29" fmla="*/ 66 h 69"/>
                <a:gd name="T30" fmla="*/ 252 w 444"/>
                <a:gd name="T31" fmla="*/ 66 h 69"/>
                <a:gd name="T32" fmla="*/ 201 w 444"/>
                <a:gd name="T33" fmla="*/ 66 h 69"/>
                <a:gd name="T34" fmla="*/ 153 w 444"/>
                <a:gd name="T35" fmla="*/ 66 h 69"/>
                <a:gd name="T36" fmla="*/ 105 w 444"/>
                <a:gd name="T37" fmla="*/ 63 h 69"/>
                <a:gd name="T38" fmla="*/ 6 w 444"/>
                <a:gd name="T39" fmla="*/ 66 h 69"/>
                <a:gd name="T40" fmla="*/ 3 w 444"/>
                <a:gd name="T41" fmla="*/ 66 h 69"/>
                <a:gd name="T42" fmla="*/ 0 w 444"/>
                <a:gd name="T43" fmla="*/ 30 h 69"/>
                <a:gd name="T44" fmla="*/ 0 w 444"/>
                <a:gd name="T45" fmla="*/ 0 h 69"/>
                <a:gd name="T46" fmla="*/ 39 w 444"/>
                <a:gd name="T4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4" h="69">
                  <a:moveTo>
                    <a:pt x="39" y="0"/>
                  </a:moveTo>
                  <a:cubicBezTo>
                    <a:pt x="56" y="0"/>
                    <a:pt x="73" y="0"/>
                    <a:pt x="90" y="0"/>
                  </a:cubicBezTo>
                  <a:cubicBezTo>
                    <a:pt x="106" y="7"/>
                    <a:pt x="135" y="1"/>
                    <a:pt x="156" y="3"/>
                  </a:cubicBezTo>
                  <a:cubicBezTo>
                    <a:pt x="173" y="3"/>
                    <a:pt x="190" y="3"/>
                    <a:pt x="207" y="3"/>
                  </a:cubicBezTo>
                  <a:cubicBezTo>
                    <a:pt x="211" y="10"/>
                    <a:pt x="228" y="4"/>
                    <a:pt x="237" y="6"/>
                  </a:cubicBezTo>
                  <a:cubicBezTo>
                    <a:pt x="247" y="6"/>
                    <a:pt x="257" y="6"/>
                    <a:pt x="267" y="6"/>
                  </a:cubicBezTo>
                  <a:cubicBezTo>
                    <a:pt x="278" y="6"/>
                    <a:pt x="289" y="6"/>
                    <a:pt x="300" y="6"/>
                  </a:cubicBezTo>
                  <a:cubicBezTo>
                    <a:pt x="311" y="13"/>
                    <a:pt x="335" y="7"/>
                    <a:pt x="351" y="9"/>
                  </a:cubicBezTo>
                  <a:cubicBezTo>
                    <a:pt x="372" y="9"/>
                    <a:pt x="393" y="9"/>
                    <a:pt x="414" y="9"/>
                  </a:cubicBezTo>
                  <a:cubicBezTo>
                    <a:pt x="418" y="16"/>
                    <a:pt x="435" y="10"/>
                    <a:pt x="444" y="12"/>
                  </a:cubicBezTo>
                  <a:cubicBezTo>
                    <a:pt x="444" y="21"/>
                    <a:pt x="444" y="30"/>
                    <a:pt x="444" y="39"/>
                  </a:cubicBezTo>
                  <a:cubicBezTo>
                    <a:pt x="444" y="49"/>
                    <a:pt x="444" y="59"/>
                    <a:pt x="444" y="69"/>
                  </a:cubicBezTo>
                  <a:cubicBezTo>
                    <a:pt x="428" y="69"/>
                    <a:pt x="412" y="69"/>
                    <a:pt x="396" y="69"/>
                  </a:cubicBezTo>
                  <a:cubicBezTo>
                    <a:pt x="380" y="69"/>
                    <a:pt x="364" y="69"/>
                    <a:pt x="348" y="69"/>
                  </a:cubicBezTo>
                  <a:cubicBezTo>
                    <a:pt x="338" y="62"/>
                    <a:pt x="315" y="68"/>
                    <a:pt x="300" y="66"/>
                  </a:cubicBezTo>
                  <a:cubicBezTo>
                    <a:pt x="284" y="66"/>
                    <a:pt x="268" y="66"/>
                    <a:pt x="252" y="66"/>
                  </a:cubicBezTo>
                  <a:cubicBezTo>
                    <a:pt x="235" y="66"/>
                    <a:pt x="218" y="66"/>
                    <a:pt x="201" y="66"/>
                  </a:cubicBezTo>
                  <a:cubicBezTo>
                    <a:pt x="185" y="66"/>
                    <a:pt x="169" y="66"/>
                    <a:pt x="153" y="66"/>
                  </a:cubicBezTo>
                  <a:cubicBezTo>
                    <a:pt x="143" y="59"/>
                    <a:pt x="120" y="65"/>
                    <a:pt x="105" y="63"/>
                  </a:cubicBezTo>
                  <a:cubicBezTo>
                    <a:pt x="73" y="65"/>
                    <a:pt x="33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5"/>
                    <a:pt x="7" y="3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1" name="Freeform 674"/>
            <p:cNvSpPr/>
            <p:nvPr/>
          </p:nvSpPr>
          <p:spPr bwMode="auto">
            <a:xfrm>
              <a:off x="5365756" y="3458369"/>
              <a:ext cx="198438" cy="33338"/>
            </a:xfrm>
            <a:custGeom>
              <a:avLst/>
              <a:gdLst>
                <a:gd name="T0" fmla="*/ 0 w 66"/>
                <a:gd name="T1" fmla="*/ 4 h 11"/>
                <a:gd name="T2" fmla="*/ 66 w 66"/>
                <a:gd name="T3" fmla="*/ 7 h 11"/>
                <a:gd name="T4" fmla="*/ 0 w 6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2" name="Freeform 675"/>
            <p:cNvSpPr/>
            <p:nvPr/>
          </p:nvSpPr>
          <p:spPr bwMode="auto">
            <a:xfrm>
              <a:off x="5715006" y="3479006"/>
              <a:ext cx="90488" cy="20638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3" name="Freeform 676"/>
            <p:cNvSpPr/>
            <p:nvPr/>
          </p:nvSpPr>
          <p:spPr bwMode="auto">
            <a:xfrm>
              <a:off x="5992818" y="3475831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4" name="Freeform 677"/>
            <p:cNvSpPr/>
            <p:nvPr/>
          </p:nvSpPr>
          <p:spPr bwMode="auto">
            <a:xfrm>
              <a:off x="6334131" y="3485356"/>
              <a:ext cx="88900" cy="31750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5" name="Freeform 679"/>
            <p:cNvSpPr/>
            <p:nvPr/>
          </p:nvSpPr>
          <p:spPr bwMode="auto">
            <a:xfrm>
              <a:off x="1390656" y="3512344"/>
              <a:ext cx="250825" cy="38100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6" name="Freeform 680"/>
            <p:cNvSpPr/>
            <p:nvPr/>
          </p:nvSpPr>
          <p:spPr bwMode="auto">
            <a:xfrm>
              <a:off x="1655768" y="350599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7" name="Freeform 681"/>
            <p:cNvSpPr/>
            <p:nvPr/>
          </p:nvSpPr>
          <p:spPr bwMode="auto">
            <a:xfrm>
              <a:off x="7915281" y="3479006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8" name="Freeform 682"/>
            <p:cNvSpPr/>
            <p:nvPr/>
          </p:nvSpPr>
          <p:spPr bwMode="auto">
            <a:xfrm>
              <a:off x="1343031" y="352345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9" name="Freeform 683"/>
            <p:cNvSpPr/>
            <p:nvPr/>
          </p:nvSpPr>
          <p:spPr bwMode="auto">
            <a:xfrm>
              <a:off x="6280156" y="3496469"/>
              <a:ext cx="169863" cy="200025"/>
            </a:xfrm>
            <a:custGeom>
              <a:avLst/>
              <a:gdLst>
                <a:gd name="T0" fmla="*/ 0 w 57"/>
                <a:gd name="T1" fmla="*/ 60 h 67"/>
                <a:gd name="T2" fmla="*/ 48 w 57"/>
                <a:gd name="T3" fmla="*/ 60 h 67"/>
                <a:gd name="T4" fmla="*/ 48 w 57"/>
                <a:gd name="T5" fmla="*/ 30 h 67"/>
                <a:gd name="T6" fmla="*/ 54 w 57"/>
                <a:gd name="T7" fmla="*/ 0 h 67"/>
                <a:gd name="T8" fmla="*/ 54 w 57"/>
                <a:gd name="T9" fmla="*/ 33 h 67"/>
                <a:gd name="T10" fmla="*/ 51 w 57"/>
                <a:gd name="T11" fmla="*/ 63 h 67"/>
                <a:gd name="T12" fmla="*/ 0 w 57"/>
                <a:gd name="T13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67">
                  <a:moveTo>
                    <a:pt x="0" y="60"/>
                  </a:moveTo>
                  <a:cubicBezTo>
                    <a:pt x="16" y="60"/>
                    <a:pt x="32" y="60"/>
                    <a:pt x="48" y="60"/>
                  </a:cubicBezTo>
                  <a:cubicBezTo>
                    <a:pt x="48" y="50"/>
                    <a:pt x="48" y="40"/>
                    <a:pt x="48" y="30"/>
                  </a:cubicBezTo>
                  <a:cubicBezTo>
                    <a:pt x="57" y="27"/>
                    <a:pt x="45" y="3"/>
                    <a:pt x="54" y="0"/>
                  </a:cubicBezTo>
                  <a:cubicBezTo>
                    <a:pt x="54" y="11"/>
                    <a:pt x="54" y="22"/>
                    <a:pt x="54" y="33"/>
                  </a:cubicBezTo>
                  <a:cubicBezTo>
                    <a:pt x="47" y="37"/>
                    <a:pt x="53" y="54"/>
                    <a:pt x="51" y="63"/>
                  </a:cubicBezTo>
                  <a:cubicBezTo>
                    <a:pt x="35" y="61"/>
                    <a:pt x="11" y="67"/>
                    <a:pt x="0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0" name="Freeform 684"/>
            <p:cNvSpPr/>
            <p:nvPr/>
          </p:nvSpPr>
          <p:spPr bwMode="auto">
            <a:xfrm>
              <a:off x="960443" y="3542506"/>
              <a:ext cx="250825" cy="250825"/>
            </a:xfrm>
            <a:custGeom>
              <a:avLst/>
              <a:gdLst>
                <a:gd name="T0" fmla="*/ 0 w 84"/>
                <a:gd name="T1" fmla="*/ 54 h 84"/>
                <a:gd name="T2" fmla="*/ 0 w 84"/>
                <a:gd name="T3" fmla="*/ 0 h 84"/>
                <a:gd name="T4" fmla="*/ 84 w 84"/>
                <a:gd name="T5" fmla="*/ 0 h 84"/>
                <a:gd name="T6" fmla="*/ 84 w 84"/>
                <a:gd name="T7" fmla="*/ 60 h 84"/>
                <a:gd name="T8" fmla="*/ 84 w 84"/>
                <a:gd name="T9" fmla="*/ 66 h 84"/>
                <a:gd name="T10" fmla="*/ 81 w 84"/>
                <a:gd name="T11" fmla="*/ 78 h 84"/>
                <a:gd name="T12" fmla="*/ 42 w 84"/>
                <a:gd name="T13" fmla="*/ 81 h 84"/>
                <a:gd name="T14" fmla="*/ 0 w 84"/>
                <a:gd name="T15" fmla="*/ 84 h 84"/>
                <a:gd name="T16" fmla="*/ 0 w 84"/>
                <a:gd name="T17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1" name="Freeform 685"/>
            <p:cNvSpPr/>
            <p:nvPr/>
          </p:nvSpPr>
          <p:spPr bwMode="auto">
            <a:xfrm>
              <a:off x="1784356" y="3590131"/>
              <a:ext cx="160338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2" name="Freeform 686"/>
            <p:cNvSpPr/>
            <p:nvPr/>
          </p:nvSpPr>
          <p:spPr bwMode="auto">
            <a:xfrm>
              <a:off x="1784356" y="3604419"/>
              <a:ext cx="536575" cy="223838"/>
            </a:xfrm>
            <a:custGeom>
              <a:avLst/>
              <a:gdLst>
                <a:gd name="T0" fmla="*/ 54 w 180"/>
                <a:gd name="T1" fmla="*/ 0 h 75"/>
                <a:gd name="T2" fmla="*/ 105 w 180"/>
                <a:gd name="T3" fmla="*/ 0 h 75"/>
                <a:gd name="T4" fmla="*/ 156 w 180"/>
                <a:gd name="T5" fmla="*/ 3 h 75"/>
                <a:gd name="T6" fmla="*/ 180 w 180"/>
                <a:gd name="T7" fmla="*/ 3 h 75"/>
                <a:gd name="T8" fmla="*/ 180 w 180"/>
                <a:gd name="T9" fmla="*/ 75 h 75"/>
                <a:gd name="T10" fmla="*/ 102 w 180"/>
                <a:gd name="T11" fmla="*/ 75 h 75"/>
                <a:gd name="T12" fmla="*/ 3 w 180"/>
                <a:gd name="T13" fmla="*/ 75 h 75"/>
                <a:gd name="T14" fmla="*/ 3 w 180"/>
                <a:gd name="T15" fmla="*/ 48 h 75"/>
                <a:gd name="T16" fmla="*/ 0 w 180"/>
                <a:gd name="T17" fmla="*/ 9 h 75"/>
                <a:gd name="T18" fmla="*/ 0 w 180"/>
                <a:gd name="T19" fmla="*/ 0 h 75"/>
                <a:gd name="T20" fmla="*/ 54 w 180"/>
                <a:gd name="T2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0" h="75">
                  <a:moveTo>
                    <a:pt x="54" y="0"/>
                  </a:moveTo>
                  <a:cubicBezTo>
                    <a:pt x="71" y="0"/>
                    <a:pt x="88" y="0"/>
                    <a:pt x="105" y="0"/>
                  </a:cubicBezTo>
                  <a:cubicBezTo>
                    <a:pt x="116" y="7"/>
                    <a:pt x="140" y="1"/>
                    <a:pt x="156" y="3"/>
                  </a:cubicBezTo>
                  <a:cubicBezTo>
                    <a:pt x="164" y="3"/>
                    <a:pt x="172" y="3"/>
                    <a:pt x="180" y="3"/>
                  </a:cubicBezTo>
                  <a:cubicBezTo>
                    <a:pt x="180" y="27"/>
                    <a:pt x="180" y="51"/>
                    <a:pt x="180" y="75"/>
                  </a:cubicBezTo>
                  <a:cubicBezTo>
                    <a:pt x="154" y="75"/>
                    <a:pt x="128" y="75"/>
                    <a:pt x="102" y="75"/>
                  </a:cubicBezTo>
                  <a:cubicBezTo>
                    <a:pt x="69" y="75"/>
                    <a:pt x="36" y="75"/>
                    <a:pt x="3" y="75"/>
                  </a:cubicBezTo>
                  <a:cubicBezTo>
                    <a:pt x="3" y="66"/>
                    <a:pt x="3" y="57"/>
                    <a:pt x="3" y="48"/>
                  </a:cubicBezTo>
                  <a:cubicBezTo>
                    <a:pt x="1" y="36"/>
                    <a:pt x="7" y="16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3" name="Freeform 687"/>
            <p:cNvSpPr/>
            <p:nvPr/>
          </p:nvSpPr>
          <p:spPr bwMode="auto">
            <a:xfrm>
              <a:off x="2097093" y="3591719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4" name="Freeform 688"/>
            <p:cNvSpPr/>
            <p:nvPr/>
          </p:nvSpPr>
          <p:spPr bwMode="auto">
            <a:xfrm>
              <a:off x="3297243" y="3532981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33 h 36"/>
                <a:gd name="T6" fmla="*/ 0 w 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5" name="Freeform 689"/>
            <p:cNvSpPr/>
            <p:nvPr/>
          </p:nvSpPr>
          <p:spPr bwMode="auto">
            <a:xfrm>
              <a:off x="8112131" y="3505994"/>
              <a:ext cx="33338" cy="179388"/>
            </a:xfrm>
            <a:custGeom>
              <a:avLst/>
              <a:gdLst>
                <a:gd name="T0" fmla="*/ 4 w 11"/>
                <a:gd name="T1" fmla="*/ 0 h 60"/>
                <a:gd name="T2" fmla="*/ 7 w 11"/>
                <a:gd name="T3" fmla="*/ 60 h 60"/>
                <a:gd name="T4" fmla="*/ 4 w 11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6" name="Freeform 690"/>
            <p:cNvSpPr/>
            <p:nvPr/>
          </p:nvSpPr>
          <p:spPr bwMode="auto">
            <a:xfrm>
              <a:off x="2930531" y="3610769"/>
              <a:ext cx="160338" cy="31750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7" name="Freeform 692"/>
            <p:cNvSpPr/>
            <p:nvPr/>
          </p:nvSpPr>
          <p:spPr bwMode="auto">
            <a:xfrm>
              <a:off x="1744668" y="3559969"/>
              <a:ext cx="33338" cy="142875"/>
            </a:xfrm>
            <a:custGeom>
              <a:avLst/>
              <a:gdLst>
                <a:gd name="T0" fmla="*/ 7 w 11"/>
                <a:gd name="T1" fmla="*/ 48 h 48"/>
                <a:gd name="T2" fmla="*/ 4 w 11"/>
                <a:gd name="T3" fmla="*/ 0 h 48"/>
                <a:gd name="T4" fmla="*/ 7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8" name="Freeform 693"/>
            <p:cNvSpPr/>
            <p:nvPr/>
          </p:nvSpPr>
          <p:spPr bwMode="auto">
            <a:xfrm>
              <a:off x="3144843" y="3631406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9" name="Freeform 694"/>
            <p:cNvSpPr/>
            <p:nvPr/>
          </p:nvSpPr>
          <p:spPr bwMode="auto">
            <a:xfrm>
              <a:off x="2673356" y="3648869"/>
              <a:ext cx="15875" cy="125413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0" name="Freeform 695"/>
            <p:cNvSpPr/>
            <p:nvPr/>
          </p:nvSpPr>
          <p:spPr bwMode="auto">
            <a:xfrm>
              <a:off x="2867031" y="3645694"/>
              <a:ext cx="144463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1" name="Freeform 696"/>
            <p:cNvSpPr/>
            <p:nvPr/>
          </p:nvSpPr>
          <p:spPr bwMode="auto">
            <a:xfrm>
              <a:off x="5089531" y="3559969"/>
              <a:ext cx="28575" cy="122238"/>
            </a:xfrm>
            <a:custGeom>
              <a:avLst/>
              <a:gdLst>
                <a:gd name="T0" fmla="*/ 3 w 10"/>
                <a:gd name="T1" fmla="*/ 0 h 41"/>
                <a:gd name="T2" fmla="*/ 6 w 10"/>
                <a:gd name="T3" fmla="*/ 36 h 41"/>
                <a:gd name="T4" fmla="*/ 3 w 10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1">
                  <a:moveTo>
                    <a:pt x="3" y="0"/>
                  </a:moveTo>
                  <a:cubicBezTo>
                    <a:pt x="10" y="6"/>
                    <a:pt x="4" y="25"/>
                    <a:pt x="6" y="36"/>
                  </a:cubicBezTo>
                  <a:cubicBezTo>
                    <a:pt x="0" y="41"/>
                    <a:pt x="4" y="1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2" name="Freeform 697"/>
            <p:cNvSpPr/>
            <p:nvPr/>
          </p:nvSpPr>
          <p:spPr bwMode="auto">
            <a:xfrm>
              <a:off x="5114931" y="3645694"/>
              <a:ext cx="296863" cy="22225"/>
            </a:xfrm>
            <a:custGeom>
              <a:avLst/>
              <a:gdLst>
                <a:gd name="T0" fmla="*/ 0 w 99"/>
                <a:gd name="T1" fmla="*/ 7 h 7"/>
                <a:gd name="T2" fmla="*/ 99 w 99"/>
                <a:gd name="T3" fmla="*/ 4 h 7"/>
                <a:gd name="T4" fmla="*/ 99 w 99"/>
                <a:gd name="T5" fmla="*/ 7 h 7"/>
                <a:gd name="T6" fmla="*/ 0 w 9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7"/>
                  </a:moveTo>
                  <a:cubicBezTo>
                    <a:pt x="27" y="0"/>
                    <a:pt x="67" y="6"/>
                    <a:pt x="99" y="4"/>
                  </a:cubicBezTo>
                  <a:cubicBezTo>
                    <a:pt x="99" y="5"/>
                    <a:pt x="99" y="6"/>
                    <a:pt x="99" y="7"/>
                  </a:cubicBezTo>
                  <a:cubicBezTo>
                    <a:pt x="66" y="7"/>
                    <a:pt x="33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3" name="Freeform 698"/>
            <p:cNvSpPr/>
            <p:nvPr/>
          </p:nvSpPr>
          <p:spPr bwMode="auto">
            <a:xfrm>
              <a:off x="7148518" y="3550444"/>
              <a:ext cx="20638" cy="117475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39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4" name="Freeform 699"/>
            <p:cNvSpPr/>
            <p:nvPr/>
          </p:nvSpPr>
          <p:spPr bwMode="auto">
            <a:xfrm>
              <a:off x="3055943" y="3655219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5" name="Freeform 700"/>
            <p:cNvSpPr/>
            <p:nvPr/>
          </p:nvSpPr>
          <p:spPr bwMode="auto">
            <a:xfrm>
              <a:off x="5697543" y="3667919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6" name="Freeform 701"/>
            <p:cNvSpPr/>
            <p:nvPr/>
          </p:nvSpPr>
          <p:spPr bwMode="auto">
            <a:xfrm>
              <a:off x="5849943" y="3667919"/>
              <a:ext cx="142875" cy="7938"/>
            </a:xfrm>
            <a:custGeom>
              <a:avLst/>
              <a:gdLst>
                <a:gd name="T0" fmla="*/ 0 w 48"/>
                <a:gd name="T1" fmla="*/ 0 h 3"/>
                <a:gd name="T2" fmla="*/ 48 w 48"/>
                <a:gd name="T3" fmla="*/ 0 h 3"/>
                <a:gd name="T4" fmla="*/ 48 w 48"/>
                <a:gd name="T5" fmla="*/ 3 h 3"/>
                <a:gd name="T6" fmla="*/ 0 w 48"/>
                <a:gd name="T7" fmla="*/ 3 h 3"/>
                <a:gd name="T8" fmla="*/ 0 w 4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2" y="3"/>
                    <a:pt x="16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7" name="Freeform 702"/>
            <p:cNvSpPr>
              <a:spLocks noEditPoints="1"/>
            </p:cNvSpPr>
            <p:nvPr/>
          </p:nvSpPr>
          <p:spPr bwMode="auto">
            <a:xfrm>
              <a:off x="1354143" y="3505994"/>
              <a:ext cx="328613" cy="342900"/>
            </a:xfrm>
            <a:custGeom>
              <a:avLst/>
              <a:gdLst>
                <a:gd name="T0" fmla="*/ 108 w 110"/>
                <a:gd name="T1" fmla="*/ 33 h 115"/>
                <a:gd name="T2" fmla="*/ 102 w 110"/>
                <a:gd name="T3" fmla="*/ 102 h 115"/>
                <a:gd name="T4" fmla="*/ 12 w 110"/>
                <a:gd name="T5" fmla="*/ 102 h 115"/>
                <a:gd name="T6" fmla="*/ 6 w 110"/>
                <a:gd name="T7" fmla="*/ 102 h 115"/>
                <a:gd name="T8" fmla="*/ 3 w 110"/>
                <a:gd name="T9" fmla="*/ 42 h 115"/>
                <a:gd name="T10" fmla="*/ 0 w 110"/>
                <a:gd name="T11" fmla="*/ 6 h 115"/>
                <a:gd name="T12" fmla="*/ 0 w 110"/>
                <a:gd name="T13" fmla="*/ 0 h 115"/>
                <a:gd name="T14" fmla="*/ 21 w 110"/>
                <a:gd name="T15" fmla="*/ 0 h 115"/>
                <a:gd name="T16" fmla="*/ 96 w 110"/>
                <a:gd name="T17" fmla="*/ 0 h 115"/>
                <a:gd name="T18" fmla="*/ 105 w 110"/>
                <a:gd name="T19" fmla="*/ 0 h 115"/>
                <a:gd name="T20" fmla="*/ 108 w 110"/>
                <a:gd name="T21" fmla="*/ 33 h 115"/>
                <a:gd name="T22" fmla="*/ 12 w 110"/>
                <a:gd name="T23" fmla="*/ 51 h 115"/>
                <a:gd name="T24" fmla="*/ 24 w 110"/>
                <a:gd name="T25" fmla="*/ 93 h 115"/>
                <a:gd name="T26" fmla="*/ 54 w 110"/>
                <a:gd name="T27" fmla="*/ 93 h 115"/>
                <a:gd name="T28" fmla="*/ 93 w 110"/>
                <a:gd name="T29" fmla="*/ 90 h 115"/>
                <a:gd name="T30" fmla="*/ 96 w 110"/>
                <a:gd name="T31" fmla="*/ 72 h 115"/>
                <a:gd name="T32" fmla="*/ 96 w 110"/>
                <a:gd name="T33" fmla="*/ 9 h 115"/>
                <a:gd name="T34" fmla="*/ 12 w 110"/>
                <a:gd name="T35" fmla="*/ 15 h 115"/>
                <a:gd name="T36" fmla="*/ 12 w 110"/>
                <a:gd name="T37" fmla="*/ 5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115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8" name="Freeform 704"/>
            <p:cNvSpPr/>
            <p:nvPr/>
          </p:nvSpPr>
          <p:spPr bwMode="auto">
            <a:xfrm>
              <a:off x="1771656" y="3631406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9" name="Freeform 705"/>
            <p:cNvSpPr/>
            <p:nvPr/>
          </p:nvSpPr>
          <p:spPr bwMode="auto">
            <a:xfrm>
              <a:off x="5545143" y="3682206"/>
              <a:ext cx="169863" cy="20638"/>
            </a:xfrm>
            <a:custGeom>
              <a:avLst/>
              <a:gdLst>
                <a:gd name="T0" fmla="*/ 0 w 57"/>
                <a:gd name="T1" fmla="*/ 7 h 7"/>
                <a:gd name="T2" fmla="*/ 57 w 57"/>
                <a:gd name="T3" fmla="*/ 4 h 7"/>
                <a:gd name="T4" fmla="*/ 57 w 57"/>
                <a:gd name="T5" fmla="*/ 7 h 7"/>
                <a:gd name="T6" fmla="*/ 0 w 5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0" name="Freeform 706"/>
            <p:cNvSpPr/>
            <p:nvPr/>
          </p:nvSpPr>
          <p:spPr bwMode="auto">
            <a:xfrm>
              <a:off x="3286131" y="3675856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1" name="Freeform 707"/>
            <p:cNvSpPr/>
            <p:nvPr/>
          </p:nvSpPr>
          <p:spPr bwMode="auto">
            <a:xfrm>
              <a:off x="512768" y="3542506"/>
              <a:ext cx="265113" cy="250825"/>
            </a:xfrm>
            <a:custGeom>
              <a:avLst/>
              <a:gdLst>
                <a:gd name="T0" fmla="*/ 87 w 89"/>
                <a:gd name="T1" fmla="*/ 0 h 84"/>
                <a:gd name="T2" fmla="*/ 84 w 89"/>
                <a:gd name="T3" fmla="*/ 78 h 84"/>
                <a:gd name="T4" fmla="*/ 24 w 89"/>
                <a:gd name="T5" fmla="*/ 81 h 84"/>
                <a:gd name="T6" fmla="*/ 0 w 89"/>
                <a:gd name="T7" fmla="*/ 84 h 84"/>
                <a:gd name="T8" fmla="*/ 0 w 89"/>
                <a:gd name="T9" fmla="*/ 72 h 84"/>
                <a:gd name="T10" fmla="*/ 3 w 89"/>
                <a:gd name="T11" fmla="*/ 9 h 84"/>
                <a:gd name="T12" fmla="*/ 3 w 89"/>
                <a:gd name="T13" fmla="*/ 0 h 84"/>
                <a:gd name="T14" fmla="*/ 87 w 89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4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2" name="Freeform 708"/>
            <p:cNvSpPr/>
            <p:nvPr/>
          </p:nvSpPr>
          <p:spPr bwMode="auto">
            <a:xfrm>
              <a:off x="1085856" y="3739356"/>
              <a:ext cx="125413" cy="44450"/>
            </a:xfrm>
            <a:custGeom>
              <a:avLst/>
              <a:gdLst>
                <a:gd name="T0" fmla="*/ 0 w 42"/>
                <a:gd name="T1" fmla="*/ 15 h 15"/>
                <a:gd name="T2" fmla="*/ 39 w 42"/>
                <a:gd name="T3" fmla="*/ 12 h 15"/>
                <a:gd name="T4" fmla="*/ 42 w 42"/>
                <a:gd name="T5" fmla="*/ 0 h 15"/>
                <a:gd name="T6" fmla="*/ 42 w 42"/>
                <a:gd name="T7" fmla="*/ 15 h 15"/>
                <a:gd name="T8" fmla="*/ 0 w 4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3" name="Freeform 709"/>
            <p:cNvSpPr/>
            <p:nvPr/>
          </p:nvSpPr>
          <p:spPr bwMode="auto">
            <a:xfrm>
              <a:off x="1360493" y="3658394"/>
              <a:ext cx="65088" cy="190500"/>
            </a:xfrm>
            <a:custGeom>
              <a:avLst/>
              <a:gdLst>
                <a:gd name="T0" fmla="*/ 10 w 22"/>
                <a:gd name="T1" fmla="*/ 0 h 64"/>
                <a:gd name="T2" fmla="*/ 22 w 22"/>
                <a:gd name="T3" fmla="*/ 42 h 64"/>
                <a:gd name="T4" fmla="*/ 10 w 22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4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4" name="Freeform 710"/>
            <p:cNvSpPr/>
            <p:nvPr/>
          </p:nvSpPr>
          <p:spPr bwMode="auto">
            <a:xfrm>
              <a:off x="944568" y="3702844"/>
              <a:ext cx="15875" cy="90488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5" name="Freeform 711"/>
            <p:cNvSpPr/>
            <p:nvPr/>
          </p:nvSpPr>
          <p:spPr bwMode="auto">
            <a:xfrm>
              <a:off x="1360493" y="3529806"/>
              <a:ext cx="280988" cy="265113"/>
            </a:xfrm>
            <a:custGeom>
              <a:avLst/>
              <a:gdLst>
                <a:gd name="T0" fmla="*/ 52 w 94"/>
                <a:gd name="T1" fmla="*/ 85 h 89"/>
                <a:gd name="T2" fmla="*/ 22 w 94"/>
                <a:gd name="T3" fmla="*/ 85 h 89"/>
                <a:gd name="T4" fmla="*/ 10 w 94"/>
                <a:gd name="T5" fmla="*/ 43 h 89"/>
                <a:gd name="T6" fmla="*/ 10 w 94"/>
                <a:gd name="T7" fmla="*/ 7 h 89"/>
                <a:gd name="T8" fmla="*/ 94 w 94"/>
                <a:gd name="T9" fmla="*/ 4 h 89"/>
                <a:gd name="T10" fmla="*/ 94 w 94"/>
                <a:gd name="T11" fmla="*/ 64 h 89"/>
                <a:gd name="T12" fmla="*/ 91 w 94"/>
                <a:gd name="T13" fmla="*/ 82 h 89"/>
                <a:gd name="T14" fmla="*/ 52 w 94"/>
                <a:gd name="T15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9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6" name="Freeform 712"/>
            <p:cNvSpPr/>
            <p:nvPr/>
          </p:nvSpPr>
          <p:spPr bwMode="auto">
            <a:xfrm>
              <a:off x="6948493" y="3675856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7" name="Freeform 713"/>
            <p:cNvSpPr>
              <a:spLocks noEditPoints="1"/>
            </p:cNvSpPr>
            <p:nvPr/>
          </p:nvSpPr>
          <p:spPr bwMode="auto">
            <a:xfrm>
              <a:off x="476256" y="3499644"/>
              <a:ext cx="328613" cy="311150"/>
            </a:xfrm>
            <a:custGeom>
              <a:avLst/>
              <a:gdLst>
                <a:gd name="T0" fmla="*/ 12 w 110"/>
                <a:gd name="T1" fmla="*/ 104 h 104"/>
                <a:gd name="T2" fmla="*/ 6 w 110"/>
                <a:gd name="T3" fmla="*/ 2 h 104"/>
                <a:gd name="T4" fmla="*/ 108 w 110"/>
                <a:gd name="T5" fmla="*/ 2 h 104"/>
                <a:gd name="T6" fmla="*/ 108 w 110"/>
                <a:gd name="T7" fmla="*/ 23 h 104"/>
                <a:gd name="T8" fmla="*/ 108 w 110"/>
                <a:gd name="T9" fmla="*/ 59 h 104"/>
                <a:gd name="T10" fmla="*/ 105 w 110"/>
                <a:gd name="T11" fmla="*/ 104 h 104"/>
                <a:gd name="T12" fmla="*/ 12 w 110"/>
                <a:gd name="T13" fmla="*/ 104 h 104"/>
                <a:gd name="T14" fmla="*/ 12 w 110"/>
                <a:gd name="T15" fmla="*/ 86 h 104"/>
                <a:gd name="T16" fmla="*/ 12 w 110"/>
                <a:gd name="T17" fmla="*/ 98 h 104"/>
                <a:gd name="T18" fmla="*/ 36 w 110"/>
                <a:gd name="T19" fmla="*/ 95 h 104"/>
                <a:gd name="T20" fmla="*/ 96 w 110"/>
                <a:gd name="T21" fmla="*/ 92 h 104"/>
                <a:gd name="T22" fmla="*/ 99 w 110"/>
                <a:gd name="T23" fmla="*/ 14 h 104"/>
                <a:gd name="T24" fmla="*/ 12 w 110"/>
                <a:gd name="T25" fmla="*/ 23 h 104"/>
                <a:gd name="T26" fmla="*/ 12 w 110"/>
                <a:gd name="T27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04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8" name="Freeform 714"/>
            <p:cNvSpPr/>
            <p:nvPr/>
          </p:nvSpPr>
          <p:spPr bwMode="auto">
            <a:xfrm>
              <a:off x="7924806" y="3720306"/>
              <a:ext cx="33338" cy="144463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9" name="Freeform 715"/>
            <p:cNvSpPr>
              <a:spLocks noEditPoints="1"/>
            </p:cNvSpPr>
            <p:nvPr/>
          </p:nvSpPr>
          <p:spPr bwMode="auto">
            <a:xfrm>
              <a:off x="933456" y="3505994"/>
              <a:ext cx="325438" cy="328613"/>
            </a:xfrm>
            <a:custGeom>
              <a:avLst/>
              <a:gdLst>
                <a:gd name="T0" fmla="*/ 99 w 109"/>
                <a:gd name="T1" fmla="*/ 96 h 110"/>
                <a:gd name="T2" fmla="*/ 6 w 109"/>
                <a:gd name="T3" fmla="*/ 102 h 110"/>
                <a:gd name="T4" fmla="*/ 3 w 109"/>
                <a:gd name="T5" fmla="*/ 102 h 110"/>
                <a:gd name="T6" fmla="*/ 0 w 109"/>
                <a:gd name="T7" fmla="*/ 0 h 110"/>
                <a:gd name="T8" fmla="*/ 21 w 109"/>
                <a:gd name="T9" fmla="*/ 0 h 110"/>
                <a:gd name="T10" fmla="*/ 93 w 109"/>
                <a:gd name="T11" fmla="*/ 0 h 110"/>
                <a:gd name="T12" fmla="*/ 105 w 109"/>
                <a:gd name="T13" fmla="*/ 0 h 110"/>
                <a:gd name="T14" fmla="*/ 99 w 109"/>
                <a:gd name="T15" fmla="*/ 96 h 110"/>
                <a:gd name="T16" fmla="*/ 9 w 109"/>
                <a:gd name="T17" fmla="*/ 96 h 110"/>
                <a:gd name="T18" fmla="*/ 51 w 109"/>
                <a:gd name="T19" fmla="*/ 93 h 110"/>
                <a:gd name="T20" fmla="*/ 93 w 109"/>
                <a:gd name="T21" fmla="*/ 93 h 110"/>
                <a:gd name="T22" fmla="*/ 93 w 109"/>
                <a:gd name="T23" fmla="*/ 78 h 110"/>
                <a:gd name="T24" fmla="*/ 93 w 109"/>
                <a:gd name="T25" fmla="*/ 72 h 110"/>
                <a:gd name="T26" fmla="*/ 93 w 109"/>
                <a:gd name="T27" fmla="*/ 9 h 110"/>
                <a:gd name="T28" fmla="*/ 9 w 109"/>
                <a:gd name="T29" fmla="*/ 12 h 110"/>
                <a:gd name="T30" fmla="*/ 9 w 109"/>
                <a:gd name="T31" fmla="*/ 66 h 110"/>
                <a:gd name="T32" fmla="*/ 9 w 109"/>
                <a:gd name="T33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0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0" name="Freeform 716"/>
            <p:cNvSpPr/>
            <p:nvPr/>
          </p:nvSpPr>
          <p:spPr bwMode="auto">
            <a:xfrm>
              <a:off x="5070481" y="3621881"/>
              <a:ext cx="9525" cy="188913"/>
            </a:xfrm>
            <a:custGeom>
              <a:avLst/>
              <a:gdLst>
                <a:gd name="T0" fmla="*/ 0 w 3"/>
                <a:gd name="T1" fmla="*/ 63 h 63"/>
                <a:gd name="T2" fmla="*/ 0 w 3"/>
                <a:gd name="T3" fmla="*/ 0 h 63"/>
                <a:gd name="T4" fmla="*/ 3 w 3"/>
                <a:gd name="T5" fmla="*/ 0 h 63"/>
                <a:gd name="T6" fmla="*/ 3 w 3"/>
                <a:gd name="T7" fmla="*/ 63 h 63"/>
                <a:gd name="T8" fmla="*/ 0 w 3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3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1" name="Freeform 717"/>
            <p:cNvSpPr/>
            <p:nvPr/>
          </p:nvSpPr>
          <p:spPr bwMode="auto">
            <a:xfrm>
              <a:off x="2741618" y="3702844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2" name="Freeform 719"/>
            <p:cNvSpPr/>
            <p:nvPr/>
          </p:nvSpPr>
          <p:spPr bwMode="auto">
            <a:xfrm>
              <a:off x="3313118" y="3658394"/>
              <a:ext cx="20638" cy="169863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3" name="Freeform 720"/>
            <p:cNvSpPr/>
            <p:nvPr/>
          </p:nvSpPr>
          <p:spPr bwMode="auto">
            <a:xfrm>
              <a:off x="6584956" y="3774281"/>
              <a:ext cx="20638" cy="107950"/>
            </a:xfrm>
            <a:custGeom>
              <a:avLst/>
              <a:gdLst>
                <a:gd name="T0" fmla="*/ 0 w 7"/>
                <a:gd name="T1" fmla="*/ 36 h 36"/>
                <a:gd name="T2" fmla="*/ 0 w 7"/>
                <a:gd name="T3" fmla="*/ 0 h 36"/>
                <a:gd name="T4" fmla="*/ 3 w 7"/>
                <a:gd name="T5" fmla="*/ 0 h 36"/>
                <a:gd name="T6" fmla="*/ 0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4" name="Freeform 721"/>
            <p:cNvSpPr/>
            <p:nvPr/>
          </p:nvSpPr>
          <p:spPr bwMode="auto">
            <a:xfrm>
              <a:off x="2676531" y="3810794"/>
              <a:ext cx="33338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5" name="Freeform 722"/>
            <p:cNvSpPr/>
            <p:nvPr/>
          </p:nvSpPr>
          <p:spPr bwMode="auto">
            <a:xfrm>
              <a:off x="920756" y="3923506"/>
              <a:ext cx="328613" cy="334963"/>
            </a:xfrm>
            <a:custGeom>
              <a:avLst/>
              <a:gdLst>
                <a:gd name="T0" fmla="*/ 4 w 110"/>
                <a:gd name="T1" fmla="*/ 31 h 112"/>
                <a:gd name="T2" fmla="*/ 7 w 110"/>
                <a:gd name="T3" fmla="*/ 10 h 112"/>
                <a:gd name="T4" fmla="*/ 109 w 110"/>
                <a:gd name="T5" fmla="*/ 19 h 112"/>
                <a:gd name="T6" fmla="*/ 103 w 110"/>
                <a:gd name="T7" fmla="*/ 112 h 112"/>
                <a:gd name="T8" fmla="*/ 13 w 110"/>
                <a:gd name="T9" fmla="*/ 112 h 112"/>
                <a:gd name="T10" fmla="*/ 16 w 110"/>
                <a:gd name="T11" fmla="*/ 103 h 112"/>
                <a:gd name="T12" fmla="*/ 25 w 110"/>
                <a:gd name="T13" fmla="*/ 103 h 112"/>
                <a:gd name="T14" fmla="*/ 55 w 110"/>
                <a:gd name="T15" fmla="*/ 100 h 112"/>
                <a:gd name="T16" fmla="*/ 94 w 110"/>
                <a:gd name="T17" fmla="*/ 100 h 112"/>
                <a:gd name="T18" fmla="*/ 97 w 110"/>
                <a:gd name="T19" fmla="*/ 79 h 112"/>
                <a:gd name="T20" fmla="*/ 97 w 110"/>
                <a:gd name="T21" fmla="*/ 19 h 112"/>
                <a:gd name="T22" fmla="*/ 13 w 110"/>
                <a:gd name="T23" fmla="*/ 19 h 112"/>
                <a:gd name="T24" fmla="*/ 13 w 110"/>
                <a:gd name="T25" fmla="*/ 76 h 112"/>
                <a:gd name="T26" fmla="*/ 10 w 110"/>
                <a:gd name="T27" fmla="*/ 103 h 112"/>
                <a:gd name="T28" fmla="*/ 7 w 110"/>
                <a:gd name="T29" fmla="*/ 103 h 112"/>
                <a:gd name="T30" fmla="*/ 4 w 110"/>
                <a:gd name="T31" fmla="*/ 3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" h="112">
                  <a:moveTo>
                    <a:pt x="4" y="31"/>
                  </a:moveTo>
                  <a:cubicBezTo>
                    <a:pt x="6" y="25"/>
                    <a:pt x="0" y="11"/>
                    <a:pt x="7" y="10"/>
                  </a:cubicBezTo>
                  <a:cubicBezTo>
                    <a:pt x="39" y="15"/>
                    <a:pt x="91" y="0"/>
                    <a:pt x="109" y="19"/>
                  </a:cubicBezTo>
                  <a:cubicBezTo>
                    <a:pt x="110" y="53"/>
                    <a:pt x="109" y="85"/>
                    <a:pt x="103" y="112"/>
                  </a:cubicBezTo>
                  <a:cubicBezTo>
                    <a:pt x="73" y="112"/>
                    <a:pt x="43" y="112"/>
                    <a:pt x="13" y="112"/>
                  </a:cubicBezTo>
                  <a:cubicBezTo>
                    <a:pt x="12" y="107"/>
                    <a:pt x="16" y="107"/>
                    <a:pt x="16" y="103"/>
                  </a:cubicBezTo>
                  <a:cubicBezTo>
                    <a:pt x="19" y="103"/>
                    <a:pt x="22" y="103"/>
                    <a:pt x="25" y="103"/>
                  </a:cubicBezTo>
                  <a:cubicBezTo>
                    <a:pt x="34" y="101"/>
                    <a:pt x="51" y="107"/>
                    <a:pt x="55" y="100"/>
                  </a:cubicBezTo>
                  <a:cubicBezTo>
                    <a:pt x="68" y="100"/>
                    <a:pt x="81" y="100"/>
                    <a:pt x="94" y="100"/>
                  </a:cubicBezTo>
                  <a:cubicBezTo>
                    <a:pt x="101" y="99"/>
                    <a:pt x="95" y="85"/>
                    <a:pt x="97" y="79"/>
                  </a:cubicBezTo>
                  <a:cubicBezTo>
                    <a:pt x="102" y="66"/>
                    <a:pt x="102" y="32"/>
                    <a:pt x="97" y="19"/>
                  </a:cubicBezTo>
                  <a:cubicBezTo>
                    <a:pt x="69" y="19"/>
                    <a:pt x="41" y="19"/>
                    <a:pt x="13" y="19"/>
                  </a:cubicBezTo>
                  <a:cubicBezTo>
                    <a:pt x="13" y="38"/>
                    <a:pt x="13" y="57"/>
                    <a:pt x="13" y="76"/>
                  </a:cubicBezTo>
                  <a:cubicBezTo>
                    <a:pt x="6" y="79"/>
                    <a:pt x="12" y="95"/>
                    <a:pt x="10" y="103"/>
                  </a:cubicBezTo>
                  <a:cubicBezTo>
                    <a:pt x="9" y="103"/>
                    <a:pt x="8" y="103"/>
                    <a:pt x="7" y="103"/>
                  </a:cubicBezTo>
                  <a:cubicBezTo>
                    <a:pt x="4" y="81"/>
                    <a:pt x="4" y="56"/>
                    <a:pt x="4" y="3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6" name="Freeform 723"/>
            <p:cNvSpPr/>
            <p:nvPr/>
          </p:nvSpPr>
          <p:spPr bwMode="auto">
            <a:xfrm>
              <a:off x="3001968" y="3969544"/>
              <a:ext cx="88900" cy="20638"/>
            </a:xfrm>
            <a:custGeom>
              <a:avLst/>
              <a:gdLst>
                <a:gd name="T0" fmla="*/ 0 w 30"/>
                <a:gd name="T1" fmla="*/ 4 h 7"/>
                <a:gd name="T2" fmla="*/ 30 w 30"/>
                <a:gd name="T3" fmla="*/ 7 h 7"/>
                <a:gd name="T4" fmla="*/ 0 w 30"/>
                <a:gd name="T5" fmla="*/ 7 h 7"/>
                <a:gd name="T6" fmla="*/ 0 w 30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7" name="Freeform 724"/>
            <p:cNvSpPr/>
            <p:nvPr/>
          </p:nvSpPr>
          <p:spPr bwMode="auto">
            <a:xfrm>
              <a:off x="1655768" y="3945731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3 h 33"/>
                <a:gd name="T6" fmla="*/ 4 w 1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9"/>
                    <a:pt x="6" y="12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8" name="Freeform 727"/>
            <p:cNvSpPr/>
            <p:nvPr/>
          </p:nvSpPr>
          <p:spPr bwMode="auto">
            <a:xfrm>
              <a:off x="1343031" y="3963194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9" name="Freeform 728"/>
            <p:cNvSpPr/>
            <p:nvPr/>
          </p:nvSpPr>
          <p:spPr bwMode="auto">
            <a:xfrm>
              <a:off x="947743" y="3980656"/>
              <a:ext cx="274638" cy="250825"/>
            </a:xfrm>
            <a:custGeom>
              <a:avLst/>
              <a:gdLst>
                <a:gd name="T0" fmla="*/ 4 w 92"/>
                <a:gd name="T1" fmla="*/ 57 h 84"/>
                <a:gd name="T2" fmla="*/ 4 w 92"/>
                <a:gd name="T3" fmla="*/ 0 h 84"/>
                <a:gd name="T4" fmla="*/ 88 w 92"/>
                <a:gd name="T5" fmla="*/ 0 h 84"/>
                <a:gd name="T6" fmla="*/ 88 w 92"/>
                <a:gd name="T7" fmla="*/ 60 h 84"/>
                <a:gd name="T8" fmla="*/ 85 w 92"/>
                <a:gd name="T9" fmla="*/ 81 h 84"/>
                <a:gd name="T10" fmla="*/ 46 w 92"/>
                <a:gd name="T11" fmla="*/ 81 h 84"/>
                <a:gd name="T12" fmla="*/ 16 w 92"/>
                <a:gd name="T13" fmla="*/ 84 h 84"/>
                <a:gd name="T14" fmla="*/ 7 w 92"/>
                <a:gd name="T15" fmla="*/ 84 h 84"/>
                <a:gd name="T16" fmla="*/ 4 w 92"/>
                <a:gd name="T17" fmla="*/ 5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4">
                  <a:moveTo>
                    <a:pt x="4" y="57"/>
                  </a:moveTo>
                  <a:cubicBezTo>
                    <a:pt x="4" y="38"/>
                    <a:pt x="4" y="19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6" y="66"/>
                    <a:pt x="92" y="80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81"/>
                    <a:pt x="6" y="65"/>
                    <a:pt x="4" y="57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0" name="Freeform 729"/>
            <p:cNvSpPr/>
            <p:nvPr/>
          </p:nvSpPr>
          <p:spPr bwMode="auto">
            <a:xfrm>
              <a:off x="1354143" y="3953669"/>
              <a:ext cx="331788" cy="304800"/>
            </a:xfrm>
            <a:custGeom>
              <a:avLst/>
              <a:gdLst>
                <a:gd name="T0" fmla="*/ 105 w 111"/>
                <a:gd name="T1" fmla="*/ 0 h 102"/>
                <a:gd name="T2" fmla="*/ 108 w 111"/>
                <a:gd name="T3" fmla="*/ 30 h 102"/>
                <a:gd name="T4" fmla="*/ 102 w 111"/>
                <a:gd name="T5" fmla="*/ 102 h 102"/>
                <a:gd name="T6" fmla="*/ 12 w 111"/>
                <a:gd name="T7" fmla="*/ 102 h 102"/>
                <a:gd name="T8" fmla="*/ 15 w 111"/>
                <a:gd name="T9" fmla="*/ 93 h 102"/>
                <a:gd name="T10" fmla="*/ 24 w 111"/>
                <a:gd name="T11" fmla="*/ 93 h 102"/>
                <a:gd name="T12" fmla="*/ 54 w 111"/>
                <a:gd name="T13" fmla="*/ 90 h 102"/>
                <a:gd name="T14" fmla="*/ 90 w 111"/>
                <a:gd name="T15" fmla="*/ 90 h 102"/>
                <a:gd name="T16" fmla="*/ 96 w 111"/>
                <a:gd name="T17" fmla="*/ 69 h 102"/>
                <a:gd name="T18" fmla="*/ 96 w 111"/>
                <a:gd name="T19" fmla="*/ 9 h 102"/>
                <a:gd name="T20" fmla="*/ 15 w 111"/>
                <a:gd name="T21" fmla="*/ 9 h 102"/>
                <a:gd name="T22" fmla="*/ 12 w 111"/>
                <a:gd name="T23" fmla="*/ 48 h 102"/>
                <a:gd name="T24" fmla="*/ 9 w 111"/>
                <a:gd name="T25" fmla="*/ 99 h 102"/>
                <a:gd name="T26" fmla="*/ 3 w 111"/>
                <a:gd name="T27" fmla="*/ 42 h 102"/>
                <a:gd name="T28" fmla="*/ 0 w 111"/>
                <a:gd name="T29" fmla="*/ 3 h 102"/>
                <a:gd name="T30" fmla="*/ 0 w 111"/>
                <a:gd name="T31" fmla="*/ 0 h 102"/>
                <a:gd name="T32" fmla="*/ 105 w 111"/>
                <a:gd name="T3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102">
                  <a:moveTo>
                    <a:pt x="105" y="0"/>
                  </a:moveTo>
                  <a:cubicBezTo>
                    <a:pt x="107" y="9"/>
                    <a:pt x="101" y="26"/>
                    <a:pt x="108" y="30"/>
                  </a:cubicBezTo>
                  <a:cubicBezTo>
                    <a:pt x="111" y="59"/>
                    <a:pt x="104" y="78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1" y="97"/>
                    <a:pt x="15" y="97"/>
                    <a:pt x="15" y="93"/>
                  </a:cubicBezTo>
                  <a:cubicBezTo>
                    <a:pt x="18" y="93"/>
                    <a:pt x="21" y="93"/>
                    <a:pt x="24" y="93"/>
                  </a:cubicBezTo>
                  <a:cubicBezTo>
                    <a:pt x="33" y="91"/>
                    <a:pt x="50" y="97"/>
                    <a:pt x="54" y="90"/>
                  </a:cubicBezTo>
                  <a:cubicBezTo>
                    <a:pt x="66" y="90"/>
                    <a:pt x="78" y="90"/>
                    <a:pt x="90" y="90"/>
                  </a:cubicBezTo>
                  <a:cubicBezTo>
                    <a:pt x="95" y="86"/>
                    <a:pt x="92" y="74"/>
                    <a:pt x="96" y="69"/>
                  </a:cubicBezTo>
                  <a:cubicBezTo>
                    <a:pt x="101" y="56"/>
                    <a:pt x="101" y="22"/>
                    <a:pt x="96" y="9"/>
                  </a:cubicBezTo>
                  <a:cubicBezTo>
                    <a:pt x="69" y="9"/>
                    <a:pt x="42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5" y="59"/>
                    <a:pt x="11" y="83"/>
                    <a:pt x="9" y="99"/>
                  </a:cubicBezTo>
                  <a:cubicBezTo>
                    <a:pt x="0" y="87"/>
                    <a:pt x="4" y="62"/>
                    <a:pt x="3" y="42"/>
                  </a:cubicBezTo>
                  <a:cubicBezTo>
                    <a:pt x="1" y="30"/>
                    <a:pt x="7" y="10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1" name="Freeform 730"/>
            <p:cNvSpPr/>
            <p:nvPr/>
          </p:nvSpPr>
          <p:spPr bwMode="auto">
            <a:xfrm>
              <a:off x="6446843" y="4017169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2" name="Freeform 731"/>
            <p:cNvSpPr/>
            <p:nvPr/>
          </p:nvSpPr>
          <p:spPr bwMode="auto">
            <a:xfrm>
              <a:off x="7934331" y="399811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3" name="Freeform 732"/>
            <p:cNvSpPr/>
            <p:nvPr/>
          </p:nvSpPr>
          <p:spPr bwMode="auto">
            <a:xfrm>
              <a:off x="8107368" y="3990181"/>
              <a:ext cx="20638" cy="160338"/>
            </a:xfrm>
            <a:custGeom>
              <a:avLst/>
              <a:gdLst>
                <a:gd name="T0" fmla="*/ 3 w 7"/>
                <a:gd name="T1" fmla="*/ 0 h 54"/>
                <a:gd name="T2" fmla="*/ 0 w 7"/>
                <a:gd name="T3" fmla="*/ 54 h 54"/>
                <a:gd name="T4" fmla="*/ 0 w 7"/>
                <a:gd name="T5" fmla="*/ 0 h 54"/>
                <a:gd name="T6" fmla="*/ 3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3" y="0"/>
                  </a:moveTo>
                  <a:cubicBezTo>
                    <a:pt x="1" y="17"/>
                    <a:pt x="7" y="42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4" name="Freeform 733"/>
            <p:cNvSpPr/>
            <p:nvPr/>
          </p:nvSpPr>
          <p:spPr bwMode="auto">
            <a:xfrm>
              <a:off x="5094293" y="3702844"/>
              <a:ext cx="1349375" cy="423863"/>
            </a:xfrm>
            <a:custGeom>
              <a:avLst/>
              <a:gdLst>
                <a:gd name="T0" fmla="*/ 397 w 452"/>
                <a:gd name="T1" fmla="*/ 138 h 142"/>
                <a:gd name="T2" fmla="*/ 295 w 452"/>
                <a:gd name="T3" fmla="*/ 138 h 142"/>
                <a:gd name="T4" fmla="*/ 178 w 452"/>
                <a:gd name="T5" fmla="*/ 135 h 142"/>
                <a:gd name="T6" fmla="*/ 67 w 452"/>
                <a:gd name="T7" fmla="*/ 135 h 142"/>
                <a:gd name="T8" fmla="*/ 19 w 452"/>
                <a:gd name="T9" fmla="*/ 138 h 142"/>
                <a:gd name="T10" fmla="*/ 7 w 452"/>
                <a:gd name="T11" fmla="*/ 141 h 142"/>
                <a:gd name="T12" fmla="*/ 4 w 452"/>
                <a:gd name="T13" fmla="*/ 78 h 142"/>
                <a:gd name="T14" fmla="*/ 7 w 452"/>
                <a:gd name="T15" fmla="*/ 0 h 142"/>
                <a:gd name="T16" fmla="*/ 97 w 452"/>
                <a:gd name="T17" fmla="*/ 0 h 142"/>
                <a:gd name="T18" fmla="*/ 151 w 452"/>
                <a:gd name="T19" fmla="*/ 0 h 142"/>
                <a:gd name="T20" fmla="*/ 208 w 452"/>
                <a:gd name="T21" fmla="*/ 0 h 142"/>
                <a:gd name="T22" fmla="*/ 445 w 452"/>
                <a:gd name="T23" fmla="*/ 0 h 142"/>
                <a:gd name="T24" fmla="*/ 448 w 452"/>
                <a:gd name="T25" fmla="*/ 57 h 142"/>
                <a:gd name="T26" fmla="*/ 448 w 452"/>
                <a:gd name="T27" fmla="*/ 102 h 142"/>
                <a:gd name="T28" fmla="*/ 445 w 452"/>
                <a:gd name="T29" fmla="*/ 138 h 142"/>
                <a:gd name="T30" fmla="*/ 397 w 452"/>
                <a:gd name="T31" fmla="*/ 13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2" h="142">
                  <a:moveTo>
                    <a:pt x="397" y="138"/>
                  </a:moveTo>
                  <a:cubicBezTo>
                    <a:pt x="363" y="138"/>
                    <a:pt x="329" y="138"/>
                    <a:pt x="295" y="138"/>
                  </a:cubicBezTo>
                  <a:cubicBezTo>
                    <a:pt x="262" y="131"/>
                    <a:pt x="216" y="137"/>
                    <a:pt x="178" y="135"/>
                  </a:cubicBezTo>
                  <a:cubicBezTo>
                    <a:pt x="141" y="135"/>
                    <a:pt x="104" y="135"/>
                    <a:pt x="67" y="135"/>
                  </a:cubicBezTo>
                  <a:cubicBezTo>
                    <a:pt x="52" y="137"/>
                    <a:pt x="29" y="131"/>
                    <a:pt x="19" y="138"/>
                  </a:cubicBezTo>
                  <a:cubicBezTo>
                    <a:pt x="14" y="138"/>
                    <a:pt x="13" y="142"/>
                    <a:pt x="7" y="141"/>
                  </a:cubicBezTo>
                  <a:cubicBezTo>
                    <a:pt x="5" y="121"/>
                    <a:pt x="11" y="93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ubicBezTo>
                    <a:pt x="30" y="5"/>
                    <a:pt x="74" y="5"/>
                    <a:pt x="97" y="0"/>
                  </a:cubicBezTo>
                  <a:cubicBezTo>
                    <a:pt x="115" y="0"/>
                    <a:pt x="133" y="0"/>
                    <a:pt x="151" y="0"/>
                  </a:cubicBezTo>
                  <a:cubicBezTo>
                    <a:pt x="170" y="0"/>
                    <a:pt x="189" y="0"/>
                    <a:pt x="208" y="0"/>
                  </a:cubicBezTo>
                  <a:cubicBezTo>
                    <a:pt x="287" y="0"/>
                    <a:pt x="366" y="0"/>
                    <a:pt x="445" y="0"/>
                  </a:cubicBezTo>
                  <a:cubicBezTo>
                    <a:pt x="447" y="18"/>
                    <a:pt x="441" y="44"/>
                    <a:pt x="448" y="57"/>
                  </a:cubicBezTo>
                  <a:cubicBezTo>
                    <a:pt x="448" y="72"/>
                    <a:pt x="448" y="87"/>
                    <a:pt x="448" y="102"/>
                  </a:cubicBezTo>
                  <a:cubicBezTo>
                    <a:pt x="446" y="113"/>
                    <a:pt x="452" y="132"/>
                    <a:pt x="445" y="138"/>
                  </a:cubicBezTo>
                  <a:cubicBezTo>
                    <a:pt x="429" y="138"/>
                    <a:pt x="413" y="138"/>
                    <a:pt x="397" y="13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5" name="Freeform 734"/>
            <p:cNvSpPr/>
            <p:nvPr/>
          </p:nvSpPr>
          <p:spPr bwMode="auto">
            <a:xfrm>
              <a:off x="2052643" y="4102894"/>
              <a:ext cx="107950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6" name="Freeform 735"/>
            <p:cNvSpPr/>
            <p:nvPr/>
          </p:nvSpPr>
          <p:spPr bwMode="auto">
            <a:xfrm>
              <a:off x="1792293" y="4115594"/>
              <a:ext cx="541338" cy="250825"/>
            </a:xfrm>
            <a:custGeom>
              <a:avLst/>
              <a:gdLst>
                <a:gd name="T0" fmla="*/ 9 w 181"/>
                <a:gd name="T1" fmla="*/ 27 h 84"/>
                <a:gd name="T2" fmla="*/ 9 w 181"/>
                <a:gd name="T3" fmla="*/ 0 h 84"/>
                <a:gd name="T4" fmla="*/ 87 w 181"/>
                <a:gd name="T5" fmla="*/ 3 h 84"/>
                <a:gd name="T6" fmla="*/ 123 w 181"/>
                <a:gd name="T7" fmla="*/ 0 h 84"/>
                <a:gd name="T8" fmla="*/ 159 w 181"/>
                <a:gd name="T9" fmla="*/ 0 h 84"/>
                <a:gd name="T10" fmla="*/ 177 w 181"/>
                <a:gd name="T11" fmla="*/ 0 h 84"/>
                <a:gd name="T12" fmla="*/ 177 w 181"/>
                <a:gd name="T13" fmla="*/ 42 h 84"/>
                <a:gd name="T14" fmla="*/ 174 w 181"/>
                <a:gd name="T15" fmla="*/ 84 h 84"/>
                <a:gd name="T16" fmla="*/ 57 w 181"/>
                <a:gd name="T17" fmla="*/ 78 h 84"/>
                <a:gd name="T18" fmla="*/ 21 w 181"/>
                <a:gd name="T19" fmla="*/ 78 h 84"/>
                <a:gd name="T20" fmla="*/ 9 w 181"/>
                <a:gd name="T21" fmla="*/ 2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84">
                  <a:moveTo>
                    <a:pt x="9" y="27"/>
                  </a:moveTo>
                  <a:cubicBezTo>
                    <a:pt x="9" y="18"/>
                    <a:pt x="9" y="9"/>
                    <a:pt x="9" y="0"/>
                  </a:cubicBezTo>
                  <a:cubicBezTo>
                    <a:pt x="34" y="2"/>
                    <a:pt x="59" y="4"/>
                    <a:pt x="87" y="3"/>
                  </a:cubicBezTo>
                  <a:cubicBezTo>
                    <a:pt x="98" y="1"/>
                    <a:pt x="117" y="7"/>
                    <a:pt x="123" y="0"/>
                  </a:cubicBezTo>
                  <a:cubicBezTo>
                    <a:pt x="135" y="0"/>
                    <a:pt x="147" y="0"/>
                    <a:pt x="159" y="0"/>
                  </a:cubicBezTo>
                  <a:cubicBezTo>
                    <a:pt x="165" y="0"/>
                    <a:pt x="171" y="0"/>
                    <a:pt x="177" y="0"/>
                  </a:cubicBezTo>
                  <a:cubicBezTo>
                    <a:pt x="177" y="14"/>
                    <a:pt x="177" y="28"/>
                    <a:pt x="177" y="42"/>
                  </a:cubicBezTo>
                  <a:cubicBezTo>
                    <a:pt x="175" y="55"/>
                    <a:pt x="181" y="76"/>
                    <a:pt x="174" y="84"/>
                  </a:cubicBezTo>
                  <a:cubicBezTo>
                    <a:pt x="139" y="78"/>
                    <a:pt x="99" y="77"/>
                    <a:pt x="57" y="78"/>
                  </a:cubicBezTo>
                  <a:cubicBezTo>
                    <a:pt x="45" y="78"/>
                    <a:pt x="33" y="78"/>
                    <a:pt x="21" y="78"/>
                  </a:cubicBezTo>
                  <a:cubicBezTo>
                    <a:pt x="0" y="78"/>
                    <a:pt x="21" y="36"/>
                    <a:pt x="9" y="27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7" name="Freeform 736"/>
            <p:cNvSpPr/>
            <p:nvPr/>
          </p:nvSpPr>
          <p:spPr bwMode="auto">
            <a:xfrm>
              <a:off x="6162681" y="4121944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8" name="Freeform 737"/>
            <p:cNvSpPr/>
            <p:nvPr/>
          </p:nvSpPr>
          <p:spPr bwMode="auto">
            <a:xfrm>
              <a:off x="6307143" y="4121944"/>
              <a:ext cx="133350" cy="20638"/>
            </a:xfrm>
            <a:custGeom>
              <a:avLst/>
              <a:gdLst>
                <a:gd name="T0" fmla="*/ 0 w 45"/>
                <a:gd name="T1" fmla="*/ 4 h 7"/>
                <a:gd name="T2" fmla="*/ 45 w 45"/>
                <a:gd name="T3" fmla="*/ 7 h 7"/>
                <a:gd name="T4" fmla="*/ 0 w 45"/>
                <a:gd name="T5" fmla="*/ 7 h 7"/>
                <a:gd name="T6" fmla="*/ 0 w 4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9" name="Freeform 738"/>
            <p:cNvSpPr/>
            <p:nvPr/>
          </p:nvSpPr>
          <p:spPr bwMode="auto">
            <a:xfrm>
              <a:off x="5616581" y="4129881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0" name="Freeform 739"/>
            <p:cNvSpPr/>
            <p:nvPr/>
          </p:nvSpPr>
          <p:spPr bwMode="auto">
            <a:xfrm>
              <a:off x="5761043" y="4142581"/>
              <a:ext cx="133350" cy="7938"/>
            </a:xfrm>
            <a:custGeom>
              <a:avLst/>
              <a:gdLst>
                <a:gd name="T0" fmla="*/ 0 w 45"/>
                <a:gd name="T1" fmla="*/ 0 h 3"/>
                <a:gd name="T2" fmla="*/ 45 w 45"/>
                <a:gd name="T3" fmla="*/ 0 h 3"/>
                <a:gd name="T4" fmla="*/ 45 w 45"/>
                <a:gd name="T5" fmla="*/ 3 h 3"/>
                <a:gd name="T6" fmla="*/ 0 w 45"/>
                <a:gd name="T7" fmla="*/ 3 h 3"/>
                <a:gd name="T8" fmla="*/ 0 w 4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1" name="Freeform 741"/>
            <p:cNvSpPr/>
            <p:nvPr/>
          </p:nvSpPr>
          <p:spPr bwMode="auto">
            <a:xfrm>
              <a:off x="5114931" y="4142581"/>
              <a:ext cx="1335088" cy="231775"/>
            </a:xfrm>
            <a:custGeom>
              <a:avLst/>
              <a:gdLst>
                <a:gd name="T0" fmla="*/ 444 w 447"/>
                <a:gd name="T1" fmla="*/ 0 h 78"/>
                <a:gd name="T2" fmla="*/ 444 w 447"/>
                <a:gd name="T3" fmla="*/ 24 h 78"/>
                <a:gd name="T4" fmla="*/ 447 w 447"/>
                <a:gd name="T5" fmla="*/ 60 h 78"/>
                <a:gd name="T6" fmla="*/ 447 w 447"/>
                <a:gd name="T7" fmla="*/ 69 h 78"/>
                <a:gd name="T8" fmla="*/ 432 w 447"/>
                <a:gd name="T9" fmla="*/ 69 h 78"/>
                <a:gd name="T10" fmla="*/ 390 w 447"/>
                <a:gd name="T11" fmla="*/ 69 h 78"/>
                <a:gd name="T12" fmla="*/ 363 w 447"/>
                <a:gd name="T13" fmla="*/ 69 h 78"/>
                <a:gd name="T14" fmla="*/ 333 w 447"/>
                <a:gd name="T15" fmla="*/ 72 h 78"/>
                <a:gd name="T16" fmla="*/ 303 w 447"/>
                <a:gd name="T17" fmla="*/ 72 h 78"/>
                <a:gd name="T18" fmla="*/ 273 w 447"/>
                <a:gd name="T19" fmla="*/ 75 h 78"/>
                <a:gd name="T20" fmla="*/ 246 w 447"/>
                <a:gd name="T21" fmla="*/ 75 h 78"/>
                <a:gd name="T22" fmla="*/ 216 w 447"/>
                <a:gd name="T23" fmla="*/ 78 h 78"/>
                <a:gd name="T24" fmla="*/ 189 w 447"/>
                <a:gd name="T25" fmla="*/ 78 h 78"/>
                <a:gd name="T26" fmla="*/ 156 w 447"/>
                <a:gd name="T27" fmla="*/ 78 h 78"/>
                <a:gd name="T28" fmla="*/ 27 w 447"/>
                <a:gd name="T29" fmla="*/ 69 h 78"/>
                <a:gd name="T30" fmla="*/ 0 w 447"/>
                <a:gd name="T31" fmla="*/ 66 h 78"/>
                <a:gd name="T32" fmla="*/ 0 w 447"/>
                <a:gd name="T33" fmla="*/ 3 h 78"/>
                <a:gd name="T34" fmla="*/ 168 w 447"/>
                <a:gd name="T35" fmla="*/ 3 h 78"/>
                <a:gd name="T36" fmla="*/ 216 w 447"/>
                <a:gd name="T37" fmla="*/ 3 h 78"/>
                <a:gd name="T38" fmla="*/ 261 w 447"/>
                <a:gd name="T39" fmla="*/ 3 h 78"/>
                <a:gd name="T40" fmla="*/ 306 w 447"/>
                <a:gd name="T41" fmla="*/ 0 h 78"/>
                <a:gd name="T42" fmla="*/ 351 w 447"/>
                <a:gd name="T43" fmla="*/ 0 h 78"/>
                <a:gd name="T44" fmla="*/ 399 w 447"/>
                <a:gd name="T45" fmla="*/ 0 h 78"/>
                <a:gd name="T46" fmla="*/ 444 w 447"/>
                <a:gd name="T4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7" h="78">
                  <a:moveTo>
                    <a:pt x="444" y="0"/>
                  </a:moveTo>
                  <a:cubicBezTo>
                    <a:pt x="444" y="8"/>
                    <a:pt x="444" y="16"/>
                    <a:pt x="444" y="24"/>
                  </a:cubicBezTo>
                  <a:cubicBezTo>
                    <a:pt x="446" y="35"/>
                    <a:pt x="440" y="54"/>
                    <a:pt x="447" y="60"/>
                  </a:cubicBezTo>
                  <a:cubicBezTo>
                    <a:pt x="447" y="63"/>
                    <a:pt x="447" y="66"/>
                    <a:pt x="447" y="69"/>
                  </a:cubicBezTo>
                  <a:cubicBezTo>
                    <a:pt x="442" y="69"/>
                    <a:pt x="437" y="69"/>
                    <a:pt x="432" y="69"/>
                  </a:cubicBezTo>
                  <a:cubicBezTo>
                    <a:pt x="425" y="64"/>
                    <a:pt x="397" y="64"/>
                    <a:pt x="390" y="69"/>
                  </a:cubicBezTo>
                  <a:cubicBezTo>
                    <a:pt x="381" y="69"/>
                    <a:pt x="372" y="69"/>
                    <a:pt x="363" y="69"/>
                  </a:cubicBezTo>
                  <a:cubicBezTo>
                    <a:pt x="354" y="71"/>
                    <a:pt x="337" y="65"/>
                    <a:pt x="333" y="72"/>
                  </a:cubicBezTo>
                  <a:cubicBezTo>
                    <a:pt x="323" y="72"/>
                    <a:pt x="313" y="72"/>
                    <a:pt x="303" y="72"/>
                  </a:cubicBezTo>
                  <a:cubicBezTo>
                    <a:pt x="294" y="74"/>
                    <a:pt x="277" y="68"/>
                    <a:pt x="273" y="75"/>
                  </a:cubicBezTo>
                  <a:cubicBezTo>
                    <a:pt x="264" y="75"/>
                    <a:pt x="255" y="75"/>
                    <a:pt x="246" y="75"/>
                  </a:cubicBezTo>
                  <a:cubicBezTo>
                    <a:pt x="237" y="77"/>
                    <a:pt x="220" y="71"/>
                    <a:pt x="216" y="78"/>
                  </a:cubicBezTo>
                  <a:cubicBezTo>
                    <a:pt x="207" y="78"/>
                    <a:pt x="198" y="78"/>
                    <a:pt x="189" y="78"/>
                  </a:cubicBezTo>
                  <a:cubicBezTo>
                    <a:pt x="178" y="78"/>
                    <a:pt x="167" y="78"/>
                    <a:pt x="156" y="78"/>
                  </a:cubicBezTo>
                  <a:cubicBezTo>
                    <a:pt x="115" y="73"/>
                    <a:pt x="74" y="68"/>
                    <a:pt x="27" y="69"/>
                  </a:cubicBezTo>
                  <a:cubicBezTo>
                    <a:pt x="24" y="62"/>
                    <a:pt x="8" y="68"/>
                    <a:pt x="0" y="66"/>
                  </a:cubicBezTo>
                  <a:cubicBezTo>
                    <a:pt x="0" y="45"/>
                    <a:pt x="0" y="24"/>
                    <a:pt x="0" y="3"/>
                  </a:cubicBezTo>
                  <a:cubicBezTo>
                    <a:pt x="56" y="3"/>
                    <a:pt x="112" y="3"/>
                    <a:pt x="168" y="3"/>
                  </a:cubicBezTo>
                  <a:cubicBezTo>
                    <a:pt x="184" y="3"/>
                    <a:pt x="200" y="3"/>
                    <a:pt x="216" y="3"/>
                  </a:cubicBezTo>
                  <a:cubicBezTo>
                    <a:pt x="231" y="3"/>
                    <a:pt x="246" y="3"/>
                    <a:pt x="261" y="3"/>
                  </a:cubicBezTo>
                  <a:cubicBezTo>
                    <a:pt x="275" y="1"/>
                    <a:pt x="297" y="7"/>
                    <a:pt x="306" y="0"/>
                  </a:cubicBezTo>
                  <a:cubicBezTo>
                    <a:pt x="321" y="0"/>
                    <a:pt x="336" y="0"/>
                    <a:pt x="351" y="0"/>
                  </a:cubicBezTo>
                  <a:cubicBezTo>
                    <a:pt x="367" y="0"/>
                    <a:pt x="383" y="0"/>
                    <a:pt x="399" y="0"/>
                  </a:cubicBezTo>
                  <a:cubicBezTo>
                    <a:pt x="414" y="0"/>
                    <a:pt x="429" y="0"/>
                    <a:pt x="444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2" name="Freeform 742"/>
            <p:cNvSpPr/>
            <p:nvPr/>
          </p:nvSpPr>
          <p:spPr bwMode="auto">
            <a:xfrm>
              <a:off x="7172331" y="4071144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3" name="Freeform 743"/>
            <p:cNvSpPr>
              <a:spLocks noEditPoints="1"/>
            </p:cNvSpPr>
            <p:nvPr/>
          </p:nvSpPr>
          <p:spPr bwMode="auto">
            <a:xfrm>
              <a:off x="479431" y="3945731"/>
              <a:ext cx="325438" cy="322263"/>
            </a:xfrm>
            <a:custGeom>
              <a:avLst/>
              <a:gdLst>
                <a:gd name="T0" fmla="*/ 107 w 109"/>
                <a:gd name="T1" fmla="*/ 60 h 108"/>
                <a:gd name="T2" fmla="*/ 104 w 109"/>
                <a:gd name="T3" fmla="*/ 105 h 108"/>
                <a:gd name="T4" fmla="*/ 5 w 109"/>
                <a:gd name="T5" fmla="*/ 102 h 108"/>
                <a:gd name="T6" fmla="*/ 2 w 109"/>
                <a:gd name="T7" fmla="*/ 0 h 108"/>
                <a:gd name="T8" fmla="*/ 107 w 109"/>
                <a:gd name="T9" fmla="*/ 0 h 108"/>
                <a:gd name="T10" fmla="*/ 107 w 109"/>
                <a:gd name="T11" fmla="*/ 24 h 108"/>
                <a:gd name="T12" fmla="*/ 107 w 109"/>
                <a:gd name="T13" fmla="*/ 60 h 108"/>
                <a:gd name="T14" fmla="*/ 11 w 109"/>
                <a:gd name="T15" fmla="*/ 84 h 108"/>
                <a:gd name="T16" fmla="*/ 11 w 109"/>
                <a:gd name="T17" fmla="*/ 96 h 108"/>
                <a:gd name="T18" fmla="*/ 23 w 109"/>
                <a:gd name="T19" fmla="*/ 96 h 108"/>
                <a:gd name="T20" fmla="*/ 53 w 109"/>
                <a:gd name="T21" fmla="*/ 93 h 108"/>
                <a:gd name="T22" fmla="*/ 95 w 109"/>
                <a:gd name="T23" fmla="*/ 93 h 108"/>
                <a:gd name="T24" fmla="*/ 98 w 109"/>
                <a:gd name="T25" fmla="*/ 12 h 108"/>
                <a:gd name="T26" fmla="*/ 11 w 109"/>
                <a:gd name="T27" fmla="*/ 12 h 108"/>
                <a:gd name="T28" fmla="*/ 11 w 109"/>
                <a:gd name="T29" fmla="*/ 24 h 108"/>
                <a:gd name="T30" fmla="*/ 11 w 109"/>
                <a:gd name="T31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108">
                  <a:moveTo>
                    <a:pt x="107" y="60"/>
                  </a:moveTo>
                  <a:cubicBezTo>
                    <a:pt x="109" y="78"/>
                    <a:pt x="102" y="87"/>
                    <a:pt x="104" y="105"/>
                  </a:cubicBezTo>
                  <a:cubicBezTo>
                    <a:pt x="72" y="103"/>
                    <a:pt x="33" y="108"/>
                    <a:pt x="5" y="102"/>
                  </a:cubicBezTo>
                  <a:cubicBezTo>
                    <a:pt x="5" y="67"/>
                    <a:pt x="0" y="37"/>
                    <a:pt x="2" y="0"/>
                  </a:cubicBezTo>
                  <a:cubicBezTo>
                    <a:pt x="37" y="0"/>
                    <a:pt x="72" y="0"/>
                    <a:pt x="107" y="0"/>
                  </a:cubicBezTo>
                  <a:cubicBezTo>
                    <a:pt x="107" y="8"/>
                    <a:pt x="107" y="16"/>
                    <a:pt x="107" y="24"/>
                  </a:cubicBezTo>
                  <a:cubicBezTo>
                    <a:pt x="107" y="36"/>
                    <a:pt x="107" y="48"/>
                    <a:pt x="107" y="60"/>
                  </a:cubicBezTo>
                  <a:close/>
                  <a:moveTo>
                    <a:pt x="11" y="84"/>
                  </a:moveTo>
                  <a:cubicBezTo>
                    <a:pt x="11" y="88"/>
                    <a:pt x="11" y="92"/>
                    <a:pt x="11" y="96"/>
                  </a:cubicBezTo>
                  <a:cubicBezTo>
                    <a:pt x="15" y="96"/>
                    <a:pt x="19" y="96"/>
                    <a:pt x="23" y="96"/>
                  </a:cubicBezTo>
                  <a:cubicBezTo>
                    <a:pt x="32" y="94"/>
                    <a:pt x="49" y="100"/>
                    <a:pt x="53" y="93"/>
                  </a:cubicBezTo>
                  <a:cubicBezTo>
                    <a:pt x="67" y="93"/>
                    <a:pt x="81" y="93"/>
                    <a:pt x="95" y="93"/>
                  </a:cubicBezTo>
                  <a:cubicBezTo>
                    <a:pt x="99" y="69"/>
                    <a:pt x="98" y="40"/>
                    <a:pt x="98" y="12"/>
                  </a:cubicBezTo>
                  <a:cubicBezTo>
                    <a:pt x="76" y="7"/>
                    <a:pt x="33" y="7"/>
                    <a:pt x="11" y="12"/>
                  </a:cubicBezTo>
                  <a:cubicBezTo>
                    <a:pt x="11" y="16"/>
                    <a:pt x="11" y="20"/>
                    <a:pt x="11" y="24"/>
                  </a:cubicBezTo>
                  <a:cubicBezTo>
                    <a:pt x="11" y="44"/>
                    <a:pt x="11" y="64"/>
                    <a:pt x="11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4" name="Freeform 744"/>
            <p:cNvSpPr/>
            <p:nvPr/>
          </p:nvSpPr>
          <p:spPr bwMode="auto">
            <a:xfrm>
              <a:off x="5049843" y="4052094"/>
              <a:ext cx="20638" cy="125413"/>
            </a:xfrm>
            <a:custGeom>
              <a:avLst/>
              <a:gdLst>
                <a:gd name="T0" fmla="*/ 4 w 7"/>
                <a:gd name="T1" fmla="*/ 42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5" name="Freeform 745"/>
            <p:cNvSpPr/>
            <p:nvPr/>
          </p:nvSpPr>
          <p:spPr bwMode="auto">
            <a:xfrm>
              <a:off x="6924681" y="3774281"/>
              <a:ext cx="9525" cy="430213"/>
            </a:xfrm>
            <a:custGeom>
              <a:avLst/>
              <a:gdLst>
                <a:gd name="T0" fmla="*/ 0 w 3"/>
                <a:gd name="T1" fmla="*/ 144 h 144"/>
                <a:gd name="T2" fmla="*/ 0 w 3"/>
                <a:gd name="T3" fmla="*/ 0 h 144"/>
                <a:gd name="T4" fmla="*/ 3 w 3"/>
                <a:gd name="T5" fmla="*/ 0 h 144"/>
                <a:gd name="T6" fmla="*/ 3 w 3"/>
                <a:gd name="T7" fmla="*/ 144 h 144"/>
                <a:gd name="T8" fmla="*/ 0 w 3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4">
                  <a:moveTo>
                    <a:pt x="0" y="144"/>
                  </a:moveTo>
                  <a:cubicBezTo>
                    <a:pt x="0" y="96"/>
                    <a:pt x="0" y="4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8"/>
                    <a:pt x="3" y="96"/>
                    <a:pt x="3" y="144"/>
                  </a:cubicBezTo>
                  <a:cubicBezTo>
                    <a:pt x="2" y="144"/>
                    <a:pt x="1" y="144"/>
                    <a:pt x="0" y="14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6" name="Freeform 746"/>
            <p:cNvSpPr/>
            <p:nvPr/>
          </p:nvSpPr>
          <p:spPr bwMode="auto">
            <a:xfrm>
              <a:off x="512768" y="3980656"/>
              <a:ext cx="261938" cy="250825"/>
            </a:xfrm>
            <a:custGeom>
              <a:avLst/>
              <a:gdLst>
                <a:gd name="T0" fmla="*/ 87 w 88"/>
                <a:gd name="T1" fmla="*/ 0 h 84"/>
                <a:gd name="T2" fmla="*/ 84 w 88"/>
                <a:gd name="T3" fmla="*/ 81 h 84"/>
                <a:gd name="T4" fmla="*/ 42 w 88"/>
                <a:gd name="T5" fmla="*/ 81 h 84"/>
                <a:gd name="T6" fmla="*/ 12 w 88"/>
                <a:gd name="T7" fmla="*/ 84 h 84"/>
                <a:gd name="T8" fmla="*/ 0 w 88"/>
                <a:gd name="T9" fmla="*/ 84 h 84"/>
                <a:gd name="T10" fmla="*/ 0 w 88"/>
                <a:gd name="T11" fmla="*/ 72 h 84"/>
                <a:gd name="T12" fmla="*/ 0 w 88"/>
                <a:gd name="T13" fmla="*/ 12 h 84"/>
                <a:gd name="T14" fmla="*/ 0 w 88"/>
                <a:gd name="T15" fmla="*/ 0 h 84"/>
                <a:gd name="T16" fmla="*/ 87 w 88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87" y="0"/>
                  </a:moveTo>
                  <a:cubicBezTo>
                    <a:pt x="87" y="28"/>
                    <a:pt x="88" y="57"/>
                    <a:pt x="84" y="81"/>
                  </a:cubicBezTo>
                  <a:cubicBezTo>
                    <a:pt x="70" y="81"/>
                    <a:pt x="56" y="81"/>
                    <a:pt x="42" y="81"/>
                  </a:cubicBezTo>
                  <a:cubicBezTo>
                    <a:pt x="33" y="83"/>
                    <a:pt x="16" y="77"/>
                    <a:pt x="12" y="84"/>
                  </a:cubicBezTo>
                  <a:cubicBezTo>
                    <a:pt x="8" y="84"/>
                    <a:pt x="4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5" y="59"/>
                    <a:pt x="5" y="25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7" name="Freeform 747"/>
            <p:cNvSpPr/>
            <p:nvPr/>
          </p:nvSpPr>
          <p:spPr bwMode="auto">
            <a:xfrm>
              <a:off x="2733681" y="4198144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8" name="Freeform 748"/>
            <p:cNvSpPr/>
            <p:nvPr/>
          </p:nvSpPr>
          <p:spPr bwMode="auto">
            <a:xfrm>
              <a:off x="2940056" y="4201319"/>
              <a:ext cx="187325" cy="33338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9" name="Freeform 749"/>
            <p:cNvSpPr/>
            <p:nvPr/>
          </p:nvSpPr>
          <p:spPr bwMode="auto">
            <a:xfrm>
              <a:off x="547693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0" name="Freeform 750"/>
            <p:cNvSpPr/>
            <p:nvPr/>
          </p:nvSpPr>
          <p:spPr bwMode="auto">
            <a:xfrm>
              <a:off x="995368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1" name="Freeform 751"/>
            <p:cNvSpPr/>
            <p:nvPr/>
          </p:nvSpPr>
          <p:spPr bwMode="auto">
            <a:xfrm>
              <a:off x="1377956" y="3980656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7 w 88"/>
                <a:gd name="T9" fmla="*/ 0 h 84"/>
                <a:gd name="T10" fmla="*/ 88 w 88"/>
                <a:gd name="T11" fmla="*/ 0 h 84"/>
                <a:gd name="T12" fmla="*/ 88 w 88"/>
                <a:gd name="T13" fmla="*/ 60 h 84"/>
                <a:gd name="T14" fmla="*/ 82 w 88"/>
                <a:gd name="T15" fmla="*/ 81 h 84"/>
                <a:gd name="T16" fmla="*/ 46 w 88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4" y="65"/>
                    <a:pt x="87" y="77"/>
                    <a:pt x="82" y="81"/>
                  </a:cubicBezTo>
                  <a:cubicBezTo>
                    <a:pt x="70" y="81"/>
                    <a:pt x="58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2" name="Freeform 752"/>
            <p:cNvSpPr/>
            <p:nvPr/>
          </p:nvSpPr>
          <p:spPr bwMode="auto">
            <a:xfrm>
              <a:off x="1425581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3" name="Freeform 753"/>
            <p:cNvSpPr/>
            <p:nvPr/>
          </p:nvSpPr>
          <p:spPr bwMode="auto">
            <a:xfrm>
              <a:off x="3190881" y="4221956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4" name="Freeform 754"/>
            <p:cNvSpPr/>
            <p:nvPr/>
          </p:nvSpPr>
          <p:spPr bwMode="auto">
            <a:xfrm>
              <a:off x="6429381" y="4214019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5" name="Freeform 755"/>
            <p:cNvSpPr/>
            <p:nvPr/>
          </p:nvSpPr>
          <p:spPr bwMode="auto">
            <a:xfrm>
              <a:off x="939806" y="4150519"/>
              <a:ext cx="28575" cy="131763"/>
            </a:xfrm>
            <a:custGeom>
              <a:avLst/>
              <a:gdLst>
                <a:gd name="T0" fmla="*/ 7 w 10"/>
                <a:gd name="T1" fmla="*/ 0 h 44"/>
                <a:gd name="T2" fmla="*/ 10 w 10"/>
                <a:gd name="T3" fmla="*/ 27 h 44"/>
                <a:gd name="T4" fmla="*/ 7 w 10"/>
                <a:gd name="T5" fmla="*/ 36 h 44"/>
                <a:gd name="T6" fmla="*/ 1 w 10"/>
                <a:gd name="T7" fmla="*/ 27 h 44"/>
                <a:gd name="T8" fmla="*/ 4 w 10"/>
                <a:gd name="T9" fmla="*/ 27 h 44"/>
                <a:gd name="T10" fmla="*/ 7 w 10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4">
                  <a:moveTo>
                    <a:pt x="7" y="0"/>
                  </a:moveTo>
                  <a:cubicBezTo>
                    <a:pt x="9" y="8"/>
                    <a:pt x="3" y="24"/>
                    <a:pt x="10" y="27"/>
                  </a:cubicBezTo>
                  <a:cubicBezTo>
                    <a:pt x="10" y="31"/>
                    <a:pt x="6" y="31"/>
                    <a:pt x="7" y="36"/>
                  </a:cubicBezTo>
                  <a:cubicBezTo>
                    <a:pt x="6" y="44"/>
                    <a:pt x="1" y="31"/>
                    <a:pt x="1" y="27"/>
                  </a:cubicBezTo>
                  <a:cubicBezTo>
                    <a:pt x="2" y="27"/>
                    <a:pt x="3" y="27"/>
                    <a:pt x="4" y="27"/>
                  </a:cubicBezTo>
                  <a:cubicBezTo>
                    <a:pt x="6" y="19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6" name="Freeform 756"/>
            <p:cNvSpPr/>
            <p:nvPr/>
          </p:nvSpPr>
          <p:spPr bwMode="auto">
            <a:xfrm>
              <a:off x="1368431" y="4096544"/>
              <a:ext cx="30163" cy="165100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7" name="Freeform 758"/>
            <p:cNvSpPr/>
            <p:nvPr/>
          </p:nvSpPr>
          <p:spPr bwMode="auto">
            <a:xfrm>
              <a:off x="7185031" y="4169569"/>
              <a:ext cx="7938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8" name="Freeform 759"/>
            <p:cNvSpPr/>
            <p:nvPr/>
          </p:nvSpPr>
          <p:spPr bwMode="auto">
            <a:xfrm>
              <a:off x="1784356" y="4150519"/>
              <a:ext cx="14288" cy="206375"/>
            </a:xfrm>
            <a:custGeom>
              <a:avLst/>
              <a:gdLst>
                <a:gd name="T0" fmla="*/ 0 w 5"/>
                <a:gd name="T1" fmla="*/ 0 h 69"/>
                <a:gd name="T2" fmla="*/ 0 w 5"/>
                <a:gd name="T3" fmla="*/ 69 h 69"/>
                <a:gd name="T4" fmla="*/ 0 w 5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0" y="0"/>
                  </a:moveTo>
                  <a:cubicBezTo>
                    <a:pt x="5" y="16"/>
                    <a:pt x="5" y="53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9" name="Freeform 760"/>
            <p:cNvSpPr/>
            <p:nvPr/>
          </p:nvSpPr>
          <p:spPr bwMode="auto">
            <a:xfrm>
              <a:off x="8134356" y="4123531"/>
              <a:ext cx="7938" cy="179388"/>
            </a:xfrm>
            <a:custGeom>
              <a:avLst/>
              <a:gdLst>
                <a:gd name="T0" fmla="*/ 0 w 3"/>
                <a:gd name="T1" fmla="*/ 60 h 60"/>
                <a:gd name="T2" fmla="*/ 0 w 3"/>
                <a:gd name="T3" fmla="*/ 0 h 60"/>
                <a:gd name="T4" fmla="*/ 3 w 3"/>
                <a:gd name="T5" fmla="*/ 0 h 60"/>
                <a:gd name="T6" fmla="*/ 3 w 3"/>
                <a:gd name="T7" fmla="*/ 60 h 60"/>
                <a:gd name="T8" fmla="*/ 0 w 3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0" name="Freeform 761"/>
            <p:cNvSpPr/>
            <p:nvPr/>
          </p:nvSpPr>
          <p:spPr bwMode="auto">
            <a:xfrm>
              <a:off x="3327406" y="4241006"/>
              <a:ext cx="14288" cy="233363"/>
            </a:xfrm>
            <a:custGeom>
              <a:avLst/>
              <a:gdLst>
                <a:gd name="T0" fmla="*/ 5 w 5"/>
                <a:gd name="T1" fmla="*/ 78 h 78"/>
                <a:gd name="T2" fmla="*/ 5 w 5"/>
                <a:gd name="T3" fmla="*/ 0 h 78"/>
                <a:gd name="T4" fmla="*/ 5 w 5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5" y="78"/>
                  </a:moveTo>
                  <a:cubicBezTo>
                    <a:pt x="0" y="59"/>
                    <a:pt x="0" y="19"/>
                    <a:pt x="5" y="0"/>
                  </a:cubicBezTo>
                  <a:cubicBezTo>
                    <a:pt x="5" y="26"/>
                    <a:pt x="5" y="52"/>
                    <a:pt x="5" y="7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1" name="Freeform 762"/>
            <p:cNvSpPr/>
            <p:nvPr/>
          </p:nvSpPr>
          <p:spPr bwMode="auto">
            <a:xfrm>
              <a:off x="6778631" y="4007644"/>
              <a:ext cx="20638" cy="314325"/>
            </a:xfrm>
            <a:custGeom>
              <a:avLst/>
              <a:gdLst>
                <a:gd name="T0" fmla="*/ 4 w 7"/>
                <a:gd name="T1" fmla="*/ 105 h 105"/>
                <a:gd name="T2" fmla="*/ 7 w 7"/>
                <a:gd name="T3" fmla="*/ 0 h 105"/>
                <a:gd name="T4" fmla="*/ 7 w 7"/>
                <a:gd name="T5" fmla="*/ 105 h 105"/>
                <a:gd name="T6" fmla="*/ 4 w 7"/>
                <a:gd name="T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5">
                  <a:moveTo>
                    <a:pt x="4" y="105"/>
                  </a:moveTo>
                  <a:cubicBezTo>
                    <a:pt x="6" y="71"/>
                    <a:pt x="0" y="29"/>
                    <a:pt x="7" y="0"/>
                  </a:cubicBezTo>
                  <a:cubicBezTo>
                    <a:pt x="7" y="35"/>
                    <a:pt x="7" y="70"/>
                    <a:pt x="7" y="105"/>
                  </a:cubicBezTo>
                  <a:cubicBezTo>
                    <a:pt x="6" y="105"/>
                    <a:pt x="5" y="105"/>
                    <a:pt x="4" y="10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2" name="Freeform 763"/>
            <p:cNvSpPr/>
            <p:nvPr/>
          </p:nvSpPr>
          <p:spPr bwMode="auto">
            <a:xfrm>
              <a:off x="7910518" y="4169569"/>
              <a:ext cx="20638" cy="152400"/>
            </a:xfrm>
            <a:custGeom>
              <a:avLst/>
              <a:gdLst>
                <a:gd name="T0" fmla="*/ 0 w 7"/>
                <a:gd name="T1" fmla="*/ 51 h 51"/>
                <a:gd name="T2" fmla="*/ 0 w 7"/>
                <a:gd name="T3" fmla="*/ 0 h 51"/>
                <a:gd name="T4" fmla="*/ 3 w 7"/>
                <a:gd name="T5" fmla="*/ 51 h 51"/>
                <a:gd name="T6" fmla="*/ 0 w 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3" name="Freeform 764"/>
            <p:cNvSpPr/>
            <p:nvPr/>
          </p:nvSpPr>
          <p:spPr bwMode="auto">
            <a:xfrm>
              <a:off x="5106993" y="4326731"/>
              <a:ext cx="88900" cy="33338"/>
            </a:xfrm>
            <a:custGeom>
              <a:avLst/>
              <a:gdLst>
                <a:gd name="T0" fmla="*/ 3 w 30"/>
                <a:gd name="T1" fmla="*/ 4 h 11"/>
                <a:gd name="T2" fmla="*/ 30 w 30"/>
                <a:gd name="T3" fmla="*/ 7 h 11"/>
                <a:gd name="T4" fmla="*/ 0 w 30"/>
                <a:gd name="T5" fmla="*/ 4 h 11"/>
                <a:gd name="T6" fmla="*/ 3 w 30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">
                  <a:moveTo>
                    <a:pt x="3" y="4"/>
                  </a:moveTo>
                  <a:cubicBezTo>
                    <a:pt x="11" y="6"/>
                    <a:pt x="27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4" name="Freeform 765"/>
            <p:cNvSpPr/>
            <p:nvPr/>
          </p:nvSpPr>
          <p:spPr bwMode="auto">
            <a:xfrm>
              <a:off x="6280156" y="4333081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5" name="Freeform 766"/>
            <p:cNvSpPr/>
            <p:nvPr/>
          </p:nvSpPr>
          <p:spPr bwMode="auto">
            <a:xfrm>
              <a:off x="6110293" y="4336256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6" name="Freeform 767"/>
            <p:cNvSpPr/>
            <p:nvPr/>
          </p:nvSpPr>
          <p:spPr bwMode="auto">
            <a:xfrm>
              <a:off x="5930906" y="4345781"/>
              <a:ext cx="88900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7" name="Freeform 768"/>
            <p:cNvSpPr/>
            <p:nvPr/>
          </p:nvSpPr>
          <p:spPr bwMode="auto">
            <a:xfrm>
              <a:off x="5761043" y="4353719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8" name="Freeform 770"/>
            <p:cNvSpPr/>
            <p:nvPr/>
          </p:nvSpPr>
          <p:spPr bwMode="auto">
            <a:xfrm>
              <a:off x="5581656" y="4374356"/>
              <a:ext cx="98425" cy="15875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9" name="Freeform 771"/>
            <p:cNvSpPr/>
            <p:nvPr/>
          </p:nvSpPr>
          <p:spPr bwMode="auto">
            <a:xfrm>
              <a:off x="6181731" y="4363244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0" name="Freeform 772"/>
            <p:cNvSpPr/>
            <p:nvPr/>
          </p:nvSpPr>
          <p:spPr bwMode="auto">
            <a:xfrm>
              <a:off x="1641481" y="4366419"/>
              <a:ext cx="34925" cy="98425"/>
            </a:xfrm>
            <a:custGeom>
              <a:avLst/>
              <a:gdLst>
                <a:gd name="T0" fmla="*/ 0 w 12"/>
                <a:gd name="T1" fmla="*/ 0 h 33"/>
                <a:gd name="T2" fmla="*/ 12 w 12"/>
                <a:gd name="T3" fmla="*/ 0 h 33"/>
                <a:gd name="T4" fmla="*/ 12 w 12"/>
                <a:gd name="T5" fmla="*/ 33 h 33"/>
                <a:gd name="T6" fmla="*/ 9 w 12"/>
                <a:gd name="T7" fmla="*/ 3 h 33"/>
                <a:gd name="T8" fmla="*/ 0 w 12"/>
                <a:gd name="T9" fmla="*/ 3 h 33"/>
                <a:gd name="T10" fmla="*/ 0 w 12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1" name="Freeform 773"/>
            <p:cNvSpPr/>
            <p:nvPr/>
          </p:nvSpPr>
          <p:spPr bwMode="auto">
            <a:xfrm>
              <a:off x="500068" y="4401344"/>
              <a:ext cx="280988" cy="263525"/>
            </a:xfrm>
            <a:custGeom>
              <a:avLst/>
              <a:gdLst>
                <a:gd name="T0" fmla="*/ 4 w 94"/>
                <a:gd name="T1" fmla="*/ 12 h 88"/>
                <a:gd name="T2" fmla="*/ 4 w 94"/>
                <a:gd name="T3" fmla="*/ 0 h 88"/>
                <a:gd name="T4" fmla="*/ 91 w 94"/>
                <a:gd name="T5" fmla="*/ 0 h 88"/>
                <a:gd name="T6" fmla="*/ 88 w 94"/>
                <a:gd name="T7" fmla="*/ 72 h 88"/>
                <a:gd name="T8" fmla="*/ 85 w 94"/>
                <a:gd name="T9" fmla="*/ 78 h 88"/>
                <a:gd name="T10" fmla="*/ 46 w 94"/>
                <a:gd name="T11" fmla="*/ 81 h 88"/>
                <a:gd name="T12" fmla="*/ 7 w 94"/>
                <a:gd name="T13" fmla="*/ 87 h 88"/>
                <a:gd name="T14" fmla="*/ 4 w 94"/>
                <a:gd name="T15" fmla="*/ 72 h 88"/>
                <a:gd name="T16" fmla="*/ 4 w 94"/>
                <a:gd name="T17" fmla="*/ 1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8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2" name="Freeform 774"/>
            <p:cNvSpPr/>
            <p:nvPr/>
          </p:nvSpPr>
          <p:spPr bwMode="auto">
            <a:xfrm>
              <a:off x="1343031" y="4383881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3" name="Freeform 775"/>
            <p:cNvSpPr/>
            <p:nvPr/>
          </p:nvSpPr>
          <p:spPr bwMode="auto">
            <a:xfrm>
              <a:off x="6742118" y="4356894"/>
              <a:ext cx="33338" cy="169863"/>
            </a:xfrm>
            <a:custGeom>
              <a:avLst/>
              <a:gdLst>
                <a:gd name="T0" fmla="*/ 7 w 11"/>
                <a:gd name="T1" fmla="*/ 0 h 57"/>
                <a:gd name="T2" fmla="*/ 4 w 11"/>
                <a:gd name="T3" fmla="*/ 57 h 57"/>
                <a:gd name="T4" fmla="*/ 7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4" name="Freeform 776"/>
            <p:cNvSpPr/>
            <p:nvPr/>
          </p:nvSpPr>
          <p:spPr bwMode="auto">
            <a:xfrm>
              <a:off x="8086731" y="4393406"/>
              <a:ext cx="31750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5" name="Freeform 777"/>
            <p:cNvSpPr/>
            <p:nvPr/>
          </p:nvSpPr>
          <p:spPr bwMode="auto">
            <a:xfrm>
              <a:off x="960443" y="4377531"/>
              <a:ext cx="250825" cy="274638"/>
            </a:xfrm>
            <a:custGeom>
              <a:avLst/>
              <a:gdLst>
                <a:gd name="T0" fmla="*/ 0 w 84"/>
                <a:gd name="T1" fmla="*/ 62 h 92"/>
                <a:gd name="T2" fmla="*/ 0 w 84"/>
                <a:gd name="T3" fmla="*/ 14 h 92"/>
                <a:gd name="T4" fmla="*/ 84 w 84"/>
                <a:gd name="T5" fmla="*/ 8 h 92"/>
                <a:gd name="T6" fmla="*/ 84 w 84"/>
                <a:gd name="T7" fmla="*/ 68 h 92"/>
                <a:gd name="T8" fmla="*/ 84 w 84"/>
                <a:gd name="T9" fmla="*/ 89 h 92"/>
                <a:gd name="T10" fmla="*/ 42 w 84"/>
                <a:gd name="T11" fmla="*/ 89 h 92"/>
                <a:gd name="T12" fmla="*/ 12 w 84"/>
                <a:gd name="T13" fmla="*/ 92 h 92"/>
                <a:gd name="T14" fmla="*/ 3 w 84"/>
                <a:gd name="T15" fmla="*/ 92 h 92"/>
                <a:gd name="T16" fmla="*/ 0 w 84"/>
                <a:gd name="T17" fmla="*/ 92 h 92"/>
                <a:gd name="T18" fmla="*/ 0 w 84"/>
                <a:gd name="T19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92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6" name="Freeform 778"/>
            <p:cNvSpPr/>
            <p:nvPr/>
          </p:nvSpPr>
          <p:spPr bwMode="auto">
            <a:xfrm>
              <a:off x="1763718" y="4464844"/>
              <a:ext cx="31750" cy="88900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7" name="Freeform 779"/>
            <p:cNvSpPr/>
            <p:nvPr/>
          </p:nvSpPr>
          <p:spPr bwMode="auto">
            <a:xfrm>
              <a:off x="6911981" y="4356894"/>
              <a:ext cx="22225" cy="161925"/>
            </a:xfrm>
            <a:custGeom>
              <a:avLst/>
              <a:gdLst>
                <a:gd name="T0" fmla="*/ 7 w 7"/>
                <a:gd name="T1" fmla="*/ 0 h 54"/>
                <a:gd name="T2" fmla="*/ 7 w 7"/>
                <a:gd name="T3" fmla="*/ 54 h 54"/>
                <a:gd name="T4" fmla="*/ 4 w 7"/>
                <a:gd name="T5" fmla="*/ 0 h 54"/>
                <a:gd name="T6" fmla="*/ 7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8" name="Freeform 780"/>
            <p:cNvSpPr/>
            <p:nvPr/>
          </p:nvSpPr>
          <p:spPr bwMode="auto">
            <a:xfrm>
              <a:off x="2768606" y="4512469"/>
              <a:ext cx="161925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9" name="Freeform 781"/>
            <p:cNvSpPr/>
            <p:nvPr/>
          </p:nvSpPr>
          <p:spPr bwMode="auto">
            <a:xfrm>
              <a:off x="2727331" y="4241006"/>
              <a:ext cx="588963" cy="307975"/>
            </a:xfrm>
            <a:custGeom>
              <a:avLst/>
              <a:gdLst>
                <a:gd name="T0" fmla="*/ 197 w 197"/>
                <a:gd name="T1" fmla="*/ 102 h 103"/>
                <a:gd name="T2" fmla="*/ 140 w 197"/>
                <a:gd name="T3" fmla="*/ 99 h 103"/>
                <a:gd name="T4" fmla="*/ 68 w 197"/>
                <a:gd name="T5" fmla="*/ 96 h 103"/>
                <a:gd name="T6" fmla="*/ 14 w 197"/>
                <a:gd name="T7" fmla="*/ 96 h 103"/>
                <a:gd name="T8" fmla="*/ 8 w 197"/>
                <a:gd name="T9" fmla="*/ 96 h 103"/>
                <a:gd name="T10" fmla="*/ 5 w 197"/>
                <a:gd name="T11" fmla="*/ 48 h 103"/>
                <a:gd name="T12" fmla="*/ 2 w 197"/>
                <a:gd name="T13" fmla="*/ 6 h 103"/>
                <a:gd name="T14" fmla="*/ 104 w 197"/>
                <a:gd name="T15" fmla="*/ 6 h 103"/>
                <a:gd name="T16" fmla="*/ 140 w 197"/>
                <a:gd name="T17" fmla="*/ 3 h 103"/>
                <a:gd name="T18" fmla="*/ 197 w 197"/>
                <a:gd name="T19" fmla="*/ 0 h 103"/>
                <a:gd name="T20" fmla="*/ 197 w 197"/>
                <a:gd name="T21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103">
                  <a:moveTo>
                    <a:pt x="197" y="102"/>
                  </a:moveTo>
                  <a:cubicBezTo>
                    <a:pt x="176" y="103"/>
                    <a:pt x="157" y="102"/>
                    <a:pt x="140" y="99"/>
                  </a:cubicBezTo>
                  <a:cubicBezTo>
                    <a:pt x="113" y="101"/>
                    <a:pt x="95" y="94"/>
                    <a:pt x="68" y="96"/>
                  </a:cubicBezTo>
                  <a:cubicBezTo>
                    <a:pt x="57" y="91"/>
                    <a:pt x="25" y="91"/>
                    <a:pt x="14" y="96"/>
                  </a:cubicBezTo>
                  <a:cubicBezTo>
                    <a:pt x="12" y="96"/>
                    <a:pt x="10" y="96"/>
                    <a:pt x="8" y="96"/>
                  </a:cubicBezTo>
                  <a:cubicBezTo>
                    <a:pt x="6" y="81"/>
                    <a:pt x="12" y="58"/>
                    <a:pt x="5" y="48"/>
                  </a:cubicBezTo>
                  <a:cubicBezTo>
                    <a:pt x="7" y="31"/>
                    <a:pt x="0" y="23"/>
                    <a:pt x="2" y="6"/>
                  </a:cubicBezTo>
                  <a:cubicBezTo>
                    <a:pt x="36" y="6"/>
                    <a:pt x="70" y="6"/>
                    <a:pt x="104" y="6"/>
                  </a:cubicBezTo>
                  <a:cubicBezTo>
                    <a:pt x="115" y="4"/>
                    <a:pt x="134" y="10"/>
                    <a:pt x="140" y="3"/>
                  </a:cubicBezTo>
                  <a:cubicBezTo>
                    <a:pt x="162" y="5"/>
                    <a:pt x="178" y="1"/>
                    <a:pt x="197" y="0"/>
                  </a:cubicBezTo>
                  <a:cubicBezTo>
                    <a:pt x="197" y="34"/>
                    <a:pt x="197" y="68"/>
                    <a:pt x="197" y="102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0" name="Freeform 782"/>
            <p:cNvSpPr/>
            <p:nvPr/>
          </p:nvSpPr>
          <p:spPr bwMode="auto">
            <a:xfrm>
              <a:off x="6938968" y="4169569"/>
              <a:ext cx="22225" cy="376238"/>
            </a:xfrm>
            <a:custGeom>
              <a:avLst/>
              <a:gdLst>
                <a:gd name="T0" fmla="*/ 4 w 7"/>
                <a:gd name="T1" fmla="*/ 126 h 126"/>
                <a:gd name="T2" fmla="*/ 7 w 7"/>
                <a:gd name="T3" fmla="*/ 0 h 126"/>
                <a:gd name="T4" fmla="*/ 7 w 7"/>
                <a:gd name="T5" fmla="*/ 126 h 126"/>
                <a:gd name="T6" fmla="*/ 4 w 7"/>
                <a:gd name="T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6">
                  <a:moveTo>
                    <a:pt x="4" y="126"/>
                  </a:moveTo>
                  <a:cubicBezTo>
                    <a:pt x="6" y="85"/>
                    <a:pt x="0" y="36"/>
                    <a:pt x="7" y="0"/>
                  </a:cubicBezTo>
                  <a:cubicBezTo>
                    <a:pt x="7" y="42"/>
                    <a:pt x="7" y="84"/>
                    <a:pt x="7" y="126"/>
                  </a:cubicBezTo>
                  <a:cubicBezTo>
                    <a:pt x="6" y="126"/>
                    <a:pt x="5" y="126"/>
                    <a:pt x="4" y="126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1" name="Freeform 783"/>
            <p:cNvSpPr/>
            <p:nvPr/>
          </p:nvSpPr>
          <p:spPr bwMode="auto">
            <a:xfrm>
              <a:off x="7897818" y="4455319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2" name="Freeform 785"/>
            <p:cNvSpPr/>
            <p:nvPr/>
          </p:nvSpPr>
          <p:spPr bwMode="auto">
            <a:xfrm>
              <a:off x="6473831" y="450929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3" name="Freeform 786"/>
            <p:cNvSpPr/>
            <p:nvPr/>
          </p:nvSpPr>
          <p:spPr bwMode="auto">
            <a:xfrm>
              <a:off x="1808168" y="4393406"/>
              <a:ext cx="512763" cy="241300"/>
            </a:xfrm>
            <a:custGeom>
              <a:avLst/>
              <a:gdLst>
                <a:gd name="T0" fmla="*/ 172 w 172"/>
                <a:gd name="T1" fmla="*/ 81 h 81"/>
                <a:gd name="T2" fmla="*/ 154 w 172"/>
                <a:gd name="T3" fmla="*/ 78 h 81"/>
                <a:gd name="T4" fmla="*/ 109 w 172"/>
                <a:gd name="T5" fmla="*/ 78 h 81"/>
                <a:gd name="T6" fmla="*/ 64 w 172"/>
                <a:gd name="T7" fmla="*/ 75 h 81"/>
                <a:gd name="T8" fmla="*/ 19 w 172"/>
                <a:gd name="T9" fmla="*/ 75 h 81"/>
                <a:gd name="T10" fmla="*/ 7 w 172"/>
                <a:gd name="T11" fmla="*/ 78 h 81"/>
                <a:gd name="T12" fmla="*/ 4 w 172"/>
                <a:gd name="T13" fmla="*/ 39 h 81"/>
                <a:gd name="T14" fmla="*/ 7 w 172"/>
                <a:gd name="T15" fmla="*/ 0 h 81"/>
                <a:gd name="T16" fmla="*/ 55 w 172"/>
                <a:gd name="T17" fmla="*/ 0 h 81"/>
                <a:gd name="T18" fmla="*/ 79 w 172"/>
                <a:gd name="T19" fmla="*/ 0 h 81"/>
                <a:gd name="T20" fmla="*/ 139 w 172"/>
                <a:gd name="T21" fmla="*/ 0 h 81"/>
                <a:gd name="T22" fmla="*/ 172 w 172"/>
                <a:gd name="T23" fmla="*/ 0 h 81"/>
                <a:gd name="T24" fmla="*/ 172 w 172"/>
                <a:gd name="T2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81">
                  <a:moveTo>
                    <a:pt x="172" y="81"/>
                  </a:moveTo>
                  <a:cubicBezTo>
                    <a:pt x="168" y="78"/>
                    <a:pt x="161" y="78"/>
                    <a:pt x="154" y="78"/>
                  </a:cubicBezTo>
                  <a:cubicBezTo>
                    <a:pt x="146" y="73"/>
                    <a:pt x="117" y="73"/>
                    <a:pt x="109" y="78"/>
                  </a:cubicBezTo>
                  <a:cubicBezTo>
                    <a:pt x="91" y="80"/>
                    <a:pt x="82" y="73"/>
                    <a:pt x="64" y="75"/>
                  </a:cubicBezTo>
                  <a:cubicBezTo>
                    <a:pt x="56" y="70"/>
                    <a:pt x="27" y="70"/>
                    <a:pt x="19" y="75"/>
                  </a:cubicBezTo>
                  <a:cubicBezTo>
                    <a:pt x="14" y="75"/>
                    <a:pt x="8" y="74"/>
                    <a:pt x="7" y="78"/>
                  </a:cubicBezTo>
                  <a:cubicBezTo>
                    <a:pt x="0" y="71"/>
                    <a:pt x="6" y="51"/>
                    <a:pt x="4" y="39"/>
                  </a:cubicBezTo>
                  <a:cubicBezTo>
                    <a:pt x="11" y="32"/>
                    <a:pt x="5" y="12"/>
                    <a:pt x="7" y="0"/>
                  </a:cubicBezTo>
                  <a:cubicBezTo>
                    <a:pt x="23" y="0"/>
                    <a:pt x="39" y="0"/>
                    <a:pt x="55" y="0"/>
                  </a:cubicBezTo>
                  <a:cubicBezTo>
                    <a:pt x="63" y="0"/>
                    <a:pt x="71" y="0"/>
                    <a:pt x="79" y="0"/>
                  </a:cubicBezTo>
                  <a:cubicBezTo>
                    <a:pt x="92" y="5"/>
                    <a:pt x="126" y="5"/>
                    <a:pt x="139" y="0"/>
                  </a:cubicBezTo>
                  <a:cubicBezTo>
                    <a:pt x="150" y="0"/>
                    <a:pt x="161" y="0"/>
                    <a:pt x="172" y="0"/>
                  </a:cubicBezTo>
                  <a:cubicBezTo>
                    <a:pt x="172" y="27"/>
                    <a:pt x="172" y="54"/>
                    <a:pt x="172" y="8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4" name="Freeform 787"/>
            <p:cNvSpPr/>
            <p:nvPr/>
          </p:nvSpPr>
          <p:spPr bwMode="auto">
            <a:xfrm>
              <a:off x="995368" y="4631531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5" name="Freeform 788"/>
            <p:cNvSpPr/>
            <p:nvPr/>
          </p:nvSpPr>
          <p:spPr bwMode="auto">
            <a:xfrm>
              <a:off x="1377956" y="4401344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4 w 88"/>
                <a:gd name="T9" fmla="*/ 18 h 84"/>
                <a:gd name="T10" fmla="*/ 4 w 88"/>
                <a:gd name="T11" fmla="*/ 0 h 84"/>
                <a:gd name="T12" fmla="*/ 88 w 88"/>
                <a:gd name="T13" fmla="*/ 0 h 84"/>
                <a:gd name="T14" fmla="*/ 88 w 88"/>
                <a:gd name="T15" fmla="*/ 60 h 84"/>
                <a:gd name="T16" fmla="*/ 85 w 88"/>
                <a:gd name="T17" fmla="*/ 81 h 84"/>
                <a:gd name="T18" fmla="*/ 46 w 88"/>
                <a:gd name="T1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6" name="Freeform 789"/>
            <p:cNvSpPr/>
            <p:nvPr/>
          </p:nvSpPr>
          <p:spPr bwMode="auto">
            <a:xfrm>
              <a:off x="1425581" y="4631531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7" name="Freeform 790"/>
            <p:cNvSpPr/>
            <p:nvPr/>
          </p:nvSpPr>
          <p:spPr bwMode="auto">
            <a:xfrm>
              <a:off x="2187581" y="4631531"/>
              <a:ext cx="133350" cy="20638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8" name="Freeform 791"/>
            <p:cNvSpPr/>
            <p:nvPr/>
          </p:nvSpPr>
          <p:spPr bwMode="auto">
            <a:xfrm>
              <a:off x="942981" y="4563269"/>
              <a:ext cx="25400" cy="122238"/>
            </a:xfrm>
            <a:custGeom>
              <a:avLst/>
              <a:gdLst>
                <a:gd name="T0" fmla="*/ 9 w 9"/>
                <a:gd name="T1" fmla="*/ 30 h 41"/>
                <a:gd name="T2" fmla="*/ 6 w 9"/>
                <a:gd name="T3" fmla="*/ 0 h 41"/>
                <a:gd name="T4" fmla="*/ 6 w 9"/>
                <a:gd name="T5" fmla="*/ 30 h 41"/>
                <a:gd name="T6" fmla="*/ 9 w 9"/>
                <a:gd name="T7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1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9" name="Freeform 792"/>
            <p:cNvSpPr/>
            <p:nvPr/>
          </p:nvSpPr>
          <p:spPr bwMode="auto">
            <a:xfrm>
              <a:off x="1368431" y="4518819"/>
              <a:ext cx="30163" cy="163513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0" name="Freeform 793"/>
            <p:cNvSpPr/>
            <p:nvPr/>
          </p:nvSpPr>
          <p:spPr bwMode="auto">
            <a:xfrm>
              <a:off x="1804993" y="4652169"/>
              <a:ext cx="528638" cy="263525"/>
            </a:xfrm>
            <a:custGeom>
              <a:avLst/>
              <a:gdLst>
                <a:gd name="T0" fmla="*/ 41 w 177"/>
                <a:gd name="T1" fmla="*/ 0 h 88"/>
                <a:gd name="T2" fmla="*/ 80 w 177"/>
                <a:gd name="T3" fmla="*/ 0 h 88"/>
                <a:gd name="T4" fmla="*/ 128 w 177"/>
                <a:gd name="T5" fmla="*/ 0 h 88"/>
                <a:gd name="T6" fmla="*/ 173 w 177"/>
                <a:gd name="T7" fmla="*/ 0 h 88"/>
                <a:gd name="T8" fmla="*/ 173 w 177"/>
                <a:gd name="T9" fmla="*/ 39 h 88"/>
                <a:gd name="T10" fmla="*/ 170 w 177"/>
                <a:gd name="T11" fmla="*/ 81 h 88"/>
                <a:gd name="T12" fmla="*/ 128 w 177"/>
                <a:gd name="T13" fmla="*/ 81 h 88"/>
                <a:gd name="T14" fmla="*/ 83 w 177"/>
                <a:gd name="T15" fmla="*/ 81 h 88"/>
                <a:gd name="T16" fmla="*/ 2 w 177"/>
                <a:gd name="T17" fmla="*/ 72 h 88"/>
                <a:gd name="T18" fmla="*/ 5 w 177"/>
                <a:gd name="T19" fmla="*/ 0 h 88"/>
                <a:gd name="T20" fmla="*/ 41 w 177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" h="88">
                  <a:moveTo>
                    <a:pt x="41" y="0"/>
                  </a:moveTo>
                  <a:cubicBezTo>
                    <a:pt x="47" y="5"/>
                    <a:pt x="74" y="5"/>
                    <a:pt x="80" y="0"/>
                  </a:cubicBezTo>
                  <a:cubicBezTo>
                    <a:pt x="96" y="0"/>
                    <a:pt x="112" y="0"/>
                    <a:pt x="128" y="0"/>
                  </a:cubicBezTo>
                  <a:cubicBezTo>
                    <a:pt x="143" y="0"/>
                    <a:pt x="158" y="0"/>
                    <a:pt x="173" y="0"/>
                  </a:cubicBezTo>
                  <a:cubicBezTo>
                    <a:pt x="173" y="13"/>
                    <a:pt x="173" y="26"/>
                    <a:pt x="173" y="39"/>
                  </a:cubicBezTo>
                  <a:cubicBezTo>
                    <a:pt x="171" y="52"/>
                    <a:pt x="177" y="73"/>
                    <a:pt x="170" y="81"/>
                  </a:cubicBezTo>
                  <a:cubicBezTo>
                    <a:pt x="156" y="81"/>
                    <a:pt x="142" y="81"/>
                    <a:pt x="128" y="81"/>
                  </a:cubicBezTo>
                  <a:cubicBezTo>
                    <a:pt x="113" y="81"/>
                    <a:pt x="98" y="81"/>
                    <a:pt x="83" y="81"/>
                  </a:cubicBezTo>
                  <a:cubicBezTo>
                    <a:pt x="64" y="70"/>
                    <a:pt x="16" y="88"/>
                    <a:pt x="2" y="72"/>
                  </a:cubicBezTo>
                  <a:cubicBezTo>
                    <a:pt x="0" y="45"/>
                    <a:pt x="6" y="26"/>
                    <a:pt x="5" y="0"/>
                  </a:cubicBezTo>
                  <a:cubicBezTo>
                    <a:pt x="17" y="0"/>
                    <a:pt x="29" y="0"/>
                    <a:pt x="41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1" name="Freeform 794"/>
            <p:cNvSpPr/>
            <p:nvPr/>
          </p:nvSpPr>
          <p:spPr bwMode="auto">
            <a:xfrm>
              <a:off x="2366968" y="4626769"/>
              <a:ext cx="20638" cy="88900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30 h 30"/>
                <a:gd name="T4" fmla="*/ 0 w 7"/>
                <a:gd name="T5" fmla="*/ 0 h 30"/>
                <a:gd name="T6" fmla="*/ 3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2" name="Freeform 795"/>
            <p:cNvSpPr/>
            <p:nvPr/>
          </p:nvSpPr>
          <p:spPr bwMode="auto">
            <a:xfrm>
              <a:off x="5778506" y="4668044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3" name="Freeform 796"/>
            <p:cNvSpPr/>
            <p:nvPr/>
          </p:nvSpPr>
          <p:spPr bwMode="auto">
            <a:xfrm>
              <a:off x="6019806" y="4675981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4" name="Freeform 797"/>
            <p:cNvSpPr/>
            <p:nvPr/>
          </p:nvSpPr>
          <p:spPr bwMode="auto">
            <a:xfrm>
              <a:off x="7331081" y="4428331"/>
              <a:ext cx="14288" cy="430213"/>
            </a:xfrm>
            <a:custGeom>
              <a:avLst/>
              <a:gdLst>
                <a:gd name="T0" fmla="*/ 5 w 5"/>
                <a:gd name="T1" fmla="*/ 144 h 144"/>
                <a:gd name="T2" fmla="*/ 5 w 5"/>
                <a:gd name="T3" fmla="*/ 0 h 144"/>
                <a:gd name="T4" fmla="*/ 5 w 5"/>
                <a:gd name="T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4">
                  <a:moveTo>
                    <a:pt x="5" y="144"/>
                  </a:moveTo>
                  <a:cubicBezTo>
                    <a:pt x="0" y="103"/>
                    <a:pt x="0" y="41"/>
                    <a:pt x="5" y="0"/>
                  </a:cubicBezTo>
                  <a:cubicBezTo>
                    <a:pt x="5" y="48"/>
                    <a:pt x="5" y="96"/>
                    <a:pt x="5" y="14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5" name="Freeform 798"/>
            <p:cNvSpPr/>
            <p:nvPr/>
          </p:nvSpPr>
          <p:spPr bwMode="auto">
            <a:xfrm>
              <a:off x="7531106" y="462676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6" name="Freeform 799"/>
            <p:cNvSpPr/>
            <p:nvPr/>
          </p:nvSpPr>
          <p:spPr bwMode="auto">
            <a:xfrm>
              <a:off x="5106993" y="4691856"/>
              <a:ext cx="581025" cy="14288"/>
            </a:xfrm>
            <a:custGeom>
              <a:avLst/>
              <a:gdLst>
                <a:gd name="T0" fmla="*/ 0 w 195"/>
                <a:gd name="T1" fmla="*/ 5 h 5"/>
                <a:gd name="T2" fmla="*/ 195 w 195"/>
                <a:gd name="T3" fmla="*/ 5 h 5"/>
                <a:gd name="T4" fmla="*/ 0 w 19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" h="5">
                  <a:moveTo>
                    <a:pt x="0" y="5"/>
                  </a:moveTo>
                  <a:cubicBezTo>
                    <a:pt x="58" y="0"/>
                    <a:pt x="137" y="0"/>
                    <a:pt x="195" y="5"/>
                  </a:cubicBezTo>
                  <a:cubicBezTo>
                    <a:pt x="130" y="5"/>
                    <a:pt x="65" y="5"/>
                    <a:pt x="0" y="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7" name="Freeform 800"/>
            <p:cNvSpPr/>
            <p:nvPr/>
          </p:nvSpPr>
          <p:spPr bwMode="auto">
            <a:xfrm>
              <a:off x="2822581" y="4702969"/>
              <a:ext cx="144463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8" name="Freeform 801"/>
            <p:cNvSpPr/>
            <p:nvPr/>
          </p:nvSpPr>
          <p:spPr bwMode="auto">
            <a:xfrm>
              <a:off x="6029331" y="4702969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9" name="Freeform 802"/>
            <p:cNvSpPr/>
            <p:nvPr/>
          </p:nvSpPr>
          <p:spPr bwMode="auto">
            <a:xfrm>
              <a:off x="6216656" y="4712494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0" name="Freeform 803"/>
            <p:cNvSpPr/>
            <p:nvPr/>
          </p:nvSpPr>
          <p:spPr bwMode="auto">
            <a:xfrm>
              <a:off x="5086356" y="4725194"/>
              <a:ext cx="31750" cy="106363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1" name="Freeform 804"/>
            <p:cNvSpPr/>
            <p:nvPr/>
          </p:nvSpPr>
          <p:spPr bwMode="auto">
            <a:xfrm>
              <a:off x="5097468" y="4701381"/>
              <a:ext cx="1362075" cy="201613"/>
            </a:xfrm>
            <a:custGeom>
              <a:avLst/>
              <a:gdLst>
                <a:gd name="T0" fmla="*/ 408 w 456"/>
                <a:gd name="T1" fmla="*/ 11 h 68"/>
                <a:gd name="T2" fmla="*/ 456 w 456"/>
                <a:gd name="T3" fmla="*/ 11 h 68"/>
                <a:gd name="T4" fmla="*/ 456 w 456"/>
                <a:gd name="T5" fmla="*/ 65 h 68"/>
                <a:gd name="T6" fmla="*/ 441 w 456"/>
                <a:gd name="T7" fmla="*/ 65 h 68"/>
                <a:gd name="T8" fmla="*/ 237 w 456"/>
                <a:gd name="T9" fmla="*/ 65 h 68"/>
                <a:gd name="T10" fmla="*/ 132 w 456"/>
                <a:gd name="T11" fmla="*/ 68 h 68"/>
                <a:gd name="T12" fmla="*/ 0 w 456"/>
                <a:gd name="T13" fmla="*/ 68 h 68"/>
                <a:gd name="T14" fmla="*/ 0 w 456"/>
                <a:gd name="T15" fmla="*/ 44 h 68"/>
                <a:gd name="T16" fmla="*/ 3 w 456"/>
                <a:gd name="T17" fmla="*/ 8 h 68"/>
                <a:gd name="T18" fmla="*/ 3 w 456"/>
                <a:gd name="T19" fmla="*/ 2 h 68"/>
                <a:gd name="T20" fmla="*/ 198 w 456"/>
                <a:gd name="T21" fmla="*/ 2 h 68"/>
                <a:gd name="T22" fmla="*/ 312 w 456"/>
                <a:gd name="T23" fmla="*/ 5 h 68"/>
                <a:gd name="T24" fmla="*/ 345 w 456"/>
                <a:gd name="T25" fmla="*/ 8 h 68"/>
                <a:gd name="T26" fmla="*/ 375 w 456"/>
                <a:gd name="T27" fmla="*/ 8 h 68"/>
                <a:gd name="T28" fmla="*/ 408 w 456"/>
                <a:gd name="T29" fmla="*/ 1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6" h="68">
                  <a:moveTo>
                    <a:pt x="408" y="11"/>
                  </a:moveTo>
                  <a:cubicBezTo>
                    <a:pt x="424" y="11"/>
                    <a:pt x="440" y="11"/>
                    <a:pt x="456" y="11"/>
                  </a:cubicBezTo>
                  <a:cubicBezTo>
                    <a:pt x="456" y="29"/>
                    <a:pt x="456" y="47"/>
                    <a:pt x="456" y="65"/>
                  </a:cubicBezTo>
                  <a:cubicBezTo>
                    <a:pt x="451" y="65"/>
                    <a:pt x="446" y="65"/>
                    <a:pt x="441" y="65"/>
                  </a:cubicBezTo>
                  <a:cubicBezTo>
                    <a:pt x="373" y="65"/>
                    <a:pt x="305" y="65"/>
                    <a:pt x="237" y="65"/>
                  </a:cubicBezTo>
                  <a:cubicBezTo>
                    <a:pt x="203" y="67"/>
                    <a:pt x="161" y="61"/>
                    <a:pt x="132" y="68"/>
                  </a:cubicBezTo>
                  <a:cubicBezTo>
                    <a:pt x="88" y="68"/>
                    <a:pt x="44" y="68"/>
                    <a:pt x="0" y="68"/>
                  </a:cubicBezTo>
                  <a:cubicBezTo>
                    <a:pt x="0" y="60"/>
                    <a:pt x="0" y="52"/>
                    <a:pt x="0" y="44"/>
                  </a:cubicBezTo>
                  <a:cubicBezTo>
                    <a:pt x="7" y="38"/>
                    <a:pt x="1" y="19"/>
                    <a:pt x="3" y="8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68" y="2"/>
                    <a:pt x="133" y="2"/>
                    <a:pt x="198" y="2"/>
                  </a:cubicBezTo>
                  <a:cubicBezTo>
                    <a:pt x="239" y="0"/>
                    <a:pt x="271" y="7"/>
                    <a:pt x="312" y="5"/>
                  </a:cubicBezTo>
                  <a:cubicBezTo>
                    <a:pt x="317" y="12"/>
                    <a:pt x="335" y="6"/>
                    <a:pt x="345" y="8"/>
                  </a:cubicBezTo>
                  <a:cubicBezTo>
                    <a:pt x="355" y="8"/>
                    <a:pt x="365" y="8"/>
                    <a:pt x="375" y="8"/>
                  </a:cubicBezTo>
                  <a:cubicBezTo>
                    <a:pt x="380" y="15"/>
                    <a:pt x="398" y="9"/>
                    <a:pt x="408" y="1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2" name="Freeform 805"/>
            <p:cNvSpPr/>
            <p:nvPr/>
          </p:nvSpPr>
          <p:spPr bwMode="auto">
            <a:xfrm>
              <a:off x="6483356" y="4725194"/>
              <a:ext cx="31750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3" name="Freeform 806"/>
            <p:cNvSpPr/>
            <p:nvPr/>
          </p:nvSpPr>
          <p:spPr bwMode="auto">
            <a:xfrm>
              <a:off x="7918456" y="4652169"/>
              <a:ext cx="20638" cy="90488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3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4" name="Freeform 807"/>
            <p:cNvSpPr/>
            <p:nvPr/>
          </p:nvSpPr>
          <p:spPr bwMode="auto">
            <a:xfrm>
              <a:off x="7175506" y="4652169"/>
              <a:ext cx="20638" cy="100013"/>
            </a:xfrm>
            <a:custGeom>
              <a:avLst/>
              <a:gdLst>
                <a:gd name="T0" fmla="*/ 0 w 7"/>
                <a:gd name="T1" fmla="*/ 33 h 33"/>
                <a:gd name="T2" fmla="*/ 0 w 7"/>
                <a:gd name="T3" fmla="*/ 0 h 33"/>
                <a:gd name="T4" fmla="*/ 3 w 7"/>
                <a:gd name="T5" fmla="*/ 0 h 33"/>
                <a:gd name="T6" fmla="*/ 0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5" name="Freeform 808"/>
            <p:cNvSpPr/>
            <p:nvPr/>
          </p:nvSpPr>
          <p:spPr bwMode="auto">
            <a:xfrm>
              <a:off x="2760668" y="4760119"/>
              <a:ext cx="546100" cy="322263"/>
            </a:xfrm>
            <a:custGeom>
              <a:avLst/>
              <a:gdLst>
                <a:gd name="T0" fmla="*/ 114 w 183"/>
                <a:gd name="T1" fmla="*/ 0 h 108"/>
                <a:gd name="T2" fmla="*/ 183 w 183"/>
                <a:gd name="T3" fmla="*/ 3 h 108"/>
                <a:gd name="T4" fmla="*/ 183 w 183"/>
                <a:gd name="T5" fmla="*/ 108 h 108"/>
                <a:gd name="T6" fmla="*/ 0 w 183"/>
                <a:gd name="T7" fmla="*/ 108 h 108"/>
                <a:gd name="T8" fmla="*/ 0 w 183"/>
                <a:gd name="T9" fmla="*/ 81 h 108"/>
                <a:gd name="T10" fmla="*/ 3 w 183"/>
                <a:gd name="T11" fmla="*/ 51 h 108"/>
                <a:gd name="T12" fmla="*/ 3 w 183"/>
                <a:gd name="T13" fmla="*/ 0 h 108"/>
                <a:gd name="T14" fmla="*/ 114 w 183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08">
                  <a:moveTo>
                    <a:pt x="114" y="0"/>
                  </a:moveTo>
                  <a:cubicBezTo>
                    <a:pt x="132" y="6"/>
                    <a:pt x="160" y="2"/>
                    <a:pt x="183" y="3"/>
                  </a:cubicBezTo>
                  <a:cubicBezTo>
                    <a:pt x="183" y="38"/>
                    <a:pt x="183" y="73"/>
                    <a:pt x="183" y="108"/>
                  </a:cubicBezTo>
                  <a:cubicBezTo>
                    <a:pt x="122" y="108"/>
                    <a:pt x="61" y="108"/>
                    <a:pt x="0" y="108"/>
                  </a:cubicBezTo>
                  <a:cubicBezTo>
                    <a:pt x="0" y="99"/>
                    <a:pt x="0" y="90"/>
                    <a:pt x="0" y="81"/>
                  </a:cubicBezTo>
                  <a:cubicBezTo>
                    <a:pt x="7" y="77"/>
                    <a:pt x="1" y="60"/>
                    <a:pt x="3" y="51"/>
                  </a:cubicBezTo>
                  <a:cubicBezTo>
                    <a:pt x="3" y="34"/>
                    <a:pt x="3" y="17"/>
                    <a:pt x="3" y="0"/>
                  </a:cubicBezTo>
                  <a:cubicBezTo>
                    <a:pt x="40" y="0"/>
                    <a:pt x="77" y="0"/>
                    <a:pt x="11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6" name="Freeform 810"/>
            <p:cNvSpPr/>
            <p:nvPr/>
          </p:nvSpPr>
          <p:spPr bwMode="auto">
            <a:xfrm>
              <a:off x="6921515" y="4671221"/>
              <a:ext cx="33338" cy="196850"/>
            </a:xfrm>
            <a:custGeom>
              <a:avLst/>
              <a:gdLst>
                <a:gd name="T0" fmla="*/ 7 w 11"/>
                <a:gd name="T1" fmla="*/ 66 h 66"/>
                <a:gd name="T2" fmla="*/ 4 w 11"/>
                <a:gd name="T3" fmla="*/ 0 h 66"/>
                <a:gd name="T4" fmla="*/ 7 w 11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6">
                  <a:moveTo>
                    <a:pt x="7" y="66"/>
                  </a:moveTo>
                  <a:cubicBezTo>
                    <a:pt x="0" y="50"/>
                    <a:pt x="6" y="21"/>
                    <a:pt x="4" y="0"/>
                  </a:cubicBezTo>
                  <a:cubicBezTo>
                    <a:pt x="11" y="16"/>
                    <a:pt x="5" y="45"/>
                    <a:pt x="7" y="6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7" name="Freeform 811"/>
            <p:cNvSpPr/>
            <p:nvPr/>
          </p:nvSpPr>
          <p:spPr bwMode="auto">
            <a:xfrm>
              <a:off x="933461" y="4753771"/>
              <a:ext cx="312738" cy="60325"/>
            </a:xfrm>
            <a:custGeom>
              <a:avLst/>
              <a:gdLst>
                <a:gd name="T0" fmla="*/ 0 w 105"/>
                <a:gd name="T1" fmla="*/ 11 h 20"/>
                <a:gd name="T2" fmla="*/ 105 w 105"/>
                <a:gd name="T3" fmla="*/ 8 h 20"/>
                <a:gd name="T4" fmla="*/ 105 w 105"/>
                <a:gd name="T5" fmla="*/ 20 h 20"/>
                <a:gd name="T6" fmla="*/ 0 w 105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20">
                  <a:moveTo>
                    <a:pt x="0" y="11"/>
                  </a:moveTo>
                  <a:cubicBezTo>
                    <a:pt x="29" y="4"/>
                    <a:pt x="71" y="10"/>
                    <a:pt x="105" y="8"/>
                  </a:cubicBezTo>
                  <a:cubicBezTo>
                    <a:pt x="105" y="12"/>
                    <a:pt x="105" y="16"/>
                    <a:pt x="105" y="20"/>
                  </a:cubicBezTo>
                  <a:cubicBezTo>
                    <a:pt x="87" y="0"/>
                    <a:pt x="33" y="16"/>
                    <a:pt x="0" y="1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8" name="Freeform 812"/>
            <p:cNvSpPr/>
            <p:nvPr/>
          </p:nvSpPr>
          <p:spPr bwMode="auto">
            <a:xfrm>
              <a:off x="8077216" y="4706146"/>
              <a:ext cx="33338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9" name="Freeform 814"/>
            <p:cNvSpPr/>
            <p:nvPr/>
          </p:nvSpPr>
          <p:spPr bwMode="auto">
            <a:xfrm>
              <a:off x="1390661" y="4793458"/>
              <a:ext cx="250825" cy="38100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0" name="Freeform 815"/>
            <p:cNvSpPr/>
            <p:nvPr/>
          </p:nvSpPr>
          <p:spPr bwMode="auto">
            <a:xfrm>
              <a:off x="8112141" y="4652171"/>
              <a:ext cx="22225" cy="179388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1" name="Freeform 816"/>
            <p:cNvSpPr/>
            <p:nvPr/>
          </p:nvSpPr>
          <p:spPr bwMode="auto">
            <a:xfrm>
              <a:off x="7918466" y="4742658"/>
              <a:ext cx="9525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2" name="Freeform 817"/>
            <p:cNvSpPr/>
            <p:nvPr/>
          </p:nvSpPr>
          <p:spPr bwMode="auto">
            <a:xfrm>
              <a:off x="1343036" y="4804571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3" name="Freeform 818"/>
            <p:cNvSpPr/>
            <p:nvPr/>
          </p:nvSpPr>
          <p:spPr bwMode="auto">
            <a:xfrm>
              <a:off x="1744674" y="4804571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4" name="Freeform 819"/>
            <p:cNvSpPr/>
            <p:nvPr/>
          </p:nvSpPr>
          <p:spPr bwMode="auto">
            <a:xfrm>
              <a:off x="2344749" y="4769646"/>
              <a:ext cx="33338" cy="142875"/>
            </a:xfrm>
            <a:custGeom>
              <a:avLst/>
              <a:gdLst>
                <a:gd name="T0" fmla="*/ 7 w 11"/>
                <a:gd name="T1" fmla="*/ 0 h 48"/>
                <a:gd name="T2" fmla="*/ 4 w 11"/>
                <a:gd name="T3" fmla="*/ 48 h 48"/>
                <a:gd name="T4" fmla="*/ 7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5" name="Freeform 820"/>
            <p:cNvSpPr/>
            <p:nvPr/>
          </p:nvSpPr>
          <p:spPr bwMode="auto">
            <a:xfrm>
              <a:off x="1787537" y="4861721"/>
              <a:ext cx="265113" cy="53975"/>
            </a:xfrm>
            <a:custGeom>
              <a:avLst/>
              <a:gdLst>
                <a:gd name="T0" fmla="*/ 8 w 89"/>
                <a:gd name="T1" fmla="*/ 2 h 18"/>
                <a:gd name="T2" fmla="*/ 89 w 89"/>
                <a:gd name="T3" fmla="*/ 11 h 18"/>
                <a:gd name="T4" fmla="*/ 41 w 89"/>
                <a:gd name="T5" fmla="*/ 11 h 18"/>
                <a:gd name="T6" fmla="*/ 8 w 89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18">
                  <a:moveTo>
                    <a:pt x="8" y="2"/>
                  </a:moveTo>
                  <a:cubicBezTo>
                    <a:pt x="22" y="18"/>
                    <a:pt x="70" y="0"/>
                    <a:pt x="89" y="11"/>
                  </a:cubicBezTo>
                  <a:cubicBezTo>
                    <a:pt x="75" y="11"/>
                    <a:pt x="57" y="12"/>
                    <a:pt x="41" y="11"/>
                  </a:cubicBezTo>
                  <a:cubicBezTo>
                    <a:pt x="25" y="10"/>
                    <a:pt x="0" y="17"/>
                    <a:pt x="8" y="2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6" name="Freeform 821"/>
            <p:cNvSpPr/>
            <p:nvPr/>
          </p:nvSpPr>
          <p:spPr bwMode="auto">
            <a:xfrm>
              <a:off x="6599252" y="4841083"/>
              <a:ext cx="33338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7" name="Freeform 822"/>
            <p:cNvSpPr/>
            <p:nvPr/>
          </p:nvSpPr>
          <p:spPr bwMode="auto">
            <a:xfrm>
              <a:off x="5053026" y="4787108"/>
              <a:ext cx="20638" cy="125413"/>
            </a:xfrm>
            <a:custGeom>
              <a:avLst/>
              <a:gdLst>
                <a:gd name="T0" fmla="*/ 0 w 7"/>
                <a:gd name="T1" fmla="*/ 42 h 42"/>
                <a:gd name="T2" fmla="*/ 0 w 7"/>
                <a:gd name="T3" fmla="*/ 0 h 42"/>
                <a:gd name="T4" fmla="*/ 3 w 7"/>
                <a:gd name="T5" fmla="*/ 0 h 42"/>
                <a:gd name="T6" fmla="*/ 0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8" name="Freeform 823"/>
            <p:cNvSpPr/>
            <p:nvPr/>
          </p:nvSpPr>
          <p:spPr bwMode="auto">
            <a:xfrm>
              <a:off x="6413515" y="4895058"/>
              <a:ext cx="46038" cy="34925"/>
            </a:xfrm>
            <a:custGeom>
              <a:avLst/>
              <a:gdLst>
                <a:gd name="T0" fmla="*/ 15 w 15"/>
                <a:gd name="T1" fmla="*/ 0 h 12"/>
                <a:gd name="T2" fmla="*/ 15 w 15"/>
                <a:gd name="T3" fmla="*/ 9 h 12"/>
                <a:gd name="T4" fmla="*/ 0 w 15"/>
                <a:gd name="T5" fmla="*/ 3 h 12"/>
                <a:gd name="T6" fmla="*/ 0 w 15"/>
                <a:gd name="T7" fmla="*/ 0 h 12"/>
                <a:gd name="T8" fmla="*/ 15 w 1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5" y="3"/>
                    <a:pt x="15" y="6"/>
                    <a:pt x="15" y="9"/>
                  </a:cubicBezTo>
                  <a:cubicBezTo>
                    <a:pt x="5" y="12"/>
                    <a:pt x="6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9" name="Freeform 824"/>
            <p:cNvSpPr/>
            <p:nvPr/>
          </p:nvSpPr>
          <p:spPr bwMode="auto">
            <a:xfrm>
              <a:off x="7539053" y="4868071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0" name="Freeform 825"/>
            <p:cNvSpPr/>
            <p:nvPr/>
          </p:nvSpPr>
          <p:spPr bwMode="auto">
            <a:xfrm>
              <a:off x="6789753" y="4626771"/>
              <a:ext cx="22225" cy="312738"/>
            </a:xfrm>
            <a:custGeom>
              <a:avLst/>
              <a:gdLst>
                <a:gd name="T0" fmla="*/ 0 w 7"/>
                <a:gd name="T1" fmla="*/ 105 h 105"/>
                <a:gd name="T2" fmla="*/ 0 w 7"/>
                <a:gd name="T3" fmla="*/ 0 h 105"/>
                <a:gd name="T4" fmla="*/ 3 w 7"/>
                <a:gd name="T5" fmla="*/ 0 h 105"/>
                <a:gd name="T6" fmla="*/ 0 w 7"/>
                <a:gd name="T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5">
                  <a:moveTo>
                    <a:pt x="0" y="105"/>
                  </a:moveTo>
                  <a:cubicBezTo>
                    <a:pt x="0" y="70"/>
                    <a:pt x="0" y="3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34"/>
                    <a:pt x="7" y="76"/>
                    <a:pt x="0" y="10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1" name="Freeform 826"/>
            <p:cNvSpPr/>
            <p:nvPr/>
          </p:nvSpPr>
          <p:spPr bwMode="auto">
            <a:xfrm>
              <a:off x="7569216" y="3407570"/>
              <a:ext cx="358775" cy="1674813"/>
            </a:xfrm>
            <a:custGeom>
              <a:avLst/>
              <a:gdLst>
                <a:gd name="T0" fmla="*/ 117 w 120"/>
                <a:gd name="T1" fmla="*/ 480 h 561"/>
                <a:gd name="T2" fmla="*/ 120 w 120"/>
                <a:gd name="T3" fmla="*/ 510 h 561"/>
                <a:gd name="T4" fmla="*/ 120 w 120"/>
                <a:gd name="T5" fmla="*/ 561 h 561"/>
                <a:gd name="T6" fmla="*/ 6 w 120"/>
                <a:gd name="T7" fmla="*/ 561 h 561"/>
                <a:gd name="T8" fmla="*/ 6 w 120"/>
                <a:gd name="T9" fmla="*/ 525 h 561"/>
                <a:gd name="T10" fmla="*/ 9 w 120"/>
                <a:gd name="T11" fmla="*/ 450 h 561"/>
                <a:gd name="T12" fmla="*/ 9 w 120"/>
                <a:gd name="T13" fmla="*/ 396 h 561"/>
                <a:gd name="T14" fmla="*/ 6 w 120"/>
                <a:gd name="T15" fmla="*/ 360 h 561"/>
                <a:gd name="T16" fmla="*/ 6 w 120"/>
                <a:gd name="T17" fmla="*/ 327 h 561"/>
                <a:gd name="T18" fmla="*/ 6 w 120"/>
                <a:gd name="T19" fmla="*/ 291 h 561"/>
                <a:gd name="T20" fmla="*/ 6 w 120"/>
                <a:gd name="T21" fmla="*/ 258 h 561"/>
                <a:gd name="T22" fmla="*/ 3 w 120"/>
                <a:gd name="T23" fmla="*/ 225 h 561"/>
                <a:gd name="T24" fmla="*/ 3 w 120"/>
                <a:gd name="T25" fmla="*/ 189 h 561"/>
                <a:gd name="T26" fmla="*/ 3 w 120"/>
                <a:gd name="T27" fmla="*/ 156 h 561"/>
                <a:gd name="T28" fmla="*/ 3 w 120"/>
                <a:gd name="T29" fmla="*/ 120 h 561"/>
                <a:gd name="T30" fmla="*/ 0 w 120"/>
                <a:gd name="T31" fmla="*/ 87 h 561"/>
                <a:gd name="T32" fmla="*/ 0 w 120"/>
                <a:gd name="T33" fmla="*/ 54 h 561"/>
                <a:gd name="T34" fmla="*/ 0 w 120"/>
                <a:gd name="T35" fmla="*/ 3 h 561"/>
                <a:gd name="T36" fmla="*/ 18 w 120"/>
                <a:gd name="T37" fmla="*/ 3 h 561"/>
                <a:gd name="T38" fmla="*/ 102 w 120"/>
                <a:gd name="T39" fmla="*/ 0 h 561"/>
                <a:gd name="T40" fmla="*/ 111 w 120"/>
                <a:gd name="T41" fmla="*/ 0 h 561"/>
                <a:gd name="T42" fmla="*/ 111 w 120"/>
                <a:gd name="T43" fmla="*/ 30 h 561"/>
                <a:gd name="T44" fmla="*/ 111 w 120"/>
                <a:gd name="T45" fmla="*/ 108 h 561"/>
                <a:gd name="T46" fmla="*/ 111 w 120"/>
                <a:gd name="T47" fmla="*/ 159 h 561"/>
                <a:gd name="T48" fmla="*/ 114 w 120"/>
                <a:gd name="T49" fmla="*/ 204 h 561"/>
                <a:gd name="T50" fmla="*/ 114 w 120"/>
                <a:gd name="T51" fmla="*/ 255 h 561"/>
                <a:gd name="T52" fmla="*/ 114 w 120"/>
                <a:gd name="T53" fmla="*/ 306 h 561"/>
                <a:gd name="T54" fmla="*/ 114 w 120"/>
                <a:gd name="T55" fmla="*/ 351 h 561"/>
                <a:gd name="T56" fmla="*/ 117 w 120"/>
                <a:gd name="T57" fmla="*/ 387 h 561"/>
                <a:gd name="T58" fmla="*/ 117 w 120"/>
                <a:gd name="T59" fmla="*/ 417 h 561"/>
                <a:gd name="T60" fmla="*/ 117 w 120"/>
                <a:gd name="T61" fmla="*/ 447 h 561"/>
                <a:gd name="T62" fmla="*/ 117 w 120"/>
                <a:gd name="T63" fmla="*/ 48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561">
                  <a:moveTo>
                    <a:pt x="117" y="480"/>
                  </a:moveTo>
                  <a:cubicBezTo>
                    <a:pt x="119" y="489"/>
                    <a:pt x="113" y="506"/>
                    <a:pt x="120" y="510"/>
                  </a:cubicBezTo>
                  <a:cubicBezTo>
                    <a:pt x="120" y="527"/>
                    <a:pt x="120" y="544"/>
                    <a:pt x="120" y="561"/>
                  </a:cubicBezTo>
                  <a:cubicBezTo>
                    <a:pt x="82" y="561"/>
                    <a:pt x="44" y="561"/>
                    <a:pt x="6" y="561"/>
                  </a:cubicBezTo>
                  <a:cubicBezTo>
                    <a:pt x="6" y="549"/>
                    <a:pt x="6" y="537"/>
                    <a:pt x="6" y="525"/>
                  </a:cubicBezTo>
                  <a:cubicBezTo>
                    <a:pt x="13" y="506"/>
                    <a:pt x="7" y="474"/>
                    <a:pt x="9" y="450"/>
                  </a:cubicBezTo>
                  <a:cubicBezTo>
                    <a:pt x="9" y="432"/>
                    <a:pt x="9" y="414"/>
                    <a:pt x="9" y="396"/>
                  </a:cubicBezTo>
                  <a:cubicBezTo>
                    <a:pt x="7" y="385"/>
                    <a:pt x="13" y="366"/>
                    <a:pt x="6" y="360"/>
                  </a:cubicBezTo>
                  <a:cubicBezTo>
                    <a:pt x="6" y="349"/>
                    <a:pt x="6" y="338"/>
                    <a:pt x="6" y="327"/>
                  </a:cubicBezTo>
                  <a:cubicBezTo>
                    <a:pt x="6" y="315"/>
                    <a:pt x="6" y="303"/>
                    <a:pt x="6" y="291"/>
                  </a:cubicBezTo>
                  <a:cubicBezTo>
                    <a:pt x="6" y="280"/>
                    <a:pt x="6" y="269"/>
                    <a:pt x="6" y="258"/>
                  </a:cubicBezTo>
                  <a:cubicBezTo>
                    <a:pt x="4" y="248"/>
                    <a:pt x="10" y="230"/>
                    <a:pt x="3" y="225"/>
                  </a:cubicBezTo>
                  <a:cubicBezTo>
                    <a:pt x="3" y="213"/>
                    <a:pt x="3" y="201"/>
                    <a:pt x="3" y="189"/>
                  </a:cubicBezTo>
                  <a:cubicBezTo>
                    <a:pt x="3" y="178"/>
                    <a:pt x="3" y="167"/>
                    <a:pt x="3" y="156"/>
                  </a:cubicBezTo>
                  <a:cubicBezTo>
                    <a:pt x="3" y="144"/>
                    <a:pt x="3" y="132"/>
                    <a:pt x="3" y="120"/>
                  </a:cubicBezTo>
                  <a:cubicBezTo>
                    <a:pt x="1" y="110"/>
                    <a:pt x="7" y="92"/>
                    <a:pt x="0" y="87"/>
                  </a:cubicBezTo>
                  <a:cubicBezTo>
                    <a:pt x="0" y="76"/>
                    <a:pt x="0" y="65"/>
                    <a:pt x="0" y="54"/>
                  </a:cubicBezTo>
                  <a:cubicBezTo>
                    <a:pt x="0" y="37"/>
                    <a:pt x="0" y="20"/>
                    <a:pt x="0" y="3"/>
                  </a:cubicBezTo>
                  <a:cubicBezTo>
                    <a:pt x="6" y="3"/>
                    <a:pt x="12" y="3"/>
                    <a:pt x="18" y="3"/>
                  </a:cubicBezTo>
                  <a:cubicBezTo>
                    <a:pt x="48" y="4"/>
                    <a:pt x="74" y="1"/>
                    <a:pt x="102" y="0"/>
                  </a:cubicBezTo>
                  <a:cubicBezTo>
                    <a:pt x="105" y="0"/>
                    <a:pt x="108" y="0"/>
                    <a:pt x="111" y="0"/>
                  </a:cubicBezTo>
                  <a:cubicBezTo>
                    <a:pt x="111" y="10"/>
                    <a:pt x="111" y="20"/>
                    <a:pt x="111" y="30"/>
                  </a:cubicBezTo>
                  <a:cubicBezTo>
                    <a:pt x="111" y="56"/>
                    <a:pt x="111" y="82"/>
                    <a:pt x="111" y="108"/>
                  </a:cubicBezTo>
                  <a:cubicBezTo>
                    <a:pt x="111" y="125"/>
                    <a:pt x="111" y="142"/>
                    <a:pt x="111" y="159"/>
                  </a:cubicBezTo>
                  <a:cubicBezTo>
                    <a:pt x="113" y="173"/>
                    <a:pt x="107" y="195"/>
                    <a:pt x="114" y="204"/>
                  </a:cubicBezTo>
                  <a:cubicBezTo>
                    <a:pt x="114" y="221"/>
                    <a:pt x="114" y="238"/>
                    <a:pt x="114" y="255"/>
                  </a:cubicBezTo>
                  <a:cubicBezTo>
                    <a:pt x="114" y="272"/>
                    <a:pt x="114" y="289"/>
                    <a:pt x="114" y="306"/>
                  </a:cubicBezTo>
                  <a:cubicBezTo>
                    <a:pt x="114" y="321"/>
                    <a:pt x="114" y="336"/>
                    <a:pt x="114" y="351"/>
                  </a:cubicBezTo>
                  <a:cubicBezTo>
                    <a:pt x="116" y="362"/>
                    <a:pt x="110" y="381"/>
                    <a:pt x="117" y="387"/>
                  </a:cubicBezTo>
                  <a:cubicBezTo>
                    <a:pt x="117" y="397"/>
                    <a:pt x="117" y="407"/>
                    <a:pt x="117" y="417"/>
                  </a:cubicBezTo>
                  <a:cubicBezTo>
                    <a:pt x="117" y="427"/>
                    <a:pt x="117" y="437"/>
                    <a:pt x="117" y="447"/>
                  </a:cubicBezTo>
                  <a:cubicBezTo>
                    <a:pt x="117" y="458"/>
                    <a:pt x="117" y="469"/>
                    <a:pt x="117" y="48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2" name="Freeform 827"/>
            <p:cNvSpPr/>
            <p:nvPr/>
          </p:nvSpPr>
          <p:spPr bwMode="auto">
            <a:xfrm>
              <a:off x="7154878" y="4850608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3" name="Freeform 828"/>
            <p:cNvSpPr/>
            <p:nvPr/>
          </p:nvSpPr>
          <p:spPr bwMode="auto">
            <a:xfrm>
              <a:off x="5089539" y="4939508"/>
              <a:ext cx="258763" cy="44450"/>
            </a:xfrm>
            <a:custGeom>
              <a:avLst/>
              <a:gdLst>
                <a:gd name="T0" fmla="*/ 0 w 87"/>
                <a:gd name="T1" fmla="*/ 15 h 15"/>
                <a:gd name="T2" fmla="*/ 0 w 87"/>
                <a:gd name="T3" fmla="*/ 0 h 15"/>
                <a:gd name="T4" fmla="*/ 87 w 87"/>
                <a:gd name="T5" fmla="*/ 0 h 15"/>
                <a:gd name="T6" fmla="*/ 3 w 87"/>
                <a:gd name="T7" fmla="*/ 3 h 15"/>
                <a:gd name="T8" fmla="*/ 3 w 87"/>
                <a:gd name="T9" fmla="*/ 15 h 15"/>
                <a:gd name="T10" fmla="*/ 0 w 87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5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ubicBezTo>
                    <a:pt x="65" y="7"/>
                    <a:pt x="30" y="1"/>
                    <a:pt x="3" y="3"/>
                  </a:cubicBezTo>
                  <a:cubicBezTo>
                    <a:pt x="3" y="7"/>
                    <a:pt x="3" y="11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4" name="Freeform 829"/>
            <p:cNvSpPr/>
            <p:nvPr/>
          </p:nvSpPr>
          <p:spPr bwMode="auto">
            <a:xfrm>
              <a:off x="2724162" y="4868071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5" name="Freeform 830"/>
            <p:cNvSpPr/>
            <p:nvPr/>
          </p:nvSpPr>
          <p:spPr bwMode="auto">
            <a:xfrm>
              <a:off x="3341700" y="4814096"/>
              <a:ext cx="9525" cy="179388"/>
            </a:xfrm>
            <a:custGeom>
              <a:avLst/>
              <a:gdLst>
                <a:gd name="T0" fmla="*/ 0 w 3"/>
                <a:gd name="T1" fmla="*/ 60 h 60"/>
                <a:gd name="T2" fmla="*/ 0 w 3"/>
                <a:gd name="T3" fmla="*/ 0 h 60"/>
                <a:gd name="T4" fmla="*/ 3 w 3"/>
                <a:gd name="T5" fmla="*/ 0 h 60"/>
                <a:gd name="T6" fmla="*/ 3 w 3"/>
                <a:gd name="T7" fmla="*/ 60 h 60"/>
                <a:gd name="T8" fmla="*/ 0 w 3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6" name="Freeform 831"/>
            <p:cNvSpPr/>
            <p:nvPr/>
          </p:nvSpPr>
          <p:spPr bwMode="auto">
            <a:xfrm>
              <a:off x="960449" y="4823621"/>
              <a:ext cx="250825" cy="254000"/>
            </a:xfrm>
            <a:custGeom>
              <a:avLst/>
              <a:gdLst>
                <a:gd name="T0" fmla="*/ 84 w 84"/>
                <a:gd name="T1" fmla="*/ 60 h 85"/>
                <a:gd name="T2" fmla="*/ 84 w 84"/>
                <a:gd name="T3" fmla="*/ 63 h 85"/>
                <a:gd name="T4" fmla="*/ 81 w 84"/>
                <a:gd name="T5" fmla="*/ 78 h 85"/>
                <a:gd name="T6" fmla="*/ 24 w 84"/>
                <a:gd name="T7" fmla="*/ 81 h 85"/>
                <a:gd name="T8" fmla="*/ 0 w 84"/>
                <a:gd name="T9" fmla="*/ 84 h 85"/>
                <a:gd name="T10" fmla="*/ 0 w 84"/>
                <a:gd name="T11" fmla="*/ 54 h 85"/>
                <a:gd name="T12" fmla="*/ 0 w 84"/>
                <a:gd name="T13" fmla="*/ 0 h 85"/>
                <a:gd name="T14" fmla="*/ 84 w 84"/>
                <a:gd name="T15" fmla="*/ 0 h 85"/>
                <a:gd name="T16" fmla="*/ 84 w 84"/>
                <a:gd name="T17" fmla="*/ 6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5">
                  <a:moveTo>
                    <a:pt x="84" y="60"/>
                  </a:moveTo>
                  <a:cubicBezTo>
                    <a:pt x="84" y="61"/>
                    <a:pt x="84" y="62"/>
                    <a:pt x="84" y="63"/>
                  </a:cubicBezTo>
                  <a:cubicBezTo>
                    <a:pt x="77" y="62"/>
                    <a:pt x="83" y="74"/>
                    <a:pt x="81" y="78"/>
                  </a:cubicBezTo>
                  <a:cubicBezTo>
                    <a:pt x="63" y="80"/>
                    <a:pt x="37" y="74"/>
                    <a:pt x="24" y="81"/>
                  </a:cubicBezTo>
                  <a:cubicBezTo>
                    <a:pt x="13" y="79"/>
                    <a:pt x="10" y="85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7" name="Freeform 833"/>
            <p:cNvSpPr/>
            <p:nvPr/>
          </p:nvSpPr>
          <p:spPr bwMode="auto">
            <a:xfrm>
              <a:off x="8586804" y="4929983"/>
              <a:ext cx="33338" cy="117475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8" name="Freeform 834"/>
            <p:cNvSpPr/>
            <p:nvPr/>
          </p:nvSpPr>
          <p:spPr bwMode="auto">
            <a:xfrm>
              <a:off x="8321691" y="4868071"/>
              <a:ext cx="9525" cy="152400"/>
            </a:xfrm>
            <a:custGeom>
              <a:avLst/>
              <a:gdLst>
                <a:gd name="T0" fmla="*/ 0 w 3"/>
                <a:gd name="T1" fmla="*/ 51 h 51"/>
                <a:gd name="T2" fmla="*/ 0 w 3"/>
                <a:gd name="T3" fmla="*/ 0 h 51"/>
                <a:gd name="T4" fmla="*/ 3 w 3"/>
                <a:gd name="T5" fmla="*/ 0 h 51"/>
                <a:gd name="T6" fmla="*/ 3 w 3"/>
                <a:gd name="T7" fmla="*/ 51 h 51"/>
                <a:gd name="T8" fmla="*/ 0 w 3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9" name="Freeform 835"/>
            <p:cNvSpPr/>
            <p:nvPr/>
          </p:nvSpPr>
          <p:spPr bwMode="auto">
            <a:xfrm>
              <a:off x="7334265" y="492204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0" name="Freeform 837"/>
            <p:cNvSpPr/>
            <p:nvPr/>
          </p:nvSpPr>
          <p:spPr bwMode="auto">
            <a:xfrm>
              <a:off x="1031886" y="5007771"/>
              <a:ext cx="179388" cy="57150"/>
            </a:xfrm>
            <a:custGeom>
              <a:avLst/>
              <a:gdLst>
                <a:gd name="T0" fmla="*/ 0 w 60"/>
                <a:gd name="T1" fmla="*/ 19 h 19"/>
                <a:gd name="T2" fmla="*/ 57 w 60"/>
                <a:gd name="T3" fmla="*/ 16 h 19"/>
                <a:gd name="T4" fmla="*/ 60 w 60"/>
                <a:gd name="T5" fmla="*/ 1 h 19"/>
                <a:gd name="T6" fmla="*/ 60 w 60"/>
                <a:gd name="T7" fmla="*/ 19 h 19"/>
                <a:gd name="T8" fmla="*/ 0 w 60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9">
                  <a:moveTo>
                    <a:pt x="0" y="19"/>
                  </a:move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1" name="Freeform 838"/>
            <p:cNvSpPr/>
            <p:nvPr/>
          </p:nvSpPr>
          <p:spPr bwMode="auto">
            <a:xfrm>
              <a:off x="1360499" y="4929983"/>
              <a:ext cx="57150" cy="198438"/>
            </a:xfrm>
            <a:custGeom>
              <a:avLst/>
              <a:gdLst>
                <a:gd name="T0" fmla="*/ 10 w 19"/>
                <a:gd name="T1" fmla="*/ 0 h 66"/>
                <a:gd name="T2" fmla="*/ 19 w 19"/>
                <a:gd name="T3" fmla="*/ 45 h 66"/>
                <a:gd name="T4" fmla="*/ 10 w 19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66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6"/>
                    <a:pt x="6" y="10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2" name="Freeform 839"/>
            <p:cNvSpPr/>
            <p:nvPr/>
          </p:nvSpPr>
          <p:spPr bwMode="auto">
            <a:xfrm>
              <a:off x="7165990" y="4949033"/>
              <a:ext cx="9525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3" name="Freeform 840"/>
            <p:cNvSpPr/>
            <p:nvPr/>
          </p:nvSpPr>
          <p:spPr bwMode="auto">
            <a:xfrm>
              <a:off x="512773" y="4790283"/>
              <a:ext cx="261938" cy="274638"/>
            </a:xfrm>
            <a:custGeom>
              <a:avLst/>
              <a:gdLst>
                <a:gd name="T0" fmla="*/ 0 w 88"/>
                <a:gd name="T1" fmla="*/ 20 h 92"/>
                <a:gd name="T2" fmla="*/ 0 w 88"/>
                <a:gd name="T3" fmla="*/ 14 h 92"/>
                <a:gd name="T4" fmla="*/ 87 w 88"/>
                <a:gd name="T5" fmla="*/ 8 h 92"/>
                <a:gd name="T6" fmla="*/ 84 w 88"/>
                <a:gd name="T7" fmla="*/ 89 h 92"/>
                <a:gd name="T8" fmla="*/ 18 w 88"/>
                <a:gd name="T9" fmla="*/ 92 h 92"/>
                <a:gd name="T10" fmla="*/ 0 w 88"/>
                <a:gd name="T11" fmla="*/ 92 h 92"/>
                <a:gd name="T12" fmla="*/ 0 w 88"/>
                <a:gd name="T13" fmla="*/ 80 h 92"/>
                <a:gd name="T14" fmla="*/ 0 w 88"/>
                <a:gd name="T15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92">
                  <a:moveTo>
                    <a:pt x="0" y="20"/>
                  </a:moveTo>
                  <a:cubicBezTo>
                    <a:pt x="0" y="18"/>
                    <a:pt x="0" y="16"/>
                    <a:pt x="0" y="14"/>
                  </a:cubicBezTo>
                  <a:cubicBezTo>
                    <a:pt x="17" y="0"/>
                    <a:pt x="60" y="12"/>
                    <a:pt x="87" y="8"/>
                  </a:cubicBezTo>
                  <a:cubicBezTo>
                    <a:pt x="88" y="37"/>
                    <a:pt x="87" y="64"/>
                    <a:pt x="84" y="89"/>
                  </a:cubicBezTo>
                  <a:cubicBezTo>
                    <a:pt x="63" y="91"/>
                    <a:pt x="34" y="85"/>
                    <a:pt x="18" y="92"/>
                  </a:cubicBezTo>
                  <a:cubicBezTo>
                    <a:pt x="12" y="92"/>
                    <a:pt x="6" y="92"/>
                    <a:pt x="0" y="92"/>
                  </a:cubicBezTo>
                  <a:cubicBezTo>
                    <a:pt x="0" y="88"/>
                    <a:pt x="0" y="84"/>
                    <a:pt x="0" y="80"/>
                  </a:cubicBezTo>
                  <a:cubicBezTo>
                    <a:pt x="5" y="67"/>
                    <a:pt x="5" y="33"/>
                    <a:pt x="0" y="2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4" name="Freeform 841"/>
            <p:cNvSpPr/>
            <p:nvPr/>
          </p:nvSpPr>
          <p:spPr bwMode="auto">
            <a:xfrm>
              <a:off x="1736737" y="4993483"/>
              <a:ext cx="31750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4 w 11"/>
                <a:gd name="T5" fmla="*/ 30 h 33"/>
                <a:gd name="T6" fmla="*/ 7 w 1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5" name="Freeform 842"/>
            <p:cNvSpPr/>
            <p:nvPr/>
          </p:nvSpPr>
          <p:spPr bwMode="auto">
            <a:xfrm>
              <a:off x="939811" y="4983958"/>
              <a:ext cx="20638" cy="90488"/>
            </a:xfrm>
            <a:custGeom>
              <a:avLst/>
              <a:gdLst>
                <a:gd name="T0" fmla="*/ 4 w 7"/>
                <a:gd name="T1" fmla="*/ 27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27"/>
                  </a:moveTo>
                  <a:cubicBezTo>
                    <a:pt x="6" y="19"/>
                    <a:pt x="0" y="3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5" y="30"/>
                    <a:pt x="3" y="30"/>
                    <a:pt x="4" y="2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6" name="Freeform 843"/>
            <p:cNvSpPr/>
            <p:nvPr/>
          </p:nvSpPr>
          <p:spPr bwMode="auto">
            <a:xfrm>
              <a:off x="1363674" y="4810921"/>
              <a:ext cx="277813" cy="254000"/>
            </a:xfrm>
            <a:custGeom>
              <a:avLst/>
              <a:gdLst>
                <a:gd name="T0" fmla="*/ 90 w 93"/>
                <a:gd name="T1" fmla="*/ 82 h 85"/>
                <a:gd name="T2" fmla="*/ 33 w 93"/>
                <a:gd name="T3" fmla="*/ 85 h 85"/>
                <a:gd name="T4" fmla="*/ 18 w 93"/>
                <a:gd name="T5" fmla="*/ 85 h 85"/>
                <a:gd name="T6" fmla="*/ 9 w 93"/>
                <a:gd name="T7" fmla="*/ 40 h 85"/>
                <a:gd name="T8" fmla="*/ 9 w 93"/>
                <a:gd name="T9" fmla="*/ 7 h 85"/>
                <a:gd name="T10" fmla="*/ 93 w 93"/>
                <a:gd name="T11" fmla="*/ 4 h 85"/>
                <a:gd name="T12" fmla="*/ 93 w 93"/>
                <a:gd name="T13" fmla="*/ 64 h 85"/>
                <a:gd name="T14" fmla="*/ 90 w 93"/>
                <a:gd name="T15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85">
                  <a:moveTo>
                    <a:pt x="90" y="82"/>
                  </a:moveTo>
                  <a:cubicBezTo>
                    <a:pt x="72" y="84"/>
                    <a:pt x="46" y="78"/>
                    <a:pt x="33" y="85"/>
                  </a:cubicBezTo>
                  <a:cubicBezTo>
                    <a:pt x="28" y="85"/>
                    <a:pt x="23" y="85"/>
                    <a:pt x="18" y="85"/>
                  </a:cubicBezTo>
                  <a:cubicBezTo>
                    <a:pt x="0" y="85"/>
                    <a:pt x="13" y="54"/>
                    <a:pt x="9" y="40"/>
                  </a:cubicBezTo>
                  <a:cubicBezTo>
                    <a:pt x="9" y="29"/>
                    <a:pt x="9" y="18"/>
                    <a:pt x="9" y="7"/>
                  </a:cubicBezTo>
                  <a:cubicBezTo>
                    <a:pt x="31" y="0"/>
                    <a:pt x="66" y="6"/>
                    <a:pt x="93" y="4"/>
                  </a:cubicBezTo>
                  <a:cubicBezTo>
                    <a:pt x="93" y="24"/>
                    <a:pt x="93" y="44"/>
                    <a:pt x="93" y="64"/>
                  </a:cubicBezTo>
                  <a:cubicBezTo>
                    <a:pt x="90" y="68"/>
                    <a:pt x="90" y="75"/>
                    <a:pt x="90" y="8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7" name="Freeform 844"/>
            <p:cNvSpPr/>
            <p:nvPr/>
          </p:nvSpPr>
          <p:spPr bwMode="auto">
            <a:xfrm>
              <a:off x="1462099" y="5044283"/>
              <a:ext cx="169863" cy="33338"/>
            </a:xfrm>
            <a:custGeom>
              <a:avLst/>
              <a:gdLst>
                <a:gd name="T0" fmla="*/ 0 w 57"/>
                <a:gd name="T1" fmla="*/ 7 h 11"/>
                <a:gd name="T2" fmla="*/ 57 w 57"/>
                <a:gd name="T3" fmla="*/ 4 h 11"/>
                <a:gd name="T4" fmla="*/ 0 w 57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8" name="Freeform 845"/>
            <p:cNvSpPr/>
            <p:nvPr/>
          </p:nvSpPr>
          <p:spPr bwMode="auto">
            <a:xfrm>
              <a:off x="296873" y="5055396"/>
              <a:ext cx="215900" cy="57150"/>
            </a:xfrm>
            <a:custGeom>
              <a:avLst/>
              <a:gdLst>
                <a:gd name="T0" fmla="*/ 66 w 72"/>
                <a:gd name="T1" fmla="*/ 0 h 19"/>
                <a:gd name="T2" fmla="*/ 72 w 72"/>
                <a:gd name="T3" fmla="*/ 6 h 19"/>
                <a:gd name="T4" fmla="*/ 0 w 72"/>
                <a:gd name="T5" fmla="*/ 12 h 19"/>
                <a:gd name="T6" fmla="*/ 0 w 72"/>
                <a:gd name="T7" fmla="*/ 9 h 19"/>
                <a:gd name="T8" fmla="*/ 66 w 72"/>
                <a:gd name="T9" fmla="*/ 9 h 19"/>
                <a:gd name="T10" fmla="*/ 66 w 72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19">
                  <a:moveTo>
                    <a:pt x="66" y="0"/>
                  </a:moveTo>
                  <a:cubicBezTo>
                    <a:pt x="69" y="1"/>
                    <a:pt x="68" y="6"/>
                    <a:pt x="72" y="6"/>
                  </a:cubicBezTo>
                  <a:cubicBezTo>
                    <a:pt x="59" y="19"/>
                    <a:pt x="23" y="9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22" y="9"/>
                    <a:pt x="44" y="9"/>
                    <a:pt x="66" y="9"/>
                  </a:cubicBezTo>
                  <a:cubicBezTo>
                    <a:pt x="66" y="6"/>
                    <a:pt x="66" y="3"/>
                    <a:pt x="66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9" name="Freeform 846"/>
            <p:cNvSpPr/>
            <p:nvPr/>
          </p:nvSpPr>
          <p:spPr bwMode="auto">
            <a:xfrm>
              <a:off x="5089539" y="4936333"/>
              <a:ext cx="1411288" cy="146050"/>
            </a:xfrm>
            <a:custGeom>
              <a:avLst/>
              <a:gdLst>
                <a:gd name="T0" fmla="*/ 450 w 473"/>
                <a:gd name="T1" fmla="*/ 4 h 49"/>
                <a:gd name="T2" fmla="*/ 462 w 473"/>
                <a:gd name="T3" fmla="*/ 49 h 49"/>
                <a:gd name="T4" fmla="*/ 0 w 473"/>
                <a:gd name="T5" fmla="*/ 49 h 49"/>
                <a:gd name="T6" fmla="*/ 0 w 473"/>
                <a:gd name="T7" fmla="*/ 37 h 49"/>
                <a:gd name="T8" fmla="*/ 0 w 473"/>
                <a:gd name="T9" fmla="*/ 16 h 49"/>
                <a:gd name="T10" fmla="*/ 3 w 473"/>
                <a:gd name="T11" fmla="*/ 16 h 49"/>
                <a:gd name="T12" fmla="*/ 3 w 473"/>
                <a:gd name="T13" fmla="*/ 4 h 49"/>
                <a:gd name="T14" fmla="*/ 87 w 473"/>
                <a:gd name="T15" fmla="*/ 1 h 49"/>
                <a:gd name="T16" fmla="*/ 168 w 473"/>
                <a:gd name="T17" fmla="*/ 1 h 49"/>
                <a:gd name="T18" fmla="*/ 252 w 473"/>
                <a:gd name="T19" fmla="*/ 1 h 49"/>
                <a:gd name="T20" fmla="*/ 450 w 473"/>
                <a:gd name="T21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3" h="49">
                  <a:moveTo>
                    <a:pt x="450" y="4"/>
                  </a:moveTo>
                  <a:cubicBezTo>
                    <a:pt x="473" y="0"/>
                    <a:pt x="458" y="34"/>
                    <a:pt x="462" y="49"/>
                  </a:cubicBezTo>
                  <a:cubicBezTo>
                    <a:pt x="308" y="49"/>
                    <a:pt x="154" y="49"/>
                    <a:pt x="0" y="49"/>
                  </a:cubicBezTo>
                  <a:cubicBezTo>
                    <a:pt x="0" y="45"/>
                    <a:pt x="0" y="41"/>
                    <a:pt x="0" y="37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30" y="2"/>
                    <a:pt x="65" y="8"/>
                    <a:pt x="87" y="1"/>
                  </a:cubicBezTo>
                  <a:cubicBezTo>
                    <a:pt x="114" y="1"/>
                    <a:pt x="141" y="1"/>
                    <a:pt x="168" y="1"/>
                  </a:cubicBezTo>
                  <a:cubicBezTo>
                    <a:pt x="196" y="1"/>
                    <a:pt x="224" y="1"/>
                    <a:pt x="252" y="1"/>
                  </a:cubicBezTo>
                  <a:cubicBezTo>
                    <a:pt x="314" y="6"/>
                    <a:pt x="384" y="3"/>
                    <a:pt x="45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0" name="Freeform 847"/>
            <p:cNvSpPr/>
            <p:nvPr/>
          </p:nvSpPr>
          <p:spPr bwMode="auto">
            <a:xfrm>
              <a:off x="5080014" y="5047458"/>
              <a:ext cx="1387476" cy="50800"/>
            </a:xfrm>
            <a:custGeom>
              <a:avLst/>
              <a:gdLst>
                <a:gd name="T0" fmla="*/ 3 w 465"/>
                <a:gd name="T1" fmla="*/ 0 h 17"/>
                <a:gd name="T2" fmla="*/ 3 w 465"/>
                <a:gd name="T3" fmla="*/ 12 h 17"/>
                <a:gd name="T4" fmla="*/ 465 w 465"/>
                <a:gd name="T5" fmla="*/ 12 h 17"/>
                <a:gd name="T6" fmla="*/ 0 w 465"/>
                <a:gd name="T7" fmla="*/ 12 h 17"/>
                <a:gd name="T8" fmla="*/ 0 w 465"/>
                <a:gd name="T9" fmla="*/ 0 h 17"/>
                <a:gd name="T10" fmla="*/ 3 w 46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5" h="17">
                  <a:moveTo>
                    <a:pt x="3" y="0"/>
                  </a:moveTo>
                  <a:cubicBezTo>
                    <a:pt x="3" y="4"/>
                    <a:pt x="3" y="8"/>
                    <a:pt x="3" y="12"/>
                  </a:cubicBezTo>
                  <a:cubicBezTo>
                    <a:pt x="157" y="12"/>
                    <a:pt x="311" y="12"/>
                    <a:pt x="465" y="12"/>
                  </a:cubicBezTo>
                  <a:cubicBezTo>
                    <a:pt x="317" y="17"/>
                    <a:pt x="148" y="17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1" name="Freeform 848"/>
            <p:cNvSpPr/>
            <p:nvPr/>
          </p:nvSpPr>
          <p:spPr bwMode="auto">
            <a:xfrm>
              <a:off x="276236" y="1659732"/>
              <a:ext cx="20638" cy="3432176"/>
            </a:xfrm>
            <a:custGeom>
              <a:avLst/>
              <a:gdLst>
                <a:gd name="T0" fmla="*/ 7 w 7"/>
                <a:gd name="T1" fmla="*/ 1146 h 1149"/>
                <a:gd name="T2" fmla="*/ 7 w 7"/>
                <a:gd name="T3" fmla="*/ 1149 h 1149"/>
                <a:gd name="T4" fmla="*/ 4 w 7"/>
                <a:gd name="T5" fmla="*/ 0 h 1149"/>
                <a:gd name="T6" fmla="*/ 7 w 7"/>
                <a:gd name="T7" fmla="*/ 0 h 1149"/>
                <a:gd name="T8" fmla="*/ 7 w 7"/>
                <a:gd name="T9" fmla="*/ 1146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49">
                  <a:moveTo>
                    <a:pt x="7" y="1146"/>
                  </a:moveTo>
                  <a:cubicBezTo>
                    <a:pt x="7" y="1147"/>
                    <a:pt x="7" y="1148"/>
                    <a:pt x="7" y="1149"/>
                  </a:cubicBezTo>
                  <a:cubicBezTo>
                    <a:pt x="0" y="772"/>
                    <a:pt x="6" y="38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382"/>
                    <a:pt x="7" y="764"/>
                    <a:pt x="7" y="114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2" name="Freeform 849"/>
            <p:cNvSpPr/>
            <p:nvPr/>
          </p:nvSpPr>
          <p:spPr bwMode="auto">
            <a:xfrm>
              <a:off x="790586" y="5064921"/>
              <a:ext cx="169863" cy="41275"/>
            </a:xfrm>
            <a:custGeom>
              <a:avLst/>
              <a:gdLst>
                <a:gd name="T0" fmla="*/ 57 w 57"/>
                <a:gd name="T1" fmla="*/ 3 h 14"/>
                <a:gd name="T2" fmla="*/ 0 w 57"/>
                <a:gd name="T3" fmla="*/ 6 h 14"/>
                <a:gd name="T4" fmla="*/ 51 w 57"/>
                <a:gd name="T5" fmla="*/ 6 h 14"/>
                <a:gd name="T6" fmla="*/ 51 w 57"/>
                <a:gd name="T7" fmla="*/ 0 h 14"/>
                <a:gd name="T8" fmla="*/ 54 w 57"/>
                <a:gd name="T9" fmla="*/ 0 h 14"/>
                <a:gd name="T10" fmla="*/ 57 w 57"/>
                <a:gd name="T1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4">
                  <a:moveTo>
                    <a:pt x="57" y="3"/>
                  </a:moveTo>
                  <a:cubicBezTo>
                    <a:pt x="50" y="14"/>
                    <a:pt x="12" y="10"/>
                    <a:pt x="0" y="6"/>
                  </a:cubicBezTo>
                  <a:cubicBezTo>
                    <a:pt x="17" y="6"/>
                    <a:pt x="34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3" y="3"/>
                    <a:pt x="55" y="3"/>
                    <a:pt x="57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3" name="Freeform 850"/>
            <p:cNvSpPr/>
            <p:nvPr/>
          </p:nvSpPr>
          <p:spPr bwMode="auto">
            <a:xfrm>
              <a:off x="1228736" y="5074446"/>
              <a:ext cx="142875" cy="31750"/>
            </a:xfrm>
            <a:custGeom>
              <a:avLst/>
              <a:gdLst>
                <a:gd name="T0" fmla="*/ 48 w 48"/>
                <a:gd name="T1" fmla="*/ 3 h 11"/>
                <a:gd name="T2" fmla="*/ 0 w 48"/>
                <a:gd name="T3" fmla="*/ 0 h 11"/>
                <a:gd name="T4" fmla="*/ 48 w 48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48" y="3"/>
                  </a:moveTo>
                  <a:cubicBezTo>
                    <a:pt x="39" y="6"/>
                    <a:pt x="4" y="11"/>
                    <a:pt x="0" y="0"/>
                  </a:cubicBezTo>
                  <a:cubicBezTo>
                    <a:pt x="11" y="6"/>
                    <a:pt x="32" y="2"/>
                    <a:pt x="48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4" name="Freeform 851"/>
            <p:cNvSpPr/>
            <p:nvPr/>
          </p:nvSpPr>
          <p:spPr bwMode="auto">
            <a:xfrm>
              <a:off x="3330588" y="4993483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5" name="Freeform 853"/>
            <p:cNvSpPr/>
            <p:nvPr/>
          </p:nvSpPr>
          <p:spPr bwMode="auto">
            <a:xfrm>
              <a:off x="3341700" y="5115721"/>
              <a:ext cx="90488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27 w 30"/>
                <a:gd name="T7" fmla="*/ 7 h 7"/>
                <a:gd name="T8" fmla="*/ 0 w 3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18" y="7"/>
                    <a:pt x="9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6" name="Freeform 854"/>
            <p:cNvSpPr/>
            <p:nvPr/>
          </p:nvSpPr>
          <p:spPr bwMode="auto">
            <a:xfrm>
              <a:off x="3432188" y="5128421"/>
              <a:ext cx="1620839" cy="7938"/>
            </a:xfrm>
            <a:custGeom>
              <a:avLst/>
              <a:gdLst>
                <a:gd name="T0" fmla="*/ 0 w 543"/>
                <a:gd name="T1" fmla="*/ 0 h 3"/>
                <a:gd name="T2" fmla="*/ 543 w 543"/>
                <a:gd name="T3" fmla="*/ 0 h 3"/>
                <a:gd name="T4" fmla="*/ 543 w 543"/>
                <a:gd name="T5" fmla="*/ 3 h 3"/>
                <a:gd name="T6" fmla="*/ 516 w 543"/>
                <a:gd name="T7" fmla="*/ 3 h 3"/>
                <a:gd name="T8" fmla="*/ 0 w 543"/>
                <a:gd name="T9" fmla="*/ 3 h 3"/>
                <a:gd name="T10" fmla="*/ 0 w 54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3" h="3">
                  <a:moveTo>
                    <a:pt x="0" y="0"/>
                  </a:moveTo>
                  <a:cubicBezTo>
                    <a:pt x="181" y="0"/>
                    <a:pt x="362" y="0"/>
                    <a:pt x="543" y="0"/>
                  </a:cubicBezTo>
                  <a:cubicBezTo>
                    <a:pt x="543" y="1"/>
                    <a:pt x="543" y="2"/>
                    <a:pt x="543" y="3"/>
                  </a:cubicBezTo>
                  <a:cubicBezTo>
                    <a:pt x="534" y="3"/>
                    <a:pt x="525" y="3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7" name="Freeform 855"/>
            <p:cNvSpPr/>
            <p:nvPr/>
          </p:nvSpPr>
          <p:spPr bwMode="auto">
            <a:xfrm>
              <a:off x="6504002" y="5112546"/>
              <a:ext cx="85725" cy="33338"/>
            </a:xfrm>
            <a:custGeom>
              <a:avLst/>
              <a:gdLst>
                <a:gd name="T0" fmla="*/ 0 w 29"/>
                <a:gd name="T1" fmla="*/ 8 h 11"/>
                <a:gd name="T2" fmla="*/ 27 w 29"/>
                <a:gd name="T3" fmla="*/ 11 h 11"/>
                <a:gd name="T4" fmla="*/ 0 w 29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1">
                  <a:moveTo>
                    <a:pt x="0" y="8"/>
                  </a:moveTo>
                  <a:cubicBezTo>
                    <a:pt x="2" y="4"/>
                    <a:pt x="29" y="0"/>
                    <a:pt x="27" y="11"/>
                  </a:cubicBezTo>
                  <a:cubicBezTo>
                    <a:pt x="22" y="6"/>
                    <a:pt x="9" y="9"/>
                    <a:pt x="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8" name="Freeform 856"/>
            <p:cNvSpPr/>
            <p:nvPr/>
          </p:nvSpPr>
          <p:spPr bwMode="auto">
            <a:xfrm>
              <a:off x="6602427" y="5115721"/>
              <a:ext cx="160338" cy="20638"/>
            </a:xfrm>
            <a:custGeom>
              <a:avLst/>
              <a:gdLst>
                <a:gd name="T0" fmla="*/ 0 w 54"/>
                <a:gd name="T1" fmla="*/ 7 h 7"/>
                <a:gd name="T2" fmla="*/ 54 w 54"/>
                <a:gd name="T3" fmla="*/ 4 h 7"/>
                <a:gd name="T4" fmla="*/ 54 w 54"/>
                <a:gd name="T5" fmla="*/ 7 h 7"/>
                <a:gd name="T6" fmla="*/ 0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9" name="Freeform 857"/>
            <p:cNvSpPr/>
            <p:nvPr/>
          </p:nvSpPr>
          <p:spPr bwMode="auto">
            <a:xfrm>
              <a:off x="7372365" y="5115721"/>
              <a:ext cx="196850" cy="20638"/>
            </a:xfrm>
            <a:custGeom>
              <a:avLst/>
              <a:gdLst>
                <a:gd name="T0" fmla="*/ 0 w 66"/>
                <a:gd name="T1" fmla="*/ 7 h 7"/>
                <a:gd name="T2" fmla="*/ 66 w 66"/>
                <a:gd name="T3" fmla="*/ 4 h 7"/>
                <a:gd name="T4" fmla="*/ 66 w 66"/>
                <a:gd name="T5" fmla="*/ 7 h 7"/>
                <a:gd name="T6" fmla="*/ 0 w 6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0" name="Freeform 858"/>
            <p:cNvSpPr/>
            <p:nvPr/>
          </p:nvSpPr>
          <p:spPr bwMode="auto">
            <a:xfrm>
              <a:off x="8348679" y="5122071"/>
              <a:ext cx="179388" cy="14288"/>
            </a:xfrm>
            <a:custGeom>
              <a:avLst/>
              <a:gdLst>
                <a:gd name="T0" fmla="*/ 0 w 60"/>
                <a:gd name="T1" fmla="*/ 5 h 5"/>
                <a:gd name="T2" fmla="*/ 60 w 60"/>
                <a:gd name="T3" fmla="*/ 5 h 5"/>
                <a:gd name="T4" fmla="*/ 0 w 6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5"/>
                  </a:moveTo>
                  <a:cubicBezTo>
                    <a:pt x="13" y="0"/>
                    <a:pt x="47" y="0"/>
                    <a:pt x="60" y="5"/>
                  </a:cubicBezTo>
                  <a:cubicBezTo>
                    <a:pt x="40" y="5"/>
                    <a:pt x="20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1" name="Freeform 860"/>
            <p:cNvSpPr/>
            <p:nvPr/>
          </p:nvSpPr>
          <p:spPr bwMode="auto">
            <a:xfrm>
              <a:off x="6504002" y="5130008"/>
              <a:ext cx="627063" cy="87313"/>
            </a:xfrm>
            <a:custGeom>
              <a:avLst/>
              <a:gdLst>
                <a:gd name="T0" fmla="*/ 27 w 210"/>
                <a:gd name="T1" fmla="*/ 5 h 29"/>
                <a:gd name="T2" fmla="*/ 33 w 210"/>
                <a:gd name="T3" fmla="*/ 20 h 29"/>
                <a:gd name="T4" fmla="*/ 33 w 210"/>
                <a:gd name="T5" fmla="*/ 2 h 29"/>
                <a:gd name="T6" fmla="*/ 87 w 210"/>
                <a:gd name="T7" fmla="*/ 2 h 29"/>
                <a:gd name="T8" fmla="*/ 93 w 210"/>
                <a:gd name="T9" fmla="*/ 23 h 29"/>
                <a:gd name="T10" fmla="*/ 96 w 210"/>
                <a:gd name="T11" fmla="*/ 2 h 29"/>
                <a:gd name="T12" fmla="*/ 150 w 210"/>
                <a:gd name="T13" fmla="*/ 2 h 29"/>
                <a:gd name="T14" fmla="*/ 150 w 210"/>
                <a:gd name="T15" fmla="*/ 5 h 29"/>
                <a:gd name="T16" fmla="*/ 150 w 210"/>
                <a:gd name="T17" fmla="*/ 17 h 29"/>
                <a:gd name="T18" fmla="*/ 156 w 210"/>
                <a:gd name="T19" fmla="*/ 2 h 29"/>
                <a:gd name="T20" fmla="*/ 210 w 210"/>
                <a:gd name="T21" fmla="*/ 2 h 29"/>
                <a:gd name="T22" fmla="*/ 210 w 210"/>
                <a:gd name="T23" fmla="*/ 23 h 29"/>
                <a:gd name="T24" fmla="*/ 168 w 210"/>
                <a:gd name="T25" fmla="*/ 23 h 29"/>
                <a:gd name="T26" fmla="*/ 123 w 210"/>
                <a:gd name="T27" fmla="*/ 26 h 29"/>
                <a:gd name="T28" fmla="*/ 78 w 210"/>
                <a:gd name="T29" fmla="*/ 26 h 29"/>
                <a:gd name="T30" fmla="*/ 33 w 210"/>
                <a:gd name="T31" fmla="*/ 29 h 29"/>
                <a:gd name="T32" fmla="*/ 0 w 210"/>
                <a:gd name="T33" fmla="*/ 29 h 29"/>
                <a:gd name="T34" fmla="*/ 0 w 210"/>
                <a:gd name="T35" fmla="*/ 2 h 29"/>
                <a:gd name="T36" fmla="*/ 27 w 210"/>
                <a:gd name="T37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" h="29">
                  <a:moveTo>
                    <a:pt x="27" y="5"/>
                  </a:moveTo>
                  <a:cubicBezTo>
                    <a:pt x="28" y="11"/>
                    <a:pt x="23" y="23"/>
                    <a:pt x="33" y="20"/>
                  </a:cubicBezTo>
                  <a:cubicBezTo>
                    <a:pt x="33" y="14"/>
                    <a:pt x="33" y="8"/>
                    <a:pt x="33" y="2"/>
                  </a:cubicBezTo>
                  <a:cubicBezTo>
                    <a:pt x="51" y="2"/>
                    <a:pt x="69" y="2"/>
                    <a:pt x="87" y="2"/>
                  </a:cubicBezTo>
                  <a:cubicBezTo>
                    <a:pt x="87" y="11"/>
                    <a:pt x="87" y="20"/>
                    <a:pt x="93" y="23"/>
                  </a:cubicBezTo>
                  <a:cubicBezTo>
                    <a:pt x="100" y="22"/>
                    <a:pt x="94" y="8"/>
                    <a:pt x="96" y="2"/>
                  </a:cubicBezTo>
                  <a:cubicBezTo>
                    <a:pt x="114" y="2"/>
                    <a:pt x="132" y="2"/>
                    <a:pt x="150" y="2"/>
                  </a:cubicBezTo>
                  <a:cubicBezTo>
                    <a:pt x="150" y="3"/>
                    <a:pt x="150" y="4"/>
                    <a:pt x="150" y="5"/>
                  </a:cubicBezTo>
                  <a:cubicBezTo>
                    <a:pt x="150" y="9"/>
                    <a:pt x="150" y="13"/>
                    <a:pt x="150" y="17"/>
                  </a:cubicBezTo>
                  <a:cubicBezTo>
                    <a:pt x="160" y="20"/>
                    <a:pt x="155" y="8"/>
                    <a:pt x="156" y="2"/>
                  </a:cubicBezTo>
                  <a:cubicBezTo>
                    <a:pt x="174" y="2"/>
                    <a:pt x="192" y="2"/>
                    <a:pt x="210" y="2"/>
                  </a:cubicBezTo>
                  <a:cubicBezTo>
                    <a:pt x="210" y="9"/>
                    <a:pt x="210" y="16"/>
                    <a:pt x="210" y="23"/>
                  </a:cubicBezTo>
                  <a:cubicBezTo>
                    <a:pt x="196" y="23"/>
                    <a:pt x="182" y="23"/>
                    <a:pt x="168" y="23"/>
                  </a:cubicBezTo>
                  <a:cubicBezTo>
                    <a:pt x="154" y="25"/>
                    <a:pt x="132" y="19"/>
                    <a:pt x="123" y="26"/>
                  </a:cubicBezTo>
                  <a:cubicBezTo>
                    <a:pt x="108" y="26"/>
                    <a:pt x="93" y="26"/>
                    <a:pt x="78" y="26"/>
                  </a:cubicBezTo>
                  <a:cubicBezTo>
                    <a:pt x="64" y="28"/>
                    <a:pt x="42" y="22"/>
                    <a:pt x="33" y="29"/>
                  </a:cubicBezTo>
                  <a:cubicBezTo>
                    <a:pt x="22" y="29"/>
                    <a:pt x="11" y="29"/>
                    <a:pt x="0" y="29"/>
                  </a:cubicBezTo>
                  <a:cubicBezTo>
                    <a:pt x="0" y="20"/>
                    <a:pt x="0" y="11"/>
                    <a:pt x="0" y="2"/>
                  </a:cubicBezTo>
                  <a:cubicBezTo>
                    <a:pt x="9" y="3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2" name="Freeform 861"/>
            <p:cNvSpPr/>
            <p:nvPr/>
          </p:nvSpPr>
          <p:spPr bwMode="auto">
            <a:xfrm>
              <a:off x="6951678" y="5112546"/>
              <a:ext cx="187325" cy="77788"/>
            </a:xfrm>
            <a:custGeom>
              <a:avLst/>
              <a:gdLst>
                <a:gd name="T0" fmla="*/ 60 w 63"/>
                <a:gd name="T1" fmla="*/ 8 h 26"/>
                <a:gd name="T2" fmla="*/ 6 w 63"/>
                <a:gd name="T3" fmla="*/ 8 h 26"/>
                <a:gd name="T4" fmla="*/ 0 w 63"/>
                <a:gd name="T5" fmla="*/ 23 h 26"/>
                <a:gd name="T6" fmla="*/ 0 w 63"/>
                <a:gd name="T7" fmla="*/ 11 h 26"/>
                <a:gd name="T8" fmla="*/ 63 w 63"/>
                <a:gd name="T9" fmla="*/ 8 h 26"/>
                <a:gd name="T10" fmla="*/ 60 w 63"/>
                <a:gd name="T1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6">
                  <a:moveTo>
                    <a:pt x="60" y="8"/>
                  </a:moveTo>
                  <a:cubicBezTo>
                    <a:pt x="42" y="8"/>
                    <a:pt x="24" y="8"/>
                    <a:pt x="6" y="8"/>
                  </a:cubicBezTo>
                  <a:cubicBezTo>
                    <a:pt x="5" y="14"/>
                    <a:pt x="10" y="26"/>
                    <a:pt x="0" y="23"/>
                  </a:cubicBezTo>
                  <a:cubicBezTo>
                    <a:pt x="0" y="19"/>
                    <a:pt x="0" y="15"/>
                    <a:pt x="0" y="11"/>
                  </a:cubicBezTo>
                  <a:cubicBezTo>
                    <a:pt x="9" y="0"/>
                    <a:pt x="49" y="4"/>
                    <a:pt x="63" y="8"/>
                  </a:cubicBezTo>
                  <a:cubicBezTo>
                    <a:pt x="62" y="8"/>
                    <a:pt x="61" y="8"/>
                    <a:pt x="6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3" name="Freeform 863"/>
            <p:cNvSpPr/>
            <p:nvPr/>
          </p:nvSpPr>
          <p:spPr bwMode="auto">
            <a:xfrm>
              <a:off x="8124841" y="5136358"/>
              <a:ext cx="206375" cy="36513"/>
            </a:xfrm>
            <a:custGeom>
              <a:avLst/>
              <a:gdLst>
                <a:gd name="T0" fmla="*/ 69 w 69"/>
                <a:gd name="T1" fmla="*/ 12 h 12"/>
                <a:gd name="T2" fmla="*/ 42 w 69"/>
                <a:gd name="T3" fmla="*/ 12 h 12"/>
                <a:gd name="T4" fmla="*/ 0 w 69"/>
                <a:gd name="T5" fmla="*/ 9 h 12"/>
                <a:gd name="T6" fmla="*/ 0 w 69"/>
                <a:gd name="T7" fmla="*/ 0 h 12"/>
                <a:gd name="T8" fmla="*/ 69 w 69"/>
                <a:gd name="T9" fmla="*/ 0 h 12"/>
                <a:gd name="T10" fmla="*/ 69 w 69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12">
                  <a:moveTo>
                    <a:pt x="69" y="12"/>
                  </a:moveTo>
                  <a:cubicBezTo>
                    <a:pt x="60" y="12"/>
                    <a:pt x="51" y="12"/>
                    <a:pt x="42" y="12"/>
                  </a:cubicBezTo>
                  <a:cubicBezTo>
                    <a:pt x="34" y="5"/>
                    <a:pt x="13" y="11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4"/>
                    <a:pt x="69" y="8"/>
                    <a:pt x="6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4" name="Freeform 864"/>
            <p:cNvSpPr/>
            <p:nvPr/>
          </p:nvSpPr>
          <p:spPr bwMode="auto">
            <a:xfrm>
              <a:off x="7586678" y="5098258"/>
              <a:ext cx="341313" cy="82550"/>
            </a:xfrm>
            <a:custGeom>
              <a:avLst/>
              <a:gdLst>
                <a:gd name="T0" fmla="*/ 72 w 114"/>
                <a:gd name="T1" fmla="*/ 25 h 28"/>
                <a:gd name="T2" fmla="*/ 27 w 114"/>
                <a:gd name="T3" fmla="*/ 28 h 28"/>
                <a:gd name="T4" fmla="*/ 0 w 114"/>
                <a:gd name="T5" fmla="*/ 28 h 28"/>
                <a:gd name="T6" fmla="*/ 0 w 114"/>
                <a:gd name="T7" fmla="*/ 13 h 28"/>
                <a:gd name="T8" fmla="*/ 114 w 114"/>
                <a:gd name="T9" fmla="*/ 25 h 28"/>
                <a:gd name="T10" fmla="*/ 72 w 114"/>
                <a:gd name="T11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28">
                  <a:moveTo>
                    <a:pt x="72" y="25"/>
                  </a:moveTo>
                  <a:cubicBezTo>
                    <a:pt x="58" y="27"/>
                    <a:pt x="36" y="21"/>
                    <a:pt x="27" y="28"/>
                  </a:cubicBezTo>
                  <a:cubicBezTo>
                    <a:pt x="18" y="28"/>
                    <a:pt x="9" y="28"/>
                    <a:pt x="0" y="28"/>
                  </a:cubicBezTo>
                  <a:cubicBezTo>
                    <a:pt x="0" y="23"/>
                    <a:pt x="0" y="18"/>
                    <a:pt x="0" y="13"/>
                  </a:cubicBezTo>
                  <a:cubicBezTo>
                    <a:pt x="29" y="19"/>
                    <a:pt x="114" y="0"/>
                    <a:pt x="114" y="25"/>
                  </a:cubicBezTo>
                  <a:cubicBezTo>
                    <a:pt x="100" y="25"/>
                    <a:pt x="86" y="25"/>
                    <a:pt x="7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5" name="Freeform 866"/>
            <p:cNvSpPr/>
            <p:nvPr/>
          </p:nvSpPr>
          <p:spPr bwMode="auto">
            <a:xfrm>
              <a:off x="7165990" y="5136358"/>
              <a:ext cx="188913" cy="53975"/>
            </a:xfrm>
            <a:custGeom>
              <a:avLst/>
              <a:gdLst>
                <a:gd name="T0" fmla="*/ 63 w 63"/>
                <a:gd name="T1" fmla="*/ 18 h 18"/>
                <a:gd name="T2" fmla="*/ 33 w 63"/>
                <a:gd name="T3" fmla="*/ 18 h 18"/>
                <a:gd name="T4" fmla="*/ 0 w 63"/>
                <a:gd name="T5" fmla="*/ 18 h 18"/>
                <a:gd name="T6" fmla="*/ 0 w 63"/>
                <a:gd name="T7" fmla="*/ 0 h 18"/>
                <a:gd name="T8" fmla="*/ 63 w 63"/>
                <a:gd name="T9" fmla="*/ 0 h 18"/>
                <a:gd name="T10" fmla="*/ 63 w 63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18">
                  <a:moveTo>
                    <a:pt x="63" y="18"/>
                  </a:moveTo>
                  <a:cubicBezTo>
                    <a:pt x="53" y="18"/>
                    <a:pt x="43" y="18"/>
                    <a:pt x="33" y="18"/>
                  </a:cubicBezTo>
                  <a:cubicBezTo>
                    <a:pt x="22" y="18"/>
                    <a:pt x="11" y="18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6"/>
                    <a:pt x="63" y="12"/>
                    <a:pt x="6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6" name="Freeform 867"/>
            <p:cNvSpPr/>
            <p:nvPr/>
          </p:nvSpPr>
          <p:spPr bwMode="auto">
            <a:xfrm>
              <a:off x="7165990" y="5098258"/>
              <a:ext cx="212725" cy="92075"/>
            </a:xfrm>
            <a:custGeom>
              <a:avLst/>
              <a:gdLst>
                <a:gd name="T0" fmla="*/ 63 w 71"/>
                <a:gd name="T1" fmla="*/ 31 h 31"/>
                <a:gd name="T2" fmla="*/ 63 w 71"/>
                <a:gd name="T3" fmla="*/ 13 h 31"/>
                <a:gd name="T4" fmla="*/ 0 w 71"/>
                <a:gd name="T5" fmla="*/ 13 h 31"/>
                <a:gd name="T6" fmla="*/ 69 w 71"/>
                <a:gd name="T7" fmla="*/ 28 h 31"/>
                <a:gd name="T8" fmla="*/ 69 w 71"/>
                <a:gd name="T9" fmla="*/ 31 h 31"/>
                <a:gd name="T10" fmla="*/ 63 w 71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1">
                  <a:moveTo>
                    <a:pt x="63" y="31"/>
                  </a:moveTo>
                  <a:cubicBezTo>
                    <a:pt x="63" y="25"/>
                    <a:pt x="63" y="19"/>
                    <a:pt x="63" y="13"/>
                  </a:cubicBezTo>
                  <a:cubicBezTo>
                    <a:pt x="42" y="13"/>
                    <a:pt x="21" y="13"/>
                    <a:pt x="0" y="13"/>
                  </a:cubicBezTo>
                  <a:cubicBezTo>
                    <a:pt x="19" y="10"/>
                    <a:pt x="71" y="0"/>
                    <a:pt x="69" y="28"/>
                  </a:cubicBezTo>
                  <a:cubicBezTo>
                    <a:pt x="69" y="29"/>
                    <a:pt x="69" y="30"/>
                    <a:pt x="69" y="31"/>
                  </a:cubicBezTo>
                  <a:cubicBezTo>
                    <a:pt x="67" y="31"/>
                    <a:pt x="65" y="31"/>
                    <a:pt x="63" y="3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7" name="Freeform 868"/>
            <p:cNvSpPr/>
            <p:nvPr/>
          </p:nvSpPr>
          <p:spPr bwMode="auto">
            <a:xfrm>
              <a:off x="7372365" y="5136358"/>
              <a:ext cx="196850" cy="53975"/>
            </a:xfrm>
            <a:custGeom>
              <a:avLst/>
              <a:gdLst>
                <a:gd name="T0" fmla="*/ 0 w 66"/>
                <a:gd name="T1" fmla="*/ 18 h 18"/>
                <a:gd name="T2" fmla="*/ 0 w 66"/>
                <a:gd name="T3" fmla="*/ 15 h 18"/>
                <a:gd name="T4" fmla="*/ 0 w 66"/>
                <a:gd name="T5" fmla="*/ 0 h 18"/>
                <a:gd name="T6" fmla="*/ 66 w 66"/>
                <a:gd name="T7" fmla="*/ 0 h 18"/>
                <a:gd name="T8" fmla="*/ 66 w 66"/>
                <a:gd name="T9" fmla="*/ 15 h 18"/>
                <a:gd name="T10" fmla="*/ 54 w 66"/>
                <a:gd name="T11" fmla="*/ 15 h 18"/>
                <a:gd name="T12" fmla="*/ 9 w 66"/>
                <a:gd name="T13" fmla="*/ 18 h 18"/>
                <a:gd name="T14" fmla="*/ 0 w 6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5"/>
                    <a:pt x="66" y="10"/>
                    <a:pt x="66" y="15"/>
                  </a:cubicBezTo>
                  <a:cubicBezTo>
                    <a:pt x="62" y="15"/>
                    <a:pt x="58" y="15"/>
                    <a:pt x="54" y="15"/>
                  </a:cubicBezTo>
                  <a:cubicBezTo>
                    <a:pt x="40" y="17"/>
                    <a:pt x="18" y="11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8" name="Freeform 870"/>
            <p:cNvSpPr/>
            <p:nvPr/>
          </p:nvSpPr>
          <p:spPr bwMode="auto">
            <a:xfrm>
              <a:off x="8348679" y="5136358"/>
              <a:ext cx="179388" cy="63500"/>
            </a:xfrm>
            <a:custGeom>
              <a:avLst/>
              <a:gdLst>
                <a:gd name="T0" fmla="*/ 57 w 60"/>
                <a:gd name="T1" fmla="*/ 21 h 21"/>
                <a:gd name="T2" fmla="*/ 0 w 60"/>
                <a:gd name="T3" fmla="*/ 15 h 21"/>
                <a:gd name="T4" fmla="*/ 0 w 60"/>
                <a:gd name="T5" fmla="*/ 0 h 21"/>
                <a:gd name="T6" fmla="*/ 60 w 60"/>
                <a:gd name="T7" fmla="*/ 0 h 21"/>
                <a:gd name="T8" fmla="*/ 60 w 60"/>
                <a:gd name="T9" fmla="*/ 21 h 21"/>
                <a:gd name="T10" fmla="*/ 57 w 60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1">
                  <a:moveTo>
                    <a:pt x="57" y="21"/>
                  </a:moveTo>
                  <a:cubicBezTo>
                    <a:pt x="42" y="15"/>
                    <a:pt x="21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60" y="7"/>
                    <a:pt x="60" y="14"/>
                    <a:pt x="60" y="21"/>
                  </a:cubicBezTo>
                  <a:cubicBezTo>
                    <a:pt x="59" y="21"/>
                    <a:pt x="58" y="21"/>
                    <a:pt x="5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9" name="Freeform 871"/>
            <p:cNvSpPr/>
            <p:nvPr/>
          </p:nvSpPr>
          <p:spPr bwMode="auto">
            <a:xfrm>
              <a:off x="6775465" y="5115721"/>
              <a:ext cx="176213" cy="84138"/>
            </a:xfrm>
            <a:custGeom>
              <a:avLst/>
              <a:gdLst>
                <a:gd name="T0" fmla="*/ 2 w 59"/>
                <a:gd name="T1" fmla="*/ 28 h 28"/>
                <a:gd name="T2" fmla="*/ 5 w 59"/>
                <a:gd name="T3" fmla="*/ 4 h 28"/>
                <a:gd name="T4" fmla="*/ 59 w 59"/>
                <a:gd name="T5" fmla="*/ 7 h 28"/>
                <a:gd name="T6" fmla="*/ 5 w 59"/>
                <a:gd name="T7" fmla="*/ 7 h 28"/>
                <a:gd name="T8" fmla="*/ 2 w 5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8">
                  <a:moveTo>
                    <a:pt x="2" y="28"/>
                  </a:moveTo>
                  <a:cubicBezTo>
                    <a:pt x="2" y="19"/>
                    <a:pt x="0" y="8"/>
                    <a:pt x="5" y="4"/>
                  </a:cubicBezTo>
                  <a:cubicBezTo>
                    <a:pt x="22" y="6"/>
                    <a:pt x="47" y="0"/>
                    <a:pt x="59" y="7"/>
                  </a:cubicBezTo>
                  <a:cubicBezTo>
                    <a:pt x="41" y="7"/>
                    <a:pt x="23" y="7"/>
                    <a:pt x="5" y="7"/>
                  </a:cubicBezTo>
                  <a:cubicBezTo>
                    <a:pt x="3" y="13"/>
                    <a:pt x="9" y="27"/>
                    <a:pt x="2" y="2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0" name="Freeform 872"/>
            <p:cNvSpPr/>
            <p:nvPr/>
          </p:nvSpPr>
          <p:spPr bwMode="auto">
            <a:xfrm>
              <a:off x="7118365" y="5136358"/>
              <a:ext cx="20638" cy="125413"/>
            </a:xfrm>
            <a:custGeom>
              <a:avLst/>
              <a:gdLst>
                <a:gd name="T0" fmla="*/ 4 w 7"/>
                <a:gd name="T1" fmla="*/ 21 h 42"/>
                <a:gd name="T2" fmla="*/ 4 w 7"/>
                <a:gd name="T3" fmla="*/ 0 h 42"/>
                <a:gd name="T4" fmla="*/ 7 w 7"/>
                <a:gd name="T5" fmla="*/ 0 h 42"/>
                <a:gd name="T6" fmla="*/ 7 w 7"/>
                <a:gd name="T7" fmla="*/ 42 h 42"/>
                <a:gd name="T8" fmla="*/ 4 w 7"/>
                <a:gd name="T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4" y="21"/>
                  </a:moveTo>
                  <a:cubicBezTo>
                    <a:pt x="4" y="14"/>
                    <a:pt x="4" y="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41"/>
                    <a:pt x="6" y="27"/>
                    <a:pt x="4" y="2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1" name="Freeform 875"/>
            <p:cNvSpPr/>
            <p:nvPr/>
          </p:nvSpPr>
          <p:spPr bwMode="auto">
            <a:xfrm>
              <a:off x="4972064" y="5136358"/>
              <a:ext cx="80963" cy="87313"/>
            </a:xfrm>
            <a:custGeom>
              <a:avLst/>
              <a:gdLst>
                <a:gd name="T0" fmla="*/ 27 w 27"/>
                <a:gd name="T1" fmla="*/ 24 h 29"/>
                <a:gd name="T2" fmla="*/ 0 w 27"/>
                <a:gd name="T3" fmla="*/ 27 h 29"/>
                <a:gd name="T4" fmla="*/ 0 w 27"/>
                <a:gd name="T5" fmla="*/ 0 h 29"/>
                <a:gd name="T6" fmla="*/ 27 w 27"/>
                <a:gd name="T7" fmla="*/ 0 h 29"/>
                <a:gd name="T8" fmla="*/ 27 w 27"/>
                <a:gd name="T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27" y="24"/>
                  </a:moveTo>
                  <a:cubicBezTo>
                    <a:pt x="22" y="29"/>
                    <a:pt x="9" y="26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27" y="8"/>
                    <a:pt x="27" y="16"/>
                    <a:pt x="27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2" name="Freeform 878"/>
            <p:cNvSpPr/>
            <p:nvPr/>
          </p:nvSpPr>
          <p:spPr bwMode="auto">
            <a:xfrm>
              <a:off x="5067314" y="5136358"/>
              <a:ext cx="1412876" cy="122238"/>
            </a:xfrm>
            <a:custGeom>
              <a:avLst/>
              <a:gdLst>
                <a:gd name="T0" fmla="*/ 346 w 473"/>
                <a:gd name="T1" fmla="*/ 33 h 41"/>
                <a:gd name="T2" fmla="*/ 262 w 473"/>
                <a:gd name="T3" fmla="*/ 33 h 41"/>
                <a:gd name="T4" fmla="*/ 208 w 473"/>
                <a:gd name="T5" fmla="*/ 36 h 41"/>
                <a:gd name="T6" fmla="*/ 1 w 473"/>
                <a:gd name="T7" fmla="*/ 24 h 41"/>
                <a:gd name="T8" fmla="*/ 4 w 473"/>
                <a:gd name="T9" fmla="*/ 0 h 41"/>
                <a:gd name="T10" fmla="*/ 469 w 473"/>
                <a:gd name="T11" fmla="*/ 0 h 41"/>
                <a:gd name="T12" fmla="*/ 472 w 473"/>
                <a:gd name="T13" fmla="*/ 27 h 41"/>
                <a:gd name="T14" fmla="*/ 469 w 473"/>
                <a:gd name="T15" fmla="*/ 27 h 41"/>
                <a:gd name="T16" fmla="*/ 430 w 473"/>
                <a:gd name="T17" fmla="*/ 30 h 41"/>
                <a:gd name="T18" fmla="*/ 397 w 473"/>
                <a:gd name="T19" fmla="*/ 30 h 41"/>
                <a:gd name="T20" fmla="*/ 346 w 473"/>
                <a:gd name="T21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3" h="41">
                  <a:moveTo>
                    <a:pt x="346" y="33"/>
                  </a:moveTo>
                  <a:cubicBezTo>
                    <a:pt x="318" y="33"/>
                    <a:pt x="290" y="33"/>
                    <a:pt x="262" y="33"/>
                  </a:cubicBezTo>
                  <a:cubicBezTo>
                    <a:pt x="245" y="35"/>
                    <a:pt x="220" y="29"/>
                    <a:pt x="208" y="36"/>
                  </a:cubicBezTo>
                  <a:cubicBezTo>
                    <a:pt x="130" y="41"/>
                    <a:pt x="78" y="20"/>
                    <a:pt x="1" y="24"/>
                  </a:cubicBezTo>
                  <a:cubicBezTo>
                    <a:pt x="0" y="14"/>
                    <a:pt x="6" y="11"/>
                    <a:pt x="4" y="0"/>
                  </a:cubicBezTo>
                  <a:cubicBezTo>
                    <a:pt x="159" y="0"/>
                    <a:pt x="314" y="0"/>
                    <a:pt x="469" y="0"/>
                  </a:cubicBezTo>
                  <a:cubicBezTo>
                    <a:pt x="472" y="7"/>
                    <a:pt x="473" y="16"/>
                    <a:pt x="472" y="27"/>
                  </a:cubicBezTo>
                  <a:cubicBezTo>
                    <a:pt x="471" y="27"/>
                    <a:pt x="470" y="27"/>
                    <a:pt x="469" y="27"/>
                  </a:cubicBezTo>
                  <a:cubicBezTo>
                    <a:pt x="457" y="29"/>
                    <a:pt x="437" y="23"/>
                    <a:pt x="430" y="30"/>
                  </a:cubicBezTo>
                  <a:cubicBezTo>
                    <a:pt x="419" y="30"/>
                    <a:pt x="408" y="30"/>
                    <a:pt x="397" y="30"/>
                  </a:cubicBezTo>
                  <a:cubicBezTo>
                    <a:pt x="381" y="32"/>
                    <a:pt x="357" y="26"/>
                    <a:pt x="346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3" name="Freeform 894"/>
            <p:cNvSpPr/>
            <p:nvPr/>
          </p:nvSpPr>
          <p:spPr bwMode="auto">
            <a:xfrm>
              <a:off x="231786" y="5244308"/>
              <a:ext cx="20638" cy="466725"/>
            </a:xfrm>
            <a:custGeom>
              <a:avLst/>
              <a:gdLst>
                <a:gd name="T0" fmla="*/ 7 w 7"/>
                <a:gd name="T1" fmla="*/ 0 h 156"/>
                <a:gd name="T2" fmla="*/ 7 w 7"/>
                <a:gd name="T3" fmla="*/ 156 h 156"/>
                <a:gd name="T4" fmla="*/ 4 w 7"/>
                <a:gd name="T5" fmla="*/ 0 h 156"/>
                <a:gd name="T6" fmla="*/ 7 w 7"/>
                <a:gd name="T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6">
                  <a:moveTo>
                    <a:pt x="7" y="0"/>
                  </a:moveTo>
                  <a:cubicBezTo>
                    <a:pt x="7" y="52"/>
                    <a:pt x="7" y="104"/>
                    <a:pt x="7" y="156"/>
                  </a:cubicBezTo>
                  <a:cubicBezTo>
                    <a:pt x="0" y="110"/>
                    <a:pt x="6" y="5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4" name="Freeform 895"/>
            <p:cNvSpPr/>
            <p:nvPr/>
          </p:nvSpPr>
          <p:spPr bwMode="auto">
            <a:xfrm>
              <a:off x="3324238" y="3496470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5" name="Freeform 896"/>
            <p:cNvSpPr/>
            <p:nvPr/>
          </p:nvSpPr>
          <p:spPr bwMode="auto">
            <a:xfrm>
              <a:off x="5053026" y="4661696"/>
              <a:ext cx="9525" cy="125413"/>
            </a:xfrm>
            <a:custGeom>
              <a:avLst/>
              <a:gdLst>
                <a:gd name="T0" fmla="*/ 3 w 3"/>
                <a:gd name="T1" fmla="*/ 0 h 42"/>
                <a:gd name="T2" fmla="*/ 3 w 3"/>
                <a:gd name="T3" fmla="*/ 42 h 42"/>
                <a:gd name="T4" fmla="*/ 0 w 3"/>
                <a:gd name="T5" fmla="*/ 42 h 42"/>
                <a:gd name="T6" fmla="*/ 0 w 3"/>
                <a:gd name="T7" fmla="*/ 0 h 42"/>
                <a:gd name="T8" fmla="*/ 3 w 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2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6" name="Freeform 897"/>
            <p:cNvSpPr/>
            <p:nvPr/>
          </p:nvSpPr>
          <p:spPr bwMode="auto">
            <a:xfrm>
              <a:off x="7127890" y="1920082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7" name="Freeform 898"/>
            <p:cNvSpPr/>
            <p:nvPr/>
          </p:nvSpPr>
          <p:spPr bwMode="auto">
            <a:xfrm>
              <a:off x="6611952" y="2072482"/>
              <a:ext cx="20638" cy="179388"/>
            </a:xfrm>
            <a:custGeom>
              <a:avLst/>
              <a:gdLst>
                <a:gd name="T0" fmla="*/ 3 w 7"/>
                <a:gd name="T1" fmla="*/ 0 h 60"/>
                <a:gd name="T2" fmla="*/ 0 w 7"/>
                <a:gd name="T3" fmla="*/ 60 h 60"/>
                <a:gd name="T4" fmla="*/ 0 w 7"/>
                <a:gd name="T5" fmla="*/ 0 h 60"/>
                <a:gd name="T6" fmla="*/ 3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8" name="Freeform 899"/>
            <p:cNvSpPr/>
            <p:nvPr/>
          </p:nvSpPr>
          <p:spPr bwMode="auto">
            <a:xfrm>
              <a:off x="512773" y="2235995"/>
              <a:ext cx="258763" cy="15875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9" name="Freeform 900"/>
            <p:cNvSpPr/>
            <p:nvPr/>
          </p:nvSpPr>
          <p:spPr bwMode="auto">
            <a:xfrm>
              <a:off x="6942153" y="2286795"/>
              <a:ext cx="20638" cy="117475"/>
            </a:xfrm>
            <a:custGeom>
              <a:avLst/>
              <a:gdLst>
                <a:gd name="T0" fmla="*/ 3 w 7"/>
                <a:gd name="T1" fmla="*/ 0 h 39"/>
                <a:gd name="T2" fmla="*/ 0 w 7"/>
                <a:gd name="T3" fmla="*/ 39 h 39"/>
                <a:gd name="T4" fmla="*/ 0 w 7"/>
                <a:gd name="T5" fmla="*/ 0 h 39"/>
                <a:gd name="T6" fmla="*/ 3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0" name="Freeform 901"/>
            <p:cNvSpPr/>
            <p:nvPr/>
          </p:nvSpPr>
          <p:spPr bwMode="auto">
            <a:xfrm>
              <a:off x="1631962" y="2663033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3 h 60"/>
                <a:gd name="T6" fmla="*/ 0 w 5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1"/>
                    <a:pt x="0" y="2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1" name="Freeform 902"/>
            <p:cNvSpPr/>
            <p:nvPr/>
          </p:nvSpPr>
          <p:spPr bwMode="auto">
            <a:xfrm>
              <a:off x="8321691" y="3828258"/>
              <a:ext cx="9525" cy="1039813"/>
            </a:xfrm>
            <a:custGeom>
              <a:avLst/>
              <a:gdLst>
                <a:gd name="T0" fmla="*/ 3 w 3"/>
                <a:gd name="T1" fmla="*/ 0 h 348"/>
                <a:gd name="T2" fmla="*/ 3 w 3"/>
                <a:gd name="T3" fmla="*/ 348 h 348"/>
                <a:gd name="T4" fmla="*/ 0 w 3"/>
                <a:gd name="T5" fmla="*/ 348 h 348"/>
                <a:gd name="T6" fmla="*/ 0 w 3"/>
                <a:gd name="T7" fmla="*/ 0 h 348"/>
                <a:gd name="T8" fmla="*/ 3 w 3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48">
                  <a:moveTo>
                    <a:pt x="3" y="0"/>
                  </a:moveTo>
                  <a:cubicBezTo>
                    <a:pt x="3" y="116"/>
                    <a:pt x="3" y="232"/>
                    <a:pt x="3" y="348"/>
                  </a:cubicBezTo>
                  <a:cubicBezTo>
                    <a:pt x="2" y="348"/>
                    <a:pt x="1" y="348"/>
                    <a:pt x="0" y="348"/>
                  </a:cubicBezTo>
                  <a:cubicBezTo>
                    <a:pt x="0" y="232"/>
                    <a:pt x="0" y="1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2" name="Freeform 903"/>
            <p:cNvSpPr/>
            <p:nvPr/>
          </p:nvSpPr>
          <p:spPr bwMode="auto">
            <a:xfrm>
              <a:off x="7172340" y="3872708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3" name="Freeform 904"/>
            <p:cNvSpPr/>
            <p:nvPr/>
          </p:nvSpPr>
          <p:spPr bwMode="auto">
            <a:xfrm>
              <a:off x="512773" y="3966370"/>
              <a:ext cx="258763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4" name="Freeform 905"/>
            <p:cNvSpPr/>
            <p:nvPr/>
          </p:nvSpPr>
          <p:spPr bwMode="auto">
            <a:xfrm>
              <a:off x="8134366" y="3909220"/>
              <a:ext cx="20638" cy="214313"/>
            </a:xfrm>
            <a:custGeom>
              <a:avLst/>
              <a:gdLst>
                <a:gd name="T0" fmla="*/ 0 w 7"/>
                <a:gd name="T1" fmla="*/ 0 h 72"/>
                <a:gd name="T2" fmla="*/ 3 w 7"/>
                <a:gd name="T3" fmla="*/ 72 h 72"/>
                <a:gd name="T4" fmla="*/ 0 w 7"/>
                <a:gd name="T5" fmla="*/ 72 h 72"/>
                <a:gd name="T6" fmla="*/ 0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0" y="0"/>
                  </a:moveTo>
                  <a:cubicBezTo>
                    <a:pt x="7" y="18"/>
                    <a:pt x="1" y="49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5" name="Freeform 906"/>
            <p:cNvSpPr/>
            <p:nvPr/>
          </p:nvSpPr>
          <p:spPr bwMode="auto">
            <a:xfrm>
              <a:off x="7345378" y="4088608"/>
              <a:ext cx="20638" cy="169863"/>
            </a:xfrm>
            <a:custGeom>
              <a:avLst/>
              <a:gdLst>
                <a:gd name="T0" fmla="*/ 3 w 7"/>
                <a:gd name="T1" fmla="*/ 0 h 57"/>
                <a:gd name="T2" fmla="*/ 0 w 7"/>
                <a:gd name="T3" fmla="*/ 57 h 57"/>
                <a:gd name="T4" fmla="*/ 0 w 7"/>
                <a:gd name="T5" fmla="*/ 0 h 57"/>
                <a:gd name="T6" fmla="*/ 3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3" y="0"/>
                  </a:move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6" name="Freeform 907"/>
            <p:cNvSpPr/>
            <p:nvPr/>
          </p:nvSpPr>
          <p:spPr bwMode="auto">
            <a:xfrm>
              <a:off x="2312999" y="4241008"/>
              <a:ext cx="34925" cy="146050"/>
            </a:xfrm>
            <a:custGeom>
              <a:avLst/>
              <a:gdLst>
                <a:gd name="T0" fmla="*/ 6 w 12"/>
                <a:gd name="T1" fmla="*/ 0 h 49"/>
                <a:gd name="T2" fmla="*/ 0 w 12"/>
                <a:gd name="T3" fmla="*/ 42 h 49"/>
                <a:gd name="T4" fmla="*/ 3 w 12"/>
                <a:gd name="T5" fmla="*/ 0 h 49"/>
                <a:gd name="T6" fmla="*/ 6 w 12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9">
                  <a:moveTo>
                    <a:pt x="6" y="0"/>
                  </a:moveTo>
                  <a:cubicBezTo>
                    <a:pt x="4" y="12"/>
                    <a:pt x="12" y="49"/>
                    <a:pt x="0" y="42"/>
                  </a:cubicBezTo>
                  <a:cubicBezTo>
                    <a:pt x="7" y="34"/>
                    <a:pt x="1" y="1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7" name="Freeform 908"/>
            <p:cNvSpPr/>
            <p:nvPr/>
          </p:nvSpPr>
          <p:spPr bwMode="auto">
            <a:xfrm>
              <a:off x="1855799" y="4348958"/>
              <a:ext cx="107950" cy="2063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8" name="Freeform 909"/>
            <p:cNvSpPr/>
            <p:nvPr/>
          </p:nvSpPr>
          <p:spPr bwMode="auto">
            <a:xfrm>
              <a:off x="512773" y="4387058"/>
              <a:ext cx="258763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9" name="Freeform 910"/>
            <p:cNvSpPr/>
            <p:nvPr/>
          </p:nvSpPr>
          <p:spPr bwMode="auto">
            <a:xfrm>
              <a:off x="5411802" y="1862932"/>
              <a:ext cx="428625" cy="20638"/>
            </a:xfrm>
            <a:custGeom>
              <a:avLst/>
              <a:gdLst>
                <a:gd name="T0" fmla="*/ 0 w 144"/>
                <a:gd name="T1" fmla="*/ 4 h 7"/>
                <a:gd name="T2" fmla="*/ 144 w 144"/>
                <a:gd name="T3" fmla="*/ 7 h 7"/>
                <a:gd name="T4" fmla="*/ 0 w 144"/>
                <a:gd name="T5" fmla="*/ 7 h 7"/>
                <a:gd name="T6" fmla="*/ 0 w 14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7">
                  <a:moveTo>
                    <a:pt x="0" y="4"/>
                  </a:moveTo>
                  <a:cubicBezTo>
                    <a:pt x="47" y="6"/>
                    <a:pt x="102" y="0"/>
                    <a:pt x="144" y="7"/>
                  </a:cubicBezTo>
                  <a:cubicBezTo>
                    <a:pt x="96" y="7"/>
                    <a:pt x="4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0" name="Freeform 911"/>
            <p:cNvSpPr/>
            <p:nvPr/>
          </p:nvSpPr>
          <p:spPr bwMode="auto">
            <a:xfrm>
              <a:off x="6064265" y="3421858"/>
              <a:ext cx="198438" cy="20638"/>
            </a:xfrm>
            <a:custGeom>
              <a:avLst/>
              <a:gdLst>
                <a:gd name="T0" fmla="*/ 0 w 66"/>
                <a:gd name="T1" fmla="*/ 4 h 7"/>
                <a:gd name="T2" fmla="*/ 66 w 66"/>
                <a:gd name="T3" fmla="*/ 7 h 7"/>
                <a:gd name="T4" fmla="*/ 0 w 66"/>
                <a:gd name="T5" fmla="*/ 7 h 7"/>
                <a:gd name="T6" fmla="*/ 0 w 6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4"/>
                  </a:moveTo>
                  <a:cubicBezTo>
                    <a:pt x="19" y="6"/>
                    <a:pt x="62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1" name="Freeform 912"/>
            <p:cNvSpPr/>
            <p:nvPr/>
          </p:nvSpPr>
          <p:spPr bwMode="auto">
            <a:xfrm>
              <a:off x="5715014" y="3693320"/>
              <a:ext cx="717550" cy="179388"/>
            </a:xfrm>
            <a:custGeom>
              <a:avLst/>
              <a:gdLst>
                <a:gd name="T0" fmla="*/ 0 w 240"/>
                <a:gd name="T1" fmla="*/ 0 h 60"/>
                <a:gd name="T2" fmla="*/ 240 w 240"/>
                <a:gd name="T3" fmla="*/ 0 h 60"/>
                <a:gd name="T4" fmla="*/ 240 w 240"/>
                <a:gd name="T5" fmla="*/ 60 h 60"/>
                <a:gd name="T6" fmla="*/ 237 w 240"/>
                <a:gd name="T7" fmla="*/ 3 h 60"/>
                <a:gd name="T8" fmla="*/ 0 w 240"/>
                <a:gd name="T9" fmla="*/ 3 h 60"/>
                <a:gd name="T10" fmla="*/ 0 w 240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60">
                  <a:moveTo>
                    <a:pt x="0" y="0"/>
                  </a:moveTo>
                  <a:cubicBezTo>
                    <a:pt x="80" y="0"/>
                    <a:pt x="160" y="0"/>
                    <a:pt x="240" y="0"/>
                  </a:cubicBezTo>
                  <a:cubicBezTo>
                    <a:pt x="240" y="20"/>
                    <a:pt x="240" y="40"/>
                    <a:pt x="240" y="60"/>
                  </a:cubicBezTo>
                  <a:cubicBezTo>
                    <a:pt x="233" y="47"/>
                    <a:pt x="239" y="21"/>
                    <a:pt x="237" y="3"/>
                  </a:cubicBezTo>
                  <a:cubicBezTo>
                    <a:pt x="158" y="3"/>
                    <a:pt x="7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2" name="Freeform 915"/>
            <p:cNvSpPr/>
            <p:nvPr/>
          </p:nvSpPr>
          <p:spPr bwMode="auto">
            <a:xfrm>
              <a:off x="1112849" y="1164432"/>
              <a:ext cx="106363" cy="20638"/>
            </a:xfrm>
            <a:custGeom>
              <a:avLst/>
              <a:gdLst>
                <a:gd name="T0" fmla="*/ 0 w 36"/>
                <a:gd name="T1" fmla="*/ 4 h 7"/>
                <a:gd name="T2" fmla="*/ 36 w 36"/>
                <a:gd name="T3" fmla="*/ 7 h 7"/>
                <a:gd name="T4" fmla="*/ 0 w 36"/>
                <a:gd name="T5" fmla="*/ 7 h 7"/>
                <a:gd name="T6" fmla="*/ 0 w 3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3" name="Freeform 916"/>
            <p:cNvSpPr/>
            <p:nvPr/>
          </p:nvSpPr>
          <p:spPr bwMode="auto">
            <a:xfrm>
              <a:off x="1787537" y="4918871"/>
              <a:ext cx="536575" cy="187325"/>
            </a:xfrm>
            <a:custGeom>
              <a:avLst/>
              <a:gdLst>
                <a:gd name="T0" fmla="*/ 5 w 180"/>
                <a:gd name="T1" fmla="*/ 1 h 63"/>
                <a:gd name="T2" fmla="*/ 44 w 180"/>
                <a:gd name="T3" fmla="*/ 1 h 63"/>
                <a:gd name="T4" fmla="*/ 98 w 180"/>
                <a:gd name="T5" fmla="*/ 1 h 63"/>
                <a:gd name="T6" fmla="*/ 149 w 180"/>
                <a:gd name="T7" fmla="*/ 4 h 63"/>
                <a:gd name="T8" fmla="*/ 179 w 180"/>
                <a:gd name="T9" fmla="*/ 7 h 63"/>
                <a:gd name="T10" fmla="*/ 179 w 180"/>
                <a:gd name="T11" fmla="*/ 55 h 63"/>
                <a:gd name="T12" fmla="*/ 2 w 180"/>
                <a:gd name="T13" fmla="*/ 49 h 63"/>
                <a:gd name="T14" fmla="*/ 5 w 180"/>
                <a:gd name="T15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63">
                  <a:moveTo>
                    <a:pt x="5" y="1"/>
                  </a:moveTo>
                  <a:cubicBezTo>
                    <a:pt x="18" y="1"/>
                    <a:pt x="31" y="1"/>
                    <a:pt x="44" y="1"/>
                  </a:cubicBezTo>
                  <a:cubicBezTo>
                    <a:pt x="62" y="1"/>
                    <a:pt x="80" y="1"/>
                    <a:pt x="98" y="1"/>
                  </a:cubicBezTo>
                  <a:cubicBezTo>
                    <a:pt x="109" y="8"/>
                    <a:pt x="133" y="2"/>
                    <a:pt x="149" y="4"/>
                  </a:cubicBezTo>
                  <a:cubicBezTo>
                    <a:pt x="158" y="6"/>
                    <a:pt x="175" y="0"/>
                    <a:pt x="179" y="7"/>
                  </a:cubicBezTo>
                  <a:cubicBezTo>
                    <a:pt x="177" y="13"/>
                    <a:pt x="180" y="40"/>
                    <a:pt x="179" y="55"/>
                  </a:cubicBezTo>
                  <a:cubicBezTo>
                    <a:pt x="122" y="51"/>
                    <a:pt x="49" y="63"/>
                    <a:pt x="2" y="49"/>
                  </a:cubicBezTo>
                  <a:cubicBezTo>
                    <a:pt x="0" y="30"/>
                    <a:pt x="7" y="20"/>
                    <a:pt x="5" y="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4" name="Freeform 917"/>
            <p:cNvSpPr/>
            <p:nvPr/>
          </p:nvSpPr>
          <p:spPr bwMode="auto">
            <a:xfrm>
              <a:off x="1211274" y="1373982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5" name="Freeform 918"/>
            <p:cNvSpPr/>
            <p:nvPr/>
          </p:nvSpPr>
          <p:spPr bwMode="auto">
            <a:xfrm>
              <a:off x="1641487" y="1373982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6" name="Freeform 919"/>
            <p:cNvSpPr/>
            <p:nvPr/>
          </p:nvSpPr>
          <p:spPr bwMode="auto">
            <a:xfrm>
              <a:off x="7277115" y="1418432"/>
              <a:ext cx="14288" cy="115888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7" name="Freeform 920"/>
            <p:cNvSpPr/>
            <p:nvPr/>
          </p:nvSpPr>
          <p:spPr bwMode="auto">
            <a:xfrm>
              <a:off x="6951678" y="1650207"/>
              <a:ext cx="9525" cy="117475"/>
            </a:xfrm>
            <a:custGeom>
              <a:avLst/>
              <a:gdLst>
                <a:gd name="T0" fmla="*/ 3 w 3"/>
                <a:gd name="T1" fmla="*/ 0 h 39"/>
                <a:gd name="T2" fmla="*/ 3 w 3"/>
                <a:gd name="T3" fmla="*/ 39 h 39"/>
                <a:gd name="T4" fmla="*/ 0 w 3"/>
                <a:gd name="T5" fmla="*/ 39 h 39"/>
                <a:gd name="T6" fmla="*/ 0 w 3"/>
                <a:gd name="T7" fmla="*/ 0 h 39"/>
                <a:gd name="T8" fmla="*/ 3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3" y="0"/>
                  </a:move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8" name="Freeform 921"/>
            <p:cNvSpPr/>
            <p:nvPr/>
          </p:nvSpPr>
          <p:spPr bwMode="auto">
            <a:xfrm>
              <a:off x="8134366" y="1669257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9" name="Freeform 922"/>
            <p:cNvSpPr/>
            <p:nvPr/>
          </p:nvSpPr>
          <p:spPr bwMode="auto">
            <a:xfrm>
              <a:off x="512773" y="1805782"/>
              <a:ext cx="258763" cy="15875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0" name="Freeform 923"/>
            <p:cNvSpPr/>
            <p:nvPr/>
          </p:nvSpPr>
          <p:spPr bwMode="auto">
            <a:xfrm>
              <a:off x="7139003" y="1821657"/>
              <a:ext cx="9525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1" name="Freeform 924"/>
            <p:cNvSpPr/>
            <p:nvPr/>
          </p:nvSpPr>
          <p:spPr bwMode="auto">
            <a:xfrm>
              <a:off x="6942153" y="2143920"/>
              <a:ext cx="9525" cy="142875"/>
            </a:xfrm>
            <a:custGeom>
              <a:avLst/>
              <a:gdLst>
                <a:gd name="T0" fmla="*/ 3 w 3"/>
                <a:gd name="T1" fmla="*/ 0 h 48"/>
                <a:gd name="T2" fmla="*/ 3 w 3"/>
                <a:gd name="T3" fmla="*/ 48 h 48"/>
                <a:gd name="T4" fmla="*/ 0 w 3"/>
                <a:gd name="T5" fmla="*/ 48 h 48"/>
                <a:gd name="T6" fmla="*/ 0 w 3"/>
                <a:gd name="T7" fmla="*/ 0 h 48"/>
                <a:gd name="T8" fmla="*/ 3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3" y="0"/>
                  </a:move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2" name="Freeform 925"/>
            <p:cNvSpPr/>
            <p:nvPr/>
          </p:nvSpPr>
          <p:spPr bwMode="auto">
            <a:xfrm>
              <a:off x="5070489" y="2337595"/>
              <a:ext cx="663575" cy="20638"/>
            </a:xfrm>
            <a:custGeom>
              <a:avLst/>
              <a:gdLst>
                <a:gd name="T0" fmla="*/ 0 w 222"/>
                <a:gd name="T1" fmla="*/ 7 h 7"/>
                <a:gd name="T2" fmla="*/ 222 w 222"/>
                <a:gd name="T3" fmla="*/ 4 h 7"/>
                <a:gd name="T4" fmla="*/ 222 w 222"/>
                <a:gd name="T5" fmla="*/ 7 h 7"/>
                <a:gd name="T6" fmla="*/ 0 w 22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7">
                  <a:moveTo>
                    <a:pt x="0" y="7"/>
                  </a:moveTo>
                  <a:cubicBezTo>
                    <a:pt x="68" y="0"/>
                    <a:pt x="149" y="6"/>
                    <a:pt x="222" y="4"/>
                  </a:cubicBezTo>
                  <a:cubicBezTo>
                    <a:pt x="222" y="5"/>
                    <a:pt x="222" y="6"/>
                    <a:pt x="222" y="7"/>
                  </a:cubicBezTo>
                  <a:cubicBezTo>
                    <a:pt x="148" y="7"/>
                    <a:pt x="74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3" name="Freeform 926"/>
            <p:cNvSpPr/>
            <p:nvPr/>
          </p:nvSpPr>
          <p:spPr bwMode="auto">
            <a:xfrm>
              <a:off x="7158053" y="2601120"/>
              <a:ext cx="7938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4" name="Freeform 927"/>
            <p:cNvSpPr/>
            <p:nvPr/>
          </p:nvSpPr>
          <p:spPr bwMode="auto">
            <a:xfrm>
              <a:off x="6602427" y="2609058"/>
              <a:ext cx="9525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5" name="Freeform 928"/>
            <p:cNvSpPr/>
            <p:nvPr/>
          </p:nvSpPr>
          <p:spPr bwMode="auto">
            <a:xfrm>
              <a:off x="1201749" y="2663033"/>
              <a:ext cx="15875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6" name="Freeform 929"/>
            <p:cNvSpPr/>
            <p:nvPr/>
          </p:nvSpPr>
          <p:spPr bwMode="auto">
            <a:xfrm>
              <a:off x="1371611" y="2699545"/>
              <a:ext cx="22225" cy="179388"/>
            </a:xfrm>
            <a:custGeom>
              <a:avLst/>
              <a:gdLst>
                <a:gd name="T0" fmla="*/ 3 w 7"/>
                <a:gd name="T1" fmla="*/ 0 h 60"/>
                <a:gd name="T2" fmla="*/ 0 w 7"/>
                <a:gd name="T3" fmla="*/ 60 h 60"/>
                <a:gd name="T4" fmla="*/ 0 w 7"/>
                <a:gd name="T5" fmla="*/ 0 h 60"/>
                <a:gd name="T6" fmla="*/ 3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7" name="Freeform 930"/>
            <p:cNvSpPr/>
            <p:nvPr/>
          </p:nvSpPr>
          <p:spPr bwMode="auto">
            <a:xfrm>
              <a:off x="6002352" y="2824958"/>
              <a:ext cx="277813" cy="20638"/>
            </a:xfrm>
            <a:custGeom>
              <a:avLst/>
              <a:gdLst>
                <a:gd name="T0" fmla="*/ 0 w 93"/>
                <a:gd name="T1" fmla="*/ 0 h 7"/>
                <a:gd name="T2" fmla="*/ 93 w 93"/>
                <a:gd name="T3" fmla="*/ 0 h 7"/>
                <a:gd name="T4" fmla="*/ 0 w 93"/>
                <a:gd name="T5" fmla="*/ 3 h 7"/>
                <a:gd name="T6" fmla="*/ 0 w 9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8" y="7"/>
                    <a:pt x="3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8" name="Freeform 931"/>
            <p:cNvSpPr/>
            <p:nvPr/>
          </p:nvSpPr>
          <p:spPr bwMode="auto">
            <a:xfrm>
              <a:off x="1360499" y="3093245"/>
              <a:ext cx="33338" cy="215900"/>
            </a:xfrm>
            <a:custGeom>
              <a:avLst/>
              <a:gdLst>
                <a:gd name="T0" fmla="*/ 7 w 11"/>
                <a:gd name="T1" fmla="*/ 0 h 72"/>
                <a:gd name="T2" fmla="*/ 4 w 11"/>
                <a:gd name="T3" fmla="*/ 72 h 72"/>
                <a:gd name="T4" fmla="*/ 7 w 11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2">
                  <a:moveTo>
                    <a:pt x="7" y="0"/>
                  </a:moveTo>
                  <a:cubicBezTo>
                    <a:pt x="5" y="23"/>
                    <a:pt x="11" y="54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9" name="Freeform 932"/>
            <p:cNvSpPr/>
            <p:nvPr/>
          </p:nvSpPr>
          <p:spPr bwMode="auto">
            <a:xfrm>
              <a:off x="6924690" y="3398045"/>
              <a:ext cx="9525" cy="376238"/>
            </a:xfrm>
            <a:custGeom>
              <a:avLst/>
              <a:gdLst>
                <a:gd name="T0" fmla="*/ 3 w 3"/>
                <a:gd name="T1" fmla="*/ 0 h 126"/>
                <a:gd name="T2" fmla="*/ 3 w 3"/>
                <a:gd name="T3" fmla="*/ 126 h 126"/>
                <a:gd name="T4" fmla="*/ 0 w 3"/>
                <a:gd name="T5" fmla="*/ 126 h 126"/>
                <a:gd name="T6" fmla="*/ 0 w 3"/>
                <a:gd name="T7" fmla="*/ 0 h 126"/>
                <a:gd name="T8" fmla="*/ 3 w 3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6">
                  <a:moveTo>
                    <a:pt x="3" y="0"/>
                  </a:moveTo>
                  <a:cubicBezTo>
                    <a:pt x="3" y="42"/>
                    <a:pt x="3" y="84"/>
                    <a:pt x="3" y="126"/>
                  </a:cubicBezTo>
                  <a:cubicBezTo>
                    <a:pt x="2" y="126"/>
                    <a:pt x="1" y="126"/>
                    <a:pt x="0" y="126"/>
                  </a:cubicBezTo>
                  <a:cubicBezTo>
                    <a:pt x="0" y="84"/>
                    <a:pt x="0" y="4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0" name="Freeform 933"/>
            <p:cNvSpPr/>
            <p:nvPr/>
          </p:nvSpPr>
          <p:spPr bwMode="auto">
            <a:xfrm>
              <a:off x="1211274" y="3532983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1" name="Freeform 934"/>
            <p:cNvSpPr/>
            <p:nvPr/>
          </p:nvSpPr>
          <p:spPr bwMode="auto">
            <a:xfrm>
              <a:off x="1641487" y="3532983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2" name="Freeform 935"/>
            <p:cNvSpPr/>
            <p:nvPr/>
          </p:nvSpPr>
          <p:spPr bwMode="auto">
            <a:xfrm>
              <a:off x="7569216" y="3766345"/>
              <a:ext cx="9525" cy="106363"/>
            </a:xfrm>
            <a:custGeom>
              <a:avLst/>
              <a:gdLst>
                <a:gd name="T0" fmla="*/ 3 w 3"/>
                <a:gd name="T1" fmla="*/ 0 h 36"/>
                <a:gd name="T2" fmla="*/ 3 w 3"/>
                <a:gd name="T3" fmla="*/ 36 h 36"/>
                <a:gd name="T4" fmla="*/ 0 w 3"/>
                <a:gd name="T5" fmla="*/ 36 h 36"/>
                <a:gd name="T6" fmla="*/ 0 w 3"/>
                <a:gd name="T7" fmla="*/ 0 h 36"/>
                <a:gd name="T8" fmla="*/ 3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3" y="0"/>
                  </a:move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3" name="Freeform 936"/>
            <p:cNvSpPr/>
            <p:nvPr/>
          </p:nvSpPr>
          <p:spPr bwMode="auto">
            <a:xfrm>
              <a:off x="7185040" y="3774283"/>
              <a:ext cx="7938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4" name="Freeform 937"/>
            <p:cNvSpPr/>
            <p:nvPr/>
          </p:nvSpPr>
          <p:spPr bwMode="auto">
            <a:xfrm>
              <a:off x="7345378" y="3918745"/>
              <a:ext cx="9525" cy="169863"/>
            </a:xfrm>
            <a:custGeom>
              <a:avLst/>
              <a:gdLst>
                <a:gd name="T0" fmla="*/ 3 w 3"/>
                <a:gd name="T1" fmla="*/ 0 h 57"/>
                <a:gd name="T2" fmla="*/ 3 w 3"/>
                <a:gd name="T3" fmla="*/ 57 h 57"/>
                <a:gd name="T4" fmla="*/ 0 w 3"/>
                <a:gd name="T5" fmla="*/ 57 h 57"/>
                <a:gd name="T6" fmla="*/ 0 w 3"/>
                <a:gd name="T7" fmla="*/ 0 h 57"/>
                <a:gd name="T8" fmla="*/ 3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5" name="Freeform 938"/>
            <p:cNvSpPr/>
            <p:nvPr/>
          </p:nvSpPr>
          <p:spPr bwMode="auto">
            <a:xfrm>
              <a:off x="6575440" y="4258471"/>
              <a:ext cx="9525" cy="196850"/>
            </a:xfrm>
            <a:custGeom>
              <a:avLst/>
              <a:gdLst>
                <a:gd name="T0" fmla="*/ 3 w 3"/>
                <a:gd name="T1" fmla="*/ 0 h 66"/>
                <a:gd name="T2" fmla="*/ 3 w 3"/>
                <a:gd name="T3" fmla="*/ 66 h 66"/>
                <a:gd name="T4" fmla="*/ 0 w 3"/>
                <a:gd name="T5" fmla="*/ 66 h 66"/>
                <a:gd name="T6" fmla="*/ 0 w 3"/>
                <a:gd name="T7" fmla="*/ 0 h 66"/>
                <a:gd name="T8" fmla="*/ 3 w 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6">
                  <a:moveTo>
                    <a:pt x="3" y="0"/>
                  </a:move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6" name="Freeform 939"/>
            <p:cNvSpPr/>
            <p:nvPr/>
          </p:nvSpPr>
          <p:spPr bwMode="auto">
            <a:xfrm>
              <a:off x="1211274" y="4814096"/>
              <a:ext cx="14288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7" name="Freeform 940"/>
            <p:cNvSpPr/>
            <p:nvPr/>
          </p:nvSpPr>
          <p:spPr bwMode="auto">
            <a:xfrm>
              <a:off x="1641487" y="4814096"/>
              <a:ext cx="14288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8" name="Freeform 941"/>
            <p:cNvSpPr/>
            <p:nvPr/>
          </p:nvSpPr>
          <p:spPr bwMode="auto">
            <a:xfrm>
              <a:off x="5805502" y="4895058"/>
              <a:ext cx="608013" cy="7938"/>
            </a:xfrm>
            <a:custGeom>
              <a:avLst/>
              <a:gdLst>
                <a:gd name="T0" fmla="*/ 0 w 204"/>
                <a:gd name="T1" fmla="*/ 0 h 3"/>
                <a:gd name="T2" fmla="*/ 204 w 204"/>
                <a:gd name="T3" fmla="*/ 0 h 3"/>
                <a:gd name="T4" fmla="*/ 204 w 204"/>
                <a:gd name="T5" fmla="*/ 3 h 3"/>
                <a:gd name="T6" fmla="*/ 0 w 204"/>
                <a:gd name="T7" fmla="*/ 3 h 3"/>
                <a:gd name="T8" fmla="*/ 0 w 20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3">
                  <a:moveTo>
                    <a:pt x="0" y="0"/>
                  </a:moveTo>
                  <a:cubicBezTo>
                    <a:pt x="68" y="0"/>
                    <a:pt x="136" y="0"/>
                    <a:pt x="204" y="0"/>
                  </a:cubicBezTo>
                  <a:cubicBezTo>
                    <a:pt x="204" y="1"/>
                    <a:pt x="204" y="2"/>
                    <a:pt x="204" y="3"/>
                  </a:cubicBezTo>
                  <a:cubicBezTo>
                    <a:pt x="136" y="3"/>
                    <a:pt x="6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9" name="Freeform 942"/>
            <p:cNvSpPr/>
            <p:nvPr/>
          </p:nvSpPr>
          <p:spPr bwMode="auto">
            <a:xfrm>
              <a:off x="512773" y="1408907"/>
              <a:ext cx="20638" cy="188913"/>
            </a:xfrm>
            <a:custGeom>
              <a:avLst/>
              <a:gdLst>
                <a:gd name="T0" fmla="*/ 3 w 7"/>
                <a:gd name="T1" fmla="*/ 0 h 63"/>
                <a:gd name="T2" fmla="*/ 0 w 7"/>
                <a:gd name="T3" fmla="*/ 63 h 63"/>
                <a:gd name="T4" fmla="*/ 0 w 7"/>
                <a:gd name="T5" fmla="*/ 0 h 63"/>
                <a:gd name="T6" fmla="*/ 3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0" name="Freeform 943"/>
            <p:cNvSpPr/>
            <p:nvPr/>
          </p:nvSpPr>
          <p:spPr bwMode="auto">
            <a:xfrm>
              <a:off x="6938978" y="1543845"/>
              <a:ext cx="22225" cy="106363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1" name="Freeform 944"/>
            <p:cNvSpPr/>
            <p:nvPr/>
          </p:nvSpPr>
          <p:spPr bwMode="auto">
            <a:xfrm>
              <a:off x="6781815" y="2161383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2" name="Freeform 945"/>
            <p:cNvSpPr/>
            <p:nvPr/>
          </p:nvSpPr>
          <p:spPr bwMode="auto">
            <a:xfrm>
              <a:off x="6921515" y="2537620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3" name="Freeform 946"/>
            <p:cNvSpPr/>
            <p:nvPr/>
          </p:nvSpPr>
          <p:spPr bwMode="auto">
            <a:xfrm>
              <a:off x="6789753" y="2618583"/>
              <a:ext cx="22225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4" name="Freeform 947"/>
            <p:cNvSpPr/>
            <p:nvPr/>
          </p:nvSpPr>
          <p:spPr bwMode="auto">
            <a:xfrm>
              <a:off x="503248" y="2780508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5" name="Freeform 948"/>
            <p:cNvSpPr/>
            <p:nvPr/>
          </p:nvSpPr>
          <p:spPr bwMode="auto">
            <a:xfrm>
              <a:off x="7165990" y="2896395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6" name="Freeform 949"/>
            <p:cNvSpPr/>
            <p:nvPr/>
          </p:nvSpPr>
          <p:spPr bwMode="auto">
            <a:xfrm>
              <a:off x="503248" y="3210720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7" name="Freeform 950"/>
            <p:cNvSpPr/>
            <p:nvPr/>
          </p:nvSpPr>
          <p:spPr bwMode="auto">
            <a:xfrm>
              <a:off x="6572265" y="3577433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8" name="Freeform 951"/>
            <p:cNvSpPr/>
            <p:nvPr/>
          </p:nvSpPr>
          <p:spPr bwMode="auto">
            <a:xfrm>
              <a:off x="512773" y="3567908"/>
              <a:ext cx="20638" cy="188913"/>
            </a:xfrm>
            <a:custGeom>
              <a:avLst/>
              <a:gdLst>
                <a:gd name="T0" fmla="*/ 3 w 7"/>
                <a:gd name="T1" fmla="*/ 0 h 63"/>
                <a:gd name="T2" fmla="*/ 0 w 7"/>
                <a:gd name="T3" fmla="*/ 63 h 63"/>
                <a:gd name="T4" fmla="*/ 0 w 7"/>
                <a:gd name="T5" fmla="*/ 0 h 63"/>
                <a:gd name="T6" fmla="*/ 3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9" name="Freeform 952"/>
            <p:cNvSpPr/>
            <p:nvPr/>
          </p:nvSpPr>
          <p:spPr bwMode="auto">
            <a:xfrm>
              <a:off x="7185040" y="3675858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0" name="Freeform 953"/>
            <p:cNvSpPr/>
            <p:nvPr/>
          </p:nvSpPr>
          <p:spPr bwMode="auto">
            <a:xfrm>
              <a:off x="7586678" y="4482308"/>
              <a:ext cx="22225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1" name="Freeform 954"/>
            <p:cNvSpPr/>
            <p:nvPr/>
          </p:nvSpPr>
          <p:spPr bwMode="auto">
            <a:xfrm>
              <a:off x="512773" y="4850608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2" name="Freeform 955"/>
            <p:cNvSpPr/>
            <p:nvPr/>
          </p:nvSpPr>
          <p:spPr bwMode="auto">
            <a:xfrm>
              <a:off x="4918089" y="199232"/>
              <a:ext cx="3752853" cy="4883151"/>
            </a:xfrm>
            <a:custGeom>
              <a:avLst/>
              <a:gdLst>
                <a:gd name="T0" fmla="*/ 1257 w 1257"/>
                <a:gd name="T1" fmla="*/ 0 h 1635"/>
                <a:gd name="T2" fmla="*/ 1230 w 1257"/>
                <a:gd name="T3" fmla="*/ 39 h 1635"/>
                <a:gd name="T4" fmla="*/ 1218 w 1257"/>
                <a:gd name="T5" fmla="*/ 36 h 1635"/>
                <a:gd name="T6" fmla="*/ 1098 w 1257"/>
                <a:gd name="T7" fmla="*/ 36 h 1635"/>
                <a:gd name="T8" fmla="*/ 984 w 1257"/>
                <a:gd name="T9" fmla="*/ 39 h 1635"/>
                <a:gd name="T10" fmla="*/ 1011 w 1257"/>
                <a:gd name="T11" fmla="*/ 345 h 1635"/>
                <a:gd name="T12" fmla="*/ 1011 w 1257"/>
                <a:gd name="T13" fmla="*/ 615 h 1635"/>
                <a:gd name="T14" fmla="*/ 1011 w 1257"/>
                <a:gd name="T15" fmla="*/ 921 h 1635"/>
                <a:gd name="T16" fmla="*/ 903 w 1257"/>
                <a:gd name="T17" fmla="*/ 996 h 1635"/>
                <a:gd name="T18" fmla="*/ 879 w 1257"/>
                <a:gd name="T19" fmla="*/ 885 h 1635"/>
                <a:gd name="T20" fmla="*/ 876 w 1257"/>
                <a:gd name="T21" fmla="*/ 810 h 1635"/>
                <a:gd name="T22" fmla="*/ 810 w 1257"/>
                <a:gd name="T23" fmla="*/ 318 h 1635"/>
                <a:gd name="T24" fmla="*/ 777 w 1257"/>
                <a:gd name="T25" fmla="*/ 228 h 1635"/>
                <a:gd name="T26" fmla="*/ 690 w 1257"/>
                <a:gd name="T27" fmla="*/ 225 h 1635"/>
                <a:gd name="T28" fmla="*/ 600 w 1257"/>
                <a:gd name="T29" fmla="*/ 222 h 1635"/>
                <a:gd name="T30" fmla="*/ 534 w 1257"/>
                <a:gd name="T31" fmla="*/ 219 h 1635"/>
                <a:gd name="T32" fmla="*/ 534 w 1257"/>
                <a:gd name="T33" fmla="*/ 276 h 1635"/>
                <a:gd name="T34" fmla="*/ 321 w 1257"/>
                <a:gd name="T35" fmla="*/ 327 h 1635"/>
                <a:gd name="T36" fmla="*/ 237 w 1257"/>
                <a:gd name="T37" fmla="*/ 330 h 1635"/>
                <a:gd name="T38" fmla="*/ 255 w 1257"/>
                <a:gd name="T39" fmla="*/ 555 h 1635"/>
                <a:gd name="T40" fmla="*/ 30 w 1257"/>
                <a:gd name="T41" fmla="*/ 552 h 1635"/>
                <a:gd name="T42" fmla="*/ 27 w 1257"/>
                <a:gd name="T43" fmla="*/ 555 h 1635"/>
                <a:gd name="T44" fmla="*/ 33 w 1257"/>
                <a:gd name="T45" fmla="*/ 654 h 1635"/>
                <a:gd name="T46" fmla="*/ 36 w 1257"/>
                <a:gd name="T47" fmla="*/ 711 h 1635"/>
                <a:gd name="T48" fmla="*/ 39 w 1257"/>
                <a:gd name="T49" fmla="*/ 795 h 1635"/>
                <a:gd name="T50" fmla="*/ 42 w 1257"/>
                <a:gd name="T51" fmla="*/ 867 h 1635"/>
                <a:gd name="T52" fmla="*/ 45 w 1257"/>
                <a:gd name="T53" fmla="*/ 939 h 1635"/>
                <a:gd name="T54" fmla="*/ 48 w 1257"/>
                <a:gd name="T55" fmla="*/ 1017 h 1635"/>
                <a:gd name="T56" fmla="*/ 51 w 1257"/>
                <a:gd name="T57" fmla="*/ 1110 h 1635"/>
                <a:gd name="T58" fmla="*/ 51 w 1257"/>
                <a:gd name="T59" fmla="*/ 1209 h 1635"/>
                <a:gd name="T60" fmla="*/ 51 w 1257"/>
                <a:gd name="T61" fmla="*/ 1290 h 1635"/>
                <a:gd name="T62" fmla="*/ 48 w 1257"/>
                <a:gd name="T63" fmla="*/ 1371 h 1635"/>
                <a:gd name="T64" fmla="*/ 48 w 1257"/>
                <a:gd name="T65" fmla="*/ 1455 h 1635"/>
                <a:gd name="T66" fmla="*/ 45 w 1257"/>
                <a:gd name="T67" fmla="*/ 1536 h 1635"/>
                <a:gd name="T68" fmla="*/ 45 w 1257"/>
                <a:gd name="T69" fmla="*/ 1617 h 1635"/>
                <a:gd name="T70" fmla="*/ 21 w 1257"/>
                <a:gd name="T71" fmla="*/ 1635 h 1635"/>
                <a:gd name="T72" fmla="*/ 21 w 1257"/>
                <a:gd name="T73" fmla="*/ 1467 h 1635"/>
                <a:gd name="T74" fmla="*/ 21 w 1257"/>
                <a:gd name="T75" fmla="*/ 1104 h 1635"/>
                <a:gd name="T76" fmla="*/ 18 w 1257"/>
                <a:gd name="T77" fmla="*/ 1011 h 1635"/>
                <a:gd name="T78" fmla="*/ 15 w 1257"/>
                <a:gd name="T79" fmla="*/ 876 h 1635"/>
                <a:gd name="T80" fmla="*/ 12 w 1257"/>
                <a:gd name="T81" fmla="*/ 801 h 1635"/>
                <a:gd name="T82" fmla="*/ 9 w 1257"/>
                <a:gd name="T83" fmla="*/ 723 h 1635"/>
                <a:gd name="T84" fmla="*/ 6 w 1257"/>
                <a:gd name="T85" fmla="*/ 657 h 1635"/>
                <a:gd name="T86" fmla="*/ 12 w 1257"/>
                <a:gd name="T87" fmla="*/ 531 h 1635"/>
                <a:gd name="T88" fmla="*/ 66 w 1257"/>
                <a:gd name="T89" fmla="*/ 528 h 1635"/>
                <a:gd name="T90" fmla="*/ 123 w 1257"/>
                <a:gd name="T91" fmla="*/ 525 h 1635"/>
                <a:gd name="T92" fmla="*/ 222 w 1257"/>
                <a:gd name="T93" fmla="*/ 525 h 1635"/>
                <a:gd name="T94" fmla="*/ 342 w 1257"/>
                <a:gd name="T95" fmla="*/ 294 h 1635"/>
                <a:gd name="T96" fmla="*/ 426 w 1257"/>
                <a:gd name="T97" fmla="*/ 291 h 1635"/>
                <a:gd name="T98" fmla="*/ 504 w 1257"/>
                <a:gd name="T99" fmla="*/ 288 h 1635"/>
                <a:gd name="T100" fmla="*/ 555 w 1257"/>
                <a:gd name="T101" fmla="*/ 198 h 1635"/>
                <a:gd name="T102" fmla="*/ 825 w 1257"/>
                <a:gd name="T103" fmla="*/ 210 h 1635"/>
                <a:gd name="T104" fmla="*/ 858 w 1257"/>
                <a:gd name="T105" fmla="*/ 285 h 1635"/>
                <a:gd name="T106" fmla="*/ 942 w 1257"/>
                <a:gd name="T107" fmla="*/ 975 h 1635"/>
                <a:gd name="T108" fmla="*/ 990 w 1257"/>
                <a:gd name="T109" fmla="*/ 975 h 1635"/>
                <a:gd name="T110" fmla="*/ 987 w 1257"/>
                <a:gd name="T111" fmla="*/ 852 h 1635"/>
                <a:gd name="T112" fmla="*/ 987 w 1257"/>
                <a:gd name="T113" fmla="*/ 573 h 1635"/>
                <a:gd name="T114" fmla="*/ 984 w 1257"/>
                <a:gd name="T115" fmla="*/ 522 h 1635"/>
                <a:gd name="T116" fmla="*/ 981 w 1257"/>
                <a:gd name="T117" fmla="*/ 447 h 1635"/>
                <a:gd name="T118" fmla="*/ 948 w 1257"/>
                <a:gd name="T119" fmla="*/ 15 h 1635"/>
                <a:gd name="T120" fmla="*/ 1092 w 1257"/>
                <a:gd name="T121" fmla="*/ 3 h 1635"/>
                <a:gd name="T122" fmla="*/ 1158 w 1257"/>
                <a:gd name="T123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7" h="1635">
                  <a:moveTo>
                    <a:pt x="1158" y="0"/>
                  </a:moveTo>
                  <a:cubicBezTo>
                    <a:pt x="1191" y="0"/>
                    <a:pt x="1224" y="0"/>
                    <a:pt x="1257" y="0"/>
                  </a:cubicBezTo>
                  <a:cubicBezTo>
                    <a:pt x="1257" y="13"/>
                    <a:pt x="1257" y="26"/>
                    <a:pt x="1257" y="39"/>
                  </a:cubicBezTo>
                  <a:cubicBezTo>
                    <a:pt x="1248" y="39"/>
                    <a:pt x="1239" y="39"/>
                    <a:pt x="1230" y="39"/>
                  </a:cubicBezTo>
                  <a:cubicBezTo>
                    <a:pt x="1226" y="28"/>
                    <a:pt x="1231" y="8"/>
                    <a:pt x="1221" y="3"/>
                  </a:cubicBezTo>
                  <a:cubicBezTo>
                    <a:pt x="1217" y="11"/>
                    <a:pt x="1218" y="24"/>
                    <a:pt x="1218" y="36"/>
                  </a:cubicBezTo>
                  <a:cubicBezTo>
                    <a:pt x="1191" y="36"/>
                    <a:pt x="1164" y="36"/>
                    <a:pt x="1137" y="36"/>
                  </a:cubicBezTo>
                  <a:cubicBezTo>
                    <a:pt x="1124" y="36"/>
                    <a:pt x="1111" y="36"/>
                    <a:pt x="1098" y="36"/>
                  </a:cubicBezTo>
                  <a:cubicBezTo>
                    <a:pt x="1090" y="29"/>
                    <a:pt x="1069" y="35"/>
                    <a:pt x="1056" y="33"/>
                  </a:cubicBezTo>
                  <a:cubicBezTo>
                    <a:pt x="1034" y="37"/>
                    <a:pt x="996" y="25"/>
                    <a:pt x="984" y="39"/>
                  </a:cubicBezTo>
                  <a:cubicBezTo>
                    <a:pt x="994" y="47"/>
                    <a:pt x="994" y="62"/>
                    <a:pt x="996" y="75"/>
                  </a:cubicBezTo>
                  <a:cubicBezTo>
                    <a:pt x="1007" y="156"/>
                    <a:pt x="1003" y="256"/>
                    <a:pt x="1011" y="345"/>
                  </a:cubicBezTo>
                  <a:cubicBezTo>
                    <a:pt x="1011" y="383"/>
                    <a:pt x="1011" y="421"/>
                    <a:pt x="1011" y="459"/>
                  </a:cubicBezTo>
                  <a:cubicBezTo>
                    <a:pt x="1011" y="511"/>
                    <a:pt x="1011" y="563"/>
                    <a:pt x="1011" y="615"/>
                  </a:cubicBezTo>
                  <a:cubicBezTo>
                    <a:pt x="1011" y="666"/>
                    <a:pt x="1011" y="717"/>
                    <a:pt x="1011" y="768"/>
                  </a:cubicBezTo>
                  <a:cubicBezTo>
                    <a:pt x="1011" y="819"/>
                    <a:pt x="1011" y="870"/>
                    <a:pt x="1011" y="921"/>
                  </a:cubicBezTo>
                  <a:cubicBezTo>
                    <a:pt x="1004" y="940"/>
                    <a:pt x="1010" y="972"/>
                    <a:pt x="1008" y="996"/>
                  </a:cubicBezTo>
                  <a:cubicBezTo>
                    <a:pt x="973" y="996"/>
                    <a:pt x="938" y="996"/>
                    <a:pt x="903" y="996"/>
                  </a:cubicBezTo>
                  <a:cubicBezTo>
                    <a:pt x="865" y="1005"/>
                    <a:pt x="888" y="953"/>
                    <a:pt x="882" y="930"/>
                  </a:cubicBezTo>
                  <a:cubicBezTo>
                    <a:pt x="880" y="916"/>
                    <a:pt x="886" y="894"/>
                    <a:pt x="879" y="885"/>
                  </a:cubicBezTo>
                  <a:cubicBezTo>
                    <a:pt x="879" y="875"/>
                    <a:pt x="879" y="865"/>
                    <a:pt x="879" y="855"/>
                  </a:cubicBezTo>
                  <a:cubicBezTo>
                    <a:pt x="877" y="841"/>
                    <a:pt x="883" y="819"/>
                    <a:pt x="876" y="810"/>
                  </a:cubicBezTo>
                  <a:cubicBezTo>
                    <a:pt x="873" y="639"/>
                    <a:pt x="841" y="497"/>
                    <a:pt x="831" y="333"/>
                  </a:cubicBezTo>
                  <a:cubicBezTo>
                    <a:pt x="830" y="322"/>
                    <a:pt x="807" y="333"/>
                    <a:pt x="810" y="318"/>
                  </a:cubicBezTo>
                  <a:cubicBezTo>
                    <a:pt x="803" y="291"/>
                    <a:pt x="811" y="256"/>
                    <a:pt x="810" y="237"/>
                  </a:cubicBezTo>
                  <a:cubicBezTo>
                    <a:pt x="800" y="233"/>
                    <a:pt x="793" y="226"/>
                    <a:pt x="777" y="228"/>
                  </a:cubicBezTo>
                  <a:cubicBezTo>
                    <a:pt x="769" y="221"/>
                    <a:pt x="748" y="227"/>
                    <a:pt x="735" y="225"/>
                  </a:cubicBezTo>
                  <a:cubicBezTo>
                    <a:pt x="720" y="225"/>
                    <a:pt x="705" y="225"/>
                    <a:pt x="690" y="225"/>
                  </a:cubicBezTo>
                  <a:cubicBezTo>
                    <a:pt x="681" y="218"/>
                    <a:pt x="659" y="224"/>
                    <a:pt x="645" y="222"/>
                  </a:cubicBezTo>
                  <a:cubicBezTo>
                    <a:pt x="630" y="222"/>
                    <a:pt x="615" y="222"/>
                    <a:pt x="600" y="222"/>
                  </a:cubicBezTo>
                  <a:cubicBezTo>
                    <a:pt x="592" y="215"/>
                    <a:pt x="571" y="221"/>
                    <a:pt x="558" y="219"/>
                  </a:cubicBezTo>
                  <a:cubicBezTo>
                    <a:pt x="550" y="219"/>
                    <a:pt x="542" y="219"/>
                    <a:pt x="534" y="219"/>
                  </a:cubicBezTo>
                  <a:cubicBezTo>
                    <a:pt x="528" y="225"/>
                    <a:pt x="533" y="233"/>
                    <a:pt x="534" y="240"/>
                  </a:cubicBezTo>
                  <a:cubicBezTo>
                    <a:pt x="529" y="245"/>
                    <a:pt x="529" y="271"/>
                    <a:pt x="534" y="276"/>
                  </a:cubicBezTo>
                  <a:cubicBezTo>
                    <a:pt x="533" y="292"/>
                    <a:pt x="539" y="301"/>
                    <a:pt x="537" y="318"/>
                  </a:cubicBezTo>
                  <a:cubicBezTo>
                    <a:pt x="458" y="314"/>
                    <a:pt x="396" y="327"/>
                    <a:pt x="321" y="327"/>
                  </a:cubicBezTo>
                  <a:cubicBezTo>
                    <a:pt x="295" y="327"/>
                    <a:pt x="269" y="327"/>
                    <a:pt x="243" y="327"/>
                  </a:cubicBezTo>
                  <a:cubicBezTo>
                    <a:pt x="241" y="328"/>
                    <a:pt x="237" y="327"/>
                    <a:pt x="237" y="330"/>
                  </a:cubicBezTo>
                  <a:cubicBezTo>
                    <a:pt x="232" y="338"/>
                    <a:pt x="232" y="367"/>
                    <a:pt x="237" y="375"/>
                  </a:cubicBezTo>
                  <a:cubicBezTo>
                    <a:pt x="240" y="436"/>
                    <a:pt x="252" y="504"/>
                    <a:pt x="255" y="555"/>
                  </a:cubicBezTo>
                  <a:cubicBezTo>
                    <a:pt x="189" y="557"/>
                    <a:pt x="134" y="548"/>
                    <a:pt x="69" y="549"/>
                  </a:cubicBezTo>
                  <a:cubicBezTo>
                    <a:pt x="57" y="551"/>
                    <a:pt x="37" y="545"/>
                    <a:pt x="30" y="552"/>
                  </a:cubicBezTo>
                  <a:cubicBezTo>
                    <a:pt x="30" y="553"/>
                    <a:pt x="30" y="554"/>
                    <a:pt x="30" y="555"/>
                  </a:cubicBezTo>
                  <a:cubicBezTo>
                    <a:pt x="29" y="555"/>
                    <a:pt x="28" y="555"/>
                    <a:pt x="27" y="555"/>
                  </a:cubicBezTo>
                  <a:cubicBezTo>
                    <a:pt x="35" y="568"/>
                    <a:pt x="33" y="591"/>
                    <a:pt x="33" y="612"/>
                  </a:cubicBezTo>
                  <a:cubicBezTo>
                    <a:pt x="33" y="626"/>
                    <a:pt x="33" y="640"/>
                    <a:pt x="33" y="654"/>
                  </a:cubicBezTo>
                  <a:cubicBezTo>
                    <a:pt x="35" y="663"/>
                    <a:pt x="29" y="680"/>
                    <a:pt x="36" y="684"/>
                  </a:cubicBezTo>
                  <a:cubicBezTo>
                    <a:pt x="36" y="693"/>
                    <a:pt x="36" y="702"/>
                    <a:pt x="36" y="711"/>
                  </a:cubicBezTo>
                  <a:cubicBezTo>
                    <a:pt x="38" y="725"/>
                    <a:pt x="32" y="747"/>
                    <a:pt x="39" y="756"/>
                  </a:cubicBezTo>
                  <a:cubicBezTo>
                    <a:pt x="39" y="769"/>
                    <a:pt x="39" y="782"/>
                    <a:pt x="39" y="795"/>
                  </a:cubicBezTo>
                  <a:cubicBezTo>
                    <a:pt x="41" y="807"/>
                    <a:pt x="35" y="827"/>
                    <a:pt x="42" y="834"/>
                  </a:cubicBezTo>
                  <a:cubicBezTo>
                    <a:pt x="42" y="845"/>
                    <a:pt x="42" y="856"/>
                    <a:pt x="42" y="867"/>
                  </a:cubicBezTo>
                  <a:cubicBezTo>
                    <a:pt x="44" y="878"/>
                    <a:pt x="38" y="897"/>
                    <a:pt x="45" y="903"/>
                  </a:cubicBezTo>
                  <a:cubicBezTo>
                    <a:pt x="45" y="915"/>
                    <a:pt x="45" y="927"/>
                    <a:pt x="45" y="939"/>
                  </a:cubicBezTo>
                  <a:cubicBezTo>
                    <a:pt x="47" y="950"/>
                    <a:pt x="41" y="969"/>
                    <a:pt x="48" y="975"/>
                  </a:cubicBezTo>
                  <a:cubicBezTo>
                    <a:pt x="48" y="989"/>
                    <a:pt x="48" y="1003"/>
                    <a:pt x="48" y="1017"/>
                  </a:cubicBezTo>
                  <a:cubicBezTo>
                    <a:pt x="50" y="1032"/>
                    <a:pt x="44" y="1055"/>
                    <a:pt x="51" y="1065"/>
                  </a:cubicBezTo>
                  <a:cubicBezTo>
                    <a:pt x="51" y="1080"/>
                    <a:pt x="51" y="1095"/>
                    <a:pt x="51" y="1110"/>
                  </a:cubicBezTo>
                  <a:cubicBezTo>
                    <a:pt x="51" y="1122"/>
                    <a:pt x="51" y="1134"/>
                    <a:pt x="51" y="1146"/>
                  </a:cubicBezTo>
                  <a:cubicBezTo>
                    <a:pt x="51" y="1167"/>
                    <a:pt x="51" y="1188"/>
                    <a:pt x="51" y="1209"/>
                  </a:cubicBezTo>
                  <a:cubicBezTo>
                    <a:pt x="51" y="1222"/>
                    <a:pt x="51" y="1235"/>
                    <a:pt x="51" y="1248"/>
                  </a:cubicBezTo>
                  <a:cubicBezTo>
                    <a:pt x="51" y="1262"/>
                    <a:pt x="51" y="1276"/>
                    <a:pt x="51" y="1290"/>
                  </a:cubicBezTo>
                  <a:cubicBezTo>
                    <a:pt x="44" y="1298"/>
                    <a:pt x="50" y="1319"/>
                    <a:pt x="48" y="1332"/>
                  </a:cubicBezTo>
                  <a:cubicBezTo>
                    <a:pt x="48" y="1345"/>
                    <a:pt x="48" y="1358"/>
                    <a:pt x="48" y="1371"/>
                  </a:cubicBezTo>
                  <a:cubicBezTo>
                    <a:pt x="48" y="1385"/>
                    <a:pt x="48" y="1399"/>
                    <a:pt x="48" y="1413"/>
                  </a:cubicBezTo>
                  <a:cubicBezTo>
                    <a:pt x="48" y="1427"/>
                    <a:pt x="48" y="1441"/>
                    <a:pt x="48" y="1455"/>
                  </a:cubicBezTo>
                  <a:cubicBezTo>
                    <a:pt x="41" y="1462"/>
                    <a:pt x="47" y="1482"/>
                    <a:pt x="45" y="1494"/>
                  </a:cubicBezTo>
                  <a:cubicBezTo>
                    <a:pt x="45" y="1508"/>
                    <a:pt x="45" y="1522"/>
                    <a:pt x="45" y="1536"/>
                  </a:cubicBezTo>
                  <a:cubicBezTo>
                    <a:pt x="45" y="1550"/>
                    <a:pt x="45" y="1564"/>
                    <a:pt x="45" y="1578"/>
                  </a:cubicBezTo>
                  <a:cubicBezTo>
                    <a:pt x="45" y="1591"/>
                    <a:pt x="45" y="1604"/>
                    <a:pt x="45" y="1617"/>
                  </a:cubicBezTo>
                  <a:cubicBezTo>
                    <a:pt x="38" y="1617"/>
                    <a:pt x="44" y="1630"/>
                    <a:pt x="42" y="1635"/>
                  </a:cubicBezTo>
                  <a:cubicBezTo>
                    <a:pt x="35" y="1635"/>
                    <a:pt x="28" y="1635"/>
                    <a:pt x="21" y="1635"/>
                  </a:cubicBezTo>
                  <a:cubicBezTo>
                    <a:pt x="21" y="1607"/>
                    <a:pt x="21" y="1579"/>
                    <a:pt x="21" y="1551"/>
                  </a:cubicBezTo>
                  <a:cubicBezTo>
                    <a:pt x="21" y="1523"/>
                    <a:pt x="21" y="1495"/>
                    <a:pt x="21" y="1467"/>
                  </a:cubicBezTo>
                  <a:cubicBezTo>
                    <a:pt x="26" y="1402"/>
                    <a:pt x="26" y="1316"/>
                    <a:pt x="21" y="1251"/>
                  </a:cubicBezTo>
                  <a:cubicBezTo>
                    <a:pt x="21" y="1202"/>
                    <a:pt x="21" y="1153"/>
                    <a:pt x="21" y="1104"/>
                  </a:cubicBezTo>
                  <a:cubicBezTo>
                    <a:pt x="21" y="1084"/>
                    <a:pt x="21" y="1064"/>
                    <a:pt x="21" y="1044"/>
                  </a:cubicBezTo>
                  <a:cubicBezTo>
                    <a:pt x="19" y="1034"/>
                    <a:pt x="25" y="1016"/>
                    <a:pt x="18" y="1011"/>
                  </a:cubicBezTo>
                  <a:cubicBezTo>
                    <a:pt x="18" y="985"/>
                    <a:pt x="18" y="959"/>
                    <a:pt x="18" y="933"/>
                  </a:cubicBezTo>
                  <a:cubicBezTo>
                    <a:pt x="16" y="915"/>
                    <a:pt x="22" y="889"/>
                    <a:pt x="15" y="876"/>
                  </a:cubicBezTo>
                  <a:cubicBezTo>
                    <a:pt x="15" y="867"/>
                    <a:pt x="15" y="858"/>
                    <a:pt x="15" y="849"/>
                  </a:cubicBezTo>
                  <a:cubicBezTo>
                    <a:pt x="13" y="834"/>
                    <a:pt x="19" y="811"/>
                    <a:pt x="12" y="801"/>
                  </a:cubicBezTo>
                  <a:cubicBezTo>
                    <a:pt x="12" y="787"/>
                    <a:pt x="12" y="773"/>
                    <a:pt x="12" y="759"/>
                  </a:cubicBezTo>
                  <a:cubicBezTo>
                    <a:pt x="10" y="748"/>
                    <a:pt x="16" y="729"/>
                    <a:pt x="9" y="723"/>
                  </a:cubicBezTo>
                  <a:cubicBezTo>
                    <a:pt x="9" y="711"/>
                    <a:pt x="9" y="699"/>
                    <a:pt x="9" y="687"/>
                  </a:cubicBezTo>
                  <a:cubicBezTo>
                    <a:pt x="7" y="678"/>
                    <a:pt x="13" y="661"/>
                    <a:pt x="6" y="657"/>
                  </a:cubicBezTo>
                  <a:cubicBezTo>
                    <a:pt x="7" y="612"/>
                    <a:pt x="3" y="572"/>
                    <a:pt x="0" y="531"/>
                  </a:cubicBezTo>
                  <a:cubicBezTo>
                    <a:pt x="4" y="531"/>
                    <a:pt x="8" y="531"/>
                    <a:pt x="12" y="531"/>
                  </a:cubicBezTo>
                  <a:cubicBezTo>
                    <a:pt x="21" y="529"/>
                    <a:pt x="38" y="535"/>
                    <a:pt x="42" y="528"/>
                  </a:cubicBezTo>
                  <a:cubicBezTo>
                    <a:pt x="50" y="528"/>
                    <a:pt x="58" y="528"/>
                    <a:pt x="66" y="528"/>
                  </a:cubicBezTo>
                  <a:cubicBezTo>
                    <a:pt x="75" y="526"/>
                    <a:pt x="92" y="532"/>
                    <a:pt x="96" y="525"/>
                  </a:cubicBezTo>
                  <a:cubicBezTo>
                    <a:pt x="105" y="525"/>
                    <a:pt x="114" y="525"/>
                    <a:pt x="123" y="525"/>
                  </a:cubicBezTo>
                  <a:cubicBezTo>
                    <a:pt x="142" y="525"/>
                    <a:pt x="161" y="525"/>
                    <a:pt x="180" y="525"/>
                  </a:cubicBezTo>
                  <a:cubicBezTo>
                    <a:pt x="194" y="525"/>
                    <a:pt x="208" y="525"/>
                    <a:pt x="222" y="525"/>
                  </a:cubicBezTo>
                  <a:cubicBezTo>
                    <a:pt x="203" y="466"/>
                    <a:pt x="215" y="376"/>
                    <a:pt x="204" y="309"/>
                  </a:cubicBezTo>
                  <a:cubicBezTo>
                    <a:pt x="250" y="304"/>
                    <a:pt x="289" y="292"/>
                    <a:pt x="342" y="294"/>
                  </a:cubicBezTo>
                  <a:cubicBezTo>
                    <a:pt x="355" y="292"/>
                    <a:pt x="376" y="298"/>
                    <a:pt x="384" y="291"/>
                  </a:cubicBezTo>
                  <a:cubicBezTo>
                    <a:pt x="398" y="291"/>
                    <a:pt x="412" y="291"/>
                    <a:pt x="426" y="291"/>
                  </a:cubicBezTo>
                  <a:cubicBezTo>
                    <a:pt x="438" y="289"/>
                    <a:pt x="458" y="295"/>
                    <a:pt x="465" y="288"/>
                  </a:cubicBezTo>
                  <a:cubicBezTo>
                    <a:pt x="478" y="288"/>
                    <a:pt x="491" y="288"/>
                    <a:pt x="504" y="288"/>
                  </a:cubicBezTo>
                  <a:cubicBezTo>
                    <a:pt x="507" y="257"/>
                    <a:pt x="492" y="231"/>
                    <a:pt x="501" y="204"/>
                  </a:cubicBezTo>
                  <a:cubicBezTo>
                    <a:pt x="515" y="198"/>
                    <a:pt x="534" y="197"/>
                    <a:pt x="555" y="198"/>
                  </a:cubicBezTo>
                  <a:cubicBezTo>
                    <a:pt x="601" y="198"/>
                    <a:pt x="647" y="198"/>
                    <a:pt x="693" y="198"/>
                  </a:cubicBezTo>
                  <a:cubicBezTo>
                    <a:pt x="744" y="195"/>
                    <a:pt x="779" y="208"/>
                    <a:pt x="825" y="210"/>
                  </a:cubicBezTo>
                  <a:cubicBezTo>
                    <a:pt x="825" y="235"/>
                    <a:pt x="831" y="254"/>
                    <a:pt x="834" y="276"/>
                  </a:cubicBezTo>
                  <a:cubicBezTo>
                    <a:pt x="835" y="286"/>
                    <a:pt x="861" y="271"/>
                    <a:pt x="858" y="285"/>
                  </a:cubicBezTo>
                  <a:cubicBezTo>
                    <a:pt x="878" y="511"/>
                    <a:pt x="897" y="738"/>
                    <a:pt x="909" y="972"/>
                  </a:cubicBezTo>
                  <a:cubicBezTo>
                    <a:pt x="914" y="979"/>
                    <a:pt x="932" y="973"/>
                    <a:pt x="942" y="975"/>
                  </a:cubicBezTo>
                  <a:cubicBezTo>
                    <a:pt x="957" y="975"/>
                    <a:pt x="972" y="975"/>
                    <a:pt x="987" y="975"/>
                  </a:cubicBezTo>
                  <a:cubicBezTo>
                    <a:pt x="988" y="975"/>
                    <a:pt x="989" y="975"/>
                    <a:pt x="990" y="975"/>
                  </a:cubicBezTo>
                  <a:cubicBezTo>
                    <a:pt x="988" y="961"/>
                    <a:pt x="994" y="939"/>
                    <a:pt x="987" y="930"/>
                  </a:cubicBezTo>
                  <a:cubicBezTo>
                    <a:pt x="987" y="904"/>
                    <a:pt x="987" y="878"/>
                    <a:pt x="987" y="852"/>
                  </a:cubicBezTo>
                  <a:cubicBezTo>
                    <a:pt x="987" y="783"/>
                    <a:pt x="987" y="714"/>
                    <a:pt x="987" y="645"/>
                  </a:cubicBezTo>
                  <a:cubicBezTo>
                    <a:pt x="987" y="621"/>
                    <a:pt x="987" y="597"/>
                    <a:pt x="987" y="573"/>
                  </a:cubicBezTo>
                  <a:cubicBezTo>
                    <a:pt x="985" y="563"/>
                    <a:pt x="991" y="545"/>
                    <a:pt x="984" y="540"/>
                  </a:cubicBezTo>
                  <a:cubicBezTo>
                    <a:pt x="984" y="534"/>
                    <a:pt x="984" y="528"/>
                    <a:pt x="984" y="522"/>
                  </a:cubicBezTo>
                  <a:cubicBezTo>
                    <a:pt x="982" y="510"/>
                    <a:pt x="988" y="490"/>
                    <a:pt x="981" y="483"/>
                  </a:cubicBezTo>
                  <a:cubicBezTo>
                    <a:pt x="981" y="471"/>
                    <a:pt x="981" y="459"/>
                    <a:pt x="981" y="447"/>
                  </a:cubicBezTo>
                  <a:cubicBezTo>
                    <a:pt x="979" y="436"/>
                    <a:pt x="985" y="417"/>
                    <a:pt x="978" y="411"/>
                  </a:cubicBezTo>
                  <a:cubicBezTo>
                    <a:pt x="975" y="272"/>
                    <a:pt x="962" y="143"/>
                    <a:pt x="948" y="15"/>
                  </a:cubicBezTo>
                  <a:cubicBezTo>
                    <a:pt x="989" y="17"/>
                    <a:pt x="1017" y="6"/>
                    <a:pt x="1056" y="6"/>
                  </a:cubicBezTo>
                  <a:cubicBezTo>
                    <a:pt x="1067" y="4"/>
                    <a:pt x="1086" y="10"/>
                    <a:pt x="1092" y="3"/>
                  </a:cubicBezTo>
                  <a:cubicBezTo>
                    <a:pt x="1102" y="3"/>
                    <a:pt x="1112" y="3"/>
                    <a:pt x="1122" y="3"/>
                  </a:cubicBezTo>
                  <a:cubicBezTo>
                    <a:pt x="1133" y="1"/>
                    <a:pt x="1152" y="7"/>
                    <a:pt x="11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3" name="Freeform 957"/>
            <p:cNvSpPr/>
            <p:nvPr/>
          </p:nvSpPr>
          <p:spPr bwMode="auto">
            <a:xfrm>
              <a:off x="8312166" y="307182"/>
              <a:ext cx="242888" cy="14288"/>
            </a:xfrm>
            <a:custGeom>
              <a:avLst/>
              <a:gdLst>
                <a:gd name="T0" fmla="*/ 0 w 81"/>
                <a:gd name="T1" fmla="*/ 0 h 5"/>
                <a:gd name="T2" fmla="*/ 81 w 81"/>
                <a:gd name="T3" fmla="*/ 0 h 5"/>
                <a:gd name="T4" fmla="*/ 0 w 8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4" name="Freeform 958"/>
            <p:cNvSpPr/>
            <p:nvPr/>
          </p:nvSpPr>
          <p:spPr bwMode="auto">
            <a:xfrm>
              <a:off x="584211" y="1602582"/>
              <a:ext cx="179388" cy="33338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5" name="Freeform 959"/>
            <p:cNvSpPr/>
            <p:nvPr/>
          </p:nvSpPr>
          <p:spPr bwMode="auto">
            <a:xfrm>
              <a:off x="244486" y="1659732"/>
              <a:ext cx="20638" cy="3441701"/>
            </a:xfrm>
            <a:custGeom>
              <a:avLst/>
              <a:gdLst>
                <a:gd name="T0" fmla="*/ 0 w 7"/>
                <a:gd name="T1" fmla="*/ 0 h 1152"/>
                <a:gd name="T2" fmla="*/ 3 w 7"/>
                <a:gd name="T3" fmla="*/ 1152 h 1152"/>
                <a:gd name="T4" fmla="*/ 0 w 7"/>
                <a:gd name="T5" fmla="*/ 1152 h 1152"/>
                <a:gd name="T6" fmla="*/ 0 w 7"/>
                <a:gd name="T7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52">
                  <a:moveTo>
                    <a:pt x="0" y="0"/>
                  </a:moveTo>
                  <a:cubicBezTo>
                    <a:pt x="7" y="378"/>
                    <a:pt x="1" y="769"/>
                    <a:pt x="3" y="1152"/>
                  </a:cubicBezTo>
                  <a:cubicBezTo>
                    <a:pt x="2" y="1152"/>
                    <a:pt x="1" y="1152"/>
                    <a:pt x="0" y="1152"/>
                  </a:cubicBezTo>
                  <a:cubicBezTo>
                    <a:pt x="0" y="768"/>
                    <a:pt x="0" y="38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6" name="Freeform 960"/>
            <p:cNvSpPr/>
            <p:nvPr/>
          </p:nvSpPr>
          <p:spPr bwMode="auto">
            <a:xfrm>
              <a:off x="584211" y="3763170"/>
              <a:ext cx="179388" cy="31750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7" name="Freeform 961"/>
            <p:cNvSpPr/>
            <p:nvPr/>
          </p:nvSpPr>
          <p:spPr bwMode="auto">
            <a:xfrm>
              <a:off x="566748" y="5044283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8" name="Freeform 962"/>
            <p:cNvSpPr/>
            <p:nvPr/>
          </p:nvSpPr>
          <p:spPr bwMode="auto">
            <a:xfrm>
              <a:off x="8124841" y="5115721"/>
              <a:ext cx="206375" cy="20638"/>
            </a:xfrm>
            <a:custGeom>
              <a:avLst/>
              <a:gdLst>
                <a:gd name="T0" fmla="*/ 0 w 69"/>
                <a:gd name="T1" fmla="*/ 7 h 7"/>
                <a:gd name="T2" fmla="*/ 69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9" name="Freeform 967"/>
            <p:cNvSpPr/>
            <p:nvPr/>
          </p:nvSpPr>
          <p:spPr bwMode="auto">
            <a:xfrm>
              <a:off x="5688027" y="5223671"/>
              <a:ext cx="161925" cy="33338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BF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0" name="Freeform 968"/>
            <p:cNvSpPr/>
            <p:nvPr/>
          </p:nvSpPr>
          <p:spPr bwMode="auto">
            <a:xfrm>
              <a:off x="2805125" y="2821783"/>
              <a:ext cx="187325" cy="33338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1" name="Freeform 969"/>
            <p:cNvSpPr/>
            <p:nvPr/>
          </p:nvSpPr>
          <p:spPr bwMode="auto">
            <a:xfrm>
              <a:off x="3038487" y="4248946"/>
              <a:ext cx="106363" cy="22225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2" name="Freeform 970"/>
            <p:cNvSpPr/>
            <p:nvPr/>
          </p:nvSpPr>
          <p:spPr bwMode="auto">
            <a:xfrm>
              <a:off x="5107001" y="4372771"/>
              <a:ext cx="1343026" cy="339725"/>
            </a:xfrm>
            <a:custGeom>
              <a:avLst/>
              <a:gdLst>
                <a:gd name="T0" fmla="*/ 393 w 450"/>
                <a:gd name="T1" fmla="*/ 1 h 114"/>
                <a:gd name="T2" fmla="*/ 450 w 450"/>
                <a:gd name="T3" fmla="*/ 4 h 114"/>
                <a:gd name="T4" fmla="*/ 450 w 450"/>
                <a:gd name="T5" fmla="*/ 25 h 114"/>
                <a:gd name="T6" fmla="*/ 450 w 450"/>
                <a:gd name="T7" fmla="*/ 76 h 114"/>
                <a:gd name="T8" fmla="*/ 450 w 450"/>
                <a:gd name="T9" fmla="*/ 112 h 114"/>
                <a:gd name="T10" fmla="*/ 342 w 450"/>
                <a:gd name="T11" fmla="*/ 109 h 114"/>
                <a:gd name="T12" fmla="*/ 306 w 450"/>
                <a:gd name="T13" fmla="*/ 106 h 114"/>
                <a:gd name="T14" fmla="*/ 267 w 450"/>
                <a:gd name="T15" fmla="*/ 106 h 114"/>
                <a:gd name="T16" fmla="*/ 225 w 450"/>
                <a:gd name="T17" fmla="*/ 103 h 114"/>
                <a:gd name="T18" fmla="*/ 54 w 450"/>
                <a:gd name="T19" fmla="*/ 100 h 114"/>
                <a:gd name="T20" fmla="*/ 24 w 450"/>
                <a:gd name="T21" fmla="*/ 100 h 114"/>
                <a:gd name="T22" fmla="*/ 3 w 450"/>
                <a:gd name="T23" fmla="*/ 100 h 114"/>
                <a:gd name="T24" fmla="*/ 3 w 450"/>
                <a:gd name="T25" fmla="*/ 70 h 114"/>
                <a:gd name="T26" fmla="*/ 0 w 450"/>
                <a:gd name="T27" fmla="*/ 19 h 114"/>
                <a:gd name="T28" fmla="*/ 0 w 450"/>
                <a:gd name="T29" fmla="*/ 1 h 114"/>
                <a:gd name="T30" fmla="*/ 84 w 450"/>
                <a:gd name="T31" fmla="*/ 10 h 114"/>
                <a:gd name="T32" fmla="*/ 267 w 450"/>
                <a:gd name="T33" fmla="*/ 10 h 114"/>
                <a:gd name="T34" fmla="*/ 360 w 450"/>
                <a:gd name="T35" fmla="*/ 4 h 114"/>
                <a:gd name="T36" fmla="*/ 393 w 450"/>
                <a:gd name="T37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0" h="114">
                  <a:moveTo>
                    <a:pt x="393" y="1"/>
                  </a:moveTo>
                  <a:cubicBezTo>
                    <a:pt x="413" y="1"/>
                    <a:pt x="434" y="0"/>
                    <a:pt x="450" y="4"/>
                  </a:cubicBezTo>
                  <a:cubicBezTo>
                    <a:pt x="450" y="11"/>
                    <a:pt x="450" y="18"/>
                    <a:pt x="450" y="25"/>
                  </a:cubicBezTo>
                  <a:cubicBezTo>
                    <a:pt x="450" y="42"/>
                    <a:pt x="450" y="59"/>
                    <a:pt x="450" y="76"/>
                  </a:cubicBezTo>
                  <a:cubicBezTo>
                    <a:pt x="450" y="88"/>
                    <a:pt x="450" y="100"/>
                    <a:pt x="450" y="112"/>
                  </a:cubicBezTo>
                  <a:cubicBezTo>
                    <a:pt x="411" y="114"/>
                    <a:pt x="381" y="107"/>
                    <a:pt x="342" y="109"/>
                  </a:cubicBezTo>
                  <a:cubicBezTo>
                    <a:pt x="336" y="102"/>
                    <a:pt x="317" y="108"/>
                    <a:pt x="306" y="106"/>
                  </a:cubicBezTo>
                  <a:cubicBezTo>
                    <a:pt x="293" y="106"/>
                    <a:pt x="280" y="106"/>
                    <a:pt x="267" y="106"/>
                  </a:cubicBezTo>
                  <a:cubicBezTo>
                    <a:pt x="259" y="99"/>
                    <a:pt x="238" y="105"/>
                    <a:pt x="225" y="103"/>
                  </a:cubicBezTo>
                  <a:cubicBezTo>
                    <a:pt x="166" y="104"/>
                    <a:pt x="114" y="98"/>
                    <a:pt x="54" y="100"/>
                  </a:cubicBezTo>
                  <a:cubicBezTo>
                    <a:pt x="51" y="95"/>
                    <a:pt x="27" y="95"/>
                    <a:pt x="24" y="100"/>
                  </a:cubicBezTo>
                  <a:cubicBezTo>
                    <a:pt x="17" y="100"/>
                    <a:pt x="10" y="100"/>
                    <a:pt x="3" y="100"/>
                  </a:cubicBezTo>
                  <a:cubicBezTo>
                    <a:pt x="3" y="90"/>
                    <a:pt x="3" y="80"/>
                    <a:pt x="3" y="70"/>
                  </a:cubicBezTo>
                  <a:cubicBezTo>
                    <a:pt x="1" y="54"/>
                    <a:pt x="7" y="30"/>
                    <a:pt x="0" y="19"/>
                  </a:cubicBezTo>
                  <a:cubicBezTo>
                    <a:pt x="0" y="13"/>
                    <a:pt x="0" y="7"/>
                    <a:pt x="0" y="1"/>
                  </a:cubicBezTo>
                  <a:cubicBezTo>
                    <a:pt x="26" y="6"/>
                    <a:pt x="51" y="12"/>
                    <a:pt x="84" y="10"/>
                  </a:cubicBezTo>
                  <a:cubicBezTo>
                    <a:pt x="138" y="15"/>
                    <a:pt x="213" y="15"/>
                    <a:pt x="267" y="10"/>
                  </a:cubicBezTo>
                  <a:cubicBezTo>
                    <a:pt x="299" y="9"/>
                    <a:pt x="324" y="1"/>
                    <a:pt x="360" y="4"/>
                  </a:cubicBezTo>
                  <a:cubicBezTo>
                    <a:pt x="370" y="2"/>
                    <a:pt x="388" y="8"/>
                    <a:pt x="393" y="1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3" name="Freeform 971"/>
            <p:cNvSpPr/>
            <p:nvPr/>
          </p:nvSpPr>
          <p:spPr bwMode="auto">
            <a:xfrm>
              <a:off x="7118365" y="1343820"/>
              <a:ext cx="236538" cy="3778251"/>
            </a:xfrm>
            <a:custGeom>
              <a:avLst/>
              <a:gdLst>
                <a:gd name="T0" fmla="*/ 4 w 79"/>
                <a:gd name="T1" fmla="*/ 31 h 1265"/>
                <a:gd name="T2" fmla="*/ 61 w 79"/>
                <a:gd name="T3" fmla="*/ 7 h 1265"/>
                <a:gd name="T4" fmla="*/ 58 w 79"/>
                <a:gd name="T5" fmla="*/ 25 h 1265"/>
                <a:gd name="T6" fmla="*/ 58 w 79"/>
                <a:gd name="T7" fmla="*/ 64 h 1265"/>
                <a:gd name="T8" fmla="*/ 73 w 79"/>
                <a:gd name="T9" fmla="*/ 331 h 1265"/>
                <a:gd name="T10" fmla="*/ 73 w 79"/>
                <a:gd name="T11" fmla="*/ 427 h 1265"/>
                <a:gd name="T12" fmla="*/ 76 w 79"/>
                <a:gd name="T13" fmla="*/ 517 h 1265"/>
                <a:gd name="T14" fmla="*/ 76 w 79"/>
                <a:gd name="T15" fmla="*/ 607 h 1265"/>
                <a:gd name="T16" fmla="*/ 76 w 79"/>
                <a:gd name="T17" fmla="*/ 700 h 1265"/>
                <a:gd name="T18" fmla="*/ 76 w 79"/>
                <a:gd name="T19" fmla="*/ 790 h 1265"/>
                <a:gd name="T20" fmla="*/ 76 w 79"/>
                <a:gd name="T21" fmla="*/ 862 h 1265"/>
                <a:gd name="T22" fmla="*/ 76 w 79"/>
                <a:gd name="T23" fmla="*/ 919 h 1265"/>
                <a:gd name="T24" fmla="*/ 76 w 79"/>
                <a:gd name="T25" fmla="*/ 976 h 1265"/>
                <a:gd name="T26" fmla="*/ 76 w 79"/>
                <a:gd name="T27" fmla="*/ 1033 h 1265"/>
                <a:gd name="T28" fmla="*/ 76 w 79"/>
                <a:gd name="T29" fmla="*/ 1177 h 1265"/>
                <a:gd name="T30" fmla="*/ 76 w 79"/>
                <a:gd name="T31" fmla="*/ 1198 h 1265"/>
                <a:gd name="T32" fmla="*/ 79 w 79"/>
                <a:gd name="T33" fmla="*/ 1234 h 1265"/>
                <a:gd name="T34" fmla="*/ 79 w 79"/>
                <a:gd name="T35" fmla="*/ 1252 h 1265"/>
                <a:gd name="T36" fmla="*/ 19 w 79"/>
                <a:gd name="T37" fmla="*/ 1240 h 1265"/>
                <a:gd name="T38" fmla="*/ 19 w 79"/>
                <a:gd name="T39" fmla="*/ 1207 h 1265"/>
                <a:gd name="T40" fmla="*/ 19 w 79"/>
                <a:gd name="T41" fmla="*/ 1174 h 1265"/>
                <a:gd name="T42" fmla="*/ 19 w 79"/>
                <a:gd name="T43" fmla="*/ 1141 h 1265"/>
                <a:gd name="T44" fmla="*/ 22 w 79"/>
                <a:gd name="T45" fmla="*/ 1108 h 1265"/>
                <a:gd name="T46" fmla="*/ 22 w 79"/>
                <a:gd name="T47" fmla="*/ 1075 h 1265"/>
                <a:gd name="T48" fmla="*/ 22 w 79"/>
                <a:gd name="T49" fmla="*/ 1042 h 1265"/>
                <a:gd name="T50" fmla="*/ 22 w 79"/>
                <a:gd name="T51" fmla="*/ 1009 h 1265"/>
                <a:gd name="T52" fmla="*/ 25 w 79"/>
                <a:gd name="T53" fmla="*/ 979 h 1265"/>
                <a:gd name="T54" fmla="*/ 25 w 79"/>
                <a:gd name="T55" fmla="*/ 946 h 1265"/>
                <a:gd name="T56" fmla="*/ 25 w 79"/>
                <a:gd name="T57" fmla="*/ 913 h 1265"/>
                <a:gd name="T58" fmla="*/ 25 w 79"/>
                <a:gd name="T59" fmla="*/ 880 h 1265"/>
                <a:gd name="T60" fmla="*/ 25 w 79"/>
                <a:gd name="T61" fmla="*/ 847 h 1265"/>
                <a:gd name="T62" fmla="*/ 25 w 79"/>
                <a:gd name="T63" fmla="*/ 814 h 1265"/>
                <a:gd name="T64" fmla="*/ 22 w 79"/>
                <a:gd name="T65" fmla="*/ 781 h 1265"/>
                <a:gd name="T66" fmla="*/ 22 w 79"/>
                <a:gd name="T67" fmla="*/ 751 h 1265"/>
                <a:gd name="T68" fmla="*/ 22 w 79"/>
                <a:gd name="T69" fmla="*/ 715 h 1265"/>
                <a:gd name="T70" fmla="*/ 22 w 79"/>
                <a:gd name="T71" fmla="*/ 685 h 1265"/>
                <a:gd name="T72" fmla="*/ 19 w 79"/>
                <a:gd name="T73" fmla="*/ 652 h 1265"/>
                <a:gd name="T74" fmla="*/ 19 w 79"/>
                <a:gd name="T75" fmla="*/ 619 h 1265"/>
                <a:gd name="T76" fmla="*/ 19 w 79"/>
                <a:gd name="T77" fmla="*/ 586 h 1265"/>
                <a:gd name="T78" fmla="*/ 19 w 79"/>
                <a:gd name="T79" fmla="*/ 553 h 1265"/>
                <a:gd name="T80" fmla="*/ 16 w 79"/>
                <a:gd name="T81" fmla="*/ 520 h 1265"/>
                <a:gd name="T82" fmla="*/ 16 w 79"/>
                <a:gd name="T83" fmla="*/ 487 h 1265"/>
                <a:gd name="T84" fmla="*/ 16 w 79"/>
                <a:gd name="T85" fmla="*/ 454 h 1265"/>
                <a:gd name="T86" fmla="*/ 16 w 79"/>
                <a:gd name="T87" fmla="*/ 421 h 1265"/>
                <a:gd name="T88" fmla="*/ 13 w 79"/>
                <a:gd name="T89" fmla="*/ 391 h 1265"/>
                <a:gd name="T90" fmla="*/ 13 w 79"/>
                <a:gd name="T91" fmla="*/ 358 h 1265"/>
                <a:gd name="T92" fmla="*/ 13 w 79"/>
                <a:gd name="T93" fmla="*/ 325 h 1265"/>
                <a:gd name="T94" fmla="*/ 13 w 79"/>
                <a:gd name="T95" fmla="*/ 292 h 1265"/>
                <a:gd name="T96" fmla="*/ 10 w 79"/>
                <a:gd name="T97" fmla="*/ 259 h 1265"/>
                <a:gd name="T98" fmla="*/ 10 w 79"/>
                <a:gd name="T99" fmla="*/ 226 h 1265"/>
                <a:gd name="T100" fmla="*/ 10 w 79"/>
                <a:gd name="T101" fmla="*/ 193 h 1265"/>
                <a:gd name="T102" fmla="*/ 10 w 79"/>
                <a:gd name="T103" fmla="*/ 160 h 1265"/>
                <a:gd name="T104" fmla="*/ 7 w 79"/>
                <a:gd name="T105" fmla="*/ 130 h 1265"/>
                <a:gd name="T106" fmla="*/ 7 w 79"/>
                <a:gd name="T107" fmla="*/ 97 h 1265"/>
                <a:gd name="T108" fmla="*/ 7 w 79"/>
                <a:gd name="T109" fmla="*/ 64 h 1265"/>
                <a:gd name="T110" fmla="*/ 4 w 79"/>
                <a:gd name="T111" fmla="*/ 31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" h="1265">
                  <a:moveTo>
                    <a:pt x="4" y="31"/>
                  </a:moveTo>
                  <a:cubicBezTo>
                    <a:pt x="0" y="0"/>
                    <a:pt x="44" y="17"/>
                    <a:pt x="61" y="7"/>
                  </a:cubicBezTo>
                  <a:cubicBezTo>
                    <a:pt x="58" y="11"/>
                    <a:pt x="58" y="18"/>
                    <a:pt x="58" y="25"/>
                  </a:cubicBezTo>
                  <a:cubicBezTo>
                    <a:pt x="53" y="31"/>
                    <a:pt x="53" y="58"/>
                    <a:pt x="58" y="64"/>
                  </a:cubicBezTo>
                  <a:cubicBezTo>
                    <a:pt x="59" y="157"/>
                    <a:pt x="71" y="239"/>
                    <a:pt x="73" y="331"/>
                  </a:cubicBezTo>
                  <a:cubicBezTo>
                    <a:pt x="73" y="363"/>
                    <a:pt x="73" y="395"/>
                    <a:pt x="73" y="427"/>
                  </a:cubicBezTo>
                  <a:cubicBezTo>
                    <a:pt x="75" y="456"/>
                    <a:pt x="69" y="493"/>
                    <a:pt x="76" y="517"/>
                  </a:cubicBezTo>
                  <a:cubicBezTo>
                    <a:pt x="76" y="547"/>
                    <a:pt x="76" y="577"/>
                    <a:pt x="76" y="607"/>
                  </a:cubicBezTo>
                  <a:cubicBezTo>
                    <a:pt x="76" y="638"/>
                    <a:pt x="76" y="669"/>
                    <a:pt x="76" y="700"/>
                  </a:cubicBezTo>
                  <a:cubicBezTo>
                    <a:pt x="76" y="730"/>
                    <a:pt x="76" y="760"/>
                    <a:pt x="76" y="790"/>
                  </a:cubicBezTo>
                  <a:cubicBezTo>
                    <a:pt x="76" y="814"/>
                    <a:pt x="76" y="838"/>
                    <a:pt x="76" y="862"/>
                  </a:cubicBezTo>
                  <a:cubicBezTo>
                    <a:pt x="76" y="881"/>
                    <a:pt x="76" y="900"/>
                    <a:pt x="76" y="919"/>
                  </a:cubicBezTo>
                  <a:cubicBezTo>
                    <a:pt x="76" y="938"/>
                    <a:pt x="76" y="957"/>
                    <a:pt x="76" y="976"/>
                  </a:cubicBezTo>
                  <a:cubicBezTo>
                    <a:pt x="76" y="995"/>
                    <a:pt x="76" y="1014"/>
                    <a:pt x="76" y="1033"/>
                  </a:cubicBezTo>
                  <a:cubicBezTo>
                    <a:pt x="71" y="1074"/>
                    <a:pt x="71" y="1136"/>
                    <a:pt x="76" y="1177"/>
                  </a:cubicBezTo>
                  <a:cubicBezTo>
                    <a:pt x="76" y="1184"/>
                    <a:pt x="76" y="1191"/>
                    <a:pt x="76" y="1198"/>
                  </a:cubicBezTo>
                  <a:cubicBezTo>
                    <a:pt x="78" y="1209"/>
                    <a:pt x="72" y="1228"/>
                    <a:pt x="79" y="1234"/>
                  </a:cubicBezTo>
                  <a:cubicBezTo>
                    <a:pt x="79" y="1240"/>
                    <a:pt x="79" y="1246"/>
                    <a:pt x="79" y="1252"/>
                  </a:cubicBezTo>
                  <a:cubicBezTo>
                    <a:pt x="61" y="1246"/>
                    <a:pt x="18" y="1265"/>
                    <a:pt x="19" y="1240"/>
                  </a:cubicBezTo>
                  <a:cubicBezTo>
                    <a:pt x="19" y="1229"/>
                    <a:pt x="19" y="1218"/>
                    <a:pt x="19" y="1207"/>
                  </a:cubicBezTo>
                  <a:cubicBezTo>
                    <a:pt x="19" y="1196"/>
                    <a:pt x="19" y="1185"/>
                    <a:pt x="19" y="1174"/>
                  </a:cubicBezTo>
                  <a:cubicBezTo>
                    <a:pt x="19" y="1163"/>
                    <a:pt x="19" y="1152"/>
                    <a:pt x="19" y="1141"/>
                  </a:cubicBezTo>
                  <a:cubicBezTo>
                    <a:pt x="26" y="1136"/>
                    <a:pt x="20" y="1118"/>
                    <a:pt x="22" y="1108"/>
                  </a:cubicBezTo>
                  <a:cubicBezTo>
                    <a:pt x="22" y="1097"/>
                    <a:pt x="22" y="1086"/>
                    <a:pt x="22" y="1075"/>
                  </a:cubicBezTo>
                  <a:cubicBezTo>
                    <a:pt x="22" y="1064"/>
                    <a:pt x="22" y="1053"/>
                    <a:pt x="22" y="1042"/>
                  </a:cubicBezTo>
                  <a:cubicBezTo>
                    <a:pt x="22" y="1031"/>
                    <a:pt x="22" y="1020"/>
                    <a:pt x="22" y="1009"/>
                  </a:cubicBezTo>
                  <a:cubicBezTo>
                    <a:pt x="29" y="1005"/>
                    <a:pt x="23" y="988"/>
                    <a:pt x="25" y="979"/>
                  </a:cubicBezTo>
                  <a:cubicBezTo>
                    <a:pt x="25" y="968"/>
                    <a:pt x="25" y="957"/>
                    <a:pt x="25" y="946"/>
                  </a:cubicBezTo>
                  <a:cubicBezTo>
                    <a:pt x="25" y="935"/>
                    <a:pt x="25" y="924"/>
                    <a:pt x="25" y="913"/>
                  </a:cubicBezTo>
                  <a:cubicBezTo>
                    <a:pt x="25" y="902"/>
                    <a:pt x="25" y="891"/>
                    <a:pt x="25" y="880"/>
                  </a:cubicBezTo>
                  <a:cubicBezTo>
                    <a:pt x="25" y="869"/>
                    <a:pt x="25" y="858"/>
                    <a:pt x="25" y="847"/>
                  </a:cubicBezTo>
                  <a:cubicBezTo>
                    <a:pt x="25" y="836"/>
                    <a:pt x="25" y="825"/>
                    <a:pt x="25" y="814"/>
                  </a:cubicBezTo>
                  <a:cubicBezTo>
                    <a:pt x="23" y="804"/>
                    <a:pt x="29" y="786"/>
                    <a:pt x="22" y="781"/>
                  </a:cubicBezTo>
                  <a:cubicBezTo>
                    <a:pt x="22" y="771"/>
                    <a:pt x="22" y="761"/>
                    <a:pt x="22" y="751"/>
                  </a:cubicBezTo>
                  <a:cubicBezTo>
                    <a:pt x="22" y="739"/>
                    <a:pt x="22" y="727"/>
                    <a:pt x="22" y="715"/>
                  </a:cubicBezTo>
                  <a:cubicBezTo>
                    <a:pt x="22" y="705"/>
                    <a:pt x="22" y="695"/>
                    <a:pt x="22" y="685"/>
                  </a:cubicBezTo>
                  <a:cubicBezTo>
                    <a:pt x="20" y="675"/>
                    <a:pt x="26" y="657"/>
                    <a:pt x="19" y="652"/>
                  </a:cubicBezTo>
                  <a:cubicBezTo>
                    <a:pt x="19" y="641"/>
                    <a:pt x="19" y="630"/>
                    <a:pt x="19" y="619"/>
                  </a:cubicBezTo>
                  <a:cubicBezTo>
                    <a:pt x="19" y="608"/>
                    <a:pt x="19" y="597"/>
                    <a:pt x="19" y="586"/>
                  </a:cubicBezTo>
                  <a:cubicBezTo>
                    <a:pt x="19" y="575"/>
                    <a:pt x="19" y="564"/>
                    <a:pt x="19" y="553"/>
                  </a:cubicBezTo>
                  <a:cubicBezTo>
                    <a:pt x="17" y="543"/>
                    <a:pt x="23" y="525"/>
                    <a:pt x="16" y="520"/>
                  </a:cubicBezTo>
                  <a:cubicBezTo>
                    <a:pt x="16" y="509"/>
                    <a:pt x="16" y="498"/>
                    <a:pt x="16" y="487"/>
                  </a:cubicBezTo>
                  <a:cubicBezTo>
                    <a:pt x="16" y="476"/>
                    <a:pt x="16" y="465"/>
                    <a:pt x="16" y="454"/>
                  </a:cubicBezTo>
                  <a:cubicBezTo>
                    <a:pt x="16" y="443"/>
                    <a:pt x="16" y="432"/>
                    <a:pt x="16" y="421"/>
                  </a:cubicBezTo>
                  <a:cubicBezTo>
                    <a:pt x="14" y="412"/>
                    <a:pt x="20" y="395"/>
                    <a:pt x="13" y="391"/>
                  </a:cubicBezTo>
                  <a:cubicBezTo>
                    <a:pt x="13" y="380"/>
                    <a:pt x="13" y="369"/>
                    <a:pt x="13" y="358"/>
                  </a:cubicBezTo>
                  <a:cubicBezTo>
                    <a:pt x="13" y="347"/>
                    <a:pt x="13" y="336"/>
                    <a:pt x="13" y="325"/>
                  </a:cubicBezTo>
                  <a:cubicBezTo>
                    <a:pt x="13" y="314"/>
                    <a:pt x="13" y="303"/>
                    <a:pt x="13" y="292"/>
                  </a:cubicBezTo>
                  <a:cubicBezTo>
                    <a:pt x="11" y="282"/>
                    <a:pt x="17" y="264"/>
                    <a:pt x="10" y="259"/>
                  </a:cubicBezTo>
                  <a:cubicBezTo>
                    <a:pt x="10" y="248"/>
                    <a:pt x="10" y="237"/>
                    <a:pt x="10" y="226"/>
                  </a:cubicBezTo>
                  <a:cubicBezTo>
                    <a:pt x="10" y="215"/>
                    <a:pt x="10" y="204"/>
                    <a:pt x="10" y="193"/>
                  </a:cubicBezTo>
                  <a:cubicBezTo>
                    <a:pt x="10" y="182"/>
                    <a:pt x="10" y="171"/>
                    <a:pt x="10" y="160"/>
                  </a:cubicBezTo>
                  <a:cubicBezTo>
                    <a:pt x="8" y="151"/>
                    <a:pt x="14" y="134"/>
                    <a:pt x="7" y="130"/>
                  </a:cubicBezTo>
                  <a:cubicBezTo>
                    <a:pt x="7" y="119"/>
                    <a:pt x="7" y="108"/>
                    <a:pt x="7" y="97"/>
                  </a:cubicBezTo>
                  <a:cubicBezTo>
                    <a:pt x="7" y="86"/>
                    <a:pt x="7" y="75"/>
                    <a:pt x="7" y="64"/>
                  </a:cubicBezTo>
                  <a:cubicBezTo>
                    <a:pt x="5" y="54"/>
                    <a:pt x="11" y="36"/>
                    <a:pt x="4" y="3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4" name="Freeform 972"/>
            <p:cNvSpPr/>
            <p:nvPr/>
          </p:nvSpPr>
          <p:spPr bwMode="auto">
            <a:xfrm>
              <a:off x="5053026" y="2161383"/>
              <a:ext cx="1316038" cy="196850"/>
            </a:xfrm>
            <a:custGeom>
              <a:avLst/>
              <a:gdLst>
                <a:gd name="T0" fmla="*/ 306 w 441"/>
                <a:gd name="T1" fmla="*/ 0 h 66"/>
                <a:gd name="T2" fmla="*/ 339 w 441"/>
                <a:gd name="T3" fmla="*/ 0 h 66"/>
                <a:gd name="T4" fmla="*/ 372 w 441"/>
                <a:gd name="T5" fmla="*/ 0 h 66"/>
                <a:gd name="T6" fmla="*/ 405 w 441"/>
                <a:gd name="T7" fmla="*/ 0 h 66"/>
                <a:gd name="T8" fmla="*/ 438 w 441"/>
                <a:gd name="T9" fmla="*/ 0 h 66"/>
                <a:gd name="T10" fmla="*/ 441 w 441"/>
                <a:gd name="T11" fmla="*/ 24 h 66"/>
                <a:gd name="T12" fmla="*/ 441 w 441"/>
                <a:gd name="T13" fmla="*/ 63 h 66"/>
                <a:gd name="T14" fmla="*/ 228 w 441"/>
                <a:gd name="T15" fmla="*/ 63 h 66"/>
                <a:gd name="T16" fmla="*/ 6 w 441"/>
                <a:gd name="T17" fmla="*/ 66 h 66"/>
                <a:gd name="T18" fmla="*/ 3 w 441"/>
                <a:gd name="T19" fmla="*/ 66 h 66"/>
                <a:gd name="T20" fmla="*/ 0 w 441"/>
                <a:gd name="T21" fmla="*/ 21 h 66"/>
                <a:gd name="T22" fmla="*/ 0 w 441"/>
                <a:gd name="T23" fmla="*/ 6 h 66"/>
                <a:gd name="T24" fmla="*/ 75 w 441"/>
                <a:gd name="T25" fmla="*/ 6 h 66"/>
                <a:gd name="T26" fmla="*/ 111 w 441"/>
                <a:gd name="T27" fmla="*/ 6 h 66"/>
                <a:gd name="T28" fmla="*/ 144 w 441"/>
                <a:gd name="T29" fmla="*/ 6 h 66"/>
                <a:gd name="T30" fmla="*/ 174 w 441"/>
                <a:gd name="T31" fmla="*/ 3 h 66"/>
                <a:gd name="T32" fmla="*/ 207 w 441"/>
                <a:gd name="T33" fmla="*/ 3 h 66"/>
                <a:gd name="T34" fmla="*/ 243 w 441"/>
                <a:gd name="T35" fmla="*/ 3 h 66"/>
                <a:gd name="T36" fmla="*/ 273 w 441"/>
                <a:gd name="T37" fmla="*/ 3 h 66"/>
                <a:gd name="T38" fmla="*/ 306 w 441"/>
                <a:gd name="T3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1" h="66">
                  <a:moveTo>
                    <a:pt x="306" y="0"/>
                  </a:moveTo>
                  <a:cubicBezTo>
                    <a:pt x="317" y="0"/>
                    <a:pt x="328" y="0"/>
                    <a:pt x="339" y="0"/>
                  </a:cubicBezTo>
                  <a:cubicBezTo>
                    <a:pt x="350" y="0"/>
                    <a:pt x="361" y="0"/>
                    <a:pt x="372" y="0"/>
                  </a:cubicBezTo>
                  <a:cubicBezTo>
                    <a:pt x="383" y="0"/>
                    <a:pt x="394" y="0"/>
                    <a:pt x="405" y="0"/>
                  </a:cubicBezTo>
                  <a:cubicBezTo>
                    <a:pt x="416" y="0"/>
                    <a:pt x="427" y="0"/>
                    <a:pt x="438" y="0"/>
                  </a:cubicBezTo>
                  <a:cubicBezTo>
                    <a:pt x="440" y="7"/>
                    <a:pt x="434" y="22"/>
                    <a:pt x="441" y="24"/>
                  </a:cubicBezTo>
                  <a:cubicBezTo>
                    <a:pt x="441" y="37"/>
                    <a:pt x="441" y="50"/>
                    <a:pt x="441" y="63"/>
                  </a:cubicBezTo>
                  <a:cubicBezTo>
                    <a:pt x="370" y="63"/>
                    <a:pt x="299" y="63"/>
                    <a:pt x="228" y="63"/>
                  </a:cubicBezTo>
                  <a:cubicBezTo>
                    <a:pt x="155" y="65"/>
                    <a:pt x="74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2"/>
                    <a:pt x="7" y="30"/>
                    <a:pt x="0" y="21"/>
                  </a:cubicBezTo>
                  <a:cubicBezTo>
                    <a:pt x="0" y="16"/>
                    <a:pt x="0" y="11"/>
                    <a:pt x="0" y="6"/>
                  </a:cubicBezTo>
                  <a:cubicBezTo>
                    <a:pt x="25" y="6"/>
                    <a:pt x="50" y="6"/>
                    <a:pt x="75" y="6"/>
                  </a:cubicBezTo>
                  <a:cubicBezTo>
                    <a:pt x="87" y="6"/>
                    <a:pt x="99" y="6"/>
                    <a:pt x="111" y="6"/>
                  </a:cubicBezTo>
                  <a:cubicBezTo>
                    <a:pt x="122" y="6"/>
                    <a:pt x="133" y="6"/>
                    <a:pt x="144" y="6"/>
                  </a:cubicBezTo>
                  <a:cubicBezTo>
                    <a:pt x="153" y="4"/>
                    <a:pt x="170" y="10"/>
                    <a:pt x="174" y="3"/>
                  </a:cubicBezTo>
                  <a:cubicBezTo>
                    <a:pt x="185" y="3"/>
                    <a:pt x="196" y="3"/>
                    <a:pt x="207" y="3"/>
                  </a:cubicBezTo>
                  <a:cubicBezTo>
                    <a:pt x="219" y="3"/>
                    <a:pt x="231" y="3"/>
                    <a:pt x="243" y="3"/>
                  </a:cubicBezTo>
                  <a:cubicBezTo>
                    <a:pt x="253" y="3"/>
                    <a:pt x="263" y="3"/>
                    <a:pt x="273" y="3"/>
                  </a:cubicBezTo>
                  <a:cubicBezTo>
                    <a:pt x="283" y="1"/>
                    <a:pt x="301" y="7"/>
                    <a:pt x="306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5" name="Freeform 973"/>
            <p:cNvSpPr/>
            <p:nvPr/>
          </p:nvSpPr>
          <p:spPr bwMode="auto">
            <a:xfrm>
              <a:off x="5080014" y="2818608"/>
              <a:ext cx="1331913" cy="254000"/>
            </a:xfrm>
            <a:custGeom>
              <a:avLst/>
              <a:gdLst>
                <a:gd name="T0" fmla="*/ 402 w 446"/>
                <a:gd name="T1" fmla="*/ 2 h 85"/>
                <a:gd name="T2" fmla="*/ 438 w 446"/>
                <a:gd name="T3" fmla="*/ 8 h 85"/>
                <a:gd name="T4" fmla="*/ 444 w 446"/>
                <a:gd name="T5" fmla="*/ 77 h 85"/>
                <a:gd name="T6" fmla="*/ 399 w 446"/>
                <a:gd name="T7" fmla="*/ 77 h 85"/>
                <a:gd name="T8" fmla="*/ 354 w 446"/>
                <a:gd name="T9" fmla="*/ 74 h 85"/>
                <a:gd name="T10" fmla="*/ 279 w 446"/>
                <a:gd name="T11" fmla="*/ 74 h 85"/>
                <a:gd name="T12" fmla="*/ 186 w 446"/>
                <a:gd name="T13" fmla="*/ 71 h 85"/>
                <a:gd name="T14" fmla="*/ 42 w 446"/>
                <a:gd name="T15" fmla="*/ 71 h 85"/>
                <a:gd name="T16" fmla="*/ 0 w 446"/>
                <a:gd name="T17" fmla="*/ 74 h 85"/>
                <a:gd name="T18" fmla="*/ 0 w 446"/>
                <a:gd name="T19" fmla="*/ 2 h 85"/>
                <a:gd name="T20" fmla="*/ 120 w 446"/>
                <a:gd name="T21" fmla="*/ 2 h 85"/>
                <a:gd name="T22" fmla="*/ 240 w 446"/>
                <a:gd name="T23" fmla="*/ 2 h 85"/>
                <a:gd name="T24" fmla="*/ 309 w 446"/>
                <a:gd name="T25" fmla="*/ 5 h 85"/>
                <a:gd name="T26" fmla="*/ 402 w 446"/>
                <a:gd name="T27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6" h="85">
                  <a:moveTo>
                    <a:pt x="402" y="2"/>
                  </a:moveTo>
                  <a:cubicBezTo>
                    <a:pt x="422" y="0"/>
                    <a:pt x="438" y="0"/>
                    <a:pt x="438" y="8"/>
                  </a:cubicBezTo>
                  <a:cubicBezTo>
                    <a:pt x="446" y="1"/>
                    <a:pt x="436" y="64"/>
                    <a:pt x="444" y="77"/>
                  </a:cubicBezTo>
                  <a:cubicBezTo>
                    <a:pt x="433" y="85"/>
                    <a:pt x="412" y="77"/>
                    <a:pt x="399" y="77"/>
                  </a:cubicBezTo>
                  <a:cubicBezTo>
                    <a:pt x="390" y="70"/>
                    <a:pt x="368" y="76"/>
                    <a:pt x="354" y="74"/>
                  </a:cubicBezTo>
                  <a:cubicBezTo>
                    <a:pt x="329" y="74"/>
                    <a:pt x="304" y="74"/>
                    <a:pt x="279" y="74"/>
                  </a:cubicBezTo>
                  <a:cubicBezTo>
                    <a:pt x="254" y="67"/>
                    <a:pt x="216" y="73"/>
                    <a:pt x="186" y="71"/>
                  </a:cubicBezTo>
                  <a:cubicBezTo>
                    <a:pt x="138" y="71"/>
                    <a:pt x="90" y="71"/>
                    <a:pt x="42" y="71"/>
                  </a:cubicBezTo>
                  <a:cubicBezTo>
                    <a:pt x="26" y="70"/>
                    <a:pt x="12" y="71"/>
                    <a:pt x="0" y="74"/>
                  </a:cubicBezTo>
                  <a:cubicBezTo>
                    <a:pt x="0" y="50"/>
                    <a:pt x="0" y="26"/>
                    <a:pt x="0" y="2"/>
                  </a:cubicBezTo>
                  <a:cubicBezTo>
                    <a:pt x="40" y="2"/>
                    <a:pt x="80" y="2"/>
                    <a:pt x="120" y="2"/>
                  </a:cubicBezTo>
                  <a:cubicBezTo>
                    <a:pt x="160" y="2"/>
                    <a:pt x="200" y="2"/>
                    <a:pt x="240" y="2"/>
                  </a:cubicBezTo>
                  <a:cubicBezTo>
                    <a:pt x="257" y="9"/>
                    <a:pt x="287" y="3"/>
                    <a:pt x="309" y="5"/>
                  </a:cubicBezTo>
                  <a:cubicBezTo>
                    <a:pt x="339" y="3"/>
                    <a:pt x="377" y="9"/>
                    <a:pt x="402" y="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6" name="Freeform 974"/>
            <p:cNvSpPr/>
            <p:nvPr/>
          </p:nvSpPr>
          <p:spPr bwMode="auto">
            <a:xfrm>
              <a:off x="8094678" y="2636045"/>
              <a:ext cx="20638" cy="144463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0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7" name="Freeform 975"/>
            <p:cNvSpPr/>
            <p:nvPr/>
          </p:nvSpPr>
          <p:spPr bwMode="auto">
            <a:xfrm>
              <a:off x="7145353" y="2699545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8" name="Freeform 976"/>
            <p:cNvSpPr/>
            <p:nvPr/>
          </p:nvSpPr>
          <p:spPr bwMode="auto">
            <a:xfrm>
              <a:off x="6778640" y="2896395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9" name="Freeform 977"/>
            <p:cNvSpPr/>
            <p:nvPr/>
          </p:nvSpPr>
          <p:spPr bwMode="auto">
            <a:xfrm>
              <a:off x="6592902" y="3371058"/>
              <a:ext cx="20638" cy="117475"/>
            </a:xfrm>
            <a:custGeom>
              <a:avLst/>
              <a:gdLst>
                <a:gd name="T0" fmla="*/ 3 w 7"/>
                <a:gd name="T1" fmla="*/ 0 h 39"/>
                <a:gd name="T2" fmla="*/ 0 w 7"/>
                <a:gd name="T3" fmla="*/ 39 h 39"/>
                <a:gd name="T4" fmla="*/ 0 w 7"/>
                <a:gd name="T5" fmla="*/ 0 h 39"/>
                <a:gd name="T6" fmla="*/ 3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0" name="Freeform 978"/>
            <p:cNvSpPr/>
            <p:nvPr/>
          </p:nvSpPr>
          <p:spPr bwMode="auto">
            <a:xfrm>
              <a:off x="7162815" y="3479008"/>
              <a:ext cx="22225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1" name="Freeform 979"/>
            <p:cNvSpPr/>
            <p:nvPr/>
          </p:nvSpPr>
          <p:spPr bwMode="auto">
            <a:xfrm>
              <a:off x="7901003" y="3496470"/>
              <a:ext cx="9525" cy="233363"/>
            </a:xfrm>
            <a:custGeom>
              <a:avLst/>
              <a:gdLst>
                <a:gd name="T0" fmla="*/ 3 w 3"/>
                <a:gd name="T1" fmla="*/ 0 h 78"/>
                <a:gd name="T2" fmla="*/ 3 w 3"/>
                <a:gd name="T3" fmla="*/ 78 h 78"/>
                <a:gd name="T4" fmla="*/ 0 w 3"/>
                <a:gd name="T5" fmla="*/ 78 h 78"/>
                <a:gd name="T6" fmla="*/ 0 w 3"/>
                <a:gd name="T7" fmla="*/ 0 h 78"/>
                <a:gd name="T8" fmla="*/ 3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3" y="0"/>
                  </a:move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2" name="Freeform 980"/>
            <p:cNvSpPr/>
            <p:nvPr/>
          </p:nvSpPr>
          <p:spPr bwMode="auto">
            <a:xfrm>
              <a:off x="7566041" y="4275933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3" name="Freeform 981"/>
            <p:cNvSpPr/>
            <p:nvPr/>
          </p:nvSpPr>
          <p:spPr bwMode="auto">
            <a:xfrm>
              <a:off x="2700350" y="2520158"/>
              <a:ext cx="641350" cy="382588"/>
            </a:xfrm>
            <a:custGeom>
              <a:avLst/>
              <a:gdLst>
                <a:gd name="T0" fmla="*/ 164 w 215"/>
                <a:gd name="T1" fmla="*/ 0 h 128"/>
                <a:gd name="T2" fmla="*/ 191 w 215"/>
                <a:gd name="T3" fmla="*/ 0 h 128"/>
                <a:gd name="T4" fmla="*/ 194 w 215"/>
                <a:gd name="T5" fmla="*/ 39 h 128"/>
                <a:gd name="T6" fmla="*/ 194 w 215"/>
                <a:gd name="T7" fmla="*/ 69 h 128"/>
                <a:gd name="T8" fmla="*/ 110 w 215"/>
                <a:gd name="T9" fmla="*/ 108 h 128"/>
                <a:gd name="T10" fmla="*/ 98 w 215"/>
                <a:gd name="T11" fmla="*/ 108 h 128"/>
                <a:gd name="T12" fmla="*/ 35 w 215"/>
                <a:gd name="T13" fmla="*/ 105 h 128"/>
                <a:gd name="T14" fmla="*/ 2 w 215"/>
                <a:gd name="T15" fmla="*/ 105 h 128"/>
                <a:gd name="T16" fmla="*/ 5 w 215"/>
                <a:gd name="T17" fmla="*/ 54 h 128"/>
                <a:gd name="T18" fmla="*/ 5 w 215"/>
                <a:gd name="T19" fmla="*/ 21 h 128"/>
                <a:gd name="T20" fmla="*/ 5 w 215"/>
                <a:gd name="T21" fmla="*/ 9 h 128"/>
                <a:gd name="T22" fmla="*/ 56 w 215"/>
                <a:gd name="T23" fmla="*/ 3 h 128"/>
                <a:gd name="T24" fmla="*/ 83 w 215"/>
                <a:gd name="T25" fmla="*/ 3 h 128"/>
                <a:gd name="T26" fmla="*/ 113 w 215"/>
                <a:gd name="T27" fmla="*/ 3 h 128"/>
                <a:gd name="T28" fmla="*/ 164 w 215"/>
                <a:gd name="T2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5" h="128">
                  <a:moveTo>
                    <a:pt x="164" y="0"/>
                  </a:moveTo>
                  <a:cubicBezTo>
                    <a:pt x="173" y="0"/>
                    <a:pt x="182" y="0"/>
                    <a:pt x="191" y="0"/>
                  </a:cubicBezTo>
                  <a:cubicBezTo>
                    <a:pt x="193" y="12"/>
                    <a:pt x="187" y="32"/>
                    <a:pt x="194" y="39"/>
                  </a:cubicBezTo>
                  <a:cubicBezTo>
                    <a:pt x="194" y="49"/>
                    <a:pt x="194" y="59"/>
                    <a:pt x="194" y="69"/>
                  </a:cubicBezTo>
                  <a:cubicBezTo>
                    <a:pt x="215" y="128"/>
                    <a:pt x="151" y="103"/>
                    <a:pt x="110" y="108"/>
                  </a:cubicBezTo>
                  <a:cubicBezTo>
                    <a:pt x="106" y="108"/>
                    <a:pt x="102" y="108"/>
                    <a:pt x="98" y="108"/>
                  </a:cubicBezTo>
                  <a:cubicBezTo>
                    <a:pt x="83" y="101"/>
                    <a:pt x="55" y="107"/>
                    <a:pt x="35" y="105"/>
                  </a:cubicBezTo>
                  <a:cubicBezTo>
                    <a:pt x="24" y="105"/>
                    <a:pt x="13" y="105"/>
                    <a:pt x="2" y="105"/>
                  </a:cubicBezTo>
                  <a:cubicBezTo>
                    <a:pt x="0" y="85"/>
                    <a:pt x="7" y="74"/>
                    <a:pt x="5" y="54"/>
                  </a:cubicBezTo>
                  <a:cubicBezTo>
                    <a:pt x="10" y="50"/>
                    <a:pt x="10" y="25"/>
                    <a:pt x="5" y="21"/>
                  </a:cubicBezTo>
                  <a:cubicBezTo>
                    <a:pt x="5" y="17"/>
                    <a:pt x="5" y="13"/>
                    <a:pt x="5" y="9"/>
                  </a:cubicBezTo>
                  <a:cubicBezTo>
                    <a:pt x="15" y="0"/>
                    <a:pt x="46" y="12"/>
                    <a:pt x="56" y="3"/>
                  </a:cubicBezTo>
                  <a:cubicBezTo>
                    <a:pt x="65" y="3"/>
                    <a:pt x="74" y="3"/>
                    <a:pt x="83" y="3"/>
                  </a:cubicBezTo>
                  <a:cubicBezTo>
                    <a:pt x="93" y="3"/>
                    <a:pt x="103" y="3"/>
                    <a:pt x="113" y="3"/>
                  </a:cubicBezTo>
                  <a:cubicBezTo>
                    <a:pt x="129" y="1"/>
                    <a:pt x="153" y="7"/>
                    <a:pt x="16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4" name="Freeform 982"/>
            <p:cNvSpPr/>
            <p:nvPr/>
          </p:nvSpPr>
          <p:spPr bwMode="auto">
            <a:xfrm>
              <a:off x="2730512" y="3640933"/>
              <a:ext cx="585788" cy="363538"/>
            </a:xfrm>
            <a:custGeom>
              <a:avLst/>
              <a:gdLst>
                <a:gd name="T0" fmla="*/ 4 w 196"/>
                <a:gd name="T1" fmla="*/ 21 h 122"/>
                <a:gd name="T2" fmla="*/ 1 w 196"/>
                <a:gd name="T3" fmla="*/ 0 h 122"/>
                <a:gd name="T4" fmla="*/ 46 w 196"/>
                <a:gd name="T5" fmla="*/ 6 h 122"/>
                <a:gd name="T6" fmla="*/ 94 w 196"/>
                <a:gd name="T7" fmla="*/ 9 h 122"/>
                <a:gd name="T8" fmla="*/ 109 w 196"/>
                <a:gd name="T9" fmla="*/ 9 h 122"/>
                <a:gd name="T10" fmla="*/ 142 w 196"/>
                <a:gd name="T11" fmla="*/ 12 h 122"/>
                <a:gd name="T12" fmla="*/ 190 w 196"/>
                <a:gd name="T13" fmla="*/ 12 h 122"/>
                <a:gd name="T14" fmla="*/ 193 w 196"/>
                <a:gd name="T15" fmla="*/ 54 h 122"/>
                <a:gd name="T16" fmla="*/ 196 w 196"/>
                <a:gd name="T17" fmla="*/ 120 h 122"/>
                <a:gd name="T18" fmla="*/ 121 w 196"/>
                <a:gd name="T19" fmla="*/ 117 h 122"/>
                <a:gd name="T20" fmla="*/ 91 w 196"/>
                <a:gd name="T21" fmla="*/ 114 h 122"/>
                <a:gd name="T22" fmla="*/ 1 w 196"/>
                <a:gd name="T23" fmla="*/ 114 h 122"/>
                <a:gd name="T24" fmla="*/ 4 w 196"/>
                <a:gd name="T25" fmla="*/ 69 h 122"/>
                <a:gd name="T26" fmla="*/ 4 w 196"/>
                <a:gd name="T27" fmla="*/ 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" h="122">
                  <a:moveTo>
                    <a:pt x="4" y="21"/>
                  </a:moveTo>
                  <a:cubicBezTo>
                    <a:pt x="6" y="11"/>
                    <a:pt x="0" y="9"/>
                    <a:pt x="1" y="0"/>
                  </a:cubicBezTo>
                  <a:cubicBezTo>
                    <a:pt x="14" y="4"/>
                    <a:pt x="29" y="6"/>
                    <a:pt x="46" y="6"/>
                  </a:cubicBezTo>
                  <a:cubicBezTo>
                    <a:pt x="56" y="13"/>
                    <a:pt x="79" y="7"/>
                    <a:pt x="94" y="9"/>
                  </a:cubicBezTo>
                  <a:cubicBezTo>
                    <a:pt x="99" y="9"/>
                    <a:pt x="104" y="9"/>
                    <a:pt x="109" y="9"/>
                  </a:cubicBezTo>
                  <a:cubicBezTo>
                    <a:pt x="114" y="16"/>
                    <a:pt x="132" y="10"/>
                    <a:pt x="142" y="12"/>
                  </a:cubicBezTo>
                  <a:cubicBezTo>
                    <a:pt x="158" y="12"/>
                    <a:pt x="174" y="12"/>
                    <a:pt x="190" y="12"/>
                  </a:cubicBezTo>
                  <a:cubicBezTo>
                    <a:pt x="192" y="25"/>
                    <a:pt x="186" y="46"/>
                    <a:pt x="193" y="54"/>
                  </a:cubicBezTo>
                  <a:cubicBezTo>
                    <a:pt x="193" y="77"/>
                    <a:pt x="192" y="101"/>
                    <a:pt x="196" y="120"/>
                  </a:cubicBezTo>
                  <a:cubicBezTo>
                    <a:pt x="168" y="122"/>
                    <a:pt x="148" y="116"/>
                    <a:pt x="121" y="117"/>
                  </a:cubicBezTo>
                  <a:cubicBezTo>
                    <a:pt x="117" y="110"/>
                    <a:pt x="100" y="116"/>
                    <a:pt x="91" y="114"/>
                  </a:cubicBezTo>
                  <a:cubicBezTo>
                    <a:pt x="61" y="114"/>
                    <a:pt x="31" y="114"/>
                    <a:pt x="1" y="114"/>
                  </a:cubicBezTo>
                  <a:cubicBezTo>
                    <a:pt x="0" y="97"/>
                    <a:pt x="6" y="87"/>
                    <a:pt x="4" y="69"/>
                  </a:cubicBezTo>
                  <a:cubicBezTo>
                    <a:pt x="9" y="60"/>
                    <a:pt x="9" y="30"/>
                    <a:pt x="4" y="21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5" name="Freeform 983"/>
            <p:cNvSpPr/>
            <p:nvPr/>
          </p:nvSpPr>
          <p:spPr bwMode="auto">
            <a:xfrm>
              <a:off x="5653102" y="338932"/>
              <a:ext cx="2892427" cy="4765676"/>
            </a:xfrm>
            <a:custGeom>
              <a:avLst/>
              <a:gdLst>
                <a:gd name="T0" fmla="*/ 969 w 969"/>
                <a:gd name="T1" fmla="*/ 7 h 1595"/>
                <a:gd name="T2" fmla="*/ 963 w 969"/>
                <a:gd name="T3" fmla="*/ 226 h 1595"/>
                <a:gd name="T4" fmla="*/ 960 w 969"/>
                <a:gd name="T5" fmla="*/ 1594 h 1595"/>
                <a:gd name="T6" fmla="*/ 906 w 969"/>
                <a:gd name="T7" fmla="*/ 1147 h 1595"/>
                <a:gd name="T8" fmla="*/ 909 w 969"/>
                <a:gd name="T9" fmla="*/ 811 h 1595"/>
                <a:gd name="T10" fmla="*/ 906 w 969"/>
                <a:gd name="T11" fmla="*/ 436 h 1595"/>
                <a:gd name="T12" fmla="*/ 900 w 969"/>
                <a:gd name="T13" fmla="*/ 175 h 1595"/>
                <a:gd name="T14" fmla="*/ 810 w 969"/>
                <a:gd name="T15" fmla="*/ 121 h 1595"/>
                <a:gd name="T16" fmla="*/ 825 w 969"/>
                <a:gd name="T17" fmla="*/ 514 h 1595"/>
                <a:gd name="T18" fmla="*/ 819 w 969"/>
                <a:gd name="T19" fmla="*/ 661 h 1595"/>
                <a:gd name="T20" fmla="*/ 816 w 969"/>
                <a:gd name="T21" fmla="*/ 838 h 1595"/>
                <a:gd name="T22" fmla="*/ 819 w 969"/>
                <a:gd name="T23" fmla="*/ 1009 h 1595"/>
                <a:gd name="T24" fmla="*/ 822 w 969"/>
                <a:gd name="T25" fmla="*/ 1186 h 1595"/>
                <a:gd name="T26" fmla="*/ 819 w 969"/>
                <a:gd name="T27" fmla="*/ 1462 h 1595"/>
                <a:gd name="T28" fmla="*/ 777 w 969"/>
                <a:gd name="T29" fmla="*/ 1492 h 1595"/>
                <a:gd name="T30" fmla="*/ 771 w 969"/>
                <a:gd name="T31" fmla="*/ 1267 h 1595"/>
                <a:gd name="T32" fmla="*/ 762 w 969"/>
                <a:gd name="T33" fmla="*/ 1051 h 1595"/>
                <a:gd name="T34" fmla="*/ 630 w 969"/>
                <a:gd name="T35" fmla="*/ 1015 h 1595"/>
                <a:gd name="T36" fmla="*/ 630 w 969"/>
                <a:gd name="T37" fmla="*/ 1348 h 1595"/>
                <a:gd name="T38" fmla="*/ 639 w 969"/>
                <a:gd name="T39" fmla="*/ 1552 h 1595"/>
                <a:gd name="T40" fmla="*/ 579 w 969"/>
                <a:gd name="T41" fmla="*/ 1399 h 1595"/>
                <a:gd name="T42" fmla="*/ 582 w 969"/>
                <a:gd name="T43" fmla="*/ 991 h 1595"/>
                <a:gd name="T44" fmla="*/ 576 w 969"/>
                <a:gd name="T45" fmla="*/ 763 h 1595"/>
                <a:gd name="T46" fmla="*/ 567 w 969"/>
                <a:gd name="T47" fmla="*/ 580 h 1595"/>
                <a:gd name="T48" fmla="*/ 555 w 969"/>
                <a:gd name="T49" fmla="*/ 337 h 1595"/>
                <a:gd name="T50" fmla="*/ 492 w 969"/>
                <a:gd name="T51" fmla="*/ 508 h 1595"/>
                <a:gd name="T52" fmla="*/ 498 w 969"/>
                <a:gd name="T53" fmla="*/ 880 h 1595"/>
                <a:gd name="T54" fmla="*/ 501 w 969"/>
                <a:gd name="T55" fmla="*/ 1114 h 1595"/>
                <a:gd name="T56" fmla="*/ 504 w 969"/>
                <a:gd name="T57" fmla="*/ 1285 h 1595"/>
                <a:gd name="T58" fmla="*/ 498 w 969"/>
                <a:gd name="T59" fmla="*/ 1465 h 1595"/>
                <a:gd name="T60" fmla="*/ 495 w 969"/>
                <a:gd name="T61" fmla="*/ 1588 h 1595"/>
                <a:gd name="T62" fmla="*/ 438 w 969"/>
                <a:gd name="T63" fmla="*/ 1408 h 1595"/>
                <a:gd name="T64" fmla="*/ 441 w 969"/>
                <a:gd name="T65" fmla="*/ 1117 h 1595"/>
                <a:gd name="T66" fmla="*/ 444 w 969"/>
                <a:gd name="T67" fmla="*/ 895 h 1595"/>
                <a:gd name="T68" fmla="*/ 450 w 969"/>
                <a:gd name="T69" fmla="*/ 700 h 1595"/>
                <a:gd name="T70" fmla="*/ 444 w 969"/>
                <a:gd name="T71" fmla="*/ 427 h 1595"/>
                <a:gd name="T72" fmla="*/ 366 w 969"/>
                <a:gd name="T73" fmla="*/ 397 h 1595"/>
                <a:gd name="T74" fmla="*/ 372 w 969"/>
                <a:gd name="T75" fmla="*/ 628 h 1595"/>
                <a:gd name="T76" fmla="*/ 372 w 969"/>
                <a:gd name="T77" fmla="*/ 1288 h 1595"/>
                <a:gd name="T78" fmla="*/ 366 w 969"/>
                <a:gd name="T79" fmla="*/ 1498 h 1595"/>
                <a:gd name="T80" fmla="*/ 321 w 969"/>
                <a:gd name="T81" fmla="*/ 1546 h 1595"/>
                <a:gd name="T82" fmla="*/ 324 w 969"/>
                <a:gd name="T83" fmla="*/ 1030 h 1595"/>
                <a:gd name="T84" fmla="*/ 327 w 969"/>
                <a:gd name="T85" fmla="*/ 871 h 1595"/>
                <a:gd name="T86" fmla="*/ 330 w 969"/>
                <a:gd name="T87" fmla="*/ 688 h 1595"/>
                <a:gd name="T88" fmla="*/ 240 w 969"/>
                <a:gd name="T89" fmla="*/ 337 h 1595"/>
                <a:gd name="T90" fmla="*/ 198 w 969"/>
                <a:gd name="T91" fmla="*/ 334 h 1595"/>
                <a:gd name="T92" fmla="*/ 129 w 969"/>
                <a:gd name="T93" fmla="*/ 460 h 1595"/>
                <a:gd name="T94" fmla="*/ 96 w 969"/>
                <a:gd name="T95" fmla="*/ 334 h 1595"/>
                <a:gd name="T96" fmla="*/ 33 w 969"/>
                <a:gd name="T97" fmla="*/ 433 h 1595"/>
                <a:gd name="T98" fmla="*/ 198 w 969"/>
                <a:gd name="T99" fmla="*/ 283 h 1595"/>
                <a:gd name="T100" fmla="*/ 516 w 969"/>
                <a:gd name="T101" fmla="*/ 295 h 1595"/>
                <a:gd name="T102" fmla="*/ 609 w 969"/>
                <a:gd name="T103" fmla="*/ 724 h 1595"/>
                <a:gd name="T104" fmla="*/ 663 w 969"/>
                <a:gd name="T105" fmla="*/ 964 h 1595"/>
                <a:gd name="T106" fmla="*/ 774 w 969"/>
                <a:gd name="T107" fmla="*/ 850 h 1595"/>
                <a:gd name="T108" fmla="*/ 780 w 969"/>
                <a:gd name="T109" fmla="*/ 619 h 1595"/>
                <a:gd name="T110" fmla="*/ 774 w 969"/>
                <a:gd name="T111" fmla="*/ 175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9" h="1595">
                  <a:moveTo>
                    <a:pt x="771" y="145"/>
                  </a:moveTo>
                  <a:cubicBezTo>
                    <a:pt x="773" y="93"/>
                    <a:pt x="762" y="38"/>
                    <a:pt x="759" y="1"/>
                  </a:cubicBezTo>
                  <a:cubicBezTo>
                    <a:pt x="806" y="2"/>
                    <a:pt x="848" y="8"/>
                    <a:pt x="897" y="7"/>
                  </a:cubicBezTo>
                  <a:cubicBezTo>
                    <a:pt x="906" y="5"/>
                    <a:pt x="923" y="11"/>
                    <a:pt x="927" y="4"/>
                  </a:cubicBezTo>
                  <a:cubicBezTo>
                    <a:pt x="940" y="6"/>
                    <a:pt x="961" y="0"/>
                    <a:pt x="969" y="7"/>
                  </a:cubicBezTo>
                  <a:cubicBezTo>
                    <a:pt x="969" y="18"/>
                    <a:pt x="969" y="29"/>
                    <a:pt x="969" y="40"/>
                  </a:cubicBezTo>
                  <a:cubicBezTo>
                    <a:pt x="962" y="47"/>
                    <a:pt x="968" y="67"/>
                    <a:pt x="966" y="79"/>
                  </a:cubicBezTo>
                  <a:cubicBezTo>
                    <a:pt x="966" y="96"/>
                    <a:pt x="966" y="113"/>
                    <a:pt x="966" y="130"/>
                  </a:cubicBezTo>
                  <a:cubicBezTo>
                    <a:pt x="959" y="143"/>
                    <a:pt x="965" y="169"/>
                    <a:pt x="963" y="187"/>
                  </a:cubicBezTo>
                  <a:cubicBezTo>
                    <a:pt x="963" y="200"/>
                    <a:pt x="963" y="213"/>
                    <a:pt x="963" y="226"/>
                  </a:cubicBezTo>
                  <a:cubicBezTo>
                    <a:pt x="956" y="241"/>
                    <a:pt x="962" y="269"/>
                    <a:pt x="960" y="289"/>
                  </a:cubicBezTo>
                  <a:cubicBezTo>
                    <a:pt x="960" y="338"/>
                    <a:pt x="960" y="387"/>
                    <a:pt x="960" y="436"/>
                  </a:cubicBezTo>
                  <a:cubicBezTo>
                    <a:pt x="960" y="545"/>
                    <a:pt x="960" y="654"/>
                    <a:pt x="960" y="763"/>
                  </a:cubicBezTo>
                  <a:cubicBezTo>
                    <a:pt x="960" y="1026"/>
                    <a:pt x="960" y="1289"/>
                    <a:pt x="960" y="1552"/>
                  </a:cubicBezTo>
                  <a:cubicBezTo>
                    <a:pt x="960" y="1566"/>
                    <a:pt x="960" y="1580"/>
                    <a:pt x="960" y="1594"/>
                  </a:cubicBezTo>
                  <a:cubicBezTo>
                    <a:pt x="943" y="1595"/>
                    <a:pt x="931" y="1589"/>
                    <a:pt x="912" y="1591"/>
                  </a:cubicBezTo>
                  <a:cubicBezTo>
                    <a:pt x="898" y="1555"/>
                    <a:pt x="910" y="1493"/>
                    <a:pt x="906" y="1447"/>
                  </a:cubicBezTo>
                  <a:cubicBezTo>
                    <a:pt x="906" y="1388"/>
                    <a:pt x="906" y="1329"/>
                    <a:pt x="906" y="1270"/>
                  </a:cubicBezTo>
                  <a:cubicBezTo>
                    <a:pt x="906" y="1250"/>
                    <a:pt x="906" y="1230"/>
                    <a:pt x="906" y="1210"/>
                  </a:cubicBezTo>
                  <a:cubicBezTo>
                    <a:pt x="906" y="1189"/>
                    <a:pt x="906" y="1168"/>
                    <a:pt x="906" y="1147"/>
                  </a:cubicBezTo>
                  <a:cubicBezTo>
                    <a:pt x="913" y="1132"/>
                    <a:pt x="907" y="1104"/>
                    <a:pt x="909" y="1084"/>
                  </a:cubicBezTo>
                  <a:cubicBezTo>
                    <a:pt x="909" y="1064"/>
                    <a:pt x="909" y="1044"/>
                    <a:pt x="909" y="1024"/>
                  </a:cubicBezTo>
                  <a:cubicBezTo>
                    <a:pt x="909" y="1003"/>
                    <a:pt x="909" y="982"/>
                    <a:pt x="909" y="961"/>
                  </a:cubicBezTo>
                  <a:cubicBezTo>
                    <a:pt x="909" y="937"/>
                    <a:pt x="909" y="913"/>
                    <a:pt x="909" y="889"/>
                  </a:cubicBezTo>
                  <a:cubicBezTo>
                    <a:pt x="909" y="863"/>
                    <a:pt x="909" y="837"/>
                    <a:pt x="909" y="811"/>
                  </a:cubicBezTo>
                  <a:cubicBezTo>
                    <a:pt x="909" y="785"/>
                    <a:pt x="909" y="759"/>
                    <a:pt x="909" y="733"/>
                  </a:cubicBezTo>
                  <a:cubicBezTo>
                    <a:pt x="907" y="708"/>
                    <a:pt x="913" y="675"/>
                    <a:pt x="906" y="655"/>
                  </a:cubicBezTo>
                  <a:cubicBezTo>
                    <a:pt x="906" y="629"/>
                    <a:pt x="906" y="603"/>
                    <a:pt x="906" y="577"/>
                  </a:cubicBezTo>
                  <a:cubicBezTo>
                    <a:pt x="906" y="550"/>
                    <a:pt x="906" y="523"/>
                    <a:pt x="906" y="496"/>
                  </a:cubicBezTo>
                  <a:cubicBezTo>
                    <a:pt x="906" y="476"/>
                    <a:pt x="906" y="456"/>
                    <a:pt x="906" y="436"/>
                  </a:cubicBezTo>
                  <a:cubicBezTo>
                    <a:pt x="904" y="423"/>
                    <a:pt x="910" y="402"/>
                    <a:pt x="903" y="394"/>
                  </a:cubicBezTo>
                  <a:cubicBezTo>
                    <a:pt x="903" y="376"/>
                    <a:pt x="903" y="358"/>
                    <a:pt x="903" y="340"/>
                  </a:cubicBezTo>
                  <a:cubicBezTo>
                    <a:pt x="903" y="320"/>
                    <a:pt x="903" y="300"/>
                    <a:pt x="903" y="280"/>
                  </a:cubicBezTo>
                  <a:cubicBezTo>
                    <a:pt x="903" y="261"/>
                    <a:pt x="903" y="242"/>
                    <a:pt x="903" y="223"/>
                  </a:cubicBezTo>
                  <a:cubicBezTo>
                    <a:pt x="901" y="208"/>
                    <a:pt x="907" y="185"/>
                    <a:pt x="900" y="175"/>
                  </a:cubicBezTo>
                  <a:cubicBezTo>
                    <a:pt x="900" y="162"/>
                    <a:pt x="900" y="149"/>
                    <a:pt x="900" y="136"/>
                  </a:cubicBezTo>
                  <a:cubicBezTo>
                    <a:pt x="898" y="118"/>
                    <a:pt x="904" y="92"/>
                    <a:pt x="897" y="79"/>
                  </a:cubicBezTo>
                  <a:cubicBezTo>
                    <a:pt x="896" y="73"/>
                    <a:pt x="900" y="72"/>
                    <a:pt x="900" y="67"/>
                  </a:cubicBezTo>
                  <a:cubicBezTo>
                    <a:pt x="873" y="68"/>
                    <a:pt x="853" y="62"/>
                    <a:pt x="825" y="64"/>
                  </a:cubicBezTo>
                  <a:cubicBezTo>
                    <a:pt x="797" y="46"/>
                    <a:pt x="807" y="108"/>
                    <a:pt x="810" y="121"/>
                  </a:cubicBezTo>
                  <a:cubicBezTo>
                    <a:pt x="810" y="206"/>
                    <a:pt x="819" y="282"/>
                    <a:pt x="822" y="364"/>
                  </a:cubicBezTo>
                  <a:cubicBezTo>
                    <a:pt x="824" y="374"/>
                    <a:pt x="818" y="392"/>
                    <a:pt x="825" y="397"/>
                  </a:cubicBezTo>
                  <a:cubicBezTo>
                    <a:pt x="825" y="412"/>
                    <a:pt x="825" y="427"/>
                    <a:pt x="825" y="442"/>
                  </a:cubicBezTo>
                  <a:cubicBezTo>
                    <a:pt x="825" y="456"/>
                    <a:pt x="825" y="470"/>
                    <a:pt x="825" y="484"/>
                  </a:cubicBezTo>
                  <a:cubicBezTo>
                    <a:pt x="825" y="494"/>
                    <a:pt x="825" y="504"/>
                    <a:pt x="825" y="514"/>
                  </a:cubicBezTo>
                  <a:cubicBezTo>
                    <a:pt x="818" y="518"/>
                    <a:pt x="824" y="535"/>
                    <a:pt x="822" y="544"/>
                  </a:cubicBezTo>
                  <a:cubicBezTo>
                    <a:pt x="822" y="554"/>
                    <a:pt x="822" y="564"/>
                    <a:pt x="822" y="574"/>
                  </a:cubicBezTo>
                  <a:cubicBezTo>
                    <a:pt x="822" y="583"/>
                    <a:pt x="822" y="592"/>
                    <a:pt x="822" y="601"/>
                  </a:cubicBezTo>
                  <a:cubicBezTo>
                    <a:pt x="822" y="611"/>
                    <a:pt x="822" y="621"/>
                    <a:pt x="822" y="631"/>
                  </a:cubicBezTo>
                  <a:cubicBezTo>
                    <a:pt x="815" y="635"/>
                    <a:pt x="821" y="652"/>
                    <a:pt x="819" y="661"/>
                  </a:cubicBezTo>
                  <a:cubicBezTo>
                    <a:pt x="819" y="671"/>
                    <a:pt x="819" y="681"/>
                    <a:pt x="819" y="691"/>
                  </a:cubicBezTo>
                  <a:cubicBezTo>
                    <a:pt x="819" y="701"/>
                    <a:pt x="819" y="711"/>
                    <a:pt x="819" y="721"/>
                  </a:cubicBezTo>
                  <a:cubicBezTo>
                    <a:pt x="819" y="740"/>
                    <a:pt x="819" y="759"/>
                    <a:pt x="819" y="778"/>
                  </a:cubicBezTo>
                  <a:cubicBezTo>
                    <a:pt x="812" y="782"/>
                    <a:pt x="818" y="799"/>
                    <a:pt x="816" y="808"/>
                  </a:cubicBezTo>
                  <a:cubicBezTo>
                    <a:pt x="816" y="818"/>
                    <a:pt x="816" y="828"/>
                    <a:pt x="816" y="838"/>
                  </a:cubicBezTo>
                  <a:cubicBezTo>
                    <a:pt x="816" y="849"/>
                    <a:pt x="816" y="860"/>
                    <a:pt x="816" y="871"/>
                  </a:cubicBezTo>
                  <a:cubicBezTo>
                    <a:pt x="816" y="882"/>
                    <a:pt x="816" y="893"/>
                    <a:pt x="816" y="904"/>
                  </a:cubicBezTo>
                  <a:cubicBezTo>
                    <a:pt x="816" y="916"/>
                    <a:pt x="816" y="928"/>
                    <a:pt x="816" y="940"/>
                  </a:cubicBezTo>
                  <a:cubicBezTo>
                    <a:pt x="818" y="950"/>
                    <a:pt x="812" y="968"/>
                    <a:pt x="819" y="973"/>
                  </a:cubicBezTo>
                  <a:cubicBezTo>
                    <a:pt x="819" y="985"/>
                    <a:pt x="819" y="997"/>
                    <a:pt x="819" y="1009"/>
                  </a:cubicBezTo>
                  <a:cubicBezTo>
                    <a:pt x="819" y="1021"/>
                    <a:pt x="819" y="1033"/>
                    <a:pt x="819" y="1045"/>
                  </a:cubicBezTo>
                  <a:cubicBezTo>
                    <a:pt x="819" y="1057"/>
                    <a:pt x="819" y="1069"/>
                    <a:pt x="819" y="1081"/>
                  </a:cubicBezTo>
                  <a:cubicBezTo>
                    <a:pt x="821" y="1091"/>
                    <a:pt x="815" y="1109"/>
                    <a:pt x="822" y="1114"/>
                  </a:cubicBezTo>
                  <a:cubicBezTo>
                    <a:pt x="822" y="1126"/>
                    <a:pt x="822" y="1138"/>
                    <a:pt x="822" y="1150"/>
                  </a:cubicBezTo>
                  <a:cubicBezTo>
                    <a:pt x="822" y="1162"/>
                    <a:pt x="822" y="1174"/>
                    <a:pt x="822" y="1186"/>
                  </a:cubicBezTo>
                  <a:cubicBezTo>
                    <a:pt x="822" y="1198"/>
                    <a:pt x="822" y="1210"/>
                    <a:pt x="822" y="1222"/>
                  </a:cubicBezTo>
                  <a:cubicBezTo>
                    <a:pt x="822" y="1240"/>
                    <a:pt x="822" y="1258"/>
                    <a:pt x="822" y="1276"/>
                  </a:cubicBezTo>
                  <a:cubicBezTo>
                    <a:pt x="822" y="1303"/>
                    <a:pt x="822" y="1330"/>
                    <a:pt x="822" y="1357"/>
                  </a:cubicBezTo>
                  <a:cubicBezTo>
                    <a:pt x="815" y="1368"/>
                    <a:pt x="821" y="1392"/>
                    <a:pt x="819" y="1408"/>
                  </a:cubicBezTo>
                  <a:cubicBezTo>
                    <a:pt x="819" y="1426"/>
                    <a:pt x="819" y="1444"/>
                    <a:pt x="819" y="1462"/>
                  </a:cubicBezTo>
                  <a:cubicBezTo>
                    <a:pt x="812" y="1473"/>
                    <a:pt x="818" y="1497"/>
                    <a:pt x="816" y="1513"/>
                  </a:cubicBezTo>
                  <a:cubicBezTo>
                    <a:pt x="815" y="1540"/>
                    <a:pt x="817" y="1564"/>
                    <a:pt x="819" y="1588"/>
                  </a:cubicBezTo>
                  <a:cubicBezTo>
                    <a:pt x="805" y="1588"/>
                    <a:pt x="791" y="1588"/>
                    <a:pt x="777" y="1588"/>
                  </a:cubicBezTo>
                  <a:cubicBezTo>
                    <a:pt x="777" y="1570"/>
                    <a:pt x="777" y="1552"/>
                    <a:pt x="777" y="1534"/>
                  </a:cubicBezTo>
                  <a:cubicBezTo>
                    <a:pt x="777" y="1520"/>
                    <a:pt x="777" y="1506"/>
                    <a:pt x="777" y="1492"/>
                  </a:cubicBezTo>
                  <a:cubicBezTo>
                    <a:pt x="777" y="1477"/>
                    <a:pt x="777" y="1462"/>
                    <a:pt x="777" y="1447"/>
                  </a:cubicBezTo>
                  <a:cubicBezTo>
                    <a:pt x="775" y="1433"/>
                    <a:pt x="781" y="1411"/>
                    <a:pt x="774" y="1402"/>
                  </a:cubicBezTo>
                  <a:cubicBezTo>
                    <a:pt x="774" y="1389"/>
                    <a:pt x="774" y="1376"/>
                    <a:pt x="774" y="1363"/>
                  </a:cubicBezTo>
                  <a:cubicBezTo>
                    <a:pt x="772" y="1346"/>
                    <a:pt x="778" y="1321"/>
                    <a:pt x="771" y="1309"/>
                  </a:cubicBezTo>
                  <a:cubicBezTo>
                    <a:pt x="771" y="1295"/>
                    <a:pt x="771" y="1281"/>
                    <a:pt x="771" y="1267"/>
                  </a:cubicBezTo>
                  <a:cubicBezTo>
                    <a:pt x="769" y="1254"/>
                    <a:pt x="775" y="1233"/>
                    <a:pt x="768" y="1225"/>
                  </a:cubicBezTo>
                  <a:cubicBezTo>
                    <a:pt x="768" y="1210"/>
                    <a:pt x="768" y="1195"/>
                    <a:pt x="768" y="1180"/>
                  </a:cubicBezTo>
                  <a:cubicBezTo>
                    <a:pt x="766" y="1165"/>
                    <a:pt x="772" y="1142"/>
                    <a:pt x="765" y="1132"/>
                  </a:cubicBezTo>
                  <a:cubicBezTo>
                    <a:pt x="765" y="1118"/>
                    <a:pt x="765" y="1104"/>
                    <a:pt x="765" y="1090"/>
                  </a:cubicBezTo>
                  <a:cubicBezTo>
                    <a:pt x="763" y="1078"/>
                    <a:pt x="769" y="1058"/>
                    <a:pt x="762" y="1051"/>
                  </a:cubicBezTo>
                  <a:cubicBezTo>
                    <a:pt x="763" y="1039"/>
                    <a:pt x="758" y="1021"/>
                    <a:pt x="768" y="1018"/>
                  </a:cubicBezTo>
                  <a:cubicBezTo>
                    <a:pt x="766" y="1017"/>
                    <a:pt x="762" y="1018"/>
                    <a:pt x="762" y="1015"/>
                  </a:cubicBezTo>
                  <a:cubicBezTo>
                    <a:pt x="756" y="1011"/>
                    <a:pt x="735" y="1017"/>
                    <a:pt x="720" y="1015"/>
                  </a:cubicBezTo>
                  <a:cubicBezTo>
                    <a:pt x="711" y="1015"/>
                    <a:pt x="700" y="1017"/>
                    <a:pt x="696" y="1012"/>
                  </a:cubicBezTo>
                  <a:cubicBezTo>
                    <a:pt x="674" y="1013"/>
                    <a:pt x="648" y="1010"/>
                    <a:pt x="630" y="1015"/>
                  </a:cubicBezTo>
                  <a:cubicBezTo>
                    <a:pt x="630" y="1016"/>
                    <a:pt x="630" y="1017"/>
                    <a:pt x="630" y="1018"/>
                  </a:cubicBezTo>
                  <a:cubicBezTo>
                    <a:pt x="623" y="1079"/>
                    <a:pt x="629" y="1153"/>
                    <a:pt x="627" y="1219"/>
                  </a:cubicBezTo>
                  <a:cubicBezTo>
                    <a:pt x="629" y="1235"/>
                    <a:pt x="623" y="1259"/>
                    <a:pt x="630" y="1270"/>
                  </a:cubicBezTo>
                  <a:cubicBezTo>
                    <a:pt x="630" y="1285"/>
                    <a:pt x="630" y="1300"/>
                    <a:pt x="630" y="1315"/>
                  </a:cubicBezTo>
                  <a:cubicBezTo>
                    <a:pt x="630" y="1326"/>
                    <a:pt x="630" y="1337"/>
                    <a:pt x="630" y="1348"/>
                  </a:cubicBezTo>
                  <a:cubicBezTo>
                    <a:pt x="632" y="1358"/>
                    <a:pt x="626" y="1376"/>
                    <a:pt x="633" y="1381"/>
                  </a:cubicBezTo>
                  <a:cubicBezTo>
                    <a:pt x="633" y="1399"/>
                    <a:pt x="633" y="1417"/>
                    <a:pt x="633" y="1435"/>
                  </a:cubicBezTo>
                  <a:cubicBezTo>
                    <a:pt x="635" y="1448"/>
                    <a:pt x="629" y="1469"/>
                    <a:pt x="636" y="1477"/>
                  </a:cubicBezTo>
                  <a:cubicBezTo>
                    <a:pt x="636" y="1490"/>
                    <a:pt x="636" y="1503"/>
                    <a:pt x="636" y="1516"/>
                  </a:cubicBezTo>
                  <a:cubicBezTo>
                    <a:pt x="638" y="1527"/>
                    <a:pt x="632" y="1546"/>
                    <a:pt x="639" y="1552"/>
                  </a:cubicBezTo>
                  <a:cubicBezTo>
                    <a:pt x="639" y="1564"/>
                    <a:pt x="639" y="1576"/>
                    <a:pt x="639" y="1588"/>
                  </a:cubicBezTo>
                  <a:cubicBezTo>
                    <a:pt x="618" y="1588"/>
                    <a:pt x="597" y="1588"/>
                    <a:pt x="576" y="1588"/>
                  </a:cubicBezTo>
                  <a:cubicBezTo>
                    <a:pt x="576" y="1576"/>
                    <a:pt x="576" y="1564"/>
                    <a:pt x="576" y="1552"/>
                  </a:cubicBezTo>
                  <a:cubicBezTo>
                    <a:pt x="583" y="1533"/>
                    <a:pt x="577" y="1501"/>
                    <a:pt x="579" y="1477"/>
                  </a:cubicBezTo>
                  <a:cubicBezTo>
                    <a:pt x="579" y="1451"/>
                    <a:pt x="579" y="1425"/>
                    <a:pt x="579" y="1399"/>
                  </a:cubicBezTo>
                  <a:cubicBezTo>
                    <a:pt x="579" y="1373"/>
                    <a:pt x="579" y="1347"/>
                    <a:pt x="579" y="1321"/>
                  </a:cubicBezTo>
                  <a:cubicBezTo>
                    <a:pt x="579" y="1295"/>
                    <a:pt x="579" y="1269"/>
                    <a:pt x="579" y="1243"/>
                  </a:cubicBezTo>
                  <a:cubicBezTo>
                    <a:pt x="586" y="1224"/>
                    <a:pt x="580" y="1192"/>
                    <a:pt x="582" y="1168"/>
                  </a:cubicBezTo>
                  <a:cubicBezTo>
                    <a:pt x="582" y="1142"/>
                    <a:pt x="582" y="1116"/>
                    <a:pt x="582" y="1090"/>
                  </a:cubicBezTo>
                  <a:cubicBezTo>
                    <a:pt x="582" y="1057"/>
                    <a:pt x="582" y="1024"/>
                    <a:pt x="582" y="991"/>
                  </a:cubicBezTo>
                  <a:cubicBezTo>
                    <a:pt x="582" y="976"/>
                    <a:pt x="582" y="961"/>
                    <a:pt x="582" y="946"/>
                  </a:cubicBezTo>
                  <a:cubicBezTo>
                    <a:pt x="580" y="936"/>
                    <a:pt x="586" y="918"/>
                    <a:pt x="579" y="913"/>
                  </a:cubicBezTo>
                  <a:cubicBezTo>
                    <a:pt x="579" y="902"/>
                    <a:pt x="579" y="891"/>
                    <a:pt x="579" y="880"/>
                  </a:cubicBezTo>
                  <a:cubicBezTo>
                    <a:pt x="577" y="860"/>
                    <a:pt x="583" y="832"/>
                    <a:pt x="576" y="817"/>
                  </a:cubicBezTo>
                  <a:cubicBezTo>
                    <a:pt x="576" y="799"/>
                    <a:pt x="576" y="781"/>
                    <a:pt x="576" y="763"/>
                  </a:cubicBezTo>
                  <a:cubicBezTo>
                    <a:pt x="574" y="749"/>
                    <a:pt x="580" y="727"/>
                    <a:pt x="573" y="718"/>
                  </a:cubicBezTo>
                  <a:cubicBezTo>
                    <a:pt x="573" y="705"/>
                    <a:pt x="573" y="692"/>
                    <a:pt x="573" y="679"/>
                  </a:cubicBezTo>
                  <a:cubicBezTo>
                    <a:pt x="571" y="668"/>
                    <a:pt x="577" y="649"/>
                    <a:pt x="570" y="643"/>
                  </a:cubicBezTo>
                  <a:cubicBezTo>
                    <a:pt x="570" y="632"/>
                    <a:pt x="570" y="621"/>
                    <a:pt x="570" y="610"/>
                  </a:cubicBezTo>
                  <a:cubicBezTo>
                    <a:pt x="568" y="601"/>
                    <a:pt x="574" y="584"/>
                    <a:pt x="567" y="580"/>
                  </a:cubicBezTo>
                  <a:cubicBezTo>
                    <a:pt x="567" y="570"/>
                    <a:pt x="567" y="560"/>
                    <a:pt x="567" y="550"/>
                  </a:cubicBezTo>
                  <a:cubicBezTo>
                    <a:pt x="565" y="541"/>
                    <a:pt x="571" y="524"/>
                    <a:pt x="564" y="520"/>
                  </a:cubicBezTo>
                  <a:cubicBezTo>
                    <a:pt x="566" y="489"/>
                    <a:pt x="562" y="464"/>
                    <a:pt x="561" y="436"/>
                  </a:cubicBezTo>
                  <a:cubicBezTo>
                    <a:pt x="559" y="426"/>
                    <a:pt x="565" y="408"/>
                    <a:pt x="558" y="403"/>
                  </a:cubicBezTo>
                  <a:cubicBezTo>
                    <a:pt x="558" y="380"/>
                    <a:pt x="559" y="356"/>
                    <a:pt x="555" y="337"/>
                  </a:cubicBezTo>
                  <a:cubicBezTo>
                    <a:pt x="553" y="337"/>
                    <a:pt x="551" y="337"/>
                    <a:pt x="549" y="337"/>
                  </a:cubicBezTo>
                  <a:cubicBezTo>
                    <a:pt x="542" y="332"/>
                    <a:pt x="514" y="332"/>
                    <a:pt x="507" y="337"/>
                  </a:cubicBezTo>
                  <a:cubicBezTo>
                    <a:pt x="498" y="335"/>
                    <a:pt x="496" y="340"/>
                    <a:pt x="489" y="340"/>
                  </a:cubicBezTo>
                  <a:cubicBezTo>
                    <a:pt x="488" y="366"/>
                    <a:pt x="489" y="415"/>
                    <a:pt x="489" y="451"/>
                  </a:cubicBezTo>
                  <a:cubicBezTo>
                    <a:pt x="491" y="469"/>
                    <a:pt x="485" y="495"/>
                    <a:pt x="492" y="508"/>
                  </a:cubicBezTo>
                  <a:cubicBezTo>
                    <a:pt x="492" y="517"/>
                    <a:pt x="492" y="526"/>
                    <a:pt x="492" y="535"/>
                  </a:cubicBezTo>
                  <a:cubicBezTo>
                    <a:pt x="494" y="553"/>
                    <a:pt x="488" y="579"/>
                    <a:pt x="495" y="592"/>
                  </a:cubicBezTo>
                  <a:cubicBezTo>
                    <a:pt x="495" y="620"/>
                    <a:pt x="495" y="648"/>
                    <a:pt x="495" y="676"/>
                  </a:cubicBezTo>
                  <a:cubicBezTo>
                    <a:pt x="497" y="724"/>
                    <a:pt x="491" y="780"/>
                    <a:pt x="498" y="823"/>
                  </a:cubicBezTo>
                  <a:cubicBezTo>
                    <a:pt x="498" y="842"/>
                    <a:pt x="498" y="861"/>
                    <a:pt x="498" y="880"/>
                  </a:cubicBezTo>
                  <a:cubicBezTo>
                    <a:pt x="498" y="900"/>
                    <a:pt x="498" y="920"/>
                    <a:pt x="498" y="940"/>
                  </a:cubicBezTo>
                  <a:cubicBezTo>
                    <a:pt x="498" y="957"/>
                    <a:pt x="498" y="974"/>
                    <a:pt x="498" y="991"/>
                  </a:cubicBezTo>
                  <a:cubicBezTo>
                    <a:pt x="500" y="1004"/>
                    <a:pt x="494" y="1025"/>
                    <a:pt x="501" y="1033"/>
                  </a:cubicBezTo>
                  <a:cubicBezTo>
                    <a:pt x="501" y="1047"/>
                    <a:pt x="501" y="1061"/>
                    <a:pt x="501" y="1075"/>
                  </a:cubicBezTo>
                  <a:cubicBezTo>
                    <a:pt x="501" y="1088"/>
                    <a:pt x="501" y="1101"/>
                    <a:pt x="501" y="1114"/>
                  </a:cubicBezTo>
                  <a:cubicBezTo>
                    <a:pt x="501" y="1125"/>
                    <a:pt x="501" y="1136"/>
                    <a:pt x="501" y="1147"/>
                  </a:cubicBezTo>
                  <a:cubicBezTo>
                    <a:pt x="503" y="1158"/>
                    <a:pt x="497" y="1177"/>
                    <a:pt x="504" y="1183"/>
                  </a:cubicBezTo>
                  <a:cubicBezTo>
                    <a:pt x="504" y="1194"/>
                    <a:pt x="504" y="1205"/>
                    <a:pt x="504" y="1216"/>
                  </a:cubicBezTo>
                  <a:cubicBezTo>
                    <a:pt x="504" y="1227"/>
                    <a:pt x="504" y="1238"/>
                    <a:pt x="504" y="1249"/>
                  </a:cubicBezTo>
                  <a:cubicBezTo>
                    <a:pt x="504" y="1261"/>
                    <a:pt x="504" y="1273"/>
                    <a:pt x="504" y="1285"/>
                  </a:cubicBezTo>
                  <a:cubicBezTo>
                    <a:pt x="497" y="1291"/>
                    <a:pt x="503" y="1310"/>
                    <a:pt x="501" y="1321"/>
                  </a:cubicBezTo>
                  <a:cubicBezTo>
                    <a:pt x="501" y="1333"/>
                    <a:pt x="501" y="1345"/>
                    <a:pt x="501" y="1357"/>
                  </a:cubicBezTo>
                  <a:cubicBezTo>
                    <a:pt x="501" y="1369"/>
                    <a:pt x="501" y="1381"/>
                    <a:pt x="501" y="1393"/>
                  </a:cubicBezTo>
                  <a:cubicBezTo>
                    <a:pt x="501" y="1405"/>
                    <a:pt x="501" y="1417"/>
                    <a:pt x="501" y="1429"/>
                  </a:cubicBezTo>
                  <a:cubicBezTo>
                    <a:pt x="494" y="1435"/>
                    <a:pt x="500" y="1454"/>
                    <a:pt x="498" y="1465"/>
                  </a:cubicBezTo>
                  <a:cubicBezTo>
                    <a:pt x="498" y="1477"/>
                    <a:pt x="498" y="1489"/>
                    <a:pt x="498" y="1501"/>
                  </a:cubicBezTo>
                  <a:cubicBezTo>
                    <a:pt x="498" y="1513"/>
                    <a:pt x="498" y="1525"/>
                    <a:pt x="498" y="1537"/>
                  </a:cubicBezTo>
                  <a:cubicBezTo>
                    <a:pt x="498" y="1549"/>
                    <a:pt x="498" y="1561"/>
                    <a:pt x="498" y="1573"/>
                  </a:cubicBezTo>
                  <a:cubicBezTo>
                    <a:pt x="497" y="1573"/>
                    <a:pt x="496" y="1573"/>
                    <a:pt x="495" y="1573"/>
                  </a:cubicBezTo>
                  <a:cubicBezTo>
                    <a:pt x="495" y="1578"/>
                    <a:pt x="495" y="1583"/>
                    <a:pt x="495" y="1588"/>
                  </a:cubicBezTo>
                  <a:cubicBezTo>
                    <a:pt x="477" y="1588"/>
                    <a:pt x="459" y="1588"/>
                    <a:pt x="441" y="1588"/>
                  </a:cubicBezTo>
                  <a:cubicBezTo>
                    <a:pt x="441" y="1584"/>
                    <a:pt x="442" y="1579"/>
                    <a:pt x="438" y="1579"/>
                  </a:cubicBezTo>
                  <a:cubicBezTo>
                    <a:pt x="438" y="1569"/>
                    <a:pt x="438" y="1559"/>
                    <a:pt x="438" y="1549"/>
                  </a:cubicBezTo>
                  <a:cubicBezTo>
                    <a:pt x="438" y="1537"/>
                    <a:pt x="438" y="1525"/>
                    <a:pt x="438" y="1513"/>
                  </a:cubicBezTo>
                  <a:cubicBezTo>
                    <a:pt x="438" y="1478"/>
                    <a:pt x="438" y="1443"/>
                    <a:pt x="438" y="1408"/>
                  </a:cubicBezTo>
                  <a:cubicBezTo>
                    <a:pt x="438" y="1366"/>
                    <a:pt x="438" y="1324"/>
                    <a:pt x="438" y="1282"/>
                  </a:cubicBezTo>
                  <a:cubicBezTo>
                    <a:pt x="438" y="1263"/>
                    <a:pt x="438" y="1244"/>
                    <a:pt x="438" y="1225"/>
                  </a:cubicBezTo>
                  <a:cubicBezTo>
                    <a:pt x="445" y="1219"/>
                    <a:pt x="439" y="1200"/>
                    <a:pt x="441" y="1189"/>
                  </a:cubicBezTo>
                  <a:cubicBezTo>
                    <a:pt x="441" y="1178"/>
                    <a:pt x="441" y="1167"/>
                    <a:pt x="441" y="1156"/>
                  </a:cubicBezTo>
                  <a:cubicBezTo>
                    <a:pt x="441" y="1143"/>
                    <a:pt x="441" y="1130"/>
                    <a:pt x="441" y="1117"/>
                  </a:cubicBezTo>
                  <a:cubicBezTo>
                    <a:pt x="441" y="1103"/>
                    <a:pt x="441" y="1089"/>
                    <a:pt x="441" y="1075"/>
                  </a:cubicBezTo>
                  <a:cubicBezTo>
                    <a:pt x="448" y="1065"/>
                    <a:pt x="442" y="1042"/>
                    <a:pt x="444" y="1027"/>
                  </a:cubicBezTo>
                  <a:cubicBezTo>
                    <a:pt x="444" y="1012"/>
                    <a:pt x="444" y="997"/>
                    <a:pt x="444" y="982"/>
                  </a:cubicBezTo>
                  <a:cubicBezTo>
                    <a:pt x="444" y="967"/>
                    <a:pt x="444" y="952"/>
                    <a:pt x="444" y="937"/>
                  </a:cubicBezTo>
                  <a:cubicBezTo>
                    <a:pt x="444" y="923"/>
                    <a:pt x="444" y="909"/>
                    <a:pt x="444" y="895"/>
                  </a:cubicBezTo>
                  <a:cubicBezTo>
                    <a:pt x="451" y="889"/>
                    <a:pt x="445" y="870"/>
                    <a:pt x="447" y="859"/>
                  </a:cubicBezTo>
                  <a:cubicBezTo>
                    <a:pt x="447" y="846"/>
                    <a:pt x="447" y="833"/>
                    <a:pt x="447" y="820"/>
                  </a:cubicBezTo>
                  <a:cubicBezTo>
                    <a:pt x="447" y="809"/>
                    <a:pt x="447" y="798"/>
                    <a:pt x="447" y="787"/>
                  </a:cubicBezTo>
                  <a:cubicBezTo>
                    <a:pt x="447" y="774"/>
                    <a:pt x="447" y="761"/>
                    <a:pt x="447" y="748"/>
                  </a:cubicBezTo>
                  <a:cubicBezTo>
                    <a:pt x="454" y="738"/>
                    <a:pt x="448" y="715"/>
                    <a:pt x="450" y="700"/>
                  </a:cubicBezTo>
                  <a:cubicBezTo>
                    <a:pt x="450" y="681"/>
                    <a:pt x="450" y="662"/>
                    <a:pt x="450" y="643"/>
                  </a:cubicBezTo>
                  <a:cubicBezTo>
                    <a:pt x="450" y="613"/>
                    <a:pt x="450" y="583"/>
                    <a:pt x="450" y="553"/>
                  </a:cubicBezTo>
                  <a:cubicBezTo>
                    <a:pt x="448" y="544"/>
                    <a:pt x="454" y="527"/>
                    <a:pt x="447" y="523"/>
                  </a:cubicBezTo>
                  <a:cubicBezTo>
                    <a:pt x="447" y="508"/>
                    <a:pt x="447" y="493"/>
                    <a:pt x="447" y="478"/>
                  </a:cubicBezTo>
                  <a:cubicBezTo>
                    <a:pt x="445" y="462"/>
                    <a:pt x="451" y="438"/>
                    <a:pt x="444" y="427"/>
                  </a:cubicBezTo>
                  <a:cubicBezTo>
                    <a:pt x="444" y="411"/>
                    <a:pt x="444" y="395"/>
                    <a:pt x="444" y="379"/>
                  </a:cubicBezTo>
                  <a:cubicBezTo>
                    <a:pt x="444" y="368"/>
                    <a:pt x="444" y="357"/>
                    <a:pt x="444" y="346"/>
                  </a:cubicBezTo>
                  <a:cubicBezTo>
                    <a:pt x="445" y="346"/>
                    <a:pt x="446" y="346"/>
                    <a:pt x="447" y="346"/>
                  </a:cubicBezTo>
                  <a:cubicBezTo>
                    <a:pt x="442" y="313"/>
                    <a:pt x="385" y="336"/>
                    <a:pt x="366" y="331"/>
                  </a:cubicBezTo>
                  <a:cubicBezTo>
                    <a:pt x="366" y="353"/>
                    <a:pt x="366" y="375"/>
                    <a:pt x="366" y="397"/>
                  </a:cubicBezTo>
                  <a:cubicBezTo>
                    <a:pt x="368" y="415"/>
                    <a:pt x="362" y="441"/>
                    <a:pt x="369" y="454"/>
                  </a:cubicBezTo>
                  <a:cubicBezTo>
                    <a:pt x="369" y="473"/>
                    <a:pt x="369" y="492"/>
                    <a:pt x="369" y="511"/>
                  </a:cubicBezTo>
                  <a:cubicBezTo>
                    <a:pt x="369" y="521"/>
                    <a:pt x="369" y="531"/>
                    <a:pt x="369" y="541"/>
                  </a:cubicBezTo>
                  <a:cubicBezTo>
                    <a:pt x="371" y="559"/>
                    <a:pt x="365" y="585"/>
                    <a:pt x="372" y="598"/>
                  </a:cubicBezTo>
                  <a:cubicBezTo>
                    <a:pt x="372" y="608"/>
                    <a:pt x="372" y="618"/>
                    <a:pt x="372" y="628"/>
                  </a:cubicBezTo>
                  <a:cubicBezTo>
                    <a:pt x="374" y="646"/>
                    <a:pt x="368" y="672"/>
                    <a:pt x="375" y="685"/>
                  </a:cubicBezTo>
                  <a:cubicBezTo>
                    <a:pt x="375" y="768"/>
                    <a:pt x="375" y="851"/>
                    <a:pt x="375" y="934"/>
                  </a:cubicBezTo>
                  <a:cubicBezTo>
                    <a:pt x="368" y="1015"/>
                    <a:pt x="374" y="1109"/>
                    <a:pt x="372" y="1195"/>
                  </a:cubicBezTo>
                  <a:cubicBezTo>
                    <a:pt x="372" y="1213"/>
                    <a:pt x="372" y="1231"/>
                    <a:pt x="372" y="1249"/>
                  </a:cubicBezTo>
                  <a:cubicBezTo>
                    <a:pt x="372" y="1262"/>
                    <a:pt x="372" y="1275"/>
                    <a:pt x="372" y="1288"/>
                  </a:cubicBezTo>
                  <a:cubicBezTo>
                    <a:pt x="372" y="1307"/>
                    <a:pt x="372" y="1326"/>
                    <a:pt x="372" y="1345"/>
                  </a:cubicBezTo>
                  <a:cubicBezTo>
                    <a:pt x="365" y="1358"/>
                    <a:pt x="371" y="1384"/>
                    <a:pt x="369" y="1402"/>
                  </a:cubicBezTo>
                  <a:cubicBezTo>
                    <a:pt x="369" y="1413"/>
                    <a:pt x="369" y="1424"/>
                    <a:pt x="369" y="1435"/>
                  </a:cubicBezTo>
                  <a:cubicBezTo>
                    <a:pt x="362" y="1439"/>
                    <a:pt x="368" y="1456"/>
                    <a:pt x="366" y="1465"/>
                  </a:cubicBezTo>
                  <a:cubicBezTo>
                    <a:pt x="366" y="1476"/>
                    <a:pt x="366" y="1487"/>
                    <a:pt x="366" y="1498"/>
                  </a:cubicBezTo>
                  <a:cubicBezTo>
                    <a:pt x="366" y="1509"/>
                    <a:pt x="366" y="1520"/>
                    <a:pt x="366" y="1531"/>
                  </a:cubicBezTo>
                  <a:cubicBezTo>
                    <a:pt x="366" y="1545"/>
                    <a:pt x="366" y="1559"/>
                    <a:pt x="366" y="1573"/>
                  </a:cubicBezTo>
                  <a:cubicBezTo>
                    <a:pt x="366" y="1578"/>
                    <a:pt x="366" y="1583"/>
                    <a:pt x="366" y="1588"/>
                  </a:cubicBezTo>
                  <a:cubicBezTo>
                    <a:pt x="351" y="1588"/>
                    <a:pt x="336" y="1588"/>
                    <a:pt x="321" y="1588"/>
                  </a:cubicBezTo>
                  <a:cubicBezTo>
                    <a:pt x="321" y="1574"/>
                    <a:pt x="321" y="1560"/>
                    <a:pt x="321" y="1546"/>
                  </a:cubicBezTo>
                  <a:cubicBezTo>
                    <a:pt x="328" y="1539"/>
                    <a:pt x="322" y="1519"/>
                    <a:pt x="324" y="1507"/>
                  </a:cubicBezTo>
                  <a:cubicBezTo>
                    <a:pt x="324" y="1490"/>
                    <a:pt x="324" y="1473"/>
                    <a:pt x="324" y="1456"/>
                  </a:cubicBezTo>
                  <a:cubicBezTo>
                    <a:pt x="324" y="1431"/>
                    <a:pt x="324" y="1406"/>
                    <a:pt x="324" y="1381"/>
                  </a:cubicBezTo>
                  <a:cubicBezTo>
                    <a:pt x="324" y="1355"/>
                    <a:pt x="324" y="1329"/>
                    <a:pt x="324" y="1303"/>
                  </a:cubicBezTo>
                  <a:cubicBezTo>
                    <a:pt x="324" y="1212"/>
                    <a:pt x="324" y="1121"/>
                    <a:pt x="324" y="1030"/>
                  </a:cubicBezTo>
                  <a:cubicBezTo>
                    <a:pt x="324" y="1018"/>
                    <a:pt x="324" y="1006"/>
                    <a:pt x="324" y="994"/>
                  </a:cubicBezTo>
                  <a:cubicBezTo>
                    <a:pt x="324" y="984"/>
                    <a:pt x="324" y="974"/>
                    <a:pt x="324" y="964"/>
                  </a:cubicBezTo>
                  <a:cubicBezTo>
                    <a:pt x="324" y="954"/>
                    <a:pt x="324" y="944"/>
                    <a:pt x="324" y="934"/>
                  </a:cubicBezTo>
                  <a:cubicBezTo>
                    <a:pt x="331" y="930"/>
                    <a:pt x="325" y="913"/>
                    <a:pt x="327" y="904"/>
                  </a:cubicBezTo>
                  <a:cubicBezTo>
                    <a:pt x="327" y="893"/>
                    <a:pt x="327" y="882"/>
                    <a:pt x="327" y="871"/>
                  </a:cubicBezTo>
                  <a:cubicBezTo>
                    <a:pt x="327" y="859"/>
                    <a:pt x="327" y="847"/>
                    <a:pt x="327" y="835"/>
                  </a:cubicBezTo>
                  <a:cubicBezTo>
                    <a:pt x="327" y="823"/>
                    <a:pt x="327" y="811"/>
                    <a:pt x="327" y="799"/>
                  </a:cubicBezTo>
                  <a:cubicBezTo>
                    <a:pt x="334" y="794"/>
                    <a:pt x="328" y="776"/>
                    <a:pt x="330" y="766"/>
                  </a:cubicBezTo>
                  <a:cubicBezTo>
                    <a:pt x="330" y="756"/>
                    <a:pt x="330" y="746"/>
                    <a:pt x="330" y="736"/>
                  </a:cubicBezTo>
                  <a:cubicBezTo>
                    <a:pt x="330" y="720"/>
                    <a:pt x="330" y="704"/>
                    <a:pt x="330" y="688"/>
                  </a:cubicBezTo>
                  <a:cubicBezTo>
                    <a:pt x="330" y="670"/>
                    <a:pt x="330" y="652"/>
                    <a:pt x="330" y="634"/>
                  </a:cubicBezTo>
                  <a:cubicBezTo>
                    <a:pt x="337" y="621"/>
                    <a:pt x="331" y="595"/>
                    <a:pt x="333" y="577"/>
                  </a:cubicBezTo>
                  <a:cubicBezTo>
                    <a:pt x="331" y="555"/>
                    <a:pt x="337" y="525"/>
                    <a:pt x="330" y="508"/>
                  </a:cubicBezTo>
                  <a:cubicBezTo>
                    <a:pt x="332" y="448"/>
                    <a:pt x="319" y="387"/>
                    <a:pt x="324" y="334"/>
                  </a:cubicBezTo>
                  <a:cubicBezTo>
                    <a:pt x="301" y="327"/>
                    <a:pt x="260" y="324"/>
                    <a:pt x="240" y="337"/>
                  </a:cubicBezTo>
                  <a:cubicBezTo>
                    <a:pt x="246" y="376"/>
                    <a:pt x="245" y="444"/>
                    <a:pt x="249" y="487"/>
                  </a:cubicBezTo>
                  <a:cubicBezTo>
                    <a:pt x="249" y="493"/>
                    <a:pt x="249" y="499"/>
                    <a:pt x="249" y="505"/>
                  </a:cubicBezTo>
                  <a:cubicBezTo>
                    <a:pt x="240" y="505"/>
                    <a:pt x="231" y="505"/>
                    <a:pt x="222" y="505"/>
                  </a:cubicBezTo>
                  <a:cubicBezTo>
                    <a:pt x="213" y="503"/>
                    <a:pt x="196" y="509"/>
                    <a:pt x="192" y="502"/>
                  </a:cubicBezTo>
                  <a:cubicBezTo>
                    <a:pt x="194" y="446"/>
                    <a:pt x="200" y="394"/>
                    <a:pt x="198" y="334"/>
                  </a:cubicBezTo>
                  <a:cubicBezTo>
                    <a:pt x="180" y="329"/>
                    <a:pt x="141" y="329"/>
                    <a:pt x="123" y="334"/>
                  </a:cubicBezTo>
                  <a:cubicBezTo>
                    <a:pt x="123" y="341"/>
                    <a:pt x="123" y="348"/>
                    <a:pt x="123" y="355"/>
                  </a:cubicBezTo>
                  <a:cubicBezTo>
                    <a:pt x="125" y="366"/>
                    <a:pt x="119" y="385"/>
                    <a:pt x="126" y="391"/>
                  </a:cubicBezTo>
                  <a:cubicBezTo>
                    <a:pt x="126" y="402"/>
                    <a:pt x="126" y="413"/>
                    <a:pt x="126" y="424"/>
                  </a:cubicBezTo>
                  <a:cubicBezTo>
                    <a:pt x="128" y="435"/>
                    <a:pt x="122" y="454"/>
                    <a:pt x="129" y="460"/>
                  </a:cubicBezTo>
                  <a:cubicBezTo>
                    <a:pt x="129" y="471"/>
                    <a:pt x="129" y="482"/>
                    <a:pt x="129" y="493"/>
                  </a:cubicBezTo>
                  <a:cubicBezTo>
                    <a:pt x="129" y="496"/>
                    <a:pt x="129" y="499"/>
                    <a:pt x="129" y="502"/>
                  </a:cubicBezTo>
                  <a:cubicBezTo>
                    <a:pt x="121" y="502"/>
                    <a:pt x="113" y="502"/>
                    <a:pt x="105" y="502"/>
                  </a:cubicBezTo>
                  <a:cubicBezTo>
                    <a:pt x="105" y="490"/>
                    <a:pt x="105" y="478"/>
                    <a:pt x="105" y="466"/>
                  </a:cubicBezTo>
                  <a:cubicBezTo>
                    <a:pt x="106" y="418"/>
                    <a:pt x="103" y="374"/>
                    <a:pt x="96" y="334"/>
                  </a:cubicBezTo>
                  <a:cubicBezTo>
                    <a:pt x="90" y="334"/>
                    <a:pt x="84" y="334"/>
                    <a:pt x="78" y="334"/>
                  </a:cubicBezTo>
                  <a:cubicBezTo>
                    <a:pt x="69" y="329"/>
                    <a:pt x="39" y="329"/>
                    <a:pt x="30" y="334"/>
                  </a:cubicBezTo>
                  <a:cubicBezTo>
                    <a:pt x="30" y="343"/>
                    <a:pt x="30" y="352"/>
                    <a:pt x="30" y="361"/>
                  </a:cubicBezTo>
                  <a:cubicBezTo>
                    <a:pt x="32" y="372"/>
                    <a:pt x="26" y="391"/>
                    <a:pt x="33" y="397"/>
                  </a:cubicBezTo>
                  <a:cubicBezTo>
                    <a:pt x="33" y="409"/>
                    <a:pt x="33" y="421"/>
                    <a:pt x="33" y="433"/>
                  </a:cubicBezTo>
                  <a:cubicBezTo>
                    <a:pt x="35" y="445"/>
                    <a:pt x="29" y="465"/>
                    <a:pt x="36" y="472"/>
                  </a:cubicBezTo>
                  <a:cubicBezTo>
                    <a:pt x="33" y="484"/>
                    <a:pt x="45" y="511"/>
                    <a:pt x="24" y="505"/>
                  </a:cubicBezTo>
                  <a:cubicBezTo>
                    <a:pt x="13" y="434"/>
                    <a:pt x="12" y="360"/>
                    <a:pt x="0" y="295"/>
                  </a:cubicBezTo>
                  <a:cubicBezTo>
                    <a:pt x="59" y="295"/>
                    <a:pt x="111" y="288"/>
                    <a:pt x="168" y="286"/>
                  </a:cubicBezTo>
                  <a:cubicBezTo>
                    <a:pt x="177" y="284"/>
                    <a:pt x="194" y="290"/>
                    <a:pt x="198" y="283"/>
                  </a:cubicBezTo>
                  <a:cubicBezTo>
                    <a:pt x="231" y="282"/>
                    <a:pt x="261" y="284"/>
                    <a:pt x="288" y="289"/>
                  </a:cubicBezTo>
                  <a:cubicBezTo>
                    <a:pt x="295" y="296"/>
                    <a:pt x="315" y="290"/>
                    <a:pt x="327" y="292"/>
                  </a:cubicBezTo>
                  <a:cubicBezTo>
                    <a:pt x="340" y="292"/>
                    <a:pt x="353" y="292"/>
                    <a:pt x="366" y="292"/>
                  </a:cubicBezTo>
                  <a:cubicBezTo>
                    <a:pt x="409" y="299"/>
                    <a:pt x="465" y="293"/>
                    <a:pt x="513" y="295"/>
                  </a:cubicBezTo>
                  <a:cubicBezTo>
                    <a:pt x="514" y="295"/>
                    <a:pt x="515" y="295"/>
                    <a:pt x="516" y="295"/>
                  </a:cubicBezTo>
                  <a:cubicBezTo>
                    <a:pt x="530" y="295"/>
                    <a:pt x="544" y="295"/>
                    <a:pt x="558" y="295"/>
                  </a:cubicBezTo>
                  <a:cubicBezTo>
                    <a:pt x="566" y="298"/>
                    <a:pt x="572" y="286"/>
                    <a:pt x="576" y="295"/>
                  </a:cubicBezTo>
                  <a:cubicBezTo>
                    <a:pt x="576" y="420"/>
                    <a:pt x="597" y="524"/>
                    <a:pt x="606" y="640"/>
                  </a:cubicBezTo>
                  <a:cubicBezTo>
                    <a:pt x="608" y="653"/>
                    <a:pt x="602" y="674"/>
                    <a:pt x="609" y="682"/>
                  </a:cubicBezTo>
                  <a:cubicBezTo>
                    <a:pt x="609" y="696"/>
                    <a:pt x="609" y="710"/>
                    <a:pt x="609" y="724"/>
                  </a:cubicBezTo>
                  <a:cubicBezTo>
                    <a:pt x="611" y="737"/>
                    <a:pt x="605" y="758"/>
                    <a:pt x="612" y="766"/>
                  </a:cubicBezTo>
                  <a:cubicBezTo>
                    <a:pt x="612" y="782"/>
                    <a:pt x="612" y="798"/>
                    <a:pt x="612" y="814"/>
                  </a:cubicBezTo>
                  <a:cubicBezTo>
                    <a:pt x="614" y="827"/>
                    <a:pt x="608" y="848"/>
                    <a:pt x="615" y="856"/>
                  </a:cubicBezTo>
                  <a:cubicBezTo>
                    <a:pt x="614" y="896"/>
                    <a:pt x="618" y="937"/>
                    <a:pt x="621" y="964"/>
                  </a:cubicBezTo>
                  <a:cubicBezTo>
                    <a:pt x="635" y="964"/>
                    <a:pt x="649" y="964"/>
                    <a:pt x="663" y="964"/>
                  </a:cubicBezTo>
                  <a:cubicBezTo>
                    <a:pt x="673" y="969"/>
                    <a:pt x="704" y="969"/>
                    <a:pt x="714" y="964"/>
                  </a:cubicBezTo>
                  <a:cubicBezTo>
                    <a:pt x="732" y="967"/>
                    <a:pt x="751" y="955"/>
                    <a:pt x="765" y="964"/>
                  </a:cubicBezTo>
                  <a:cubicBezTo>
                    <a:pt x="774" y="975"/>
                    <a:pt x="776" y="953"/>
                    <a:pt x="774" y="943"/>
                  </a:cubicBezTo>
                  <a:cubicBezTo>
                    <a:pt x="774" y="927"/>
                    <a:pt x="774" y="911"/>
                    <a:pt x="774" y="895"/>
                  </a:cubicBezTo>
                  <a:cubicBezTo>
                    <a:pt x="774" y="880"/>
                    <a:pt x="774" y="865"/>
                    <a:pt x="774" y="850"/>
                  </a:cubicBezTo>
                  <a:cubicBezTo>
                    <a:pt x="781" y="840"/>
                    <a:pt x="775" y="817"/>
                    <a:pt x="777" y="802"/>
                  </a:cubicBezTo>
                  <a:cubicBezTo>
                    <a:pt x="777" y="787"/>
                    <a:pt x="777" y="772"/>
                    <a:pt x="777" y="757"/>
                  </a:cubicBezTo>
                  <a:cubicBezTo>
                    <a:pt x="777" y="742"/>
                    <a:pt x="777" y="727"/>
                    <a:pt x="777" y="712"/>
                  </a:cubicBezTo>
                  <a:cubicBezTo>
                    <a:pt x="777" y="696"/>
                    <a:pt x="777" y="680"/>
                    <a:pt x="777" y="664"/>
                  </a:cubicBezTo>
                  <a:cubicBezTo>
                    <a:pt x="784" y="655"/>
                    <a:pt x="778" y="633"/>
                    <a:pt x="780" y="619"/>
                  </a:cubicBezTo>
                  <a:cubicBezTo>
                    <a:pt x="780" y="584"/>
                    <a:pt x="780" y="549"/>
                    <a:pt x="780" y="514"/>
                  </a:cubicBezTo>
                  <a:cubicBezTo>
                    <a:pt x="778" y="462"/>
                    <a:pt x="784" y="402"/>
                    <a:pt x="777" y="355"/>
                  </a:cubicBezTo>
                  <a:cubicBezTo>
                    <a:pt x="777" y="324"/>
                    <a:pt x="777" y="293"/>
                    <a:pt x="777" y="262"/>
                  </a:cubicBezTo>
                  <a:cubicBezTo>
                    <a:pt x="775" y="247"/>
                    <a:pt x="781" y="224"/>
                    <a:pt x="774" y="214"/>
                  </a:cubicBezTo>
                  <a:cubicBezTo>
                    <a:pt x="774" y="201"/>
                    <a:pt x="774" y="188"/>
                    <a:pt x="774" y="175"/>
                  </a:cubicBezTo>
                  <a:cubicBezTo>
                    <a:pt x="772" y="166"/>
                    <a:pt x="778" y="149"/>
                    <a:pt x="771" y="145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6" name="Freeform 984"/>
            <p:cNvSpPr/>
            <p:nvPr/>
          </p:nvSpPr>
          <p:spPr bwMode="auto">
            <a:xfrm>
              <a:off x="1506549" y="2042320"/>
              <a:ext cx="125413" cy="33338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7" name="Freeform 985"/>
            <p:cNvSpPr/>
            <p:nvPr/>
          </p:nvSpPr>
          <p:spPr bwMode="auto">
            <a:xfrm>
              <a:off x="638186" y="2466183"/>
              <a:ext cx="128588" cy="53975"/>
            </a:xfrm>
            <a:custGeom>
              <a:avLst/>
              <a:gdLst>
                <a:gd name="T0" fmla="*/ 0 w 43"/>
                <a:gd name="T1" fmla="*/ 9 h 18"/>
                <a:gd name="T2" fmla="*/ 39 w 43"/>
                <a:gd name="T3" fmla="*/ 6 h 18"/>
                <a:gd name="T4" fmla="*/ 42 w 43"/>
                <a:gd name="T5" fmla="*/ 0 h 18"/>
                <a:gd name="T6" fmla="*/ 0 w 43"/>
                <a:gd name="T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8" name="Freeform 986"/>
            <p:cNvSpPr/>
            <p:nvPr/>
          </p:nvSpPr>
          <p:spPr bwMode="auto">
            <a:xfrm>
              <a:off x="638186" y="4617246"/>
              <a:ext cx="128588" cy="53975"/>
            </a:xfrm>
            <a:custGeom>
              <a:avLst/>
              <a:gdLst>
                <a:gd name="T0" fmla="*/ 42 w 43"/>
                <a:gd name="T1" fmla="*/ 0 h 18"/>
                <a:gd name="T2" fmla="*/ 0 w 43"/>
                <a:gd name="T3" fmla="*/ 9 h 18"/>
                <a:gd name="T4" fmla="*/ 39 w 43"/>
                <a:gd name="T5" fmla="*/ 6 h 18"/>
                <a:gd name="T6" fmla="*/ 42 w 4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42" y="0"/>
                  </a:moveTo>
                  <a:cubicBezTo>
                    <a:pt x="43" y="18"/>
                    <a:pt x="13" y="5"/>
                    <a:pt x="0" y="9"/>
                  </a:cubicBez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9" name="Freeform 987"/>
            <p:cNvSpPr/>
            <p:nvPr/>
          </p:nvSpPr>
          <p:spPr bwMode="auto">
            <a:xfrm>
              <a:off x="8616966" y="2286795"/>
              <a:ext cx="20638" cy="1935163"/>
            </a:xfrm>
            <a:custGeom>
              <a:avLst/>
              <a:gdLst>
                <a:gd name="T0" fmla="*/ 3 w 7"/>
                <a:gd name="T1" fmla="*/ 0 h 648"/>
                <a:gd name="T2" fmla="*/ 0 w 7"/>
                <a:gd name="T3" fmla="*/ 648 h 648"/>
                <a:gd name="T4" fmla="*/ 0 w 7"/>
                <a:gd name="T5" fmla="*/ 0 h 648"/>
                <a:gd name="T6" fmla="*/ 3 w 7"/>
                <a:gd name="T7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48">
                  <a:moveTo>
                    <a:pt x="3" y="0"/>
                  </a:moveTo>
                  <a:cubicBezTo>
                    <a:pt x="1" y="215"/>
                    <a:pt x="7" y="438"/>
                    <a:pt x="0" y="648"/>
                  </a:cubicBezTo>
                  <a:cubicBezTo>
                    <a:pt x="0" y="432"/>
                    <a:pt x="0" y="2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0" name="Freeform 988"/>
            <p:cNvSpPr/>
            <p:nvPr/>
          </p:nvSpPr>
          <p:spPr bwMode="auto">
            <a:xfrm>
              <a:off x="5626114" y="4094958"/>
              <a:ext cx="349250" cy="31750"/>
            </a:xfrm>
            <a:custGeom>
              <a:avLst/>
              <a:gdLst>
                <a:gd name="T0" fmla="*/ 0 w 117"/>
                <a:gd name="T1" fmla="*/ 4 h 11"/>
                <a:gd name="T2" fmla="*/ 117 w 117"/>
                <a:gd name="T3" fmla="*/ 7 h 11"/>
                <a:gd name="T4" fmla="*/ 0 w 1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11">
                  <a:moveTo>
                    <a:pt x="0" y="4"/>
                  </a:moveTo>
                  <a:cubicBezTo>
                    <a:pt x="38" y="6"/>
                    <a:pt x="84" y="0"/>
                    <a:pt x="117" y="7"/>
                  </a:cubicBezTo>
                  <a:cubicBezTo>
                    <a:pt x="79" y="5"/>
                    <a:pt x="33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1" name="Freeform 992"/>
            <p:cNvSpPr/>
            <p:nvPr/>
          </p:nvSpPr>
          <p:spPr bwMode="auto">
            <a:xfrm>
              <a:off x="8518541" y="1642270"/>
              <a:ext cx="9525" cy="976313"/>
            </a:xfrm>
            <a:custGeom>
              <a:avLst/>
              <a:gdLst>
                <a:gd name="T0" fmla="*/ 3 w 3"/>
                <a:gd name="T1" fmla="*/ 0 h 327"/>
                <a:gd name="T2" fmla="*/ 3 w 3"/>
                <a:gd name="T3" fmla="*/ 327 h 327"/>
                <a:gd name="T4" fmla="*/ 0 w 3"/>
                <a:gd name="T5" fmla="*/ 327 h 327"/>
                <a:gd name="T6" fmla="*/ 0 w 3"/>
                <a:gd name="T7" fmla="*/ 0 h 327"/>
                <a:gd name="T8" fmla="*/ 3 w 3"/>
                <a:gd name="T9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27">
                  <a:moveTo>
                    <a:pt x="3" y="0"/>
                  </a:moveTo>
                  <a:cubicBezTo>
                    <a:pt x="3" y="109"/>
                    <a:pt x="3" y="218"/>
                    <a:pt x="3" y="327"/>
                  </a:cubicBezTo>
                  <a:cubicBezTo>
                    <a:pt x="2" y="327"/>
                    <a:pt x="1" y="327"/>
                    <a:pt x="0" y="327"/>
                  </a:cubicBezTo>
                  <a:cubicBezTo>
                    <a:pt x="0" y="218"/>
                    <a:pt x="0" y="10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2" name="Freeform 993"/>
            <p:cNvSpPr/>
            <p:nvPr/>
          </p:nvSpPr>
          <p:spPr bwMode="auto">
            <a:xfrm>
              <a:off x="8335979" y="1821657"/>
              <a:ext cx="22225" cy="241300"/>
            </a:xfrm>
            <a:custGeom>
              <a:avLst/>
              <a:gdLst>
                <a:gd name="T0" fmla="*/ 7 w 7"/>
                <a:gd name="T1" fmla="*/ 0 h 81"/>
                <a:gd name="T2" fmla="*/ 7 w 7"/>
                <a:gd name="T3" fmla="*/ 81 h 81"/>
                <a:gd name="T4" fmla="*/ 4 w 7"/>
                <a:gd name="T5" fmla="*/ 0 h 81"/>
                <a:gd name="T6" fmla="*/ 7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7" y="0"/>
                  </a:moveTo>
                  <a:cubicBezTo>
                    <a:pt x="7" y="27"/>
                    <a:pt x="7" y="54"/>
                    <a:pt x="7" y="81"/>
                  </a:cubicBezTo>
                  <a:cubicBezTo>
                    <a:pt x="0" y="60"/>
                    <a:pt x="6" y="2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3" name="Freeform 994"/>
            <p:cNvSpPr/>
            <p:nvPr/>
          </p:nvSpPr>
          <p:spPr bwMode="auto">
            <a:xfrm>
              <a:off x="7361253" y="2780508"/>
              <a:ext cx="31750" cy="187325"/>
            </a:xfrm>
            <a:custGeom>
              <a:avLst/>
              <a:gdLst>
                <a:gd name="T0" fmla="*/ 4 w 11"/>
                <a:gd name="T1" fmla="*/ 0 h 63"/>
                <a:gd name="T2" fmla="*/ 7 w 11"/>
                <a:gd name="T3" fmla="*/ 63 h 63"/>
                <a:gd name="T4" fmla="*/ 4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4" name="Freeform 995"/>
            <p:cNvSpPr/>
            <p:nvPr/>
          </p:nvSpPr>
          <p:spPr bwMode="auto">
            <a:xfrm>
              <a:off x="2984512" y="4526758"/>
              <a:ext cx="331788" cy="36513"/>
            </a:xfrm>
            <a:custGeom>
              <a:avLst/>
              <a:gdLst>
                <a:gd name="T0" fmla="*/ 0 w 111"/>
                <a:gd name="T1" fmla="*/ 9 h 12"/>
                <a:gd name="T2" fmla="*/ 54 w 111"/>
                <a:gd name="T3" fmla="*/ 3 h 12"/>
                <a:gd name="T4" fmla="*/ 111 w 111"/>
                <a:gd name="T5" fmla="*/ 6 h 12"/>
                <a:gd name="T6" fmla="*/ 111 w 111"/>
                <a:gd name="T7" fmla="*/ 9 h 12"/>
                <a:gd name="T8" fmla="*/ 0 w 1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2">
                  <a:moveTo>
                    <a:pt x="0" y="9"/>
                  </a:moveTo>
                  <a:cubicBezTo>
                    <a:pt x="11" y="0"/>
                    <a:pt x="43" y="12"/>
                    <a:pt x="54" y="3"/>
                  </a:cubicBezTo>
                  <a:cubicBezTo>
                    <a:pt x="71" y="6"/>
                    <a:pt x="90" y="7"/>
                    <a:pt x="111" y="6"/>
                  </a:cubicBezTo>
                  <a:cubicBezTo>
                    <a:pt x="111" y="7"/>
                    <a:pt x="111" y="8"/>
                    <a:pt x="111" y="9"/>
                  </a:cubicBezTo>
                  <a:cubicBezTo>
                    <a:pt x="74" y="9"/>
                    <a:pt x="37" y="9"/>
                    <a:pt x="0" y="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5" name="Freeform 998"/>
            <p:cNvSpPr/>
            <p:nvPr/>
          </p:nvSpPr>
          <p:spPr bwMode="auto">
            <a:xfrm>
              <a:off x="2178062" y="2591595"/>
              <a:ext cx="115888" cy="20638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0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6" name="Freeform 999"/>
            <p:cNvSpPr>
              <a:spLocks noEditPoints="1"/>
            </p:cNvSpPr>
            <p:nvPr/>
          </p:nvSpPr>
          <p:spPr bwMode="auto">
            <a:xfrm>
              <a:off x="482611" y="1785145"/>
              <a:ext cx="322263" cy="314325"/>
            </a:xfrm>
            <a:custGeom>
              <a:avLst/>
              <a:gdLst>
                <a:gd name="T0" fmla="*/ 13 w 108"/>
                <a:gd name="T1" fmla="*/ 105 h 105"/>
                <a:gd name="T2" fmla="*/ 1 w 108"/>
                <a:gd name="T3" fmla="*/ 0 h 105"/>
                <a:gd name="T4" fmla="*/ 22 w 108"/>
                <a:gd name="T5" fmla="*/ 0 h 105"/>
                <a:gd name="T6" fmla="*/ 97 w 108"/>
                <a:gd name="T7" fmla="*/ 0 h 105"/>
                <a:gd name="T8" fmla="*/ 106 w 108"/>
                <a:gd name="T9" fmla="*/ 0 h 105"/>
                <a:gd name="T10" fmla="*/ 106 w 108"/>
                <a:gd name="T11" fmla="*/ 24 h 105"/>
                <a:gd name="T12" fmla="*/ 106 w 108"/>
                <a:gd name="T13" fmla="*/ 60 h 105"/>
                <a:gd name="T14" fmla="*/ 103 w 108"/>
                <a:gd name="T15" fmla="*/ 102 h 105"/>
                <a:gd name="T16" fmla="*/ 13 w 108"/>
                <a:gd name="T17" fmla="*/ 105 h 105"/>
                <a:gd name="T18" fmla="*/ 10 w 108"/>
                <a:gd name="T19" fmla="*/ 84 h 105"/>
                <a:gd name="T20" fmla="*/ 10 w 108"/>
                <a:gd name="T21" fmla="*/ 96 h 105"/>
                <a:gd name="T22" fmla="*/ 52 w 108"/>
                <a:gd name="T23" fmla="*/ 93 h 105"/>
                <a:gd name="T24" fmla="*/ 94 w 108"/>
                <a:gd name="T25" fmla="*/ 84 h 105"/>
                <a:gd name="T26" fmla="*/ 97 w 108"/>
                <a:gd name="T27" fmla="*/ 12 h 105"/>
                <a:gd name="T28" fmla="*/ 10 w 108"/>
                <a:gd name="T29" fmla="*/ 12 h 105"/>
                <a:gd name="T30" fmla="*/ 10 w 108"/>
                <a:gd name="T31" fmla="*/ 21 h 105"/>
                <a:gd name="T32" fmla="*/ 10 w 108"/>
                <a:gd name="T33" fmla="*/ 51 h 105"/>
                <a:gd name="T34" fmla="*/ 10 w 108"/>
                <a:gd name="T35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05">
                  <a:moveTo>
                    <a:pt x="13" y="105"/>
                  </a:moveTo>
                  <a:cubicBezTo>
                    <a:pt x="0" y="89"/>
                    <a:pt x="1" y="39"/>
                    <a:pt x="1" y="0"/>
                  </a:cubicBezTo>
                  <a:cubicBezTo>
                    <a:pt x="8" y="0"/>
                    <a:pt x="15" y="0"/>
                    <a:pt x="22" y="0"/>
                  </a:cubicBezTo>
                  <a:cubicBezTo>
                    <a:pt x="47" y="0"/>
                    <a:pt x="72" y="0"/>
                    <a:pt x="97" y="0"/>
                  </a:cubicBezTo>
                  <a:cubicBezTo>
                    <a:pt x="100" y="0"/>
                    <a:pt x="103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ubicBezTo>
                    <a:pt x="108" y="77"/>
                    <a:pt x="102" y="86"/>
                    <a:pt x="103" y="102"/>
                  </a:cubicBezTo>
                  <a:cubicBezTo>
                    <a:pt x="74" y="104"/>
                    <a:pt x="37" y="98"/>
                    <a:pt x="13" y="105"/>
                  </a:cubicBezTo>
                  <a:close/>
                  <a:moveTo>
                    <a:pt x="10" y="84"/>
                  </a:moveTo>
                  <a:cubicBezTo>
                    <a:pt x="10" y="88"/>
                    <a:pt x="10" y="92"/>
                    <a:pt x="10" y="96"/>
                  </a:cubicBezTo>
                  <a:cubicBezTo>
                    <a:pt x="24" y="95"/>
                    <a:pt x="35" y="91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5"/>
                    <a:pt x="10" y="18"/>
                    <a:pt x="10" y="21"/>
                  </a:cubicBezTo>
                  <a:cubicBezTo>
                    <a:pt x="10" y="31"/>
                    <a:pt x="10" y="41"/>
                    <a:pt x="10" y="51"/>
                  </a:cubicBezTo>
                  <a:cubicBezTo>
                    <a:pt x="10" y="62"/>
                    <a:pt x="10" y="73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7" name="Freeform 1000"/>
            <p:cNvSpPr>
              <a:spLocks noEditPoints="1"/>
            </p:cNvSpPr>
            <p:nvPr/>
          </p:nvSpPr>
          <p:spPr bwMode="auto">
            <a:xfrm>
              <a:off x="482611" y="2215358"/>
              <a:ext cx="322263" cy="314325"/>
            </a:xfrm>
            <a:custGeom>
              <a:avLst/>
              <a:gdLst>
                <a:gd name="T0" fmla="*/ 106 w 108"/>
                <a:gd name="T1" fmla="*/ 60 h 105"/>
                <a:gd name="T2" fmla="*/ 103 w 108"/>
                <a:gd name="T3" fmla="*/ 105 h 105"/>
                <a:gd name="T4" fmla="*/ 10 w 108"/>
                <a:gd name="T5" fmla="*/ 105 h 105"/>
                <a:gd name="T6" fmla="*/ 1 w 108"/>
                <a:gd name="T7" fmla="*/ 0 h 105"/>
                <a:gd name="T8" fmla="*/ 106 w 108"/>
                <a:gd name="T9" fmla="*/ 0 h 105"/>
                <a:gd name="T10" fmla="*/ 106 w 108"/>
                <a:gd name="T11" fmla="*/ 24 h 105"/>
                <a:gd name="T12" fmla="*/ 106 w 108"/>
                <a:gd name="T13" fmla="*/ 60 h 105"/>
                <a:gd name="T14" fmla="*/ 10 w 108"/>
                <a:gd name="T15" fmla="*/ 84 h 105"/>
                <a:gd name="T16" fmla="*/ 13 w 108"/>
                <a:gd name="T17" fmla="*/ 99 h 105"/>
                <a:gd name="T18" fmla="*/ 52 w 108"/>
                <a:gd name="T19" fmla="*/ 93 h 105"/>
                <a:gd name="T20" fmla="*/ 94 w 108"/>
                <a:gd name="T21" fmla="*/ 84 h 105"/>
                <a:gd name="T22" fmla="*/ 97 w 108"/>
                <a:gd name="T23" fmla="*/ 12 h 105"/>
                <a:gd name="T24" fmla="*/ 10 w 108"/>
                <a:gd name="T25" fmla="*/ 12 h 105"/>
                <a:gd name="T26" fmla="*/ 10 w 108"/>
                <a:gd name="T27" fmla="*/ 24 h 105"/>
                <a:gd name="T28" fmla="*/ 10 w 108"/>
                <a:gd name="T29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05">
                  <a:moveTo>
                    <a:pt x="106" y="60"/>
                  </a:moveTo>
                  <a:cubicBezTo>
                    <a:pt x="108" y="78"/>
                    <a:pt x="101" y="87"/>
                    <a:pt x="103" y="105"/>
                  </a:cubicBezTo>
                  <a:cubicBezTo>
                    <a:pt x="72" y="105"/>
                    <a:pt x="41" y="105"/>
                    <a:pt x="10" y="105"/>
                  </a:cubicBezTo>
                  <a:cubicBezTo>
                    <a:pt x="1" y="76"/>
                    <a:pt x="0" y="39"/>
                    <a:pt x="1" y="0"/>
                  </a:cubicBezTo>
                  <a:cubicBezTo>
                    <a:pt x="36" y="0"/>
                    <a:pt x="71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lose/>
                  <a:moveTo>
                    <a:pt x="10" y="84"/>
                  </a:moveTo>
                  <a:cubicBezTo>
                    <a:pt x="12" y="88"/>
                    <a:pt x="6" y="100"/>
                    <a:pt x="13" y="99"/>
                  </a:cubicBezTo>
                  <a:cubicBezTo>
                    <a:pt x="23" y="94"/>
                    <a:pt x="38" y="94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6"/>
                    <a:pt x="10" y="20"/>
                    <a:pt x="10" y="24"/>
                  </a:cubicBezTo>
                  <a:cubicBezTo>
                    <a:pt x="10" y="44"/>
                    <a:pt x="10" y="64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8" name="Freeform 1001"/>
            <p:cNvSpPr>
              <a:spLocks noEditPoints="1"/>
            </p:cNvSpPr>
            <p:nvPr/>
          </p:nvSpPr>
          <p:spPr bwMode="auto">
            <a:xfrm>
              <a:off x="915999" y="2215358"/>
              <a:ext cx="342900" cy="319088"/>
            </a:xfrm>
            <a:custGeom>
              <a:avLst/>
              <a:gdLst>
                <a:gd name="T0" fmla="*/ 24 w 115"/>
                <a:gd name="T1" fmla="*/ 0 h 107"/>
                <a:gd name="T2" fmla="*/ 108 w 115"/>
                <a:gd name="T3" fmla="*/ 0 h 107"/>
                <a:gd name="T4" fmla="*/ 105 w 115"/>
                <a:gd name="T5" fmla="*/ 105 h 107"/>
                <a:gd name="T6" fmla="*/ 12 w 115"/>
                <a:gd name="T7" fmla="*/ 105 h 107"/>
                <a:gd name="T8" fmla="*/ 6 w 115"/>
                <a:gd name="T9" fmla="*/ 24 h 107"/>
                <a:gd name="T10" fmla="*/ 24 w 115"/>
                <a:gd name="T11" fmla="*/ 0 h 107"/>
                <a:gd name="T12" fmla="*/ 15 w 115"/>
                <a:gd name="T13" fmla="*/ 66 h 107"/>
                <a:gd name="T14" fmla="*/ 18 w 115"/>
                <a:gd name="T15" fmla="*/ 96 h 107"/>
                <a:gd name="T16" fmla="*/ 27 w 115"/>
                <a:gd name="T17" fmla="*/ 96 h 107"/>
                <a:gd name="T18" fmla="*/ 57 w 115"/>
                <a:gd name="T19" fmla="*/ 93 h 107"/>
                <a:gd name="T20" fmla="*/ 99 w 115"/>
                <a:gd name="T21" fmla="*/ 93 h 107"/>
                <a:gd name="T22" fmla="*/ 99 w 115"/>
                <a:gd name="T23" fmla="*/ 72 h 107"/>
                <a:gd name="T24" fmla="*/ 102 w 115"/>
                <a:gd name="T25" fmla="*/ 12 h 107"/>
                <a:gd name="T26" fmla="*/ 15 w 115"/>
                <a:gd name="T27" fmla="*/ 18 h 107"/>
                <a:gd name="T28" fmla="*/ 15 w 115"/>
                <a:gd name="T29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107">
                  <a:moveTo>
                    <a:pt x="24" y="0"/>
                  </a:moveTo>
                  <a:cubicBezTo>
                    <a:pt x="52" y="0"/>
                    <a:pt x="80" y="0"/>
                    <a:pt x="108" y="0"/>
                  </a:cubicBezTo>
                  <a:cubicBezTo>
                    <a:pt x="115" y="31"/>
                    <a:pt x="111" y="77"/>
                    <a:pt x="105" y="105"/>
                  </a:cubicBezTo>
                  <a:cubicBezTo>
                    <a:pt x="74" y="105"/>
                    <a:pt x="43" y="105"/>
                    <a:pt x="12" y="105"/>
                  </a:cubicBezTo>
                  <a:cubicBezTo>
                    <a:pt x="5" y="83"/>
                    <a:pt x="6" y="53"/>
                    <a:pt x="6" y="24"/>
                  </a:cubicBezTo>
                  <a:cubicBezTo>
                    <a:pt x="0" y="4"/>
                    <a:pt x="13" y="3"/>
                    <a:pt x="24" y="0"/>
                  </a:cubicBezTo>
                  <a:close/>
                  <a:moveTo>
                    <a:pt x="15" y="66"/>
                  </a:moveTo>
                  <a:cubicBezTo>
                    <a:pt x="10" y="69"/>
                    <a:pt x="9" y="107"/>
                    <a:pt x="18" y="96"/>
                  </a:cubicBezTo>
                  <a:cubicBezTo>
                    <a:pt x="21" y="96"/>
                    <a:pt x="24" y="96"/>
                    <a:pt x="27" y="96"/>
                  </a:cubicBezTo>
                  <a:cubicBezTo>
                    <a:pt x="36" y="94"/>
                    <a:pt x="53" y="100"/>
                    <a:pt x="57" y="93"/>
                  </a:cubicBezTo>
                  <a:cubicBezTo>
                    <a:pt x="71" y="93"/>
                    <a:pt x="85" y="93"/>
                    <a:pt x="99" y="93"/>
                  </a:cubicBezTo>
                  <a:cubicBezTo>
                    <a:pt x="99" y="86"/>
                    <a:pt x="99" y="79"/>
                    <a:pt x="99" y="72"/>
                  </a:cubicBezTo>
                  <a:cubicBezTo>
                    <a:pt x="106" y="58"/>
                    <a:pt x="100" y="31"/>
                    <a:pt x="102" y="12"/>
                  </a:cubicBezTo>
                  <a:cubicBezTo>
                    <a:pt x="82" y="9"/>
                    <a:pt x="15" y="1"/>
                    <a:pt x="15" y="18"/>
                  </a:cubicBezTo>
                  <a:cubicBezTo>
                    <a:pt x="15" y="34"/>
                    <a:pt x="15" y="50"/>
                    <a:pt x="15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9" name="Freeform 1002"/>
            <p:cNvSpPr/>
            <p:nvPr/>
          </p:nvSpPr>
          <p:spPr bwMode="auto">
            <a:xfrm>
              <a:off x="1354149" y="2191545"/>
              <a:ext cx="331788" cy="338138"/>
            </a:xfrm>
            <a:custGeom>
              <a:avLst/>
              <a:gdLst>
                <a:gd name="T0" fmla="*/ 0 w 111"/>
                <a:gd name="T1" fmla="*/ 14 h 113"/>
                <a:gd name="T2" fmla="*/ 96 w 111"/>
                <a:gd name="T3" fmla="*/ 8 h 113"/>
                <a:gd name="T4" fmla="*/ 96 w 111"/>
                <a:gd name="T5" fmla="*/ 11 h 113"/>
                <a:gd name="T6" fmla="*/ 105 w 111"/>
                <a:gd name="T7" fmla="*/ 11 h 113"/>
                <a:gd name="T8" fmla="*/ 108 w 111"/>
                <a:gd name="T9" fmla="*/ 41 h 113"/>
                <a:gd name="T10" fmla="*/ 102 w 111"/>
                <a:gd name="T11" fmla="*/ 113 h 113"/>
                <a:gd name="T12" fmla="*/ 12 w 111"/>
                <a:gd name="T13" fmla="*/ 113 h 113"/>
                <a:gd name="T14" fmla="*/ 15 w 111"/>
                <a:gd name="T15" fmla="*/ 104 h 113"/>
                <a:gd name="T16" fmla="*/ 24 w 111"/>
                <a:gd name="T17" fmla="*/ 104 h 113"/>
                <a:gd name="T18" fmla="*/ 54 w 111"/>
                <a:gd name="T19" fmla="*/ 101 h 113"/>
                <a:gd name="T20" fmla="*/ 93 w 111"/>
                <a:gd name="T21" fmla="*/ 101 h 113"/>
                <a:gd name="T22" fmla="*/ 96 w 111"/>
                <a:gd name="T23" fmla="*/ 80 h 113"/>
                <a:gd name="T24" fmla="*/ 99 w 111"/>
                <a:gd name="T25" fmla="*/ 20 h 113"/>
                <a:gd name="T26" fmla="*/ 99 w 111"/>
                <a:gd name="T27" fmla="*/ 17 h 113"/>
                <a:gd name="T28" fmla="*/ 9 w 111"/>
                <a:gd name="T29" fmla="*/ 17 h 113"/>
                <a:gd name="T30" fmla="*/ 12 w 111"/>
                <a:gd name="T31" fmla="*/ 38 h 113"/>
                <a:gd name="T32" fmla="*/ 12 w 111"/>
                <a:gd name="T33" fmla="*/ 59 h 113"/>
                <a:gd name="T34" fmla="*/ 9 w 111"/>
                <a:gd name="T35" fmla="*/ 110 h 113"/>
                <a:gd name="T36" fmla="*/ 3 w 111"/>
                <a:gd name="T37" fmla="*/ 53 h 113"/>
                <a:gd name="T38" fmla="*/ 0 w 111"/>
                <a:gd name="T39" fmla="*/ 1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113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0" name="Freeform 1003"/>
            <p:cNvSpPr>
              <a:spLocks noEditPoints="1"/>
            </p:cNvSpPr>
            <p:nvPr/>
          </p:nvSpPr>
          <p:spPr bwMode="auto">
            <a:xfrm>
              <a:off x="473086" y="4366421"/>
              <a:ext cx="331788" cy="325438"/>
            </a:xfrm>
            <a:custGeom>
              <a:avLst/>
              <a:gdLst>
                <a:gd name="T0" fmla="*/ 109 w 111"/>
                <a:gd name="T1" fmla="*/ 60 h 109"/>
                <a:gd name="T2" fmla="*/ 106 w 111"/>
                <a:gd name="T3" fmla="*/ 105 h 109"/>
                <a:gd name="T4" fmla="*/ 13 w 111"/>
                <a:gd name="T5" fmla="*/ 102 h 109"/>
                <a:gd name="T6" fmla="*/ 4 w 111"/>
                <a:gd name="T7" fmla="*/ 0 h 109"/>
                <a:gd name="T8" fmla="*/ 109 w 111"/>
                <a:gd name="T9" fmla="*/ 0 h 109"/>
                <a:gd name="T10" fmla="*/ 109 w 111"/>
                <a:gd name="T11" fmla="*/ 24 h 109"/>
                <a:gd name="T12" fmla="*/ 109 w 111"/>
                <a:gd name="T13" fmla="*/ 60 h 109"/>
                <a:gd name="T14" fmla="*/ 13 w 111"/>
                <a:gd name="T15" fmla="*/ 84 h 109"/>
                <a:gd name="T16" fmla="*/ 16 w 111"/>
                <a:gd name="T17" fmla="*/ 99 h 109"/>
                <a:gd name="T18" fmla="*/ 55 w 111"/>
                <a:gd name="T19" fmla="*/ 93 h 109"/>
                <a:gd name="T20" fmla="*/ 97 w 111"/>
                <a:gd name="T21" fmla="*/ 84 h 109"/>
                <a:gd name="T22" fmla="*/ 100 w 111"/>
                <a:gd name="T23" fmla="*/ 12 h 109"/>
                <a:gd name="T24" fmla="*/ 13 w 111"/>
                <a:gd name="T25" fmla="*/ 12 h 109"/>
                <a:gd name="T26" fmla="*/ 13 w 111"/>
                <a:gd name="T27" fmla="*/ 24 h 109"/>
                <a:gd name="T28" fmla="*/ 13 w 111"/>
                <a:gd name="T29" fmla="*/ 8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109">
                  <a:moveTo>
                    <a:pt x="109" y="60"/>
                  </a:moveTo>
                  <a:cubicBezTo>
                    <a:pt x="111" y="78"/>
                    <a:pt x="104" y="87"/>
                    <a:pt x="106" y="105"/>
                  </a:cubicBezTo>
                  <a:cubicBezTo>
                    <a:pt x="76" y="103"/>
                    <a:pt x="38" y="109"/>
                    <a:pt x="13" y="102"/>
                  </a:cubicBezTo>
                  <a:cubicBezTo>
                    <a:pt x="0" y="78"/>
                    <a:pt x="5" y="36"/>
                    <a:pt x="4" y="0"/>
                  </a:cubicBezTo>
                  <a:cubicBezTo>
                    <a:pt x="39" y="0"/>
                    <a:pt x="74" y="0"/>
                    <a:pt x="109" y="0"/>
                  </a:cubicBezTo>
                  <a:cubicBezTo>
                    <a:pt x="109" y="8"/>
                    <a:pt x="109" y="16"/>
                    <a:pt x="109" y="24"/>
                  </a:cubicBezTo>
                  <a:cubicBezTo>
                    <a:pt x="109" y="36"/>
                    <a:pt x="109" y="48"/>
                    <a:pt x="109" y="60"/>
                  </a:cubicBezTo>
                  <a:close/>
                  <a:moveTo>
                    <a:pt x="13" y="84"/>
                  </a:moveTo>
                  <a:cubicBezTo>
                    <a:pt x="15" y="88"/>
                    <a:pt x="9" y="100"/>
                    <a:pt x="16" y="99"/>
                  </a:cubicBezTo>
                  <a:cubicBezTo>
                    <a:pt x="26" y="94"/>
                    <a:pt x="41" y="94"/>
                    <a:pt x="55" y="93"/>
                  </a:cubicBezTo>
                  <a:cubicBezTo>
                    <a:pt x="68" y="89"/>
                    <a:pt x="98" y="102"/>
                    <a:pt x="97" y="84"/>
                  </a:cubicBezTo>
                  <a:cubicBezTo>
                    <a:pt x="103" y="65"/>
                    <a:pt x="99" y="36"/>
                    <a:pt x="100" y="12"/>
                  </a:cubicBezTo>
                  <a:cubicBezTo>
                    <a:pt x="78" y="7"/>
                    <a:pt x="35" y="7"/>
                    <a:pt x="13" y="12"/>
                  </a:cubicBezTo>
                  <a:cubicBezTo>
                    <a:pt x="13" y="16"/>
                    <a:pt x="13" y="20"/>
                    <a:pt x="13" y="24"/>
                  </a:cubicBezTo>
                  <a:cubicBezTo>
                    <a:pt x="13" y="44"/>
                    <a:pt x="13" y="64"/>
                    <a:pt x="13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1" name="Freeform 1004"/>
            <p:cNvSpPr>
              <a:spLocks noEditPoints="1"/>
            </p:cNvSpPr>
            <p:nvPr/>
          </p:nvSpPr>
          <p:spPr bwMode="auto">
            <a:xfrm>
              <a:off x="930286" y="4366421"/>
              <a:ext cx="328613" cy="319088"/>
            </a:xfrm>
            <a:custGeom>
              <a:avLst/>
              <a:gdLst>
                <a:gd name="T0" fmla="*/ 19 w 110"/>
                <a:gd name="T1" fmla="*/ 0 h 107"/>
                <a:gd name="T2" fmla="*/ 103 w 110"/>
                <a:gd name="T3" fmla="*/ 0 h 107"/>
                <a:gd name="T4" fmla="*/ 100 w 110"/>
                <a:gd name="T5" fmla="*/ 105 h 107"/>
                <a:gd name="T6" fmla="*/ 7 w 110"/>
                <a:gd name="T7" fmla="*/ 105 h 107"/>
                <a:gd name="T8" fmla="*/ 1 w 110"/>
                <a:gd name="T9" fmla="*/ 24 h 107"/>
                <a:gd name="T10" fmla="*/ 1 w 110"/>
                <a:gd name="T11" fmla="*/ 3 h 107"/>
                <a:gd name="T12" fmla="*/ 19 w 110"/>
                <a:gd name="T13" fmla="*/ 0 h 107"/>
                <a:gd name="T14" fmla="*/ 10 w 110"/>
                <a:gd name="T15" fmla="*/ 66 h 107"/>
                <a:gd name="T16" fmla="*/ 13 w 110"/>
                <a:gd name="T17" fmla="*/ 96 h 107"/>
                <a:gd name="T18" fmla="*/ 22 w 110"/>
                <a:gd name="T19" fmla="*/ 96 h 107"/>
                <a:gd name="T20" fmla="*/ 52 w 110"/>
                <a:gd name="T21" fmla="*/ 93 h 107"/>
                <a:gd name="T22" fmla="*/ 94 w 110"/>
                <a:gd name="T23" fmla="*/ 93 h 107"/>
                <a:gd name="T24" fmla="*/ 94 w 110"/>
                <a:gd name="T25" fmla="*/ 72 h 107"/>
                <a:gd name="T26" fmla="*/ 97 w 110"/>
                <a:gd name="T27" fmla="*/ 12 h 107"/>
                <a:gd name="T28" fmla="*/ 10 w 110"/>
                <a:gd name="T29" fmla="*/ 18 h 107"/>
                <a:gd name="T30" fmla="*/ 10 w 110"/>
                <a:gd name="T31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" h="107">
                  <a:moveTo>
                    <a:pt x="19" y="0"/>
                  </a:moveTo>
                  <a:cubicBezTo>
                    <a:pt x="47" y="0"/>
                    <a:pt x="75" y="0"/>
                    <a:pt x="103" y="0"/>
                  </a:cubicBezTo>
                  <a:cubicBezTo>
                    <a:pt x="110" y="31"/>
                    <a:pt x="106" y="77"/>
                    <a:pt x="100" y="105"/>
                  </a:cubicBezTo>
                  <a:cubicBezTo>
                    <a:pt x="69" y="105"/>
                    <a:pt x="38" y="105"/>
                    <a:pt x="7" y="105"/>
                  </a:cubicBezTo>
                  <a:cubicBezTo>
                    <a:pt x="0" y="83"/>
                    <a:pt x="1" y="53"/>
                    <a:pt x="1" y="24"/>
                  </a:cubicBezTo>
                  <a:cubicBezTo>
                    <a:pt x="1" y="17"/>
                    <a:pt x="1" y="10"/>
                    <a:pt x="1" y="3"/>
                  </a:cubicBezTo>
                  <a:cubicBezTo>
                    <a:pt x="6" y="1"/>
                    <a:pt x="19" y="7"/>
                    <a:pt x="19" y="0"/>
                  </a:cubicBezTo>
                  <a:close/>
                  <a:moveTo>
                    <a:pt x="10" y="66"/>
                  </a:moveTo>
                  <a:cubicBezTo>
                    <a:pt x="5" y="69"/>
                    <a:pt x="4" y="107"/>
                    <a:pt x="13" y="96"/>
                  </a:cubicBezTo>
                  <a:cubicBezTo>
                    <a:pt x="16" y="96"/>
                    <a:pt x="19" y="96"/>
                    <a:pt x="22" y="96"/>
                  </a:cubicBezTo>
                  <a:cubicBezTo>
                    <a:pt x="31" y="94"/>
                    <a:pt x="48" y="100"/>
                    <a:pt x="52" y="93"/>
                  </a:cubicBezTo>
                  <a:cubicBezTo>
                    <a:pt x="66" y="93"/>
                    <a:pt x="80" y="93"/>
                    <a:pt x="94" y="93"/>
                  </a:cubicBezTo>
                  <a:cubicBezTo>
                    <a:pt x="94" y="86"/>
                    <a:pt x="94" y="79"/>
                    <a:pt x="94" y="72"/>
                  </a:cubicBezTo>
                  <a:cubicBezTo>
                    <a:pt x="101" y="58"/>
                    <a:pt x="95" y="31"/>
                    <a:pt x="97" y="12"/>
                  </a:cubicBezTo>
                  <a:cubicBezTo>
                    <a:pt x="77" y="9"/>
                    <a:pt x="10" y="1"/>
                    <a:pt x="10" y="18"/>
                  </a:cubicBezTo>
                  <a:cubicBezTo>
                    <a:pt x="10" y="34"/>
                    <a:pt x="10" y="50"/>
                    <a:pt x="10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2" name="Freeform 1005"/>
            <p:cNvSpPr/>
            <p:nvPr/>
          </p:nvSpPr>
          <p:spPr bwMode="auto">
            <a:xfrm>
              <a:off x="1354149" y="4342608"/>
              <a:ext cx="331788" cy="336550"/>
            </a:xfrm>
            <a:custGeom>
              <a:avLst/>
              <a:gdLst>
                <a:gd name="T0" fmla="*/ 0 w 111"/>
                <a:gd name="T1" fmla="*/ 14 h 113"/>
                <a:gd name="T2" fmla="*/ 96 w 111"/>
                <a:gd name="T3" fmla="*/ 8 h 113"/>
                <a:gd name="T4" fmla="*/ 96 w 111"/>
                <a:gd name="T5" fmla="*/ 11 h 113"/>
                <a:gd name="T6" fmla="*/ 105 w 111"/>
                <a:gd name="T7" fmla="*/ 11 h 113"/>
                <a:gd name="T8" fmla="*/ 108 w 111"/>
                <a:gd name="T9" fmla="*/ 41 h 113"/>
                <a:gd name="T10" fmla="*/ 102 w 111"/>
                <a:gd name="T11" fmla="*/ 113 h 113"/>
                <a:gd name="T12" fmla="*/ 12 w 111"/>
                <a:gd name="T13" fmla="*/ 113 h 113"/>
                <a:gd name="T14" fmla="*/ 15 w 111"/>
                <a:gd name="T15" fmla="*/ 104 h 113"/>
                <a:gd name="T16" fmla="*/ 24 w 111"/>
                <a:gd name="T17" fmla="*/ 104 h 113"/>
                <a:gd name="T18" fmla="*/ 54 w 111"/>
                <a:gd name="T19" fmla="*/ 101 h 113"/>
                <a:gd name="T20" fmla="*/ 93 w 111"/>
                <a:gd name="T21" fmla="*/ 101 h 113"/>
                <a:gd name="T22" fmla="*/ 96 w 111"/>
                <a:gd name="T23" fmla="*/ 80 h 113"/>
                <a:gd name="T24" fmla="*/ 99 w 111"/>
                <a:gd name="T25" fmla="*/ 20 h 113"/>
                <a:gd name="T26" fmla="*/ 99 w 111"/>
                <a:gd name="T27" fmla="*/ 17 h 113"/>
                <a:gd name="T28" fmla="*/ 9 w 111"/>
                <a:gd name="T29" fmla="*/ 17 h 113"/>
                <a:gd name="T30" fmla="*/ 12 w 111"/>
                <a:gd name="T31" fmla="*/ 38 h 113"/>
                <a:gd name="T32" fmla="*/ 12 w 111"/>
                <a:gd name="T33" fmla="*/ 59 h 113"/>
                <a:gd name="T34" fmla="*/ 9 w 111"/>
                <a:gd name="T35" fmla="*/ 110 h 113"/>
                <a:gd name="T36" fmla="*/ 3 w 111"/>
                <a:gd name="T37" fmla="*/ 53 h 113"/>
                <a:gd name="T38" fmla="*/ 0 w 111"/>
                <a:gd name="T39" fmla="*/ 1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113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3" name="Freeform 1007"/>
            <p:cNvSpPr/>
            <p:nvPr/>
          </p:nvSpPr>
          <p:spPr bwMode="auto">
            <a:xfrm>
              <a:off x="8609029" y="4626771"/>
              <a:ext cx="7938" cy="133350"/>
            </a:xfrm>
            <a:custGeom>
              <a:avLst/>
              <a:gdLst>
                <a:gd name="T0" fmla="*/ 3 w 3"/>
                <a:gd name="T1" fmla="*/ 0 h 45"/>
                <a:gd name="T2" fmla="*/ 3 w 3"/>
                <a:gd name="T3" fmla="*/ 45 h 45"/>
                <a:gd name="T4" fmla="*/ 0 w 3"/>
                <a:gd name="T5" fmla="*/ 45 h 45"/>
                <a:gd name="T6" fmla="*/ 0 w 3"/>
                <a:gd name="T7" fmla="*/ 0 h 45"/>
                <a:gd name="T8" fmla="*/ 3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3" y="0"/>
                  </a:move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4" name="Freeform 1008"/>
            <p:cNvSpPr/>
            <p:nvPr/>
          </p:nvSpPr>
          <p:spPr bwMode="auto">
            <a:xfrm>
              <a:off x="5840427" y="4929983"/>
              <a:ext cx="592138" cy="23813"/>
            </a:xfrm>
            <a:custGeom>
              <a:avLst/>
              <a:gdLst>
                <a:gd name="T0" fmla="*/ 0 w 198"/>
                <a:gd name="T1" fmla="*/ 0 h 8"/>
                <a:gd name="T2" fmla="*/ 198 w 198"/>
                <a:gd name="T3" fmla="*/ 6 h 8"/>
                <a:gd name="T4" fmla="*/ 0 w 198"/>
                <a:gd name="T5" fmla="*/ 3 h 8"/>
                <a:gd name="T6" fmla="*/ 0 w 19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" h="8">
                  <a:moveTo>
                    <a:pt x="0" y="0"/>
                  </a:moveTo>
                  <a:cubicBezTo>
                    <a:pt x="65" y="3"/>
                    <a:pt x="135" y="1"/>
                    <a:pt x="198" y="6"/>
                  </a:cubicBezTo>
                  <a:cubicBezTo>
                    <a:pt x="132" y="5"/>
                    <a:pt x="62" y="8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5" name="Freeform 1009"/>
            <p:cNvSpPr/>
            <p:nvPr/>
          </p:nvSpPr>
          <p:spPr bwMode="auto">
            <a:xfrm>
              <a:off x="7067565" y="1131095"/>
              <a:ext cx="98425" cy="57150"/>
            </a:xfrm>
            <a:custGeom>
              <a:avLst/>
              <a:gdLst>
                <a:gd name="T0" fmla="*/ 0 w 33"/>
                <a:gd name="T1" fmla="*/ 0 h 19"/>
                <a:gd name="T2" fmla="*/ 3 w 33"/>
                <a:gd name="T3" fmla="*/ 12 h 19"/>
                <a:gd name="T4" fmla="*/ 33 w 33"/>
                <a:gd name="T5" fmla="*/ 12 h 19"/>
                <a:gd name="T6" fmla="*/ 0 w 33"/>
                <a:gd name="T7" fmla="*/ 15 h 19"/>
                <a:gd name="T8" fmla="*/ 0 w 3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0" y="0"/>
                  </a:moveTo>
                  <a:cubicBezTo>
                    <a:pt x="4" y="1"/>
                    <a:pt x="3" y="7"/>
                    <a:pt x="3" y="12"/>
                  </a:cubicBezTo>
                  <a:cubicBezTo>
                    <a:pt x="13" y="12"/>
                    <a:pt x="23" y="12"/>
                    <a:pt x="33" y="12"/>
                  </a:cubicBezTo>
                  <a:cubicBezTo>
                    <a:pt x="28" y="19"/>
                    <a:pt x="1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6" name="Freeform 1011"/>
            <p:cNvSpPr/>
            <p:nvPr/>
          </p:nvSpPr>
          <p:spPr bwMode="auto">
            <a:xfrm>
              <a:off x="6064256" y="2140744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7" name="Freeform 1012"/>
            <p:cNvSpPr/>
            <p:nvPr/>
          </p:nvSpPr>
          <p:spPr bwMode="auto">
            <a:xfrm>
              <a:off x="5080006" y="2810669"/>
              <a:ext cx="358775" cy="14288"/>
            </a:xfrm>
            <a:custGeom>
              <a:avLst/>
              <a:gdLst>
                <a:gd name="T0" fmla="*/ 0 w 120"/>
                <a:gd name="T1" fmla="*/ 5 h 5"/>
                <a:gd name="T2" fmla="*/ 120 w 120"/>
                <a:gd name="T3" fmla="*/ 5 h 5"/>
                <a:gd name="T4" fmla="*/ 0 w 12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5">
                  <a:moveTo>
                    <a:pt x="0" y="5"/>
                  </a:moveTo>
                  <a:cubicBezTo>
                    <a:pt x="33" y="0"/>
                    <a:pt x="87" y="0"/>
                    <a:pt x="120" y="5"/>
                  </a:cubicBezTo>
                  <a:cubicBezTo>
                    <a:pt x="80" y="5"/>
                    <a:pt x="40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8" name="Freeform 1013"/>
            <p:cNvSpPr/>
            <p:nvPr/>
          </p:nvSpPr>
          <p:spPr bwMode="auto">
            <a:xfrm>
              <a:off x="2733681" y="3980656"/>
              <a:ext cx="268288" cy="20638"/>
            </a:xfrm>
            <a:custGeom>
              <a:avLst/>
              <a:gdLst>
                <a:gd name="T0" fmla="*/ 0 w 90"/>
                <a:gd name="T1" fmla="*/ 0 h 7"/>
                <a:gd name="T2" fmla="*/ 90 w 90"/>
                <a:gd name="T3" fmla="*/ 0 h 7"/>
                <a:gd name="T4" fmla="*/ 90 w 90"/>
                <a:gd name="T5" fmla="*/ 3 h 7"/>
                <a:gd name="T6" fmla="*/ 0 w 9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90" y="1"/>
                    <a:pt x="90" y="2"/>
                    <a:pt x="90" y="3"/>
                  </a:cubicBezTo>
                  <a:cubicBezTo>
                    <a:pt x="61" y="1"/>
                    <a:pt x="24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9" name="Freeform 1014"/>
            <p:cNvSpPr/>
            <p:nvPr/>
          </p:nvSpPr>
          <p:spPr bwMode="auto">
            <a:xfrm>
              <a:off x="7162806" y="4455319"/>
              <a:ext cx="22225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0" name="Freeform 1015"/>
            <p:cNvSpPr/>
            <p:nvPr/>
          </p:nvSpPr>
          <p:spPr bwMode="auto">
            <a:xfrm>
              <a:off x="2320931" y="4644231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3 h 42"/>
                <a:gd name="T8" fmla="*/ 0 w 7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9"/>
                    <a:pt x="0" y="1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1" name="Freeform 1016"/>
            <p:cNvSpPr/>
            <p:nvPr/>
          </p:nvSpPr>
          <p:spPr bwMode="auto">
            <a:xfrm>
              <a:off x="2760668" y="4739481"/>
              <a:ext cx="339725" cy="20638"/>
            </a:xfrm>
            <a:custGeom>
              <a:avLst/>
              <a:gdLst>
                <a:gd name="T0" fmla="*/ 0 w 114"/>
                <a:gd name="T1" fmla="*/ 7 h 7"/>
                <a:gd name="T2" fmla="*/ 114 w 114"/>
                <a:gd name="T3" fmla="*/ 4 h 7"/>
                <a:gd name="T4" fmla="*/ 114 w 114"/>
                <a:gd name="T5" fmla="*/ 7 h 7"/>
                <a:gd name="T6" fmla="*/ 3 w 114"/>
                <a:gd name="T7" fmla="*/ 7 h 7"/>
                <a:gd name="T8" fmla="*/ 0 w 1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7">
                  <a:moveTo>
                    <a:pt x="0" y="7"/>
                  </a:moveTo>
                  <a:cubicBezTo>
                    <a:pt x="32" y="0"/>
                    <a:pt x="77" y="6"/>
                    <a:pt x="114" y="4"/>
                  </a:cubicBezTo>
                  <a:cubicBezTo>
                    <a:pt x="114" y="5"/>
                    <a:pt x="114" y="6"/>
                    <a:pt x="114" y="7"/>
                  </a:cubicBezTo>
                  <a:cubicBezTo>
                    <a:pt x="77" y="7"/>
                    <a:pt x="40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2" name="Freeform 1017"/>
            <p:cNvSpPr/>
            <p:nvPr/>
          </p:nvSpPr>
          <p:spPr bwMode="auto">
            <a:xfrm>
              <a:off x="503243" y="3371056"/>
              <a:ext cx="277813" cy="15875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3" name="Freeform 1019"/>
            <p:cNvSpPr/>
            <p:nvPr/>
          </p:nvSpPr>
          <p:spPr bwMode="auto">
            <a:xfrm>
              <a:off x="2730506" y="4383881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4" name="Freeform 1020"/>
            <p:cNvSpPr/>
            <p:nvPr/>
          </p:nvSpPr>
          <p:spPr bwMode="auto">
            <a:xfrm>
              <a:off x="2760668" y="4760119"/>
              <a:ext cx="7938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5" name="Freeform 1021"/>
            <p:cNvSpPr/>
            <p:nvPr/>
          </p:nvSpPr>
          <p:spPr bwMode="auto">
            <a:xfrm>
              <a:off x="1303343" y="1767681"/>
              <a:ext cx="346075" cy="107950"/>
            </a:xfrm>
            <a:custGeom>
              <a:avLst/>
              <a:gdLst>
                <a:gd name="T0" fmla="*/ 29 w 116"/>
                <a:gd name="T1" fmla="*/ 36 h 36"/>
                <a:gd name="T2" fmla="*/ 116 w 116"/>
                <a:gd name="T3" fmla="*/ 18 h 36"/>
                <a:gd name="T4" fmla="*/ 113 w 116"/>
                <a:gd name="T5" fmla="*/ 18 h 36"/>
                <a:gd name="T6" fmla="*/ 29 w 116"/>
                <a:gd name="T7" fmla="*/ 18 h 36"/>
                <a:gd name="T8" fmla="*/ 29 w 1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36">
                  <a:moveTo>
                    <a:pt x="29" y="36"/>
                  </a:moveTo>
                  <a:cubicBezTo>
                    <a:pt x="0" y="0"/>
                    <a:pt x="100" y="18"/>
                    <a:pt x="116" y="18"/>
                  </a:cubicBezTo>
                  <a:cubicBezTo>
                    <a:pt x="115" y="18"/>
                    <a:pt x="114" y="18"/>
                    <a:pt x="113" y="18"/>
                  </a:cubicBezTo>
                  <a:cubicBezTo>
                    <a:pt x="85" y="18"/>
                    <a:pt x="57" y="18"/>
                    <a:pt x="29" y="18"/>
                  </a:cubicBezTo>
                  <a:cubicBezTo>
                    <a:pt x="29" y="24"/>
                    <a:pt x="29" y="30"/>
                    <a:pt x="29" y="36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6" name="Freeform 1022"/>
            <p:cNvSpPr/>
            <p:nvPr/>
          </p:nvSpPr>
          <p:spPr bwMode="auto">
            <a:xfrm>
              <a:off x="1368431" y="2242344"/>
              <a:ext cx="280988" cy="63500"/>
            </a:xfrm>
            <a:custGeom>
              <a:avLst/>
              <a:gdLst>
                <a:gd name="T0" fmla="*/ 7 w 94"/>
                <a:gd name="T1" fmla="*/ 21 h 21"/>
                <a:gd name="T2" fmla="*/ 4 w 94"/>
                <a:gd name="T3" fmla="*/ 0 h 21"/>
                <a:gd name="T4" fmla="*/ 94 w 94"/>
                <a:gd name="T5" fmla="*/ 0 h 21"/>
                <a:gd name="T6" fmla="*/ 94 w 94"/>
                <a:gd name="T7" fmla="*/ 3 h 21"/>
                <a:gd name="T8" fmla="*/ 91 w 94"/>
                <a:gd name="T9" fmla="*/ 3 h 21"/>
                <a:gd name="T10" fmla="*/ 7 w 94"/>
                <a:gd name="T11" fmla="*/ 3 h 21"/>
                <a:gd name="T12" fmla="*/ 7 w 94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21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7" name="Freeform 1023"/>
            <p:cNvSpPr/>
            <p:nvPr/>
          </p:nvSpPr>
          <p:spPr bwMode="auto">
            <a:xfrm>
              <a:off x="476256" y="3051969"/>
              <a:ext cx="314325" cy="14288"/>
            </a:xfrm>
            <a:custGeom>
              <a:avLst/>
              <a:gdLst>
                <a:gd name="T0" fmla="*/ 0 w 105"/>
                <a:gd name="T1" fmla="*/ 5 h 5"/>
                <a:gd name="T2" fmla="*/ 105 w 105"/>
                <a:gd name="T3" fmla="*/ 5 h 5"/>
                <a:gd name="T4" fmla="*/ 0 w 10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5">
                  <a:moveTo>
                    <a:pt x="0" y="5"/>
                  </a:moveTo>
                  <a:cubicBezTo>
                    <a:pt x="28" y="0"/>
                    <a:pt x="77" y="0"/>
                    <a:pt x="105" y="5"/>
                  </a:cubicBezTo>
                  <a:cubicBezTo>
                    <a:pt x="70" y="5"/>
                    <a:pt x="3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8" name="Freeform 1024"/>
            <p:cNvSpPr/>
            <p:nvPr/>
          </p:nvSpPr>
          <p:spPr bwMode="auto">
            <a:xfrm>
              <a:off x="930281" y="3210719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9" name="Freeform 1025"/>
            <p:cNvSpPr/>
            <p:nvPr/>
          </p:nvSpPr>
          <p:spPr bwMode="auto">
            <a:xfrm>
              <a:off x="1368431" y="4393406"/>
              <a:ext cx="280988" cy="61913"/>
            </a:xfrm>
            <a:custGeom>
              <a:avLst/>
              <a:gdLst>
                <a:gd name="T0" fmla="*/ 7 w 94"/>
                <a:gd name="T1" fmla="*/ 21 h 21"/>
                <a:gd name="T2" fmla="*/ 4 w 94"/>
                <a:gd name="T3" fmla="*/ 0 h 21"/>
                <a:gd name="T4" fmla="*/ 94 w 94"/>
                <a:gd name="T5" fmla="*/ 0 h 21"/>
                <a:gd name="T6" fmla="*/ 94 w 94"/>
                <a:gd name="T7" fmla="*/ 3 h 21"/>
                <a:gd name="T8" fmla="*/ 91 w 94"/>
                <a:gd name="T9" fmla="*/ 3 h 21"/>
                <a:gd name="T10" fmla="*/ 7 w 94"/>
                <a:gd name="T11" fmla="*/ 3 h 21"/>
                <a:gd name="T12" fmla="*/ 7 w 94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21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0" name="Freeform 1026"/>
            <p:cNvSpPr/>
            <p:nvPr/>
          </p:nvSpPr>
          <p:spPr bwMode="auto">
            <a:xfrm>
              <a:off x="512768" y="1650206"/>
              <a:ext cx="277813" cy="15875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1" name="Freeform 1027"/>
            <p:cNvSpPr/>
            <p:nvPr/>
          </p:nvSpPr>
          <p:spPr bwMode="auto">
            <a:xfrm>
              <a:off x="512768" y="3810794"/>
              <a:ext cx="277813" cy="14288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2" name="Freeform 1028"/>
            <p:cNvSpPr/>
            <p:nvPr/>
          </p:nvSpPr>
          <p:spPr bwMode="auto">
            <a:xfrm>
              <a:off x="1792293" y="3828256"/>
              <a:ext cx="296863" cy="20638"/>
            </a:xfrm>
            <a:custGeom>
              <a:avLst/>
              <a:gdLst>
                <a:gd name="T0" fmla="*/ 0 w 99"/>
                <a:gd name="T1" fmla="*/ 0 h 7"/>
                <a:gd name="T2" fmla="*/ 99 w 99"/>
                <a:gd name="T3" fmla="*/ 0 h 7"/>
                <a:gd name="T4" fmla="*/ 99 w 99"/>
                <a:gd name="T5" fmla="*/ 3 h 7"/>
                <a:gd name="T6" fmla="*/ 0 w 9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3" name="Freeform 1029"/>
            <p:cNvSpPr/>
            <p:nvPr/>
          </p:nvSpPr>
          <p:spPr bwMode="auto">
            <a:xfrm>
              <a:off x="2957518" y="1713706"/>
              <a:ext cx="214313" cy="14288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4" name="Freeform 1030"/>
            <p:cNvSpPr/>
            <p:nvPr/>
          </p:nvSpPr>
          <p:spPr bwMode="auto">
            <a:xfrm>
              <a:off x="5222881" y="1875631"/>
              <a:ext cx="188913" cy="7938"/>
            </a:xfrm>
            <a:custGeom>
              <a:avLst/>
              <a:gdLst>
                <a:gd name="T0" fmla="*/ 0 w 63"/>
                <a:gd name="T1" fmla="*/ 0 h 3"/>
                <a:gd name="T2" fmla="*/ 63 w 63"/>
                <a:gd name="T3" fmla="*/ 0 h 3"/>
                <a:gd name="T4" fmla="*/ 63 w 63"/>
                <a:gd name="T5" fmla="*/ 3 h 3"/>
                <a:gd name="T6" fmla="*/ 0 w 63"/>
                <a:gd name="T7" fmla="*/ 3 h 3"/>
                <a:gd name="T8" fmla="*/ 0 w 6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5" name="Freeform 1031"/>
            <p:cNvSpPr/>
            <p:nvPr/>
          </p:nvSpPr>
          <p:spPr bwMode="auto">
            <a:xfrm>
              <a:off x="2679706" y="2478881"/>
              <a:ext cx="241300" cy="14288"/>
            </a:xfrm>
            <a:custGeom>
              <a:avLst/>
              <a:gdLst>
                <a:gd name="T0" fmla="*/ 0 w 81"/>
                <a:gd name="T1" fmla="*/ 5 h 5"/>
                <a:gd name="T2" fmla="*/ 81 w 81"/>
                <a:gd name="T3" fmla="*/ 5 h 5"/>
                <a:gd name="T4" fmla="*/ 0 w 8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6" name="Freeform 1032"/>
            <p:cNvSpPr/>
            <p:nvPr/>
          </p:nvSpPr>
          <p:spPr bwMode="auto">
            <a:xfrm>
              <a:off x="3267081" y="28614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1033"/>
            <p:cNvSpPr/>
            <p:nvPr/>
          </p:nvSpPr>
          <p:spPr bwMode="auto">
            <a:xfrm>
              <a:off x="3294068" y="40171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8" name="Freeform 1034"/>
            <p:cNvSpPr/>
            <p:nvPr/>
          </p:nvSpPr>
          <p:spPr bwMode="auto">
            <a:xfrm>
              <a:off x="2686056" y="4248944"/>
              <a:ext cx="31750" cy="233363"/>
            </a:xfrm>
            <a:custGeom>
              <a:avLst/>
              <a:gdLst>
                <a:gd name="T0" fmla="*/ 4 w 11"/>
                <a:gd name="T1" fmla="*/ 0 h 78"/>
                <a:gd name="T2" fmla="*/ 7 w 11"/>
                <a:gd name="T3" fmla="*/ 78 h 78"/>
                <a:gd name="T4" fmla="*/ 4 w 11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9" name="Freeform 1035"/>
            <p:cNvSpPr/>
            <p:nvPr/>
          </p:nvSpPr>
          <p:spPr bwMode="auto">
            <a:xfrm>
              <a:off x="6450018" y="4599781"/>
              <a:ext cx="20638" cy="106363"/>
            </a:xfrm>
            <a:custGeom>
              <a:avLst/>
              <a:gdLst>
                <a:gd name="T0" fmla="*/ 3 w 7"/>
                <a:gd name="T1" fmla="*/ 0 h 36"/>
                <a:gd name="T2" fmla="*/ 0 w 7"/>
                <a:gd name="T3" fmla="*/ 36 h 36"/>
                <a:gd name="T4" fmla="*/ 0 w 7"/>
                <a:gd name="T5" fmla="*/ 0 h 36"/>
                <a:gd name="T6" fmla="*/ 3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3" y="0"/>
                  </a:move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037"/>
            <p:cNvSpPr/>
            <p:nvPr/>
          </p:nvSpPr>
          <p:spPr bwMode="auto">
            <a:xfrm>
              <a:off x="485781" y="2621756"/>
              <a:ext cx="304800" cy="14288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1" name="Freeform 1038"/>
            <p:cNvSpPr/>
            <p:nvPr/>
          </p:nvSpPr>
          <p:spPr bwMode="auto">
            <a:xfrm>
              <a:off x="5070481" y="3515519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2" name="Freeform 1039"/>
            <p:cNvSpPr/>
            <p:nvPr/>
          </p:nvSpPr>
          <p:spPr bwMode="auto">
            <a:xfrm>
              <a:off x="1354143" y="3933031"/>
              <a:ext cx="314325" cy="20638"/>
            </a:xfrm>
            <a:custGeom>
              <a:avLst/>
              <a:gdLst>
                <a:gd name="T0" fmla="*/ 0 w 105"/>
                <a:gd name="T1" fmla="*/ 7 h 7"/>
                <a:gd name="T2" fmla="*/ 105 w 105"/>
                <a:gd name="T3" fmla="*/ 4 h 7"/>
                <a:gd name="T4" fmla="*/ 105 w 105"/>
                <a:gd name="T5" fmla="*/ 7 h 7"/>
                <a:gd name="T6" fmla="*/ 0 w 10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1040"/>
            <p:cNvSpPr/>
            <p:nvPr/>
          </p:nvSpPr>
          <p:spPr bwMode="auto">
            <a:xfrm>
              <a:off x="495306" y="4766469"/>
              <a:ext cx="303213" cy="20638"/>
            </a:xfrm>
            <a:custGeom>
              <a:avLst/>
              <a:gdLst>
                <a:gd name="T0" fmla="*/ 0 w 102"/>
                <a:gd name="T1" fmla="*/ 7 h 7"/>
                <a:gd name="T2" fmla="*/ 102 w 102"/>
                <a:gd name="T3" fmla="*/ 4 h 7"/>
                <a:gd name="T4" fmla="*/ 102 w 102"/>
                <a:gd name="T5" fmla="*/ 7 h 7"/>
                <a:gd name="T6" fmla="*/ 0 w 10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4" name="Freeform 1041"/>
            <p:cNvSpPr/>
            <p:nvPr/>
          </p:nvSpPr>
          <p:spPr bwMode="auto">
            <a:xfrm>
              <a:off x="5589593" y="4918869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5" name="Freeform 1042"/>
            <p:cNvSpPr/>
            <p:nvPr/>
          </p:nvSpPr>
          <p:spPr bwMode="auto">
            <a:xfrm>
              <a:off x="288931" y="5122069"/>
              <a:ext cx="1468438" cy="14288"/>
            </a:xfrm>
            <a:custGeom>
              <a:avLst/>
              <a:gdLst>
                <a:gd name="T0" fmla="*/ 0 w 492"/>
                <a:gd name="T1" fmla="*/ 5 h 5"/>
                <a:gd name="T2" fmla="*/ 492 w 492"/>
                <a:gd name="T3" fmla="*/ 5 h 5"/>
                <a:gd name="T4" fmla="*/ 3 w 492"/>
                <a:gd name="T5" fmla="*/ 5 h 5"/>
                <a:gd name="T6" fmla="*/ 0 w 49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2" h="5">
                  <a:moveTo>
                    <a:pt x="0" y="5"/>
                  </a:moveTo>
                  <a:cubicBezTo>
                    <a:pt x="157" y="0"/>
                    <a:pt x="335" y="0"/>
                    <a:pt x="492" y="5"/>
                  </a:cubicBezTo>
                  <a:cubicBezTo>
                    <a:pt x="329" y="5"/>
                    <a:pt x="166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6" name="Freeform 1043"/>
            <p:cNvSpPr/>
            <p:nvPr/>
          </p:nvSpPr>
          <p:spPr bwMode="auto">
            <a:xfrm>
              <a:off x="2751143" y="5122069"/>
              <a:ext cx="565150" cy="14288"/>
            </a:xfrm>
            <a:custGeom>
              <a:avLst/>
              <a:gdLst>
                <a:gd name="T0" fmla="*/ 0 w 189"/>
                <a:gd name="T1" fmla="*/ 5 h 5"/>
                <a:gd name="T2" fmla="*/ 189 w 189"/>
                <a:gd name="T3" fmla="*/ 5 h 5"/>
                <a:gd name="T4" fmla="*/ 0 w 18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9" h="5">
                  <a:moveTo>
                    <a:pt x="0" y="5"/>
                  </a:moveTo>
                  <a:cubicBezTo>
                    <a:pt x="56" y="0"/>
                    <a:pt x="133" y="0"/>
                    <a:pt x="189" y="5"/>
                  </a:cubicBezTo>
                  <a:cubicBezTo>
                    <a:pt x="126" y="5"/>
                    <a:pt x="6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7" name="Freeform 1044"/>
            <p:cNvSpPr/>
            <p:nvPr/>
          </p:nvSpPr>
          <p:spPr bwMode="auto">
            <a:xfrm>
              <a:off x="512768" y="2286794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8" name="Freeform 1045"/>
            <p:cNvSpPr/>
            <p:nvPr/>
          </p:nvSpPr>
          <p:spPr bwMode="auto">
            <a:xfrm>
              <a:off x="512768" y="4017169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9" name="Freeform 1046"/>
            <p:cNvSpPr/>
            <p:nvPr/>
          </p:nvSpPr>
          <p:spPr bwMode="auto">
            <a:xfrm>
              <a:off x="512768" y="44378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0" name="Freeform 1047"/>
            <p:cNvSpPr/>
            <p:nvPr/>
          </p:nvSpPr>
          <p:spPr bwMode="auto">
            <a:xfrm>
              <a:off x="2849568" y="1693069"/>
              <a:ext cx="444500" cy="109538"/>
            </a:xfrm>
            <a:custGeom>
              <a:avLst/>
              <a:gdLst>
                <a:gd name="T0" fmla="*/ 69 w 149"/>
                <a:gd name="T1" fmla="*/ 28 h 37"/>
                <a:gd name="T2" fmla="*/ 0 w 149"/>
                <a:gd name="T3" fmla="*/ 28 h 37"/>
                <a:gd name="T4" fmla="*/ 0 w 149"/>
                <a:gd name="T5" fmla="*/ 1 h 37"/>
                <a:gd name="T6" fmla="*/ 36 w 149"/>
                <a:gd name="T7" fmla="*/ 7 h 37"/>
                <a:gd name="T8" fmla="*/ 108 w 149"/>
                <a:gd name="T9" fmla="*/ 7 h 37"/>
                <a:gd name="T10" fmla="*/ 117 w 149"/>
                <a:gd name="T11" fmla="*/ 7 h 37"/>
                <a:gd name="T12" fmla="*/ 144 w 149"/>
                <a:gd name="T13" fmla="*/ 34 h 37"/>
                <a:gd name="T14" fmla="*/ 144 w 149"/>
                <a:gd name="T15" fmla="*/ 37 h 37"/>
                <a:gd name="T16" fmla="*/ 102 w 149"/>
                <a:gd name="T17" fmla="*/ 31 h 37"/>
                <a:gd name="T18" fmla="*/ 69 w 149"/>
                <a:gd name="T19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37">
                  <a:moveTo>
                    <a:pt x="69" y="28"/>
                  </a:moveTo>
                  <a:cubicBezTo>
                    <a:pt x="46" y="28"/>
                    <a:pt x="23" y="28"/>
                    <a:pt x="0" y="28"/>
                  </a:cubicBezTo>
                  <a:cubicBezTo>
                    <a:pt x="0" y="19"/>
                    <a:pt x="0" y="10"/>
                    <a:pt x="0" y="1"/>
                  </a:cubicBezTo>
                  <a:cubicBezTo>
                    <a:pt x="15" y="0"/>
                    <a:pt x="21" y="8"/>
                    <a:pt x="36" y="7"/>
                  </a:cubicBezTo>
                  <a:cubicBezTo>
                    <a:pt x="53" y="12"/>
                    <a:pt x="91" y="12"/>
                    <a:pt x="108" y="7"/>
                  </a:cubicBezTo>
                  <a:cubicBezTo>
                    <a:pt x="111" y="7"/>
                    <a:pt x="114" y="7"/>
                    <a:pt x="117" y="7"/>
                  </a:cubicBezTo>
                  <a:cubicBezTo>
                    <a:pt x="140" y="2"/>
                    <a:pt x="149" y="11"/>
                    <a:pt x="144" y="34"/>
                  </a:cubicBezTo>
                  <a:cubicBezTo>
                    <a:pt x="144" y="35"/>
                    <a:pt x="144" y="36"/>
                    <a:pt x="144" y="37"/>
                  </a:cubicBezTo>
                  <a:cubicBezTo>
                    <a:pt x="129" y="36"/>
                    <a:pt x="118" y="31"/>
                    <a:pt x="102" y="31"/>
                  </a:cubicBezTo>
                  <a:cubicBezTo>
                    <a:pt x="97" y="24"/>
                    <a:pt x="79" y="30"/>
                    <a:pt x="69" y="28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1" name="Freeform 1048"/>
            <p:cNvSpPr/>
            <p:nvPr/>
          </p:nvSpPr>
          <p:spPr bwMode="auto">
            <a:xfrm>
              <a:off x="7935918" y="1229519"/>
              <a:ext cx="22225" cy="341313"/>
            </a:xfrm>
            <a:custGeom>
              <a:avLst/>
              <a:gdLst>
                <a:gd name="T0" fmla="*/ 0 w 7"/>
                <a:gd name="T1" fmla="*/ 0 h 114"/>
                <a:gd name="T2" fmla="*/ 3 w 7"/>
                <a:gd name="T3" fmla="*/ 114 h 114"/>
                <a:gd name="T4" fmla="*/ 0 w 7"/>
                <a:gd name="T5" fmla="*/ 114 h 114"/>
                <a:gd name="T6" fmla="*/ 0 w 7"/>
                <a:gd name="T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4">
                  <a:moveTo>
                    <a:pt x="0" y="0"/>
                  </a:moveTo>
                  <a:cubicBezTo>
                    <a:pt x="7" y="32"/>
                    <a:pt x="1" y="77"/>
                    <a:pt x="3" y="114"/>
                  </a:cubicBezTo>
                  <a:cubicBezTo>
                    <a:pt x="2" y="114"/>
                    <a:pt x="1" y="114"/>
                    <a:pt x="0" y="114"/>
                  </a:cubicBezTo>
                  <a:cubicBezTo>
                    <a:pt x="0" y="76"/>
                    <a:pt x="0" y="38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2" name="Freeform 1049"/>
            <p:cNvSpPr/>
            <p:nvPr/>
          </p:nvSpPr>
          <p:spPr bwMode="auto">
            <a:xfrm>
              <a:off x="2768606" y="4001294"/>
              <a:ext cx="430213" cy="15875"/>
            </a:xfrm>
            <a:custGeom>
              <a:avLst/>
              <a:gdLst>
                <a:gd name="T0" fmla="*/ 0 w 144"/>
                <a:gd name="T1" fmla="*/ 5 h 5"/>
                <a:gd name="T2" fmla="*/ 144 w 144"/>
                <a:gd name="T3" fmla="*/ 5 h 5"/>
                <a:gd name="T4" fmla="*/ 0 w 14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5">
                  <a:moveTo>
                    <a:pt x="0" y="5"/>
                  </a:moveTo>
                  <a:cubicBezTo>
                    <a:pt x="41" y="0"/>
                    <a:pt x="103" y="0"/>
                    <a:pt x="144" y="5"/>
                  </a:cubicBezTo>
                  <a:cubicBezTo>
                    <a:pt x="96" y="5"/>
                    <a:pt x="48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3" name="Freeform 1050"/>
            <p:cNvSpPr/>
            <p:nvPr/>
          </p:nvSpPr>
          <p:spPr bwMode="auto">
            <a:xfrm>
              <a:off x="6751643" y="1364456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4" name="Freeform 1051"/>
            <p:cNvSpPr/>
            <p:nvPr/>
          </p:nvSpPr>
          <p:spPr bwMode="auto">
            <a:xfrm>
              <a:off x="7100893" y="1686719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1052"/>
            <p:cNvSpPr/>
            <p:nvPr/>
          </p:nvSpPr>
          <p:spPr bwMode="auto">
            <a:xfrm>
              <a:off x="6742118" y="1955006"/>
              <a:ext cx="20638" cy="171450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6" name="Freeform 1053"/>
            <p:cNvSpPr/>
            <p:nvPr/>
          </p:nvSpPr>
          <p:spPr bwMode="auto">
            <a:xfrm>
              <a:off x="7118356" y="2358231"/>
              <a:ext cx="33338" cy="439738"/>
            </a:xfrm>
            <a:custGeom>
              <a:avLst/>
              <a:gdLst>
                <a:gd name="T0" fmla="*/ 4 w 11"/>
                <a:gd name="T1" fmla="*/ 0 h 147"/>
                <a:gd name="T2" fmla="*/ 7 w 11"/>
                <a:gd name="T3" fmla="*/ 147 h 147"/>
                <a:gd name="T4" fmla="*/ 4 w 11"/>
                <a:gd name="T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47">
                  <a:moveTo>
                    <a:pt x="4" y="0"/>
                  </a:moveTo>
                  <a:cubicBezTo>
                    <a:pt x="11" y="43"/>
                    <a:pt x="5" y="99"/>
                    <a:pt x="7" y="147"/>
                  </a:cubicBezTo>
                  <a:cubicBezTo>
                    <a:pt x="0" y="104"/>
                    <a:pt x="6" y="4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7" name="Freeform 1054"/>
            <p:cNvSpPr/>
            <p:nvPr/>
          </p:nvSpPr>
          <p:spPr bwMode="auto">
            <a:xfrm>
              <a:off x="6611943" y="5037931"/>
              <a:ext cx="153988" cy="66675"/>
            </a:xfrm>
            <a:custGeom>
              <a:avLst/>
              <a:gdLst>
                <a:gd name="T0" fmla="*/ 45 w 52"/>
                <a:gd name="T1" fmla="*/ 0 h 22"/>
                <a:gd name="T2" fmla="*/ 48 w 52"/>
                <a:gd name="T3" fmla="*/ 18 h 22"/>
                <a:gd name="T4" fmla="*/ 0 w 52"/>
                <a:gd name="T5" fmla="*/ 15 h 22"/>
                <a:gd name="T6" fmla="*/ 45 w 52"/>
                <a:gd name="T7" fmla="*/ 15 h 22"/>
                <a:gd name="T8" fmla="*/ 45 w 5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2">
                  <a:moveTo>
                    <a:pt x="45" y="0"/>
                  </a:moveTo>
                  <a:cubicBezTo>
                    <a:pt x="52" y="0"/>
                    <a:pt x="46" y="13"/>
                    <a:pt x="48" y="18"/>
                  </a:cubicBezTo>
                  <a:cubicBezTo>
                    <a:pt x="33" y="16"/>
                    <a:pt x="10" y="22"/>
                    <a:pt x="0" y="15"/>
                  </a:cubicBezTo>
                  <a:cubicBezTo>
                    <a:pt x="15" y="15"/>
                    <a:pt x="30" y="15"/>
                    <a:pt x="45" y="15"/>
                  </a:cubicBezTo>
                  <a:cubicBezTo>
                    <a:pt x="45" y="10"/>
                    <a:pt x="45" y="5"/>
                    <a:pt x="45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1055"/>
            <p:cNvSpPr/>
            <p:nvPr/>
          </p:nvSpPr>
          <p:spPr bwMode="auto">
            <a:xfrm>
              <a:off x="8318506" y="575469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9" name="Freeform 1056"/>
            <p:cNvSpPr/>
            <p:nvPr/>
          </p:nvSpPr>
          <p:spPr bwMode="auto">
            <a:xfrm>
              <a:off x="7040568" y="1008856"/>
              <a:ext cx="171450" cy="14288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0" name="Freeform 1057"/>
            <p:cNvSpPr/>
            <p:nvPr/>
          </p:nvSpPr>
          <p:spPr bwMode="auto">
            <a:xfrm>
              <a:off x="6745293" y="1199356"/>
              <a:ext cx="439738" cy="33338"/>
            </a:xfrm>
            <a:custGeom>
              <a:avLst/>
              <a:gdLst>
                <a:gd name="T0" fmla="*/ 0 w 147"/>
                <a:gd name="T1" fmla="*/ 4 h 11"/>
                <a:gd name="T2" fmla="*/ 147 w 147"/>
                <a:gd name="T3" fmla="*/ 7 h 11"/>
                <a:gd name="T4" fmla="*/ 0 w 14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11">
                  <a:moveTo>
                    <a:pt x="0" y="4"/>
                  </a:moveTo>
                  <a:cubicBezTo>
                    <a:pt x="48" y="6"/>
                    <a:pt x="104" y="0"/>
                    <a:pt x="147" y="7"/>
                  </a:cubicBezTo>
                  <a:cubicBezTo>
                    <a:pt x="99" y="5"/>
                    <a:pt x="43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1058"/>
            <p:cNvSpPr/>
            <p:nvPr/>
          </p:nvSpPr>
          <p:spPr bwMode="auto">
            <a:xfrm>
              <a:off x="6734181" y="1524794"/>
              <a:ext cx="31750" cy="171450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2" name="Freeform 1059"/>
            <p:cNvSpPr/>
            <p:nvPr/>
          </p:nvSpPr>
          <p:spPr bwMode="auto">
            <a:xfrm>
              <a:off x="6751643" y="2215356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3" name="Freeform 1060"/>
            <p:cNvSpPr/>
            <p:nvPr/>
          </p:nvSpPr>
          <p:spPr bwMode="auto">
            <a:xfrm>
              <a:off x="7942268" y="4248944"/>
              <a:ext cx="33338" cy="161925"/>
            </a:xfrm>
            <a:custGeom>
              <a:avLst/>
              <a:gdLst>
                <a:gd name="T0" fmla="*/ 4 w 11"/>
                <a:gd name="T1" fmla="*/ 0 h 54"/>
                <a:gd name="T2" fmla="*/ 7 w 11"/>
                <a:gd name="T3" fmla="*/ 54 h 54"/>
                <a:gd name="T4" fmla="*/ 4 w 11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4" name="组合 933"/>
          <p:cNvGrpSpPr/>
          <p:nvPr/>
        </p:nvGrpSpPr>
        <p:grpSpPr>
          <a:xfrm>
            <a:off x="1547664" y="790902"/>
            <a:ext cx="2448271" cy="3506081"/>
            <a:chOff x="12646026" y="-238125"/>
            <a:chExt cx="3960813" cy="5672138"/>
          </a:xfrm>
          <a:effectLst>
            <a:outerShdw blurRad="139700" dist="63500" dir="2700000" sx="102000" sy="102000" algn="tl" rotWithShape="0">
              <a:prstClr val="black">
                <a:alpha val="86000"/>
              </a:prstClr>
            </a:outerShdw>
          </a:effectLst>
        </p:grpSpPr>
        <p:sp>
          <p:nvSpPr>
            <p:cNvPr id="935" name="Freeform 367"/>
            <p:cNvSpPr/>
            <p:nvPr/>
          </p:nvSpPr>
          <p:spPr bwMode="auto">
            <a:xfrm>
              <a:off x="14974888" y="-65087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6" name="Freeform 368"/>
            <p:cNvSpPr/>
            <p:nvPr/>
          </p:nvSpPr>
          <p:spPr bwMode="auto">
            <a:xfrm>
              <a:off x="15351126" y="442913"/>
              <a:ext cx="288925" cy="223838"/>
            </a:xfrm>
            <a:custGeom>
              <a:avLst/>
              <a:gdLst>
                <a:gd name="T0" fmla="*/ 84 w 97"/>
                <a:gd name="T1" fmla="*/ 0 h 75"/>
                <a:gd name="T2" fmla="*/ 96 w 97"/>
                <a:gd name="T3" fmla="*/ 42 h 75"/>
                <a:gd name="T4" fmla="*/ 0 w 97"/>
                <a:gd name="T5" fmla="*/ 66 h 75"/>
                <a:gd name="T6" fmla="*/ 84 w 9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75">
                  <a:moveTo>
                    <a:pt x="84" y="0"/>
                  </a:moveTo>
                  <a:cubicBezTo>
                    <a:pt x="89" y="13"/>
                    <a:pt x="97" y="23"/>
                    <a:pt x="96" y="42"/>
                  </a:cubicBezTo>
                  <a:cubicBezTo>
                    <a:pt x="69" y="54"/>
                    <a:pt x="38" y="75"/>
                    <a:pt x="0" y="66"/>
                  </a:cubicBezTo>
                  <a:cubicBezTo>
                    <a:pt x="8" y="24"/>
                    <a:pt x="37" y="3"/>
                    <a:pt x="84" y="0"/>
                  </a:cubicBezTo>
                  <a:close/>
                </a:path>
              </a:pathLst>
            </a:custGeom>
            <a:solidFill>
              <a:srgbClr val="E9D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369"/>
            <p:cNvSpPr/>
            <p:nvPr/>
          </p:nvSpPr>
          <p:spPr bwMode="auto">
            <a:xfrm>
              <a:off x="14490701" y="523875"/>
              <a:ext cx="14288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8" name="Freeform 370"/>
            <p:cNvSpPr/>
            <p:nvPr/>
          </p:nvSpPr>
          <p:spPr bwMode="auto">
            <a:xfrm>
              <a:off x="14311313" y="711200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762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9" name="Freeform 371"/>
            <p:cNvSpPr/>
            <p:nvPr/>
          </p:nvSpPr>
          <p:spPr bwMode="auto">
            <a:xfrm>
              <a:off x="15324138" y="885825"/>
              <a:ext cx="133350" cy="14288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372"/>
            <p:cNvSpPr/>
            <p:nvPr/>
          </p:nvSpPr>
          <p:spPr bwMode="auto">
            <a:xfrm>
              <a:off x="15878176" y="989013"/>
              <a:ext cx="15875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1" name="Freeform 373"/>
            <p:cNvSpPr/>
            <p:nvPr/>
          </p:nvSpPr>
          <p:spPr bwMode="auto">
            <a:xfrm>
              <a:off x="14473238" y="1181100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C9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2" name="Freeform 374"/>
            <p:cNvSpPr/>
            <p:nvPr/>
          </p:nvSpPr>
          <p:spPr bwMode="auto">
            <a:xfrm>
              <a:off x="13768388" y="1258888"/>
              <a:ext cx="14288" cy="88900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375"/>
            <p:cNvSpPr/>
            <p:nvPr/>
          </p:nvSpPr>
          <p:spPr bwMode="auto">
            <a:xfrm>
              <a:off x="15457488" y="1262063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EE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4" name="Freeform 376"/>
            <p:cNvSpPr/>
            <p:nvPr/>
          </p:nvSpPr>
          <p:spPr bwMode="auto">
            <a:xfrm>
              <a:off x="15290801" y="1276350"/>
              <a:ext cx="319088" cy="166688"/>
            </a:xfrm>
            <a:custGeom>
              <a:avLst/>
              <a:gdLst>
                <a:gd name="T0" fmla="*/ 89 w 107"/>
                <a:gd name="T1" fmla="*/ 0 h 56"/>
                <a:gd name="T2" fmla="*/ 101 w 107"/>
                <a:gd name="T3" fmla="*/ 39 h 56"/>
                <a:gd name="T4" fmla="*/ 5 w 107"/>
                <a:gd name="T5" fmla="*/ 45 h 56"/>
                <a:gd name="T6" fmla="*/ 2 w 107"/>
                <a:gd name="T7" fmla="*/ 39 h 56"/>
                <a:gd name="T8" fmla="*/ 56 w 107"/>
                <a:gd name="T9" fmla="*/ 0 h 56"/>
                <a:gd name="T10" fmla="*/ 89 w 107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56">
                  <a:moveTo>
                    <a:pt x="89" y="0"/>
                  </a:moveTo>
                  <a:cubicBezTo>
                    <a:pt x="106" y="0"/>
                    <a:pt x="107" y="25"/>
                    <a:pt x="101" y="39"/>
                  </a:cubicBezTo>
                  <a:cubicBezTo>
                    <a:pt x="80" y="50"/>
                    <a:pt x="29" y="56"/>
                    <a:pt x="5" y="45"/>
                  </a:cubicBezTo>
                  <a:cubicBezTo>
                    <a:pt x="5" y="42"/>
                    <a:pt x="4" y="40"/>
                    <a:pt x="2" y="39"/>
                  </a:cubicBezTo>
                  <a:cubicBezTo>
                    <a:pt x="0" y="6"/>
                    <a:pt x="27" y="2"/>
                    <a:pt x="56" y="0"/>
                  </a:cubicBezTo>
                  <a:cubicBezTo>
                    <a:pt x="67" y="0"/>
                    <a:pt x="78" y="0"/>
                    <a:pt x="89" y="0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5" name="Freeform 377"/>
            <p:cNvSpPr/>
            <p:nvPr/>
          </p:nvSpPr>
          <p:spPr bwMode="auto">
            <a:xfrm>
              <a:off x="14246226" y="1344613"/>
              <a:ext cx="441325" cy="273050"/>
            </a:xfrm>
            <a:custGeom>
              <a:avLst/>
              <a:gdLst>
                <a:gd name="T0" fmla="*/ 148 w 148"/>
                <a:gd name="T1" fmla="*/ 43 h 91"/>
                <a:gd name="T2" fmla="*/ 43 w 148"/>
                <a:gd name="T3" fmla="*/ 91 h 91"/>
                <a:gd name="T4" fmla="*/ 148 w 148"/>
                <a:gd name="T5" fmla="*/ 4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91">
                  <a:moveTo>
                    <a:pt x="148" y="43"/>
                  </a:moveTo>
                  <a:cubicBezTo>
                    <a:pt x="131" y="77"/>
                    <a:pt x="80" y="77"/>
                    <a:pt x="43" y="91"/>
                  </a:cubicBezTo>
                  <a:cubicBezTo>
                    <a:pt x="0" y="42"/>
                    <a:pt x="116" y="0"/>
                    <a:pt x="148" y="43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378"/>
            <p:cNvSpPr/>
            <p:nvPr/>
          </p:nvSpPr>
          <p:spPr bwMode="auto">
            <a:xfrm>
              <a:off x="15851188" y="1679575"/>
              <a:ext cx="98425" cy="14288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7" name="Freeform 380"/>
            <p:cNvSpPr/>
            <p:nvPr/>
          </p:nvSpPr>
          <p:spPr bwMode="auto">
            <a:xfrm>
              <a:off x="15474951" y="3113088"/>
              <a:ext cx="15875" cy="90488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4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8" name="Freeform 381"/>
            <p:cNvSpPr/>
            <p:nvPr/>
          </p:nvSpPr>
          <p:spPr bwMode="auto">
            <a:xfrm>
              <a:off x="14830426" y="3983038"/>
              <a:ext cx="215900" cy="14288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791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382"/>
            <p:cNvSpPr/>
            <p:nvPr/>
          </p:nvSpPr>
          <p:spPr bwMode="auto">
            <a:xfrm>
              <a:off x="14660563" y="4332288"/>
              <a:ext cx="152400" cy="14288"/>
            </a:xfrm>
            <a:custGeom>
              <a:avLst/>
              <a:gdLst>
                <a:gd name="T0" fmla="*/ 51 w 51"/>
                <a:gd name="T1" fmla="*/ 0 h 5"/>
                <a:gd name="T2" fmla="*/ 0 w 51"/>
                <a:gd name="T3" fmla="*/ 0 h 5"/>
                <a:gd name="T4" fmla="*/ 51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51" y="0"/>
                  </a:moveTo>
                  <a:cubicBezTo>
                    <a:pt x="41" y="5"/>
                    <a:pt x="10" y="5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lose/>
                </a:path>
              </a:pathLst>
            </a:custGeom>
            <a:solidFill>
              <a:srgbClr val="791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0" name="Freeform 383"/>
            <p:cNvSpPr/>
            <p:nvPr/>
          </p:nvSpPr>
          <p:spPr bwMode="auto">
            <a:xfrm>
              <a:off x="14986001" y="4556125"/>
              <a:ext cx="15875" cy="115888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1" name="Freeform 384"/>
            <p:cNvSpPr/>
            <p:nvPr/>
          </p:nvSpPr>
          <p:spPr bwMode="auto">
            <a:xfrm>
              <a:off x="15036801" y="4600575"/>
              <a:ext cx="20638" cy="287338"/>
            </a:xfrm>
            <a:custGeom>
              <a:avLst/>
              <a:gdLst>
                <a:gd name="T0" fmla="*/ 0 w 7"/>
                <a:gd name="T1" fmla="*/ 0 h 96"/>
                <a:gd name="T2" fmla="*/ 3 w 7"/>
                <a:gd name="T3" fmla="*/ 0 h 96"/>
                <a:gd name="T4" fmla="*/ 0 w 7"/>
                <a:gd name="T5" fmla="*/ 96 h 96"/>
                <a:gd name="T6" fmla="*/ 0 w 7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31"/>
                    <a:pt x="7" y="70"/>
                    <a:pt x="0" y="96"/>
                  </a:cubicBezTo>
                  <a:cubicBezTo>
                    <a:pt x="0" y="6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C9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385"/>
            <p:cNvSpPr/>
            <p:nvPr/>
          </p:nvSpPr>
          <p:spPr bwMode="auto">
            <a:xfrm>
              <a:off x="15019338" y="5153025"/>
              <a:ext cx="393700" cy="120650"/>
            </a:xfrm>
            <a:custGeom>
              <a:avLst/>
              <a:gdLst>
                <a:gd name="T0" fmla="*/ 0 w 132"/>
                <a:gd name="T1" fmla="*/ 13 h 40"/>
                <a:gd name="T2" fmla="*/ 132 w 132"/>
                <a:gd name="T3" fmla="*/ 1 h 40"/>
                <a:gd name="T4" fmla="*/ 0 w 132"/>
                <a:gd name="T5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40">
                  <a:moveTo>
                    <a:pt x="0" y="13"/>
                  </a:moveTo>
                  <a:cubicBezTo>
                    <a:pt x="35" y="0"/>
                    <a:pt x="88" y="5"/>
                    <a:pt x="132" y="1"/>
                  </a:cubicBezTo>
                  <a:cubicBezTo>
                    <a:pt x="116" y="40"/>
                    <a:pt x="35" y="24"/>
                    <a:pt x="0" y="13"/>
                  </a:cubicBezTo>
                  <a:close/>
                </a:path>
              </a:pathLst>
            </a:custGeom>
            <a:solidFill>
              <a:srgbClr val="24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3" name="Freeform 386"/>
            <p:cNvSpPr/>
            <p:nvPr/>
          </p:nvSpPr>
          <p:spPr bwMode="auto">
            <a:xfrm>
              <a:off x="13792201" y="5200650"/>
              <a:ext cx="474663" cy="101600"/>
            </a:xfrm>
            <a:custGeom>
              <a:avLst/>
              <a:gdLst>
                <a:gd name="T0" fmla="*/ 159 w 159"/>
                <a:gd name="T1" fmla="*/ 3 h 34"/>
                <a:gd name="T2" fmla="*/ 159 w 159"/>
                <a:gd name="T3" fmla="*/ 21 h 34"/>
                <a:gd name="T4" fmla="*/ 0 w 159"/>
                <a:gd name="T5" fmla="*/ 24 h 34"/>
                <a:gd name="T6" fmla="*/ 66 w 159"/>
                <a:gd name="T7" fmla="*/ 12 h 34"/>
                <a:gd name="T8" fmla="*/ 159 w 159"/>
                <a:gd name="T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34">
                  <a:moveTo>
                    <a:pt x="159" y="3"/>
                  </a:moveTo>
                  <a:cubicBezTo>
                    <a:pt x="159" y="9"/>
                    <a:pt x="159" y="15"/>
                    <a:pt x="159" y="21"/>
                  </a:cubicBezTo>
                  <a:cubicBezTo>
                    <a:pt x="113" y="25"/>
                    <a:pt x="41" y="34"/>
                    <a:pt x="0" y="24"/>
                  </a:cubicBezTo>
                  <a:cubicBezTo>
                    <a:pt x="14" y="8"/>
                    <a:pt x="43" y="14"/>
                    <a:pt x="66" y="12"/>
                  </a:cubicBezTo>
                  <a:cubicBezTo>
                    <a:pt x="99" y="9"/>
                    <a:pt x="134" y="0"/>
                    <a:pt x="159" y="3"/>
                  </a:cubicBezTo>
                  <a:close/>
                </a:path>
              </a:pathLst>
            </a:custGeom>
            <a:solidFill>
              <a:srgbClr val="24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4" name="Freeform 387"/>
            <p:cNvSpPr/>
            <p:nvPr/>
          </p:nvSpPr>
          <p:spPr bwMode="auto">
            <a:xfrm>
              <a:off x="15144751" y="5254625"/>
              <a:ext cx="98425" cy="15875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89"/>
            <p:cNvSpPr/>
            <p:nvPr/>
          </p:nvSpPr>
          <p:spPr bwMode="auto">
            <a:xfrm>
              <a:off x="13630276" y="2151063"/>
              <a:ext cx="117475" cy="66675"/>
            </a:xfrm>
            <a:custGeom>
              <a:avLst/>
              <a:gdLst>
                <a:gd name="T0" fmla="*/ 0 w 39"/>
                <a:gd name="T1" fmla="*/ 7 h 22"/>
                <a:gd name="T2" fmla="*/ 33 w 39"/>
                <a:gd name="T3" fmla="*/ 22 h 22"/>
                <a:gd name="T4" fmla="*/ 30 w 39"/>
                <a:gd name="T5" fmla="*/ 10 h 22"/>
                <a:gd name="T6" fmla="*/ 0 w 39"/>
                <a:gd name="T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2">
                  <a:moveTo>
                    <a:pt x="0" y="7"/>
                  </a:moveTo>
                  <a:cubicBezTo>
                    <a:pt x="15" y="8"/>
                    <a:pt x="39" y="0"/>
                    <a:pt x="33" y="22"/>
                  </a:cubicBezTo>
                  <a:cubicBezTo>
                    <a:pt x="29" y="21"/>
                    <a:pt x="30" y="15"/>
                    <a:pt x="30" y="10"/>
                  </a:cubicBezTo>
                  <a:cubicBezTo>
                    <a:pt x="21" y="8"/>
                    <a:pt x="4" y="14"/>
                    <a:pt x="0" y="7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6" name="Freeform 390"/>
            <p:cNvSpPr>
              <a:spLocks noEditPoints="1"/>
            </p:cNvSpPr>
            <p:nvPr/>
          </p:nvSpPr>
          <p:spPr bwMode="auto">
            <a:xfrm>
              <a:off x="12646026" y="-238125"/>
              <a:ext cx="3960813" cy="5672138"/>
            </a:xfrm>
            <a:custGeom>
              <a:avLst/>
              <a:gdLst>
                <a:gd name="T0" fmla="*/ 924 w 1327"/>
                <a:gd name="T1" fmla="*/ 27 h 1899"/>
                <a:gd name="T2" fmla="*/ 1098 w 1327"/>
                <a:gd name="T3" fmla="*/ 210 h 1899"/>
                <a:gd name="T4" fmla="*/ 1119 w 1327"/>
                <a:gd name="T5" fmla="*/ 483 h 1899"/>
                <a:gd name="T6" fmla="*/ 1068 w 1327"/>
                <a:gd name="T7" fmla="*/ 690 h 1899"/>
                <a:gd name="T8" fmla="*/ 1110 w 1327"/>
                <a:gd name="T9" fmla="*/ 828 h 1899"/>
                <a:gd name="T10" fmla="*/ 1299 w 1327"/>
                <a:gd name="T11" fmla="*/ 879 h 1899"/>
                <a:gd name="T12" fmla="*/ 948 w 1327"/>
                <a:gd name="T13" fmla="*/ 1152 h 1899"/>
                <a:gd name="T14" fmla="*/ 903 w 1327"/>
                <a:gd name="T15" fmla="*/ 1710 h 1899"/>
                <a:gd name="T16" fmla="*/ 750 w 1327"/>
                <a:gd name="T17" fmla="*/ 1575 h 1899"/>
                <a:gd name="T18" fmla="*/ 528 w 1327"/>
                <a:gd name="T19" fmla="*/ 1722 h 1899"/>
                <a:gd name="T20" fmla="*/ 456 w 1327"/>
                <a:gd name="T21" fmla="*/ 1899 h 1899"/>
                <a:gd name="T22" fmla="*/ 351 w 1327"/>
                <a:gd name="T23" fmla="*/ 1881 h 1899"/>
                <a:gd name="T24" fmla="*/ 420 w 1327"/>
                <a:gd name="T25" fmla="*/ 1344 h 1899"/>
                <a:gd name="T26" fmla="*/ 456 w 1327"/>
                <a:gd name="T27" fmla="*/ 1035 h 1899"/>
                <a:gd name="T28" fmla="*/ 201 w 1327"/>
                <a:gd name="T29" fmla="*/ 1074 h 1899"/>
                <a:gd name="T30" fmla="*/ 258 w 1327"/>
                <a:gd name="T31" fmla="*/ 867 h 1899"/>
                <a:gd name="T32" fmla="*/ 360 w 1327"/>
                <a:gd name="T33" fmla="*/ 873 h 1899"/>
                <a:gd name="T34" fmla="*/ 285 w 1327"/>
                <a:gd name="T35" fmla="*/ 588 h 1899"/>
                <a:gd name="T36" fmla="*/ 450 w 1327"/>
                <a:gd name="T37" fmla="*/ 51 h 1899"/>
                <a:gd name="T38" fmla="*/ 702 w 1327"/>
                <a:gd name="T39" fmla="*/ 30 h 1899"/>
                <a:gd name="T40" fmla="*/ 333 w 1327"/>
                <a:gd name="T41" fmla="*/ 258 h 1899"/>
                <a:gd name="T42" fmla="*/ 324 w 1327"/>
                <a:gd name="T43" fmla="*/ 612 h 1899"/>
                <a:gd name="T44" fmla="*/ 387 w 1327"/>
                <a:gd name="T45" fmla="*/ 777 h 1899"/>
                <a:gd name="T46" fmla="*/ 231 w 1327"/>
                <a:gd name="T47" fmla="*/ 921 h 1899"/>
                <a:gd name="T48" fmla="*/ 216 w 1327"/>
                <a:gd name="T49" fmla="*/ 1032 h 1899"/>
                <a:gd name="T50" fmla="*/ 477 w 1327"/>
                <a:gd name="T51" fmla="*/ 1329 h 1899"/>
                <a:gd name="T52" fmla="*/ 378 w 1327"/>
                <a:gd name="T53" fmla="*/ 1827 h 1899"/>
                <a:gd name="T54" fmla="*/ 501 w 1327"/>
                <a:gd name="T55" fmla="*/ 1857 h 1899"/>
                <a:gd name="T56" fmla="*/ 489 w 1327"/>
                <a:gd name="T57" fmla="*/ 1749 h 1899"/>
                <a:gd name="T58" fmla="*/ 666 w 1327"/>
                <a:gd name="T59" fmla="*/ 1542 h 1899"/>
                <a:gd name="T60" fmla="*/ 789 w 1327"/>
                <a:gd name="T61" fmla="*/ 1605 h 1899"/>
                <a:gd name="T62" fmla="*/ 789 w 1327"/>
                <a:gd name="T63" fmla="*/ 1767 h 1899"/>
                <a:gd name="T64" fmla="*/ 870 w 1327"/>
                <a:gd name="T65" fmla="*/ 1839 h 1899"/>
                <a:gd name="T66" fmla="*/ 879 w 1327"/>
                <a:gd name="T67" fmla="*/ 1572 h 1899"/>
                <a:gd name="T68" fmla="*/ 912 w 1327"/>
                <a:gd name="T69" fmla="*/ 1290 h 1899"/>
                <a:gd name="T70" fmla="*/ 921 w 1327"/>
                <a:gd name="T71" fmla="*/ 1110 h 1899"/>
                <a:gd name="T72" fmla="*/ 1062 w 1327"/>
                <a:gd name="T73" fmla="*/ 951 h 1899"/>
                <a:gd name="T74" fmla="*/ 1254 w 1327"/>
                <a:gd name="T75" fmla="*/ 867 h 1899"/>
                <a:gd name="T76" fmla="*/ 975 w 1327"/>
                <a:gd name="T77" fmla="*/ 852 h 1899"/>
                <a:gd name="T78" fmla="*/ 1053 w 1327"/>
                <a:gd name="T79" fmla="*/ 642 h 1899"/>
                <a:gd name="T80" fmla="*/ 1095 w 1327"/>
                <a:gd name="T81" fmla="*/ 507 h 1899"/>
                <a:gd name="T82" fmla="*/ 1101 w 1327"/>
                <a:gd name="T83" fmla="*/ 417 h 1899"/>
                <a:gd name="T84" fmla="*/ 825 w 1327"/>
                <a:gd name="T85" fmla="*/ 51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7" h="1899">
                  <a:moveTo>
                    <a:pt x="660" y="0"/>
                  </a:moveTo>
                  <a:cubicBezTo>
                    <a:pt x="708" y="0"/>
                    <a:pt x="756" y="0"/>
                    <a:pt x="804" y="0"/>
                  </a:cubicBezTo>
                  <a:cubicBezTo>
                    <a:pt x="843" y="10"/>
                    <a:pt x="887" y="15"/>
                    <a:pt x="924" y="27"/>
                  </a:cubicBezTo>
                  <a:cubicBezTo>
                    <a:pt x="924" y="35"/>
                    <a:pt x="914" y="33"/>
                    <a:pt x="906" y="33"/>
                  </a:cubicBezTo>
                  <a:cubicBezTo>
                    <a:pt x="949" y="63"/>
                    <a:pt x="992" y="70"/>
                    <a:pt x="1026" y="99"/>
                  </a:cubicBezTo>
                  <a:cubicBezTo>
                    <a:pt x="1061" y="128"/>
                    <a:pt x="1077" y="166"/>
                    <a:pt x="1098" y="210"/>
                  </a:cubicBezTo>
                  <a:cubicBezTo>
                    <a:pt x="1115" y="245"/>
                    <a:pt x="1142" y="273"/>
                    <a:pt x="1155" y="312"/>
                  </a:cubicBezTo>
                  <a:cubicBezTo>
                    <a:pt x="1172" y="361"/>
                    <a:pt x="1179" y="421"/>
                    <a:pt x="1182" y="492"/>
                  </a:cubicBezTo>
                  <a:cubicBezTo>
                    <a:pt x="1164" y="498"/>
                    <a:pt x="1143" y="471"/>
                    <a:pt x="1119" y="483"/>
                  </a:cubicBezTo>
                  <a:cubicBezTo>
                    <a:pt x="1130" y="510"/>
                    <a:pt x="1166" y="538"/>
                    <a:pt x="1170" y="582"/>
                  </a:cubicBezTo>
                  <a:cubicBezTo>
                    <a:pt x="1170" y="593"/>
                    <a:pt x="1170" y="604"/>
                    <a:pt x="1170" y="615"/>
                  </a:cubicBezTo>
                  <a:cubicBezTo>
                    <a:pt x="1172" y="676"/>
                    <a:pt x="1122" y="685"/>
                    <a:pt x="1068" y="690"/>
                  </a:cubicBezTo>
                  <a:cubicBezTo>
                    <a:pt x="1071" y="744"/>
                    <a:pt x="1086" y="786"/>
                    <a:pt x="1104" y="825"/>
                  </a:cubicBezTo>
                  <a:cubicBezTo>
                    <a:pt x="1071" y="830"/>
                    <a:pt x="1056" y="817"/>
                    <a:pt x="1029" y="816"/>
                  </a:cubicBezTo>
                  <a:cubicBezTo>
                    <a:pt x="1045" y="847"/>
                    <a:pt x="1094" y="832"/>
                    <a:pt x="1110" y="828"/>
                  </a:cubicBezTo>
                  <a:cubicBezTo>
                    <a:pt x="1181" y="809"/>
                    <a:pt x="1195" y="732"/>
                    <a:pt x="1281" y="738"/>
                  </a:cubicBezTo>
                  <a:cubicBezTo>
                    <a:pt x="1327" y="760"/>
                    <a:pt x="1310" y="841"/>
                    <a:pt x="1281" y="870"/>
                  </a:cubicBezTo>
                  <a:cubicBezTo>
                    <a:pt x="1283" y="877"/>
                    <a:pt x="1300" y="869"/>
                    <a:pt x="1299" y="879"/>
                  </a:cubicBezTo>
                  <a:cubicBezTo>
                    <a:pt x="1262" y="980"/>
                    <a:pt x="1107" y="1000"/>
                    <a:pt x="978" y="972"/>
                  </a:cubicBezTo>
                  <a:cubicBezTo>
                    <a:pt x="1009" y="1035"/>
                    <a:pt x="956" y="1065"/>
                    <a:pt x="948" y="1122"/>
                  </a:cubicBezTo>
                  <a:cubicBezTo>
                    <a:pt x="948" y="1132"/>
                    <a:pt x="948" y="1142"/>
                    <a:pt x="948" y="1152"/>
                  </a:cubicBezTo>
                  <a:cubicBezTo>
                    <a:pt x="945" y="1301"/>
                    <a:pt x="914" y="1422"/>
                    <a:pt x="900" y="1560"/>
                  </a:cubicBezTo>
                  <a:cubicBezTo>
                    <a:pt x="895" y="1576"/>
                    <a:pt x="895" y="1613"/>
                    <a:pt x="900" y="1629"/>
                  </a:cubicBezTo>
                  <a:cubicBezTo>
                    <a:pt x="898" y="1659"/>
                    <a:pt x="903" y="1682"/>
                    <a:pt x="903" y="1710"/>
                  </a:cubicBezTo>
                  <a:cubicBezTo>
                    <a:pt x="938" y="1730"/>
                    <a:pt x="990" y="1762"/>
                    <a:pt x="963" y="1824"/>
                  </a:cubicBezTo>
                  <a:cubicBezTo>
                    <a:pt x="919" y="1866"/>
                    <a:pt x="818" y="1871"/>
                    <a:pt x="750" y="1848"/>
                  </a:cubicBezTo>
                  <a:cubicBezTo>
                    <a:pt x="763" y="1759"/>
                    <a:pt x="762" y="1665"/>
                    <a:pt x="750" y="1575"/>
                  </a:cubicBezTo>
                  <a:cubicBezTo>
                    <a:pt x="698" y="1600"/>
                    <a:pt x="638" y="1560"/>
                    <a:pt x="597" y="1572"/>
                  </a:cubicBezTo>
                  <a:cubicBezTo>
                    <a:pt x="576" y="1578"/>
                    <a:pt x="560" y="1620"/>
                    <a:pt x="552" y="1638"/>
                  </a:cubicBezTo>
                  <a:cubicBezTo>
                    <a:pt x="540" y="1667"/>
                    <a:pt x="534" y="1694"/>
                    <a:pt x="528" y="1722"/>
                  </a:cubicBezTo>
                  <a:cubicBezTo>
                    <a:pt x="539" y="1740"/>
                    <a:pt x="555" y="1734"/>
                    <a:pt x="567" y="1749"/>
                  </a:cubicBezTo>
                  <a:cubicBezTo>
                    <a:pt x="592" y="1782"/>
                    <a:pt x="573" y="1844"/>
                    <a:pt x="573" y="1890"/>
                  </a:cubicBezTo>
                  <a:cubicBezTo>
                    <a:pt x="532" y="1891"/>
                    <a:pt x="493" y="1894"/>
                    <a:pt x="456" y="1899"/>
                  </a:cubicBezTo>
                  <a:cubicBezTo>
                    <a:pt x="431" y="1899"/>
                    <a:pt x="406" y="1899"/>
                    <a:pt x="381" y="1899"/>
                  </a:cubicBezTo>
                  <a:cubicBezTo>
                    <a:pt x="381" y="1898"/>
                    <a:pt x="381" y="1897"/>
                    <a:pt x="381" y="1896"/>
                  </a:cubicBezTo>
                  <a:cubicBezTo>
                    <a:pt x="364" y="1898"/>
                    <a:pt x="357" y="1890"/>
                    <a:pt x="351" y="1881"/>
                  </a:cubicBezTo>
                  <a:cubicBezTo>
                    <a:pt x="352" y="1733"/>
                    <a:pt x="376" y="1608"/>
                    <a:pt x="423" y="1506"/>
                  </a:cubicBezTo>
                  <a:cubicBezTo>
                    <a:pt x="406" y="1487"/>
                    <a:pt x="380" y="1484"/>
                    <a:pt x="378" y="1458"/>
                  </a:cubicBezTo>
                  <a:cubicBezTo>
                    <a:pt x="375" y="1426"/>
                    <a:pt x="422" y="1379"/>
                    <a:pt x="420" y="1344"/>
                  </a:cubicBezTo>
                  <a:cubicBezTo>
                    <a:pt x="419" y="1322"/>
                    <a:pt x="402" y="1323"/>
                    <a:pt x="390" y="1299"/>
                  </a:cubicBezTo>
                  <a:cubicBezTo>
                    <a:pt x="422" y="1256"/>
                    <a:pt x="499" y="1171"/>
                    <a:pt x="498" y="1104"/>
                  </a:cubicBezTo>
                  <a:cubicBezTo>
                    <a:pt x="498" y="1081"/>
                    <a:pt x="478" y="1040"/>
                    <a:pt x="456" y="1035"/>
                  </a:cubicBezTo>
                  <a:cubicBezTo>
                    <a:pt x="439" y="1031"/>
                    <a:pt x="398" y="1043"/>
                    <a:pt x="372" y="1047"/>
                  </a:cubicBezTo>
                  <a:cubicBezTo>
                    <a:pt x="314" y="1056"/>
                    <a:pt x="276" y="1063"/>
                    <a:pt x="234" y="1074"/>
                  </a:cubicBezTo>
                  <a:cubicBezTo>
                    <a:pt x="223" y="1074"/>
                    <a:pt x="212" y="1074"/>
                    <a:pt x="201" y="1074"/>
                  </a:cubicBezTo>
                  <a:cubicBezTo>
                    <a:pt x="76" y="1086"/>
                    <a:pt x="0" y="832"/>
                    <a:pt x="156" y="828"/>
                  </a:cubicBezTo>
                  <a:cubicBezTo>
                    <a:pt x="169" y="828"/>
                    <a:pt x="182" y="828"/>
                    <a:pt x="195" y="828"/>
                  </a:cubicBezTo>
                  <a:cubicBezTo>
                    <a:pt x="224" y="832"/>
                    <a:pt x="229" y="855"/>
                    <a:pt x="258" y="867"/>
                  </a:cubicBezTo>
                  <a:cubicBezTo>
                    <a:pt x="271" y="872"/>
                    <a:pt x="268" y="870"/>
                    <a:pt x="285" y="873"/>
                  </a:cubicBezTo>
                  <a:cubicBezTo>
                    <a:pt x="296" y="875"/>
                    <a:pt x="302" y="884"/>
                    <a:pt x="309" y="885"/>
                  </a:cubicBezTo>
                  <a:cubicBezTo>
                    <a:pt x="328" y="889"/>
                    <a:pt x="345" y="881"/>
                    <a:pt x="360" y="873"/>
                  </a:cubicBezTo>
                  <a:cubicBezTo>
                    <a:pt x="366" y="861"/>
                    <a:pt x="362" y="839"/>
                    <a:pt x="363" y="822"/>
                  </a:cubicBezTo>
                  <a:cubicBezTo>
                    <a:pt x="369" y="800"/>
                    <a:pt x="345" y="808"/>
                    <a:pt x="330" y="807"/>
                  </a:cubicBezTo>
                  <a:cubicBezTo>
                    <a:pt x="240" y="801"/>
                    <a:pt x="225" y="640"/>
                    <a:pt x="285" y="588"/>
                  </a:cubicBezTo>
                  <a:cubicBezTo>
                    <a:pt x="240" y="515"/>
                    <a:pt x="237" y="363"/>
                    <a:pt x="282" y="288"/>
                  </a:cubicBezTo>
                  <a:cubicBezTo>
                    <a:pt x="267" y="291"/>
                    <a:pt x="246" y="304"/>
                    <a:pt x="237" y="303"/>
                  </a:cubicBezTo>
                  <a:cubicBezTo>
                    <a:pt x="285" y="195"/>
                    <a:pt x="337" y="84"/>
                    <a:pt x="450" y="51"/>
                  </a:cubicBezTo>
                  <a:cubicBezTo>
                    <a:pt x="478" y="43"/>
                    <a:pt x="511" y="54"/>
                    <a:pt x="543" y="48"/>
                  </a:cubicBezTo>
                  <a:cubicBezTo>
                    <a:pt x="572" y="43"/>
                    <a:pt x="629" y="1"/>
                    <a:pt x="660" y="0"/>
                  </a:cubicBezTo>
                  <a:close/>
                  <a:moveTo>
                    <a:pt x="702" y="30"/>
                  </a:moveTo>
                  <a:cubicBezTo>
                    <a:pt x="643" y="32"/>
                    <a:pt x="595" y="45"/>
                    <a:pt x="561" y="72"/>
                  </a:cubicBezTo>
                  <a:cubicBezTo>
                    <a:pt x="418" y="54"/>
                    <a:pt x="357" y="168"/>
                    <a:pt x="312" y="267"/>
                  </a:cubicBezTo>
                  <a:cubicBezTo>
                    <a:pt x="325" y="272"/>
                    <a:pt x="327" y="251"/>
                    <a:pt x="333" y="258"/>
                  </a:cubicBezTo>
                  <a:cubicBezTo>
                    <a:pt x="306" y="306"/>
                    <a:pt x="290" y="365"/>
                    <a:pt x="285" y="435"/>
                  </a:cubicBezTo>
                  <a:cubicBezTo>
                    <a:pt x="280" y="438"/>
                    <a:pt x="280" y="462"/>
                    <a:pt x="285" y="465"/>
                  </a:cubicBezTo>
                  <a:cubicBezTo>
                    <a:pt x="294" y="518"/>
                    <a:pt x="306" y="568"/>
                    <a:pt x="324" y="612"/>
                  </a:cubicBezTo>
                  <a:cubicBezTo>
                    <a:pt x="269" y="640"/>
                    <a:pt x="268" y="781"/>
                    <a:pt x="351" y="777"/>
                  </a:cubicBezTo>
                  <a:cubicBezTo>
                    <a:pt x="354" y="782"/>
                    <a:pt x="378" y="782"/>
                    <a:pt x="381" y="777"/>
                  </a:cubicBezTo>
                  <a:cubicBezTo>
                    <a:pt x="383" y="777"/>
                    <a:pt x="385" y="777"/>
                    <a:pt x="387" y="777"/>
                  </a:cubicBezTo>
                  <a:cubicBezTo>
                    <a:pt x="402" y="815"/>
                    <a:pt x="407" y="872"/>
                    <a:pt x="387" y="909"/>
                  </a:cubicBezTo>
                  <a:cubicBezTo>
                    <a:pt x="351" y="917"/>
                    <a:pt x="316" y="926"/>
                    <a:pt x="279" y="933"/>
                  </a:cubicBezTo>
                  <a:cubicBezTo>
                    <a:pt x="285" y="888"/>
                    <a:pt x="237" y="915"/>
                    <a:pt x="231" y="921"/>
                  </a:cubicBezTo>
                  <a:cubicBezTo>
                    <a:pt x="231" y="868"/>
                    <a:pt x="183" y="850"/>
                    <a:pt x="129" y="861"/>
                  </a:cubicBezTo>
                  <a:cubicBezTo>
                    <a:pt x="81" y="913"/>
                    <a:pt x="112" y="1029"/>
                    <a:pt x="186" y="1032"/>
                  </a:cubicBezTo>
                  <a:cubicBezTo>
                    <a:pt x="189" y="1037"/>
                    <a:pt x="213" y="1037"/>
                    <a:pt x="216" y="1032"/>
                  </a:cubicBezTo>
                  <a:cubicBezTo>
                    <a:pt x="303" y="1014"/>
                    <a:pt x="408" y="1014"/>
                    <a:pt x="501" y="1002"/>
                  </a:cubicBezTo>
                  <a:cubicBezTo>
                    <a:pt x="571" y="1097"/>
                    <a:pt x="490" y="1232"/>
                    <a:pt x="453" y="1308"/>
                  </a:cubicBezTo>
                  <a:cubicBezTo>
                    <a:pt x="453" y="1323"/>
                    <a:pt x="477" y="1314"/>
                    <a:pt x="477" y="1329"/>
                  </a:cubicBezTo>
                  <a:cubicBezTo>
                    <a:pt x="458" y="1371"/>
                    <a:pt x="433" y="1407"/>
                    <a:pt x="423" y="1458"/>
                  </a:cubicBezTo>
                  <a:cubicBezTo>
                    <a:pt x="437" y="1471"/>
                    <a:pt x="459" y="1476"/>
                    <a:pt x="474" y="1488"/>
                  </a:cubicBezTo>
                  <a:cubicBezTo>
                    <a:pt x="435" y="1594"/>
                    <a:pt x="393" y="1697"/>
                    <a:pt x="378" y="1827"/>
                  </a:cubicBezTo>
                  <a:cubicBezTo>
                    <a:pt x="371" y="1832"/>
                    <a:pt x="377" y="1850"/>
                    <a:pt x="375" y="1860"/>
                  </a:cubicBezTo>
                  <a:cubicBezTo>
                    <a:pt x="393" y="1860"/>
                    <a:pt x="411" y="1860"/>
                    <a:pt x="429" y="1860"/>
                  </a:cubicBezTo>
                  <a:cubicBezTo>
                    <a:pt x="455" y="1861"/>
                    <a:pt x="478" y="1859"/>
                    <a:pt x="501" y="1857"/>
                  </a:cubicBezTo>
                  <a:cubicBezTo>
                    <a:pt x="512" y="1855"/>
                    <a:pt x="531" y="1861"/>
                    <a:pt x="537" y="1854"/>
                  </a:cubicBezTo>
                  <a:cubicBezTo>
                    <a:pt x="543" y="1855"/>
                    <a:pt x="544" y="1851"/>
                    <a:pt x="549" y="1851"/>
                  </a:cubicBezTo>
                  <a:cubicBezTo>
                    <a:pt x="560" y="1798"/>
                    <a:pt x="540" y="1750"/>
                    <a:pt x="489" y="1749"/>
                  </a:cubicBezTo>
                  <a:cubicBezTo>
                    <a:pt x="489" y="1744"/>
                    <a:pt x="481" y="1747"/>
                    <a:pt x="480" y="1743"/>
                  </a:cubicBezTo>
                  <a:cubicBezTo>
                    <a:pt x="507" y="1667"/>
                    <a:pt x="540" y="1597"/>
                    <a:pt x="576" y="1530"/>
                  </a:cubicBezTo>
                  <a:cubicBezTo>
                    <a:pt x="605" y="1535"/>
                    <a:pt x="633" y="1541"/>
                    <a:pt x="666" y="1542"/>
                  </a:cubicBezTo>
                  <a:cubicBezTo>
                    <a:pt x="680" y="1547"/>
                    <a:pt x="715" y="1547"/>
                    <a:pt x="729" y="1542"/>
                  </a:cubicBezTo>
                  <a:cubicBezTo>
                    <a:pt x="745" y="1540"/>
                    <a:pt x="774" y="1535"/>
                    <a:pt x="789" y="1542"/>
                  </a:cubicBezTo>
                  <a:cubicBezTo>
                    <a:pt x="789" y="1563"/>
                    <a:pt x="789" y="1584"/>
                    <a:pt x="789" y="1605"/>
                  </a:cubicBezTo>
                  <a:cubicBezTo>
                    <a:pt x="784" y="1611"/>
                    <a:pt x="784" y="1638"/>
                    <a:pt x="789" y="1644"/>
                  </a:cubicBezTo>
                  <a:cubicBezTo>
                    <a:pt x="787" y="1674"/>
                    <a:pt x="794" y="1695"/>
                    <a:pt x="792" y="1725"/>
                  </a:cubicBezTo>
                  <a:cubicBezTo>
                    <a:pt x="785" y="1733"/>
                    <a:pt x="791" y="1754"/>
                    <a:pt x="789" y="1767"/>
                  </a:cubicBezTo>
                  <a:cubicBezTo>
                    <a:pt x="789" y="1792"/>
                    <a:pt x="784" y="1812"/>
                    <a:pt x="783" y="1836"/>
                  </a:cubicBezTo>
                  <a:cubicBezTo>
                    <a:pt x="803" y="1835"/>
                    <a:pt x="820" y="1837"/>
                    <a:pt x="837" y="1839"/>
                  </a:cubicBezTo>
                  <a:cubicBezTo>
                    <a:pt x="841" y="1844"/>
                    <a:pt x="866" y="1844"/>
                    <a:pt x="870" y="1839"/>
                  </a:cubicBezTo>
                  <a:cubicBezTo>
                    <a:pt x="895" y="1838"/>
                    <a:pt x="912" y="1824"/>
                    <a:pt x="933" y="1827"/>
                  </a:cubicBezTo>
                  <a:cubicBezTo>
                    <a:pt x="958" y="1785"/>
                    <a:pt x="927" y="1740"/>
                    <a:pt x="876" y="1740"/>
                  </a:cubicBezTo>
                  <a:cubicBezTo>
                    <a:pt x="871" y="1685"/>
                    <a:pt x="872" y="1624"/>
                    <a:pt x="879" y="1572"/>
                  </a:cubicBezTo>
                  <a:cubicBezTo>
                    <a:pt x="884" y="1563"/>
                    <a:pt x="884" y="1533"/>
                    <a:pt x="879" y="1524"/>
                  </a:cubicBezTo>
                  <a:cubicBezTo>
                    <a:pt x="878" y="1515"/>
                    <a:pt x="889" y="1518"/>
                    <a:pt x="894" y="1515"/>
                  </a:cubicBezTo>
                  <a:cubicBezTo>
                    <a:pt x="889" y="1434"/>
                    <a:pt x="909" y="1370"/>
                    <a:pt x="912" y="1290"/>
                  </a:cubicBezTo>
                  <a:cubicBezTo>
                    <a:pt x="919" y="1280"/>
                    <a:pt x="913" y="1257"/>
                    <a:pt x="915" y="1242"/>
                  </a:cubicBezTo>
                  <a:cubicBezTo>
                    <a:pt x="915" y="1208"/>
                    <a:pt x="921" y="1180"/>
                    <a:pt x="921" y="1146"/>
                  </a:cubicBezTo>
                  <a:cubicBezTo>
                    <a:pt x="926" y="1141"/>
                    <a:pt x="926" y="1115"/>
                    <a:pt x="921" y="1110"/>
                  </a:cubicBezTo>
                  <a:cubicBezTo>
                    <a:pt x="952" y="1064"/>
                    <a:pt x="974" y="998"/>
                    <a:pt x="936" y="945"/>
                  </a:cubicBezTo>
                  <a:cubicBezTo>
                    <a:pt x="966" y="949"/>
                    <a:pt x="992" y="957"/>
                    <a:pt x="1029" y="954"/>
                  </a:cubicBezTo>
                  <a:cubicBezTo>
                    <a:pt x="1039" y="952"/>
                    <a:pt x="1057" y="958"/>
                    <a:pt x="1062" y="951"/>
                  </a:cubicBezTo>
                  <a:cubicBezTo>
                    <a:pt x="1100" y="960"/>
                    <a:pt x="1132" y="940"/>
                    <a:pt x="1161" y="933"/>
                  </a:cubicBezTo>
                  <a:cubicBezTo>
                    <a:pt x="1201" y="923"/>
                    <a:pt x="1239" y="924"/>
                    <a:pt x="1260" y="891"/>
                  </a:cubicBezTo>
                  <a:cubicBezTo>
                    <a:pt x="1263" y="878"/>
                    <a:pt x="1254" y="877"/>
                    <a:pt x="1254" y="867"/>
                  </a:cubicBezTo>
                  <a:cubicBezTo>
                    <a:pt x="1279" y="858"/>
                    <a:pt x="1290" y="819"/>
                    <a:pt x="1281" y="786"/>
                  </a:cubicBezTo>
                  <a:cubicBezTo>
                    <a:pt x="1236" y="755"/>
                    <a:pt x="1191" y="834"/>
                    <a:pt x="1146" y="852"/>
                  </a:cubicBezTo>
                  <a:cubicBezTo>
                    <a:pt x="1086" y="875"/>
                    <a:pt x="1046" y="847"/>
                    <a:pt x="975" y="852"/>
                  </a:cubicBezTo>
                  <a:cubicBezTo>
                    <a:pt x="996" y="834"/>
                    <a:pt x="1008" y="807"/>
                    <a:pt x="1011" y="771"/>
                  </a:cubicBezTo>
                  <a:cubicBezTo>
                    <a:pt x="1033" y="777"/>
                    <a:pt x="1039" y="799"/>
                    <a:pt x="1068" y="798"/>
                  </a:cubicBezTo>
                  <a:cubicBezTo>
                    <a:pt x="1055" y="763"/>
                    <a:pt x="1026" y="693"/>
                    <a:pt x="1053" y="642"/>
                  </a:cubicBezTo>
                  <a:cubicBezTo>
                    <a:pt x="1060" y="642"/>
                    <a:pt x="1067" y="642"/>
                    <a:pt x="1074" y="642"/>
                  </a:cubicBezTo>
                  <a:cubicBezTo>
                    <a:pt x="1078" y="647"/>
                    <a:pt x="1103" y="647"/>
                    <a:pt x="1107" y="642"/>
                  </a:cubicBezTo>
                  <a:cubicBezTo>
                    <a:pt x="1157" y="624"/>
                    <a:pt x="1154" y="512"/>
                    <a:pt x="1095" y="507"/>
                  </a:cubicBezTo>
                  <a:cubicBezTo>
                    <a:pt x="1095" y="503"/>
                    <a:pt x="1095" y="499"/>
                    <a:pt x="1095" y="495"/>
                  </a:cubicBezTo>
                  <a:cubicBezTo>
                    <a:pt x="1102" y="490"/>
                    <a:pt x="1096" y="472"/>
                    <a:pt x="1098" y="462"/>
                  </a:cubicBezTo>
                  <a:cubicBezTo>
                    <a:pt x="1100" y="448"/>
                    <a:pt x="1094" y="426"/>
                    <a:pt x="1101" y="417"/>
                  </a:cubicBezTo>
                  <a:cubicBezTo>
                    <a:pt x="1111" y="428"/>
                    <a:pt x="1115" y="445"/>
                    <a:pt x="1131" y="450"/>
                  </a:cubicBezTo>
                  <a:cubicBezTo>
                    <a:pt x="1138" y="376"/>
                    <a:pt x="1108" y="299"/>
                    <a:pt x="1074" y="237"/>
                  </a:cubicBezTo>
                  <a:cubicBezTo>
                    <a:pt x="1021" y="140"/>
                    <a:pt x="959" y="57"/>
                    <a:pt x="825" y="51"/>
                  </a:cubicBezTo>
                  <a:cubicBezTo>
                    <a:pt x="838" y="35"/>
                    <a:pt x="787" y="37"/>
                    <a:pt x="771" y="30"/>
                  </a:cubicBezTo>
                  <a:cubicBezTo>
                    <a:pt x="755" y="25"/>
                    <a:pt x="718" y="25"/>
                    <a:pt x="702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7" name="Freeform 391"/>
            <p:cNvSpPr>
              <a:spLocks noEditPoints="1"/>
            </p:cNvSpPr>
            <p:nvPr/>
          </p:nvSpPr>
          <p:spPr bwMode="auto">
            <a:xfrm>
              <a:off x="12887326" y="-147637"/>
              <a:ext cx="3617913" cy="5468938"/>
            </a:xfrm>
            <a:custGeom>
              <a:avLst/>
              <a:gdLst>
                <a:gd name="T0" fmla="*/ 621 w 1212"/>
                <a:gd name="T1" fmla="*/ 0 h 1831"/>
                <a:gd name="T2" fmla="*/ 1020 w 1212"/>
                <a:gd name="T3" fmla="*/ 387 h 1831"/>
                <a:gd name="T4" fmla="*/ 1026 w 1212"/>
                <a:gd name="T5" fmla="*/ 612 h 1831"/>
                <a:gd name="T6" fmla="*/ 894 w 1212"/>
                <a:gd name="T7" fmla="*/ 822 h 1831"/>
                <a:gd name="T8" fmla="*/ 1080 w 1212"/>
                <a:gd name="T9" fmla="*/ 903 h 1831"/>
                <a:gd name="T10" fmla="*/ 840 w 1212"/>
                <a:gd name="T11" fmla="*/ 1116 h 1831"/>
                <a:gd name="T12" fmla="*/ 798 w 1212"/>
                <a:gd name="T13" fmla="*/ 1542 h 1831"/>
                <a:gd name="T14" fmla="*/ 702 w 1212"/>
                <a:gd name="T15" fmla="*/ 1806 h 1831"/>
                <a:gd name="T16" fmla="*/ 708 w 1212"/>
                <a:gd name="T17" fmla="*/ 1512 h 1831"/>
                <a:gd name="T18" fmla="*/ 393 w 1212"/>
                <a:gd name="T19" fmla="*/ 1713 h 1831"/>
                <a:gd name="T20" fmla="*/ 315 w 1212"/>
                <a:gd name="T21" fmla="*/ 1749 h 1831"/>
                <a:gd name="T22" fmla="*/ 456 w 1212"/>
                <a:gd name="T23" fmla="*/ 1824 h 1831"/>
                <a:gd name="T24" fmla="*/ 393 w 1212"/>
                <a:gd name="T25" fmla="*/ 1458 h 1831"/>
                <a:gd name="T26" fmla="*/ 135 w 1212"/>
                <a:gd name="T27" fmla="*/ 1002 h 1831"/>
                <a:gd name="T28" fmla="*/ 306 w 1212"/>
                <a:gd name="T29" fmla="*/ 879 h 1831"/>
                <a:gd name="T30" fmla="*/ 204 w 1212"/>
                <a:gd name="T31" fmla="*/ 435 h 1831"/>
                <a:gd name="T32" fmla="*/ 699 w 1212"/>
                <a:gd name="T33" fmla="*/ 33 h 1831"/>
                <a:gd name="T34" fmla="*/ 309 w 1212"/>
                <a:gd name="T35" fmla="*/ 168 h 1831"/>
                <a:gd name="T36" fmla="*/ 300 w 1212"/>
                <a:gd name="T37" fmla="*/ 471 h 1831"/>
                <a:gd name="T38" fmla="*/ 456 w 1212"/>
                <a:gd name="T39" fmla="*/ 213 h 1831"/>
                <a:gd name="T40" fmla="*/ 537 w 1212"/>
                <a:gd name="T41" fmla="*/ 273 h 1831"/>
                <a:gd name="T42" fmla="*/ 750 w 1212"/>
                <a:gd name="T43" fmla="*/ 369 h 1831"/>
                <a:gd name="T44" fmla="*/ 963 w 1212"/>
                <a:gd name="T45" fmla="*/ 381 h 1831"/>
                <a:gd name="T46" fmla="*/ 966 w 1212"/>
                <a:gd name="T47" fmla="*/ 279 h 1831"/>
                <a:gd name="T48" fmla="*/ 774 w 1212"/>
                <a:gd name="T49" fmla="*/ 363 h 1831"/>
                <a:gd name="T50" fmla="*/ 891 w 1212"/>
                <a:gd name="T51" fmla="*/ 423 h 1831"/>
                <a:gd name="T52" fmla="*/ 549 w 1212"/>
                <a:gd name="T53" fmla="*/ 240 h 1831"/>
                <a:gd name="T54" fmla="*/ 531 w 1212"/>
                <a:gd name="T55" fmla="*/ 450 h 1831"/>
                <a:gd name="T56" fmla="*/ 360 w 1212"/>
                <a:gd name="T57" fmla="*/ 660 h 1831"/>
                <a:gd name="T58" fmla="*/ 861 w 1212"/>
                <a:gd name="T59" fmla="*/ 351 h 1831"/>
                <a:gd name="T60" fmla="*/ 474 w 1212"/>
                <a:gd name="T61" fmla="*/ 402 h 1831"/>
                <a:gd name="T62" fmla="*/ 1014 w 1212"/>
                <a:gd name="T63" fmla="*/ 495 h 1831"/>
                <a:gd name="T64" fmla="*/ 216 w 1212"/>
                <a:gd name="T65" fmla="*/ 645 h 1831"/>
                <a:gd name="T66" fmla="*/ 822 w 1212"/>
                <a:gd name="T67" fmla="*/ 810 h 1831"/>
                <a:gd name="T68" fmla="*/ 762 w 1212"/>
                <a:gd name="T69" fmla="*/ 801 h 1831"/>
                <a:gd name="T70" fmla="*/ 318 w 1212"/>
                <a:gd name="T71" fmla="*/ 873 h 1831"/>
                <a:gd name="T72" fmla="*/ 375 w 1212"/>
                <a:gd name="T73" fmla="*/ 699 h 1831"/>
                <a:gd name="T74" fmla="*/ 1167 w 1212"/>
                <a:gd name="T75" fmla="*/ 849 h 1831"/>
                <a:gd name="T76" fmla="*/ 570 w 1212"/>
                <a:gd name="T77" fmla="*/ 810 h 1831"/>
                <a:gd name="T78" fmla="*/ 786 w 1212"/>
                <a:gd name="T79" fmla="*/ 816 h 1831"/>
                <a:gd name="T80" fmla="*/ 588 w 1212"/>
                <a:gd name="T81" fmla="*/ 969 h 1831"/>
                <a:gd name="T82" fmla="*/ 456 w 1212"/>
                <a:gd name="T83" fmla="*/ 1077 h 1831"/>
                <a:gd name="T84" fmla="*/ 831 w 1212"/>
                <a:gd name="T85" fmla="*/ 1089 h 1831"/>
                <a:gd name="T86" fmla="*/ 351 w 1212"/>
                <a:gd name="T87" fmla="*/ 870 h 1831"/>
                <a:gd name="T88" fmla="*/ 447 w 1212"/>
                <a:gd name="T89" fmla="*/ 963 h 1831"/>
                <a:gd name="T90" fmla="*/ 189 w 1212"/>
                <a:gd name="T91" fmla="*/ 888 h 1831"/>
                <a:gd name="T92" fmla="*/ 111 w 1212"/>
                <a:gd name="T93" fmla="*/ 990 h 1831"/>
                <a:gd name="T94" fmla="*/ 594 w 1212"/>
                <a:gd name="T95" fmla="*/ 1500 h 1831"/>
                <a:gd name="T96" fmla="*/ 651 w 1212"/>
                <a:gd name="T97" fmla="*/ 1383 h 1831"/>
                <a:gd name="T98" fmla="*/ 717 w 1212"/>
                <a:gd name="T99" fmla="*/ 1506 h 1831"/>
                <a:gd name="T100" fmla="*/ 717 w 1212"/>
                <a:gd name="T101" fmla="*/ 1770 h 1831"/>
                <a:gd name="T102" fmla="*/ 306 w 1212"/>
                <a:gd name="T103" fmla="*/ 1797 h 1831"/>
                <a:gd name="T104" fmla="*/ 369 w 1212"/>
                <a:gd name="T105" fmla="*/ 1803 h 1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2" h="1831">
                  <a:moveTo>
                    <a:pt x="204" y="405"/>
                  </a:moveTo>
                  <a:cubicBezTo>
                    <a:pt x="209" y="335"/>
                    <a:pt x="225" y="276"/>
                    <a:pt x="252" y="228"/>
                  </a:cubicBezTo>
                  <a:cubicBezTo>
                    <a:pt x="246" y="221"/>
                    <a:pt x="244" y="242"/>
                    <a:pt x="231" y="237"/>
                  </a:cubicBezTo>
                  <a:cubicBezTo>
                    <a:pt x="276" y="138"/>
                    <a:pt x="337" y="24"/>
                    <a:pt x="480" y="42"/>
                  </a:cubicBezTo>
                  <a:cubicBezTo>
                    <a:pt x="514" y="15"/>
                    <a:pt x="562" y="2"/>
                    <a:pt x="621" y="0"/>
                  </a:cubicBezTo>
                  <a:cubicBezTo>
                    <a:pt x="644" y="0"/>
                    <a:pt x="667" y="0"/>
                    <a:pt x="690" y="0"/>
                  </a:cubicBezTo>
                  <a:cubicBezTo>
                    <a:pt x="706" y="7"/>
                    <a:pt x="757" y="5"/>
                    <a:pt x="744" y="21"/>
                  </a:cubicBezTo>
                  <a:cubicBezTo>
                    <a:pt x="878" y="27"/>
                    <a:pt x="940" y="110"/>
                    <a:pt x="993" y="207"/>
                  </a:cubicBezTo>
                  <a:cubicBezTo>
                    <a:pt x="1027" y="269"/>
                    <a:pt x="1057" y="346"/>
                    <a:pt x="1050" y="420"/>
                  </a:cubicBezTo>
                  <a:cubicBezTo>
                    <a:pt x="1034" y="415"/>
                    <a:pt x="1030" y="398"/>
                    <a:pt x="1020" y="387"/>
                  </a:cubicBezTo>
                  <a:cubicBezTo>
                    <a:pt x="1019" y="384"/>
                    <a:pt x="1017" y="382"/>
                    <a:pt x="1014" y="381"/>
                  </a:cubicBezTo>
                  <a:cubicBezTo>
                    <a:pt x="1014" y="398"/>
                    <a:pt x="1014" y="415"/>
                    <a:pt x="1014" y="432"/>
                  </a:cubicBezTo>
                  <a:cubicBezTo>
                    <a:pt x="1014" y="443"/>
                    <a:pt x="1014" y="454"/>
                    <a:pt x="1014" y="465"/>
                  </a:cubicBezTo>
                  <a:cubicBezTo>
                    <a:pt x="1014" y="469"/>
                    <a:pt x="1014" y="473"/>
                    <a:pt x="1014" y="477"/>
                  </a:cubicBezTo>
                  <a:cubicBezTo>
                    <a:pt x="1073" y="482"/>
                    <a:pt x="1076" y="594"/>
                    <a:pt x="1026" y="612"/>
                  </a:cubicBezTo>
                  <a:cubicBezTo>
                    <a:pt x="1015" y="612"/>
                    <a:pt x="1004" y="612"/>
                    <a:pt x="993" y="612"/>
                  </a:cubicBezTo>
                  <a:cubicBezTo>
                    <a:pt x="986" y="612"/>
                    <a:pt x="979" y="612"/>
                    <a:pt x="972" y="612"/>
                  </a:cubicBezTo>
                  <a:cubicBezTo>
                    <a:pt x="945" y="663"/>
                    <a:pt x="974" y="733"/>
                    <a:pt x="987" y="768"/>
                  </a:cubicBezTo>
                  <a:cubicBezTo>
                    <a:pt x="958" y="769"/>
                    <a:pt x="952" y="747"/>
                    <a:pt x="930" y="741"/>
                  </a:cubicBezTo>
                  <a:cubicBezTo>
                    <a:pt x="927" y="777"/>
                    <a:pt x="915" y="804"/>
                    <a:pt x="894" y="822"/>
                  </a:cubicBezTo>
                  <a:cubicBezTo>
                    <a:pt x="965" y="817"/>
                    <a:pt x="1005" y="845"/>
                    <a:pt x="1065" y="822"/>
                  </a:cubicBezTo>
                  <a:cubicBezTo>
                    <a:pt x="1110" y="804"/>
                    <a:pt x="1155" y="725"/>
                    <a:pt x="1200" y="756"/>
                  </a:cubicBezTo>
                  <a:cubicBezTo>
                    <a:pt x="1209" y="789"/>
                    <a:pt x="1198" y="828"/>
                    <a:pt x="1173" y="837"/>
                  </a:cubicBezTo>
                  <a:cubicBezTo>
                    <a:pt x="1173" y="847"/>
                    <a:pt x="1182" y="848"/>
                    <a:pt x="1179" y="861"/>
                  </a:cubicBezTo>
                  <a:cubicBezTo>
                    <a:pt x="1158" y="894"/>
                    <a:pt x="1120" y="893"/>
                    <a:pt x="1080" y="903"/>
                  </a:cubicBezTo>
                  <a:cubicBezTo>
                    <a:pt x="1051" y="910"/>
                    <a:pt x="1019" y="930"/>
                    <a:pt x="981" y="921"/>
                  </a:cubicBezTo>
                  <a:cubicBezTo>
                    <a:pt x="971" y="923"/>
                    <a:pt x="953" y="917"/>
                    <a:pt x="948" y="924"/>
                  </a:cubicBezTo>
                  <a:cubicBezTo>
                    <a:pt x="911" y="927"/>
                    <a:pt x="885" y="919"/>
                    <a:pt x="855" y="915"/>
                  </a:cubicBezTo>
                  <a:cubicBezTo>
                    <a:pt x="893" y="968"/>
                    <a:pt x="871" y="1034"/>
                    <a:pt x="840" y="1080"/>
                  </a:cubicBezTo>
                  <a:cubicBezTo>
                    <a:pt x="840" y="1092"/>
                    <a:pt x="840" y="1104"/>
                    <a:pt x="840" y="1116"/>
                  </a:cubicBezTo>
                  <a:cubicBezTo>
                    <a:pt x="840" y="1150"/>
                    <a:pt x="834" y="1178"/>
                    <a:pt x="834" y="1212"/>
                  </a:cubicBezTo>
                  <a:cubicBezTo>
                    <a:pt x="827" y="1222"/>
                    <a:pt x="833" y="1245"/>
                    <a:pt x="831" y="1260"/>
                  </a:cubicBezTo>
                  <a:cubicBezTo>
                    <a:pt x="828" y="1340"/>
                    <a:pt x="808" y="1404"/>
                    <a:pt x="813" y="1485"/>
                  </a:cubicBezTo>
                  <a:cubicBezTo>
                    <a:pt x="808" y="1488"/>
                    <a:pt x="797" y="1485"/>
                    <a:pt x="798" y="1494"/>
                  </a:cubicBezTo>
                  <a:cubicBezTo>
                    <a:pt x="798" y="1510"/>
                    <a:pt x="798" y="1526"/>
                    <a:pt x="798" y="1542"/>
                  </a:cubicBezTo>
                  <a:cubicBezTo>
                    <a:pt x="791" y="1594"/>
                    <a:pt x="790" y="1655"/>
                    <a:pt x="795" y="1710"/>
                  </a:cubicBezTo>
                  <a:cubicBezTo>
                    <a:pt x="846" y="1710"/>
                    <a:pt x="877" y="1755"/>
                    <a:pt x="852" y="1797"/>
                  </a:cubicBezTo>
                  <a:cubicBezTo>
                    <a:pt x="831" y="1794"/>
                    <a:pt x="814" y="1808"/>
                    <a:pt x="789" y="1809"/>
                  </a:cubicBezTo>
                  <a:cubicBezTo>
                    <a:pt x="778" y="1809"/>
                    <a:pt x="767" y="1809"/>
                    <a:pt x="756" y="1809"/>
                  </a:cubicBezTo>
                  <a:cubicBezTo>
                    <a:pt x="739" y="1807"/>
                    <a:pt x="722" y="1805"/>
                    <a:pt x="702" y="1806"/>
                  </a:cubicBezTo>
                  <a:cubicBezTo>
                    <a:pt x="703" y="1782"/>
                    <a:pt x="708" y="1762"/>
                    <a:pt x="708" y="1737"/>
                  </a:cubicBezTo>
                  <a:cubicBezTo>
                    <a:pt x="715" y="1729"/>
                    <a:pt x="709" y="1708"/>
                    <a:pt x="711" y="1695"/>
                  </a:cubicBezTo>
                  <a:cubicBezTo>
                    <a:pt x="713" y="1665"/>
                    <a:pt x="706" y="1644"/>
                    <a:pt x="708" y="1614"/>
                  </a:cubicBezTo>
                  <a:cubicBezTo>
                    <a:pt x="708" y="1601"/>
                    <a:pt x="708" y="1588"/>
                    <a:pt x="708" y="1575"/>
                  </a:cubicBezTo>
                  <a:cubicBezTo>
                    <a:pt x="708" y="1554"/>
                    <a:pt x="708" y="1533"/>
                    <a:pt x="708" y="1512"/>
                  </a:cubicBezTo>
                  <a:cubicBezTo>
                    <a:pt x="693" y="1505"/>
                    <a:pt x="664" y="1510"/>
                    <a:pt x="648" y="1512"/>
                  </a:cubicBezTo>
                  <a:cubicBezTo>
                    <a:pt x="627" y="1512"/>
                    <a:pt x="606" y="1512"/>
                    <a:pt x="585" y="1512"/>
                  </a:cubicBezTo>
                  <a:cubicBezTo>
                    <a:pt x="552" y="1511"/>
                    <a:pt x="524" y="1505"/>
                    <a:pt x="495" y="1500"/>
                  </a:cubicBezTo>
                  <a:cubicBezTo>
                    <a:pt x="459" y="1567"/>
                    <a:pt x="426" y="1637"/>
                    <a:pt x="399" y="1713"/>
                  </a:cubicBezTo>
                  <a:cubicBezTo>
                    <a:pt x="397" y="1713"/>
                    <a:pt x="395" y="1713"/>
                    <a:pt x="393" y="1713"/>
                  </a:cubicBezTo>
                  <a:cubicBezTo>
                    <a:pt x="393" y="1708"/>
                    <a:pt x="393" y="1703"/>
                    <a:pt x="393" y="1698"/>
                  </a:cubicBezTo>
                  <a:cubicBezTo>
                    <a:pt x="416" y="1626"/>
                    <a:pt x="448" y="1563"/>
                    <a:pt x="477" y="1497"/>
                  </a:cubicBezTo>
                  <a:cubicBezTo>
                    <a:pt x="455" y="1484"/>
                    <a:pt x="432" y="1472"/>
                    <a:pt x="405" y="1464"/>
                  </a:cubicBezTo>
                  <a:cubicBezTo>
                    <a:pt x="375" y="1553"/>
                    <a:pt x="340" y="1637"/>
                    <a:pt x="318" y="1734"/>
                  </a:cubicBezTo>
                  <a:cubicBezTo>
                    <a:pt x="311" y="1733"/>
                    <a:pt x="317" y="1745"/>
                    <a:pt x="315" y="1749"/>
                  </a:cubicBezTo>
                  <a:cubicBezTo>
                    <a:pt x="318" y="1755"/>
                    <a:pt x="327" y="1741"/>
                    <a:pt x="330" y="1737"/>
                  </a:cubicBezTo>
                  <a:cubicBezTo>
                    <a:pt x="342" y="1727"/>
                    <a:pt x="358" y="1721"/>
                    <a:pt x="378" y="1719"/>
                  </a:cubicBezTo>
                  <a:cubicBezTo>
                    <a:pt x="388" y="1719"/>
                    <a:pt x="398" y="1719"/>
                    <a:pt x="408" y="1719"/>
                  </a:cubicBezTo>
                  <a:cubicBezTo>
                    <a:pt x="459" y="1720"/>
                    <a:pt x="479" y="1768"/>
                    <a:pt x="468" y="1821"/>
                  </a:cubicBezTo>
                  <a:cubicBezTo>
                    <a:pt x="463" y="1821"/>
                    <a:pt x="462" y="1825"/>
                    <a:pt x="456" y="1824"/>
                  </a:cubicBezTo>
                  <a:cubicBezTo>
                    <a:pt x="445" y="1826"/>
                    <a:pt x="426" y="1820"/>
                    <a:pt x="420" y="1827"/>
                  </a:cubicBezTo>
                  <a:cubicBezTo>
                    <a:pt x="397" y="1829"/>
                    <a:pt x="374" y="1831"/>
                    <a:pt x="348" y="1830"/>
                  </a:cubicBezTo>
                  <a:cubicBezTo>
                    <a:pt x="337" y="1823"/>
                    <a:pt x="313" y="1829"/>
                    <a:pt x="297" y="1827"/>
                  </a:cubicBezTo>
                  <a:cubicBezTo>
                    <a:pt x="297" y="1817"/>
                    <a:pt x="297" y="1807"/>
                    <a:pt x="297" y="1797"/>
                  </a:cubicBezTo>
                  <a:cubicBezTo>
                    <a:pt x="312" y="1667"/>
                    <a:pt x="354" y="1564"/>
                    <a:pt x="393" y="1458"/>
                  </a:cubicBezTo>
                  <a:cubicBezTo>
                    <a:pt x="378" y="1446"/>
                    <a:pt x="356" y="1441"/>
                    <a:pt x="342" y="1428"/>
                  </a:cubicBezTo>
                  <a:cubicBezTo>
                    <a:pt x="352" y="1377"/>
                    <a:pt x="377" y="1341"/>
                    <a:pt x="396" y="1299"/>
                  </a:cubicBezTo>
                  <a:cubicBezTo>
                    <a:pt x="396" y="1284"/>
                    <a:pt x="372" y="1293"/>
                    <a:pt x="372" y="1278"/>
                  </a:cubicBezTo>
                  <a:cubicBezTo>
                    <a:pt x="409" y="1202"/>
                    <a:pt x="490" y="1067"/>
                    <a:pt x="420" y="972"/>
                  </a:cubicBezTo>
                  <a:cubicBezTo>
                    <a:pt x="327" y="984"/>
                    <a:pt x="222" y="984"/>
                    <a:pt x="135" y="1002"/>
                  </a:cubicBezTo>
                  <a:cubicBezTo>
                    <a:pt x="125" y="1002"/>
                    <a:pt x="115" y="1002"/>
                    <a:pt x="105" y="1002"/>
                  </a:cubicBezTo>
                  <a:cubicBezTo>
                    <a:pt x="31" y="999"/>
                    <a:pt x="0" y="883"/>
                    <a:pt x="48" y="831"/>
                  </a:cubicBezTo>
                  <a:cubicBezTo>
                    <a:pt x="102" y="820"/>
                    <a:pt x="150" y="838"/>
                    <a:pt x="150" y="891"/>
                  </a:cubicBezTo>
                  <a:cubicBezTo>
                    <a:pt x="156" y="885"/>
                    <a:pt x="204" y="858"/>
                    <a:pt x="198" y="903"/>
                  </a:cubicBezTo>
                  <a:cubicBezTo>
                    <a:pt x="235" y="896"/>
                    <a:pt x="270" y="887"/>
                    <a:pt x="306" y="879"/>
                  </a:cubicBezTo>
                  <a:cubicBezTo>
                    <a:pt x="326" y="842"/>
                    <a:pt x="321" y="785"/>
                    <a:pt x="306" y="747"/>
                  </a:cubicBezTo>
                  <a:cubicBezTo>
                    <a:pt x="304" y="747"/>
                    <a:pt x="302" y="747"/>
                    <a:pt x="300" y="747"/>
                  </a:cubicBezTo>
                  <a:cubicBezTo>
                    <a:pt x="290" y="747"/>
                    <a:pt x="280" y="747"/>
                    <a:pt x="270" y="747"/>
                  </a:cubicBezTo>
                  <a:cubicBezTo>
                    <a:pt x="187" y="751"/>
                    <a:pt x="188" y="610"/>
                    <a:pt x="243" y="582"/>
                  </a:cubicBezTo>
                  <a:cubicBezTo>
                    <a:pt x="225" y="538"/>
                    <a:pt x="213" y="488"/>
                    <a:pt x="204" y="435"/>
                  </a:cubicBezTo>
                  <a:cubicBezTo>
                    <a:pt x="204" y="425"/>
                    <a:pt x="204" y="415"/>
                    <a:pt x="204" y="405"/>
                  </a:cubicBezTo>
                  <a:close/>
                  <a:moveTo>
                    <a:pt x="846" y="1776"/>
                  </a:moveTo>
                  <a:cubicBezTo>
                    <a:pt x="802" y="1780"/>
                    <a:pt x="749" y="1775"/>
                    <a:pt x="714" y="1788"/>
                  </a:cubicBezTo>
                  <a:cubicBezTo>
                    <a:pt x="749" y="1799"/>
                    <a:pt x="830" y="1815"/>
                    <a:pt x="846" y="1776"/>
                  </a:cubicBezTo>
                  <a:close/>
                  <a:moveTo>
                    <a:pt x="699" y="33"/>
                  </a:moveTo>
                  <a:cubicBezTo>
                    <a:pt x="694" y="31"/>
                    <a:pt x="681" y="37"/>
                    <a:pt x="681" y="30"/>
                  </a:cubicBezTo>
                  <a:cubicBezTo>
                    <a:pt x="686" y="19"/>
                    <a:pt x="706" y="23"/>
                    <a:pt x="711" y="12"/>
                  </a:cubicBezTo>
                  <a:cubicBezTo>
                    <a:pt x="626" y="2"/>
                    <a:pt x="539" y="16"/>
                    <a:pt x="492" y="54"/>
                  </a:cubicBezTo>
                  <a:cubicBezTo>
                    <a:pt x="371" y="45"/>
                    <a:pt x="290" y="118"/>
                    <a:pt x="261" y="201"/>
                  </a:cubicBezTo>
                  <a:cubicBezTo>
                    <a:pt x="274" y="187"/>
                    <a:pt x="286" y="172"/>
                    <a:pt x="309" y="168"/>
                  </a:cubicBezTo>
                  <a:cubicBezTo>
                    <a:pt x="257" y="226"/>
                    <a:pt x="204" y="323"/>
                    <a:pt x="213" y="432"/>
                  </a:cubicBezTo>
                  <a:cubicBezTo>
                    <a:pt x="217" y="485"/>
                    <a:pt x="244" y="530"/>
                    <a:pt x="252" y="579"/>
                  </a:cubicBezTo>
                  <a:cubicBezTo>
                    <a:pt x="270" y="583"/>
                    <a:pt x="287" y="588"/>
                    <a:pt x="300" y="597"/>
                  </a:cubicBezTo>
                  <a:cubicBezTo>
                    <a:pt x="274" y="470"/>
                    <a:pt x="297" y="295"/>
                    <a:pt x="351" y="222"/>
                  </a:cubicBezTo>
                  <a:cubicBezTo>
                    <a:pt x="329" y="300"/>
                    <a:pt x="308" y="379"/>
                    <a:pt x="300" y="471"/>
                  </a:cubicBezTo>
                  <a:cubicBezTo>
                    <a:pt x="295" y="474"/>
                    <a:pt x="295" y="498"/>
                    <a:pt x="300" y="501"/>
                  </a:cubicBezTo>
                  <a:cubicBezTo>
                    <a:pt x="301" y="573"/>
                    <a:pt x="322" y="625"/>
                    <a:pt x="348" y="672"/>
                  </a:cubicBezTo>
                  <a:cubicBezTo>
                    <a:pt x="326" y="595"/>
                    <a:pt x="381" y="541"/>
                    <a:pt x="411" y="483"/>
                  </a:cubicBezTo>
                  <a:cubicBezTo>
                    <a:pt x="446" y="415"/>
                    <a:pt x="459" y="337"/>
                    <a:pt x="462" y="246"/>
                  </a:cubicBezTo>
                  <a:cubicBezTo>
                    <a:pt x="460" y="237"/>
                    <a:pt x="450" y="221"/>
                    <a:pt x="456" y="213"/>
                  </a:cubicBezTo>
                  <a:cubicBezTo>
                    <a:pt x="474" y="227"/>
                    <a:pt x="473" y="260"/>
                    <a:pt x="477" y="288"/>
                  </a:cubicBezTo>
                  <a:cubicBezTo>
                    <a:pt x="477" y="299"/>
                    <a:pt x="477" y="310"/>
                    <a:pt x="477" y="321"/>
                  </a:cubicBezTo>
                  <a:cubicBezTo>
                    <a:pt x="477" y="343"/>
                    <a:pt x="477" y="365"/>
                    <a:pt x="477" y="387"/>
                  </a:cubicBezTo>
                  <a:cubicBezTo>
                    <a:pt x="492" y="387"/>
                    <a:pt x="502" y="382"/>
                    <a:pt x="519" y="384"/>
                  </a:cubicBezTo>
                  <a:cubicBezTo>
                    <a:pt x="528" y="350"/>
                    <a:pt x="538" y="317"/>
                    <a:pt x="537" y="273"/>
                  </a:cubicBezTo>
                  <a:cubicBezTo>
                    <a:pt x="542" y="264"/>
                    <a:pt x="542" y="234"/>
                    <a:pt x="537" y="225"/>
                  </a:cubicBezTo>
                  <a:cubicBezTo>
                    <a:pt x="537" y="201"/>
                    <a:pt x="518" y="196"/>
                    <a:pt x="522" y="168"/>
                  </a:cubicBezTo>
                  <a:cubicBezTo>
                    <a:pt x="561" y="213"/>
                    <a:pt x="573" y="273"/>
                    <a:pt x="615" y="315"/>
                  </a:cubicBezTo>
                  <a:cubicBezTo>
                    <a:pt x="661" y="361"/>
                    <a:pt x="727" y="385"/>
                    <a:pt x="795" y="402"/>
                  </a:cubicBezTo>
                  <a:cubicBezTo>
                    <a:pt x="781" y="392"/>
                    <a:pt x="763" y="382"/>
                    <a:pt x="750" y="369"/>
                  </a:cubicBezTo>
                  <a:cubicBezTo>
                    <a:pt x="696" y="317"/>
                    <a:pt x="633" y="238"/>
                    <a:pt x="636" y="153"/>
                  </a:cubicBezTo>
                  <a:cubicBezTo>
                    <a:pt x="672" y="192"/>
                    <a:pt x="692" y="243"/>
                    <a:pt x="735" y="276"/>
                  </a:cubicBezTo>
                  <a:cubicBezTo>
                    <a:pt x="786" y="315"/>
                    <a:pt x="857" y="327"/>
                    <a:pt x="918" y="360"/>
                  </a:cubicBezTo>
                  <a:cubicBezTo>
                    <a:pt x="919" y="346"/>
                    <a:pt x="896" y="333"/>
                    <a:pt x="909" y="327"/>
                  </a:cubicBezTo>
                  <a:cubicBezTo>
                    <a:pt x="939" y="333"/>
                    <a:pt x="934" y="374"/>
                    <a:pt x="963" y="381"/>
                  </a:cubicBezTo>
                  <a:cubicBezTo>
                    <a:pt x="958" y="381"/>
                    <a:pt x="953" y="381"/>
                    <a:pt x="948" y="381"/>
                  </a:cubicBezTo>
                  <a:cubicBezTo>
                    <a:pt x="962" y="428"/>
                    <a:pt x="970" y="481"/>
                    <a:pt x="981" y="531"/>
                  </a:cubicBezTo>
                  <a:cubicBezTo>
                    <a:pt x="991" y="505"/>
                    <a:pt x="1006" y="484"/>
                    <a:pt x="1002" y="444"/>
                  </a:cubicBezTo>
                  <a:cubicBezTo>
                    <a:pt x="1007" y="430"/>
                    <a:pt x="1007" y="395"/>
                    <a:pt x="1002" y="381"/>
                  </a:cubicBezTo>
                  <a:cubicBezTo>
                    <a:pt x="1006" y="333"/>
                    <a:pt x="973" y="306"/>
                    <a:pt x="966" y="279"/>
                  </a:cubicBezTo>
                  <a:cubicBezTo>
                    <a:pt x="1000" y="306"/>
                    <a:pt x="1011" y="356"/>
                    <a:pt x="1038" y="390"/>
                  </a:cubicBezTo>
                  <a:cubicBezTo>
                    <a:pt x="1007" y="202"/>
                    <a:pt x="933" y="57"/>
                    <a:pt x="738" y="33"/>
                  </a:cubicBezTo>
                  <a:cubicBezTo>
                    <a:pt x="732" y="28"/>
                    <a:pt x="705" y="28"/>
                    <a:pt x="699" y="33"/>
                  </a:cubicBezTo>
                  <a:close/>
                  <a:moveTo>
                    <a:pt x="816" y="351"/>
                  </a:moveTo>
                  <a:cubicBezTo>
                    <a:pt x="798" y="349"/>
                    <a:pt x="786" y="369"/>
                    <a:pt x="774" y="363"/>
                  </a:cubicBezTo>
                  <a:cubicBezTo>
                    <a:pt x="784" y="344"/>
                    <a:pt x="811" y="342"/>
                    <a:pt x="834" y="336"/>
                  </a:cubicBezTo>
                  <a:cubicBezTo>
                    <a:pt x="762" y="307"/>
                    <a:pt x="703" y="265"/>
                    <a:pt x="660" y="207"/>
                  </a:cubicBezTo>
                  <a:cubicBezTo>
                    <a:pt x="675" y="250"/>
                    <a:pt x="692" y="294"/>
                    <a:pt x="726" y="330"/>
                  </a:cubicBezTo>
                  <a:cubicBezTo>
                    <a:pt x="752" y="358"/>
                    <a:pt x="799" y="403"/>
                    <a:pt x="837" y="408"/>
                  </a:cubicBezTo>
                  <a:cubicBezTo>
                    <a:pt x="853" y="410"/>
                    <a:pt x="891" y="390"/>
                    <a:pt x="891" y="423"/>
                  </a:cubicBezTo>
                  <a:cubicBezTo>
                    <a:pt x="876" y="427"/>
                    <a:pt x="865" y="411"/>
                    <a:pt x="855" y="420"/>
                  </a:cubicBezTo>
                  <a:cubicBezTo>
                    <a:pt x="860" y="420"/>
                    <a:pt x="863" y="422"/>
                    <a:pt x="864" y="426"/>
                  </a:cubicBezTo>
                  <a:cubicBezTo>
                    <a:pt x="839" y="416"/>
                    <a:pt x="811" y="432"/>
                    <a:pt x="798" y="432"/>
                  </a:cubicBezTo>
                  <a:cubicBezTo>
                    <a:pt x="794" y="421"/>
                    <a:pt x="823" y="418"/>
                    <a:pt x="807" y="414"/>
                  </a:cubicBezTo>
                  <a:cubicBezTo>
                    <a:pt x="677" y="400"/>
                    <a:pt x="613" y="320"/>
                    <a:pt x="549" y="240"/>
                  </a:cubicBezTo>
                  <a:cubicBezTo>
                    <a:pt x="549" y="247"/>
                    <a:pt x="549" y="254"/>
                    <a:pt x="549" y="261"/>
                  </a:cubicBezTo>
                  <a:cubicBezTo>
                    <a:pt x="549" y="272"/>
                    <a:pt x="549" y="283"/>
                    <a:pt x="549" y="294"/>
                  </a:cubicBezTo>
                  <a:cubicBezTo>
                    <a:pt x="550" y="332"/>
                    <a:pt x="531" y="360"/>
                    <a:pt x="537" y="393"/>
                  </a:cubicBezTo>
                  <a:cubicBezTo>
                    <a:pt x="514" y="402"/>
                    <a:pt x="514" y="434"/>
                    <a:pt x="504" y="456"/>
                  </a:cubicBezTo>
                  <a:cubicBezTo>
                    <a:pt x="512" y="453"/>
                    <a:pt x="523" y="453"/>
                    <a:pt x="531" y="450"/>
                  </a:cubicBezTo>
                  <a:cubicBezTo>
                    <a:pt x="542" y="450"/>
                    <a:pt x="553" y="450"/>
                    <a:pt x="564" y="450"/>
                  </a:cubicBezTo>
                  <a:cubicBezTo>
                    <a:pt x="573" y="449"/>
                    <a:pt x="577" y="453"/>
                    <a:pt x="576" y="462"/>
                  </a:cubicBezTo>
                  <a:cubicBezTo>
                    <a:pt x="468" y="450"/>
                    <a:pt x="465" y="559"/>
                    <a:pt x="408" y="588"/>
                  </a:cubicBezTo>
                  <a:cubicBezTo>
                    <a:pt x="433" y="540"/>
                    <a:pt x="453" y="471"/>
                    <a:pt x="456" y="411"/>
                  </a:cubicBezTo>
                  <a:cubicBezTo>
                    <a:pt x="419" y="489"/>
                    <a:pt x="378" y="563"/>
                    <a:pt x="360" y="660"/>
                  </a:cubicBezTo>
                  <a:cubicBezTo>
                    <a:pt x="415" y="722"/>
                    <a:pt x="472" y="782"/>
                    <a:pt x="573" y="798"/>
                  </a:cubicBezTo>
                  <a:cubicBezTo>
                    <a:pt x="591" y="803"/>
                    <a:pt x="630" y="803"/>
                    <a:pt x="648" y="798"/>
                  </a:cubicBezTo>
                  <a:cubicBezTo>
                    <a:pt x="819" y="792"/>
                    <a:pt x="950" y="714"/>
                    <a:pt x="969" y="564"/>
                  </a:cubicBezTo>
                  <a:cubicBezTo>
                    <a:pt x="978" y="491"/>
                    <a:pt x="946" y="435"/>
                    <a:pt x="927" y="375"/>
                  </a:cubicBezTo>
                  <a:cubicBezTo>
                    <a:pt x="902" y="370"/>
                    <a:pt x="884" y="358"/>
                    <a:pt x="861" y="351"/>
                  </a:cubicBezTo>
                  <a:cubicBezTo>
                    <a:pt x="853" y="346"/>
                    <a:pt x="824" y="346"/>
                    <a:pt x="816" y="351"/>
                  </a:cubicBezTo>
                  <a:close/>
                  <a:moveTo>
                    <a:pt x="474" y="402"/>
                  </a:moveTo>
                  <a:cubicBezTo>
                    <a:pt x="472" y="454"/>
                    <a:pt x="451" y="503"/>
                    <a:pt x="444" y="540"/>
                  </a:cubicBezTo>
                  <a:cubicBezTo>
                    <a:pt x="472" y="495"/>
                    <a:pt x="498" y="448"/>
                    <a:pt x="516" y="393"/>
                  </a:cubicBezTo>
                  <a:cubicBezTo>
                    <a:pt x="496" y="390"/>
                    <a:pt x="487" y="398"/>
                    <a:pt x="474" y="402"/>
                  </a:cubicBezTo>
                  <a:close/>
                  <a:moveTo>
                    <a:pt x="1014" y="495"/>
                  </a:moveTo>
                  <a:cubicBezTo>
                    <a:pt x="1004" y="500"/>
                    <a:pt x="1000" y="511"/>
                    <a:pt x="996" y="522"/>
                  </a:cubicBezTo>
                  <a:cubicBezTo>
                    <a:pt x="1003" y="520"/>
                    <a:pt x="1023" y="515"/>
                    <a:pt x="1029" y="522"/>
                  </a:cubicBezTo>
                  <a:cubicBezTo>
                    <a:pt x="1005" y="543"/>
                    <a:pt x="969" y="552"/>
                    <a:pt x="972" y="600"/>
                  </a:cubicBezTo>
                  <a:cubicBezTo>
                    <a:pt x="1051" y="619"/>
                    <a:pt x="1068" y="517"/>
                    <a:pt x="1014" y="495"/>
                  </a:cubicBezTo>
                  <a:close/>
                  <a:moveTo>
                    <a:pt x="216" y="678"/>
                  </a:moveTo>
                  <a:cubicBezTo>
                    <a:pt x="213" y="750"/>
                    <a:pt x="328" y="748"/>
                    <a:pt x="354" y="702"/>
                  </a:cubicBezTo>
                  <a:cubicBezTo>
                    <a:pt x="333" y="675"/>
                    <a:pt x="318" y="642"/>
                    <a:pt x="306" y="606"/>
                  </a:cubicBezTo>
                  <a:cubicBezTo>
                    <a:pt x="295" y="610"/>
                    <a:pt x="292" y="596"/>
                    <a:pt x="282" y="594"/>
                  </a:cubicBezTo>
                  <a:cubicBezTo>
                    <a:pt x="246" y="587"/>
                    <a:pt x="217" y="608"/>
                    <a:pt x="216" y="645"/>
                  </a:cubicBezTo>
                  <a:cubicBezTo>
                    <a:pt x="211" y="649"/>
                    <a:pt x="211" y="674"/>
                    <a:pt x="216" y="678"/>
                  </a:cubicBezTo>
                  <a:close/>
                  <a:moveTo>
                    <a:pt x="357" y="675"/>
                  </a:moveTo>
                  <a:cubicBezTo>
                    <a:pt x="358" y="683"/>
                    <a:pt x="354" y="696"/>
                    <a:pt x="363" y="696"/>
                  </a:cubicBezTo>
                  <a:cubicBezTo>
                    <a:pt x="369" y="689"/>
                    <a:pt x="362" y="680"/>
                    <a:pt x="357" y="675"/>
                  </a:cubicBezTo>
                  <a:close/>
                  <a:moveTo>
                    <a:pt x="822" y="810"/>
                  </a:moveTo>
                  <a:cubicBezTo>
                    <a:pt x="845" y="812"/>
                    <a:pt x="864" y="818"/>
                    <a:pt x="888" y="819"/>
                  </a:cubicBezTo>
                  <a:cubicBezTo>
                    <a:pt x="911" y="803"/>
                    <a:pt x="921" y="759"/>
                    <a:pt x="918" y="726"/>
                  </a:cubicBezTo>
                  <a:cubicBezTo>
                    <a:pt x="935" y="720"/>
                    <a:pt x="949" y="740"/>
                    <a:pt x="963" y="747"/>
                  </a:cubicBezTo>
                  <a:cubicBezTo>
                    <a:pt x="949" y="718"/>
                    <a:pt x="954" y="671"/>
                    <a:pt x="954" y="642"/>
                  </a:cubicBezTo>
                  <a:cubicBezTo>
                    <a:pt x="918" y="723"/>
                    <a:pt x="853" y="775"/>
                    <a:pt x="762" y="801"/>
                  </a:cubicBezTo>
                  <a:cubicBezTo>
                    <a:pt x="767" y="806"/>
                    <a:pt x="780" y="803"/>
                    <a:pt x="789" y="804"/>
                  </a:cubicBezTo>
                  <a:cubicBezTo>
                    <a:pt x="804" y="802"/>
                    <a:pt x="813" y="806"/>
                    <a:pt x="822" y="810"/>
                  </a:cubicBezTo>
                  <a:close/>
                  <a:moveTo>
                    <a:pt x="375" y="699"/>
                  </a:moveTo>
                  <a:cubicBezTo>
                    <a:pt x="361" y="717"/>
                    <a:pt x="346" y="734"/>
                    <a:pt x="321" y="741"/>
                  </a:cubicBezTo>
                  <a:cubicBezTo>
                    <a:pt x="335" y="777"/>
                    <a:pt x="333" y="840"/>
                    <a:pt x="318" y="873"/>
                  </a:cubicBezTo>
                  <a:cubicBezTo>
                    <a:pt x="363" y="869"/>
                    <a:pt x="346" y="803"/>
                    <a:pt x="363" y="771"/>
                  </a:cubicBezTo>
                  <a:cubicBezTo>
                    <a:pt x="366" y="802"/>
                    <a:pt x="370" y="832"/>
                    <a:pt x="384" y="852"/>
                  </a:cubicBezTo>
                  <a:cubicBezTo>
                    <a:pt x="410" y="844"/>
                    <a:pt x="432" y="832"/>
                    <a:pt x="447" y="813"/>
                  </a:cubicBezTo>
                  <a:cubicBezTo>
                    <a:pt x="468" y="804"/>
                    <a:pt x="499" y="805"/>
                    <a:pt x="522" y="798"/>
                  </a:cubicBezTo>
                  <a:cubicBezTo>
                    <a:pt x="455" y="783"/>
                    <a:pt x="408" y="748"/>
                    <a:pt x="375" y="699"/>
                  </a:cubicBezTo>
                  <a:close/>
                  <a:moveTo>
                    <a:pt x="957" y="837"/>
                  </a:moveTo>
                  <a:cubicBezTo>
                    <a:pt x="908" y="833"/>
                    <a:pt x="859" y="829"/>
                    <a:pt x="810" y="825"/>
                  </a:cubicBezTo>
                  <a:cubicBezTo>
                    <a:pt x="820" y="852"/>
                    <a:pt x="834" y="875"/>
                    <a:pt x="846" y="900"/>
                  </a:cubicBezTo>
                  <a:cubicBezTo>
                    <a:pt x="931" y="936"/>
                    <a:pt x="1045" y="903"/>
                    <a:pt x="1110" y="885"/>
                  </a:cubicBezTo>
                  <a:cubicBezTo>
                    <a:pt x="1135" y="878"/>
                    <a:pt x="1169" y="874"/>
                    <a:pt x="1167" y="849"/>
                  </a:cubicBezTo>
                  <a:cubicBezTo>
                    <a:pt x="1136" y="843"/>
                    <a:pt x="1121" y="869"/>
                    <a:pt x="1095" y="858"/>
                  </a:cubicBezTo>
                  <a:cubicBezTo>
                    <a:pt x="1138" y="841"/>
                    <a:pt x="1212" y="824"/>
                    <a:pt x="1188" y="759"/>
                  </a:cubicBezTo>
                  <a:cubicBezTo>
                    <a:pt x="1112" y="764"/>
                    <a:pt x="1104" y="835"/>
                    <a:pt x="1032" y="837"/>
                  </a:cubicBezTo>
                  <a:cubicBezTo>
                    <a:pt x="1007" y="837"/>
                    <a:pt x="982" y="837"/>
                    <a:pt x="957" y="837"/>
                  </a:cubicBezTo>
                  <a:close/>
                  <a:moveTo>
                    <a:pt x="570" y="810"/>
                  </a:moveTo>
                  <a:cubicBezTo>
                    <a:pt x="584" y="855"/>
                    <a:pt x="604" y="894"/>
                    <a:pt x="600" y="957"/>
                  </a:cubicBezTo>
                  <a:cubicBezTo>
                    <a:pt x="655" y="955"/>
                    <a:pt x="704" y="947"/>
                    <a:pt x="756" y="942"/>
                  </a:cubicBezTo>
                  <a:cubicBezTo>
                    <a:pt x="749" y="891"/>
                    <a:pt x="745" y="837"/>
                    <a:pt x="714" y="810"/>
                  </a:cubicBezTo>
                  <a:cubicBezTo>
                    <a:pt x="662" y="812"/>
                    <a:pt x="621" y="813"/>
                    <a:pt x="570" y="810"/>
                  </a:cubicBezTo>
                  <a:close/>
                  <a:moveTo>
                    <a:pt x="786" y="816"/>
                  </a:moveTo>
                  <a:cubicBezTo>
                    <a:pt x="779" y="812"/>
                    <a:pt x="733" y="809"/>
                    <a:pt x="741" y="819"/>
                  </a:cubicBezTo>
                  <a:cubicBezTo>
                    <a:pt x="753" y="842"/>
                    <a:pt x="757" y="873"/>
                    <a:pt x="762" y="903"/>
                  </a:cubicBezTo>
                  <a:cubicBezTo>
                    <a:pt x="764" y="914"/>
                    <a:pt x="758" y="933"/>
                    <a:pt x="765" y="939"/>
                  </a:cubicBezTo>
                  <a:cubicBezTo>
                    <a:pt x="769" y="941"/>
                    <a:pt x="781" y="935"/>
                    <a:pt x="780" y="942"/>
                  </a:cubicBezTo>
                  <a:cubicBezTo>
                    <a:pt x="728" y="955"/>
                    <a:pt x="652" y="959"/>
                    <a:pt x="588" y="969"/>
                  </a:cubicBezTo>
                  <a:cubicBezTo>
                    <a:pt x="592" y="910"/>
                    <a:pt x="566" y="856"/>
                    <a:pt x="540" y="816"/>
                  </a:cubicBezTo>
                  <a:cubicBezTo>
                    <a:pt x="516" y="824"/>
                    <a:pt x="483" y="823"/>
                    <a:pt x="456" y="828"/>
                  </a:cubicBezTo>
                  <a:cubicBezTo>
                    <a:pt x="490" y="886"/>
                    <a:pt x="520" y="1002"/>
                    <a:pt x="465" y="1059"/>
                  </a:cubicBezTo>
                  <a:cubicBezTo>
                    <a:pt x="471" y="1031"/>
                    <a:pt x="460" y="1010"/>
                    <a:pt x="447" y="993"/>
                  </a:cubicBezTo>
                  <a:cubicBezTo>
                    <a:pt x="453" y="1018"/>
                    <a:pt x="455" y="1047"/>
                    <a:pt x="456" y="1077"/>
                  </a:cubicBezTo>
                  <a:cubicBezTo>
                    <a:pt x="456" y="1087"/>
                    <a:pt x="456" y="1097"/>
                    <a:pt x="456" y="1107"/>
                  </a:cubicBezTo>
                  <a:cubicBezTo>
                    <a:pt x="436" y="1166"/>
                    <a:pt x="407" y="1216"/>
                    <a:pt x="384" y="1272"/>
                  </a:cubicBezTo>
                  <a:cubicBezTo>
                    <a:pt x="484" y="1292"/>
                    <a:pt x="522" y="1374"/>
                    <a:pt x="645" y="1371"/>
                  </a:cubicBezTo>
                  <a:cubicBezTo>
                    <a:pt x="666" y="1376"/>
                    <a:pt x="708" y="1376"/>
                    <a:pt x="729" y="1371"/>
                  </a:cubicBezTo>
                  <a:cubicBezTo>
                    <a:pt x="863" y="1377"/>
                    <a:pt x="803" y="1189"/>
                    <a:pt x="831" y="1089"/>
                  </a:cubicBezTo>
                  <a:cubicBezTo>
                    <a:pt x="827" y="1080"/>
                    <a:pt x="816" y="1103"/>
                    <a:pt x="813" y="1095"/>
                  </a:cubicBezTo>
                  <a:cubicBezTo>
                    <a:pt x="832" y="1050"/>
                    <a:pt x="871" y="1023"/>
                    <a:pt x="867" y="978"/>
                  </a:cubicBezTo>
                  <a:cubicBezTo>
                    <a:pt x="863" y="933"/>
                    <a:pt x="791" y="859"/>
                    <a:pt x="786" y="816"/>
                  </a:cubicBezTo>
                  <a:close/>
                  <a:moveTo>
                    <a:pt x="363" y="825"/>
                  </a:moveTo>
                  <a:cubicBezTo>
                    <a:pt x="363" y="842"/>
                    <a:pt x="347" y="859"/>
                    <a:pt x="351" y="870"/>
                  </a:cubicBezTo>
                  <a:cubicBezTo>
                    <a:pt x="359" y="866"/>
                    <a:pt x="370" y="865"/>
                    <a:pt x="378" y="861"/>
                  </a:cubicBezTo>
                  <a:cubicBezTo>
                    <a:pt x="373" y="849"/>
                    <a:pt x="367" y="838"/>
                    <a:pt x="363" y="825"/>
                  </a:cubicBezTo>
                  <a:close/>
                  <a:moveTo>
                    <a:pt x="144" y="990"/>
                  </a:moveTo>
                  <a:cubicBezTo>
                    <a:pt x="258" y="980"/>
                    <a:pt x="382" y="964"/>
                    <a:pt x="480" y="948"/>
                  </a:cubicBezTo>
                  <a:cubicBezTo>
                    <a:pt x="477" y="961"/>
                    <a:pt x="462" y="962"/>
                    <a:pt x="447" y="963"/>
                  </a:cubicBezTo>
                  <a:cubicBezTo>
                    <a:pt x="456" y="983"/>
                    <a:pt x="463" y="1005"/>
                    <a:pt x="474" y="1023"/>
                  </a:cubicBezTo>
                  <a:cubicBezTo>
                    <a:pt x="507" y="959"/>
                    <a:pt x="469" y="887"/>
                    <a:pt x="444" y="837"/>
                  </a:cubicBezTo>
                  <a:cubicBezTo>
                    <a:pt x="376" y="876"/>
                    <a:pt x="297" y="904"/>
                    <a:pt x="195" y="909"/>
                  </a:cubicBezTo>
                  <a:cubicBezTo>
                    <a:pt x="186" y="922"/>
                    <a:pt x="187" y="945"/>
                    <a:pt x="174" y="954"/>
                  </a:cubicBezTo>
                  <a:cubicBezTo>
                    <a:pt x="161" y="925"/>
                    <a:pt x="192" y="917"/>
                    <a:pt x="189" y="888"/>
                  </a:cubicBezTo>
                  <a:cubicBezTo>
                    <a:pt x="158" y="890"/>
                    <a:pt x="154" y="919"/>
                    <a:pt x="132" y="930"/>
                  </a:cubicBezTo>
                  <a:cubicBezTo>
                    <a:pt x="132" y="907"/>
                    <a:pt x="145" y="909"/>
                    <a:pt x="144" y="891"/>
                  </a:cubicBezTo>
                  <a:cubicBezTo>
                    <a:pt x="142" y="840"/>
                    <a:pt x="37" y="805"/>
                    <a:pt x="36" y="882"/>
                  </a:cubicBezTo>
                  <a:cubicBezTo>
                    <a:pt x="31" y="886"/>
                    <a:pt x="31" y="911"/>
                    <a:pt x="36" y="915"/>
                  </a:cubicBezTo>
                  <a:cubicBezTo>
                    <a:pt x="43" y="958"/>
                    <a:pt x="68" y="983"/>
                    <a:pt x="111" y="990"/>
                  </a:cubicBezTo>
                  <a:cubicBezTo>
                    <a:pt x="115" y="995"/>
                    <a:pt x="140" y="995"/>
                    <a:pt x="144" y="990"/>
                  </a:cubicBezTo>
                  <a:close/>
                  <a:moveTo>
                    <a:pt x="651" y="1383"/>
                  </a:moveTo>
                  <a:cubicBezTo>
                    <a:pt x="548" y="1376"/>
                    <a:pt x="488" y="1326"/>
                    <a:pt x="405" y="1299"/>
                  </a:cubicBezTo>
                  <a:cubicBezTo>
                    <a:pt x="389" y="1340"/>
                    <a:pt x="370" y="1378"/>
                    <a:pt x="354" y="1419"/>
                  </a:cubicBezTo>
                  <a:cubicBezTo>
                    <a:pt x="419" y="1461"/>
                    <a:pt x="491" y="1496"/>
                    <a:pt x="594" y="1500"/>
                  </a:cubicBezTo>
                  <a:cubicBezTo>
                    <a:pt x="604" y="1505"/>
                    <a:pt x="635" y="1505"/>
                    <a:pt x="645" y="1500"/>
                  </a:cubicBezTo>
                  <a:cubicBezTo>
                    <a:pt x="705" y="1501"/>
                    <a:pt x="759" y="1496"/>
                    <a:pt x="801" y="1479"/>
                  </a:cubicBezTo>
                  <a:cubicBezTo>
                    <a:pt x="791" y="1443"/>
                    <a:pt x="806" y="1390"/>
                    <a:pt x="801" y="1359"/>
                  </a:cubicBezTo>
                  <a:cubicBezTo>
                    <a:pt x="782" y="1374"/>
                    <a:pt x="755" y="1381"/>
                    <a:pt x="723" y="1383"/>
                  </a:cubicBezTo>
                  <a:cubicBezTo>
                    <a:pt x="699" y="1383"/>
                    <a:pt x="675" y="1383"/>
                    <a:pt x="651" y="1383"/>
                  </a:cubicBezTo>
                  <a:close/>
                  <a:moveTo>
                    <a:pt x="720" y="1686"/>
                  </a:moveTo>
                  <a:cubicBezTo>
                    <a:pt x="720" y="1702"/>
                    <a:pt x="720" y="1718"/>
                    <a:pt x="720" y="1734"/>
                  </a:cubicBezTo>
                  <a:cubicBezTo>
                    <a:pt x="739" y="1724"/>
                    <a:pt x="759" y="1715"/>
                    <a:pt x="786" y="1713"/>
                  </a:cubicBezTo>
                  <a:cubicBezTo>
                    <a:pt x="771" y="1643"/>
                    <a:pt x="791" y="1569"/>
                    <a:pt x="789" y="1494"/>
                  </a:cubicBezTo>
                  <a:cubicBezTo>
                    <a:pt x="762" y="1495"/>
                    <a:pt x="744" y="1505"/>
                    <a:pt x="717" y="1506"/>
                  </a:cubicBezTo>
                  <a:cubicBezTo>
                    <a:pt x="718" y="1513"/>
                    <a:pt x="722" y="1517"/>
                    <a:pt x="720" y="1527"/>
                  </a:cubicBezTo>
                  <a:cubicBezTo>
                    <a:pt x="720" y="1548"/>
                    <a:pt x="720" y="1569"/>
                    <a:pt x="720" y="1590"/>
                  </a:cubicBezTo>
                  <a:cubicBezTo>
                    <a:pt x="720" y="1622"/>
                    <a:pt x="720" y="1654"/>
                    <a:pt x="720" y="1686"/>
                  </a:cubicBezTo>
                  <a:close/>
                  <a:moveTo>
                    <a:pt x="822" y="1728"/>
                  </a:moveTo>
                  <a:cubicBezTo>
                    <a:pt x="795" y="1716"/>
                    <a:pt x="714" y="1739"/>
                    <a:pt x="717" y="1770"/>
                  </a:cubicBezTo>
                  <a:cubicBezTo>
                    <a:pt x="764" y="1771"/>
                    <a:pt x="804" y="1775"/>
                    <a:pt x="846" y="1767"/>
                  </a:cubicBezTo>
                  <a:cubicBezTo>
                    <a:pt x="847" y="1749"/>
                    <a:pt x="834" y="1733"/>
                    <a:pt x="822" y="1728"/>
                  </a:cubicBezTo>
                  <a:close/>
                  <a:moveTo>
                    <a:pt x="306" y="1797"/>
                  </a:moveTo>
                  <a:cubicBezTo>
                    <a:pt x="353" y="1788"/>
                    <a:pt x="423" y="1802"/>
                    <a:pt x="462" y="1785"/>
                  </a:cubicBezTo>
                  <a:cubicBezTo>
                    <a:pt x="453" y="1708"/>
                    <a:pt x="307" y="1718"/>
                    <a:pt x="306" y="1797"/>
                  </a:cubicBezTo>
                  <a:close/>
                  <a:moveTo>
                    <a:pt x="369" y="1803"/>
                  </a:moveTo>
                  <a:cubicBezTo>
                    <a:pt x="346" y="1805"/>
                    <a:pt x="317" y="1799"/>
                    <a:pt x="303" y="1815"/>
                  </a:cubicBezTo>
                  <a:cubicBezTo>
                    <a:pt x="344" y="1825"/>
                    <a:pt x="416" y="1816"/>
                    <a:pt x="462" y="1812"/>
                  </a:cubicBezTo>
                  <a:cubicBezTo>
                    <a:pt x="462" y="1806"/>
                    <a:pt x="462" y="1800"/>
                    <a:pt x="462" y="1794"/>
                  </a:cubicBezTo>
                  <a:cubicBezTo>
                    <a:pt x="437" y="1791"/>
                    <a:pt x="402" y="1800"/>
                    <a:pt x="369" y="1803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392"/>
            <p:cNvSpPr/>
            <p:nvPr/>
          </p:nvSpPr>
          <p:spPr bwMode="auto">
            <a:xfrm>
              <a:off x="14016038" y="4922838"/>
              <a:ext cx="88900" cy="63500"/>
            </a:xfrm>
            <a:custGeom>
              <a:avLst/>
              <a:gdLst>
                <a:gd name="T0" fmla="*/ 15 w 30"/>
                <a:gd name="T1" fmla="*/ 0 h 21"/>
                <a:gd name="T2" fmla="*/ 15 w 30"/>
                <a:gd name="T3" fmla="*/ 15 h 21"/>
                <a:gd name="T4" fmla="*/ 21 w 30"/>
                <a:gd name="T5" fmla="*/ 15 h 21"/>
                <a:gd name="T6" fmla="*/ 30 w 30"/>
                <a:gd name="T7" fmla="*/ 21 h 21"/>
                <a:gd name="T8" fmla="*/ 0 w 30"/>
                <a:gd name="T9" fmla="*/ 21 h 21"/>
                <a:gd name="T10" fmla="*/ 12 w 30"/>
                <a:gd name="T11" fmla="*/ 18 h 21"/>
                <a:gd name="T12" fmla="*/ 15 w 30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1">
                  <a:moveTo>
                    <a:pt x="15" y="0"/>
                  </a:moveTo>
                  <a:cubicBezTo>
                    <a:pt x="15" y="5"/>
                    <a:pt x="15" y="10"/>
                    <a:pt x="15" y="15"/>
                  </a:cubicBezTo>
                  <a:cubicBezTo>
                    <a:pt x="17" y="15"/>
                    <a:pt x="19" y="15"/>
                    <a:pt x="21" y="15"/>
                  </a:cubicBezTo>
                  <a:cubicBezTo>
                    <a:pt x="22" y="19"/>
                    <a:pt x="30" y="16"/>
                    <a:pt x="30" y="21"/>
                  </a:cubicBezTo>
                  <a:cubicBezTo>
                    <a:pt x="20" y="21"/>
                    <a:pt x="10" y="21"/>
                    <a:pt x="0" y="21"/>
                  </a:cubicBezTo>
                  <a:cubicBezTo>
                    <a:pt x="1" y="17"/>
                    <a:pt x="8" y="19"/>
                    <a:pt x="12" y="18"/>
                  </a:cubicBezTo>
                  <a:cubicBezTo>
                    <a:pt x="14" y="13"/>
                    <a:pt x="8" y="0"/>
                    <a:pt x="15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9" name="Freeform 393"/>
            <p:cNvSpPr/>
            <p:nvPr/>
          </p:nvSpPr>
          <p:spPr bwMode="auto">
            <a:xfrm>
              <a:off x="13816013" y="5027613"/>
              <a:ext cx="57150" cy="66675"/>
            </a:xfrm>
            <a:custGeom>
              <a:avLst/>
              <a:gdLst>
                <a:gd name="T0" fmla="*/ 7 w 19"/>
                <a:gd name="T1" fmla="*/ 1 h 22"/>
                <a:gd name="T2" fmla="*/ 7 w 19"/>
                <a:gd name="T3" fmla="*/ 13 h 22"/>
                <a:gd name="T4" fmla="*/ 19 w 19"/>
                <a:gd name="T5" fmla="*/ 4 h 22"/>
                <a:gd name="T6" fmla="*/ 4 w 19"/>
                <a:gd name="T7" fmla="*/ 16 h 22"/>
                <a:gd name="T8" fmla="*/ 7 w 19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7" y="1"/>
                  </a:moveTo>
                  <a:cubicBezTo>
                    <a:pt x="7" y="5"/>
                    <a:pt x="7" y="9"/>
                    <a:pt x="7" y="13"/>
                  </a:cubicBezTo>
                  <a:cubicBezTo>
                    <a:pt x="13" y="12"/>
                    <a:pt x="13" y="5"/>
                    <a:pt x="19" y="4"/>
                  </a:cubicBezTo>
                  <a:cubicBezTo>
                    <a:pt x="16" y="8"/>
                    <a:pt x="7" y="22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0" name="Freeform 394"/>
            <p:cNvSpPr/>
            <p:nvPr/>
          </p:nvSpPr>
          <p:spPr bwMode="auto">
            <a:xfrm>
              <a:off x="13752513" y="5219700"/>
              <a:ext cx="174625" cy="98425"/>
            </a:xfrm>
            <a:custGeom>
              <a:avLst/>
              <a:gdLst>
                <a:gd name="T0" fmla="*/ 7 w 58"/>
                <a:gd name="T1" fmla="*/ 0 h 33"/>
                <a:gd name="T2" fmla="*/ 7 w 58"/>
                <a:gd name="T3" fmla="*/ 30 h 33"/>
                <a:gd name="T4" fmla="*/ 58 w 58"/>
                <a:gd name="T5" fmla="*/ 33 h 33"/>
                <a:gd name="T6" fmla="*/ 4 w 58"/>
                <a:gd name="T7" fmla="*/ 33 h 33"/>
                <a:gd name="T8" fmla="*/ 7 w 5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3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23" y="32"/>
                    <a:pt x="47" y="26"/>
                    <a:pt x="58" y="33"/>
                  </a:cubicBezTo>
                  <a:cubicBezTo>
                    <a:pt x="40" y="33"/>
                    <a:pt x="22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395"/>
            <p:cNvSpPr>
              <a:spLocks noEditPoints="1"/>
            </p:cNvSpPr>
            <p:nvPr/>
          </p:nvSpPr>
          <p:spPr bwMode="auto">
            <a:xfrm>
              <a:off x="13496926" y="-142875"/>
              <a:ext cx="2489200" cy="2001838"/>
            </a:xfrm>
            <a:custGeom>
              <a:avLst/>
              <a:gdLst>
                <a:gd name="T0" fmla="*/ 96 w 834"/>
                <a:gd name="T1" fmla="*/ 469 h 670"/>
                <a:gd name="T2" fmla="*/ 147 w 834"/>
                <a:gd name="T3" fmla="*/ 220 h 670"/>
                <a:gd name="T4" fmla="*/ 96 w 834"/>
                <a:gd name="T5" fmla="*/ 595 h 670"/>
                <a:gd name="T6" fmla="*/ 48 w 834"/>
                <a:gd name="T7" fmla="*/ 577 h 670"/>
                <a:gd name="T8" fmla="*/ 9 w 834"/>
                <a:gd name="T9" fmla="*/ 430 h 670"/>
                <a:gd name="T10" fmla="*/ 105 w 834"/>
                <a:gd name="T11" fmla="*/ 166 h 670"/>
                <a:gd name="T12" fmla="*/ 57 w 834"/>
                <a:gd name="T13" fmla="*/ 199 h 670"/>
                <a:gd name="T14" fmla="*/ 288 w 834"/>
                <a:gd name="T15" fmla="*/ 52 h 670"/>
                <a:gd name="T16" fmla="*/ 507 w 834"/>
                <a:gd name="T17" fmla="*/ 10 h 670"/>
                <a:gd name="T18" fmla="*/ 477 w 834"/>
                <a:gd name="T19" fmla="*/ 28 h 670"/>
                <a:gd name="T20" fmla="*/ 495 w 834"/>
                <a:gd name="T21" fmla="*/ 31 h 670"/>
                <a:gd name="T22" fmla="*/ 534 w 834"/>
                <a:gd name="T23" fmla="*/ 31 h 670"/>
                <a:gd name="T24" fmla="*/ 834 w 834"/>
                <a:gd name="T25" fmla="*/ 388 h 670"/>
                <a:gd name="T26" fmla="*/ 762 w 834"/>
                <a:gd name="T27" fmla="*/ 277 h 670"/>
                <a:gd name="T28" fmla="*/ 798 w 834"/>
                <a:gd name="T29" fmla="*/ 379 h 670"/>
                <a:gd name="T30" fmla="*/ 798 w 834"/>
                <a:gd name="T31" fmla="*/ 442 h 670"/>
                <a:gd name="T32" fmla="*/ 777 w 834"/>
                <a:gd name="T33" fmla="*/ 529 h 670"/>
                <a:gd name="T34" fmla="*/ 744 w 834"/>
                <a:gd name="T35" fmla="*/ 379 h 670"/>
                <a:gd name="T36" fmla="*/ 759 w 834"/>
                <a:gd name="T37" fmla="*/ 379 h 670"/>
                <a:gd name="T38" fmla="*/ 705 w 834"/>
                <a:gd name="T39" fmla="*/ 325 h 670"/>
                <a:gd name="T40" fmla="*/ 714 w 834"/>
                <a:gd name="T41" fmla="*/ 358 h 670"/>
                <a:gd name="T42" fmla="*/ 531 w 834"/>
                <a:gd name="T43" fmla="*/ 274 h 670"/>
                <a:gd name="T44" fmla="*/ 432 w 834"/>
                <a:gd name="T45" fmla="*/ 151 h 670"/>
                <a:gd name="T46" fmla="*/ 546 w 834"/>
                <a:gd name="T47" fmla="*/ 367 h 670"/>
                <a:gd name="T48" fmla="*/ 591 w 834"/>
                <a:gd name="T49" fmla="*/ 400 h 670"/>
                <a:gd name="T50" fmla="*/ 411 w 834"/>
                <a:gd name="T51" fmla="*/ 313 h 670"/>
                <a:gd name="T52" fmla="*/ 318 w 834"/>
                <a:gd name="T53" fmla="*/ 166 h 670"/>
                <a:gd name="T54" fmla="*/ 333 w 834"/>
                <a:gd name="T55" fmla="*/ 223 h 670"/>
                <a:gd name="T56" fmla="*/ 333 w 834"/>
                <a:gd name="T57" fmla="*/ 271 h 670"/>
                <a:gd name="T58" fmla="*/ 315 w 834"/>
                <a:gd name="T59" fmla="*/ 382 h 670"/>
                <a:gd name="T60" fmla="*/ 273 w 834"/>
                <a:gd name="T61" fmla="*/ 385 h 670"/>
                <a:gd name="T62" fmla="*/ 273 w 834"/>
                <a:gd name="T63" fmla="*/ 319 h 670"/>
                <a:gd name="T64" fmla="*/ 273 w 834"/>
                <a:gd name="T65" fmla="*/ 286 h 670"/>
                <a:gd name="T66" fmla="*/ 252 w 834"/>
                <a:gd name="T67" fmla="*/ 211 h 670"/>
                <a:gd name="T68" fmla="*/ 258 w 834"/>
                <a:gd name="T69" fmla="*/ 244 h 670"/>
                <a:gd name="T70" fmla="*/ 207 w 834"/>
                <a:gd name="T71" fmla="*/ 481 h 670"/>
                <a:gd name="T72" fmla="*/ 144 w 834"/>
                <a:gd name="T73" fmla="*/ 670 h 670"/>
                <a:gd name="T74" fmla="*/ 96 w 834"/>
                <a:gd name="T75" fmla="*/ 499 h 670"/>
                <a:gd name="T76" fmla="*/ 96 w 834"/>
                <a:gd name="T77" fmla="*/ 469 h 670"/>
                <a:gd name="T78" fmla="*/ 609 w 834"/>
                <a:gd name="T79" fmla="*/ 265 h 670"/>
                <a:gd name="T80" fmla="*/ 720 w 834"/>
                <a:gd name="T81" fmla="*/ 190 h 670"/>
                <a:gd name="T82" fmla="*/ 609 w 834"/>
                <a:gd name="T83" fmla="*/ 265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4" h="670">
                  <a:moveTo>
                    <a:pt x="96" y="469"/>
                  </a:moveTo>
                  <a:cubicBezTo>
                    <a:pt x="104" y="377"/>
                    <a:pt x="125" y="298"/>
                    <a:pt x="147" y="220"/>
                  </a:cubicBezTo>
                  <a:cubicBezTo>
                    <a:pt x="93" y="293"/>
                    <a:pt x="70" y="468"/>
                    <a:pt x="96" y="595"/>
                  </a:cubicBezTo>
                  <a:cubicBezTo>
                    <a:pt x="83" y="586"/>
                    <a:pt x="66" y="581"/>
                    <a:pt x="48" y="577"/>
                  </a:cubicBezTo>
                  <a:cubicBezTo>
                    <a:pt x="40" y="528"/>
                    <a:pt x="13" y="483"/>
                    <a:pt x="9" y="430"/>
                  </a:cubicBezTo>
                  <a:cubicBezTo>
                    <a:pt x="0" y="321"/>
                    <a:pt x="53" y="224"/>
                    <a:pt x="105" y="166"/>
                  </a:cubicBezTo>
                  <a:cubicBezTo>
                    <a:pt x="82" y="170"/>
                    <a:pt x="70" y="185"/>
                    <a:pt x="57" y="199"/>
                  </a:cubicBezTo>
                  <a:cubicBezTo>
                    <a:pt x="86" y="116"/>
                    <a:pt x="167" y="43"/>
                    <a:pt x="288" y="52"/>
                  </a:cubicBezTo>
                  <a:cubicBezTo>
                    <a:pt x="335" y="14"/>
                    <a:pt x="422" y="0"/>
                    <a:pt x="507" y="10"/>
                  </a:cubicBezTo>
                  <a:cubicBezTo>
                    <a:pt x="502" y="21"/>
                    <a:pt x="482" y="17"/>
                    <a:pt x="477" y="28"/>
                  </a:cubicBezTo>
                  <a:cubicBezTo>
                    <a:pt x="477" y="35"/>
                    <a:pt x="490" y="29"/>
                    <a:pt x="495" y="31"/>
                  </a:cubicBezTo>
                  <a:cubicBezTo>
                    <a:pt x="508" y="31"/>
                    <a:pt x="521" y="31"/>
                    <a:pt x="534" y="31"/>
                  </a:cubicBezTo>
                  <a:cubicBezTo>
                    <a:pt x="729" y="55"/>
                    <a:pt x="803" y="200"/>
                    <a:pt x="834" y="388"/>
                  </a:cubicBezTo>
                  <a:cubicBezTo>
                    <a:pt x="807" y="354"/>
                    <a:pt x="796" y="304"/>
                    <a:pt x="762" y="277"/>
                  </a:cubicBezTo>
                  <a:cubicBezTo>
                    <a:pt x="769" y="304"/>
                    <a:pt x="802" y="331"/>
                    <a:pt x="798" y="379"/>
                  </a:cubicBezTo>
                  <a:cubicBezTo>
                    <a:pt x="798" y="400"/>
                    <a:pt x="798" y="421"/>
                    <a:pt x="798" y="442"/>
                  </a:cubicBezTo>
                  <a:cubicBezTo>
                    <a:pt x="802" y="482"/>
                    <a:pt x="787" y="503"/>
                    <a:pt x="777" y="529"/>
                  </a:cubicBezTo>
                  <a:cubicBezTo>
                    <a:pt x="766" y="479"/>
                    <a:pt x="758" y="426"/>
                    <a:pt x="744" y="379"/>
                  </a:cubicBezTo>
                  <a:cubicBezTo>
                    <a:pt x="749" y="379"/>
                    <a:pt x="754" y="379"/>
                    <a:pt x="759" y="379"/>
                  </a:cubicBezTo>
                  <a:cubicBezTo>
                    <a:pt x="730" y="372"/>
                    <a:pt x="735" y="331"/>
                    <a:pt x="705" y="325"/>
                  </a:cubicBezTo>
                  <a:cubicBezTo>
                    <a:pt x="692" y="331"/>
                    <a:pt x="715" y="344"/>
                    <a:pt x="714" y="358"/>
                  </a:cubicBezTo>
                  <a:cubicBezTo>
                    <a:pt x="653" y="325"/>
                    <a:pt x="582" y="313"/>
                    <a:pt x="531" y="274"/>
                  </a:cubicBezTo>
                  <a:cubicBezTo>
                    <a:pt x="488" y="241"/>
                    <a:pt x="468" y="190"/>
                    <a:pt x="432" y="151"/>
                  </a:cubicBezTo>
                  <a:cubicBezTo>
                    <a:pt x="429" y="236"/>
                    <a:pt x="492" y="315"/>
                    <a:pt x="546" y="367"/>
                  </a:cubicBezTo>
                  <a:cubicBezTo>
                    <a:pt x="559" y="380"/>
                    <a:pt x="577" y="390"/>
                    <a:pt x="591" y="400"/>
                  </a:cubicBezTo>
                  <a:cubicBezTo>
                    <a:pt x="523" y="383"/>
                    <a:pt x="457" y="359"/>
                    <a:pt x="411" y="313"/>
                  </a:cubicBezTo>
                  <a:cubicBezTo>
                    <a:pt x="369" y="271"/>
                    <a:pt x="357" y="211"/>
                    <a:pt x="318" y="166"/>
                  </a:cubicBezTo>
                  <a:cubicBezTo>
                    <a:pt x="314" y="194"/>
                    <a:pt x="333" y="199"/>
                    <a:pt x="333" y="223"/>
                  </a:cubicBezTo>
                  <a:cubicBezTo>
                    <a:pt x="333" y="239"/>
                    <a:pt x="333" y="255"/>
                    <a:pt x="333" y="271"/>
                  </a:cubicBezTo>
                  <a:cubicBezTo>
                    <a:pt x="334" y="315"/>
                    <a:pt x="324" y="348"/>
                    <a:pt x="315" y="382"/>
                  </a:cubicBezTo>
                  <a:cubicBezTo>
                    <a:pt x="298" y="380"/>
                    <a:pt x="288" y="385"/>
                    <a:pt x="273" y="385"/>
                  </a:cubicBezTo>
                  <a:cubicBezTo>
                    <a:pt x="273" y="363"/>
                    <a:pt x="273" y="341"/>
                    <a:pt x="273" y="319"/>
                  </a:cubicBezTo>
                  <a:cubicBezTo>
                    <a:pt x="278" y="315"/>
                    <a:pt x="278" y="290"/>
                    <a:pt x="273" y="286"/>
                  </a:cubicBezTo>
                  <a:cubicBezTo>
                    <a:pt x="269" y="258"/>
                    <a:pt x="270" y="225"/>
                    <a:pt x="252" y="211"/>
                  </a:cubicBezTo>
                  <a:cubicBezTo>
                    <a:pt x="246" y="219"/>
                    <a:pt x="256" y="235"/>
                    <a:pt x="258" y="244"/>
                  </a:cubicBezTo>
                  <a:cubicBezTo>
                    <a:pt x="255" y="335"/>
                    <a:pt x="242" y="413"/>
                    <a:pt x="207" y="481"/>
                  </a:cubicBezTo>
                  <a:cubicBezTo>
                    <a:pt x="177" y="539"/>
                    <a:pt x="122" y="593"/>
                    <a:pt x="144" y="670"/>
                  </a:cubicBezTo>
                  <a:cubicBezTo>
                    <a:pt x="118" y="623"/>
                    <a:pt x="97" y="571"/>
                    <a:pt x="96" y="499"/>
                  </a:cubicBezTo>
                  <a:cubicBezTo>
                    <a:pt x="96" y="489"/>
                    <a:pt x="96" y="479"/>
                    <a:pt x="96" y="469"/>
                  </a:cubicBezTo>
                  <a:close/>
                  <a:moveTo>
                    <a:pt x="609" y="265"/>
                  </a:moveTo>
                  <a:cubicBezTo>
                    <a:pt x="648" y="298"/>
                    <a:pt x="768" y="254"/>
                    <a:pt x="720" y="190"/>
                  </a:cubicBezTo>
                  <a:cubicBezTo>
                    <a:pt x="665" y="174"/>
                    <a:pt x="618" y="215"/>
                    <a:pt x="609" y="26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2" name="Freeform 396"/>
            <p:cNvSpPr>
              <a:spLocks noEditPoints="1"/>
            </p:cNvSpPr>
            <p:nvPr/>
          </p:nvSpPr>
          <p:spPr bwMode="auto">
            <a:xfrm>
              <a:off x="13962063" y="469900"/>
              <a:ext cx="1844675" cy="1765300"/>
            </a:xfrm>
            <a:custGeom>
              <a:avLst/>
              <a:gdLst>
                <a:gd name="T0" fmla="*/ 213 w 618"/>
                <a:gd name="T1" fmla="*/ 591 h 591"/>
                <a:gd name="T2" fmla="*/ 0 w 618"/>
                <a:gd name="T3" fmla="*/ 453 h 591"/>
                <a:gd name="T4" fmla="*/ 96 w 618"/>
                <a:gd name="T5" fmla="*/ 204 h 591"/>
                <a:gd name="T6" fmla="*/ 48 w 618"/>
                <a:gd name="T7" fmla="*/ 381 h 591"/>
                <a:gd name="T8" fmla="*/ 216 w 618"/>
                <a:gd name="T9" fmla="*/ 255 h 591"/>
                <a:gd name="T10" fmla="*/ 204 w 618"/>
                <a:gd name="T11" fmla="*/ 243 h 591"/>
                <a:gd name="T12" fmla="*/ 171 w 618"/>
                <a:gd name="T13" fmla="*/ 243 h 591"/>
                <a:gd name="T14" fmla="*/ 144 w 618"/>
                <a:gd name="T15" fmla="*/ 249 h 591"/>
                <a:gd name="T16" fmla="*/ 177 w 618"/>
                <a:gd name="T17" fmla="*/ 186 h 591"/>
                <a:gd name="T18" fmla="*/ 189 w 618"/>
                <a:gd name="T19" fmla="*/ 87 h 591"/>
                <a:gd name="T20" fmla="*/ 189 w 618"/>
                <a:gd name="T21" fmla="*/ 54 h 591"/>
                <a:gd name="T22" fmla="*/ 189 w 618"/>
                <a:gd name="T23" fmla="*/ 33 h 591"/>
                <a:gd name="T24" fmla="*/ 447 w 618"/>
                <a:gd name="T25" fmla="*/ 207 h 591"/>
                <a:gd name="T26" fmla="*/ 438 w 618"/>
                <a:gd name="T27" fmla="*/ 225 h 591"/>
                <a:gd name="T28" fmla="*/ 504 w 618"/>
                <a:gd name="T29" fmla="*/ 219 h 591"/>
                <a:gd name="T30" fmla="*/ 495 w 618"/>
                <a:gd name="T31" fmla="*/ 213 h 591"/>
                <a:gd name="T32" fmla="*/ 531 w 618"/>
                <a:gd name="T33" fmla="*/ 216 h 591"/>
                <a:gd name="T34" fmla="*/ 477 w 618"/>
                <a:gd name="T35" fmla="*/ 201 h 591"/>
                <a:gd name="T36" fmla="*/ 366 w 618"/>
                <a:gd name="T37" fmla="*/ 123 h 591"/>
                <a:gd name="T38" fmla="*/ 300 w 618"/>
                <a:gd name="T39" fmla="*/ 0 h 591"/>
                <a:gd name="T40" fmla="*/ 474 w 618"/>
                <a:gd name="T41" fmla="*/ 129 h 591"/>
                <a:gd name="T42" fmla="*/ 414 w 618"/>
                <a:gd name="T43" fmla="*/ 156 h 591"/>
                <a:gd name="T44" fmla="*/ 456 w 618"/>
                <a:gd name="T45" fmla="*/ 144 h 591"/>
                <a:gd name="T46" fmla="*/ 501 w 618"/>
                <a:gd name="T47" fmla="*/ 144 h 591"/>
                <a:gd name="T48" fmla="*/ 567 w 618"/>
                <a:gd name="T49" fmla="*/ 168 h 591"/>
                <a:gd name="T50" fmla="*/ 609 w 618"/>
                <a:gd name="T51" fmla="*/ 357 h 591"/>
                <a:gd name="T52" fmla="*/ 288 w 618"/>
                <a:gd name="T53" fmla="*/ 591 h 591"/>
                <a:gd name="T54" fmla="*/ 213 w 618"/>
                <a:gd name="T55" fmla="*/ 591 h 591"/>
                <a:gd name="T56" fmla="*/ 369 w 618"/>
                <a:gd name="T57" fmla="*/ 267 h 591"/>
                <a:gd name="T58" fmla="*/ 387 w 618"/>
                <a:gd name="T59" fmla="*/ 297 h 591"/>
                <a:gd name="T60" fmla="*/ 390 w 618"/>
                <a:gd name="T61" fmla="*/ 264 h 591"/>
                <a:gd name="T62" fmla="*/ 369 w 618"/>
                <a:gd name="T63" fmla="*/ 267 h 591"/>
                <a:gd name="T64" fmla="*/ 501 w 618"/>
                <a:gd name="T65" fmla="*/ 270 h 591"/>
                <a:gd name="T66" fmla="*/ 447 w 618"/>
                <a:gd name="T67" fmla="*/ 309 h 591"/>
                <a:gd name="T68" fmla="*/ 450 w 618"/>
                <a:gd name="T69" fmla="*/ 315 h 591"/>
                <a:gd name="T70" fmla="*/ 546 w 618"/>
                <a:gd name="T71" fmla="*/ 309 h 591"/>
                <a:gd name="T72" fmla="*/ 534 w 618"/>
                <a:gd name="T73" fmla="*/ 270 h 591"/>
                <a:gd name="T74" fmla="*/ 501 w 618"/>
                <a:gd name="T75" fmla="*/ 270 h 591"/>
                <a:gd name="T76" fmla="*/ 138 w 618"/>
                <a:gd name="T77" fmla="*/ 384 h 591"/>
                <a:gd name="T78" fmla="*/ 243 w 618"/>
                <a:gd name="T79" fmla="*/ 336 h 591"/>
                <a:gd name="T80" fmla="*/ 138 w 618"/>
                <a:gd name="T81" fmla="*/ 384 h 591"/>
                <a:gd name="T82" fmla="*/ 318 w 618"/>
                <a:gd name="T83" fmla="*/ 546 h 591"/>
                <a:gd name="T84" fmla="*/ 369 w 618"/>
                <a:gd name="T85" fmla="*/ 558 h 591"/>
                <a:gd name="T86" fmla="*/ 405 w 618"/>
                <a:gd name="T87" fmla="*/ 450 h 591"/>
                <a:gd name="T88" fmla="*/ 285 w 618"/>
                <a:gd name="T89" fmla="*/ 468 h 591"/>
                <a:gd name="T90" fmla="*/ 309 w 618"/>
                <a:gd name="T91" fmla="*/ 537 h 591"/>
                <a:gd name="T92" fmla="*/ 318 w 618"/>
                <a:gd name="T93" fmla="*/ 546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8" h="591">
                  <a:moveTo>
                    <a:pt x="213" y="591"/>
                  </a:moveTo>
                  <a:cubicBezTo>
                    <a:pt x="112" y="575"/>
                    <a:pt x="55" y="515"/>
                    <a:pt x="0" y="453"/>
                  </a:cubicBezTo>
                  <a:cubicBezTo>
                    <a:pt x="18" y="356"/>
                    <a:pt x="59" y="282"/>
                    <a:pt x="96" y="204"/>
                  </a:cubicBezTo>
                  <a:cubicBezTo>
                    <a:pt x="93" y="264"/>
                    <a:pt x="73" y="333"/>
                    <a:pt x="48" y="381"/>
                  </a:cubicBezTo>
                  <a:cubicBezTo>
                    <a:pt x="105" y="352"/>
                    <a:pt x="108" y="243"/>
                    <a:pt x="216" y="255"/>
                  </a:cubicBezTo>
                  <a:cubicBezTo>
                    <a:pt x="217" y="246"/>
                    <a:pt x="213" y="242"/>
                    <a:pt x="204" y="243"/>
                  </a:cubicBezTo>
                  <a:cubicBezTo>
                    <a:pt x="200" y="238"/>
                    <a:pt x="175" y="238"/>
                    <a:pt x="171" y="243"/>
                  </a:cubicBezTo>
                  <a:cubicBezTo>
                    <a:pt x="163" y="246"/>
                    <a:pt x="152" y="246"/>
                    <a:pt x="144" y="249"/>
                  </a:cubicBezTo>
                  <a:cubicBezTo>
                    <a:pt x="154" y="227"/>
                    <a:pt x="154" y="195"/>
                    <a:pt x="177" y="186"/>
                  </a:cubicBezTo>
                  <a:cubicBezTo>
                    <a:pt x="171" y="153"/>
                    <a:pt x="190" y="125"/>
                    <a:pt x="189" y="87"/>
                  </a:cubicBezTo>
                  <a:cubicBezTo>
                    <a:pt x="194" y="83"/>
                    <a:pt x="194" y="58"/>
                    <a:pt x="189" y="54"/>
                  </a:cubicBezTo>
                  <a:cubicBezTo>
                    <a:pt x="189" y="47"/>
                    <a:pt x="189" y="40"/>
                    <a:pt x="189" y="33"/>
                  </a:cubicBezTo>
                  <a:cubicBezTo>
                    <a:pt x="253" y="113"/>
                    <a:pt x="317" y="193"/>
                    <a:pt x="447" y="207"/>
                  </a:cubicBezTo>
                  <a:cubicBezTo>
                    <a:pt x="463" y="211"/>
                    <a:pt x="434" y="214"/>
                    <a:pt x="438" y="225"/>
                  </a:cubicBezTo>
                  <a:cubicBezTo>
                    <a:pt x="451" y="225"/>
                    <a:pt x="479" y="209"/>
                    <a:pt x="504" y="219"/>
                  </a:cubicBezTo>
                  <a:cubicBezTo>
                    <a:pt x="503" y="215"/>
                    <a:pt x="500" y="213"/>
                    <a:pt x="495" y="213"/>
                  </a:cubicBezTo>
                  <a:cubicBezTo>
                    <a:pt x="505" y="204"/>
                    <a:pt x="516" y="220"/>
                    <a:pt x="531" y="216"/>
                  </a:cubicBezTo>
                  <a:cubicBezTo>
                    <a:pt x="531" y="183"/>
                    <a:pt x="493" y="203"/>
                    <a:pt x="477" y="201"/>
                  </a:cubicBezTo>
                  <a:cubicBezTo>
                    <a:pt x="439" y="196"/>
                    <a:pt x="392" y="151"/>
                    <a:pt x="366" y="123"/>
                  </a:cubicBezTo>
                  <a:cubicBezTo>
                    <a:pt x="332" y="87"/>
                    <a:pt x="315" y="43"/>
                    <a:pt x="300" y="0"/>
                  </a:cubicBezTo>
                  <a:cubicBezTo>
                    <a:pt x="343" y="58"/>
                    <a:pt x="402" y="100"/>
                    <a:pt x="474" y="129"/>
                  </a:cubicBezTo>
                  <a:cubicBezTo>
                    <a:pt x="451" y="135"/>
                    <a:pt x="424" y="137"/>
                    <a:pt x="414" y="156"/>
                  </a:cubicBezTo>
                  <a:cubicBezTo>
                    <a:pt x="426" y="162"/>
                    <a:pt x="438" y="142"/>
                    <a:pt x="456" y="144"/>
                  </a:cubicBezTo>
                  <a:cubicBezTo>
                    <a:pt x="471" y="144"/>
                    <a:pt x="486" y="144"/>
                    <a:pt x="501" y="144"/>
                  </a:cubicBezTo>
                  <a:cubicBezTo>
                    <a:pt x="524" y="151"/>
                    <a:pt x="542" y="163"/>
                    <a:pt x="567" y="168"/>
                  </a:cubicBezTo>
                  <a:cubicBezTo>
                    <a:pt x="586" y="228"/>
                    <a:pt x="618" y="284"/>
                    <a:pt x="609" y="357"/>
                  </a:cubicBezTo>
                  <a:cubicBezTo>
                    <a:pt x="590" y="507"/>
                    <a:pt x="459" y="585"/>
                    <a:pt x="288" y="591"/>
                  </a:cubicBezTo>
                  <a:cubicBezTo>
                    <a:pt x="263" y="591"/>
                    <a:pt x="238" y="591"/>
                    <a:pt x="213" y="591"/>
                  </a:cubicBezTo>
                  <a:close/>
                  <a:moveTo>
                    <a:pt x="369" y="267"/>
                  </a:moveTo>
                  <a:cubicBezTo>
                    <a:pt x="390" y="268"/>
                    <a:pt x="377" y="289"/>
                    <a:pt x="387" y="297"/>
                  </a:cubicBezTo>
                  <a:cubicBezTo>
                    <a:pt x="394" y="293"/>
                    <a:pt x="396" y="272"/>
                    <a:pt x="390" y="264"/>
                  </a:cubicBezTo>
                  <a:cubicBezTo>
                    <a:pt x="383" y="262"/>
                    <a:pt x="371" y="257"/>
                    <a:pt x="369" y="267"/>
                  </a:cubicBezTo>
                  <a:close/>
                  <a:moveTo>
                    <a:pt x="501" y="270"/>
                  </a:moveTo>
                  <a:cubicBezTo>
                    <a:pt x="472" y="272"/>
                    <a:pt x="445" y="276"/>
                    <a:pt x="447" y="309"/>
                  </a:cubicBezTo>
                  <a:cubicBezTo>
                    <a:pt x="449" y="310"/>
                    <a:pt x="450" y="312"/>
                    <a:pt x="450" y="315"/>
                  </a:cubicBezTo>
                  <a:cubicBezTo>
                    <a:pt x="474" y="326"/>
                    <a:pt x="525" y="320"/>
                    <a:pt x="546" y="309"/>
                  </a:cubicBezTo>
                  <a:cubicBezTo>
                    <a:pt x="552" y="295"/>
                    <a:pt x="551" y="270"/>
                    <a:pt x="534" y="270"/>
                  </a:cubicBezTo>
                  <a:cubicBezTo>
                    <a:pt x="530" y="265"/>
                    <a:pt x="505" y="265"/>
                    <a:pt x="501" y="270"/>
                  </a:cubicBezTo>
                  <a:close/>
                  <a:moveTo>
                    <a:pt x="138" y="384"/>
                  </a:moveTo>
                  <a:cubicBezTo>
                    <a:pt x="175" y="370"/>
                    <a:pt x="226" y="370"/>
                    <a:pt x="243" y="336"/>
                  </a:cubicBezTo>
                  <a:cubicBezTo>
                    <a:pt x="211" y="293"/>
                    <a:pt x="95" y="335"/>
                    <a:pt x="138" y="384"/>
                  </a:cubicBezTo>
                  <a:close/>
                  <a:moveTo>
                    <a:pt x="318" y="546"/>
                  </a:moveTo>
                  <a:cubicBezTo>
                    <a:pt x="330" y="555"/>
                    <a:pt x="347" y="559"/>
                    <a:pt x="369" y="558"/>
                  </a:cubicBezTo>
                  <a:cubicBezTo>
                    <a:pt x="399" y="540"/>
                    <a:pt x="405" y="498"/>
                    <a:pt x="405" y="450"/>
                  </a:cubicBezTo>
                  <a:cubicBezTo>
                    <a:pt x="360" y="451"/>
                    <a:pt x="320" y="457"/>
                    <a:pt x="285" y="468"/>
                  </a:cubicBezTo>
                  <a:cubicBezTo>
                    <a:pt x="298" y="486"/>
                    <a:pt x="287" y="528"/>
                    <a:pt x="309" y="537"/>
                  </a:cubicBezTo>
                  <a:cubicBezTo>
                    <a:pt x="311" y="541"/>
                    <a:pt x="314" y="544"/>
                    <a:pt x="318" y="546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3" name="Freeform 397"/>
            <p:cNvSpPr/>
            <p:nvPr/>
          </p:nvSpPr>
          <p:spPr bwMode="auto">
            <a:xfrm>
              <a:off x="14212888" y="1016000"/>
              <a:ext cx="214313" cy="449263"/>
            </a:xfrm>
            <a:custGeom>
              <a:avLst/>
              <a:gdLst>
                <a:gd name="T0" fmla="*/ 72 w 72"/>
                <a:gd name="T1" fmla="*/ 3 h 150"/>
                <a:gd name="T2" fmla="*/ 0 w 72"/>
                <a:gd name="T3" fmla="*/ 150 h 150"/>
                <a:gd name="T4" fmla="*/ 30 w 72"/>
                <a:gd name="T5" fmla="*/ 12 h 150"/>
                <a:gd name="T6" fmla="*/ 72 w 72"/>
                <a:gd name="T7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50">
                  <a:moveTo>
                    <a:pt x="72" y="3"/>
                  </a:moveTo>
                  <a:cubicBezTo>
                    <a:pt x="54" y="58"/>
                    <a:pt x="28" y="105"/>
                    <a:pt x="0" y="150"/>
                  </a:cubicBezTo>
                  <a:cubicBezTo>
                    <a:pt x="7" y="113"/>
                    <a:pt x="28" y="64"/>
                    <a:pt x="30" y="12"/>
                  </a:cubicBezTo>
                  <a:cubicBezTo>
                    <a:pt x="43" y="8"/>
                    <a:pt x="52" y="0"/>
                    <a:pt x="72" y="3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398"/>
            <p:cNvSpPr/>
            <p:nvPr/>
          </p:nvSpPr>
          <p:spPr bwMode="auto">
            <a:xfrm>
              <a:off x="15779751" y="1330325"/>
              <a:ext cx="295275" cy="369888"/>
            </a:xfrm>
            <a:custGeom>
              <a:avLst/>
              <a:gdLst>
                <a:gd name="T0" fmla="*/ 3 w 99"/>
                <a:gd name="T1" fmla="*/ 105 h 124"/>
                <a:gd name="T2" fmla="*/ 60 w 99"/>
                <a:gd name="T3" fmla="*/ 27 h 124"/>
                <a:gd name="T4" fmla="*/ 27 w 99"/>
                <a:gd name="T5" fmla="*/ 27 h 124"/>
                <a:gd name="T6" fmla="*/ 45 w 99"/>
                <a:gd name="T7" fmla="*/ 0 h 124"/>
                <a:gd name="T8" fmla="*/ 3 w 99"/>
                <a:gd name="T9" fmla="*/ 10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24">
                  <a:moveTo>
                    <a:pt x="3" y="105"/>
                  </a:moveTo>
                  <a:cubicBezTo>
                    <a:pt x="0" y="57"/>
                    <a:pt x="36" y="48"/>
                    <a:pt x="60" y="27"/>
                  </a:cubicBezTo>
                  <a:cubicBezTo>
                    <a:pt x="54" y="20"/>
                    <a:pt x="34" y="25"/>
                    <a:pt x="27" y="27"/>
                  </a:cubicBezTo>
                  <a:cubicBezTo>
                    <a:pt x="31" y="16"/>
                    <a:pt x="35" y="5"/>
                    <a:pt x="45" y="0"/>
                  </a:cubicBezTo>
                  <a:cubicBezTo>
                    <a:pt x="99" y="22"/>
                    <a:pt x="82" y="124"/>
                    <a:pt x="3" y="105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5" name="Freeform 399"/>
            <p:cNvSpPr>
              <a:spLocks noEditPoints="1"/>
            </p:cNvSpPr>
            <p:nvPr/>
          </p:nvSpPr>
          <p:spPr bwMode="auto">
            <a:xfrm>
              <a:off x="13523913" y="1604963"/>
              <a:ext cx="420688" cy="487363"/>
            </a:xfrm>
            <a:custGeom>
              <a:avLst/>
              <a:gdLst>
                <a:gd name="T0" fmla="*/ 3 w 141"/>
                <a:gd name="T1" fmla="*/ 58 h 163"/>
                <a:gd name="T2" fmla="*/ 69 w 141"/>
                <a:gd name="T3" fmla="*/ 7 h 163"/>
                <a:gd name="T4" fmla="*/ 93 w 141"/>
                <a:gd name="T5" fmla="*/ 19 h 163"/>
                <a:gd name="T6" fmla="*/ 141 w 141"/>
                <a:gd name="T7" fmla="*/ 115 h 163"/>
                <a:gd name="T8" fmla="*/ 3 w 141"/>
                <a:gd name="T9" fmla="*/ 91 h 163"/>
                <a:gd name="T10" fmla="*/ 3 w 141"/>
                <a:gd name="T11" fmla="*/ 58 h 163"/>
                <a:gd name="T12" fmla="*/ 51 w 141"/>
                <a:gd name="T13" fmla="*/ 70 h 163"/>
                <a:gd name="T14" fmla="*/ 63 w 141"/>
                <a:gd name="T15" fmla="*/ 100 h 163"/>
                <a:gd name="T16" fmla="*/ 66 w 141"/>
                <a:gd name="T17" fmla="*/ 70 h 163"/>
                <a:gd name="T18" fmla="*/ 78 w 141"/>
                <a:gd name="T19" fmla="*/ 73 h 163"/>
                <a:gd name="T20" fmla="*/ 111 w 141"/>
                <a:gd name="T21" fmla="*/ 112 h 163"/>
                <a:gd name="T22" fmla="*/ 87 w 141"/>
                <a:gd name="T23" fmla="*/ 73 h 163"/>
                <a:gd name="T24" fmla="*/ 108 w 141"/>
                <a:gd name="T25" fmla="*/ 85 h 163"/>
                <a:gd name="T26" fmla="*/ 51 w 141"/>
                <a:gd name="T27" fmla="*/ 7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3">
                  <a:moveTo>
                    <a:pt x="3" y="58"/>
                  </a:moveTo>
                  <a:cubicBezTo>
                    <a:pt x="4" y="21"/>
                    <a:pt x="33" y="0"/>
                    <a:pt x="69" y="7"/>
                  </a:cubicBezTo>
                  <a:cubicBezTo>
                    <a:pt x="79" y="9"/>
                    <a:pt x="82" y="23"/>
                    <a:pt x="93" y="19"/>
                  </a:cubicBezTo>
                  <a:cubicBezTo>
                    <a:pt x="105" y="55"/>
                    <a:pt x="120" y="88"/>
                    <a:pt x="141" y="115"/>
                  </a:cubicBezTo>
                  <a:cubicBezTo>
                    <a:pt x="115" y="161"/>
                    <a:pt x="0" y="163"/>
                    <a:pt x="3" y="91"/>
                  </a:cubicBezTo>
                  <a:cubicBezTo>
                    <a:pt x="3" y="80"/>
                    <a:pt x="3" y="69"/>
                    <a:pt x="3" y="58"/>
                  </a:cubicBezTo>
                  <a:close/>
                  <a:moveTo>
                    <a:pt x="51" y="70"/>
                  </a:moveTo>
                  <a:cubicBezTo>
                    <a:pt x="53" y="82"/>
                    <a:pt x="45" y="104"/>
                    <a:pt x="63" y="100"/>
                  </a:cubicBezTo>
                  <a:cubicBezTo>
                    <a:pt x="60" y="92"/>
                    <a:pt x="57" y="74"/>
                    <a:pt x="66" y="70"/>
                  </a:cubicBezTo>
                  <a:cubicBezTo>
                    <a:pt x="70" y="71"/>
                    <a:pt x="77" y="69"/>
                    <a:pt x="78" y="73"/>
                  </a:cubicBezTo>
                  <a:cubicBezTo>
                    <a:pt x="65" y="97"/>
                    <a:pt x="89" y="123"/>
                    <a:pt x="111" y="112"/>
                  </a:cubicBezTo>
                  <a:cubicBezTo>
                    <a:pt x="111" y="93"/>
                    <a:pt x="81" y="89"/>
                    <a:pt x="87" y="73"/>
                  </a:cubicBezTo>
                  <a:cubicBezTo>
                    <a:pt x="96" y="75"/>
                    <a:pt x="99" y="92"/>
                    <a:pt x="108" y="85"/>
                  </a:cubicBezTo>
                  <a:cubicBezTo>
                    <a:pt x="111" y="49"/>
                    <a:pt x="65" y="49"/>
                    <a:pt x="51" y="7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6" name="Freeform 400"/>
            <p:cNvSpPr/>
            <p:nvPr/>
          </p:nvSpPr>
          <p:spPr bwMode="auto">
            <a:xfrm>
              <a:off x="15243176" y="2228850"/>
              <a:ext cx="98425" cy="42863"/>
            </a:xfrm>
            <a:custGeom>
              <a:avLst/>
              <a:gdLst>
                <a:gd name="T0" fmla="*/ 0 w 33"/>
                <a:gd name="T1" fmla="*/ 8 h 14"/>
                <a:gd name="T2" fmla="*/ 33 w 33"/>
                <a:gd name="T3" fmla="*/ 14 h 14"/>
                <a:gd name="T4" fmla="*/ 0 w 33"/>
                <a:gd name="T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4">
                  <a:moveTo>
                    <a:pt x="0" y="8"/>
                  </a:moveTo>
                  <a:cubicBezTo>
                    <a:pt x="9" y="0"/>
                    <a:pt x="30" y="6"/>
                    <a:pt x="33" y="14"/>
                  </a:cubicBezTo>
                  <a:cubicBezTo>
                    <a:pt x="24" y="10"/>
                    <a:pt x="15" y="6"/>
                    <a:pt x="0" y="8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401"/>
            <p:cNvSpPr/>
            <p:nvPr/>
          </p:nvSpPr>
          <p:spPr bwMode="auto">
            <a:xfrm>
              <a:off x="13657263" y="1751013"/>
              <a:ext cx="196850" cy="220663"/>
            </a:xfrm>
            <a:custGeom>
              <a:avLst/>
              <a:gdLst>
                <a:gd name="T0" fmla="*/ 63 w 66"/>
                <a:gd name="T1" fmla="*/ 36 h 74"/>
                <a:gd name="T2" fmla="*/ 42 w 66"/>
                <a:gd name="T3" fmla="*/ 24 h 74"/>
                <a:gd name="T4" fmla="*/ 66 w 66"/>
                <a:gd name="T5" fmla="*/ 63 h 74"/>
                <a:gd name="T6" fmla="*/ 33 w 66"/>
                <a:gd name="T7" fmla="*/ 24 h 74"/>
                <a:gd name="T8" fmla="*/ 21 w 66"/>
                <a:gd name="T9" fmla="*/ 21 h 74"/>
                <a:gd name="T10" fmla="*/ 18 w 66"/>
                <a:gd name="T11" fmla="*/ 51 h 74"/>
                <a:gd name="T12" fmla="*/ 6 w 66"/>
                <a:gd name="T13" fmla="*/ 21 h 74"/>
                <a:gd name="T14" fmla="*/ 63 w 66"/>
                <a:gd name="T15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4">
                  <a:moveTo>
                    <a:pt x="63" y="36"/>
                  </a:moveTo>
                  <a:cubicBezTo>
                    <a:pt x="54" y="43"/>
                    <a:pt x="51" y="26"/>
                    <a:pt x="42" y="24"/>
                  </a:cubicBezTo>
                  <a:cubicBezTo>
                    <a:pt x="36" y="40"/>
                    <a:pt x="66" y="44"/>
                    <a:pt x="66" y="63"/>
                  </a:cubicBezTo>
                  <a:cubicBezTo>
                    <a:pt x="44" y="74"/>
                    <a:pt x="20" y="48"/>
                    <a:pt x="33" y="24"/>
                  </a:cubicBezTo>
                  <a:cubicBezTo>
                    <a:pt x="32" y="20"/>
                    <a:pt x="25" y="22"/>
                    <a:pt x="21" y="21"/>
                  </a:cubicBezTo>
                  <a:cubicBezTo>
                    <a:pt x="12" y="25"/>
                    <a:pt x="15" y="43"/>
                    <a:pt x="18" y="51"/>
                  </a:cubicBezTo>
                  <a:cubicBezTo>
                    <a:pt x="0" y="55"/>
                    <a:pt x="8" y="33"/>
                    <a:pt x="6" y="21"/>
                  </a:cubicBezTo>
                  <a:cubicBezTo>
                    <a:pt x="20" y="0"/>
                    <a:pt x="66" y="0"/>
                    <a:pt x="63" y="3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8" name="Freeform 402"/>
            <p:cNvSpPr/>
            <p:nvPr/>
          </p:nvSpPr>
          <p:spPr bwMode="auto">
            <a:xfrm>
              <a:off x="14839951" y="1831975"/>
              <a:ext cx="307975" cy="319088"/>
            </a:xfrm>
            <a:custGeom>
              <a:avLst/>
              <a:gdLst>
                <a:gd name="T0" fmla="*/ 24 w 103"/>
                <a:gd name="T1" fmla="*/ 90 h 107"/>
                <a:gd name="T2" fmla="*/ 15 w 103"/>
                <a:gd name="T3" fmla="*/ 81 h 107"/>
                <a:gd name="T4" fmla="*/ 0 w 103"/>
                <a:gd name="T5" fmla="*/ 15 h 107"/>
                <a:gd name="T6" fmla="*/ 102 w 103"/>
                <a:gd name="T7" fmla="*/ 0 h 107"/>
                <a:gd name="T8" fmla="*/ 24 w 103"/>
                <a:gd name="T9" fmla="*/ 9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7">
                  <a:moveTo>
                    <a:pt x="24" y="90"/>
                  </a:moveTo>
                  <a:cubicBezTo>
                    <a:pt x="20" y="88"/>
                    <a:pt x="17" y="85"/>
                    <a:pt x="15" y="81"/>
                  </a:cubicBezTo>
                  <a:cubicBezTo>
                    <a:pt x="4" y="65"/>
                    <a:pt x="3" y="39"/>
                    <a:pt x="0" y="15"/>
                  </a:cubicBezTo>
                  <a:cubicBezTo>
                    <a:pt x="42" y="18"/>
                    <a:pt x="73" y="10"/>
                    <a:pt x="102" y="0"/>
                  </a:cubicBezTo>
                  <a:cubicBezTo>
                    <a:pt x="103" y="56"/>
                    <a:pt x="86" y="107"/>
                    <a:pt x="24" y="90"/>
                  </a:cubicBezTo>
                  <a:close/>
                </a:path>
              </a:pathLst>
            </a:custGeom>
            <a:solidFill>
              <a:srgbClr val="791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9" name="Freeform 403"/>
            <p:cNvSpPr>
              <a:spLocks noEditPoints="1"/>
            </p:cNvSpPr>
            <p:nvPr/>
          </p:nvSpPr>
          <p:spPr bwMode="auto">
            <a:xfrm>
              <a:off x="14033501" y="2276475"/>
              <a:ext cx="1454150" cy="1687513"/>
            </a:xfrm>
            <a:custGeom>
              <a:avLst/>
              <a:gdLst>
                <a:gd name="T0" fmla="*/ 402 w 487"/>
                <a:gd name="T1" fmla="*/ 4 h 565"/>
                <a:gd name="T2" fmla="*/ 483 w 487"/>
                <a:gd name="T3" fmla="*/ 166 h 565"/>
                <a:gd name="T4" fmla="*/ 429 w 487"/>
                <a:gd name="T5" fmla="*/ 283 h 565"/>
                <a:gd name="T6" fmla="*/ 447 w 487"/>
                <a:gd name="T7" fmla="*/ 277 h 565"/>
                <a:gd name="T8" fmla="*/ 345 w 487"/>
                <a:gd name="T9" fmla="*/ 559 h 565"/>
                <a:gd name="T10" fmla="*/ 261 w 487"/>
                <a:gd name="T11" fmla="*/ 559 h 565"/>
                <a:gd name="T12" fmla="*/ 0 w 487"/>
                <a:gd name="T13" fmla="*/ 460 h 565"/>
                <a:gd name="T14" fmla="*/ 72 w 487"/>
                <a:gd name="T15" fmla="*/ 295 h 565"/>
                <a:gd name="T16" fmla="*/ 72 w 487"/>
                <a:gd name="T17" fmla="*/ 265 h 565"/>
                <a:gd name="T18" fmla="*/ 63 w 487"/>
                <a:gd name="T19" fmla="*/ 181 h 565"/>
                <a:gd name="T20" fmla="*/ 81 w 487"/>
                <a:gd name="T21" fmla="*/ 247 h 565"/>
                <a:gd name="T22" fmla="*/ 72 w 487"/>
                <a:gd name="T23" fmla="*/ 16 h 565"/>
                <a:gd name="T24" fmla="*/ 156 w 487"/>
                <a:gd name="T25" fmla="*/ 4 h 565"/>
                <a:gd name="T26" fmla="*/ 204 w 487"/>
                <a:gd name="T27" fmla="*/ 157 h 565"/>
                <a:gd name="T28" fmla="*/ 396 w 487"/>
                <a:gd name="T29" fmla="*/ 130 h 565"/>
                <a:gd name="T30" fmla="*/ 381 w 487"/>
                <a:gd name="T31" fmla="*/ 127 h 565"/>
                <a:gd name="T32" fmla="*/ 378 w 487"/>
                <a:gd name="T33" fmla="*/ 91 h 565"/>
                <a:gd name="T34" fmla="*/ 357 w 487"/>
                <a:gd name="T35" fmla="*/ 7 h 565"/>
                <a:gd name="T36" fmla="*/ 402 w 487"/>
                <a:gd name="T37" fmla="*/ 4 h 565"/>
                <a:gd name="T38" fmla="*/ 186 w 487"/>
                <a:gd name="T39" fmla="*/ 304 h 565"/>
                <a:gd name="T40" fmla="*/ 300 w 487"/>
                <a:gd name="T41" fmla="*/ 280 h 565"/>
                <a:gd name="T42" fmla="*/ 186 w 487"/>
                <a:gd name="T43" fmla="*/ 304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7" h="565">
                  <a:moveTo>
                    <a:pt x="402" y="4"/>
                  </a:moveTo>
                  <a:cubicBezTo>
                    <a:pt x="407" y="47"/>
                    <a:pt x="479" y="121"/>
                    <a:pt x="483" y="166"/>
                  </a:cubicBezTo>
                  <a:cubicBezTo>
                    <a:pt x="487" y="211"/>
                    <a:pt x="448" y="238"/>
                    <a:pt x="429" y="283"/>
                  </a:cubicBezTo>
                  <a:cubicBezTo>
                    <a:pt x="432" y="291"/>
                    <a:pt x="443" y="268"/>
                    <a:pt x="447" y="277"/>
                  </a:cubicBezTo>
                  <a:cubicBezTo>
                    <a:pt x="419" y="377"/>
                    <a:pt x="479" y="565"/>
                    <a:pt x="345" y="559"/>
                  </a:cubicBezTo>
                  <a:cubicBezTo>
                    <a:pt x="317" y="559"/>
                    <a:pt x="289" y="559"/>
                    <a:pt x="261" y="559"/>
                  </a:cubicBezTo>
                  <a:cubicBezTo>
                    <a:pt x="138" y="562"/>
                    <a:pt x="100" y="480"/>
                    <a:pt x="0" y="460"/>
                  </a:cubicBezTo>
                  <a:cubicBezTo>
                    <a:pt x="23" y="404"/>
                    <a:pt x="52" y="354"/>
                    <a:pt x="72" y="295"/>
                  </a:cubicBezTo>
                  <a:cubicBezTo>
                    <a:pt x="77" y="292"/>
                    <a:pt x="77" y="268"/>
                    <a:pt x="72" y="265"/>
                  </a:cubicBezTo>
                  <a:cubicBezTo>
                    <a:pt x="71" y="235"/>
                    <a:pt x="69" y="206"/>
                    <a:pt x="63" y="181"/>
                  </a:cubicBezTo>
                  <a:cubicBezTo>
                    <a:pt x="76" y="198"/>
                    <a:pt x="87" y="219"/>
                    <a:pt x="81" y="247"/>
                  </a:cubicBezTo>
                  <a:cubicBezTo>
                    <a:pt x="136" y="190"/>
                    <a:pt x="106" y="74"/>
                    <a:pt x="72" y="16"/>
                  </a:cubicBezTo>
                  <a:cubicBezTo>
                    <a:pt x="99" y="11"/>
                    <a:pt x="132" y="12"/>
                    <a:pt x="156" y="4"/>
                  </a:cubicBezTo>
                  <a:cubicBezTo>
                    <a:pt x="182" y="44"/>
                    <a:pt x="208" y="98"/>
                    <a:pt x="204" y="157"/>
                  </a:cubicBezTo>
                  <a:cubicBezTo>
                    <a:pt x="268" y="147"/>
                    <a:pt x="344" y="143"/>
                    <a:pt x="396" y="130"/>
                  </a:cubicBezTo>
                  <a:cubicBezTo>
                    <a:pt x="397" y="123"/>
                    <a:pt x="385" y="129"/>
                    <a:pt x="381" y="127"/>
                  </a:cubicBezTo>
                  <a:cubicBezTo>
                    <a:pt x="379" y="116"/>
                    <a:pt x="385" y="97"/>
                    <a:pt x="378" y="91"/>
                  </a:cubicBezTo>
                  <a:cubicBezTo>
                    <a:pt x="373" y="61"/>
                    <a:pt x="369" y="30"/>
                    <a:pt x="357" y="7"/>
                  </a:cubicBezTo>
                  <a:cubicBezTo>
                    <a:pt x="366" y="0"/>
                    <a:pt x="388" y="6"/>
                    <a:pt x="402" y="4"/>
                  </a:cubicBezTo>
                  <a:close/>
                  <a:moveTo>
                    <a:pt x="186" y="304"/>
                  </a:moveTo>
                  <a:cubicBezTo>
                    <a:pt x="231" y="314"/>
                    <a:pt x="270" y="294"/>
                    <a:pt x="300" y="280"/>
                  </a:cubicBezTo>
                  <a:cubicBezTo>
                    <a:pt x="259" y="285"/>
                    <a:pt x="226" y="298"/>
                    <a:pt x="186" y="30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404"/>
            <p:cNvSpPr/>
            <p:nvPr/>
          </p:nvSpPr>
          <p:spPr bwMode="auto">
            <a:xfrm>
              <a:off x="14741526" y="-163512"/>
              <a:ext cx="206375" cy="15875"/>
            </a:xfrm>
            <a:custGeom>
              <a:avLst/>
              <a:gdLst>
                <a:gd name="T0" fmla="*/ 0 w 69"/>
                <a:gd name="T1" fmla="*/ 5 h 5"/>
                <a:gd name="T2" fmla="*/ 69 w 69"/>
                <a:gd name="T3" fmla="*/ 5 h 5"/>
                <a:gd name="T4" fmla="*/ 0 w 6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1" name="Freeform 405"/>
            <p:cNvSpPr/>
            <p:nvPr/>
          </p:nvSpPr>
          <p:spPr bwMode="auto">
            <a:xfrm>
              <a:off x="14527213" y="631825"/>
              <a:ext cx="14288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2" name="Freeform 406"/>
            <p:cNvSpPr/>
            <p:nvPr/>
          </p:nvSpPr>
          <p:spPr bwMode="auto">
            <a:xfrm>
              <a:off x="15911513" y="989013"/>
              <a:ext cx="20638" cy="152400"/>
            </a:xfrm>
            <a:custGeom>
              <a:avLst/>
              <a:gdLst>
                <a:gd name="T0" fmla="*/ 7 w 7"/>
                <a:gd name="T1" fmla="*/ 6 h 51"/>
                <a:gd name="T2" fmla="*/ 4 w 7"/>
                <a:gd name="T3" fmla="*/ 51 h 51"/>
                <a:gd name="T4" fmla="*/ 1 w 7"/>
                <a:gd name="T5" fmla="*/ 51 h 51"/>
                <a:gd name="T6" fmla="*/ 1 w 7"/>
                <a:gd name="T7" fmla="*/ 0 h 51"/>
                <a:gd name="T8" fmla="*/ 7 w 7"/>
                <a:gd name="T9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1">
                  <a:moveTo>
                    <a:pt x="7" y="6"/>
                  </a:moveTo>
                  <a:cubicBezTo>
                    <a:pt x="0" y="15"/>
                    <a:pt x="6" y="37"/>
                    <a:pt x="4" y="51"/>
                  </a:cubicBezTo>
                  <a:cubicBezTo>
                    <a:pt x="3" y="51"/>
                    <a:pt x="2" y="51"/>
                    <a:pt x="1" y="51"/>
                  </a:cubicBezTo>
                  <a:cubicBezTo>
                    <a:pt x="1" y="34"/>
                    <a:pt x="1" y="17"/>
                    <a:pt x="1" y="0"/>
                  </a:cubicBezTo>
                  <a:cubicBezTo>
                    <a:pt x="4" y="1"/>
                    <a:pt x="6" y="3"/>
                    <a:pt x="7" y="6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407"/>
            <p:cNvSpPr/>
            <p:nvPr/>
          </p:nvSpPr>
          <p:spPr bwMode="auto">
            <a:xfrm>
              <a:off x="13481051" y="1062038"/>
              <a:ext cx="15875" cy="88900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4" name="Freeform 408"/>
            <p:cNvSpPr/>
            <p:nvPr/>
          </p:nvSpPr>
          <p:spPr bwMode="auto">
            <a:xfrm>
              <a:off x="15063788" y="1238250"/>
              <a:ext cx="80963" cy="119063"/>
            </a:xfrm>
            <a:custGeom>
              <a:avLst/>
              <a:gdLst>
                <a:gd name="T0" fmla="*/ 21 w 27"/>
                <a:gd name="T1" fmla="*/ 7 h 40"/>
                <a:gd name="T2" fmla="*/ 18 w 27"/>
                <a:gd name="T3" fmla="*/ 40 h 40"/>
                <a:gd name="T4" fmla="*/ 0 w 27"/>
                <a:gd name="T5" fmla="*/ 10 h 40"/>
                <a:gd name="T6" fmla="*/ 21 w 27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0">
                  <a:moveTo>
                    <a:pt x="21" y="7"/>
                  </a:moveTo>
                  <a:cubicBezTo>
                    <a:pt x="27" y="15"/>
                    <a:pt x="25" y="36"/>
                    <a:pt x="18" y="40"/>
                  </a:cubicBezTo>
                  <a:cubicBezTo>
                    <a:pt x="8" y="32"/>
                    <a:pt x="21" y="11"/>
                    <a:pt x="0" y="10"/>
                  </a:cubicBezTo>
                  <a:cubicBezTo>
                    <a:pt x="2" y="0"/>
                    <a:pt x="14" y="5"/>
                    <a:pt x="21" y="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5" name="Freeform 409"/>
            <p:cNvSpPr/>
            <p:nvPr/>
          </p:nvSpPr>
          <p:spPr bwMode="auto">
            <a:xfrm>
              <a:off x="16138526" y="1500188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410"/>
            <p:cNvSpPr/>
            <p:nvPr/>
          </p:nvSpPr>
          <p:spPr bwMode="auto">
            <a:xfrm>
              <a:off x="13517563" y="1778000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7" name="Freeform 411"/>
            <p:cNvSpPr/>
            <p:nvPr/>
          </p:nvSpPr>
          <p:spPr bwMode="auto">
            <a:xfrm>
              <a:off x="15162213" y="1768475"/>
              <a:ext cx="600075" cy="528638"/>
            </a:xfrm>
            <a:custGeom>
              <a:avLst/>
              <a:gdLst>
                <a:gd name="T0" fmla="*/ 27 w 201"/>
                <a:gd name="T1" fmla="*/ 162 h 177"/>
                <a:gd name="T2" fmla="*/ 0 w 201"/>
                <a:gd name="T3" fmla="*/ 159 h 177"/>
                <a:gd name="T4" fmla="*/ 192 w 201"/>
                <a:gd name="T5" fmla="*/ 0 h 177"/>
                <a:gd name="T6" fmla="*/ 201 w 201"/>
                <a:gd name="T7" fmla="*/ 105 h 177"/>
                <a:gd name="T8" fmla="*/ 156 w 201"/>
                <a:gd name="T9" fmla="*/ 84 h 177"/>
                <a:gd name="T10" fmla="*/ 126 w 201"/>
                <a:gd name="T11" fmla="*/ 177 h 177"/>
                <a:gd name="T12" fmla="*/ 60 w 201"/>
                <a:gd name="T13" fmla="*/ 168 h 177"/>
                <a:gd name="T14" fmla="*/ 27 w 201"/>
                <a:gd name="T15" fmla="*/ 16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1" h="177">
                  <a:moveTo>
                    <a:pt x="27" y="162"/>
                  </a:moveTo>
                  <a:cubicBezTo>
                    <a:pt x="18" y="161"/>
                    <a:pt x="5" y="164"/>
                    <a:pt x="0" y="159"/>
                  </a:cubicBezTo>
                  <a:cubicBezTo>
                    <a:pt x="91" y="133"/>
                    <a:pt x="156" y="81"/>
                    <a:pt x="192" y="0"/>
                  </a:cubicBezTo>
                  <a:cubicBezTo>
                    <a:pt x="192" y="29"/>
                    <a:pt x="187" y="76"/>
                    <a:pt x="201" y="105"/>
                  </a:cubicBezTo>
                  <a:cubicBezTo>
                    <a:pt x="187" y="98"/>
                    <a:pt x="173" y="78"/>
                    <a:pt x="156" y="84"/>
                  </a:cubicBezTo>
                  <a:cubicBezTo>
                    <a:pt x="159" y="117"/>
                    <a:pt x="149" y="161"/>
                    <a:pt x="126" y="177"/>
                  </a:cubicBezTo>
                  <a:cubicBezTo>
                    <a:pt x="102" y="176"/>
                    <a:pt x="83" y="170"/>
                    <a:pt x="60" y="168"/>
                  </a:cubicBezTo>
                  <a:cubicBezTo>
                    <a:pt x="57" y="160"/>
                    <a:pt x="36" y="154"/>
                    <a:pt x="27" y="162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8" name="Freeform 412"/>
            <p:cNvSpPr/>
            <p:nvPr/>
          </p:nvSpPr>
          <p:spPr bwMode="auto">
            <a:xfrm>
              <a:off x="13944601" y="1868488"/>
              <a:ext cx="44450" cy="61913"/>
            </a:xfrm>
            <a:custGeom>
              <a:avLst/>
              <a:gdLst>
                <a:gd name="T0" fmla="*/ 9 w 15"/>
                <a:gd name="T1" fmla="*/ 21 h 21"/>
                <a:gd name="T2" fmla="*/ 3 w 15"/>
                <a:gd name="T3" fmla="*/ 0 h 21"/>
                <a:gd name="T4" fmla="*/ 9 w 15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9" y="21"/>
                  </a:moveTo>
                  <a:cubicBezTo>
                    <a:pt x="0" y="21"/>
                    <a:pt x="4" y="8"/>
                    <a:pt x="3" y="0"/>
                  </a:cubicBezTo>
                  <a:cubicBezTo>
                    <a:pt x="8" y="5"/>
                    <a:pt x="15" y="14"/>
                    <a:pt x="9" y="21"/>
                  </a:cubicBezTo>
                  <a:close/>
                </a:path>
              </a:pathLst>
            </a:custGeom>
            <a:solidFill>
              <a:srgbClr val="C9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413"/>
            <p:cNvSpPr/>
            <p:nvPr/>
          </p:nvSpPr>
          <p:spPr bwMode="auto">
            <a:xfrm>
              <a:off x="13836651" y="1939925"/>
              <a:ext cx="609600" cy="519113"/>
            </a:xfrm>
            <a:custGeom>
              <a:avLst/>
              <a:gdLst>
                <a:gd name="T0" fmla="*/ 204 w 204"/>
                <a:gd name="T1" fmla="*/ 99 h 174"/>
                <a:gd name="T2" fmla="*/ 129 w 204"/>
                <a:gd name="T3" fmla="*/ 114 h 174"/>
                <a:gd name="T4" fmla="*/ 66 w 204"/>
                <a:gd name="T5" fmla="*/ 153 h 174"/>
                <a:gd name="T6" fmla="*/ 45 w 204"/>
                <a:gd name="T7" fmla="*/ 72 h 174"/>
                <a:gd name="T8" fmla="*/ 0 w 204"/>
                <a:gd name="T9" fmla="*/ 174 h 174"/>
                <a:gd name="T10" fmla="*/ 3 w 204"/>
                <a:gd name="T11" fmla="*/ 42 h 174"/>
                <a:gd name="T12" fmla="*/ 57 w 204"/>
                <a:gd name="T13" fmla="*/ 0 h 174"/>
                <a:gd name="T14" fmla="*/ 204 w 204"/>
                <a:gd name="T15" fmla="*/ 9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74">
                  <a:moveTo>
                    <a:pt x="204" y="99"/>
                  </a:moveTo>
                  <a:cubicBezTo>
                    <a:pt x="181" y="106"/>
                    <a:pt x="150" y="105"/>
                    <a:pt x="129" y="114"/>
                  </a:cubicBezTo>
                  <a:cubicBezTo>
                    <a:pt x="114" y="133"/>
                    <a:pt x="92" y="145"/>
                    <a:pt x="66" y="153"/>
                  </a:cubicBezTo>
                  <a:cubicBezTo>
                    <a:pt x="52" y="133"/>
                    <a:pt x="48" y="103"/>
                    <a:pt x="45" y="72"/>
                  </a:cubicBezTo>
                  <a:cubicBezTo>
                    <a:pt x="28" y="104"/>
                    <a:pt x="45" y="170"/>
                    <a:pt x="0" y="174"/>
                  </a:cubicBezTo>
                  <a:cubicBezTo>
                    <a:pt x="15" y="141"/>
                    <a:pt x="17" y="78"/>
                    <a:pt x="3" y="42"/>
                  </a:cubicBezTo>
                  <a:cubicBezTo>
                    <a:pt x="28" y="35"/>
                    <a:pt x="43" y="18"/>
                    <a:pt x="57" y="0"/>
                  </a:cubicBezTo>
                  <a:cubicBezTo>
                    <a:pt x="90" y="49"/>
                    <a:pt x="137" y="84"/>
                    <a:pt x="204" y="99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0" name="Freeform 414"/>
            <p:cNvSpPr/>
            <p:nvPr/>
          </p:nvSpPr>
          <p:spPr bwMode="auto">
            <a:xfrm>
              <a:off x="13693776" y="2082800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1" name="Freeform 415"/>
            <p:cNvSpPr/>
            <p:nvPr/>
          </p:nvSpPr>
          <p:spPr bwMode="auto">
            <a:xfrm>
              <a:off x="14812963" y="1814513"/>
              <a:ext cx="358775" cy="336550"/>
            </a:xfrm>
            <a:custGeom>
              <a:avLst/>
              <a:gdLst>
                <a:gd name="T0" fmla="*/ 33 w 120"/>
                <a:gd name="T1" fmla="*/ 96 h 113"/>
                <a:gd name="T2" fmla="*/ 111 w 120"/>
                <a:gd name="T3" fmla="*/ 6 h 113"/>
                <a:gd name="T4" fmla="*/ 9 w 120"/>
                <a:gd name="T5" fmla="*/ 21 h 113"/>
                <a:gd name="T6" fmla="*/ 24 w 120"/>
                <a:gd name="T7" fmla="*/ 87 h 113"/>
                <a:gd name="T8" fmla="*/ 0 w 120"/>
                <a:gd name="T9" fmla="*/ 18 h 113"/>
                <a:gd name="T10" fmla="*/ 120 w 120"/>
                <a:gd name="T11" fmla="*/ 0 h 113"/>
                <a:gd name="T12" fmla="*/ 84 w 120"/>
                <a:gd name="T13" fmla="*/ 108 h 113"/>
                <a:gd name="T14" fmla="*/ 33 w 120"/>
                <a:gd name="T15" fmla="*/ 9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3">
                  <a:moveTo>
                    <a:pt x="33" y="96"/>
                  </a:moveTo>
                  <a:cubicBezTo>
                    <a:pt x="95" y="113"/>
                    <a:pt x="112" y="62"/>
                    <a:pt x="111" y="6"/>
                  </a:cubicBezTo>
                  <a:cubicBezTo>
                    <a:pt x="82" y="16"/>
                    <a:pt x="51" y="24"/>
                    <a:pt x="9" y="21"/>
                  </a:cubicBezTo>
                  <a:cubicBezTo>
                    <a:pt x="12" y="45"/>
                    <a:pt x="13" y="71"/>
                    <a:pt x="24" y="87"/>
                  </a:cubicBezTo>
                  <a:cubicBezTo>
                    <a:pt x="2" y="78"/>
                    <a:pt x="13" y="36"/>
                    <a:pt x="0" y="18"/>
                  </a:cubicBezTo>
                  <a:cubicBezTo>
                    <a:pt x="35" y="7"/>
                    <a:pt x="75" y="1"/>
                    <a:pt x="120" y="0"/>
                  </a:cubicBezTo>
                  <a:cubicBezTo>
                    <a:pt x="120" y="48"/>
                    <a:pt x="114" y="90"/>
                    <a:pt x="84" y="108"/>
                  </a:cubicBezTo>
                  <a:cubicBezTo>
                    <a:pt x="62" y="109"/>
                    <a:pt x="45" y="105"/>
                    <a:pt x="33" y="9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416"/>
            <p:cNvSpPr/>
            <p:nvPr/>
          </p:nvSpPr>
          <p:spPr bwMode="auto">
            <a:xfrm>
              <a:off x="13111163" y="2220913"/>
              <a:ext cx="117475" cy="14288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3" name="Freeform 417"/>
            <p:cNvSpPr/>
            <p:nvPr/>
          </p:nvSpPr>
          <p:spPr bwMode="auto">
            <a:xfrm>
              <a:off x="14589126" y="2271713"/>
              <a:ext cx="555625" cy="438150"/>
            </a:xfrm>
            <a:custGeom>
              <a:avLst/>
              <a:gdLst>
                <a:gd name="T0" fmla="*/ 144 w 186"/>
                <a:gd name="T1" fmla="*/ 0 h 147"/>
                <a:gd name="T2" fmla="*/ 186 w 186"/>
                <a:gd name="T3" fmla="*/ 132 h 147"/>
                <a:gd name="T4" fmla="*/ 30 w 186"/>
                <a:gd name="T5" fmla="*/ 147 h 147"/>
                <a:gd name="T6" fmla="*/ 0 w 186"/>
                <a:gd name="T7" fmla="*/ 0 h 147"/>
                <a:gd name="T8" fmla="*/ 144 w 186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47">
                  <a:moveTo>
                    <a:pt x="144" y="0"/>
                  </a:moveTo>
                  <a:cubicBezTo>
                    <a:pt x="175" y="27"/>
                    <a:pt x="179" y="81"/>
                    <a:pt x="186" y="132"/>
                  </a:cubicBezTo>
                  <a:cubicBezTo>
                    <a:pt x="134" y="137"/>
                    <a:pt x="85" y="145"/>
                    <a:pt x="30" y="147"/>
                  </a:cubicBezTo>
                  <a:cubicBezTo>
                    <a:pt x="34" y="84"/>
                    <a:pt x="14" y="45"/>
                    <a:pt x="0" y="0"/>
                  </a:cubicBezTo>
                  <a:cubicBezTo>
                    <a:pt x="51" y="3"/>
                    <a:pt x="92" y="2"/>
                    <a:pt x="144" y="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4" name="Freeform 418"/>
            <p:cNvSpPr/>
            <p:nvPr/>
          </p:nvSpPr>
          <p:spPr bwMode="auto">
            <a:xfrm>
              <a:off x="15076488" y="2268538"/>
              <a:ext cx="157163" cy="28575"/>
            </a:xfrm>
            <a:custGeom>
              <a:avLst/>
              <a:gdLst>
                <a:gd name="T0" fmla="*/ 53 w 53"/>
                <a:gd name="T1" fmla="*/ 7 h 10"/>
                <a:gd name="T2" fmla="*/ 8 w 53"/>
                <a:gd name="T3" fmla="*/ 10 h 10"/>
                <a:gd name="T4" fmla="*/ 53 w 5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0">
                  <a:moveTo>
                    <a:pt x="53" y="7"/>
                  </a:moveTo>
                  <a:cubicBezTo>
                    <a:pt x="39" y="9"/>
                    <a:pt x="17" y="3"/>
                    <a:pt x="8" y="10"/>
                  </a:cubicBezTo>
                  <a:cubicBezTo>
                    <a:pt x="0" y="0"/>
                    <a:pt x="46" y="3"/>
                    <a:pt x="53" y="7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419"/>
            <p:cNvSpPr/>
            <p:nvPr/>
          </p:nvSpPr>
          <p:spPr bwMode="auto">
            <a:xfrm>
              <a:off x="15744826" y="2351088"/>
              <a:ext cx="223838" cy="15875"/>
            </a:xfrm>
            <a:custGeom>
              <a:avLst/>
              <a:gdLst>
                <a:gd name="T0" fmla="*/ 0 w 75"/>
                <a:gd name="T1" fmla="*/ 0 h 5"/>
                <a:gd name="T2" fmla="*/ 75 w 75"/>
                <a:gd name="T3" fmla="*/ 0 h 5"/>
                <a:gd name="T4" fmla="*/ 0 w 7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57" y="5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6" name="Freeform 420"/>
            <p:cNvSpPr/>
            <p:nvPr/>
          </p:nvSpPr>
          <p:spPr bwMode="auto">
            <a:xfrm>
              <a:off x="12995276" y="2255838"/>
              <a:ext cx="1406525" cy="650875"/>
            </a:xfrm>
            <a:custGeom>
              <a:avLst/>
              <a:gdLst>
                <a:gd name="T0" fmla="*/ 0 w 471"/>
                <a:gd name="T1" fmla="*/ 77 h 218"/>
                <a:gd name="T2" fmla="*/ 108 w 471"/>
                <a:gd name="T3" fmla="*/ 86 h 218"/>
                <a:gd name="T4" fmla="*/ 96 w 471"/>
                <a:gd name="T5" fmla="*/ 125 h 218"/>
                <a:gd name="T6" fmla="*/ 153 w 471"/>
                <a:gd name="T7" fmla="*/ 83 h 218"/>
                <a:gd name="T8" fmla="*/ 138 w 471"/>
                <a:gd name="T9" fmla="*/ 149 h 218"/>
                <a:gd name="T10" fmla="*/ 159 w 471"/>
                <a:gd name="T11" fmla="*/ 104 h 218"/>
                <a:gd name="T12" fmla="*/ 408 w 471"/>
                <a:gd name="T13" fmla="*/ 32 h 218"/>
                <a:gd name="T14" fmla="*/ 438 w 471"/>
                <a:gd name="T15" fmla="*/ 218 h 218"/>
                <a:gd name="T16" fmla="*/ 411 w 471"/>
                <a:gd name="T17" fmla="*/ 158 h 218"/>
                <a:gd name="T18" fmla="*/ 444 w 471"/>
                <a:gd name="T19" fmla="*/ 143 h 218"/>
                <a:gd name="T20" fmla="*/ 108 w 471"/>
                <a:gd name="T21" fmla="*/ 185 h 218"/>
                <a:gd name="T22" fmla="*/ 75 w 471"/>
                <a:gd name="T23" fmla="*/ 185 h 218"/>
                <a:gd name="T24" fmla="*/ 0 w 471"/>
                <a:gd name="T25" fmla="*/ 110 h 218"/>
                <a:gd name="T26" fmla="*/ 0 w 471"/>
                <a:gd name="T27" fmla="*/ 7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1" h="218">
                  <a:moveTo>
                    <a:pt x="0" y="77"/>
                  </a:moveTo>
                  <a:cubicBezTo>
                    <a:pt x="1" y="0"/>
                    <a:pt x="106" y="35"/>
                    <a:pt x="108" y="86"/>
                  </a:cubicBezTo>
                  <a:cubicBezTo>
                    <a:pt x="109" y="104"/>
                    <a:pt x="96" y="102"/>
                    <a:pt x="96" y="125"/>
                  </a:cubicBezTo>
                  <a:cubicBezTo>
                    <a:pt x="118" y="114"/>
                    <a:pt x="122" y="85"/>
                    <a:pt x="153" y="83"/>
                  </a:cubicBezTo>
                  <a:cubicBezTo>
                    <a:pt x="156" y="112"/>
                    <a:pt x="125" y="120"/>
                    <a:pt x="138" y="149"/>
                  </a:cubicBezTo>
                  <a:cubicBezTo>
                    <a:pt x="151" y="140"/>
                    <a:pt x="150" y="117"/>
                    <a:pt x="159" y="104"/>
                  </a:cubicBezTo>
                  <a:cubicBezTo>
                    <a:pt x="261" y="99"/>
                    <a:pt x="340" y="71"/>
                    <a:pt x="408" y="32"/>
                  </a:cubicBezTo>
                  <a:cubicBezTo>
                    <a:pt x="433" y="82"/>
                    <a:pt x="471" y="154"/>
                    <a:pt x="438" y="218"/>
                  </a:cubicBezTo>
                  <a:cubicBezTo>
                    <a:pt x="427" y="200"/>
                    <a:pt x="420" y="178"/>
                    <a:pt x="411" y="158"/>
                  </a:cubicBezTo>
                  <a:cubicBezTo>
                    <a:pt x="426" y="157"/>
                    <a:pt x="441" y="156"/>
                    <a:pt x="444" y="143"/>
                  </a:cubicBezTo>
                  <a:cubicBezTo>
                    <a:pt x="346" y="159"/>
                    <a:pt x="222" y="175"/>
                    <a:pt x="108" y="185"/>
                  </a:cubicBezTo>
                  <a:cubicBezTo>
                    <a:pt x="97" y="185"/>
                    <a:pt x="86" y="185"/>
                    <a:pt x="75" y="185"/>
                  </a:cubicBezTo>
                  <a:cubicBezTo>
                    <a:pt x="32" y="178"/>
                    <a:pt x="7" y="153"/>
                    <a:pt x="0" y="110"/>
                  </a:cubicBezTo>
                  <a:cubicBezTo>
                    <a:pt x="0" y="99"/>
                    <a:pt x="0" y="88"/>
                    <a:pt x="0" y="7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7" name="Freeform 421"/>
            <p:cNvSpPr/>
            <p:nvPr/>
          </p:nvSpPr>
          <p:spPr bwMode="auto">
            <a:xfrm>
              <a:off x="13923963" y="2316163"/>
              <a:ext cx="92075" cy="133350"/>
            </a:xfrm>
            <a:custGeom>
              <a:avLst/>
              <a:gdLst>
                <a:gd name="T0" fmla="*/ 31 w 31"/>
                <a:gd name="T1" fmla="*/ 36 h 45"/>
                <a:gd name="T2" fmla="*/ 4 w 31"/>
                <a:gd name="T3" fmla="*/ 45 h 45"/>
                <a:gd name="T4" fmla="*/ 16 w 31"/>
                <a:gd name="T5" fmla="*/ 0 h 45"/>
                <a:gd name="T6" fmla="*/ 31 w 31"/>
                <a:gd name="T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5">
                  <a:moveTo>
                    <a:pt x="31" y="36"/>
                  </a:moveTo>
                  <a:cubicBezTo>
                    <a:pt x="23" y="40"/>
                    <a:pt x="12" y="41"/>
                    <a:pt x="4" y="45"/>
                  </a:cubicBezTo>
                  <a:cubicBezTo>
                    <a:pt x="0" y="34"/>
                    <a:pt x="16" y="17"/>
                    <a:pt x="16" y="0"/>
                  </a:cubicBezTo>
                  <a:cubicBezTo>
                    <a:pt x="20" y="13"/>
                    <a:pt x="26" y="24"/>
                    <a:pt x="3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22"/>
            <p:cNvSpPr/>
            <p:nvPr/>
          </p:nvSpPr>
          <p:spPr bwMode="auto">
            <a:xfrm>
              <a:off x="12979401" y="2486025"/>
              <a:ext cx="15875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9" name="Freeform 423"/>
            <p:cNvSpPr/>
            <p:nvPr/>
          </p:nvSpPr>
          <p:spPr bwMode="auto">
            <a:xfrm>
              <a:off x="15717838" y="2590800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886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0" name="Freeform 424"/>
            <p:cNvSpPr/>
            <p:nvPr/>
          </p:nvSpPr>
          <p:spPr bwMode="auto">
            <a:xfrm>
              <a:off x="13219113" y="2808288"/>
              <a:ext cx="98425" cy="15875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425"/>
            <p:cNvSpPr/>
            <p:nvPr/>
          </p:nvSpPr>
          <p:spPr bwMode="auto">
            <a:xfrm>
              <a:off x="13201651" y="2844800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2" name="Freeform 426"/>
            <p:cNvSpPr/>
            <p:nvPr/>
          </p:nvSpPr>
          <p:spPr bwMode="auto">
            <a:xfrm>
              <a:off x="14249401" y="3068638"/>
              <a:ext cx="14288" cy="88900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A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3" name="Freeform 427"/>
            <p:cNvSpPr/>
            <p:nvPr/>
          </p:nvSpPr>
          <p:spPr bwMode="auto">
            <a:xfrm>
              <a:off x="15395576" y="3078163"/>
              <a:ext cx="14288" cy="106363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428"/>
            <p:cNvSpPr/>
            <p:nvPr/>
          </p:nvSpPr>
          <p:spPr bwMode="auto">
            <a:xfrm>
              <a:off x="15355888" y="3471863"/>
              <a:ext cx="33338" cy="142875"/>
            </a:xfrm>
            <a:custGeom>
              <a:avLst/>
              <a:gdLst>
                <a:gd name="T0" fmla="*/ 4 w 11"/>
                <a:gd name="T1" fmla="*/ 48 h 48"/>
                <a:gd name="T2" fmla="*/ 7 w 11"/>
                <a:gd name="T3" fmla="*/ 0 h 48"/>
                <a:gd name="T4" fmla="*/ 4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5"/>
                    <a:pt x="11" y="38"/>
                    <a:pt x="4" y="48"/>
                  </a:cubicBezTo>
                  <a:close/>
                </a:path>
              </a:pathLst>
            </a:custGeom>
            <a:solidFill>
              <a:srgbClr val="886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5" name="Freeform 429"/>
            <p:cNvSpPr/>
            <p:nvPr/>
          </p:nvSpPr>
          <p:spPr bwMode="auto">
            <a:xfrm>
              <a:off x="13944601" y="3732213"/>
              <a:ext cx="1349375" cy="603250"/>
            </a:xfrm>
            <a:custGeom>
              <a:avLst/>
              <a:gdLst>
                <a:gd name="T0" fmla="*/ 240 w 452"/>
                <a:gd name="T1" fmla="*/ 201 h 202"/>
                <a:gd name="T2" fmla="*/ 0 w 452"/>
                <a:gd name="T3" fmla="*/ 120 h 202"/>
                <a:gd name="T4" fmla="*/ 51 w 452"/>
                <a:gd name="T5" fmla="*/ 0 h 202"/>
                <a:gd name="T6" fmla="*/ 297 w 452"/>
                <a:gd name="T7" fmla="*/ 84 h 202"/>
                <a:gd name="T8" fmla="*/ 369 w 452"/>
                <a:gd name="T9" fmla="*/ 84 h 202"/>
                <a:gd name="T10" fmla="*/ 447 w 452"/>
                <a:gd name="T11" fmla="*/ 60 h 202"/>
                <a:gd name="T12" fmla="*/ 447 w 452"/>
                <a:gd name="T13" fmla="*/ 180 h 202"/>
                <a:gd name="T14" fmla="*/ 291 w 452"/>
                <a:gd name="T15" fmla="*/ 201 h 202"/>
                <a:gd name="T16" fmla="*/ 240 w 452"/>
                <a:gd name="T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2" h="202">
                  <a:moveTo>
                    <a:pt x="240" y="201"/>
                  </a:moveTo>
                  <a:cubicBezTo>
                    <a:pt x="137" y="197"/>
                    <a:pt x="65" y="162"/>
                    <a:pt x="0" y="120"/>
                  </a:cubicBezTo>
                  <a:cubicBezTo>
                    <a:pt x="16" y="79"/>
                    <a:pt x="35" y="41"/>
                    <a:pt x="51" y="0"/>
                  </a:cubicBezTo>
                  <a:cubicBezTo>
                    <a:pt x="134" y="27"/>
                    <a:pt x="194" y="77"/>
                    <a:pt x="297" y="84"/>
                  </a:cubicBezTo>
                  <a:cubicBezTo>
                    <a:pt x="314" y="89"/>
                    <a:pt x="352" y="89"/>
                    <a:pt x="369" y="84"/>
                  </a:cubicBezTo>
                  <a:cubicBezTo>
                    <a:pt x="401" y="82"/>
                    <a:pt x="428" y="75"/>
                    <a:pt x="447" y="60"/>
                  </a:cubicBezTo>
                  <a:cubicBezTo>
                    <a:pt x="452" y="91"/>
                    <a:pt x="437" y="144"/>
                    <a:pt x="447" y="180"/>
                  </a:cubicBezTo>
                  <a:cubicBezTo>
                    <a:pt x="405" y="197"/>
                    <a:pt x="351" y="202"/>
                    <a:pt x="291" y="201"/>
                  </a:cubicBezTo>
                  <a:cubicBezTo>
                    <a:pt x="274" y="201"/>
                    <a:pt x="257" y="201"/>
                    <a:pt x="240" y="201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6" name="Freeform 430"/>
            <p:cNvSpPr/>
            <p:nvPr/>
          </p:nvSpPr>
          <p:spPr bwMode="auto">
            <a:xfrm>
              <a:off x="13836651" y="4224338"/>
              <a:ext cx="474663" cy="842963"/>
            </a:xfrm>
            <a:custGeom>
              <a:avLst/>
              <a:gdLst>
                <a:gd name="T0" fmla="*/ 0 w 159"/>
                <a:gd name="T1" fmla="*/ 270 h 282"/>
                <a:gd name="T2" fmla="*/ 87 w 159"/>
                <a:gd name="T3" fmla="*/ 0 h 282"/>
                <a:gd name="T4" fmla="*/ 159 w 159"/>
                <a:gd name="T5" fmla="*/ 33 h 282"/>
                <a:gd name="T6" fmla="*/ 75 w 159"/>
                <a:gd name="T7" fmla="*/ 234 h 282"/>
                <a:gd name="T8" fmla="*/ 72 w 159"/>
                <a:gd name="T9" fmla="*/ 252 h 282"/>
                <a:gd name="T10" fmla="*/ 60 w 159"/>
                <a:gd name="T11" fmla="*/ 255 h 282"/>
                <a:gd name="T12" fmla="*/ 12 w 159"/>
                <a:gd name="T13" fmla="*/ 273 h 282"/>
                <a:gd name="T14" fmla="*/ 0 w 159"/>
                <a:gd name="T15" fmla="*/ 282 h 282"/>
                <a:gd name="T16" fmla="*/ 0 w 159"/>
                <a:gd name="T17" fmla="*/ 27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282">
                  <a:moveTo>
                    <a:pt x="0" y="270"/>
                  </a:moveTo>
                  <a:cubicBezTo>
                    <a:pt x="22" y="173"/>
                    <a:pt x="57" y="89"/>
                    <a:pt x="87" y="0"/>
                  </a:cubicBezTo>
                  <a:cubicBezTo>
                    <a:pt x="114" y="8"/>
                    <a:pt x="137" y="20"/>
                    <a:pt x="159" y="33"/>
                  </a:cubicBezTo>
                  <a:cubicBezTo>
                    <a:pt x="130" y="99"/>
                    <a:pt x="98" y="162"/>
                    <a:pt x="75" y="234"/>
                  </a:cubicBezTo>
                  <a:cubicBezTo>
                    <a:pt x="68" y="234"/>
                    <a:pt x="74" y="247"/>
                    <a:pt x="72" y="252"/>
                  </a:cubicBezTo>
                  <a:cubicBezTo>
                    <a:pt x="68" y="253"/>
                    <a:pt x="61" y="251"/>
                    <a:pt x="60" y="255"/>
                  </a:cubicBezTo>
                  <a:cubicBezTo>
                    <a:pt x="40" y="257"/>
                    <a:pt x="24" y="263"/>
                    <a:pt x="12" y="273"/>
                  </a:cubicBezTo>
                  <a:cubicBezTo>
                    <a:pt x="6" y="274"/>
                    <a:pt x="6" y="281"/>
                    <a:pt x="0" y="282"/>
                  </a:cubicBezTo>
                  <a:cubicBezTo>
                    <a:pt x="0" y="278"/>
                    <a:pt x="0" y="274"/>
                    <a:pt x="0" y="27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431"/>
            <p:cNvSpPr/>
            <p:nvPr/>
          </p:nvSpPr>
          <p:spPr bwMode="auto">
            <a:xfrm>
              <a:off x="14633576" y="4367213"/>
              <a:ext cx="188913" cy="15875"/>
            </a:xfrm>
            <a:custGeom>
              <a:avLst/>
              <a:gdLst>
                <a:gd name="T0" fmla="*/ 0 w 63"/>
                <a:gd name="T1" fmla="*/ 0 h 5"/>
                <a:gd name="T2" fmla="*/ 63 w 63"/>
                <a:gd name="T3" fmla="*/ 0 h 5"/>
                <a:gd name="T4" fmla="*/ 0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8" name="Freeform 432"/>
            <p:cNvSpPr/>
            <p:nvPr/>
          </p:nvSpPr>
          <p:spPr bwMode="auto">
            <a:xfrm>
              <a:off x="15270163" y="4314825"/>
              <a:ext cx="14288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9" name="Freeform 433"/>
            <p:cNvSpPr/>
            <p:nvPr/>
          </p:nvSpPr>
          <p:spPr bwMode="auto">
            <a:xfrm>
              <a:off x="15317788" y="4421188"/>
              <a:ext cx="14288" cy="206375"/>
            </a:xfrm>
            <a:custGeom>
              <a:avLst/>
              <a:gdLst>
                <a:gd name="T0" fmla="*/ 5 w 5"/>
                <a:gd name="T1" fmla="*/ 0 h 69"/>
                <a:gd name="T2" fmla="*/ 5 w 5"/>
                <a:gd name="T3" fmla="*/ 69 h 69"/>
                <a:gd name="T4" fmla="*/ 5 w 5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5" y="0"/>
                  </a:moveTo>
                  <a:cubicBezTo>
                    <a:pt x="5" y="23"/>
                    <a:pt x="5" y="46"/>
                    <a:pt x="5" y="69"/>
                  </a:cubicBezTo>
                  <a:cubicBezTo>
                    <a:pt x="0" y="53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434"/>
            <p:cNvSpPr/>
            <p:nvPr/>
          </p:nvSpPr>
          <p:spPr bwMode="auto">
            <a:xfrm>
              <a:off x="14989176" y="4914900"/>
              <a:ext cx="33338" cy="125413"/>
            </a:xfrm>
            <a:custGeom>
              <a:avLst/>
              <a:gdLst>
                <a:gd name="T0" fmla="*/ 4 w 11"/>
                <a:gd name="T1" fmla="*/ 42 h 42"/>
                <a:gd name="T2" fmla="*/ 7 w 11"/>
                <a:gd name="T3" fmla="*/ 0 h 42"/>
                <a:gd name="T4" fmla="*/ 4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1" name="Freeform 435"/>
            <p:cNvSpPr/>
            <p:nvPr/>
          </p:nvSpPr>
          <p:spPr bwMode="auto">
            <a:xfrm>
              <a:off x="14141451" y="5287963"/>
              <a:ext cx="107950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2" name="Freeform 437"/>
            <p:cNvSpPr/>
            <p:nvPr/>
          </p:nvSpPr>
          <p:spPr bwMode="auto">
            <a:xfrm>
              <a:off x="15305088" y="2119313"/>
              <a:ext cx="1200150" cy="528638"/>
            </a:xfrm>
            <a:custGeom>
              <a:avLst/>
              <a:gdLst>
                <a:gd name="T0" fmla="*/ 222 w 402"/>
                <a:gd name="T1" fmla="*/ 78 h 177"/>
                <a:gd name="T2" fmla="*/ 378 w 402"/>
                <a:gd name="T3" fmla="*/ 0 h 177"/>
                <a:gd name="T4" fmla="*/ 285 w 402"/>
                <a:gd name="T5" fmla="*/ 99 h 177"/>
                <a:gd name="T6" fmla="*/ 357 w 402"/>
                <a:gd name="T7" fmla="*/ 90 h 177"/>
                <a:gd name="T8" fmla="*/ 300 w 402"/>
                <a:gd name="T9" fmla="*/ 126 h 177"/>
                <a:gd name="T10" fmla="*/ 36 w 402"/>
                <a:gd name="T11" fmla="*/ 141 h 177"/>
                <a:gd name="T12" fmla="*/ 0 w 402"/>
                <a:gd name="T13" fmla="*/ 66 h 177"/>
                <a:gd name="T14" fmla="*/ 147 w 402"/>
                <a:gd name="T15" fmla="*/ 78 h 177"/>
                <a:gd name="T16" fmla="*/ 222 w 402"/>
                <a:gd name="T17" fmla="*/ 7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2" h="177">
                  <a:moveTo>
                    <a:pt x="222" y="78"/>
                  </a:moveTo>
                  <a:cubicBezTo>
                    <a:pt x="294" y="76"/>
                    <a:pt x="302" y="5"/>
                    <a:pt x="378" y="0"/>
                  </a:cubicBezTo>
                  <a:cubicBezTo>
                    <a:pt x="402" y="65"/>
                    <a:pt x="328" y="82"/>
                    <a:pt x="285" y="99"/>
                  </a:cubicBezTo>
                  <a:cubicBezTo>
                    <a:pt x="311" y="110"/>
                    <a:pt x="326" y="84"/>
                    <a:pt x="357" y="90"/>
                  </a:cubicBezTo>
                  <a:cubicBezTo>
                    <a:pt x="359" y="115"/>
                    <a:pt x="325" y="119"/>
                    <a:pt x="300" y="126"/>
                  </a:cubicBezTo>
                  <a:cubicBezTo>
                    <a:pt x="235" y="144"/>
                    <a:pt x="121" y="177"/>
                    <a:pt x="36" y="141"/>
                  </a:cubicBezTo>
                  <a:cubicBezTo>
                    <a:pt x="24" y="116"/>
                    <a:pt x="10" y="93"/>
                    <a:pt x="0" y="66"/>
                  </a:cubicBezTo>
                  <a:cubicBezTo>
                    <a:pt x="49" y="70"/>
                    <a:pt x="98" y="74"/>
                    <a:pt x="147" y="78"/>
                  </a:cubicBezTo>
                  <a:cubicBezTo>
                    <a:pt x="165" y="83"/>
                    <a:pt x="204" y="83"/>
                    <a:pt x="222" y="7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438"/>
            <p:cNvSpPr/>
            <p:nvPr/>
          </p:nvSpPr>
          <p:spPr bwMode="auto">
            <a:xfrm>
              <a:off x="15027276" y="4314825"/>
              <a:ext cx="222250" cy="715963"/>
            </a:xfrm>
            <a:custGeom>
              <a:avLst/>
              <a:gdLst>
                <a:gd name="T0" fmla="*/ 3 w 74"/>
                <a:gd name="T1" fmla="*/ 33 h 240"/>
                <a:gd name="T2" fmla="*/ 0 w 74"/>
                <a:gd name="T3" fmla="*/ 12 h 240"/>
                <a:gd name="T4" fmla="*/ 72 w 74"/>
                <a:gd name="T5" fmla="*/ 0 h 240"/>
                <a:gd name="T6" fmla="*/ 69 w 74"/>
                <a:gd name="T7" fmla="*/ 219 h 240"/>
                <a:gd name="T8" fmla="*/ 3 w 74"/>
                <a:gd name="T9" fmla="*/ 240 h 240"/>
                <a:gd name="T10" fmla="*/ 3 w 74"/>
                <a:gd name="T11" fmla="*/ 192 h 240"/>
                <a:gd name="T12" fmla="*/ 6 w 74"/>
                <a:gd name="T13" fmla="*/ 96 h 240"/>
                <a:gd name="T14" fmla="*/ 3 w 74"/>
                <a:gd name="T15" fmla="*/ 3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40">
                  <a:moveTo>
                    <a:pt x="3" y="33"/>
                  </a:moveTo>
                  <a:cubicBezTo>
                    <a:pt x="5" y="23"/>
                    <a:pt x="1" y="19"/>
                    <a:pt x="0" y="12"/>
                  </a:cubicBezTo>
                  <a:cubicBezTo>
                    <a:pt x="27" y="11"/>
                    <a:pt x="45" y="1"/>
                    <a:pt x="72" y="0"/>
                  </a:cubicBezTo>
                  <a:cubicBezTo>
                    <a:pt x="74" y="75"/>
                    <a:pt x="54" y="149"/>
                    <a:pt x="69" y="219"/>
                  </a:cubicBezTo>
                  <a:cubicBezTo>
                    <a:pt x="42" y="221"/>
                    <a:pt x="22" y="230"/>
                    <a:pt x="3" y="240"/>
                  </a:cubicBezTo>
                  <a:cubicBezTo>
                    <a:pt x="3" y="224"/>
                    <a:pt x="3" y="208"/>
                    <a:pt x="3" y="192"/>
                  </a:cubicBezTo>
                  <a:cubicBezTo>
                    <a:pt x="10" y="166"/>
                    <a:pt x="4" y="127"/>
                    <a:pt x="6" y="96"/>
                  </a:cubicBezTo>
                  <a:cubicBezTo>
                    <a:pt x="4" y="76"/>
                    <a:pt x="10" y="48"/>
                    <a:pt x="3" y="33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4" name="Freeform 439"/>
            <p:cNvSpPr/>
            <p:nvPr/>
          </p:nvSpPr>
          <p:spPr bwMode="auto">
            <a:xfrm>
              <a:off x="15036801" y="4413250"/>
              <a:ext cx="20638" cy="187325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63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5" name="Freeform 440"/>
            <p:cNvSpPr>
              <a:spLocks noEditPoints="1"/>
            </p:cNvSpPr>
            <p:nvPr/>
          </p:nvSpPr>
          <p:spPr bwMode="auto">
            <a:xfrm>
              <a:off x="15314613" y="377825"/>
              <a:ext cx="474663" cy="369888"/>
            </a:xfrm>
            <a:custGeom>
              <a:avLst/>
              <a:gdLst>
                <a:gd name="T0" fmla="*/ 111 w 159"/>
                <a:gd name="T1" fmla="*/ 16 h 124"/>
                <a:gd name="T2" fmla="*/ 0 w 159"/>
                <a:gd name="T3" fmla="*/ 91 h 124"/>
                <a:gd name="T4" fmla="*/ 111 w 159"/>
                <a:gd name="T5" fmla="*/ 16 h 124"/>
                <a:gd name="T6" fmla="*/ 12 w 159"/>
                <a:gd name="T7" fmla="*/ 88 h 124"/>
                <a:gd name="T8" fmla="*/ 108 w 159"/>
                <a:gd name="T9" fmla="*/ 64 h 124"/>
                <a:gd name="T10" fmla="*/ 96 w 159"/>
                <a:gd name="T11" fmla="*/ 22 h 124"/>
                <a:gd name="T12" fmla="*/ 12 w 159"/>
                <a:gd name="T13" fmla="*/ 8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124">
                  <a:moveTo>
                    <a:pt x="111" y="16"/>
                  </a:moveTo>
                  <a:cubicBezTo>
                    <a:pt x="159" y="80"/>
                    <a:pt x="39" y="124"/>
                    <a:pt x="0" y="91"/>
                  </a:cubicBezTo>
                  <a:cubicBezTo>
                    <a:pt x="9" y="41"/>
                    <a:pt x="56" y="0"/>
                    <a:pt x="111" y="16"/>
                  </a:cubicBezTo>
                  <a:close/>
                  <a:moveTo>
                    <a:pt x="12" y="88"/>
                  </a:moveTo>
                  <a:cubicBezTo>
                    <a:pt x="50" y="97"/>
                    <a:pt x="81" y="76"/>
                    <a:pt x="108" y="64"/>
                  </a:cubicBezTo>
                  <a:cubicBezTo>
                    <a:pt x="109" y="45"/>
                    <a:pt x="101" y="35"/>
                    <a:pt x="96" y="22"/>
                  </a:cubicBezTo>
                  <a:cubicBezTo>
                    <a:pt x="49" y="25"/>
                    <a:pt x="20" y="46"/>
                    <a:pt x="12" y="8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441"/>
            <p:cNvSpPr/>
            <p:nvPr/>
          </p:nvSpPr>
          <p:spPr bwMode="auto">
            <a:xfrm>
              <a:off x="14589126" y="3113088"/>
              <a:ext cx="339725" cy="101600"/>
            </a:xfrm>
            <a:custGeom>
              <a:avLst/>
              <a:gdLst>
                <a:gd name="T0" fmla="*/ 114 w 114"/>
                <a:gd name="T1" fmla="*/ 0 h 34"/>
                <a:gd name="T2" fmla="*/ 0 w 114"/>
                <a:gd name="T3" fmla="*/ 24 h 34"/>
                <a:gd name="T4" fmla="*/ 114 w 11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34">
                  <a:moveTo>
                    <a:pt x="114" y="0"/>
                  </a:moveTo>
                  <a:cubicBezTo>
                    <a:pt x="84" y="14"/>
                    <a:pt x="45" y="34"/>
                    <a:pt x="0" y="24"/>
                  </a:cubicBezTo>
                  <a:cubicBezTo>
                    <a:pt x="40" y="18"/>
                    <a:pt x="73" y="5"/>
                    <a:pt x="114" y="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7" name="Freeform 442"/>
            <p:cNvSpPr/>
            <p:nvPr/>
          </p:nvSpPr>
          <p:spPr bwMode="auto">
            <a:xfrm>
              <a:off x="14812963" y="3946525"/>
              <a:ext cx="250825" cy="15875"/>
            </a:xfrm>
            <a:custGeom>
              <a:avLst/>
              <a:gdLst>
                <a:gd name="T0" fmla="*/ 0 w 84"/>
                <a:gd name="T1" fmla="*/ 0 h 5"/>
                <a:gd name="T2" fmla="*/ 84 w 84"/>
                <a:gd name="T3" fmla="*/ 0 h 5"/>
                <a:gd name="T4" fmla="*/ 0 w 8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5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63" y="5"/>
                    <a:pt x="21" y="5"/>
                    <a:pt x="0" y="0"/>
                  </a:cubicBezTo>
                  <a:close/>
                </a:path>
              </a:pathLst>
            </a:custGeom>
            <a:solidFill>
              <a:srgbClr val="C8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8" name="Freeform 443"/>
            <p:cNvSpPr/>
            <p:nvPr/>
          </p:nvSpPr>
          <p:spPr bwMode="auto">
            <a:xfrm>
              <a:off x="14598651" y="2235200"/>
              <a:ext cx="223838" cy="14288"/>
            </a:xfrm>
            <a:custGeom>
              <a:avLst/>
              <a:gdLst>
                <a:gd name="T0" fmla="*/ 0 w 75"/>
                <a:gd name="T1" fmla="*/ 0 h 5"/>
                <a:gd name="T2" fmla="*/ 75 w 75"/>
                <a:gd name="T3" fmla="*/ 0 h 5"/>
                <a:gd name="T4" fmla="*/ 0 w 7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57" y="5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444"/>
            <p:cNvSpPr/>
            <p:nvPr/>
          </p:nvSpPr>
          <p:spPr bwMode="auto">
            <a:xfrm>
              <a:off x="15914688" y="1141413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0" name="Freeform 445"/>
            <p:cNvSpPr/>
            <p:nvPr/>
          </p:nvSpPr>
          <p:spPr bwMode="auto">
            <a:xfrm>
              <a:off x="15019338" y="4976813"/>
              <a:ext cx="396875" cy="176213"/>
            </a:xfrm>
            <a:custGeom>
              <a:avLst/>
              <a:gdLst>
                <a:gd name="T0" fmla="*/ 132 w 133"/>
                <a:gd name="T1" fmla="*/ 51 h 59"/>
                <a:gd name="T2" fmla="*/ 3 w 133"/>
                <a:gd name="T3" fmla="*/ 54 h 59"/>
                <a:gd name="T4" fmla="*/ 108 w 133"/>
                <a:gd name="T5" fmla="*/ 12 h 59"/>
                <a:gd name="T6" fmla="*/ 132 w 133"/>
                <a:gd name="T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59">
                  <a:moveTo>
                    <a:pt x="132" y="51"/>
                  </a:moveTo>
                  <a:cubicBezTo>
                    <a:pt x="90" y="59"/>
                    <a:pt x="50" y="55"/>
                    <a:pt x="3" y="54"/>
                  </a:cubicBezTo>
                  <a:cubicBezTo>
                    <a:pt x="0" y="23"/>
                    <a:pt x="81" y="0"/>
                    <a:pt x="108" y="12"/>
                  </a:cubicBezTo>
                  <a:cubicBezTo>
                    <a:pt x="120" y="17"/>
                    <a:pt x="133" y="33"/>
                    <a:pt x="132" y="51"/>
                  </a:cubicBezTo>
                  <a:close/>
                </a:path>
              </a:pathLst>
            </a:custGeom>
            <a:solidFill>
              <a:srgbClr val="2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1" name="Freeform 446"/>
            <p:cNvSpPr/>
            <p:nvPr/>
          </p:nvSpPr>
          <p:spPr bwMode="auto">
            <a:xfrm>
              <a:off x="13801726" y="4953000"/>
              <a:ext cx="465138" cy="280988"/>
            </a:xfrm>
            <a:custGeom>
              <a:avLst/>
              <a:gdLst>
                <a:gd name="T0" fmla="*/ 156 w 156"/>
                <a:gd name="T1" fmla="*/ 77 h 94"/>
                <a:gd name="T2" fmla="*/ 0 w 156"/>
                <a:gd name="T3" fmla="*/ 89 h 94"/>
                <a:gd name="T4" fmla="*/ 156 w 156"/>
                <a:gd name="T5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94">
                  <a:moveTo>
                    <a:pt x="156" y="77"/>
                  </a:moveTo>
                  <a:cubicBezTo>
                    <a:pt x="117" y="94"/>
                    <a:pt x="47" y="80"/>
                    <a:pt x="0" y="89"/>
                  </a:cubicBezTo>
                  <a:cubicBezTo>
                    <a:pt x="1" y="10"/>
                    <a:pt x="147" y="0"/>
                    <a:pt x="156" y="77"/>
                  </a:cubicBezTo>
                  <a:close/>
                </a:path>
              </a:pathLst>
            </a:custGeom>
            <a:solidFill>
              <a:srgbClr val="2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447"/>
            <p:cNvSpPr/>
            <p:nvPr/>
          </p:nvSpPr>
          <p:spPr bwMode="auto">
            <a:xfrm>
              <a:off x="15151101" y="2549525"/>
              <a:ext cx="31750" cy="10636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组合 1012"/>
          <p:cNvGrpSpPr/>
          <p:nvPr/>
        </p:nvGrpSpPr>
        <p:grpSpPr>
          <a:xfrm>
            <a:off x="-396552" y="2641476"/>
            <a:ext cx="4445223" cy="3698458"/>
            <a:chOff x="12022138" y="723900"/>
            <a:chExt cx="6784975" cy="5645150"/>
          </a:xfrm>
          <a:effectLst>
            <a:outerShdw blurRad="127000" dist="76200" dir="1800000" sx="102000" sy="102000" algn="l" rotWithShape="0">
              <a:prstClr val="black">
                <a:alpha val="77000"/>
              </a:prstClr>
            </a:outerShdw>
          </a:effectLst>
        </p:grpSpPr>
        <p:sp>
          <p:nvSpPr>
            <p:cNvPr id="1014" name="Freeform 6"/>
            <p:cNvSpPr/>
            <p:nvPr/>
          </p:nvSpPr>
          <p:spPr bwMode="auto">
            <a:xfrm>
              <a:off x="18091151" y="1038225"/>
              <a:ext cx="20638" cy="214312"/>
            </a:xfrm>
            <a:custGeom>
              <a:avLst/>
              <a:gdLst>
                <a:gd name="T0" fmla="*/ 7 w 7"/>
                <a:gd name="T1" fmla="*/ 0 h 72"/>
                <a:gd name="T2" fmla="*/ 7 w 7"/>
                <a:gd name="T3" fmla="*/ 72 h 72"/>
                <a:gd name="T4" fmla="*/ 4 w 7"/>
                <a:gd name="T5" fmla="*/ 72 h 72"/>
                <a:gd name="T6" fmla="*/ 7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6" y="72"/>
                    <a:pt x="5" y="72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7"/>
            <p:cNvSpPr/>
            <p:nvPr/>
          </p:nvSpPr>
          <p:spPr bwMode="auto">
            <a:xfrm>
              <a:off x="18102263" y="1252537"/>
              <a:ext cx="9525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6" name="Freeform 8"/>
            <p:cNvSpPr/>
            <p:nvPr/>
          </p:nvSpPr>
          <p:spPr bwMode="auto">
            <a:xfrm>
              <a:off x="17816513" y="1377950"/>
              <a:ext cx="20638" cy="233362"/>
            </a:xfrm>
            <a:custGeom>
              <a:avLst/>
              <a:gdLst>
                <a:gd name="T0" fmla="*/ 0 w 7"/>
                <a:gd name="T1" fmla="*/ 0 h 78"/>
                <a:gd name="T2" fmla="*/ 3 w 7"/>
                <a:gd name="T3" fmla="*/ 0 h 78"/>
                <a:gd name="T4" fmla="*/ 0 w 7"/>
                <a:gd name="T5" fmla="*/ 78 h 78"/>
                <a:gd name="T6" fmla="*/ 0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5"/>
                    <a:pt x="7" y="5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7" name="Freeform 9"/>
            <p:cNvSpPr/>
            <p:nvPr/>
          </p:nvSpPr>
          <p:spPr bwMode="auto">
            <a:xfrm>
              <a:off x="18102263" y="1414462"/>
              <a:ext cx="20638" cy="106362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10"/>
            <p:cNvSpPr/>
            <p:nvPr/>
          </p:nvSpPr>
          <p:spPr bwMode="auto">
            <a:xfrm>
              <a:off x="17851438" y="1468437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9" name="Freeform 11"/>
            <p:cNvSpPr/>
            <p:nvPr/>
          </p:nvSpPr>
          <p:spPr bwMode="auto">
            <a:xfrm>
              <a:off x="15511463" y="1485900"/>
              <a:ext cx="20638" cy="169862"/>
            </a:xfrm>
            <a:custGeom>
              <a:avLst/>
              <a:gdLst>
                <a:gd name="T0" fmla="*/ 4 w 7"/>
                <a:gd name="T1" fmla="*/ 0 h 57"/>
                <a:gd name="T2" fmla="*/ 7 w 7"/>
                <a:gd name="T3" fmla="*/ 0 h 57"/>
                <a:gd name="T4" fmla="*/ 7 w 7"/>
                <a:gd name="T5" fmla="*/ 57 h 57"/>
                <a:gd name="T6" fmla="*/ 4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0" name="Freeform 12"/>
            <p:cNvSpPr/>
            <p:nvPr/>
          </p:nvSpPr>
          <p:spPr bwMode="auto">
            <a:xfrm>
              <a:off x="14033501" y="1493837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13"/>
            <p:cNvSpPr/>
            <p:nvPr/>
          </p:nvSpPr>
          <p:spPr bwMode="auto">
            <a:xfrm>
              <a:off x="15576551" y="1493837"/>
              <a:ext cx="15875" cy="90487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2" name="Freeform 14"/>
            <p:cNvSpPr/>
            <p:nvPr/>
          </p:nvSpPr>
          <p:spPr bwMode="auto">
            <a:xfrm>
              <a:off x="15314613" y="1547812"/>
              <a:ext cx="20638" cy="90487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3" name="Freeform 15"/>
            <p:cNvSpPr/>
            <p:nvPr/>
          </p:nvSpPr>
          <p:spPr bwMode="auto">
            <a:xfrm>
              <a:off x="14277976" y="1566862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16"/>
            <p:cNvSpPr/>
            <p:nvPr/>
          </p:nvSpPr>
          <p:spPr bwMode="auto">
            <a:xfrm>
              <a:off x="17851438" y="1566862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5" name="Freeform 17"/>
            <p:cNvSpPr/>
            <p:nvPr/>
          </p:nvSpPr>
          <p:spPr bwMode="auto">
            <a:xfrm>
              <a:off x="12734926" y="1574800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6" name="Freeform 18"/>
            <p:cNvSpPr/>
            <p:nvPr/>
          </p:nvSpPr>
          <p:spPr bwMode="auto">
            <a:xfrm>
              <a:off x="12911138" y="1584325"/>
              <a:ext cx="14288" cy="152400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19"/>
            <p:cNvSpPr/>
            <p:nvPr/>
          </p:nvSpPr>
          <p:spPr bwMode="auto">
            <a:xfrm>
              <a:off x="16517938" y="1601787"/>
              <a:ext cx="20638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8" name="Freeform 20"/>
            <p:cNvSpPr/>
            <p:nvPr/>
          </p:nvSpPr>
          <p:spPr bwMode="auto">
            <a:xfrm>
              <a:off x="18081626" y="1628775"/>
              <a:ext cx="20638" cy="90487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9" name="Freeform 22"/>
            <p:cNvSpPr/>
            <p:nvPr/>
          </p:nvSpPr>
          <p:spPr bwMode="auto">
            <a:xfrm>
              <a:off x="17794288" y="1709737"/>
              <a:ext cx="22225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23"/>
            <p:cNvSpPr/>
            <p:nvPr/>
          </p:nvSpPr>
          <p:spPr bwMode="auto">
            <a:xfrm>
              <a:off x="16687801" y="1736725"/>
              <a:ext cx="20638" cy="125412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1" name="Freeform 24"/>
            <p:cNvSpPr/>
            <p:nvPr/>
          </p:nvSpPr>
          <p:spPr bwMode="auto">
            <a:xfrm>
              <a:off x="14108113" y="1744662"/>
              <a:ext cx="20638" cy="127000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2" name="Freeform 27"/>
            <p:cNvSpPr/>
            <p:nvPr/>
          </p:nvSpPr>
          <p:spPr bwMode="auto">
            <a:xfrm>
              <a:off x="17830801" y="1754187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28"/>
            <p:cNvSpPr/>
            <p:nvPr/>
          </p:nvSpPr>
          <p:spPr bwMode="auto">
            <a:xfrm>
              <a:off x="12785726" y="1763712"/>
              <a:ext cx="14288" cy="187325"/>
            </a:xfrm>
            <a:custGeom>
              <a:avLst/>
              <a:gdLst>
                <a:gd name="T0" fmla="*/ 5 w 5"/>
                <a:gd name="T1" fmla="*/ 63 h 63"/>
                <a:gd name="T2" fmla="*/ 5 w 5"/>
                <a:gd name="T3" fmla="*/ 0 h 63"/>
                <a:gd name="T4" fmla="*/ 5 w 5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5" y="63"/>
                  </a:moveTo>
                  <a:cubicBezTo>
                    <a:pt x="0" y="49"/>
                    <a:pt x="0" y="14"/>
                    <a:pt x="5" y="0"/>
                  </a:cubicBezTo>
                  <a:cubicBezTo>
                    <a:pt x="5" y="21"/>
                    <a:pt x="5" y="42"/>
                    <a:pt x="5" y="63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4" name="Freeform 29"/>
            <p:cNvSpPr/>
            <p:nvPr/>
          </p:nvSpPr>
          <p:spPr bwMode="auto">
            <a:xfrm>
              <a:off x="17806988" y="1798637"/>
              <a:ext cx="9525" cy="90487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5" name="Freeform 30"/>
            <p:cNvSpPr/>
            <p:nvPr/>
          </p:nvSpPr>
          <p:spPr bwMode="auto">
            <a:xfrm>
              <a:off x="17843501" y="1852612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31"/>
            <p:cNvSpPr/>
            <p:nvPr/>
          </p:nvSpPr>
          <p:spPr bwMode="auto">
            <a:xfrm>
              <a:off x="16687801" y="1862137"/>
              <a:ext cx="7938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7" name="Freeform 32"/>
            <p:cNvSpPr/>
            <p:nvPr/>
          </p:nvSpPr>
          <p:spPr bwMode="auto">
            <a:xfrm>
              <a:off x="14108113" y="1871662"/>
              <a:ext cx="20638" cy="223837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8" name="Freeform 33"/>
            <p:cNvSpPr/>
            <p:nvPr/>
          </p:nvSpPr>
          <p:spPr bwMode="auto">
            <a:xfrm>
              <a:off x="17806988" y="1889125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36"/>
            <p:cNvSpPr/>
            <p:nvPr/>
          </p:nvSpPr>
          <p:spPr bwMode="auto">
            <a:xfrm>
              <a:off x="14287501" y="1943100"/>
              <a:ext cx="20638" cy="187325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63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0" name="Freeform 37"/>
            <p:cNvSpPr/>
            <p:nvPr/>
          </p:nvSpPr>
          <p:spPr bwMode="auto">
            <a:xfrm>
              <a:off x="17843501" y="1951037"/>
              <a:ext cx="20638" cy="90487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1" name="Freeform 38"/>
            <p:cNvSpPr/>
            <p:nvPr/>
          </p:nvSpPr>
          <p:spPr bwMode="auto">
            <a:xfrm>
              <a:off x="12290426" y="2032000"/>
              <a:ext cx="20638" cy="1111250"/>
            </a:xfrm>
            <a:custGeom>
              <a:avLst/>
              <a:gdLst>
                <a:gd name="T0" fmla="*/ 0 w 7"/>
                <a:gd name="T1" fmla="*/ 0 h 372"/>
                <a:gd name="T2" fmla="*/ 3 w 7"/>
                <a:gd name="T3" fmla="*/ 372 h 372"/>
                <a:gd name="T4" fmla="*/ 0 w 7"/>
                <a:gd name="T5" fmla="*/ 372 h 372"/>
                <a:gd name="T6" fmla="*/ 0 w 7"/>
                <a:gd name="T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72">
                  <a:moveTo>
                    <a:pt x="0" y="0"/>
                  </a:moveTo>
                  <a:cubicBezTo>
                    <a:pt x="7" y="118"/>
                    <a:pt x="1" y="249"/>
                    <a:pt x="3" y="372"/>
                  </a:cubicBezTo>
                  <a:cubicBezTo>
                    <a:pt x="2" y="372"/>
                    <a:pt x="1" y="372"/>
                    <a:pt x="0" y="372"/>
                  </a:cubicBezTo>
                  <a:cubicBezTo>
                    <a:pt x="0" y="248"/>
                    <a:pt x="0" y="124"/>
                    <a:pt x="0" y="0"/>
                  </a:cubicBezTo>
                  <a:close/>
                </a:path>
              </a:pathLst>
            </a:custGeom>
            <a:solidFill>
              <a:srgbClr val="155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39"/>
            <p:cNvSpPr/>
            <p:nvPr/>
          </p:nvSpPr>
          <p:spPr bwMode="auto">
            <a:xfrm>
              <a:off x="14373226" y="2041525"/>
              <a:ext cx="22225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3" name="Freeform 40"/>
            <p:cNvSpPr/>
            <p:nvPr/>
          </p:nvSpPr>
          <p:spPr bwMode="auto">
            <a:xfrm>
              <a:off x="17806988" y="2255837"/>
              <a:ext cx="14288" cy="277812"/>
            </a:xfrm>
            <a:custGeom>
              <a:avLst/>
              <a:gdLst>
                <a:gd name="T0" fmla="*/ 0 w 5"/>
                <a:gd name="T1" fmla="*/ 0 h 93"/>
                <a:gd name="T2" fmla="*/ 0 w 5"/>
                <a:gd name="T3" fmla="*/ 93 h 93"/>
                <a:gd name="T4" fmla="*/ 0 w 5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3">
                  <a:moveTo>
                    <a:pt x="0" y="0"/>
                  </a:moveTo>
                  <a:cubicBezTo>
                    <a:pt x="5" y="24"/>
                    <a:pt x="5" y="69"/>
                    <a:pt x="0" y="93"/>
                  </a:cubicBezTo>
                  <a:cubicBezTo>
                    <a:pt x="0" y="62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4" name="Freeform 41"/>
            <p:cNvSpPr/>
            <p:nvPr/>
          </p:nvSpPr>
          <p:spPr bwMode="auto">
            <a:xfrm>
              <a:off x="16640176" y="2265362"/>
              <a:ext cx="20638" cy="115887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4 w 7"/>
                <a:gd name="T5" fmla="*/ 39 h 39"/>
                <a:gd name="T6" fmla="*/ 7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42"/>
            <p:cNvSpPr/>
            <p:nvPr/>
          </p:nvSpPr>
          <p:spPr bwMode="auto">
            <a:xfrm>
              <a:off x="14270038" y="2292350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6" name="Freeform 43"/>
            <p:cNvSpPr/>
            <p:nvPr/>
          </p:nvSpPr>
          <p:spPr bwMode="auto">
            <a:xfrm>
              <a:off x="16695738" y="2336800"/>
              <a:ext cx="22225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7" name="Freeform 44"/>
            <p:cNvSpPr/>
            <p:nvPr/>
          </p:nvSpPr>
          <p:spPr bwMode="auto">
            <a:xfrm>
              <a:off x="14257338" y="2390775"/>
              <a:ext cx="20638" cy="107950"/>
            </a:xfrm>
            <a:custGeom>
              <a:avLst/>
              <a:gdLst>
                <a:gd name="T0" fmla="*/ 4 w 7"/>
                <a:gd name="T1" fmla="*/ 0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6"/>
            <p:cNvSpPr/>
            <p:nvPr/>
          </p:nvSpPr>
          <p:spPr bwMode="auto">
            <a:xfrm>
              <a:off x="16651288" y="2498725"/>
              <a:ext cx="20638" cy="106362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9" name="Freeform 47"/>
            <p:cNvSpPr/>
            <p:nvPr/>
          </p:nvSpPr>
          <p:spPr bwMode="auto">
            <a:xfrm>
              <a:off x="14277976" y="2597150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0" name="Freeform 49"/>
            <p:cNvSpPr/>
            <p:nvPr/>
          </p:nvSpPr>
          <p:spPr bwMode="auto">
            <a:xfrm>
              <a:off x="14277976" y="2695575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0"/>
            <p:cNvSpPr/>
            <p:nvPr/>
          </p:nvSpPr>
          <p:spPr bwMode="auto">
            <a:xfrm>
              <a:off x="16517938" y="2703512"/>
              <a:ext cx="20638" cy="117475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2" name="Freeform 51"/>
            <p:cNvSpPr/>
            <p:nvPr/>
          </p:nvSpPr>
          <p:spPr bwMode="auto">
            <a:xfrm>
              <a:off x="14277976" y="2803525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3" name="Freeform 52"/>
            <p:cNvSpPr/>
            <p:nvPr/>
          </p:nvSpPr>
          <p:spPr bwMode="auto">
            <a:xfrm>
              <a:off x="15582901" y="2855912"/>
              <a:ext cx="33338" cy="144462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53"/>
            <p:cNvSpPr/>
            <p:nvPr/>
          </p:nvSpPr>
          <p:spPr bwMode="auto">
            <a:xfrm>
              <a:off x="14277976" y="2901950"/>
              <a:ext cx="9525" cy="115887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5" name="Freeform 54"/>
            <p:cNvSpPr/>
            <p:nvPr/>
          </p:nvSpPr>
          <p:spPr bwMode="auto">
            <a:xfrm>
              <a:off x="15451138" y="2901950"/>
              <a:ext cx="15875" cy="133350"/>
            </a:xfrm>
            <a:custGeom>
              <a:avLst/>
              <a:gdLst>
                <a:gd name="T0" fmla="*/ 0 w 5"/>
                <a:gd name="T1" fmla="*/ 0 h 45"/>
                <a:gd name="T2" fmla="*/ 0 w 5"/>
                <a:gd name="T3" fmla="*/ 45 h 45"/>
                <a:gd name="T4" fmla="*/ 0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6" name="Freeform 58"/>
            <p:cNvSpPr/>
            <p:nvPr/>
          </p:nvSpPr>
          <p:spPr bwMode="auto">
            <a:xfrm>
              <a:off x="14277976" y="3017837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59"/>
            <p:cNvSpPr/>
            <p:nvPr/>
          </p:nvSpPr>
          <p:spPr bwMode="auto">
            <a:xfrm>
              <a:off x="12290426" y="3143250"/>
              <a:ext cx="7938" cy="169862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8" name="Freeform 60"/>
            <p:cNvSpPr/>
            <p:nvPr/>
          </p:nvSpPr>
          <p:spPr bwMode="auto">
            <a:xfrm>
              <a:off x="18567401" y="3197225"/>
              <a:ext cx="22225" cy="169862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57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9" name="Freeform 61"/>
            <p:cNvSpPr/>
            <p:nvPr/>
          </p:nvSpPr>
          <p:spPr bwMode="auto">
            <a:xfrm>
              <a:off x="18495963" y="3359150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62"/>
            <p:cNvSpPr/>
            <p:nvPr/>
          </p:nvSpPr>
          <p:spPr bwMode="auto">
            <a:xfrm>
              <a:off x="18567401" y="3367087"/>
              <a:ext cx="22225" cy="125412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1" name="Freeform 63"/>
            <p:cNvSpPr/>
            <p:nvPr/>
          </p:nvSpPr>
          <p:spPr bwMode="auto">
            <a:xfrm>
              <a:off x="18495963" y="3448050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2" name="Freeform 64"/>
            <p:cNvSpPr/>
            <p:nvPr/>
          </p:nvSpPr>
          <p:spPr bwMode="auto">
            <a:xfrm>
              <a:off x="16508413" y="3705225"/>
              <a:ext cx="125413" cy="20637"/>
            </a:xfrm>
            <a:custGeom>
              <a:avLst/>
              <a:gdLst>
                <a:gd name="T0" fmla="*/ 0 w 42"/>
                <a:gd name="T1" fmla="*/ 7 h 7"/>
                <a:gd name="T2" fmla="*/ 42 w 42"/>
                <a:gd name="T3" fmla="*/ 4 h 7"/>
                <a:gd name="T4" fmla="*/ 42 w 42"/>
                <a:gd name="T5" fmla="*/ 7 h 7"/>
                <a:gd name="T6" fmla="*/ 0 w 4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65"/>
            <p:cNvSpPr/>
            <p:nvPr/>
          </p:nvSpPr>
          <p:spPr bwMode="auto">
            <a:xfrm>
              <a:off x="16633826" y="3716337"/>
              <a:ext cx="735013" cy="9525"/>
            </a:xfrm>
            <a:custGeom>
              <a:avLst/>
              <a:gdLst>
                <a:gd name="T0" fmla="*/ 0 w 246"/>
                <a:gd name="T1" fmla="*/ 3 h 3"/>
                <a:gd name="T2" fmla="*/ 0 w 246"/>
                <a:gd name="T3" fmla="*/ 0 h 3"/>
                <a:gd name="T4" fmla="*/ 246 w 246"/>
                <a:gd name="T5" fmla="*/ 0 h 3"/>
                <a:gd name="T6" fmla="*/ 246 w 246"/>
                <a:gd name="T7" fmla="*/ 3 h 3"/>
                <a:gd name="T8" fmla="*/ 0 w 24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82" y="0"/>
                    <a:pt x="164" y="0"/>
                    <a:pt x="246" y="0"/>
                  </a:cubicBezTo>
                  <a:cubicBezTo>
                    <a:pt x="246" y="1"/>
                    <a:pt x="246" y="2"/>
                    <a:pt x="246" y="3"/>
                  </a:cubicBezTo>
                  <a:cubicBezTo>
                    <a:pt x="164" y="3"/>
                    <a:pt x="82" y="3"/>
                    <a:pt x="0" y="3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4" name="Freeform 66"/>
            <p:cNvSpPr/>
            <p:nvPr/>
          </p:nvSpPr>
          <p:spPr bwMode="auto">
            <a:xfrm>
              <a:off x="17368838" y="3716337"/>
              <a:ext cx="98425" cy="20637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0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5" name="Freeform 67"/>
            <p:cNvSpPr/>
            <p:nvPr/>
          </p:nvSpPr>
          <p:spPr bwMode="auto">
            <a:xfrm>
              <a:off x="16024226" y="3713162"/>
              <a:ext cx="117475" cy="22225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68"/>
            <p:cNvSpPr/>
            <p:nvPr/>
          </p:nvSpPr>
          <p:spPr bwMode="auto">
            <a:xfrm>
              <a:off x="16141701" y="3725862"/>
              <a:ext cx="115888" cy="9525"/>
            </a:xfrm>
            <a:custGeom>
              <a:avLst/>
              <a:gdLst>
                <a:gd name="T0" fmla="*/ 0 w 39"/>
                <a:gd name="T1" fmla="*/ 3 h 3"/>
                <a:gd name="T2" fmla="*/ 0 w 39"/>
                <a:gd name="T3" fmla="*/ 0 h 3"/>
                <a:gd name="T4" fmla="*/ 39 w 39"/>
                <a:gd name="T5" fmla="*/ 0 h 3"/>
                <a:gd name="T6" fmla="*/ 39 w 39"/>
                <a:gd name="T7" fmla="*/ 3 h 3"/>
                <a:gd name="T8" fmla="*/ 0 w 3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7" name="Freeform 69"/>
            <p:cNvSpPr/>
            <p:nvPr/>
          </p:nvSpPr>
          <p:spPr bwMode="auto">
            <a:xfrm>
              <a:off x="16257588" y="3725862"/>
              <a:ext cx="125413" cy="20637"/>
            </a:xfrm>
            <a:custGeom>
              <a:avLst/>
              <a:gdLst>
                <a:gd name="T0" fmla="*/ 0 w 42"/>
                <a:gd name="T1" fmla="*/ 3 h 7"/>
                <a:gd name="T2" fmla="*/ 0 w 42"/>
                <a:gd name="T3" fmla="*/ 0 h 7"/>
                <a:gd name="T4" fmla="*/ 42 w 42"/>
                <a:gd name="T5" fmla="*/ 0 h 7"/>
                <a:gd name="T6" fmla="*/ 0 w 4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8" name="Freeform 70"/>
            <p:cNvSpPr/>
            <p:nvPr/>
          </p:nvSpPr>
          <p:spPr bwMode="auto">
            <a:xfrm>
              <a:off x="17376776" y="3752850"/>
              <a:ext cx="115888" cy="9525"/>
            </a:xfrm>
            <a:custGeom>
              <a:avLst/>
              <a:gdLst>
                <a:gd name="T0" fmla="*/ 0 w 39"/>
                <a:gd name="T1" fmla="*/ 3 h 3"/>
                <a:gd name="T2" fmla="*/ 0 w 39"/>
                <a:gd name="T3" fmla="*/ 0 h 3"/>
                <a:gd name="T4" fmla="*/ 39 w 39"/>
                <a:gd name="T5" fmla="*/ 0 h 3"/>
                <a:gd name="T6" fmla="*/ 39 w 39"/>
                <a:gd name="T7" fmla="*/ 3 h 3"/>
                <a:gd name="T8" fmla="*/ 0 w 3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71"/>
            <p:cNvSpPr/>
            <p:nvPr/>
          </p:nvSpPr>
          <p:spPr bwMode="auto">
            <a:xfrm>
              <a:off x="17492663" y="3752850"/>
              <a:ext cx="90488" cy="20637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0" name="Freeform 72"/>
            <p:cNvSpPr/>
            <p:nvPr/>
          </p:nvSpPr>
          <p:spPr bwMode="auto">
            <a:xfrm>
              <a:off x="16213138" y="3749675"/>
              <a:ext cx="98425" cy="20637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1" name="Freeform 73"/>
            <p:cNvSpPr/>
            <p:nvPr/>
          </p:nvSpPr>
          <p:spPr bwMode="auto">
            <a:xfrm>
              <a:off x="16311563" y="3762375"/>
              <a:ext cx="107950" cy="7937"/>
            </a:xfrm>
            <a:custGeom>
              <a:avLst/>
              <a:gdLst>
                <a:gd name="T0" fmla="*/ 0 w 36"/>
                <a:gd name="T1" fmla="*/ 3 h 3"/>
                <a:gd name="T2" fmla="*/ 0 w 36"/>
                <a:gd name="T3" fmla="*/ 0 h 3"/>
                <a:gd name="T4" fmla="*/ 36 w 36"/>
                <a:gd name="T5" fmla="*/ 0 h 3"/>
                <a:gd name="T6" fmla="*/ 36 w 36"/>
                <a:gd name="T7" fmla="*/ 3 h 3"/>
                <a:gd name="T8" fmla="*/ 0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74"/>
            <p:cNvSpPr/>
            <p:nvPr/>
          </p:nvSpPr>
          <p:spPr bwMode="auto">
            <a:xfrm>
              <a:off x="16419513" y="3762375"/>
              <a:ext cx="142875" cy="20637"/>
            </a:xfrm>
            <a:custGeom>
              <a:avLst/>
              <a:gdLst>
                <a:gd name="T0" fmla="*/ 0 w 48"/>
                <a:gd name="T1" fmla="*/ 3 h 7"/>
                <a:gd name="T2" fmla="*/ 0 w 48"/>
                <a:gd name="T3" fmla="*/ 0 h 7"/>
                <a:gd name="T4" fmla="*/ 48 w 48"/>
                <a:gd name="T5" fmla="*/ 0 h 7"/>
                <a:gd name="T6" fmla="*/ 0 w 4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3" name="Freeform 75"/>
            <p:cNvSpPr/>
            <p:nvPr/>
          </p:nvSpPr>
          <p:spPr bwMode="auto">
            <a:xfrm>
              <a:off x="12290426" y="4003675"/>
              <a:ext cx="20638" cy="538162"/>
            </a:xfrm>
            <a:custGeom>
              <a:avLst/>
              <a:gdLst>
                <a:gd name="T0" fmla="*/ 0 w 7"/>
                <a:gd name="T1" fmla="*/ 180 h 180"/>
                <a:gd name="T2" fmla="*/ 0 w 7"/>
                <a:gd name="T3" fmla="*/ 0 h 180"/>
                <a:gd name="T4" fmla="*/ 3 w 7"/>
                <a:gd name="T5" fmla="*/ 180 h 180"/>
                <a:gd name="T6" fmla="*/ 0 w 7"/>
                <a:gd name="T7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0">
                  <a:moveTo>
                    <a:pt x="0" y="180"/>
                  </a:moveTo>
                  <a:cubicBezTo>
                    <a:pt x="0" y="120"/>
                    <a:pt x="0" y="60"/>
                    <a:pt x="0" y="0"/>
                  </a:cubicBezTo>
                  <a:cubicBezTo>
                    <a:pt x="7" y="54"/>
                    <a:pt x="1" y="121"/>
                    <a:pt x="3" y="180"/>
                  </a:cubicBezTo>
                  <a:cubicBezTo>
                    <a:pt x="2" y="180"/>
                    <a:pt x="1" y="180"/>
                    <a:pt x="0" y="18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4" name="Freeform 76"/>
            <p:cNvSpPr/>
            <p:nvPr/>
          </p:nvSpPr>
          <p:spPr bwMode="auto">
            <a:xfrm>
              <a:off x="17949863" y="4514850"/>
              <a:ext cx="20638" cy="115887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39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78"/>
            <p:cNvSpPr/>
            <p:nvPr/>
          </p:nvSpPr>
          <p:spPr bwMode="auto">
            <a:xfrm>
              <a:off x="12277726" y="4541837"/>
              <a:ext cx="20638" cy="1057275"/>
            </a:xfrm>
            <a:custGeom>
              <a:avLst/>
              <a:gdLst>
                <a:gd name="T0" fmla="*/ 4 w 7"/>
                <a:gd name="T1" fmla="*/ 0 h 354"/>
                <a:gd name="T2" fmla="*/ 7 w 7"/>
                <a:gd name="T3" fmla="*/ 0 h 354"/>
                <a:gd name="T4" fmla="*/ 7 w 7"/>
                <a:gd name="T5" fmla="*/ 354 h 354"/>
                <a:gd name="T6" fmla="*/ 4 w 7"/>
                <a:gd name="T7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54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8"/>
                    <a:pt x="7" y="236"/>
                    <a:pt x="7" y="354"/>
                  </a:cubicBezTo>
                  <a:cubicBezTo>
                    <a:pt x="0" y="242"/>
                    <a:pt x="6" y="117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6" name="Freeform 79"/>
            <p:cNvSpPr/>
            <p:nvPr/>
          </p:nvSpPr>
          <p:spPr bwMode="auto">
            <a:xfrm>
              <a:off x="17949863" y="4630737"/>
              <a:ext cx="9525" cy="115887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7" name="Freeform 81"/>
            <p:cNvSpPr/>
            <p:nvPr/>
          </p:nvSpPr>
          <p:spPr bwMode="auto">
            <a:xfrm>
              <a:off x="17938751" y="4746625"/>
              <a:ext cx="20638" cy="117475"/>
            </a:xfrm>
            <a:custGeom>
              <a:avLst/>
              <a:gdLst>
                <a:gd name="T0" fmla="*/ 4 w 7"/>
                <a:gd name="T1" fmla="*/ 0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82"/>
            <p:cNvSpPr/>
            <p:nvPr/>
          </p:nvSpPr>
          <p:spPr bwMode="auto">
            <a:xfrm>
              <a:off x="16471901" y="4803775"/>
              <a:ext cx="90488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D6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9" name="Freeform 84"/>
            <p:cNvSpPr/>
            <p:nvPr/>
          </p:nvSpPr>
          <p:spPr bwMode="auto">
            <a:xfrm>
              <a:off x="17994313" y="5043487"/>
              <a:ext cx="9525" cy="250825"/>
            </a:xfrm>
            <a:custGeom>
              <a:avLst/>
              <a:gdLst>
                <a:gd name="T0" fmla="*/ 0 w 3"/>
                <a:gd name="T1" fmla="*/ 0 h 84"/>
                <a:gd name="T2" fmla="*/ 3 w 3"/>
                <a:gd name="T3" fmla="*/ 0 h 84"/>
                <a:gd name="T4" fmla="*/ 3 w 3"/>
                <a:gd name="T5" fmla="*/ 84 h 84"/>
                <a:gd name="T6" fmla="*/ 0 w 3"/>
                <a:gd name="T7" fmla="*/ 84 h 84"/>
                <a:gd name="T8" fmla="*/ 0 w 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0" name="Freeform 85"/>
            <p:cNvSpPr/>
            <p:nvPr/>
          </p:nvSpPr>
          <p:spPr bwMode="auto">
            <a:xfrm>
              <a:off x="12344401" y="5070475"/>
              <a:ext cx="20638" cy="1065212"/>
            </a:xfrm>
            <a:custGeom>
              <a:avLst/>
              <a:gdLst>
                <a:gd name="T0" fmla="*/ 0 w 7"/>
                <a:gd name="T1" fmla="*/ 0 h 357"/>
                <a:gd name="T2" fmla="*/ 3 w 7"/>
                <a:gd name="T3" fmla="*/ 0 h 357"/>
                <a:gd name="T4" fmla="*/ 0 w 7"/>
                <a:gd name="T5" fmla="*/ 357 h 357"/>
                <a:gd name="T6" fmla="*/ 0 w 7"/>
                <a:gd name="T7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8"/>
                    <a:pt x="7" y="244"/>
                    <a:pt x="0" y="357"/>
                  </a:cubicBezTo>
                  <a:cubicBezTo>
                    <a:pt x="0" y="238"/>
                    <a:pt x="0" y="119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86"/>
            <p:cNvSpPr/>
            <p:nvPr/>
          </p:nvSpPr>
          <p:spPr bwMode="auto">
            <a:xfrm>
              <a:off x="17118013" y="5176837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2" name="Freeform 87"/>
            <p:cNvSpPr/>
            <p:nvPr/>
          </p:nvSpPr>
          <p:spPr bwMode="auto">
            <a:xfrm>
              <a:off x="16006763" y="5195887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D6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3" name="Freeform 88"/>
            <p:cNvSpPr/>
            <p:nvPr/>
          </p:nvSpPr>
          <p:spPr bwMode="auto">
            <a:xfrm>
              <a:off x="17994313" y="5294312"/>
              <a:ext cx="22225" cy="241300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0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6"/>
                    <a:pt x="7" y="60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89"/>
            <p:cNvSpPr/>
            <p:nvPr/>
          </p:nvSpPr>
          <p:spPr bwMode="auto">
            <a:xfrm>
              <a:off x="16194088" y="5329237"/>
              <a:ext cx="22225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5" name="Freeform 91"/>
            <p:cNvSpPr/>
            <p:nvPr/>
          </p:nvSpPr>
          <p:spPr bwMode="auto">
            <a:xfrm>
              <a:off x="16182976" y="5437187"/>
              <a:ext cx="20638" cy="161925"/>
            </a:xfrm>
            <a:custGeom>
              <a:avLst/>
              <a:gdLst>
                <a:gd name="T0" fmla="*/ 4 w 7"/>
                <a:gd name="T1" fmla="*/ 0 h 54"/>
                <a:gd name="T2" fmla="*/ 7 w 7"/>
                <a:gd name="T3" fmla="*/ 0 h 54"/>
                <a:gd name="T4" fmla="*/ 7 w 7"/>
                <a:gd name="T5" fmla="*/ 54 h 54"/>
                <a:gd name="T6" fmla="*/ 4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6" name="Freeform 92"/>
            <p:cNvSpPr/>
            <p:nvPr/>
          </p:nvSpPr>
          <p:spPr bwMode="auto">
            <a:xfrm>
              <a:off x="16884651" y="5646737"/>
              <a:ext cx="258763" cy="14287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93"/>
            <p:cNvSpPr/>
            <p:nvPr/>
          </p:nvSpPr>
          <p:spPr bwMode="auto">
            <a:xfrm>
              <a:off x="17119601" y="5813425"/>
              <a:ext cx="15875" cy="107950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70B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8" name="Freeform 94"/>
            <p:cNvSpPr/>
            <p:nvPr/>
          </p:nvSpPr>
          <p:spPr bwMode="auto">
            <a:xfrm>
              <a:off x="17376776" y="5884862"/>
              <a:ext cx="15875" cy="233362"/>
            </a:xfrm>
            <a:custGeom>
              <a:avLst/>
              <a:gdLst>
                <a:gd name="T0" fmla="*/ 0 w 5"/>
                <a:gd name="T1" fmla="*/ 0 h 78"/>
                <a:gd name="T2" fmla="*/ 0 w 5"/>
                <a:gd name="T3" fmla="*/ 78 h 78"/>
                <a:gd name="T4" fmla="*/ 0 w 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0" y="0"/>
                  </a:moveTo>
                  <a:cubicBezTo>
                    <a:pt x="5" y="19"/>
                    <a:pt x="5" y="59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9" name="Freeform 96"/>
            <p:cNvSpPr/>
            <p:nvPr/>
          </p:nvSpPr>
          <p:spPr bwMode="auto">
            <a:xfrm>
              <a:off x="15012988" y="5992812"/>
              <a:ext cx="7938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7"/>
            <p:cNvSpPr/>
            <p:nvPr/>
          </p:nvSpPr>
          <p:spPr bwMode="auto">
            <a:xfrm>
              <a:off x="17973676" y="6037262"/>
              <a:ext cx="20638" cy="125412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1" name="Freeform 98"/>
            <p:cNvSpPr/>
            <p:nvPr/>
          </p:nvSpPr>
          <p:spPr bwMode="auto">
            <a:xfrm>
              <a:off x="17206913" y="6154737"/>
              <a:ext cx="134938" cy="14287"/>
            </a:xfrm>
            <a:custGeom>
              <a:avLst/>
              <a:gdLst>
                <a:gd name="T0" fmla="*/ 45 w 45"/>
                <a:gd name="T1" fmla="*/ 0 h 5"/>
                <a:gd name="T2" fmla="*/ 0 w 45"/>
                <a:gd name="T3" fmla="*/ 0 h 5"/>
                <a:gd name="T4" fmla="*/ 45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2" name="Freeform 99"/>
            <p:cNvSpPr/>
            <p:nvPr/>
          </p:nvSpPr>
          <p:spPr bwMode="auto">
            <a:xfrm>
              <a:off x="17376776" y="6154737"/>
              <a:ext cx="565150" cy="14287"/>
            </a:xfrm>
            <a:custGeom>
              <a:avLst/>
              <a:gdLst>
                <a:gd name="T0" fmla="*/ 0 w 189"/>
                <a:gd name="T1" fmla="*/ 0 h 5"/>
                <a:gd name="T2" fmla="*/ 189 w 189"/>
                <a:gd name="T3" fmla="*/ 0 h 5"/>
                <a:gd name="T4" fmla="*/ 0 w 18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9" h="5">
                  <a:moveTo>
                    <a:pt x="0" y="0"/>
                  </a:moveTo>
                  <a:cubicBezTo>
                    <a:pt x="63" y="0"/>
                    <a:pt x="126" y="0"/>
                    <a:pt x="189" y="0"/>
                  </a:cubicBezTo>
                  <a:cubicBezTo>
                    <a:pt x="133" y="5"/>
                    <a:pt x="56" y="5"/>
                    <a:pt x="0" y="0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0"/>
            <p:cNvSpPr/>
            <p:nvPr/>
          </p:nvSpPr>
          <p:spPr bwMode="auto">
            <a:xfrm>
              <a:off x="17189451" y="6192837"/>
              <a:ext cx="152400" cy="15875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4" name="Freeform 101"/>
            <p:cNvSpPr/>
            <p:nvPr/>
          </p:nvSpPr>
          <p:spPr bwMode="auto">
            <a:xfrm>
              <a:off x="17376776" y="6192837"/>
              <a:ext cx="573088" cy="15875"/>
            </a:xfrm>
            <a:custGeom>
              <a:avLst/>
              <a:gdLst>
                <a:gd name="T0" fmla="*/ 0 w 192"/>
                <a:gd name="T1" fmla="*/ 5 h 5"/>
                <a:gd name="T2" fmla="*/ 192 w 192"/>
                <a:gd name="T3" fmla="*/ 5 h 5"/>
                <a:gd name="T4" fmla="*/ 0 w 19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5">
                  <a:moveTo>
                    <a:pt x="0" y="5"/>
                  </a:moveTo>
                  <a:cubicBezTo>
                    <a:pt x="57" y="0"/>
                    <a:pt x="135" y="0"/>
                    <a:pt x="192" y="5"/>
                  </a:cubicBezTo>
                  <a:cubicBezTo>
                    <a:pt x="128" y="5"/>
                    <a:pt x="64" y="5"/>
                    <a:pt x="0" y="5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5" name="Freeform 102"/>
            <p:cNvSpPr/>
            <p:nvPr/>
          </p:nvSpPr>
          <p:spPr bwMode="auto">
            <a:xfrm>
              <a:off x="18200688" y="6199187"/>
              <a:ext cx="349250" cy="20637"/>
            </a:xfrm>
            <a:custGeom>
              <a:avLst/>
              <a:gdLst>
                <a:gd name="T0" fmla="*/ 0 w 117"/>
                <a:gd name="T1" fmla="*/ 3 h 7"/>
                <a:gd name="T2" fmla="*/ 0 w 117"/>
                <a:gd name="T3" fmla="*/ 0 h 7"/>
                <a:gd name="T4" fmla="*/ 117 w 117"/>
                <a:gd name="T5" fmla="*/ 0 h 7"/>
                <a:gd name="T6" fmla="*/ 3 w 117"/>
                <a:gd name="T7" fmla="*/ 3 h 7"/>
                <a:gd name="T8" fmla="*/ 0 w 11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9" y="0"/>
                    <a:pt x="78" y="0"/>
                    <a:pt x="117" y="0"/>
                  </a:cubicBezTo>
                  <a:cubicBezTo>
                    <a:pt x="85" y="7"/>
                    <a:pt x="40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03"/>
            <p:cNvSpPr/>
            <p:nvPr/>
          </p:nvSpPr>
          <p:spPr bwMode="auto">
            <a:xfrm>
              <a:off x="17994313" y="6208712"/>
              <a:ext cx="206375" cy="79375"/>
            </a:xfrm>
            <a:custGeom>
              <a:avLst/>
              <a:gdLst>
                <a:gd name="T0" fmla="*/ 0 w 69"/>
                <a:gd name="T1" fmla="*/ 27 h 27"/>
                <a:gd name="T2" fmla="*/ 0 w 69"/>
                <a:gd name="T3" fmla="*/ 0 h 27"/>
                <a:gd name="T4" fmla="*/ 69 w 69"/>
                <a:gd name="T5" fmla="*/ 0 h 27"/>
                <a:gd name="T6" fmla="*/ 69 w 69"/>
                <a:gd name="T7" fmla="*/ 27 h 27"/>
                <a:gd name="T8" fmla="*/ 0 w 6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7">
                  <a:moveTo>
                    <a:pt x="0" y="27"/>
                  </a:moveTo>
                  <a:cubicBezTo>
                    <a:pt x="0" y="18"/>
                    <a:pt x="0" y="9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9"/>
                    <a:pt x="69" y="18"/>
                    <a:pt x="69" y="27"/>
                  </a:cubicBezTo>
                  <a:cubicBezTo>
                    <a:pt x="46" y="27"/>
                    <a:pt x="23" y="27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7" name="Freeform 105"/>
            <p:cNvSpPr/>
            <p:nvPr/>
          </p:nvSpPr>
          <p:spPr bwMode="auto">
            <a:xfrm>
              <a:off x="17994313" y="6288087"/>
              <a:ext cx="206375" cy="9525"/>
            </a:xfrm>
            <a:custGeom>
              <a:avLst/>
              <a:gdLst>
                <a:gd name="T0" fmla="*/ 0 w 69"/>
                <a:gd name="T1" fmla="*/ 3 h 3"/>
                <a:gd name="T2" fmla="*/ 0 w 69"/>
                <a:gd name="T3" fmla="*/ 0 h 3"/>
                <a:gd name="T4" fmla="*/ 69 w 69"/>
                <a:gd name="T5" fmla="*/ 0 h 3"/>
                <a:gd name="T6" fmla="*/ 69 w 69"/>
                <a:gd name="T7" fmla="*/ 3 h 3"/>
                <a:gd name="T8" fmla="*/ 0 w 6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8" name="Freeform 106"/>
            <p:cNvSpPr/>
            <p:nvPr/>
          </p:nvSpPr>
          <p:spPr bwMode="auto">
            <a:xfrm>
              <a:off x="17895888" y="3713162"/>
              <a:ext cx="117475" cy="57150"/>
            </a:xfrm>
            <a:custGeom>
              <a:avLst/>
              <a:gdLst>
                <a:gd name="T0" fmla="*/ 12 w 39"/>
                <a:gd name="T1" fmla="*/ 19 h 19"/>
                <a:gd name="T2" fmla="*/ 39 w 39"/>
                <a:gd name="T3" fmla="*/ 7 h 19"/>
                <a:gd name="T4" fmla="*/ 12 w 39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9">
                  <a:moveTo>
                    <a:pt x="12" y="19"/>
                  </a:moveTo>
                  <a:cubicBezTo>
                    <a:pt x="0" y="6"/>
                    <a:pt x="27" y="6"/>
                    <a:pt x="39" y="7"/>
                  </a:cubicBezTo>
                  <a:cubicBezTo>
                    <a:pt x="36" y="17"/>
                    <a:pt x="6" y="0"/>
                    <a:pt x="12" y="19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07"/>
            <p:cNvSpPr/>
            <p:nvPr/>
          </p:nvSpPr>
          <p:spPr bwMode="auto">
            <a:xfrm>
              <a:off x="12361863" y="974725"/>
              <a:ext cx="5726113" cy="2025650"/>
            </a:xfrm>
            <a:custGeom>
              <a:avLst/>
              <a:gdLst>
                <a:gd name="T0" fmla="*/ 39 w 1918"/>
                <a:gd name="T1" fmla="*/ 141 h 678"/>
                <a:gd name="T2" fmla="*/ 510 w 1918"/>
                <a:gd name="T3" fmla="*/ 105 h 678"/>
                <a:gd name="T4" fmla="*/ 990 w 1918"/>
                <a:gd name="T5" fmla="*/ 81 h 678"/>
                <a:gd name="T6" fmla="*/ 1911 w 1918"/>
                <a:gd name="T7" fmla="*/ 0 h 678"/>
                <a:gd name="T8" fmla="*/ 1914 w 1918"/>
                <a:gd name="T9" fmla="*/ 72 h 678"/>
                <a:gd name="T10" fmla="*/ 1911 w 1918"/>
                <a:gd name="T11" fmla="*/ 132 h 678"/>
                <a:gd name="T12" fmla="*/ 1896 w 1918"/>
                <a:gd name="T13" fmla="*/ 438 h 678"/>
                <a:gd name="T14" fmla="*/ 1893 w 1918"/>
                <a:gd name="T15" fmla="*/ 675 h 678"/>
                <a:gd name="T16" fmla="*/ 1866 w 1918"/>
                <a:gd name="T17" fmla="*/ 678 h 678"/>
                <a:gd name="T18" fmla="*/ 1824 w 1918"/>
                <a:gd name="T19" fmla="*/ 678 h 678"/>
                <a:gd name="T20" fmla="*/ 1833 w 1918"/>
                <a:gd name="T21" fmla="*/ 447 h 678"/>
                <a:gd name="T22" fmla="*/ 1836 w 1918"/>
                <a:gd name="T23" fmla="*/ 390 h 678"/>
                <a:gd name="T24" fmla="*/ 1836 w 1918"/>
                <a:gd name="T25" fmla="*/ 357 h 678"/>
                <a:gd name="T26" fmla="*/ 1839 w 1918"/>
                <a:gd name="T27" fmla="*/ 327 h 678"/>
                <a:gd name="T28" fmla="*/ 1839 w 1918"/>
                <a:gd name="T29" fmla="*/ 294 h 678"/>
                <a:gd name="T30" fmla="*/ 1839 w 1918"/>
                <a:gd name="T31" fmla="*/ 261 h 678"/>
                <a:gd name="T32" fmla="*/ 1839 w 1918"/>
                <a:gd name="T33" fmla="*/ 231 h 678"/>
                <a:gd name="T34" fmla="*/ 1842 w 1918"/>
                <a:gd name="T35" fmla="*/ 198 h 678"/>
                <a:gd name="T36" fmla="*/ 1842 w 1918"/>
                <a:gd name="T37" fmla="*/ 165 h 678"/>
                <a:gd name="T38" fmla="*/ 1839 w 1918"/>
                <a:gd name="T39" fmla="*/ 102 h 678"/>
                <a:gd name="T40" fmla="*/ 1833 w 1918"/>
                <a:gd name="T41" fmla="*/ 57 h 678"/>
                <a:gd name="T42" fmla="*/ 15 w 1918"/>
                <a:gd name="T43" fmla="*/ 195 h 678"/>
                <a:gd name="T44" fmla="*/ 0 w 1918"/>
                <a:gd name="T45" fmla="*/ 195 h 678"/>
                <a:gd name="T46" fmla="*/ 0 w 1918"/>
                <a:gd name="T47" fmla="*/ 144 h 678"/>
                <a:gd name="T48" fmla="*/ 39 w 1918"/>
                <a:gd name="T49" fmla="*/ 141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18" h="678">
                  <a:moveTo>
                    <a:pt x="39" y="141"/>
                  </a:moveTo>
                  <a:cubicBezTo>
                    <a:pt x="191" y="143"/>
                    <a:pt x="353" y="121"/>
                    <a:pt x="510" y="105"/>
                  </a:cubicBezTo>
                  <a:cubicBezTo>
                    <a:pt x="670" y="88"/>
                    <a:pt x="832" y="92"/>
                    <a:pt x="990" y="81"/>
                  </a:cubicBezTo>
                  <a:cubicBezTo>
                    <a:pt x="1304" y="60"/>
                    <a:pt x="1612" y="19"/>
                    <a:pt x="1911" y="0"/>
                  </a:cubicBezTo>
                  <a:cubicBezTo>
                    <a:pt x="1918" y="18"/>
                    <a:pt x="1912" y="49"/>
                    <a:pt x="1914" y="72"/>
                  </a:cubicBezTo>
                  <a:cubicBezTo>
                    <a:pt x="1907" y="86"/>
                    <a:pt x="1913" y="113"/>
                    <a:pt x="1911" y="132"/>
                  </a:cubicBezTo>
                  <a:cubicBezTo>
                    <a:pt x="1912" y="240"/>
                    <a:pt x="1900" y="335"/>
                    <a:pt x="1896" y="438"/>
                  </a:cubicBezTo>
                  <a:cubicBezTo>
                    <a:pt x="1889" y="511"/>
                    <a:pt x="1895" y="597"/>
                    <a:pt x="1893" y="675"/>
                  </a:cubicBezTo>
                  <a:cubicBezTo>
                    <a:pt x="1885" y="677"/>
                    <a:pt x="1869" y="671"/>
                    <a:pt x="1866" y="678"/>
                  </a:cubicBezTo>
                  <a:cubicBezTo>
                    <a:pt x="1852" y="678"/>
                    <a:pt x="1838" y="678"/>
                    <a:pt x="1824" y="678"/>
                  </a:cubicBezTo>
                  <a:cubicBezTo>
                    <a:pt x="1829" y="603"/>
                    <a:pt x="1831" y="525"/>
                    <a:pt x="1833" y="447"/>
                  </a:cubicBezTo>
                  <a:cubicBezTo>
                    <a:pt x="1840" y="434"/>
                    <a:pt x="1834" y="408"/>
                    <a:pt x="1836" y="390"/>
                  </a:cubicBezTo>
                  <a:cubicBezTo>
                    <a:pt x="1836" y="379"/>
                    <a:pt x="1836" y="368"/>
                    <a:pt x="1836" y="357"/>
                  </a:cubicBezTo>
                  <a:cubicBezTo>
                    <a:pt x="1843" y="353"/>
                    <a:pt x="1837" y="336"/>
                    <a:pt x="1839" y="327"/>
                  </a:cubicBezTo>
                  <a:cubicBezTo>
                    <a:pt x="1839" y="316"/>
                    <a:pt x="1839" y="305"/>
                    <a:pt x="1839" y="294"/>
                  </a:cubicBezTo>
                  <a:cubicBezTo>
                    <a:pt x="1839" y="283"/>
                    <a:pt x="1839" y="272"/>
                    <a:pt x="1839" y="261"/>
                  </a:cubicBezTo>
                  <a:cubicBezTo>
                    <a:pt x="1839" y="251"/>
                    <a:pt x="1839" y="241"/>
                    <a:pt x="1839" y="231"/>
                  </a:cubicBezTo>
                  <a:cubicBezTo>
                    <a:pt x="1846" y="226"/>
                    <a:pt x="1840" y="208"/>
                    <a:pt x="1842" y="198"/>
                  </a:cubicBezTo>
                  <a:cubicBezTo>
                    <a:pt x="1842" y="187"/>
                    <a:pt x="1842" y="176"/>
                    <a:pt x="1842" y="165"/>
                  </a:cubicBezTo>
                  <a:cubicBezTo>
                    <a:pt x="1840" y="145"/>
                    <a:pt x="1846" y="117"/>
                    <a:pt x="1839" y="102"/>
                  </a:cubicBezTo>
                  <a:cubicBezTo>
                    <a:pt x="1841" y="83"/>
                    <a:pt x="1837" y="70"/>
                    <a:pt x="1833" y="57"/>
                  </a:cubicBezTo>
                  <a:cubicBezTo>
                    <a:pt x="1255" y="120"/>
                    <a:pt x="621" y="153"/>
                    <a:pt x="15" y="195"/>
                  </a:cubicBezTo>
                  <a:cubicBezTo>
                    <a:pt x="10" y="195"/>
                    <a:pt x="5" y="195"/>
                    <a:pt x="0" y="195"/>
                  </a:cubicBezTo>
                  <a:cubicBezTo>
                    <a:pt x="0" y="178"/>
                    <a:pt x="0" y="161"/>
                    <a:pt x="0" y="144"/>
                  </a:cubicBezTo>
                  <a:cubicBezTo>
                    <a:pt x="12" y="142"/>
                    <a:pt x="32" y="148"/>
                    <a:pt x="39" y="141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0" name="Freeform 108"/>
            <p:cNvSpPr/>
            <p:nvPr/>
          </p:nvSpPr>
          <p:spPr bwMode="auto">
            <a:xfrm>
              <a:off x="17932401" y="2282825"/>
              <a:ext cx="115888" cy="752475"/>
            </a:xfrm>
            <a:custGeom>
              <a:avLst/>
              <a:gdLst>
                <a:gd name="T0" fmla="*/ 30 w 39"/>
                <a:gd name="T1" fmla="*/ 0 h 252"/>
                <a:gd name="T2" fmla="*/ 30 w 39"/>
                <a:gd name="T3" fmla="*/ 180 h 252"/>
                <a:gd name="T4" fmla="*/ 0 w 39"/>
                <a:gd name="T5" fmla="*/ 240 h 252"/>
                <a:gd name="T6" fmla="*/ 27 w 39"/>
                <a:gd name="T7" fmla="*/ 237 h 252"/>
                <a:gd name="T8" fmla="*/ 30 w 39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2">
                  <a:moveTo>
                    <a:pt x="30" y="0"/>
                  </a:moveTo>
                  <a:cubicBezTo>
                    <a:pt x="30" y="41"/>
                    <a:pt x="30" y="121"/>
                    <a:pt x="30" y="180"/>
                  </a:cubicBezTo>
                  <a:cubicBezTo>
                    <a:pt x="30" y="215"/>
                    <a:pt x="39" y="252"/>
                    <a:pt x="0" y="240"/>
                  </a:cubicBezTo>
                  <a:cubicBezTo>
                    <a:pt x="3" y="233"/>
                    <a:pt x="19" y="239"/>
                    <a:pt x="27" y="237"/>
                  </a:cubicBezTo>
                  <a:cubicBezTo>
                    <a:pt x="29" y="159"/>
                    <a:pt x="23" y="73"/>
                    <a:pt x="3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1" name="Freeform 109"/>
            <p:cNvSpPr/>
            <p:nvPr/>
          </p:nvSpPr>
          <p:spPr bwMode="auto">
            <a:xfrm>
              <a:off x="12352338" y="1395412"/>
              <a:ext cx="125413" cy="182562"/>
            </a:xfrm>
            <a:custGeom>
              <a:avLst/>
              <a:gdLst>
                <a:gd name="T0" fmla="*/ 42 w 42"/>
                <a:gd name="T1" fmla="*/ 0 h 61"/>
                <a:gd name="T2" fmla="*/ 3 w 42"/>
                <a:gd name="T3" fmla="*/ 3 h 61"/>
                <a:gd name="T4" fmla="*/ 3 w 42"/>
                <a:gd name="T5" fmla="*/ 54 h 61"/>
                <a:gd name="T6" fmla="*/ 18 w 42"/>
                <a:gd name="T7" fmla="*/ 54 h 61"/>
                <a:gd name="T8" fmla="*/ 0 w 42"/>
                <a:gd name="T9" fmla="*/ 57 h 61"/>
                <a:gd name="T10" fmla="*/ 0 w 42"/>
                <a:gd name="T11" fmla="*/ 0 h 61"/>
                <a:gd name="T12" fmla="*/ 42 w 42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42" y="0"/>
                  </a:moveTo>
                  <a:cubicBezTo>
                    <a:pt x="35" y="7"/>
                    <a:pt x="15" y="1"/>
                    <a:pt x="3" y="3"/>
                  </a:cubicBezTo>
                  <a:cubicBezTo>
                    <a:pt x="3" y="20"/>
                    <a:pt x="3" y="37"/>
                    <a:pt x="3" y="54"/>
                  </a:cubicBezTo>
                  <a:cubicBezTo>
                    <a:pt x="8" y="54"/>
                    <a:pt x="13" y="54"/>
                    <a:pt x="18" y="54"/>
                  </a:cubicBezTo>
                  <a:cubicBezTo>
                    <a:pt x="18" y="61"/>
                    <a:pt x="5" y="55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10"/>
            <p:cNvSpPr/>
            <p:nvPr/>
          </p:nvSpPr>
          <p:spPr bwMode="auto">
            <a:xfrm>
              <a:off x="16898938" y="2955925"/>
              <a:ext cx="74613" cy="130175"/>
            </a:xfrm>
            <a:custGeom>
              <a:avLst/>
              <a:gdLst>
                <a:gd name="T0" fmla="*/ 7 w 25"/>
                <a:gd name="T1" fmla="*/ 0 h 44"/>
                <a:gd name="T2" fmla="*/ 25 w 25"/>
                <a:gd name="T3" fmla="*/ 30 h 44"/>
                <a:gd name="T4" fmla="*/ 7 w 2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4">
                  <a:moveTo>
                    <a:pt x="7" y="0"/>
                  </a:moveTo>
                  <a:cubicBezTo>
                    <a:pt x="16" y="7"/>
                    <a:pt x="0" y="39"/>
                    <a:pt x="25" y="30"/>
                  </a:cubicBezTo>
                  <a:cubicBezTo>
                    <a:pt x="7" y="44"/>
                    <a:pt x="4" y="17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3" name="Freeform 111"/>
            <p:cNvSpPr/>
            <p:nvPr/>
          </p:nvSpPr>
          <p:spPr bwMode="auto">
            <a:xfrm>
              <a:off x="16648113" y="2498725"/>
              <a:ext cx="96838" cy="596900"/>
            </a:xfrm>
            <a:custGeom>
              <a:avLst/>
              <a:gdLst>
                <a:gd name="T0" fmla="*/ 16 w 32"/>
                <a:gd name="T1" fmla="*/ 0 h 200"/>
                <a:gd name="T2" fmla="*/ 19 w 32"/>
                <a:gd name="T3" fmla="*/ 0 h 200"/>
                <a:gd name="T4" fmla="*/ 25 w 32"/>
                <a:gd name="T5" fmla="*/ 186 h 200"/>
                <a:gd name="T6" fmla="*/ 31 w 32"/>
                <a:gd name="T7" fmla="*/ 186 h 200"/>
                <a:gd name="T8" fmla="*/ 16 w 32"/>
                <a:gd name="T9" fmla="*/ 99 h 200"/>
                <a:gd name="T10" fmla="*/ 16 w 32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00">
                  <a:moveTo>
                    <a:pt x="16" y="0"/>
                  </a:moveTo>
                  <a:cubicBezTo>
                    <a:pt x="17" y="0"/>
                    <a:pt x="18" y="0"/>
                    <a:pt x="19" y="0"/>
                  </a:cubicBezTo>
                  <a:cubicBezTo>
                    <a:pt x="32" y="33"/>
                    <a:pt x="0" y="161"/>
                    <a:pt x="25" y="186"/>
                  </a:cubicBezTo>
                  <a:cubicBezTo>
                    <a:pt x="26" y="187"/>
                    <a:pt x="30" y="185"/>
                    <a:pt x="31" y="186"/>
                  </a:cubicBezTo>
                  <a:cubicBezTo>
                    <a:pt x="8" y="200"/>
                    <a:pt x="16" y="135"/>
                    <a:pt x="16" y="99"/>
                  </a:cubicBezTo>
                  <a:cubicBezTo>
                    <a:pt x="16" y="59"/>
                    <a:pt x="16" y="21"/>
                    <a:pt x="16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4" name="Freeform 112"/>
            <p:cNvSpPr/>
            <p:nvPr/>
          </p:nvSpPr>
          <p:spPr bwMode="auto">
            <a:xfrm>
              <a:off x="15460663" y="1384300"/>
              <a:ext cx="71438" cy="101600"/>
            </a:xfrm>
            <a:custGeom>
              <a:avLst/>
              <a:gdLst>
                <a:gd name="T0" fmla="*/ 0 w 24"/>
                <a:gd name="T1" fmla="*/ 7 h 34"/>
                <a:gd name="T2" fmla="*/ 24 w 24"/>
                <a:gd name="T3" fmla="*/ 4 h 34"/>
                <a:gd name="T4" fmla="*/ 24 w 24"/>
                <a:gd name="T5" fmla="*/ 34 h 34"/>
                <a:gd name="T6" fmla="*/ 21 w 24"/>
                <a:gd name="T7" fmla="*/ 34 h 34"/>
                <a:gd name="T8" fmla="*/ 0 w 24"/>
                <a:gd name="T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4">
                  <a:moveTo>
                    <a:pt x="0" y="7"/>
                  </a:moveTo>
                  <a:cubicBezTo>
                    <a:pt x="2" y="0"/>
                    <a:pt x="17" y="6"/>
                    <a:pt x="24" y="4"/>
                  </a:cubicBezTo>
                  <a:cubicBezTo>
                    <a:pt x="24" y="14"/>
                    <a:pt x="24" y="24"/>
                    <a:pt x="24" y="34"/>
                  </a:cubicBezTo>
                  <a:cubicBezTo>
                    <a:pt x="23" y="34"/>
                    <a:pt x="22" y="34"/>
                    <a:pt x="21" y="34"/>
                  </a:cubicBezTo>
                  <a:cubicBezTo>
                    <a:pt x="23" y="16"/>
                    <a:pt x="22" y="1"/>
                    <a:pt x="0" y="7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113"/>
            <p:cNvSpPr/>
            <p:nvPr/>
          </p:nvSpPr>
          <p:spPr bwMode="auto">
            <a:xfrm>
              <a:off x="15721013" y="3008312"/>
              <a:ext cx="106363" cy="26987"/>
            </a:xfrm>
            <a:custGeom>
              <a:avLst/>
              <a:gdLst>
                <a:gd name="T0" fmla="*/ 36 w 36"/>
                <a:gd name="T1" fmla="*/ 3 h 9"/>
                <a:gd name="T2" fmla="*/ 12 w 36"/>
                <a:gd name="T3" fmla="*/ 0 h 9"/>
                <a:gd name="T4" fmla="*/ 36 w 36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9">
                  <a:moveTo>
                    <a:pt x="36" y="3"/>
                  </a:moveTo>
                  <a:cubicBezTo>
                    <a:pt x="35" y="9"/>
                    <a:pt x="0" y="8"/>
                    <a:pt x="12" y="0"/>
                  </a:cubicBezTo>
                  <a:cubicBezTo>
                    <a:pt x="14" y="7"/>
                    <a:pt x="29" y="1"/>
                    <a:pt x="36" y="3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6" name="Freeform 114"/>
            <p:cNvSpPr/>
            <p:nvPr/>
          </p:nvSpPr>
          <p:spPr bwMode="auto">
            <a:xfrm>
              <a:off x="12352338" y="1593850"/>
              <a:ext cx="46038" cy="115887"/>
            </a:xfrm>
            <a:custGeom>
              <a:avLst/>
              <a:gdLst>
                <a:gd name="T0" fmla="*/ 0 w 15"/>
                <a:gd name="T1" fmla="*/ 39 h 39"/>
                <a:gd name="T2" fmla="*/ 0 w 15"/>
                <a:gd name="T3" fmla="*/ 0 h 39"/>
                <a:gd name="T4" fmla="*/ 15 w 15"/>
                <a:gd name="T5" fmla="*/ 0 h 39"/>
                <a:gd name="T6" fmla="*/ 3 w 15"/>
                <a:gd name="T7" fmla="*/ 3 h 39"/>
                <a:gd name="T8" fmla="*/ 3 w 15"/>
                <a:gd name="T9" fmla="*/ 39 h 39"/>
                <a:gd name="T10" fmla="*/ 0 w 15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4" y="4"/>
                    <a:pt x="7" y="2"/>
                    <a:pt x="3" y="3"/>
                  </a:cubicBezTo>
                  <a:cubicBezTo>
                    <a:pt x="3" y="15"/>
                    <a:pt x="3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7" name="Freeform 116"/>
            <p:cNvSpPr/>
            <p:nvPr/>
          </p:nvSpPr>
          <p:spPr bwMode="auto">
            <a:xfrm>
              <a:off x="12304713" y="3943350"/>
              <a:ext cx="111125" cy="1127125"/>
            </a:xfrm>
            <a:custGeom>
              <a:avLst/>
              <a:gdLst>
                <a:gd name="T0" fmla="*/ 13 w 37"/>
                <a:gd name="T1" fmla="*/ 377 h 377"/>
                <a:gd name="T2" fmla="*/ 13 w 37"/>
                <a:gd name="T3" fmla="*/ 104 h 377"/>
                <a:gd name="T4" fmla="*/ 37 w 37"/>
                <a:gd name="T5" fmla="*/ 17 h 377"/>
                <a:gd name="T6" fmla="*/ 19 w 37"/>
                <a:gd name="T7" fmla="*/ 20 h 377"/>
                <a:gd name="T8" fmla="*/ 16 w 37"/>
                <a:gd name="T9" fmla="*/ 377 h 377"/>
                <a:gd name="T10" fmla="*/ 13 w 37"/>
                <a:gd name="T11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7">
                  <a:moveTo>
                    <a:pt x="13" y="377"/>
                  </a:moveTo>
                  <a:cubicBezTo>
                    <a:pt x="13" y="305"/>
                    <a:pt x="13" y="196"/>
                    <a:pt x="13" y="104"/>
                  </a:cubicBezTo>
                  <a:cubicBezTo>
                    <a:pt x="13" y="77"/>
                    <a:pt x="0" y="0"/>
                    <a:pt x="37" y="17"/>
                  </a:cubicBezTo>
                  <a:cubicBezTo>
                    <a:pt x="37" y="24"/>
                    <a:pt x="24" y="18"/>
                    <a:pt x="19" y="20"/>
                  </a:cubicBezTo>
                  <a:cubicBezTo>
                    <a:pt x="12" y="133"/>
                    <a:pt x="18" y="259"/>
                    <a:pt x="16" y="377"/>
                  </a:cubicBezTo>
                  <a:cubicBezTo>
                    <a:pt x="15" y="377"/>
                    <a:pt x="14" y="377"/>
                    <a:pt x="13" y="377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117"/>
            <p:cNvSpPr/>
            <p:nvPr/>
          </p:nvSpPr>
          <p:spPr bwMode="auto">
            <a:xfrm>
              <a:off x="12334876" y="6189662"/>
              <a:ext cx="2641600" cy="36512"/>
            </a:xfrm>
            <a:custGeom>
              <a:avLst/>
              <a:gdLst>
                <a:gd name="T0" fmla="*/ 0 w 885"/>
                <a:gd name="T1" fmla="*/ 12 h 12"/>
                <a:gd name="T2" fmla="*/ 885 w 885"/>
                <a:gd name="T3" fmla="*/ 9 h 12"/>
                <a:gd name="T4" fmla="*/ 0 w 885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5" h="12">
                  <a:moveTo>
                    <a:pt x="0" y="12"/>
                  </a:moveTo>
                  <a:cubicBezTo>
                    <a:pt x="280" y="0"/>
                    <a:pt x="597" y="6"/>
                    <a:pt x="885" y="9"/>
                  </a:cubicBezTo>
                  <a:cubicBezTo>
                    <a:pt x="591" y="11"/>
                    <a:pt x="289" y="5"/>
                    <a:pt x="0" y="12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9" name="Freeform 118"/>
            <p:cNvSpPr/>
            <p:nvPr/>
          </p:nvSpPr>
          <p:spPr bwMode="auto">
            <a:xfrm>
              <a:off x="17743488" y="3732212"/>
              <a:ext cx="152400" cy="55562"/>
            </a:xfrm>
            <a:custGeom>
              <a:avLst/>
              <a:gdLst>
                <a:gd name="T0" fmla="*/ 0 w 51"/>
                <a:gd name="T1" fmla="*/ 7 h 19"/>
                <a:gd name="T2" fmla="*/ 51 w 51"/>
                <a:gd name="T3" fmla="*/ 4 h 19"/>
                <a:gd name="T4" fmla="*/ 51 w 51"/>
                <a:gd name="T5" fmla="*/ 19 h 19"/>
                <a:gd name="T6" fmla="*/ 48 w 51"/>
                <a:gd name="T7" fmla="*/ 7 h 19"/>
                <a:gd name="T8" fmla="*/ 0 w 51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9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9"/>
                    <a:pt x="51" y="14"/>
                    <a:pt x="51" y="19"/>
                  </a:cubicBezTo>
                  <a:cubicBezTo>
                    <a:pt x="47" y="18"/>
                    <a:pt x="49" y="11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0" name="Freeform 119"/>
            <p:cNvSpPr/>
            <p:nvPr/>
          </p:nvSpPr>
          <p:spPr bwMode="auto">
            <a:xfrm>
              <a:off x="14792326" y="4878387"/>
              <a:ext cx="160338" cy="66675"/>
            </a:xfrm>
            <a:custGeom>
              <a:avLst/>
              <a:gdLst>
                <a:gd name="T0" fmla="*/ 5 w 54"/>
                <a:gd name="T1" fmla="*/ 1 h 22"/>
                <a:gd name="T2" fmla="*/ 5 w 54"/>
                <a:gd name="T3" fmla="*/ 4 h 22"/>
                <a:gd name="T4" fmla="*/ 47 w 54"/>
                <a:gd name="T5" fmla="*/ 13 h 22"/>
                <a:gd name="T6" fmla="*/ 2 w 54"/>
                <a:gd name="T7" fmla="*/ 1 h 22"/>
                <a:gd name="T8" fmla="*/ 5 w 54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2">
                  <a:moveTo>
                    <a:pt x="5" y="1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12" y="13"/>
                    <a:pt x="54" y="0"/>
                    <a:pt x="47" y="13"/>
                  </a:cubicBezTo>
                  <a:cubicBezTo>
                    <a:pt x="39" y="2"/>
                    <a:pt x="0" y="22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120"/>
            <p:cNvSpPr/>
            <p:nvPr/>
          </p:nvSpPr>
          <p:spPr bwMode="auto">
            <a:xfrm>
              <a:off x="17322801" y="4451350"/>
              <a:ext cx="111125" cy="117475"/>
            </a:xfrm>
            <a:custGeom>
              <a:avLst/>
              <a:gdLst>
                <a:gd name="T0" fmla="*/ 30 w 37"/>
                <a:gd name="T1" fmla="*/ 0 h 39"/>
                <a:gd name="T2" fmla="*/ 33 w 37"/>
                <a:gd name="T3" fmla="*/ 36 h 39"/>
                <a:gd name="T4" fmla="*/ 0 w 37"/>
                <a:gd name="T5" fmla="*/ 39 h 39"/>
                <a:gd name="T6" fmla="*/ 30 w 37"/>
                <a:gd name="T7" fmla="*/ 33 h 39"/>
                <a:gd name="T8" fmla="*/ 30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30" y="0"/>
                  </a:moveTo>
                  <a:cubicBezTo>
                    <a:pt x="37" y="6"/>
                    <a:pt x="31" y="25"/>
                    <a:pt x="33" y="36"/>
                  </a:cubicBezTo>
                  <a:cubicBezTo>
                    <a:pt x="21" y="36"/>
                    <a:pt x="8" y="35"/>
                    <a:pt x="0" y="39"/>
                  </a:cubicBezTo>
                  <a:cubicBezTo>
                    <a:pt x="4" y="31"/>
                    <a:pt x="18" y="33"/>
                    <a:pt x="30" y="33"/>
                  </a:cubicBezTo>
                  <a:cubicBezTo>
                    <a:pt x="30" y="22"/>
                    <a:pt x="30" y="11"/>
                    <a:pt x="30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2" name="Freeform 121"/>
            <p:cNvSpPr/>
            <p:nvPr/>
          </p:nvSpPr>
          <p:spPr bwMode="auto">
            <a:xfrm>
              <a:off x="16203613" y="6127750"/>
              <a:ext cx="227013" cy="61912"/>
            </a:xfrm>
            <a:custGeom>
              <a:avLst/>
              <a:gdLst>
                <a:gd name="T0" fmla="*/ 0 w 76"/>
                <a:gd name="T1" fmla="*/ 9 h 21"/>
                <a:gd name="T2" fmla="*/ 66 w 76"/>
                <a:gd name="T3" fmla="*/ 0 h 21"/>
                <a:gd name="T4" fmla="*/ 0 w 76"/>
                <a:gd name="T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21">
                  <a:moveTo>
                    <a:pt x="0" y="9"/>
                  </a:moveTo>
                  <a:cubicBezTo>
                    <a:pt x="20" y="4"/>
                    <a:pt x="61" y="20"/>
                    <a:pt x="66" y="0"/>
                  </a:cubicBezTo>
                  <a:cubicBezTo>
                    <a:pt x="76" y="21"/>
                    <a:pt x="13" y="11"/>
                    <a:pt x="0" y="9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3" name="Freeform 122"/>
            <p:cNvSpPr/>
            <p:nvPr/>
          </p:nvSpPr>
          <p:spPr bwMode="auto">
            <a:xfrm>
              <a:off x="17986376" y="6199187"/>
              <a:ext cx="214313" cy="98425"/>
            </a:xfrm>
            <a:custGeom>
              <a:avLst/>
              <a:gdLst>
                <a:gd name="T0" fmla="*/ 0 w 72"/>
                <a:gd name="T1" fmla="*/ 33 h 33"/>
                <a:gd name="T2" fmla="*/ 0 w 72"/>
                <a:gd name="T3" fmla="*/ 0 h 33"/>
                <a:gd name="T4" fmla="*/ 72 w 72"/>
                <a:gd name="T5" fmla="*/ 0 h 33"/>
                <a:gd name="T6" fmla="*/ 72 w 72"/>
                <a:gd name="T7" fmla="*/ 3 h 33"/>
                <a:gd name="T8" fmla="*/ 3 w 72"/>
                <a:gd name="T9" fmla="*/ 3 h 33"/>
                <a:gd name="T10" fmla="*/ 3 w 72"/>
                <a:gd name="T11" fmla="*/ 30 h 33"/>
                <a:gd name="T12" fmla="*/ 3 w 72"/>
                <a:gd name="T13" fmla="*/ 33 h 33"/>
                <a:gd name="T14" fmla="*/ 0 w 7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9" y="3"/>
                    <a:pt x="26" y="3"/>
                    <a:pt x="3" y="3"/>
                  </a:cubicBezTo>
                  <a:cubicBezTo>
                    <a:pt x="3" y="12"/>
                    <a:pt x="3" y="21"/>
                    <a:pt x="3" y="30"/>
                  </a:cubicBezTo>
                  <a:cubicBezTo>
                    <a:pt x="3" y="31"/>
                    <a:pt x="3" y="3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124"/>
            <p:cNvSpPr/>
            <p:nvPr/>
          </p:nvSpPr>
          <p:spPr bwMode="auto">
            <a:xfrm>
              <a:off x="12182476" y="723900"/>
              <a:ext cx="6505575" cy="5438775"/>
            </a:xfrm>
            <a:custGeom>
              <a:avLst/>
              <a:gdLst>
                <a:gd name="T0" fmla="*/ 2028 w 2179"/>
                <a:gd name="T1" fmla="*/ 87 h 1821"/>
                <a:gd name="T2" fmla="*/ 2025 w 2179"/>
                <a:gd name="T3" fmla="*/ 153 h 1821"/>
                <a:gd name="T4" fmla="*/ 2022 w 2179"/>
                <a:gd name="T5" fmla="*/ 225 h 1821"/>
                <a:gd name="T6" fmla="*/ 2019 w 2179"/>
                <a:gd name="T7" fmla="*/ 294 h 1821"/>
                <a:gd name="T8" fmla="*/ 2016 w 2179"/>
                <a:gd name="T9" fmla="*/ 360 h 1821"/>
                <a:gd name="T10" fmla="*/ 2013 w 2179"/>
                <a:gd name="T11" fmla="*/ 420 h 1821"/>
                <a:gd name="T12" fmla="*/ 1998 w 2179"/>
                <a:gd name="T13" fmla="*/ 678 h 1821"/>
                <a:gd name="T14" fmla="*/ 2019 w 2179"/>
                <a:gd name="T15" fmla="*/ 714 h 1821"/>
                <a:gd name="T16" fmla="*/ 2160 w 2179"/>
                <a:gd name="T17" fmla="*/ 717 h 1821"/>
                <a:gd name="T18" fmla="*/ 2178 w 2179"/>
                <a:gd name="T19" fmla="*/ 870 h 1821"/>
                <a:gd name="T20" fmla="*/ 2172 w 2179"/>
                <a:gd name="T21" fmla="*/ 1011 h 1821"/>
                <a:gd name="T22" fmla="*/ 2160 w 2179"/>
                <a:gd name="T23" fmla="*/ 1050 h 1821"/>
                <a:gd name="T24" fmla="*/ 1980 w 2179"/>
                <a:gd name="T25" fmla="*/ 1065 h 1821"/>
                <a:gd name="T26" fmla="*/ 1983 w 2179"/>
                <a:gd name="T27" fmla="*/ 1119 h 1821"/>
                <a:gd name="T28" fmla="*/ 1992 w 2179"/>
                <a:gd name="T29" fmla="*/ 1290 h 1821"/>
                <a:gd name="T30" fmla="*/ 2007 w 2179"/>
                <a:gd name="T31" fmla="*/ 1548 h 1821"/>
                <a:gd name="T32" fmla="*/ 2010 w 2179"/>
                <a:gd name="T33" fmla="*/ 1620 h 1821"/>
                <a:gd name="T34" fmla="*/ 2013 w 2179"/>
                <a:gd name="T35" fmla="*/ 1737 h 1821"/>
                <a:gd name="T36" fmla="*/ 2016 w 2179"/>
                <a:gd name="T37" fmla="*/ 1821 h 1821"/>
                <a:gd name="T38" fmla="*/ 1947 w 2179"/>
                <a:gd name="T39" fmla="*/ 1779 h 1821"/>
                <a:gd name="T40" fmla="*/ 1947 w 2179"/>
                <a:gd name="T41" fmla="*/ 1611 h 1821"/>
                <a:gd name="T42" fmla="*/ 1950 w 2179"/>
                <a:gd name="T43" fmla="*/ 1446 h 1821"/>
                <a:gd name="T44" fmla="*/ 1929 w 2179"/>
                <a:gd name="T45" fmla="*/ 1098 h 1821"/>
                <a:gd name="T46" fmla="*/ 1926 w 2179"/>
                <a:gd name="T47" fmla="*/ 1020 h 1821"/>
                <a:gd name="T48" fmla="*/ 2130 w 2179"/>
                <a:gd name="T49" fmla="*/ 984 h 1821"/>
                <a:gd name="T50" fmla="*/ 2142 w 2179"/>
                <a:gd name="T51" fmla="*/ 885 h 1821"/>
                <a:gd name="T52" fmla="*/ 2121 w 2179"/>
                <a:gd name="T53" fmla="*/ 756 h 1821"/>
                <a:gd name="T54" fmla="*/ 1965 w 2179"/>
                <a:gd name="T55" fmla="*/ 759 h 1821"/>
                <a:gd name="T56" fmla="*/ 1968 w 2179"/>
                <a:gd name="T57" fmla="*/ 696 h 1821"/>
                <a:gd name="T58" fmla="*/ 1971 w 2179"/>
                <a:gd name="T59" fmla="*/ 636 h 1821"/>
                <a:gd name="T60" fmla="*/ 1974 w 2179"/>
                <a:gd name="T61" fmla="*/ 567 h 1821"/>
                <a:gd name="T62" fmla="*/ 1977 w 2179"/>
                <a:gd name="T63" fmla="*/ 495 h 1821"/>
                <a:gd name="T64" fmla="*/ 1980 w 2179"/>
                <a:gd name="T65" fmla="*/ 417 h 1821"/>
                <a:gd name="T66" fmla="*/ 1983 w 2179"/>
                <a:gd name="T67" fmla="*/ 333 h 1821"/>
                <a:gd name="T68" fmla="*/ 1983 w 2179"/>
                <a:gd name="T69" fmla="*/ 267 h 1821"/>
                <a:gd name="T70" fmla="*/ 1986 w 2179"/>
                <a:gd name="T71" fmla="*/ 177 h 1821"/>
                <a:gd name="T72" fmla="*/ 1983 w 2179"/>
                <a:gd name="T73" fmla="*/ 72 h 1821"/>
                <a:gd name="T74" fmla="*/ 1512 w 2179"/>
                <a:gd name="T75" fmla="*/ 105 h 1821"/>
                <a:gd name="T76" fmla="*/ 315 w 2179"/>
                <a:gd name="T77" fmla="*/ 198 h 1821"/>
                <a:gd name="T78" fmla="*/ 54 w 2179"/>
                <a:gd name="T79" fmla="*/ 213 h 1821"/>
                <a:gd name="T80" fmla="*/ 36 w 2179"/>
                <a:gd name="T81" fmla="*/ 333 h 1821"/>
                <a:gd name="T82" fmla="*/ 12 w 2179"/>
                <a:gd name="T83" fmla="*/ 186 h 1821"/>
                <a:gd name="T84" fmla="*/ 2031 w 2179"/>
                <a:gd name="T85" fmla="*/ 24 h 1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79" h="1821">
                  <a:moveTo>
                    <a:pt x="2028" y="57"/>
                  </a:moveTo>
                  <a:cubicBezTo>
                    <a:pt x="2028" y="67"/>
                    <a:pt x="2028" y="77"/>
                    <a:pt x="2028" y="87"/>
                  </a:cubicBezTo>
                  <a:cubicBezTo>
                    <a:pt x="2021" y="91"/>
                    <a:pt x="2027" y="108"/>
                    <a:pt x="2025" y="117"/>
                  </a:cubicBezTo>
                  <a:cubicBezTo>
                    <a:pt x="2025" y="129"/>
                    <a:pt x="2025" y="141"/>
                    <a:pt x="2025" y="153"/>
                  </a:cubicBezTo>
                  <a:cubicBezTo>
                    <a:pt x="2018" y="159"/>
                    <a:pt x="2024" y="178"/>
                    <a:pt x="2022" y="189"/>
                  </a:cubicBezTo>
                  <a:cubicBezTo>
                    <a:pt x="2022" y="201"/>
                    <a:pt x="2022" y="213"/>
                    <a:pt x="2022" y="225"/>
                  </a:cubicBezTo>
                  <a:cubicBezTo>
                    <a:pt x="2015" y="231"/>
                    <a:pt x="2021" y="250"/>
                    <a:pt x="2019" y="261"/>
                  </a:cubicBezTo>
                  <a:cubicBezTo>
                    <a:pt x="2019" y="272"/>
                    <a:pt x="2019" y="283"/>
                    <a:pt x="2019" y="294"/>
                  </a:cubicBezTo>
                  <a:cubicBezTo>
                    <a:pt x="2012" y="299"/>
                    <a:pt x="2018" y="317"/>
                    <a:pt x="2016" y="327"/>
                  </a:cubicBezTo>
                  <a:cubicBezTo>
                    <a:pt x="2016" y="338"/>
                    <a:pt x="2016" y="349"/>
                    <a:pt x="2016" y="360"/>
                  </a:cubicBezTo>
                  <a:cubicBezTo>
                    <a:pt x="2009" y="364"/>
                    <a:pt x="2015" y="381"/>
                    <a:pt x="2013" y="390"/>
                  </a:cubicBezTo>
                  <a:cubicBezTo>
                    <a:pt x="2013" y="400"/>
                    <a:pt x="2013" y="410"/>
                    <a:pt x="2013" y="420"/>
                  </a:cubicBezTo>
                  <a:cubicBezTo>
                    <a:pt x="2006" y="424"/>
                    <a:pt x="2012" y="441"/>
                    <a:pt x="2010" y="450"/>
                  </a:cubicBezTo>
                  <a:cubicBezTo>
                    <a:pt x="2007" y="527"/>
                    <a:pt x="2000" y="600"/>
                    <a:pt x="1998" y="678"/>
                  </a:cubicBezTo>
                  <a:cubicBezTo>
                    <a:pt x="1993" y="683"/>
                    <a:pt x="1993" y="709"/>
                    <a:pt x="1998" y="714"/>
                  </a:cubicBezTo>
                  <a:cubicBezTo>
                    <a:pt x="2005" y="714"/>
                    <a:pt x="2012" y="714"/>
                    <a:pt x="2019" y="714"/>
                  </a:cubicBezTo>
                  <a:cubicBezTo>
                    <a:pt x="2031" y="712"/>
                    <a:pt x="2051" y="718"/>
                    <a:pt x="2058" y="711"/>
                  </a:cubicBezTo>
                  <a:cubicBezTo>
                    <a:pt x="2095" y="710"/>
                    <a:pt x="2130" y="711"/>
                    <a:pt x="2160" y="717"/>
                  </a:cubicBezTo>
                  <a:cubicBezTo>
                    <a:pt x="2166" y="745"/>
                    <a:pt x="2174" y="771"/>
                    <a:pt x="2178" y="801"/>
                  </a:cubicBezTo>
                  <a:cubicBezTo>
                    <a:pt x="2178" y="824"/>
                    <a:pt x="2178" y="847"/>
                    <a:pt x="2178" y="870"/>
                  </a:cubicBezTo>
                  <a:cubicBezTo>
                    <a:pt x="2178" y="885"/>
                    <a:pt x="2178" y="900"/>
                    <a:pt x="2178" y="915"/>
                  </a:cubicBezTo>
                  <a:cubicBezTo>
                    <a:pt x="2179" y="950"/>
                    <a:pt x="2171" y="976"/>
                    <a:pt x="2172" y="1011"/>
                  </a:cubicBezTo>
                  <a:cubicBezTo>
                    <a:pt x="2165" y="1017"/>
                    <a:pt x="2171" y="1036"/>
                    <a:pt x="2169" y="1047"/>
                  </a:cubicBezTo>
                  <a:cubicBezTo>
                    <a:pt x="2165" y="1047"/>
                    <a:pt x="2161" y="1047"/>
                    <a:pt x="2160" y="1050"/>
                  </a:cubicBezTo>
                  <a:cubicBezTo>
                    <a:pt x="2101" y="1055"/>
                    <a:pt x="2046" y="1064"/>
                    <a:pt x="1983" y="1065"/>
                  </a:cubicBezTo>
                  <a:cubicBezTo>
                    <a:pt x="1982" y="1065"/>
                    <a:pt x="1981" y="1065"/>
                    <a:pt x="1980" y="1065"/>
                  </a:cubicBezTo>
                  <a:cubicBezTo>
                    <a:pt x="1982" y="1076"/>
                    <a:pt x="1976" y="1095"/>
                    <a:pt x="1983" y="1101"/>
                  </a:cubicBezTo>
                  <a:cubicBezTo>
                    <a:pt x="1983" y="1107"/>
                    <a:pt x="1983" y="1113"/>
                    <a:pt x="1983" y="1119"/>
                  </a:cubicBezTo>
                  <a:cubicBezTo>
                    <a:pt x="1985" y="1130"/>
                    <a:pt x="1979" y="1149"/>
                    <a:pt x="1986" y="1155"/>
                  </a:cubicBezTo>
                  <a:cubicBezTo>
                    <a:pt x="1985" y="1203"/>
                    <a:pt x="1991" y="1244"/>
                    <a:pt x="1992" y="1290"/>
                  </a:cubicBezTo>
                  <a:cubicBezTo>
                    <a:pt x="1994" y="1299"/>
                    <a:pt x="1988" y="1316"/>
                    <a:pt x="1995" y="1320"/>
                  </a:cubicBezTo>
                  <a:cubicBezTo>
                    <a:pt x="1996" y="1399"/>
                    <a:pt x="2004" y="1471"/>
                    <a:pt x="2007" y="1548"/>
                  </a:cubicBezTo>
                  <a:cubicBezTo>
                    <a:pt x="2009" y="1559"/>
                    <a:pt x="2003" y="1578"/>
                    <a:pt x="2010" y="1584"/>
                  </a:cubicBezTo>
                  <a:cubicBezTo>
                    <a:pt x="2010" y="1596"/>
                    <a:pt x="2010" y="1608"/>
                    <a:pt x="2010" y="1620"/>
                  </a:cubicBezTo>
                  <a:cubicBezTo>
                    <a:pt x="2012" y="1634"/>
                    <a:pt x="2006" y="1656"/>
                    <a:pt x="2013" y="1665"/>
                  </a:cubicBezTo>
                  <a:cubicBezTo>
                    <a:pt x="2013" y="1689"/>
                    <a:pt x="2013" y="1713"/>
                    <a:pt x="2013" y="1737"/>
                  </a:cubicBezTo>
                  <a:cubicBezTo>
                    <a:pt x="2015" y="1756"/>
                    <a:pt x="2009" y="1783"/>
                    <a:pt x="2016" y="1797"/>
                  </a:cubicBezTo>
                  <a:cubicBezTo>
                    <a:pt x="2016" y="1805"/>
                    <a:pt x="2016" y="1813"/>
                    <a:pt x="2016" y="1821"/>
                  </a:cubicBezTo>
                  <a:cubicBezTo>
                    <a:pt x="1993" y="1821"/>
                    <a:pt x="1970" y="1821"/>
                    <a:pt x="1947" y="1821"/>
                  </a:cubicBezTo>
                  <a:cubicBezTo>
                    <a:pt x="1947" y="1807"/>
                    <a:pt x="1947" y="1793"/>
                    <a:pt x="1947" y="1779"/>
                  </a:cubicBezTo>
                  <a:cubicBezTo>
                    <a:pt x="1947" y="1751"/>
                    <a:pt x="1947" y="1723"/>
                    <a:pt x="1947" y="1695"/>
                  </a:cubicBezTo>
                  <a:cubicBezTo>
                    <a:pt x="1947" y="1667"/>
                    <a:pt x="1947" y="1639"/>
                    <a:pt x="1947" y="1611"/>
                  </a:cubicBezTo>
                  <a:cubicBezTo>
                    <a:pt x="1954" y="1590"/>
                    <a:pt x="1948" y="1556"/>
                    <a:pt x="1950" y="1530"/>
                  </a:cubicBezTo>
                  <a:cubicBezTo>
                    <a:pt x="1950" y="1502"/>
                    <a:pt x="1950" y="1474"/>
                    <a:pt x="1950" y="1446"/>
                  </a:cubicBezTo>
                  <a:cubicBezTo>
                    <a:pt x="1948" y="1421"/>
                    <a:pt x="1954" y="1388"/>
                    <a:pt x="1947" y="1368"/>
                  </a:cubicBezTo>
                  <a:cubicBezTo>
                    <a:pt x="1943" y="1276"/>
                    <a:pt x="1933" y="1190"/>
                    <a:pt x="1929" y="1098"/>
                  </a:cubicBezTo>
                  <a:cubicBezTo>
                    <a:pt x="1927" y="1086"/>
                    <a:pt x="1933" y="1066"/>
                    <a:pt x="1926" y="1059"/>
                  </a:cubicBezTo>
                  <a:cubicBezTo>
                    <a:pt x="1926" y="1046"/>
                    <a:pt x="1926" y="1033"/>
                    <a:pt x="1926" y="1020"/>
                  </a:cubicBezTo>
                  <a:cubicBezTo>
                    <a:pt x="1920" y="1001"/>
                    <a:pt x="1950" y="1018"/>
                    <a:pt x="1953" y="1008"/>
                  </a:cubicBezTo>
                  <a:cubicBezTo>
                    <a:pt x="2020" y="1008"/>
                    <a:pt x="2079" y="1000"/>
                    <a:pt x="2130" y="984"/>
                  </a:cubicBezTo>
                  <a:cubicBezTo>
                    <a:pt x="2133" y="965"/>
                    <a:pt x="2138" y="948"/>
                    <a:pt x="2139" y="927"/>
                  </a:cubicBezTo>
                  <a:cubicBezTo>
                    <a:pt x="2146" y="919"/>
                    <a:pt x="2140" y="898"/>
                    <a:pt x="2142" y="885"/>
                  </a:cubicBezTo>
                  <a:cubicBezTo>
                    <a:pt x="2140" y="867"/>
                    <a:pt x="2146" y="841"/>
                    <a:pt x="2139" y="828"/>
                  </a:cubicBezTo>
                  <a:cubicBezTo>
                    <a:pt x="2135" y="802"/>
                    <a:pt x="2140" y="767"/>
                    <a:pt x="2121" y="756"/>
                  </a:cubicBezTo>
                  <a:cubicBezTo>
                    <a:pt x="2102" y="751"/>
                    <a:pt x="2062" y="751"/>
                    <a:pt x="2043" y="756"/>
                  </a:cubicBezTo>
                  <a:cubicBezTo>
                    <a:pt x="2016" y="756"/>
                    <a:pt x="1994" y="761"/>
                    <a:pt x="1965" y="759"/>
                  </a:cubicBezTo>
                  <a:cubicBezTo>
                    <a:pt x="1965" y="748"/>
                    <a:pt x="1965" y="737"/>
                    <a:pt x="1965" y="726"/>
                  </a:cubicBezTo>
                  <a:cubicBezTo>
                    <a:pt x="1972" y="722"/>
                    <a:pt x="1966" y="705"/>
                    <a:pt x="1968" y="696"/>
                  </a:cubicBezTo>
                  <a:cubicBezTo>
                    <a:pt x="1968" y="686"/>
                    <a:pt x="1968" y="676"/>
                    <a:pt x="1968" y="666"/>
                  </a:cubicBezTo>
                  <a:cubicBezTo>
                    <a:pt x="1975" y="662"/>
                    <a:pt x="1969" y="645"/>
                    <a:pt x="1971" y="636"/>
                  </a:cubicBezTo>
                  <a:cubicBezTo>
                    <a:pt x="1971" y="625"/>
                    <a:pt x="1971" y="614"/>
                    <a:pt x="1971" y="603"/>
                  </a:cubicBezTo>
                  <a:cubicBezTo>
                    <a:pt x="1978" y="597"/>
                    <a:pt x="1972" y="578"/>
                    <a:pt x="1974" y="567"/>
                  </a:cubicBezTo>
                  <a:cubicBezTo>
                    <a:pt x="1974" y="555"/>
                    <a:pt x="1974" y="543"/>
                    <a:pt x="1974" y="531"/>
                  </a:cubicBezTo>
                  <a:cubicBezTo>
                    <a:pt x="1981" y="525"/>
                    <a:pt x="1975" y="506"/>
                    <a:pt x="1977" y="495"/>
                  </a:cubicBezTo>
                  <a:cubicBezTo>
                    <a:pt x="1977" y="482"/>
                    <a:pt x="1977" y="469"/>
                    <a:pt x="1977" y="456"/>
                  </a:cubicBezTo>
                  <a:cubicBezTo>
                    <a:pt x="1984" y="449"/>
                    <a:pt x="1978" y="429"/>
                    <a:pt x="1980" y="417"/>
                  </a:cubicBezTo>
                  <a:cubicBezTo>
                    <a:pt x="1980" y="400"/>
                    <a:pt x="1980" y="383"/>
                    <a:pt x="1980" y="366"/>
                  </a:cubicBezTo>
                  <a:cubicBezTo>
                    <a:pt x="1987" y="361"/>
                    <a:pt x="1981" y="343"/>
                    <a:pt x="1983" y="333"/>
                  </a:cubicBezTo>
                  <a:cubicBezTo>
                    <a:pt x="1983" y="323"/>
                    <a:pt x="1983" y="313"/>
                    <a:pt x="1983" y="303"/>
                  </a:cubicBezTo>
                  <a:cubicBezTo>
                    <a:pt x="1983" y="291"/>
                    <a:pt x="1983" y="279"/>
                    <a:pt x="1983" y="267"/>
                  </a:cubicBezTo>
                  <a:cubicBezTo>
                    <a:pt x="1990" y="261"/>
                    <a:pt x="1984" y="242"/>
                    <a:pt x="1986" y="231"/>
                  </a:cubicBezTo>
                  <a:cubicBezTo>
                    <a:pt x="1986" y="213"/>
                    <a:pt x="1986" y="195"/>
                    <a:pt x="1986" y="177"/>
                  </a:cubicBezTo>
                  <a:cubicBezTo>
                    <a:pt x="1986" y="153"/>
                    <a:pt x="1986" y="129"/>
                    <a:pt x="1986" y="105"/>
                  </a:cubicBezTo>
                  <a:cubicBezTo>
                    <a:pt x="1986" y="93"/>
                    <a:pt x="1987" y="80"/>
                    <a:pt x="1983" y="72"/>
                  </a:cubicBezTo>
                  <a:cubicBezTo>
                    <a:pt x="1947" y="61"/>
                    <a:pt x="1909" y="74"/>
                    <a:pt x="1872" y="78"/>
                  </a:cubicBezTo>
                  <a:cubicBezTo>
                    <a:pt x="1750" y="91"/>
                    <a:pt x="1633" y="94"/>
                    <a:pt x="1512" y="105"/>
                  </a:cubicBezTo>
                  <a:cubicBezTo>
                    <a:pt x="1277" y="127"/>
                    <a:pt x="1038" y="143"/>
                    <a:pt x="795" y="162"/>
                  </a:cubicBezTo>
                  <a:cubicBezTo>
                    <a:pt x="635" y="175"/>
                    <a:pt x="478" y="188"/>
                    <a:pt x="315" y="198"/>
                  </a:cubicBezTo>
                  <a:cubicBezTo>
                    <a:pt x="234" y="203"/>
                    <a:pt x="153" y="221"/>
                    <a:pt x="78" y="216"/>
                  </a:cubicBezTo>
                  <a:cubicBezTo>
                    <a:pt x="64" y="215"/>
                    <a:pt x="62" y="215"/>
                    <a:pt x="54" y="213"/>
                  </a:cubicBezTo>
                  <a:cubicBezTo>
                    <a:pt x="49" y="212"/>
                    <a:pt x="45" y="201"/>
                    <a:pt x="36" y="213"/>
                  </a:cubicBezTo>
                  <a:cubicBezTo>
                    <a:pt x="33" y="235"/>
                    <a:pt x="38" y="293"/>
                    <a:pt x="36" y="333"/>
                  </a:cubicBezTo>
                  <a:cubicBezTo>
                    <a:pt x="27" y="338"/>
                    <a:pt x="10" y="335"/>
                    <a:pt x="0" y="339"/>
                  </a:cubicBezTo>
                  <a:cubicBezTo>
                    <a:pt x="3" y="287"/>
                    <a:pt x="9" y="238"/>
                    <a:pt x="12" y="186"/>
                  </a:cubicBezTo>
                  <a:cubicBezTo>
                    <a:pt x="700" y="139"/>
                    <a:pt x="1361" y="65"/>
                    <a:pt x="2031" y="0"/>
                  </a:cubicBezTo>
                  <a:cubicBezTo>
                    <a:pt x="2031" y="8"/>
                    <a:pt x="2031" y="16"/>
                    <a:pt x="2031" y="24"/>
                  </a:cubicBezTo>
                  <a:cubicBezTo>
                    <a:pt x="2024" y="29"/>
                    <a:pt x="2030" y="47"/>
                    <a:pt x="2028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5" name="Freeform 127"/>
            <p:cNvSpPr/>
            <p:nvPr/>
          </p:nvSpPr>
          <p:spPr bwMode="auto">
            <a:xfrm>
              <a:off x="18054638" y="1190625"/>
              <a:ext cx="33338" cy="177800"/>
            </a:xfrm>
            <a:custGeom>
              <a:avLst/>
              <a:gdLst>
                <a:gd name="T0" fmla="*/ 7 w 11"/>
                <a:gd name="T1" fmla="*/ 0 h 60"/>
                <a:gd name="T2" fmla="*/ 4 w 11"/>
                <a:gd name="T3" fmla="*/ 60 h 60"/>
                <a:gd name="T4" fmla="*/ 7 w 11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0">
                  <a:moveTo>
                    <a:pt x="7" y="0"/>
                  </a:moveTo>
                  <a:cubicBezTo>
                    <a:pt x="5" y="19"/>
                    <a:pt x="11" y="46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6" name="Freeform 128"/>
            <p:cNvSpPr/>
            <p:nvPr/>
          </p:nvSpPr>
          <p:spPr bwMode="auto">
            <a:xfrm>
              <a:off x="17816513" y="1181100"/>
              <a:ext cx="20638" cy="196850"/>
            </a:xfrm>
            <a:custGeom>
              <a:avLst/>
              <a:gdLst>
                <a:gd name="T0" fmla="*/ 0 w 7"/>
                <a:gd name="T1" fmla="*/ 66 h 66"/>
                <a:gd name="T2" fmla="*/ 0 w 7"/>
                <a:gd name="T3" fmla="*/ 0 h 66"/>
                <a:gd name="T4" fmla="*/ 3 w 7"/>
                <a:gd name="T5" fmla="*/ 66 h 66"/>
                <a:gd name="T6" fmla="*/ 0 w 7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132"/>
            <p:cNvSpPr/>
            <p:nvPr/>
          </p:nvSpPr>
          <p:spPr bwMode="auto">
            <a:xfrm>
              <a:off x="16844963" y="1368425"/>
              <a:ext cx="33338" cy="100012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8" name="Freeform 136"/>
            <p:cNvSpPr/>
            <p:nvPr/>
          </p:nvSpPr>
          <p:spPr bwMode="auto">
            <a:xfrm>
              <a:off x="16854488" y="1574800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9" name="Freeform 140"/>
            <p:cNvSpPr>
              <a:spLocks noEditPoints="1"/>
            </p:cNvSpPr>
            <p:nvPr/>
          </p:nvSpPr>
          <p:spPr bwMode="auto">
            <a:xfrm>
              <a:off x="14277976" y="1414462"/>
              <a:ext cx="1138238" cy="1765300"/>
            </a:xfrm>
            <a:custGeom>
              <a:avLst/>
              <a:gdLst>
                <a:gd name="T0" fmla="*/ 354 w 381"/>
                <a:gd name="T1" fmla="*/ 75 h 591"/>
                <a:gd name="T2" fmla="*/ 354 w 381"/>
                <a:gd name="T3" fmla="*/ 117 h 591"/>
                <a:gd name="T4" fmla="*/ 357 w 381"/>
                <a:gd name="T5" fmla="*/ 147 h 591"/>
                <a:gd name="T6" fmla="*/ 375 w 381"/>
                <a:gd name="T7" fmla="*/ 444 h 591"/>
                <a:gd name="T8" fmla="*/ 378 w 381"/>
                <a:gd name="T9" fmla="*/ 477 h 591"/>
                <a:gd name="T10" fmla="*/ 378 w 381"/>
                <a:gd name="T11" fmla="*/ 510 h 591"/>
                <a:gd name="T12" fmla="*/ 381 w 381"/>
                <a:gd name="T13" fmla="*/ 555 h 591"/>
                <a:gd name="T14" fmla="*/ 381 w 381"/>
                <a:gd name="T15" fmla="*/ 573 h 591"/>
                <a:gd name="T16" fmla="*/ 366 w 381"/>
                <a:gd name="T17" fmla="*/ 573 h 591"/>
                <a:gd name="T18" fmla="*/ 336 w 381"/>
                <a:gd name="T19" fmla="*/ 576 h 591"/>
                <a:gd name="T20" fmla="*/ 306 w 381"/>
                <a:gd name="T21" fmla="*/ 576 h 591"/>
                <a:gd name="T22" fmla="*/ 276 w 381"/>
                <a:gd name="T23" fmla="*/ 579 h 591"/>
                <a:gd name="T24" fmla="*/ 246 w 381"/>
                <a:gd name="T25" fmla="*/ 579 h 591"/>
                <a:gd name="T26" fmla="*/ 216 w 381"/>
                <a:gd name="T27" fmla="*/ 582 h 591"/>
                <a:gd name="T28" fmla="*/ 186 w 381"/>
                <a:gd name="T29" fmla="*/ 582 h 591"/>
                <a:gd name="T30" fmla="*/ 156 w 381"/>
                <a:gd name="T31" fmla="*/ 585 h 591"/>
                <a:gd name="T32" fmla="*/ 69 w 381"/>
                <a:gd name="T33" fmla="*/ 588 h 591"/>
                <a:gd name="T34" fmla="*/ 39 w 381"/>
                <a:gd name="T35" fmla="*/ 591 h 591"/>
                <a:gd name="T36" fmla="*/ 9 w 381"/>
                <a:gd name="T37" fmla="*/ 591 h 591"/>
                <a:gd name="T38" fmla="*/ 9 w 381"/>
                <a:gd name="T39" fmla="*/ 570 h 591"/>
                <a:gd name="T40" fmla="*/ 12 w 381"/>
                <a:gd name="T41" fmla="*/ 537 h 591"/>
                <a:gd name="T42" fmla="*/ 12 w 381"/>
                <a:gd name="T43" fmla="*/ 507 h 591"/>
                <a:gd name="T44" fmla="*/ 12 w 381"/>
                <a:gd name="T45" fmla="*/ 465 h 591"/>
                <a:gd name="T46" fmla="*/ 6 w 381"/>
                <a:gd name="T47" fmla="*/ 357 h 591"/>
                <a:gd name="T48" fmla="*/ 6 w 381"/>
                <a:gd name="T49" fmla="*/ 240 h 591"/>
                <a:gd name="T50" fmla="*/ 3 w 381"/>
                <a:gd name="T51" fmla="*/ 177 h 591"/>
                <a:gd name="T52" fmla="*/ 3 w 381"/>
                <a:gd name="T53" fmla="*/ 123 h 591"/>
                <a:gd name="T54" fmla="*/ 3 w 381"/>
                <a:gd name="T55" fmla="*/ 81 h 591"/>
                <a:gd name="T56" fmla="*/ 0 w 381"/>
                <a:gd name="T57" fmla="*/ 51 h 591"/>
                <a:gd name="T58" fmla="*/ 0 w 381"/>
                <a:gd name="T59" fmla="*/ 21 h 591"/>
                <a:gd name="T60" fmla="*/ 351 w 381"/>
                <a:gd name="T61" fmla="*/ 0 h 591"/>
                <a:gd name="T62" fmla="*/ 351 w 381"/>
                <a:gd name="T63" fmla="*/ 45 h 591"/>
                <a:gd name="T64" fmla="*/ 354 w 381"/>
                <a:gd name="T65" fmla="*/ 75 h 591"/>
                <a:gd name="T66" fmla="*/ 225 w 381"/>
                <a:gd name="T67" fmla="*/ 549 h 591"/>
                <a:gd name="T68" fmla="*/ 345 w 381"/>
                <a:gd name="T69" fmla="*/ 543 h 591"/>
                <a:gd name="T70" fmla="*/ 318 w 381"/>
                <a:gd name="T71" fmla="*/ 39 h 591"/>
                <a:gd name="T72" fmla="*/ 81 w 381"/>
                <a:gd name="T73" fmla="*/ 60 h 591"/>
                <a:gd name="T74" fmla="*/ 36 w 381"/>
                <a:gd name="T75" fmla="*/ 60 h 591"/>
                <a:gd name="T76" fmla="*/ 36 w 381"/>
                <a:gd name="T77" fmla="*/ 114 h 591"/>
                <a:gd name="T78" fmla="*/ 36 w 381"/>
                <a:gd name="T79" fmla="*/ 168 h 591"/>
                <a:gd name="T80" fmla="*/ 36 w 381"/>
                <a:gd name="T81" fmla="*/ 210 h 591"/>
                <a:gd name="T82" fmla="*/ 39 w 381"/>
                <a:gd name="T83" fmla="*/ 243 h 591"/>
                <a:gd name="T84" fmla="*/ 39 w 381"/>
                <a:gd name="T85" fmla="*/ 273 h 591"/>
                <a:gd name="T86" fmla="*/ 42 w 381"/>
                <a:gd name="T87" fmla="*/ 324 h 591"/>
                <a:gd name="T88" fmla="*/ 42 w 381"/>
                <a:gd name="T89" fmla="*/ 366 h 591"/>
                <a:gd name="T90" fmla="*/ 45 w 381"/>
                <a:gd name="T91" fmla="*/ 405 h 591"/>
                <a:gd name="T92" fmla="*/ 45 w 381"/>
                <a:gd name="T93" fmla="*/ 441 h 591"/>
                <a:gd name="T94" fmla="*/ 48 w 381"/>
                <a:gd name="T95" fmla="*/ 477 h 591"/>
                <a:gd name="T96" fmla="*/ 48 w 381"/>
                <a:gd name="T97" fmla="*/ 510 h 591"/>
                <a:gd name="T98" fmla="*/ 51 w 381"/>
                <a:gd name="T99" fmla="*/ 546 h 591"/>
                <a:gd name="T100" fmla="*/ 51 w 381"/>
                <a:gd name="T101" fmla="*/ 555 h 591"/>
                <a:gd name="T102" fmla="*/ 195 w 381"/>
                <a:gd name="T103" fmla="*/ 552 h 591"/>
                <a:gd name="T104" fmla="*/ 225 w 381"/>
                <a:gd name="T105" fmla="*/ 549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1" h="591">
                  <a:moveTo>
                    <a:pt x="354" y="75"/>
                  </a:moveTo>
                  <a:cubicBezTo>
                    <a:pt x="354" y="89"/>
                    <a:pt x="354" y="103"/>
                    <a:pt x="354" y="117"/>
                  </a:cubicBezTo>
                  <a:cubicBezTo>
                    <a:pt x="356" y="126"/>
                    <a:pt x="350" y="143"/>
                    <a:pt x="357" y="147"/>
                  </a:cubicBezTo>
                  <a:cubicBezTo>
                    <a:pt x="362" y="247"/>
                    <a:pt x="374" y="340"/>
                    <a:pt x="375" y="444"/>
                  </a:cubicBezTo>
                  <a:cubicBezTo>
                    <a:pt x="377" y="454"/>
                    <a:pt x="371" y="472"/>
                    <a:pt x="378" y="477"/>
                  </a:cubicBezTo>
                  <a:cubicBezTo>
                    <a:pt x="378" y="488"/>
                    <a:pt x="378" y="499"/>
                    <a:pt x="378" y="510"/>
                  </a:cubicBezTo>
                  <a:cubicBezTo>
                    <a:pt x="380" y="524"/>
                    <a:pt x="374" y="546"/>
                    <a:pt x="381" y="555"/>
                  </a:cubicBezTo>
                  <a:cubicBezTo>
                    <a:pt x="381" y="561"/>
                    <a:pt x="381" y="567"/>
                    <a:pt x="381" y="573"/>
                  </a:cubicBezTo>
                  <a:cubicBezTo>
                    <a:pt x="376" y="573"/>
                    <a:pt x="371" y="573"/>
                    <a:pt x="366" y="573"/>
                  </a:cubicBezTo>
                  <a:cubicBezTo>
                    <a:pt x="357" y="575"/>
                    <a:pt x="340" y="569"/>
                    <a:pt x="336" y="576"/>
                  </a:cubicBezTo>
                  <a:cubicBezTo>
                    <a:pt x="326" y="576"/>
                    <a:pt x="316" y="576"/>
                    <a:pt x="306" y="576"/>
                  </a:cubicBezTo>
                  <a:cubicBezTo>
                    <a:pt x="297" y="578"/>
                    <a:pt x="280" y="572"/>
                    <a:pt x="276" y="579"/>
                  </a:cubicBezTo>
                  <a:cubicBezTo>
                    <a:pt x="266" y="579"/>
                    <a:pt x="256" y="579"/>
                    <a:pt x="246" y="579"/>
                  </a:cubicBezTo>
                  <a:cubicBezTo>
                    <a:pt x="237" y="581"/>
                    <a:pt x="220" y="575"/>
                    <a:pt x="216" y="582"/>
                  </a:cubicBezTo>
                  <a:cubicBezTo>
                    <a:pt x="206" y="582"/>
                    <a:pt x="196" y="582"/>
                    <a:pt x="186" y="582"/>
                  </a:cubicBezTo>
                  <a:cubicBezTo>
                    <a:pt x="177" y="584"/>
                    <a:pt x="160" y="578"/>
                    <a:pt x="156" y="585"/>
                  </a:cubicBezTo>
                  <a:cubicBezTo>
                    <a:pt x="126" y="585"/>
                    <a:pt x="101" y="590"/>
                    <a:pt x="69" y="588"/>
                  </a:cubicBezTo>
                  <a:cubicBezTo>
                    <a:pt x="60" y="590"/>
                    <a:pt x="43" y="584"/>
                    <a:pt x="39" y="591"/>
                  </a:cubicBezTo>
                  <a:cubicBezTo>
                    <a:pt x="29" y="591"/>
                    <a:pt x="19" y="591"/>
                    <a:pt x="9" y="591"/>
                  </a:cubicBezTo>
                  <a:cubicBezTo>
                    <a:pt x="9" y="584"/>
                    <a:pt x="9" y="577"/>
                    <a:pt x="9" y="570"/>
                  </a:cubicBezTo>
                  <a:cubicBezTo>
                    <a:pt x="16" y="565"/>
                    <a:pt x="10" y="547"/>
                    <a:pt x="12" y="537"/>
                  </a:cubicBezTo>
                  <a:cubicBezTo>
                    <a:pt x="12" y="527"/>
                    <a:pt x="12" y="517"/>
                    <a:pt x="12" y="507"/>
                  </a:cubicBezTo>
                  <a:cubicBezTo>
                    <a:pt x="17" y="500"/>
                    <a:pt x="17" y="472"/>
                    <a:pt x="12" y="465"/>
                  </a:cubicBezTo>
                  <a:cubicBezTo>
                    <a:pt x="10" y="429"/>
                    <a:pt x="5" y="396"/>
                    <a:pt x="6" y="357"/>
                  </a:cubicBezTo>
                  <a:cubicBezTo>
                    <a:pt x="6" y="318"/>
                    <a:pt x="6" y="279"/>
                    <a:pt x="6" y="240"/>
                  </a:cubicBezTo>
                  <a:cubicBezTo>
                    <a:pt x="4" y="220"/>
                    <a:pt x="10" y="192"/>
                    <a:pt x="3" y="177"/>
                  </a:cubicBezTo>
                  <a:cubicBezTo>
                    <a:pt x="3" y="159"/>
                    <a:pt x="3" y="141"/>
                    <a:pt x="3" y="123"/>
                  </a:cubicBezTo>
                  <a:cubicBezTo>
                    <a:pt x="3" y="109"/>
                    <a:pt x="3" y="95"/>
                    <a:pt x="3" y="81"/>
                  </a:cubicBezTo>
                  <a:cubicBezTo>
                    <a:pt x="1" y="72"/>
                    <a:pt x="7" y="55"/>
                    <a:pt x="0" y="51"/>
                  </a:cubicBezTo>
                  <a:cubicBezTo>
                    <a:pt x="0" y="41"/>
                    <a:pt x="0" y="31"/>
                    <a:pt x="0" y="21"/>
                  </a:cubicBezTo>
                  <a:cubicBezTo>
                    <a:pt x="117" y="14"/>
                    <a:pt x="231" y="4"/>
                    <a:pt x="351" y="0"/>
                  </a:cubicBezTo>
                  <a:cubicBezTo>
                    <a:pt x="351" y="15"/>
                    <a:pt x="351" y="30"/>
                    <a:pt x="351" y="45"/>
                  </a:cubicBezTo>
                  <a:cubicBezTo>
                    <a:pt x="353" y="54"/>
                    <a:pt x="347" y="71"/>
                    <a:pt x="354" y="75"/>
                  </a:cubicBezTo>
                  <a:close/>
                  <a:moveTo>
                    <a:pt x="225" y="549"/>
                  </a:moveTo>
                  <a:cubicBezTo>
                    <a:pt x="267" y="549"/>
                    <a:pt x="307" y="547"/>
                    <a:pt x="345" y="543"/>
                  </a:cubicBezTo>
                  <a:cubicBezTo>
                    <a:pt x="341" y="370"/>
                    <a:pt x="327" y="207"/>
                    <a:pt x="318" y="39"/>
                  </a:cubicBezTo>
                  <a:cubicBezTo>
                    <a:pt x="243" y="41"/>
                    <a:pt x="154" y="58"/>
                    <a:pt x="81" y="60"/>
                  </a:cubicBezTo>
                  <a:cubicBezTo>
                    <a:pt x="68" y="60"/>
                    <a:pt x="39" y="57"/>
                    <a:pt x="36" y="60"/>
                  </a:cubicBezTo>
                  <a:cubicBezTo>
                    <a:pt x="36" y="78"/>
                    <a:pt x="36" y="96"/>
                    <a:pt x="36" y="114"/>
                  </a:cubicBezTo>
                  <a:cubicBezTo>
                    <a:pt x="36" y="132"/>
                    <a:pt x="36" y="150"/>
                    <a:pt x="36" y="168"/>
                  </a:cubicBezTo>
                  <a:cubicBezTo>
                    <a:pt x="36" y="182"/>
                    <a:pt x="36" y="196"/>
                    <a:pt x="36" y="210"/>
                  </a:cubicBezTo>
                  <a:cubicBezTo>
                    <a:pt x="38" y="220"/>
                    <a:pt x="32" y="238"/>
                    <a:pt x="39" y="243"/>
                  </a:cubicBezTo>
                  <a:cubicBezTo>
                    <a:pt x="39" y="253"/>
                    <a:pt x="39" y="263"/>
                    <a:pt x="39" y="273"/>
                  </a:cubicBezTo>
                  <a:cubicBezTo>
                    <a:pt x="41" y="289"/>
                    <a:pt x="35" y="313"/>
                    <a:pt x="42" y="324"/>
                  </a:cubicBezTo>
                  <a:cubicBezTo>
                    <a:pt x="42" y="338"/>
                    <a:pt x="42" y="352"/>
                    <a:pt x="42" y="366"/>
                  </a:cubicBezTo>
                  <a:cubicBezTo>
                    <a:pt x="44" y="378"/>
                    <a:pt x="38" y="398"/>
                    <a:pt x="45" y="405"/>
                  </a:cubicBezTo>
                  <a:cubicBezTo>
                    <a:pt x="45" y="417"/>
                    <a:pt x="45" y="429"/>
                    <a:pt x="45" y="441"/>
                  </a:cubicBezTo>
                  <a:cubicBezTo>
                    <a:pt x="47" y="452"/>
                    <a:pt x="41" y="471"/>
                    <a:pt x="48" y="477"/>
                  </a:cubicBezTo>
                  <a:cubicBezTo>
                    <a:pt x="48" y="488"/>
                    <a:pt x="48" y="499"/>
                    <a:pt x="48" y="510"/>
                  </a:cubicBezTo>
                  <a:cubicBezTo>
                    <a:pt x="50" y="521"/>
                    <a:pt x="44" y="540"/>
                    <a:pt x="51" y="546"/>
                  </a:cubicBezTo>
                  <a:cubicBezTo>
                    <a:pt x="51" y="549"/>
                    <a:pt x="51" y="552"/>
                    <a:pt x="51" y="555"/>
                  </a:cubicBezTo>
                  <a:cubicBezTo>
                    <a:pt x="97" y="563"/>
                    <a:pt x="148" y="552"/>
                    <a:pt x="195" y="552"/>
                  </a:cubicBezTo>
                  <a:cubicBezTo>
                    <a:pt x="204" y="550"/>
                    <a:pt x="221" y="556"/>
                    <a:pt x="225" y="5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141"/>
            <p:cNvSpPr>
              <a:spLocks noEditPoints="1"/>
            </p:cNvSpPr>
            <p:nvPr/>
          </p:nvSpPr>
          <p:spPr bwMode="auto">
            <a:xfrm>
              <a:off x="16857663" y="1181100"/>
              <a:ext cx="960438" cy="1890712"/>
            </a:xfrm>
            <a:custGeom>
              <a:avLst/>
              <a:gdLst>
                <a:gd name="T0" fmla="*/ 321 w 322"/>
                <a:gd name="T1" fmla="*/ 177 h 633"/>
                <a:gd name="T2" fmla="*/ 318 w 322"/>
                <a:gd name="T3" fmla="*/ 237 h 633"/>
                <a:gd name="T4" fmla="*/ 318 w 322"/>
                <a:gd name="T5" fmla="*/ 360 h 633"/>
                <a:gd name="T6" fmla="*/ 309 w 322"/>
                <a:gd name="T7" fmla="*/ 612 h 633"/>
                <a:gd name="T8" fmla="*/ 246 w 322"/>
                <a:gd name="T9" fmla="*/ 615 h 633"/>
                <a:gd name="T10" fmla="*/ 186 w 322"/>
                <a:gd name="T11" fmla="*/ 618 h 633"/>
                <a:gd name="T12" fmla="*/ 129 w 322"/>
                <a:gd name="T13" fmla="*/ 621 h 633"/>
                <a:gd name="T14" fmla="*/ 69 w 322"/>
                <a:gd name="T15" fmla="*/ 624 h 633"/>
                <a:gd name="T16" fmla="*/ 21 w 322"/>
                <a:gd name="T17" fmla="*/ 594 h 633"/>
                <a:gd name="T18" fmla="*/ 18 w 322"/>
                <a:gd name="T19" fmla="*/ 507 h 633"/>
                <a:gd name="T20" fmla="*/ 15 w 322"/>
                <a:gd name="T21" fmla="*/ 423 h 633"/>
                <a:gd name="T22" fmla="*/ 12 w 322"/>
                <a:gd name="T23" fmla="*/ 336 h 633"/>
                <a:gd name="T24" fmla="*/ 9 w 322"/>
                <a:gd name="T25" fmla="*/ 267 h 633"/>
                <a:gd name="T26" fmla="*/ 6 w 322"/>
                <a:gd name="T27" fmla="*/ 198 h 633"/>
                <a:gd name="T28" fmla="*/ 3 w 322"/>
                <a:gd name="T29" fmla="*/ 132 h 633"/>
                <a:gd name="T30" fmla="*/ 0 w 322"/>
                <a:gd name="T31" fmla="*/ 63 h 633"/>
                <a:gd name="T32" fmla="*/ 321 w 322"/>
                <a:gd name="T33" fmla="*/ 0 h 633"/>
                <a:gd name="T34" fmla="*/ 321 w 322"/>
                <a:gd name="T35" fmla="*/ 144 h 633"/>
                <a:gd name="T36" fmla="*/ 279 w 322"/>
                <a:gd name="T37" fmla="*/ 48 h 633"/>
                <a:gd name="T38" fmla="*/ 123 w 322"/>
                <a:gd name="T39" fmla="*/ 69 h 633"/>
                <a:gd name="T40" fmla="*/ 30 w 322"/>
                <a:gd name="T41" fmla="*/ 72 h 633"/>
                <a:gd name="T42" fmla="*/ 33 w 322"/>
                <a:gd name="T43" fmla="*/ 129 h 633"/>
                <a:gd name="T44" fmla="*/ 33 w 322"/>
                <a:gd name="T45" fmla="*/ 225 h 633"/>
                <a:gd name="T46" fmla="*/ 36 w 322"/>
                <a:gd name="T47" fmla="*/ 282 h 633"/>
                <a:gd name="T48" fmla="*/ 39 w 322"/>
                <a:gd name="T49" fmla="*/ 387 h 633"/>
                <a:gd name="T50" fmla="*/ 42 w 322"/>
                <a:gd name="T51" fmla="*/ 483 h 633"/>
                <a:gd name="T52" fmla="*/ 45 w 322"/>
                <a:gd name="T53" fmla="*/ 582 h 633"/>
                <a:gd name="T54" fmla="*/ 114 w 322"/>
                <a:gd name="T55" fmla="*/ 582 h 633"/>
                <a:gd name="T56" fmla="*/ 177 w 322"/>
                <a:gd name="T57" fmla="*/ 579 h 633"/>
                <a:gd name="T58" fmla="*/ 237 w 322"/>
                <a:gd name="T59" fmla="*/ 579 h 633"/>
                <a:gd name="T60" fmla="*/ 276 w 322"/>
                <a:gd name="T61" fmla="*/ 366 h 633"/>
                <a:gd name="T62" fmla="*/ 279 w 322"/>
                <a:gd name="T63" fmla="*/ 291 h 633"/>
                <a:gd name="T64" fmla="*/ 282 w 322"/>
                <a:gd name="T65" fmla="*/ 204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2" h="633">
                  <a:moveTo>
                    <a:pt x="321" y="144"/>
                  </a:moveTo>
                  <a:cubicBezTo>
                    <a:pt x="321" y="155"/>
                    <a:pt x="321" y="166"/>
                    <a:pt x="321" y="177"/>
                  </a:cubicBezTo>
                  <a:cubicBezTo>
                    <a:pt x="314" y="181"/>
                    <a:pt x="320" y="198"/>
                    <a:pt x="318" y="207"/>
                  </a:cubicBezTo>
                  <a:cubicBezTo>
                    <a:pt x="318" y="217"/>
                    <a:pt x="318" y="227"/>
                    <a:pt x="318" y="237"/>
                  </a:cubicBezTo>
                  <a:cubicBezTo>
                    <a:pt x="318" y="247"/>
                    <a:pt x="318" y="257"/>
                    <a:pt x="318" y="267"/>
                  </a:cubicBezTo>
                  <a:cubicBezTo>
                    <a:pt x="318" y="298"/>
                    <a:pt x="318" y="329"/>
                    <a:pt x="318" y="360"/>
                  </a:cubicBezTo>
                  <a:cubicBezTo>
                    <a:pt x="318" y="391"/>
                    <a:pt x="318" y="422"/>
                    <a:pt x="318" y="453"/>
                  </a:cubicBezTo>
                  <a:cubicBezTo>
                    <a:pt x="322" y="513"/>
                    <a:pt x="306" y="553"/>
                    <a:pt x="309" y="612"/>
                  </a:cubicBezTo>
                  <a:cubicBezTo>
                    <a:pt x="298" y="612"/>
                    <a:pt x="287" y="612"/>
                    <a:pt x="276" y="612"/>
                  </a:cubicBezTo>
                  <a:cubicBezTo>
                    <a:pt x="267" y="614"/>
                    <a:pt x="250" y="608"/>
                    <a:pt x="246" y="615"/>
                  </a:cubicBezTo>
                  <a:cubicBezTo>
                    <a:pt x="236" y="615"/>
                    <a:pt x="226" y="615"/>
                    <a:pt x="216" y="615"/>
                  </a:cubicBezTo>
                  <a:cubicBezTo>
                    <a:pt x="207" y="617"/>
                    <a:pt x="190" y="611"/>
                    <a:pt x="186" y="618"/>
                  </a:cubicBezTo>
                  <a:cubicBezTo>
                    <a:pt x="177" y="618"/>
                    <a:pt x="168" y="618"/>
                    <a:pt x="159" y="618"/>
                  </a:cubicBezTo>
                  <a:cubicBezTo>
                    <a:pt x="150" y="620"/>
                    <a:pt x="133" y="614"/>
                    <a:pt x="129" y="621"/>
                  </a:cubicBezTo>
                  <a:cubicBezTo>
                    <a:pt x="119" y="621"/>
                    <a:pt x="109" y="621"/>
                    <a:pt x="99" y="621"/>
                  </a:cubicBezTo>
                  <a:cubicBezTo>
                    <a:pt x="90" y="623"/>
                    <a:pt x="73" y="617"/>
                    <a:pt x="69" y="624"/>
                  </a:cubicBezTo>
                  <a:cubicBezTo>
                    <a:pt x="59" y="624"/>
                    <a:pt x="49" y="624"/>
                    <a:pt x="39" y="624"/>
                  </a:cubicBezTo>
                  <a:cubicBezTo>
                    <a:pt x="14" y="633"/>
                    <a:pt x="30" y="601"/>
                    <a:pt x="21" y="594"/>
                  </a:cubicBezTo>
                  <a:cubicBezTo>
                    <a:pt x="21" y="579"/>
                    <a:pt x="21" y="564"/>
                    <a:pt x="21" y="549"/>
                  </a:cubicBezTo>
                  <a:cubicBezTo>
                    <a:pt x="19" y="536"/>
                    <a:pt x="25" y="515"/>
                    <a:pt x="18" y="507"/>
                  </a:cubicBezTo>
                  <a:cubicBezTo>
                    <a:pt x="18" y="493"/>
                    <a:pt x="18" y="479"/>
                    <a:pt x="18" y="465"/>
                  </a:cubicBezTo>
                  <a:cubicBezTo>
                    <a:pt x="16" y="452"/>
                    <a:pt x="22" y="431"/>
                    <a:pt x="15" y="423"/>
                  </a:cubicBezTo>
                  <a:cubicBezTo>
                    <a:pt x="15" y="409"/>
                    <a:pt x="15" y="395"/>
                    <a:pt x="15" y="381"/>
                  </a:cubicBezTo>
                  <a:cubicBezTo>
                    <a:pt x="13" y="367"/>
                    <a:pt x="19" y="345"/>
                    <a:pt x="12" y="336"/>
                  </a:cubicBezTo>
                  <a:cubicBezTo>
                    <a:pt x="12" y="324"/>
                    <a:pt x="12" y="312"/>
                    <a:pt x="12" y="300"/>
                  </a:cubicBezTo>
                  <a:cubicBezTo>
                    <a:pt x="10" y="290"/>
                    <a:pt x="16" y="272"/>
                    <a:pt x="9" y="267"/>
                  </a:cubicBezTo>
                  <a:cubicBezTo>
                    <a:pt x="9" y="256"/>
                    <a:pt x="9" y="245"/>
                    <a:pt x="9" y="234"/>
                  </a:cubicBezTo>
                  <a:cubicBezTo>
                    <a:pt x="7" y="223"/>
                    <a:pt x="13" y="204"/>
                    <a:pt x="6" y="198"/>
                  </a:cubicBezTo>
                  <a:cubicBezTo>
                    <a:pt x="6" y="187"/>
                    <a:pt x="6" y="176"/>
                    <a:pt x="6" y="165"/>
                  </a:cubicBezTo>
                  <a:cubicBezTo>
                    <a:pt x="4" y="155"/>
                    <a:pt x="10" y="137"/>
                    <a:pt x="3" y="132"/>
                  </a:cubicBezTo>
                  <a:cubicBezTo>
                    <a:pt x="3" y="120"/>
                    <a:pt x="3" y="108"/>
                    <a:pt x="3" y="96"/>
                  </a:cubicBezTo>
                  <a:cubicBezTo>
                    <a:pt x="1" y="86"/>
                    <a:pt x="7" y="68"/>
                    <a:pt x="0" y="63"/>
                  </a:cubicBezTo>
                  <a:cubicBezTo>
                    <a:pt x="0" y="54"/>
                    <a:pt x="0" y="45"/>
                    <a:pt x="0" y="36"/>
                  </a:cubicBezTo>
                  <a:cubicBezTo>
                    <a:pt x="111" y="28"/>
                    <a:pt x="213" y="11"/>
                    <a:pt x="321" y="0"/>
                  </a:cubicBezTo>
                  <a:cubicBezTo>
                    <a:pt x="321" y="22"/>
                    <a:pt x="321" y="44"/>
                    <a:pt x="321" y="66"/>
                  </a:cubicBezTo>
                  <a:cubicBezTo>
                    <a:pt x="321" y="92"/>
                    <a:pt x="321" y="118"/>
                    <a:pt x="321" y="144"/>
                  </a:cubicBezTo>
                  <a:close/>
                  <a:moveTo>
                    <a:pt x="282" y="156"/>
                  </a:moveTo>
                  <a:cubicBezTo>
                    <a:pt x="284" y="117"/>
                    <a:pt x="279" y="85"/>
                    <a:pt x="279" y="48"/>
                  </a:cubicBezTo>
                  <a:cubicBezTo>
                    <a:pt x="242" y="54"/>
                    <a:pt x="205" y="60"/>
                    <a:pt x="168" y="66"/>
                  </a:cubicBezTo>
                  <a:cubicBezTo>
                    <a:pt x="154" y="68"/>
                    <a:pt x="132" y="62"/>
                    <a:pt x="123" y="69"/>
                  </a:cubicBezTo>
                  <a:cubicBezTo>
                    <a:pt x="107" y="69"/>
                    <a:pt x="91" y="69"/>
                    <a:pt x="75" y="69"/>
                  </a:cubicBezTo>
                  <a:cubicBezTo>
                    <a:pt x="61" y="71"/>
                    <a:pt x="39" y="65"/>
                    <a:pt x="30" y="72"/>
                  </a:cubicBezTo>
                  <a:cubicBezTo>
                    <a:pt x="30" y="78"/>
                    <a:pt x="30" y="84"/>
                    <a:pt x="30" y="90"/>
                  </a:cubicBezTo>
                  <a:cubicBezTo>
                    <a:pt x="32" y="102"/>
                    <a:pt x="26" y="122"/>
                    <a:pt x="33" y="129"/>
                  </a:cubicBezTo>
                  <a:cubicBezTo>
                    <a:pt x="33" y="144"/>
                    <a:pt x="33" y="159"/>
                    <a:pt x="33" y="174"/>
                  </a:cubicBezTo>
                  <a:cubicBezTo>
                    <a:pt x="33" y="191"/>
                    <a:pt x="33" y="208"/>
                    <a:pt x="33" y="225"/>
                  </a:cubicBezTo>
                  <a:cubicBezTo>
                    <a:pt x="35" y="234"/>
                    <a:pt x="29" y="251"/>
                    <a:pt x="36" y="255"/>
                  </a:cubicBezTo>
                  <a:cubicBezTo>
                    <a:pt x="36" y="264"/>
                    <a:pt x="36" y="273"/>
                    <a:pt x="36" y="282"/>
                  </a:cubicBezTo>
                  <a:cubicBezTo>
                    <a:pt x="38" y="300"/>
                    <a:pt x="32" y="326"/>
                    <a:pt x="39" y="339"/>
                  </a:cubicBezTo>
                  <a:cubicBezTo>
                    <a:pt x="39" y="355"/>
                    <a:pt x="39" y="371"/>
                    <a:pt x="39" y="387"/>
                  </a:cubicBezTo>
                  <a:cubicBezTo>
                    <a:pt x="41" y="402"/>
                    <a:pt x="35" y="425"/>
                    <a:pt x="42" y="435"/>
                  </a:cubicBezTo>
                  <a:cubicBezTo>
                    <a:pt x="42" y="451"/>
                    <a:pt x="42" y="467"/>
                    <a:pt x="42" y="483"/>
                  </a:cubicBezTo>
                  <a:cubicBezTo>
                    <a:pt x="44" y="500"/>
                    <a:pt x="38" y="525"/>
                    <a:pt x="45" y="537"/>
                  </a:cubicBezTo>
                  <a:cubicBezTo>
                    <a:pt x="45" y="552"/>
                    <a:pt x="45" y="567"/>
                    <a:pt x="45" y="582"/>
                  </a:cubicBezTo>
                  <a:cubicBezTo>
                    <a:pt x="51" y="585"/>
                    <a:pt x="70" y="580"/>
                    <a:pt x="84" y="582"/>
                  </a:cubicBezTo>
                  <a:cubicBezTo>
                    <a:pt x="94" y="582"/>
                    <a:pt x="104" y="582"/>
                    <a:pt x="114" y="582"/>
                  </a:cubicBezTo>
                  <a:cubicBezTo>
                    <a:pt x="125" y="582"/>
                    <a:pt x="136" y="582"/>
                    <a:pt x="147" y="582"/>
                  </a:cubicBezTo>
                  <a:cubicBezTo>
                    <a:pt x="156" y="580"/>
                    <a:pt x="173" y="586"/>
                    <a:pt x="177" y="579"/>
                  </a:cubicBezTo>
                  <a:cubicBezTo>
                    <a:pt x="187" y="579"/>
                    <a:pt x="197" y="579"/>
                    <a:pt x="207" y="579"/>
                  </a:cubicBezTo>
                  <a:cubicBezTo>
                    <a:pt x="217" y="579"/>
                    <a:pt x="227" y="579"/>
                    <a:pt x="237" y="579"/>
                  </a:cubicBezTo>
                  <a:cubicBezTo>
                    <a:pt x="246" y="577"/>
                    <a:pt x="263" y="583"/>
                    <a:pt x="267" y="576"/>
                  </a:cubicBezTo>
                  <a:cubicBezTo>
                    <a:pt x="263" y="499"/>
                    <a:pt x="278" y="441"/>
                    <a:pt x="276" y="366"/>
                  </a:cubicBezTo>
                  <a:cubicBezTo>
                    <a:pt x="283" y="358"/>
                    <a:pt x="277" y="337"/>
                    <a:pt x="279" y="324"/>
                  </a:cubicBezTo>
                  <a:cubicBezTo>
                    <a:pt x="279" y="313"/>
                    <a:pt x="279" y="302"/>
                    <a:pt x="279" y="291"/>
                  </a:cubicBezTo>
                  <a:cubicBezTo>
                    <a:pt x="286" y="283"/>
                    <a:pt x="280" y="262"/>
                    <a:pt x="282" y="249"/>
                  </a:cubicBezTo>
                  <a:cubicBezTo>
                    <a:pt x="282" y="234"/>
                    <a:pt x="282" y="219"/>
                    <a:pt x="282" y="204"/>
                  </a:cubicBezTo>
                  <a:cubicBezTo>
                    <a:pt x="282" y="188"/>
                    <a:pt x="282" y="172"/>
                    <a:pt x="282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1" name="Freeform 142"/>
            <p:cNvSpPr/>
            <p:nvPr/>
          </p:nvSpPr>
          <p:spPr bwMode="auto">
            <a:xfrm>
              <a:off x="14043026" y="1692275"/>
              <a:ext cx="31750" cy="133350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2" name="Freeform 143"/>
            <p:cNvSpPr/>
            <p:nvPr/>
          </p:nvSpPr>
          <p:spPr bwMode="auto">
            <a:xfrm>
              <a:off x="14266863" y="1655762"/>
              <a:ext cx="20638" cy="125412"/>
            </a:xfrm>
            <a:custGeom>
              <a:avLst/>
              <a:gdLst>
                <a:gd name="T0" fmla="*/ 7 w 7"/>
                <a:gd name="T1" fmla="*/ 0 h 42"/>
                <a:gd name="T2" fmla="*/ 7 w 7"/>
                <a:gd name="T3" fmla="*/ 42 h 42"/>
                <a:gd name="T4" fmla="*/ 4 w 7"/>
                <a:gd name="T5" fmla="*/ 0 h 42"/>
                <a:gd name="T6" fmla="*/ 7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144"/>
            <p:cNvSpPr/>
            <p:nvPr/>
          </p:nvSpPr>
          <p:spPr bwMode="auto">
            <a:xfrm>
              <a:off x="15322551" y="1763712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4" name="Freeform 147"/>
            <p:cNvSpPr/>
            <p:nvPr/>
          </p:nvSpPr>
          <p:spPr bwMode="auto">
            <a:xfrm>
              <a:off x="16864013" y="1771650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5" name="Freeform 148"/>
            <p:cNvSpPr/>
            <p:nvPr/>
          </p:nvSpPr>
          <p:spPr bwMode="auto">
            <a:xfrm>
              <a:off x="12352338" y="1574800"/>
              <a:ext cx="517525" cy="1693862"/>
            </a:xfrm>
            <a:custGeom>
              <a:avLst/>
              <a:gdLst>
                <a:gd name="T0" fmla="*/ 135 w 173"/>
                <a:gd name="T1" fmla="*/ 36 h 567"/>
                <a:gd name="T2" fmla="*/ 162 w 173"/>
                <a:gd name="T3" fmla="*/ 390 h 567"/>
                <a:gd name="T4" fmla="*/ 165 w 173"/>
                <a:gd name="T5" fmla="*/ 420 h 567"/>
                <a:gd name="T6" fmla="*/ 165 w 173"/>
                <a:gd name="T7" fmla="*/ 459 h 567"/>
                <a:gd name="T8" fmla="*/ 168 w 173"/>
                <a:gd name="T9" fmla="*/ 510 h 567"/>
                <a:gd name="T10" fmla="*/ 168 w 173"/>
                <a:gd name="T11" fmla="*/ 555 h 567"/>
                <a:gd name="T12" fmla="*/ 162 w 173"/>
                <a:gd name="T13" fmla="*/ 561 h 567"/>
                <a:gd name="T14" fmla="*/ 129 w 173"/>
                <a:gd name="T15" fmla="*/ 564 h 567"/>
                <a:gd name="T16" fmla="*/ 99 w 173"/>
                <a:gd name="T17" fmla="*/ 564 h 567"/>
                <a:gd name="T18" fmla="*/ 66 w 173"/>
                <a:gd name="T19" fmla="*/ 567 h 567"/>
                <a:gd name="T20" fmla="*/ 33 w 173"/>
                <a:gd name="T21" fmla="*/ 567 h 567"/>
                <a:gd name="T22" fmla="*/ 0 w 173"/>
                <a:gd name="T23" fmla="*/ 567 h 567"/>
                <a:gd name="T24" fmla="*/ 0 w 173"/>
                <a:gd name="T25" fmla="*/ 522 h 567"/>
                <a:gd name="T26" fmla="*/ 138 w 173"/>
                <a:gd name="T27" fmla="*/ 525 h 567"/>
                <a:gd name="T28" fmla="*/ 141 w 173"/>
                <a:gd name="T29" fmla="*/ 525 h 567"/>
                <a:gd name="T30" fmla="*/ 138 w 173"/>
                <a:gd name="T31" fmla="*/ 471 h 567"/>
                <a:gd name="T32" fmla="*/ 105 w 173"/>
                <a:gd name="T33" fmla="*/ 36 h 567"/>
                <a:gd name="T34" fmla="*/ 3 w 173"/>
                <a:gd name="T35" fmla="*/ 45 h 567"/>
                <a:gd name="T36" fmla="*/ 3 w 173"/>
                <a:gd name="T37" fmla="*/ 9 h 567"/>
                <a:gd name="T38" fmla="*/ 15 w 173"/>
                <a:gd name="T39" fmla="*/ 6 h 567"/>
                <a:gd name="T40" fmla="*/ 132 w 173"/>
                <a:gd name="T41" fmla="*/ 0 h 567"/>
                <a:gd name="T42" fmla="*/ 135 w 173"/>
                <a:gd name="T43" fmla="*/ 3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3" h="567">
                  <a:moveTo>
                    <a:pt x="135" y="36"/>
                  </a:moveTo>
                  <a:cubicBezTo>
                    <a:pt x="136" y="162"/>
                    <a:pt x="159" y="266"/>
                    <a:pt x="162" y="390"/>
                  </a:cubicBezTo>
                  <a:cubicBezTo>
                    <a:pt x="164" y="399"/>
                    <a:pt x="158" y="416"/>
                    <a:pt x="165" y="420"/>
                  </a:cubicBezTo>
                  <a:cubicBezTo>
                    <a:pt x="165" y="433"/>
                    <a:pt x="165" y="446"/>
                    <a:pt x="165" y="459"/>
                  </a:cubicBezTo>
                  <a:cubicBezTo>
                    <a:pt x="167" y="475"/>
                    <a:pt x="161" y="499"/>
                    <a:pt x="168" y="510"/>
                  </a:cubicBezTo>
                  <a:cubicBezTo>
                    <a:pt x="165" y="526"/>
                    <a:pt x="173" y="547"/>
                    <a:pt x="168" y="555"/>
                  </a:cubicBezTo>
                  <a:cubicBezTo>
                    <a:pt x="165" y="556"/>
                    <a:pt x="166" y="561"/>
                    <a:pt x="162" y="561"/>
                  </a:cubicBezTo>
                  <a:cubicBezTo>
                    <a:pt x="152" y="563"/>
                    <a:pt x="134" y="557"/>
                    <a:pt x="129" y="564"/>
                  </a:cubicBezTo>
                  <a:cubicBezTo>
                    <a:pt x="119" y="564"/>
                    <a:pt x="109" y="564"/>
                    <a:pt x="99" y="564"/>
                  </a:cubicBezTo>
                  <a:cubicBezTo>
                    <a:pt x="89" y="566"/>
                    <a:pt x="71" y="560"/>
                    <a:pt x="66" y="567"/>
                  </a:cubicBezTo>
                  <a:cubicBezTo>
                    <a:pt x="55" y="567"/>
                    <a:pt x="44" y="567"/>
                    <a:pt x="33" y="567"/>
                  </a:cubicBezTo>
                  <a:cubicBezTo>
                    <a:pt x="22" y="567"/>
                    <a:pt x="11" y="567"/>
                    <a:pt x="0" y="567"/>
                  </a:cubicBezTo>
                  <a:cubicBezTo>
                    <a:pt x="0" y="552"/>
                    <a:pt x="0" y="537"/>
                    <a:pt x="0" y="522"/>
                  </a:cubicBezTo>
                  <a:cubicBezTo>
                    <a:pt x="48" y="514"/>
                    <a:pt x="88" y="536"/>
                    <a:pt x="138" y="525"/>
                  </a:cubicBezTo>
                  <a:cubicBezTo>
                    <a:pt x="139" y="525"/>
                    <a:pt x="140" y="525"/>
                    <a:pt x="141" y="525"/>
                  </a:cubicBezTo>
                  <a:cubicBezTo>
                    <a:pt x="139" y="508"/>
                    <a:pt x="145" y="483"/>
                    <a:pt x="138" y="471"/>
                  </a:cubicBezTo>
                  <a:cubicBezTo>
                    <a:pt x="137" y="318"/>
                    <a:pt x="108" y="177"/>
                    <a:pt x="105" y="36"/>
                  </a:cubicBezTo>
                  <a:cubicBezTo>
                    <a:pt x="69" y="29"/>
                    <a:pt x="32" y="37"/>
                    <a:pt x="3" y="45"/>
                  </a:cubicBezTo>
                  <a:cubicBezTo>
                    <a:pt x="3" y="33"/>
                    <a:pt x="3" y="21"/>
                    <a:pt x="3" y="9"/>
                  </a:cubicBezTo>
                  <a:cubicBezTo>
                    <a:pt x="7" y="8"/>
                    <a:pt x="14" y="10"/>
                    <a:pt x="15" y="6"/>
                  </a:cubicBezTo>
                  <a:cubicBezTo>
                    <a:pt x="52" y="2"/>
                    <a:pt x="91" y="0"/>
                    <a:pt x="132" y="0"/>
                  </a:cubicBezTo>
                  <a:cubicBezTo>
                    <a:pt x="134" y="11"/>
                    <a:pt x="128" y="30"/>
                    <a:pt x="13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150"/>
            <p:cNvSpPr/>
            <p:nvPr/>
          </p:nvSpPr>
          <p:spPr bwMode="auto">
            <a:xfrm>
              <a:off x="14050963" y="1933575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7" name="Freeform 152"/>
            <p:cNvSpPr/>
            <p:nvPr/>
          </p:nvSpPr>
          <p:spPr bwMode="auto">
            <a:xfrm>
              <a:off x="16871951" y="1978025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8" name="Freeform 155"/>
            <p:cNvSpPr/>
            <p:nvPr/>
          </p:nvSpPr>
          <p:spPr bwMode="auto">
            <a:xfrm>
              <a:off x="18072101" y="1970087"/>
              <a:ext cx="33338" cy="115887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156"/>
            <p:cNvSpPr>
              <a:spLocks noEditPoints="1"/>
            </p:cNvSpPr>
            <p:nvPr/>
          </p:nvSpPr>
          <p:spPr bwMode="auto">
            <a:xfrm>
              <a:off x="12952413" y="1493837"/>
              <a:ext cx="1182688" cy="1747837"/>
            </a:xfrm>
            <a:custGeom>
              <a:avLst/>
              <a:gdLst>
                <a:gd name="T0" fmla="*/ 375 w 396"/>
                <a:gd name="T1" fmla="*/ 183 h 585"/>
                <a:gd name="T2" fmla="*/ 375 w 396"/>
                <a:gd name="T3" fmla="*/ 216 h 585"/>
                <a:gd name="T4" fmla="*/ 378 w 396"/>
                <a:gd name="T5" fmla="*/ 246 h 585"/>
                <a:gd name="T6" fmla="*/ 396 w 396"/>
                <a:gd name="T7" fmla="*/ 567 h 585"/>
                <a:gd name="T8" fmla="*/ 363 w 396"/>
                <a:gd name="T9" fmla="*/ 570 h 585"/>
                <a:gd name="T10" fmla="*/ 333 w 396"/>
                <a:gd name="T11" fmla="*/ 570 h 585"/>
                <a:gd name="T12" fmla="*/ 303 w 396"/>
                <a:gd name="T13" fmla="*/ 573 h 585"/>
                <a:gd name="T14" fmla="*/ 270 w 396"/>
                <a:gd name="T15" fmla="*/ 573 h 585"/>
                <a:gd name="T16" fmla="*/ 240 w 396"/>
                <a:gd name="T17" fmla="*/ 576 h 585"/>
                <a:gd name="T18" fmla="*/ 207 w 396"/>
                <a:gd name="T19" fmla="*/ 576 h 585"/>
                <a:gd name="T20" fmla="*/ 177 w 396"/>
                <a:gd name="T21" fmla="*/ 579 h 585"/>
                <a:gd name="T22" fmla="*/ 147 w 396"/>
                <a:gd name="T23" fmla="*/ 579 h 585"/>
                <a:gd name="T24" fmla="*/ 114 w 396"/>
                <a:gd name="T25" fmla="*/ 582 h 585"/>
                <a:gd name="T26" fmla="*/ 84 w 396"/>
                <a:gd name="T27" fmla="*/ 582 h 585"/>
                <a:gd name="T28" fmla="*/ 51 w 396"/>
                <a:gd name="T29" fmla="*/ 585 h 585"/>
                <a:gd name="T30" fmla="*/ 33 w 396"/>
                <a:gd name="T31" fmla="*/ 582 h 585"/>
                <a:gd name="T32" fmla="*/ 33 w 396"/>
                <a:gd name="T33" fmla="*/ 498 h 585"/>
                <a:gd name="T34" fmla="*/ 30 w 396"/>
                <a:gd name="T35" fmla="*/ 447 h 585"/>
                <a:gd name="T36" fmla="*/ 30 w 396"/>
                <a:gd name="T37" fmla="*/ 414 h 585"/>
                <a:gd name="T38" fmla="*/ 27 w 396"/>
                <a:gd name="T39" fmla="*/ 384 h 585"/>
                <a:gd name="T40" fmla="*/ 0 w 396"/>
                <a:gd name="T41" fmla="*/ 21 h 585"/>
                <a:gd name="T42" fmla="*/ 366 w 396"/>
                <a:gd name="T43" fmla="*/ 0 h 585"/>
                <a:gd name="T44" fmla="*/ 369 w 396"/>
                <a:gd name="T45" fmla="*/ 36 h 585"/>
                <a:gd name="T46" fmla="*/ 369 w 396"/>
                <a:gd name="T47" fmla="*/ 66 h 585"/>
                <a:gd name="T48" fmla="*/ 372 w 396"/>
                <a:gd name="T49" fmla="*/ 111 h 585"/>
                <a:gd name="T50" fmla="*/ 372 w 396"/>
                <a:gd name="T51" fmla="*/ 147 h 585"/>
                <a:gd name="T52" fmla="*/ 375 w 396"/>
                <a:gd name="T53" fmla="*/ 183 h 585"/>
                <a:gd name="T54" fmla="*/ 315 w 396"/>
                <a:gd name="T55" fmla="*/ 39 h 585"/>
                <a:gd name="T56" fmla="*/ 159 w 396"/>
                <a:gd name="T57" fmla="*/ 48 h 585"/>
                <a:gd name="T58" fmla="*/ 129 w 396"/>
                <a:gd name="T59" fmla="*/ 51 h 585"/>
                <a:gd name="T60" fmla="*/ 102 w 396"/>
                <a:gd name="T61" fmla="*/ 51 h 585"/>
                <a:gd name="T62" fmla="*/ 72 w 396"/>
                <a:gd name="T63" fmla="*/ 54 h 585"/>
                <a:gd name="T64" fmla="*/ 42 w 396"/>
                <a:gd name="T65" fmla="*/ 54 h 585"/>
                <a:gd name="T66" fmla="*/ 42 w 396"/>
                <a:gd name="T67" fmla="*/ 114 h 585"/>
                <a:gd name="T68" fmla="*/ 45 w 396"/>
                <a:gd name="T69" fmla="*/ 171 h 585"/>
                <a:gd name="T70" fmla="*/ 66 w 396"/>
                <a:gd name="T71" fmla="*/ 462 h 585"/>
                <a:gd name="T72" fmla="*/ 69 w 396"/>
                <a:gd name="T73" fmla="*/ 504 h 585"/>
                <a:gd name="T74" fmla="*/ 69 w 396"/>
                <a:gd name="T75" fmla="*/ 546 h 585"/>
                <a:gd name="T76" fmla="*/ 348 w 396"/>
                <a:gd name="T77" fmla="*/ 537 h 585"/>
                <a:gd name="T78" fmla="*/ 342 w 396"/>
                <a:gd name="T79" fmla="*/ 495 h 585"/>
                <a:gd name="T80" fmla="*/ 339 w 396"/>
                <a:gd name="T81" fmla="*/ 438 h 585"/>
                <a:gd name="T82" fmla="*/ 339 w 396"/>
                <a:gd name="T83" fmla="*/ 405 h 585"/>
                <a:gd name="T84" fmla="*/ 339 w 396"/>
                <a:gd name="T85" fmla="*/ 375 h 585"/>
                <a:gd name="T86" fmla="*/ 339 w 396"/>
                <a:gd name="T87" fmla="*/ 327 h 585"/>
                <a:gd name="T88" fmla="*/ 336 w 396"/>
                <a:gd name="T89" fmla="*/ 267 h 585"/>
                <a:gd name="T90" fmla="*/ 336 w 396"/>
                <a:gd name="T91" fmla="*/ 207 h 585"/>
                <a:gd name="T92" fmla="*/ 336 w 396"/>
                <a:gd name="T93" fmla="*/ 123 h 585"/>
                <a:gd name="T94" fmla="*/ 315 w 396"/>
                <a:gd name="T95" fmla="*/ 39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85">
                  <a:moveTo>
                    <a:pt x="375" y="183"/>
                  </a:moveTo>
                  <a:cubicBezTo>
                    <a:pt x="375" y="194"/>
                    <a:pt x="375" y="205"/>
                    <a:pt x="375" y="216"/>
                  </a:cubicBezTo>
                  <a:cubicBezTo>
                    <a:pt x="377" y="225"/>
                    <a:pt x="371" y="242"/>
                    <a:pt x="378" y="246"/>
                  </a:cubicBezTo>
                  <a:cubicBezTo>
                    <a:pt x="383" y="354"/>
                    <a:pt x="392" y="458"/>
                    <a:pt x="396" y="567"/>
                  </a:cubicBezTo>
                  <a:cubicBezTo>
                    <a:pt x="386" y="569"/>
                    <a:pt x="368" y="563"/>
                    <a:pt x="363" y="570"/>
                  </a:cubicBezTo>
                  <a:cubicBezTo>
                    <a:pt x="353" y="570"/>
                    <a:pt x="343" y="570"/>
                    <a:pt x="333" y="570"/>
                  </a:cubicBezTo>
                  <a:cubicBezTo>
                    <a:pt x="324" y="572"/>
                    <a:pt x="307" y="566"/>
                    <a:pt x="303" y="573"/>
                  </a:cubicBezTo>
                  <a:cubicBezTo>
                    <a:pt x="292" y="573"/>
                    <a:pt x="281" y="573"/>
                    <a:pt x="270" y="573"/>
                  </a:cubicBezTo>
                  <a:cubicBezTo>
                    <a:pt x="261" y="575"/>
                    <a:pt x="244" y="569"/>
                    <a:pt x="240" y="576"/>
                  </a:cubicBezTo>
                  <a:cubicBezTo>
                    <a:pt x="229" y="576"/>
                    <a:pt x="218" y="576"/>
                    <a:pt x="207" y="576"/>
                  </a:cubicBezTo>
                  <a:cubicBezTo>
                    <a:pt x="198" y="578"/>
                    <a:pt x="181" y="572"/>
                    <a:pt x="177" y="579"/>
                  </a:cubicBezTo>
                  <a:cubicBezTo>
                    <a:pt x="167" y="579"/>
                    <a:pt x="157" y="579"/>
                    <a:pt x="147" y="579"/>
                  </a:cubicBezTo>
                  <a:cubicBezTo>
                    <a:pt x="137" y="581"/>
                    <a:pt x="119" y="575"/>
                    <a:pt x="114" y="582"/>
                  </a:cubicBezTo>
                  <a:cubicBezTo>
                    <a:pt x="104" y="582"/>
                    <a:pt x="94" y="582"/>
                    <a:pt x="84" y="582"/>
                  </a:cubicBezTo>
                  <a:cubicBezTo>
                    <a:pt x="74" y="584"/>
                    <a:pt x="56" y="578"/>
                    <a:pt x="51" y="585"/>
                  </a:cubicBezTo>
                  <a:cubicBezTo>
                    <a:pt x="44" y="585"/>
                    <a:pt x="37" y="585"/>
                    <a:pt x="33" y="582"/>
                  </a:cubicBezTo>
                  <a:cubicBezTo>
                    <a:pt x="31" y="561"/>
                    <a:pt x="34" y="527"/>
                    <a:pt x="33" y="498"/>
                  </a:cubicBezTo>
                  <a:cubicBezTo>
                    <a:pt x="31" y="482"/>
                    <a:pt x="37" y="458"/>
                    <a:pt x="30" y="447"/>
                  </a:cubicBezTo>
                  <a:cubicBezTo>
                    <a:pt x="30" y="436"/>
                    <a:pt x="30" y="425"/>
                    <a:pt x="30" y="414"/>
                  </a:cubicBezTo>
                  <a:cubicBezTo>
                    <a:pt x="28" y="405"/>
                    <a:pt x="34" y="388"/>
                    <a:pt x="27" y="384"/>
                  </a:cubicBezTo>
                  <a:cubicBezTo>
                    <a:pt x="20" y="261"/>
                    <a:pt x="7" y="144"/>
                    <a:pt x="0" y="21"/>
                  </a:cubicBezTo>
                  <a:cubicBezTo>
                    <a:pt x="124" y="16"/>
                    <a:pt x="242" y="5"/>
                    <a:pt x="366" y="0"/>
                  </a:cubicBezTo>
                  <a:cubicBezTo>
                    <a:pt x="368" y="11"/>
                    <a:pt x="362" y="30"/>
                    <a:pt x="369" y="36"/>
                  </a:cubicBezTo>
                  <a:cubicBezTo>
                    <a:pt x="369" y="46"/>
                    <a:pt x="369" y="56"/>
                    <a:pt x="369" y="66"/>
                  </a:cubicBezTo>
                  <a:cubicBezTo>
                    <a:pt x="371" y="80"/>
                    <a:pt x="365" y="102"/>
                    <a:pt x="372" y="111"/>
                  </a:cubicBezTo>
                  <a:cubicBezTo>
                    <a:pt x="372" y="123"/>
                    <a:pt x="372" y="135"/>
                    <a:pt x="372" y="147"/>
                  </a:cubicBezTo>
                  <a:cubicBezTo>
                    <a:pt x="374" y="158"/>
                    <a:pt x="368" y="177"/>
                    <a:pt x="375" y="183"/>
                  </a:cubicBezTo>
                  <a:close/>
                  <a:moveTo>
                    <a:pt x="315" y="39"/>
                  </a:moveTo>
                  <a:cubicBezTo>
                    <a:pt x="260" y="39"/>
                    <a:pt x="213" y="47"/>
                    <a:pt x="159" y="48"/>
                  </a:cubicBezTo>
                  <a:cubicBezTo>
                    <a:pt x="150" y="50"/>
                    <a:pt x="133" y="44"/>
                    <a:pt x="129" y="51"/>
                  </a:cubicBezTo>
                  <a:cubicBezTo>
                    <a:pt x="120" y="51"/>
                    <a:pt x="111" y="51"/>
                    <a:pt x="102" y="51"/>
                  </a:cubicBezTo>
                  <a:cubicBezTo>
                    <a:pt x="93" y="53"/>
                    <a:pt x="76" y="47"/>
                    <a:pt x="72" y="54"/>
                  </a:cubicBezTo>
                  <a:cubicBezTo>
                    <a:pt x="62" y="54"/>
                    <a:pt x="52" y="54"/>
                    <a:pt x="42" y="54"/>
                  </a:cubicBezTo>
                  <a:cubicBezTo>
                    <a:pt x="42" y="74"/>
                    <a:pt x="42" y="94"/>
                    <a:pt x="42" y="114"/>
                  </a:cubicBezTo>
                  <a:cubicBezTo>
                    <a:pt x="44" y="132"/>
                    <a:pt x="38" y="158"/>
                    <a:pt x="45" y="171"/>
                  </a:cubicBezTo>
                  <a:cubicBezTo>
                    <a:pt x="46" y="274"/>
                    <a:pt x="62" y="362"/>
                    <a:pt x="66" y="462"/>
                  </a:cubicBezTo>
                  <a:cubicBezTo>
                    <a:pt x="68" y="475"/>
                    <a:pt x="62" y="496"/>
                    <a:pt x="69" y="504"/>
                  </a:cubicBezTo>
                  <a:cubicBezTo>
                    <a:pt x="69" y="518"/>
                    <a:pt x="69" y="532"/>
                    <a:pt x="69" y="546"/>
                  </a:cubicBezTo>
                  <a:cubicBezTo>
                    <a:pt x="163" y="555"/>
                    <a:pt x="260" y="543"/>
                    <a:pt x="348" y="537"/>
                  </a:cubicBezTo>
                  <a:cubicBezTo>
                    <a:pt x="348" y="521"/>
                    <a:pt x="341" y="512"/>
                    <a:pt x="342" y="495"/>
                  </a:cubicBezTo>
                  <a:cubicBezTo>
                    <a:pt x="340" y="477"/>
                    <a:pt x="346" y="451"/>
                    <a:pt x="339" y="438"/>
                  </a:cubicBezTo>
                  <a:cubicBezTo>
                    <a:pt x="339" y="427"/>
                    <a:pt x="339" y="416"/>
                    <a:pt x="339" y="405"/>
                  </a:cubicBezTo>
                  <a:cubicBezTo>
                    <a:pt x="339" y="395"/>
                    <a:pt x="339" y="385"/>
                    <a:pt x="339" y="375"/>
                  </a:cubicBezTo>
                  <a:cubicBezTo>
                    <a:pt x="339" y="359"/>
                    <a:pt x="339" y="343"/>
                    <a:pt x="339" y="327"/>
                  </a:cubicBezTo>
                  <a:cubicBezTo>
                    <a:pt x="337" y="308"/>
                    <a:pt x="343" y="281"/>
                    <a:pt x="336" y="267"/>
                  </a:cubicBezTo>
                  <a:cubicBezTo>
                    <a:pt x="336" y="247"/>
                    <a:pt x="336" y="227"/>
                    <a:pt x="336" y="207"/>
                  </a:cubicBezTo>
                  <a:cubicBezTo>
                    <a:pt x="336" y="190"/>
                    <a:pt x="336" y="158"/>
                    <a:pt x="336" y="123"/>
                  </a:cubicBezTo>
                  <a:cubicBezTo>
                    <a:pt x="336" y="83"/>
                    <a:pt x="347" y="19"/>
                    <a:pt x="31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0" name="Freeform 158"/>
            <p:cNvSpPr/>
            <p:nvPr/>
          </p:nvSpPr>
          <p:spPr bwMode="auto">
            <a:xfrm>
              <a:off x="14060488" y="2139950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1" name="Freeform 160"/>
            <p:cNvSpPr/>
            <p:nvPr/>
          </p:nvSpPr>
          <p:spPr bwMode="auto">
            <a:xfrm>
              <a:off x="17821276" y="2139950"/>
              <a:ext cx="33338" cy="169862"/>
            </a:xfrm>
            <a:custGeom>
              <a:avLst/>
              <a:gdLst>
                <a:gd name="T0" fmla="*/ 4 w 11"/>
                <a:gd name="T1" fmla="*/ 57 h 57"/>
                <a:gd name="T2" fmla="*/ 7 w 11"/>
                <a:gd name="T3" fmla="*/ 0 h 57"/>
                <a:gd name="T4" fmla="*/ 4 w 11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5" y="18"/>
                    <a:pt x="11" y="44"/>
                    <a:pt x="4" y="57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2" name="Freeform 161"/>
            <p:cNvSpPr/>
            <p:nvPr/>
          </p:nvSpPr>
          <p:spPr bwMode="auto">
            <a:xfrm>
              <a:off x="18064163" y="2201862"/>
              <a:ext cx="31750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3" name="Freeform 162"/>
            <p:cNvSpPr/>
            <p:nvPr/>
          </p:nvSpPr>
          <p:spPr bwMode="auto">
            <a:xfrm>
              <a:off x="14097001" y="2122487"/>
              <a:ext cx="31750" cy="258762"/>
            </a:xfrm>
            <a:custGeom>
              <a:avLst/>
              <a:gdLst>
                <a:gd name="T0" fmla="*/ 4 w 11"/>
                <a:gd name="T1" fmla="*/ 0 h 87"/>
                <a:gd name="T2" fmla="*/ 7 w 11"/>
                <a:gd name="T3" fmla="*/ 87 h 87"/>
                <a:gd name="T4" fmla="*/ 4 w 11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7">
                  <a:moveTo>
                    <a:pt x="4" y="0"/>
                  </a:moveTo>
                  <a:cubicBezTo>
                    <a:pt x="11" y="23"/>
                    <a:pt x="5" y="59"/>
                    <a:pt x="7" y="87"/>
                  </a:cubicBezTo>
                  <a:cubicBezTo>
                    <a:pt x="0" y="64"/>
                    <a:pt x="6" y="28"/>
                    <a:pt x="4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4" name="Freeform 164"/>
            <p:cNvSpPr/>
            <p:nvPr/>
          </p:nvSpPr>
          <p:spPr bwMode="auto">
            <a:xfrm>
              <a:off x="16881476" y="2184400"/>
              <a:ext cx="33338" cy="134937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5" name="Freeform 165"/>
            <p:cNvSpPr/>
            <p:nvPr/>
          </p:nvSpPr>
          <p:spPr bwMode="auto">
            <a:xfrm>
              <a:off x="14274801" y="2130425"/>
              <a:ext cx="22225" cy="349250"/>
            </a:xfrm>
            <a:custGeom>
              <a:avLst/>
              <a:gdLst>
                <a:gd name="T0" fmla="*/ 7 w 7"/>
                <a:gd name="T1" fmla="*/ 0 h 117"/>
                <a:gd name="T2" fmla="*/ 7 w 7"/>
                <a:gd name="T3" fmla="*/ 117 h 117"/>
                <a:gd name="T4" fmla="*/ 4 w 7"/>
                <a:gd name="T5" fmla="*/ 0 h 117"/>
                <a:gd name="T6" fmla="*/ 7 w 7"/>
                <a:gd name="T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7">
                  <a:moveTo>
                    <a:pt x="7" y="0"/>
                  </a:moveTo>
                  <a:cubicBezTo>
                    <a:pt x="7" y="39"/>
                    <a:pt x="7" y="78"/>
                    <a:pt x="7" y="117"/>
                  </a:cubicBezTo>
                  <a:cubicBezTo>
                    <a:pt x="0" y="84"/>
                    <a:pt x="6" y="3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6" name="Freeform 167"/>
            <p:cNvSpPr/>
            <p:nvPr/>
          </p:nvSpPr>
          <p:spPr bwMode="auto">
            <a:xfrm>
              <a:off x="18054638" y="2417762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7" name="Freeform 168"/>
            <p:cNvSpPr/>
            <p:nvPr/>
          </p:nvSpPr>
          <p:spPr bwMode="auto">
            <a:xfrm>
              <a:off x="16651288" y="2381250"/>
              <a:ext cx="9525" cy="117475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0 h 39"/>
                <a:gd name="T4" fmla="*/ 3 w 3"/>
                <a:gd name="T5" fmla="*/ 0 h 39"/>
                <a:gd name="T6" fmla="*/ 3 w 3"/>
                <a:gd name="T7" fmla="*/ 39 h 39"/>
                <a:gd name="T8" fmla="*/ 0 w 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8" name="Freeform 169"/>
            <p:cNvSpPr/>
            <p:nvPr/>
          </p:nvSpPr>
          <p:spPr bwMode="auto">
            <a:xfrm>
              <a:off x="16891001" y="2444750"/>
              <a:ext cx="31750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9" name="Freeform 171"/>
            <p:cNvSpPr/>
            <p:nvPr/>
          </p:nvSpPr>
          <p:spPr bwMode="auto">
            <a:xfrm>
              <a:off x="16844963" y="2506662"/>
              <a:ext cx="33338" cy="179387"/>
            </a:xfrm>
            <a:custGeom>
              <a:avLst/>
              <a:gdLst>
                <a:gd name="T0" fmla="*/ 4 w 11"/>
                <a:gd name="T1" fmla="*/ 0 h 60"/>
                <a:gd name="T2" fmla="*/ 7 w 11"/>
                <a:gd name="T3" fmla="*/ 60 h 60"/>
                <a:gd name="T4" fmla="*/ 4 w 11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0" name="Freeform 172"/>
            <p:cNvSpPr/>
            <p:nvPr/>
          </p:nvSpPr>
          <p:spPr bwMode="auto">
            <a:xfrm>
              <a:off x="18045113" y="2624137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1" name="Freeform 173"/>
            <p:cNvSpPr/>
            <p:nvPr/>
          </p:nvSpPr>
          <p:spPr bwMode="auto">
            <a:xfrm>
              <a:off x="13022263" y="2641600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2" name="Freeform 176"/>
            <p:cNvSpPr/>
            <p:nvPr/>
          </p:nvSpPr>
          <p:spPr bwMode="auto">
            <a:xfrm>
              <a:off x="15386051" y="2740025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3" name="Freeform 177"/>
            <p:cNvSpPr/>
            <p:nvPr/>
          </p:nvSpPr>
          <p:spPr bwMode="auto">
            <a:xfrm>
              <a:off x="16898938" y="2695575"/>
              <a:ext cx="33338" cy="125412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4" name="Freeform 178"/>
            <p:cNvSpPr/>
            <p:nvPr/>
          </p:nvSpPr>
          <p:spPr bwMode="auto">
            <a:xfrm>
              <a:off x="12823826" y="2740025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5" name="Freeform 180"/>
            <p:cNvSpPr/>
            <p:nvPr/>
          </p:nvSpPr>
          <p:spPr bwMode="auto">
            <a:xfrm>
              <a:off x="14314488" y="2803525"/>
              <a:ext cx="14288" cy="125412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6" name="Freeform 181"/>
            <p:cNvSpPr/>
            <p:nvPr/>
          </p:nvSpPr>
          <p:spPr bwMode="auto">
            <a:xfrm>
              <a:off x="16640176" y="2776537"/>
              <a:ext cx="31750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7" name="Freeform 182"/>
            <p:cNvSpPr/>
            <p:nvPr/>
          </p:nvSpPr>
          <p:spPr bwMode="auto">
            <a:xfrm>
              <a:off x="18037176" y="2803525"/>
              <a:ext cx="31750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8" name="Freeform 183"/>
            <p:cNvSpPr/>
            <p:nvPr/>
          </p:nvSpPr>
          <p:spPr bwMode="auto">
            <a:xfrm>
              <a:off x="18210213" y="2835275"/>
              <a:ext cx="115888" cy="33337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9" name="Freeform 184"/>
            <p:cNvSpPr/>
            <p:nvPr/>
          </p:nvSpPr>
          <p:spPr bwMode="auto">
            <a:xfrm>
              <a:off x="13030201" y="2828925"/>
              <a:ext cx="33338" cy="152400"/>
            </a:xfrm>
            <a:custGeom>
              <a:avLst/>
              <a:gdLst>
                <a:gd name="T0" fmla="*/ 7 w 11"/>
                <a:gd name="T1" fmla="*/ 51 h 51"/>
                <a:gd name="T2" fmla="*/ 4 w 11"/>
                <a:gd name="T3" fmla="*/ 0 h 51"/>
                <a:gd name="T4" fmla="*/ 7 w 11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51"/>
                  </a:moveTo>
                  <a:cubicBezTo>
                    <a:pt x="0" y="40"/>
                    <a:pt x="6" y="16"/>
                    <a:pt x="4" y="0"/>
                  </a:cubicBezTo>
                  <a:cubicBezTo>
                    <a:pt x="11" y="11"/>
                    <a:pt x="5" y="35"/>
                    <a:pt x="7" y="51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0" name="Freeform 188"/>
            <p:cNvSpPr/>
            <p:nvPr/>
          </p:nvSpPr>
          <p:spPr bwMode="auto">
            <a:xfrm>
              <a:off x="12833351" y="2946400"/>
              <a:ext cx="33338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1" name="Freeform 190"/>
            <p:cNvSpPr/>
            <p:nvPr/>
          </p:nvSpPr>
          <p:spPr bwMode="auto">
            <a:xfrm>
              <a:off x="13138151" y="2874962"/>
              <a:ext cx="33338" cy="125412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2" name="Freeform 191"/>
            <p:cNvSpPr/>
            <p:nvPr/>
          </p:nvSpPr>
          <p:spPr bwMode="auto">
            <a:xfrm>
              <a:off x="15395576" y="2936875"/>
              <a:ext cx="31750" cy="134937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3" name="Freeform 192"/>
            <p:cNvSpPr/>
            <p:nvPr/>
          </p:nvSpPr>
          <p:spPr bwMode="auto">
            <a:xfrm>
              <a:off x="17592676" y="2997200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4" name="Freeform 193"/>
            <p:cNvSpPr/>
            <p:nvPr/>
          </p:nvSpPr>
          <p:spPr bwMode="auto">
            <a:xfrm>
              <a:off x="17413288" y="3005137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5" name="Freeform 194"/>
            <p:cNvSpPr/>
            <p:nvPr/>
          </p:nvSpPr>
          <p:spPr bwMode="auto">
            <a:xfrm>
              <a:off x="17243426" y="3014662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6" name="Freeform 196"/>
            <p:cNvSpPr/>
            <p:nvPr/>
          </p:nvSpPr>
          <p:spPr bwMode="auto">
            <a:xfrm>
              <a:off x="17064038" y="3024187"/>
              <a:ext cx="88900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7" name="Freeform 199"/>
            <p:cNvSpPr/>
            <p:nvPr/>
          </p:nvSpPr>
          <p:spPr bwMode="auto">
            <a:xfrm>
              <a:off x="17691101" y="3048000"/>
              <a:ext cx="88900" cy="14287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8" name="Freeform 200"/>
            <p:cNvSpPr/>
            <p:nvPr/>
          </p:nvSpPr>
          <p:spPr bwMode="auto">
            <a:xfrm>
              <a:off x="16498888" y="3051175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9" name="Freeform 201"/>
            <p:cNvSpPr/>
            <p:nvPr/>
          </p:nvSpPr>
          <p:spPr bwMode="auto">
            <a:xfrm>
              <a:off x="14293851" y="3017837"/>
              <a:ext cx="31750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0" name="Freeform 203"/>
            <p:cNvSpPr/>
            <p:nvPr/>
          </p:nvSpPr>
          <p:spPr bwMode="auto">
            <a:xfrm>
              <a:off x="16149638" y="3068637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1" name="Freeform 204"/>
            <p:cNvSpPr/>
            <p:nvPr/>
          </p:nvSpPr>
          <p:spPr bwMode="auto">
            <a:xfrm>
              <a:off x="15979776" y="3078162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2" name="Freeform 205"/>
            <p:cNvSpPr/>
            <p:nvPr/>
          </p:nvSpPr>
          <p:spPr bwMode="auto">
            <a:xfrm>
              <a:off x="15809913" y="3086100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3" name="Freeform 207"/>
            <p:cNvSpPr/>
            <p:nvPr/>
          </p:nvSpPr>
          <p:spPr bwMode="auto">
            <a:xfrm>
              <a:off x="16722725" y="3095625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4" name="Freeform 208"/>
            <p:cNvSpPr/>
            <p:nvPr/>
          </p:nvSpPr>
          <p:spPr bwMode="auto">
            <a:xfrm>
              <a:off x="16525875" y="3105150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5" name="Freeform 209"/>
            <p:cNvSpPr/>
            <p:nvPr/>
          </p:nvSpPr>
          <p:spPr bwMode="auto">
            <a:xfrm>
              <a:off x="15281275" y="3113088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6" name="Freeform 210"/>
            <p:cNvSpPr/>
            <p:nvPr/>
          </p:nvSpPr>
          <p:spPr bwMode="auto">
            <a:xfrm>
              <a:off x="16338550" y="3113088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7" name="Freeform 211"/>
            <p:cNvSpPr/>
            <p:nvPr/>
          </p:nvSpPr>
          <p:spPr bwMode="auto">
            <a:xfrm>
              <a:off x="15101888" y="3122613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8" name="Freeform 212"/>
            <p:cNvSpPr/>
            <p:nvPr/>
          </p:nvSpPr>
          <p:spPr bwMode="auto">
            <a:xfrm>
              <a:off x="16141700" y="3122613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9" name="Freeform 213"/>
            <p:cNvSpPr/>
            <p:nvPr/>
          </p:nvSpPr>
          <p:spPr bwMode="auto">
            <a:xfrm>
              <a:off x="14922500" y="3132138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0" name="Freeform 214"/>
            <p:cNvSpPr/>
            <p:nvPr/>
          </p:nvSpPr>
          <p:spPr bwMode="auto">
            <a:xfrm>
              <a:off x="15944850" y="3132138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1" name="Freeform 215"/>
            <p:cNvSpPr/>
            <p:nvPr/>
          </p:nvSpPr>
          <p:spPr bwMode="auto">
            <a:xfrm>
              <a:off x="14744700" y="3140075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2" name="Freeform 216"/>
            <p:cNvSpPr/>
            <p:nvPr/>
          </p:nvSpPr>
          <p:spPr bwMode="auto">
            <a:xfrm>
              <a:off x="15746413" y="3140075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3" name="Freeform 217"/>
            <p:cNvSpPr/>
            <p:nvPr/>
          </p:nvSpPr>
          <p:spPr bwMode="auto">
            <a:xfrm>
              <a:off x="18467388" y="2997200"/>
              <a:ext cx="71438" cy="163512"/>
            </a:xfrm>
            <a:custGeom>
              <a:avLst/>
              <a:gdLst>
                <a:gd name="T0" fmla="*/ 13 w 24"/>
                <a:gd name="T1" fmla="*/ 55 h 55"/>
                <a:gd name="T2" fmla="*/ 1 w 24"/>
                <a:gd name="T3" fmla="*/ 7 h 55"/>
                <a:gd name="T4" fmla="*/ 16 w 24"/>
                <a:gd name="T5" fmla="*/ 4 h 55"/>
                <a:gd name="T6" fmla="*/ 13 w 24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5">
                  <a:moveTo>
                    <a:pt x="13" y="55"/>
                  </a:moveTo>
                  <a:cubicBezTo>
                    <a:pt x="8" y="40"/>
                    <a:pt x="24" y="4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14" y="20"/>
                    <a:pt x="20" y="44"/>
                    <a:pt x="13" y="55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4" name="Freeform 218"/>
            <p:cNvSpPr/>
            <p:nvPr/>
          </p:nvSpPr>
          <p:spPr bwMode="auto">
            <a:xfrm>
              <a:off x="15559088" y="3149600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5" name="Freeform 219"/>
            <p:cNvSpPr/>
            <p:nvPr/>
          </p:nvSpPr>
          <p:spPr bwMode="auto">
            <a:xfrm>
              <a:off x="14395450" y="3157538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6" name="Freeform 220"/>
            <p:cNvSpPr/>
            <p:nvPr/>
          </p:nvSpPr>
          <p:spPr bwMode="auto">
            <a:xfrm>
              <a:off x="15362238" y="3157538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7" name="Freeform 221"/>
            <p:cNvSpPr/>
            <p:nvPr/>
          </p:nvSpPr>
          <p:spPr bwMode="auto">
            <a:xfrm>
              <a:off x="15165388" y="3167063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8" name="Freeform 222"/>
            <p:cNvSpPr/>
            <p:nvPr/>
          </p:nvSpPr>
          <p:spPr bwMode="auto">
            <a:xfrm>
              <a:off x="14036675" y="3176588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9" name="Freeform 223"/>
            <p:cNvSpPr/>
            <p:nvPr/>
          </p:nvSpPr>
          <p:spPr bwMode="auto">
            <a:xfrm>
              <a:off x="14968538" y="3176588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0" name="Freeform 224"/>
            <p:cNvSpPr/>
            <p:nvPr/>
          </p:nvSpPr>
          <p:spPr bwMode="auto">
            <a:xfrm>
              <a:off x="13857288" y="3184525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1" name="Freeform 225"/>
            <p:cNvSpPr/>
            <p:nvPr/>
          </p:nvSpPr>
          <p:spPr bwMode="auto">
            <a:xfrm>
              <a:off x="14779625" y="3184525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2" name="Freeform 226"/>
            <p:cNvSpPr/>
            <p:nvPr/>
          </p:nvSpPr>
          <p:spPr bwMode="auto">
            <a:xfrm>
              <a:off x="13669963" y="3194050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3" name="Freeform 227"/>
            <p:cNvSpPr/>
            <p:nvPr/>
          </p:nvSpPr>
          <p:spPr bwMode="auto">
            <a:xfrm>
              <a:off x="14582775" y="3194050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4" name="Freeform 228"/>
            <p:cNvSpPr/>
            <p:nvPr/>
          </p:nvSpPr>
          <p:spPr bwMode="auto">
            <a:xfrm>
              <a:off x="13481050" y="3203575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5" name="Freeform 229"/>
            <p:cNvSpPr/>
            <p:nvPr/>
          </p:nvSpPr>
          <p:spPr bwMode="auto">
            <a:xfrm>
              <a:off x="14385925" y="3203575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6" name="Freeform 230"/>
            <p:cNvSpPr/>
            <p:nvPr/>
          </p:nvSpPr>
          <p:spPr bwMode="auto">
            <a:xfrm>
              <a:off x="13293725" y="3211513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7" name="Freeform 231"/>
            <p:cNvSpPr/>
            <p:nvPr/>
          </p:nvSpPr>
          <p:spPr bwMode="auto">
            <a:xfrm>
              <a:off x="14197013" y="3211513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8" name="Freeform 232"/>
            <p:cNvSpPr/>
            <p:nvPr/>
          </p:nvSpPr>
          <p:spPr bwMode="auto">
            <a:xfrm>
              <a:off x="13104813" y="3221038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9" name="Freeform 233"/>
            <p:cNvSpPr/>
            <p:nvPr/>
          </p:nvSpPr>
          <p:spPr bwMode="auto">
            <a:xfrm>
              <a:off x="14000163" y="3221038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0" name="Freeform 234"/>
            <p:cNvSpPr/>
            <p:nvPr/>
          </p:nvSpPr>
          <p:spPr bwMode="auto">
            <a:xfrm>
              <a:off x="13803313" y="3230563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1" name="Freeform 235"/>
            <p:cNvSpPr/>
            <p:nvPr/>
          </p:nvSpPr>
          <p:spPr bwMode="auto">
            <a:xfrm>
              <a:off x="12738100" y="3238500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2" name="Freeform 236"/>
            <p:cNvSpPr/>
            <p:nvPr/>
          </p:nvSpPr>
          <p:spPr bwMode="auto">
            <a:xfrm>
              <a:off x="13606463" y="3238500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3" name="Freeform 237"/>
            <p:cNvSpPr/>
            <p:nvPr/>
          </p:nvSpPr>
          <p:spPr bwMode="auto">
            <a:xfrm>
              <a:off x="12549188" y="3248025"/>
              <a:ext cx="100013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4" name="Freeform 238"/>
            <p:cNvSpPr/>
            <p:nvPr/>
          </p:nvSpPr>
          <p:spPr bwMode="auto">
            <a:xfrm>
              <a:off x="13419138" y="3248025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5" name="Freeform 239"/>
            <p:cNvSpPr/>
            <p:nvPr/>
          </p:nvSpPr>
          <p:spPr bwMode="auto">
            <a:xfrm>
              <a:off x="12352338" y="3268663"/>
              <a:ext cx="98425" cy="14287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6" name="Freeform 240"/>
            <p:cNvSpPr/>
            <p:nvPr/>
          </p:nvSpPr>
          <p:spPr bwMode="auto">
            <a:xfrm>
              <a:off x="13222288" y="3257550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7" name="Freeform 241"/>
            <p:cNvSpPr/>
            <p:nvPr/>
          </p:nvSpPr>
          <p:spPr bwMode="auto">
            <a:xfrm>
              <a:off x="13023850" y="3265488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8" name="Freeform 242"/>
            <p:cNvSpPr/>
            <p:nvPr/>
          </p:nvSpPr>
          <p:spPr bwMode="auto">
            <a:xfrm>
              <a:off x="12388850" y="3295650"/>
              <a:ext cx="250825" cy="14287"/>
            </a:xfrm>
            <a:custGeom>
              <a:avLst/>
              <a:gdLst>
                <a:gd name="T0" fmla="*/ 0 w 84"/>
                <a:gd name="T1" fmla="*/ 0 h 5"/>
                <a:gd name="T2" fmla="*/ 84 w 84"/>
                <a:gd name="T3" fmla="*/ 0 h 5"/>
                <a:gd name="T4" fmla="*/ 0 w 8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5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63" y="5"/>
                    <a:pt x="21" y="5"/>
                    <a:pt x="0" y="0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9" name="Freeform 245"/>
            <p:cNvSpPr/>
            <p:nvPr/>
          </p:nvSpPr>
          <p:spPr bwMode="auto">
            <a:xfrm>
              <a:off x="12352338" y="3008313"/>
              <a:ext cx="6186488" cy="941387"/>
            </a:xfrm>
            <a:custGeom>
              <a:avLst/>
              <a:gdLst>
                <a:gd name="T0" fmla="*/ 1944 w 2072"/>
                <a:gd name="T1" fmla="*/ 225 h 315"/>
                <a:gd name="T2" fmla="*/ 1770 w 2072"/>
                <a:gd name="T3" fmla="*/ 234 h 315"/>
                <a:gd name="T4" fmla="*/ 1713 w 2072"/>
                <a:gd name="T5" fmla="*/ 237 h 315"/>
                <a:gd name="T6" fmla="*/ 1434 w 2072"/>
                <a:gd name="T7" fmla="*/ 237 h 315"/>
                <a:gd name="T8" fmla="*/ 1350 w 2072"/>
                <a:gd name="T9" fmla="*/ 240 h 315"/>
                <a:gd name="T10" fmla="*/ 1269 w 2072"/>
                <a:gd name="T11" fmla="*/ 240 h 315"/>
                <a:gd name="T12" fmla="*/ 1191 w 2072"/>
                <a:gd name="T13" fmla="*/ 243 h 315"/>
                <a:gd name="T14" fmla="*/ 1113 w 2072"/>
                <a:gd name="T15" fmla="*/ 246 h 315"/>
                <a:gd name="T16" fmla="*/ 1038 w 2072"/>
                <a:gd name="T17" fmla="*/ 249 h 315"/>
                <a:gd name="T18" fmla="*/ 462 w 2072"/>
                <a:gd name="T19" fmla="*/ 297 h 315"/>
                <a:gd name="T20" fmla="*/ 357 w 2072"/>
                <a:gd name="T21" fmla="*/ 306 h 315"/>
                <a:gd name="T22" fmla="*/ 264 w 2072"/>
                <a:gd name="T23" fmla="*/ 309 h 315"/>
                <a:gd name="T24" fmla="*/ 171 w 2072"/>
                <a:gd name="T25" fmla="*/ 312 h 315"/>
                <a:gd name="T26" fmla="*/ 78 w 2072"/>
                <a:gd name="T27" fmla="*/ 315 h 315"/>
                <a:gd name="T28" fmla="*/ 0 w 2072"/>
                <a:gd name="T29" fmla="*/ 204 h 315"/>
                <a:gd name="T30" fmla="*/ 12 w 2072"/>
                <a:gd name="T31" fmla="*/ 96 h 315"/>
                <a:gd name="T32" fmla="*/ 225 w 2072"/>
                <a:gd name="T33" fmla="*/ 93 h 315"/>
                <a:gd name="T34" fmla="*/ 291 w 2072"/>
                <a:gd name="T35" fmla="*/ 90 h 315"/>
                <a:gd name="T36" fmla="*/ 357 w 2072"/>
                <a:gd name="T37" fmla="*/ 87 h 315"/>
                <a:gd name="T38" fmla="*/ 420 w 2072"/>
                <a:gd name="T39" fmla="*/ 84 h 315"/>
                <a:gd name="T40" fmla="*/ 486 w 2072"/>
                <a:gd name="T41" fmla="*/ 81 h 315"/>
                <a:gd name="T42" fmla="*/ 552 w 2072"/>
                <a:gd name="T43" fmla="*/ 78 h 315"/>
                <a:gd name="T44" fmla="*/ 618 w 2072"/>
                <a:gd name="T45" fmla="*/ 75 h 315"/>
                <a:gd name="T46" fmla="*/ 681 w 2072"/>
                <a:gd name="T47" fmla="*/ 72 h 315"/>
                <a:gd name="T48" fmla="*/ 747 w 2072"/>
                <a:gd name="T49" fmla="*/ 69 h 315"/>
                <a:gd name="T50" fmla="*/ 813 w 2072"/>
                <a:gd name="T51" fmla="*/ 66 h 315"/>
                <a:gd name="T52" fmla="*/ 876 w 2072"/>
                <a:gd name="T53" fmla="*/ 63 h 315"/>
                <a:gd name="T54" fmla="*/ 942 w 2072"/>
                <a:gd name="T55" fmla="*/ 60 h 315"/>
                <a:gd name="T56" fmla="*/ 1008 w 2072"/>
                <a:gd name="T57" fmla="*/ 57 h 315"/>
                <a:gd name="T58" fmla="*/ 1074 w 2072"/>
                <a:gd name="T59" fmla="*/ 54 h 315"/>
                <a:gd name="T60" fmla="*/ 1137 w 2072"/>
                <a:gd name="T61" fmla="*/ 51 h 315"/>
                <a:gd name="T62" fmla="*/ 1203 w 2072"/>
                <a:gd name="T63" fmla="*/ 48 h 315"/>
                <a:gd name="T64" fmla="*/ 1269 w 2072"/>
                <a:gd name="T65" fmla="*/ 45 h 315"/>
                <a:gd name="T66" fmla="*/ 1335 w 2072"/>
                <a:gd name="T67" fmla="*/ 42 h 315"/>
                <a:gd name="T68" fmla="*/ 1398 w 2072"/>
                <a:gd name="T69" fmla="*/ 39 h 315"/>
                <a:gd name="T70" fmla="*/ 1464 w 2072"/>
                <a:gd name="T71" fmla="*/ 36 h 315"/>
                <a:gd name="T72" fmla="*/ 1788 w 2072"/>
                <a:gd name="T73" fmla="*/ 18 h 315"/>
                <a:gd name="T74" fmla="*/ 2049 w 2072"/>
                <a:gd name="T75" fmla="*/ 3 h 315"/>
                <a:gd name="T76" fmla="*/ 2061 w 2072"/>
                <a:gd name="T77" fmla="*/ 81 h 315"/>
                <a:gd name="T78" fmla="*/ 2058 w 2072"/>
                <a:gd name="T79" fmla="*/ 14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72" h="315">
                  <a:moveTo>
                    <a:pt x="2058" y="180"/>
                  </a:moveTo>
                  <a:cubicBezTo>
                    <a:pt x="2060" y="217"/>
                    <a:pt x="1989" y="220"/>
                    <a:pt x="1944" y="225"/>
                  </a:cubicBezTo>
                  <a:cubicBezTo>
                    <a:pt x="1889" y="231"/>
                    <a:pt x="1834" y="235"/>
                    <a:pt x="1800" y="234"/>
                  </a:cubicBezTo>
                  <a:cubicBezTo>
                    <a:pt x="1790" y="234"/>
                    <a:pt x="1780" y="234"/>
                    <a:pt x="1770" y="234"/>
                  </a:cubicBezTo>
                  <a:cubicBezTo>
                    <a:pt x="1760" y="236"/>
                    <a:pt x="1742" y="230"/>
                    <a:pt x="1737" y="237"/>
                  </a:cubicBezTo>
                  <a:cubicBezTo>
                    <a:pt x="1729" y="237"/>
                    <a:pt x="1721" y="237"/>
                    <a:pt x="1713" y="237"/>
                  </a:cubicBezTo>
                  <a:cubicBezTo>
                    <a:pt x="1702" y="237"/>
                    <a:pt x="1691" y="237"/>
                    <a:pt x="1680" y="237"/>
                  </a:cubicBezTo>
                  <a:cubicBezTo>
                    <a:pt x="1598" y="237"/>
                    <a:pt x="1516" y="237"/>
                    <a:pt x="1434" y="237"/>
                  </a:cubicBezTo>
                  <a:cubicBezTo>
                    <a:pt x="1421" y="239"/>
                    <a:pt x="1400" y="233"/>
                    <a:pt x="1392" y="240"/>
                  </a:cubicBezTo>
                  <a:cubicBezTo>
                    <a:pt x="1378" y="240"/>
                    <a:pt x="1364" y="240"/>
                    <a:pt x="1350" y="240"/>
                  </a:cubicBezTo>
                  <a:cubicBezTo>
                    <a:pt x="1336" y="240"/>
                    <a:pt x="1322" y="240"/>
                    <a:pt x="1308" y="240"/>
                  </a:cubicBezTo>
                  <a:cubicBezTo>
                    <a:pt x="1295" y="240"/>
                    <a:pt x="1282" y="240"/>
                    <a:pt x="1269" y="240"/>
                  </a:cubicBezTo>
                  <a:cubicBezTo>
                    <a:pt x="1257" y="242"/>
                    <a:pt x="1237" y="236"/>
                    <a:pt x="1230" y="243"/>
                  </a:cubicBezTo>
                  <a:cubicBezTo>
                    <a:pt x="1217" y="243"/>
                    <a:pt x="1204" y="243"/>
                    <a:pt x="1191" y="243"/>
                  </a:cubicBezTo>
                  <a:cubicBezTo>
                    <a:pt x="1179" y="245"/>
                    <a:pt x="1159" y="239"/>
                    <a:pt x="1152" y="246"/>
                  </a:cubicBezTo>
                  <a:cubicBezTo>
                    <a:pt x="1139" y="246"/>
                    <a:pt x="1126" y="246"/>
                    <a:pt x="1113" y="246"/>
                  </a:cubicBezTo>
                  <a:cubicBezTo>
                    <a:pt x="1102" y="248"/>
                    <a:pt x="1083" y="242"/>
                    <a:pt x="1077" y="249"/>
                  </a:cubicBezTo>
                  <a:cubicBezTo>
                    <a:pt x="1064" y="249"/>
                    <a:pt x="1051" y="249"/>
                    <a:pt x="1038" y="249"/>
                  </a:cubicBezTo>
                  <a:cubicBezTo>
                    <a:pt x="1028" y="251"/>
                    <a:pt x="1010" y="245"/>
                    <a:pt x="1005" y="252"/>
                  </a:cubicBezTo>
                  <a:cubicBezTo>
                    <a:pt x="815" y="258"/>
                    <a:pt x="642" y="281"/>
                    <a:pt x="462" y="297"/>
                  </a:cubicBezTo>
                  <a:cubicBezTo>
                    <a:pt x="449" y="295"/>
                    <a:pt x="445" y="302"/>
                    <a:pt x="432" y="300"/>
                  </a:cubicBezTo>
                  <a:cubicBezTo>
                    <a:pt x="411" y="306"/>
                    <a:pt x="377" y="299"/>
                    <a:pt x="357" y="306"/>
                  </a:cubicBezTo>
                  <a:cubicBezTo>
                    <a:pt x="341" y="306"/>
                    <a:pt x="325" y="306"/>
                    <a:pt x="309" y="306"/>
                  </a:cubicBezTo>
                  <a:cubicBezTo>
                    <a:pt x="295" y="308"/>
                    <a:pt x="273" y="302"/>
                    <a:pt x="264" y="309"/>
                  </a:cubicBezTo>
                  <a:cubicBezTo>
                    <a:pt x="249" y="309"/>
                    <a:pt x="234" y="309"/>
                    <a:pt x="219" y="309"/>
                  </a:cubicBezTo>
                  <a:cubicBezTo>
                    <a:pt x="204" y="311"/>
                    <a:pt x="181" y="305"/>
                    <a:pt x="171" y="312"/>
                  </a:cubicBezTo>
                  <a:cubicBezTo>
                    <a:pt x="156" y="312"/>
                    <a:pt x="141" y="312"/>
                    <a:pt x="126" y="312"/>
                  </a:cubicBezTo>
                  <a:cubicBezTo>
                    <a:pt x="111" y="314"/>
                    <a:pt x="88" y="308"/>
                    <a:pt x="78" y="315"/>
                  </a:cubicBezTo>
                  <a:cubicBezTo>
                    <a:pt x="52" y="315"/>
                    <a:pt x="26" y="315"/>
                    <a:pt x="0" y="315"/>
                  </a:cubicBezTo>
                  <a:cubicBezTo>
                    <a:pt x="0" y="278"/>
                    <a:pt x="0" y="241"/>
                    <a:pt x="0" y="204"/>
                  </a:cubicBezTo>
                  <a:cubicBezTo>
                    <a:pt x="0" y="168"/>
                    <a:pt x="0" y="132"/>
                    <a:pt x="0" y="96"/>
                  </a:cubicBezTo>
                  <a:cubicBezTo>
                    <a:pt x="4" y="96"/>
                    <a:pt x="8" y="96"/>
                    <a:pt x="12" y="96"/>
                  </a:cubicBezTo>
                  <a:cubicBezTo>
                    <a:pt x="33" y="101"/>
                    <a:pt x="75" y="101"/>
                    <a:pt x="96" y="96"/>
                  </a:cubicBezTo>
                  <a:cubicBezTo>
                    <a:pt x="142" y="98"/>
                    <a:pt x="180" y="92"/>
                    <a:pt x="225" y="93"/>
                  </a:cubicBezTo>
                  <a:cubicBezTo>
                    <a:pt x="235" y="91"/>
                    <a:pt x="253" y="97"/>
                    <a:pt x="258" y="90"/>
                  </a:cubicBezTo>
                  <a:cubicBezTo>
                    <a:pt x="269" y="90"/>
                    <a:pt x="280" y="90"/>
                    <a:pt x="291" y="90"/>
                  </a:cubicBezTo>
                  <a:cubicBezTo>
                    <a:pt x="301" y="88"/>
                    <a:pt x="319" y="94"/>
                    <a:pt x="324" y="87"/>
                  </a:cubicBezTo>
                  <a:cubicBezTo>
                    <a:pt x="335" y="87"/>
                    <a:pt x="346" y="87"/>
                    <a:pt x="357" y="87"/>
                  </a:cubicBezTo>
                  <a:cubicBezTo>
                    <a:pt x="367" y="85"/>
                    <a:pt x="385" y="91"/>
                    <a:pt x="390" y="84"/>
                  </a:cubicBezTo>
                  <a:cubicBezTo>
                    <a:pt x="400" y="84"/>
                    <a:pt x="410" y="84"/>
                    <a:pt x="420" y="84"/>
                  </a:cubicBezTo>
                  <a:cubicBezTo>
                    <a:pt x="430" y="82"/>
                    <a:pt x="448" y="88"/>
                    <a:pt x="453" y="81"/>
                  </a:cubicBezTo>
                  <a:cubicBezTo>
                    <a:pt x="464" y="81"/>
                    <a:pt x="475" y="81"/>
                    <a:pt x="486" y="81"/>
                  </a:cubicBezTo>
                  <a:cubicBezTo>
                    <a:pt x="496" y="79"/>
                    <a:pt x="514" y="85"/>
                    <a:pt x="519" y="78"/>
                  </a:cubicBezTo>
                  <a:cubicBezTo>
                    <a:pt x="530" y="78"/>
                    <a:pt x="541" y="78"/>
                    <a:pt x="552" y="78"/>
                  </a:cubicBezTo>
                  <a:cubicBezTo>
                    <a:pt x="562" y="76"/>
                    <a:pt x="580" y="82"/>
                    <a:pt x="585" y="75"/>
                  </a:cubicBezTo>
                  <a:cubicBezTo>
                    <a:pt x="596" y="75"/>
                    <a:pt x="607" y="75"/>
                    <a:pt x="618" y="75"/>
                  </a:cubicBezTo>
                  <a:cubicBezTo>
                    <a:pt x="627" y="73"/>
                    <a:pt x="644" y="79"/>
                    <a:pt x="648" y="72"/>
                  </a:cubicBezTo>
                  <a:cubicBezTo>
                    <a:pt x="659" y="72"/>
                    <a:pt x="670" y="72"/>
                    <a:pt x="681" y="72"/>
                  </a:cubicBezTo>
                  <a:cubicBezTo>
                    <a:pt x="691" y="70"/>
                    <a:pt x="709" y="76"/>
                    <a:pt x="714" y="69"/>
                  </a:cubicBezTo>
                  <a:cubicBezTo>
                    <a:pt x="725" y="69"/>
                    <a:pt x="736" y="69"/>
                    <a:pt x="747" y="69"/>
                  </a:cubicBezTo>
                  <a:cubicBezTo>
                    <a:pt x="757" y="67"/>
                    <a:pt x="775" y="73"/>
                    <a:pt x="780" y="66"/>
                  </a:cubicBezTo>
                  <a:cubicBezTo>
                    <a:pt x="791" y="66"/>
                    <a:pt x="802" y="66"/>
                    <a:pt x="813" y="66"/>
                  </a:cubicBezTo>
                  <a:cubicBezTo>
                    <a:pt x="823" y="64"/>
                    <a:pt x="841" y="70"/>
                    <a:pt x="846" y="63"/>
                  </a:cubicBezTo>
                  <a:cubicBezTo>
                    <a:pt x="856" y="63"/>
                    <a:pt x="866" y="63"/>
                    <a:pt x="876" y="63"/>
                  </a:cubicBezTo>
                  <a:cubicBezTo>
                    <a:pt x="886" y="61"/>
                    <a:pt x="904" y="67"/>
                    <a:pt x="909" y="60"/>
                  </a:cubicBezTo>
                  <a:cubicBezTo>
                    <a:pt x="920" y="60"/>
                    <a:pt x="931" y="60"/>
                    <a:pt x="942" y="60"/>
                  </a:cubicBezTo>
                  <a:cubicBezTo>
                    <a:pt x="952" y="58"/>
                    <a:pt x="970" y="64"/>
                    <a:pt x="975" y="57"/>
                  </a:cubicBezTo>
                  <a:cubicBezTo>
                    <a:pt x="986" y="57"/>
                    <a:pt x="997" y="57"/>
                    <a:pt x="1008" y="57"/>
                  </a:cubicBezTo>
                  <a:cubicBezTo>
                    <a:pt x="1018" y="55"/>
                    <a:pt x="1036" y="61"/>
                    <a:pt x="1041" y="54"/>
                  </a:cubicBezTo>
                  <a:cubicBezTo>
                    <a:pt x="1052" y="54"/>
                    <a:pt x="1063" y="54"/>
                    <a:pt x="1074" y="54"/>
                  </a:cubicBezTo>
                  <a:cubicBezTo>
                    <a:pt x="1084" y="52"/>
                    <a:pt x="1102" y="58"/>
                    <a:pt x="1107" y="51"/>
                  </a:cubicBezTo>
                  <a:cubicBezTo>
                    <a:pt x="1117" y="51"/>
                    <a:pt x="1127" y="51"/>
                    <a:pt x="1137" y="51"/>
                  </a:cubicBezTo>
                  <a:cubicBezTo>
                    <a:pt x="1147" y="49"/>
                    <a:pt x="1165" y="55"/>
                    <a:pt x="1170" y="48"/>
                  </a:cubicBezTo>
                  <a:cubicBezTo>
                    <a:pt x="1181" y="48"/>
                    <a:pt x="1192" y="48"/>
                    <a:pt x="1203" y="48"/>
                  </a:cubicBezTo>
                  <a:cubicBezTo>
                    <a:pt x="1213" y="46"/>
                    <a:pt x="1231" y="52"/>
                    <a:pt x="1236" y="45"/>
                  </a:cubicBezTo>
                  <a:cubicBezTo>
                    <a:pt x="1247" y="45"/>
                    <a:pt x="1258" y="45"/>
                    <a:pt x="1269" y="45"/>
                  </a:cubicBezTo>
                  <a:cubicBezTo>
                    <a:pt x="1279" y="43"/>
                    <a:pt x="1297" y="49"/>
                    <a:pt x="1302" y="42"/>
                  </a:cubicBezTo>
                  <a:cubicBezTo>
                    <a:pt x="1313" y="42"/>
                    <a:pt x="1324" y="42"/>
                    <a:pt x="1335" y="42"/>
                  </a:cubicBezTo>
                  <a:cubicBezTo>
                    <a:pt x="1344" y="40"/>
                    <a:pt x="1361" y="46"/>
                    <a:pt x="1365" y="39"/>
                  </a:cubicBezTo>
                  <a:cubicBezTo>
                    <a:pt x="1376" y="39"/>
                    <a:pt x="1387" y="39"/>
                    <a:pt x="1398" y="39"/>
                  </a:cubicBezTo>
                  <a:cubicBezTo>
                    <a:pt x="1408" y="37"/>
                    <a:pt x="1426" y="43"/>
                    <a:pt x="1431" y="36"/>
                  </a:cubicBezTo>
                  <a:cubicBezTo>
                    <a:pt x="1442" y="36"/>
                    <a:pt x="1453" y="36"/>
                    <a:pt x="1464" y="36"/>
                  </a:cubicBezTo>
                  <a:cubicBezTo>
                    <a:pt x="1474" y="34"/>
                    <a:pt x="1492" y="40"/>
                    <a:pt x="1497" y="33"/>
                  </a:cubicBezTo>
                  <a:cubicBezTo>
                    <a:pt x="1595" y="29"/>
                    <a:pt x="1692" y="24"/>
                    <a:pt x="1788" y="18"/>
                  </a:cubicBezTo>
                  <a:cubicBezTo>
                    <a:pt x="1798" y="18"/>
                    <a:pt x="1808" y="18"/>
                    <a:pt x="1818" y="18"/>
                  </a:cubicBezTo>
                  <a:cubicBezTo>
                    <a:pt x="1893" y="11"/>
                    <a:pt x="1972" y="8"/>
                    <a:pt x="2049" y="3"/>
                  </a:cubicBezTo>
                  <a:cubicBezTo>
                    <a:pt x="2072" y="0"/>
                    <a:pt x="2056" y="36"/>
                    <a:pt x="2061" y="51"/>
                  </a:cubicBezTo>
                  <a:cubicBezTo>
                    <a:pt x="2061" y="61"/>
                    <a:pt x="2061" y="71"/>
                    <a:pt x="2061" y="81"/>
                  </a:cubicBezTo>
                  <a:cubicBezTo>
                    <a:pt x="2054" y="87"/>
                    <a:pt x="2060" y="106"/>
                    <a:pt x="2058" y="117"/>
                  </a:cubicBezTo>
                  <a:cubicBezTo>
                    <a:pt x="2058" y="127"/>
                    <a:pt x="2058" y="137"/>
                    <a:pt x="2058" y="147"/>
                  </a:cubicBezTo>
                  <a:cubicBezTo>
                    <a:pt x="2058" y="158"/>
                    <a:pt x="2058" y="169"/>
                    <a:pt x="2058" y="180"/>
                  </a:cubicBezTo>
                  <a:close/>
                </a:path>
              </a:pathLst>
            </a:custGeom>
            <a:solidFill>
              <a:srgbClr val="619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0" name="Freeform 246"/>
            <p:cNvSpPr/>
            <p:nvPr/>
          </p:nvSpPr>
          <p:spPr bwMode="auto">
            <a:xfrm>
              <a:off x="17637125" y="3708400"/>
              <a:ext cx="88900" cy="20637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1" name="Freeform 247"/>
            <p:cNvSpPr/>
            <p:nvPr/>
          </p:nvSpPr>
          <p:spPr bwMode="auto">
            <a:xfrm>
              <a:off x="15792450" y="3722688"/>
              <a:ext cx="115888" cy="33337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2" name="Freeform 248"/>
            <p:cNvSpPr/>
            <p:nvPr/>
          </p:nvSpPr>
          <p:spPr bwMode="auto">
            <a:xfrm>
              <a:off x="15568613" y="3732213"/>
              <a:ext cx="106363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3" name="Freeform 249"/>
            <p:cNvSpPr/>
            <p:nvPr/>
          </p:nvSpPr>
          <p:spPr bwMode="auto">
            <a:xfrm>
              <a:off x="15352713" y="3740150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4" name="Freeform 251"/>
            <p:cNvSpPr/>
            <p:nvPr/>
          </p:nvSpPr>
          <p:spPr bwMode="auto">
            <a:xfrm>
              <a:off x="12341225" y="3752850"/>
              <a:ext cx="5624513" cy="2416175"/>
            </a:xfrm>
            <a:custGeom>
              <a:avLst/>
              <a:gdLst>
                <a:gd name="T0" fmla="*/ 1861 w 1884"/>
                <a:gd name="T1" fmla="*/ 12 h 809"/>
                <a:gd name="T2" fmla="*/ 1879 w 1884"/>
                <a:gd name="T3" fmla="*/ 255 h 809"/>
                <a:gd name="T4" fmla="*/ 1879 w 1884"/>
                <a:gd name="T5" fmla="*/ 294 h 809"/>
                <a:gd name="T6" fmla="*/ 1879 w 1884"/>
                <a:gd name="T7" fmla="*/ 333 h 809"/>
                <a:gd name="T8" fmla="*/ 1882 w 1884"/>
                <a:gd name="T9" fmla="*/ 372 h 809"/>
                <a:gd name="T10" fmla="*/ 1873 w 1884"/>
                <a:gd name="T11" fmla="*/ 636 h 809"/>
                <a:gd name="T12" fmla="*/ 1873 w 1884"/>
                <a:gd name="T13" fmla="*/ 747 h 809"/>
                <a:gd name="T14" fmla="*/ 1876 w 1884"/>
                <a:gd name="T15" fmla="*/ 804 h 809"/>
                <a:gd name="T16" fmla="*/ 1687 w 1884"/>
                <a:gd name="T17" fmla="*/ 804 h 809"/>
                <a:gd name="T18" fmla="*/ 1687 w 1884"/>
                <a:gd name="T19" fmla="*/ 792 h 809"/>
                <a:gd name="T20" fmla="*/ 1687 w 1884"/>
                <a:gd name="T21" fmla="*/ 714 h 809"/>
                <a:gd name="T22" fmla="*/ 1687 w 1884"/>
                <a:gd name="T23" fmla="*/ 669 h 809"/>
                <a:gd name="T24" fmla="*/ 1684 w 1884"/>
                <a:gd name="T25" fmla="*/ 612 h 809"/>
                <a:gd name="T26" fmla="*/ 1666 w 1884"/>
                <a:gd name="T27" fmla="*/ 306 h 809"/>
                <a:gd name="T28" fmla="*/ 1726 w 1884"/>
                <a:gd name="T29" fmla="*/ 279 h 809"/>
                <a:gd name="T30" fmla="*/ 1687 w 1884"/>
                <a:gd name="T31" fmla="*/ 147 h 809"/>
                <a:gd name="T32" fmla="*/ 817 w 1884"/>
                <a:gd name="T33" fmla="*/ 264 h 809"/>
                <a:gd name="T34" fmla="*/ 826 w 1884"/>
                <a:gd name="T35" fmla="*/ 378 h 809"/>
                <a:gd name="T36" fmla="*/ 823 w 1884"/>
                <a:gd name="T37" fmla="*/ 378 h 809"/>
                <a:gd name="T38" fmla="*/ 868 w 1884"/>
                <a:gd name="T39" fmla="*/ 390 h 809"/>
                <a:gd name="T40" fmla="*/ 883 w 1884"/>
                <a:gd name="T41" fmla="*/ 804 h 809"/>
                <a:gd name="T42" fmla="*/ 442 w 1884"/>
                <a:gd name="T43" fmla="*/ 804 h 809"/>
                <a:gd name="T44" fmla="*/ 109 w 1884"/>
                <a:gd name="T45" fmla="*/ 804 h 809"/>
                <a:gd name="T46" fmla="*/ 1 w 1884"/>
                <a:gd name="T47" fmla="*/ 798 h 809"/>
                <a:gd name="T48" fmla="*/ 4 w 1884"/>
                <a:gd name="T49" fmla="*/ 441 h 809"/>
                <a:gd name="T50" fmla="*/ 7 w 1884"/>
                <a:gd name="T51" fmla="*/ 84 h 809"/>
                <a:gd name="T52" fmla="*/ 25 w 1884"/>
                <a:gd name="T53" fmla="*/ 81 h 809"/>
                <a:gd name="T54" fmla="*/ 370 w 1884"/>
                <a:gd name="T55" fmla="*/ 60 h 809"/>
                <a:gd name="T56" fmla="*/ 361 w 1884"/>
                <a:gd name="T57" fmla="*/ 57 h 809"/>
                <a:gd name="T58" fmla="*/ 436 w 1884"/>
                <a:gd name="T59" fmla="*/ 51 h 809"/>
                <a:gd name="T60" fmla="*/ 475 w 1884"/>
                <a:gd name="T61" fmla="*/ 51 h 809"/>
                <a:gd name="T62" fmla="*/ 1297 w 1884"/>
                <a:gd name="T63" fmla="*/ 6 h 809"/>
                <a:gd name="T64" fmla="*/ 1330 w 1884"/>
                <a:gd name="T65" fmla="*/ 6 h 809"/>
                <a:gd name="T66" fmla="*/ 1366 w 1884"/>
                <a:gd name="T67" fmla="*/ 6 h 809"/>
                <a:gd name="T68" fmla="*/ 1414 w 1884"/>
                <a:gd name="T69" fmla="*/ 3 h 809"/>
                <a:gd name="T70" fmla="*/ 1462 w 1884"/>
                <a:gd name="T71" fmla="*/ 3 h 809"/>
                <a:gd name="T72" fmla="*/ 1687 w 1884"/>
                <a:gd name="T73" fmla="*/ 3 h 809"/>
                <a:gd name="T74" fmla="*/ 1726 w 1884"/>
                <a:gd name="T75" fmla="*/ 3 h 809"/>
                <a:gd name="T76" fmla="*/ 1756 w 1884"/>
                <a:gd name="T77" fmla="*/ 0 h 809"/>
                <a:gd name="T78" fmla="*/ 1810 w 1884"/>
                <a:gd name="T79" fmla="*/ 0 h 809"/>
                <a:gd name="T80" fmla="*/ 1858 w 1884"/>
                <a:gd name="T81" fmla="*/ 0 h 809"/>
                <a:gd name="T82" fmla="*/ 1861 w 1884"/>
                <a:gd name="T83" fmla="*/ 1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84" h="809">
                  <a:moveTo>
                    <a:pt x="1861" y="12"/>
                  </a:moveTo>
                  <a:cubicBezTo>
                    <a:pt x="1865" y="95"/>
                    <a:pt x="1881" y="166"/>
                    <a:pt x="1879" y="255"/>
                  </a:cubicBezTo>
                  <a:cubicBezTo>
                    <a:pt x="1879" y="268"/>
                    <a:pt x="1879" y="281"/>
                    <a:pt x="1879" y="294"/>
                  </a:cubicBezTo>
                  <a:cubicBezTo>
                    <a:pt x="1879" y="307"/>
                    <a:pt x="1879" y="320"/>
                    <a:pt x="1879" y="333"/>
                  </a:cubicBezTo>
                  <a:cubicBezTo>
                    <a:pt x="1881" y="345"/>
                    <a:pt x="1875" y="365"/>
                    <a:pt x="1882" y="372"/>
                  </a:cubicBezTo>
                  <a:cubicBezTo>
                    <a:pt x="1884" y="465"/>
                    <a:pt x="1875" y="547"/>
                    <a:pt x="1873" y="636"/>
                  </a:cubicBezTo>
                  <a:cubicBezTo>
                    <a:pt x="1868" y="666"/>
                    <a:pt x="1868" y="717"/>
                    <a:pt x="1873" y="747"/>
                  </a:cubicBezTo>
                  <a:cubicBezTo>
                    <a:pt x="1871" y="769"/>
                    <a:pt x="1877" y="783"/>
                    <a:pt x="1876" y="804"/>
                  </a:cubicBezTo>
                  <a:cubicBezTo>
                    <a:pt x="1813" y="804"/>
                    <a:pt x="1750" y="804"/>
                    <a:pt x="1687" y="804"/>
                  </a:cubicBezTo>
                  <a:cubicBezTo>
                    <a:pt x="1687" y="800"/>
                    <a:pt x="1687" y="796"/>
                    <a:pt x="1687" y="792"/>
                  </a:cubicBezTo>
                  <a:cubicBezTo>
                    <a:pt x="1692" y="773"/>
                    <a:pt x="1692" y="733"/>
                    <a:pt x="1687" y="714"/>
                  </a:cubicBezTo>
                  <a:cubicBezTo>
                    <a:pt x="1687" y="699"/>
                    <a:pt x="1687" y="684"/>
                    <a:pt x="1687" y="669"/>
                  </a:cubicBezTo>
                  <a:cubicBezTo>
                    <a:pt x="1685" y="651"/>
                    <a:pt x="1691" y="625"/>
                    <a:pt x="1684" y="612"/>
                  </a:cubicBezTo>
                  <a:cubicBezTo>
                    <a:pt x="1683" y="505"/>
                    <a:pt x="1673" y="407"/>
                    <a:pt x="1666" y="306"/>
                  </a:cubicBezTo>
                  <a:cubicBezTo>
                    <a:pt x="1679" y="290"/>
                    <a:pt x="1715" y="297"/>
                    <a:pt x="1726" y="279"/>
                  </a:cubicBezTo>
                  <a:cubicBezTo>
                    <a:pt x="1706" y="242"/>
                    <a:pt x="1728" y="163"/>
                    <a:pt x="1687" y="147"/>
                  </a:cubicBezTo>
                  <a:cubicBezTo>
                    <a:pt x="1401" y="190"/>
                    <a:pt x="1111" y="229"/>
                    <a:pt x="817" y="264"/>
                  </a:cubicBezTo>
                  <a:cubicBezTo>
                    <a:pt x="812" y="306"/>
                    <a:pt x="834" y="353"/>
                    <a:pt x="826" y="378"/>
                  </a:cubicBezTo>
                  <a:cubicBezTo>
                    <a:pt x="825" y="378"/>
                    <a:pt x="824" y="378"/>
                    <a:pt x="823" y="378"/>
                  </a:cubicBezTo>
                  <a:cubicBezTo>
                    <a:pt x="821" y="399"/>
                    <a:pt x="860" y="379"/>
                    <a:pt x="868" y="390"/>
                  </a:cubicBezTo>
                  <a:cubicBezTo>
                    <a:pt x="871" y="530"/>
                    <a:pt x="879" y="665"/>
                    <a:pt x="883" y="804"/>
                  </a:cubicBezTo>
                  <a:cubicBezTo>
                    <a:pt x="736" y="804"/>
                    <a:pt x="589" y="804"/>
                    <a:pt x="442" y="804"/>
                  </a:cubicBezTo>
                  <a:cubicBezTo>
                    <a:pt x="337" y="804"/>
                    <a:pt x="221" y="804"/>
                    <a:pt x="109" y="804"/>
                  </a:cubicBezTo>
                  <a:cubicBezTo>
                    <a:pt x="73" y="804"/>
                    <a:pt x="20" y="809"/>
                    <a:pt x="1" y="798"/>
                  </a:cubicBezTo>
                  <a:cubicBezTo>
                    <a:pt x="8" y="685"/>
                    <a:pt x="2" y="559"/>
                    <a:pt x="4" y="441"/>
                  </a:cubicBezTo>
                  <a:cubicBezTo>
                    <a:pt x="6" y="323"/>
                    <a:pt x="0" y="197"/>
                    <a:pt x="7" y="84"/>
                  </a:cubicBezTo>
                  <a:cubicBezTo>
                    <a:pt x="12" y="82"/>
                    <a:pt x="25" y="88"/>
                    <a:pt x="25" y="81"/>
                  </a:cubicBezTo>
                  <a:cubicBezTo>
                    <a:pt x="142" y="76"/>
                    <a:pt x="252" y="64"/>
                    <a:pt x="370" y="60"/>
                  </a:cubicBezTo>
                  <a:cubicBezTo>
                    <a:pt x="380" y="57"/>
                    <a:pt x="365" y="56"/>
                    <a:pt x="361" y="57"/>
                  </a:cubicBezTo>
                  <a:cubicBezTo>
                    <a:pt x="381" y="50"/>
                    <a:pt x="415" y="57"/>
                    <a:pt x="436" y="51"/>
                  </a:cubicBezTo>
                  <a:cubicBezTo>
                    <a:pt x="442" y="56"/>
                    <a:pt x="469" y="56"/>
                    <a:pt x="475" y="51"/>
                  </a:cubicBezTo>
                  <a:cubicBezTo>
                    <a:pt x="747" y="34"/>
                    <a:pt x="1014" y="12"/>
                    <a:pt x="1297" y="6"/>
                  </a:cubicBezTo>
                  <a:cubicBezTo>
                    <a:pt x="1308" y="6"/>
                    <a:pt x="1319" y="6"/>
                    <a:pt x="1330" y="6"/>
                  </a:cubicBezTo>
                  <a:cubicBezTo>
                    <a:pt x="1342" y="6"/>
                    <a:pt x="1354" y="6"/>
                    <a:pt x="1366" y="6"/>
                  </a:cubicBezTo>
                  <a:cubicBezTo>
                    <a:pt x="1381" y="4"/>
                    <a:pt x="1404" y="10"/>
                    <a:pt x="1414" y="3"/>
                  </a:cubicBezTo>
                  <a:cubicBezTo>
                    <a:pt x="1430" y="3"/>
                    <a:pt x="1446" y="3"/>
                    <a:pt x="1462" y="3"/>
                  </a:cubicBezTo>
                  <a:cubicBezTo>
                    <a:pt x="1537" y="3"/>
                    <a:pt x="1612" y="3"/>
                    <a:pt x="1687" y="3"/>
                  </a:cubicBezTo>
                  <a:cubicBezTo>
                    <a:pt x="1700" y="3"/>
                    <a:pt x="1713" y="3"/>
                    <a:pt x="1726" y="3"/>
                  </a:cubicBezTo>
                  <a:cubicBezTo>
                    <a:pt x="1735" y="1"/>
                    <a:pt x="1752" y="7"/>
                    <a:pt x="1756" y="0"/>
                  </a:cubicBezTo>
                  <a:cubicBezTo>
                    <a:pt x="1774" y="0"/>
                    <a:pt x="1792" y="0"/>
                    <a:pt x="1810" y="0"/>
                  </a:cubicBezTo>
                  <a:cubicBezTo>
                    <a:pt x="1826" y="0"/>
                    <a:pt x="1842" y="0"/>
                    <a:pt x="1858" y="0"/>
                  </a:cubicBezTo>
                  <a:cubicBezTo>
                    <a:pt x="1859" y="4"/>
                    <a:pt x="1857" y="11"/>
                    <a:pt x="1861" y="12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5" name="Freeform 252"/>
            <p:cNvSpPr/>
            <p:nvPr/>
          </p:nvSpPr>
          <p:spPr bwMode="auto">
            <a:xfrm>
              <a:off x="13642975" y="3889375"/>
              <a:ext cx="115888" cy="30162"/>
            </a:xfrm>
            <a:custGeom>
              <a:avLst/>
              <a:gdLst>
                <a:gd name="T0" fmla="*/ 39 w 39"/>
                <a:gd name="T1" fmla="*/ 5 h 10"/>
                <a:gd name="T2" fmla="*/ 0 w 39"/>
                <a:gd name="T3" fmla="*/ 5 h 10"/>
                <a:gd name="T4" fmla="*/ 30 w 39"/>
                <a:gd name="T5" fmla="*/ 2 h 10"/>
                <a:gd name="T6" fmla="*/ 39 w 39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0">
                  <a:moveTo>
                    <a:pt x="39" y="5"/>
                  </a:moveTo>
                  <a:cubicBezTo>
                    <a:pt x="33" y="10"/>
                    <a:pt x="6" y="10"/>
                    <a:pt x="0" y="5"/>
                  </a:cubicBezTo>
                  <a:cubicBezTo>
                    <a:pt x="13" y="7"/>
                    <a:pt x="17" y="0"/>
                    <a:pt x="30" y="2"/>
                  </a:cubicBezTo>
                  <a:cubicBezTo>
                    <a:pt x="30" y="6"/>
                    <a:pt x="35" y="5"/>
                    <a:pt x="39" y="5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6" name="Freeform 253"/>
            <p:cNvSpPr/>
            <p:nvPr/>
          </p:nvSpPr>
          <p:spPr bwMode="auto">
            <a:xfrm>
              <a:off x="18081625" y="3905250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7D5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7" name="Freeform 254"/>
            <p:cNvSpPr/>
            <p:nvPr/>
          </p:nvSpPr>
          <p:spPr bwMode="auto">
            <a:xfrm>
              <a:off x="13141325" y="3911600"/>
              <a:ext cx="133350" cy="31750"/>
            </a:xfrm>
            <a:custGeom>
              <a:avLst/>
              <a:gdLst>
                <a:gd name="T0" fmla="*/ 0 w 45"/>
                <a:gd name="T1" fmla="*/ 7 h 11"/>
                <a:gd name="T2" fmla="*/ 45 w 45"/>
                <a:gd name="T3" fmla="*/ 4 h 11"/>
                <a:gd name="T4" fmla="*/ 0 w 4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8" name="Freeform 255"/>
            <p:cNvSpPr/>
            <p:nvPr/>
          </p:nvSpPr>
          <p:spPr bwMode="auto">
            <a:xfrm>
              <a:off x="12863513" y="3919538"/>
              <a:ext cx="142875" cy="33337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9" name="Freeform 256"/>
            <p:cNvSpPr/>
            <p:nvPr/>
          </p:nvSpPr>
          <p:spPr bwMode="auto">
            <a:xfrm>
              <a:off x="12290425" y="3313113"/>
              <a:ext cx="20638" cy="636587"/>
            </a:xfrm>
            <a:custGeom>
              <a:avLst/>
              <a:gdLst>
                <a:gd name="T0" fmla="*/ 0 w 7"/>
                <a:gd name="T1" fmla="*/ 213 h 213"/>
                <a:gd name="T2" fmla="*/ 0 w 7"/>
                <a:gd name="T3" fmla="*/ 0 h 213"/>
                <a:gd name="T4" fmla="*/ 3 w 7"/>
                <a:gd name="T5" fmla="*/ 0 h 213"/>
                <a:gd name="T6" fmla="*/ 0 w 7"/>
                <a:gd name="T7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3">
                  <a:moveTo>
                    <a:pt x="0" y="213"/>
                  </a:moveTo>
                  <a:cubicBezTo>
                    <a:pt x="0" y="142"/>
                    <a:pt x="0" y="7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70"/>
                    <a:pt x="7" y="148"/>
                    <a:pt x="0" y="213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0" name="Freeform 257"/>
            <p:cNvSpPr/>
            <p:nvPr/>
          </p:nvSpPr>
          <p:spPr bwMode="auto">
            <a:xfrm>
              <a:off x="12585700" y="3929063"/>
              <a:ext cx="142875" cy="33337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1" name="Freeform 258"/>
            <p:cNvSpPr/>
            <p:nvPr/>
          </p:nvSpPr>
          <p:spPr bwMode="auto">
            <a:xfrm>
              <a:off x="12022138" y="3143250"/>
              <a:ext cx="5940425" cy="3225800"/>
            </a:xfrm>
            <a:custGeom>
              <a:avLst/>
              <a:gdLst>
                <a:gd name="T0" fmla="*/ 90 w 1990"/>
                <a:gd name="T1" fmla="*/ 270 h 1080"/>
                <a:gd name="T2" fmla="*/ 90 w 1990"/>
                <a:gd name="T3" fmla="*/ 288 h 1080"/>
                <a:gd name="T4" fmla="*/ 90 w 1990"/>
                <a:gd name="T5" fmla="*/ 468 h 1080"/>
                <a:gd name="T6" fmla="*/ 93 w 1990"/>
                <a:gd name="T7" fmla="*/ 822 h 1080"/>
                <a:gd name="T8" fmla="*/ 93 w 1990"/>
                <a:gd name="T9" fmla="*/ 981 h 1080"/>
                <a:gd name="T10" fmla="*/ 99 w 1990"/>
                <a:gd name="T11" fmla="*/ 1032 h 1080"/>
                <a:gd name="T12" fmla="*/ 105 w 1990"/>
                <a:gd name="T13" fmla="*/ 1032 h 1080"/>
                <a:gd name="T14" fmla="*/ 990 w 1990"/>
                <a:gd name="T15" fmla="*/ 1029 h 1080"/>
                <a:gd name="T16" fmla="*/ 996 w 1990"/>
                <a:gd name="T17" fmla="*/ 1053 h 1080"/>
                <a:gd name="T18" fmla="*/ 1005 w 1990"/>
                <a:gd name="T19" fmla="*/ 1026 h 1080"/>
                <a:gd name="T20" fmla="*/ 1389 w 1990"/>
                <a:gd name="T21" fmla="*/ 1026 h 1080"/>
                <a:gd name="T22" fmla="*/ 1395 w 1990"/>
                <a:gd name="T23" fmla="*/ 1047 h 1080"/>
                <a:gd name="T24" fmla="*/ 1404 w 1990"/>
                <a:gd name="T25" fmla="*/ 1026 h 1080"/>
                <a:gd name="T26" fmla="*/ 1476 w 1990"/>
                <a:gd name="T27" fmla="*/ 1035 h 1080"/>
                <a:gd name="T28" fmla="*/ 1494 w 1990"/>
                <a:gd name="T29" fmla="*/ 1026 h 1080"/>
                <a:gd name="T30" fmla="*/ 1731 w 1990"/>
                <a:gd name="T31" fmla="*/ 1026 h 1080"/>
                <a:gd name="T32" fmla="*/ 1782 w 1990"/>
                <a:gd name="T33" fmla="*/ 1026 h 1080"/>
                <a:gd name="T34" fmla="*/ 1794 w 1990"/>
                <a:gd name="T35" fmla="*/ 1026 h 1080"/>
                <a:gd name="T36" fmla="*/ 1986 w 1990"/>
                <a:gd name="T37" fmla="*/ 1026 h 1080"/>
                <a:gd name="T38" fmla="*/ 1989 w 1990"/>
                <a:gd name="T39" fmla="*/ 1047 h 1080"/>
                <a:gd name="T40" fmla="*/ 1959 w 1990"/>
                <a:gd name="T41" fmla="*/ 1053 h 1080"/>
                <a:gd name="T42" fmla="*/ 1899 w 1990"/>
                <a:gd name="T43" fmla="*/ 1056 h 1080"/>
                <a:gd name="T44" fmla="*/ 1857 w 1990"/>
                <a:gd name="T45" fmla="*/ 1056 h 1080"/>
                <a:gd name="T46" fmla="*/ 1767 w 1990"/>
                <a:gd name="T47" fmla="*/ 1056 h 1080"/>
                <a:gd name="T48" fmla="*/ 1719 w 1990"/>
                <a:gd name="T49" fmla="*/ 1059 h 1080"/>
                <a:gd name="T50" fmla="*/ 1695 w 1990"/>
                <a:gd name="T51" fmla="*/ 1059 h 1080"/>
                <a:gd name="T52" fmla="*/ 1632 w 1990"/>
                <a:gd name="T53" fmla="*/ 1062 h 1080"/>
                <a:gd name="T54" fmla="*/ 1557 w 1990"/>
                <a:gd name="T55" fmla="*/ 1062 h 1080"/>
                <a:gd name="T56" fmla="*/ 1500 w 1990"/>
                <a:gd name="T57" fmla="*/ 1065 h 1080"/>
                <a:gd name="T58" fmla="*/ 1473 w 1990"/>
                <a:gd name="T59" fmla="*/ 1065 h 1080"/>
                <a:gd name="T60" fmla="*/ 1416 w 1990"/>
                <a:gd name="T61" fmla="*/ 1068 h 1080"/>
                <a:gd name="T62" fmla="*/ 1374 w 1990"/>
                <a:gd name="T63" fmla="*/ 1068 h 1080"/>
                <a:gd name="T64" fmla="*/ 1329 w 1990"/>
                <a:gd name="T65" fmla="*/ 1071 h 1080"/>
                <a:gd name="T66" fmla="*/ 1284 w 1990"/>
                <a:gd name="T67" fmla="*/ 1071 h 1080"/>
                <a:gd name="T68" fmla="*/ 1239 w 1990"/>
                <a:gd name="T69" fmla="*/ 1074 h 1080"/>
                <a:gd name="T70" fmla="*/ 1191 w 1990"/>
                <a:gd name="T71" fmla="*/ 1074 h 1080"/>
                <a:gd name="T72" fmla="*/ 1143 w 1990"/>
                <a:gd name="T73" fmla="*/ 1077 h 1080"/>
                <a:gd name="T74" fmla="*/ 1095 w 1990"/>
                <a:gd name="T75" fmla="*/ 1077 h 1080"/>
                <a:gd name="T76" fmla="*/ 1044 w 1990"/>
                <a:gd name="T77" fmla="*/ 1080 h 1080"/>
                <a:gd name="T78" fmla="*/ 60 w 1990"/>
                <a:gd name="T79" fmla="*/ 1080 h 1080"/>
                <a:gd name="T80" fmla="*/ 3 w 1990"/>
                <a:gd name="T81" fmla="*/ 1071 h 1080"/>
                <a:gd name="T82" fmla="*/ 3 w 1990"/>
                <a:gd name="T83" fmla="*/ 1026 h 1080"/>
                <a:gd name="T84" fmla="*/ 3 w 1990"/>
                <a:gd name="T85" fmla="*/ 939 h 1080"/>
                <a:gd name="T86" fmla="*/ 3 w 1990"/>
                <a:gd name="T87" fmla="*/ 849 h 1080"/>
                <a:gd name="T88" fmla="*/ 0 w 1990"/>
                <a:gd name="T89" fmla="*/ 762 h 1080"/>
                <a:gd name="T90" fmla="*/ 0 w 1990"/>
                <a:gd name="T91" fmla="*/ 675 h 1080"/>
                <a:gd name="T92" fmla="*/ 0 w 1990"/>
                <a:gd name="T93" fmla="*/ 585 h 1080"/>
                <a:gd name="T94" fmla="*/ 0 w 1990"/>
                <a:gd name="T95" fmla="*/ 501 h 1080"/>
                <a:gd name="T96" fmla="*/ 0 w 1990"/>
                <a:gd name="T97" fmla="*/ 468 h 1080"/>
                <a:gd name="T98" fmla="*/ 0 w 1990"/>
                <a:gd name="T99" fmla="*/ 420 h 1080"/>
                <a:gd name="T100" fmla="*/ 3 w 1990"/>
                <a:gd name="T101" fmla="*/ 381 h 1080"/>
                <a:gd name="T102" fmla="*/ 3 w 1990"/>
                <a:gd name="T103" fmla="*/ 345 h 1080"/>
                <a:gd name="T104" fmla="*/ 6 w 1990"/>
                <a:gd name="T105" fmla="*/ 312 h 1080"/>
                <a:gd name="T106" fmla="*/ 6 w 1990"/>
                <a:gd name="T107" fmla="*/ 282 h 1080"/>
                <a:gd name="T108" fmla="*/ 9 w 1990"/>
                <a:gd name="T109" fmla="*/ 252 h 1080"/>
                <a:gd name="T110" fmla="*/ 21 w 1990"/>
                <a:gd name="T111" fmla="*/ 6 h 1080"/>
                <a:gd name="T112" fmla="*/ 90 w 1990"/>
                <a:gd name="T113" fmla="*/ 0 h 1080"/>
                <a:gd name="T114" fmla="*/ 90 w 1990"/>
                <a:gd name="T115" fmla="*/ 57 h 1080"/>
                <a:gd name="T116" fmla="*/ 90 w 1990"/>
                <a:gd name="T117" fmla="*/ 27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90" h="1080">
                  <a:moveTo>
                    <a:pt x="90" y="270"/>
                  </a:moveTo>
                  <a:cubicBezTo>
                    <a:pt x="83" y="268"/>
                    <a:pt x="79" y="291"/>
                    <a:pt x="90" y="288"/>
                  </a:cubicBezTo>
                  <a:cubicBezTo>
                    <a:pt x="90" y="348"/>
                    <a:pt x="90" y="408"/>
                    <a:pt x="90" y="468"/>
                  </a:cubicBezTo>
                  <a:cubicBezTo>
                    <a:pt x="92" y="585"/>
                    <a:pt x="86" y="710"/>
                    <a:pt x="93" y="822"/>
                  </a:cubicBezTo>
                  <a:cubicBezTo>
                    <a:pt x="91" y="869"/>
                    <a:pt x="96" y="933"/>
                    <a:pt x="93" y="981"/>
                  </a:cubicBezTo>
                  <a:cubicBezTo>
                    <a:pt x="92" y="1000"/>
                    <a:pt x="81" y="1024"/>
                    <a:pt x="99" y="1032"/>
                  </a:cubicBezTo>
                  <a:cubicBezTo>
                    <a:pt x="95" y="1040"/>
                    <a:pt x="109" y="1040"/>
                    <a:pt x="105" y="1032"/>
                  </a:cubicBezTo>
                  <a:cubicBezTo>
                    <a:pt x="394" y="1025"/>
                    <a:pt x="696" y="1031"/>
                    <a:pt x="990" y="1029"/>
                  </a:cubicBezTo>
                  <a:cubicBezTo>
                    <a:pt x="990" y="1039"/>
                    <a:pt x="989" y="1050"/>
                    <a:pt x="996" y="1053"/>
                  </a:cubicBezTo>
                  <a:cubicBezTo>
                    <a:pt x="1008" y="1053"/>
                    <a:pt x="997" y="1030"/>
                    <a:pt x="1005" y="1026"/>
                  </a:cubicBezTo>
                  <a:cubicBezTo>
                    <a:pt x="1134" y="1025"/>
                    <a:pt x="1278" y="1028"/>
                    <a:pt x="1389" y="1026"/>
                  </a:cubicBezTo>
                  <a:cubicBezTo>
                    <a:pt x="1400" y="1024"/>
                    <a:pt x="1393" y="1040"/>
                    <a:pt x="1395" y="1047"/>
                  </a:cubicBezTo>
                  <a:cubicBezTo>
                    <a:pt x="1406" y="1048"/>
                    <a:pt x="1396" y="1028"/>
                    <a:pt x="1404" y="1026"/>
                  </a:cubicBezTo>
                  <a:cubicBezTo>
                    <a:pt x="1427" y="1030"/>
                    <a:pt x="1467" y="1017"/>
                    <a:pt x="1476" y="1035"/>
                  </a:cubicBezTo>
                  <a:cubicBezTo>
                    <a:pt x="1482" y="1027"/>
                    <a:pt x="1479" y="1028"/>
                    <a:pt x="1494" y="1026"/>
                  </a:cubicBezTo>
                  <a:cubicBezTo>
                    <a:pt x="1560" y="1016"/>
                    <a:pt x="1659" y="1034"/>
                    <a:pt x="1731" y="1026"/>
                  </a:cubicBezTo>
                  <a:cubicBezTo>
                    <a:pt x="1748" y="1026"/>
                    <a:pt x="1765" y="1026"/>
                    <a:pt x="1782" y="1026"/>
                  </a:cubicBezTo>
                  <a:cubicBezTo>
                    <a:pt x="1786" y="1026"/>
                    <a:pt x="1790" y="1026"/>
                    <a:pt x="1794" y="1026"/>
                  </a:cubicBezTo>
                  <a:cubicBezTo>
                    <a:pt x="1858" y="1026"/>
                    <a:pt x="1922" y="1026"/>
                    <a:pt x="1986" y="1026"/>
                  </a:cubicBezTo>
                  <a:cubicBezTo>
                    <a:pt x="1990" y="1030"/>
                    <a:pt x="1989" y="1039"/>
                    <a:pt x="1989" y="1047"/>
                  </a:cubicBezTo>
                  <a:cubicBezTo>
                    <a:pt x="1989" y="1059"/>
                    <a:pt x="1968" y="1050"/>
                    <a:pt x="1959" y="1053"/>
                  </a:cubicBezTo>
                  <a:cubicBezTo>
                    <a:pt x="1940" y="1055"/>
                    <a:pt x="1913" y="1049"/>
                    <a:pt x="1899" y="1056"/>
                  </a:cubicBezTo>
                  <a:cubicBezTo>
                    <a:pt x="1885" y="1056"/>
                    <a:pt x="1871" y="1056"/>
                    <a:pt x="1857" y="1056"/>
                  </a:cubicBezTo>
                  <a:cubicBezTo>
                    <a:pt x="1827" y="1056"/>
                    <a:pt x="1797" y="1056"/>
                    <a:pt x="1767" y="1056"/>
                  </a:cubicBezTo>
                  <a:cubicBezTo>
                    <a:pt x="1752" y="1058"/>
                    <a:pt x="1729" y="1052"/>
                    <a:pt x="1719" y="1059"/>
                  </a:cubicBezTo>
                  <a:cubicBezTo>
                    <a:pt x="1711" y="1059"/>
                    <a:pt x="1703" y="1059"/>
                    <a:pt x="1695" y="1059"/>
                  </a:cubicBezTo>
                  <a:cubicBezTo>
                    <a:pt x="1675" y="1061"/>
                    <a:pt x="1647" y="1055"/>
                    <a:pt x="1632" y="1062"/>
                  </a:cubicBezTo>
                  <a:cubicBezTo>
                    <a:pt x="1607" y="1062"/>
                    <a:pt x="1582" y="1062"/>
                    <a:pt x="1557" y="1062"/>
                  </a:cubicBezTo>
                  <a:cubicBezTo>
                    <a:pt x="1539" y="1064"/>
                    <a:pt x="1513" y="1058"/>
                    <a:pt x="1500" y="1065"/>
                  </a:cubicBezTo>
                  <a:cubicBezTo>
                    <a:pt x="1491" y="1065"/>
                    <a:pt x="1482" y="1065"/>
                    <a:pt x="1473" y="1065"/>
                  </a:cubicBezTo>
                  <a:cubicBezTo>
                    <a:pt x="1455" y="1067"/>
                    <a:pt x="1429" y="1061"/>
                    <a:pt x="1416" y="1068"/>
                  </a:cubicBezTo>
                  <a:cubicBezTo>
                    <a:pt x="1402" y="1068"/>
                    <a:pt x="1388" y="1068"/>
                    <a:pt x="1374" y="1068"/>
                  </a:cubicBezTo>
                  <a:cubicBezTo>
                    <a:pt x="1360" y="1070"/>
                    <a:pt x="1338" y="1064"/>
                    <a:pt x="1329" y="1071"/>
                  </a:cubicBezTo>
                  <a:cubicBezTo>
                    <a:pt x="1314" y="1071"/>
                    <a:pt x="1299" y="1071"/>
                    <a:pt x="1284" y="1071"/>
                  </a:cubicBezTo>
                  <a:cubicBezTo>
                    <a:pt x="1270" y="1073"/>
                    <a:pt x="1248" y="1067"/>
                    <a:pt x="1239" y="1074"/>
                  </a:cubicBezTo>
                  <a:cubicBezTo>
                    <a:pt x="1223" y="1074"/>
                    <a:pt x="1207" y="1074"/>
                    <a:pt x="1191" y="1074"/>
                  </a:cubicBezTo>
                  <a:cubicBezTo>
                    <a:pt x="1176" y="1076"/>
                    <a:pt x="1153" y="1070"/>
                    <a:pt x="1143" y="1077"/>
                  </a:cubicBezTo>
                  <a:cubicBezTo>
                    <a:pt x="1127" y="1077"/>
                    <a:pt x="1111" y="1077"/>
                    <a:pt x="1095" y="1077"/>
                  </a:cubicBezTo>
                  <a:cubicBezTo>
                    <a:pt x="1079" y="1079"/>
                    <a:pt x="1055" y="1073"/>
                    <a:pt x="1044" y="1080"/>
                  </a:cubicBezTo>
                  <a:cubicBezTo>
                    <a:pt x="716" y="1080"/>
                    <a:pt x="388" y="1080"/>
                    <a:pt x="60" y="1080"/>
                  </a:cubicBezTo>
                  <a:cubicBezTo>
                    <a:pt x="42" y="1076"/>
                    <a:pt x="24" y="1072"/>
                    <a:pt x="3" y="1071"/>
                  </a:cubicBezTo>
                  <a:cubicBezTo>
                    <a:pt x="3" y="1056"/>
                    <a:pt x="3" y="1041"/>
                    <a:pt x="3" y="1026"/>
                  </a:cubicBezTo>
                  <a:cubicBezTo>
                    <a:pt x="3" y="997"/>
                    <a:pt x="3" y="968"/>
                    <a:pt x="3" y="939"/>
                  </a:cubicBezTo>
                  <a:cubicBezTo>
                    <a:pt x="3" y="909"/>
                    <a:pt x="3" y="879"/>
                    <a:pt x="3" y="849"/>
                  </a:cubicBezTo>
                  <a:cubicBezTo>
                    <a:pt x="1" y="821"/>
                    <a:pt x="7" y="785"/>
                    <a:pt x="0" y="762"/>
                  </a:cubicBezTo>
                  <a:cubicBezTo>
                    <a:pt x="0" y="733"/>
                    <a:pt x="0" y="704"/>
                    <a:pt x="0" y="675"/>
                  </a:cubicBezTo>
                  <a:cubicBezTo>
                    <a:pt x="0" y="645"/>
                    <a:pt x="0" y="615"/>
                    <a:pt x="0" y="585"/>
                  </a:cubicBezTo>
                  <a:cubicBezTo>
                    <a:pt x="0" y="557"/>
                    <a:pt x="0" y="529"/>
                    <a:pt x="0" y="501"/>
                  </a:cubicBezTo>
                  <a:cubicBezTo>
                    <a:pt x="0" y="490"/>
                    <a:pt x="0" y="479"/>
                    <a:pt x="0" y="468"/>
                  </a:cubicBezTo>
                  <a:cubicBezTo>
                    <a:pt x="0" y="452"/>
                    <a:pt x="0" y="436"/>
                    <a:pt x="0" y="420"/>
                  </a:cubicBezTo>
                  <a:cubicBezTo>
                    <a:pt x="7" y="413"/>
                    <a:pt x="1" y="393"/>
                    <a:pt x="3" y="381"/>
                  </a:cubicBezTo>
                  <a:cubicBezTo>
                    <a:pt x="3" y="369"/>
                    <a:pt x="3" y="357"/>
                    <a:pt x="3" y="345"/>
                  </a:cubicBezTo>
                  <a:cubicBezTo>
                    <a:pt x="10" y="340"/>
                    <a:pt x="4" y="322"/>
                    <a:pt x="6" y="312"/>
                  </a:cubicBezTo>
                  <a:cubicBezTo>
                    <a:pt x="6" y="302"/>
                    <a:pt x="6" y="292"/>
                    <a:pt x="6" y="282"/>
                  </a:cubicBezTo>
                  <a:cubicBezTo>
                    <a:pt x="13" y="278"/>
                    <a:pt x="7" y="261"/>
                    <a:pt x="9" y="252"/>
                  </a:cubicBezTo>
                  <a:cubicBezTo>
                    <a:pt x="12" y="169"/>
                    <a:pt x="20" y="91"/>
                    <a:pt x="21" y="6"/>
                  </a:cubicBezTo>
                  <a:cubicBezTo>
                    <a:pt x="47" y="7"/>
                    <a:pt x="68" y="3"/>
                    <a:pt x="90" y="0"/>
                  </a:cubicBezTo>
                  <a:cubicBezTo>
                    <a:pt x="90" y="19"/>
                    <a:pt x="90" y="38"/>
                    <a:pt x="90" y="57"/>
                  </a:cubicBezTo>
                  <a:cubicBezTo>
                    <a:pt x="90" y="128"/>
                    <a:pt x="90" y="199"/>
                    <a:pt x="90" y="2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2" name="Freeform 260"/>
            <p:cNvSpPr/>
            <p:nvPr/>
          </p:nvSpPr>
          <p:spPr bwMode="auto">
            <a:xfrm>
              <a:off x="17919700" y="3887788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3" name="Freeform 261"/>
            <p:cNvSpPr/>
            <p:nvPr/>
          </p:nvSpPr>
          <p:spPr bwMode="auto">
            <a:xfrm>
              <a:off x="18091150" y="4065588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4" name="Freeform 264"/>
            <p:cNvSpPr/>
            <p:nvPr/>
          </p:nvSpPr>
          <p:spPr bwMode="auto">
            <a:xfrm>
              <a:off x="14824075" y="4244975"/>
              <a:ext cx="2589213" cy="619125"/>
            </a:xfrm>
            <a:custGeom>
              <a:avLst/>
              <a:gdLst>
                <a:gd name="T0" fmla="*/ 6 w 867"/>
                <a:gd name="T1" fmla="*/ 168 h 207"/>
                <a:gd name="T2" fmla="*/ 0 w 867"/>
                <a:gd name="T3" fmla="*/ 114 h 207"/>
                <a:gd name="T4" fmla="*/ 861 w 867"/>
                <a:gd name="T5" fmla="*/ 0 h 207"/>
                <a:gd name="T6" fmla="*/ 867 w 867"/>
                <a:gd name="T7" fmla="*/ 69 h 207"/>
                <a:gd name="T8" fmla="*/ 867 w 867"/>
                <a:gd name="T9" fmla="*/ 102 h 207"/>
                <a:gd name="T10" fmla="*/ 837 w 867"/>
                <a:gd name="T11" fmla="*/ 108 h 207"/>
                <a:gd name="T12" fmla="*/ 6 w 867"/>
                <a:gd name="T13" fmla="*/ 207 h 207"/>
                <a:gd name="T14" fmla="*/ 6 w 867"/>
                <a:gd name="T15" fmla="*/ 16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7" h="207">
                  <a:moveTo>
                    <a:pt x="6" y="168"/>
                  </a:moveTo>
                  <a:cubicBezTo>
                    <a:pt x="8" y="146"/>
                    <a:pt x="1" y="133"/>
                    <a:pt x="0" y="114"/>
                  </a:cubicBezTo>
                  <a:cubicBezTo>
                    <a:pt x="286" y="75"/>
                    <a:pt x="572" y="36"/>
                    <a:pt x="861" y="0"/>
                  </a:cubicBezTo>
                  <a:cubicBezTo>
                    <a:pt x="859" y="27"/>
                    <a:pt x="865" y="46"/>
                    <a:pt x="867" y="69"/>
                  </a:cubicBezTo>
                  <a:cubicBezTo>
                    <a:pt x="867" y="80"/>
                    <a:pt x="867" y="91"/>
                    <a:pt x="867" y="102"/>
                  </a:cubicBezTo>
                  <a:cubicBezTo>
                    <a:pt x="855" y="102"/>
                    <a:pt x="841" y="100"/>
                    <a:pt x="837" y="108"/>
                  </a:cubicBezTo>
                  <a:cubicBezTo>
                    <a:pt x="561" y="140"/>
                    <a:pt x="283" y="186"/>
                    <a:pt x="6" y="207"/>
                  </a:cubicBezTo>
                  <a:cubicBezTo>
                    <a:pt x="11" y="201"/>
                    <a:pt x="11" y="174"/>
                    <a:pt x="6" y="168"/>
                  </a:cubicBezTo>
                  <a:close/>
                </a:path>
              </a:pathLst>
            </a:custGeom>
            <a:solidFill>
              <a:srgbClr val="669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5" name="Freeform 266"/>
            <p:cNvSpPr/>
            <p:nvPr/>
          </p:nvSpPr>
          <p:spPr bwMode="auto">
            <a:xfrm>
              <a:off x="17257713" y="4657725"/>
              <a:ext cx="33338" cy="134937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6" name="Freeform 267"/>
            <p:cNvSpPr/>
            <p:nvPr/>
          </p:nvSpPr>
          <p:spPr bwMode="auto">
            <a:xfrm>
              <a:off x="14843125" y="4746625"/>
              <a:ext cx="14288" cy="117475"/>
            </a:xfrm>
            <a:custGeom>
              <a:avLst/>
              <a:gdLst>
                <a:gd name="T0" fmla="*/ 0 w 5"/>
                <a:gd name="T1" fmla="*/ 39 h 39"/>
                <a:gd name="T2" fmla="*/ 0 w 5"/>
                <a:gd name="T3" fmla="*/ 0 h 39"/>
                <a:gd name="T4" fmla="*/ 0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5" y="6"/>
                    <a:pt x="5" y="33"/>
                    <a:pt x="0" y="39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7" name="Freeform 268"/>
            <p:cNvSpPr/>
            <p:nvPr/>
          </p:nvSpPr>
          <p:spPr bwMode="auto">
            <a:xfrm>
              <a:off x="16597313" y="4819650"/>
              <a:ext cx="98425" cy="14287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8" name="Freeform 269"/>
            <p:cNvSpPr/>
            <p:nvPr/>
          </p:nvSpPr>
          <p:spPr bwMode="auto">
            <a:xfrm>
              <a:off x="17132300" y="4783138"/>
              <a:ext cx="33338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9" name="Freeform 270"/>
            <p:cNvSpPr>
              <a:spLocks noEditPoints="1"/>
            </p:cNvSpPr>
            <p:nvPr/>
          </p:nvSpPr>
          <p:spPr bwMode="auto">
            <a:xfrm>
              <a:off x="15152688" y="4872038"/>
              <a:ext cx="871538" cy="887412"/>
            </a:xfrm>
            <a:custGeom>
              <a:avLst/>
              <a:gdLst>
                <a:gd name="T0" fmla="*/ 1 w 292"/>
                <a:gd name="T1" fmla="*/ 102 h 297"/>
                <a:gd name="T2" fmla="*/ 4 w 292"/>
                <a:gd name="T3" fmla="*/ 33 h 297"/>
                <a:gd name="T4" fmla="*/ 271 w 292"/>
                <a:gd name="T5" fmla="*/ 0 h 297"/>
                <a:gd name="T6" fmla="*/ 286 w 292"/>
                <a:gd name="T7" fmla="*/ 108 h 297"/>
                <a:gd name="T8" fmla="*/ 286 w 292"/>
                <a:gd name="T9" fmla="*/ 141 h 297"/>
                <a:gd name="T10" fmla="*/ 289 w 292"/>
                <a:gd name="T11" fmla="*/ 195 h 297"/>
                <a:gd name="T12" fmla="*/ 289 w 292"/>
                <a:gd name="T13" fmla="*/ 252 h 297"/>
                <a:gd name="T14" fmla="*/ 265 w 292"/>
                <a:gd name="T15" fmla="*/ 243 h 297"/>
                <a:gd name="T16" fmla="*/ 13 w 292"/>
                <a:gd name="T17" fmla="*/ 297 h 297"/>
                <a:gd name="T18" fmla="*/ 4 w 292"/>
                <a:gd name="T19" fmla="*/ 159 h 297"/>
                <a:gd name="T20" fmla="*/ 1 w 292"/>
                <a:gd name="T21" fmla="*/ 102 h 297"/>
                <a:gd name="T22" fmla="*/ 262 w 292"/>
                <a:gd name="T23" fmla="*/ 33 h 297"/>
                <a:gd name="T24" fmla="*/ 262 w 292"/>
                <a:gd name="T25" fmla="*/ 21 h 297"/>
                <a:gd name="T26" fmla="*/ 13 w 292"/>
                <a:gd name="T27" fmla="*/ 48 h 297"/>
                <a:gd name="T28" fmla="*/ 13 w 292"/>
                <a:gd name="T29" fmla="*/ 99 h 297"/>
                <a:gd name="T30" fmla="*/ 16 w 292"/>
                <a:gd name="T31" fmla="*/ 141 h 297"/>
                <a:gd name="T32" fmla="*/ 16 w 292"/>
                <a:gd name="T33" fmla="*/ 183 h 297"/>
                <a:gd name="T34" fmla="*/ 19 w 292"/>
                <a:gd name="T35" fmla="*/ 225 h 297"/>
                <a:gd name="T36" fmla="*/ 19 w 292"/>
                <a:gd name="T37" fmla="*/ 246 h 297"/>
                <a:gd name="T38" fmla="*/ 22 w 292"/>
                <a:gd name="T39" fmla="*/ 276 h 297"/>
                <a:gd name="T40" fmla="*/ 241 w 292"/>
                <a:gd name="T41" fmla="*/ 231 h 297"/>
                <a:gd name="T42" fmla="*/ 271 w 292"/>
                <a:gd name="T43" fmla="*/ 228 h 297"/>
                <a:gd name="T44" fmla="*/ 271 w 292"/>
                <a:gd name="T45" fmla="*/ 219 h 297"/>
                <a:gd name="T46" fmla="*/ 268 w 292"/>
                <a:gd name="T47" fmla="*/ 183 h 297"/>
                <a:gd name="T48" fmla="*/ 268 w 292"/>
                <a:gd name="T49" fmla="*/ 144 h 297"/>
                <a:gd name="T50" fmla="*/ 265 w 292"/>
                <a:gd name="T51" fmla="*/ 108 h 297"/>
                <a:gd name="T52" fmla="*/ 265 w 292"/>
                <a:gd name="T53" fmla="*/ 72 h 297"/>
                <a:gd name="T54" fmla="*/ 262 w 292"/>
                <a:gd name="T55" fmla="*/ 33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297">
                  <a:moveTo>
                    <a:pt x="1" y="102"/>
                  </a:moveTo>
                  <a:cubicBezTo>
                    <a:pt x="1" y="77"/>
                    <a:pt x="0" y="46"/>
                    <a:pt x="4" y="33"/>
                  </a:cubicBezTo>
                  <a:cubicBezTo>
                    <a:pt x="85" y="14"/>
                    <a:pt x="180" y="9"/>
                    <a:pt x="271" y="0"/>
                  </a:cubicBezTo>
                  <a:cubicBezTo>
                    <a:pt x="278" y="34"/>
                    <a:pt x="286" y="67"/>
                    <a:pt x="286" y="108"/>
                  </a:cubicBezTo>
                  <a:cubicBezTo>
                    <a:pt x="286" y="119"/>
                    <a:pt x="286" y="130"/>
                    <a:pt x="286" y="141"/>
                  </a:cubicBezTo>
                  <a:cubicBezTo>
                    <a:pt x="288" y="158"/>
                    <a:pt x="282" y="183"/>
                    <a:pt x="289" y="195"/>
                  </a:cubicBezTo>
                  <a:cubicBezTo>
                    <a:pt x="287" y="216"/>
                    <a:pt x="292" y="239"/>
                    <a:pt x="289" y="252"/>
                  </a:cubicBezTo>
                  <a:cubicBezTo>
                    <a:pt x="273" y="257"/>
                    <a:pt x="273" y="246"/>
                    <a:pt x="265" y="243"/>
                  </a:cubicBezTo>
                  <a:cubicBezTo>
                    <a:pt x="181" y="261"/>
                    <a:pt x="94" y="276"/>
                    <a:pt x="13" y="297"/>
                  </a:cubicBezTo>
                  <a:cubicBezTo>
                    <a:pt x="10" y="251"/>
                    <a:pt x="2" y="210"/>
                    <a:pt x="4" y="159"/>
                  </a:cubicBezTo>
                  <a:cubicBezTo>
                    <a:pt x="2" y="141"/>
                    <a:pt x="8" y="115"/>
                    <a:pt x="1" y="102"/>
                  </a:cubicBezTo>
                  <a:close/>
                  <a:moveTo>
                    <a:pt x="262" y="33"/>
                  </a:moveTo>
                  <a:cubicBezTo>
                    <a:pt x="262" y="29"/>
                    <a:pt x="262" y="25"/>
                    <a:pt x="262" y="21"/>
                  </a:cubicBezTo>
                  <a:cubicBezTo>
                    <a:pt x="175" y="26"/>
                    <a:pt x="98" y="41"/>
                    <a:pt x="13" y="48"/>
                  </a:cubicBezTo>
                  <a:cubicBezTo>
                    <a:pt x="13" y="65"/>
                    <a:pt x="13" y="82"/>
                    <a:pt x="13" y="99"/>
                  </a:cubicBezTo>
                  <a:cubicBezTo>
                    <a:pt x="15" y="112"/>
                    <a:pt x="9" y="133"/>
                    <a:pt x="16" y="141"/>
                  </a:cubicBezTo>
                  <a:cubicBezTo>
                    <a:pt x="16" y="155"/>
                    <a:pt x="16" y="169"/>
                    <a:pt x="16" y="183"/>
                  </a:cubicBezTo>
                  <a:cubicBezTo>
                    <a:pt x="18" y="196"/>
                    <a:pt x="12" y="217"/>
                    <a:pt x="19" y="225"/>
                  </a:cubicBezTo>
                  <a:cubicBezTo>
                    <a:pt x="19" y="232"/>
                    <a:pt x="19" y="239"/>
                    <a:pt x="19" y="246"/>
                  </a:cubicBezTo>
                  <a:cubicBezTo>
                    <a:pt x="21" y="255"/>
                    <a:pt x="15" y="272"/>
                    <a:pt x="22" y="276"/>
                  </a:cubicBezTo>
                  <a:cubicBezTo>
                    <a:pt x="94" y="260"/>
                    <a:pt x="160" y="238"/>
                    <a:pt x="241" y="231"/>
                  </a:cubicBezTo>
                  <a:cubicBezTo>
                    <a:pt x="250" y="229"/>
                    <a:pt x="267" y="235"/>
                    <a:pt x="271" y="228"/>
                  </a:cubicBezTo>
                  <a:cubicBezTo>
                    <a:pt x="271" y="225"/>
                    <a:pt x="271" y="222"/>
                    <a:pt x="271" y="219"/>
                  </a:cubicBezTo>
                  <a:cubicBezTo>
                    <a:pt x="269" y="208"/>
                    <a:pt x="275" y="189"/>
                    <a:pt x="268" y="183"/>
                  </a:cubicBezTo>
                  <a:cubicBezTo>
                    <a:pt x="268" y="170"/>
                    <a:pt x="268" y="157"/>
                    <a:pt x="268" y="144"/>
                  </a:cubicBezTo>
                  <a:cubicBezTo>
                    <a:pt x="266" y="133"/>
                    <a:pt x="272" y="114"/>
                    <a:pt x="265" y="108"/>
                  </a:cubicBezTo>
                  <a:cubicBezTo>
                    <a:pt x="265" y="96"/>
                    <a:pt x="265" y="84"/>
                    <a:pt x="265" y="72"/>
                  </a:cubicBezTo>
                  <a:cubicBezTo>
                    <a:pt x="263" y="60"/>
                    <a:pt x="269" y="40"/>
                    <a:pt x="262" y="33"/>
                  </a:cubicBezTo>
                  <a:close/>
                </a:path>
              </a:pathLst>
            </a:custGeom>
            <a:solidFill>
              <a:srgbClr val="1C3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0" name="Freeform 271"/>
            <p:cNvSpPr/>
            <p:nvPr/>
          </p:nvSpPr>
          <p:spPr bwMode="auto">
            <a:xfrm>
              <a:off x="16329025" y="4897438"/>
              <a:ext cx="125413" cy="31750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1" name="Freeform 272"/>
            <p:cNvSpPr/>
            <p:nvPr/>
          </p:nvSpPr>
          <p:spPr bwMode="auto">
            <a:xfrm>
              <a:off x="16119475" y="4945063"/>
              <a:ext cx="33338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2" name="Freeform 273"/>
            <p:cNvSpPr/>
            <p:nvPr/>
          </p:nvSpPr>
          <p:spPr bwMode="auto">
            <a:xfrm>
              <a:off x="17267238" y="4918075"/>
              <a:ext cx="31750" cy="106362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3" name="Freeform 274"/>
            <p:cNvSpPr/>
            <p:nvPr/>
          </p:nvSpPr>
          <p:spPr bwMode="auto">
            <a:xfrm>
              <a:off x="14965363" y="4979988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4" name="Freeform 275"/>
            <p:cNvSpPr/>
            <p:nvPr/>
          </p:nvSpPr>
          <p:spPr bwMode="auto">
            <a:xfrm>
              <a:off x="15922625" y="4972050"/>
              <a:ext cx="33338" cy="115887"/>
            </a:xfrm>
            <a:custGeom>
              <a:avLst/>
              <a:gdLst>
                <a:gd name="T0" fmla="*/ 7 w 11"/>
                <a:gd name="T1" fmla="*/ 39 h 39"/>
                <a:gd name="T2" fmla="*/ 4 w 11"/>
                <a:gd name="T3" fmla="*/ 0 h 39"/>
                <a:gd name="T4" fmla="*/ 7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39"/>
                  </a:moveTo>
                  <a:cubicBezTo>
                    <a:pt x="0" y="32"/>
                    <a:pt x="6" y="12"/>
                    <a:pt x="4" y="0"/>
                  </a:cubicBezTo>
                  <a:cubicBezTo>
                    <a:pt x="11" y="7"/>
                    <a:pt x="5" y="27"/>
                    <a:pt x="7" y="39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5" name="Freeform 276"/>
            <p:cNvSpPr/>
            <p:nvPr/>
          </p:nvSpPr>
          <p:spPr bwMode="auto">
            <a:xfrm>
              <a:off x="17102138" y="4918075"/>
              <a:ext cx="15875" cy="206375"/>
            </a:xfrm>
            <a:custGeom>
              <a:avLst/>
              <a:gdLst>
                <a:gd name="T0" fmla="*/ 5 w 5"/>
                <a:gd name="T1" fmla="*/ 69 h 69"/>
                <a:gd name="T2" fmla="*/ 5 w 5"/>
                <a:gd name="T3" fmla="*/ 0 h 69"/>
                <a:gd name="T4" fmla="*/ 5 w 5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5" y="69"/>
                  </a:moveTo>
                  <a:cubicBezTo>
                    <a:pt x="0" y="53"/>
                    <a:pt x="0" y="16"/>
                    <a:pt x="5" y="0"/>
                  </a:cubicBezTo>
                  <a:cubicBezTo>
                    <a:pt x="5" y="23"/>
                    <a:pt x="5" y="46"/>
                    <a:pt x="5" y="69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6" name="Freeform 277"/>
            <p:cNvSpPr/>
            <p:nvPr/>
          </p:nvSpPr>
          <p:spPr bwMode="auto">
            <a:xfrm>
              <a:off x="17141825" y="5024438"/>
              <a:ext cx="31750" cy="144462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7" name="Freeform 278"/>
            <p:cNvSpPr/>
            <p:nvPr/>
          </p:nvSpPr>
          <p:spPr bwMode="auto">
            <a:xfrm>
              <a:off x="17275175" y="5124450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8" name="Freeform 279"/>
            <p:cNvSpPr/>
            <p:nvPr/>
          </p:nvSpPr>
          <p:spPr bwMode="auto">
            <a:xfrm>
              <a:off x="16173450" y="5070475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9" name="Freeform 280"/>
            <p:cNvSpPr/>
            <p:nvPr/>
          </p:nvSpPr>
          <p:spPr bwMode="auto">
            <a:xfrm>
              <a:off x="15144750" y="5176838"/>
              <a:ext cx="31750" cy="171450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0" name="Freeform 281"/>
            <p:cNvSpPr/>
            <p:nvPr/>
          </p:nvSpPr>
          <p:spPr bwMode="auto">
            <a:xfrm>
              <a:off x="16344900" y="5124450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1" name="Freeform 282"/>
            <p:cNvSpPr/>
            <p:nvPr/>
          </p:nvSpPr>
          <p:spPr bwMode="auto">
            <a:xfrm>
              <a:off x="14973300" y="5168900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2" name="Freeform 283"/>
            <p:cNvSpPr/>
            <p:nvPr/>
          </p:nvSpPr>
          <p:spPr bwMode="auto">
            <a:xfrm>
              <a:off x="15179675" y="5168900"/>
              <a:ext cx="33338" cy="125412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3" name="Freeform 284"/>
            <p:cNvSpPr/>
            <p:nvPr/>
          </p:nvSpPr>
          <p:spPr bwMode="auto">
            <a:xfrm>
              <a:off x="16129000" y="5186363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4" name="Freeform 285"/>
            <p:cNvSpPr/>
            <p:nvPr/>
          </p:nvSpPr>
          <p:spPr bwMode="auto">
            <a:xfrm>
              <a:off x="15932150" y="5195888"/>
              <a:ext cx="33338" cy="106362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5" name="Freeform 286"/>
            <p:cNvSpPr/>
            <p:nvPr/>
          </p:nvSpPr>
          <p:spPr bwMode="auto">
            <a:xfrm>
              <a:off x="17284700" y="5311775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6" name="Freeform 287"/>
            <p:cNvSpPr/>
            <p:nvPr/>
          </p:nvSpPr>
          <p:spPr bwMode="auto">
            <a:xfrm>
              <a:off x="17149763" y="5284788"/>
              <a:ext cx="33338" cy="90487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7" name="Freeform 288"/>
            <p:cNvSpPr/>
            <p:nvPr/>
          </p:nvSpPr>
          <p:spPr bwMode="auto">
            <a:xfrm>
              <a:off x="16344900" y="5348288"/>
              <a:ext cx="31750" cy="142875"/>
            </a:xfrm>
            <a:custGeom>
              <a:avLst/>
              <a:gdLst>
                <a:gd name="T0" fmla="*/ 7 w 11"/>
                <a:gd name="T1" fmla="*/ 0 h 48"/>
                <a:gd name="T2" fmla="*/ 4 w 11"/>
                <a:gd name="T3" fmla="*/ 48 h 48"/>
                <a:gd name="T4" fmla="*/ 7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8" name="Freeform 289"/>
            <p:cNvSpPr/>
            <p:nvPr/>
          </p:nvSpPr>
          <p:spPr bwMode="auto">
            <a:xfrm>
              <a:off x="15189200" y="5419725"/>
              <a:ext cx="31750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9" name="Freeform 290"/>
            <p:cNvSpPr/>
            <p:nvPr/>
          </p:nvSpPr>
          <p:spPr bwMode="auto">
            <a:xfrm>
              <a:off x="16138525" y="5419725"/>
              <a:ext cx="31750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0" name="Freeform 291"/>
            <p:cNvSpPr/>
            <p:nvPr/>
          </p:nvSpPr>
          <p:spPr bwMode="auto">
            <a:xfrm>
              <a:off x="15995650" y="5294313"/>
              <a:ext cx="20638" cy="160337"/>
            </a:xfrm>
            <a:custGeom>
              <a:avLst/>
              <a:gdLst>
                <a:gd name="T0" fmla="*/ 7 w 7"/>
                <a:gd name="T1" fmla="*/ 0 h 54"/>
                <a:gd name="T2" fmla="*/ 7 w 7"/>
                <a:gd name="T3" fmla="*/ 54 h 54"/>
                <a:gd name="T4" fmla="*/ 4 w 7"/>
                <a:gd name="T5" fmla="*/ 0 h 54"/>
                <a:gd name="T6" fmla="*/ 7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1" name="Freeform 293"/>
            <p:cNvSpPr/>
            <p:nvPr/>
          </p:nvSpPr>
          <p:spPr bwMode="auto">
            <a:xfrm>
              <a:off x="14982825" y="5365750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2" name="Freeform 294"/>
            <p:cNvSpPr/>
            <p:nvPr/>
          </p:nvSpPr>
          <p:spPr bwMode="auto">
            <a:xfrm>
              <a:off x="15941675" y="5419725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3" name="Freeform 295"/>
            <p:cNvSpPr/>
            <p:nvPr/>
          </p:nvSpPr>
          <p:spPr bwMode="auto">
            <a:xfrm>
              <a:off x="16329025" y="4827588"/>
              <a:ext cx="796925" cy="700087"/>
            </a:xfrm>
            <a:custGeom>
              <a:avLst/>
              <a:gdLst>
                <a:gd name="T0" fmla="*/ 264 w 267"/>
                <a:gd name="T1" fmla="*/ 150 h 234"/>
                <a:gd name="T2" fmla="*/ 264 w 267"/>
                <a:gd name="T3" fmla="*/ 219 h 234"/>
                <a:gd name="T4" fmla="*/ 165 w 267"/>
                <a:gd name="T5" fmla="*/ 222 h 234"/>
                <a:gd name="T6" fmla="*/ 120 w 267"/>
                <a:gd name="T7" fmla="*/ 225 h 234"/>
                <a:gd name="T8" fmla="*/ 99 w 267"/>
                <a:gd name="T9" fmla="*/ 225 h 234"/>
                <a:gd name="T10" fmla="*/ 54 w 267"/>
                <a:gd name="T11" fmla="*/ 228 h 234"/>
                <a:gd name="T12" fmla="*/ 9 w 267"/>
                <a:gd name="T13" fmla="*/ 234 h 234"/>
                <a:gd name="T14" fmla="*/ 9 w 267"/>
                <a:gd name="T15" fmla="*/ 222 h 234"/>
                <a:gd name="T16" fmla="*/ 12 w 267"/>
                <a:gd name="T17" fmla="*/ 174 h 234"/>
                <a:gd name="T18" fmla="*/ 12 w 267"/>
                <a:gd name="T19" fmla="*/ 132 h 234"/>
                <a:gd name="T20" fmla="*/ 9 w 267"/>
                <a:gd name="T21" fmla="*/ 99 h 234"/>
                <a:gd name="T22" fmla="*/ 0 w 267"/>
                <a:gd name="T23" fmla="*/ 30 h 234"/>
                <a:gd name="T24" fmla="*/ 42 w 267"/>
                <a:gd name="T25" fmla="*/ 27 h 234"/>
                <a:gd name="T26" fmla="*/ 264 w 267"/>
                <a:gd name="T27" fmla="*/ 0 h 234"/>
                <a:gd name="T28" fmla="*/ 264 w 267"/>
                <a:gd name="T29" fmla="*/ 30 h 234"/>
                <a:gd name="T30" fmla="*/ 264 w 267"/>
                <a:gd name="T31" fmla="*/ 99 h 234"/>
                <a:gd name="T32" fmla="*/ 264 w 267"/>
                <a:gd name="T33" fmla="*/ 117 h 234"/>
                <a:gd name="T34" fmla="*/ 264 w 267"/>
                <a:gd name="T35" fmla="*/ 15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7" h="234">
                  <a:moveTo>
                    <a:pt x="264" y="150"/>
                  </a:moveTo>
                  <a:cubicBezTo>
                    <a:pt x="262" y="174"/>
                    <a:pt x="267" y="204"/>
                    <a:pt x="264" y="219"/>
                  </a:cubicBezTo>
                  <a:cubicBezTo>
                    <a:pt x="236" y="225"/>
                    <a:pt x="198" y="221"/>
                    <a:pt x="165" y="222"/>
                  </a:cubicBezTo>
                  <a:cubicBezTo>
                    <a:pt x="151" y="224"/>
                    <a:pt x="129" y="218"/>
                    <a:pt x="120" y="225"/>
                  </a:cubicBezTo>
                  <a:cubicBezTo>
                    <a:pt x="113" y="225"/>
                    <a:pt x="106" y="225"/>
                    <a:pt x="99" y="225"/>
                  </a:cubicBezTo>
                  <a:cubicBezTo>
                    <a:pt x="85" y="227"/>
                    <a:pt x="63" y="221"/>
                    <a:pt x="54" y="228"/>
                  </a:cubicBezTo>
                  <a:cubicBezTo>
                    <a:pt x="41" y="232"/>
                    <a:pt x="21" y="229"/>
                    <a:pt x="9" y="234"/>
                  </a:cubicBezTo>
                  <a:cubicBezTo>
                    <a:pt x="9" y="230"/>
                    <a:pt x="9" y="226"/>
                    <a:pt x="9" y="222"/>
                  </a:cubicBezTo>
                  <a:cubicBezTo>
                    <a:pt x="16" y="212"/>
                    <a:pt x="10" y="189"/>
                    <a:pt x="12" y="174"/>
                  </a:cubicBezTo>
                  <a:cubicBezTo>
                    <a:pt x="12" y="160"/>
                    <a:pt x="12" y="146"/>
                    <a:pt x="12" y="132"/>
                  </a:cubicBezTo>
                  <a:cubicBezTo>
                    <a:pt x="10" y="122"/>
                    <a:pt x="16" y="104"/>
                    <a:pt x="9" y="99"/>
                  </a:cubicBezTo>
                  <a:cubicBezTo>
                    <a:pt x="10" y="72"/>
                    <a:pt x="6" y="50"/>
                    <a:pt x="0" y="30"/>
                  </a:cubicBezTo>
                  <a:cubicBezTo>
                    <a:pt x="13" y="28"/>
                    <a:pt x="34" y="34"/>
                    <a:pt x="42" y="27"/>
                  </a:cubicBezTo>
                  <a:cubicBezTo>
                    <a:pt x="121" y="23"/>
                    <a:pt x="190" y="9"/>
                    <a:pt x="264" y="0"/>
                  </a:cubicBezTo>
                  <a:cubicBezTo>
                    <a:pt x="264" y="10"/>
                    <a:pt x="264" y="20"/>
                    <a:pt x="264" y="30"/>
                  </a:cubicBezTo>
                  <a:cubicBezTo>
                    <a:pt x="259" y="46"/>
                    <a:pt x="259" y="83"/>
                    <a:pt x="264" y="99"/>
                  </a:cubicBezTo>
                  <a:cubicBezTo>
                    <a:pt x="264" y="105"/>
                    <a:pt x="264" y="111"/>
                    <a:pt x="264" y="117"/>
                  </a:cubicBezTo>
                  <a:cubicBezTo>
                    <a:pt x="264" y="128"/>
                    <a:pt x="264" y="139"/>
                    <a:pt x="264" y="150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4" name="Freeform 296"/>
            <p:cNvSpPr/>
            <p:nvPr/>
          </p:nvSpPr>
          <p:spPr bwMode="auto">
            <a:xfrm>
              <a:off x="16687800" y="5478463"/>
              <a:ext cx="133350" cy="33337"/>
            </a:xfrm>
            <a:custGeom>
              <a:avLst/>
              <a:gdLst>
                <a:gd name="T0" fmla="*/ 0 w 45"/>
                <a:gd name="T1" fmla="*/ 7 h 11"/>
                <a:gd name="T2" fmla="*/ 45 w 45"/>
                <a:gd name="T3" fmla="*/ 4 h 11"/>
                <a:gd name="T4" fmla="*/ 0 w 4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5" name="Freeform 297"/>
            <p:cNvSpPr/>
            <p:nvPr/>
          </p:nvSpPr>
          <p:spPr bwMode="auto">
            <a:xfrm>
              <a:off x="16490950" y="5487988"/>
              <a:ext cx="133350" cy="33337"/>
            </a:xfrm>
            <a:custGeom>
              <a:avLst/>
              <a:gdLst>
                <a:gd name="T0" fmla="*/ 0 w 45"/>
                <a:gd name="T1" fmla="*/ 7 h 11"/>
                <a:gd name="T2" fmla="*/ 45 w 45"/>
                <a:gd name="T3" fmla="*/ 4 h 11"/>
                <a:gd name="T4" fmla="*/ 0 w 4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6" name="Freeform 298"/>
            <p:cNvSpPr>
              <a:spLocks noEditPoints="1"/>
            </p:cNvSpPr>
            <p:nvPr/>
          </p:nvSpPr>
          <p:spPr bwMode="auto">
            <a:xfrm>
              <a:off x="16284575" y="4756150"/>
              <a:ext cx="912813" cy="839787"/>
            </a:xfrm>
            <a:custGeom>
              <a:avLst/>
              <a:gdLst>
                <a:gd name="T0" fmla="*/ 297 w 306"/>
                <a:gd name="T1" fmla="*/ 207 h 281"/>
                <a:gd name="T2" fmla="*/ 297 w 306"/>
                <a:gd name="T3" fmla="*/ 261 h 281"/>
                <a:gd name="T4" fmla="*/ 273 w 306"/>
                <a:gd name="T5" fmla="*/ 255 h 281"/>
                <a:gd name="T6" fmla="*/ 12 w 306"/>
                <a:gd name="T7" fmla="*/ 276 h 281"/>
                <a:gd name="T8" fmla="*/ 3 w 306"/>
                <a:gd name="T9" fmla="*/ 132 h 281"/>
                <a:gd name="T10" fmla="*/ 3 w 306"/>
                <a:gd name="T11" fmla="*/ 57 h 281"/>
                <a:gd name="T12" fmla="*/ 63 w 306"/>
                <a:gd name="T13" fmla="*/ 21 h 281"/>
                <a:gd name="T14" fmla="*/ 93 w 306"/>
                <a:gd name="T15" fmla="*/ 21 h 281"/>
                <a:gd name="T16" fmla="*/ 105 w 306"/>
                <a:gd name="T17" fmla="*/ 21 h 281"/>
                <a:gd name="T18" fmla="*/ 138 w 306"/>
                <a:gd name="T19" fmla="*/ 21 h 281"/>
                <a:gd name="T20" fmla="*/ 288 w 306"/>
                <a:gd name="T21" fmla="*/ 0 h 281"/>
                <a:gd name="T22" fmla="*/ 288 w 306"/>
                <a:gd name="T23" fmla="*/ 9 h 281"/>
                <a:gd name="T24" fmla="*/ 291 w 306"/>
                <a:gd name="T25" fmla="*/ 51 h 281"/>
                <a:gd name="T26" fmla="*/ 291 w 306"/>
                <a:gd name="T27" fmla="*/ 90 h 281"/>
                <a:gd name="T28" fmla="*/ 294 w 306"/>
                <a:gd name="T29" fmla="*/ 138 h 281"/>
                <a:gd name="T30" fmla="*/ 294 w 306"/>
                <a:gd name="T31" fmla="*/ 177 h 281"/>
                <a:gd name="T32" fmla="*/ 297 w 306"/>
                <a:gd name="T33" fmla="*/ 207 h 281"/>
                <a:gd name="T34" fmla="*/ 279 w 306"/>
                <a:gd name="T35" fmla="*/ 54 h 281"/>
                <a:gd name="T36" fmla="*/ 279 w 306"/>
                <a:gd name="T37" fmla="*/ 24 h 281"/>
                <a:gd name="T38" fmla="*/ 57 w 306"/>
                <a:gd name="T39" fmla="*/ 51 h 281"/>
                <a:gd name="T40" fmla="*/ 15 w 306"/>
                <a:gd name="T41" fmla="*/ 54 h 281"/>
                <a:gd name="T42" fmla="*/ 24 w 306"/>
                <a:gd name="T43" fmla="*/ 123 h 281"/>
                <a:gd name="T44" fmla="*/ 27 w 306"/>
                <a:gd name="T45" fmla="*/ 156 h 281"/>
                <a:gd name="T46" fmla="*/ 27 w 306"/>
                <a:gd name="T47" fmla="*/ 198 h 281"/>
                <a:gd name="T48" fmla="*/ 24 w 306"/>
                <a:gd name="T49" fmla="*/ 246 h 281"/>
                <a:gd name="T50" fmla="*/ 24 w 306"/>
                <a:gd name="T51" fmla="*/ 258 h 281"/>
                <a:gd name="T52" fmla="*/ 69 w 306"/>
                <a:gd name="T53" fmla="*/ 252 h 281"/>
                <a:gd name="T54" fmla="*/ 114 w 306"/>
                <a:gd name="T55" fmla="*/ 249 h 281"/>
                <a:gd name="T56" fmla="*/ 135 w 306"/>
                <a:gd name="T57" fmla="*/ 249 h 281"/>
                <a:gd name="T58" fmla="*/ 180 w 306"/>
                <a:gd name="T59" fmla="*/ 246 h 281"/>
                <a:gd name="T60" fmla="*/ 279 w 306"/>
                <a:gd name="T61" fmla="*/ 243 h 281"/>
                <a:gd name="T62" fmla="*/ 279 w 306"/>
                <a:gd name="T63" fmla="*/ 174 h 281"/>
                <a:gd name="T64" fmla="*/ 279 w 306"/>
                <a:gd name="T65" fmla="*/ 141 h 281"/>
                <a:gd name="T66" fmla="*/ 279 w 306"/>
                <a:gd name="T67" fmla="*/ 123 h 281"/>
                <a:gd name="T68" fmla="*/ 279 w 306"/>
                <a:gd name="T69" fmla="*/ 5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6" h="281">
                  <a:moveTo>
                    <a:pt x="297" y="207"/>
                  </a:moveTo>
                  <a:cubicBezTo>
                    <a:pt x="295" y="226"/>
                    <a:pt x="306" y="245"/>
                    <a:pt x="297" y="261"/>
                  </a:cubicBezTo>
                  <a:cubicBezTo>
                    <a:pt x="288" y="253"/>
                    <a:pt x="287" y="255"/>
                    <a:pt x="273" y="255"/>
                  </a:cubicBezTo>
                  <a:cubicBezTo>
                    <a:pt x="197" y="254"/>
                    <a:pt x="89" y="281"/>
                    <a:pt x="12" y="276"/>
                  </a:cubicBezTo>
                  <a:cubicBezTo>
                    <a:pt x="14" y="234"/>
                    <a:pt x="0" y="185"/>
                    <a:pt x="3" y="132"/>
                  </a:cubicBezTo>
                  <a:cubicBezTo>
                    <a:pt x="3" y="107"/>
                    <a:pt x="3" y="82"/>
                    <a:pt x="3" y="57"/>
                  </a:cubicBezTo>
                  <a:cubicBezTo>
                    <a:pt x="8" y="30"/>
                    <a:pt x="37" y="27"/>
                    <a:pt x="63" y="21"/>
                  </a:cubicBezTo>
                  <a:cubicBezTo>
                    <a:pt x="73" y="21"/>
                    <a:pt x="83" y="21"/>
                    <a:pt x="93" y="21"/>
                  </a:cubicBezTo>
                  <a:cubicBezTo>
                    <a:pt x="97" y="21"/>
                    <a:pt x="101" y="21"/>
                    <a:pt x="105" y="21"/>
                  </a:cubicBezTo>
                  <a:cubicBezTo>
                    <a:pt x="109" y="26"/>
                    <a:pt x="134" y="26"/>
                    <a:pt x="138" y="21"/>
                  </a:cubicBezTo>
                  <a:cubicBezTo>
                    <a:pt x="188" y="14"/>
                    <a:pt x="236" y="5"/>
                    <a:pt x="288" y="0"/>
                  </a:cubicBezTo>
                  <a:cubicBezTo>
                    <a:pt x="288" y="3"/>
                    <a:pt x="288" y="6"/>
                    <a:pt x="288" y="9"/>
                  </a:cubicBezTo>
                  <a:cubicBezTo>
                    <a:pt x="290" y="22"/>
                    <a:pt x="284" y="43"/>
                    <a:pt x="291" y="51"/>
                  </a:cubicBezTo>
                  <a:cubicBezTo>
                    <a:pt x="291" y="64"/>
                    <a:pt x="291" y="77"/>
                    <a:pt x="291" y="90"/>
                  </a:cubicBezTo>
                  <a:cubicBezTo>
                    <a:pt x="293" y="105"/>
                    <a:pt x="287" y="128"/>
                    <a:pt x="294" y="138"/>
                  </a:cubicBezTo>
                  <a:cubicBezTo>
                    <a:pt x="294" y="151"/>
                    <a:pt x="294" y="164"/>
                    <a:pt x="294" y="177"/>
                  </a:cubicBezTo>
                  <a:cubicBezTo>
                    <a:pt x="296" y="186"/>
                    <a:pt x="290" y="203"/>
                    <a:pt x="297" y="207"/>
                  </a:cubicBezTo>
                  <a:close/>
                  <a:moveTo>
                    <a:pt x="279" y="54"/>
                  </a:moveTo>
                  <a:cubicBezTo>
                    <a:pt x="279" y="44"/>
                    <a:pt x="279" y="34"/>
                    <a:pt x="279" y="24"/>
                  </a:cubicBezTo>
                  <a:cubicBezTo>
                    <a:pt x="205" y="33"/>
                    <a:pt x="136" y="47"/>
                    <a:pt x="57" y="51"/>
                  </a:cubicBezTo>
                  <a:cubicBezTo>
                    <a:pt x="44" y="53"/>
                    <a:pt x="23" y="47"/>
                    <a:pt x="15" y="54"/>
                  </a:cubicBezTo>
                  <a:cubicBezTo>
                    <a:pt x="21" y="74"/>
                    <a:pt x="25" y="96"/>
                    <a:pt x="24" y="123"/>
                  </a:cubicBezTo>
                  <a:cubicBezTo>
                    <a:pt x="26" y="133"/>
                    <a:pt x="20" y="151"/>
                    <a:pt x="27" y="156"/>
                  </a:cubicBezTo>
                  <a:cubicBezTo>
                    <a:pt x="27" y="170"/>
                    <a:pt x="27" y="184"/>
                    <a:pt x="27" y="198"/>
                  </a:cubicBezTo>
                  <a:cubicBezTo>
                    <a:pt x="20" y="208"/>
                    <a:pt x="26" y="231"/>
                    <a:pt x="24" y="246"/>
                  </a:cubicBezTo>
                  <a:cubicBezTo>
                    <a:pt x="24" y="250"/>
                    <a:pt x="24" y="254"/>
                    <a:pt x="24" y="258"/>
                  </a:cubicBezTo>
                  <a:cubicBezTo>
                    <a:pt x="36" y="253"/>
                    <a:pt x="56" y="256"/>
                    <a:pt x="69" y="252"/>
                  </a:cubicBezTo>
                  <a:cubicBezTo>
                    <a:pt x="83" y="250"/>
                    <a:pt x="105" y="256"/>
                    <a:pt x="114" y="249"/>
                  </a:cubicBezTo>
                  <a:cubicBezTo>
                    <a:pt x="121" y="249"/>
                    <a:pt x="128" y="249"/>
                    <a:pt x="135" y="249"/>
                  </a:cubicBezTo>
                  <a:cubicBezTo>
                    <a:pt x="149" y="247"/>
                    <a:pt x="171" y="253"/>
                    <a:pt x="180" y="246"/>
                  </a:cubicBezTo>
                  <a:cubicBezTo>
                    <a:pt x="213" y="245"/>
                    <a:pt x="251" y="249"/>
                    <a:pt x="279" y="243"/>
                  </a:cubicBezTo>
                  <a:cubicBezTo>
                    <a:pt x="282" y="228"/>
                    <a:pt x="277" y="198"/>
                    <a:pt x="279" y="174"/>
                  </a:cubicBezTo>
                  <a:cubicBezTo>
                    <a:pt x="284" y="170"/>
                    <a:pt x="284" y="145"/>
                    <a:pt x="279" y="141"/>
                  </a:cubicBezTo>
                  <a:cubicBezTo>
                    <a:pt x="279" y="135"/>
                    <a:pt x="279" y="129"/>
                    <a:pt x="279" y="123"/>
                  </a:cubicBezTo>
                  <a:cubicBezTo>
                    <a:pt x="279" y="100"/>
                    <a:pt x="279" y="77"/>
                    <a:pt x="279" y="54"/>
                  </a:cubicBezTo>
                  <a:close/>
                </a:path>
              </a:pathLst>
            </a:custGeom>
            <a:solidFill>
              <a:srgbClr val="1C3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7" name="Freeform 299"/>
            <p:cNvSpPr/>
            <p:nvPr/>
          </p:nvSpPr>
          <p:spPr bwMode="auto">
            <a:xfrm>
              <a:off x="17294225" y="5500688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" name="Freeform 300"/>
            <p:cNvSpPr/>
            <p:nvPr/>
          </p:nvSpPr>
          <p:spPr bwMode="auto">
            <a:xfrm>
              <a:off x="15871825" y="5541963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" name="Freeform 302"/>
            <p:cNvSpPr/>
            <p:nvPr/>
          </p:nvSpPr>
          <p:spPr bwMode="auto">
            <a:xfrm>
              <a:off x="14992350" y="5562600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" name="Freeform 303"/>
            <p:cNvSpPr/>
            <p:nvPr/>
          </p:nvSpPr>
          <p:spPr bwMode="auto">
            <a:xfrm>
              <a:off x="16146463" y="5653088"/>
              <a:ext cx="33338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" name="Freeform 304"/>
            <p:cNvSpPr/>
            <p:nvPr/>
          </p:nvSpPr>
          <p:spPr bwMode="auto">
            <a:xfrm>
              <a:off x="15197138" y="5607050"/>
              <a:ext cx="33338" cy="90487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70B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" name="Freeform 305"/>
            <p:cNvSpPr/>
            <p:nvPr/>
          </p:nvSpPr>
          <p:spPr bwMode="auto">
            <a:xfrm>
              <a:off x="17302163" y="5670550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3" name="Freeform 306"/>
            <p:cNvSpPr/>
            <p:nvPr/>
          </p:nvSpPr>
          <p:spPr bwMode="auto">
            <a:xfrm>
              <a:off x="16400463" y="5715000"/>
              <a:ext cx="755650" cy="439737"/>
            </a:xfrm>
            <a:custGeom>
              <a:avLst/>
              <a:gdLst>
                <a:gd name="T0" fmla="*/ 12 w 253"/>
                <a:gd name="T1" fmla="*/ 147 h 147"/>
                <a:gd name="T2" fmla="*/ 0 w 253"/>
                <a:gd name="T3" fmla="*/ 18 h 147"/>
                <a:gd name="T4" fmla="*/ 249 w 253"/>
                <a:gd name="T5" fmla="*/ 0 h 147"/>
                <a:gd name="T6" fmla="*/ 246 w 253"/>
                <a:gd name="T7" fmla="*/ 33 h 147"/>
                <a:gd name="T8" fmla="*/ 246 w 253"/>
                <a:gd name="T9" fmla="*/ 69 h 147"/>
                <a:gd name="T10" fmla="*/ 252 w 253"/>
                <a:gd name="T11" fmla="*/ 141 h 147"/>
                <a:gd name="T12" fmla="*/ 252 w 253"/>
                <a:gd name="T13" fmla="*/ 147 h 147"/>
                <a:gd name="T14" fmla="*/ 12 w 253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147">
                  <a:moveTo>
                    <a:pt x="12" y="147"/>
                  </a:moveTo>
                  <a:cubicBezTo>
                    <a:pt x="9" y="103"/>
                    <a:pt x="7" y="58"/>
                    <a:pt x="0" y="18"/>
                  </a:cubicBezTo>
                  <a:cubicBezTo>
                    <a:pt x="85" y="14"/>
                    <a:pt x="164" y="4"/>
                    <a:pt x="249" y="0"/>
                  </a:cubicBezTo>
                  <a:cubicBezTo>
                    <a:pt x="251" y="14"/>
                    <a:pt x="244" y="19"/>
                    <a:pt x="246" y="33"/>
                  </a:cubicBezTo>
                  <a:cubicBezTo>
                    <a:pt x="241" y="38"/>
                    <a:pt x="241" y="64"/>
                    <a:pt x="246" y="69"/>
                  </a:cubicBezTo>
                  <a:cubicBezTo>
                    <a:pt x="243" y="98"/>
                    <a:pt x="253" y="114"/>
                    <a:pt x="252" y="141"/>
                  </a:cubicBezTo>
                  <a:cubicBezTo>
                    <a:pt x="252" y="143"/>
                    <a:pt x="252" y="145"/>
                    <a:pt x="252" y="147"/>
                  </a:cubicBezTo>
                  <a:cubicBezTo>
                    <a:pt x="172" y="147"/>
                    <a:pt x="92" y="147"/>
                    <a:pt x="12" y="147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4" name="Freeform 307"/>
            <p:cNvSpPr/>
            <p:nvPr/>
          </p:nvSpPr>
          <p:spPr bwMode="auto">
            <a:xfrm>
              <a:off x="17356138" y="5580063"/>
              <a:ext cx="33338" cy="171450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5" name="Freeform 308"/>
            <p:cNvSpPr/>
            <p:nvPr/>
          </p:nvSpPr>
          <p:spPr bwMode="auto">
            <a:xfrm>
              <a:off x="15246350" y="5881688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6" name="Freeform 309"/>
            <p:cNvSpPr/>
            <p:nvPr/>
          </p:nvSpPr>
          <p:spPr bwMode="auto">
            <a:xfrm>
              <a:off x="16155988" y="5894388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7" name="Freeform 310"/>
            <p:cNvSpPr/>
            <p:nvPr/>
          </p:nvSpPr>
          <p:spPr bwMode="auto">
            <a:xfrm>
              <a:off x="17168813" y="5786438"/>
              <a:ext cx="31750" cy="250825"/>
            </a:xfrm>
            <a:custGeom>
              <a:avLst/>
              <a:gdLst>
                <a:gd name="T0" fmla="*/ 4 w 11"/>
                <a:gd name="T1" fmla="*/ 0 h 84"/>
                <a:gd name="T2" fmla="*/ 7 w 11"/>
                <a:gd name="T3" fmla="*/ 84 h 84"/>
                <a:gd name="T4" fmla="*/ 4 w 11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4">
                  <a:moveTo>
                    <a:pt x="4" y="0"/>
                  </a:moveTo>
                  <a:cubicBezTo>
                    <a:pt x="11" y="22"/>
                    <a:pt x="5" y="57"/>
                    <a:pt x="7" y="84"/>
                  </a:cubicBezTo>
                  <a:cubicBezTo>
                    <a:pt x="0" y="62"/>
                    <a:pt x="6" y="27"/>
                    <a:pt x="4" y="0"/>
                  </a:cubicBezTo>
                  <a:close/>
                </a:path>
              </a:pathLst>
            </a:custGeom>
            <a:solidFill>
              <a:srgbClr val="9D6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8" name="Freeform 312"/>
            <p:cNvSpPr/>
            <p:nvPr/>
          </p:nvSpPr>
          <p:spPr bwMode="auto">
            <a:xfrm>
              <a:off x="15246350" y="5803900"/>
              <a:ext cx="760413" cy="350837"/>
            </a:xfrm>
            <a:custGeom>
              <a:avLst/>
              <a:gdLst>
                <a:gd name="T0" fmla="*/ 33 w 255"/>
                <a:gd name="T1" fmla="*/ 30 h 117"/>
                <a:gd name="T2" fmla="*/ 246 w 255"/>
                <a:gd name="T3" fmla="*/ 0 h 117"/>
                <a:gd name="T4" fmla="*/ 255 w 255"/>
                <a:gd name="T5" fmla="*/ 108 h 117"/>
                <a:gd name="T6" fmla="*/ 255 w 255"/>
                <a:gd name="T7" fmla="*/ 117 h 117"/>
                <a:gd name="T8" fmla="*/ 6 w 255"/>
                <a:gd name="T9" fmla="*/ 117 h 117"/>
                <a:gd name="T10" fmla="*/ 3 w 255"/>
                <a:gd name="T11" fmla="*/ 93 h 117"/>
                <a:gd name="T12" fmla="*/ 0 w 255"/>
                <a:gd name="T13" fmla="*/ 54 h 117"/>
                <a:gd name="T14" fmla="*/ 0 w 255"/>
                <a:gd name="T15" fmla="*/ 33 h 117"/>
                <a:gd name="T16" fmla="*/ 33 w 255"/>
                <a:gd name="T17" fmla="*/ 3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117">
                  <a:moveTo>
                    <a:pt x="33" y="30"/>
                  </a:moveTo>
                  <a:cubicBezTo>
                    <a:pt x="107" y="23"/>
                    <a:pt x="175" y="10"/>
                    <a:pt x="246" y="0"/>
                  </a:cubicBezTo>
                  <a:cubicBezTo>
                    <a:pt x="251" y="34"/>
                    <a:pt x="251" y="73"/>
                    <a:pt x="255" y="108"/>
                  </a:cubicBezTo>
                  <a:cubicBezTo>
                    <a:pt x="255" y="111"/>
                    <a:pt x="255" y="114"/>
                    <a:pt x="255" y="117"/>
                  </a:cubicBezTo>
                  <a:cubicBezTo>
                    <a:pt x="172" y="117"/>
                    <a:pt x="89" y="117"/>
                    <a:pt x="6" y="117"/>
                  </a:cubicBezTo>
                  <a:cubicBezTo>
                    <a:pt x="8" y="106"/>
                    <a:pt x="2" y="103"/>
                    <a:pt x="3" y="93"/>
                  </a:cubicBezTo>
                  <a:cubicBezTo>
                    <a:pt x="1" y="81"/>
                    <a:pt x="7" y="61"/>
                    <a:pt x="0" y="54"/>
                  </a:cubicBezTo>
                  <a:cubicBezTo>
                    <a:pt x="0" y="47"/>
                    <a:pt x="0" y="40"/>
                    <a:pt x="0" y="33"/>
                  </a:cubicBezTo>
                  <a:cubicBezTo>
                    <a:pt x="10" y="31"/>
                    <a:pt x="28" y="37"/>
                    <a:pt x="33" y="30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9" name="Freeform 313"/>
            <p:cNvSpPr/>
            <p:nvPr/>
          </p:nvSpPr>
          <p:spPr bwMode="auto">
            <a:xfrm>
              <a:off x="15263813" y="6127750"/>
              <a:ext cx="752475" cy="65087"/>
            </a:xfrm>
            <a:custGeom>
              <a:avLst/>
              <a:gdLst>
                <a:gd name="T0" fmla="*/ 0 w 252"/>
                <a:gd name="T1" fmla="*/ 9 h 22"/>
                <a:gd name="T2" fmla="*/ 249 w 252"/>
                <a:gd name="T3" fmla="*/ 9 h 22"/>
                <a:gd name="T4" fmla="*/ 249 w 252"/>
                <a:gd name="T5" fmla="*/ 0 h 22"/>
                <a:gd name="T6" fmla="*/ 198 w 252"/>
                <a:gd name="T7" fmla="*/ 12 h 22"/>
                <a:gd name="T8" fmla="*/ 0 w 252"/>
                <a:gd name="T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2">
                  <a:moveTo>
                    <a:pt x="0" y="9"/>
                  </a:moveTo>
                  <a:cubicBezTo>
                    <a:pt x="83" y="9"/>
                    <a:pt x="166" y="9"/>
                    <a:pt x="249" y="9"/>
                  </a:cubicBezTo>
                  <a:cubicBezTo>
                    <a:pt x="249" y="6"/>
                    <a:pt x="249" y="3"/>
                    <a:pt x="249" y="0"/>
                  </a:cubicBezTo>
                  <a:cubicBezTo>
                    <a:pt x="252" y="22"/>
                    <a:pt x="215" y="12"/>
                    <a:pt x="198" y="12"/>
                  </a:cubicBezTo>
                  <a:cubicBezTo>
                    <a:pt x="138" y="12"/>
                    <a:pt x="55" y="14"/>
                    <a:pt x="0" y="9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0" name="Freeform 314"/>
            <p:cNvSpPr/>
            <p:nvPr/>
          </p:nvSpPr>
          <p:spPr bwMode="auto">
            <a:xfrm>
              <a:off x="16436975" y="6135688"/>
              <a:ext cx="731838" cy="47625"/>
            </a:xfrm>
            <a:custGeom>
              <a:avLst/>
              <a:gdLst>
                <a:gd name="T0" fmla="*/ 0 w 245"/>
                <a:gd name="T1" fmla="*/ 6 h 16"/>
                <a:gd name="T2" fmla="*/ 240 w 245"/>
                <a:gd name="T3" fmla="*/ 6 h 16"/>
                <a:gd name="T4" fmla="*/ 240 w 245"/>
                <a:gd name="T5" fmla="*/ 0 h 16"/>
                <a:gd name="T6" fmla="*/ 189 w 245"/>
                <a:gd name="T7" fmla="*/ 9 h 16"/>
                <a:gd name="T8" fmla="*/ 0 w 24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6">
                  <a:moveTo>
                    <a:pt x="0" y="6"/>
                  </a:moveTo>
                  <a:cubicBezTo>
                    <a:pt x="80" y="6"/>
                    <a:pt x="160" y="6"/>
                    <a:pt x="240" y="6"/>
                  </a:cubicBezTo>
                  <a:cubicBezTo>
                    <a:pt x="240" y="4"/>
                    <a:pt x="240" y="2"/>
                    <a:pt x="240" y="0"/>
                  </a:cubicBezTo>
                  <a:cubicBezTo>
                    <a:pt x="245" y="16"/>
                    <a:pt x="207" y="9"/>
                    <a:pt x="189" y="9"/>
                  </a:cubicBezTo>
                  <a:cubicBezTo>
                    <a:pt x="131" y="9"/>
                    <a:pt x="53" y="11"/>
                    <a:pt x="0" y="6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1" name="Freeform 315"/>
            <p:cNvSpPr/>
            <p:nvPr/>
          </p:nvSpPr>
          <p:spPr bwMode="auto">
            <a:xfrm>
              <a:off x="16006763" y="6100763"/>
              <a:ext cx="169863" cy="92075"/>
            </a:xfrm>
            <a:custGeom>
              <a:avLst/>
              <a:gdLst>
                <a:gd name="T0" fmla="*/ 57 w 57"/>
                <a:gd name="T1" fmla="*/ 18 h 31"/>
                <a:gd name="T2" fmla="*/ 12 w 57"/>
                <a:gd name="T3" fmla="*/ 0 h 31"/>
                <a:gd name="T4" fmla="*/ 15 w 57"/>
                <a:gd name="T5" fmla="*/ 18 h 31"/>
                <a:gd name="T6" fmla="*/ 57 w 57"/>
                <a:gd name="T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31">
                  <a:moveTo>
                    <a:pt x="57" y="18"/>
                  </a:moveTo>
                  <a:cubicBezTo>
                    <a:pt x="44" y="22"/>
                    <a:pt x="0" y="31"/>
                    <a:pt x="12" y="0"/>
                  </a:cubicBezTo>
                  <a:cubicBezTo>
                    <a:pt x="19" y="0"/>
                    <a:pt x="13" y="13"/>
                    <a:pt x="15" y="18"/>
                  </a:cubicBezTo>
                  <a:cubicBezTo>
                    <a:pt x="29" y="18"/>
                    <a:pt x="43" y="18"/>
                    <a:pt x="57" y="18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2" name="Freeform 316"/>
            <p:cNvSpPr/>
            <p:nvPr/>
          </p:nvSpPr>
          <p:spPr bwMode="auto">
            <a:xfrm>
              <a:off x="18613438" y="6151563"/>
              <a:ext cx="133350" cy="31750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155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3" name="Freeform 317"/>
            <p:cNvSpPr>
              <a:spLocks noEditPoints="1"/>
            </p:cNvSpPr>
            <p:nvPr/>
          </p:nvSpPr>
          <p:spPr bwMode="auto">
            <a:xfrm>
              <a:off x="12257088" y="906463"/>
              <a:ext cx="6550025" cy="5402262"/>
            </a:xfrm>
            <a:custGeom>
              <a:avLst/>
              <a:gdLst>
                <a:gd name="T0" fmla="*/ 1910 w 2194"/>
                <a:gd name="T1" fmla="*/ 1796 h 1809"/>
                <a:gd name="T2" fmla="*/ 1316 w 2194"/>
                <a:gd name="T3" fmla="*/ 1796 h 1809"/>
                <a:gd name="T4" fmla="*/ 14 w 2194"/>
                <a:gd name="T5" fmla="*/ 1571 h 1809"/>
                <a:gd name="T6" fmla="*/ 11 w 2194"/>
                <a:gd name="T7" fmla="*/ 152 h 1809"/>
                <a:gd name="T8" fmla="*/ 1961 w 2194"/>
                <a:gd name="T9" fmla="*/ 44 h 1809"/>
                <a:gd name="T10" fmla="*/ 1952 w 2194"/>
                <a:gd name="T11" fmla="*/ 395 h 1809"/>
                <a:gd name="T12" fmla="*/ 1940 w 2194"/>
                <a:gd name="T13" fmla="*/ 665 h 1809"/>
                <a:gd name="T14" fmla="*/ 1928 w 2194"/>
                <a:gd name="T15" fmla="*/ 947 h 1809"/>
                <a:gd name="T16" fmla="*/ 1922 w 2194"/>
                <a:gd name="T17" fmla="*/ 1634 h 1809"/>
                <a:gd name="T18" fmla="*/ 1025 w 2194"/>
                <a:gd name="T19" fmla="*/ 104 h 1809"/>
                <a:gd name="T20" fmla="*/ 1874 w 2194"/>
                <a:gd name="T21" fmla="*/ 188 h 1809"/>
                <a:gd name="T22" fmla="*/ 1868 w 2194"/>
                <a:gd name="T23" fmla="*/ 470 h 1809"/>
                <a:gd name="T24" fmla="*/ 1541 w 2194"/>
                <a:gd name="T25" fmla="*/ 128 h 1809"/>
                <a:gd name="T26" fmla="*/ 1553 w 2194"/>
                <a:gd name="T27" fmla="*/ 392 h 1809"/>
                <a:gd name="T28" fmla="*/ 1580 w 2194"/>
                <a:gd name="T29" fmla="*/ 716 h 1809"/>
                <a:gd name="T30" fmla="*/ 1817 w 2194"/>
                <a:gd name="T31" fmla="*/ 704 h 1809"/>
                <a:gd name="T32" fmla="*/ 1862 w 2194"/>
                <a:gd name="T33" fmla="*/ 236 h 1809"/>
                <a:gd name="T34" fmla="*/ 1484 w 2194"/>
                <a:gd name="T35" fmla="*/ 371 h 1809"/>
                <a:gd name="T36" fmla="*/ 1541 w 2194"/>
                <a:gd name="T37" fmla="*/ 536 h 1809"/>
                <a:gd name="T38" fmla="*/ 1133 w 2194"/>
                <a:gd name="T39" fmla="*/ 740 h 1809"/>
                <a:gd name="T40" fmla="*/ 1451 w 2194"/>
                <a:gd name="T41" fmla="*/ 722 h 1809"/>
                <a:gd name="T42" fmla="*/ 1475 w 2194"/>
                <a:gd name="T43" fmla="*/ 359 h 1809"/>
                <a:gd name="T44" fmla="*/ 1121 w 2194"/>
                <a:gd name="T45" fmla="*/ 701 h 1809"/>
                <a:gd name="T46" fmla="*/ 677 w 2194"/>
                <a:gd name="T47" fmla="*/ 221 h 1809"/>
                <a:gd name="T48" fmla="*/ 689 w 2194"/>
                <a:gd name="T49" fmla="*/ 707 h 1809"/>
                <a:gd name="T50" fmla="*/ 923 w 2194"/>
                <a:gd name="T51" fmla="*/ 749 h 1809"/>
                <a:gd name="T52" fmla="*/ 1055 w 2194"/>
                <a:gd name="T53" fmla="*/ 647 h 1809"/>
                <a:gd name="T54" fmla="*/ 659 w 2194"/>
                <a:gd name="T55" fmla="*/ 194 h 1809"/>
                <a:gd name="T56" fmla="*/ 677 w 2194"/>
                <a:gd name="T57" fmla="*/ 764 h 1809"/>
                <a:gd name="T58" fmla="*/ 677 w 2194"/>
                <a:gd name="T59" fmla="*/ 497 h 1809"/>
                <a:gd name="T60" fmla="*/ 266 w 2194"/>
                <a:gd name="T61" fmla="*/ 779 h 1809"/>
                <a:gd name="T62" fmla="*/ 503 w 2194"/>
                <a:gd name="T63" fmla="*/ 770 h 1809"/>
                <a:gd name="T64" fmla="*/ 605 w 2194"/>
                <a:gd name="T65" fmla="*/ 344 h 1809"/>
                <a:gd name="T66" fmla="*/ 182 w 2194"/>
                <a:gd name="T67" fmla="*/ 350 h 1809"/>
                <a:gd name="T68" fmla="*/ 32 w 2194"/>
                <a:gd name="T69" fmla="*/ 269 h 1809"/>
                <a:gd name="T70" fmla="*/ 200 w 2194"/>
                <a:gd name="T71" fmla="*/ 779 h 1809"/>
                <a:gd name="T72" fmla="*/ 1850 w 2194"/>
                <a:gd name="T73" fmla="*/ 722 h 1809"/>
                <a:gd name="T74" fmla="*/ 1334 w 2194"/>
                <a:gd name="T75" fmla="*/ 746 h 1809"/>
                <a:gd name="T76" fmla="*/ 1073 w 2194"/>
                <a:gd name="T77" fmla="*/ 758 h 1809"/>
                <a:gd name="T78" fmla="*/ 812 w 2194"/>
                <a:gd name="T79" fmla="*/ 770 h 1809"/>
                <a:gd name="T80" fmla="*/ 551 w 2194"/>
                <a:gd name="T81" fmla="*/ 782 h 1809"/>
                <a:gd name="T82" fmla="*/ 290 w 2194"/>
                <a:gd name="T83" fmla="*/ 794 h 1809"/>
                <a:gd name="T84" fmla="*/ 158 w 2194"/>
                <a:gd name="T85" fmla="*/ 1016 h 1809"/>
                <a:gd name="T86" fmla="*/ 29 w 2194"/>
                <a:gd name="T87" fmla="*/ 1121 h 1809"/>
                <a:gd name="T88" fmla="*/ 854 w 2194"/>
                <a:gd name="T89" fmla="*/ 1331 h 1809"/>
                <a:gd name="T90" fmla="*/ 1715 w 2194"/>
                <a:gd name="T91" fmla="*/ 1745 h 1809"/>
                <a:gd name="T92" fmla="*/ 1907 w 2194"/>
                <a:gd name="T93" fmla="*/ 1208 h 1809"/>
                <a:gd name="T94" fmla="*/ 1442 w 2194"/>
                <a:gd name="T95" fmla="*/ 956 h 1809"/>
                <a:gd name="T96" fmla="*/ 1109 w 2194"/>
                <a:gd name="T97" fmla="*/ 953 h 1809"/>
                <a:gd name="T98" fmla="*/ 1424 w 2194"/>
                <a:gd name="T99" fmla="*/ 944 h 1809"/>
                <a:gd name="T100" fmla="*/ 2090 w 2194"/>
                <a:gd name="T101" fmla="*/ 884 h 1809"/>
                <a:gd name="T102" fmla="*/ 1721 w 2194"/>
                <a:gd name="T103" fmla="*/ 1118 h 1809"/>
                <a:gd name="T104" fmla="*/ 1310 w 2194"/>
                <a:gd name="T105" fmla="*/ 1304 h 1809"/>
                <a:gd name="T106" fmla="*/ 1370 w 2194"/>
                <a:gd name="T107" fmla="*/ 1616 h 1809"/>
                <a:gd name="T108" fmla="*/ 1694 w 2194"/>
                <a:gd name="T109" fmla="*/ 1595 h 1809"/>
                <a:gd name="T110" fmla="*/ 1682 w 2194"/>
                <a:gd name="T111" fmla="*/ 1343 h 1809"/>
                <a:gd name="T112" fmla="*/ 914 w 2194"/>
                <a:gd name="T113" fmla="*/ 1427 h 1809"/>
                <a:gd name="T114" fmla="*/ 923 w 2194"/>
                <a:gd name="T115" fmla="*/ 1757 h 1809"/>
                <a:gd name="T116" fmla="*/ 1310 w 2194"/>
                <a:gd name="T117" fmla="*/ 1631 h 1809"/>
                <a:gd name="T118" fmla="*/ 1634 w 2194"/>
                <a:gd name="T119" fmla="*/ 1643 h 1809"/>
                <a:gd name="T120" fmla="*/ 1256 w 2194"/>
                <a:gd name="T121" fmla="*/ 1748 h 1809"/>
                <a:gd name="T122" fmla="*/ 1256 w 2194"/>
                <a:gd name="T123" fmla="*/ 1748 h 1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94" h="1809">
                  <a:moveTo>
                    <a:pt x="2174" y="1763"/>
                  </a:moveTo>
                  <a:cubicBezTo>
                    <a:pt x="2178" y="1763"/>
                    <a:pt x="2182" y="1763"/>
                    <a:pt x="2186" y="1763"/>
                  </a:cubicBezTo>
                  <a:cubicBezTo>
                    <a:pt x="2194" y="1773"/>
                    <a:pt x="2127" y="1771"/>
                    <a:pt x="2108" y="1772"/>
                  </a:cubicBezTo>
                  <a:cubicBezTo>
                    <a:pt x="2069" y="1772"/>
                    <a:pt x="2030" y="1772"/>
                    <a:pt x="1991" y="1772"/>
                  </a:cubicBezTo>
                  <a:cubicBezTo>
                    <a:pt x="1967" y="1772"/>
                    <a:pt x="1943" y="1772"/>
                    <a:pt x="1919" y="1772"/>
                  </a:cubicBezTo>
                  <a:cubicBezTo>
                    <a:pt x="1919" y="1783"/>
                    <a:pt x="1919" y="1794"/>
                    <a:pt x="1919" y="1805"/>
                  </a:cubicBezTo>
                  <a:cubicBezTo>
                    <a:pt x="1916" y="1807"/>
                    <a:pt x="1914" y="1809"/>
                    <a:pt x="1913" y="1805"/>
                  </a:cubicBezTo>
                  <a:cubicBezTo>
                    <a:pt x="1913" y="1801"/>
                    <a:pt x="1913" y="1797"/>
                    <a:pt x="1910" y="1796"/>
                  </a:cubicBezTo>
                  <a:cubicBezTo>
                    <a:pt x="1910" y="1788"/>
                    <a:pt x="1911" y="1779"/>
                    <a:pt x="1907" y="1775"/>
                  </a:cubicBezTo>
                  <a:cubicBezTo>
                    <a:pt x="1850" y="1770"/>
                    <a:pt x="1772" y="1770"/>
                    <a:pt x="1715" y="1775"/>
                  </a:cubicBezTo>
                  <a:cubicBezTo>
                    <a:pt x="1711" y="1775"/>
                    <a:pt x="1707" y="1775"/>
                    <a:pt x="1703" y="1775"/>
                  </a:cubicBezTo>
                  <a:cubicBezTo>
                    <a:pt x="1693" y="1770"/>
                    <a:pt x="1662" y="1770"/>
                    <a:pt x="1652" y="1775"/>
                  </a:cubicBezTo>
                  <a:cubicBezTo>
                    <a:pt x="1580" y="1783"/>
                    <a:pt x="1481" y="1765"/>
                    <a:pt x="1415" y="1775"/>
                  </a:cubicBezTo>
                  <a:cubicBezTo>
                    <a:pt x="1400" y="1777"/>
                    <a:pt x="1403" y="1776"/>
                    <a:pt x="1397" y="1784"/>
                  </a:cubicBezTo>
                  <a:cubicBezTo>
                    <a:pt x="1388" y="1766"/>
                    <a:pt x="1348" y="1779"/>
                    <a:pt x="1325" y="1775"/>
                  </a:cubicBezTo>
                  <a:cubicBezTo>
                    <a:pt x="1317" y="1777"/>
                    <a:pt x="1327" y="1797"/>
                    <a:pt x="1316" y="1796"/>
                  </a:cubicBezTo>
                  <a:cubicBezTo>
                    <a:pt x="1314" y="1789"/>
                    <a:pt x="1321" y="1773"/>
                    <a:pt x="1310" y="1775"/>
                  </a:cubicBezTo>
                  <a:cubicBezTo>
                    <a:pt x="1199" y="1777"/>
                    <a:pt x="1055" y="1774"/>
                    <a:pt x="926" y="1775"/>
                  </a:cubicBezTo>
                  <a:cubicBezTo>
                    <a:pt x="918" y="1779"/>
                    <a:pt x="929" y="1802"/>
                    <a:pt x="917" y="1802"/>
                  </a:cubicBezTo>
                  <a:cubicBezTo>
                    <a:pt x="910" y="1799"/>
                    <a:pt x="911" y="1788"/>
                    <a:pt x="911" y="1778"/>
                  </a:cubicBezTo>
                  <a:cubicBezTo>
                    <a:pt x="623" y="1775"/>
                    <a:pt x="306" y="1769"/>
                    <a:pt x="26" y="1781"/>
                  </a:cubicBezTo>
                  <a:cubicBezTo>
                    <a:pt x="30" y="1789"/>
                    <a:pt x="16" y="1789"/>
                    <a:pt x="20" y="1781"/>
                  </a:cubicBezTo>
                  <a:cubicBezTo>
                    <a:pt x="2" y="1773"/>
                    <a:pt x="13" y="1749"/>
                    <a:pt x="14" y="1730"/>
                  </a:cubicBezTo>
                  <a:cubicBezTo>
                    <a:pt x="17" y="1682"/>
                    <a:pt x="12" y="1618"/>
                    <a:pt x="14" y="1571"/>
                  </a:cubicBezTo>
                  <a:cubicBezTo>
                    <a:pt x="14" y="1453"/>
                    <a:pt x="14" y="1335"/>
                    <a:pt x="14" y="1217"/>
                  </a:cubicBezTo>
                  <a:cubicBezTo>
                    <a:pt x="12" y="1158"/>
                    <a:pt x="18" y="1091"/>
                    <a:pt x="11" y="1037"/>
                  </a:cubicBezTo>
                  <a:cubicBezTo>
                    <a:pt x="0" y="1040"/>
                    <a:pt x="4" y="1017"/>
                    <a:pt x="11" y="1019"/>
                  </a:cubicBezTo>
                  <a:cubicBezTo>
                    <a:pt x="18" y="954"/>
                    <a:pt x="12" y="876"/>
                    <a:pt x="14" y="806"/>
                  </a:cubicBezTo>
                  <a:cubicBezTo>
                    <a:pt x="14" y="787"/>
                    <a:pt x="14" y="768"/>
                    <a:pt x="14" y="749"/>
                  </a:cubicBezTo>
                  <a:cubicBezTo>
                    <a:pt x="12" y="626"/>
                    <a:pt x="18" y="495"/>
                    <a:pt x="11" y="377"/>
                  </a:cubicBezTo>
                  <a:cubicBezTo>
                    <a:pt x="11" y="342"/>
                    <a:pt x="11" y="307"/>
                    <a:pt x="11" y="272"/>
                  </a:cubicBezTo>
                  <a:cubicBezTo>
                    <a:pt x="13" y="232"/>
                    <a:pt x="8" y="174"/>
                    <a:pt x="11" y="152"/>
                  </a:cubicBezTo>
                  <a:cubicBezTo>
                    <a:pt x="20" y="140"/>
                    <a:pt x="24" y="151"/>
                    <a:pt x="29" y="152"/>
                  </a:cubicBezTo>
                  <a:cubicBezTo>
                    <a:pt x="37" y="154"/>
                    <a:pt x="39" y="154"/>
                    <a:pt x="53" y="155"/>
                  </a:cubicBezTo>
                  <a:cubicBezTo>
                    <a:pt x="128" y="160"/>
                    <a:pt x="209" y="142"/>
                    <a:pt x="290" y="137"/>
                  </a:cubicBezTo>
                  <a:cubicBezTo>
                    <a:pt x="453" y="127"/>
                    <a:pt x="610" y="114"/>
                    <a:pt x="770" y="101"/>
                  </a:cubicBezTo>
                  <a:cubicBezTo>
                    <a:pt x="1013" y="82"/>
                    <a:pt x="1252" y="66"/>
                    <a:pt x="1487" y="44"/>
                  </a:cubicBezTo>
                  <a:cubicBezTo>
                    <a:pt x="1608" y="33"/>
                    <a:pt x="1725" y="30"/>
                    <a:pt x="1847" y="17"/>
                  </a:cubicBezTo>
                  <a:cubicBezTo>
                    <a:pt x="1884" y="13"/>
                    <a:pt x="1922" y="0"/>
                    <a:pt x="1958" y="11"/>
                  </a:cubicBezTo>
                  <a:cubicBezTo>
                    <a:pt x="1962" y="19"/>
                    <a:pt x="1961" y="32"/>
                    <a:pt x="1961" y="44"/>
                  </a:cubicBezTo>
                  <a:cubicBezTo>
                    <a:pt x="1954" y="62"/>
                    <a:pt x="1960" y="93"/>
                    <a:pt x="1958" y="116"/>
                  </a:cubicBezTo>
                  <a:cubicBezTo>
                    <a:pt x="1958" y="134"/>
                    <a:pt x="1958" y="152"/>
                    <a:pt x="1958" y="170"/>
                  </a:cubicBezTo>
                  <a:cubicBezTo>
                    <a:pt x="1958" y="182"/>
                    <a:pt x="1958" y="194"/>
                    <a:pt x="1958" y="206"/>
                  </a:cubicBezTo>
                  <a:cubicBezTo>
                    <a:pt x="1958" y="218"/>
                    <a:pt x="1958" y="230"/>
                    <a:pt x="1958" y="242"/>
                  </a:cubicBezTo>
                  <a:cubicBezTo>
                    <a:pt x="1951" y="246"/>
                    <a:pt x="1957" y="263"/>
                    <a:pt x="1955" y="272"/>
                  </a:cubicBezTo>
                  <a:cubicBezTo>
                    <a:pt x="1955" y="283"/>
                    <a:pt x="1955" y="294"/>
                    <a:pt x="1955" y="305"/>
                  </a:cubicBezTo>
                  <a:cubicBezTo>
                    <a:pt x="1955" y="322"/>
                    <a:pt x="1955" y="339"/>
                    <a:pt x="1955" y="356"/>
                  </a:cubicBezTo>
                  <a:cubicBezTo>
                    <a:pt x="1948" y="363"/>
                    <a:pt x="1954" y="383"/>
                    <a:pt x="1952" y="395"/>
                  </a:cubicBezTo>
                  <a:cubicBezTo>
                    <a:pt x="1952" y="408"/>
                    <a:pt x="1952" y="421"/>
                    <a:pt x="1952" y="434"/>
                  </a:cubicBezTo>
                  <a:cubicBezTo>
                    <a:pt x="1945" y="440"/>
                    <a:pt x="1951" y="459"/>
                    <a:pt x="1949" y="470"/>
                  </a:cubicBezTo>
                  <a:cubicBezTo>
                    <a:pt x="1949" y="482"/>
                    <a:pt x="1949" y="494"/>
                    <a:pt x="1949" y="506"/>
                  </a:cubicBezTo>
                  <a:cubicBezTo>
                    <a:pt x="1942" y="512"/>
                    <a:pt x="1948" y="531"/>
                    <a:pt x="1946" y="542"/>
                  </a:cubicBezTo>
                  <a:cubicBezTo>
                    <a:pt x="1946" y="553"/>
                    <a:pt x="1946" y="564"/>
                    <a:pt x="1946" y="575"/>
                  </a:cubicBezTo>
                  <a:cubicBezTo>
                    <a:pt x="1939" y="579"/>
                    <a:pt x="1945" y="596"/>
                    <a:pt x="1943" y="605"/>
                  </a:cubicBezTo>
                  <a:cubicBezTo>
                    <a:pt x="1943" y="615"/>
                    <a:pt x="1943" y="625"/>
                    <a:pt x="1943" y="635"/>
                  </a:cubicBezTo>
                  <a:cubicBezTo>
                    <a:pt x="1936" y="639"/>
                    <a:pt x="1942" y="656"/>
                    <a:pt x="1940" y="665"/>
                  </a:cubicBezTo>
                  <a:cubicBezTo>
                    <a:pt x="1940" y="676"/>
                    <a:pt x="1940" y="687"/>
                    <a:pt x="1940" y="698"/>
                  </a:cubicBezTo>
                  <a:cubicBezTo>
                    <a:pt x="1969" y="700"/>
                    <a:pt x="1991" y="695"/>
                    <a:pt x="2018" y="695"/>
                  </a:cubicBezTo>
                  <a:cubicBezTo>
                    <a:pt x="2044" y="695"/>
                    <a:pt x="2070" y="695"/>
                    <a:pt x="2096" y="695"/>
                  </a:cubicBezTo>
                  <a:cubicBezTo>
                    <a:pt x="2115" y="706"/>
                    <a:pt x="2110" y="741"/>
                    <a:pt x="2114" y="767"/>
                  </a:cubicBezTo>
                  <a:cubicBezTo>
                    <a:pt x="2114" y="786"/>
                    <a:pt x="2114" y="805"/>
                    <a:pt x="2114" y="824"/>
                  </a:cubicBezTo>
                  <a:cubicBezTo>
                    <a:pt x="2114" y="838"/>
                    <a:pt x="2114" y="852"/>
                    <a:pt x="2114" y="866"/>
                  </a:cubicBezTo>
                  <a:cubicBezTo>
                    <a:pt x="2113" y="887"/>
                    <a:pt x="2108" y="904"/>
                    <a:pt x="2105" y="923"/>
                  </a:cubicBezTo>
                  <a:cubicBezTo>
                    <a:pt x="2054" y="939"/>
                    <a:pt x="1995" y="947"/>
                    <a:pt x="1928" y="947"/>
                  </a:cubicBezTo>
                  <a:cubicBezTo>
                    <a:pt x="1916" y="946"/>
                    <a:pt x="1889" y="946"/>
                    <a:pt x="1901" y="959"/>
                  </a:cubicBezTo>
                  <a:cubicBezTo>
                    <a:pt x="1901" y="972"/>
                    <a:pt x="1901" y="985"/>
                    <a:pt x="1901" y="998"/>
                  </a:cubicBezTo>
                  <a:cubicBezTo>
                    <a:pt x="1903" y="1010"/>
                    <a:pt x="1897" y="1030"/>
                    <a:pt x="1904" y="1037"/>
                  </a:cubicBezTo>
                  <a:cubicBezTo>
                    <a:pt x="1908" y="1129"/>
                    <a:pt x="1918" y="1215"/>
                    <a:pt x="1922" y="1307"/>
                  </a:cubicBezTo>
                  <a:cubicBezTo>
                    <a:pt x="1922" y="1333"/>
                    <a:pt x="1922" y="1359"/>
                    <a:pt x="1922" y="1385"/>
                  </a:cubicBezTo>
                  <a:cubicBezTo>
                    <a:pt x="1922" y="1413"/>
                    <a:pt x="1922" y="1441"/>
                    <a:pt x="1922" y="1469"/>
                  </a:cubicBezTo>
                  <a:cubicBezTo>
                    <a:pt x="1922" y="1496"/>
                    <a:pt x="1922" y="1523"/>
                    <a:pt x="1922" y="1550"/>
                  </a:cubicBezTo>
                  <a:cubicBezTo>
                    <a:pt x="1922" y="1578"/>
                    <a:pt x="1922" y="1606"/>
                    <a:pt x="1922" y="1634"/>
                  </a:cubicBezTo>
                  <a:cubicBezTo>
                    <a:pt x="1915" y="1656"/>
                    <a:pt x="1921" y="1691"/>
                    <a:pt x="1919" y="1718"/>
                  </a:cubicBezTo>
                  <a:cubicBezTo>
                    <a:pt x="1921" y="1731"/>
                    <a:pt x="1915" y="1752"/>
                    <a:pt x="1922" y="1760"/>
                  </a:cubicBezTo>
                  <a:cubicBezTo>
                    <a:pt x="1945" y="1760"/>
                    <a:pt x="1968" y="1760"/>
                    <a:pt x="1991" y="1760"/>
                  </a:cubicBezTo>
                  <a:cubicBezTo>
                    <a:pt x="2037" y="1760"/>
                    <a:pt x="2083" y="1760"/>
                    <a:pt x="2129" y="1760"/>
                  </a:cubicBezTo>
                  <a:cubicBezTo>
                    <a:pt x="2138" y="1767"/>
                    <a:pt x="2160" y="1761"/>
                    <a:pt x="2174" y="1763"/>
                  </a:cubicBezTo>
                  <a:close/>
                  <a:moveTo>
                    <a:pt x="1949" y="95"/>
                  </a:moveTo>
                  <a:cubicBezTo>
                    <a:pt x="1947" y="72"/>
                    <a:pt x="1953" y="41"/>
                    <a:pt x="1946" y="23"/>
                  </a:cubicBezTo>
                  <a:cubicBezTo>
                    <a:pt x="1647" y="42"/>
                    <a:pt x="1339" y="83"/>
                    <a:pt x="1025" y="104"/>
                  </a:cubicBezTo>
                  <a:cubicBezTo>
                    <a:pt x="867" y="115"/>
                    <a:pt x="705" y="111"/>
                    <a:pt x="545" y="128"/>
                  </a:cubicBezTo>
                  <a:cubicBezTo>
                    <a:pt x="388" y="144"/>
                    <a:pt x="226" y="166"/>
                    <a:pt x="74" y="164"/>
                  </a:cubicBezTo>
                  <a:cubicBezTo>
                    <a:pt x="60" y="164"/>
                    <a:pt x="46" y="164"/>
                    <a:pt x="32" y="164"/>
                  </a:cubicBezTo>
                  <a:cubicBezTo>
                    <a:pt x="32" y="183"/>
                    <a:pt x="32" y="202"/>
                    <a:pt x="32" y="221"/>
                  </a:cubicBezTo>
                  <a:cubicBezTo>
                    <a:pt x="37" y="219"/>
                    <a:pt x="50" y="225"/>
                    <a:pt x="50" y="218"/>
                  </a:cubicBezTo>
                  <a:cubicBezTo>
                    <a:pt x="656" y="176"/>
                    <a:pt x="1290" y="143"/>
                    <a:pt x="1868" y="80"/>
                  </a:cubicBezTo>
                  <a:cubicBezTo>
                    <a:pt x="1872" y="93"/>
                    <a:pt x="1876" y="106"/>
                    <a:pt x="1874" y="125"/>
                  </a:cubicBezTo>
                  <a:cubicBezTo>
                    <a:pt x="1874" y="146"/>
                    <a:pt x="1874" y="167"/>
                    <a:pt x="1874" y="188"/>
                  </a:cubicBezTo>
                  <a:cubicBezTo>
                    <a:pt x="1874" y="199"/>
                    <a:pt x="1874" y="210"/>
                    <a:pt x="1874" y="221"/>
                  </a:cubicBezTo>
                  <a:cubicBezTo>
                    <a:pt x="1874" y="232"/>
                    <a:pt x="1874" y="243"/>
                    <a:pt x="1874" y="254"/>
                  </a:cubicBezTo>
                  <a:cubicBezTo>
                    <a:pt x="1874" y="264"/>
                    <a:pt x="1874" y="274"/>
                    <a:pt x="1874" y="284"/>
                  </a:cubicBezTo>
                  <a:cubicBezTo>
                    <a:pt x="1867" y="289"/>
                    <a:pt x="1873" y="307"/>
                    <a:pt x="1871" y="317"/>
                  </a:cubicBezTo>
                  <a:cubicBezTo>
                    <a:pt x="1871" y="328"/>
                    <a:pt x="1871" y="339"/>
                    <a:pt x="1871" y="350"/>
                  </a:cubicBezTo>
                  <a:cubicBezTo>
                    <a:pt x="1871" y="360"/>
                    <a:pt x="1871" y="370"/>
                    <a:pt x="1871" y="380"/>
                  </a:cubicBezTo>
                  <a:cubicBezTo>
                    <a:pt x="1871" y="391"/>
                    <a:pt x="1871" y="402"/>
                    <a:pt x="1871" y="413"/>
                  </a:cubicBezTo>
                  <a:cubicBezTo>
                    <a:pt x="1864" y="426"/>
                    <a:pt x="1870" y="452"/>
                    <a:pt x="1868" y="470"/>
                  </a:cubicBezTo>
                  <a:cubicBezTo>
                    <a:pt x="1866" y="548"/>
                    <a:pt x="1864" y="626"/>
                    <a:pt x="1859" y="701"/>
                  </a:cubicBezTo>
                  <a:cubicBezTo>
                    <a:pt x="1873" y="701"/>
                    <a:pt x="1887" y="701"/>
                    <a:pt x="1901" y="701"/>
                  </a:cubicBezTo>
                  <a:cubicBezTo>
                    <a:pt x="1940" y="713"/>
                    <a:pt x="1931" y="676"/>
                    <a:pt x="1931" y="641"/>
                  </a:cubicBezTo>
                  <a:cubicBezTo>
                    <a:pt x="1931" y="582"/>
                    <a:pt x="1931" y="502"/>
                    <a:pt x="1931" y="461"/>
                  </a:cubicBezTo>
                  <a:cubicBezTo>
                    <a:pt x="1935" y="358"/>
                    <a:pt x="1947" y="263"/>
                    <a:pt x="1946" y="155"/>
                  </a:cubicBezTo>
                  <a:cubicBezTo>
                    <a:pt x="1953" y="141"/>
                    <a:pt x="1947" y="114"/>
                    <a:pt x="1949" y="95"/>
                  </a:cubicBezTo>
                  <a:close/>
                  <a:moveTo>
                    <a:pt x="1862" y="92"/>
                  </a:moveTo>
                  <a:cubicBezTo>
                    <a:pt x="1754" y="103"/>
                    <a:pt x="1652" y="120"/>
                    <a:pt x="1541" y="128"/>
                  </a:cubicBezTo>
                  <a:cubicBezTo>
                    <a:pt x="1541" y="137"/>
                    <a:pt x="1541" y="146"/>
                    <a:pt x="1541" y="155"/>
                  </a:cubicBezTo>
                  <a:cubicBezTo>
                    <a:pt x="1543" y="165"/>
                    <a:pt x="1537" y="183"/>
                    <a:pt x="1544" y="188"/>
                  </a:cubicBezTo>
                  <a:cubicBezTo>
                    <a:pt x="1544" y="200"/>
                    <a:pt x="1544" y="212"/>
                    <a:pt x="1544" y="224"/>
                  </a:cubicBezTo>
                  <a:cubicBezTo>
                    <a:pt x="1546" y="234"/>
                    <a:pt x="1540" y="252"/>
                    <a:pt x="1547" y="257"/>
                  </a:cubicBezTo>
                  <a:cubicBezTo>
                    <a:pt x="1547" y="268"/>
                    <a:pt x="1547" y="279"/>
                    <a:pt x="1547" y="290"/>
                  </a:cubicBezTo>
                  <a:cubicBezTo>
                    <a:pt x="1549" y="301"/>
                    <a:pt x="1543" y="320"/>
                    <a:pt x="1550" y="326"/>
                  </a:cubicBezTo>
                  <a:cubicBezTo>
                    <a:pt x="1550" y="337"/>
                    <a:pt x="1550" y="348"/>
                    <a:pt x="1550" y="359"/>
                  </a:cubicBezTo>
                  <a:cubicBezTo>
                    <a:pt x="1552" y="369"/>
                    <a:pt x="1546" y="387"/>
                    <a:pt x="1553" y="392"/>
                  </a:cubicBezTo>
                  <a:cubicBezTo>
                    <a:pt x="1553" y="404"/>
                    <a:pt x="1553" y="416"/>
                    <a:pt x="1553" y="428"/>
                  </a:cubicBezTo>
                  <a:cubicBezTo>
                    <a:pt x="1555" y="442"/>
                    <a:pt x="1549" y="464"/>
                    <a:pt x="1556" y="473"/>
                  </a:cubicBezTo>
                  <a:cubicBezTo>
                    <a:pt x="1556" y="487"/>
                    <a:pt x="1556" y="501"/>
                    <a:pt x="1556" y="515"/>
                  </a:cubicBezTo>
                  <a:cubicBezTo>
                    <a:pt x="1558" y="528"/>
                    <a:pt x="1552" y="549"/>
                    <a:pt x="1559" y="557"/>
                  </a:cubicBezTo>
                  <a:cubicBezTo>
                    <a:pt x="1559" y="571"/>
                    <a:pt x="1559" y="585"/>
                    <a:pt x="1559" y="599"/>
                  </a:cubicBezTo>
                  <a:cubicBezTo>
                    <a:pt x="1561" y="612"/>
                    <a:pt x="1555" y="633"/>
                    <a:pt x="1562" y="641"/>
                  </a:cubicBezTo>
                  <a:cubicBezTo>
                    <a:pt x="1562" y="656"/>
                    <a:pt x="1562" y="671"/>
                    <a:pt x="1562" y="686"/>
                  </a:cubicBezTo>
                  <a:cubicBezTo>
                    <a:pt x="1559" y="703"/>
                    <a:pt x="1562" y="730"/>
                    <a:pt x="1580" y="716"/>
                  </a:cubicBezTo>
                  <a:cubicBezTo>
                    <a:pt x="1590" y="716"/>
                    <a:pt x="1600" y="716"/>
                    <a:pt x="1610" y="716"/>
                  </a:cubicBezTo>
                  <a:cubicBezTo>
                    <a:pt x="1619" y="714"/>
                    <a:pt x="1636" y="720"/>
                    <a:pt x="1640" y="713"/>
                  </a:cubicBezTo>
                  <a:cubicBezTo>
                    <a:pt x="1650" y="713"/>
                    <a:pt x="1660" y="713"/>
                    <a:pt x="1670" y="713"/>
                  </a:cubicBezTo>
                  <a:cubicBezTo>
                    <a:pt x="1679" y="711"/>
                    <a:pt x="1696" y="717"/>
                    <a:pt x="1700" y="710"/>
                  </a:cubicBezTo>
                  <a:cubicBezTo>
                    <a:pt x="1709" y="710"/>
                    <a:pt x="1718" y="710"/>
                    <a:pt x="1727" y="710"/>
                  </a:cubicBezTo>
                  <a:cubicBezTo>
                    <a:pt x="1736" y="708"/>
                    <a:pt x="1753" y="714"/>
                    <a:pt x="1757" y="707"/>
                  </a:cubicBezTo>
                  <a:cubicBezTo>
                    <a:pt x="1767" y="707"/>
                    <a:pt x="1777" y="707"/>
                    <a:pt x="1787" y="707"/>
                  </a:cubicBezTo>
                  <a:cubicBezTo>
                    <a:pt x="1796" y="705"/>
                    <a:pt x="1813" y="711"/>
                    <a:pt x="1817" y="704"/>
                  </a:cubicBezTo>
                  <a:cubicBezTo>
                    <a:pt x="1828" y="704"/>
                    <a:pt x="1839" y="704"/>
                    <a:pt x="1850" y="704"/>
                  </a:cubicBezTo>
                  <a:cubicBezTo>
                    <a:pt x="1847" y="645"/>
                    <a:pt x="1863" y="605"/>
                    <a:pt x="1859" y="545"/>
                  </a:cubicBezTo>
                  <a:cubicBezTo>
                    <a:pt x="1864" y="521"/>
                    <a:pt x="1864" y="476"/>
                    <a:pt x="1859" y="452"/>
                  </a:cubicBezTo>
                  <a:cubicBezTo>
                    <a:pt x="1859" y="421"/>
                    <a:pt x="1859" y="390"/>
                    <a:pt x="1859" y="359"/>
                  </a:cubicBezTo>
                  <a:cubicBezTo>
                    <a:pt x="1866" y="355"/>
                    <a:pt x="1860" y="338"/>
                    <a:pt x="1862" y="329"/>
                  </a:cubicBezTo>
                  <a:cubicBezTo>
                    <a:pt x="1862" y="319"/>
                    <a:pt x="1862" y="309"/>
                    <a:pt x="1862" y="299"/>
                  </a:cubicBezTo>
                  <a:cubicBezTo>
                    <a:pt x="1862" y="289"/>
                    <a:pt x="1862" y="279"/>
                    <a:pt x="1862" y="269"/>
                  </a:cubicBezTo>
                  <a:cubicBezTo>
                    <a:pt x="1862" y="258"/>
                    <a:pt x="1862" y="247"/>
                    <a:pt x="1862" y="236"/>
                  </a:cubicBezTo>
                  <a:cubicBezTo>
                    <a:pt x="1869" y="216"/>
                    <a:pt x="1863" y="183"/>
                    <a:pt x="1865" y="158"/>
                  </a:cubicBezTo>
                  <a:cubicBezTo>
                    <a:pt x="1863" y="137"/>
                    <a:pt x="1869" y="108"/>
                    <a:pt x="1862" y="92"/>
                  </a:cubicBezTo>
                  <a:close/>
                  <a:moveTo>
                    <a:pt x="1541" y="536"/>
                  </a:moveTo>
                  <a:cubicBezTo>
                    <a:pt x="1544" y="398"/>
                    <a:pt x="1527" y="264"/>
                    <a:pt x="1535" y="131"/>
                  </a:cubicBezTo>
                  <a:cubicBezTo>
                    <a:pt x="1512" y="129"/>
                    <a:pt x="1497" y="135"/>
                    <a:pt x="1475" y="134"/>
                  </a:cubicBezTo>
                  <a:cubicBezTo>
                    <a:pt x="1480" y="180"/>
                    <a:pt x="1484" y="227"/>
                    <a:pt x="1484" y="278"/>
                  </a:cubicBezTo>
                  <a:cubicBezTo>
                    <a:pt x="1484" y="292"/>
                    <a:pt x="1484" y="306"/>
                    <a:pt x="1484" y="320"/>
                  </a:cubicBezTo>
                  <a:cubicBezTo>
                    <a:pt x="1484" y="337"/>
                    <a:pt x="1484" y="354"/>
                    <a:pt x="1484" y="371"/>
                  </a:cubicBezTo>
                  <a:cubicBezTo>
                    <a:pt x="1486" y="388"/>
                    <a:pt x="1480" y="413"/>
                    <a:pt x="1487" y="425"/>
                  </a:cubicBezTo>
                  <a:cubicBezTo>
                    <a:pt x="1487" y="443"/>
                    <a:pt x="1487" y="461"/>
                    <a:pt x="1487" y="479"/>
                  </a:cubicBezTo>
                  <a:cubicBezTo>
                    <a:pt x="1487" y="497"/>
                    <a:pt x="1487" y="515"/>
                    <a:pt x="1487" y="533"/>
                  </a:cubicBezTo>
                  <a:cubicBezTo>
                    <a:pt x="1487" y="554"/>
                    <a:pt x="1487" y="592"/>
                    <a:pt x="1487" y="632"/>
                  </a:cubicBezTo>
                  <a:cubicBezTo>
                    <a:pt x="1487" y="668"/>
                    <a:pt x="1479" y="733"/>
                    <a:pt x="1502" y="719"/>
                  </a:cubicBezTo>
                  <a:cubicBezTo>
                    <a:pt x="1517" y="719"/>
                    <a:pt x="1532" y="719"/>
                    <a:pt x="1547" y="719"/>
                  </a:cubicBezTo>
                  <a:cubicBezTo>
                    <a:pt x="1549" y="675"/>
                    <a:pt x="1543" y="639"/>
                    <a:pt x="1544" y="596"/>
                  </a:cubicBezTo>
                  <a:cubicBezTo>
                    <a:pt x="1542" y="577"/>
                    <a:pt x="1548" y="550"/>
                    <a:pt x="1541" y="536"/>
                  </a:cubicBezTo>
                  <a:close/>
                  <a:moveTo>
                    <a:pt x="1472" y="308"/>
                  </a:moveTo>
                  <a:cubicBezTo>
                    <a:pt x="1474" y="246"/>
                    <a:pt x="1467" y="193"/>
                    <a:pt x="1463" y="137"/>
                  </a:cubicBezTo>
                  <a:cubicBezTo>
                    <a:pt x="1345" y="145"/>
                    <a:pt x="1229" y="155"/>
                    <a:pt x="1109" y="161"/>
                  </a:cubicBezTo>
                  <a:cubicBezTo>
                    <a:pt x="1111" y="172"/>
                    <a:pt x="1113" y="183"/>
                    <a:pt x="1112" y="197"/>
                  </a:cubicBezTo>
                  <a:cubicBezTo>
                    <a:pt x="1112" y="207"/>
                    <a:pt x="1112" y="217"/>
                    <a:pt x="1112" y="227"/>
                  </a:cubicBezTo>
                  <a:cubicBezTo>
                    <a:pt x="1098" y="352"/>
                    <a:pt x="1128" y="457"/>
                    <a:pt x="1130" y="575"/>
                  </a:cubicBezTo>
                  <a:cubicBezTo>
                    <a:pt x="1132" y="592"/>
                    <a:pt x="1126" y="617"/>
                    <a:pt x="1133" y="629"/>
                  </a:cubicBezTo>
                  <a:cubicBezTo>
                    <a:pt x="1133" y="666"/>
                    <a:pt x="1133" y="703"/>
                    <a:pt x="1133" y="740"/>
                  </a:cubicBezTo>
                  <a:cubicBezTo>
                    <a:pt x="1155" y="742"/>
                    <a:pt x="1168" y="735"/>
                    <a:pt x="1190" y="737"/>
                  </a:cubicBezTo>
                  <a:cubicBezTo>
                    <a:pt x="1199" y="735"/>
                    <a:pt x="1216" y="741"/>
                    <a:pt x="1220" y="734"/>
                  </a:cubicBezTo>
                  <a:cubicBezTo>
                    <a:pt x="1229" y="734"/>
                    <a:pt x="1238" y="734"/>
                    <a:pt x="1247" y="734"/>
                  </a:cubicBezTo>
                  <a:cubicBezTo>
                    <a:pt x="1256" y="732"/>
                    <a:pt x="1273" y="738"/>
                    <a:pt x="1277" y="731"/>
                  </a:cubicBezTo>
                  <a:cubicBezTo>
                    <a:pt x="1286" y="731"/>
                    <a:pt x="1295" y="731"/>
                    <a:pt x="1304" y="731"/>
                  </a:cubicBezTo>
                  <a:cubicBezTo>
                    <a:pt x="1313" y="729"/>
                    <a:pt x="1330" y="735"/>
                    <a:pt x="1334" y="728"/>
                  </a:cubicBezTo>
                  <a:cubicBezTo>
                    <a:pt x="1366" y="730"/>
                    <a:pt x="1391" y="725"/>
                    <a:pt x="1421" y="725"/>
                  </a:cubicBezTo>
                  <a:cubicBezTo>
                    <a:pt x="1430" y="723"/>
                    <a:pt x="1447" y="729"/>
                    <a:pt x="1451" y="722"/>
                  </a:cubicBezTo>
                  <a:cubicBezTo>
                    <a:pt x="1460" y="722"/>
                    <a:pt x="1469" y="722"/>
                    <a:pt x="1478" y="722"/>
                  </a:cubicBezTo>
                  <a:cubicBezTo>
                    <a:pt x="1480" y="700"/>
                    <a:pt x="1474" y="686"/>
                    <a:pt x="1475" y="665"/>
                  </a:cubicBezTo>
                  <a:cubicBezTo>
                    <a:pt x="1473" y="653"/>
                    <a:pt x="1479" y="633"/>
                    <a:pt x="1472" y="626"/>
                  </a:cubicBezTo>
                  <a:cubicBezTo>
                    <a:pt x="1472" y="607"/>
                    <a:pt x="1472" y="588"/>
                    <a:pt x="1472" y="569"/>
                  </a:cubicBezTo>
                  <a:cubicBezTo>
                    <a:pt x="1479" y="563"/>
                    <a:pt x="1473" y="544"/>
                    <a:pt x="1475" y="533"/>
                  </a:cubicBezTo>
                  <a:cubicBezTo>
                    <a:pt x="1475" y="520"/>
                    <a:pt x="1475" y="507"/>
                    <a:pt x="1475" y="494"/>
                  </a:cubicBezTo>
                  <a:cubicBezTo>
                    <a:pt x="1475" y="481"/>
                    <a:pt x="1475" y="468"/>
                    <a:pt x="1475" y="455"/>
                  </a:cubicBezTo>
                  <a:cubicBezTo>
                    <a:pt x="1475" y="423"/>
                    <a:pt x="1475" y="391"/>
                    <a:pt x="1475" y="359"/>
                  </a:cubicBezTo>
                  <a:cubicBezTo>
                    <a:pt x="1473" y="343"/>
                    <a:pt x="1479" y="319"/>
                    <a:pt x="1472" y="308"/>
                  </a:cubicBezTo>
                  <a:close/>
                  <a:moveTo>
                    <a:pt x="1073" y="167"/>
                  </a:moveTo>
                  <a:cubicBezTo>
                    <a:pt x="1062" y="167"/>
                    <a:pt x="1051" y="167"/>
                    <a:pt x="1040" y="167"/>
                  </a:cubicBezTo>
                  <a:cubicBezTo>
                    <a:pt x="1056" y="328"/>
                    <a:pt x="1065" y="496"/>
                    <a:pt x="1070" y="668"/>
                  </a:cubicBezTo>
                  <a:cubicBezTo>
                    <a:pt x="1070" y="683"/>
                    <a:pt x="1070" y="698"/>
                    <a:pt x="1070" y="713"/>
                  </a:cubicBezTo>
                  <a:cubicBezTo>
                    <a:pt x="1069" y="723"/>
                    <a:pt x="1072" y="737"/>
                    <a:pt x="1067" y="743"/>
                  </a:cubicBezTo>
                  <a:cubicBezTo>
                    <a:pt x="1089" y="745"/>
                    <a:pt x="1102" y="738"/>
                    <a:pt x="1124" y="740"/>
                  </a:cubicBezTo>
                  <a:cubicBezTo>
                    <a:pt x="1120" y="730"/>
                    <a:pt x="1121" y="715"/>
                    <a:pt x="1121" y="701"/>
                  </a:cubicBezTo>
                  <a:cubicBezTo>
                    <a:pt x="1119" y="686"/>
                    <a:pt x="1125" y="663"/>
                    <a:pt x="1118" y="653"/>
                  </a:cubicBezTo>
                  <a:cubicBezTo>
                    <a:pt x="1117" y="513"/>
                    <a:pt x="1101" y="388"/>
                    <a:pt x="1097" y="251"/>
                  </a:cubicBezTo>
                  <a:cubicBezTo>
                    <a:pt x="1097" y="232"/>
                    <a:pt x="1097" y="213"/>
                    <a:pt x="1097" y="194"/>
                  </a:cubicBezTo>
                  <a:cubicBezTo>
                    <a:pt x="1097" y="184"/>
                    <a:pt x="1097" y="174"/>
                    <a:pt x="1097" y="164"/>
                  </a:cubicBezTo>
                  <a:cubicBezTo>
                    <a:pt x="1090" y="166"/>
                    <a:pt x="1075" y="160"/>
                    <a:pt x="1073" y="167"/>
                  </a:cubicBezTo>
                  <a:close/>
                  <a:moveTo>
                    <a:pt x="1028" y="170"/>
                  </a:moveTo>
                  <a:cubicBezTo>
                    <a:pt x="908" y="174"/>
                    <a:pt x="794" y="184"/>
                    <a:pt x="677" y="191"/>
                  </a:cubicBezTo>
                  <a:cubicBezTo>
                    <a:pt x="677" y="201"/>
                    <a:pt x="677" y="211"/>
                    <a:pt x="677" y="221"/>
                  </a:cubicBezTo>
                  <a:cubicBezTo>
                    <a:pt x="677" y="231"/>
                    <a:pt x="677" y="241"/>
                    <a:pt x="677" y="251"/>
                  </a:cubicBezTo>
                  <a:cubicBezTo>
                    <a:pt x="679" y="264"/>
                    <a:pt x="673" y="285"/>
                    <a:pt x="680" y="293"/>
                  </a:cubicBezTo>
                  <a:cubicBezTo>
                    <a:pt x="680" y="311"/>
                    <a:pt x="680" y="329"/>
                    <a:pt x="680" y="347"/>
                  </a:cubicBezTo>
                  <a:cubicBezTo>
                    <a:pt x="680" y="368"/>
                    <a:pt x="680" y="389"/>
                    <a:pt x="680" y="410"/>
                  </a:cubicBezTo>
                  <a:cubicBezTo>
                    <a:pt x="682" y="448"/>
                    <a:pt x="676" y="494"/>
                    <a:pt x="683" y="527"/>
                  </a:cubicBezTo>
                  <a:cubicBezTo>
                    <a:pt x="682" y="566"/>
                    <a:pt x="687" y="599"/>
                    <a:pt x="689" y="635"/>
                  </a:cubicBezTo>
                  <a:cubicBezTo>
                    <a:pt x="689" y="649"/>
                    <a:pt x="689" y="663"/>
                    <a:pt x="689" y="677"/>
                  </a:cubicBezTo>
                  <a:cubicBezTo>
                    <a:pt x="689" y="687"/>
                    <a:pt x="689" y="697"/>
                    <a:pt x="689" y="707"/>
                  </a:cubicBezTo>
                  <a:cubicBezTo>
                    <a:pt x="682" y="712"/>
                    <a:pt x="688" y="730"/>
                    <a:pt x="686" y="740"/>
                  </a:cubicBezTo>
                  <a:cubicBezTo>
                    <a:pt x="686" y="747"/>
                    <a:pt x="686" y="754"/>
                    <a:pt x="686" y="761"/>
                  </a:cubicBezTo>
                  <a:cubicBezTo>
                    <a:pt x="696" y="761"/>
                    <a:pt x="706" y="761"/>
                    <a:pt x="716" y="761"/>
                  </a:cubicBezTo>
                  <a:cubicBezTo>
                    <a:pt x="725" y="759"/>
                    <a:pt x="742" y="765"/>
                    <a:pt x="746" y="758"/>
                  </a:cubicBezTo>
                  <a:cubicBezTo>
                    <a:pt x="778" y="760"/>
                    <a:pt x="803" y="755"/>
                    <a:pt x="833" y="755"/>
                  </a:cubicBezTo>
                  <a:cubicBezTo>
                    <a:pt x="842" y="753"/>
                    <a:pt x="859" y="759"/>
                    <a:pt x="863" y="752"/>
                  </a:cubicBezTo>
                  <a:cubicBezTo>
                    <a:pt x="873" y="752"/>
                    <a:pt x="883" y="752"/>
                    <a:pt x="893" y="752"/>
                  </a:cubicBezTo>
                  <a:cubicBezTo>
                    <a:pt x="902" y="750"/>
                    <a:pt x="919" y="756"/>
                    <a:pt x="923" y="749"/>
                  </a:cubicBezTo>
                  <a:cubicBezTo>
                    <a:pt x="933" y="749"/>
                    <a:pt x="943" y="749"/>
                    <a:pt x="953" y="749"/>
                  </a:cubicBezTo>
                  <a:cubicBezTo>
                    <a:pt x="962" y="747"/>
                    <a:pt x="979" y="753"/>
                    <a:pt x="983" y="746"/>
                  </a:cubicBezTo>
                  <a:cubicBezTo>
                    <a:pt x="993" y="746"/>
                    <a:pt x="1003" y="746"/>
                    <a:pt x="1013" y="746"/>
                  </a:cubicBezTo>
                  <a:cubicBezTo>
                    <a:pt x="1022" y="744"/>
                    <a:pt x="1039" y="750"/>
                    <a:pt x="1043" y="743"/>
                  </a:cubicBezTo>
                  <a:cubicBezTo>
                    <a:pt x="1048" y="743"/>
                    <a:pt x="1053" y="743"/>
                    <a:pt x="1058" y="743"/>
                  </a:cubicBezTo>
                  <a:cubicBezTo>
                    <a:pt x="1058" y="737"/>
                    <a:pt x="1058" y="731"/>
                    <a:pt x="1058" y="725"/>
                  </a:cubicBezTo>
                  <a:cubicBezTo>
                    <a:pt x="1056" y="711"/>
                    <a:pt x="1062" y="689"/>
                    <a:pt x="1055" y="680"/>
                  </a:cubicBezTo>
                  <a:cubicBezTo>
                    <a:pt x="1055" y="669"/>
                    <a:pt x="1055" y="658"/>
                    <a:pt x="1055" y="647"/>
                  </a:cubicBezTo>
                  <a:cubicBezTo>
                    <a:pt x="1053" y="637"/>
                    <a:pt x="1059" y="619"/>
                    <a:pt x="1052" y="614"/>
                  </a:cubicBezTo>
                  <a:cubicBezTo>
                    <a:pt x="1051" y="510"/>
                    <a:pt x="1039" y="417"/>
                    <a:pt x="1034" y="317"/>
                  </a:cubicBezTo>
                  <a:cubicBezTo>
                    <a:pt x="1032" y="308"/>
                    <a:pt x="1038" y="291"/>
                    <a:pt x="1031" y="287"/>
                  </a:cubicBezTo>
                  <a:cubicBezTo>
                    <a:pt x="1031" y="273"/>
                    <a:pt x="1031" y="259"/>
                    <a:pt x="1031" y="245"/>
                  </a:cubicBezTo>
                  <a:cubicBezTo>
                    <a:pt x="1031" y="235"/>
                    <a:pt x="1031" y="225"/>
                    <a:pt x="1031" y="215"/>
                  </a:cubicBezTo>
                  <a:cubicBezTo>
                    <a:pt x="1029" y="201"/>
                    <a:pt x="1035" y="179"/>
                    <a:pt x="1028" y="170"/>
                  </a:cubicBezTo>
                  <a:close/>
                  <a:moveTo>
                    <a:pt x="674" y="464"/>
                  </a:moveTo>
                  <a:cubicBezTo>
                    <a:pt x="673" y="370"/>
                    <a:pt x="668" y="280"/>
                    <a:pt x="659" y="194"/>
                  </a:cubicBezTo>
                  <a:cubicBezTo>
                    <a:pt x="644" y="194"/>
                    <a:pt x="629" y="194"/>
                    <a:pt x="614" y="194"/>
                  </a:cubicBezTo>
                  <a:cubicBezTo>
                    <a:pt x="619" y="220"/>
                    <a:pt x="621" y="249"/>
                    <a:pt x="620" y="281"/>
                  </a:cubicBezTo>
                  <a:cubicBezTo>
                    <a:pt x="620" y="295"/>
                    <a:pt x="620" y="309"/>
                    <a:pt x="620" y="323"/>
                  </a:cubicBezTo>
                  <a:cubicBezTo>
                    <a:pt x="620" y="348"/>
                    <a:pt x="620" y="373"/>
                    <a:pt x="620" y="398"/>
                  </a:cubicBezTo>
                  <a:cubicBezTo>
                    <a:pt x="620" y="401"/>
                    <a:pt x="620" y="404"/>
                    <a:pt x="620" y="407"/>
                  </a:cubicBezTo>
                  <a:cubicBezTo>
                    <a:pt x="622" y="435"/>
                    <a:pt x="616" y="471"/>
                    <a:pt x="623" y="494"/>
                  </a:cubicBezTo>
                  <a:cubicBezTo>
                    <a:pt x="622" y="590"/>
                    <a:pt x="630" y="677"/>
                    <a:pt x="638" y="764"/>
                  </a:cubicBezTo>
                  <a:cubicBezTo>
                    <a:pt x="651" y="764"/>
                    <a:pt x="664" y="764"/>
                    <a:pt x="677" y="764"/>
                  </a:cubicBezTo>
                  <a:cubicBezTo>
                    <a:pt x="677" y="757"/>
                    <a:pt x="677" y="750"/>
                    <a:pt x="677" y="743"/>
                  </a:cubicBezTo>
                  <a:cubicBezTo>
                    <a:pt x="684" y="737"/>
                    <a:pt x="678" y="718"/>
                    <a:pt x="680" y="707"/>
                  </a:cubicBezTo>
                  <a:cubicBezTo>
                    <a:pt x="680" y="694"/>
                    <a:pt x="680" y="681"/>
                    <a:pt x="680" y="668"/>
                  </a:cubicBezTo>
                  <a:cubicBezTo>
                    <a:pt x="680" y="657"/>
                    <a:pt x="680" y="646"/>
                    <a:pt x="680" y="635"/>
                  </a:cubicBezTo>
                  <a:cubicBezTo>
                    <a:pt x="680" y="623"/>
                    <a:pt x="680" y="611"/>
                    <a:pt x="680" y="599"/>
                  </a:cubicBezTo>
                  <a:cubicBezTo>
                    <a:pt x="678" y="589"/>
                    <a:pt x="684" y="571"/>
                    <a:pt x="677" y="566"/>
                  </a:cubicBezTo>
                  <a:cubicBezTo>
                    <a:pt x="677" y="555"/>
                    <a:pt x="677" y="544"/>
                    <a:pt x="677" y="533"/>
                  </a:cubicBezTo>
                  <a:cubicBezTo>
                    <a:pt x="677" y="521"/>
                    <a:pt x="677" y="509"/>
                    <a:pt x="677" y="497"/>
                  </a:cubicBezTo>
                  <a:cubicBezTo>
                    <a:pt x="675" y="487"/>
                    <a:pt x="681" y="469"/>
                    <a:pt x="674" y="464"/>
                  </a:cubicBezTo>
                  <a:close/>
                  <a:moveTo>
                    <a:pt x="599" y="197"/>
                  </a:moveTo>
                  <a:cubicBezTo>
                    <a:pt x="475" y="202"/>
                    <a:pt x="357" y="213"/>
                    <a:pt x="233" y="218"/>
                  </a:cubicBezTo>
                  <a:cubicBezTo>
                    <a:pt x="240" y="341"/>
                    <a:pt x="253" y="458"/>
                    <a:pt x="260" y="581"/>
                  </a:cubicBezTo>
                  <a:cubicBezTo>
                    <a:pt x="262" y="590"/>
                    <a:pt x="256" y="607"/>
                    <a:pt x="263" y="611"/>
                  </a:cubicBezTo>
                  <a:cubicBezTo>
                    <a:pt x="263" y="622"/>
                    <a:pt x="263" y="633"/>
                    <a:pt x="263" y="644"/>
                  </a:cubicBezTo>
                  <a:cubicBezTo>
                    <a:pt x="265" y="660"/>
                    <a:pt x="259" y="684"/>
                    <a:pt x="266" y="695"/>
                  </a:cubicBezTo>
                  <a:cubicBezTo>
                    <a:pt x="267" y="724"/>
                    <a:pt x="264" y="758"/>
                    <a:pt x="266" y="779"/>
                  </a:cubicBezTo>
                  <a:cubicBezTo>
                    <a:pt x="270" y="782"/>
                    <a:pt x="277" y="782"/>
                    <a:pt x="284" y="782"/>
                  </a:cubicBezTo>
                  <a:cubicBezTo>
                    <a:pt x="294" y="780"/>
                    <a:pt x="312" y="786"/>
                    <a:pt x="317" y="779"/>
                  </a:cubicBezTo>
                  <a:cubicBezTo>
                    <a:pt x="327" y="779"/>
                    <a:pt x="337" y="779"/>
                    <a:pt x="347" y="779"/>
                  </a:cubicBezTo>
                  <a:cubicBezTo>
                    <a:pt x="357" y="777"/>
                    <a:pt x="375" y="783"/>
                    <a:pt x="380" y="776"/>
                  </a:cubicBezTo>
                  <a:cubicBezTo>
                    <a:pt x="390" y="776"/>
                    <a:pt x="400" y="776"/>
                    <a:pt x="410" y="776"/>
                  </a:cubicBezTo>
                  <a:cubicBezTo>
                    <a:pt x="419" y="774"/>
                    <a:pt x="436" y="780"/>
                    <a:pt x="440" y="773"/>
                  </a:cubicBezTo>
                  <a:cubicBezTo>
                    <a:pt x="451" y="773"/>
                    <a:pt x="462" y="773"/>
                    <a:pt x="473" y="773"/>
                  </a:cubicBezTo>
                  <a:cubicBezTo>
                    <a:pt x="482" y="771"/>
                    <a:pt x="499" y="777"/>
                    <a:pt x="503" y="770"/>
                  </a:cubicBezTo>
                  <a:cubicBezTo>
                    <a:pt x="514" y="770"/>
                    <a:pt x="525" y="770"/>
                    <a:pt x="536" y="770"/>
                  </a:cubicBezTo>
                  <a:cubicBezTo>
                    <a:pt x="545" y="768"/>
                    <a:pt x="562" y="774"/>
                    <a:pt x="566" y="767"/>
                  </a:cubicBezTo>
                  <a:cubicBezTo>
                    <a:pt x="576" y="767"/>
                    <a:pt x="586" y="767"/>
                    <a:pt x="596" y="767"/>
                  </a:cubicBezTo>
                  <a:cubicBezTo>
                    <a:pt x="606" y="765"/>
                    <a:pt x="624" y="771"/>
                    <a:pt x="629" y="764"/>
                  </a:cubicBezTo>
                  <a:cubicBezTo>
                    <a:pt x="625" y="655"/>
                    <a:pt x="616" y="551"/>
                    <a:pt x="611" y="443"/>
                  </a:cubicBezTo>
                  <a:cubicBezTo>
                    <a:pt x="609" y="434"/>
                    <a:pt x="615" y="417"/>
                    <a:pt x="608" y="413"/>
                  </a:cubicBezTo>
                  <a:cubicBezTo>
                    <a:pt x="608" y="402"/>
                    <a:pt x="608" y="391"/>
                    <a:pt x="608" y="380"/>
                  </a:cubicBezTo>
                  <a:cubicBezTo>
                    <a:pt x="606" y="369"/>
                    <a:pt x="612" y="350"/>
                    <a:pt x="605" y="344"/>
                  </a:cubicBezTo>
                  <a:cubicBezTo>
                    <a:pt x="605" y="332"/>
                    <a:pt x="605" y="320"/>
                    <a:pt x="605" y="308"/>
                  </a:cubicBezTo>
                  <a:cubicBezTo>
                    <a:pt x="603" y="294"/>
                    <a:pt x="609" y="272"/>
                    <a:pt x="602" y="263"/>
                  </a:cubicBezTo>
                  <a:cubicBezTo>
                    <a:pt x="602" y="253"/>
                    <a:pt x="602" y="243"/>
                    <a:pt x="602" y="233"/>
                  </a:cubicBezTo>
                  <a:cubicBezTo>
                    <a:pt x="600" y="222"/>
                    <a:pt x="606" y="203"/>
                    <a:pt x="599" y="197"/>
                  </a:cubicBezTo>
                  <a:close/>
                  <a:moveTo>
                    <a:pt x="224" y="227"/>
                  </a:moveTo>
                  <a:cubicBezTo>
                    <a:pt x="221" y="214"/>
                    <a:pt x="195" y="224"/>
                    <a:pt x="182" y="221"/>
                  </a:cubicBezTo>
                  <a:cubicBezTo>
                    <a:pt x="182" y="243"/>
                    <a:pt x="182" y="265"/>
                    <a:pt x="182" y="287"/>
                  </a:cubicBezTo>
                  <a:cubicBezTo>
                    <a:pt x="177" y="301"/>
                    <a:pt x="177" y="336"/>
                    <a:pt x="182" y="350"/>
                  </a:cubicBezTo>
                  <a:cubicBezTo>
                    <a:pt x="201" y="487"/>
                    <a:pt x="210" y="644"/>
                    <a:pt x="215" y="785"/>
                  </a:cubicBezTo>
                  <a:cubicBezTo>
                    <a:pt x="231" y="787"/>
                    <a:pt x="241" y="783"/>
                    <a:pt x="254" y="782"/>
                  </a:cubicBezTo>
                  <a:cubicBezTo>
                    <a:pt x="252" y="628"/>
                    <a:pt x="229" y="448"/>
                    <a:pt x="224" y="278"/>
                  </a:cubicBezTo>
                  <a:cubicBezTo>
                    <a:pt x="224" y="261"/>
                    <a:pt x="224" y="244"/>
                    <a:pt x="224" y="227"/>
                  </a:cubicBezTo>
                  <a:close/>
                  <a:moveTo>
                    <a:pt x="164" y="224"/>
                  </a:moveTo>
                  <a:cubicBezTo>
                    <a:pt x="123" y="224"/>
                    <a:pt x="84" y="226"/>
                    <a:pt x="47" y="230"/>
                  </a:cubicBezTo>
                  <a:cubicBezTo>
                    <a:pt x="42" y="230"/>
                    <a:pt x="37" y="230"/>
                    <a:pt x="32" y="230"/>
                  </a:cubicBezTo>
                  <a:cubicBezTo>
                    <a:pt x="32" y="243"/>
                    <a:pt x="32" y="256"/>
                    <a:pt x="32" y="269"/>
                  </a:cubicBezTo>
                  <a:cubicBezTo>
                    <a:pt x="32" y="428"/>
                    <a:pt x="32" y="587"/>
                    <a:pt x="32" y="746"/>
                  </a:cubicBezTo>
                  <a:cubicBezTo>
                    <a:pt x="32" y="761"/>
                    <a:pt x="32" y="776"/>
                    <a:pt x="32" y="791"/>
                  </a:cubicBezTo>
                  <a:cubicBezTo>
                    <a:pt x="36" y="796"/>
                    <a:pt x="61" y="796"/>
                    <a:pt x="65" y="791"/>
                  </a:cubicBezTo>
                  <a:cubicBezTo>
                    <a:pt x="76" y="791"/>
                    <a:pt x="87" y="791"/>
                    <a:pt x="98" y="791"/>
                  </a:cubicBezTo>
                  <a:cubicBezTo>
                    <a:pt x="108" y="789"/>
                    <a:pt x="126" y="795"/>
                    <a:pt x="131" y="788"/>
                  </a:cubicBezTo>
                  <a:cubicBezTo>
                    <a:pt x="141" y="788"/>
                    <a:pt x="151" y="788"/>
                    <a:pt x="161" y="788"/>
                  </a:cubicBezTo>
                  <a:cubicBezTo>
                    <a:pt x="171" y="786"/>
                    <a:pt x="189" y="792"/>
                    <a:pt x="194" y="785"/>
                  </a:cubicBezTo>
                  <a:cubicBezTo>
                    <a:pt x="198" y="785"/>
                    <a:pt x="197" y="780"/>
                    <a:pt x="200" y="779"/>
                  </a:cubicBezTo>
                  <a:cubicBezTo>
                    <a:pt x="205" y="771"/>
                    <a:pt x="197" y="750"/>
                    <a:pt x="200" y="734"/>
                  </a:cubicBezTo>
                  <a:cubicBezTo>
                    <a:pt x="198" y="718"/>
                    <a:pt x="204" y="694"/>
                    <a:pt x="197" y="683"/>
                  </a:cubicBezTo>
                  <a:cubicBezTo>
                    <a:pt x="197" y="670"/>
                    <a:pt x="197" y="657"/>
                    <a:pt x="197" y="644"/>
                  </a:cubicBezTo>
                  <a:cubicBezTo>
                    <a:pt x="195" y="635"/>
                    <a:pt x="201" y="618"/>
                    <a:pt x="194" y="614"/>
                  </a:cubicBezTo>
                  <a:cubicBezTo>
                    <a:pt x="191" y="490"/>
                    <a:pt x="168" y="386"/>
                    <a:pt x="167" y="260"/>
                  </a:cubicBezTo>
                  <a:cubicBezTo>
                    <a:pt x="165" y="249"/>
                    <a:pt x="171" y="230"/>
                    <a:pt x="164" y="224"/>
                  </a:cubicBezTo>
                  <a:close/>
                  <a:moveTo>
                    <a:pt x="2081" y="707"/>
                  </a:moveTo>
                  <a:cubicBezTo>
                    <a:pt x="2004" y="712"/>
                    <a:pt x="1925" y="715"/>
                    <a:pt x="1850" y="722"/>
                  </a:cubicBezTo>
                  <a:cubicBezTo>
                    <a:pt x="1847" y="717"/>
                    <a:pt x="1823" y="717"/>
                    <a:pt x="1820" y="722"/>
                  </a:cubicBezTo>
                  <a:cubicBezTo>
                    <a:pt x="1724" y="728"/>
                    <a:pt x="1627" y="733"/>
                    <a:pt x="1529" y="737"/>
                  </a:cubicBezTo>
                  <a:cubicBezTo>
                    <a:pt x="1519" y="739"/>
                    <a:pt x="1501" y="733"/>
                    <a:pt x="1496" y="740"/>
                  </a:cubicBezTo>
                  <a:cubicBezTo>
                    <a:pt x="1485" y="740"/>
                    <a:pt x="1474" y="740"/>
                    <a:pt x="1463" y="740"/>
                  </a:cubicBezTo>
                  <a:cubicBezTo>
                    <a:pt x="1453" y="742"/>
                    <a:pt x="1435" y="736"/>
                    <a:pt x="1430" y="743"/>
                  </a:cubicBezTo>
                  <a:cubicBezTo>
                    <a:pt x="1419" y="743"/>
                    <a:pt x="1408" y="743"/>
                    <a:pt x="1397" y="743"/>
                  </a:cubicBezTo>
                  <a:cubicBezTo>
                    <a:pt x="1388" y="745"/>
                    <a:pt x="1371" y="739"/>
                    <a:pt x="1367" y="746"/>
                  </a:cubicBezTo>
                  <a:cubicBezTo>
                    <a:pt x="1356" y="746"/>
                    <a:pt x="1345" y="746"/>
                    <a:pt x="1334" y="746"/>
                  </a:cubicBezTo>
                  <a:cubicBezTo>
                    <a:pt x="1324" y="748"/>
                    <a:pt x="1306" y="742"/>
                    <a:pt x="1301" y="749"/>
                  </a:cubicBezTo>
                  <a:cubicBezTo>
                    <a:pt x="1290" y="749"/>
                    <a:pt x="1279" y="749"/>
                    <a:pt x="1268" y="749"/>
                  </a:cubicBezTo>
                  <a:cubicBezTo>
                    <a:pt x="1258" y="751"/>
                    <a:pt x="1240" y="745"/>
                    <a:pt x="1235" y="752"/>
                  </a:cubicBezTo>
                  <a:cubicBezTo>
                    <a:pt x="1224" y="752"/>
                    <a:pt x="1213" y="752"/>
                    <a:pt x="1202" y="752"/>
                  </a:cubicBezTo>
                  <a:cubicBezTo>
                    <a:pt x="1192" y="754"/>
                    <a:pt x="1174" y="748"/>
                    <a:pt x="1169" y="755"/>
                  </a:cubicBezTo>
                  <a:cubicBezTo>
                    <a:pt x="1159" y="755"/>
                    <a:pt x="1149" y="755"/>
                    <a:pt x="1139" y="755"/>
                  </a:cubicBezTo>
                  <a:cubicBezTo>
                    <a:pt x="1129" y="757"/>
                    <a:pt x="1111" y="751"/>
                    <a:pt x="1106" y="758"/>
                  </a:cubicBezTo>
                  <a:cubicBezTo>
                    <a:pt x="1095" y="758"/>
                    <a:pt x="1084" y="758"/>
                    <a:pt x="1073" y="758"/>
                  </a:cubicBezTo>
                  <a:cubicBezTo>
                    <a:pt x="1063" y="760"/>
                    <a:pt x="1045" y="754"/>
                    <a:pt x="1040" y="761"/>
                  </a:cubicBezTo>
                  <a:cubicBezTo>
                    <a:pt x="1029" y="761"/>
                    <a:pt x="1018" y="761"/>
                    <a:pt x="1007" y="761"/>
                  </a:cubicBezTo>
                  <a:cubicBezTo>
                    <a:pt x="997" y="763"/>
                    <a:pt x="979" y="757"/>
                    <a:pt x="974" y="764"/>
                  </a:cubicBezTo>
                  <a:cubicBezTo>
                    <a:pt x="963" y="764"/>
                    <a:pt x="952" y="764"/>
                    <a:pt x="941" y="764"/>
                  </a:cubicBezTo>
                  <a:cubicBezTo>
                    <a:pt x="931" y="766"/>
                    <a:pt x="913" y="760"/>
                    <a:pt x="908" y="767"/>
                  </a:cubicBezTo>
                  <a:cubicBezTo>
                    <a:pt x="898" y="767"/>
                    <a:pt x="888" y="767"/>
                    <a:pt x="878" y="767"/>
                  </a:cubicBezTo>
                  <a:cubicBezTo>
                    <a:pt x="868" y="769"/>
                    <a:pt x="850" y="763"/>
                    <a:pt x="845" y="770"/>
                  </a:cubicBezTo>
                  <a:cubicBezTo>
                    <a:pt x="834" y="770"/>
                    <a:pt x="823" y="770"/>
                    <a:pt x="812" y="770"/>
                  </a:cubicBezTo>
                  <a:cubicBezTo>
                    <a:pt x="802" y="772"/>
                    <a:pt x="784" y="766"/>
                    <a:pt x="779" y="773"/>
                  </a:cubicBezTo>
                  <a:cubicBezTo>
                    <a:pt x="768" y="773"/>
                    <a:pt x="757" y="773"/>
                    <a:pt x="746" y="773"/>
                  </a:cubicBezTo>
                  <a:cubicBezTo>
                    <a:pt x="736" y="775"/>
                    <a:pt x="718" y="769"/>
                    <a:pt x="713" y="776"/>
                  </a:cubicBezTo>
                  <a:cubicBezTo>
                    <a:pt x="702" y="776"/>
                    <a:pt x="691" y="776"/>
                    <a:pt x="680" y="776"/>
                  </a:cubicBezTo>
                  <a:cubicBezTo>
                    <a:pt x="671" y="778"/>
                    <a:pt x="654" y="772"/>
                    <a:pt x="650" y="779"/>
                  </a:cubicBezTo>
                  <a:cubicBezTo>
                    <a:pt x="639" y="779"/>
                    <a:pt x="628" y="779"/>
                    <a:pt x="617" y="779"/>
                  </a:cubicBezTo>
                  <a:cubicBezTo>
                    <a:pt x="607" y="781"/>
                    <a:pt x="589" y="775"/>
                    <a:pt x="584" y="782"/>
                  </a:cubicBezTo>
                  <a:cubicBezTo>
                    <a:pt x="573" y="782"/>
                    <a:pt x="562" y="782"/>
                    <a:pt x="551" y="782"/>
                  </a:cubicBezTo>
                  <a:cubicBezTo>
                    <a:pt x="541" y="784"/>
                    <a:pt x="523" y="778"/>
                    <a:pt x="518" y="785"/>
                  </a:cubicBezTo>
                  <a:cubicBezTo>
                    <a:pt x="507" y="785"/>
                    <a:pt x="496" y="785"/>
                    <a:pt x="485" y="785"/>
                  </a:cubicBezTo>
                  <a:cubicBezTo>
                    <a:pt x="475" y="787"/>
                    <a:pt x="457" y="781"/>
                    <a:pt x="452" y="788"/>
                  </a:cubicBezTo>
                  <a:cubicBezTo>
                    <a:pt x="442" y="788"/>
                    <a:pt x="432" y="788"/>
                    <a:pt x="422" y="788"/>
                  </a:cubicBezTo>
                  <a:cubicBezTo>
                    <a:pt x="412" y="790"/>
                    <a:pt x="394" y="784"/>
                    <a:pt x="389" y="791"/>
                  </a:cubicBezTo>
                  <a:cubicBezTo>
                    <a:pt x="378" y="791"/>
                    <a:pt x="367" y="791"/>
                    <a:pt x="356" y="791"/>
                  </a:cubicBezTo>
                  <a:cubicBezTo>
                    <a:pt x="346" y="793"/>
                    <a:pt x="328" y="787"/>
                    <a:pt x="323" y="794"/>
                  </a:cubicBezTo>
                  <a:cubicBezTo>
                    <a:pt x="312" y="794"/>
                    <a:pt x="301" y="794"/>
                    <a:pt x="290" y="794"/>
                  </a:cubicBezTo>
                  <a:cubicBezTo>
                    <a:pt x="280" y="796"/>
                    <a:pt x="262" y="790"/>
                    <a:pt x="257" y="797"/>
                  </a:cubicBezTo>
                  <a:cubicBezTo>
                    <a:pt x="212" y="796"/>
                    <a:pt x="174" y="802"/>
                    <a:pt x="128" y="800"/>
                  </a:cubicBezTo>
                  <a:cubicBezTo>
                    <a:pt x="100" y="800"/>
                    <a:pt x="72" y="800"/>
                    <a:pt x="44" y="800"/>
                  </a:cubicBezTo>
                  <a:cubicBezTo>
                    <a:pt x="40" y="800"/>
                    <a:pt x="36" y="800"/>
                    <a:pt x="32" y="800"/>
                  </a:cubicBezTo>
                  <a:cubicBezTo>
                    <a:pt x="32" y="836"/>
                    <a:pt x="32" y="872"/>
                    <a:pt x="32" y="908"/>
                  </a:cubicBezTo>
                  <a:cubicBezTo>
                    <a:pt x="27" y="938"/>
                    <a:pt x="27" y="989"/>
                    <a:pt x="32" y="1019"/>
                  </a:cubicBezTo>
                  <a:cubicBezTo>
                    <a:pt x="58" y="1019"/>
                    <a:pt x="84" y="1019"/>
                    <a:pt x="110" y="1019"/>
                  </a:cubicBezTo>
                  <a:cubicBezTo>
                    <a:pt x="125" y="1017"/>
                    <a:pt x="148" y="1023"/>
                    <a:pt x="158" y="1016"/>
                  </a:cubicBezTo>
                  <a:cubicBezTo>
                    <a:pt x="173" y="1016"/>
                    <a:pt x="188" y="1016"/>
                    <a:pt x="203" y="1016"/>
                  </a:cubicBezTo>
                  <a:cubicBezTo>
                    <a:pt x="218" y="1014"/>
                    <a:pt x="241" y="1020"/>
                    <a:pt x="251" y="1013"/>
                  </a:cubicBezTo>
                  <a:cubicBezTo>
                    <a:pt x="266" y="1013"/>
                    <a:pt x="281" y="1013"/>
                    <a:pt x="296" y="1013"/>
                  </a:cubicBezTo>
                  <a:cubicBezTo>
                    <a:pt x="310" y="1011"/>
                    <a:pt x="332" y="1017"/>
                    <a:pt x="341" y="1010"/>
                  </a:cubicBezTo>
                  <a:cubicBezTo>
                    <a:pt x="357" y="1010"/>
                    <a:pt x="373" y="1010"/>
                    <a:pt x="389" y="1010"/>
                  </a:cubicBezTo>
                  <a:cubicBezTo>
                    <a:pt x="393" y="1009"/>
                    <a:pt x="408" y="1010"/>
                    <a:pt x="398" y="1013"/>
                  </a:cubicBezTo>
                  <a:cubicBezTo>
                    <a:pt x="280" y="1017"/>
                    <a:pt x="170" y="1029"/>
                    <a:pt x="53" y="1034"/>
                  </a:cubicBezTo>
                  <a:cubicBezTo>
                    <a:pt x="16" y="1017"/>
                    <a:pt x="29" y="1094"/>
                    <a:pt x="29" y="1121"/>
                  </a:cubicBezTo>
                  <a:cubicBezTo>
                    <a:pt x="29" y="1213"/>
                    <a:pt x="29" y="1322"/>
                    <a:pt x="29" y="1394"/>
                  </a:cubicBezTo>
                  <a:cubicBezTo>
                    <a:pt x="29" y="1513"/>
                    <a:pt x="29" y="1632"/>
                    <a:pt x="29" y="1751"/>
                  </a:cubicBezTo>
                  <a:cubicBezTo>
                    <a:pt x="48" y="1762"/>
                    <a:pt x="101" y="1757"/>
                    <a:pt x="137" y="1757"/>
                  </a:cubicBezTo>
                  <a:cubicBezTo>
                    <a:pt x="249" y="1757"/>
                    <a:pt x="365" y="1757"/>
                    <a:pt x="470" y="1757"/>
                  </a:cubicBezTo>
                  <a:cubicBezTo>
                    <a:pt x="610" y="1762"/>
                    <a:pt x="771" y="1762"/>
                    <a:pt x="911" y="1757"/>
                  </a:cubicBezTo>
                  <a:cubicBezTo>
                    <a:pt x="907" y="1618"/>
                    <a:pt x="899" y="1483"/>
                    <a:pt x="896" y="1343"/>
                  </a:cubicBezTo>
                  <a:cubicBezTo>
                    <a:pt x="903" y="1330"/>
                    <a:pt x="861" y="1343"/>
                    <a:pt x="854" y="1334"/>
                  </a:cubicBezTo>
                  <a:cubicBezTo>
                    <a:pt x="854" y="1333"/>
                    <a:pt x="854" y="1332"/>
                    <a:pt x="854" y="1331"/>
                  </a:cubicBezTo>
                  <a:cubicBezTo>
                    <a:pt x="862" y="1306"/>
                    <a:pt x="840" y="1259"/>
                    <a:pt x="845" y="1217"/>
                  </a:cubicBezTo>
                  <a:cubicBezTo>
                    <a:pt x="1139" y="1182"/>
                    <a:pt x="1429" y="1143"/>
                    <a:pt x="1715" y="1100"/>
                  </a:cubicBezTo>
                  <a:cubicBezTo>
                    <a:pt x="1756" y="1116"/>
                    <a:pt x="1734" y="1195"/>
                    <a:pt x="1754" y="1232"/>
                  </a:cubicBezTo>
                  <a:cubicBezTo>
                    <a:pt x="1743" y="1250"/>
                    <a:pt x="1707" y="1243"/>
                    <a:pt x="1694" y="1259"/>
                  </a:cubicBezTo>
                  <a:cubicBezTo>
                    <a:pt x="1701" y="1360"/>
                    <a:pt x="1711" y="1458"/>
                    <a:pt x="1712" y="1565"/>
                  </a:cubicBezTo>
                  <a:cubicBezTo>
                    <a:pt x="1714" y="1583"/>
                    <a:pt x="1708" y="1609"/>
                    <a:pt x="1715" y="1622"/>
                  </a:cubicBezTo>
                  <a:cubicBezTo>
                    <a:pt x="1715" y="1637"/>
                    <a:pt x="1715" y="1652"/>
                    <a:pt x="1715" y="1667"/>
                  </a:cubicBezTo>
                  <a:cubicBezTo>
                    <a:pt x="1715" y="1693"/>
                    <a:pt x="1715" y="1719"/>
                    <a:pt x="1715" y="1745"/>
                  </a:cubicBezTo>
                  <a:cubicBezTo>
                    <a:pt x="1715" y="1749"/>
                    <a:pt x="1715" y="1753"/>
                    <a:pt x="1715" y="1757"/>
                  </a:cubicBezTo>
                  <a:cubicBezTo>
                    <a:pt x="1771" y="1762"/>
                    <a:pt x="1848" y="1762"/>
                    <a:pt x="1904" y="1757"/>
                  </a:cubicBezTo>
                  <a:cubicBezTo>
                    <a:pt x="1905" y="1736"/>
                    <a:pt x="1899" y="1722"/>
                    <a:pt x="1901" y="1700"/>
                  </a:cubicBezTo>
                  <a:cubicBezTo>
                    <a:pt x="1901" y="1663"/>
                    <a:pt x="1901" y="1626"/>
                    <a:pt x="1901" y="1589"/>
                  </a:cubicBezTo>
                  <a:cubicBezTo>
                    <a:pt x="1903" y="1500"/>
                    <a:pt x="1912" y="1418"/>
                    <a:pt x="1910" y="1325"/>
                  </a:cubicBezTo>
                  <a:cubicBezTo>
                    <a:pt x="1910" y="1312"/>
                    <a:pt x="1910" y="1299"/>
                    <a:pt x="1910" y="1286"/>
                  </a:cubicBezTo>
                  <a:cubicBezTo>
                    <a:pt x="1910" y="1273"/>
                    <a:pt x="1910" y="1260"/>
                    <a:pt x="1910" y="1247"/>
                  </a:cubicBezTo>
                  <a:cubicBezTo>
                    <a:pt x="1908" y="1235"/>
                    <a:pt x="1914" y="1215"/>
                    <a:pt x="1907" y="1208"/>
                  </a:cubicBezTo>
                  <a:cubicBezTo>
                    <a:pt x="1909" y="1119"/>
                    <a:pt x="1893" y="1048"/>
                    <a:pt x="1889" y="965"/>
                  </a:cubicBezTo>
                  <a:cubicBezTo>
                    <a:pt x="1889" y="960"/>
                    <a:pt x="1889" y="955"/>
                    <a:pt x="1889" y="950"/>
                  </a:cubicBezTo>
                  <a:cubicBezTo>
                    <a:pt x="1873" y="952"/>
                    <a:pt x="1849" y="946"/>
                    <a:pt x="1838" y="953"/>
                  </a:cubicBezTo>
                  <a:cubicBezTo>
                    <a:pt x="1820" y="953"/>
                    <a:pt x="1802" y="953"/>
                    <a:pt x="1784" y="953"/>
                  </a:cubicBezTo>
                  <a:cubicBezTo>
                    <a:pt x="1774" y="953"/>
                    <a:pt x="1764" y="953"/>
                    <a:pt x="1754" y="953"/>
                  </a:cubicBezTo>
                  <a:cubicBezTo>
                    <a:pt x="1741" y="953"/>
                    <a:pt x="1728" y="953"/>
                    <a:pt x="1715" y="953"/>
                  </a:cubicBezTo>
                  <a:cubicBezTo>
                    <a:pt x="1641" y="955"/>
                    <a:pt x="1559" y="949"/>
                    <a:pt x="1490" y="956"/>
                  </a:cubicBezTo>
                  <a:cubicBezTo>
                    <a:pt x="1474" y="956"/>
                    <a:pt x="1458" y="956"/>
                    <a:pt x="1442" y="956"/>
                  </a:cubicBezTo>
                  <a:cubicBezTo>
                    <a:pt x="1426" y="956"/>
                    <a:pt x="1410" y="956"/>
                    <a:pt x="1394" y="956"/>
                  </a:cubicBezTo>
                  <a:cubicBezTo>
                    <a:pt x="1382" y="956"/>
                    <a:pt x="1370" y="956"/>
                    <a:pt x="1358" y="956"/>
                  </a:cubicBezTo>
                  <a:cubicBezTo>
                    <a:pt x="1348" y="958"/>
                    <a:pt x="1330" y="952"/>
                    <a:pt x="1325" y="959"/>
                  </a:cubicBezTo>
                  <a:cubicBezTo>
                    <a:pt x="1042" y="965"/>
                    <a:pt x="775" y="987"/>
                    <a:pt x="503" y="1004"/>
                  </a:cubicBezTo>
                  <a:cubicBezTo>
                    <a:pt x="499" y="1004"/>
                    <a:pt x="494" y="1005"/>
                    <a:pt x="494" y="1001"/>
                  </a:cubicBezTo>
                  <a:cubicBezTo>
                    <a:pt x="674" y="985"/>
                    <a:pt x="847" y="962"/>
                    <a:pt x="1037" y="956"/>
                  </a:cubicBezTo>
                  <a:cubicBezTo>
                    <a:pt x="1047" y="954"/>
                    <a:pt x="1065" y="960"/>
                    <a:pt x="1070" y="953"/>
                  </a:cubicBezTo>
                  <a:cubicBezTo>
                    <a:pt x="1083" y="953"/>
                    <a:pt x="1096" y="953"/>
                    <a:pt x="1109" y="953"/>
                  </a:cubicBezTo>
                  <a:cubicBezTo>
                    <a:pt x="1120" y="951"/>
                    <a:pt x="1139" y="957"/>
                    <a:pt x="1145" y="950"/>
                  </a:cubicBezTo>
                  <a:cubicBezTo>
                    <a:pt x="1158" y="950"/>
                    <a:pt x="1171" y="950"/>
                    <a:pt x="1184" y="950"/>
                  </a:cubicBezTo>
                  <a:cubicBezTo>
                    <a:pt x="1196" y="948"/>
                    <a:pt x="1216" y="954"/>
                    <a:pt x="1223" y="947"/>
                  </a:cubicBezTo>
                  <a:cubicBezTo>
                    <a:pt x="1236" y="947"/>
                    <a:pt x="1249" y="947"/>
                    <a:pt x="1262" y="947"/>
                  </a:cubicBezTo>
                  <a:cubicBezTo>
                    <a:pt x="1275" y="947"/>
                    <a:pt x="1288" y="947"/>
                    <a:pt x="1301" y="947"/>
                  </a:cubicBezTo>
                  <a:cubicBezTo>
                    <a:pt x="1314" y="947"/>
                    <a:pt x="1327" y="947"/>
                    <a:pt x="1340" y="947"/>
                  </a:cubicBezTo>
                  <a:cubicBezTo>
                    <a:pt x="1353" y="945"/>
                    <a:pt x="1374" y="951"/>
                    <a:pt x="1382" y="944"/>
                  </a:cubicBezTo>
                  <a:cubicBezTo>
                    <a:pt x="1396" y="944"/>
                    <a:pt x="1410" y="944"/>
                    <a:pt x="1424" y="944"/>
                  </a:cubicBezTo>
                  <a:cubicBezTo>
                    <a:pt x="1438" y="944"/>
                    <a:pt x="1452" y="944"/>
                    <a:pt x="1466" y="944"/>
                  </a:cubicBezTo>
                  <a:cubicBezTo>
                    <a:pt x="1548" y="944"/>
                    <a:pt x="1630" y="944"/>
                    <a:pt x="1712" y="944"/>
                  </a:cubicBezTo>
                  <a:cubicBezTo>
                    <a:pt x="1722" y="942"/>
                    <a:pt x="1740" y="948"/>
                    <a:pt x="1745" y="941"/>
                  </a:cubicBezTo>
                  <a:cubicBezTo>
                    <a:pt x="1753" y="941"/>
                    <a:pt x="1761" y="941"/>
                    <a:pt x="1769" y="941"/>
                  </a:cubicBezTo>
                  <a:cubicBezTo>
                    <a:pt x="1780" y="941"/>
                    <a:pt x="1791" y="941"/>
                    <a:pt x="1802" y="941"/>
                  </a:cubicBezTo>
                  <a:cubicBezTo>
                    <a:pt x="1811" y="939"/>
                    <a:pt x="1828" y="945"/>
                    <a:pt x="1832" y="938"/>
                  </a:cubicBezTo>
                  <a:cubicBezTo>
                    <a:pt x="1866" y="939"/>
                    <a:pt x="1921" y="935"/>
                    <a:pt x="1976" y="929"/>
                  </a:cubicBezTo>
                  <a:cubicBezTo>
                    <a:pt x="2021" y="924"/>
                    <a:pt x="2092" y="921"/>
                    <a:pt x="2090" y="884"/>
                  </a:cubicBezTo>
                  <a:cubicBezTo>
                    <a:pt x="2097" y="879"/>
                    <a:pt x="2091" y="861"/>
                    <a:pt x="2093" y="851"/>
                  </a:cubicBezTo>
                  <a:cubicBezTo>
                    <a:pt x="2093" y="841"/>
                    <a:pt x="2093" y="831"/>
                    <a:pt x="2093" y="821"/>
                  </a:cubicBezTo>
                  <a:cubicBezTo>
                    <a:pt x="2093" y="809"/>
                    <a:pt x="2093" y="797"/>
                    <a:pt x="2093" y="785"/>
                  </a:cubicBezTo>
                  <a:cubicBezTo>
                    <a:pt x="2093" y="775"/>
                    <a:pt x="2093" y="765"/>
                    <a:pt x="2093" y="755"/>
                  </a:cubicBezTo>
                  <a:cubicBezTo>
                    <a:pt x="2100" y="744"/>
                    <a:pt x="2094" y="720"/>
                    <a:pt x="2096" y="704"/>
                  </a:cubicBezTo>
                  <a:cubicBezTo>
                    <a:pt x="2092" y="706"/>
                    <a:pt x="2080" y="700"/>
                    <a:pt x="2081" y="707"/>
                  </a:cubicBezTo>
                  <a:close/>
                  <a:moveTo>
                    <a:pt x="1727" y="1187"/>
                  </a:moveTo>
                  <a:cubicBezTo>
                    <a:pt x="1725" y="1164"/>
                    <a:pt x="1719" y="1145"/>
                    <a:pt x="1721" y="1118"/>
                  </a:cubicBezTo>
                  <a:cubicBezTo>
                    <a:pt x="1432" y="1154"/>
                    <a:pt x="1146" y="1193"/>
                    <a:pt x="860" y="1232"/>
                  </a:cubicBezTo>
                  <a:cubicBezTo>
                    <a:pt x="861" y="1251"/>
                    <a:pt x="868" y="1264"/>
                    <a:pt x="866" y="1286"/>
                  </a:cubicBezTo>
                  <a:cubicBezTo>
                    <a:pt x="866" y="1299"/>
                    <a:pt x="866" y="1312"/>
                    <a:pt x="866" y="1325"/>
                  </a:cubicBezTo>
                  <a:cubicBezTo>
                    <a:pt x="1143" y="1304"/>
                    <a:pt x="1421" y="1258"/>
                    <a:pt x="1697" y="1226"/>
                  </a:cubicBezTo>
                  <a:cubicBezTo>
                    <a:pt x="1705" y="1222"/>
                    <a:pt x="1718" y="1223"/>
                    <a:pt x="1730" y="1223"/>
                  </a:cubicBezTo>
                  <a:cubicBezTo>
                    <a:pt x="1728" y="1212"/>
                    <a:pt x="1734" y="1193"/>
                    <a:pt x="1727" y="1187"/>
                  </a:cubicBezTo>
                  <a:close/>
                  <a:moveTo>
                    <a:pt x="1679" y="1256"/>
                  </a:moveTo>
                  <a:cubicBezTo>
                    <a:pt x="1563" y="1279"/>
                    <a:pt x="1427" y="1282"/>
                    <a:pt x="1310" y="1304"/>
                  </a:cubicBezTo>
                  <a:cubicBezTo>
                    <a:pt x="1315" y="1331"/>
                    <a:pt x="1316" y="1362"/>
                    <a:pt x="1316" y="1394"/>
                  </a:cubicBezTo>
                  <a:cubicBezTo>
                    <a:pt x="1318" y="1406"/>
                    <a:pt x="1312" y="1426"/>
                    <a:pt x="1319" y="1433"/>
                  </a:cubicBezTo>
                  <a:cubicBezTo>
                    <a:pt x="1319" y="1449"/>
                    <a:pt x="1319" y="1465"/>
                    <a:pt x="1319" y="1481"/>
                  </a:cubicBezTo>
                  <a:cubicBezTo>
                    <a:pt x="1319" y="1493"/>
                    <a:pt x="1319" y="1505"/>
                    <a:pt x="1319" y="1517"/>
                  </a:cubicBezTo>
                  <a:cubicBezTo>
                    <a:pt x="1321" y="1534"/>
                    <a:pt x="1315" y="1559"/>
                    <a:pt x="1322" y="1571"/>
                  </a:cubicBezTo>
                  <a:cubicBezTo>
                    <a:pt x="1322" y="1633"/>
                    <a:pt x="1322" y="1695"/>
                    <a:pt x="1322" y="1757"/>
                  </a:cubicBezTo>
                  <a:cubicBezTo>
                    <a:pt x="1335" y="1759"/>
                    <a:pt x="1398" y="1769"/>
                    <a:pt x="1388" y="1748"/>
                  </a:cubicBezTo>
                  <a:cubicBezTo>
                    <a:pt x="1382" y="1704"/>
                    <a:pt x="1373" y="1663"/>
                    <a:pt x="1370" y="1616"/>
                  </a:cubicBezTo>
                  <a:cubicBezTo>
                    <a:pt x="1414" y="1613"/>
                    <a:pt x="1481" y="1588"/>
                    <a:pt x="1550" y="1592"/>
                  </a:cubicBezTo>
                  <a:cubicBezTo>
                    <a:pt x="1579" y="1592"/>
                    <a:pt x="1608" y="1592"/>
                    <a:pt x="1637" y="1592"/>
                  </a:cubicBezTo>
                  <a:cubicBezTo>
                    <a:pt x="1655" y="1592"/>
                    <a:pt x="1647" y="1618"/>
                    <a:pt x="1649" y="1634"/>
                  </a:cubicBezTo>
                  <a:cubicBezTo>
                    <a:pt x="1651" y="1661"/>
                    <a:pt x="1645" y="1696"/>
                    <a:pt x="1652" y="1718"/>
                  </a:cubicBezTo>
                  <a:cubicBezTo>
                    <a:pt x="1650" y="1735"/>
                    <a:pt x="1654" y="1746"/>
                    <a:pt x="1658" y="1757"/>
                  </a:cubicBezTo>
                  <a:cubicBezTo>
                    <a:pt x="1666" y="1762"/>
                    <a:pt x="1695" y="1762"/>
                    <a:pt x="1703" y="1757"/>
                  </a:cubicBezTo>
                  <a:cubicBezTo>
                    <a:pt x="1702" y="1712"/>
                    <a:pt x="1696" y="1672"/>
                    <a:pt x="1697" y="1625"/>
                  </a:cubicBezTo>
                  <a:cubicBezTo>
                    <a:pt x="1695" y="1616"/>
                    <a:pt x="1701" y="1599"/>
                    <a:pt x="1694" y="1595"/>
                  </a:cubicBezTo>
                  <a:cubicBezTo>
                    <a:pt x="1694" y="1586"/>
                    <a:pt x="1694" y="1577"/>
                    <a:pt x="1694" y="1568"/>
                  </a:cubicBezTo>
                  <a:cubicBezTo>
                    <a:pt x="1692" y="1559"/>
                    <a:pt x="1698" y="1542"/>
                    <a:pt x="1691" y="1538"/>
                  </a:cubicBezTo>
                  <a:cubicBezTo>
                    <a:pt x="1691" y="1528"/>
                    <a:pt x="1691" y="1518"/>
                    <a:pt x="1691" y="1508"/>
                  </a:cubicBezTo>
                  <a:cubicBezTo>
                    <a:pt x="1689" y="1498"/>
                    <a:pt x="1695" y="1480"/>
                    <a:pt x="1688" y="1475"/>
                  </a:cubicBezTo>
                  <a:cubicBezTo>
                    <a:pt x="1688" y="1465"/>
                    <a:pt x="1688" y="1455"/>
                    <a:pt x="1688" y="1445"/>
                  </a:cubicBezTo>
                  <a:cubicBezTo>
                    <a:pt x="1686" y="1435"/>
                    <a:pt x="1692" y="1417"/>
                    <a:pt x="1685" y="1412"/>
                  </a:cubicBezTo>
                  <a:cubicBezTo>
                    <a:pt x="1685" y="1401"/>
                    <a:pt x="1685" y="1390"/>
                    <a:pt x="1685" y="1379"/>
                  </a:cubicBezTo>
                  <a:cubicBezTo>
                    <a:pt x="1683" y="1368"/>
                    <a:pt x="1689" y="1349"/>
                    <a:pt x="1682" y="1343"/>
                  </a:cubicBezTo>
                  <a:cubicBezTo>
                    <a:pt x="1682" y="1329"/>
                    <a:pt x="1682" y="1315"/>
                    <a:pt x="1682" y="1301"/>
                  </a:cubicBezTo>
                  <a:cubicBezTo>
                    <a:pt x="1680" y="1287"/>
                    <a:pt x="1686" y="1265"/>
                    <a:pt x="1679" y="1256"/>
                  </a:cubicBezTo>
                  <a:close/>
                  <a:moveTo>
                    <a:pt x="1298" y="1352"/>
                  </a:moveTo>
                  <a:cubicBezTo>
                    <a:pt x="1298" y="1336"/>
                    <a:pt x="1298" y="1320"/>
                    <a:pt x="1298" y="1304"/>
                  </a:cubicBezTo>
                  <a:cubicBezTo>
                    <a:pt x="1168" y="1314"/>
                    <a:pt x="1044" y="1330"/>
                    <a:pt x="911" y="1337"/>
                  </a:cubicBezTo>
                  <a:cubicBezTo>
                    <a:pt x="911" y="1346"/>
                    <a:pt x="911" y="1355"/>
                    <a:pt x="911" y="1364"/>
                  </a:cubicBezTo>
                  <a:cubicBezTo>
                    <a:pt x="913" y="1374"/>
                    <a:pt x="907" y="1392"/>
                    <a:pt x="914" y="1397"/>
                  </a:cubicBezTo>
                  <a:cubicBezTo>
                    <a:pt x="914" y="1407"/>
                    <a:pt x="914" y="1417"/>
                    <a:pt x="914" y="1427"/>
                  </a:cubicBezTo>
                  <a:cubicBezTo>
                    <a:pt x="916" y="1437"/>
                    <a:pt x="910" y="1455"/>
                    <a:pt x="917" y="1460"/>
                  </a:cubicBezTo>
                  <a:cubicBezTo>
                    <a:pt x="917" y="1471"/>
                    <a:pt x="917" y="1482"/>
                    <a:pt x="917" y="1493"/>
                  </a:cubicBezTo>
                  <a:cubicBezTo>
                    <a:pt x="919" y="1503"/>
                    <a:pt x="913" y="1521"/>
                    <a:pt x="920" y="1526"/>
                  </a:cubicBezTo>
                  <a:cubicBezTo>
                    <a:pt x="920" y="1537"/>
                    <a:pt x="920" y="1548"/>
                    <a:pt x="920" y="1559"/>
                  </a:cubicBezTo>
                  <a:cubicBezTo>
                    <a:pt x="922" y="1569"/>
                    <a:pt x="916" y="1587"/>
                    <a:pt x="923" y="1592"/>
                  </a:cubicBezTo>
                  <a:cubicBezTo>
                    <a:pt x="923" y="1602"/>
                    <a:pt x="923" y="1612"/>
                    <a:pt x="923" y="1622"/>
                  </a:cubicBezTo>
                  <a:cubicBezTo>
                    <a:pt x="923" y="1649"/>
                    <a:pt x="923" y="1676"/>
                    <a:pt x="923" y="1703"/>
                  </a:cubicBezTo>
                  <a:cubicBezTo>
                    <a:pt x="923" y="1721"/>
                    <a:pt x="923" y="1739"/>
                    <a:pt x="923" y="1757"/>
                  </a:cubicBezTo>
                  <a:cubicBezTo>
                    <a:pt x="939" y="1762"/>
                    <a:pt x="976" y="1762"/>
                    <a:pt x="992" y="1757"/>
                  </a:cubicBezTo>
                  <a:cubicBezTo>
                    <a:pt x="983" y="1734"/>
                    <a:pt x="988" y="1682"/>
                    <a:pt x="983" y="1664"/>
                  </a:cubicBezTo>
                  <a:cubicBezTo>
                    <a:pt x="1074" y="1649"/>
                    <a:pt x="1172" y="1625"/>
                    <a:pt x="1268" y="1625"/>
                  </a:cubicBezTo>
                  <a:cubicBezTo>
                    <a:pt x="1253" y="1658"/>
                    <a:pt x="1271" y="1699"/>
                    <a:pt x="1268" y="1739"/>
                  </a:cubicBezTo>
                  <a:cubicBezTo>
                    <a:pt x="1256" y="1770"/>
                    <a:pt x="1300" y="1761"/>
                    <a:pt x="1313" y="1757"/>
                  </a:cubicBezTo>
                  <a:cubicBezTo>
                    <a:pt x="1313" y="1741"/>
                    <a:pt x="1313" y="1725"/>
                    <a:pt x="1313" y="1709"/>
                  </a:cubicBezTo>
                  <a:cubicBezTo>
                    <a:pt x="1311" y="1697"/>
                    <a:pt x="1317" y="1677"/>
                    <a:pt x="1310" y="1670"/>
                  </a:cubicBezTo>
                  <a:cubicBezTo>
                    <a:pt x="1310" y="1657"/>
                    <a:pt x="1310" y="1644"/>
                    <a:pt x="1310" y="1631"/>
                  </a:cubicBezTo>
                  <a:cubicBezTo>
                    <a:pt x="1308" y="1618"/>
                    <a:pt x="1314" y="1597"/>
                    <a:pt x="1307" y="1589"/>
                  </a:cubicBezTo>
                  <a:cubicBezTo>
                    <a:pt x="1307" y="1576"/>
                    <a:pt x="1307" y="1563"/>
                    <a:pt x="1307" y="1550"/>
                  </a:cubicBezTo>
                  <a:cubicBezTo>
                    <a:pt x="1305" y="1538"/>
                    <a:pt x="1311" y="1518"/>
                    <a:pt x="1304" y="1511"/>
                  </a:cubicBezTo>
                  <a:cubicBezTo>
                    <a:pt x="1304" y="1498"/>
                    <a:pt x="1304" y="1485"/>
                    <a:pt x="1304" y="1472"/>
                  </a:cubicBezTo>
                  <a:cubicBezTo>
                    <a:pt x="1302" y="1460"/>
                    <a:pt x="1308" y="1440"/>
                    <a:pt x="1301" y="1433"/>
                  </a:cubicBezTo>
                  <a:cubicBezTo>
                    <a:pt x="1301" y="1420"/>
                    <a:pt x="1301" y="1407"/>
                    <a:pt x="1301" y="1394"/>
                  </a:cubicBezTo>
                  <a:cubicBezTo>
                    <a:pt x="1299" y="1381"/>
                    <a:pt x="1305" y="1360"/>
                    <a:pt x="1298" y="1352"/>
                  </a:cubicBezTo>
                  <a:close/>
                  <a:moveTo>
                    <a:pt x="1634" y="1643"/>
                  </a:moveTo>
                  <a:cubicBezTo>
                    <a:pt x="1632" y="1629"/>
                    <a:pt x="1639" y="1624"/>
                    <a:pt x="1637" y="1610"/>
                  </a:cubicBezTo>
                  <a:cubicBezTo>
                    <a:pt x="1552" y="1614"/>
                    <a:pt x="1473" y="1624"/>
                    <a:pt x="1388" y="1628"/>
                  </a:cubicBezTo>
                  <a:cubicBezTo>
                    <a:pt x="1395" y="1668"/>
                    <a:pt x="1397" y="1713"/>
                    <a:pt x="1400" y="1757"/>
                  </a:cubicBezTo>
                  <a:cubicBezTo>
                    <a:pt x="1453" y="1762"/>
                    <a:pt x="1531" y="1760"/>
                    <a:pt x="1589" y="1760"/>
                  </a:cubicBezTo>
                  <a:cubicBezTo>
                    <a:pt x="1607" y="1760"/>
                    <a:pt x="1645" y="1767"/>
                    <a:pt x="1640" y="1751"/>
                  </a:cubicBezTo>
                  <a:cubicBezTo>
                    <a:pt x="1641" y="1724"/>
                    <a:pt x="1631" y="1708"/>
                    <a:pt x="1634" y="1679"/>
                  </a:cubicBezTo>
                  <a:cubicBezTo>
                    <a:pt x="1634" y="1667"/>
                    <a:pt x="1634" y="1655"/>
                    <a:pt x="1634" y="1643"/>
                  </a:cubicBezTo>
                  <a:close/>
                  <a:moveTo>
                    <a:pt x="1256" y="1748"/>
                  </a:moveTo>
                  <a:cubicBezTo>
                    <a:pt x="1252" y="1713"/>
                    <a:pt x="1252" y="1674"/>
                    <a:pt x="1247" y="1640"/>
                  </a:cubicBezTo>
                  <a:cubicBezTo>
                    <a:pt x="1176" y="1650"/>
                    <a:pt x="1108" y="1663"/>
                    <a:pt x="1034" y="1670"/>
                  </a:cubicBezTo>
                  <a:cubicBezTo>
                    <a:pt x="1024" y="1672"/>
                    <a:pt x="1006" y="1666"/>
                    <a:pt x="1001" y="1673"/>
                  </a:cubicBezTo>
                  <a:cubicBezTo>
                    <a:pt x="1001" y="1680"/>
                    <a:pt x="1001" y="1687"/>
                    <a:pt x="1001" y="1694"/>
                  </a:cubicBezTo>
                  <a:cubicBezTo>
                    <a:pt x="1003" y="1706"/>
                    <a:pt x="997" y="1726"/>
                    <a:pt x="1004" y="1733"/>
                  </a:cubicBezTo>
                  <a:cubicBezTo>
                    <a:pt x="1003" y="1743"/>
                    <a:pt x="1009" y="1746"/>
                    <a:pt x="1007" y="1757"/>
                  </a:cubicBezTo>
                  <a:cubicBezTo>
                    <a:pt x="1062" y="1762"/>
                    <a:pt x="1145" y="1760"/>
                    <a:pt x="1205" y="1760"/>
                  </a:cubicBezTo>
                  <a:cubicBezTo>
                    <a:pt x="1222" y="1760"/>
                    <a:pt x="1259" y="1770"/>
                    <a:pt x="1256" y="1748"/>
                  </a:cubicBezTo>
                  <a:close/>
                </a:path>
              </a:pathLst>
            </a:custGeom>
            <a:solidFill>
              <a:srgbClr val="1C3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4" name="Freeform 318"/>
            <p:cNvSpPr/>
            <p:nvPr/>
          </p:nvSpPr>
          <p:spPr bwMode="auto">
            <a:xfrm>
              <a:off x="17868900" y="6270625"/>
              <a:ext cx="98425" cy="36512"/>
            </a:xfrm>
            <a:custGeom>
              <a:avLst/>
              <a:gdLst>
                <a:gd name="T0" fmla="*/ 0 w 33"/>
                <a:gd name="T1" fmla="*/ 6 h 12"/>
                <a:gd name="T2" fmla="*/ 30 w 33"/>
                <a:gd name="T3" fmla="*/ 0 h 12"/>
                <a:gd name="T4" fmla="*/ 33 w 33"/>
                <a:gd name="T5" fmla="*/ 9 h 12"/>
                <a:gd name="T6" fmla="*/ 0 w 33"/>
                <a:gd name="T7" fmla="*/ 9 h 12"/>
                <a:gd name="T8" fmla="*/ 0 w 33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2">
                  <a:moveTo>
                    <a:pt x="0" y="6"/>
                  </a:moveTo>
                  <a:cubicBezTo>
                    <a:pt x="9" y="3"/>
                    <a:pt x="30" y="12"/>
                    <a:pt x="30" y="0"/>
                  </a:cubicBezTo>
                  <a:cubicBezTo>
                    <a:pt x="33" y="1"/>
                    <a:pt x="33" y="5"/>
                    <a:pt x="33" y="9"/>
                  </a:cubicBezTo>
                  <a:cubicBezTo>
                    <a:pt x="22" y="9"/>
                    <a:pt x="1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5" name="Freeform 327"/>
            <p:cNvSpPr/>
            <p:nvPr/>
          </p:nvSpPr>
          <p:spPr bwMode="auto">
            <a:xfrm>
              <a:off x="16705263" y="3740150"/>
              <a:ext cx="671513" cy="22225"/>
            </a:xfrm>
            <a:custGeom>
              <a:avLst/>
              <a:gdLst>
                <a:gd name="T0" fmla="*/ 0 w 225"/>
                <a:gd name="T1" fmla="*/ 7 h 7"/>
                <a:gd name="T2" fmla="*/ 225 w 225"/>
                <a:gd name="T3" fmla="*/ 4 h 7"/>
                <a:gd name="T4" fmla="*/ 225 w 225"/>
                <a:gd name="T5" fmla="*/ 7 h 7"/>
                <a:gd name="T6" fmla="*/ 0 w 22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5" h="7">
                  <a:moveTo>
                    <a:pt x="0" y="7"/>
                  </a:moveTo>
                  <a:cubicBezTo>
                    <a:pt x="69" y="0"/>
                    <a:pt x="151" y="6"/>
                    <a:pt x="225" y="4"/>
                  </a:cubicBezTo>
                  <a:cubicBezTo>
                    <a:pt x="225" y="5"/>
                    <a:pt x="225" y="6"/>
                    <a:pt x="225" y="7"/>
                  </a:cubicBezTo>
                  <a:cubicBezTo>
                    <a:pt x="150" y="7"/>
                    <a:pt x="75" y="7"/>
                    <a:pt x="0" y="7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6" name="Freeform 328"/>
            <p:cNvSpPr/>
            <p:nvPr/>
          </p:nvSpPr>
          <p:spPr bwMode="auto">
            <a:xfrm>
              <a:off x="13660438" y="6154738"/>
              <a:ext cx="1316038" cy="14287"/>
            </a:xfrm>
            <a:custGeom>
              <a:avLst/>
              <a:gdLst>
                <a:gd name="T0" fmla="*/ 0 w 441"/>
                <a:gd name="T1" fmla="*/ 0 h 5"/>
                <a:gd name="T2" fmla="*/ 441 w 441"/>
                <a:gd name="T3" fmla="*/ 0 h 5"/>
                <a:gd name="T4" fmla="*/ 0 w 44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1" h="5">
                  <a:moveTo>
                    <a:pt x="0" y="0"/>
                  </a:moveTo>
                  <a:cubicBezTo>
                    <a:pt x="147" y="0"/>
                    <a:pt x="294" y="0"/>
                    <a:pt x="441" y="0"/>
                  </a:cubicBezTo>
                  <a:cubicBezTo>
                    <a:pt x="301" y="5"/>
                    <a:pt x="140" y="5"/>
                    <a:pt x="0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7" name="Freeform 329"/>
            <p:cNvSpPr/>
            <p:nvPr/>
          </p:nvSpPr>
          <p:spPr bwMode="auto">
            <a:xfrm>
              <a:off x="18484850" y="3251200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8" name="Freeform 330"/>
            <p:cNvSpPr/>
            <p:nvPr/>
          </p:nvSpPr>
          <p:spPr bwMode="auto">
            <a:xfrm>
              <a:off x="17538700" y="3695700"/>
              <a:ext cx="98425" cy="20637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9" name="Freeform 331"/>
            <p:cNvSpPr/>
            <p:nvPr/>
          </p:nvSpPr>
          <p:spPr bwMode="auto">
            <a:xfrm>
              <a:off x="17851438" y="1279525"/>
              <a:ext cx="20638" cy="188912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63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0" name="Freeform 332"/>
            <p:cNvSpPr/>
            <p:nvPr/>
          </p:nvSpPr>
          <p:spPr bwMode="auto">
            <a:xfrm>
              <a:off x="16675100" y="2014538"/>
              <a:ext cx="20638" cy="160337"/>
            </a:xfrm>
            <a:custGeom>
              <a:avLst/>
              <a:gdLst>
                <a:gd name="T0" fmla="*/ 7 w 7"/>
                <a:gd name="T1" fmla="*/ 0 h 54"/>
                <a:gd name="T2" fmla="*/ 7 w 7"/>
                <a:gd name="T3" fmla="*/ 54 h 54"/>
                <a:gd name="T4" fmla="*/ 4 w 7"/>
                <a:gd name="T5" fmla="*/ 0 h 54"/>
                <a:gd name="T6" fmla="*/ 7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1" name="Freeform 333"/>
            <p:cNvSpPr>
              <a:spLocks noEditPoints="1"/>
            </p:cNvSpPr>
            <p:nvPr/>
          </p:nvSpPr>
          <p:spPr bwMode="auto">
            <a:xfrm>
              <a:off x="15535275" y="1316038"/>
              <a:ext cx="1139825" cy="1806575"/>
            </a:xfrm>
            <a:custGeom>
              <a:avLst/>
              <a:gdLst>
                <a:gd name="T0" fmla="*/ 14 w 382"/>
                <a:gd name="T1" fmla="*/ 60 h 605"/>
                <a:gd name="T2" fmla="*/ 11 w 382"/>
                <a:gd name="T3" fmla="*/ 24 h 605"/>
                <a:gd name="T4" fmla="*/ 365 w 382"/>
                <a:gd name="T5" fmla="*/ 0 h 605"/>
                <a:gd name="T6" fmla="*/ 374 w 382"/>
                <a:gd name="T7" fmla="*/ 171 h 605"/>
                <a:gd name="T8" fmla="*/ 377 w 382"/>
                <a:gd name="T9" fmla="*/ 222 h 605"/>
                <a:gd name="T10" fmla="*/ 377 w 382"/>
                <a:gd name="T11" fmla="*/ 318 h 605"/>
                <a:gd name="T12" fmla="*/ 374 w 382"/>
                <a:gd name="T13" fmla="*/ 357 h 605"/>
                <a:gd name="T14" fmla="*/ 374 w 382"/>
                <a:gd name="T15" fmla="*/ 396 h 605"/>
                <a:gd name="T16" fmla="*/ 374 w 382"/>
                <a:gd name="T17" fmla="*/ 432 h 605"/>
                <a:gd name="T18" fmla="*/ 374 w 382"/>
                <a:gd name="T19" fmla="*/ 489 h 605"/>
                <a:gd name="T20" fmla="*/ 377 w 382"/>
                <a:gd name="T21" fmla="*/ 528 h 605"/>
                <a:gd name="T22" fmla="*/ 380 w 382"/>
                <a:gd name="T23" fmla="*/ 585 h 605"/>
                <a:gd name="T24" fmla="*/ 353 w 382"/>
                <a:gd name="T25" fmla="*/ 585 h 605"/>
                <a:gd name="T26" fmla="*/ 323 w 382"/>
                <a:gd name="T27" fmla="*/ 588 h 605"/>
                <a:gd name="T28" fmla="*/ 236 w 382"/>
                <a:gd name="T29" fmla="*/ 591 h 605"/>
                <a:gd name="T30" fmla="*/ 206 w 382"/>
                <a:gd name="T31" fmla="*/ 594 h 605"/>
                <a:gd name="T32" fmla="*/ 179 w 382"/>
                <a:gd name="T33" fmla="*/ 594 h 605"/>
                <a:gd name="T34" fmla="*/ 149 w 382"/>
                <a:gd name="T35" fmla="*/ 597 h 605"/>
                <a:gd name="T36" fmla="*/ 122 w 382"/>
                <a:gd name="T37" fmla="*/ 597 h 605"/>
                <a:gd name="T38" fmla="*/ 92 w 382"/>
                <a:gd name="T39" fmla="*/ 600 h 605"/>
                <a:gd name="T40" fmla="*/ 35 w 382"/>
                <a:gd name="T41" fmla="*/ 603 h 605"/>
                <a:gd name="T42" fmla="*/ 35 w 382"/>
                <a:gd name="T43" fmla="*/ 492 h 605"/>
                <a:gd name="T44" fmla="*/ 32 w 382"/>
                <a:gd name="T45" fmla="*/ 438 h 605"/>
                <a:gd name="T46" fmla="*/ 14 w 382"/>
                <a:gd name="T47" fmla="*/ 90 h 605"/>
                <a:gd name="T48" fmla="*/ 14 w 382"/>
                <a:gd name="T49" fmla="*/ 60 h 605"/>
                <a:gd name="T50" fmla="*/ 329 w 382"/>
                <a:gd name="T51" fmla="*/ 96 h 605"/>
                <a:gd name="T52" fmla="*/ 329 w 382"/>
                <a:gd name="T53" fmla="*/ 36 h 605"/>
                <a:gd name="T54" fmla="*/ 50 w 382"/>
                <a:gd name="T55" fmla="*/ 69 h 605"/>
                <a:gd name="T56" fmla="*/ 50 w 382"/>
                <a:gd name="T57" fmla="*/ 75 h 605"/>
                <a:gd name="T58" fmla="*/ 53 w 382"/>
                <a:gd name="T59" fmla="*/ 111 h 605"/>
                <a:gd name="T60" fmla="*/ 74 w 382"/>
                <a:gd name="T61" fmla="*/ 486 h 605"/>
                <a:gd name="T62" fmla="*/ 74 w 382"/>
                <a:gd name="T63" fmla="*/ 567 h 605"/>
                <a:gd name="T64" fmla="*/ 98 w 382"/>
                <a:gd name="T65" fmla="*/ 570 h 605"/>
                <a:gd name="T66" fmla="*/ 329 w 382"/>
                <a:gd name="T67" fmla="*/ 552 h 605"/>
                <a:gd name="T68" fmla="*/ 329 w 382"/>
                <a:gd name="T69" fmla="*/ 504 h 605"/>
                <a:gd name="T70" fmla="*/ 332 w 382"/>
                <a:gd name="T71" fmla="*/ 465 h 605"/>
                <a:gd name="T72" fmla="*/ 332 w 382"/>
                <a:gd name="T73" fmla="*/ 420 h 605"/>
                <a:gd name="T74" fmla="*/ 332 w 382"/>
                <a:gd name="T75" fmla="*/ 375 h 605"/>
                <a:gd name="T76" fmla="*/ 332 w 382"/>
                <a:gd name="T77" fmla="*/ 246 h 605"/>
                <a:gd name="T78" fmla="*/ 332 w 382"/>
                <a:gd name="T79" fmla="*/ 198 h 605"/>
                <a:gd name="T80" fmla="*/ 332 w 382"/>
                <a:gd name="T81" fmla="*/ 147 h 605"/>
                <a:gd name="T82" fmla="*/ 329 w 382"/>
                <a:gd name="T83" fmla="*/ 9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2" h="605">
                  <a:moveTo>
                    <a:pt x="14" y="60"/>
                  </a:moveTo>
                  <a:cubicBezTo>
                    <a:pt x="15" y="46"/>
                    <a:pt x="13" y="35"/>
                    <a:pt x="11" y="24"/>
                  </a:cubicBezTo>
                  <a:cubicBezTo>
                    <a:pt x="131" y="18"/>
                    <a:pt x="247" y="8"/>
                    <a:pt x="365" y="0"/>
                  </a:cubicBezTo>
                  <a:cubicBezTo>
                    <a:pt x="369" y="56"/>
                    <a:pt x="376" y="109"/>
                    <a:pt x="374" y="171"/>
                  </a:cubicBezTo>
                  <a:cubicBezTo>
                    <a:pt x="376" y="187"/>
                    <a:pt x="370" y="211"/>
                    <a:pt x="377" y="222"/>
                  </a:cubicBezTo>
                  <a:cubicBezTo>
                    <a:pt x="377" y="254"/>
                    <a:pt x="377" y="286"/>
                    <a:pt x="377" y="318"/>
                  </a:cubicBezTo>
                  <a:cubicBezTo>
                    <a:pt x="370" y="325"/>
                    <a:pt x="376" y="345"/>
                    <a:pt x="374" y="357"/>
                  </a:cubicBezTo>
                  <a:cubicBezTo>
                    <a:pt x="374" y="370"/>
                    <a:pt x="374" y="383"/>
                    <a:pt x="374" y="396"/>
                  </a:cubicBezTo>
                  <a:cubicBezTo>
                    <a:pt x="374" y="408"/>
                    <a:pt x="374" y="420"/>
                    <a:pt x="374" y="432"/>
                  </a:cubicBezTo>
                  <a:cubicBezTo>
                    <a:pt x="374" y="451"/>
                    <a:pt x="374" y="470"/>
                    <a:pt x="374" y="489"/>
                  </a:cubicBezTo>
                  <a:cubicBezTo>
                    <a:pt x="376" y="501"/>
                    <a:pt x="370" y="521"/>
                    <a:pt x="377" y="528"/>
                  </a:cubicBezTo>
                  <a:cubicBezTo>
                    <a:pt x="376" y="549"/>
                    <a:pt x="382" y="563"/>
                    <a:pt x="380" y="585"/>
                  </a:cubicBezTo>
                  <a:cubicBezTo>
                    <a:pt x="371" y="585"/>
                    <a:pt x="362" y="585"/>
                    <a:pt x="353" y="585"/>
                  </a:cubicBezTo>
                  <a:cubicBezTo>
                    <a:pt x="344" y="587"/>
                    <a:pt x="327" y="581"/>
                    <a:pt x="323" y="588"/>
                  </a:cubicBezTo>
                  <a:cubicBezTo>
                    <a:pt x="293" y="588"/>
                    <a:pt x="268" y="593"/>
                    <a:pt x="236" y="591"/>
                  </a:cubicBezTo>
                  <a:cubicBezTo>
                    <a:pt x="227" y="593"/>
                    <a:pt x="210" y="587"/>
                    <a:pt x="206" y="594"/>
                  </a:cubicBezTo>
                  <a:cubicBezTo>
                    <a:pt x="197" y="594"/>
                    <a:pt x="188" y="594"/>
                    <a:pt x="179" y="594"/>
                  </a:cubicBezTo>
                  <a:cubicBezTo>
                    <a:pt x="170" y="596"/>
                    <a:pt x="153" y="590"/>
                    <a:pt x="149" y="597"/>
                  </a:cubicBezTo>
                  <a:cubicBezTo>
                    <a:pt x="140" y="597"/>
                    <a:pt x="131" y="597"/>
                    <a:pt x="122" y="597"/>
                  </a:cubicBezTo>
                  <a:cubicBezTo>
                    <a:pt x="113" y="599"/>
                    <a:pt x="96" y="593"/>
                    <a:pt x="92" y="600"/>
                  </a:cubicBezTo>
                  <a:cubicBezTo>
                    <a:pt x="70" y="598"/>
                    <a:pt x="57" y="605"/>
                    <a:pt x="35" y="603"/>
                  </a:cubicBezTo>
                  <a:cubicBezTo>
                    <a:pt x="35" y="566"/>
                    <a:pt x="35" y="529"/>
                    <a:pt x="35" y="492"/>
                  </a:cubicBezTo>
                  <a:cubicBezTo>
                    <a:pt x="33" y="475"/>
                    <a:pt x="39" y="450"/>
                    <a:pt x="32" y="438"/>
                  </a:cubicBezTo>
                  <a:cubicBezTo>
                    <a:pt x="30" y="320"/>
                    <a:pt x="0" y="215"/>
                    <a:pt x="14" y="90"/>
                  </a:cubicBezTo>
                  <a:cubicBezTo>
                    <a:pt x="19" y="87"/>
                    <a:pt x="19" y="63"/>
                    <a:pt x="14" y="60"/>
                  </a:cubicBezTo>
                  <a:close/>
                  <a:moveTo>
                    <a:pt x="329" y="96"/>
                  </a:moveTo>
                  <a:cubicBezTo>
                    <a:pt x="329" y="76"/>
                    <a:pt x="329" y="56"/>
                    <a:pt x="329" y="36"/>
                  </a:cubicBezTo>
                  <a:cubicBezTo>
                    <a:pt x="233" y="45"/>
                    <a:pt x="131" y="58"/>
                    <a:pt x="50" y="69"/>
                  </a:cubicBezTo>
                  <a:cubicBezTo>
                    <a:pt x="50" y="71"/>
                    <a:pt x="50" y="73"/>
                    <a:pt x="50" y="75"/>
                  </a:cubicBezTo>
                  <a:cubicBezTo>
                    <a:pt x="52" y="86"/>
                    <a:pt x="46" y="105"/>
                    <a:pt x="53" y="111"/>
                  </a:cubicBezTo>
                  <a:cubicBezTo>
                    <a:pt x="45" y="235"/>
                    <a:pt x="84" y="369"/>
                    <a:pt x="74" y="486"/>
                  </a:cubicBezTo>
                  <a:cubicBezTo>
                    <a:pt x="72" y="514"/>
                    <a:pt x="56" y="542"/>
                    <a:pt x="74" y="567"/>
                  </a:cubicBezTo>
                  <a:cubicBezTo>
                    <a:pt x="62" y="575"/>
                    <a:pt x="97" y="576"/>
                    <a:pt x="98" y="570"/>
                  </a:cubicBezTo>
                  <a:cubicBezTo>
                    <a:pt x="177" y="566"/>
                    <a:pt x="252" y="558"/>
                    <a:pt x="329" y="552"/>
                  </a:cubicBezTo>
                  <a:cubicBezTo>
                    <a:pt x="329" y="536"/>
                    <a:pt x="329" y="520"/>
                    <a:pt x="329" y="504"/>
                  </a:cubicBezTo>
                  <a:cubicBezTo>
                    <a:pt x="336" y="497"/>
                    <a:pt x="330" y="477"/>
                    <a:pt x="332" y="465"/>
                  </a:cubicBezTo>
                  <a:cubicBezTo>
                    <a:pt x="332" y="450"/>
                    <a:pt x="332" y="435"/>
                    <a:pt x="332" y="420"/>
                  </a:cubicBezTo>
                  <a:cubicBezTo>
                    <a:pt x="332" y="405"/>
                    <a:pt x="332" y="390"/>
                    <a:pt x="332" y="375"/>
                  </a:cubicBezTo>
                  <a:cubicBezTo>
                    <a:pt x="332" y="332"/>
                    <a:pt x="332" y="289"/>
                    <a:pt x="332" y="246"/>
                  </a:cubicBezTo>
                  <a:cubicBezTo>
                    <a:pt x="332" y="230"/>
                    <a:pt x="332" y="214"/>
                    <a:pt x="332" y="198"/>
                  </a:cubicBezTo>
                  <a:cubicBezTo>
                    <a:pt x="332" y="181"/>
                    <a:pt x="332" y="164"/>
                    <a:pt x="332" y="147"/>
                  </a:cubicBezTo>
                  <a:cubicBezTo>
                    <a:pt x="330" y="131"/>
                    <a:pt x="336" y="107"/>
                    <a:pt x="329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2" name="Freeform 334"/>
            <p:cNvSpPr/>
            <p:nvPr/>
          </p:nvSpPr>
          <p:spPr bwMode="auto">
            <a:xfrm>
              <a:off x="17918113" y="5653088"/>
              <a:ext cx="14288" cy="330200"/>
            </a:xfrm>
            <a:custGeom>
              <a:avLst/>
              <a:gdLst>
                <a:gd name="T0" fmla="*/ 5 w 5"/>
                <a:gd name="T1" fmla="*/ 0 h 111"/>
                <a:gd name="T2" fmla="*/ 5 w 5"/>
                <a:gd name="T3" fmla="*/ 111 h 111"/>
                <a:gd name="T4" fmla="*/ 5 w 5"/>
                <a:gd name="T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1">
                  <a:moveTo>
                    <a:pt x="5" y="0"/>
                  </a:moveTo>
                  <a:cubicBezTo>
                    <a:pt x="5" y="37"/>
                    <a:pt x="5" y="74"/>
                    <a:pt x="5" y="111"/>
                  </a:cubicBezTo>
                  <a:cubicBezTo>
                    <a:pt x="0" y="81"/>
                    <a:pt x="0" y="30"/>
                    <a:pt x="5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3" name="Freeform 335"/>
            <p:cNvSpPr/>
            <p:nvPr/>
          </p:nvSpPr>
          <p:spPr bwMode="auto">
            <a:xfrm>
              <a:off x="13955713" y="2292350"/>
              <a:ext cx="20638" cy="179387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4" name="Freeform 336"/>
            <p:cNvSpPr/>
            <p:nvPr/>
          </p:nvSpPr>
          <p:spPr bwMode="auto">
            <a:xfrm>
              <a:off x="17691100" y="6276975"/>
              <a:ext cx="177800" cy="20637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5" name="Freeform 339"/>
            <p:cNvSpPr/>
            <p:nvPr/>
          </p:nvSpPr>
          <p:spPr bwMode="auto">
            <a:xfrm>
              <a:off x="16648113" y="1290638"/>
              <a:ext cx="233363" cy="1765300"/>
            </a:xfrm>
            <a:custGeom>
              <a:avLst/>
              <a:gdLst>
                <a:gd name="T0" fmla="*/ 13 w 78"/>
                <a:gd name="T1" fmla="*/ 149 h 591"/>
                <a:gd name="T2" fmla="*/ 4 w 78"/>
                <a:gd name="T3" fmla="*/ 5 h 591"/>
                <a:gd name="T4" fmla="*/ 64 w 78"/>
                <a:gd name="T5" fmla="*/ 2 h 591"/>
                <a:gd name="T6" fmla="*/ 70 w 78"/>
                <a:gd name="T7" fmla="*/ 407 h 591"/>
                <a:gd name="T8" fmla="*/ 73 w 78"/>
                <a:gd name="T9" fmla="*/ 467 h 591"/>
                <a:gd name="T10" fmla="*/ 76 w 78"/>
                <a:gd name="T11" fmla="*/ 590 h 591"/>
                <a:gd name="T12" fmla="*/ 31 w 78"/>
                <a:gd name="T13" fmla="*/ 590 h 591"/>
                <a:gd name="T14" fmla="*/ 25 w 78"/>
                <a:gd name="T15" fmla="*/ 590 h 591"/>
                <a:gd name="T16" fmla="*/ 19 w 78"/>
                <a:gd name="T17" fmla="*/ 404 h 591"/>
                <a:gd name="T18" fmla="*/ 16 w 78"/>
                <a:gd name="T19" fmla="*/ 350 h 591"/>
                <a:gd name="T20" fmla="*/ 16 w 78"/>
                <a:gd name="T21" fmla="*/ 296 h 591"/>
                <a:gd name="T22" fmla="*/ 16 w 78"/>
                <a:gd name="T23" fmla="*/ 242 h 591"/>
                <a:gd name="T24" fmla="*/ 16 w 78"/>
                <a:gd name="T25" fmla="*/ 191 h 591"/>
                <a:gd name="T26" fmla="*/ 13 w 78"/>
                <a:gd name="T27" fmla="*/ 149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591">
                  <a:moveTo>
                    <a:pt x="13" y="149"/>
                  </a:moveTo>
                  <a:cubicBezTo>
                    <a:pt x="13" y="98"/>
                    <a:pt x="9" y="51"/>
                    <a:pt x="4" y="5"/>
                  </a:cubicBezTo>
                  <a:cubicBezTo>
                    <a:pt x="26" y="6"/>
                    <a:pt x="41" y="0"/>
                    <a:pt x="64" y="2"/>
                  </a:cubicBezTo>
                  <a:cubicBezTo>
                    <a:pt x="56" y="135"/>
                    <a:pt x="73" y="269"/>
                    <a:pt x="70" y="407"/>
                  </a:cubicBezTo>
                  <a:cubicBezTo>
                    <a:pt x="72" y="426"/>
                    <a:pt x="66" y="453"/>
                    <a:pt x="73" y="467"/>
                  </a:cubicBezTo>
                  <a:cubicBezTo>
                    <a:pt x="72" y="510"/>
                    <a:pt x="78" y="546"/>
                    <a:pt x="76" y="590"/>
                  </a:cubicBezTo>
                  <a:cubicBezTo>
                    <a:pt x="61" y="590"/>
                    <a:pt x="46" y="590"/>
                    <a:pt x="31" y="590"/>
                  </a:cubicBezTo>
                  <a:cubicBezTo>
                    <a:pt x="30" y="589"/>
                    <a:pt x="26" y="591"/>
                    <a:pt x="25" y="590"/>
                  </a:cubicBezTo>
                  <a:cubicBezTo>
                    <a:pt x="0" y="565"/>
                    <a:pt x="32" y="437"/>
                    <a:pt x="19" y="404"/>
                  </a:cubicBezTo>
                  <a:cubicBezTo>
                    <a:pt x="17" y="387"/>
                    <a:pt x="23" y="362"/>
                    <a:pt x="16" y="350"/>
                  </a:cubicBezTo>
                  <a:cubicBezTo>
                    <a:pt x="16" y="332"/>
                    <a:pt x="16" y="314"/>
                    <a:pt x="16" y="296"/>
                  </a:cubicBezTo>
                  <a:cubicBezTo>
                    <a:pt x="16" y="278"/>
                    <a:pt x="16" y="260"/>
                    <a:pt x="16" y="242"/>
                  </a:cubicBezTo>
                  <a:cubicBezTo>
                    <a:pt x="16" y="225"/>
                    <a:pt x="16" y="208"/>
                    <a:pt x="16" y="191"/>
                  </a:cubicBezTo>
                  <a:cubicBezTo>
                    <a:pt x="14" y="178"/>
                    <a:pt x="20" y="157"/>
                    <a:pt x="13" y="149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6" name="Freeform 340"/>
            <p:cNvSpPr/>
            <p:nvPr/>
          </p:nvSpPr>
          <p:spPr bwMode="auto">
            <a:xfrm>
              <a:off x="15362238" y="1387475"/>
              <a:ext cx="250825" cy="1744662"/>
            </a:xfrm>
            <a:custGeom>
              <a:avLst/>
              <a:gdLst>
                <a:gd name="T0" fmla="*/ 30 w 84"/>
                <a:gd name="T1" fmla="*/ 507 h 584"/>
                <a:gd name="T2" fmla="*/ 0 w 84"/>
                <a:gd name="T3" fmla="*/ 6 h 584"/>
                <a:gd name="T4" fmla="*/ 33 w 84"/>
                <a:gd name="T5" fmla="*/ 6 h 584"/>
                <a:gd name="T6" fmla="*/ 54 w 84"/>
                <a:gd name="T7" fmla="*/ 33 h 584"/>
                <a:gd name="T8" fmla="*/ 57 w 84"/>
                <a:gd name="T9" fmla="*/ 90 h 584"/>
                <a:gd name="T10" fmla="*/ 78 w 84"/>
                <a:gd name="T11" fmla="*/ 492 h 584"/>
                <a:gd name="T12" fmla="*/ 81 w 84"/>
                <a:gd name="T13" fmla="*/ 540 h 584"/>
                <a:gd name="T14" fmla="*/ 84 w 84"/>
                <a:gd name="T15" fmla="*/ 579 h 584"/>
                <a:gd name="T16" fmla="*/ 27 w 84"/>
                <a:gd name="T17" fmla="*/ 582 h 584"/>
                <a:gd name="T18" fmla="*/ 30 w 84"/>
                <a:gd name="T19" fmla="*/ 552 h 584"/>
                <a:gd name="T20" fmla="*/ 30 w 84"/>
                <a:gd name="T21" fmla="*/ 507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584">
                  <a:moveTo>
                    <a:pt x="30" y="507"/>
                  </a:moveTo>
                  <a:cubicBezTo>
                    <a:pt x="25" y="335"/>
                    <a:pt x="16" y="167"/>
                    <a:pt x="0" y="6"/>
                  </a:cubicBezTo>
                  <a:cubicBezTo>
                    <a:pt x="11" y="6"/>
                    <a:pt x="22" y="6"/>
                    <a:pt x="33" y="6"/>
                  </a:cubicBezTo>
                  <a:cubicBezTo>
                    <a:pt x="55" y="0"/>
                    <a:pt x="56" y="15"/>
                    <a:pt x="54" y="33"/>
                  </a:cubicBezTo>
                  <a:cubicBezTo>
                    <a:pt x="56" y="51"/>
                    <a:pt x="50" y="77"/>
                    <a:pt x="57" y="90"/>
                  </a:cubicBezTo>
                  <a:cubicBezTo>
                    <a:pt x="61" y="227"/>
                    <a:pt x="77" y="352"/>
                    <a:pt x="78" y="492"/>
                  </a:cubicBezTo>
                  <a:cubicBezTo>
                    <a:pt x="80" y="507"/>
                    <a:pt x="74" y="530"/>
                    <a:pt x="81" y="540"/>
                  </a:cubicBezTo>
                  <a:cubicBezTo>
                    <a:pt x="81" y="554"/>
                    <a:pt x="80" y="569"/>
                    <a:pt x="84" y="579"/>
                  </a:cubicBezTo>
                  <a:cubicBezTo>
                    <a:pt x="62" y="577"/>
                    <a:pt x="49" y="584"/>
                    <a:pt x="27" y="582"/>
                  </a:cubicBezTo>
                  <a:cubicBezTo>
                    <a:pt x="32" y="576"/>
                    <a:pt x="29" y="562"/>
                    <a:pt x="30" y="552"/>
                  </a:cubicBezTo>
                  <a:cubicBezTo>
                    <a:pt x="35" y="544"/>
                    <a:pt x="35" y="515"/>
                    <a:pt x="30" y="507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7" name="Freeform 341"/>
            <p:cNvSpPr/>
            <p:nvPr/>
          </p:nvSpPr>
          <p:spPr bwMode="auto">
            <a:xfrm>
              <a:off x="14090650" y="1485900"/>
              <a:ext cx="187325" cy="1701800"/>
            </a:xfrm>
            <a:custGeom>
              <a:avLst/>
              <a:gdLst>
                <a:gd name="T0" fmla="*/ 6 w 63"/>
                <a:gd name="T1" fmla="*/ 87 h 570"/>
                <a:gd name="T2" fmla="*/ 0 w 63"/>
                <a:gd name="T3" fmla="*/ 0 h 570"/>
                <a:gd name="T4" fmla="*/ 45 w 63"/>
                <a:gd name="T5" fmla="*/ 0 h 570"/>
                <a:gd name="T6" fmla="*/ 60 w 63"/>
                <a:gd name="T7" fmla="*/ 270 h 570"/>
                <a:gd name="T8" fmla="*/ 60 w 63"/>
                <a:gd name="T9" fmla="*/ 303 h 570"/>
                <a:gd name="T10" fmla="*/ 63 w 63"/>
                <a:gd name="T11" fmla="*/ 339 h 570"/>
                <a:gd name="T12" fmla="*/ 63 w 63"/>
                <a:gd name="T13" fmla="*/ 372 h 570"/>
                <a:gd name="T14" fmla="*/ 63 w 63"/>
                <a:gd name="T15" fmla="*/ 405 h 570"/>
                <a:gd name="T16" fmla="*/ 63 w 63"/>
                <a:gd name="T17" fmla="*/ 441 h 570"/>
                <a:gd name="T18" fmla="*/ 63 w 63"/>
                <a:gd name="T19" fmla="*/ 474 h 570"/>
                <a:gd name="T20" fmla="*/ 63 w 63"/>
                <a:gd name="T21" fmla="*/ 513 h 570"/>
                <a:gd name="T22" fmla="*/ 63 w 63"/>
                <a:gd name="T23" fmla="*/ 549 h 570"/>
                <a:gd name="T24" fmla="*/ 63 w 63"/>
                <a:gd name="T25" fmla="*/ 570 h 570"/>
                <a:gd name="T26" fmla="*/ 24 w 63"/>
                <a:gd name="T27" fmla="*/ 570 h 570"/>
                <a:gd name="T28" fmla="*/ 9 w 63"/>
                <a:gd name="T29" fmla="*/ 300 h 570"/>
                <a:gd name="T30" fmla="*/ 6 w 63"/>
                <a:gd name="T31" fmla="*/ 213 h 570"/>
                <a:gd name="T32" fmla="*/ 6 w 63"/>
                <a:gd name="T33" fmla="*/ 204 h 570"/>
                <a:gd name="T34" fmla="*/ 9 w 63"/>
                <a:gd name="T35" fmla="*/ 129 h 570"/>
                <a:gd name="T36" fmla="*/ 6 w 63"/>
                <a:gd name="T37" fmla="*/ 87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570">
                  <a:moveTo>
                    <a:pt x="6" y="87"/>
                  </a:moveTo>
                  <a:cubicBezTo>
                    <a:pt x="7" y="55"/>
                    <a:pt x="5" y="26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54" y="86"/>
                    <a:pt x="59" y="176"/>
                    <a:pt x="60" y="270"/>
                  </a:cubicBezTo>
                  <a:cubicBezTo>
                    <a:pt x="60" y="281"/>
                    <a:pt x="60" y="292"/>
                    <a:pt x="60" y="303"/>
                  </a:cubicBezTo>
                  <a:cubicBezTo>
                    <a:pt x="62" y="314"/>
                    <a:pt x="56" y="333"/>
                    <a:pt x="63" y="339"/>
                  </a:cubicBezTo>
                  <a:cubicBezTo>
                    <a:pt x="63" y="350"/>
                    <a:pt x="63" y="361"/>
                    <a:pt x="63" y="372"/>
                  </a:cubicBezTo>
                  <a:cubicBezTo>
                    <a:pt x="63" y="383"/>
                    <a:pt x="63" y="394"/>
                    <a:pt x="63" y="405"/>
                  </a:cubicBezTo>
                  <a:cubicBezTo>
                    <a:pt x="63" y="417"/>
                    <a:pt x="63" y="429"/>
                    <a:pt x="63" y="441"/>
                  </a:cubicBezTo>
                  <a:cubicBezTo>
                    <a:pt x="63" y="452"/>
                    <a:pt x="63" y="463"/>
                    <a:pt x="63" y="474"/>
                  </a:cubicBezTo>
                  <a:cubicBezTo>
                    <a:pt x="63" y="487"/>
                    <a:pt x="63" y="500"/>
                    <a:pt x="63" y="513"/>
                  </a:cubicBezTo>
                  <a:cubicBezTo>
                    <a:pt x="63" y="525"/>
                    <a:pt x="63" y="537"/>
                    <a:pt x="63" y="549"/>
                  </a:cubicBezTo>
                  <a:cubicBezTo>
                    <a:pt x="63" y="556"/>
                    <a:pt x="63" y="563"/>
                    <a:pt x="63" y="570"/>
                  </a:cubicBezTo>
                  <a:cubicBezTo>
                    <a:pt x="50" y="570"/>
                    <a:pt x="37" y="570"/>
                    <a:pt x="24" y="570"/>
                  </a:cubicBezTo>
                  <a:cubicBezTo>
                    <a:pt x="16" y="483"/>
                    <a:pt x="8" y="396"/>
                    <a:pt x="9" y="300"/>
                  </a:cubicBezTo>
                  <a:cubicBezTo>
                    <a:pt x="7" y="272"/>
                    <a:pt x="13" y="236"/>
                    <a:pt x="6" y="213"/>
                  </a:cubicBezTo>
                  <a:cubicBezTo>
                    <a:pt x="6" y="210"/>
                    <a:pt x="6" y="207"/>
                    <a:pt x="6" y="204"/>
                  </a:cubicBezTo>
                  <a:cubicBezTo>
                    <a:pt x="13" y="185"/>
                    <a:pt x="7" y="153"/>
                    <a:pt x="9" y="129"/>
                  </a:cubicBezTo>
                  <a:cubicBezTo>
                    <a:pt x="7" y="116"/>
                    <a:pt x="13" y="95"/>
                    <a:pt x="6" y="87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8" name="Freeform 342"/>
            <p:cNvSpPr/>
            <p:nvPr/>
          </p:nvSpPr>
          <p:spPr bwMode="auto">
            <a:xfrm>
              <a:off x="12800013" y="1544638"/>
              <a:ext cx="215900" cy="1712912"/>
            </a:xfrm>
            <a:custGeom>
              <a:avLst/>
              <a:gdLst>
                <a:gd name="T0" fmla="*/ 0 w 72"/>
                <a:gd name="T1" fmla="*/ 73 h 573"/>
                <a:gd name="T2" fmla="*/ 0 w 72"/>
                <a:gd name="T3" fmla="*/ 7 h 573"/>
                <a:gd name="T4" fmla="*/ 42 w 72"/>
                <a:gd name="T5" fmla="*/ 13 h 573"/>
                <a:gd name="T6" fmla="*/ 42 w 72"/>
                <a:gd name="T7" fmla="*/ 64 h 573"/>
                <a:gd name="T8" fmla="*/ 72 w 72"/>
                <a:gd name="T9" fmla="*/ 568 h 573"/>
                <a:gd name="T10" fmla="*/ 33 w 72"/>
                <a:gd name="T11" fmla="*/ 571 h 573"/>
                <a:gd name="T12" fmla="*/ 0 w 72"/>
                <a:gd name="T13" fmla="*/ 136 h 573"/>
                <a:gd name="T14" fmla="*/ 0 w 72"/>
                <a:gd name="T15" fmla="*/ 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73">
                  <a:moveTo>
                    <a:pt x="0" y="73"/>
                  </a:moveTo>
                  <a:cubicBezTo>
                    <a:pt x="0" y="51"/>
                    <a:pt x="0" y="29"/>
                    <a:pt x="0" y="7"/>
                  </a:cubicBezTo>
                  <a:cubicBezTo>
                    <a:pt x="13" y="10"/>
                    <a:pt x="39" y="0"/>
                    <a:pt x="42" y="13"/>
                  </a:cubicBezTo>
                  <a:cubicBezTo>
                    <a:pt x="37" y="23"/>
                    <a:pt x="37" y="54"/>
                    <a:pt x="42" y="64"/>
                  </a:cubicBezTo>
                  <a:cubicBezTo>
                    <a:pt x="47" y="234"/>
                    <a:pt x="70" y="414"/>
                    <a:pt x="72" y="568"/>
                  </a:cubicBezTo>
                  <a:cubicBezTo>
                    <a:pt x="59" y="569"/>
                    <a:pt x="49" y="573"/>
                    <a:pt x="33" y="571"/>
                  </a:cubicBezTo>
                  <a:cubicBezTo>
                    <a:pt x="28" y="430"/>
                    <a:pt x="19" y="273"/>
                    <a:pt x="0" y="136"/>
                  </a:cubicBezTo>
                  <a:cubicBezTo>
                    <a:pt x="0" y="115"/>
                    <a:pt x="0" y="94"/>
                    <a:pt x="0" y="73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9" name="Freeform 344"/>
            <p:cNvSpPr/>
            <p:nvPr/>
          </p:nvSpPr>
          <p:spPr bwMode="auto">
            <a:xfrm>
              <a:off x="18132425" y="2749550"/>
              <a:ext cx="14288" cy="106362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0" name="Freeform 346"/>
            <p:cNvSpPr/>
            <p:nvPr/>
          </p:nvSpPr>
          <p:spPr bwMode="auto">
            <a:xfrm>
              <a:off x="15233650" y="5965825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1" name="Freeform 347"/>
            <p:cNvSpPr/>
            <p:nvPr/>
          </p:nvSpPr>
          <p:spPr bwMode="auto">
            <a:xfrm>
              <a:off x="12338050" y="3617913"/>
              <a:ext cx="14288" cy="331787"/>
            </a:xfrm>
            <a:custGeom>
              <a:avLst/>
              <a:gdLst>
                <a:gd name="T0" fmla="*/ 5 w 5"/>
                <a:gd name="T1" fmla="*/ 0 h 111"/>
                <a:gd name="T2" fmla="*/ 5 w 5"/>
                <a:gd name="T3" fmla="*/ 111 h 111"/>
                <a:gd name="T4" fmla="*/ 5 w 5"/>
                <a:gd name="T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1">
                  <a:moveTo>
                    <a:pt x="5" y="0"/>
                  </a:moveTo>
                  <a:cubicBezTo>
                    <a:pt x="5" y="37"/>
                    <a:pt x="5" y="74"/>
                    <a:pt x="5" y="111"/>
                  </a:cubicBezTo>
                  <a:cubicBezTo>
                    <a:pt x="0" y="81"/>
                    <a:pt x="0" y="30"/>
                    <a:pt x="5" y="0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2" name="Freeform 348"/>
            <p:cNvSpPr/>
            <p:nvPr/>
          </p:nvSpPr>
          <p:spPr bwMode="auto">
            <a:xfrm>
              <a:off x="18092738" y="1719263"/>
              <a:ext cx="22225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3" name="Freeform 349"/>
            <p:cNvSpPr/>
            <p:nvPr/>
          </p:nvSpPr>
          <p:spPr bwMode="auto">
            <a:xfrm>
              <a:off x="15192375" y="4935538"/>
              <a:ext cx="769938" cy="762000"/>
            </a:xfrm>
            <a:custGeom>
              <a:avLst/>
              <a:gdLst>
                <a:gd name="T0" fmla="*/ 0 w 258"/>
                <a:gd name="T1" fmla="*/ 78 h 255"/>
                <a:gd name="T2" fmla="*/ 0 w 258"/>
                <a:gd name="T3" fmla="*/ 27 h 255"/>
                <a:gd name="T4" fmla="*/ 249 w 258"/>
                <a:gd name="T5" fmla="*/ 0 h 255"/>
                <a:gd name="T6" fmla="*/ 249 w 258"/>
                <a:gd name="T7" fmla="*/ 12 h 255"/>
                <a:gd name="T8" fmla="*/ 252 w 258"/>
                <a:gd name="T9" fmla="*/ 51 h 255"/>
                <a:gd name="T10" fmla="*/ 252 w 258"/>
                <a:gd name="T11" fmla="*/ 87 h 255"/>
                <a:gd name="T12" fmla="*/ 255 w 258"/>
                <a:gd name="T13" fmla="*/ 123 h 255"/>
                <a:gd name="T14" fmla="*/ 255 w 258"/>
                <a:gd name="T15" fmla="*/ 162 h 255"/>
                <a:gd name="T16" fmla="*/ 258 w 258"/>
                <a:gd name="T17" fmla="*/ 198 h 255"/>
                <a:gd name="T18" fmla="*/ 258 w 258"/>
                <a:gd name="T19" fmla="*/ 207 h 255"/>
                <a:gd name="T20" fmla="*/ 228 w 258"/>
                <a:gd name="T21" fmla="*/ 210 h 255"/>
                <a:gd name="T22" fmla="*/ 9 w 258"/>
                <a:gd name="T23" fmla="*/ 255 h 255"/>
                <a:gd name="T24" fmla="*/ 6 w 258"/>
                <a:gd name="T25" fmla="*/ 225 h 255"/>
                <a:gd name="T26" fmla="*/ 6 w 258"/>
                <a:gd name="T27" fmla="*/ 204 h 255"/>
                <a:gd name="T28" fmla="*/ 3 w 258"/>
                <a:gd name="T29" fmla="*/ 162 h 255"/>
                <a:gd name="T30" fmla="*/ 3 w 258"/>
                <a:gd name="T31" fmla="*/ 120 h 255"/>
                <a:gd name="T32" fmla="*/ 0 w 258"/>
                <a:gd name="T33" fmla="*/ 7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8" h="255">
                  <a:moveTo>
                    <a:pt x="0" y="78"/>
                  </a:moveTo>
                  <a:cubicBezTo>
                    <a:pt x="0" y="61"/>
                    <a:pt x="0" y="44"/>
                    <a:pt x="0" y="27"/>
                  </a:cubicBezTo>
                  <a:cubicBezTo>
                    <a:pt x="85" y="20"/>
                    <a:pt x="162" y="5"/>
                    <a:pt x="249" y="0"/>
                  </a:cubicBezTo>
                  <a:cubicBezTo>
                    <a:pt x="249" y="4"/>
                    <a:pt x="249" y="8"/>
                    <a:pt x="249" y="12"/>
                  </a:cubicBezTo>
                  <a:cubicBezTo>
                    <a:pt x="251" y="24"/>
                    <a:pt x="245" y="44"/>
                    <a:pt x="252" y="51"/>
                  </a:cubicBezTo>
                  <a:cubicBezTo>
                    <a:pt x="252" y="63"/>
                    <a:pt x="252" y="75"/>
                    <a:pt x="252" y="87"/>
                  </a:cubicBezTo>
                  <a:cubicBezTo>
                    <a:pt x="254" y="98"/>
                    <a:pt x="248" y="117"/>
                    <a:pt x="255" y="123"/>
                  </a:cubicBezTo>
                  <a:cubicBezTo>
                    <a:pt x="255" y="136"/>
                    <a:pt x="255" y="149"/>
                    <a:pt x="255" y="162"/>
                  </a:cubicBezTo>
                  <a:cubicBezTo>
                    <a:pt x="257" y="173"/>
                    <a:pt x="251" y="192"/>
                    <a:pt x="258" y="198"/>
                  </a:cubicBezTo>
                  <a:cubicBezTo>
                    <a:pt x="258" y="201"/>
                    <a:pt x="258" y="204"/>
                    <a:pt x="258" y="207"/>
                  </a:cubicBezTo>
                  <a:cubicBezTo>
                    <a:pt x="249" y="209"/>
                    <a:pt x="232" y="203"/>
                    <a:pt x="228" y="210"/>
                  </a:cubicBezTo>
                  <a:cubicBezTo>
                    <a:pt x="147" y="217"/>
                    <a:pt x="81" y="239"/>
                    <a:pt x="9" y="255"/>
                  </a:cubicBezTo>
                  <a:cubicBezTo>
                    <a:pt x="7" y="246"/>
                    <a:pt x="13" y="229"/>
                    <a:pt x="6" y="225"/>
                  </a:cubicBezTo>
                  <a:cubicBezTo>
                    <a:pt x="6" y="218"/>
                    <a:pt x="6" y="211"/>
                    <a:pt x="6" y="204"/>
                  </a:cubicBezTo>
                  <a:cubicBezTo>
                    <a:pt x="4" y="191"/>
                    <a:pt x="10" y="170"/>
                    <a:pt x="3" y="162"/>
                  </a:cubicBezTo>
                  <a:cubicBezTo>
                    <a:pt x="3" y="148"/>
                    <a:pt x="3" y="134"/>
                    <a:pt x="3" y="120"/>
                  </a:cubicBezTo>
                  <a:cubicBezTo>
                    <a:pt x="1" y="107"/>
                    <a:pt x="7" y="86"/>
                    <a:pt x="0" y="78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4" name="Freeform 351"/>
            <p:cNvSpPr/>
            <p:nvPr/>
          </p:nvSpPr>
          <p:spPr bwMode="auto">
            <a:xfrm>
              <a:off x="15012988" y="6154738"/>
              <a:ext cx="206375" cy="14287"/>
            </a:xfrm>
            <a:custGeom>
              <a:avLst/>
              <a:gdLst>
                <a:gd name="T0" fmla="*/ 3 w 69"/>
                <a:gd name="T1" fmla="*/ 0 h 5"/>
                <a:gd name="T2" fmla="*/ 69 w 69"/>
                <a:gd name="T3" fmla="*/ 0 h 5"/>
                <a:gd name="T4" fmla="*/ 0 w 69"/>
                <a:gd name="T5" fmla="*/ 0 h 5"/>
                <a:gd name="T6" fmla="*/ 3 w 6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5">
                  <a:moveTo>
                    <a:pt x="3" y="0"/>
                  </a:moveTo>
                  <a:cubicBezTo>
                    <a:pt x="25" y="0"/>
                    <a:pt x="47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5" name="Freeform 352"/>
            <p:cNvSpPr/>
            <p:nvPr/>
          </p:nvSpPr>
          <p:spPr bwMode="auto">
            <a:xfrm>
              <a:off x="17973675" y="5786438"/>
              <a:ext cx="20638" cy="250825"/>
            </a:xfrm>
            <a:custGeom>
              <a:avLst/>
              <a:gdLst>
                <a:gd name="T0" fmla="*/ 7 w 7"/>
                <a:gd name="T1" fmla="*/ 0 h 84"/>
                <a:gd name="T2" fmla="*/ 7 w 7"/>
                <a:gd name="T3" fmla="*/ 84 h 84"/>
                <a:gd name="T4" fmla="*/ 4 w 7"/>
                <a:gd name="T5" fmla="*/ 84 h 84"/>
                <a:gd name="T6" fmla="*/ 7 w 7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4">
                  <a:moveTo>
                    <a:pt x="7" y="0"/>
                  </a:moveTo>
                  <a:cubicBezTo>
                    <a:pt x="7" y="28"/>
                    <a:pt x="7" y="56"/>
                    <a:pt x="7" y="84"/>
                  </a:cubicBezTo>
                  <a:cubicBezTo>
                    <a:pt x="6" y="84"/>
                    <a:pt x="5" y="84"/>
                    <a:pt x="4" y="84"/>
                  </a:cubicBezTo>
                  <a:cubicBezTo>
                    <a:pt x="6" y="57"/>
                    <a:pt x="0" y="22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6" name="Freeform 353"/>
            <p:cNvSpPr>
              <a:spLocks noEditPoints="1"/>
            </p:cNvSpPr>
            <p:nvPr/>
          </p:nvSpPr>
          <p:spPr bwMode="auto">
            <a:xfrm>
              <a:off x="16168688" y="4657725"/>
              <a:ext cx="1173163" cy="1528762"/>
            </a:xfrm>
            <a:custGeom>
              <a:avLst/>
              <a:gdLst>
                <a:gd name="T0" fmla="*/ 6 w 393"/>
                <a:gd name="T1" fmla="*/ 138 h 512"/>
                <a:gd name="T2" fmla="*/ 0 w 393"/>
                <a:gd name="T3" fmla="*/ 48 h 512"/>
                <a:gd name="T4" fmla="*/ 369 w 393"/>
                <a:gd name="T5" fmla="*/ 0 h 512"/>
                <a:gd name="T6" fmla="*/ 372 w 393"/>
                <a:gd name="T7" fmla="*/ 45 h 512"/>
                <a:gd name="T8" fmla="*/ 372 w 393"/>
                <a:gd name="T9" fmla="*/ 87 h 512"/>
                <a:gd name="T10" fmla="*/ 375 w 393"/>
                <a:gd name="T11" fmla="*/ 123 h 512"/>
                <a:gd name="T12" fmla="*/ 375 w 393"/>
                <a:gd name="T13" fmla="*/ 156 h 512"/>
                <a:gd name="T14" fmla="*/ 378 w 393"/>
                <a:gd name="T15" fmla="*/ 189 h 512"/>
                <a:gd name="T16" fmla="*/ 378 w 393"/>
                <a:gd name="T17" fmla="*/ 219 h 512"/>
                <a:gd name="T18" fmla="*/ 381 w 393"/>
                <a:gd name="T19" fmla="*/ 252 h 512"/>
                <a:gd name="T20" fmla="*/ 381 w 393"/>
                <a:gd name="T21" fmla="*/ 282 h 512"/>
                <a:gd name="T22" fmla="*/ 384 w 393"/>
                <a:gd name="T23" fmla="*/ 312 h 512"/>
                <a:gd name="T24" fmla="*/ 384 w 393"/>
                <a:gd name="T25" fmla="*/ 339 h 512"/>
                <a:gd name="T26" fmla="*/ 387 w 393"/>
                <a:gd name="T27" fmla="*/ 369 h 512"/>
                <a:gd name="T28" fmla="*/ 393 w 393"/>
                <a:gd name="T29" fmla="*/ 501 h 512"/>
                <a:gd name="T30" fmla="*/ 348 w 393"/>
                <a:gd name="T31" fmla="*/ 501 h 512"/>
                <a:gd name="T32" fmla="*/ 342 w 393"/>
                <a:gd name="T33" fmla="*/ 462 h 512"/>
                <a:gd name="T34" fmla="*/ 339 w 393"/>
                <a:gd name="T35" fmla="*/ 378 h 512"/>
                <a:gd name="T36" fmla="*/ 327 w 393"/>
                <a:gd name="T37" fmla="*/ 336 h 512"/>
                <a:gd name="T38" fmla="*/ 240 w 393"/>
                <a:gd name="T39" fmla="*/ 336 h 512"/>
                <a:gd name="T40" fmla="*/ 60 w 393"/>
                <a:gd name="T41" fmla="*/ 360 h 512"/>
                <a:gd name="T42" fmla="*/ 78 w 393"/>
                <a:gd name="T43" fmla="*/ 492 h 512"/>
                <a:gd name="T44" fmla="*/ 12 w 393"/>
                <a:gd name="T45" fmla="*/ 501 h 512"/>
                <a:gd name="T46" fmla="*/ 12 w 393"/>
                <a:gd name="T47" fmla="*/ 315 h 512"/>
                <a:gd name="T48" fmla="*/ 12 w 393"/>
                <a:gd name="T49" fmla="*/ 261 h 512"/>
                <a:gd name="T50" fmla="*/ 9 w 393"/>
                <a:gd name="T51" fmla="*/ 225 h 512"/>
                <a:gd name="T52" fmla="*/ 9 w 393"/>
                <a:gd name="T53" fmla="*/ 177 h 512"/>
                <a:gd name="T54" fmla="*/ 6 w 393"/>
                <a:gd name="T55" fmla="*/ 138 h 512"/>
                <a:gd name="T56" fmla="*/ 327 w 393"/>
                <a:gd name="T57" fmla="*/ 42 h 512"/>
                <a:gd name="T58" fmla="*/ 327 w 393"/>
                <a:gd name="T59" fmla="*/ 33 h 512"/>
                <a:gd name="T60" fmla="*/ 177 w 393"/>
                <a:gd name="T61" fmla="*/ 54 h 512"/>
                <a:gd name="T62" fmla="*/ 144 w 393"/>
                <a:gd name="T63" fmla="*/ 54 h 512"/>
                <a:gd name="T64" fmla="*/ 132 w 393"/>
                <a:gd name="T65" fmla="*/ 54 h 512"/>
                <a:gd name="T66" fmla="*/ 102 w 393"/>
                <a:gd name="T67" fmla="*/ 54 h 512"/>
                <a:gd name="T68" fmla="*/ 42 w 393"/>
                <a:gd name="T69" fmla="*/ 90 h 512"/>
                <a:gd name="T70" fmla="*/ 42 w 393"/>
                <a:gd name="T71" fmla="*/ 165 h 512"/>
                <a:gd name="T72" fmla="*/ 51 w 393"/>
                <a:gd name="T73" fmla="*/ 309 h 512"/>
                <a:gd name="T74" fmla="*/ 312 w 393"/>
                <a:gd name="T75" fmla="*/ 288 h 512"/>
                <a:gd name="T76" fmla="*/ 336 w 393"/>
                <a:gd name="T77" fmla="*/ 294 h 512"/>
                <a:gd name="T78" fmla="*/ 336 w 393"/>
                <a:gd name="T79" fmla="*/ 240 h 512"/>
                <a:gd name="T80" fmla="*/ 333 w 393"/>
                <a:gd name="T81" fmla="*/ 210 h 512"/>
                <a:gd name="T82" fmla="*/ 333 w 393"/>
                <a:gd name="T83" fmla="*/ 171 h 512"/>
                <a:gd name="T84" fmla="*/ 330 w 393"/>
                <a:gd name="T85" fmla="*/ 123 h 512"/>
                <a:gd name="T86" fmla="*/ 330 w 393"/>
                <a:gd name="T87" fmla="*/ 84 h 512"/>
                <a:gd name="T88" fmla="*/ 327 w 393"/>
                <a:gd name="T89" fmla="*/ 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3" h="512">
                  <a:moveTo>
                    <a:pt x="6" y="138"/>
                  </a:moveTo>
                  <a:cubicBezTo>
                    <a:pt x="6" y="106"/>
                    <a:pt x="5" y="75"/>
                    <a:pt x="0" y="48"/>
                  </a:cubicBezTo>
                  <a:cubicBezTo>
                    <a:pt x="117" y="26"/>
                    <a:pt x="253" y="23"/>
                    <a:pt x="369" y="0"/>
                  </a:cubicBezTo>
                  <a:cubicBezTo>
                    <a:pt x="371" y="14"/>
                    <a:pt x="365" y="36"/>
                    <a:pt x="372" y="45"/>
                  </a:cubicBezTo>
                  <a:cubicBezTo>
                    <a:pt x="372" y="59"/>
                    <a:pt x="372" y="73"/>
                    <a:pt x="372" y="87"/>
                  </a:cubicBezTo>
                  <a:cubicBezTo>
                    <a:pt x="374" y="98"/>
                    <a:pt x="368" y="117"/>
                    <a:pt x="375" y="123"/>
                  </a:cubicBezTo>
                  <a:cubicBezTo>
                    <a:pt x="375" y="134"/>
                    <a:pt x="375" y="145"/>
                    <a:pt x="375" y="156"/>
                  </a:cubicBezTo>
                  <a:cubicBezTo>
                    <a:pt x="377" y="166"/>
                    <a:pt x="371" y="184"/>
                    <a:pt x="378" y="189"/>
                  </a:cubicBezTo>
                  <a:cubicBezTo>
                    <a:pt x="378" y="199"/>
                    <a:pt x="378" y="209"/>
                    <a:pt x="378" y="219"/>
                  </a:cubicBezTo>
                  <a:cubicBezTo>
                    <a:pt x="380" y="229"/>
                    <a:pt x="374" y="247"/>
                    <a:pt x="381" y="252"/>
                  </a:cubicBezTo>
                  <a:cubicBezTo>
                    <a:pt x="381" y="262"/>
                    <a:pt x="381" y="272"/>
                    <a:pt x="381" y="282"/>
                  </a:cubicBezTo>
                  <a:cubicBezTo>
                    <a:pt x="383" y="291"/>
                    <a:pt x="377" y="308"/>
                    <a:pt x="384" y="312"/>
                  </a:cubicBezTo>
                  <a:cubicBezTo>
                    <a:pt x="384" y="321"/>
                    <a:pt x="384" y="330"/>
                    <a:pt x="384" y="339"/>
                  </a:cubicBezTo>
                  <a:cubicBezTo>
                    <a:pt x="386" y="348"/>
                    <a:pt x="380" y="365"/>
                    <a:pt x="387" y="369"/>
                  </a:cubicBezTo>
                  <a:cubicBezTo>
                    <a:pt x="386" y="416"/>
                    <a:pt x="392" y="456"/>
                    <a:pt x="393" y="501"/>
                  </a:cubicBezTo>
                  <a:cubicBezTo>
                    <a:pt x="378" y="501"/>
                    <a:pt x="363" y="501"/>
                    <a:pt x="348" y="501"/>
                  </a:cubicBezTo>
                  <a:cubicBezTo>
                    <a:pt x="344" y="490"/>
                    <a:pt x="340" y="479"/>
                    <a:pt x="342" y="462"/>
                  </a:cubicBezTo>
                  <a:cubicBezTo>
                    <a:pt x="340" y="435"/>
                    <a:pt x="346" y="400"/>
                    <a:pt x="339" y="378"/>
                  </a:cubicBezTo>
                  <a:cubicBezTo>
                    <a:pt x="337" y="362"/>
                    <a:pt x="345" y="336"/>
                    <a:pt x="327" y="336"/>
                  </a:cubicBezTo>
                  <a:cubicBezTo>
                    <a:pt x="305" y="331"/>
                    <a:pt x="262" y="331"/>
                    <a:pt x="240" y="336"/>
                  </a:cubicBezTo>
                  <a:cubicBezTo>
                    <a:pt x="171" y="332"/>
                    <a:pt x="104" y="357"/>
                    <a:pt x="60" y="360"/>
                  </a:cubicBezTo>
                  <a:cubicBezTo>
                    <a:pt x="63" y="407"/>
                    <a:pt x="72" y="448"/>
                    <a:pt x="78" y="492"/>
                  </a:cubicBezTo>
                  <a:cubicBezTo>
                    <a:pt x="73" y="512"/>
                    <a:pt x="32" y="496"/>
                    <a:pt x="12" y="501"/>
                  </a:cubicBezTo>
                  <a:cubicBezTo>
                    <a:pt x="12" y="439"/>
                    <a:pt x="12" y="377"/>
                    <a:pt x="12" y="315"/>
                  </a:cubicBezTo>
                  <a:cubicBezTo>
                    <a:pt x="12" y="297"/>
                    <a:pt x="12" y="279"/>
                    <a:pt x="12" y="261"/>
                  </a:cubicBezTo>
                  <a:cubicBezTo>
                    <a:pt x="10" y="250"/>
                    <a:pt x="16" y="231"/>
                    <a:pt x="9" y="225"/>
                  </a:cubicBezTo>
                  <a:cubicBezTo>
                    <a:pt x="9" y="209"/>
                    <a:pt x="9" y="193"/>
                    <a:pt x="9" y="177"/>
                  </a:cubicBezTo>
                  <a:cubicBezTo>
                    <a:pt x="7" y="165"/>
                    <a:pt x="13" y="145"/>
                    <a:pt x="6" y="138"/>
                  </a:cubicBezTo>
                  <a:close/>
                  <a:moveTo>
                    <a:pt x="327" y="42"/>
                  </a:moveTo>
                  <a:cubicBezTo>
                    <a:pt x="327" y="39"/>
                    <a:pt x="327" y="36"/>
                    <a:pt x="327" y="33"/>
                  </a:cubicBezTo>
                  <a:cubicBezTo>
                    <a:pt x="275" y="38"/>
                    <a:pt x="227" y="47"/>
                    <a:pt x="177" y="54"/>
                  </a:cubicBezTo>
                  <a:cubicBezTo>
                    <a:pt x="166" y="54"/>
                    <a:pt x="155" y="54"/>
                    <a:pt x="144" y="54"/>
                  </a:cubicBezTo>
                  <a:cubicBezTo>
                    <a:pt x="140" y="54"/>
                    <a:pt x="136" y="54"/>
                    <a:pt x="132" y="54"/>
                  </a:cubicBezTo>
                  <a:cubicBezTo>
                    <a:pt x="129" y="49"/>
                    <a:pt x="105" y="49"/>
                    <a:pt x="102" y="54"/>
                  </a:cubicBezTo>
                  <a:cubicBezTo>
                    <a:pt x="76" y="60"/>
                    <a:pt x="47" y="63"/>
                    <a:pt x="42" y="90"/>
                  </a:cubicBezTo>
                  <a:cubicBezTo>
                    <a:pt x="37" y="108"/>
                    <a:pt x="37" y="147"/>
                    <a:pt x="42" y="165"/>
                  </a:cubicBezTo>
                  <a:cubicBezTo>
                    <a:pt x="39" y="218"/>
                    <a:pt x="53" y="267"/>
                    <a:pt x="51" y="309"/>
                  </a:cubicBezTo>
                  <a:cubicBezTo>
                    <a:pt x="128" y="314"/>
                    <a:pt x="236" y="287"/>
                    <a:pt x="312" y="288"/>
                  </a:cubicBezTo>
                  <a:cubicBezTo>
                    <a:pt x="326" y="288"/>
                    <a:pt x="327" y="286"/>
                    <a:pt x="336" y="294"/>
                  </a:cubicBezTo>
                  <a:cubicBezTo>
                    <a:pt x="345" y="278"/>
                    <a:pt x="334" y="259"/>
                    <a:pt x="336" y="240"/>
                  </a:cubicBezTo>
                  <a:cubicBezTo>
                    <a:pt x="334" y="231"/>
                    <a:pt x="340" y="214"/>
                    <a:pt x="333" y="210"/>
                  </a:cubicBezTo>
                  <a:cubicBezTo>
                    <a:pt x="333" y="197"/>
                    <a:pt x="333" y="184"/>
                    <a:pt x="333" y="171"/>
                  </a:cubicBezTo>
                  <a:cubicBezTo>
                    <a:pt x="331" y="156"/>
                    <a:pt x="337" y="133"/>
                    <a:pt x="330" y="123"/>
                  </a:cubicBezTo>
                  <a:cubicBezTo>
                    <a:pt x="330" y="110"/>
                    <a:pt x="330" y="97"/>
                    <a:pt x="330" y="84"/>
                  </a:cubicBezTo>
                  <a:cubicBezTo>
                    <a:pt x="328" y="71"/>
                    <a:pt x="334" y="50"/>
                    <a:pt x="327" y="42"/>
                  </a:cubicBezTo>
                  <a:close/>
                </a:path>
              </a:pathLst>
            </a:custGeom>
            <a:solidFill>
              <a:srgbClr val="C67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7" name="Freeform 354"/>
            <p:cNvSpPr>
              <a:spLocks noEditPoints="1"/>
            </p:cNvSpPr>
            <p:nvPr/>
          </p:nvSpPr>
          <p:spPr bwMode="auto">
            <a:xfrm>
              <a:off x="14976475" y="4800600"/>
              <a:ext cx="1200150" cy="1354137"/>
            </a:xfrm>
            <a:custGeom>
              <a:avLst/>
              <a:gdLst>
                <a:gd name="T0" fmla="*/ 0 w 402"/>
                <a:gd name="T1" fmla="*/ 60 h 453"/>
                <a:gd name="T2" fmla="*/ 0 w 402"/>
                <a:gd name="T3" fmla="*/ 33 h 453"/>
                <a:gd name="T4" fmla="*/ 387 w 402"/>
                <a:gd name="T5" fmla="*/ 0 h 453"/>
                <a:gd name="T6" fmla="*/ 387 w 402"/>
                <a:gd name="T7" fmla="*/ 48 h 453"/>
                <a:gd name="T8" fmla="*/ 390 w 402"/>
                <a:gd name="T9" fmla="*/ 90 h 453"/>
                <a:gd name="T10" fmla="*/ 390 w 402"/>
                <a:gd name="T11" fmla="*/ 129 h 453"/>
                <a:gd name="T12" fmla="*/ 393 w 402"/>
                <a:gd name="T13" fmla="*/ 168 h 453"/>
                <a:gd name="T14" fmla="*/ 393 w 402"/>
                <a:gd name="T15" fmla="*/ 207 h 453"/>
                <a:gd name="T16" fmla="*/ 396 w 402"/>
                <a:gd name="T17" fmla="*/ 246 h 453"/>
                <a:gd name="T18" fmla="*/ 396 w 402"/>
                <a:gd name="T19" fmla="*/ 285 h 453"/>
                <a:gd name="T20" fmla="*/ 399 w 402"/>
                <a:gd name="T21" fmla="*/ 327 h 453"/>
                <a:gd name="T22" fmla="*/ 399 w 402"/>
                <a:gd name="T23" fmla="*/ 366 h 453"/>
                <a:gd name="T24" fmla="*/ 402 w 402"/>
                <a:gd name="T25" fmla="*/ 405 h 453"/>
                <a:gd name="T26" fmla="*/ 402 w 402"/>
                <a:gd name="T27" fmla="*/ 453 h 453"/>
                <a:gd name="T28" fmla="*/ 360 w 402"/>
                <a:gd name="T29" fmla="*/ 453 h 453"/>
                <a:gd name="T30" fmla="*/ 357 w 402"/>
                <a:gd name="T31" fmla="*/ 435 h 453"/>
                <a:gd name="T32" fmla="*/ 357 w 402"/>
                <a:gd name="T33" fmla="*/ 321 h 453"/>
                <a:gd name="T34" fmla="*/ 72 w 402"/>
                <a:gd name="T35" fmla="*/ 360 h 453"/>
                <a:gd name="T36" fmla="*/ 81 w 402"/>
                <a:gd name="T37" fmla="*/ 453 h 453"/>
                <a:gd name="T38" fmla="*/ 15 w 402"/>
                <a:gd name="T39" fmla="*/ 453 h 453"/>
                <a:gd name="T40" fmla="*/ 15 w 402"/>
                <a:gd name="T41" fmla="*/ 399 h 453"/>
                <a:gd name="T42" fmla="*/ 12 w 402"/>
                <a:gd name="T43" fmla="*/ 318 h 453"/>
                <a:gd name="T44" fmla="*/ 12 w 402"/>
                <a:gd name="T45" fmla="*/ 288 h 453"/>
                <a:gd name="T46" fmla="*/ 9 w 402"/>
                <a:gd name="T47" fmla="*/ 255 h 453"/>
                <a:gd name="T48" fmla="*/ 9 w 402"/>
                <a:gd name="T49" fmla="*/ 222 h 453"/>
                <a:gd name="T50" fmla="*/ 6 w 402"/>
                <a:gd name="T51" fmla="*/ 189 h 453"/>
                <a:gd name="T52" fmla="*/ 6 w 402"/>
                <a:gd name="T53" fmla="*/ 156 h 453"/>
                <a:gd name="T54" fmla="*/ 3 w 402"/>
                <a:gd name="T55" fmla="*/ 123 h 453"/>
                <a:gd name="T56" fmla="*/ 3 w 402"/>
                <a:gd name="T57" fmla="*/ 93 h 453"/>
                <a:gd name="T58" fmla="*/ 0 w 402"/>
                <a:gd name="T59" fmla="*/ 60 h 453"/>
                <a:gd name="T60" fmla="*/ 345 w 402"/>
                <a:gd name="T61" fmla="*/ 132 h 453"/>
                <a:gd name="T62" fmla="*/ 330 w 402"/>
                <a:gd name="T63" fmla="*/ 24 h 453"/>
                <a:gd name="T64" fmla="*/ 63 w 402"/>
                <a:gd name="T65" fmla="*/ 57 h 453"/>
                <a:gd name="T66" fmla="*/ 60 w 402"/>
                <a:gd name="T67" fmla="*/ 126 h 453"/>
                <a:gd name="T68" fmla="*/ 63 w 402"/>
                <a:gd name="T69" fmla="*/ 183 h 453"/>
                <a:gd name="T70" fmla="*/ 72 w 402"/>
                <a:gd name="T71" fmla="*/ 321 h 453"/>
                <a:gd name="T72" fmla="*/ 324 w 402"/>
                <a:gd name="T73" fmla="*/ 267 h 453"/>
                <a:gd name="T74" fmla="*/ 348 w 402"/>
                <a:gd name="T75" fmla="*/ 276 h 453"/>
                <a:gd name="T76" fmla="*/ 348 w 402"/>
                <a:gd name="T77" fmla="*/ 219 h 453"/>
                <a:gd name="T78" fmla="*/ 348 w 402"/>
                <a:gd name="T79" fmla="*/ 165 h 453"/>
                <a:gd name="T80" fmla="*/ 345 w 402"/>
                <a:gd name="T81" fmla="*/ 13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2" h="453">
                  <a:moveTo>
                    <a:pt x="0" y="60"/>
                  </a:moveTo>
                  <a:cubicBezTo>
                    <a:pt x="0" y="51"/>
                    <a:pt x="0" y="42"/>
                    <a:pt x="0" y="33"/>
                  </a:cubicBezTo>
                  <a:cubicBezTo>
                    <a:pt x="133" y="26"/>
                    <a:pt x="257" y="10"/>
                    <a:pt x="387" y="0"/>
                  </a:cubicBezTo>
                  <a:cubicBezTo>
                    <a:pt x="387" y="16"/>
                    <a:pt x="387" y="32"/>
                    <a:pt x="387" y="48"/>
                  </a:cubicBezTo>
                  <a:cubicBezTo>
                    <a:pt x="389" y="61"/>
                    <a:pt x="383" y="82"/>
                    <a:pt x="390" y="90"/>
                  </a:cubicBezTo>
                  <a:cubicBezTo>
                    <a:pt x="390" y="103"/>
                    <a:pt x="390" y="116"/>
                    <a:pt x="390" y="129"/>
                  </a:cubicBezTo>
                  <a:cubicBezTo>
                    <a:pt x="392" y="141"/>
                    <a:pt x="386" y="161"/>
                    <a:pt x="393" y="168"/>
                  </a:cubicBezTo>
                  <a:cubicBezTo>
                    <a:pt x="393" y="181"/>
                    <a:pt x="393" y="194"/>
                    <a:pt x="393" y="207"/>
                  </a:cubicBezTo>
                  <a:cubicBezTo>
                    <a:pt x="395" y="219"/>
                    <a:pt x="389" y="239"/>
                    <a:pt x="396" y="246"/>
                  </a:cubicBezTo>
                  <a:cubicBezTo>
                    <a:pt x="396" y="259"/>
                    <a:pt x="396" y="272"/>
                    <a:pt x="396" y="285"/>
                  </a:cubicBezTo>
                  <a:cubicBezTo>
                    <a:pt x="398" y="298"/>
                    <a:pt x="392" y="319"/>
                    <a:pt x="399" y="327"/>
                  </a:cubicBezTo>
                  <a:cubicBezTo>
                    <a:pt x="399" y="340"/>
                    <a:pt x="399" y="353"/>
                    <a:pt x="399" y="366"/>
                  </a:cubicBezTo>
                  <a:cubicBezTo>
                    <a:pt x="401" y="378"/>
                    <a:pt x="395" y="398"/>
                    <a:pt x="402" y="405"/>
                  </a:cubicBezTo>
                  <a:cubicBezTo>
                    <a:pt x="402" y="421"/>
                    <a:pt x="402" y="437"/>
                    <a:pt x="402" y="453"/>
                  </a:cubicBezTo>
                  <a:cubicBezTo>
                    <a:pt x="388" y="453"/>
                    <a:pt x="374" y="453"/>
                    <a:pt x="360" y="453"/>
                  </a:cubicBezTo>
                  <a:cubicBezTo>
                    <a:pt x="358" y="448"/>
                    <a:pt x="364" y="435"/>
                    <a:pt x="357" y="435"/>
                  </a:cubicBezTo>
                  <a:cubicBezTo>
                    <a:pt x="360" y="395"/>
                    <a:pt x="342" y="354"/>
                    <a:pt x="357" y="321"/>
                  </a:cubicBezTo>
                  <a:cubicBezTo>
                    <a:pt x="261" y="321"/>
                    <a:pt x="163" y="345"/>
                    <a:pt x="72" y="360"/>
                  </a:cubicBezTo>
                  <a:cubicBezTo>
                    <a:pt x="77" y="378"/>
                    <a:pt x="72" y="430"/>
                    <a:pt x="81" y="453"/>
                  </a:cubicBezTo>
                  <a:cubicBezTo>
                    <a:pt x="59" y="453"/>
                    <a:pt x="37" y="453"/>
                    <a:pt x="15" y="453"/>
                  </a:cubicBezTo>
                  <a:cubicBezTo>
                    <a:pt x="15" y="435"/>
                    <a:pt x="15" y="417"/>
                    <a:pt x="15" y="399"/>
                  </a:cubicBezTo>
                  <a:cubicBezTo>
                    <a:pt x="13" y="373"/>
                    <a:pt x="19" y="339"/>
                    <a:pt x="12" y="318"/>
                  </a:cubicBezTo>
                  <a:cubicBezTo>
                    <a:pt x="12" y="308"/>
                    <a:pt x="12" y="298"/>
                    <a:pt x="12" y="288"/>
                  </a:cubicBezTo>
                  <a:cubicBezTo>
                    <a:pt x="10" y="278"/>
                    <a:pt x="16" y="260"/>
                    <a:pt x="9" y="255"/>
                  </a:cubicBezTo>
                  <a:cubicBezTo>
                    <a:pt x="9" y="244"/>
                    <a:pt x="9" y="233"/>
                    <a:pt x="9" y="222"/>
                  </a:cubicBezTo>
                  <a:cubicBezTo>
                    <a:pt x="7" y="212"/>
                    <a:pt x="13" y="194"/>
                    <a:pt x="6" y="189"/>
                  </a:cubicBezTo>
                  <a:cubicBezTo>
                    <a:pt x="6" y="178"/>
                    <a:pt x="6" y="167"/>
                    <a:pt x="6" y="156"/>
                  </a:cubicBezTo>
                  <a:cubicBezTo>
                    <a:pt x="4" y="146"/>
                    <a:pt x="10" y="128"/>
                    <a:pt x="3" y="123"/>
                  </a:cubicBezTo>
                  <a:cubicBezTo>
                    <a:pt x="3" y="113"/>
                    <a:pt x="3" y="103"/>
                    <a:pt x="3" y="93"/>
                  </a:cubicBezTo>
                  <a:cubicBezTo>
                    <a:pt x="1" y="83"/>
                    <a:pt x="7" y="65"/>
                    <a:pt x="0" y="60"/>
                  </a:cubicBezTo>
                  <a:close/>
                  <a:moveTo>
                    <a:pt x="345" y="132"/>
                  </a:moveTo>
                  <a:cubicBezTo>
                    <a:pt x="345" y="91"/>
                    <a:pt x="337" y="58"/>
                    <a:pt x="330" y="24"/>
                  </a:cubicBezTo>
                  <a:cubicBezTo>
                    <a:pt x="239" y="33"/>
                    <a:pt x="144" y="38"/>
                    <a:pt x="63" y="57"/>
                  </a:cubicBezTo>
                  <a:cubicBezTo>
                    <a:pt x="59" y="70"/>
                    <a:pt x="60" y="101"/>
                    <a:pt x="60" y="126"/>
                  </a:cubicBezTo>
                  <a:cubicBezTo>
                    <a:pt x="62" y="144"/>
                    <a:pt x="56" y="170"/>
                    <a:pt x="63" y="183"/>
                  </a:cubicBezTo>
                  <a:cubicBezTo>
                    <a:pt x="61" y="234"/>
                    <a:pt x="69" y="275"/>
                    <a:pt x="72" y="321"/>
                  </a:cubicBezTo>
                  <a:cubicBezTo>
                    <a:pt x="153" y="300"/>
                    <a:pt x="240" y="285"/>
                    <a:pt x="324" y="267"/>
                  </a:cubicBezTo>
                  <a:cubicBezTo>
                    <a:pt x="332" y="270"/>
                    <a:pt x="332" y="281"/>
                    <a:pt x="348" y="276"/>
                  </a:cubicBezTo>
                  <a:cubicBezTo>
                    <a:pt x="351" y="263"/>
                    <a:pt x="346" y="240"/>
                    <a:pt x="348" y="219"/>
                  </a:cubicBezTo>
                  <a:cubicBezTo>
                    <a:pt x="348" y="201"/>
                    <a:pt x="348" y="183"/>
                    <a:pt x="348" y="165"/>
                  </a:cubicBezTo>
                  <a:cubicBezTo>
                    <a:pt x="346" y="155"/>
                    <a:pt x="352" y="137"/>
                    <a:pt x="345" y="132"/>
                  </a:cubicBezTo>
                  <a:close/>
                </a:path>
              </a:pathLst>
            </a:custGeom>
            <a:solidFill>
              <a:srgbClr val="C67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8" name="Freeform 355"/>
            <p:cNvSpPr/>
            <p:nvPr/>
          </p:nvSpPr>
          <p:spPr bwMode="auto">
            <a:xfrm>
              <a:off x="16640175" y="1825625"/>
              <a:ext cx="31750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9" name="Freeform 356"/>
            <p:cNvSpPr/>
            <p:nvPr/>
          </p:nvSpPr>
          <p:spPr bwMode="auto">
            <a:xfrm>
              <a:off x="16278225" y="4926013"/>
              <a:ext cx="15875" cy="223837"/>
            </a:xfrm>
            <a:custGeom>
              <a:avLst/>
              <a:gdLst>
                <a:gd name="T0" fmla="*/ 5 w 5"/>
                <a:gd name="T1" fmla="*/ 0 h 75"/>
                <a:gd name="T2" fmla="*/ 5 w 5"/>
                <a:gd name="T3" fmla="*/ 75 h 75"/>
                <a:gd name="T4" fmla="*/ 5 w 5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5">
                  <a:moveTo>
                    <a:pt x="5" y="0"/>
                  </a:moveTo>
                  <a:cubicBezTo>
                    <a:pt x="5" y="25"/>
                    <a:pt x="5" y="50"/>
                    <a:pt x="5" y="75"/>
                  </a:cubicBezTo>
                  <a:cubicBezTo>
                    <a:pt x="0" y="57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0" name="Freeform 357"/>
            <p:cNvSpPr/>
            <p:nvPr/>
          </p:nvSpPr>
          <p:spPr bwMode="auto">
            <a:xfrm>
              <a:off x="15012988" y="5751513"/>
              <a:ext cx="20638" cy="241300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81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7" y="21"/>
                    <a:pt x="1" y="55"/>
                    <a:pt x="3" y="81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1" name="Freeform 358"/>
            <p:cNvSpPr/>
            <p:nvPr/>
          </p:nvSpPr>
          <p:spPr bwMode="auto">
            <a:xfrm>
              <a:off x="15325725" y="1414463"/>
              <a:ext cx="20638" cy="133350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2" name="Freeform 359"/>
            <p:cNvSpPr/>
            <p:nvPr/>
          </p:nvSpPr>
          <p:spPr bwMode="auto">
            <a:xfrm>
              <a:off x="15619413" y="2624138"/>
              <a:ext cx="31750" cy="160337"/>
            </a:xfrm>
            <a:custGeom>
              <a:avLst/>
              <a:gdLst>
                <a:gd name="T0" fmla="*/ 4 w 11"/>
                <a:gd name="T1" fmla="*/ 0 h 54"/>
                <a:gd name="T2" fmla="*/ 7 w 11"/>
                <a:gd name="T3" fmla="*/ 54 h 54"/>
                <a:gd name="T4" fmla="*/ 4 w 11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" name="Freeform 360"/>
            <p:cNvSpPr/>
            <p:nvPr/>
          </p:nvSpPr>
          <p:spPr bwMode="auto">
            <a:xfrm>
              <a:off x="18281650" y="2967038"/>
              <a:ext cx="233363" cy="14287"/>
            </a:xfrm>
            <a:custGeom>
              <a:avLst/>
              <a:gdLst>
                <a:gd name="T0" fmla="*/ 0 w 78"/>
                <a:gd name="T1" fmla="*/ 5 h 5"/>
                <a:gd name="T2" fmla="*/ 78 w 78"/>
                <a:gd name="T3" fmla="*/ 5 h 5"/>
                <a:gd name="T4" fmla="*/ 0 w 7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4" name="Freeform 361"/>
            <p:cNvSpPr/>
            <p:nvPr/>
          </p:nvSpPr>
          <p:spPr bwMode="auto">
            <a:xfrm>
              <a:off x="17994313" y="4810125"/>
              <a:ext cx="22225" cy="233362"/>
            </a:xfrm>
            <a:custGeom>
              <a:avLst/>
              <a:gdLst>
                <a:gd name="T0" fmla="*/ 0 w 7"/>
                <a:gd name="T1" fmla="*/ 0 h 78"/>
                <a:gd name="T2" fmla="*/ 3 w 7"/>
                <a:gd name="T3" fmla="*/ 78 h 78"/>
                <a:gd name="T4" fmla="*/ 0 w 7"/>
                <a:gd name="T5" fmla="*/ 78 h 78"/>
                <a:gd name="T6" fmla="*/ 0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6147196" y="3433564"/>
            <a:ext cx="2295973" cy="2520280"/>
            <a:chOff x="12676188" y="73025"/>
            <a:chExt cx="5167313" cy="5672138"/>
          </a:xfrm>
          <a:effectLst>
            <a:outerShdw blurRad="101600" dist="88900" dir="2700000" sx="102000" sy="102000" algn="tl" rotWithShape="0">
              <a:prstClr val="black">
                <a:alpha val="80000"/>
              </a:prstClr>
            </a:outerShdw>
          </a:effectLst>
        </p:grpSpPr>
        <p:sp>
          <p:nvSpPr>
            <p:cNvPr id="1296" name="Freeform 451"/>
            <p:cNvSpPr/>
            <p:nvPr/>
          </p:nvSpPr>
          <p:spPr bwMode="auto">
            <a:xfrm>
              <a:off x="15236825" y="201613"/>
              <a:ext cx="188913" cy="14288"/>
            </a:xfrm>
            <a:custGeom>
              <a:avLst/>
              <a:gdLst>
                <a:gd name="T0" fmla="*/ 0 w 63"/>
                <a:gd name="T1" fmla="*/ 5 h 5"/>
                <a:gd name="T2" fmla="*/ 63 w 63"/>
                <a:gd name="T3" fmla="*/ 5 h 5"/>
                <a:gd name="T4" fmla="*/ 0 w 6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5"/>
                  </a:moveTo>
                  <a:cubicBezTo>
                    <a:pt x="14" y="0"/>
                    <a:pt x="49" y="0"/>
                    <a:pt x="63" y="5"/>
                  </a:cubicBezTo>
                  <a:cubicBezTo>
                    <a:pt x="42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7" name="Freeform 452"/>
            <p:cNvSpPr/>
            <p:nvPr/>
          </p:nvSpPr>
          <p:spPr bwMode="auto">
            <a:xfrm>
              <a:off x="15979775" y="919163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8" name="Freeform 453"/>
            <p:cNvSpPr/>
            <p:nvPr/>
          </p:nvSpPr>
          <p:spPr bwMode="auto">
            <a:xfrm>
              <a:off x="16070263" y="1222375"/>
              <a:ext cx="160338" cy="15875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9" name="Freeform 454"/>
            <p:cNvSpPr/>
            <p:nvPr/>
          </p:nvSpPr>
          <p:spPr bwMode="auto">
            <a:xfrm>
              <a:off x="16151225" y="1252538"/>
              <a:ext cx="160338" cy="39688"/>
            </a:xfrm>
            <a:custGeom>
              <a:avLst/>
              <a:gdLst>
                <a:gd name="T0" fmla="*/ 0 w 54"/>
                <a:gd name="T1" fmla="*/ 7 h 13"/>
                <a:gd name="T2" fmla="*/ 51 w 54"/>
                <a:gd name="T3" fmla="*/ 4 h 13"/>
                <a:gd name="T4" fmla="*/ 54 w 54"/>
                <a:gd name="T5" fmla="*/ 13 h 13"/>
                <a:gd name="T6" fmla="*/ 39 w 54"/>
                <a:gd name="T7" fmla="*/ 13 h 13"/>
                <a:gd name="T8" fmla="*/ 45 w 54"/>
                <a:gd name="T9" fmla="*/ 10 h 13"/>
                <a:gd name="T10" fmla="*/ 0 w 54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5" y="11"/>
                    <a:pt x="52" y="7"/>
                    <a:pt x="54" y="13"/>
                  </a:cubicBezTo>
                  <a:cubicBezTo>
                    <a:pt x="49" y="13"/>
                    <a:pt x="44" y="13"/>
                    <a:pt x="39" y="13"/>
                  </a:cubicBezTo>
                  <a:cubicBezTo>
                    <a:pt x="40" y="11"/>
                    <a:pt x="42" y="10"/>
                    <a:pt x="45" y="10"/>
                  </a:cubicBezTo>
                  <a:cubicBezTo>
                    <a:pt x="36" y="3"/>
                    <a:pt x="14" y="9"/>
                    <a:pt x="0" y="7"/>
                  </a:cubicBezTo>
                  <a:close/>
                </a:path>
              </a:pathLst>
            </a:custGeom>
            <a:solidFill>
              <a:srgbClr val="38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0" name="Freeform 455"/>
            <p:cNvSpPr/>
            <p:nvPr/>
          </p:nvSpPr>
          <p:spPr bwMode="auto">
            <a:xfrm>
              <a:off x="15344775" y="1423988"/>
              <a:ext cx="206375" cy="31750"/>
            </a:xfrm>
            <a:custGeom>
              <a:avLst/>
              <a:gdLst>
                <a:gd name="T0" fmla="*/ 0 w 69"/>
                <a:gd name="T1" fmla="*/ 4 h 11"/>
                <a:gd name="T2" fmla="*/ 69 w 69"/>
                <a:gd name="T3" fmla="*/ 7 h 11"/>
                <a:gd name="T4" fmla="*/ 0 w 6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11">
                  <a:moveTo>
                    <a:pt x="0" y="4"/>
                  </a:moveTo>
                  <a:cubicBezTo>
                    <a:pt x="22" y="6"/>
                    <a:pt x="52" y="0"/>
                    <a:pt x="69" y="7"/>
                  </a:cubicBezTo>
                  <a:cubicBezTo>
                    <a:pt x="47" y="5"/>
                    <a:pt x="17" y="11"/>
                    <a:pt x="0" y="4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1" name="Freeform 456"/>
            <p:cNvSpPr/>
            <p:nvPr/>
          </p:nvSpPr>
          <p:spPr bwMode="auto">
            <a:xfrm>
              <a:off x="16159163" y="1760538"/>
              <a:ext cx="90488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CB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2" name="Freeform 457"/>
            <p:cNvSpPr/>
            <p:nvPr/>
          </p:nvSpPr>
          <p:spPr bwMode="auto">
            <a:xfrm>
              <a:off x="16678275" y="1892300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3" name="Freeform 458"/>
            <p:cNvSpPr/>
            <p:nvPr/>
          </p:nvSpPr>
          <p:spPr bwMode="auto">
            <a:xfrm>
              <a:off x="17037050" y="2000250"/>
              <a:ext cx="14288" cy="152400"/>
            </a:xfrm>
            <a:custGeom>
              <a:avLst/>
              <a:gdLst>
                <a:gd name="T0" fmla="*/ 0 w 5"/>
                <a:gd name="T1" fmla="*/ 0 h 51"/>
                <a:gd name="T2" fmla="*/ 0 w 5"/>
                <a:gd name="T3" fmla="*/ 51 h 51"/>
                <a:gd name="T4" fmla="*/ 0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4" name="Freeform 459"/>
            <p:cNvSpPr/>
            <p:nvPr/>
          </p:nvSpPr>
          <p:spPr bwMode="auto">
            <a:xfrm>
              <a:off x="16257588" y="2806700"/>
              <a:ext cx="152400" cy="14288"/>
            </a:xfrm>
            <a:custGeom>
              <a:avLst/>
              <a:gdLst>
                <a:gd name="T0" fmla="*/ 51 w 51"/>
                <a:gd name="T1" fmla="*/ 0 h 5"/>
                <a:gd name="T2" fmla="*/ 0 w 51"/>
                <a:gd name="T3" fmla="*/ 0 h 5"/>
                <a:gd name="T4" fmla="*/ 51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51" y="0"/>
                  </a:moveTo>
                  <a:cubicBezTo>
                    <a:pt x="41" y="5"/>
                    <a:pt x="10" y="5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5" name="Freeform 460"/>
            <p:cNvSpPr/>
            <p:nvPr/>
          </p:nvSpPr>
          <p:spPr bwMode="auto">
            <a:xfrm>
              <a:off x="16741775" y="3335338"/>
              <a:ext cx="115888" cy="14288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6" name="Freeform 461"/>
            <p:cNvSpPr/>
            <p:nvPr/>
          </p:nvSpPr>
          <p:spPr bwMode="auto">
            <a:xfrm>
              <a:off x="15263813" y="3613150"/>
              <a:ext cx="134938" cy="14288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2F27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7" name="Freeform 462"/>
            <p:cNvSpPr/>
            <p:nvPr/>
          </p:nvSpPr>
          <p:spPr bwMode="auto">
            <a:xfrm>
              <a:off x="15927388" y="4983163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8" name="Freeform 463"/>
            <p:cNvSpPr/>
            <p:nvPr/>
          </p:nvSpPr>
          <p:spPr bwMode="auto">
            <a:xfrm>
              <a:off x="13804900" y="5341938"/>
              <a:ext cx="204788" cy="20638"/>
            </a:xfrm>
            <a:custGeom>
              <a:avLst/>
              <a:gdLst>
                <a:gd name="T0" fmla="*/ 69 w 69"/>
                <a:gd name="T1" fmla="*/ 3 h 7"/>
                <a:gd name="T2" fmla="*/ 0 w 69"/>
                <a:gd name="T3" fmla="*/ 0 h 7"/>
                <a:gd name="T4" fmla="*/ 69 w 69"/>
                <a:gd name="T5" fmla="*/ 0 h 7"/>
                <a:gd name="T6" fmla="*/ 69 w 6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69" y="3"/>
                  </a:moveTo>
                  <a:cubicBezTo>
                    <a:pt x="47" y="1"/>
                    <a:pt x="17" y="7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33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9" name="Freeform 464"/>
            <p:cNvSpPr/>
            <p:nvPr/>
          </p:nvSpPr>
          <p:spPr bwMode="auto">
            <a:xfrm>
              <a:off x="14009688" y="5341938"/>
              <a:ext cx="565150" cy="9525"/>
            </a:xfrm>
            <a:custGeom>
              <a:avLst/>
              <a:gdLst>
                <a:gd name="T0" fmla="*/ 0 w 189"/>
                <a:gd name="T1" fmla="*/ 3 h 3"/>
                <a:gd name="T2" fmla="*/ 0 w 189"/>
                <a:gd name="T3" fmla="*/ 0 h 3"/>
                <a:gd name="T4" fmla="*/ 189 w 189"/>
                <a:gd name="T5" fmla="*/ 0 h 3"/>
                <a:gd name="T6" fmla="*/ 189 w 189"/>
                <a:gd name="T7" fmla="*/ 3 h 3"/>
                <a:gd name="T8" fmla="*/ 0 w 18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3" y="0"/>
                    <a:pt x="126" y="0"/>
                    <a:pt x="189" y="0"/>
                  </a:cubicBezTo>
                  <a:cubicBezTo>
                    <a:pt x="189" y="1"/>
                    <a:pt x="189" y="2"/>
                    <a:pt x="189" y="3"/>
                  </a:cubicBezTo>
                  <a:cubicBezTo>
                    <a:pt x="126" y="3"/>
                    <a:pt x="63" y="3"/>
                    <a:pt x="0" y="3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0" name="Freeform 465"/>
            <p:cNvSpPr/>
            <p:nvPr/>
          </p:nvSpPr>
          <p:spPr bwMode="auto">
            <a:xfrm>
              <a:off x="14574838" y="5330825"/>
              <a:ext cx="169863" cy="20638"/>
            </a:xfrm>
            <a:custGeom>
              <a:avLst/>
              <a:gdLst>
                <a:gd name="T0" fmla="*/ 0 w 57"/>
                <a:gd name="T1" fmla="*/ 7 h 7"/>
                <a:gd name="T2" fmla="*/ 0 w 57"/>
                <a:gd name="T3" fmla="*/ 4 h 7"/>
                <a:gd name="T4" fmla="*/ 57 w 57"/>
                <a:gd name="T5" fmla="*/ 7 h 7"/>
                <a:gd name="T6" fmla="*/ 0 w 5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1" name="Freeform 466"/>
            <p:cNvSpPr/>
            <p:nvPr/>
          </p:nvSpPr>
          <p:spPr bwMode="auto">
            <a:xfrm>
              <a:off x="14897100" y="5351463"/>
              <a:ext cx="295275" cy="20638"/>
            </a:xfrm>
            <a:custGeom>
              <a:avLst/>
              <a:gdLst>
                <a:gd name="T0" fmla="*/ 0 w 99"/>
                <a:gd name="T1" fmla="*/ 0 h 7"/>
                <a:gd name="T2" fmla="*/ 99 w 99"/>
                <a:gd name="T3" fmla="*/ 0 h 7"/>
                <a:gd name="T4" fmla="*/ 99 w 99"/>
                <a:gd name="T5" fmla="*/ 3 h 7"/>
                <a:gd name="T6" fmla="*/ 0 w 9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33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2" name="Freeform 467"/>
            <p:cNvSpPr/>
            <p:nvPr/>
          </p:nvSpPr>
          <p:spPr bwMode="auto">
            <a:xfrm>
              <a:off x="15433675" y="5338763"/>
              <a:ext cx="223838" cy="20638"/>
            </a:xfrm>
            <a:custGeom>
              <a:avLst/>
              <a:gdLst>
                <a:gd name="T0" fmla="*/ 0 w 75"/>
                <a:gd name="T1" fmla="*/ 7 h 7"/>
                <a:gd name="T2" fmla="*/ 0 w 75"/>
                <a:gd name="T3" fmla="*/ 4 h 7"/>
                <a:gd name="T4" fmla="*/ 75 w 75"/>
                <a:gd name="T5" fmla="*/ 7 h 7"/>
                <a:gd name="T6" fmla="*/ 0 w 7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4" y="6"/>
                    <a:pt x="56" y="0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3" name="Freeform 468"/>
            <p:cNvSpPr/>
            <p:nvPr/>
          </p:nvSpPr>
          <p:spPr bwMode="auto">
            <a:xfrm>
              <a:off x="14735175" y="5383213"/>
              <a:ext cx="457200" cy="22225"/>
            </a:xfrm>
            <a:custGeom>
              <a:avLst/>
              <a:gdLst>
                <a:gd name="T0" fmla="*/ 0 w 153"/>
                <a:gd name="T1" fmla="*/ 7 h 7"/>
                <a:gd name="T2" fmla="*/ 0 w 153"/>
                <a:gd name="T3" fmla="*/ 4 h 7"/>
                <a:gd name="T4" fmla="*/ 153 w 153"/>
                <a:gd name="T5" fmla="*/ 7 h 7"/>
                <a:gd name="T6" fmla="*/ 0 w 15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0" y="6"/>
                    <a:pt x="108" y="0"/>
                    <a:pt x="153" y="7"/>
                  </a:cubicBezTo>
                  <a:cubicBezTo>
                    <a:pt x="102" y="7"/>
                    <a:pt x="51" y="7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4" name="Freeform 469"/>
            <p:cNvSpPr/>
            <p:nvPr/>
          </p:nvSpPr>
          <p:spPr bwMode="auto">
            <a:xfrm>
              <a:off x="15657513" y="5405438"/>
              <a:ext cx="430213" cy="20638"/>
            </a:xfrm>
            <a:custGeom>
              <a:avLst/>
              <a:gdLst>
                <a:gd name="T0" fmla="*/ 144 w 144"/>
                <a:gd name="T1" fmla="*/ 3 h 7"/>
                <a:gd name="T2" fmla="*/ 0 w 144"/>
                <a:gd name="T3" fmla="*/ 0 h 7"/>
                <a:gd name="T4" fmla="*/ 144 w 144"/>
                <a:gd name="T5" fmla="*/ 0 h 7"/>
                <a:gd name="T6" fmla="*/ 144 w 144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7">
                  <a:moveTo>
                    <a:pt x="144" y="3"/>
                  </a:moveTo>
                  <a:cubicBezTo>
                    <a:pt x="97" y="1"/>
                    <a:pt x="42" y="7"/>
                    <a:pt x="0" y="0"/>
                  </a:cubicBezTo>
                  <a:cubicBezTo>
                    <a:pt x="48" y="0"/>
                    <a:pt x="96" y="0"/>
                    <a:pt x="144" y="0"/>
                  </a:cubicBezTo>
                  <a:cubicBezTo>
                    <a:pt x="144" y="1"/>
                    <a:pt x="144" y="2"/>
                    <a:pt x="144" y="3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5" name="Freeform 471"/>
            <p:cNvSpPr/>
            <p:nvPr/>
          </p:nvSpPr>
          <p:spPr bwMode="auto">
            <a:xfrm>
              <a:off x="16500475" y="3514725"/>
              <a:ext cx="231775" cy="241300"/>
            </a:xfrm>
            <a:custGeom>
              <a:avLst/>
              <a:gdLst>
                <a:gd name="T0" fmla="*/ 0 w 78"/>
                <a:gd name="T1" fmla="*/ 0 h 81"/>
                <a:gd name="T2" fmla="*/ 78 w 78"/>
                <a:gd name="T3" fmla="*/ 81 h 81"/>
                <a:gd name="T4" fmla="*/ 0 w 78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81">
                  <a:moveTo>
                    <a:pt x="0" y="0"/>
                  </a:moveTo>
                  <a:cubicBezTo>
                    <a:pt x="24" y="29"/>
                    <a:pt x="54" y="52"/>
                    <a:pt x="78" y="81"/>
                  </a:cubicBezTo>
                  <a:cubicBezTo>
                    <a:pt x="52" y="56"/>
                    <a:pt x="16" y="25"/>
                    <a:pt x="0" y="0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6" name="Freeform 472"/>
            <p:cNvSpPr/>
            <p:nvPr/>
          </p:nvSpPr>
          <p:spPr bwMode="auto">
            <a:xfrm>
              <a:off x="16732250" y="3756025"/>
              <a:ext cx="215900" cy="233363"/>
            </a:xfrm>
            <a:custGeom>
              <a:avLst/>
              <a:gdLst>
                <a:gd name="T0" fmla="*/ 0 w 72"/>
                <a:gd name="T1" fmla="*/ 0 h 78"/>
                <a:gd name="T2" fmla="*/ 72 w 72"/>
                <a:gd name="T3" fmla="*/ 78 h 78"/>
                <a:gd name="T4" fmla="*/ 0 w 72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78">
                  <a:moveTo>
                    <a:pt x="0" y="0"/>
                  </a:moveTo>
                  <a:cubicBezTo>
                    <a:pt x="23" y="25"/>
                    <a:pt x="61" y="51"/>
                    <a:pt x="72" y="78"/>
                  </a:cubicBezTo>
                  <a:cubicBezTo>
                    <a:pt x="53" y="47"/>
                    <a:pt x="22" y="28"/>
                    <a:pt x="0" y="0"/>
                  </a:cubicBezTo>
                  <a:close/>
                </a:path>
              </a:pathLst>
            </a:custGeom>
            <a:solidFill>
              <a:srgbClr val="D6EE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7" name="Freeform 473"/>
            <p:cNvSpPr/>
            <p:nvPr/>
          </p:nvSpPr>
          <p:spPr bwMode="auto">
            <a:xfrm>
              <a:off x="12676188" y="73025"/>
              <a:ext cx="5167313" cy="5421313"/>
            </a:xfrm>
            <a:custGeom>
              <a:avLst/>
              <a:gdLst>
                <a:gd name="T0" fmla="*/ 1299 w 1731"/>
                <a:gd name="T1" fmla="*/ 1068 h 1815"/>
                <a:gd name="T2" fmla="*/ 1410 w 1731"/>
                <a:gd name="T3" fmla="*/ 1107 h 1815"/>
                <a:gd name="T4" fmla="*/ 1563 w 1731"/>
                <a:gd name="T5" fmla="*/ 939 h 1815"/>
                <a:gd name="T6" fmla="*/ 1617 w 1731"/>
                <a:gd name="T7" fmla="*/ 552 h 1815"/>
                <a:gd name="T8" fmla="*/ 1428 w 1731"/>
                <a:gd name="T9" fmla="*/ 273 h 1815"/>
                <a:gd name="T10" fmla="*/ 1116 w 1731"/>
                <a:gd name="T11" fmla="*/ 51 h 1815"/>
                <a:gd name="T12" fmla="*/ 921 w 1731"/>
                <a:gd name="T13" fmla="*/ 48 h 1815"/>
                <a:gd name="T14" fmla="*/ 618 w 1731"/>
                <a:gd name="T15" fmla="*/ 117 h 1815"/>
                <a:gd name="T16" fmla="*/ 558 w 1731"/>
                <a:gd name="T17" fmla="*/ 216 h 1815"/>
                <a:gd name="T18" fmla="*/ 321 w 1731"/>
                <a:gd name="T19" fmla="*/ 456 h 1815"/>
                <a:gd name="T20" fmla="*/ 333 w 1731"/>
                <a:gd name="T21" fmla="*/ 546 h 1815"/>
                <a:gd name="T22" fmla="*/ 471 w 1731"/>
                <a:gd name="T23" fmla="*/ 915 h 1815"/>
                <a:gd name="T24" fmla="*/ 204 w 1731"/>
                <a:gd name="T25" fmla="*/ 1059 h 1815"/>
                <a:gd name="T26" fmla="*/ 129 w 1731"/>
                <a:gd name="T27" fmla="*/ 1251 h 1815"/>
                <a:gd name="T28" fmla="*/ 198 w 1731"/>
                <a:gd name="T29" fmla="*/ 1473 h 1815"/>
                <a:gd name="T30" fmla="*/ 252 w 1731"/>
                <a:gd name="T31" fmla="*/ 1470 h 1815"/>
                <a:gd name="T32" fmla="*/ 234 w 1731"/>
                <a:gd name="T33" fmla="*/ 1587 h 1815"/>
                <a:gd name="T34" fmla="*/ 144 w 1731"/>
                <a:gd name="T35" fmla="*/ 1812 h 1815"/>
                <a:gd name="T36" fmla="*/ 162 w 1731"/>
                <a:gd name="T37" fmla="*/ 1506 h 1815"/>
                <a:gd name="T38" fmla="*/ 102 w 1731"/>
                <a:gd name="T39" fmla="*/ 1311 h 1815"/>
                <a:gd name="T40" fmla="*/ 144 w 1731"/>
                <a:gd name="T41" fmla="*/ 1029 h 1815"/>
                <a:gd name="T42" fmla="*/ 411 w 1731"/>
                <a:gd name="T43" fmla="*/ 867 h 1815"/>
                <a:gd name="T44" fmla="*/ 261 w 1731"/>
                <a:gd name="T45" fmla="*/ 636 h 1815"/>
                <a:gd name="T46" fmla="*/ 276 w 1731"/>
                <a:gd name="T47" fmla="*/ 411 h 1815"/>
                <a:gd name="T48" fmla="*/ 570 w 1731"/>
                <a:gd name="T49" fmla="*/ 159 h 1815"/>
                <a:gd name="T50" fmla="*/ 504 w 1731"/>
                <a:gd name="T51" fmla="*/ 99 h 1815"/>
                <a:gd name="T52" fmla="*/ 909 w 1731"/>
                <a:gd name="T53" fmla="*/ 0 h 1815"/>
                <a:gd name="T54" fmla="*/ 1014 w 1731"/>
                <a:gd name="T55" fmla="*/ 0 h 1815"/>
                <a:gd name="T56" fmla="*/ 1461 w 1731"/>
                <a:gd name="T57" fmla="*/ 246 h 1815"/>
                <a:gd name="T58" fmla="*/ 1680 w 1731"/>
                <a:gd name="T59" fmla="*/ 609 h 1815"/>
                <a:gd name="T60" fmla="*/ 1686 w 1731"/>
                <a:gd name="T61" fmla="*/ 813 h 1815"/>
                <a:gd name="T62" fmla="*/ 1572 w 1731"/>
                <a:gd name="T63" fmla="*/ 1005 h 1815"/>
                <a:gd name="T64" fmla="*/ 1566 w 1731"/>
                <a:gd name="T65" fmla="*/ 1032 h 1815"/>
                <a:gd name="T66" fmla="*/ 1281 w 1731"/>
                <a:gd name="T67" fmla="*/ 1152 h 1815"/>
                <a:gd name="T68" fmla="*/ 1431 w 1731"/>
                <a:gd name="T69" fmla="*/ 1311 h 1815"/>
                <a:gd name="T70" fmla="*/ 1452 w 1731"/>
                <a:gd name="T71" fmla="*/ 1416 h 1815"/>
                <a:gd name="T72" fmla="*/ 1155 w 1731"/>
                <a:gd name="T73" fmla="*/ 1701 h 1815"/>
                <a:gd name="T74" fmla="*/ 1116 w 1731"/>
                <a:gd name="T75" fmla="*/ 1770 h 1815"/>
                <a:gd name="T76" fmla="*/ 1083 w 1731"/>
                <a:gd name="T77" fmla="*/ 1761 h 1815"/>
                <a:gd name="T78" fmla="*/ 1089 w 1731"/>
                <a:gd name="T79" fmla="*/ 1644 h 1815"/>
                <a:gd name="T80" fmla="*/ 1128 w 1731"/>
                <a:gd name="T81" fmla="*/ 1647 h 1815"/>
                <a:gd name="T82" fmla="*/ 1236 w 1731"/>
                <a:gd name="T83" fmla="*/ 1605 h 1815"/>
                <a:gd name="T84" fmla="*/ 1215 w 1731"/>
                <a:gd name="T85" fmla="*/ 1551 h 1815"/>
                <a:gd name="T86" fmla="*/ 1323 w 1731"/>
                <a:gd name="T87" fmla="*/ 1341 h 1815"/>
                <a:gd name="T88" fmla="*/ 1329 w 1731"/>
                <a:gd name="T89" fmla="*/ 1263 h 1815"/>
                <a:gd name="T90" fmla="*/ 1188 w 1731"/>
                <a:gd name="T91" fmla="*/ 1134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1" h="1815">
                  <a:moveTo>
                    <a:pt x="1188" y="1134"/>
                  </a:moveTo>
                  <a:cubicBezTo>
                    <a:pt x="1227" y="1114"/>
                    <a:pt x="1269" y="1097"/>
                    <a:pt x="1299" y="1068"/>
                  </a:cubicBezTo>
                  <a:cubicBezTo>
                    <a:pt x="1315" y="1085"/>
                    <a:pt x="1327" y="1106"/>
                    <a:pt x="1359" y="1107"/>
                  </a:cubicBezTo>
                  <a:cubicBezTo>
                    <a:pt x="1369" y="1112"/>
                    <a:pt x="1400" y="1112"/>
                    <a:pt x="1410" y="1107"/>
                  </a:cubicBezTo>
                  <a:cubicBezTo>
                    <a:pt x="1464" y="1100"/>
                    <a:pt x="1493" y="1075"/>
                    <a:pt x="1515" y="1038"/>
                  </a:cubicBezTo>
                  <a:cubicBezTo>
                    <a:pt x="1533" y="1008"/>
                    <a:pt x="1535" y="961"/>
                    <a:pt x="1563" y="939"/>
                  </a:cubicBezTo>
                  <a:cubicBezTo>
                    <a:pt x="1575" y="944"/>
                    <a:pt x="1578" y="958"/>
                    <a:pt x="1590" y="963"/>
                  </a:cubicBezTo>
                  <a:cubicBezTo>
                    <a:pt x="1633" y="852"/>
                    <a:pt x="1681" y="676"/>
                    <a:pt x="1617" y="552"/>
                  </a:cubicBezTo>
                  <a:cubicBezTo>
                    <a:pt x="1642" y="552"/>
                    <a:pt x="1672" y="565"/>
                    <a:pt x="1692" y="552"/>
                  </a:cubicBezTo>
                  <a:cubicBezTo>
                    <a:pt x="1650" y="413"/>
                    <a:pt x="1556" y="326"/>
                    <a:pt x="1428" y="273"/>
                  </a:cubicBezTo>
                  <a:cubicBezTo>
                    <a:pt x="1410" y="222"/>
                    <a:pt x="1363" y="184"/>
                    <a:pt x="1320" y="147"/>
                  </a:cubicBezTo>
                  <a:cubicBezTo>
                    <a:pt x="1266" y="100"/>
                    <a:pt x="1213" y="54"/>
                    <a:pt x="1116" y="51"/>
                  </a:cubicBezTo>
                  <a:cubicBezTo>
                    <a:pt x="1117" y="72"/>
                    <a:pt x="1142" y="95"/>
                    <a:pt x="1149" y="120"/>
                  </a:cubicBezTo>
                  <a:cubicBezTo>
                    <a:pt x="1086" y="83"/>
                    <a:pt x="1015" y="54"/>
                    <a:pt x="921" y="48"/>
                  </a:cubicBezTo>
                  <a:cubicBezTo>
                    <a:pt x="907" y="43"/>
                    <a:pt x="872" y="43"/>
                    <a:pt x="858" y="48"/>
                  </a:cubicBezTo>
                  <a:cubicBezTo>
                    <a:pt x="762" y="55"/>
                    <a:pt x="670" y="66"/>
                    <a:pt x="618" y="117"/>
                  </a:cubicBezTo>
                  <a:cubicBezTo>
                    <a:pt x="644" y="126"/>
                    <a:pt x="665" y="140"/>
                    <a:pt x="681" y="159"/>
                  </a:cubicBezTo>
                  <a:cubicBezTo>
                    <a:pt x="638" y="169"/>
                    <a:pt x="598" y="203"/>
                    <a:pt x="558" y="216"/>
                  </a:cubicBezTo>
                  <a:cubicBezTo>
                    <a:pt x="543" y="221"/>
                    <a:pt x="527" y="218"/>
                    <a:pt x="513" y="222"/>
                  </a:cubicBezTo>
                  <a:cubicBezTo>
                    <a:pt x="401" y="252"/>
                    <a:pt x="350" y="336"/>
                    <a:pt x="321" y="456"/>
                  </a:cubicBezTo>
                  <a:cubicBezTo>
                    <a:pt x="316" y="460"/>
                    <a:pt x="316" y="485"/>
                    <a:pt x="321" y="489"/>
                  </a:cubicBezTo>
                  <a:cubicBezTo>
                    <a:pt x="321" y="512"/>
                    <a:pt x="326" y="530"/>
                    <a:pt x="333" y="546"/>
                  </a:cubicBezTo>
                  <a:cubicBezTo>
                    <a:pt x="296" y="623"/>
                    <a:pt x="322" y="779"/>
                    <a:pt x="432" y="744"/>
                  </a:cubicBezTo>
                  <a:cubicBezTo>
                    <a:pt x="434" y="812"/>
                    <a:pt x="452" y="864"/>
                    <a:pt x="471" y="915"/>
                  </a:cubicBezTo>
                  <a:cubicBezTo>
                    <a:pt x="358" y="922"/>
                    <a:pt x="265" y="949"/>
                    <a:pt x="177" y="981"/>
                  </a:cubicBezTo>
                  <a:cubicBezTo>
                    <a:pt x="181" y="1012"/>
                    <a:pt x="196" y="1032"/>
                    <a:pt x="204" y="1059"/>
                  </a:cubicBezTo>
                  <a:cubicBezTo>
                    <a:pt x="174" y="1078"/>
                    <a:pt x="84" y="1100"/>
                    <a:pt x="75" y="1143"/>
                  </a:cubicBezTo>
                  <a:cubicBezTo>
                    <a:pt x="68" y="1178"/>
                    <a:pt x="108" y="1226"/>
                    <a:pt x="129" y="1251"/>
                  </a:cubicBezTo>
                  <a:cubicBezTo>
                    <a:pt x="156" y="1284"/>
                    <a:pt x="187" y="1309"/>
                    <a:pt x="204" y="1338"/>
                  </a:cubicBezTo>
                  <a:cubicBezTo>
                    <a:pt x="80" y="1302"/>
                    <a:pt x="98" y="1485"/>
                    <a:pt x="198" y="1473"/>
                  </a:cubicBezTo>
                  <a:cubicBezTo>
                    <a:pt x="201" y="1478"/>
                    <a:pt x="225" y="1478"/>
                    <a:pt x="228" y="1473"/>
                  </a:cubicBezTo>
                  <a:cubicBezTo>
                    <a:pt x="238" y="1474"/>
                    <a:pt x="241" y="1468"/>
                    <a:pt x="252" y="1470"/>
                  </a:cubicBezTo>
                  <a:cubicBezTo>
                    <a:pt x="245" y="1497"/>
                    <a:pt x="239" y="1525"/>
                    <a:pt x="237" y="1557"/>
                  </a:cubicBezTo>
                  <a:cubicBezTo>
                    <a:pt x="230" y="1561"/>
                    <a:pt x="236" y="1578"/>
                    <a:pt x="234" y="1587"/>
                  </a:cubicBezTo>
                  <a:cubicBezTo>
                    <a:pt x="209" y="1662"/>
                    <a:pt x="214" y="1734"/>
                    <a:pt x="198" y="1815"/>
                  </a:cubicBezTo>
                  <a:cubicBezTo>
                    <a:pt x="179" y="1815"/>
                    <a:pt x="165" y="1810"/>
                    <a:pt x="144" y="1812"/>
                  </a:cubicBezTo>
                  <a:cubicBezTo>
                    <a:pt x="156" y="1706"/>
                    <a:pt x="170" y="1602"/>
                    <a:pt x="195" y="1509"/>
                  </a:cubicBezTo>
                  <a:cubicBezTo>
                    <a:pt x="190" y="1502"/>
                    <a:pt x="172" y="1508"/>
                    <a:pt x="162" y="1506"/>
                  </a:cubicBezTo>
                  <a:cubicBezTo>
                    <a:pt x="73" y="1507"/>
                    <a:pt x="19" y="1432"/>
                    <a:pt x="51" y="1341"/>
                  </a:cubicBezTo>
                  <a:cubicBezTo>
                    <a:pt x="69" y="1332"/>
                    <a:pt x="83" y="1319"/>
                    <a:pt x="102" y="1311"/>
                  </a:cubicBezTo>
                  <a:cubicBezTo>
                    <a:pt x="69" y="1262"/>
                    <a:pt x="32" y="1217"/>
                    <a:pt x="0" y="1167"/>
                  </a:cubicBezTo>
                  <a:cubicBezTo>
                    <a:pt x="44" y="1117"/>
                    <a:pt x="96" y="1075"/>
                    <a:pt x="144" y="1029"/>
                  </a:cubicBezTo>
                  <a:cubicBezTo>
                    <a:pt x="139" y="996"/>
                    <a:pt x="127" y="970"/>
                    <a:pt x="129" y="930"/>
                  </a:cubicBezTo>
                  <a:cubicBezTo>
                    <a:pt x="203" y="889"/>
                    <a:pt x="299" y="870"/>
                    <a:pt x="411" y="867"/>
                  </a:cubicBezTo>
                  <a:cubicBezTo>
                    <a:pt x="408" y="843"/>
                    <a:pt x="400" y="824"/>
                    <a:pt x="399" y="798"/>
                  </a:cubicBezTo>
                  <a:cubicBezTo>
                    <a:pt x="305" y="794"/>
                    <a:pt x="255" y="731"/>
                    <a:pt x="261" y="636"/>
                  </a:cubicBezTo>
                  <a:cubicBezTo>
                    <a:pt x="263" y="606"/>
                    <a:pt x="288" y="580"/>
                    <a:pt x="291" y="552"/>
                  </a:cubicBezTo>
                  <a:cubicBezTo>
                    <a:pt x="295" y="509"/>
                    <a:pt x="272" y="467"/>
                    <a:pt x="276" y="411"/>
                  </a:cubicBezTo>
                  <a:cubicBezTo>
                    <a:pt x="285" y="291"/>
                    <a:pt x="387" y="159"/>
                    <a:pt x="528" y="162"/>
                  </a:cubicBezTo>
                  <a:cubicBezTo>
                    <a:pt x="541" y="160"/>
                    <a:pt x="562" y="166"/>
                    <a:pt x="570" y="159"/>
                  </a:cubicBezTo>
                  <a:cubicBezTo>
                    <a:pt x="580" y="158"/>
                    <a:pt x="581" y="148"/>
                    <a:pt x="591" y="147"/>
                  </a:cubicBezTo>
                  <a:cubicBezTo>
                    <a:pt x="566" y="127"/>
                    <a:pt x="536" y="112"/>
                    <a:pt x="504" y="99"/>
                  </a:cubicBezTo>
                  <a:cubicBezTo>
                    <a:pt x="585" y="56"/>
                    <a:pt x="673" y="20"/>
                    <a:pt x="777" y="0"/>
                  </a:cubicBezTo>
                  <a:cubicBezTo>
                    <a:pt x="821" y="0"/>
                    <a:pt x="865" y="0"/>
                    <a:pt x="909" y="0"/>
                  </a:cubicBezTo>
                  <a:cubicBezTo>
                    <a:pt x="947" y="10"/>
                    <a:pt x="989" y="16"/>
                    <a:pt x="1029" y="24"/>
                  </a:cubicBezTo>
                  <a:cubicBezTo>
                    <a:pt x="1029" y="11"/>
                    <a:pt x="1014" y="13"/>
                    <a:pt x="1014" y="0"/>
                  </a:cubicBezTo>
                  <a:cubicBezTo>
                    <a:pt x="1032" y="0"/>
                    <a:pt x="1050" y="0"/>
                    <a:pt x="1068" y="0"/>
                  </a:cubicBezTo>
                  <a:cubicBezTo>
                    <a:pt x="1253" y="28"/>
                    <a:pt x="1396" y="98"/>
                    <a:pt x="1461" y="246"/>
                  </a:cubicBezTo>
                  <a:cubicBezTo>
                    <a:pt x="1622" y="298"/>
                    <a:pt x="1727" y="406"/>
                    <a:pt x="1731" y="615"/>
                  </a:cubicBezTo>
                  <a:cubicBezTo>
                    <a:pt x="1714" y="613"/>
                    <a:pt x="1700" y="608"/>
                    <a:pt x="1680" y="609"/>
                  </a:cubicBezTo>
                  <a:cubicBezTo>
                    <a:pt x="1683" y="651"/>
                    <a:pt x="1687" y="692"/>
                    <a:pt x="1686" y="738"/>
                  </a:cubicBezTo>
                  <a:cubicBezTo>
                    <a:pt x="1686" y="763"/>
                    <a:pt x="1686" y="788"/>
                    <a:pt x="1686" y="813"/>
                  </a:cubicBezTo>
                  <a:cubicBezTo>
                    <a:pt x="1676" y="918"/>
                    <a:pt x="1632" y="989"/>
                    <a:pt x="1584" y="1056"/>
                  </a:cubicBezTo>
                  <a:cubicBezTo>
                    <a:pt x="1580" y="1039"/>
                    <a:pt x="1579" y="1019"/>
                    <a:pt x="1572" y="1005"/>
                  </a:cubicBezTo>
                  <a:cubicBezTo>
                    <a:pt x="1570" y="1003"/>
                    <a:pt x="1569" y="1000"/>
                    <a:pt x="1569" y="996"/>
                  </a:cubicBezTo>
                  <a:cubicBezTo>
                    <a:pt x="1562" y="1002"/>
                    <a:pt x="1568" y="1021"/>
                    <a:pt x="1566" y="1032"/>
                  </a:cubicBezTo>
                  <a:cubicBezTo>
                    <a:pt x="1554" y="1132"/>
                    <a:pt x="1413" y="1187"/>
                    <a:pt x="1320" y="1131"/>
                  </a:cubicBezTo>
                  <a:cubicBezTo>
                    <a:pt x="1307" y="1138"/>
                    <a:pt x="1292" y="1143"/>
                    <a:pt x="1281" y="1152"/>
                  </a:cubicBezTo>
                  <a:cubicBezTo>
                    <a:pt x="1297" y="1177"/>
                    <a:pt x="1333" y="1208"/>
                    <a:pt x="1359" y="1233"/>
                  </a:cubicBezTo>
                  <a:cubicBezTo>
                    <a:pt x="1381" y="1261"/>
                    <a:pt x="1412" y="1280"/>
                    <a:pt x="1431" y="1311"/>
                  </a:cubicBezTo>
                  <a:cubicBezTo>
                    <a:pt x="1424" y="1327"/>
                    <a:pt x="1393" y="1327"/>
                    <a:pt x="1392" y="1341"/>
                  </a:cubicBezTo>
                  <a:cubicBezTo>
                    <a:pt x="1391" y="1355"/>
                    <a:pt x="1453" y="1397"/>
                    <a:pt x="1452" y="1416"/>
                  </a:cubicBezTo>
                  <a:cubicBezTo>
                    <a:pt x="1418" y="1487"/>
                    <a:pt x="1346" y="1520"/>
                    <a:pt x="1275" y="1554"/>
                  </a:cubicBezTo>
                  <a:cubicBezTo>
                    <a:pt x="1349" y="1613"/>
                    <a:pt x="1233" y="1703"/>
                    <a:pt x="1155" y="1701"/>
                  </a:cubicBezTo>
                  <a:cubicBezTo>
                    <a:pt x="1150" y="1722"/>
                    <a:pt x="1150" y="1748"/>
                    <a:pt x="1146" y="1770"/>
                  </a:cubicBezTo>
                  <a:cubicBezTo>
                    <a:pt x="1136" y="1770"/>
                    <a:pt x="1126" y="1770"/>
                    <a:pt x="1116" y="1770"/>
                  </a:cubicBezTo>
                  <a:cubicBezTo>
                    <a:pt x="1105" y="1770"/>
                    <a:pt x="1094" y="1770"/>
                    <a:pt x="1083" y="1770"/>
                  </a:cubicBezTo>
                  <a:cubicBezTo>
                    <a:pt x="1083" y="1767"/>
                    <a:pt x="1083" y="1764"/>
                    <a:pt x="1083" y="1761"/>
                  </a:cubicBezTo>
                  <a:cubicBezTo>
                    <a:pt x="1087" y="1735"/>
                    <a:pt x="1085" y="1703"/>
                    <a:pt x="1089" y="1677"/>
                  </a:cubicBezTo>
                  <a:cubicBezTo>
                    <a:pt x="1094" y="1673"/>
                    <a:pt x="1094" y="1648"/>
                    <a:pt x="1089" y="1644"/>
                  </a:cubicBezTo>
                  <a:cubicBezTo>
                    <a:pt x="1089" y="1640"/>
                    <a:pt x="1089" y="1636"/>
                    <a:pt x="1089" y="1632"/>
                  </a:cubicBezTo>
                  <a:cubicBezTo>
                    <a:pt x="1099" y="1640"/>
                    <a:pt x="1111" y="1646"/>
                    <a:pt x="1128" y="1647"/>
                  </a:cubicBezTo>
                  <a:cubicBezTo>
                    <a:pt x="1135" y="1652"/>
                    <a:pt x="1163" y="1652"/>
                    <a:pt x="1170" y="1647"/>
                  </a:cubicBezTo>
                  <a:cubicBezTo>
                    <a:pt x="1203" y="1644"/>
                    <a:pt x="1229" y="1634"/>
                    <a:pt x="1236" y="1605"/>
                  </a:cubicBezTo>
                  <a:cubicBezTo>
                    <a:pt x="1241" y="1602"/>
                    <a:pt x="1241" y="1578"/>
                    <a:pt x="1236" y="1575"/>
                  </a:cubicBezTo>
                  <a:cubicBezTo>
                    <a:pt x="1234" y="1562"/>
                    <a:pt x="1225" y="1556"/>
                    <a:pt x="1215" y="1551"/>
                  </a:cubicBezTo>
                  <a:cubicBezTo>
                    <a:pt x="1281" y="1520"/>
                    <a:pt x="1353" y="1495"/>
                    <a:pt x="1395" y="1440"/>
                  </a:cubicBezTo>
                  <a:cubicBezTo>
                    <a:pt x="1381" y="1397"/>
                    <a:pt x="1364" y="1357"/>
                    <a:pt x="1323" y="1341"/>
                  </a:cubicBezTo>
                  <a:cubicBezTo>
                    <a:pt x="1325" y="1327"/>
                    <a:pt x="1365" y="1326"/>
                    <a:pt x="1368" y="1311"/>
                  </a:cubicBezTo>
                  <a:cubicBezTo>
                    <a:pt x="1369" y="1305"/>
                    <a:pt x="1337" y="1272"/>
                    <a:pt x="1329" y="1263"/>
                  </a:cubicBezTo>
                  <a:cubicBezTo>
                    <a:pt x="1294" y="1224"/>
                    <a:pt x="1233" y="1152"/>
                    <a:pt x="1191" y="1137"/>
                  </a:cubicBezTo>
                  <a:cubicBezTo>
                    <a:pt x="1188" y="1138"/>
                    <a:pt x="1188" y="1136"/>
                    <a:pt x="1188" y="1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8" name="Freeform 474"/>
            <p:cNvSpPr>
              <a:spLocks noEditPoints="1"/>
            </p:cNvSpPr>
            <p:nvPr/>
          </p:nvSpPr>
          <p:spPr bwMode="auto">
            <a:xfrm>
              <a:off x="12879388" y="215900"/>
              <a:ext cx="4846638" cy="5529263"/>
            </a:xfrm>
            <a:custGeom>
              <a:avLst/>
              <a:gdLst>
                <a:gd name="T0" fmla="*/ 790 w 1624"/>
                <a:gd name="T1" fmla="*/ 0 h 1851"/>
                <a:gd name="T2" fmla="*/ 1624 w 1624"/>
                <a:gd name="T3" fmla="*/ 504 h 1851"/>
                <a:gd name="T4" fmla="*/ 1291 w 1624"/>
                <a:gd name="T5" fmla="*/ 1059 h 1851"/>
                <a:gd name="T6" fmla="*/ 493 w 1624"/>
                <a:gd name="T7" fmla="*/ 1248 h 1851"/>
                <a:gd name="T8" fmla="*/ 406 w 1624"/>
                <a:gd name="T9" fmla="*/ 882 h 1851"/>
                <a:gd name="T10" fmla="*/ 364 w 1624"/>
                <a:gd name="T11" fmla="*/ 1008 h 1851"/>
                <a:gd name="T12" fmla="*/ 379 w 1624"/>
                <a:gd name="T13" fmla="*/ 1719 h 1851"/>
                <a:gd name="T14" fmla="*/ 931 w 1624"/>
                <a:gd name="T15" fmla="*/ 1722 h 1851"/>
                <a:gd name="T16" fmla="*/ 1039 w 1624"/>
                <a:gd name="T17" fmla="*/ 1224 h 1851"/>
                <a:gd name="T18" fmla="*/ 1123 w 1624"/>
                <a:gd name="T19" fmla="*/ 1089 h 1851"/>
                <a:gd name="T20" fmla="*/ 1168 w 1624"/>
                <a:gd name="T21" fmla="*/ 1527 h 1851"/>
                <a:gd name="T22" fmla="*/ 1021 w 1624"/>
                <a:gd name="T23" fmla="*/ 1629 h 1851"/>
                <a:gd name="T24" fmla="*/ 1075 w 1624"/>
                <a:gd name="T25" fmla="*/ 1737 h 1851"/>
                <a:gd name="T26" fmla="*/ 343 w 1624"/>
                <a:gd name="T27" fmla="*/ 1734 h 1851"/>
                <a:gd name="T28" fmla="*/ 136 w 1624"/>
                <a:gd name="T29" fmla="*/ 1851 h 1851"/>
                <a:gd name="T30" fmla="*/ 184 w 1624"/>
                <a:gd name="T31" fmla="*/ 1422 h 1851"/>
                <a:gd name="T32" fmla="*/ 136 w 1624"/>
                <a:gd name="T33" fmla="*/ 1011 h 1851"/>
                <a:gd name="T34" fmla="*/ 253 w 1624"/>
                <a:gd name="T35" fmla="*/ 408 h 1851"/>
                <a:gd name="T36" fmla="*/ 577 w 1624"/>
                <a:gd name="T37" fmla="*/ 57 h 1851"/>
                <a:gd name="T38" fmla="*/ 808 w 1624"/>
                <a:gd name="T39" fmla="*/ 183 h 1851"/>
                <a:gd name="T40" fmla="*/ 1075 w 1624"/>
                <a:gd name="T41" fmla="*/ 240 h 1851"/>
                <a:gd name="T42" fmla="*/ 1069 w 1624"/>
                <a:gd name="T43" fmla="*/ 342 h 1851"/>
                <a:gd name="T44" fmla="*/ 1492 w 1624"/>
                <a:gd name="T45" fmla="*/ 876 h 1851"/>
                <a:gd name="T46" fmla="*/ 1351 w 1624"/>
                <a:gd name="T47" fmla="*/ 234 h 1851"/>
                <a:gd name="T48" fmla="*/ 379 w 1624"/>
                <a:gd name="T49" fmla="*/ 636 h 1851"/>
                <a:gd name="T50" fmla="*/ 745 w 1624"/>
                <a:gd name="T51" fmla="*/ 432 h 1851"/>
                <a:gd name="T52" fmla="*/ 511 w 1624"/>
                <a:gd name="T53" fmla="*/ 342 h 1851"/>
                <a:gd name="T54" fmla="*/ 391 w 1624"/>
                <a:gd name="T55" fmla="*/ 345 h 1851"/>
                <a:gd name="T56" fmla="*/ 484 w 1624"/>
                <a:gd name="T57" fmla="*/ 360 h 1851"/>
                <a:gd name="T58" fmla="*/ 370 w 1624"/>
                <a:gd name="T59" fmla="*/ 369 h 1851"/>
                <a:gd name="T60" fmla="*/ 859 w 1624"/>
                <a:gd name="T61" fmla="*/ 312 h 1851"/>
                <a:gd name="T62" fmla="*/ 1231 w 1624"/>
                <a:gd name="T63" fmla="*/ 459 h 1851"/>
                <a:gd name="T64" fmla="*/ 1360 w 1624"/>
                <a:gd name="T65" fmla="*/ 711 h 1851"/>
                <a:gd name="T66" fmla="*/ 772 w 1624"/>
                <a:gd name="T67" fmla="*/ 414 h 1851"/>
                <a:gd name="T68" fmla="*/ 811 w 1624"/>
                <a:gd name="T69" fmla="*/ 522 h 1851"/>
                <a:gd name="T70" fmla="*/ 1210 w 1624"/>
                <a:gd name="T71" fmla="*/ 810 h 1851"/>
                <a:gd name="T72" fmla="*/ 283 w 1624"/>
                <a:gd name="T73" fmla="*/ 501 h 1851"/>
                <a:gd name="T74" fmla="*/ 331 w 1624"/>
                <a:gd name="T75" fmla="*/ 561 h 1851"/>
                <a:gd name="T76" fmla="*/ 331 w 1624"/>
                <a:gd name="T77" fmla="*/ 642 h 1851"/>
                <a:gd name="T78" fmla="*/ 748 w 1624"/>
                <a:gd name="T79" fmla="*/ 621 h 1851"/>
                <a:gd name="T80" fmla="*/ 892 w 1624"/>
                <a:gd name="T81" fmla="*/ 1083 h 1851"/>
                <a:gd name="T82" fmla="*/ 418 w 1624"/>
                <a:gd name="T83" fmla="*/ 723 h 1851"/>
                <a:gd name="T84" fmla="*/ 886 w 1624"/>
                <a:gd name="T85" fmla="*/ 1005 h 1851"/>
                <a:gd name="T86" fmla="*/ 682 w 1624"/>
                <a:gd name="T87" fmla="*/ 930 h 1851"/>
                <a:gd name="T88" fmla="*/ 982 w 1624"/>
                <a:gd name="T89" fmla="*/ 1002 h 1851"/>
                <a:gd name="T90" fmla="*/ 433 w 1624"/>
                <a:gd name="T91" fmla="*/ 702 h 1851"/>
                <a:gd name="T92" fmla="*/ 892 w 1624"/>
                <a:gd name="T93" fmla="*/ 1104 h 1851"/>
                <a:gd name="T94" fmla="*/ 1357 w 1624"/>
                <a:gd name="T95" fmla="*/ 840 h 1851"/>
                <a:gd name="T96" fmla="*/ 850 w 1624"/>
                <a:gd name="T97" fmla="*/ 573 h 1851"/>
                <a:gd name="T98" fmla="*/ 457 w 1624"/>
                <a:gd name="T99" fmla="*/ 954 h 1851"/>
                <a:gd name="T100" fmla="*/ 154 w 1624"/>
                <a:gd name="T101" fmla="*/ 1164 h 1851"/>
                <a:gd name="T102" fmla="*/ 163 w 1624"/>
                <a:gd name="T103" fmla="*/ 1305 h 1851"/>
                <a:gd name="T104" fmla="*/ 238 w 1624"/>
                <a:gd name="T105" fmla="*/ 1254 h 1851"/>
                <a:gd name="T106" fmla="*/ 166 w 1624"/>
                <a:gd name="T107" fmla="*/ 1149 h 1851"/>
                <a:gd name="T108" fmla="*/ 523 w 1624"/>
                <a:gd name="T109" fmla="*/ 1281 h 1851"/>
                <a:gd name="T110" fmla="*/ 1033 w 1624"/>
                <a:gd name="T111" fmla="*/ 1290 h 1851"/>
                <a:gd name="T112" fmla="*/ 1150 w 1624"/>
                <a:gd name="T113" fmla="*/ 1530 h 1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4" h="1851">
                  <a:moveTo>
                    <a:pt x="253" y="408"/>
                  </a:moveTo>
                  <a:cubicBezTo>
                    <a:pt x="282" y="288"/>
                    <a:pt x="333" y="204"/>
                    <a:pt x="445" y="174"/>
                  </a:cubicBezTo>
                  <a:cubicBezTo>
                    <a:pt x="459" y="170"/>
                    <a:pt x="475" y="173"/>
                    <a:pt x="490" y="168"/>
                  </a:cubicBezTo>
                  <a:cubicBezTo>
                    <a:pt x="530" y="155"/>
                    <a:pt x="570" y="121"/>
                    <a:pt x="613" y="111"/>
                  </a:cubicBezTo>
                  <a:cubicBezTo>
                    <a:pt x="597" y="92"/>
                    <a:pt x="576" y="78"/>
                    <a:pt x="550" y="69"/>
                  </a:cubicBezTo>
                  <a:cubicBezTo>
                    <a:pt x="602" y="18"/>
                    <a:pt x="694" y="7"/>
                    <a:pt x="790" y="0"/>
                  </a:cubicBezTo>
                  <a:cubicBezTo>
                    <a:pt x="811" y="0"/>
                    <a:pt x="832" y="0"/>
                    <a:pt x="853" y="0"/>
                  </a:cubicBezTo>
                  <a:cubicBezTo>
                    <a:pt x="947" y="6"/>
                    <a:pt x="1018" y="35"/>
                    <a:pt x="1081" y="72"/>
                  </a:cubicBezTo>
                  <a:cubicBezTo>
                    <a:pt x="1074" y="47"/>
                    <a:pt x="1049" y="24"/>
                    <a:pt x="1048" y="3"/>
                  </a:cubicBezTo>
                  <a:cubicBezTo>
                    <a:pt x="1145" y="6"/>
                    <a:pt x="1198" y="52"/>
                    <a:pt x="1252" y="99"/>
                  </a:cubicBezTo>
                  <a:cubicBezTo>
                    <a:pt x="1295" y="136"/>
                    <a:pt x="1342" y="174"/>
                    <a:pt x="1360" y="225"/>
                  </a:cubicBezTo>
                  <a:cubicBezTo>
                    <a:pt x="1488" y="278"/>
                    <a:pt x="1582" y="365"/>
                    <a:pt x="1624" y="504"/>
                  </a:cubicBezTo>
                  <a:cubicBezTo>
                    <a:pt x="1604" y="517"/>
                    <a:pt x="1574" y="504"/>
                    <a:pt x="1549" y="504"/>
                  </a:cubicBezTo>
                  <a:cubicBezTo>
                    <a:pt x="1613" y="628"/>
                    <a:pt x="1565" y="804"/>
                    <a:pt x="1522" y="915"/>
                  </a:cubicBezTo>
                  <a:cubicBezTo>
                    <a:pt x="1510" y="910"/>
                    <a:pt x="1507" y="896"/>
                    <a:pt x="1495" y="891"/>
                  </a:cubicBezTo>
                  <a:cubicBezTo>
                    <a:pt x="1467" y="913"/>
                    <a:pt x="1465" y="960"/>
                    <a:pt x="1447" y="990"/>
                  </a:cubicBezTo>
                  <a:cubicBezTo>
                    <a:pt x="1425" y="1027"/>
                    <a:pt x="1396" y="1052"/>
                    <a:pt x="1342" y="1059"/>
                  </a:cubicBezTo>
                  <a:cubicBezTo>
                    <a:pt x="1325" y="1059"/>
                    <a:pt x="1308" y="1059"/>
                    <a:pt x="1291" y="1059"/>
                  </a:cubicBezTo>
                  <a:cubicBezTo>
                    <a:pt x="1259" y="1058"/>
                    <a:pt x="1247" y="1037"/>
                    <a:pt x="1231" y="1020"/>
                  </a:cubicBezTo>
                  <a:cubicBezTo>
                    <a:pt x="1201" y="1049"/>
                    <a:pt x="1159" y="1066"/>
                    <a:pt x="1120" y="1086"/>
                  </a:cubicBezTo>
                  <a:cubicBezTo>
                    <a:pt x="1042" y="1117"/>
                    <a:pt x="951" y="1133"/>
                    <a:pt x="865" y="1152"/>
                  </a:cubicBezTo>
                  <a:cubicBezTo>
                    <a:pt x="842" y="1152"/>
                    <a:pt x="819" y="1152"/>
                    <a:pt x="796" y="1152"/>
                  </a:cubicBezTo>
                  <a:cubicBezTo>
                    <a:pt x="709" y="1142"/>
                    <a:pt x="645" y="1128"/>
                    <a:pt x="586" y="1092"/>
                  </a:cubicBezTo>
                  <a:cubicBezTo>
                    <a:pt x="551" y="1140"/>
                    <a:pt x="521" y="1193"/>
                    <a:pt x="493" y="1248"/>
                  </a:cubicBezTo>
                  <a:cubicBezTo>
                    <a:pt x="511" y="1254"/>
                    <a:pt x="534" y="1255"/>
                    <a:pt x="541" y="1272"/>
                  </a:cubicBezTo>
                  <a:cubicBezTo>
                    <a:pt x="532" y="1303"/>
                    <a:pt x="532" y="1337"/>
                    <a:pt x="511" y="1350"/>
                  </a:cubicBezTo>
                  <a:cubicBezTo>
                    <a:pt x="439" y="1395"/>
                    <a:pt x="399" y="1264"/>
                    <a:pt x="478" y="1254"/>
                  </a:cubicBezTo>
                  <a:cubicBezTo>
                    <a:pt x="496" y="1185"/>
                    <a:pt x="533" y="1135"/>
                    <a:pt x="571" y="1086"/>
                  </a:cubicBezTo>
                  <a:cubicBezTo>
                    <a:pt x="528" y="1050"/>
                    <a:pt x="461" y="1028"/>
                    <a:pt x="442" y="969"/>
                  </a:cubicBezTo>
                  <a:cubicBezTo>
                    <a:pt x="432" y="936"/>
                    <a:pt x="439" y="902"/>
                    <a:pt x="406" y="882"/>
                  </a:cubicBezTo>
                  <a:cubicBezTo>
                    <a:pt x="395" y="877"/>
                    <a:pt x="363" y="877"/>
                    <a:pt x="352" y="882"/>
                  </a:cubicBezTo>
                  <a:cubicBezTo>
                    <a:pt x="263" y="887"/>
                    <a:pt x="196" y="914"/>
                    <a:pt x="127" y="939"/>
                  </a:cubicBezTo>
                  <a:cubicBezTo>
                    <a:pt x="149" y="1004"/>
                    <a:pt x="180" y="1060"/>
                    <a:pt x="205" y="1122"/>
                  </a:cubicBezTo>
                  <a:cubicBezTo>
                    <a:pt x="242" y="1117"/>
                    <a:pt x="267" y="1100"/>
                    <a:pt x="301" y="1092"/>
                  </a:cubicBezTo>
                  <a:cubicBezTo>
                    <a:pt x="332" y="1047"/>
                    <a:pt x="341" y="980"/>
                    <a:pt x="394" y="957"/>
                  </a:cubicBezTo>
                  <a:cubicBezTo>
                    <a:pt x="397" y="974"/>
                    <a:pt x="376" y="989"/>
                    <a:pt x="364" y="1008"/>
                  </a:cubicBezTo>
                  <a:cubicBezTo>
                    <a:pt x="307" y="1100"/>
                    <a:pt x="272" y="1214"/>
                    <a:pt x="238" y="1335"/>
                  </a:cubicBezTo>
                  <a:cubicBezTo>
                    <a:pt x="225" y="1381"/>
                    <a:pt x="208" y="1430"/>
                    <a:pt x="199" y="1476"/>
                  </a:cubicBezTo>
                  <a:cubicBezTo>
                    <a:pt x="193" y="1506"/>
                    <a:pt x="194" y="1533"/>
                    <a:pt x="187" y="1560"/>
                  </a:cubicBezTo>
                  <a:cubicBezTo>
                    <a:pt x="176" y="1604"/>
                    <a:pt x="157" y="1653"/>
                    <a:pt x="160" y="1716"/>
                  </a:cubicBezTo>
                  <a:cubicBezTo>
                    <a:pt x="210" y="1716"/>
                    <a:pt x="260" y="1716"/>
                    <a:pt x="310" y="1716"/>
                  </a:cubicBezTo>
                  <a:cubicBezTo>
                    <a:pt x="327" y="1723"/>
                    <a:pt x="357" y="1717"/>
                    <a:pt x="379" y="1719"/>
                  </a:cubicBezTo>
                  <a:cubicBezTo>
                    <a:pt x="442" y="1719"/>
                    <a:pt x="505" y="1719"/>
                    <a:pt x="568" y="1719"/>
                  </a:cubicBezTo>
                  <a:cubicBezTo>
                    <a:pt x="587" y="1719"/>
                    <a:pt x="606" y="1719"/>
                    <a:pt x="625" y="1719"/>
                  </a:cubicBezTo>
                  <a:cubicBezTo>
                    <a:pt x="642" y="1719"/>
                    <a:pt x="659" y="1719"/>
                    <a:pt x="676" y="1719"/>
                  </a:cubicBezTo>
                  <a:cubicBezTo>
                    <a:pt x="703" y="1726"/>
                    <a:pt x="743" y="1720"/>
                    <a:pt x="775" y="1722"/>
                  </a:cubicBezTo>
                  <a:cubicBezTo>
                    <a:pt x="802" y="1722"/>
                    <a:pt x="829" y="1722"/>
                    <a:pt x="856" y="1722"/>
                  </a:cubicBezTo>
                  <a:cubicBezTo>
                    <a:pt x="881" y="1722"/>
                    <a:pt x="906" y="1722"/>
                    <a:pt x="931" y="1722"/>
                  </a:cubicBezTo>
                  <a:cubicBezTo>
                    <a:pt x="948" y="1722"/>
                    <a:pt x="965" y="1722"/>
                    <a:pt x="982" y="1722"/>
                  </a:cubicBezTo>
                  <a:cubicBezTo>
                    <a:pt x="979" y="1706"/>
                    <a:pt x="991" y="1690"/>
                    <a:pt x="994" y="1671"/>
                  </a:cubicBezTo>
                  <a:cubicBezTo>
                    <a:pt x="1001" y="1658"/>
                    <a:pt x="995" y="1632"/>
                    <a:pt x="997" y="1614"/>
                  </a:cubicBezTo>
                  <a:cubicBezTo>
                    <a:pt x="997" y="1604"/>
                    <a:pt x="997" y="1594"/>
                    <a:pt x="997" y="1584"/>
                  </a:cubicBezTo>
                  <a:cubicBezTo>
                    <a:pt x="998" y="1443"/>
                    <a:pt x="1013" y="1293"/>
                    <a:pt x="1033" y="1161"/>
                  </a:cubicBezTo>
                  <a:cubicBezTo>
                    <a:pt x="1047" y="1170"/>
                    <a:pt x="1035" y="1205"/>
                    <a:pt x="1039" y="1224"/>
                  </a:cubicBezTo>
                  <a:cubicBezTo>
                    <a:pt x="1032" y="1228"/>
                    <a:pt x="1038" y="1245"/>
                    <a:pt x="1036" y="1254"/>
                  </a:cubicBezTo>
                  <a:cubicBezTo>
                    <a:pt x="1036" y="1256"/>
                    <a:pt x="1036" y="1258"/>
                    <a:pt x="1036" y="1260"/>
                  </a:cubicBezTo>
                  <a:cubicBezTo>
                    <a:pt x="1062" y="1290"/>
                    <a:pt x="1093" y="1315"/>
                    <a:pt x="1123" y="1341"/>
                  </a:cubicBezTo>
                  <a:cubicBezTo>
                    <a:pt x="1179" y="1317"/>
                    <a:pt x="1229" y="1286"/>
                    <a:pt x="1279" y="1257"/>
                  </a:cubicBezTo>
                  <a:cubicBezTo>
                    <a:pt x="1233" y="1196"/>
                    <a:pt x="1159" y="1147"/>
                    <a:pt x="1117" y="1092"/>
                  </a:cubicBezTo>
                  <a:cubicBezTo>
                    <a:pt x="1120" y="1092"/>
                    <a:pt x="1122" y="1091"/>
                    <a:pt x="1123" y="1089"/>
                  </a:cubicBezTo>
                  <a:cubicBezTo>
                    <a:pt x="1165" y="1104"/>
                    <a:pt x="1226" y="1176"/>
                    <a:pt x="1261" y="1215"/>
                  </a:cubicBezTo>
                  <a:cubicBezTo>
                    <a:pt x="1269" y="1224"/>
                    <a:pt x="1301" y="1257"/>
                    <a:pt x="1300" y="1263"/>
                  </a:cubicBezTo>
                  <a:cubicBezTo>
                    <a:pt x="1297" y="1278"/>
                    <a:pt x="1257" y="1279"/>
                    <a:pt x="1255" y="1293"/>
                  </a:cubicBezTo>
                  <a:cubicBezTo>
                    <a:pt x="1296" y="1309"/>
                    <a:pt x="1313" y="1349"/>
                    <a:pt x="1327" y="1392"/>
                  </a:cubicBezTo>
                  <a:cubicBezTo>
                    <a:pt x="1285" y="1447"/>
                    <a:pt x="1213" y="1472"/>
                    <a:pt x="1147" y="1503"/>
                  </a:cubicBezTo>
                  <a:cubicBezTo>
                    <a:pt x="1157" y="1508"/>
                    <a:pt x="1166" y="1514"/>
                    <a:pt x="1168" y="1527"/>
                  </a:cubicBezTo>
                  <a:cubicBezTo>
                    <a:pt x="1168" y="1537"/>
                    <a:pt x="1168" y="1547"/>
                    <a:pt x="1168" y="1557"/>
                  </a:cubicBezTo>
                  <a:cubicBezTo>
                    <a:pt x="1161" y="1586"/>
                    <a:pt x="1135" y="1596"/>
                    <a:pt x="1102" y="1599"/>
                  </a:cubicBezTo>
                  <a:cubicBezTo>
                    <a:pt x="1088" y="1599"/>
                    <a:pt x="1074" y="1599"/>
                    <a:pt x="1060" y="1599"/>
                  </a:cubicBezTo>
                  <a:cubicBezTo>
                    <a:pt x="1043" y="1598"/>
                    <a:pt x="1031" y="1592"/>
                    <a:pt x="1021" y="1584"/>
                  </a:cubicBezTo>
                  <a:cubicBezTo>
                    <a:pt x="1021" y="1588"/>
                    <a:pt x="1021" y="1592"/>
                    <a:pt x="1021" y="1596"/>
                  </a:cubicBezTo>
                  <a:cubicBezTo>
                    <a:pt x="1021" y="1607"/>
                    <a:pt x="1021" y="1618"/>
                    <a:pt x="1021" y="1629"/>
                  </a:cubicBezTo>
                  <a:cubicBezTo>
                    <a:pt x="1017" y="1655"/>
                    <a:pt x="1019" y="1687"/>
                    <a:pt x="1015" y="1713"/>
                  </a:cubicBezTo>
                  <a:cubicBezTo>
                    <a:pt x="1011" y="1713"/>
                    <a:pt x="1012" y="1718"/>
                    <a:pt x="1012" y="1722"/>
                  </a:cubicBezTo>
                  <a:cubicBezTo>
                    <a:pt x="1018" y="1729"/>
                    <a:pt x="1037" y="1723"/>
                    <a:pt x="1048" y="1725"/>
                  </a:cubicBezTo>
                  <a:cubicBezTo>
                    <a:pt x="1060" y="1725"/>
                    <a:pt x="1072" y="1725"/>
                    <a:pt x="1084" y="1725"/>
                  </a:cubicBezTo>
                  <a:cubicBezTo>
                    <a:pt x="1091" y="1725"/>
                    <a:pt x="1093" y="1730"/>
                    <a:pt x="1102" y="1728"/>
                  </a:cubicBezTo>
                  <a:cubicBezTo>
                    <a:pt x="1101" y="1739"/>
                    <a:pt x="1086" y="1736"/>
                    <a:pt x="1075" y="1737"/>
                  </a:cubicBezTo>
                  <a:cubicBezTo>
                    <a:pt x="1027" y="1737"/>
                    <a:pt x="979" y="1737"/>
                    <a:pt x="931" y="1737"/>
                  </a:cubicBezTo>
                  <a:cubicBezTo>
                    <a:pt x="879" y="1737"/>
                    <a:pt x="827" y="1737"/>
                    <a:pt x="775" y="1737"/>
                  </a:cubicBezTo>
                  <a:cubicBezTo>
                    <a:pt x="730" y="1730"/>
                    <a:pt x="672" y="1736"/>
                    <a:pt x="622" y="1734"/>
                  </a:cubicBezTo>
                  <a:cubicBezTo>
                    <a:pt x="587" y="1734"/>
                    <a:pt x="552" y="1734"/>
                    <a:pt x="517" y="1734"/>
                  </a:cubicBezTo>
                  <a:cubicBezTo>
                    <a:pt x="486" y="1734"/>
                    <a:pt x="455" y="1734"/>
                    <a:pt x="424" y="1734"/>
                  </a:cubicBezTo>
                  <a:cubicBezTo>
                    <a:pt x="397" y="1734"/>
                    <a:pt x="370" y="1734"/>
                    <a:pt x="343" y="1734"/>
                  </a:cubicBezTo>
                  <a:cubicBezTo>
                    <a:pt x="323" y="1736"/>
                    <a:pt x="295" y="1730"/>
                    <a:pt x="280" y="1737"/>
                  </a:cubicBezTo>
                  <a:cubicBezTo>
                    <a:pt x="263" y="1737"/>
                    <a:pt x="246" y="1737"/>
                    <a:pt x="229" y="1737"/>
                  </a:cubicBezTo>
                  <a:cubicBezTo>
                    <a:pt x="210" y="1739"/>
                    <a:pt x="183" y="1733"/>
                    <a:pt x="169" y="1740"/>
                  </a:cubicBezTo>
                  <a:cubicBezTo>
                    <a:pt x="166" y="1740"/>
                    <a:pt x="163" y="1740"/>
                    <a:pt x="160" y="1740"/>
                  </a:cubicBezTo>
                  <a:cubicBezTo>
                    <a:pt x="155" y="1746"/>
                    <a:pt x="157" y="1759"/>
                    <a:pt x="154" y="1767"/>
                  </a:cubicBezTo>
                  <a:cubicBezTo>
                    <a:pt x="149" y="1796"/>
                    <a:pt x="145" y="1826"/>
                    <a:pt x="136" y="1851"/>
                  </a:cubicBezTo>
                  <a:cubicBezTo>
                    <a:pt x="133" y="1851"/>
                    <a:pt x="130" y="1851"/>
                    <a:pt x="127" y="1851"/>
                  </a:cubicBezTo>
                  <a:cubicBezTo>
                    <a:pt x="127" y="1841"/>
                    <a:pt x="127" y="1831"/>
                    <a:pt x="127" y="1821"/>
                  </a:cubicBezTo>
                  <a:cubicBezTo>
                    <a:pt x="129" y="1804"/>
                    <a:pt x="131" y="1787"/>
                    <a:pt x="130" y="1767"/>
                  </a:cubicBezTo>
                  <a:cubicBezTo>
                    <a:pt x="146" y="1686"/>
                    <a:pt x="141" y="1614"/>
                    <a:pt x="166" y="1539"/>
                  </a:cubicBezTo>
                  <a:cubicBezTo>
                    <a:pt x="173" y="1535"/>
                    <a:pt x="167" y="1518"/>
                    <a:pt x="169" y="1509"/>
                  </a:cubicBezTo>
                  <a:cubicBezTo>
                    <a:pt x="171" y="1477"/>
                    <a:pt x="177" y="1449"/>
                    <a:pt x="184" y="1422"/>
                  </a:cubicBezTo>
                  <a:cubicBezTo>
                    <a:pt x="173" y="1420"/>
                    <a:pt x="170" y="1426"/>
                    <a:pt x="160" y="1425"/>
                  </a:cubicBezTo>
                  <a:cubicBezTo>
                    <a:pt x="150" y="1425"/>
                    <a:pt x="140" y="1425"/>
                    <a:pt x="130" y="1425"/>
                  </a:cubicBezTo>
                  <a:cubicBezTo>
                    <a:pt x="30" y="1437"/>
                    <a:pt x="12" y="1254"/>
                    <a:pt x="136" y="1290"/>
                  </a:cubicBezTo>
                  <a:cubicBezTo>
                    <a:pt x="119" y="1261"/>
                    <a:pt x="88" y="1236"/>
                    <a:pt x="61" y="1203"/>
                  </a:cubicBezTo>
                  <a:cubicBezTo>
                    <a:pt x="40" y="1178"/>
                    <a:pt x="0" y="1130"/>
                    <a:pt x="7" y="1095"/>
                  </a:cubicBezTo>
                  <a:cubicBezTo>
                    <a:pt x="16" y="1052"/>
                    <a:pt x="106" y="1030"/>
                    <a:pt x="136" y="1011"/>
                  </a:cubicBezTo>
                  <a:cubicBezTo>
                    <a:pt x="128" y="984"/>
                    <a:pt x="113" y="964"/>
                    <a:pt x="109" y="933"/>
                  </a:cubicBezTo>
                  <a:cubicBezTo>
                    <a:pt x="197" y="901"/>
                    <a:pt x="290" y="874"/>
                    <a:pt x="403" y="867"/>
                  </a:cubicBezTo>
                  <a:cubicBezTo>
                    <a:pt x="384" y="816"/>
                    <a:pt x="366" y="764"/>
                    <a:pt x="364" y="696"/>
                  </a:cubicBezTo>
                  <a:cubicBezTo>
                    <a:pt x="254" y="731"/>
                    <a:pt x="228" y="575"/>
                    <a:pt x="265" y="498"/>
                  </a:cubicBezTo>
                  <a:cubicBezTo>
                    <a:pt x="258" y="482"/>
                    <a:pt x="253" y="464"/>
                    <a:pt x="253" y="441"/>
                  </a:cubicBezTo>
                  <a:cubicBezTo>
                    <a:pt x="253" y="430"/>
                    <a:pt x="253" y="419"/>
                    <a:pt x="253" y="408"/>
                  </a:cubicBezTo>
                  <a:close/>
                  <a:moveTo>
                    <a:pt x="1276" y="135"/>
                  </a:moveTo>
                  <a:cubicBezTo>
                    <a:pt x="1220" y="91"/>
                    <a:pt x="1154" y="41"/>
                    <a:pt x="1075" y="30"/>
                  </a:cubicBezTo>
                  <a:cubicBezTo>
                    <a:pt x="1089" y="54"/>
                    <a:pt x="1122" y="88"/>
                    <a:pt x="1111" y="117"/>
                  </a:cubicBezTo>
                  <a:cubicBezTo>
                    <a:pt x="1104" y="111"/>
                    <a:pt x="1100" y="102"/>
                    <a:pt x="1096" y="93"/>
                  </a:cubicBezTo>
                  <a:cubicBezTo>
                    <a:pt x="1006" y="55"/>
                    <a:pt x="908" y="2"/>
                    <a:pt x="775" y="15"/>
                  </a:cubicBezTo>
                  <a:cubicBezTo>
                    <a:pt x="710" y="22"/>
                    <a:pt x="641" y="50"/>
                    <a:pt x="577" y="57"/>
                  </a:cubicBezTo>
                  <a:cubicBezTo>
                    <a:pt x="590" y="84"/>
                    <a:pt x="621" y="93"/>
                    <a:pt x="631" y="123"/>
                  </a:cubicBezTo>
                  <a:cubicBezTo>
                    <a:pt x="594" y="130"/>
                    <a:pt x="565" y="145"/>
                    <a:pt x="535" y="159"/>
                  </a:cubicBezTo>
                  <a:cubicBezTo>
                    <a:pt x="520" y="170"/>
                    <a:pt x="567" y="163"/>
                    <a:pt x="580" y="165"/>
                  </a:cubicBezTo>
                  <a:cubicBezTo>
                    <a:pt x="607" y="167"/>
                    <a:pt x="626" y="173"/>
                    <a:pt x="649" y="180"/>
                  </a:cubicBezTo>
                  <a:cubicBezTo>
                    <a:pt x="671" y="187"/>
                    <a:pt x="694" y="204"/>
                    <a:pt x="712" y="204"/>
                  </a:cubicBezTo>
                  <a:cubicBezTo>
                    <a:pt x="744" y="205"/>
                    <a:pt x="767" y="168"/>
                    <a:pt x="808" y="183"/>
                  </a:cubicBezTo>
                  <a:cubicBezTo>
                    <a:pt x="773" y="187"/>
                    <a:pt x="748" y="201"/>
                    <a:pt x="718" y="210"/>
                  </a:cubicBezTo>
                  <a:cubicBezTo>
                    <a:pt x="744" y="234"/>
                    <a:pt x="770" y="258"/>
                    <a:pt x="787" y="291"/>
                  </a:cubicBezTo>
                  <a:cubicBezTo>
                    <a:pt x="795" y="291"/>
                    <a:pt x="803" y="291"/>
                    <a:pt x="811" y="291"/>
                  </a:cubicBezTo>
                  <a:cubicBezTo>
                    <a:pt x="829" y="298"/>
                    <a:pt x="860" y="292"/>
                    <a:pt x="883" y="294"/>
                  </a:cubicBezTo>
                  <a:cubicBezTo>
                    <a:pt x="934" y="275"/>
                    <a:pt x="975" y="246"/>
                    <a:pt x="1039" y="240"/>
                  </a:cubicBezTo>
                  <a:cubicBezTo>
                    <a:pt x="1051" y="240"/>
                    <a:pt x="1063" y="240"/>
                    <a:pt x="1075" y="240"/>
                  </a:cubicBezTo>
                  <a:cubicBezTo>
                    <a:pt x="1080" y="240"/>
                    <a:pt x="1083" y="242"/>
                    <a:pt x="1084" y="246"/>
                  </a:cubicBezTo>
                  <a:cubicBezTo>
                    <a:pt x="1015" y="252"/>
                    <a:pt x="930" y="290"/>
                    <a:pt x="874" y="324"/>
                  </a:cubicBezTo>
                  <a:cubicBezTo>
                    <a:pt x="843" y="343"/>
                    <a:pt x="803" y="362"/>
                    <a:pt x="826" y="408"/>
                  </a:cubicBezTo>
                  <a:cubicBezTo>
                    <a:pt x="843" y="415"/>
                    <a:pt x="873" y="409"/>
                    <a:pt x="895" y="411"/>
                  </a:cubicBezTo>
                  <a:cubicBezTo>
                    <a:pt x="905" y="411"/>
                    <a:pt x="915" y="411"/>
                    <a:pt x="925" y="411"/>
                  </a:cubicBezTo>
                  <a:cubicBezTo>
                    <a:pt x="962" y="377"/>
                    <a:pt x="1004" y="348"/>
                    <a:pt x="1069" y="342"/>
                  </a:cubicBezTo>
                  <a:cubicBezTo>
                    <a:pt x="1087" y="342"/>
                    <a:pt x="1105" y="342"/>
                    <a:pt x="1123" y="342"/>
                  </a:cubicBezTo>
                  <a:cubicBezTo>
                    <a:pt x="1288" y="352"/>
                    <a:pt x="1381" y="434"/>
                    <a:pt x="1393" y="597"/>
                  </a:cubicBezTo>
                  <a:cubicBezTo>
                    <a:pt x="1393" y="614"/>
                    <a:pt x="1393" y="631"/>
                    <a:pt x="1393" y="648"/>
                  </a:cubicBezTo>
                  <a:cubicBezTo>
                    <a:pt x="1380" y="721"/>
                    <a:pt x="1334" y="761"/>
                    <a:pt x="1324" y="837"/>
                  </a:cubicBezTo>
                  <a:cubicBezTo>
                    <a:pt x="1384" y="803"/>
                    <a:pt x="1465" y="838"/>
                    <a:pt x="1468" y="906"/>
                  </a:cubicBezTo>
                  <a:cubicBezTo>
                    <a:pt x="1475" y="895"/>
                    <a:pt x="1481" y="883"/>
                    <a:pt x="1492" y="876"/>
                  </a:cubicBezTo>
                  <a:cubicBezTo>
                    <a:pt x="1483" y="858"/>
                    <a:pt x="1497" y="859"/>
                    <a:pt x="1507" y="852"/>
                  </a:cubicBezTo>
                  <a:cubicBezTo>
                    <a:pt x="1505" y="868"/>
                    <a:pt x="1512" y="875"/>
                    <a:pt x="1522" y="879"/>
                  </a:cubicBezTo>
                  <a:cubicBezTo>
                    <a:pt x="1567" y="765"/>
                    <a:pt x="1599" y="556"/>
                    <a:pt x="1495" y="483"/>
                  </a:cubicBezTo>
                  <a:cubicBezTo>
                    <a:pt x="1524" y="478"/>
                    <a:pt x="1563" y="488"/>
                    <a:pt x="1597" y="489"/>
                  </a:cubicBezTo>
                  <a:cubicBezTo>
                    <a:pt x="1574" y="437"/>
                    <a:pt x="1544" y="392"/>
                    <a:pt x="1513" y="348"/>
                  </a:cubicBezTo>
                  <a:cubicBezTo>
                    <a:pt x="1458" y="313"/>
                    <a:pt x="1407" y="258"/>
                    <a:pt x="1351" y="234"/>
                  </a:cubicBezTo>
                  <a:cubicBezTo>
                    <a:pt x="1343" y="208"/>
                    <a:pt x="1326" y="191"/>
                    <a:pt x="1312" y="171"/>
                  </a:cubicBezTo>
                  <a:cubicBezTo>
                    <a:pt x="1301" y="158"/>
                    <a:pt x="1289" y="146"/>
                    <a:pt x="1276" y="135"/>
                  </a:cubicBezTo>
                  <a:close/>
                  <a:moveTo>
                    <a:pt x="685" y="321"/>
                  </a:moveTo>
                  <a:cubicBezTo>
                    <a:pt x="614" y="315"/>
                    <a:pt x="562" y="343"/>
                    <a:pt x="511" y="348"/>
                  </a:cubicBezTo>
                  <a:cubicBezTo>
                    <a:pt x="452" y="418"/>
                    <a:pt x="389" y="484"/>
                    <a:pt x="382" y="606"/>
                  </a:cubicBezTo>
                  <a:cubicBezTo>
                    <a:pt x="375" y="610"/>
                    <a:pt x="381" y="627"/>
                    <a:pt x="379" y="636"/>
                  </a:cubicBezTo>
                  <a:cubicBezTo>
                    <a:pt x="379" y="641"/>
                    <a:pt x="379" y="646"/>
                    <a:pt x="379" y="651"/>
                  </a:cubicBezTo>
                  <a:cubicBezTo>
                    <a:pt x="396" y="662"/>
                    <a:pt x="411" y="682"/>
                    <a:pt x="436" y="684"/>
                  </a:cubicBezTo>
                  <a:cubicBezTo>
                    <a:pt x="457" y="686"/>
                    <a:pt x="482" y="669"/>
                    <a:pt x="496" y="693"/>
                  </a:cubicBezTo>
                  <a:cubicBezTo>
                    <a:pt x="506" y="698"/>
                    <a:pt x="537" y="698"/>
                    <a:pt x="547" y="693"/>
                  </a:cubicBezTo>
                  <a:cubicBezTo>
                    <a:pt x="704" y="677"/>
                    <a:pt x="792" y="592"/>
                    <a:pt x="811" y="438"/>
                  </a:cubicBezTo>
                  <a:cubicBezTo>
                    <a:pt x="790" y="435"/>
                    <a:pt x="764" y="437"/>
                    <a:pt x="745" y="432"/>
                  </a:cubicBezTo>
                  <a:cubicBezTo>
                    <a:pt x="744" y="388"/>
                    <a:pt x="780" y="381"/>
                    <a:pt x="796" y="354"/>
                  </a:cubicBezTo>
                  <a:cubicBezTo>
                    <a:pt x="790" y="342"/>
                    <a:pt x="785" y="329"/>
                    <a:pt x="781" y="315"/>
                  </a:cubicBezTo>
                  <a:cubicBezTo>
                    <a:pt x="758" y="314"/>
                    <a:pt x="742" y="320"/>
                    <a:pt x="718" y="318"/>
                  </a:cubicBezTo>
                  <a:cubicBezTo>
                    <a:pt x="708" y="320"/>
                    <a:pt x="690" y="314"/>
                    <a:pt x="685" y="321"/>
                  </a:cubicBezTo>
                  <a:close/>
                  <a:moveTo>
                    <a:pt x="484" y="360"/>
                  </a:moveTo>
                  <a:cubicBezTo>
                    <a:pt x="493" y="354"/>
                    <a:pt x="500" y="346"/>
                    <a:pt x="511" y="342"/>
                  </a:cubicBezTo>
                  <a:cubicBezTo>
                    <a:pt x="539" y="262"/>
                    <a:pt x="641" y="256"/>
                    <a:pt x="697" y="204"/>
                  </a:cubicBezTo>
                  <a:cubicBezTo>
                    <a:pt x="653" y="175"/>
                    <a:pt x="580" y="175"/>
                    <a:pt x="505" y="177"/>
                  </a:cubicBezTo>
                  <a:cubicBezTo>
                    <a:pt x="483" y="190"/>
                    <a:pt x="464" y="206"/>
                    <a:pt x="445" y="222"/>
                  </a:cubicBezTo>
                  <a:cubicBezTo>
                    <a:pt x="431" y="234"/>
                    <a:pt x="418" y="247"/>
                    <a:pt x="406" y="261"/>
                  </a:cubicBezTo>
                  <a:cubicBezTo>
                    <a:pt x="383" y="288"/>
                    <a:pt x="359" y="314"/>
                    <a:pt x="343" y="348"/>
                  </a:cubicBezTo>
                  <a:cubicBezTo>
                    <a:pt x="360" y="350"/>
                    <a:pt x="382" y="341"/>
                    <a:pt x="391" y="345"/>
                  </a:cubicBezTo>
                  <a:cubicBezTo>
                    <a:pt x="379" y="387"/>
                    <a:pt x="351" y="413"/>
                    <a:pt x="349" y="465"/>
                  </a:cubicBezTo>
                  <a:cubicBezTo>
                    <a:pt x="372" y="466"/>
                    <a:pt x="380" y="482"/>
                    <a:pt x="397" y="489"/>
                  </a:cubicBezTo>
                  <a:cubicBezTo>
                    <a:pt x="414" y="454"/>
                    <a:pt x="440" y="428"/>
                    <a:pt x="460" y="396"/>
                  </a:cubicBezTo>
                  <a:cubicBezTo>
                    <a:pt x="453" y="393"/>
                    <a:pt x="447" y="406"/>
                    <a:pt x="445" y="399"/>
                  </a:cubicBezTo>
                  <a:cubicBezTo>
                    <a:pt x="447" y="399"/>
                    <a:pt x="449" y="399"/>
                    <a:pt x="448" y="396"/>
                  </a:cubicBezTo>
                  <a:cubicBezTo>
                    <a:pt x="461" y="385"/>
                    <a:pt x="473" y="373"/>
                    <a:pt x="484" y="360"/>
                  </a:cubicBezTo>
                  <a:close/>
                  <a:moveTo>
                    <a:pt x="346" y="366"/>
                  </a:moveTo>
                  <a:cubicBezTo>
                    <a:pt x="339" y="364"/>
                    <a:pt x="324" y="370"/>
                    <a:pt x="322" y="363"/>
                  </a:cubicBezTo>
                  <a:cubicBezTo>
                    <a:pt x="352" y="287"/>
                    <a:pt x="403" y="232"/>
                    <a:pt x="463" y="186"/>
                  </a:cubicBezTo>
                  <a:cubicBezTo>
                    <a:pt x="339" y="217"/>
                    <a:pt x="245" y="323"/>
                    <a:pt x="277" y="480"/>
                  </a:cubicBezTo>
                  <a:cubicBezTo>
                    <a:pt x="293" y="472"/>
                    <a:pt x="305" y="460"/>
                    <a:pt x="331" y="462"/>
                  </a:cubicBezTo>
                  <a:cubicBezTo>
                    <a:pt x="340" y="427"/>
                    <a:pt x="355" y="398"/>
                    <a:pt x="370" y="369"/>
                  </a:cubicBezTo>
                  <a:cubicBezTo>
                    <a:pt x="382" y="361"/>
                    <a:pt x="347" y="360"/>
                    <a:pt x="346" y="366"/>
                  </a:cubicBezTo>
                  <a:close/>
                  <a:moveTo>
                    <a:pt x="703" y="219"/>
                  </a:moveTo>
                  <a:cubicBezTo>
                    <a:pt x="647" y="249"/>
                    <a:pt x="594" y="282"/>
                    <a:pt x="547" y="321"/>
                  </a:cubicBezTo>
                  <a:cubicBezTo>
                    <a:pt x="618" y="308"/>
                    <a:pt x="688" y="294"/>
                    <a:pt x="769" y="291"/>
                  </a:cubicBezTo>
                  <a:cubicBezTo>
                    <a:pt x="753" y="261"/>
                    <a:pt x="742" y="226"/>
                    <a:pt x="703" y="219"/>
                  </a:cubicBezTo>
                  <a:close/>
                  <a:moveTo>
                    <a:pt x="859" y="312"/>
                  </a:moveTo>
                  <a:cubicBezTo>
                    <a:pt x="837" y="312"/>
                    <a:pt x="813" y="310"/>
                    <a:pt x="799" y="318"/>
                  </a:cubicBezTo>
                  <a:cubicBezTo>
                    <a:pt x="808" y="323"/>
                    <a:pt x="806" y="339"/>
                    <a:pt x="814" y="345"/>
                  </a:cubicBezTo>
                  <a:cubicBezTo>
                    <a:pt x="826" y="331"/>
                    <a:pt x="846" y="325"/>
                    <a:pt x="859" y="312"/>
                  </a:cubicBezTo>
                  <a:close/>
                  <a:moveTo>
                    <a:pt x="1096" y="354"/>
                  </a:moveTo>
                  <a:cubicBezTo>
                    <a:pt x="1037" y="363"/>
                    <a:pt x="990" y="384"/>
                    <a:pt x="952" y="414"/>
                  </a:cubicBezTo>
                  <a:cubicBezTo>
                    <a:pt x="1054" y="420"/>
                    <a:pt x="1150" y="432"/>
                    <a:pt x="1231" y="459"/>
                  </a:cubicBezTo>
                  <a:cubicBezTo>
                    <a:pt x="1241" y="464"/>
                    <a:pt x="1244" y="457"/>
                    <a:pt x="1258" y="459"/>
                  </a:cubicBezTo>
                  <a:cubicBezTo>
                    <a:pt x="1269" y="487"/>
                    <a:pt x="1269" y="526"/>
                    <a:pt x="1273" y="561"/>
                  </a:cubicBezTo>
                  <a:cubicBezTo>
                    <a:pt x="1273" y="573"/>
                    <a:pt x="1273" y="585"/>
                    <a:pt x="1273" y="597"/>
                  </a:cubicBezTo>
                  <a:cubicBezTo>
                    <a:pt x="1272" y="671"/>
                    <a:pt x="1246" y="720"/>
                    <a:pt x="1234" y="783"/>
                  </a:cubicBezTo>
                  <a:cubicBezTo>
                    <a:pt x="1276" y="766"/>
                    <a:pt x="1317" y="748"/>
                    <a:pt x="1342" y="714"/>
                  </a:cubicBezTo>
                  <a:cubicBezTo>
                    <a:pt x="1351" y="718"/>
                    <a:pt x="1354" y="716"/>
                    <a:pt x="1360" y="711"/>
                  </a:cubicBezTo>
                  <a:cubicBezTo>
                    <a:pt x="1366" y="692"/>
                    <a:pt x="1376" y="677"/>
                    <a:pt x="1375" y="651"/>
                  </a:cubicBezTo>
                  <a:cubicBezTo>
                    <a:pt x="1380" y="637"/>
                    <a:pt x="1380" y="602"/>
                    <a:pt x="1375" y="588"/>
                  </a:cubicBezTo>
                  <a:cubicBezTo>
                    <a:pt x="1357" y="455"/>
                    <a:pt x="1288" y="373"/>
                    <a:pt x="1150" y="360"/>
                  </a:cubicBezTo>
                  <a:cubicBezTo>
                    <a:pt x="1148" y="354"/>
                    <a:pt x="1141" y="358"/>
                    <a:pt x="1147" y="351"/>
                  </a:cubicBezTo>
                  <a:cubicBezTo>
                    <a:pt x="1131" y="353"/>
                    <a:pt x="1107" y="347"/>
                    <a:pt x="1096" y="354"/>
                  </a:cubicBezTo>
                  <a:close/>
                  <a:moveTo>
                    <a:pt x="772" y="414"/>
                  </a:moveTo>
                  <a:cubicBezTo>
                    <a:pt x="787" y="416"/>
                    <a:pt x="794" y="410"/>
                    <a:pt x="808" y="411"/>
                  </a:cubicBezTo>
                  <a:cubicBezTo>
                    <a:pt x="807" y="399"/>
                    <a:pt x="808" y="385"/>
                    <a:pt x="799" y="381"/>
                  </a:cubicBezTo>
                  <a:cubicBezTo>
                    <a:pt x="791" y="393"/>
                    <a:pt x="778" y="400"/>
                    <a:pt x="772" y="414"/>
                  </a:cubicBezTo>
                  <a:close/>
                  <a:moveTo>
                    <a:pt x="898" y="447"/>
                  </a:moveTo>
                  <a:cubicBezTo>
                    <a:pt x="875" y="444"/>
                    <a:pt x="853" y="440"/>
                    <a:pt x="826" y="441"/>
                  </a:cubicBezTo>
                  <a:cubicBezTo>
                    <a:pt x="827" y="474"/>
                    <a:pt x="815" y="494"/>
                    <a:pt x="811" y="522"/>
                  </a:cubicBezTo>
                  <a:cubicBezTo>
                    <a:pt x="835" y="518"/>
                    <a:pt x="842" y="531"/>
                    <a:pt x="856" y="537"/>
                  </a:cubicBezTo>
                  <a:cubicBezTo>
                    <a:pt x="865" y="502"/>
                    <a:pt x="885" y="478"/>
                    <a:pt x="898" y="447"/>
                  </a:cubicBezTo>
                  <a:close/>
                  <a:moveTo>
                    <a:pt x="865" y="606"/>
                  </a:moveTo>
                  <a:cubicBezTo>
                    <a:pt x="885" y="761"/>
                    <a:pt x="1020" y="868"/>
                    <a:pt x="1192" y="849"/>
                  </a:cubicBezTo>
                  <a:cubicBezTo>
                    <a:pt x="1254" y="842"/>
                    <a:pt x="1296" y="809"/>
                    <a:pt x="1324" y="756"/>
                  </a:cubicBezTo>
                  <a:cubicBezTo>
                    <a:pt x="1286" y="772"/>
                    <a:pt x="1252" y="808"/>
                    <a:pt x="1210" y="810"/>
                  </a:cubicBezTo>
                  <a:cubicBezTo>
                    <a:pt x="1239" y="713"/>
                    <a:pt x="1278" y="591"/>
                    <a:pt x="1243" y="474"/>
                  </a:cubicBezTo>
                  <a:cubicBezTo>
                    <a:pt x="1132" y="467"/>
                    <a:pt x="1025" y="456"/>
                    <a:pt x="916" y="447"/>
                  </a:cubicBezTo>
                  <a:cubicBezTo>
                    <a:pt x="892" y="479"/>
                    <a:pt x="868" y="511"/>
                    <a:pt x="865" y="564"/>
                  </a:cubicBezTo>
                  <a:cubicBezTo>
                    <a:pt x="860" y="571"/>
                    <a:pt x="860" y="599"/>
                    <a:pt x="865" y="606"/>
                  </a:cubicBezTo>
                  <a:close/>
                  <a:moveTo>
                    <a:pt x="319" y="480"/>
                  </a:moveTo>
                  <a:cubicBezTo>
                    <a:pt x="302" y="482"/>
                    <a:pt x="289" y="488"/>
                    <a:pt x="283" y="501"/>
                  </a:cubicBezTo>
                  <a:cubicBezTo>
                    <a:pt x="290" y="522"/>
                    <a:pt x="300" y="540"/>
                    <a:pt x="307" y="561"/>
                  </a:cubicBezTo>
                  <a:cubicBezTo>
                    <a:pt x="327" y="549"/>
                    <a:pt x="352" y="539"/>
                    <a:pt x="373" y="558"/>
                  </a:cubicBezTo>
                  <a:cubicBezTo>
                    <a:pt x="375" y="537"/>
                    <a:pt x="383" y="522"/>
                    <a:pt x="388" y="504"/>
                  </a:cubicBezTo>
                  <a:cubicBezTo>
                    <a:pt x="377" y="495"/>
                    <a:pt x="370" y="482"/>
                    <a:pt x="352" y="480"/>
                  </a:cubicBezTo>
                  <a:cubicBezTo>
                    <a:pt x="348" y="475"/>
                    <a:pt x="323" y="475"/>
                    <a:pt x="319" y="480"/>
                  </a:cubicBezTo>
                  <a:close/>
                  <a:moveTo>
                    <a:pt x="331" y="561"/>
                  </a:moveTo>
                  <a:cubicBezTo>
                    <a:pt x="322" y="561"/>
                    <a:pt x="316" y="564"/>
                    <a:pt x="313" y="570"/>
                  </a:cubicBezTo>
                  <a:cubicBezTo>
                    <a:pt x="320" y="572"/>
                    <a:pt x="317" y="584"/>
                    <a:pt x="325" y="585"/>
                  </a:cubicBezTo>
                  <a:cubicBezTo>
                    <a:pt x="329" y="576"/>
                    <a:pt x="339" y="573"/>
                    <a:pt x="343" y="564"/>
                  </a:cubicBezTo>
                  <a:cubicBezTo>
                    <a:pt x="347" y="564"/>
                    <a:pt x="351" y="564"/>
                    <a:pt x="355" y="564"/>
                  </a:cubicBezTo>
                  <a:cubicBezTo>
                    <a:pt x="358" y="554"/>
                    <a:pt x="332" y="557"/>
                    <a:pt x="331" y="561"/>
                  </a:cubicBezTo>
                  <a:close/>
                  <a:moveTo>
                    <a:pt x="331" y="642"/>
                  </a:moveTo>
                  <a:cubicBezTo>
                    <a:pt x="314" y="598"/>
                    <a:pt x="290" y="561"/>
                    <a:pt x="268" y="522"/>
                  </a:cubicBezTo>
                  <a:cubicBezTo>
                    <a:pt x="249" y="602"/>
                    <a:pt x="278" y="706"/>
                    <a:pt x="364" y="681"/>
                  </a:cubicBezTo>
                  <a:cubicBezTo>
                    <a:pt x="370" y="651"/>
                    <a:pt x="347" y="650"/>
                    <a:pt x="331" y="642"/>
                  </a:cubicBezTo>
                  <a:close/>
                  <a:moveTo>
                    <a:pt x="850" y="573"/>
                  </a:moveTo>
                  <a:cubicBezTo>
                    <a:pt x="853" y="543"/>
                    <a:pt x="829" y="535"/>
                    <a:pt x="814" y="537"/>
                  </a:cubicBezTo>
                  <a:cubicBezTo>
                    <a:pt x="783" y="542"/>
                    <a:pt x="771" y="611"/>
                    <a:pt x="748" y="621"/>
                  </a:cubicBezTo>
                  <a:cubicBezTo>
                    <a:pt x="741" y="626"/>
                    <a:pt x="735" y="632"/>
                    <a:pt x="730" y="639"/>
                  </a:cubicBezTo>
                  <a:cubicBezTo>
                    <a:pt x="681" y="684"/>
                    <a:pt x="610" y="707"/>
                    <a:pt x="523" y="714"/>
                  </a:cubicBezTo>
                  <a:cubicBezTo>
                    <a:pt x="592" y="756"/>
                    <a:pt x="665" y="804"/>
                    <a:pt x="769" y="837"/>
                  </a:cubicBezTo>
                  <a:cubicBezTo>
                    <a:pt x="811" y="851"/>
                    <a:pt x="862" y="859"/>
                    <a:pt x="916" y="873"/>
                  </a:cubicBezTo>
                  <a:cubicBezTo>
                    <a:pt x="963" y="885"/>
                    <a:pt x="1027" y="897"/>
                    <a:pt x="1048" y="927"/>
                  </a:cubicBezTo>
                  <a:cubicBezTo>
                    <a:pt x="1105" y="1011"/>
                    <a:pt x="978" y="1083"/>
                    <a:pt x="892" y="1083"/>
                  </a:cubicBezTo>
                  <a:cubicBezTo>
                    <a:pt x="870" y="1083"/>
                    <a:pt x="848" y="1083"/>
                    <a:pt x="826" y="1083"/>
                  </a:cubicBezTo>
                  <a:cubicBezTo>
                    <a:pt x="785" y="1085"/>
                    <a:pt x="757" y="1074"/>
                    <a:pt x="721" y="1071"/>
                  </a:cubicBezTo>
                  <a:cubicBezTo>
                    <a:pt x="707" y="1067"/>
                    <a:pt x="695" y="1061"/>
                    <a:pt x="679" y="1059"/>
                  </a:cubicBezTo>
                  <a:cubicBezTo>
                    <a:pt x="562" y="1005"/>
                    <a:pt x="449" y="947"/>
                    <a:pt x="418" y="807"/>
                  </a:cubicBezTo>
                  <a:cubicBezTo>
                    <a:pt x="418" y="781"/>
                    <a:pt x="418" y="755"/>
                    <a:pt x="418" y="729"/>
                  </a:cubicBezTo>
                  <a:cubicBezTo>
                    <a:pt x="418" y="727"/>
                    <a:pt x="418" y="725"/>
                    <a:pt x="418" y="723"/>
                  </a:cubicBezTo>
                  <a:cubicBezTo>
                    <a:pt x="422" y="723"/>
                    <a:pt x="421" y="728"/>
                    <a:pt x="424" y="729"/>
                  </a:cubicBezTo>
                  <a:cubicBezTo>
                    <a:pt x="415" y="946"/>
                    <a:pt x="650" y="1059"/>
                    <a:pt x="868" y="1068"/>
                  </a:cubicBezTo>
                  <a:cubicBezTo>
                    <a:pt x="874" y="1073"/>
                    <a:pt x="901" y="1073"/>
                    <a:pt x="907" y="1068"/>
                  </a:cubicBezTo>
                  <a:cubicBezTo>
                    <a:pt x="959" y="1061"/>
                    <a:pt x="995" y="1038"/>
                    <a:pt x="1027" y="1011"/>
                  </a:cubicBezTo>
                  <a:cubicBezTo>
                    <a:pt x="993" y="1021"/>
                    <a:pt x="969" y="1008"/>
                    <a:pt x="952" y="993"/>
                  </a:cubicBezTo>
                  <a:cubicBezTo>
                    <a:pt x="933" y="1001"/>
                    <a:pt x="912" y="1014"/>
                    <a:pt x="886" y="1005"/>
                  </a:cubicBezTo>
                  <a:cubicBezTo>
                    <a:pt x="884" y="999"/>
                    <a:pt x="890" y="985"/>
                    <a:pt x="883" y="984"/>
                  </a:cubicBezTo>
                  <a:cubicBezTo>
                    <a:pt x="875" y="994"/>
                    <a:pt x="861" y="998"/>
                    <a:pt x="841" y="996"/>
                  </a:cubicBezTo>
                  <a:cubicBezTo>
                    <a:pt x="841" y="984"/>
                    <a:pt x="841" y="972"/>
                    <a:pt x="841" y="960"/>
                  </a:cubicBezTo>
                  <a:cubicBezTo>
                    <a:pt x="694" y="967"/>
                    <a:pt x="581" y="898"/>
                    <a:pt x="511" y="828"/>
                  </a:cubicBezTo>
                  <a:cubicBezTo>
                    <a:pt x="550" y="858"/>
                    <a:pt x="607" y="878"/>
                    <a:pt x="652" y="906"/>
                  </a:cubicBezTo>
                  <a:cubicBezTo>
                    <a:pt x="663" y="913"/>
                    <a:pt x="670" y="925"/>
                    <a:pt x="682" y="930"/>
                  </a:cubicBezTo>
                  <a:cubicBezTo>
                    <a:pt x="730" y="952"/>
                    <a:pt x="798" y="949"/>
                    <a:pt x="856" y="948"/>
                  </a:cubicBezTo>
                  <a:cubicBezTo>
                    <a:pt x="863" y="961"/>
                    <a:pt x="854" y="970"/>
                    <a:pt x="853" y="984"/>
                  </a:cubicBezTo>
                  <a:cubicBezTo>
                    <a:pt x="875" y="989"/>
                    <a:pt x="878" y="962"/>
                    <a:pt x="895" y="972"/>
                  </a:cubicBezTo>
                  <a:cubicBezTo>
                    <a:pt x="911" y="973"/>
                    <a:pt x="890" y="998"/>
                    <a:pt x="904" y="996"/>
                  </a:cubicBezTo>
                  <a:cubicBezTo>
                    <a:pt x="929" y="997"/>
                    <a:pt x="940" y="984"/>
                    <a:pt x="961" y="981"/>
                  </a:cubicBezTo>
                  <a:cubicBezTo>
                    <a:pt x="973" y="983"/>
                    <a:pt x="968" y="1002"/>
                    <a:pt x="982" y="1002"/>
                  </a:cubicBezTo>
                  <a:cubicBezTo>
                    <a:pt x="1000" y="988"/>
                    <a:pt x="1023" y="1004"/>
                    <a:pt x="1033" y="1005"/>
                  </a:cubicBezTo>
                  <a:cubicBezTo>
                    <a:pt x="1083" y="903"/>
                    <a:pt x="955" y="896"/>
                    <a:pt x="877" y="879"/>
                  </a:cubicBezTo>
                  <a:cubicBezTo>
                    <a:pt x="825" y="868"/>
                    <a:pt x="768" y="859"/>
                    <a:pt x="727" y="843"/>
                  </a:cubicBezTo>
                  <a:cubicBezTo>
                    <a:pt x="686" y="827"/>
                    <a:pt x="645" y="802"/>
                    <a:pt x="604" y="783"/>
                  </a:cubicBezTo>
                  <a:cubicBezTo>
                    <a:pt x="583" y="773"/>
                    <a:pt x="563" y="763"/>
                    <a:pt x="544" y="750"/>
                  </a:cubicBezTo>
                  <a:cubicBezTo>
                    <a:pt x="506" y="724"/>
                    <a:pt x="489" y="703"/>
                    <a:pt x="433" y="702"/>
                  </a:cubicBezTo>
                  <a:cubicBezTo>
                    <a:pt x="430" y="708"/>
                    <a:pt x="424" y="711"/>
                    <a:pt x="424" y="720"/>
                  </a:cubicBezTo>
                  <a:cubicBezTo>
                    <a:pt x="414" y="713"/>
                    <a:pt x="430" y="707"/>
                    <a:pt x="427" y="696"/>
                  </a:cubicBezTo>
                  <a:cubicBezTo>
                    <a:pt x="407" y="693"/>
                    <a:pt x="396" y="681"/>
                    <a:pt x="379" y="675"/>
                  </a:cubicBezTo>
                  <a:cubicBezTo>
                    <a:pt x="390" y="895"/>
                    <a:pt x="502" y="1014"/>
                    <a:pt x="673" y="1074"/>
                  </a:cubicBezTo>
                  <a:cubicBezTo>
                    <a:pt x="686" y="1077"/>
                    <a:pt x="696" y="1083"/>
                    <a:pt x="712" y="1083"/>
                  </a:cubicBezTo>
                  <a:cubicBezTo>
                    <a:pt x="763" y="1099"/>
                    <a:pt x="825" y="1104"/>
                    <a:pt x="892" y="1104"/>
                  </a:cubicBezTo>
                  <a:cubicBezTo>
                    <a:pt x="914" y="1109"/>
                    <a:pt x="957" y="1109"/>
                    <a:pt x="979" y="1104"/>
                  </a:cubicBezTo>
                  <a:cubicBezTo>
                    <a:pt x="1116" y="1100"/>
                    <a:pt x="1212" y="1039"/>
                    <a:pt x="1270" y="966"/>
                  </a:cubicBezTo>
                  <a:cubicBezTo>
                    <a:pt x="1255" y="1004"/>
                    <a:pt x="1233" y="1039"/>
                    <a:pt x="1294" y="1044"/>
                  </a:cubicBezTo>
                  <a:cubicBezTo>
                    <a:pt x="1300" y="1049"/>
                    <a:pt x="1327" y="1049"/>
                    <a:pt x="1333" y="1044"/>
                  </a:cubicBezTo>
                  <a:cubicBezTo>
                    <a:pt x="1442" y="1063"/>
                    <a:pt x="1502" y="869"/>
                    <a:pt x="1393" y="840"/>
                  </a:cubicBezTo>
                  <a:cubicBezTo>
                    <a:pt x="1388" y="835"/>
                    <a:pt x="1362" y="835"/>
                    <a:pt x="1357" y="840"/>
                  </a:cubicBezTo>
                  <a:cubicBezTo>
                    <a:pt x="1338" y="849"/>
                    <a:pt x="1317" y="871"/>
                    <a:pt x="1297" y="870"/>
                  </a:cubicBezTo>
                  <a:cubicBezTo>
                    <a:pt x="1295" y="847"/>
                    <a:pt x="1303" y="834"/>
                    <a:pt x="1306" y="816"/>
                  </a:cubicBezTo>
                  <a:cubicBezTo>
                    <a:pt x="1277" y="833"/>
                    <a:pt x="1238" y="866"/>
                    <a:pt x="1183" y="867"/>
                  </a:cubicBezTo>
                  <a:cubicBezTo>
                    <a:pt x="1166" y="867"/>
                    <a:pt x="1149" y="867"/>
                    <a:pt x="1132" y="867"/>
                  </a:cubicBezTo>
                  <a:cubicBezTo>
                    <a:pt x="972" y="848"/>
                    <a:pt x="876" y="765"/>
                    <a:pt x="850" y="612"/>
                  </a:cubicBezTo>
                  <a:cubicBezTo>
                    <a:pt x="850" y="599"/>
                    <a:pt x="850" y="586"/>
                    <a:pt x="850" y="573"/>
                  </a:cubicBezTo>
                  <a:close/>
                  <a:moveTo>
                    <a:pt x="364" y="630"/>
                  </a:moveTo>
                  <a:cubicBezTo>
                    <a:pt x="363" y="611"/>
                    <a:pt x="369" y="599"/>
                    <a:pt x="367" y="579"/>
                  </a:cubicBezTo>
                  <a:cubicBezTo>
                    <a:pt x="349" y="578"/>
                    <a:pt x="334" y="580"/>
                    <a:pt x="331" y="594"/>
                  </a:cubicBezTo>
                  <a:cubicBezTo>
                    <a:pt x="336" y="609"/>
                    <a:pt x="356" y="638"/>
                    <a:pt x="364" y="630"/>
                  </a:cubicBezTo>
                  <a:close/>
                  <a:moveTo>
                    <a:pt x="874" y="1128"/>
                  </a:moveTo>
                  <a:cubicBezTo>
                    <a:pt x="684" y="1121"/>
                    <a:pt x="545" y="1063"/>
                    <a:pt x="457" y="954"/>
                  </a:cubicBezTo>
                  <a:cubicBezTo>
                    <a:pt x="515" y="1071"/>
                    <a:pt x="633" y="1128"/>
                    <a:pt x="799" y="1137"/>
                  </a:cubicBezTo>
                  <a:cubicBezTo>
                    <a:pt x="807" y="1142"/>
                    <a:pt x="836" y="1142"/>
                    <a:pt x="844" y="1137"/>
                  </a:cubicBezTo>
                  <a:cubicBezTo>
                    <a:pt x="860" y="1138"/>
                    <a:pt x="869" y="1132"/>
                    <a:pt x="886" y="1134"/>
                  </a:cubicBezTo>
                  <a:cubicBezTo>
                    <a:pt x="899" y="1135"/>
                    <a:pt x="909" y="1133"/>
                    <a:pt x="916" y="1131"/>
                  </a:cubicBezTo>
                  <a:cubicBezTo>
                    <a:pt x="939" y="1126"/>
                    <a:pt x="905" y="1129"/>
                    <a:pt x="874" y="1128"/>
                  </a:cubicBezTo>
                  <a:close/>
                  <a:moveTo>
                    <a:pt x="154" y="1164"/>
                  </a:moveTo>
                  <a:cubicBezTo>
                    <a:pt x="153" y="1157"/>
                    <a:pt x="144" y="1158"/>
                    <a:pt x="145" y="1149"/>
                  </a:cubicBezTo>
                  <a:cubicBezTo>
                    <a:pt x="154" y="1133"/>
                    <a:pt x="174" y="1128"/>
                    <a:pt x="187" y="1116"/>
                  </a:cubicBezTo>
                  <a:cubicBezTo>
                    <a:pt x="168" y="1086"/>
                    <a:pt x="154" y="1051"/>
                    <a:pt x="139" y="1017"/>
                  </a:cubicBezTo>
                  <a:cubicBezTo>
                    <a:pt x="114" y="1041"/>
                    <a:pt x="33" y="1063"/>
                    <a:pt x="25" y="1098"/>
                  </a:cubicBezTo>
                  <a:cubicBezTo>
                    <a:pt x="18" y="1130"/>
                    <a:pt x="57" y="1180"/>
                    <a:pt x="82" y="1209"/>
                  </a:cubicBezTo>
                  <a:cubicBezTo>
                    <a:pt x="113" y="1245"/>
                    <a:pt x="156" y="1272"/>
                    <a:pt x="163" y="1305"/>
                  </a:cubicBezTo>
                  <a:cubicBezTo>
                    <a:pt x="145" y="1307"/>
                    <a:pt x="119" y="1301"/>
                    <a:pt x="106" y="1308"/>
                  </a:cubicBezTo>
                  <a:cubicBezTo>
                    <a:pt x="84" y="1308"/>
                    <a:pt x="74" y="1320"/>
                    <a:pt x="64" y="1332"/>
                  </a:cubicBezTo>
                  <a:cubicBezTo>
                    <a:pt x="59" y="1382"/>
                    <a:pt x="82" y="1404"/>
                    <a:pt x="124" y="1407"/>
                  </a:cubicBezTo>
                  <a:cubicBezTo>
                    <a:pt x="132" y="1412"/>
                    <a:pt x="161" y="1412"/>
                    <a:pt x="169" y="1407"/>
                  </a:cubicBezTo>
                  <a:cubicBezTo>
                    <a:pt x="178" y="1406"/>
                    <a:pt x="182" y="1400"/>
                    <a:pt x="190" y="1398"/>
                  </a:cubicBezTo>
                  <a:cubicBezTo>
                    <a:pt x="205" y="1349"/>
                    <a:pt x="218" y="1298"/>
                    <a:pt x="238" y="1254"/>
                  </a:cubicBezTo>
                  <a:cubicBezTo>
                    <a:pt x="230" y="1238"/>
                    <a:pt x="217" y="1227"/>
                    <a:pt x="205" y="1215"/>
                  </a:cubicBezTo>
                  <a:cubicBezTo>
                    <a:pt x="189" y="1197"/>
                    <a:pt x="172" y="1180"/>
                    <a:pt x="154" y="1164"/>
                  </a:cubicBezTo>
                  <a:close/>
                  <a:moveTo>
                    <a:pt x="292" y="1107"/>
                  </a:moveTo>
                  <a:cubicBezTo>
                    <a:pt x="263" y="1123"/>
                    <a:pt x="235" y="1140"/>
                    <a:pt x="193" y="1143"/>
                  </a:cubicBezTo>
                  <a:cubicBezTo>
                    <a:pt x="188" y="1143"/>
                    <a:pt x="191" y="1135"/>
                    <a:pt x="187" y="1134"/>
                  </a:cubicBezTo>
                  <a:cubicBezTo>
                    <a:pt x="183" y="1142"/>
                    <a:pt x="174" y="1145"/>
                    <a:pt x="166" y="1149"/>
                  </a:cubicBezTo>
                  <a:cubicBezTo>
                    <a:pt x="189" y="1179"/>
                    <a:pt x="224" y="1197"/>
                    <a:pt x="247" y="1227"/>
                  </a:cubicBezTo>
                  <a:cubicBezTo>
                    <a:pt x="261" y="1188"/>
                    <a:pt x="286" y="1144"/>
                    <a:pt x="292" y="1107"/>
                  </a:cubicBezTo>
                  <a:close/>
                  <a:moveTo>
                    <a:pt x="475" y="1272"/>
                  </a:moveTo>
                  <a:cubicBezTo>
                    <a:pt x="475" y="1267"/>
                    <a:pt x="472" y="1265"/>
                    <a:pt x="466" y="1266"/>
                  </a:cubicBezTo>
                  <a:cubicBezTo>
                    <a:pt x="439" y="1288"/>
                    <a:pt x="439" y="1355"/>
                    <a:pt x="499" y="1338"/>
                  </a:cubicBezTo>
                  <a:cubicBezTo>
                    <a:pt x="513" y="1325"/>
                    <a:pt x="522" y="1307"/>
                    <a:pt x="523" y="1281"/>
                  </a:cubicBezTo>
                  <a:cubicBezTo>
                    <a:pt x="516" y="1266"/>
                    <a:pt x="491" y="1262"/>
                    <a:pt x="475" y="1272"/>
                  </a:cubicBezTo>
                  <a:close/>
                  <a:moveTo>
                    <a:pt x="1033" y="1290"/>
                  </a:moveTo>
                  <a:cubicBezTo>
                    <a:pt x="1032" y="1342"/>
                    <a:pt x="1024" y="1387"/>
                    <a:pt x="1024" y="1440"/>
                  </a:cubicBezTo>
                  <a:cubicBezTo>
                    <a:pt x="1069" y="1418"/>
                    <a:pt x="1126" y="1408"/>
                    <a:pt x="1162" y="1377"/>
                  </a:cubicBezTo>
                  <a:cubicBezTo>
                    <a:pt x="1149" y="1370"/>
                    <a:pt x="1138" y="1350"/>
                    <a:pt x="1120" y="1365"/>
                  </a:cubicBezTo>
                  <a:cubicBezTo>
                    <a:pt x="1090" y="1341"/>
                    <a:pt x="1061" y="1316"/>
                    <a:pt x="1033" y="1290"/>
                  </a:cubicBezTo>
                  <a:close/>
                  <a:moveTo>
                    <a:pt x="1234" y="1305"/>
                  </a:moveTo>
                  <a:cubicBezTo>
                    <a:pt x="1205" y="1315"/>
                    <a:pt x="1185" y="1334"/>
                    <a:pt x="1156" y="1344"/>
                  </a:cubicBezTo>
                  <a:cubicBezTo>
                    <a:pt x="1162" y="1361"/>
                    <a:pt x="1185" y="1361"/>
                    <a:pt x="1183" y="1386"/>
                  </a:cubicBezTo>
                  <a:cubicBezTo>
                    <a:pt x="1131" y="1401"/>
                    <a:pt x="1080" y="1440"/>
                    <a:pt x="1021" y="1458"/>
                  </a:cubicBezTo>
                  <a:cubicBezTo>
                    <a:pt x="1019" y="1499"/>
                    <a:pt x="1006" y="1551"/>
                    <a:pt x="1030" y="1578"/>
                  </a:cubicBezTo>
                  <a:cubicBezTo>
                    <a:pt x="1078" y="1582"/>
                    <a:pt x="1156" y="1590"/>
                    <a:pt x="1150" y="1530"/>
                  </a:cubicBezTo>
                  <a:cubicBezTo>
                    <a:pt x="1131" y="1507"/>
                    <a:pt x="1087" y="1521"/>
                    <a:pt x="1063" y="1509"/>
                  </a:cubicBezTo>
                  <a:cubicBezTo>
                    <a:pt x="1152" y="1475"/>
                    <a:pt x="1255" y="1455"/>
                    <a:pt x="1306" y="1383"/>
                  </a:cubicBezTo>
                  <a:cubicBezTo>
                    <a:pt x="1288" y="1351"/>
                    <a:pt x="1273" y="1316"/>
                    <a:pt x="1234" y="130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9" name="Freeform 475"/>
            <p:cNvSpPr/>
            <p:nvPr/>
          </p:nvSpPr>
          <p:spPr bwMode="auto">
            <a:xfrm>
              <a:off x="14476413" y="222250"/>
              <a:ext cx="3175000" cy="2700338"/>
            </a:xfrm>
            <a:custGeom>
              <a:avLst/>
              <a:gdLst>
                <a:gd name="T0" fmla="*/ 276 w 1064"/>
                <a:gd name="T1" fmla="*/ 289 h 904"/>
                <a:gd name="T2" fmla="*/ 252 w 1064"/>
                <a:gd name="T3" fmla="*/ 289 h 904"/>
                <a:gd name="T4" fmla="*/ 183 w 1064"/>
                <a:gd name="T5" fmla="*/ 208 h 904"/>
                <a:gd name="T6" fmla="*/ 273 w 1064"/>
                <a:gd name="T7" fmla="*/ 181 h 904"/>
                <a:gd name="T8" fmla="*/ 177 w 1064"/>
                <a:gd name="T9" fmla="*/ 202 h 904"/>
                <a:gd name="T10" fmla="*/ 114 w 1064"/>
                <a:gd name="T11" fmla="*/ 178 h 904"/>
                <a:gd name="T12" fmla="*/ 45 w 1064"/>
                <a:gd name="T13" fmla="*/ 163 h 904"/>
                <a:gd name="T14" fmla="*/ 0 w 1064"/>
                <a:gd name="T15" fmla="*/ 157 h 904"/>
                <a:gd name="T16" fmla="*/ 96 w 1064"/>
                <a:gd name="T17" fmla="*/ 121 h 904"/>
                <a:gd name="T18" fmla="*/ 42 w 1064"/>
                <a:gd name="T19" fmla="*/ 55 h 904"/>
                <a:gd name="T20" fmla="*/ 240 w 1064"/>
                <a:gd name="T21" fmla="*/ 13 h 904"/>
                <a:gd name="T22" fmla="*/ 561 w 1064"/>
                <a:gd name="T23" fmla="*/ 91 h 904"/>
                <a:gd name="T24" fmla="*/ 576 w 1064"/>
                <a:gd name="T25" fmla="*/ 115 h 904"/>
                <a:gd name="T26" fmla="*/ 540 w 1064"/>
                <a:gd name="T27" fmla="*/ 28 h 904"/>
                <a:gd name="T28" fmla="*/ 741 w 1064"/>
                <a:gd name="T29" fmla="*/ 133 h 904"/>
                <a:gd name="T30" fmla="*/ 777 w 1064"/>
                <a:gd name="T31" fmla="*/ 169 h 904"/>
                <a:gd name="T32" fmla="*/ 816 w 1064"/>
                <a:gd name="T33" fmla="*/ 232 h 904"/>
                <a:gd name="T34" fmla="*/ 978 w 1064"/>
                <a:gd name="T35" fmla="*/ 346 h 904"/>
                <a:gd name="T36" fmla="*/ 1062 w 1064"/>
                <a:gd name="T37" fmla="*/ 487 h 904"/>
                <a:gd name="T38" fmla="*/ 960 w 1064"/>
                <a:gd name="T39" fmla="*/ 481 h 904"/>
                <a:gd name="T40" fmla="*/ 987 w 1064"/>
                <a:gd name="T41" fmla="*/ 877 h 904"/>
                <a:gd name="T42" fmla="*/ 972 w 1064"/>
                <a:gd name="T43" fmla="*/ 850 h 904"/>
                <a:gd name="T44" fmla="*/ 957 w 1064"/>
                <a:gd name="T45" fmla="*/ 874 h 904"/>
                <a:gd name="T46" fmla="*/ 933 w 1064"/>
                <a:gd name="T47" fmla="*/ 904 h 904"/>
                <a:gd name="T48" fmla="*/ 789 w 1064"/>
                <a:gd name="T49" fmla="*/ 835 h 904"/>
                <a:gd name="T50" fmla="*/ 858 w 1064"/>
                <a:gd name="T51" fmla="*/ 646 h 904"/>
                <a:gd name="T52" fmla="*/ 858 w 1064"/>
                <a:gd name="T53" fmla="*/ 595 h 904"/>
                <a:gd name="T54" fmla="*/ 588 w 1064"/>
                <a:gd name="T55" fmla="*/ 340 h 904"/>
                <a:gd name="T56" fmla="*/ 534 w 1064"/>
                <a:gd name="T57" fmla="*/ 340 h 904"/>
                <a:gd name="T58" fmla="*/ 390 w 1064"/>
                <a:gd name="T59" fmla="*/ 409 h 904"/>
                <a:gd name="T60" fmla="*/ 360 w 1064"/>
                <a:gd name="T61" fmla="*/ 409 h 904"/>
                <a:gd name="T62" fmla="*/ 291 w 1064"/>
                <a:gd name="T63" fmla="*/ 406 h 904"/>
                <a:gd name="T64" fmla="*/ 339 w 1064"/>
                <a:gd name="T65" fmla="*/ 322 h 904"/>
                <a:gd name="T66" fmla="*/ 549 w 1064"/>
                <a:gd name="T67" fmla="*/ 244 h 904"/>
                <a:gd name="T68" fmla="*/ 540 w 1064"/>
                <a:gd name="T69" fmla="*/ 238 h 904"/>
                <a:gd name="T70" fmla="*/ 504 w 1064"/>
                <a:gd name="T71" fmla="*/ 238 h 904"/>
                <a:gd name="T72" fmla="*/ 348 w 1064"/>
                <a:gd name="T73" fmla="*/ 292 h 904"/>
                <a:gd name="T74" fmla="*/ 276 w 1064"/>
                <a:gd name="T75" fmla="*/ 289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4" h="904">
                  <a:moveTo>
                    <a:pt x="276" y="289"/>
                  </a:moveTo>
                  <a:cubicBezTo>
                    <a:pt x="268" y="289"/>
                    <a:pt x="260" y="289"/>
                    <a:pt x="252" y="289"/>
                  </a:cubicBezTo>
                  <a:cubicBezTo>
                    <a:pt x="235" y="256"/>
                    <a:pt x="209" y="232"/>
                    <a:pt x="183" y="208"/>
                  </a:cubicBezTo>
                  <a:cubicBezTo>
                    <a:pt x="213" y="199"/>
                    <a:pt x="238" y="185"/>
                    <a:pt x="273" y="181"/>
                  </a:cubicBezTo>
                  <a:cubicBezTo>
                    <a:pt x="232" y="166"/>
                    <a:pt x="209" y="203"/>
                    <a:pt x="177" y="202"/>
                  </a:cubicBezTo>
                  <a:cubicBezTo>
                    <a:pt x="159" y="202"/>
                    <a:pt x="136" y="185"/>
                    <a:pt x="114" y="178"/>
                  </a:cubicBezTo>
                  <a:cubicBezTo>
                    <a:pt x="91" y="171"/>
                    <a:pt x="72" y="165"/>
                    <a:pt x="45" y="163"/>
                  </a:cubicBezTo>
                  <a:cubicBezTo>
                    <a:pt x="37" y="154"/>
                    <a:pt x="8" y="166"/>
                    <a:pt x="0" y="157"/>
                  </a:cubicBezTo>
                  <a:cubicBezTo>
                    <a:pt x="30" y="143"/>
                    <a:pt x="59" y="128"/>
                    <a:pt x="96" y="121"/>
                  </a:cubicBezTo>
                  <a:cubicBezTo>
                    <a:pt x="86" y="91"/>
                    <a:pt x="55" y="82"/>
                    <a:pt x="42" y="55"/>
                  </a:cubicBezTo>
                  <a:cubicBezTo>
                    <a:pt x="106" y="48"/>
                    <a:pt x="175" y="20"/>
                    <a:pt x="240" y="13"/>
                  </a:cubicBezTo>
                  <a:cubicBezTo>
                    <a:pt x="373" y="0"/>
                    <a:pt x="471" y="53"/>
                    <a:pt x="561" y="91"/>
                  </a:cubicBezTo>
                  <a:cubicBezTo>
                    <a:pt x="565" y="100"/>
                    <a:pt x="569" y="109"/>
                    <a:pt x="576" y="115"/>
                  </a:cubicBezTo>
                  <a:cubicBezTo>
                    <a:pt x="587" y="86"/>
                    <a:pt x="554" y="52"/>
                    <a:pt x="540" y="28"/>
                  </a:cubicBezTo>
                  <a:cubicBezTo>
                    <a:pt x="619" y="39"/>
                    <a:pt x="685" y="89"/>
                    <a:pt x="741" y="133"/>
                  </a:cubicBezTo>
                  <a:cubicBezTo>
                    <a:pt x="752" y="146"/>
                    <a:pt x="764" y="158"/>
                    <a:pt x="777" y="169"/>
                  </a:cubicBezTo>
                  <a:cubicBezTo>
                    <a:pt x="791" y="189"/>
                    <a:pt x="808" y="206"/>
                    <a:pt x="816" y="232"/>
                  </a:cubicBezTo>
                  <a:cubicBezTo>
                    <a:pt x="872" y="256"/>
                    <a:pt x="923" y="311"/>
                    <a:pt x="978" y="346"/>
                  </a:cubicBezTo>
                  <a:cubicBezTo>
                    <a:pt x="1009" y="390"/>
                    <a:pt x="1039" y="435"/>
                    <a:pt x="1062" y="487"/>
                  </a:cubicBezTo>
                  <a:cubicBezTo>
                    <a:pt x="1028" y="486"/>
                    <a:pt x="989" y="476"/>
                    <a:pt x="960" y="481"/>
                  </a:cubicBezTo>
                  <a:cubicBezTo>
                    <a:pt x="1064" y="554"/>
                    <a:pt x="1032" y="763"/>
                    <a:pt x="987" y="877"/>
                  </a:cubicBezTo>
                  <a:cubicBezTo>
                    <a:pt x="977" y="873"/>
                    <a:pt x="970" y="866"/>
                    <a:pt x="972" y="850"/>
                  </a:cubicBezTo>
                  <a:cubicBezTo>
                    <a:pt x="962" y="857"/>
                    <a:pt x="948" y="856"/>
                    <a:pt x="957" y="874"/>
                  </a:cubicBezTo>
                  <a:cubicBezTo>
                    <a:pt x="946" y="881"/>
                    <a:pt x="940" y="893"/>
                    <a:pt x="933" y="904"/>
                  </a:cubicBezTo>
                  <a:cubicBezTo>
                    <a:pt x="930" y="836"/>
                    <a:pt x="849" y="801"/>
                    <a:pt x="789" y="835"/>
                  </a:cubicBezTo>
                  <a:cubicBezTo>
                    <a:pt x="799" y="759"/>
                    <a:pt x="845" y="719"/>
                    <a:pt x="858" y="646"/>
                  </a:cubicBezTo>
                  <a:cubicBezTo>
                    <a:pt x="863" y="636"/>
                    <a:pt x="863" y="605"/>
                    <a:pt x="858" y="595"/>
                  </a:cubicBezTo>
                  <a:cubicBezTo>
                    <a:pt x="846" y="432"/>
                    <a:pt x="753" y="350"/>
                    <a:pt x="588" y="340"/>
                  </a:cubicBezTo>
                  <a:cubicBezTo>
                    <a:pt x="577" y="335"/>
                    <a:pt x="545" y="335"/>
                    <a:pt x="534" y="340"/>
                  </a:cubicBezTo>
                  <a:cubicBezTo>
                    <a:pt x="469" y="346"/>
                    <a:pt x="427" y="375"/>
                    <a:pt x="390" y="409"/>
                  </a:cubicBezTo>
                  <a:cubicBezTo>
                    <a:pt x="380" y="409"/>
                    <a:pt x="370" y="409"/>
                    <a:pt x="360" y="409"/>
                  </a:cubicBezTo>
                  <a:cubicBezTo>
                    <a:pt x="343" y="402"/>
                    <a:pt x="313" y="408"/>
                    <a:pt x="291" y="406"/>
                  </a:cubicBezTo>
                  <a:cubicBezTo>
                    <a:pt x="268" y="360"/>
                    <a:pt x="308" y="341"/>
                    <a:pt x="339" y="322"/>
                  </a:cubicBezTo>
                  <a:cubicBezTo>
                    <a:pt x="395" y="288"/>
                    <a:pt x="480" y="250"/>
                    <a:pt x="549" y="244"/>
                  </a:cubicBezTo>
                  <a:cubicBezTo>
                    <a:pt x="548" y="240"/>
                    <a:pt x="545" y="238"/>
                    <a:pt x="540" y="238"/>
                  </a:cubicBezTo>
                  <a:cubicBezTo>
                    <a:pt x="535" y="233"/>
                    <a:pt x="509" y="233"/>
                    <a:pt x="504" y="238"/>
                  </a:cubicBezTo>
                  <a:cubicBezTo>
                    <a:pt x="440" y="244"/>
                    <a:pt x="399" y="273"/>
                    <a:pt x="348" y="292"/>
                  </a:cubicBezTo>
                  <a:cubicBezTo>
                    <a:pt x="330" y="285"/>
                    <a:pt x="299" y="291"/>
                    <a:pt x="276" y="28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0" name="Freeform 476"/>
            <p:cNvSpPr/>
            <p:nvPr/>
          </p:nvSpPr>
          <p:spPr bwMode="auto">
            <a:xfrm>
              <a:off x="16687800" y="619125"/>
              <a:ext cx="107950" cy="107950"/>
            </a:xfrm>
            <a:custGeom>
              <a:avLst/>
              <a:gdLst>
                <a:gd name="T0" fmla="*/ 0 w 36"/>
                <a:gd name="T1" fmla="*/ 0 h 36"/>
                <a:gd name="T2" fmla="*/ 36 w 36"/>
                <a:gd name="T3" fmla="*/ 36 h 36"/>
                <a:gd name="T4" fmla="*/ 0 w 36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6">
                  <a:moveTo>
                    <a:pt x="0" y="0"/>
                  </a:moveTo>
                  <a:cubicBezTo>
                    <a:pt x="13" y="11"/>
                    <a:pt x="25" y="23"/>
                    <a:pt x="36" y="36"/>
                  </a:cubicBezTo>
                  <a:cubicBezTo>
                    <a:pt x="23" y="25"/>
                    <a:pt x="11" y="13"/>
                    <a:pt x="0" y="0"/>
                  </a:cubicBezTo>
                  <a:close/>
                </a:path>
              </a:pathLst>
            </a:custGeom>
            <a:solidFill>
              <a:srgbClr val="38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1" name="Freeform 477"/>
            <p:cNvSpPr/>
            <p:nvPr/>
          </p:nvSpPr>
          <p:spPr bwMode="auto">
            <a:xfrm>
              <a:off x="14090650" y="879475"/>
              <a:ext cx="115888" cy="115888"/>
            </a:xfrm>
            <a:custGeom>
              <a:avLst/>
              <a:gdLst>
                <a:gd name="T0" fmla="*/ 0 w 39"/>
                <a:gd name="T1" fmla="*/ 39 h 39"/>
                <a:gd name="T2" fmla="*/ 39 w 39"/>
                <a:gd name="T3" fmla="*/ 0 h 39"/>
                <a:gd name="T4" fmla="*/ 0 w 3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2" name="Freeform 478"/>
            <p:cNvSpPr/>
            <p:nvPr/>
          </p:nvSpPr>
          <p:spPr bwMode="auto">
            <a:xfrm>
              <a:off x="14216063" y="1292225"/>
              <a:ext cx="107950" cy="106363"/>
            </a:xfrm>
            <a:custGeom>
              <a:avLst/>
              <a:gdLst>
                <a:gd name="T0" fmla="*/ 0 w 36"/>
                <a:gd name="T1" fmla="*/ 36 h 36"/>
                <a:gd name="T2" fmla="*/ 36 w 36"/>
                <a:gd name="T3" fmla="*/ 0 h 36"/>
                <a:gd name="T4" fmla="*/ 0 w 3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1" y="23"/>
                    <a:pt x="23" y="11"/>
                    <a:pt x="36" y="0"/>
                  </a:cubicBezTo>
                  <a:cubicBezTo>
                    <a:pt x="25" y="13"/>
                    <a:pt x="13" y="25"/>
                    <a:pt x="0" y="36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3" name="Freeform 479"/>
            <p:cNvSpPr/>
            <p:nvPr/>
          </p:nvSpPr>
          <p:spPr bwMode="auto">
            <a:xfrm>
              <a:off x="13903325" y="739775"/>
              <a:ext cx="1055688" cy="936625"/>
            </a:xfrm>
            <a:custGeom>
              <a:avLst/>
              <a:gdLst>
                <a:gd name="T0" fmla="*/ 102 w 354"/>
                <a:gd name="T1" fmla="*/ 47 h 314"/>
                <a:gd name="T2" fmla="*/ 162 w 354"/>
                <a:gd name="T3" fmla="*/ 2 h 314"/>
                <a:gd name="T4" fmla="*/ 354 w 354"/>
                <a:gd name="T5" fmla="*/ 29 h 314"/>
                <a:gd name="T6" fmla="*/ 168 w 354"/>
                <a:gd name="T7" fmla="*/ 167 h 314"/>
                <a:gd name="T8" fmla="*/ 141 w 354"/>
                <a:gd name="T9" fmla="*/ 185 h 314"/>
                <a:gd name="T10" fmla="*/ 105 w 354"/>
                <a:gd name="T11" fmla="*/ 221 h 314"/>
                <a:gd name="T12" fmla="*/ 102 w 354"/>
                <a:gd name="T13" fmla="*/ 224 h 314"/>
                <a:gd name="T14" fmla="*/ 117 w 354"/>
                <a:gd name="T15" fmla="*/ 221 h 314"/>
                <a:gd name="T16" fmla="*/ 54 w 354"/>
                <a:gd name="T17" fmla="*/ 314 h 314"/>
                <a:gd name="T18" fmla="*/ 6 w 354"/>
                <a:gd name="T19" fmla="*/ 290 h 314"/>
                <a:gd name="T20" fmla="*/ 48 w 354"/>
                <a:gd name="T21" fmla="*/ 170 h 314"/>
                <a:gd name="T22" fmla="*/ 0 w 354"/>
                <a:gd name="T23" fmla="*/ 173 h 314"/>
                <a:gd name="T24" fmla="*/ 63 w 354"/>
                <a:gd name="T25" fmla="*/ 86 h 314"/>
                <a:gd name="T26" fmla="*/ 102 w 354"/>
                <a:gd name="T27" fmla="*/ 4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4" h="314">
                  <a:moveTo>
                    <a:pt x="102" y="47"/>
                  </a:moveTo>
                  <a:cubicBezTo>
                    <a:pt x="121" y="31"/>
                    <a:pt x="140" y="15"/>
                    <a:pt x="162" y="2"/>
                  </a:cubicBezTo>
                  <a:cubicBezTo>
                    <a:pt x="237" y="0"/>
                    <a:pt x="310" y="0"/>
                    <a:pt x="354" y="29"/>
                  </a:cubicBezTo>
                  <a:cubicBezTo>
                    <a:pt x="298" y="81"/>
                    <a:pt x="196" y="87"/>
                    <a:pt x="168" y="167"/>
                  </a:cubicBezTo>
                  <a:cubicBezTo>
                    <a:pt x="157" y="171"/>
                    <a:pt x="150" y="179"/>
                    <a:pt x="141" y="185"/>
                  </a:cubicBezTo>
                  <a:cubicBezTo>
                    <a:pt x="128" y="196"/>
                    <a:pt x="116" y="208"/>
                    <a:pt x="105" y="221"/>
                  </a:cubicBezTo>
                  <a:cubicBezTo>
                    <a:pt x="106" y="224"/>
                    <a:pt x="104" y="224"/>
                    <a:pt x="102" y="224"/>
                  </a:cubicBezTo>
                  <a:cubicBezTo>
                    <a:pt x="104" y="231"/>
                    <a:pt x="110" y="218"/>
                    <a:pt x="117" y="221"/>
                  </a:cubicBezTo>
                  <a:cubicBezTo>
                    <a:pt x="97" y="253"/>
                    <a:pt x="71" y="279"/>
                    <a:pt x="54" y="314"/>
                  </a:cubicBezTo>
                  <a:cubicBezTo>
                    <a:pt x="37" y="307"/>
                    <a:pt x="29" y="291"/>
                    <a:pt x="6" y="290"/>
                  </a:cubicBezTo>
                  <a:cubicBezTo>
                    <a:pt x="8" y="238"/>
                    <a:pt x="36" y="212"/>
                    <a:pt x="48" y="170"/>
                  </a:cubicBezTo>
                  <a:cubicBezTo>
                    <a:pt x="39" y="166"/>
                    <a:pt x="17" y="175"/>
                    <a:pt x="0" y="173"/>
                  </a:cubicBezTo>
                  <a:cubicBezTo>
                    <a:pt x="16" y="139"/>
                    <a:pt x="40" y="113"/>
                    <a:pt x="63" y="86"/>
                  </a:cubicBezTo>
                  <a:cubicBezTo>
                    <a:pt x="77" y="74"/>
                    <a:pt x="90" y="61"/>
                    <a:pt x="102" y="47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4" name="Freeform 480"/>
            <p:cNvSpPr/>
            <p:nvPr/>
          </p:nvSpPr>
          <p:spPr bwMode="auto">
            <a:xfrm>
              <a:off x="13609638" y="771525"/>
              <a:ext cx="650875" cy="879475"/>
            </a:xfrm>
            <a:custGeom>
              <a:avLst/>
              <a:gdLst>
                <a:gd name="T0" fmla="*/ 125 w 218"/>
                <a:gd name="T1" fmla="*/ 183 h 294"/>
                <a:gd name="T2" fmla="*/ 86 w 218"/>
                <a:gd name="T3" fmla="*/ 276 h 294"/>
                <a:gd name="T4" fmla="*/ 32 w 218"/>
                <a:gd name="T5" fmla="*/ 294 h 294"/>
                <a:gd name="T6" fmla="*/ 218 w 218"/>
                <a:gd name="T7" fmla="*/ 0 h 294"/>
                <a:gd name="T8" fmla="*/ 77 w 218"/>
                <a:gd name="T9" fmla="*/ 177 h 294"/>
                <a:gd name="T10" fmla="*/ 101 w 218"/>
                <a:gd name="T11" fmla="*/ 180 h 294"/>
                <a:gd name="T12" fmla="*/ 125 w 218"/>
                <a:gd name="T13" fmla="*/ 18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294">
                  <a:moveTo>
                    <a:pt x="125" y="183"/>
                  </a:moveTo>
                  <a:cubicBezTo>
                    <a:pt x="110" y="212"/>
                    <a:pt x="95" y="241"/>
                    <a:pt x="86" y="276"/>
                  </a:cubicBezTo>
                  <a:cubicBezTo>
                    <a:pt x="60" y="274"/>
                    <a:pt x="48" y="286"/>
                    <a:pt x="32" y="294"/>
                  </a:cubicBezTo>
                  <a:cubicBezTo>
                    <a:pt x="0" y="137"/>
                    <a:pt x="94" y="31"/>
                    <a:pt x="218" y="0"/>
                  </a:cubicBezTo>
                  <a:cubicBezTo>
                    <a:pt x="158" y="46"/>
                    <a:pt x="107" y="101"/>
                    <a:pt x="77" y="177"/>
                  </a:cubicBezTo>
                  <a:cubicBezTo>
                    <a:pt x="79" y="184"/>
                    <a:pt x="94" y="178"/>
                    <a:pt x="101" y="180"/>
                  </a:cubicBezTo>
                  <a:cubicBezTo>
                    <a:pt x="108" y="182"/>
                    <a:pt x="123" y="176"/>
                    <a:pt x="125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5" name="Freeform 481"/>
            <p:cNvSpPr/>
            <p:nvPr/>
          </p:nvSpPr>
          <p:spPr bwMode="auto">
            <a:xfrm>
              <a:off x="15182850" y="1354138"/>
              <a:ext cx="107950" cy="104775"/>
            </a:xfrm>
            <a:custGeom>
              <a:avLst/>
              <a:gdLst>
                <a:gd name="T0" fmla="*/ 27 w 36"/>
                <a:gd name="T1" fmla="*/ 0 h 35"/>
                <a:gd name="T2" fmla="*/ 36 w 36"/>
                <a:gd name="T3" fmla="*/ 30 h 35"/>
                <a:gd name="T4" fmla="*/ 0 w 36"/>
                <a:gd name="T5" fmla="*/ 33 h 35"/>
                <a:gd name="T6" fmla="*/ 27 w 36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5">
                  <a:moveTo>
                    <a:pt x="27" y="0"/>
                  </a:moveTo>
                  <a:cubicBezTo>
                    <a:pt x="36" y="4"/>
                    <a:pt x="35" y="18"/>
                    <a:pt x="36" y="30"/>
                  </a:cubicBezTo>
                  <a:cubicBezTo>
                    <a:pt x="22" y="29"/>
                    <a:pt x="15" y="35"/>
                    <a:pt x="0" y="33"/>
                  </a:cubicBezTo>
                  <a:cubicBezTo>
                    <a:pt x="6" y="19"/>
                    <a:pt x="19" y="12"/>
                    <a:pt x="27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6" name="Freeform 482"/>
            <p:cNvSpPr>
              <a:spLocks noEditPoints="1"/>
            </p:cNvSpPr>
            <p:nvPr/>
          </p:nvSpPr>
          <p:spPr bwMode="auto">
            <a:xfrm>
              <a:off x="15460663" y="1550988"/>
              <a:ext cx="1370013" cy="1258888"/>
            </a:xfrm>
            <a:custGeom>
              <a:avLst/>
              <a:gdLst>
                <a:gd name="T0" fmla="*/ 0 w 459"/>
                <a:gd name="T1" fmla="*/ 117 h 421"/>
                <a:gd name="T2" fmla="*/ 51 w 459"/>
                <a:gd name="T3" fmla="*/ 0 h 421"/>
                <a:gd name="T4" fmla="*/ 378 w 459"/>
                <a:gd name="T5" fmla="*/ 27 h 421"/>
                <a:gd name="T6" fmla="*/ 345 w 459"/>
                <a:gd name="T7" fmla="*/ 363 h 421"/>
                <a:gd name="T8" fmla="*/ 459 w 459"/>
                <a:gd name="T9" fmla="*/ 309 h 421"/>
                <a:gd name="T10" fmla="*/ 327 w 459"/>
                <a:gd name="T11" fmla="*/ 402 h 421"/>
                <a:gd name="T12" fmla="*/ 0 w 459"/>
                <a:gd name="T13" fmla="*/ 159 h 421"/>
                <a:gd name="T14" fmla="*/ 0 w 459"/>
                <a:gd name="T15" fmla="*/ 117 h 421"/>
                <a:gd name="T16" fmla="*/ 234 w 459"/>
                <a:gd name="T17" fmla="*/ 75 h 421"/>
                <a:gd name="T18" fmla="*/ 180 w 459"/>
                <a:gd name="T19" fmla="*/ 105 h 421"/>
                <a:gd name="T20" fmla="*/ 225 w 459"/>
                <a:gd name="T21" fmla="*/ 96 h 421"/>
                <a:gd name="T22" fmla="*/ 261 w 459"/>
                <a:gd name="T23" fmla="*/ 96 h 421"/>
                <a:gd name="T24" fmla="*/ 354 w 459"/>
                <a:gd name="T25" fmla="*/ 165 h 421"/>
                <a:gd name="T26" fmla="*/ 264 w 459"/>
                <a:gd name="T27" fmla="*/ 75 h 421"/>
                <a:gd name="T28" fmla="*/ 234 w 459"/>
                <a:gd name="T29" fmla="*/ 75 h 421"/>
                <a:gd name="T30" fmla="*/ 195 w 459"/>
                <a:gd name="T31" fmla="*/ 183 h 421"/>
                <a:gd name="T32" fmla="*/ 180 w 459"/>
                <a:gd name="T33" fmla="*/ 219 h 421"/>
                <a:gd name="T34" fmla="*/ 195 w 459"/>
                <a:gd name="T35" fmla="*/ 183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9" h="421">
                  <a:moveTo>
                    <a:pt x="0" y="117"/>
                  </a:moveTo>
                  <a:cubicBezTo>
                    <a:pt x="3" y="64"/>
                    <a:pt x="27" y="32"/>
                    <a:pt x="51" y="0"/>
                  </a:cubicBezTo>
                  <a:cubicBezTo>
                    <a:pt x="160" y="9"/>
                    <a:pt x="267" y="20"/>
                    <a:pt x="378" y="27"/>
                  </a:cubicBezTo>
                  <a:cubicBezTo>
                    <a:pt x="413" y="144"/>
                    <a:pt x="374" y="266"/>
                    <a:pt x="345" y="363"/>
                  </a:cubicBezTo>
                  <a:cubicBezTo>
                    <a:pt x="387" y="361"/>
                    <a:pt x="421" y="325"/>
                    <a:pt x="459" y="309"/>
                  </a:cubicBezTo>
                  <a:cubicBezTo>
                    <a:pt x="431" y="362"/>
                    <a:pt x="389" y="395"/>
                    <a:pt x="327" y="402"/>
                  </a:cubicBezTo>
                  <a:cubicBezTo>
                    <a:pt x="155" y="421"/>
                    <a:pt x="20" y="314"/>
                    <a:pt x="0" y="159"/>
                  </a:cubicBezTo>
                  <a:cubicBezTo>
                    <a:pt x="0" y="145"/>
                    <a:pt x="0" y="131"/>
                    <a:pt x="0" y="117"/>
                  </a:cubicBezTo>
                  <a:close/>
                  <a:moveTo>
                    <a:pt x="234" y="75"/>
                  </a:moveTo>
                  <a:cubicBezTo>
                    <a:pt x="208" y="77"/>
                    <a:pt x="188" y="85"/>
                    <a:pt x="180" y="105"/>
                  </a:cubicBezTo>
                  <a:cubicBezTo>
                    <a:pt x="195" y="111"/>
                    <a:pt x="205" y="94"/>
                    <a:pt x="225" y="96"/>
                  </a:cubicBezTo>
                  <a:cubicBezTo>
                    <a:pt x="237" y="96"/>
                    <a:pt x="249" y="96"/>
                    <a:pt x="261" y="96"/>
                  </a:cubicBezTo>
                  <a:cubicBezTo>
                    <a:pt x="321" y="92"/>
                    <a:pt x="312" y="154"/>
                    <a:pt x="354" y="165"/>
                  </a:cubicBezTo>
                  <a:cubicBezTo>
                    <a:pt x="355" y="116"/>
                    <a:pt x="313" y="85"/>
                    <a:pt x="264" y="75"/>
                  </a:cubicBezTo>
                  <a:cubicBezTo>
                    <a:pt x="261" y="70"/>
                    <a:pt x="237" y="70"/>
                    <a:pt x="234" y="75"/>
                  </a:cubicBezTo>
                  <a:close/>
                  <a:moveTo>
                    <a:pt x="195" y="183"/>
                  </a:moveTo>
                  <a:cubicBezTo>
                    <a:pt x="183" y="183"/>
                    <a:pt x="171" y="200"/>
                    <a:pt x="180" y="219"/>
                  </a:cubicBezTo>
                  <a:cubicBezTo>
                    <a:pt x="220" y="239"/>
                    <a:pt x="223" y="183"/>
                    <a:pt x="195" y="18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7" name="Freeform 483"/>
            <p:cNvSpPr>
              <a:spLocks noEditPoints="1"/>
            </p:cNvSpPr>
            <p:nvPr/>
          </p:nvSpPr>
          <p:spPr bwMode="auto">
            <a:xfrm>
              <a:off x="14439900" y="1814513"/>
              <a:ext cx="2922588" cy="1700213"/>
            </a:xfrm>
            <a:custGeom>
              <a:avLst/>
              <a:gdLst>
                <a:gd name="T0" fmla="*/ 225 w 979"/>
                <a:gd name="T1" fmla="*/ 86 h 569"/>
                <a:gd name="T2" fmla="*/ 291 w 979"/>
                <a:gd name="T3" fmla="*/ 2 h 569"/>
                <a:gd name="T4" fmla="*/ 327 w 979"/>
                <a:gd name="T5" fmla="*/ 38 h 569"/>
                <a:gd name="T6" fmla="*/ 327 w 979"/>
                <a:gd name="T7" fmla="*/ 77 h 569"/>
                <a:gd name="T8" fmla="*/ 609 w 979"/>
                <a:gd name="T9" fmla="*/ 332 h 569"/>
                <a:gd name="T10" fmla="*/ 660 w 979"/>
                <a:gd name="T11" fmla="*/ 332 h 569"/>
                <a:gd name="T12" fmla="*/ 783 w 979"/>
                <a:gd name="T13" fmla="*/ 281 h 569"/>
                <a:gd name="T14" fmla="*/ 774 w 979"/>
                <a:gd name="T15" fmla="*/ 335 h 569"/>
                <a:gd name="T16" fmla="*/ 834 w 979"/>
                <a:gd name="T17" fmla="*/ 305 h 569"/>
                <a:gd name="T18" fmla="*/ 870 w 979"/>
                <a:gd name="T19" fmla="*/ 305 h 569"/>
                <a:gd name="T20" fmla="*/ 810 w 979"/>
                <a:gd name="T21" fmla="*/ 509 h 569"/>
                <a:gd name="T22" fmla="*/ 771 w 979"/>
                <a:gd name="T23" fmla="*/ 509 h 569"/>
                <a:gd name="T24" fmla="*/ 747 w 979"/>
                <a:gd name="T25" fmla="*/ 431 h 569"/>
                <a:gd name="T26" fmla="*/ 456 w 979"/>
                <a:gd name="T27" fmla="*/ 569 h 569"/>
                <a:gd name="T28" fmla="*/ 369 w 979"/>
                <a:gd name="T29" fmla="*/ 569 h 569"/>
                <a:gd name="T30" fmla="*/ 189 w 979"/>
                <a:gd name="T31" fmla="*/ 548 h 569"/>
                <a:gd name="T32" fmla="*/ 198 w 979"/>
                <a:gd name="T33" fmla="*/ 536 h 569"/>
                <a:gd name="T34" fmla="*/ 303 w 979"/>
                <a:gd name="T35" fmla="*/ 548 h 569"/>
                <a:gd name="T36" fmla="*/ 369 w 979"/>
                <a:gd name="T37" fmla="*/ 548 h 569"/>
                <a:gd name="T38" fmla="*/ 525 w 979"/>
                <a:gd name="T39" fmla="*/ 392 h 569"/>
                <a:gd name="T40" fmla="*/ 393 w 979"/>
                <a:gd name="T41" fmla="*/ 338 h 569"/>
                <a:gd name="T42" fmla="*/ 246 w 979"/>
                <a:gd name="T43" fmla="*/ 302 h 569"/>
                <a:gd name="T44" fmla="*/ 0 w 979"/>
                <a:gd name="T45" fmla="*/ 179 h 569"/>
                <a:gd name="T46" fmla="*/ 207 w 979"/>
                <a:gd name="T47" fmla="*/ 104 h 569"/>
                <a:gd name="T48" fmla="*/ 210 w 979"/>
                <a:gd name="T49" fmla="*/ 104 h 569"/>
                <a:gd name="T50" fmla="*/ 210 w 979"/>
                <a:gd name="T51" fmla="*/ 155 h 569"/>
                <a:gd name="T52" fmla="*/ 252 w 979"/>
                <a:gd name="T53" fmla="*/ 95 h 569"/>
                <a:gd name="T54" fmla="*/ 228 w 979"/>
                <a:gd name="T55" fmla="*/ 89 h 569"/>
                <a:gd name="T56" fmla="*/ 225 w 979"/>
                <a:gd name="T57" fmla="*/ 86 h 569"/>
                <a:gd name="T58" fmla="*/ 777 w 979"/>
                <a:gd name="T59" fmla="*/ 422 h 569"/>
                <a:gd name="T60" fmla="*/ 834 w 979"/>
                <a:gd name="T61" fmla="*/ 401 h 569"/>
                <a:gd name="T62" fmla="*/ 798 w 979"/>
                <a:gd name="T63" fmla="*/ 461 h 569"/>
                <a:gd name="T64" fmla="*/ 843 w 979"/>
                <a:gd name="T65" fmla="*/ 383 h 569"/>
                <a:gd name="T66" fmla="*/ 897 w 979"/>
                <a:gd name="T67" fmla="*/ 380 h 569"/>
                <a:gd name="T68" fmla="*/ 777 w 979"/>
                <a:gd name="T69" fmla="*/ 422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79" h="569">
                  <a:moveTo>
                    <a:pt x="225" y="86"/>
                  </a:moveTo>
                  <a:cubicBezTo>
                    <a:pt x="248" y="76"/>
                    <a:pt x="260" y="7"/>
                    <a:pt x="291" y="2"/>
                  </a:cubicBezTo>
                  <a:cubicBezTo>
                    <a:pt x="306" y="0"/>
                    <a:pt x="330" y="8"/>
                    <a:pt x="327" y="38"/>
                  </a:cubicBezTo>
                  <a:cubicBezTo>
                    <a:pt x="322" y="44"/>
                    <a:pt x="322" y="71"/>
                    <a:pt x="327" y="77"/>
                  </a:cubicBezTo>
                  <a:cubicBezTo>
                    <a:pt x="353" y="230"/>
                    <a:pt x="449" y="313"/>
                    <a:pt x="609" y="332"/>
                  </a:cubicBezTo>
                  <a:cubicBezTo>
                    <a:pt x="619" y="337"/>
                    <a:pt x="650" y="337"/>
                    <a:pt x="660" y="332"/>
                  </a:cubicBezTo>
                  <a:cubicBezTo>
                    <a:pt x="715" y="331"/>
                    <a:pt x="754" y="298"/>
                    <a:pt x="783" y="281"/>
                  </a:cubicBezTo>
                  <a:cubicBezTo>
                    <a:pt x="780" y="299"/>
                    <a:pt x="772" y="312"/>
                    <a:pt x="774" y="335"/>
                  </a:cubicBezTo>
                  <a:cubicBezTo>
                    <a:pt x="794" y="336"/>
                    <a:pt x="815" y="314"/>
                    <a:pt x="834" y="305"/>
                  </a:cubicBezTo>
                  <a:cubicBezTo>
                    <a:pt x="846" y="305"/>
                    <a:pt x="858" y="305"/>
                    <a:pt x="870" y="305"/>
                  </a:cubicBezTo>
                  <a:cubicBezTo>
                    <a:pt x="979" y="334"/>
                    <a:pt x="919" y="528"/>
                    <a:pt x="810" y="509"/>
                  </a:cubicBezTo>
                  <a:cubicBezTo>
                    <a:pt x="797" y="509"/>
                    <a:pt x="784" y="509"/>
                    <a:pt x="771" y="509"/>
                  </a:cubicBezTo>
                  <a:cubicBezTo>
                    <a:pt x="710" y="504"/>
                    <a:pt x="732" y="469"/>
                    <a:pt x="747" y="431"/>
                  </a:cubicBezTo>
                  <a:cubicBezTo>
                    <a:pt x="689" y="504"/>
                    <a:pt x="593" y="565"/>
                    <a:pt x="456" y="569"/>
                  </a:cubicBezTo>
                  <a:cubicBezTo>
                    <a:pt x="427" y="569"/>
                    <a:pt x="398" y="569"/>
                    <a:pt x="369" y="569"/>
                  </a:cubicBezTo>
                  <a:cubicBezTo>
                    <a:pt x="302" y="569"/>
                    <a:pt x="240" y="564"/>
                    <a:pt x="189" y="548"/>
                  </a:cubicBezTo>
                  <a:cubicBezTo>
                    <a:pt x="199" y="551"/>
                    <a:pt x="199" y="544"/>
                    <a:pt x="198" y="536"/>
                  </a:cubicBezTo>
                  <a:cubicBezTo>
                    <a:pt x="234" y="539"/>
                    <a:pt x="262" y="550"/>
                    <a:pt x="303" y="548"/>
                  </a:cubicBezTo>
                  <a:cubicBezTo>
                    <a:pt x="318" y="553"/>
                    <a:pt x="354" y="553"/>
                    <a:pt x="369" y="548"/>
                  </a:cubicBezTo>
                  <a:cubicBezTo>
                    <a:pt x="455" y="548"/>
                    <a:pt x="582" y="476"/>
                    <a:pt x="525" y="392"/>
                  </a:cubicBezTo>
                  <a:cubicBezTo>
                    <a:pt x="504" y="362"/>
                    <a:pt x="440" y="350"/>
                    <a:pt x="393" y="338"/>
                  </a:cubicBezTo>
                  <a:cubicBezTo>
                    <a:pt x="339" y="324"/>
                    <a:pt x="288" y="316"/>
                    <a:pt x="246" y="302"/>
                  </a:cubicBezTo>
                  <a:cubicBezTo>
                    <a:pt x="142" y="269"/>
                    <a:pt x="69" y="221"/>
                    <a:pt x="0" y="179"/>
                  </a:cubicBezTo>
                  <a:cubicBezTo>
                    <a:pt x="87" y="172"/>
                    <a:pt x="158" y="149"/>
                    <a:pt x="207" y="104"/>
                  </a:cubicBezTo>
                  <a:cubicBezTo>
                    <a:pt x="208" y="104"/>
                    <a:pt x="209" y="104"/>
                    <a:pt x="210" y="104"/>
                  </a:cubicBezTo>
                  <a:cubicBezTo>
                    <a:pt x="200" y="115"/>
                    <a:pt x="196" y="145"/>
                    <a:pt x="210" y="155"/>
                  </a:cubicBezTo>
                  <a:cubicBezTo>
                    <a:pt x="222" y="133"/>
                    <a:pt x="237" y="114"/>
                    <a:pt x="252" y="95"/>
                  </a:cubicBezTo>
                  <a:cubicBezTo>
                    <a:pt x="250" y="87"/>
                    <a:pt x="238" y="89"/>
                    <a:pt x="228" y="89"/>
                  </a:cubicBezTo>
                  <a:cubicBezTo>
                    <a:pt x="225" y="90"/>
                    <a:pt x="225" y="88"/>
                    <a:pt x="225" y="86"/>
                  </a:cubicBezTo>
                  <a:close/>
                  <a:moveTo>
                    <a:pt x="777" y="422"/>
                  </a:moveTo>
                  <a:cubicBezTo>
                    <a:pt x="794" y="398"/>
                    <a:pt x="803" y="387"/>
                    <a:pt x="834" y="401"/>
                  </a:cubicBezTo>
                  <a:cubicBezTo>
                    <a:pt x="838" y="437"/>
                    <a:pt x="805" y="436"/>
                    <a:pt x="798" y="461"/>
                  </a:cubicBezTo>
                  <a:cubicBezTo>
                    <a:pt x="839" y="474"/>
                    <a:pt x="859" y="409"/>
                    <a:pt x="843" y="383"/>
                  </a:cubicBezTo>
                  <a:cubicBezTo>
                    <a:pt x="860" y="381"/>
                    <a:pt x="884" y="386"/>
                    <a:pt x="897" y="380"/>
                  </a:cubicBezTo>
                  <a:cubicBezTo>
                    <a:pt x="857" y="347"/>
                    <a:pt x="768" y="387"/>
                    <a:pt x="777" y="42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8" name="Freeform 484"/>
            <p:cNvSpPr/>
            <p:nvPr/>
          </p:nvSpPr>
          <p:spPr bwMode="auto">
            <a:xfrm>
              <a:off x="13866813" y="1943100"/>
              <a:ext cx="112713" cy="179388"/>
            </a:xfrm>
            <a:custGeom>
              <a:avLst/>
              <a:gdLst>
                <a:gd name="T0" fmla="*/ 0 w 38"/>
                <a:gd name="T1" fmla="*/ 16 h 60"/>
                <a:gd name="T2" fmla="*/ 36 w 38"/>
                <a:gd name="T3" fmla="*/ 1 h 60"/>
                <a:gd name="T4" fmla="*/ 33 w 38"/>
                <a:gd name="T5" fmla="*/ 52 h 60"/>
                <a:gd name="T6" fmla="*/ 0 w 38"/>
                <a:gd name="T7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0">
                  <a:moveTo>
                    <a:pt x="0" y="16"/>
                  </a:moveTo>
                  <a:cubicBezTo>
                    <a:pt x="3" y="2"/>
                    <a:pt x="18" y="0"/>
                    <a:pt x="36" y="1"/>
                  </a:cubicBezTo>
                  <a:cubicBezTo>
                    <a:pt x="38" y="21"/>
                    <a:pt x="32" y="33"/>
                    <a:pt x="33" y="52"/>
                  </a:cubicBezTo>
                  <a:cubicBezTo>
                    <a:pt x="25" y="60"/>
                    <a:pt x="5" y="31"/>
                    <a:pt x="0" y="1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9" name="Freeform 485"/>
            <p:cNvSpPr/>
            <p:nvPr/>
          </p:nvSpPr>
          <p:spPr bwMode="auto">
            <a:xfrm>
              <a:off x="14117638" y="2312988"/>
              <a:ext cx="1993900" cy="1093788"/>
            </a:xfrm>
            <a:custGeom>
              <a:avLst/>
              <a:gdLst>
                <a:gd name="T0" fmla="*/ 453 w 668"/>
                <a:gd name="T1" fmla="*/ 366 h 366"/>
                <a:gd name="T2" fmla="*/ 9 w 668"/>
                <a:gd name="T3" fmla="*/ 27 h 366"/>
                <a:gd name="T4" fmla="*/ 9 w 668"/>
                <a:gd name="T5" fmla="*/ 18 h 366"/>
                <a:gd name="T6" fmla="*/ 18 w 668"/>
                <a:gd name="T7" fmla="*/ 0 h 366"/>
                <a:gd name="T8" fmla="*/ 129 w 668"/>
                <a:gd name="T9" fmla="*/ 48 h 366"/>
                <a:gd name="T10" fmla="*/ 189 w 668"/>
                <a:gd name="T11" fmla="*/ 81 h 366"/>
                <a:gd name="T12" fmla="*/ 312 w 668"/>
                <a:gd name="T13" fmla="*/ 141 h 366"/>
                <a:gd name="T14" fmla="*/ 462 w 668"/>
                <a:gd name="T15" fmla="*/ 177 h 366"/>
                <a:gd name="T16" fmla="*/ 618 w 668"/>
                <a:gd name="T17" fmla="*/ 303 h 366"/>
                <a:gd name="T18" fmla="*/ 567 w 668"/>
                <a:gd name="T19" fmla="*/ 300 h 366"/>
                <a:gd name="T20" fmla="*/ 546 w 668"/>
                <a:gd name="T21" fmla="*/ 279 h 366"/>
                <a:gd name="T22" fmla="*/ 489 w 668"/>
                <a:gd name="T23" fmla="*/ 294 h 366"/>
                <a:gd name="T24" fmla="*/ 480 w 668"/>
                <a:gd name="T25" fmla="*/ 270 h 366"/>
                <a:gd name="T26" fmla="*/ 438 w 668"/>
                <a:gd name="T27" fmla="*/ 282 h 366"/>
                <a:gd name="T28" fmla="*/ 441 w 668"/>
                <a:gd name="T29" fmla="*/ 246 h 366"/>
                <a:gd name="T30" fmla="*/ 267 w 668"/>
                <a:gd name="T31" fmla="*/ 228 h 366"/>
                <a:gd name="T32" fmla="*/ 237 w 668"/>
                <a:gd name="T33" fmla="*/ 204 h 366"/>
                <a:gd name="T34" fmla="*/ 96 w 668"/>
                <a:gd name="T35" fmla="*/ 126 h 366"/>
                <a:gd name="T36" fmla="*/ 426 w 668"/>
                <a:gd name="T37" fmla="*/ 258 h 366"/>
                <a:gd name="T38" fmla="*/ 426 w 668"/>
                <a:gd name="T39" fmla="*/ 294 h 366"/>
                <a:gd name="T40" fmla="*/ 468 w 668"/>
                <a:gd name="T41" fmla="*/ 282 h 366"/>
                <a:gd name="T42" fmla="*/ 471 w 668"/>
                <a:gd name="T43" fmla="*/ 303 h 366"/>
                <a:gd name="T44" fmla="*/ 537 w 668"/>
                <a:gd name="T45" fmla="*/ 291 h 366"/>
                <a:gd name="T46" fmla="*/ 612 w 668"/>
                <a:gd name="T47" fmla="*/ 309 h 366"/>
                <a:gd name="T48" fmla="*/ 492 w 668"/>
                <a:gd name="T49" fmla="*/ 366 h 366"/>
                <a:gd name="T50" fmla="*/ 453 w 668"/>
                <a:gd name="T51" fmla="*/ 3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8" h="366">
                  <a:moveTo>
                    <a:pt x="453" y="366"/>
                  </a:moveTo>
                  <a:cubicBezTo>
                    <a:pt x="235" y="357"/>
                    <a:pt x="0" y="244"/>
                    <a:pt x="9" y="27"/>
                  </a:cubicBezTo>
                  <a:cubicBezTo>
                    <a:pt x="14" y="26"/>
                    <a:pt x="11" y="20"/>
                    <a:pt x="9" y="18"/>
                  </a:cubicBezTo>
                  <a:cubicBezTo>
                    <a:pt x="9" y="9"/>
                    <a:pt x="15" y="6"/>
                    <a:pt x="18" y="0"/>
                  </a:cubicBezTo>
                  <a:cubicBezTo>
                    <a:pt x="74" y="1"/>
                    <a:pt x="91" y="22"/>
                    <a:pt x="129" y="48"/>
                  </a:cubicBezTo>
                  <a:cubicBezTo>
                    <a:pt x="148" y="61"/>
                    <a:pt x="168" y="71"/>
                    <a:pt x="189" y="81"/>
                  </a:cubicBezTo>
                  <a:cubicBezTo>
                    <a:pt x="230" y="100"/>
                    <a:pt x="271" y="125"/>
                    <a:pt x="312" y="141"/>
                  </a:cubicBezTo>
                  <a:cubicBezTo>
                    <a:pt x="353" y="157"/>
                    <a:pt x="410" y="166"/>
                    <a:pt x="462" y="177"/>
                  </a:cubicBezTo>
                  <a:cubicBezTo>
                    <a:pt x="540" y="194"/>
                    <a:pt x="668" y="201"/>
                    <a:pt x="618" y="303"/>
                  </a:cubicBezTo>
                  <a:cubicBezTo>
                    <a:pt x="608" y="302"/>
                    <a:pt x="585" y="286"/>
                    <a:pt x="567" y="300"/>
                  </a:cubicBezTo>
                  <a:cubicBezTo>
                    <a:pt x="553" y="300"/>
                    <a:pt x="558" y="281"/>
                    <a:pt x="546" y="279"/>
                  </a:cubicBezTo>
                  <a:cubicBezTo>
                    <a:pt x="525" y="282"/>
                    <a:pt x="514" y="295"/>
                    <a:pt x="489" y="294"/>
                  </a:cubicBezTo>
                  <a:cubicBezTo>
                    <a:pt x="475" y="296"/>
                    <a:pt x="496" y="271"/>
                    <a:pt x="480" y="270"/>
                  </a:cubicBezTo>
                  <a:cubicBezTo>
                    <a:pt x="463" y="260"/>
                    <a:pt x="460" y="287"/>
                    <a:pt x="438" y="282"/>
                  </a:cubicBezTo>
                  <a:cubicBezTo>
                    <a:pt x="439" y="268"/>
                    <a:pt x="448" y="259"/>
                    <a:pt x="441" y="246"/>
                  </a:cubicBezTo>
                  <a:cubicBezTo>
                    <a:pt x="383" y="247"/>
                    <a:pt x="315" y="250"/>
                    <a:pt x="267" y="228"/>
                  </a:cubicBezTo>
                  <a:cubicBezTo>
                    <a:pt x="255" y="223"/>
                    <a:pt x="248" y="211"/>
                    <a:pt x="237" y="204"/>
                  </a:cubicBezTo>
                  <a:cubicBezTo>
                    <a:pt x="192" y="176"/>
                    <a:pt x="135" y="156"/>
                    <a:pt x="96" y="126"/>
                  </a:cubicBezTo>
                  <a:cubicBezTo>
                    <a:pt x="166" y="196"/>
                    <a:pt x="279" y="265"/>
                    <a:pt x="426" y="258"/>
                  </a:cubicBezTo>
                  <a:cubicBezTo>
                    <a:pt x="426" y="270"/>
                    <a:pt x="426" y="282"/>
                    <a:pt x="426" y="294"/>
                  </a:cubicBezTo>
                  <a:cubicBezTo>
                    <a:pt x="446" y="296"/>
                    <a:pt x="460" y="292"/>
                    <a:pt x="468" y="282"/>
                  </a:cubicBezTo>
                  <a:cubicBezTo>
                    <a:pt x="475" y="283"/>
                    <a:pt x="469" y="297"/>
                    <a:pt x="471" y="303"/>
                  </a:cubicBezTo>
                  <a:cubicBezTo>
                    <a:pt x="497" y="312"/>
                    <a:pt x="518" y="299"/>
                    <a:pt x="537" y="291"/>
                  </a:cubicBezTo>
                  <a:cubicBezTo>
                    <a:pt x="554" y="306"/>
                    <a:pt x="578" y="319"/>
                    <a:pt x="612" y="309"/>
                  </a:cubicBezTo>
                  <a:cubicBezTo>
                    <a:pt x="580" y="336"/>
                    <a:pt x="544" y="359"/>
                    <a:pt x="492" y="366"/>
                  </a:cubicBezTo>
                  <a:cubicBezTo>
                    <a:pt x="479" y="366"/>
                    <a:pt x="466" y="366"/>
                    <a:pt x="453" y="3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0" name="Freeform 486"/>
            <p:cNvSpPr/>
            <p:nvPr/>
          </p:nvSpPr>
          <p:spPr bwMode="auto">
            <a:xfrm>
              <a:off x="14243050" y="3065463"/>
              <a:ext cx="1285875" cy="550863"/>
            </a:xfrm>
            <a:custGeom>
              <a:avLst/>
              <a:gdLst>
                <a:gd name="T0" fmla="*/ 342 w 431"/>
                <a:gd name="T1" fmla="*/ 183 h 184"/>
                <a:gd name="T2" fmla="*/ 0 w 431"/>
                <a:gd name="T3" fmla="*/ 0 h 184"/>
                <a:gd name="T4" fmla="*/ 417 w 431"/>
                <a:gd name="T5" fmla="*/ 174 h 184"/>
                <a:gd name="T6" fmla="*/ 429 w 431"/>
                <a:gd name="T7" fmla="*/ 180 h 184"/>
                <a:gd name="T8" fmla="*/ 387 w 431"/>
                <a:gd name="T9" fmla="*/ 183 h 184"/>
                <a:gd name="T10" fmla="*/ 342 w 431"/>
                <a:gd name="T11" fmla="*/ 18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1" h="184">
                  <a:moveTo>
                    <a:pt x="342" y="183"/>
                  </a:moveTo>
                  <a:cubicBezTo>
                    <a:pt x="176" y="174"/>
                    <a:pt x="58" y="117"/>
                    <a:pt x="0" y="0"/>
                  </a:cubicBezTo>
                  <a:cubicBezTo>
                    <a:pt x="88" y="109"/>
                    <a:pt x="227" y="167"/>
                    <a:pt x="417" y="174"/>
                  </a:cubicBezTo>
                  <a:cubicBezTo>
                    <a:pt x="415" y="182"/>
                    <a:pt x="431" y="172"/>
                    <a:pt x="429" y="180"/>
                  </a:cubicBezTo>
                  <a:cubicBezTo>
                    <a:pt x="412" y="178"/>
                    <a:pt x="403" y="184"/>
                    <a:pt x="387" y="183"/>
                  </a:cubicBezTo>
                  <a:cubicBezTo>
                    <a:pt x="372" y="183"/>
                    <a:pt x="357" y="183"/>
                    <a:pt x="342" y="183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1" name="Freeform 487"/>
            <p:cNvSpPr/>
            <p:nvPr/>
          </p:nvSpPr>
          <p:spPr bwMode="auto">
            <a:xfrm>
              <a:off x="13338175" y="3692525"/>
              <a:ext cx="152400" cy="152400"/>
            </a:xfrm>
            <a:custGeom>
              <a:avLst/>
              <a:gdLst>
                <a:gd name="T0" fmla="*/ 0 w 51"/>
                <a:gd name="T1" fmla="*/ 0 h 51"/>
                <a:gd name="T2" fmla="*/ 51 w 51"/>
                <a:gd name="T3" fmla="*/ 51 h 51"/>
                <a:gd name="T4" fmla="*/ 0 w 5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cubicBezTo>
                    <a:pt x="18" y="16"/>
                    <a:pt x="35" y="33"/>
                    <a:pt x="51" y="51"/>
                  </a:cubicBezTo>
                  <a:cubicBezTo>
                    <a:pt x="33" y="35"/>
                    <a:pt x="16" y="18"/>
                    <a:pt x="0" y="0"/>
                  </a:cubicBezTo>
                  <a:close/>
                </a:path>
              </a:pathLst>
            </a:custGeom>
            <a:solidFill>
              <a:srgbClr val="AF9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2" name="Freeform 488"/>
            <p:cNvSpPr/>
            <p:nvPr/>
          </p:nvSpPr>
          <p:spPr bwMode="auto">
            <a:xfrm>
              <a:off x="15935325" y="4070350"/>
              <a:ext cx="412750" cy="447675"/>
            </a:xfrm>
            <a:custGeom>
              <a:avLst/>
              <a:gdLst>
                <a:gd name="T0" fmla="*/ 96 w 138"/>
                <a:gd name="T1" fmla="*/ 75 h 150"/>
                <a:gd name="T2" fmla="*/ 138 w 138"/>
                <a:gd name="T3" fmla="*/ 87 h 150"/>
                <a:gd name="T4" fmla="*/ 0 w 138"/>
                <a:gd name="T5" fmla="*/ 150 h 150"/>
                <a:gd name="T6" fmla="*/ 9 w 138"/>
                <a:gd name="T7" fmla="*/ 0 h 150"/>
                <a:gd name="T8" fmla="*/ 96 w 138"/>
                <a:gd name="T9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50">
                  <a:moveTo>
                    <a:pt x="96" y="75"/>
                  </a:moveTo>
                  <a:cubicBezTo>
                    <a:pt x="114" y="60"/>
                    <a:pt x="125" y="80"/>
                    <a:pt x="138" y="87"/>
                  </a:cubicBezTo>
                  <a:cubicBezTo>
                    <a:pt x="102" y="118"/>
                    <a:pt x="45" y="128"/>
                    <a:pt x="0" y="150"/>
                  </a:cubicBezTo>
                  <a:cubicBezTo>
                    <a:pt x="0" y="97"/>
                    <a:pt x="8" y="52"/>
                    <a:pt x="9" y="0"/>
                  </a:cubicBezTo>
                  <a:cubicBezTo>
                    <a:pt x="37" y="26"/>
                    <a:pt x="66" y="51"/>
                    <a:pt x="9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3" name="Freeform 490"/>
            <p:cNvSpPr/>
            <p:nvPr/>
          </p:nvSpPr>
          <p:spPr bwMode="auto">
            <a:xfrm>
              <a:off x="14252575" y="536575"/>
              <a:ext cx="125413" cy="31750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4A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4" name="Freeform 491"/>
            <p:cNvSpPr/>
            <p:nvPr/>
          </p:nvSpPr>
          <p:spPr bwMode="auto">
            <a:xfrm>
              <a:off x="14430375" y="682625"/>
              <a:ext cx="179388" cy="41275"/>
            </a:xfrm>
            <a:custGeom>
              <a:avLst/>
              <a:gdLst>
                <a:gd name="T0" fmla="*/ 60 w 60"/>
                <a:gd name="T1" fmla="*/ 9 h 14"/>
                <a:gd name="T2" fmla="*/ 15 w 60"/>
                <a:gd name="T3" fmla="*/ 3 h 14"/>
                <a:gd name="T4" fmla="*/ 60 w 60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4">
                  <a:moveTo>
                    <a:pt x="60" y="9"/>
                  </a:moveTo>
                  <a:cubicBezTo>
                    <a:pt x="47" y="7"/>
                    <a:pt x="0" y="14"/>
                    <a:pt x="15" y="3"/>
                  </a:cubicBezTo>
                  <a:cubicBezTo>
                    <a:pt x="23" y="12"/>
                    <a:pt x="52" y="0"/>
                    <a:pt x="60" y="9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5" name="Freeform 492"/>
            <p:cNvSpPr/>
            <p:nvPr/>
          </p:nvSpPr>
          <p:spPr bwMode="auto">
            <a:xfrm>
              <a:off x="14924088" y="1154113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6" name="Freeform 493"/>
            <p:cNvSpPr/>
            <p:nvPr/>
          </p:nvSpPr>
          <p:spPr bwMode="auto">
            <a:xfrm>
              <a:off x="15263813" y="1143000"/>
              <a:ext cx="179388" cy="104775"/>
            </a:xfrm>
            <a:custGeom>
              <a:avLst/>
              <a:gdLst>
                <a:gd name="T0" fmla="*/ 15 w 60"/>
                <a:gd name="T1" fmla="*/ 35 h 35"/>
                <a:gd name="T2" fmla="*/ 0 w 60"/>
                <a:gd name="T3" fmla="*/ 8 h 35"/>
                <a:gd name="T4" fmla="*/ 60 w 60"/>
                <a:gd name="T5" fmla="*/ 2 h 35"/>
                <a:gd name="T6" fmla="*/ 15 w 60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35">
                  <a:moveTo>
                    <a:pt x="15" y="35"/>
                  </a:moveTo>
                  <a:cubicBezTo>
                    <a:pt x="7" y="29"/>
                    <a:pt x="9" y="13"/>
                    <a:pt x="0" y="8"/>
                  </a:cubicBezTo>
                  <a:cubicBezTo>
                    <a:pt x="14" y="0"/>
                    <a:pt x="38" y="2"/>
                    <a:pt x="60" y="2"/>
                  </a:cubicBezTo>
                  <a:cubicBezTo>
                    <a:pt x="47" y="15"/>
                    <a:pt x="27" y="21"/>
                    <a:pt x="15" y="35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7" name="Freeform 494"/>
            <p:cNvSpPr/>
            <p:nvPr/>
          </p:nvSpPr>
          <p:spPr bwMode="auto">
            <a:xfrm>
              <a:off x="14520863" y="1235075"/>
              <a:ext cx="438150" cy="227013"/>
            </a:xfrm>
            <a:custGeom>
              <a:avLst/>
              <a:gdLst>
                <a:gd name="T0" fmla="*/ 51 w 147"/>
                <a:gd name="T1" fmla="*/ 25 h 76"/>
                <a:gd name="T2" fmla="*/ 0 w 147"/>
                <a:gd name="T3" fmla="*/ 43 h 76"/>
                <a:gd name="T4" fmla="*/ 87 w 147"/>
                <a:gd name="T5" fmla="*/ 4 h 76"/>
                <a:gd name="T6" fmla="*/ 147 w 147"/>
                <a:gd name="T7" fmla="*/ 76 h 76"/>
                <a:gd name="T8" fmla="*/ 84 w 147"/>
                <a:gd name="T9" fmla="*/ 25 h 76"/>
                <a:gd name="T10" fmla="*/ 84 w 147"/>
                <a:gd name="T11" fmla="*/ 22 h 76"/>
                <a:gd name="T12" fmla="*/ 51 w 147"/>
                <a:gd name="T13" fmla="*/ 2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76">
                  <a:moveTo>
                    <a:pt x="51" y="25"/>
                  </a:moveTo>
                  <a:cubicBezTo>
                    <a:pt x="26" y="23"/>
                    <a:pt x="20" y="40"/>
                    <a:pt x="0" y="43"/>
                  </a:cubicBezTo>
                  <a:cubicBezTo>
                    <a:pt x="2" y="6"/>
                    <a:pt x="54" y="0"/>
                    <a:pt x="87" y="4"/>
                  </a:cubicBezTo>
                  <a:cubicBezTo>
                    <a:pt x="123" y="9"/>
                    <a:pt x="146" y="45"/>
                    <a:pt x="147" y="76"/>
                  </a:cubicBezTo>
                  <a:cubicBezTo>
                    <a:pt x="113" y="72"/>
                    <a:pt x="116" y="31"/>
                    <a:pt x="84" y="25"/>
                  </a:cubicBezTo>
                  <a:cubicBezTo>
                    <a:pt x="84" y="24"/>
                    <a:pt x="84" y="23"/>
                    <a:pt x="84" y="22"/>
                  </a:cubicBezTo>
                  <a:cubicBezTo>
                    <a:pt x="74" y="24"/>
                    <a:pt x="56" y="18"/>
                    <a:pt x="51" y="2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8" name="Freeform 495"/>
            <p:cNvSpPr/>
            <p:nvPr/>
          </p:nvSpPr>
          <p:spPr bwMode="auto">
            <a:xfrm>
              <a:off x="13911263" y="1292225"/>
              <a:ext cx="107950" cy="26988"/>
            </a:xfrm>
            <a:custGeom>
              <a:avLst/>
              <a:gdLst>
                <a:gd name="T0" fmla="*/ 0 w 36"/>
                <a:gd name="T1" fmla="*/ 6 h 9"/>
                <a:gd name="T2" fmla="*/ 24 w 36"/>
                <a:gd name="T3" fmla="*/ 9 h 9"/>
                <a:gd name="T4" fmla="*/ 0 w 36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9">
                  <a:moveTo>
                    <a:pt x="0" y="6"/>
                  </a:moveTo>
                  <a:cubicBezTo>
                    <a:pt x="1" y="0"/>
                    <a:pt x="36" y="1"/>
                    <a:pt x="24" y="9"/>
                  </a:cubicBezTo>
                  <a:cubicBezTo>
                    <a:pt x="22" y="2"/>
                    <a:pt x="7" y="8"/>
                    <a:pt x="0" y="6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9" name="Freeform 496"/>
            <p:cNvSpPr/>
            <p:nvPr/>
          </p:nvSpPr>
          <p:spPr bwMode="auto">
            <a:xfrm>
              <a:off x="14673263" y="1289050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0" name="Freeform 497"/>
            <p:cNvSpPr/>
            <p:nvPr/>
          </p:nvSpPr>
          <p:spPr bwMode="auto">
            <a:xfrm>
              <a:off x="13619163" y="1435100"/>
              <a:ext cx="14288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1" name="Freeform 498"/>
            <p:cNvSpPr/>
            <p:nvPr/>
          </p:nvSpPr>
          <p:spPr bwMode="auto">
            <a:xfrm>
              <a:off x="15300325" y="1530350"/>
              <a:ext cx="258763" cy="290513"/>
            </a:xfrm>
            <a:custGeom>
              <a:avLst/>
              <a:gdLst>
                <a:gd name="T0" fmla="*/ 45 w 87"/>
                <a:gd name="T1" fmla="*/ 97 h 97"/>
                <a:gd name="T2" fmla="*/ 0 w 87"/>
                <a:gd name="T3" fmla="*/ 82 h 97"/>
                <a:gd name="T4" fmla="*/ 15 w 87"/>
                <a:gd name="T5" fmla="*/ 1 h 97"/>
                <a:gd name="T6" fmla="*/ 87 w 87"/>
                <a:gd name="T7" fmla="*/ 7 h 97"/>
                <a:gd name="T8" fmla="*/ 45 w 87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97">
                  <a:moveTo>
                    <a:pt x="45" y="97"/>
                  </a:moveTo>
                  <a:cubicBezTo>
                    <a:pt x="31" y="91"/>
                    <a:pt x="24" y="78"/>
                    <a:pt x="0" y="82"/>
                  </a:cubicBezTo>
                  <a:cubicBezTo>
                    <a:pt x="4" y="54"/>
                    <a:pt x="16" y="34"/>
                    <a:pt x="15" y="1"/>
                  </a:cubicBezTo>
                  <a:cubicBezTo>
                    <a:pt x="42" y="0"/>
                    <a:pt x="64" y="4"/>
                    <a:pt x="87" y="7"/>
                  </a:cubicBezTo>
                  <a:cubicBezTo>
                    <a:pt x="74" y="38"/>
                    <a:pt x="54" y="62"/>
                    <a:pt x="45" y="97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2" name="Freeform 499"/>
            <p:cNvSpPr/>
            <p:nvPr/>
          </p:nvSpPr>
          <p:spPr bwMode="auto">
            <a:xfrm>
              <a:off x="13830300" y="1635125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3" name="Freeform 500"/>
            <p:cNvSpPr/>
            <p:nvPr/>
          </p:nvSpPr>
          <p:spPr bwMode="auto">
            <a:xfrm>
              <a:off x="15998825" y="1776413"/>
              <a:ext cx="522288" cy="268288"/>
            </a:xfrm>
            <a:custGeom>
              <a:avLst/>
              <a:gdLst>
                <a:gd name="T0" fmla="*/ 84 w 175"/>
                <a:gd name="T1" fmla="*/ 0 h 90"/>
                <a:gd name="T2" fmla="*/ 174 w 175"/>
                <a:gd name="T3" fmla="*/ 90 h 90"/>
                <a:gd name="T4" fmla="*/ 81 w 175"/>
                <a:gd name="T5" fmla="*/ 21 h 90"/>
                <a:gd name="T6" fmla="*/ 45 w 175"/>
                <a:gd name="T7" fmla="*/ 21 h 90"/>
                <a:gd name="T8" fmla="*/ 0 w 175"/>
                <a:gd name="T9" fmla="*/ 30 h 90"/>
                <a:gd name="T10" fmla="*/ 54 w 175"/>
                <a:gd name="T11" fmla="*/ 0 h 90"/>
                <a:gd name="T12" fmla="*/ 84 w 175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90">
                  <a:moveTo>
                    <a:pt x="84" y="0"/>
                  </a:moveTo>
                  <a:cubicBezTo>
                    <a:pt x="133" y="10"/>
                    <a:pt x="175" y="41"/>
                    <a:pt x="174" y="90"/>
                  </a:cubicBezTo>
                  <a:cubicBezTo>
                    <a:pt x="132" y="79"/>
                    <a:pt x="141" y="17"/>
                    <a:pt x="81" y="21"/>
                  </a:cubicBezTo>
                  <a:cubicBezTo>
                    <a:pt x="76" y="16"/>
                    <a:pt x="50" y="16"/>
                    <a:pt x="45" y="21"/>
                  </a:cubicBezTo>
                  <a:cubicBezTo>
                    <a:pt x="25" y="19"/>
                    <a:pt x="15" y="36"/>
                    <a:pt x="0" y="30"/>
                  </a:cubicBezTo>
                  <a:cubicBezTo>
                    <a:pt x="8" y="10"/>
                    <a:pt x="28" y="2"/>
                    <a:pt x="54" y="0"/>
                  </a:cubicBezTo>
                  <a:cubicBezTo>
                    <a:pt x="64" y="0"/>
                    <a:pt x="74" y="0"/>
                    <a:pt x="84" y="0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4" name="Freeform 501"/>
            <p:cNvSpPr/>
            <p:nvPr/>
          </p:nvSpPr>
          <p:spPr bwMode="auto">
            <a:xfrm>
              <a:off x="13622338" y="1776413"/>
              <a:ext cx="360363" cy="549275"/>
            </a:xfrm>
            <a:custGeom>
              <a:avLst/>
              <a:gdLst>
                <a:gd name="T0" fmla="*/ 115 w 121"/>
                <a:gd name="T1" fmla="*/ 159 h 184"/>
                <a:gd name="T2" fmla="*/ 19 w 121"/>
                <a:gd name="T3" fmla="*/ 0 h 184"/>
                <a:gd name="T4" fmla="*/ 82 w 121"/>
                <a:gd name="T5" fmla="*/ 120 h 184"/>
                <a:gd name="T6" fmla="*/ 115 w 121"/>
                <a:gd name="T7" fmla="*/ 15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84">
                  <a:moveTo>
                    <a:pt x="115" y="159"/>
                  </a:moveTo>
                  <a:cubicBezTo>
                    <a:pt x="29" y="184"/>
                    <a:pt x="0" y="80"/>
                    <a:pt x="19" y="0"/>
                  </a:cubicBezTo>
                  <a:cubicBezTo>
                    <a:pt x="41" y="39"/>
                    <a:pt x="65" y="76"/>
                    <a:pt x="82" y="120"/>
                  </a:cubicBezTo>
                  <a:cubicBezTo>
                    <a:pt x="98" y="128"/>
                    <a:pt x="121" y="129"/>
                    <a:pt x="115" y="15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5" name="Freeform 502"/>
            <p:cNvSpPr/>
            <p:nvPr/>
          </p:nvSpPr>
          <p:spPr bwMode="auto">
            <a:xfrm>
              <a:off x="16132175" y="1824038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6" name="Freeform 503"/>
            <p:cNvSpPr/>
            <p:nvPr/>
          </p:nvSpPr>
          <p:spPr bwMode="auto">
            <a:xfrm>
              <a:off x="13866813" y="1871663"/>
              <a:ext cx="80963" cy="30163"/>
            </a:xfrm>
            <a:custGeom>
              <a:avLst/>
              <a:gdLst>
                <a:gd name="T0" fmla="*/ 0 w 27"/>
                <a:gd name="T1" fmla="*/ 7 h 10"/>
                <a:gd name="T2" fmla="*/ 24 w 27"/>
                <a:gd name="T3" fmla="*/ 10 h 10"/>
                <a:gd name="T4" fmla="*/ 12 w 27"/>
                <a:gd name="T5" fmla="*/ 10 h 10"/>
                <a:gd name="T6" fmla="*/ 0 w 2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0">
                  <a:moveTo>
                    <a:pt x="0" y="7"/>
                  </a:moveTo>
                  <a:cubicBezTo>
                    <a:pt x="1" y="3"/>
                    <a:pt x="27" y="0"/>
                    <a:pt x="24" y="10"/>
                  </a:cubicBezTo>
                  <a:cubicBezTo>
                    <a:pt x="20" y="10"/>
                    <a:pt x="16" y="10"/>
                    <a:pt x="12" y="10"/>
                  </a:cubicBezTo>
                  <a:cubicBezTo>
                    <a:pt x="11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7" name="Freeform 504"/>
            <p:cNvSpPr/>
            <p:nvPr/>
          </p:nvSpPr>
          <p:spPr bwMode="auto">
            <a:xfrm>
              <a:off x="15446375" y="1901825"/>
              <a:ext cx="14288" cy="125413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8" name="Freeform 505"/>
            <p:cNvSpPr/>
            <p:nvPr/>
          </p:nvSpPr>
          <p:spPr bwMode="auto">
            <a:xfrm>
              <a:off x="13812838" y="1889125"/>
              <a:ext cx="90488" cy="74613"/>
            </a:xfrm>
            <a:custGeom>
              <a:avLst/>
              <a:gdLst>
                <a:gd name="T0" fmla="*/ 30 w 30"/>
                <a:gd name="T1" fmla="*/ 4 h 25"/>
                <a:gd name="T2" fmla="*/ 12 w 30"/>
                <a:gd name="T3" fmla="*/ 25 h 25"/>
                <a:gd name="T4" fmla="*/ 0 w 30"/>
                <a:gd name="T5" fmla="*/ 10 h 25"/>
                <a:gd name="T6" fmla="*/ 18 w 30"/>
                <a:gd name="T7" fmla="*/ 1 h 25"/>
                <a:gd name="T8" fmla="*/ 30 w 30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5">
                  <a:moveTo>
                    <a:pt x="30" y="4"/>
                  </a:moveTo>
                  <a:cubicBezTo>
                    <a:pt x="26" y="13"/>
                    <a:pt x="16" y="16"/>
                    <a:pt x="12" y="25"/>
                  </a:cubicBezTo>
                  <a:cubicBezTo>
                    <a:pt x="4" y="24"/>
                    <a:pt x="7" y="12"/>
                    <a:pt x="0" y="10"/>
                  </a:cubicBezTo>
                  <a:cubicBezTo>
                    <a:pt x="3" y="4"/>
                    <a:pt x="9" y="1"/>
                    <a:pt x="18" y="1"/>
                  </a:cubicBezTo>
                  <a:cubicBezTo>
                    <a:pt x="23" y="1"/>
                    <a:pt x="29" y="0"/>
                    <a:pt x="30" y="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9" name="Freeform 506"/>
            <p:cNvSpPr/>
            <p:nvPr/>
          </p:nvSpPr>
          <p:spPr bwMode="auto">
            <a:xfrm>
              <a:off x="15401925" y="1928813"/>
              <a:ext cx="14288" cy="115888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0" name="Freeform 507"/>
            <p:cNvSpPr/>
            <p:nvPr/>
          </p:nvSpPr>
          <p:spPr bwMode="auto">
            <a:xfrm>
              <a:off x="13998575" y="2027238"/>
              <a:ext cx="31750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806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1" name="Freeform 508"/>
            <p:cNvSpPr/>
            <p:nvPr/>
          </p:nvSpPr>
          <p:spPr bwMode="auto">
            <a:xfrm>
              <a:off x="15057438" y="2071688"/>
              <a:ext cx="63500" cy="53975"/>
            </a:xfrm>
            <a:custGeom>
              <a:avLst/>
              <a:gdLst>
                <a:gd name="T0" fmla="*/ 21 w 21"/>
                <a:gd name="T1" fmla="*/ 3 h 18"/>
                <a:gd name="T2" fmla="*/ 3 w 21"/>
                <a:gd name="T3" fmla="*/ 18 h 18"/>
                <a:gd name="T4" fmla="*/ 0 w 21"/>
                <a:gd name="T5" fmla="*/ 18 h 18"/>
                <a:gd name="T6" fmla="*/ 18 w 21"/>
                <a:gd name="T7" fmla="*/ 0 h 18"/>
                <a:gd name="T8" fmla="*/ 21 w 2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21" y="3"/>
                  </a:moveTo>
                  <a:cubicBezTo>
                    <a:pt x="15" y="8"/>
                    <a:pt x="10" y="14"/>
                    <a:pt x="3" y="18"/>
                  </a:cubicBezTo>
                  <a:cubicBezTo>
                    <a:pt x="2" y="18"/>
                    <a:pt x="1" y="18"/>
                    <a:pt x="0" y="18"/>
                  </a:cubicBezTo>
                  <a:cubicBezTo>
                    <a:pt x="5" y="11"/>
                    <a:pt x="11" y="5"/>
                    <a:pt x="18" y="0"/>
                  </a:cubicBezTo>
                  <a:cubicBezTo>
                    <a:pt x="18" y="2"/>
                    <a:pt x="18" y="4"/>
                    <a:pt x="21" y="3"/>
                  </a:cubicBezTo>
                  <a:close/>
                </a:path>
              </a:pathLst>
            </a:custGeom>
            <a:solidFill>
              <a:srgbClr val="76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2" name="Freeform 509"/>
            <p:cNvSpPr/>
            <p:nvPr/>
          </p:nvSpPr>
          <p:spPr bwMode="auto">
            <a:xfrm>
              <a:off x="15971838" y="2098675"/>
              <a:ext cx="155575" cy="166688"/>
            </a:xfrm>
            <a:custGeom>
              <a:avLst/>
              <a:gdLst>
                <a:gd name="T0" fmla="*/ 9 w 52"/>
                <a:gd name="T1" fmla="*/ 36 h 56"/>
                <a:gd name="T2" fmla="*/ 24 w 52"/>
                <a:gd name="T3" fmla="*/ 0 h 56"/>
                <a:gd name="T4" fmla="*/ 9 w 52"/>
                <a:gd name="T5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56">
                  <a:moveTo>
                    <a:pt x="9" y="36"/>
                  </a:moveTo>
                  <a:cubicBezTo>
                    <a:pt x="0" y="17"/>
                    <a:pt x="12" y="0"/>
                    <a:pt x="24" y="0"/>
                  </a:cubicBezTo>
                  <a:cubicBezTo>
                    <a:pt x="52" y="0"/>
                    <a:pt x="49" y="56"/>
                    <a:pt x="9" y="36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3" name="Freeform 510"/>
            <p:cNvSpPr/>
            <p:nvPr/>
          </p:nvSpPr>
          <p:spPr bwMode="auto">
            <a:xfrm>
              <a:off x="14009688" y="2232025"/>
              <a:ext cx="895350" cy="1192213"/>
            </a:xfrm>
            <a:custGeom>
              <a:avLst/>
              <a:gdLst>
                <a:gd name="T0" fmla="*/ 294 w 300"/>
                <a:gd name="T1" fmla="*/ 399 h 399"/>
                <a:gd name="T2" fmla="*/ 0 w 300"/>
                <a:gd name="T3" fmla="*/ 0 h 399"/>
                <a:gd name="T4" fmla="*/ 48 w 300"/>
                <a:gd name="T5" fmla="*/ 21 h 399"/>
                <a:gd name="T6" fmla="*/ 45 w 300"/>
                <a:gd name="T7" fmla="*/ 45 h 399"/>
                <a:gd name="T8" fmla="*/ 45 w 300"/>
                <a:gd name="T9" fmla="*/ 54 h 399"/>
                <a:gd name="T10" fmla="*/ 39 w 300"/>
                <a:gd name="T11" fmla="*/ 48 h 399"/>
                <a:gd name="T12" fmla="*/ 39 w 300"/>
                <a:gd name="T13" fmla="*/ 54 h 399"/>
                <a:gd name="T14" fmla="*/ 39 w 300"/>
                <a:gd name="T15" fmla="*/ 132 h 399"/>
                <a:gd name="T16" fmla="*/ 300 w 300"/>
                <a:gd name="T17" fmla="*/ 384 h 399"/>
                <a:gd name="T18" fmla="*/ 294 w 300"/>
                <a:gd name="T19" fmla="*/ 39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0" h="399">
                  <a:moveTo>
                    <a:pt x="294" y="399"/>
                  </a:moveTo>
                  <a:cubicBezTo>
                    <a:pt x="123" y="339"/>
                    <a:pt x="11" y="220"/>
                    <a:pt x="0" y="0"/>
                  </a:cubicBezTo>
                  <a:cubicBezTo>
                    <a:pt x="17" y="6"/>
                    <a:pt x="28" y="18"/>
                    <a:pt x="48" y="21"/>
                  </a:cubicBezTo>
                  <a:cubicBezTo>
                    <a:pt x="51" y="32"/>
                    <a:pt x="35" y="38"/>
                    <a:pt x="45" y="45"/>
                  </a:cubicBezTo>
                  <a:cubicBezTo>
                    <a:pt x="47" y="47"/>
                    <a:pt x="50" y="53"/>
                    <a:pt x="45" y="54"/>
                  </a:cubicBezTo>
                  <a:cubicBezTo>
                    <a:pt x="42" y="53"/>
                    <a:pt x="43" y="48"/>
                    <a:pt x="39" y="48"/>
                  </a:cubicBezTo>
                  <a:cubicBezTo>
                    <a:pt x="39" y="50"/>
                    <a:pt x="39" y="52"/>
                    <a:pt x="39" y="54"/>
                  </a:cubicBezTo>
                  <a:cubicBezTo>
                    <a:pt x="34" y="73"/>
                    <a:pt x="34" y="113"/>
                    <a:pt x="39" y="132"/>
                  </a:cubicBezTo>
                  <a:cubicBezTo>
                    <a:pt x="70" y="272"/>
                    <a:pt x="183" y="330"/>
                    <a:pt x="300" y="384"/>
                  </a:cubicBezTo>
                  <a:cubicBezTo>
                    <a:pt x="296" y="387"/>
                    <a:pt x="294" y="392"/>
                    <a:pt x="294" y="39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4" name="Freeform 511"/>
            <p:cNvSpPr/>
            <p:nvPr/>
          </p:nvSpPr>
          <p:spPr bwMode="auto">
            <a:xfrm>
              <a:off x="14358938" y="2286000"/>
              <a:ext cx="152400" cy="15875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5" name="Freeform 512"/>
            <p:cNvSpPr/>
            <p:nvPr/>
          </p:nvSpPr>
          <p:spPr bwMode="auto">
            <a:xfrm>
              <a:off x="17708563" y="2278063"/>
              <a:ext cx="15875" cy="223838"/>
            </a:xfrm>
            <a:custGeom>
              <a:avLst/>
              <a:gdLst>
                <a:gd name="T0" fmla="*/ 0 w 5"/>
                <a:gd name="T1" fmla="*/ 75 h 75"/>
                <a:gd name="T2" fmla="*/ 0 w 5"/>
                <a:gd name="T3" fmla="*/ 0 h 75"/>
                <a:gd name="T4" fmla="*/ 0 w 5"/>
                <a:gd name="T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5">
                  <a:moveTo>
                    <a:pt x="0" y="75"/>
                  </a:moveTo>
                  <a:cubicBezTo>
                    <a:pt x="0" y="50"/>
                    <a:pt x="0" y="25"/>
                    <a:pt x="0" y="0"/>
                  </a:cubicBezTo>
                  <a:cubicBezTo>
                    <a:pt x="5" y="18"/>
                    <a:pt x="5" y="57"/>
                    <a:pt x="0" y="75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6" name="Freeform 513"/>
            <p:cNvSpPr/>
            <p:nvPr/>
          </p:nvSpPr>
          <p:spPr bwMode="auto">
            <a:xfrm>
              <a:off x="14111288" y="2393950"/>
              <a:ext cx="15875" cy="233363"/>
            </a:xfrm>
            <a:custGeom>
              <a:avLst/>
              <a:gdLst>
                <a:gd name="T0" fmla="*/ 5 w 5"/>
                <a:gd name="T1" fmla="*/ 0 h 78"/>
                <a:gd name="T2" fmla="*/ 5 w 5"/>
                <a:gd name="T3" fmla="*/ 78 h 78"/>
                <a:gd name="T4" fmla="*/ 5 w 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5" y="0"/>
                  </a:moveTo>
                  <a:cubicBezTo>
                    <a:pt x="5" y="26"/>
                    <a:pt x="5" y="52"/>
                    <a:pt x="5" y="78"/>
                  </a:cubicBezTo>
                  <a:cubicBezTo>
                    <a:pt x="0" y="59"/>
                    <a:pt x="0" y="19"/>
                    <a:pt x="5" y="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7" name="Freeform 514"/>
            <p:cNvSpPr/>
            <p:nvPr/>
          </p:nvSpPr>
          <p:spPr bwMode="auto">
            <a:xfrm>
              <a:off x="16929100" y="2709863"/>
              <a:ext cx="107950" cy="15875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8" name="Freeform 515"/>
            <p:cNvSpPr/>
            <p:nvPr/>
          </p:nvSpPr>
          <p:spPr bwMode="auto">
            <a:xfrm>
              <a:off x="17338675" y="3048000"/>
              <a:ext cx="38100" cy="107950"/>
            </a:xfrm>
            <a:custGeom>
              <a:avLst/>
              <a:gdLst>
                <a:gd name="T0" fmla="*/ 4 w 13"/>
                <a:gd name="T1" fmla="*/ 36 h 36"/>
                <a:gd name="T2" fmla="*/ 7 w 13"/>
                <a:gd name="T3" fmla="*/ 0 h 36"/>
                <a:gd name="T4" fmla="*/ 10 w 13"/>
                <a:gd name="T5" fmla="*/ 9 h 36"/>
                <a:gd name="T6" fmla="*/ 4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4"/>
                    <a:pt x="8" y="7"/>
                    <a:pt x="10" y="9"/>
                  </a:cubicBezTo>
                  <a:cubicBezTo>
                    <a:pt x="1" y="11"/>
                    <a:pt x="13" y="34"/>
                    <a:pt x="4" y="36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9" name="Freeform 516"/>
            <p:cNvSpPr/>
            <p:nvPr/>
          </p:nvSpPr>
          <p:spPr bwMode="auto">
            <a:xfrm>
              <a:off x="12931775" y="3254375"/>
              <a:ext cx="657225" cy="1165225"/>
            </a:xfrm>
            <a:custGeom>
              <a:avLst/>
              <a:gdLst>
                <a:gd name="T0" fmla="*/ 145 w 220"/>
                <a:gd name="T1" fmla="*/ 288 h 390"/>
                <a:gd name="T2" fmla="*/ 64 w 220"/>
                <a:gd name="T3" fmla="*/ 192 h 390"/>
                <a:gd name="T4" fmla="*/ 7 w 220"/>
                <a:gd name="T5" fmla="*/ 81 h 390"/>
                <a:gd name="T6" fmla="*/ 121 w 220"/>
                <a:gd name="T7" fmla="*/ 0 h 390"/>
                <a:gd name="T8" fmla="*/ 169 w 220"/>
                <a:gd name="T9" fmla="*/ 99 h 390"/>
                <a:gd name="T10" fmla="*/ 127 w 220"/>
                <a:gd name="T11" fmla="*/ 132 h 390"/>
                <a:gd name="T12" fmla="*/ 136 w 220"/>
                <a:gd name="T13" fmla="*/ 147 h 390"/>
                <a:gd name="T14" fmla="*/ 187 w 220"/>
                <a:gd name="T15" fmla="*/ 198 h 390"/>
                <a:gd name="T16" fmla="*/ 220 w 220"/>
                <a:gd name="T17" fmla="*/ 237 h 390"/>
                <a:gd name="T18" fmla="*/ 172 w 220"/>
                <a:gd name="T19" fmla="*/ 381 h 390"/>
                <a:gd name="T20" fmla="*/ 151 w 220"/>
                <a:gd name="T21" fmla="*/ 390 h 390"/>
                <a:gd name="T22" fmla="*/ 106 w 220"/>
                <a:gd name="T23" fmla="*/ 390 h 390"/>
                <a:gd name="T24" fmla="*/ 46 w 220"/>
                <a:gd name="T25" fmla="*/ 315 h 390"/>
                <a:gd name="T26" fmla="*/ 88 w 220"/>
                <a:gd name="T27" fmla="*/ 291 h 390"/>
                <a:gd name="T28" fmla="*/ 145 w 220"/>
                <a:gd name="T29" fmla="*/ 28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0" h="390">
                  <a:moveTo>
                    <a:pt x="145" y="288"/>
                  </a:moveTo>
                  <a:cubicBezTo>
                    <a:pt x="138" y="255"/>
                    <a:pt x="95" y="228"/>
                    <a:pt x="64" y="192"/>
                  </a:cubicBezTo>
                  <a:cubicBezTo>
                    <a:pt x="39" y="163"/>
                    <a:pt x="0" y="113"/>
                    <a:pt x="7" y="81"/>
                  </a:cubicBezTo>
                  <a:cubicBezTo>
                    <a:pt x="15" y="46"/>
                    <a:pt x="96" y="24"/>
                    <a:pt x="121" y="0"/>
                  </a:cubicBezTo>
                  <a:cubicBezTo>
                    <a:pt x="136" y="34"/>
                    <a:pt x="150" y="69"/>
                    <a:pt x="169" y="99"/>
                  </a:cubicBezTo>
                  <a:cubicBezTo>
                    <a:pt x="156" y="111"/>
                    <a:pt x="136" y="116"/>
                    <a:pt x="127" y="132"/>
                  </a:cubicBezTo>
                  <a:cubicBezTo>
                    <a:pt x="126" y="141"/>
                    <a:pt x="135" y="140"/>
                    <a:pt x="136" y="147"/>
                  </a:cubicBezTo>
                  <a:cubicBezTo>
                    <a:pt x="152" y="165"/>
                    <a:pt x="169" y="182"/>
                    <a:pt x="187" y="198"/>
                  </a:cubicBezTo>
                  <a:cubicBezTo>
                    <a:pt x="199" y="210"/>
                    <a:pt x="212" y="221"/>
                    <a:pt x="220" y="237"/>
                  </a:cubicBezTo>
                  <a:cubicBezTo>
                    <a:pt x="200" y="281"/>
                    <a:pt x="187" y="332"/>
                    <a:pt x="172" y="381"/>
                  </a:cubicBezTo>
                  <a:cubicBezTo>
                    <a:pt x="164" y="383"/>
                    <a:pt x="160" y="389"/>
                    <a:pt x="151" y="390"/>
                  </a:cubicBezTo>
                  <a:cubicBezTo>
                    <a:pt x="136" y="390"/>
                    <a:pt x="121" y="390"/>
                    <a:pt x="106" y="390"/>
                  </a:cubicBezTo>
                  <a:cubicBezTo>
                    <a:pt x="64" y="387"/>
                    <a:pt x="41" y="365"/>
                    <a:pt x="46" y="315"/>
                  </a:cubicBezTo>
                  <a:cubicBezTo>
                    <a:pt x="56" y="303"/>
                    <a:pt x="66" y="291"/>
                    <a:pt x="88" y="291"/>
                  </a:cubicBezTo>
                  <a:cubicBezTo>
                    <a:pt x="106" y="289"/>
                    <a:pt x="132" y="295"/>
                    <a:pt x="145" y="288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0" name="Freeform 517"/>
            <p:cNvSpPr/>
            <p:nvPr/>
          </p:nvSpPr>
          <p:spPr bwMode="auto">
            <a:xfrm>
              <a:off x="16732250" y="3379788"/>
              <a:ext cx="152400" cy="14288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1" name="Freeform 518"/>
            <p:cNvSpPr/>
            <p:nvPr/>
          </p:nvSpPr>
          <p:spPr bwMode="auto">
            <a:xfrm>
              <a:off x="14887575" y="3379788"/>
              <a:ext cx="146050" cy="80963"/>
            </a:xfrm>
            <a:custGeom>
              <a:avLst/>
              <a:gdLst>
                <a:gd name="T0" fmla="*/ 6 w 49"/>
                <a:gd name="T1" fmla="*/ 0 h 27"/>
                <a:gd name="T2" fmla="*/ 48 w 49"/>
                <a:gd name="T3" fmla="*/ 12 h 27"/>
                <a:gd name="T4" fmla="*/ 39 w 49"/>
                <a:gd name="T5" fmla="*/ 24 h 27"/>
                <a:gd name="T6" fmla="*/ 0 w 49"/>
                <a:gd name="T7" fmla="*/ 15 h 27"/>
                <a:gd name="T8" fmla="*/ 6 w 4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7">
                  <a:moveTo>
                    <a:pt x="6" y="0"/>
                  </a:moveTo>
                  <a:cubicBezTo>
                    <a:pt x="22" y="2"/>
                    <a:pt x="34" y="8"/>
                    <a:pt x="48" y="12"/>
                  </a:cubicBezTo>
                  <a:cubicBezTo>
                    <a:pt x="49" y="20"/>
                    <a:pt x="49" y="27"/>
                    <a:pt x="39" y="24"/>
                  </a:cubicBezTo>
                  <a:cubicBezTo>
                    <a:pt x="23" y="24"/>
                    <a:pt x="13" y="18"/>
                    <a:pt x="0" y="15"/>
                  </a:cubicBezTo>
                  <a:cubicBezTo>
                    <a:pt x="0" y="8"/>
                    <a:pt x="2" y="3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2" name="Freeform 519"/>
            <p:cNvSpPr/>
            <p:nvPr/>
          </p:nvSpPr>
          <p:spPr bwMode="auto">
            <a:xfrm>
              <a:off x="15470188" y="3406775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3" name="Freeform 520"/>
            <p:cNvSpPr/>
            <p:nvPr/>
          </p:nvSpPr>
          <p:spPr bwMode="auto">
            <a:xfrm>
              <a:off x="13374688" y="3522663"/>
              <a:ext cx="376238" cy="358775"/>
            </a:xfrm>
            <a:custGeom>
              <a:avLst/>
              <a:gdLst>
                <a:gd name="T0" fmla="*/ 81 w 126"/>
                <a:gd name="T1" fmla="*/ 120 h 120"/>
                <a:gd name="T2" fmla="*/ 0 w 126"/>
                <a:gd name="T3" fmla="*/ 42 h 120"/>
                <a:gd name="T4" fmla="*/ 21 w 126"/>
                <a:gd name="T5" fmla="*/ 27 h 120"/>
                <a:gd name="T6" fmla="*/ 27 w 126"/>
                <a:gd name="T7" fmla="*/ 36 h 120"/>
                <a:gd name="T8" fmla="*/ 126 w 126"/>
                <a:gd name="T9" fmla="*/ 0 h 120"/>
                <a:gd name="T10" fmla="*/ 81 w 126"/>
                <a:gd name="T1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20">
                  <a:moveTo>
                    <a:pt x="81" y="120"/>
                  </a:moveTo>
                  <a:cubicBezTo>
                    <a:pt x="58" y="90"/>
                    <a:pt x="23" y="72"/>
                    <a:pt x="0" y="42"/>
                  </a:cubicBezTo>
                  <a:cubicBezTo>
                    <a:pt x="8" y="38"/>
                    <a:pt x="17" y="35"/>
                    <a:pt x="21" y="27"/>
                  </a:cubicBezTo>
                  <a:cubicBezTo>
                    <a:pt x="25" y="28"/>
                    <a:pt x="22" y="36"/>
                    <a:pt x="27" y="36"/>
                  </a:cubicBezTo>
                  <a:cubicBezTo>
                    <a:pt x="69" y="33"/>
                    <a:pt x="97" y="16"/>
                    <a:pt x="126" y="0"/>
                  </a:cubicBezTo>
                  <a:cubicBezTo>
                    <a:pt x="120" y="37"/>
                    <a:pt x="95" y="81"/>
                    <a:pt x="81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4" name="Freeform 521"/>
            <p:cNvSpPr/>
            <p:nvPr/>
          </p:nvSpPr>
          <p:spPr bwMode="auto">
            <a:xfrm>
              <a:off x="15481300" y="3579813"/>
              <a:ext cx="200025" cy="30163"/>
            </a:xfrm>
            <a:custGeom>
              <a:avLst/>
              <a:gdLst>
                <a:gd name="T0" fmla="*/ 2 w 67"/>
                <a:gd name="T1" fmla="*/ 2 h 10"/>
                <a:gd name="T2" fmla="*/ 44 w 67"/>
                <a:gd name="T3" fmla="*/ 5 h 10"/>
                <a:gd name="T4" fmla="*/ 14 w 67"/>
                <a:gd name="T5" fmla="*/ 8 h 10"/>
                <a:gd name="T6" fmla="*/ 2 w 67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10">
                  <a:moveTo>
                    <a:pt x="2" y="2"/>
                  </a:moveTo>
                  <a:cubicBezTo>
                    <a:pt x="33" y="3"/>
                    <a:pt x="67" y="0"/>
                    <a:pt x="44" y="5"/>
                  </a:cubicBezTo>
                  <a:cubicBezTo>
                    <a:pt x="37" y="7"/>
                    <a:pt x="27" y="9"/>
                    <a:pt x="14" y="8"/>
                  </a:cubicBezTo>
                  <a:cubicBezTo>
                    <a:pt x="16" y="0"/>
                    <a:pt x="0" y="10"/>
                    <a:pt x="2" y="2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5" name="Freeform 522"/>
            <p:cNvSpPr/>
            <p:nvPr/>
          </p:nvSpPr>
          <p:spPr bwMode="auto">
            <a:xfrm>
              <a:off x="15254288" y="3657600"/>
              <a:ext cx="206375" cy="14288"/>
            </a:xfrm>
            <a:custGeom>
              <a:avLst/>
              <a:gdLst>
                <a:gd name="T0" fmla="*/ 0 w 69"/>
                <a:gd name="T1" fmla="*/ 0 h 5"/>
                <a:gd name="T2" fmla="*/ 69 w 69"/>
                <a:gd name="T3" fmla="*/ 0 h 5"/>
                <a:gd name="T4" fmla="*/ 0 w 6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33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6" name="Freeform 523"/>
            <p:cNvSpPr/>
            <p:nvPr/>
          </p:nvSpPr>
          <p:spPr bwMode="auto">
            <a:xfrm>
              <a:off x="15959138" y="3871913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4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7" name="Freeform 524"/>
            <p:cNvSpPr/>
            <p:nvPr/>
          </p:nvSpPr>
          <p:spPr bwMode="auto">
            <a:xfrm>
              <a:off x="13195300" y="4102100"/>
              <a:ext cx="169863" cy="33338"/>
            </a:xfrm>
            <a:custGeom>
              <a:avLst/>
              <a:gdLst>
                <a:gd name="T0" fmla="*/ 0 w 57"/>
                <a:gd name="T1" fmla="*/ 7 h 11"/>
                <a:gd name="T2" fmla="*/ 57 w 57"/>
                <a:gd name="T3" fmla="*/ 4 h 11"/>
                <a:gd name="T4" fmla="*/ 0 w 57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8" name="Freeform 525"/>
            <p:cNvSpPr/>
            <p:nvPr/>
          </p:nvSpPr>
          <p:spPr bwMode="auto">
            <a:xfrm>
              <a:off x="15881350" y="4114800"/>
              <a:ext cx="895350" cy="850900"/>
            </a:xfrm>
            <a:custGeom>
              <a:avLst/>
              <a:gdLst>
                <a:gd name="T0" fmla="*/ 300 w 300"/>
                <a:gd name="T1" fmla="*/ 78 h 285"/>
                <a:gd name="T2" fmla="*/ 57 w 300"/>
                <a:gd name="T3" fmla="*/ 204 h 285"/>
                <a:gd name="T4" fmla="*/ 144 w 300"/>
                <a:gd name="T5" fmla="*/ 225 h 285"/>
                <a:gd name="T6" fmla="*/ 24 w 300"/>
                <a:gd name="T7" fmla="*/ 273 h 285"/>
                <a:gd name="T8" fmla="*/ 15 w 300"/>
                <a:gd name="T9" fmla="*/ 153 h 285"/>
                <a:gd name="T10" fmla="*/ 177 w 300"/>
                <a:gd name="T11" fmla="*/ 81 h 285"/>
                <a:gd name="T12" fmla="*/ 150 w 300"/>
                <a:gd name="T13" fmla="*/ 39 h 285"/>
                <a:gd name="T14" fmla="*/ 228 w 300"/>
                <a:gd name="T15" fmla="*/ 0 h 285"/>
                <a:gd name="T16" fmla="*/ 300 w 300"/>
                <a:gd name="T17" fmla="*/ 7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285">
                  <a:moveTo>
                    <a:pt x="300" y="78"/>
                  </a:moveTo>
                  <a:cubicBezTo>
                    <a:pt x="249" y="150"/>
                    <a:pt x="146" y="170"/>
                    <a:pt x="57" y="204"/>
                  </a:cubicBezTo>
                  <a:cubicBezTo>
                    <a:pt x="81" y="216"/>
                    <a:pt x="125" y="202"/>
                    <a:pt x="144" y="225"/>
                  </a:cubicBezTo>
                  <a:cubicBezTo>
                    <a:pt x="150" y="285"/>
                    <a:pt x="72" y="277"/>
                    <a:pt x="24" y="273"/>
                  </a:cubicBezTo>
                  <a:cubicBezTo>
                    <a:pt x="0" y="246"/>
                    <a:pt x="13" y="194"/>
                    <a:pt x="15" y="153"/>
                  </a:cubicBezTo>
                  <a:cubicBezTo>
                    <a:pt x="74" y="135"/>
                    <a:pt x="125" y="96"/>
                    <a:pt x="177" y="81"/>
                  </a:cubicBezTo>
                  <a:cubicBezTo>
                    <a:pt x="179" y="56"/>
                    <a:pt x="156" y="56"/>
                    <a:pt x="150" y="39"/>
                  </a:cubicBezTo>
                  <a:cubicBezTo>
                    <a:pt x="179" y="29"/>
                    <a:pt x="199" y="10"/>
                    <a:pt x="228" y="0"/>
                  </a:cubicBezTo>
                  <a:cubicBezTo>
                    <a:pt x="267" y="11"/>
                    <a:pt x="282" y="46"/>
                    <a:pt x="300" y="78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9" name="Freeform 526"/>
            <p:cNvSpPr/>
            <p:nvPr/>
          </p:nvSpPr>
          <p:spPr bwMode="auto">
            <a:xfrm>
              <a:off x="13249275" y="4419600"/>
              <a:ext cx="133350" cy="14288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0" name="Freeform 527"/>
            <p:cNvSpPr/>
            <p:nvPr/>
          </p:nvSpPr>
          <p:spPr bwMode="auto">
            <a:xfrm>
              <a:off x="13266738" y="4473575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1" name="Freeform 528"/>
            <p:cNvSpPr/>
            <p:nvPr/>
          </p:nvSpPr>
          <p:spPr bwMode="auto">
            <a:xfrm>
              <a:off x="13158788" y="4559300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2" name="Freeform 529"/>
            <p:cNvSpPr/>
            <p:nvPr/>
          </p:nvSpPr>
          <p:spPr bwMode="auto">
            <a:xfrm>
              <a:off x="13361988" y="4724400"/>
              <a:ext cx="33338" cy="88900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3" name="Freeform 530"/>
            <p:cNvSpPr/>
            <p:nvPr/>
          </p:nvSpPr>
          <p:spPr bwMode="auto">
            <a:xfrm>
              <a:off x="16365538" y="4776788"/>
              <a:ext cx="14288" cy="90488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4" name="Freeform 531"/>
            <p:cNvSpPr/>
            <p:nvPr/>
          </p:nvSpPr>
          <p:spPr bwMode="auto">
            <a:xfrm>
              <a:off x="16043275" y="4992688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5" name="Freeform 532"/>
            <p:cNvSpPr/>
            <p:nvPr/>
          </p:nvSpPr>
          <p:spPr bwMode="auto">
            <a:xfrm>
              <a:off x="15833725" y="4948238"/>
              <a:ext cx="20638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6" name="Freeform 533"/>
            <p:cNvSpPr/>
            <p:nvPr/>
          </p:nvSpPr>
          <p:spPr bwMode="auto">
            <a:xfrm>
              <a:off x="15846425" y="5037138"/>
              <a:ext cx="20638" cy="169863"/>
            </a:xfrm>
            <a:custGeom>
              <a:avLst/>
              <a:gdLst>
                <a:gd name="T0" fmla="*/ 0 w 7"/>
                <a:gd name="T1" fmla="*/ 57 h 57"/>
                <a:gd name="T2" fmla="*/ 0 w 7"/>
                <a:gd name="T3" fmla="*/ 0 h 57"/>
                <a:gd name="T4" fmla="*/ 3 w 7"/>
                <a:gd name="T5" fmla="*/ 0 h 57"/>
                <a:gd name="T6" fmla="*/ 0 w 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lose/>
                </a:path>
              </a:pathLst>
            </a:custGeom>
            <a:solidFill>
              <a:srgbClr val="34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7" name="Freeform 534"/>
            <p:cNvSpPr/>
            <p:nvPr/>
          </p:nvSpPr>
          <p:spPr bwMode="auto">
            <a:xfrm>
              <a:off x="16006763" y="5359400"/>
              <a:ext cx="107950" cy="9525"/>
            </a:xfrm>
            <a:custGeom>
              <a:avLst/>
              <a:gdLst>
                <a:gd name="T0" fmla="*/ 30 w 36"/>
                <a:gd name="T1" fmla="*/ 0 h 3"/>
                <a:gd name="T2" fmla="*/ 36 w 36"/>
                <a:gd name="T3" fmla="*/ 3 h 3"/>
                <a:gd name="T4" fmla="*/ 0 w 36"/>
                <a:gd name="T5" fmla="*/ 3 h 3"/>
                <a:gd name="T6" fmla="*/ 0 w 36"/>
                <a:gd name="T7" fmla="*/ 0 h 3"/>
                <a:gd name="T8" fmla="*/ 30 w 3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30" y="0"/>
                  </a:moveTo>
                  <a:cubicBezTo>
                    <a:pt x="33" y="0"/>
                    <a:pt x="35" y="1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8" name="Freeform 535"/>
            <p:cNvSpPr/>
            <p:nvPr/>
          </p:nvSpPr>
          <p:spPr bwMode="auto">
            <a:xfrm>
              <a:off x="13903325" y="5395913"/>
              <a:ext cx="241300" cy="9525"/>
            </a:xfrm>
            <a:custGeom>
              <a:avLst/>
              <a:gdLst>
                <a:gd name="T0" fmla="*/ 0 w 81"/>
                <a:gd name="T1" fmla="*/ 0 h 3"/>
                <a:gd name="T2" fmla="*/ 81 w 81"/>
                <a:gd name="T3" fmla="*/ 0 h 3"/>
                <a:gd name="T4" fmla="*/ 81 w 81"/>
                <a:gd name="T5" fmla="*/ 3 h 3"/>
                <a:gd name="T6" fmla="*/ 0 w 81"/>
                <a:gd name="T7" fmla="*/ 3 h 3"/>
                <a:gd name="T8" fmla="*/ 0 w 8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4" y="3"/>
                    <a:pt x="27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9" name="Freeform 536"/>
            <p:cNvSpPr/>
            <p:nvPr/>
          </p:nvSpPr>
          <p:spPr bwMode="auto">
            <a:xfrm>
              <a:off x="14144625" y="5395913"/>
              <a:ext cx="277813" cy="9525"/>
            </a:xfrm>
            <a:custGeom>
              <a:avLst/>
              <a:gdLst>
                <a:gd name="T0" fmla="*/ 0 w 93"/>
                <a:gd name="T1" fmla="*/ 0 h 3"/>
                <a:gd name="T2" fmla="*/ 93 w 93"/>
                <a:gd name="T3" fmla="*/ 0 h 3"/>
                <a:gd name="T4" fmla="*/ 93 w 93"/>
                <a:gd name="T5" fmla="*/ 3 h 3"/>
                <a:gd name="T6" fmla="*/ 0 w 93"/>
                <a:gd name="T7" fmla="*/ 3 h 3"/>
                <a:gd name="T8" fmla="*/ 0 w 9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93" y="1"/>
                    <a:pt x="93" y="2"/>
                    <a:pt x="93" y="3"/>
                  </a:cubicBezTo>
                  <a:cubicBezTo>
                    <a:pt x="62" y="3"/>
                    <a:pt x="3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0" name="Freeform 537"/>
            <p:cNvSpPr/>
            <p:nvPr/>
          </p:nvSpPr>
          <p:spPr bwMode="auto">
            <a:xfrm>
              <a:off x="14422438" y="5395913"/>
              <a:ext cx="312738" cy="9525"/>
            </a:xfrm>
            <a:custGeom>
              <a:avLst/>
              <a:gdLst>
                <a:gd name="T0" fmla="*/ 0 w 105"/>
                <a:gd name="T1" fmla="*/ 0 h 3"/>
                <a:gd name="T2" fmla="*/ 105 w 105"/>
                <a:gd name="T3" fmla="*/ 0 h 3"/>
                <a:gd name="T4" fmla="*/ 105 w 105"/>
                <a:gd name="T5" fmla="*/ 3 h 3"/>
                <a:gd name="T6" fmla="*/ 0 w 105"/>
                <a:gd name="T7" fmla="*/ 3 h 3"/>
                <a:gd name="T8" fmla="*/ 0 w 10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ubicBezTo>
                    <a:pt x="70" y="3"/>
                    <a:pt x="3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1" name="Freeform 538"/>
            <p:cNvSpPr/>
            <p:nvPr/>
          </p:nvSpPr>
          <p:spPr bwMode="auto">
            <a:xfrm>
              <a:off x="13382625" y="5392738"/>
              <a:ext cx="179388" cy="33338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2" name="Freeform 539"/>
            <p:cNvSpPr/>
            <p:nvPr/>
          </p:nvSpPr>
          <p:spPr bwMode="auto">
            <a:xfrm>
              <a:off x="13338175" y="5405438"/>
              <a:ext cx="2749550" cy="133350"/>
            </a:xfrm>
            <a:custGeom>
              <a:avLst/>
              <a:gdLst>
                <a:gd name="T0" fmla="*/ 621 w 921"/>
                <a:gd name="T1" fmla="*/ 0 h 45"/>
                <a:gd name="T2" fmla="*/ 777 w 921"/>
                <a:gd name="T3" fmla="*/ 0 h 45"/>
                <a:gd name="T4" fmla="*/ 921 w 921"/>
                <a:gd name="T5" fmla="*/ 3 h 45"/>
                <a:gd name="T6" fmla="*/ 915 w 921"/>
                <a:gd name="T7" fmla="*/ 39 h 45"/>
                <a:gd name="T8" fmla="*/ 864 w 921"/>
                <a:gd name="T9" fmla="*/ 39 h 45"/>
                <a:gd name="T10" fmla="*/ 813 w 921"/>
                <a:gd name="T11" fmla="*/ 39 h 45"/>
                <a:gd name="T12" fmla="*/ 759 w 921"/>
                <a:gd name="T13" fmla="*/ 36 h 45"/>
                <a:gd name="T14" fmla="*/ 675 w 921"/>
                <a:gd name="T15" fmla="*/ 36 h 45"/>
                <a:gd name="T16" fmla="*/ 642 w 921"/>
                <a:gd name="T17" fmla="*/ 39 h 45"/>
                <a:gd name="T18" fmla="*/ 543 w 921"/>
                <a:gd name="T19" fmla="*/ 42 h 45"/>
                <a:gd name="T20" fmla="*/ 507 w 921"/>
                <a:gd name="T21" fmla="*/ 45 h 45"/>
                <a:gd name="T22" fmla="*/ 474 w 921"/>
                <a:gd name="T23" fmla="*/ 45 h 45"/>
                <a:gd name="T24" fmla="*/ 402 w 921"/>
                <a:gd name="T25" fmla="*/ 45 h 45"/>
                <a:gd name="T26" fmla="*/ 366 w 921"/>
                <a:gd name="T27" fmla="*/ 45 h 45"/>
                <a:gd name="T28" fmla="*/ 327 w 921"/>
                <a:gd name="T29" fmla="*/ 42 h 45"/>
                <a:gd name="T30" fmla="*/ 291 w 921"/>
                <a:gd name="T31" fmla="*/ 42 h 45"/>
                <a:gd name="T32" fmla="*/ 255 w 921"/>
                <a:gd name="T33" fmla="*/ 39 h 45"/>
                <a:gd name="T34" fmla="*/ 219 w 921"/>
                <a:gd name="T35" fmla="*/ 39 h 45"/>
                <a:gd name="T36" fmla="*/ 180 w 921"/>
                <a:gd name="T37" fmla="*/ 36 h 45"/>
                <a:gd name="T38" fmla="*/ 144 w 921"/>
                <a:gd name="T39" fmla="*/ 36 h 45"/>
                <a:gd name="T40" fmla="*/ 105 w 921"/>
                <a:gd name="T41" fmla="*/ 33 h 45"/>
                <a:gd name="T42" fmla="*/ 69 w 921"/>
                <a:gd name="T43" fmla="*/ 33 h 45"/>
                <a:gd name="T44" fmla="*/ 33 w 921"/>
                <a:gd name="T45" fmla="*/ 30 h 45"/>
                <a:gd name="T46" fmla="*/ 0 w 921"/>
                <a:gd name="T47" fmla="*/ 30 h 45"/>
                <a:gd name="T48" fmla="*/ 6 w 921"/>
                <a:gd name="T49" fmla="*/ 3 h 45"/>
                <a:gd name="T50" fmla="*/ 15 w 921"/>
                <a:gd name="T51" fmla="*/ 3 h 45"/>
                <a:gd name="T52" fmla="*/ 75 w 921"/>
                <a:gd name="T53" fmla="*/ 0 h 45"/>
                <a:gd name="T54" fmla="*/ 126 w 921"/>
                <a:gd name="T55" fmla="*/ 0 h 45"/>
                <a:gd name="T56" fmla="*/ 189 w 921"/>
                <a:gd name="T57" fmla="*/ 0 h 45"/>
                <a:gd name="T58" fmla="*/ 270 w 921"/>
                <a:gd name="T59" fmla="*/ 0 h 45"/>
                <a:gd name="T60" fmla="*/ 363 w 921"/>
                <a:gd name="T61" fmla="*/ 0 h 45"/>
                <a:gd name="T62" fmla="*/ 468 w 921"/>
                <a:gd name="T63" fmla="*/ 0 h 45"/>
                <a:gd name="T64" fmla="*/ 621 w 921"/>
                <a:gd name="T6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1" h="45">
                  <a:moveTo>
                    <a:pt x="621" y="0"/>
                  </a:moveTo>
                  <a:cubicBezTo>
                    <a:pt x="673" y="0"/>
                    <a:pt x="725" y="0"/>
                    <a:pt x="777" y="0"/>
                  </a:cubicBezTo>
                  <a:cubicBezTo>
                    <a:pt x="819" y="7"/>
                    <a:pt x="874" y="1"/>
                    <a:pt x="921" y="3"/>
                  </a:cubicBezTo>
                  <a:cubicBezTo>
                    <a:pt x="920" y="16"/>
                    <a:pt x="920" y="30"/>
                    <a:pt x="915" y="39"/>
                  </a:cubicBezTo>
                  <a:cubicBezTo>
                    <a:pt x="898" y="39"/>
                    <a:pt x="881" y="39"/>
                    <a:pt x="864" y="39"/>
                  </a:cubicBezTo>
                  <a:cubicBezTo>
                    <a:pt x="847" y="39"/>
                    <a:pt x="830" y="39"/>
                    <a:pt x="813" y="39"/>
                  </a:cubicBezTo>
                  <a:cubicBezTo>
                    <a:pt x="801" y="32"/>
                    <a:pt x="776" y="38"/>
                    <a:pt x="759" y="36"/>
                  </a:cubicBezTo>
                  <a:cubicBezTo>
                    <a:pt x="731" y="36"/>
                    <a:pt x="703" y="36"/>
                    <a:pt x="675" y="36"/>
                  </a:cubicBezTo>
                  <a:cubicBezTo>
                    <a:pt x="665" y="38"/>
                    <a:pt x="647" y="32"/>
                    <a:pt x="642" y="39"/>
                  </a:cubicBezTo>
                  <a:cubicBezTo>
                    <a:pt x="608" y="39"/>
                    <a:pt x="579" y="44"/>
                    <a:pt x="543" y="42"/>
                  </a:cubicBezTo>
                  <a:cubicBezTo>
                    <a:pt x="532" y="44"/>
                    <a:pt x="513" y="38"/>
                    <a:pt x="507" y="45"/>
                  </a:cubicBezTo>
                  <a:cubicBezTo>
                    <a:pt x="496" y="45"/>
                    <a:pt x="485" y="45"/>
                    <a:pt x="474" y="45"/>
                  </a:cubicBezTo>
                  <a:cubicBezTo>
                    <a:pt x="450" y="45"/>
                    <a:pt x="426" y="45"/>
                    <a:pt x="402" y="45"/>
                  </a:cubicBezTo>
                  <a:cubicBezTo>
                    <a:pt x="390" y="45"/>
                    <a:pt x="378" y="45"/>
                    <a:pt x="366" y="45"/>
                  </a:cubicBezTo>
                  <a:cubicBezTo>
                    <a:pt x="359" y="38"/>
                    <a:pt x="339" y="44"/>
                    <a:pt x="327" y="42"/>
                  </a:cubicBezTo>
                  <a:cubicBezTo>
                    <a:pt x="315" y="42"/>
                    <a:pt x="303" y="42"/>
                    <a:pt x="291" y="42"/>
                  </a:cubicBezTo>
                  <a:cubicBezTo>
                    <a:pt x="285" y="35"/>
                    <a:pt x="266" y="41"/>
                    <a:pt x="255" y="39"/>
                  </a:cubicBezTo>
                  <a:cubicBezTo>
                    <a:pt x="243" y="39"/>
                    <a:pt x="231" y="39"/>
                    <a:pt x="219" y="39"/>
                  </a:cubicBezTo>
                  <a:cubicBezTo>
                    <a:pt x="212" y="32"/>
                    <a:pt x="192" y="38"/>
                    <a:pt x="180" y="36"/>
                  </a:cubicBezTo>
                  <a:cubicBezTo>
                    <a:pt x="168" y="36"/>
                    <a:pt x="156" y="36"/>
                    <a:pt x="144" y="36"/>
                  </a:cubicBezTo>
                  <a:cubicBezTo>
                    <a:pt x="137" y="29"/>
                    <a:pt x="117" y="35"/>
                    <a:pt x="105" y="33"/>
                  </a:cubicBezTo>
                  <a:cubicBezTo>
                    <a:pt x="93" y="33"/>
                    <a:pt x="81" y="33"/>
                    <a:pt x="69" y="33"/>
                  </a:cubicBezTo>
                  <a:cubicBezTo>
                    <a:pt x="63" y="26"/>
                    <a:pt x="44" y="32"/>
                    <a:pt x="33" y="30"/>
                  </a:cubicBezTo>
                  <a:cubicBezTo>
                    <a:pt x="22" y="30"/>
                    <a:pt x="11" y="30"/>
                    <a:pt x="0" y="30"/>
                  </a:cubicBezTo>
                  <a:cubicBezTo>
                    <a:pt x="3" y="22"/>
                    <a:pt x="1" y="9"/>
                    <a:pt x="6" y="3"/>
                  </a:cubicBezTo>
                  <a:cubicBezTo>
                    <a:pt x="9" y="3"/>
                    <a:pt x="12" y="3"/>
                    <a:pt x="15" y="3"/>
                  </a:cubicBezTo>
                  <a:cubicBezTo>
                    <a:pt x="34" y="1"/>
                    <a:pt x="61" y="7"/>
                    <a:pt x="75" y="0"/>
                  </a:cubicBezTo>
                  <a:cubicBezTo>
                    <a:pt x="92" y="0"/>
                    <a:pt x="109" y="0"/>
                    <a:pt x="126" y="0"/>
                  </a:cubicBezTo>
                  <a:cubicBezTo>
                    <a:pt x="147" y="0"/>
                    <a:pt x="168" y="0"/>
                    <a:pt x="189" y="0"/>
                  </a:cubicBezTo>
                  <a:cubicBezTo>
                    <a:pt x="216" y="0"/>
                    <a:pt x="243" y="0"/>
                    <a:pt x="270" y="0"/>
                  </a:cubicBezTo>
                  <a:cubicBezTo>
                    <a:pt x="301" y="0"/>
                    <a:pt x="332" y="0"/>
                    <a:pt x="363" y="0"/>
                  </a:cubicBezTo>
                  <a:cubicBezTo>
                    <a:pt x="398" y="0"/>
                    <a:pt x="433" y="0"/>
                    <a:pt x="468" y="0"/>
                  </a:cubicBezTo>
                  <a:cubicBezTo>
                    <a:pt x="519" y="0"/>
                    <a:pt x="570" y="0"/>
                    <a:pt x="6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3" name="Freeform 541"/>
            <p:cNvSpPr/>
            <p:nvPr/>
          </p:nvSpPr>
          <p:spPr bwMode="auto">
            <a:xfrm>
              <a:off x="13436600" y="5483225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4" name="Freeform 542"/>
            <p:cNvSpPr/>
            <p:nvPr/>
          </p:nvSpPr>
          <p:spPr bwMode="auto">
            <a:xfrm>
              <a:off x="13652500" y="5491163"/>
              <a:ext cx="115888" cy="33338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5" name="Freeform 543"/>
            <p:cNvSpPr/>
            <p:nvPr/>
          </p:nvSpPr>
          <p:spPr bwMode="auto">
            <a:xfrm>
              <a:off x="13876338" y="5500688"/>
              <a:ext cx="115888" cy="33338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6" name="Freeform 544"/>
            <p:cNvSpPr/>
            <p:nvPr/>
          </p:nvSpPr>
          <p:spPr bwMode="auto">
            <a:xfrm>
              <a:off x="15254288" y="5500688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7" name="Freeform 545"/>
            <p:cNvSpPr/>
            <p:nvPr/>
          </p:nvSpPr>
          <p:spPr bwMode="auto">
            <a:xfrm>
              <a:off x="15603538" y="5500688"/>
              <a:ext cx="161925" cy="33338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8" name="Freeform 546"/>
            <p:cNvSpPr/>
            <p:nvPr/>
          </p:nvSpPr>
          <p:spPr bwMode="auto">
            <a:xfrm>
              <a:off x="14100175" y="5508625"/>
              <a:ext cx="106363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9" name="Freeform 547"/>
            <p:cNvSpPr/>
            <p:nvPr/>
          </p:nvSpPr>
          <p:spPr bwMode="auto">
            <a:xfrm>
              <a:off x="15917863" y="5521325"/>
              <a:ext cx="152400" cy="14288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0" name="Freeform 548"/>
            <p:cNvSpPr/>
            <p:nvPr/>
          </p:nvSpPr>
          <p:spPr bwMode="auto">
            <a:xfrm>
              <a:off x="14314488" y="5518150"/>
              <a:ext cx="115888" cy="33338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1" name="Freeform 549"/>
            <p:cNvSpPr/>
            <p:nvPr/>
          </p:nvSpPr>
          <p:spPr bwMode="auto">
            <a:xfrm>
              <a:off x="14852650" y="5518150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2" name="Freeform 550"/>
            <p:cNvSpPr/>
            <p:nvPr/>
          </p:nvSpPr>
          <p:spPr bwMode="auto">
            <a:xfrm>
              <a:off x="13236575" y="5656263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3" name="Freeform 551"/>
            <p:cNvSpPr>
              <a:spLocks noEditPoints="1"/>
            </p:cNvSpPr>
            <p:nvPr/>
          </p:nvSpPr>
          <p:spPr bwMode="auto">
            <a:xfrm>
              <a:off x="14009688" y="1154113"/>
              <a:ext cx="1290638" cy="1131888"/>
            </a:xfrm>
            <a:custGeom>
              <a:avLst/>
              <a:gdLst>
                <a:gd name="T0" fmla="*/ 339 w 432"/>
                <a:gd name="T1" fmla="*/ 4 h 379"/>
                <a:gd name="T2" fmla="*/ 402 w 432"/>
                <a:gd name="T3" fmla="*/ 1 h 379"/>
                <a:gd name="T4" fmla="*/ 417 w 432"/>
                <a:gd name="T5" fmla="*/ 40 h 379"/>
                <a:gd name="T6" fmla="*/ 366 w 432"/>
                <a:gd name="T7" fmla="*/ 118 h 379"/>
                <a:gd name="T8" fmla="*/ 432 w 432"/>
                <a:gd name="T9" fmla="*/ 124 h 379"/>
                <a:gd name="T10" fmla="*/ 168 w 432"/>
                <a:gd name="T11" fmla="*/ 379 h 379"/>
                <a:gd name="T12" fmla="*/ 117 w 432"/>
                <a:gd name="T13" fmla="*/ 379 h 379"/>
                <a:gd name="T14" fmla="*/ 57 w 432"/>
                <a:gd name="T15" fmla="*/ 370 h 379"/>
                <a:gd name="T16" fmla="*/ 0 w 432"/>
                <a:gd name="T17" fmla="*/ 337 h 379"/>
                <a:gd name="T18" fmla="*/ 0 w 432"/>
                <a:gd name="T19" fmla="*/ 322 h 379"/>
                <a:gd name="T20" fmla="*/ 3 w 432"/>
                <a:gd name="T21" fmla="*/ 292 h 379"/>
                <a:gd name="T22" fmla="*/ 132 w 432"/>
                <a:gd name="T23" fmla="*/ 34 h 379"/>
                <a:gd name="T24" fmla="*/ 306 w 432"/>
                <a:gd name="T25" fmla="*/ 7 h 379"/>
                <a:gd name="T26" fmla="*/ 339 w 432"/>
                <a:gd name="T27" fmla="*/ 4 h 379"/>
                <a:gd name="T28" fmla="*/ 255 w 432"/>
                <a:gd name="T29" fmla="*/ 52 h 379"/>
                <a:gd name="T30" fmla="*/ 318 w 432"/>
                <a:gd name="T31" fmla="*/ 103 h 379"/>
                <a:gd name="T32" fmla="*/ 258 w 432"/>
                <a:gd name="T33" fmla="*/ 31 h 379"/>
                <a:gd name="T34" fmla="*/ 171 w 432"/>
                <a:gd name="T35" fmla="*/ 70 h 379"/>
                <a:gd name="T36" fmla="*/ 222 w 432"/>
                <a:gd name="T37" fmla="*/ 52 h 379"/>
                <a:gd name="T38" fmla="*/ 255 w 432"/>
                <a:gd name="T39" fmla="*/ 52 h 379"/>
                <a:gd name="T40" fmla="*/ 183 w 432"/>
                <a:gd name="T41" fmla="*/ 169 h 379"/>
                <a:gd name="T42" fmla="*/ 216 w 432"/>
                <a:gd name="T43" fmla="*/ 175 h 379"/>
                <a:gd name="T44" fmla="*/ 219 w 432"/>
                <a:gd name="T45" fmla="*/ 148 h 379"/>
                <a:gd name="T46" fmla="*/ 183 w 432"/>
                <a:gd name="T47" fmla="*/ 16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2" h="379">
                  <a:moveTo>
                    <a:pt x="339" y="4"/>
                  </a:moveTo>
                  <a:cubicBezTo>
                    <a:pt x="363" y="6"/>
                    <a:pt x="379" y="0"/>
                    <a:pt x="402" y="1"/>
                  </a:cubicBezTo>
                  <a:cubicBezTo>
                    <a:pt x="406" y="15"/>
                    <a:pt x="411" y="28"/>
                    <a:pt x="417" y="40"/>
                  </a:cubicBezTo>
                  <a:cubicBezTo>
                    <a:pt x="401" y="67"/>
                    <a:pt x="365" y="74"/>
                    <a:pt x="366" y="118"/>
                  </a:cubicBezTo>
                  <a:cubicBezTo>
                    <a:pt x="385" y="123"/>
                    <a:pt x="411" y="121"/>
                    <a:pt x="432" y="124"/>
                  </a:cubicBezTo>
                  <a:cubicBezTo>
                    <a:pt x="413" y="278"/>
                    <a:pt x="325" y="363"/>
                    <a:pt x="168" y="379"/>
                  </a:cubicBezTo>
                  <a:cubicBezTo>
                    <a:pt x="151" y="379"/>
                    <a:pt x="134" y="379"/>
                    <a:pt x="117" y="379"/>
                  </a:cubicBezTo>
                  <a:cubicBezTo>
                    <a:pt x="103" y="355"/>
                    <a:pt x="78" y="372"/>
                    <a:pt x="57" y="370"/>
                  </a:cubicBezTo>
                  <a:cubicBezTo>
                    <a:pt x="32" y="368"/>
                    <a:pt x="17" y="348"/>
                    <a:pt x="0" y="337"/>
                  </a:cubicBezTo>
                  <a:cubicBezTo>
                    <a:pt x="0" y="332"/>
                    <a:pt x="0" y="327"/>
                    <a:pt x="0" y="322"/>
                  </a:cubicBezTo>
                  <a:cubicBezTo>
                    <a:pt x="7" y="318"/>
                    <a:pt x="1" y="301"/>
                    <a:pt x="3" y="292"/>
                  </a:cubicBezTo>
                  <a:cubicBezTo>
                    <a:pt x="10" y="170"/>
                    <a:pt x="73" y="104"/>
                    <a:pt x="132" y="34"/>
                  </a:cubicBezTo>
                  <a:cubicBezTo>
                    <a:pt x="183" y="29"/>
                    <a:pt x="235" y="1"/>
                    <a:pt x="306" y="7"/>
                  </a:cubicBezTo>
                  <a:cubicBezTo>
                    <a:pt x="316" y="5"/>
                    <a:pt x="334" y="11"/>
                    <a:pt x="339" y="4"/>
                  </a:cubicBezTo>
                  <a:close/>
                  <a:moveTo>
                    <a:pt x="255" y="52"/>
                  </a:moveTo>
                  <a:cubicBezTo>
                    <a:pt x="287" y="58"/>
                    <a:pt x="284" y="99"/>
                    <a:pt x="318" y="103"/>
                  </a:cubicBezTo>
                  <a:cubicBezTo>
                    <a:pt x="317" y="72"/>
                    <a:pt x="294" y="36"/>
                    <a:pt x="258" y="31"/>
                  </a:cubicBezTo>
                  <a:cubicBezTo>
                    <a:pt x="225" y="27"/>
                    <a:pt x="173" y="33"/>
                    <a:pt x="171" y="70"/>
                  </a:cubicBezTo>
                  <a:cubicBezTo>
                    <a:pt x="191" y="67"/>
                    <a:pt x="197" y="50"/>
                    <a:pt x="222" y="52"/>
                  </a:cubicBezTo>
                  <a:cubicBezTo>
                    <a:pt x="233" y="52"/>
                    <a:pt x="244" y="52"/>
                    <a:pt x="255" y="52"/>
                  </a:cubicBezTo>
                  <a:close/>
                  <a:moveTo>
                    <a:pt x="183" y="169"/>
                  </a:moveTo>
                  <a:cubicBezTo>
                    <a:pt x="189" y="177"/>
                    <a:pt x="204" y="181"/>
                    <a:pt x="216" y="175"/>
                  </a:cubicBezTo>
                  <a:cubicBezTo>
                    <a:pt x="219" y="168"/>
                    <a:pt x="220" y="159"/>
                    <a:pt x="219" y="148"/>
                  </a:cubicBezTo>
                  <a:cubicBezTo>
                    <a:pt x="206" y="135"/>
                    <a:pt x="173" y="140"/>
                    <a:pt x="183" y="16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4" name="Freeform 552"/>
            <p:cNvSpPr/>
            <p:nvPr/>
          </p:nvSpPr>
          <p:spPr bwMode="auto">
            <a:xfrm>
              <a:off x="13723938" y="1651000"/>
              <a:ext cx="312738" cy="241300"/>
            </a:xfrm>
            <a:custGeom>
              <a:avLst/>
              <a:gdLst>
                <a:gd name="T0" fmla="*/ 69 w 105"/>
                <a:gd name="T1" fmla="*/ 0 h 81"/>
                <a:gd name="T2" fmla="*/ 105 w 105"/>
                <a:gd name="T3" fmla="*/ 24 h 81"/>
                <a:gd name="T4" fmla="*/ 90 w 105"/>
                <a:gd name="T5" fmla="*/ 78 h 81"/>
                <a:gd name="T6" fmla="*/ 24 w 105"/>
                <a:gd name="T7" fmla="*/ 81 h 81"/>
                <a:gd name="T8" fmla="*/ 0 w 105"/>
                <a:gd name="T9" fmla="*/ 21 h 81"/>
                <a:gd name="T10" fmla="*/ 36 w 105"/>
                <a:gd name="T11" fmla="*/ 0 h 81"/>
                <a:gd name="T12" fmla="*/ 69 w 105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81">
                  <a:moveTo>
                    <a:pt x="69" y="0"/>
                  </a:moveTo>
                  <a:cubicBezTo>
                    <a:pt x="87" y="2"/>
                    <a:pt x="94" y="15"/>
                    <a:pt x="105" y="24"/>
                  </a:cubicBezTo>
                  <a:cubicBezTo>
                    <a:pt x="100" y="42"/>
                    <a:pt x="92" y="57"/>
                    <a:pt x="90" y="78"/>
                  </a:cubicBezTo>
                  <a:cubicBezTo>
                    <a:pt x="69" y="59"/>
                    <a:pt x="44" y="69"/>
                    <a:pt x="24" y="81"/>
                  </a:cubicBezTo>
                  <a:cubicBezTo>
                    <a:pt x="17" y="60"/>
                    <a:pt x="7" y="42"/>
                    <a:pt x="0" y="21"/>
                  </a:cubicBezTo>
                  <a:cubicBezTo>
                    <a:pt x="6" y="8"/>
                    <a:pt x="19" y="2"/>
                    <a:pt x="36" y="0"/>
                  </a:cubicBezTo>
                  <a:cubicBezTo>
                    <a:pt x="47" y="0"/>
                    <a:pt x="58" y="0"/>
                    <a:pt x="69" y="0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5" name="Freeform 553"/>
            <p:cNvSpPr/>
            <p:nvPr/>
          </p:nvSpPr>
          <p:spPr bwMode="auto">
            <a:xfrm>
              <a:off x="14511338" y="869950"/>
              <a:ext cx="663575" cy="304800"/>
            </a:xfrm>
            <a:custGeom>
              <a:avLst/>
              <a:gdLst>
                <a:gd name="T0" fmla="*/ 222 w 222"/>
                <a:gd name="T1" fmla="*/ 72 h 102"/>
                <a:gd name="T2" fmla="*/ 0 w 222"/>
                <a:gd name="T3" fmla="*/ 102 h 102"/>
                <a:gd name="T4" fmla="*/ 156 w 222"/>
                <a:gd name="T5" fmla="*/ 0 h 102"/>
                <a:gd name="T6" fmla="*/ 222 w 222"/>
                <a:gd name="T7" fmla="*/ 7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102">
                  <a:moveTo>
                    <a:pt x="222" y="72"/>
                  </a:moveTo>
                  <a:cubicBezTo>
                    <a:pt x="141" y="75"/>
                    <a:pt x="71" y="89"/>
                    <a:pt x="0" y="102"/>
                  </a:cubicBezTo>
                  <a:cubicBezTo>
                    <a:pt x="47" y="63"/>
                    <a:pt x="100" y="30"/>
                    <a:pt x="156" y="0"/>
                  </a:cubicBezTo>
                  <a:cubicBezTo>
                    <a:pt x="195" y="7"/>
                    <a:pt x="206" y="42"/>
                    <a:pt x="222" y="72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6" name="Freeform 554"/>
            <p:cNvSpPr/>
            <p:nvPr/>
          </p:nvSpPr>
          <p:spPr bwMode="auto">
            <a:xfrm>
              <a:off x="15721013" y="1262063"/>
              <a:ext cx="1265238" cy="1293813"/>
            </a:xfrm>
            <a:custGeom>
              <a:avLst/>
              <a:gdLst>
                <a:gd name="T0" fmla="*/ 321 w 424"/>
                <a:gd name="T1" fmla="*/ 211 h 433"/>
                <a:gd name="T2" fmla="*/ 306 w 424"/>
                <a:gd name="T3" fmla="*/ 109 h 433"/>
                <a:gd name="T4" fmla="*/ 279 w 424"/>
                <a:gd name="T5" fmla="*/ 109 h 433"/>
                <a:gd name="T6" fmla="*/ 0 w 424"/>
                <a:gd name="T7" fmla="*/ 64 h 433"/>
                <a:gd name="T8" fmla="*/ 144 w 424"/>
                <a:gd name="T9" fmla="*/ 4 h 433"/>
                <a:gd name="T10" fmla="*/ 189 w 424"/>
                <a:gd name="T11" fmla="*/ 7 h 433"/>
                <a:gd name="T12" fmla="*/ 183 w 424"/>
                <a:gd name="T13" fmla="*/ 10 h 433"/>
                <a:gd name="T14" fmla="*/ 198 w 424"/>
                <a:gd name="T15" fmla="*/ 10 h 433"/>
                <a:gd name="T16" fmla="*/ 423 w 424"/>
                <a:gd name="T17" fmla="*/ 238 h 433"/>
                <a:gd name="T18" fmla="*/ 423 w 424"/>
                <a:gd name="T19" fmla="*/ 301 h 433"/>
                <a:gd name="T20" fmla="*/ 408 w 424"/>
                <a:gd name="T21" fmla="*/ 361 h 433"/>
                <a:gd name="T22" fmla="*/ 390 w 424"/>
                <a:gd name="T23" fmla="*/ 364 h 433"/>
                <a:gd name="T24" fmla="*/ 282 w 424"/>
                <a:gd name="T25" fmla="*/ 433 h 433"/>
                <a:gd name="T26" fmla="*/ 321 w 424"/>
                <a:gd name="T27" fmla="*/ 247 h 433"/>
                <a:gd name="T28" fmla="*/ 321 w 424"/>
                <a:gd name="T29" fmla="*/ 211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4" h="433">
                  <a:moveTo>
                    <a:pt x="321" y="211"/>
                  </a:moveTo>
                  <a:cubicBezTo>
                    <a:pt x="317" y="176"/>
                    <a:pt x="317" y="137"/>
                    <a:pt x="306" y="109"/>
                  </a:cubicBezTo>
                  <a:cubicBezTo>
                    <a:pt x="292" y="107"/>
                    <a:pt x="289" y="114"/>
                    <a:pt x="279" y="109"/>
                  </a:cubicBezTo>
                  <a:cubicBezTo>
                    <a:pt x="198" y="82"/>
                    <a:pt x="102" y="70"/>
                    <a:pt x="0" y="64"/>
                  </a:cubicBezTo>
                  <a:cubicBezTo>
                    <a:pt x="38" y="34"/>
                    <a:pt x="85" y="13"/>
                    <a:pt x="144" y="4"/>
                  </a:cubicBezTo>
                  <a:cubicBezTo>
                    <a:pt x="158" y="6"/>
                    <a:pt x="180" y="0"/>
                    <a:pt x="189" y="7"/>
                  </a:cubicBezTo>
                  <a:cubicBezTo>
                    <a:pt x="186" y="7"/>
                    <a:pt x="184" y="8"/>
                    <a:pt x="183" y="10"/>
                  </a:cubicBezTo>
                  <a:cubicBezTo>
                    <a:pt x="188" y="10"/>
                    <a:pt x="193" y="10"/>
                    <a:pt x="198" y="10"/>
                  </a:cubicBezTo>
                  <a:cubicBezTo>
                    <a:pt x="336" y="23"/>
                    <a:pt x="405" y="105"/>
                    <a:pt x="423" y="238"/>
                  </a:cubicBezTo>
                  <a:cubicBezTo>
                    <a:pt x="423" y="259"/>
                    <a:pt x="423" y="280"/>
                    <a:pt x="423" y="301"/>
                  </a:cubicBezTo>
                  <a:cubicBezTo>
                    <a:pt x="424" y="327"/>
                    <a:pt x="414" y="342"/>
                    <a:pt x="408" y="361"/>
                  </a:cubicBezTo>
                  <a:cubicBezTo>
                    <a:pt x="402" y="366"/>
                    <a:pt x="399" y="368"/>
                    <a:pt x="390" y="364"/>
                  </a:cubicBezTo>
                  <a:cubicBezTo>
                    <a:pt x="365" y="398"/>
                    <a:pt x="324" y="416"/>
                    <a:pt x="282" y="433"/>
                  </a:cubicBezTo>
                  <a:cubicBezTo>
                    <a:pt x="294" y="370"/>
                    <a:pt x="320" y="321"/>
                    <a:pt x="321" y="247"/>
                  </a:cubicBezTo>
                  <a:cubicBezTo>
                    <a:pt x="326" y="242"/>
                    <a:pt x="326" y="216"/>
                    <a:pt x="321" y="211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7" name="Freeform 555"/>
            <p:cNvSpPr/>
            <p:nvPr/>
          </p:nvSpPr>
          <p:spPr bwMode="auto">
            <a:xfrm>
              <a:off x="15300325" y="1073150"/>
              <a:ext cx="214313" cy="33338"/>
            </a:xfrm>
            <a:custGeom>
              <a:avLst/>
              <a:gdLst>
                <a:gd name="T0" fmla="*/ 0 w 72"/>
                <a:gd name="T1" fmla="*/ 4 h 11"/>
                <a:gd name="T2" fmla="*/ 72 w 72"/>
                <a:gd name="T3" fmla="*/ 7 h 11"/>
                <a:gd name="T4" fmla="*/ 0 w 7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11">
                  <a:moveTo>
                    <a:pt x="0" y="4"/>
                  </a:moveTo>
                  <a:cubicBezTo>
                    <a:pt x="23" y="6"/>
                    <a:pt x="54" y="0"/>
                    <a:pt x="72" y="7"/>
                  </a:cubicBezTo>
                  <a:cubicBezTo>
                    <a:pt x="49" y="5"/>
                    <a:pt x="18" y="11"/>
                    <a:pt x="0" y="4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8" name="Freeform 556"/>
            <p:cNvSpPr/>
            <p:nvPr/>
          </p:nvSpPr>
          <p:spPr bwMode="auto">
            <a:xfrm>
              <a:off x="16983075" y="1973263"/>
              <a:ext cx="15875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9" name="Freeform 557"/>
            <p:cNvSpPr/>
            <p:nvPr/>
          </p:nvSpPr>
          <p:spPr bwMode="auto">
            <a:xfrm>
              <a:off x="13257213" y="2851150"/>
              <a:ext cx="3440113" cy="2508250"/>
            </a:xfrm>
            <a:custGeom>
              <a:avLst/>
              <a:gdLst>
                <a:gd name="T0" fmla="*/ 183 w 1152"/>
                <a:gd name="T1" fmla="*/ 834 h 840"/>
                <a:gd name="T2" fmla="*/ 33 w 1152"/>
                <a:gd name="T3" fmla="*/ 834 h 840"/>
                <a:gd name="T4" fmla="*/ 60 w 1152"/>
                <a:gd name="T5" fmla="*/ 678 h 840"/>
                <a:gd name="T6" fmla="*/ 72 w 1152"/>
                <a:gd name="T7" fmla="*/ 594 h 840"/>
                <a:gd name="T8" fmla="*/ 111 w 1152"/>
                <a:gd name="T9" fmla="*/ 453 h 840"/>
                <a:gd name="T10" fmla="*/ 237 w 1152"/>
                <a:gd name="T11" fmla="*/ 126 h 840"/>
                <a:gd name="T12" fmla="*/ 267 w 1152"/>
                <a:gd name="T13" fmla="*/ 75 h 840"/>
                <a:gd name="T14" fmla="*/ 174 w 1152"/>
                <a:gd name="T15" fmla="*/ 210 h 840"/>
                <a:gd name="T16" fmla="*/ 78 w 1152"/>
                <a:gd name="T17" fmla="*/ 240 h 840"/>
                <a:gd name="T18" fmla="*/ 0 w 1152"/>
                <a:gd name="T19" fmla="*/ 57 h 840"/>
                <a:gd name="T20" fmla="*/ 225 w 1152"/>
                <a:gd name="T21" fmla="*/ 0 h 840"/>
                <a:gd name="T22" fmla="*/ 279 w 1152"/>
                <a:gd name="T23" fmla="*/ 0 h 840"/>
                <a:gd name="T24" fmla="*/ 315 w 1152"/>
                <a:gd name="T25" fmla="*/ 87 h 840"/>
                <a:gd name="T26" fmla="*/ 444 w 1152"/>
                <a:gd name="T27" fmla="*/ 204 h 840"/>
                <a:gd name="T28" fmla="*/ 351 w 1152"/>
                <a:gd name="T29" fmla="*/ 372 h 840"/>
                <a:gd name="T30" fmla="*/ 384 w 1152"/>
                <a:gd name="T31" fmla="*/ 468 h 840"/>
                <a:gd name="T32" fmla="*/ 414 w 1152"/>
                <a:gd name="T33" fmla="*/ 390 h 840"/>
                <a:gd name="T34" fmla="*/ 366 w 1152"/>
                <a:gd name="T35" fmla="*/ 366 h 840"/>
                <a:gd name="T36" fmla="*/ 459 w 1152"/>
                <a:gd name="T37" fmla="*/ 210 h 840"/>
                <a:gd name="T38" fmla="*/ 669 w 1152"/>
                <a:gd name="T39" fmla="*/ 270 h 840"/>
                <a:gd name="T40" fmla="*/ 738 w 1152"/>
                <a:gd name="T41" fmla="*/ 270 h 840"/>
                <a:gd name="T42" fmla="*/ 993 w 1152"/>
                <a:gd name="T43" fmla="*/ 204 h 840"/>
                <a:gd name="T44" fmla="*/ 996 w 1152"/>
                <a:gd name="T45" fmla="*/ 207 h 840"/>
                <a:gd name="T46" fmla="*/ 990 w 1152"/>
                <a:gd name="T47" fmla="*/ 210 h 840"/>
                <a:gd name="T48" fmla="*/ 1152 w 1152"/>
                <a:gd name="T49" fmla="*/ 375 h 840"/>
                <a:gd name="T50" fmla="*/ 996 w 1152"/>
                <a:gd name="T51" fmla="*/ 459 h 840"/>
                <a:gd name="T52" fmla="*/ 909 w 1152"/>
                <a:gd name="T53" fmla="*/ 378 h 840"/>
                <a:gd name="T54" fmla="*/ 909 w 1152"/>
                <a:gd name="T55" fmla="*/ 372 h 840"/>
                <a:gd name="T56" fmla="*/ 912 w 1152"/>
                <a:gd name="T57" fmla="*/ 342 h 840"/>
                <a:gd name="T58" fmla="*/ 906 w 1152"/>
                <a:gd name="T59" fmla="*/ 279 h 840"/>
                <a:gd name="T60" fmla="*/ 870 w 1152"/>
                <a:gd name="T61" fmla="*/ 702 h 840"/>
                <a:gd name="T62" fmla="*/ 867 w 1152"/>
                <a:gd name="T63" fmla="*/ 732 h 840"/>
                <a:gd name="T64" fmla="*/ 867 w 1152"/>
                <a:gd name="T65" fmla="*/ 789 h 840"/>
                <a:gd name="T66" fmla="*/ 855 w 1152"/>
                <a:gd name="T67" fmla="*/ 840 h 840"/>
                <a:gd name="T68" fmla="*/ 804 w 1152"/>
                <a:gd name="T69" fmla="*/ 840 h 840"/>
                <a:gd name="T70" fmla="*/ 729 w 1152"/>
                <a:gd name="T71" fmla="*/ 837 h 840"/>
                <a:gd name="T72" fmla="*/ 648 w 1152"/>
                <a:gd name="T73" fmla="*/ 837 h 840"/>
                <a:gd name="T74" fmla="*/ 549 w 1152"/>
                <a:gd name="T75" fmla="*/ 837 h 840"/>
                <a:gd name="T76" fmla="*/ 498 w 1152"/>
                <a:gd name="T77" fmla="*/ 837 h 840"/>
                <a:gd name="T78" fmla="*/ 441 w 1152"/>
                <a:gd name="T79" fmla="*/ 834 h 840"/>
                <a:gd name="T80" fmla="*/ 252 w 1152"/>
                <a:gd name="T81" fmla="*/ 834 h 840"/>
                <a:gd name="T82" fmla="*/ 183 w 1152"/>
                <a:gd name="T83" fmla="*/ 834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52" h="840">
                  <a:moveTo>
                    <a:pt x="183" y="834"/>
                  </a:moveTo>
                  <a:cubicBezTo>
                    <a:pt x="133" y="834"/>
                    <a:pt x="83" y="834"/>
                    <a:pt x="33" y="834"/>
                  </a:cubicBezTo>
                  <a:cubicBezTo>
                    <a:pt x="30" y="771"/>
                    <a:pt x="49" y="722"/>
                    <a:pt x="60" y="678"/>
                  </a:cubicBezTo>
                  <a:cubicBezTo>
                    <a:pt x="67" y="651"/>
                    <a:pt x="66" y="624"/>
                    <a:pt x="72" y="594"/>
                  </a:cubicBezTo>
                  <a:cubicBezTo>
                    <a:pt x="81" y="548"/>
                    <a:pt x="98" y="499"/>
                    <a:pt x="111" y="453"/>
                  </a:cubicBezTo>
                  <a:cubicBezTo>
                    <a:pt x="145" y="332"/>
                    <a:pt x="180" y="218"/>
                    <a:pt x="237" y="126"/>
                  </a:cubicBezTo>
                  <a:cubicBezTo>
                    <a:pt x="249" y="107"/>
                    <a:pt x="270" y="92"/>
                    <a:pt x="267" y="75"/>
                  </a:cubicBezTo>
                  <a:cubicBezTo>
                    <a:pt x="214" y="98"/>
                    <a:pt x="205" y="165"/>
                    <a:pt x="174" y="210"/>
                  </a:cubicBezTo>
                  <a:cubicBezTo>
                    <a:pt x="140" y="218"/>
                    <a:pt x="115" y="235"/>
                    <a:pt x="78" y="240"/>
                  </a:cubicBezTo>
                  <a:cubicBezTo>
                    <a:pt x="53" y="178"/>
                    <a:pt x="22" y="122"/>
                    <a:pt x="0" y="57"/>
                  </a:cubicBezTo>
                  <a:cubicBezTo>
                    <a:pt x="69" y="32"/>
                    <a:pt x="136" y="5"/>
                    <a:pt x="225" y="0"/>
                  </a:cubicBezTo>
                  <a:cubicBezTo>
                    <a:pt x="243" y="0"/>
                    <a:pt x="261" y="0"/>
                    <a:pt x="279" y="0"/>
                  </a:cubicBezTo>
                  <a:cubicBezTo>
                    <a:pt x="312" y="20"/>
                    <a:pt x="305" y="54"/>
                    <a:pt x="315" y="87"/>
                  </a:cubicBezTo>
                  <a:cubicBezTo>
                    <a:pt x="334" y="146"/>
                    <a:pt x="401" y="168"/>
                    <a:pt x="444" y="204"/>
                  </a:cubicBezTo>
                  <a:cubicBezTo>
                    <a:pt x="406" y="253"/>
                    <a:pt x="369" y="303"/>
                    <a:pt x="351" y="372"/>
                  </a:cubicBezTo>
                  <a:cubicBezTo>
                    <a:pt x="272" y="382"/>
                    <a:pt x="312" y="513"/>
                    <a:pt x="384" y="468"/>
                  </a:cubicBezTo>
                  <a:cubicBezTo>
                    <a:pt x="405" y="455"/>
                    <a:pt x="405" y="421"/>
                    <a:pt x="414" y="390"/>
                  </a:cubicBezTo>
                  <a:cubicBezTo>
                    <a:pt x="407" y="373"/>
                    <a:pt x="384" y="372"/>
                    <a:pt x="366" y="366"/>
                  </a:cubicBezTo>
                  <a:cubicBezTo>
                    <a:pt x="394" y="311"/>
                    <a:pt x="424" y="258"/>
                    <a:pt x="459" y="210"/>
                  </a:cubicBezTo>
                  <a:cubicBezTo>
                    <a:pt x="518" y="246"/>
                    <a:pt x="582" y="260"/>
                    <a:pt x="669" y="270"/>
                  </a:cubicBezTo>
                  <a:cubicBezTo>
                    <a:pt x="685" y="275"/>
                    <a:pt x="722" y="275"/>
                    <a:pt x="738" y="270"/>
                  </a:cubicBezTo>
                  <a:cubicBezTo>
                    <a:pt x="824" y="251"/>
                    <a:pt x="915" y="235"/>
                    <a:pt x="993" y="204"/>
                  </a:cubicBezTo>
                  <a:cubicBezTo>
                    <a:pt x="993" y="206"/>
                    <a:pt x="993" y="208"/>
                    <a:pt x="996" y="207"/>
                  </a:cubicBezTo>
                  <a:cubicBezTo>
                    <a:pt x="995" y="209"/>
                    <a:pt x="993" y="210"/>
                    <a:pt x="990" y="210"/>
                  </a:cubicBezTo>
                  <a:cubicBezTo>
                    <a:pt x="1032" y="265"/>
                    <a:pt x="1106" y="314"/>
                    <a:pt x="1152" y="375"/>
                  </a:cubicBezTo>
                  <a:cubicBezTo>
                    <a:pt x="1102" y="404"/>
                    <a:pt x="1052" y="435"/>
                    <a:pt x="996" y="459"/>
                  </a:cubicBezTo>
                  <a:cubicBezTo>
                    <a:pt x="966" y="433"/>
                    <a:pt x="935" y="408"/>
                    <a:pt x="909" y="378"/>
                  </a:cubicBezTo>
                  <a:cubicBezTo>
                    <a:pt x="909" y="376"/>
                    <a:pt x="909" y="374"/>
                    <a:pt x="909" y="372"/>
                  </a:cubicBezTo>
                  <a:cubicBezTo>
                    <a:pt x="916" y="368"/>
                    <a:pt x="910" y="351"/>
                    <a:pt x="912" y="342"/>
                  </a:cubicBezTo>
                  <a:cubicBezTo>
                    <a:pt x="908" y="323"/>
                    <a:pt x="920" y="288"/>
                    <a:pt x="906" y="279"/>
                  </a:cubicBezTo>
                  <a:cubicBezTo>
                    <a:pt x="886" y="411"/>
                    <a:pt x="871" y="561"/>
                    <a:pt x="870" y="702"/>
                  </a:cubicBezTo>
                  <a:cubicBezTo>
                    <a:pt x="863" y="706"/>
                    <a:pt x="869" y="723"/>
                    <a:pt x="867" y="732"/>
                  </a:cubicBezTo>
                  <a:cubicBezTo>
                    <a:pt x="867" y="751"/>
                    <a:pt x="867" y="770"/>
                    <a:pt x="867" y="789"/>
                  </a:cubicBezTo>
                  <a:cubicBezTo>
                    <a:pt x="864" y="808"/>
                    <a:pt x="852" y="824"/>
                    <a:pt x="855" y="840"/>
                  </a:cubicBezTo>
                  <a:cubicBezTo>
                    <a:pt x="838" y="840"/>
                    <a:pt x="821" y="840"/>
                    <a:pt x="804" y="840"/>
                  </a:cubicBezTo>
                  <a:cubicBezTo>
                    <a:pt x="785" y="833"/>
                    <a:pt x="753" y="839"/>
                    <a:pt x="729" y="837"/>
                  </a:cubicBezTo>
                  <a:cubicBezTo>
                    <a:pt x="702" y="837"/>
                    <a:pt x="675" y="837"/>
                    <a:pt x="648" y="837"/>
                  </a:cubicBezTo>
                  <a:cubicBezTo>
                    <a:pt x="615" y="837"/>
                    <a:pt x="582" y="837"/>
                    <a:pt x="549" y="837"/>
                  </a:cubicBezTo>
                  <a:cubicBezTo>
                    <a:pt x="532" y="837"/>
                    <a:pt x="515" y="837"/>
                    <a:pt x="498" y="837"/>
                  </a:cubicBezTo>
                  <a:cubicBezTo>
                    <a:pt x="485" y="830"/>
                    <a:pt x="459" y="836"/>
                    <a:pt x="441" y="834"/>
                  </a:cubicBezTo>
                  <a:cubicBezTo>
                    <a:pt x="378" y="834"/>
                    <a:pt x="315" y="834"/>
                    <a:pt x="252" y="834"/>
                  </a:cubicBezTo>
                  <a:cubicBezTo>
                    <a:pt x="229" y="834"/>
                    <a:pt x="206" y="834"/>
                    <a:pt x="183" y="834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0" name="Freeform 558"/>
            <p:cNvSpPr/>
            <p:nvPr/>
          </p:nvSpPr>
          <p:spPr bwMode="auto">
            <a:xfrm>
              <a:off x="15344775" y="3451225"/>
              <a:ext cx="196850" cy="14288"/>
            </a:xfrm>
            <a:custGeom>
              <a:avLst/>
              <a:gdLst>
                <a:gd name="T0" fmla="*/ 0 w 66"/>
                <a:gd name="T1" fmla="*/ 0 h 5"/>
                <a:gd name="T2" fmla="*/ 66 w 66"/>
                <a:gd name="T3" fmla="*/ 0 h 5"/>
                <a:gd name="T4" fmla="*/ 0 w 6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5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1" name="Freeform 559"/>
            <p:cNvSpPr/>
            <p:nvPr/>
          </p:nvSpPr>
          <p:spPr bwMode="auto">
            <a:xfrm>
              <a:off x="15541625" y="3514725"/>
              <a:ext cx="260350" cy="14288"/>
            </a:xfrm>
            <a:custGeom>
              <a:avLst/>
              <a:gdLst>
                <a:gd name="T0" fmla="*/ 0 w 87"/>
                <a:gd name="T1" fmla="*/ 0 h 5"/>
                <a:gd name="T2" fmla="*/ 87 w 87"/>
                <a:gd name="T3" fmla="*/ 0 h 5"/>
                <a:gd name="T4" fmla="*/ 0 w 8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0"/>
                  </a:moveTo>
                  <a:cubicBezTo>
                    <a:pt x="29" y="0"/>
                    <a:pt x="58" y="0"/>
                    <a:pt x="87" y="0"/>
                  </a:cubicBezTo>
                  <a:cubicBezTo>
                    <a:pt x="65" y="5"/>
                    <a:pt x="22" y="5"/>
                    <a:pt x="0" y="0"/>
                  </a:cubicBezTo>
                  <a:close/>
                </a:path>
              </a:pathLst>
            </a:custGeom>
            <a:solidFill>
              <a:srgbClr val="CCB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2" name="Freeform 560"/>
            <p:cNvSpPr/>
            <p:nvPr/>
          </p:nvSpPr>
          <p:spPr bwMode="auto">
            <a:xfrm>
              <a:off x="13714413" y="5383213"/>
              <a:ext cx="188913" cy="22225"/>
            </a:xfrm>
            <a:custGeom>
              <a:avLst/>
              <a:gdLst>
                <a:gd name="T0" fmla="*/ 0 w 63"/>
                <a:gd name="T1" fmla="*/ 7 h 7"/>
                <a:gd name="T2" fmla="*/ 63 w 63"/>
                <a:gd name="T3" fmla="*/ 4 h 7"/>
                <a:gd name="T4" fmla="*/ 63 w 63"/>
                <a:gd name="T5" fmla="*/ 7 h 7"/>
                <a:gd name="T6" fmla="*/ 0 w 6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3" name="Freeform 561"/>
            <p:cNvSpPr/>
            <p:nvPr/>
          </p:nvSpPr>
          <p:spPr bwMode="auto">
            <a:xfrm>
              <a:off x="15192375" y="5351463"/>
              <a:ext cx="241300" cy="7938"/>
            </a:xfrm>
            <a:custGeom>
              <a:avLst/>
              <a:gdLst>
                <a:gd name="T0" fmla="*/ 0 w 81"/>
                <a:gd name="T1" fmla="*/ 0 h 3"/>
                <a:gd name="T2" fmla="*/ 81 w 81"/>
                <a:gd name="T3" fmla="*/ 0 h 3"/>
                <a:gd name="T4" fmla="*/ 81 w 81"/>
                <a:gd name="T5" fmla="*/ 3 h 3"/>
                <a:gd name="T6" fmla="*/ 0 w 81"/>
                <a:gd name="T7" fmla="*/ 3 h 3"/>
                <a:gd name="T8" fmla="*/ 0 w 8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4" y="3"/>
                    <a:pt x="27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4" name="Freeform 562"/>
            <p:cNvSpPr/>
            <p:nvPr/>
          </p:nvSpPr>
          <p:spPr bwMode="auto">
            <a:xfrm>
              <a:off x="14189075" y="3986213"/>
              <a:ext cx="250825" cy="277813"/>
            </a:xfrm>
            <a:custGeom>
              <a:avLst/>
              <a:gdLst>
                <a:gd name="T0" fmla="*/ 84 w 84"/>
                <a:gd name="T1" fmla="*/ 19 h 93"/>
                <a:gd name="T2" fmla="*/ 60 w 84"/>
                <a:gd name="T3" fmla="*/ 76 h 93"/>
                <a:gd name="T4" fmla="*/ 27 w 84"/>
                <a:gd name="T5" fmla="*/ 4 h 93"/>
                <a:gd name="T6" fmla="*/ 36 w 84"/>
                <a:gd name="T7" fmla="*/ 10 h 93"/>
                <a:gd name="T8" fmla="*/ 84 w 84"/>
                <a:gd name="T9" fmla="*/ 1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93">
                  <a:moveTo>
                    <a:pt x="84" y="19"/>
                  </a:moveTo>
                  <a:cubicBezTo>
                    <a:pt x="83" y="45"/>
                    <a:pt x="74" y="63"/>
                    <a:pt x="60" y="76"/>
                  </a:cubicBezTo>
                  <a:cubicBezTo>
                    <a:pt x="0" y="93"/>
                    <a:pt x="0" y="26"/>
                    <a:pt x="27" y="4"/>
                  </a:cubicBezTo>
                  <a:cubicBezTo>
                    <a:pt x="33" y="3"/>
                    <a:pt x="36" y="5"/>
                    <a:pt x="36" y="10"/>
                  </a:cubicBezTo>
                  <a:cubicBezTo>
                    <a:pt x="52" y="0"/>
                    <a:pt x="77" y="4"/>
                    <a:pt x="84" y="19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5" name="Freeform 563"/>
            <p:cNvSpPr/>
            <p:nvPr/>
          </p:nvSpPr>
          <p:spPr bwMode="auto">
            <a:xfrm>
              <a:off x="14538325" y="5538788"/>
              <a:ext cx="214313" cy="15875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6" name="Freeform 564"/>
            <p:cNvSpPr/>
            <p:nvPr/>
          </p:nvSpPr>
          <p:spPr bwMode="auto">
            <a:xfrm>
              <a:off x="14527213" y="1557338"/>
              <a:ext cx="139700" cy="138113"/>
            </a:xfrm>
            <a:custGeom>
              <a:avLst/>
              <a:gdLst>
                <a:gd name="T0" fmla="*/ 46 w 47"/>
                <a:gd name="T1" fmla="*/ 13 h 46"/>
                <a:gd name="T2" fmla="*/ 43 w 47"/>
                <a:gd name="T3" fmla="*/ 40 h 46"/>
                <a:gd name="T4" fmla="*/ 10 w 47"/>
                <a:gd name="T5" fmla="*/ 34 h 46"/>
                <a:gd name="T6" fmla="*/ 46 w 47"/>
                <a:gd name="T7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6">
                  <a:moveTo>
                    <a:pt x="46" y="13"/>
                  </a:moveTo>
                  <a:cubicBezTo>
                    <a:pt x="47" y="24"/>
                    <a:pt x="46" y="33"/>
                    <a:pt x="43" y="40"/>
                  </a:cubicBezTo>
                  <a:cubicBezTo>
                    <a:pt x="31" y="46"/>
                    <a:pt x="16" y="42"/>
                    <a:pt x="10" y="34"/>
                  </a:cubicBezTo>
                  <a:cubicBezTo>
                    <a:pt x="0" y="5"/>
                    <a:pt x="33" y="0"/>
                    <a:pt x="46" y="1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7" name="Freeform 565"/>
            <p:cNvSpPr/>
            <p:nvPr/>
          </p:nvSpPr>
          <p:spPr bwMode="auto">
            <a:xfrm>
              <a:off x="15025688" y="2074863"/>
              <a:ext cx="166688" cy="203200"/>
            </a:xfrm>
            <a:custGeom>
              <a:avLst/>
              <a:gdLst>
                <a:gd name="T0" fmla="*/ 32 w 56"/>
                <a:gd name="T1" fmla="*/ 2 h 68"/>
                <a:gd name="T2" fmla="*/ 56 w 56"/>
                <a:gd name="T3" fmla="*/ 8 h 68"/>
                <a:gd name="T4" fmla="*/ 14 w 56"/>
                <a:gd name="T5" fmla="*/ 68 h 68"/>
                <a:gd name="T6" fmla="*/ 14 w 56"/>
                <a:gd name="T7" fmla="*/ 17 h 68"/>
                <a:gd name="T8" fmla="*/ 32 w 56"/>
                <a:gd name="T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8">
                  <a:moveTo>
                    <a:pt x="32" y="2"/>
                  </a:moveTo>
                  <a:cubicBezTo>
                    <a:pt x="42" y="2"/>
                    <a:pt x="54" y="0"/>
                    <a:pt x="56" y="8"/>
                  </a:cubicBezTo>
                  <a:cubicBezTo>
                    <a:pt x="41" y="27"/>
                    <a:pt x="26" y="46"/>
                    <a:pt x="14" y="68"/>
                  </a:cubicBezTo>
                  <a:cubicBezTo>
                    <a:pt x="0" y="58"/>
                    <a:pt x="4" y="28"/>
                    <a:pt x="14" y="17"/>
                  </a:cubicBezTo>
                  <a:cubicBezTo>
                    <a:pt x="21" y="13"/>
                    <a:pt x="26" y="7"/>
                    <a:pt x="32" y="2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8" name="Freeform 566"/>
            <p:cNvSpPr/>
            <p:nvPr/>
          </p:nvSpPr>
          <p:spPr bwMode="auto">
            <a:xfrm>
              <a:off x="16732250" y="2851150"/>
              <a:ext cx="385763" cy="379413"/>
            </a:xfrm>
            <a:custGeom>
              <a:avLst/>
              <a:gdLst>
                <a:gd name="T0" fmla="*/ 129 w 129"/>
                <a:gd name="T1" fmla="*/ 33 h 127"/>
                <a:gd name="T2" fmla="*/ 75 w 129"/>
                <a:gd name="T3" fmla="*/ 36 h 127"/>
                <a:gd name="T4" fmla="*/ 30 w 129"/>
                <a:gd name="T5" fmla="*/ 114 h 127"/>
                <a:gd name="T6" fmla="*/ 66 w 129"/>
                <a:gd name="T7" fmla="*/ 54 h 127"/>
                <a:gd name="T8" fmla="*/ 9 w 129"/>
                <a:gd name="T9" fmla="*/ 75 h 127"/>
                <a:gd name="T10" fmla="*/ 129 w 129"/>
                <a:gd name="T11" fmla="*/ 3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127">
                  <a:moveTo>
                    <a:pt x="129" y="33"/>
                  </a:moveTo>
                  <a:cubicBezTo>
                    <a:pt x="116" y="39"/>
                    <a:pt x="92" y="34"/>
                    <a:pt x="75" y="36"/>
                  </a:cubicBezTo>
                  <a:cubicBezTo>
                    <a:pt x="91" y="62"/>
                    <a:pt x="71" y="127"/>
                    <a:pt x="30" y="114"/>
                  </a:cubicBezTo>
                  <a:cubicBezTo>
                    <a:pt x="37" y="89"/>
                    <a:pt x="70" y="90"/>
                    <a:pt x="66" y="54"/>
                  </a:cubicBezTo>
                  <a:cubicBezTo>
                    <a:pt x="35" y="40"/>
                    <a:pt x="26" y="51"/>
                    <a:pt x="9" y="75"/>
                  </a:cubicBezTo>
                  <a:cubicBezTo>
                    <a:pt x="0" y="40"/>
                    <a:pt x="89" y="0"/>
                    <a:pt x="129" y="3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9" name="Freeform 567"/>
            <p:cNvSpPr/>
            <p:nvPr/>
          </p:nvSpPr>
          <p:spPr bwMode="auto">
            <a:xfrm>
              <a:off x="13928725" y="2835275"/>
              <a:ext cx="161925" cy="15875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0" name="Freeform 568"/>
            <p:cNvSpPr/>
            <p:nvPr/>
          </p:nvSpPr>
          <p:spPr bwMode="auto">
            <a:xfrm>
              <a:off x="15897225" y="5332413"/>
              <a:ext cx="109538" cy="49213"/>
            </a:xfrm>
            <a:custGeom>
              <a:avLst/>
              <a:gdLst>
                <a:gd name="T0" fmla="*/ 4 w 37"/>
                <a:gd name="T1" fmla="*/ 0 h 16"/>
                <a:gd name="T2" fmla="*/ 4 w 37"/>
                <a:gd name="T3" fmla="*/ 9 h 16"/>
                <a:gd name="T4" fmla="*/ 37 w 37"/>
                <a:gd name="T5" fmla="*/ 9 h 16"/>
                <a:gd name="T6" fmla="*/ 37 w 37"/>
                <a:gd name="T7" fmla="*/ 12 h 16"/>
                <a:gd name="T8" fmla="*/ 1 w 37"/>
                <a:gd name="T9" fmla="*/ 9 h 16"/>
                <a:gd name="T10" fmla="*/ 4 w 37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6">
                  <a:moveTo>
                    <a:pt x="4" y="0"/>
                  </a:moveTo>
                  <a:cubicBezTo>
                    <a:pt x="4" y="3"/>
                    <a:pt x="4" y="6"/>
                    <a:pt x="4" y="9"/>
                  </a:cubicBezTo>
                  <a:cubicBezTo>
                    <a:pt x="15" y="9"/>
                    <a:pt x="26" y="9"/>
                    <a:pt x="37" y="9"/>
                  </a:cubicBezTo>
                  <a:cubicBezTo>
                    <a:pt x="37" y="10"/>
                    <a:pt x="37" y="11"/>
                    <a:pt x="37" y="12"/>
                  </a:cubicBezTo>
                  <a:cubicBezTo>
                    <a:pt x="26" y="10"/>
                    <a:pt x="7" y="16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17" name="组合 1416"/>
          <p:cNvGrpSpPr/>
          <p:nvPr/>
        </p:nvGrpSpPr>
        <p:grpSpPr>
          <a:xfrm rot="4167651">
            <a:off x="4954136" y="757462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18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9" name="Freeform 582"/>
            <p:cNvSpPr/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32" name="组合 1431"/>
          <p:cNvGrpSpPr/>
          <p:nvPr/>
        </p:nvGrpSpPr>
        <p:grpSpPr>
          <a:xfrm rot="4167651">
            <a:off x="4920438" y="757461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33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4" name="Freeform 582"/>
            <p:cNvSpPr/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35" name="组合 1434"/>
          <p:cNvGrpSpPr/>
          <p:nvPr/>
        </p:nvGrpSpPr>
        <p:grpSpPr>
          <a:xfrm rot="4167651">
            <a:off x="4958746" y="757461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36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7" name="Freeform 582"/>
            <p:cNvSpPr/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38" name="组合 1437"/>
          <p:cNvGrpSpPr/>
          <p:nvPr/>
        </p:nvGrpSpPr>
        <p:grpSpPr>
          <a:xfrm rot="4167651">
            <a:off x="4958746" y="723913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39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0" name="Freeform 582"/>
            <p:cNvSpPr/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41" name="组合 1440"/>
          <p:cNvGrpSpPr/>
          <p:nvPr/>
        </p:nvGrpSpPr>
        <p:grpSpPr>
          <a:xfrm rot="4167651">
            <a:off x="4992445" y="757460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42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3" name="Freeform 582"/>
            <p:cNvSpPr/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44" name="组合 1443"/>
          <p:cNvGrpSpPr/>
          <p:nvPr/>
        </p:nvGrpSpPr>
        <p:grpSpPr>
          <a:xfrm rot="4167651">
            <a:off x="4958746" y="757461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45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6" name="Freeform 582"/>
            <p:cNvSpPr/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29" name="组合 1428"/>
          <p:cNvGrpSpPr/>
          <p:nvPr/>
        </p:nvGrpSpPr>
        <p:grpSpPr>
          <a:xfrm rot="3974563">
            <a:off x="4080450" y="853719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30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1" name="Freeform 582"/>
            <p:cNvSpPr/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11" name="组合 1410"/>
          <p:cNvGrpSpPr/>
          <p:nvPr/>
        </p:nvGrpSpPr>
        <p:grpSpPr>
          <a:xfrm rot="3974563">
            <a:off x="3926526" y="915687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12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3" name="Freeform 582"/>
            <p:cNvSpPr/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750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750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750" fill="hold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750" fill="hold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26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26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19" dur="75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20" dur="75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2" presetID="1" presetClass="entr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35" presetClass="path" presetSubtype="0" repeatCount="5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77778E-7 2.17657E-6 L -0.02083 0.03387 " pathEditMode="relative" rAng="0" ptsTypes="AA">
                                          <p:cBhvr>
                                            <p:cTn id="25" dur="400" spd="-1000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2" y="1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1" presetClass="entr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" presetID="1" presetClass="entr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4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0.01094 -0.01778 L 1.11111E-6 4.44444E-6 " pathEditMode="relative" rAng="0" ptsTypes="AA">
                                          <p:cBhvr>
                                            <p:cTn id="31" dur="400" fill="hold"/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56" y="88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2" presetID="0" presetClass="path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Motion origin="layout" path="M 2.5E-6 4.44444E-6 L 0.10937 0.17416 L 0.24375 0.37527 L 0.29705 0.33361 L 0.36475 0.28555 L 0.41753 0.23166 L 0.50625 0.16166 " pathEditMode="relative" rAng="0" ptsTypes="AAAAAAA">
                                          <p:cBhvr>
                                            <p:cTn id="33" dur="1000" fill="hold"/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31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8" presetClass="emph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35" dur="1000" fill="hold"/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0" presetClass="pat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39" dur="1000" fill="hold"/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41" dur="1000" fill="hold"/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45" dur="1000" fill="hold"/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8" presetClass="emph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47" dur="1000" fill="hold"/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51" dur="1000" fill="hold"/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53" dur="1000" fill="hold"/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0" presetClass="path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57" dur="1000" fill="hold"/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8" presetClass="emph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59" dur="1000" fill="hold"/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1" presetClass="entr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0" presetClass="pat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63" dur="1000" fill="hold"/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8" presetClass="emp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65" dur="1000" fill="hold"/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repeatCount="400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Motion origin="layout" path="M 4.72222E-6 -2.22222E-6 L 4.72222E-6 0.04584 " pathEditMode="relative" rAng="0" ptsTypes="AA">
                                          <p:cBhvr>
                                            <p:cTn id="67" dur="40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750" fill="hold"/>
                                            <p:tgtEl>
                                              <p:spTgt spid="1411"/>
                                            </p:tgtEl>
                                          </p:cBhvr>
                                          <p:by x="310000" y="3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63" presetClass="pat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0 0 L 0.25 0 E" pathEditMode="relative" ptsTypes="">
                                          <p:cBhvr>
                                            <p:cTn id="71" dur="75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8" presetClass="emph" presetSubtype="0" fill="hold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Rot by="6600000">
                                          <p:cBhvr>
                                            <p:cTn id="73" dur="5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42" presetClass="path" presetSubtype="0" fill="hold" nodeType="withEffect" p14:presetBounceEnd="40000">
                                      <p:stCondLst>
                                        <p:cond delay="2250"/>
                                      </p:stCondLst>
                                      <p:childTnLst>
                                        <p:animMotion origin="layout" path="M 0.25 -3.33333E-6 L 0.30382 0.59945 " pathEditMode="relative" rAng="0" ptsTypes="AA" p14:bounceEnd="40000">
                                          <p:cBhvr>
                                            <p:cTn id="75" dur="75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91" y="29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xit" presetSubtype="4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2" presetClass="exit" presetSubtype="8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" presetClass="exit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2" presetClass="exit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64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.30382 0.59945 L 0.30382 0.36 " pathEditMode="relative" rAng="0" ptsTypes="AA">
                                          <p:cBhvr>
                                            <p:cTn id="91" dur="1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1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4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250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250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2" presetID="1" presetClass="entr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35" presetClass="path" presetSubtype="0" repeatCount="5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77778E-7 2.17657E-6 L -0.02083 0.03387 " pathEditMode="relative" rAng="0" ptsTypes="AA">
                                          <p:cBhvr>
                                            <p:cTn id="25" dur="400" spd="-1000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2" y="1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1" presetClass="entr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" presetID="1" presetClass="entr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4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0.01094 -0.01778 L 1.11111E-6 4.44444E-6 " pathEditMode="relative" rAng="0" ptsTypes="AA">
                                          <p:cBhvr>
                                            <p:cTn id="31" dur="400" fill="hold"/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56" y="88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2" presetID="0" presetClass="path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Motion origin="layout" path="M 2.5E-6 4.44444E-6 L 0.10937 0.17416 L 0.24375 0.37527 L 0.29705 0.33361 L 0.36475 0.28555 L 0.41753 0.23166 L 0.50625 0.16166 " pathEditMode="relative" rAng="0" ptsTypes="AAAAAAA">
                                          <p:cBhvr>
                                            <p:cTn id="33" dur="1000" fill="hold"/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31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8" presetClass="emph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35" dur="1000" fill="hold"/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0" presetClass="pat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39" dur="1000" fill="hold"/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41" dur="1000" fill="hold"/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45" dur="1000" fill="hold"/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8" presetClass="emph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47" dur="1000" fill="hold"/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51" dur="1000" fill="hold"/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53" dur="1000" fill="hold"/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0" presetClass="path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57" dur="1000" fill="hold"/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8" presetClass="emph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59" dur="1000" fill="hold"/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1" presetClass="entr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0" presetClass="pat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63" dur="1000" fill="hold"/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8" presetClass="emp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65" dur="1000" fill="hold"/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repeatCount="400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Motion origin="layout" path="M 4.72222E-6 -2.22222E-6 L 4.72222E-6 0.04584 " pathEditMode="relative" rAng="0" ptsTypes="AA">
                                          <p:cBhvr>
                                            <p:cTn id="67" dur="40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750" fill="hold"/>
                                            <p:tgtEl>
                                              <p:spTgt spid="1411"/>
                                            </p:tgtEl>
                                          </p:cBhvr>
                                          <p:by x="310000" y="3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63" presetClass="pat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0 0 L 0.25 0 E" pathEditMode="relative" ptsTypes="">
                                          <p:cBhvr>
                                            <p:cTn id="71" dur="75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8" presetClass="emph" presetSubtype="0" fill="hold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Rot by="6600000">
                                          <p:cBhvr>
                                            <p:cTn id="73" dur="5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42" presetClass="path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Motion origin="layout" path="M 0.25 -3.33333E-6 L 0.30382 0.59945 " pathEditMode="relative" rAng="0" ptsTypes="AA">
                                          <p:cBhvr>
                                            <p:cTn id="75" dur="75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91" y="29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xit" presetSubtype="4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2" presetClass="exit" presetSubtype="8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" presetClass="exit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2" presetClass="exit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64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.30382 0.59945 L 0.30382 0.36 " pathEditMode="relative" rAng="0" ptsTypes="AA">
                                          <p:cBhvr>
                                            <p:cTn id="91" dur="1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1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4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250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250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148065" y="1903454"/>
            <a:ext cx="1584176" cy="2831791"/>
            <a:chOff x="13003213" y="233363"/>
            <a:chExt cx="2473325" cy="4421187"/>
          </a:xfrm>
          <a:effectLst>
            <a:outerShdw blurRad="101600" dist="63500" dir="3000000" sx="102000" sy="102000" algn="l" rotWithShape="0">
              <a:prstClr val="black">
                <a:alpha val="90000"/>
              </a:prstClr>
            </a:outerShdw>
          </a:effectLst>
        </p:grpSpPr>
        <p:sp>
          <p:nvSpPr>
            <p:cNvPr id="6" name="Freeform 373"/>
            <p:cNvSpPr/>
            <p:nvPr/>
          </p:nvSpPr>
          <p:spPr bwMode="auto">
            <a:xfrm>
              <a:off x="14050963" y="314325"/>
              <a:ext cx="127000" cy="23812"/>
            </a:xfrm>
            <a:custGeom>
              <a:avLst/>
              <a:gdLst>
                <a:gd name="T0" fmla="*/ 55 w 55"/>
                <a:gd name="T1" fmla="*/ 7 h 10"/>
                <a:gd name="T2" fmla="*/ 7 w 55"/>
                <a:gd name="T3" fmla="*/ 10 h 10"/>
                <a:gd name="T4" fmla="*/ 55 w 55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10">
                  <a:moveTo>
                    <a:pt x="55" y="7"/>
                  </a:moveTo>
                  <a:cubicBezTo>
                    <a:pt x="40" y="9"/>
                    <a:pt x="17" y="3"/>
                    <a:pt x="7" y="10"/>
                  </a:cubicBezTo>
                  <a:cubicBezTo>
                    <a:pt x="0" y="0"/>
                    <a:pt x="48" y="3"/>
                    <a:pt x="55" y="7"/>
                  </a:cubicBezTo>
                  <a:close/>
                </a:path>
              </a:pathLst>
            </a:custGeom>
            <a:solidFill>
              <a:srgbClr val="4A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Freeform 374"/>
            <p:cNvSpPr/>
            <p:nvPr/>
          </p:nvSpPr>
          <p:spPr bwMode="auto">
            <a:xfrm>
              <a:off x="14600238" y="901700"/>
              <a:ext cx="282575" cy="184150"/>
            </a:xfrm>
            <a:custGeom>
              <a:avLst/>
              <a:gdLst>
                <a:gd name="T0" fmla="*/ 122 w 122"/>
                <a:gd name="T1" fmla="*/ 52 h 79"/>
                <a:gd name="T2" fmla="*/ 11 w 122"/>
                <a:gd name="T3" fmla="*/ 79 h 79"/>
                <a:gd name="T4" fmla="*/ 122 w 122"/>
                <a:gd name="T5" fmla="*/ 5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2" h="79">
                  <a:moveTo>
                    <a:pt x="122" y="52"/>
                  </a:moveTo>
                  <a:cubicBezTo>
                    <a:pt x="88" y="64"/>
                    <a:pt x="52" y="74"/>
                    <a:pt x="11" y="79"/>
                  </a:cubicBezTo>
                  <a:cubicBezTo>
                    <a:pt x="0" y="26"/>
                    <a:pt x="104" y="0"/>
                    <a:pt x="122" y="52"/>
                  </a:cubicBezTo>
                  <a:close/>
                </a:path>
              </a:pathLst>
            </a:custGeom>
            <a:solidFill>
              <a:srgbClr val="E9D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375"/>
            <p:cNvSpPr/>
            <p:nvPr/>
          </p:nvSpPr>
          <p:spPr bwMode="auto">
            <a:xfrm>
              <a:off x="13522325" y="982663"/>
              <a:ext cx="69850" cy="12700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" name="Freeform 376"/>
            <p:cNvSpPr/>
            <p:nvPr/>
          </p:nvSpPr>
          <p:spPr bwMode="auto">
            <a:xfrm>
              <a:off x="13908088" y="995363"/>
              <a:ext cx="12700" cy="146050"/>
            </a:xfrm>
            <a:custGeom>
              <a:avLst/>
              <a:gdLst>
                <a:gd name="T0" fmla="*/ 5 w 5"/>
                <a:gd name="T1" fmla="*/ 63 h 63"/>
                <a:gd name="T2" fmla="*/ 5 w 5"/>
                <a:gd name="T3" fmla="*/ 0 h 63"/>
                <a:gd name="T4" fmla="*/ 5 w 5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5" y="63"/>
                  </a:moveTo>
                  <a:cubicBezTo>
                    <a:pt x="0" y="49"/>
                    <a:pt x="0" y="14"/>
                    <a:pt x="5" y="0"/>
                  </a:cubicBezTo>
                  <a:cubicBezTo>
                    <a:pt x="5" y="21"/>
                    <a:pt x="5" y="42"/>
                    <a:pt x="5" y="63"/>
                  </a:cubicBezTo>
                  <a:close/>
                </a:path>
              </a:pathLst>
            </a:custGeom>
            <a:solidFill>
              <a:srgbClr val="66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Freeform 377"/>
            <p:cNvSpPr/>
            <p:nvPr/>
          </p:nvSpPr>
          <p:spPr bwMode="auto">
            <a:xfrm>
              <a:off x="13411200" y="1374775"/>
              <a:ext cx="90488" cy="11112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EE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Freeform 378"/>
            <p:cNvSpPr/>
            <p:nvPr/>
          </p:nvSpPr>
          <p:spPr bwMode="auto">
            <a:xfrm>
              <a:off x="13193713" y="1379538"/>
              <a:ext cx="447675" cy="195262"/>
            </a:xfrm>
            <a:custGeom>
              <a:avLst/>
              <a:gdLst>
                <a:gd name="T0" fmla="*/ 132 w 192"/>
                <a:gd name="T1" fmla="*/ 3 h 84"/>
                <a:gd name="T2" fmla="*/ 174 w 192"/>
                <a:gd name="T3" fmla="*/ 54 h 84"/>
                <a:gd name="T4" fmla="*/ 93 w 192"/>
                <a:gd name="T5" fmla="*/ 3 h 84"/>
                <a:gd name="T6" fmla="*/ 132 w 192"/>
                <a:gd name="T7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84">
                  <a:moveTo>
                    <a:pt x="132" y="3"/>
                  </a:moveTo>
                  <a:cubicBezTo>
                    <a:pt x="166" y="0"/>
                    <a:pt x="192" y="24"/>
                    <a:pt x="174" y="54"/>
                  </a:cubicBezTo>
                  <a:cubicBezTo>
                    <a:pt x="125" y="84"/>
                    <a:pt x="0" y="25"/>
                    <a:pt x="93" y="3"/>
                  </a:cubicBezTo>
                  <a:cubicBezTo>
                    <a:pt x="106" y="3"/>
                    <a:pt x="119" y="3"/>
                    <a:pt x="132" y="3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379"/>
            <p:cNvSpPr/>
            <p:nvPr/>
          </p:nvSpPr>
          <p:spPr bwMode="auto">
            <a:xfrm>
              <a:off x="13273088" y="1392238"/>
              <a:ext cx="12700" cy="69850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380"/>
            <p:cNvSpPr/>
            <p:nvPr/>
          </p:nvSpPr>
          <p:spPr bwMode="auto">
            <a:xfrm>
              <a:off x="14095413" y="1471613"/>
              <a:ext cx="96838" cy="12700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EE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381"/>
            <p:cNvSpPr/>
            <p:nvPr/>
          </p:nvSpPr>
          <p:spPr bwMode="auto">
            <a:xfrm>
              <a:off x="13965238" y="1484313"/>
              <a:ext cx="509588" cy="206375"/>
            </a:xfrm>
            <a:custGeom>
              <a:avLst/>
              <a:gdLst>
                <a:gd name="T0" fmla="*/ 98 w 219"/>
                <a:gd name="T1" fmla="*/ 0 h 89"/>
                <a:gd name="T2" fmla="*/ 209 w 219"/>
                <a:gd name="T3" fmla="*/ 39 h 89"/>
                <a:gd name="T4" fmla="*/ 122 w 219"/>
                <a:gd name="T5" fmla="*/ 66 h 89"/>
                <a:gd name="T6" fmla="*/ 56 w 219"/>
                <a:gd name="T7" fmla="*/ 0 h 89"/>
                <a:gd name="T8" fmla="*/ 98 w 219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89">
                  <a:moveTo>
                    <a:pt x="98" y="0"/>
                  </a:moveTo>
                  <a:cubicBezTo>
                    <a:pt x="130" y="3"/>
                    <a:pt x="203" y="8"/>
                    <a:pt x="209" y="39"/>
                  </a:cubicBezTo>
                  <a:cubicBezTo>
                    <a:pt x="219" y="89"/>
                    <a:pt x="148" y="73"/>
                    <a:pt x="122" y="66"/>
                  </a:cubicBezTo>
                  <a:cubicBezTo>
                    <a:pt x="88" y="57"/>
                    <a:pt x="0" y="28"/>
                    <a:pt x="56" y="0"/>
                  </a:cubicBezTo>
                  <a:cubicBezTo>
                    <a:pt x="70" y="0"/>
                    <a:pt x="84" y="0"/>
                    <a:pt x="98" y="0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382"/>
            <p:cNvSpPr/>
            <p:nvPr/>
          </p:nvSpPr>
          <p:spPr bwMode="auto">
            <a:xfrm>
              <a:off x="13601700" y="1755775"/>
              <a:ext cx="11113" cy="84137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C9B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383"/>
            <p:cNvSpPr/>
            <p:nvPr/>
          </p:nvSpPr>
          <p:spPr bwMode="auto">
            <a:xfrm>
              <a:off x="14882813" y="2139950"/>
              <a:ext cx="98425" cy="12700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384"/>
            <p:cNvSpPr/>
            <p:nvPr/>
          </p:nvSpPr>
          <p:spPr bwMode="auto">
            <a:xfrm>
              <a:off x="13501688" y="2608263"/>
              <a:ext cx="76200" cy="11112"/>
            </a:xfrm>
            <a:custGeom>
              <a:avLst/>
              <a:gdLst>
                <a:gd name="T0" fmla="*/ 33 w 33"/>
                <a:gd name="T1" fmla="*/ 0 h 5"/>
                <a:gd name="T2" fmla="*/ 0 w 33"/>
                <a:gd name="T3" fmla="*/ 0 h 5"/>
                <a:gd name="T4" fmla="*/ 33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385"/>
            <p:cNvSpPr/>
            <p:nvPr/>
          </p:nvSpPr>
          <p:spPr bwMode="auto">
            <a:xfrm>
              <a:off x="15030450" y="3162300"/>
              <a:ext cx="346075" cy="563562"/>
            </a:xfrm>
            <a:custGeom>
              <a:avLst/>
              <a:gdLst>
                <a:gd name="T0" fmla="*/ 24 w 149"/>
                <a:gd name="T1" fmla="*/ 98 h 242"/>
                <a:gd name="T2" fmla="*/ 0 w 149"/>
                <a:gd name="T3" fmla="*/ 95 h 242"/>
                <a:gd name="T4" fmla="*/ 36 w 149"/>
                <a:gd name="T5" fmla="*/ 233 h 242"/>
                <a:gd name="T6" fmla="*/ 42 w 149"/>
                <a:gd name="T7" fmla="*/ 173 h 242"/>
                <a:gd name="T8" fmla="*/ 24 w 149"/>
                <a:gd name="T9" fmla="*/ 9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242">
                  <a:moveTo>
                    <a:pt x="24" y="98"/>
                  </a:moveTo>
                  <a:cubicBezTo>
                    <a:pt x="17" y="96"/>
                    <a:pt x="10" y="94"/>
                    <a:pt x="0" y="95"/>
                  </a:cubicBezTo>
                  <a:cubicBezTo>
                    <a:pt x="53" y="0"/>
                    <a:pt x="149" y="242"/>
                    <a:pt x="36" y="233"/>
                  </a:cubicBezTo>
                  <a:cubicBezTo>
                    <a:pt x="23" y="215"/>
                    <a:pt x="21" y="172"/>
                    <a:pt x="42" y="173"/>
                  </a:cubicBezTo>
                  <a:cubicBezTo>
                    <a:pt x="56" y="140"/>
                    <a:pt x="37" y="125"/>
                    <a:pt x="24" y="98"/>
                  </a:cubicBezTo>
                  <a:close/>
                </a:path>
              </a:pathLst>
            </a:custGeom>
            <a:solidFill>
              <a:srgbClr val="18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386"/>
            <p:cNvSpPr/>
            <p:nvPr/>
          </p:nvSpPr>
          <p:spPr bwMode="auto">
            <a:xfrm>
              <a:off x="13920788" y="3335338"/>
              <a:ext cx="195263" cy="11112"/>
            </a:xfrm>
            <a:custGeom>
              <a:avLst/>
              <a:gdLst>
                <a:gd name="T0" fmla="*/ 84 w 84"/>
                <a:gd name="T1" fmla="*/ 0 h 5"/>
                <a:gd name="T2" fmla="*/ 0 w 84"/>
                <a:gd name="T3" fmla="*/ 0 h 5"/>
                <a:gd name="T4" fmla="*/ 84 w 8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5">
                  <a:moveTo>
                    <a:pt x="84" y="0"/>
                  </a:moveTo>
                  <a:cubicBezTo>
                    <a:pt x="63" y="5"/>
                    <a:pt x="21" y="5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lose/>
                </a:path>
              </a:pathLst>
            </a:custGeom>
            <a:solidFill>
              <a:srgbClr val="66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387"/>
            <p:cNvSpPr/>
            <p:nvPr/>
          </p:nvSpPr>
          <p:spPr bwMode="auto">
            <a:xfrm>
              <a:off x="13920788" y="3767138"/>
              <a:ext cx="96838" cy="12700"/>
            </a:xfrm>
            <a:custGeom>
              <a:avLst/>
              <a:gdLst>
                <a:gd name="T0" fmla="*/ 42 w 42"/>
                <a:gd name="T1" fmla="*/ 0 h 5"/>
                <a:gd name="T2" fmla="*/ 0 w 42"/>
                <a:gd name="T3" fmla="*/ 0 h 5"/>
                <a:gd name="T4" fmla="*/ 42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75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388"/>
            <p:cNvSpPr/>
            <p:nvPr/>
          </p:nvSpPr>
          <p:spPr bwMode="auto">
            <a:xfrm>
              <a:off x="14206538" y="4398963"/>
              <a:ext cx="469900" cy="184150"/>
            </a:xfrm>
            <a:custGeom>
              <a:avLst/>
              <a:gdLst>
                <a:gd name="T0" fmla="*/ 168 w 202"/>
                <a:gd name="T1" fmla="*/ 14 h 79"/>
                <a:gd name="T2" fmla="*/ 0 w 202"/>
                <a:gd name="T3" fmla="*/ 71 h 79"/>
                <a:gd name="T4" fmla="*/ 168 w 202"/>
                <a:gd name="T5" fmla="*/ 1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2" h="79">
                  <a:moveTo>
                    <a:pt x="168" y="14"/>
                  </a:moveTo>
                  <a:cubicBezTo>
                    <a:pt x="202" y="79"/>
                    <a:pt x="53" y="73"/>
                    <a:pt x="0" y="71"/>
                  </a:cubicBezTo>
                  <a:cubicBezTo>
                    <a:pt x="7" y="5"/>
                    <a:pt x="101" y="0"/>
                    <a:pt x="168" y="14"/>
                  </a:cubicBezTo>
                  <a:close/>
                </a:path>
              </a:pathLst>
            </a:custGeom>
            <a:solidFill>
              <a:srgbClr val="18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389"/>
            <p:cNvSpPr/>
            <p:nvPr/>
          </p:nvSpPr>
          <p:spPr bwMode="auto">
            <a:xfrm>
              <a:off x="14206538" y="4598988"/>
              <a:ext cx="119063" cy="11112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392"/>
            <p:cNvSpPr>
              <a:spLocks noEditPoints="1"/>
            </p:cNvSpPr>
            <p:nvPr/>
          </p:nvSpPr>
          <p:spPr bwMode="auto">
            <a:xfrm>
              <a:off x="13003213" y="233363"/>
              <a:ext cx="2473325" cy="4421187"/>
            </a:xfrm>
            <a:custGeom>
              <a:avLst/>
              <a:gdLst>
                <a:gd name="T0" fmla="*/ 550 w 1063"/>
                <a:gd name="T1" fmla="*/ 0 h 1899"/>
                <a:gd name="T2" fmla="*/ 739 w 1063"/>
                <a:gd name="T3" fmla="*/ 81 h 1899"/>
                <a:gd name="T4" fmla="*/ 1063 w 1063"/>
                <a:gd name="T5" fmla="*/ 342 h 1899"/>
                <a:gd name="T6" fmla="*/ 1039 w 1063"/>
                <a:gd name="T7" fmla="*/ 441 h 1899"/>
                <a:gd name="T8" fmla="*/ 955 w 1063"/>
                <a:gd name="T9" fmla="*/ 774 h 1899"/>
                <a:gd name="T10" fmla="*/ 904 w 1063"/>
                <a:gd name="T11" fmla="*/ 900 h 1899"/>
                <a:gd name="T12" fmla="*/ 835 w 1063"/>
                <a:gd name="T13" fmla="*/ 963 h 1899"/>
                <a:gd name="T14" fmla="*/ 766 w 1063"/>
                <a:gd name="T15" fmla="*/ 1164 h 1899"/>
                <a:gd name="T16" fmla="*/ 832 w 1063"/>
                <a:gd name="T17" fmla="*/ 1323 h 1899"/>
                <a:gd name="T18" fmla="*/ 883 w 1063"/>
                <a:gd name="T19" fmla="*/ 1524 h 1899"/>
                <a:gd name="T20" fmla="*/ 631 w 1063"/>
                <a:gd name="T21" fmla="*/ 1524 h 1899"/>
                <a:gd name="T22" fmla="*/ 676 w 1063"/>
                <a:gd name="T23" fmla="*/ 1713 h 1899"/>
                <a:gd name="T24" fmla="*/ 622 w 1063"/>
                <a:gd name="T25" fmla="*/ 1899 h 1899"/>
                <a:gd name="T26" fmla="*/ 514 w 1063"/>
                <a:gd name="T27" fmla="*/ 1785 h 1899"/>
                <a:gd name="T28" fmla="*/ 220 w 1063"/>
                <a:gd name="T29" fmla="*/ 1230 h 1899"/>
                <a:gd name="T30" fmla="*/ 217 w 1063"/>
                <a:gd name="T31" fmla="*/ 1194 h 1899"/>
                <a:gd name="T32" fmla="*/ 103 w 1063"/>
                <a:gd name="T33" fmla="*/ 1011 h 1899"/>
                <a:gd name="T34" fmla="*/ 76 w 1063"/>
                <a:gd name="T35" fmla="*/ 891 h 1899"/>
                <a:gd name="T36" fmla="*/ 91 w 1063"/>
                <a:gd name="T37" fmla="*/ 663 h 1899"/>
                <a:gd name="T38" fmla="*/ 43 w 1063"/>
                <a:gd name="T39" fmla="*/ 558 h 1899"/>
                <a:gd name="T40" fmla="*/ 4 w 1063"/>
                <a:gd name="T41" fmla="*/ 471 h 1899"/>
                <a:gd name="T42" fmla="*/ 370 w 1063"/>
                <a:gd name="T43" fmla="*/ 33 h 1899"/>
                <a:gd name="T44" fmla="*/ 433 w 1063"/>
                <a:gd name="T45" fmla="*/ 0 h 1899"/>
                <a:gd name="T46" fmla="*/ 709 w 1063"/>
                <a:gd name="T47" fmla="*/ 1830 h 1899"/>
                <a:gd name="T48" fmla="*/ 595 w 1063"/>
                <a:gd name="T49" fmla="*/ 1653 h 1899"/>
                <a:gd name="T50" fmla="*/ 649 w 1063"/>
                <a:gd name="T51" fmla="*/ 1482 h 1899"/>
                <a:gd name="T52" fmla="*/ 889 w 1063"/>
                <a:gd name="T53" fmla="*/ 1464 h 1899"/>
                <a:gd name="T54" fmla="*/ 913 w 1063"/>
                <a:gd name="T55" fmla="*/ 1320 h 1899"/>
                <a:gd name="T56" fmla="*/ 808 w 1063"/>
                <a:gd name="T57" fmla="*/ 1356 h 1899"/>
                <a:gd name="T58" fmla="*/ 742 w 1063"/>
                <a:gd name="T59" fmla="*/ 1170 h 1899"/>
                <a:gd name="T60" fmla="*/ 820 w 1063"/>
                <a:gd name="T61" fmla="*/ 906 h 1899"/>
                <a:gd name="T62" fmla="*/ 874 w 1063"/>
                <a:gd name="T63" fmla="*/ 891 h 1899"/>
                <a:gd name="T64" fmla="*/ 931 w 1063"/>
                <a:gd name="T65" fmla="*/ 756 h 1899"/>
                <a:gd name="T66" fmla="*/ 997 w 1063"/>
                <a:gd name="T67" fmla="*/ 504 h 1899"/>
                <a:gd name="T68" fmla="*/ 961 w 1063"/>
                <a:gd name="T69" fmla="*/ 297 h 1899"/>
                <a:gd name="T70" fmla="*/ 955 w 1063"/>
                <a:gd name="T71" fmla="*/ 237 h 1899"/>
                <a:gd name="T72" fmla="*/ 736 w 1063"/>
                <a:gd name="T73" fmla="*/ 117 h 1899"/>
                <a:gd name="T74" fmla="*/ 448 w 1063"/>
                <a:gd name="T75" fmla="*/ 51 h 1899"/>
                <a:gd name="T76" fmla="*/ 148 w 1063"/>
                <a:gd name="T77" fmla="*/ 216 h 1899"/>
                <a:gd name="T78" fmla="*/ 46 w 1063"/>
                <a:gd name="T79" fmla="*/ 510 h 1899"/>
                <a:gd name="T80" fmla="*/ 73 w 1063"/>
                <a:gd name="T81" fmla="*/ 483 h 1899"/>
                <a:gd name="T82" fmla="*/ 130 w 1063"/>
                <a:gd name="T83" fmla="*/ 663 h 1899"/>
                <a:gd name="T84" fmla="*/ 118 w 1063"/>
                <a:gd name="T85" fmla="*/ 960 h 1899"/>
                <a:gd name="T86" fmla="*/ 118 w 1063"/>
                <a:gd name="T87" fmla="*/ 1086 h 1899"/>
                <a:gd name="T88" fmla="*/ 169 w 1063"/>
                <a:gd name="T89" fmla="*/ 1167 h 1899"/>
                <a:gd name="T90" fmla="*/ 241 w 1063"/>
                <a:gd name="T91" fmla="*/ 1140 h 1899"/>
                <a:gd name="T92" fmla="*/ 244 w 1063"/>
                <a:gd name="T93" fmla="*/ 1197 h 1899"/>
                <a:gd name="T94" fmla="*/ 364 w 1063"/>
                <a:gd name="T95" fmla="*/ 1536 h 1899"/>
                <a:gd name="T96" fmla="*/ 505 w 1063"/>
                <a:gd name="T97" fmla="*/ 1866 h 1899"/>
                <a:gd name="T98" fmla="*/ 568 w 1063"/>
                <a:gd name="T99" fmla="*/ 1875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63" h="1899">
                  <a:moveTo>
                    <a:pt x="433" y="0"/>
                  </a:moveTo>
                  <a:cubicBezTo>
                    <a:pt x="472" y="0"/>
                    <a:pt x="511" y="0"/>
                    <a:pt x="550" y="0"/>
                  </a:cubicBezTo>
                  <a:cubicBezTo>
                    <a:pt x="582" y="10"/>
                    <a:pt x="621" y="20"/>
                    <a:pt x="652" y="33"/>
                  </a:cubicBezTo>
                  <a:cubicBezTo>
                    <a:pt x="682" y="46"/>
                    <a:pt x="708" y="69"/>
                    <a:pt x="739" y="81"/>
                  </a:cubicBezTo>
                  <a:cubicBezTo>
                    <a:pt x="766" y="92"/>
                    <a:pt x="796" y="93"/>
                    <a:pt x="823" y="102"/>
                  </a:cubicBezTo>
                  <a:cubicBezTo>
                    <a:pt x="943" y="144"/>
                    <a:pt x="1005" y="241"/>
                    <a:pt x="1063" y="342"/>
                  </a:cubicBezTo>
                  <a:cubicBezTo>
                    <a:pt x="1046" y="335"/>
                    <a:pt x="1030" y="327"/>
                    <a:pt x="1003" y="330"/>
                  </a:cubicBezTo>
                  <a:cubicBezTo>
                    <a:pt x="1017" y="373"/>
                    <a:pt x="1034" y="399"/>
                    <a:pt x="1039" y="441"/>
                  </a:cubicBezTo>
                  <a:cubicBezTo>
                    <a:pt x="1054" y="578"/>
                    <a:pt x="956" y="626"/>
                    <a:pt x="958" y="738"/>
                  </a:cubicBezTo>
                  <a:cubicBezTo>
                    <a:pt x="951" y="744"/>
                    <a:pt x="957" y="763"/>
                    <a:pt x="955" y="774"/>
                  </a:cubicBezTo>
                  <a:cubicBezTo>
                    <a:pt x="954" y="821"/>
                    <a:pt x="907" y="822"/>
                    <a:pt x="904" y="867"/>
                  </a:cubicBezTo>
                  <a:cubicBezTo>
                    <a:pt x="899" y="871"/>
                    <a:pt x="899" y="896"/>
                    <a:pt x="904" y="900"/>
                  </a:cubicBezTo>
                  <a:cubicBezTo>
                    <a:pt x="906" y="939"/>
                    <a:pt x="934" y="983"/>
                    <a:pt x="928" y="1011"/>
                  </a:cubicBezTo>
                  <a:cubicBezTo>
                    <a:pt x="888" y="1015"/>
                    <a:pt x="862" y="981"/>
                    <a:pt x="835" y="963"/>
                  </a:cubicBezTo>
                  <a:cubicBezTo>
                    <a:pt x="822" y="1013"/>
                    <a:pt x="778" y="1032"/>
                    <a:pt x="748" y="1065"/>
                  </a:cubicBezTo>
                  <a:cubicBezTo>
                    <a:pt x="756" y="1096"/>
                    <a:pt x="761" y="1130"/>
                    <a:pt x="766" y="1164"/>
                  </a:cubicBezTo>
                  <a:cubicBezTo>
                    <a:pt x="784" y="1187"/>
                    <a:pt x="805" y="1207"/>
                    <a:pt x="820" y="1233"/>
                  </a:cubicBezTo>
                  <a:cubicBezTo>
                    <a:pt x="784" y="1261"/>
                    <a:pt x="807" y="1296"/>
                    <a:pt x="832" y="1323"/>
                  </a:cubicBezTo>
                  <a:cubicBezTo>
                    <a:pt x="912" y="1248"/>
                    <a:pt x="1021" y="1345"/>
                    <a:pt x="1006" y="1443"/>
                  </a:cubicBezTo>
                  <a:cubicBezTo>
                    <a:pt x="998" y="1495"/>
                    <a:pt x="938" y="1553"/>
                    <a:pt x="883" y="1524"/>
                  </a:cubicBezTo>
                  <a:cubicBezTo>
                    <a:pt x="845" y="1561"/>
                    <a:pt x="817" y="1631"/>
                    <a:pt x="754" y="1626"/>
                  </a:cubicBezTo>
                  <a:cubicBezTo>
                    <a:pt x="693" y="1621"/>
                    <a:pt x="676" y="1553"/>
                    <a:pt x="631" y="1524"/>
                  </a:cubicBezTo>
                  <a:cubicBezTo>
                    <a:pt x="610" y="1534"/>
                    <a:pt x="582" y="1537"/>
                    <a:pt x="565" y="1551"/>
                  </a:cubicBezTo>
                  <a:cubicBezTo>
                    <a:pt x="579" y="1626"/>
                    <a:pt x="636" y="1662"/>
                    <a:pt x="676" y="1713"/>
                  </a:cubicBezTo>
                  <a:cubicBezTo>
                    <a:pt x="706" y="1752"/>
                    <a:pt x="725" y="1797"/>
                    <a:pt x="745" y="1848"/>
                  </a:cubicBezTo>
                  <a:cubicBezTo>
                    <a:pt x="721" y="1882"/>
                    <a:pt x="663" y="1882"/>
                    <a:pt x="622" y="1899"/>
                  </a:cubicBezTo>
                  <a:cubicBezTo>
                    <a:pt x="581" y="1899"/>
                    <a:pt x="540" y="1899"/>
                    <a:pt x="499" y="1899"/>
                  </a:cubicBezTo>
                  <a:cubicBezTo>
                    <a:pt x="458" y="1874"/>
                    <a:pt x="484" y="1800"/>
                    <a:pt x="514" y="1785"/>
                  </a:cubicBezTo>
                  <a:cubicBezTo>
                    <a:pt x="469" y="1709"/>
                    <a:pt x="380" y="1677"/>
                    <a:pt x="355" y="1581"/>
                  </a:cubicBezTo>
                  <a:cubicBezTo>
                    <a:pt x="237" y="1558"/>
                    <a:pt x="260" y="1334"/>
                    <a:pt x="220" y="1230"/>
                  </a:cubicBezTo>
                  <a:cubicBezTo>
                    <a:pt x="220" y="1220"/>
                    <a:pt x="220" y="1210"/>
                    <a:pt x="220" y="1200"/>
                  </a:cubicBezTo>
                  <a:cubicBezTo>
                    <a:pt x="219" y="1198"/>
                    <a:pt x="220" y="1194"/>
                    <a:pt x="217" y="1194"/>
                  </a:cubicBezTo>
                  <a:cubicBezTo>
                    <a:pt x="146" y="1245"/>
                    <a:pt x="53" y="1185"/>
                    <a:pt x="70" y="1098"/>
                  </a:cubicBezTo>
                  <a:cubicBezTo>
                    <a:pt x="76" y="1066"/>
                    <a:pt x="108" y="1044"/>
                    <a:pt x="103" y="1011"/>
                  </a:cubicBezTo>
                  <a:cubicBezTo>
                    <a:pt x="100" y="990"/>
                    <a:pt x="71" y="979"/>
                    <a:pt x="76" y="954"/>
                  </a:cubicBezTo>
                  <a:cubicBezTo>
                    <a:pt x="76" y="933"/>
                    <a:pt x="76" y="912"/>
                    <a:pt x="76" y="891"/>
                  </a:cubicBezTo>
                  <a:cubicBezTo>
                    <a:pt x="79" y="830"/>
                    <a:pt x="125" y="812"/>
                    <a:pt x="169" y="792"/>
                  </a:cubicBezTo>
                  <a:cubicBezTo>
                    <a:pt x="129" y="760"/>
                    <a:pt x="116" y="708"/>
                    <a:pt x="91" y="663"/>
                  </a:cubicBezTo>
                  <a:cubicBezTo>
                    <a:pt x="83" y="649"/>
                    <a:pt x="68" y="640"/>
                    <a:pt x="61" y="624"/>
                  </a:cubicBezTo>
                  <a:cubicBezTo>
                    <a:pt x="52" y="603"/>
                    <a:pt x="51" y="580"/>
                    <a:pt x="43" y="558"/>
                  </a:cubicBezTo>
                  <a:cubicBezTo>
                    <a:pt x="34" y="554"/>
                    <a:pt x="25" y="592"/>
                    <a:pt x="16" y="588"/>
                  </a:cubicBezTo>
                  <a:cubicBezTo>
                    <a:pt x="11" y="550"/>
                    <a:pt x="0" y="518"/>
                    <a:pt x="4" y="471"/>
                  </a:cubicBezTo>
                  <a:cubicBezTo>
                    <a:pt x="11" y="467"/>
                    <a:pt x="5" y="450"/>
                    <a:pt x="7" y="441"/>
                  </a:cubicBezTo>
                  <a:cubicBezTo>
                    <a:pt x="39" y="216"/>
                    <a:pt x="168" y="88"/>
                    <a:pt x="370" y="33"/>
                  </a:cubicBezTo>
                  <a:cubicBezTo>
                    <a:pt x="378" y="25"/>
                    <a:pt x="342" y="22"/>
                    <a:pt x="352" y="12"/>
                  </a:cubicBezTo>
                  <a:cubicBezTo>
                    <a:pt x="380" y="9"/>
                    <a:pt x="409" y="7"/>
                    <a:pt x="433" y="0"/>
                  </a:cubicBezTo>
                  <a:close/>
                  <a:moveTo>
                    <a:pt x="568" y="1875"/>
                  </a:moveTo>
                  <a:cubicBezTo>
                    <a:pt x="625" y="1870"/>
                    <a:pt x="681" y="1864"/>
                    <a:pt x="709" y="1830"/>
                  </a:cubicBezTo>
                  <a:cubicBezTo>
                    <a:pt x="695" y="1810"/>
                    <a:pt x="699" y="1785"/>
                    <a:pt x="688" y="1764"/>
                  </a:cubicBezTo>
                  <a:cubicBezTo>
                    <a:pt x="667" y="1723"/>
                    <a:pt x="623" y="1692"/>
                    <a:pt x="595" y="1653"/>
                  </a:cubicBezTo>
                  <a:cubicBezTo>
                    <a:pt x="565" y="1610"/>
                    <a:pt x="549" y="1567"/>
                    <a:pt x="529" y="1518"/>
                  </a:cubicBezTo>
                  <a:cubicBezTo>
                    <a:pt x="572" y="1509"/>
                    <a:pt x="610" y="1495"/>
                    <a:pt x="649" y="1482"/>
                  </a:cubicBezTo>
                  <a:cubicBezTo>
                    <a:pt x="679" y="1523"/>
                    <a:pt x="716" y="1602"/>
                    <a:pt x="778" y="1593"/>
                  </a:cubicBezTo>
                  <a:cubicBezTo>
                    <a:pt x="835" y="1584"/>
                    <a:pt x="849" y="1499"/>
                    <a:pt x="889" y="1464"/>
                  </a:cubicBezTo>
                  <a:cubicBezTo>
                    <a:pt x="891" y="1482"/>
                    <a:pt x="895" y="1498"/>
                    <a:pt x="907" y="1506"/>
                  </a:cubicBezTo>
                  <a:cubicBezTo>
                    <a:pt x="1015" y="1513"/>
                    <a:pt x="969" y="1328"/>
                    <a:pt x="913" y="1320"/>
                  </a:cubicBezTo>
                  <a:cubicBezTo>
                    <a:pt x="853" y="1312"/>
                    <a:pt x="825" y="1406"/>
                    <a:pt x="778" y="1407"/>
                  </a:cubicBezTo>
                  <a:cubicBezTo>
                    <a:pt x="785" y="1387"/>
                    <a:pt x="808" y="1383"/>
                    <a:pt x="808" y="1356"/>
                  </a:cubicBezTo>
                  <a:cubicBezTo>
                    <a:pt x="783" y="1335"/>
                    <a:pt x="776" y="1296"/>
                    <a:pt x="754" y="1272"/>
                  </a:cubicBezTo>
                  <a:cubicBezTo>
                    <a:pt x="788" y="1247"/>
                    <a:pt x="757" y="1211"/>
                    <a:pt x="742" y="1170"/>
                  </a:cubicBezTo>
                  <a:cubicBezTo>
                    <a:pt x="725" y="1123"/>
                    <a:pt x="716" y="1083"/>
                    <a:pt x="724" y="1029"/>
                  </a:cubicBezTo>
                  <a:cubicBezTo>
                    <a:pt x="780" y="1012"/>
                    <a:pt x="791" y="950"/>
                    <a:pt x="820" y="906"/>
                  </a:cubicBezTo>
                  <a:cubicBezTo>
                    <a:pt x="847" y="930"/>
                    <a:pt x="865" y="963"/>
                    <a:pt x="898" y="981"/>
                  </a:cubicBezTo>
                  <a:cubicBezTo>
                    <a:pt x="892" y="949"/>
                    <a:pt x="874" y="929"/>
                    <a:pt x="874" y="891"/>
                  </a:cubicBezTo>
                  <a:cubicBezTo>
                    <a:pt x="874" y="869"/>
                    <a:pt x="874" y="847"/>
                    <a:pt x="874" y="825"/>
                  </a:cubicBezTo>
                  <a:cubicBezTo>
                    <a:pt x="901" y="813"/>
                    <a:pt x="926" y="788"/>
                    <a:pt x="931" y="756"/>
                  </a:cubicBezTo>
                  <a:cubicBezTo>
                    <a:pt x="934" y="737"/>
                    <a:pt x="928" y="717"/>
                    <a:pt x="931" y="699"/>
                  </a:cubicBezTo>
                  <a:cubicBezTo>
                    <a:pt x="941" y="628"/>
                    <a:pt x="994" y="575"/>
                    <a:pt x="997" y="504"/>
                  </a:cubicBezTo>
                  <a:cubicBezTo>
                    <a:pt x="1002" y="498"/>
                    <a:pt x="1002" y="471"/>
                    <a:pt x="997" y="465"/>
                  </a:cubicBezTo>
                  <a:cubicBezTo>
                    <a:pt x="993" y="401"/>
                    <a:pt x="982" y="344"/>
                    <a:pt x="961" y="297"/>
                  </a:cubicBezTo>
                  <a:cubicBezTo>
                    <a:pt x="976" y="294"/>
                    <a:pt x="987" y="305"/>
                    <a:pt x="997" y="297"/>
                  </a:cubicBezTo>
                  <a:cubicBezTo>
                    <a:pt x="988" y="272"/>
                    <a:pt x="969" y="257"/>
                    <a:pt x="955" y="237"/>
                  </a:cubicBezTo>
                  <a:cubicBezTo>
                    <a:pt x="945" y="225"/>
                    <a:pt x="934" y="214"/>
                    <a:pt x="922" y="204"/>
                  </a:cubicBezTo>
                  <a:cubicBezTo>
                    <a:pt x="871" y="164"/>
                    <a:pt x="827" y="117"/>
                    <a:pt x="736" y="117"/>
                  </a:cubicBezTo>
                  <a:cubicBezTo>
                    <a:pt x="671" y="53"/>
                    <a:pt x="559" y="23"/>
                    <a:pt x="427" y="36"/>
                  </a:cubicBezTo>
                  <a:cubicBezTo>
                    <a:pt x="427" y="48"/>
                    <a:pt x="443" y="44"/>
                    <a:pt x="448" y="51"/>
                  </a:cubicBezTo>
                  <a:cubicBezTo>
                    <a:pt x="444" y="60"/>
                    <a:pt x="419" y="48"/>
                    <a:pt x="415" y="57"/>
                  </a:cubicBezTo>
                  <a:cubicBezTo>
                    <a:pt x="293" y="70"/>
                    <a:pt x="215" y="129"/>
                    <a:pt x="148" y="216"/>
                  </a:cubicBezTo>
                  <a:cubicBezTo>
                    <a:pt x="100" y="279"/>
                    <a:pt x="37" y="379"/>
                    <a:pt x="34" y="474"/>
                  </a:cubicBezTo>
                  <a:cubicBezTo>
                    <a:pt x="34" y="488"/>
                    <a:pt x="29" y="508"/>
                    <a:pt x="46" y="510"/>
                  </a:cubicBezTo>
                  <a:cubicBezTo>
                    <a:pt x="53" y="492"/>
                    <a:pt x="62" y="460"/>
                    <a:pt x="76" y="459"/>
                  </a:cubicBezTo>
                  <a:cubicBezTo>
                    <a:pt x="78" y="470"/>
                    <a:pt x="71" y="472"/>
                    <a:pt x="73" y="483"/>
                  </a:cubicBezTo>
                  <a:cubicBezTo>
                    <a:pt x="68" y="492"/>
                    <a:pt x="68" y="522"/>
                    <a:pt x="73" y="531"/>
                  </a:cubicBezTo>
                  <a:cubicBezTo>
                    <a:pt x="74" y="590"/>
                    <a:pt x="109" y="619"/>
                    <a:pt x="130" y="663"/>
                  </a:cubicBezTo>
                  <a:cubicBezTo>
                    <a:pt x="163" y="734"/>
                    <a:pt x="201" y="798"/>
                    <a:pt x="256" y="831"/>
                  </a:cubicBezTo>
                  <a:cubicBezTo>
                    <a:pt x="164" y="807"/>
                    <a:pt x="104" y="877"/>
                    <a:pt x="118" y="960"/>
                  </a:cubicBezTo>
                  <a:cubicBezTo>
                    <a:pt x="120" y="975"/>
                    <a:pt x="140" y="992"/>
                    <a:pt x="142" y="1008"/>
                  </a:cubicBezTo>
                  <a:cubicBezTo>
                    <a:pt x="145" y="1039"/>
                    <a:pt x="118" y="1062"/>
                    <a:pt x="118" y="1086"/>
                  </a:cubicBezTo>
                  <a:cubicBezTo>
                    <a:pt x="113" y="1091"/>
                    <a:pt x="113" y="1117"/>
                    <a:pt x="118" y="1122"/>
                  </a:cubicBezTo>
                  <a:cubicBezTo>
                    <a:pt x="122" y="1150"/>
                    <a:pt x="142" y="1162"/>
                    <a:pt x="169" y="1167"/>
                  </a:cubicBezTo>
                  <a:cubicBezTo>
                    <a:pt x="172" y="1172"/>
                    <a:pt x="196" y="1172"/>
                    <a:pt x="199" y="1167"/>
                  </a:cubicBezTo>
                  <a:cubicBezTo>
                    <a:pt x="218" y="1165"/>
                    <a:pt x="234" y="1144"/>
                    <a:pt x="241" y="1140"/>
                  </a:cubicBezTo>
                  <a:cubicBezTo>
                    <a:pt x="241" y="1142"/>
                    <a:pt x="241" y="1144"/>
                    <a:pt x="241" y="1146"/>
                  </a:cubicBezTo>
                  <a:cubicBezTo>
                    <a:pt x="243" y="1162"/>
                    <a:pt x="237" y="1186"/>
                    <a:pt x="244" y="1197"/>
                  </a:cubicBezTo>
                  <a:cubicBezTo>
                    <a:pt x="245" y="1246"/>
                    <a:pt x="251" y="1290"/>
                    <a:pt x="271" y="1320"/>
                  </a:cubicBezTo>
                  <a:cubicBezTo>
                    <a:pt x="290" y="1404"/>
                    <a:pt x="285" y="1512"/>
                    <a:pt x="364" y="1536"/>
                  </a:cubicBezTo>
                  <a:cubicBezTo>
                    <a:pt x="413" y="1637"/>
                    <a:pt x="501" y="1715"/>
                    <a:pt x="562" y="1794"/>
                  </a:cubicBezTo>
                  <a:cubicBezTo>
                    <a:pt x="533" y="1808"/>
                    <a:pt x="504" y="1822"/>
                    <a:pt x="505" y="1866"/>
                  </a:cubicBezTo>
                  <a:cubicBezTo>
                    <a:pt x="511" y="1867"/>
                    <a:pt x="511" y="1874"/>
                    <a:pt x="517" y="1875"/>
                  </a:cubicBezTo>
                  <a:cubicBezTo>
                    <a:pt x="527" y="1880"/>
                    <a:pt x="558" y="1880"/>
                    <a:pt x="568" y="18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393"/>
            <p:cNvSpPr/>
            <p:nvPr/>
          </p:nvSpPr>
          <p:spPr bwMode="auto">
            <a:xfrm>
              <a:off x="15149513" y="708025"/>
              <a:ext cx="76200" cy="77787"/>
            </a:xfrm>
            <a:custGeom>
              <a:avLst/>
              <a:gdLst>
                <a:gd name="T0" fmla="*/ 0 w 33"/>
                <a:gd name="T1" fmla="*/ 0 h 33"/>
                <a:gd name="T2" fmla="*/ 33 w 33"/>
                <a:gd name="T3" fmla="*/ 33 h 33"/>
                <a:gd name="T4" fmla="*/ 0 w 33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3">
                  <a:moveTo>
                    <a:pt x="0" y="0"/>
                  </a:moveTo>
                  <a:cubicBezTo>
                    <a:pt x="12" y="10"/>
                    <a:pt x="23" y="21"/>
                    <a:pt x="33" y="33"/>
                  </a:cubicBezTo>
                  <a:cubicBezTo>
                    <a:pt x="21" y="23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C9B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394"/>
            <p:cNvSpPr>
              <a:spLocks noEditPoints="1"/>
            </p:cNvSpPr>
            <p:nvPr/>
          </p:nvSpPr>
          <p:spPr bwMode="auto">
            <a:xfrm>
              <a:off x="13123863" y="322263"/>
              <a:ext cx="2192338" cy="1552575"/>
            </a:xfrm>
            <a:custGeom>
              <a:avLst/>
              <a:gdLst>
                <a:gd name="T0" fmla="*/ 57 w 942"/>
                <a:gd name="T1" fmla="*/ 511 h 667"/>
                <a:gd name="T2" fmla="*/ 63 w 942"/>
                <a:gd name="T3" fmla="*/ 571 h 667"/>
                <a:gd name="T4" fmla="*/ 54 w 942"/>
                <a:gd name="T5" fmla="*/ 379 h 667"/>
                <a:gd name="T6" fmla="*/ 0 w 942"/>
                <a:gd name="T7" fmla="*/ 421 h 667"/>
                <a:gd name="T8" fmla="*/ 147 w 942"/>
                <a:gd name="T9" fmla="*/ 166 h 667"/>
                <a:gd name="T10" fmla="*/ 114 w 942"/>
                <a:gd name="T11" fmla="*/ 169 h 667"/>
                <a:gd name="T12" fmla="*/ 348 w 942"/>
                <a:gd name="T13" fmla="*/ 34 h 667"/>
                <a:gd name="T14" fmla="*/ 417 w 942"/>
                <a:gd name="T15" fmla="*/ 34 h 667"/>
                <a:gd name="T16" fmla="*/ 453 w 942"/>
                <a:gd name="T17" fmla="*/ 34 h 667"/>
                <a:gd name="T18" fmla="*/ 405 w 942"/>
                <a:gd name="T19" fmla="*/ 7 h 667"/>
                <a:gd name="T20" fmla="*/ 453 w 942"/>
                <a:gd name="T21" fmla="*/ 4 h 667"/>
                <a:gd name="T22" fmla="*/ 684 w 942"/>
                <a:gd name="T23" fmla="*/ 94 h 667"/>
                <a:gd name="T24" fmla="*/ 858 w 942"/>
                <a:gd name="T25" fmla="*/ 178 h 667"/>
                <a:gd name="T26" fmla="*/ 903 w 942"/>
                <a:gd name="T27" fmla="*/ 223 h 667"/>
                <a:gd name="T28" fmla="*/ 921 w 942"/>
                <a:gd name="T29" fmla="*/ 244 h 667"/>
                <a:gd name="T30" fmla="*/ 858 w 942"/>
                <a:gd name="T31" fmla="*/ 238 h 667"/>
                <a:gd name="T32" fmla="*/ 933 w 942"/>
                <a:gd name="T33" fmla="*/ 412 h 667"/>
                <a:gd name="T34" fmla="*/ 870 w 942"/>
                <a:gd name="T35" fmla="*/ 655 h 667"/>
                <a:gd name="T36" fmla="*/ 783 w 942"/>
                <a:gd name="T37" fmla="*/ 631 h 667"/>
                <a:gd name="T38" fmla="*/ 786 w 942"/>
                <a:gd name="T39" fmla="*/ 616 h 667"/>
                <a:gd name="T40" fmla="*/ 738 w 942"/>
                <a:gd name="T41" fmla="*/ 661 h 667"/>
                <a:gd name="T42" fmla="*/ 741 w 942"/>
                <a:gd name="T43" fmla="*/ 625 h 667"/>
                <a:gd name="T44" fmla="*/ 702 w 942"/>
                <a:gd name="T45" fmla="*/ 667 h 667"/>
                <a:gd name="T46" fmla="*/ 681 w 942"/>
                <a:gd name="T47" fmla="*/ 343 h 667"/>
                <a:gd name="T48" fmla="*/ 687 w 942"/>
                <a:gd name="T49" fmla="*/ 520 h 667"/>
                <a:gd name="T50" fmla="*/ 651 w 942"/>
                <a:gd name="T51" fmla="*/ 493 h 667"/>
                <a:gd name="T52" fmla="*/ 561 w 942"/>
                <a:gd name="T53" fmla="*/ 361 h 667"/>
                <a:gd name="T54" fmla="*/ 588 w 942"/>
                <a:gd name="T55" fmla="*/ 376 h 667"/>
                <a:gd name="T56" fmla="*/ 516 w 942"/>
                <a:gd name="T57" fmla="*/ 202 h 667"/>
                <a:gd name="T58" fmla="*/ 360 w 942"/>
                <a:gd name="T59" fmla="*/ 421 h 667"/>
                <a:gd name="T60" fmla="*/ 342 w 942"/>
                <a:gd name="T61" fmla="*/ 352 h 667"/>
                <a:gd name="T62" fmla="*/ 342 w 942"/>
                <a:gd name="T63" fmla="*/ 289 h 667"/>
                <a:gd name="T64" fmla="*/ 393 w 942"/>
                <a:gd name="T65" fmla="*/ 142 h 667"/>
                <a:gd name="T66" fmla="*/ 348 w 942"/>
                <a:gd name="T67" fmla="*/ 196 h 667"/>
                <a:gd name="T68" fmla="*/ 111 w 942"/>
                <a:gd name="T69" fmla="*/ 283 h 667"/>
                <a:gd name="T70" fmla="*/ 237 w 942"/>
                <a:gd name="T71" fmla="*/ 121 h 667"/>
                <a:gd name="T72" fmla="*/ 75 w 942"/>
                <a:gd name="T73" fmla="*/ 319 h 667"/>
                <a:gd name="T74" fmla="*/ 93 w 942"/>
                <a:gd name="T75" fmla="*/ 313 h 667"/>
                <a:gd name="T76" fmla="*/ 57 w 942"/>
                <a:gd name="T77" fmla="*/ 445 h 667"/>
                <a:gd name="T78" fmla="*/ 57 w 942"/>
                <a:gd name="T79" fmla="*/ 511 h 667"/>
                <a:gd name="T80" fmla="*/ 624 w 942"/>
                <a:gd name="T81" fmla="*/ 301 h 667"/>
                <a:gd name="T82" fmla="*/ 639 w 942"/>
                <a:gd name="T83" fmla="*/ 349 h 667"/>
                <a:gd name="T84" fmla="*/ 774 w 942"/>
                <a:gd name="T85" fmla="*/ 310 h 667"/>
                <a:gd name="T86" fmla="*/ 624 w 942"/>
                <a:gd name="T87" fmla="*/ 301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42" h="667">
                  <a:moveTo>
                    <a:pt x="57" y="511"/>
                  </a:moveTo>
                  <a:cubicBezTo>
                    <a:pt x="55" y="535"/>
                    <a:pt x="62" y="550"/>
                    <a:pt x="63" y="571"/>
                  </a:cubicBezTo>
                  <a:cubicBezTo>
                    <a:pt x="29" y="526"/>
                    <a:pt x="18" y="431"/>
                    <a:pt x="54" y="379"/>
                  </a:cubicBezTo>
                  <a:cubicBezTo>
                    <a:pt x="28" y="385"/>
                    <a:pt x="20" y="409"/>
                    <a:pt x="0" y="421"/>
                  </a:cubicBezTo>
                  <a:cubicBezTo>
                    <a:pt x="17" y="304"/>
                    <a:pt x="63" y="216"/>
                    <a:pt x="147" y="166"/>
                  </a:cubicBezTo>
                  <a:cubicBezTo>
                    <a:pt x="138" y="157"/>
                    <a:pt x="123" y="168"/>
                    <a:pt x="114" y="169"/>
                  </a:cubicBezTo>
                  <a:cubicBezTo>
                    <a:pt x="169" y="101"/>
                    <a:pt x="237" y="46"/>
                    <a:pt x="348" y="34"/>
                  </a:cubicBezTo>
                  <a:cubicBezTo>
                    <a:pt x="371" y="34"/>
                    <a:pt x="394" y="34"/>
                    <a:pt x="417" y="34"/>
                  </a:cubicBezTo>
                  <a:cubicBezTo>
                    <a:pt x="429" y="34"/>
                    <a:pt x="441" y="34"/>
                    <a:pt x="453" y="34"/>
                  </a:cubicBezTo>
                  <a:cubicBezTo>
                    <a:pt x="442" y="20"/>
                    <a:pt x="421" y="16"/>
                    <a:pt x="405" y="7"/>
                  </a:cubicBezTo>
                  <a:cubicBezTo>
                    <a:pt x="415" y="0"/>
                    <a:pt x="438" y="6"/>
                    <a:pt x="453" y="4"/>
                  </a:cubicBezTo>
                  <a:cubicBezTo>
                    <a:pt x="557" y="7"/>
                    <a:pt x="624" y="47"/>
                    <a:pt x="684" y="94"/>
                  </a:cubicBezTo>
                  <a:cubicBezTo>
                    <a:pt x="756" y="96"/>
                    <a:pt x="819" y="133"/>
                    <a:pt x="858" y="178"/>
                  </a:cubicBezTo>
                  <a:cubicBezTo>
                    <a:pt x="872" y="194"/>
                    <a:pt x="887" y="209"/>
                    <a:pt x="903" y="223"/>
                  </a:cubicBezTo>
                  <a:cubicBezTo>
                    <a:pt x="909" y="228"/>
                    <a:pt x="925" y="239"/>
                    <a:pt x="921" y="244"/>
                  </a:cubicBezTo>
                  <a:cubicBezTo>
                    <a:pt x="895" y="247"/>
                    <a:pt x="885" y="234"/>
                    <a:pt x="858" y="238"/>
                  </a:cubicBezTo>
                  <a:cubicBezTo>
                    <a:pt x="901" y="279"/>
                    <a:pt x="926" y="343"/>
                    <a:pt x="933" y="412"/>
                  </a:cubicBezTo>
                  <a:cubicBezTo>
                    <a:pt x="942" y="509"/>
                    <a:pt x="884" y="579"/>
                    <a:pt x="870" y="655"/>
                  </a:cubicBezTo>
                  <a:cubicBezTo>
                    <a:pt x="852" y="636"/>
                    <a:pt x="824" y="627"/>
                    <a:pt x="783" y="631"/>
                  </a:cubicBezTo>
                  <a:cubicBezTo>
                    <a:pt x="782" y="624"/>
                    <a:pt x="788" y="624"/>
                    <a:pt x="786" y="616"/>
                  </a:cubicBezTo>
                  <a:cubicBezTo>
                    <a:pt x="773" y="622"/>
                    <a:pt x="753" y="647"/>
                    <a:pt x="738" y="661"/>
                  </a:cubicBezTo>
                  <a:cubicBezTo>
                    <a:pt x="732" y="655"/>
                    <a:pt x="753" y="638"/>
                    <a:pt x="741" y="625"/>
                  </a:cubicBezTo>
                  <a:cubicBezTo>
                    <a:pt x="725" y="636"/>
                    <a:pt x="713" y="651"/>
                    <a:pt x="702" y="667"/>
                  </a:cubicBezTo>
                  <a:cubicBezTo>
                    <a:pt x="729" y="573"/>
                    <a:pt x="716" y="433"/>
                    <a:pt x="681" y="343"/>
                  </a:cubicBezTo>
                  <a:cubicBezTo>
                    <a:pt x="660" y="390"/>
                    <a:pt x="678" y="473"/>
                    <a:pt x="687" y="520"/>
                  </a:cubicBezTo>
                  <a:cubicBezTo>
                    <a:pt x="679" y="525"/>
                    <a:pt x="662" y="504"/>
                    <a:pt x="651" y="493"/>
                  </a:cubicBezTo>
                  <a:cubicBezTo>
                    <a:pt x="617" y="459"/>
                    <a:pt x="583" y="409"/>
                    <a:pt x="561" y="361"/>
                  </a:cubicBezTo>
                  <a:cubicBezTo>
                    <a:pt x="568" y="356"/>
                    <a:pt x="580" y="372"/>
                    <a:pt x="588" y="376"/>
                  </a:cubicBezTo>
                  <a:cubicBezTo>
                    <a:pt x="543" y="341"/>
                    <a:pt x="524" y="265"/>
                    <a:pt x="516" y="202"/>
                  </a:cubicBezTo>
                  <a:cubicBezTo>
                    <a:pt x="441" y="252"/>
                    <a:pt x="374" y="310"/>
                    <a:pt x="360" y="421"/>
                  </a:cubicBezTo>
                  <a:cubicBezTo>
                    <a:pt x="347" y="405"/>
                    <a:pt x="342" y="381"/>
                    <a:pt x="342" y="352"/>
                  </a:cubicBezTo>
                  <a:cubicBezTo>
                    <a:pt x="342" y="331"/>
                    <a:pt x="342" y="310"/>
                    <a:pt x="342" y="289"/>
                  </a:cubicBezTo>
                  <a:cubicBezTo>
                    <a:pt x="342" y="223"/>
                    <a:pt x="369" y="184"/>
                    <a:pt x="393" y="142"/>
                  </a:cubicBezTo>
                  <a:cubicBezTo>
                    <a:pt x="371" y="153"/>
                    <a:pt x="359" y="174"/>
                    <a:pt x="348" y="196"/>
                  </a:cubicBezTo>
                  <a:cubicBezTo>
                    <a:pt x="260" y="216"/>
                    <a:pt x="180" y="244"/>
                    <a:pt x="111" y="283"/>
                  </a:cubicBezTo>
                  <a:cubicBezTo>
                    <a:pt x="131" y="219"/>
                    <a:pt x="186" y="164"/>
                    <a:pt x="237" y="121"/>
                  </a:cubicBezTo>
                  <a:cubicBezTo>
                    <a:pt x="164" y="168"/>
                    <a:pt x="105" y="229"/>
                    <a:pt x="75" y="319"/>
                  </a:cubicBezTo>
                  <a:cubicBezTo>
                    <a:pt x="81" y="325"/>
                    <a:pt x="91" y="319"/>
                    <a:pt x="93" y="313"/>
                  </a:cubicBezTo>
                  <a:cubicBezTo>
                    <a:pt x="85" y="349"/>
                    <a:pt x="58" y="392"/>
                    <a:pt x="57" y="445"/>
                  </a:cubicBezTo>
                  <a:cubicBezTo>
                    <a:pt x="52" y="460"/>
                    <a:pt x="52" y="496"/>
                    <a:pt x="57" y="511"/>
                  </a:cubicBezTo>
                  <a:close/>
                  <a:moveTo>
                    <a:pt x="624" y="301"/>
                  </a:moveTo>
                  <a:cubicBezTo>
                    <a:pt x="624" y="322"/>
                    <a:pt x="628" y="339"/>
                    <a:pt x="639" y="349"/>
                  </a:cubicBezTo>
                  <a:cubicBezTo>
                    <a:pt x="689" y="341"/>
                    <a:pt x="736" y="330"/>
                    <a:pt x="774" y="310"/>
                  </a:cubicBezTo>
                  <a:cubicBezTo>
                    <a:pt x="769" y="224"/>
                    <a:pt x="653" y="262"/>
                    <a:pt x="624" y="301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395"/>
            <p:cNvSpPr>
              <a:spLocks noEditPoints="1"/>
            </p:cNvSpPr>
            <p:nvPr/>
          </p:nvSpPr>
          <p:spPr bwMode="auto">
            <a:xfrm>
              <a:off x="13071475" y="287338"/>
              <a:ext cx="2305050" cy="4311650"/>
            </a:xfrm>
            <a:custGeom>
              <a:avLst/>
              <a:gdLst>
                <a:gd name="T0" fmla="*/ 893 w 991"/>
                <a:gd name="T1" fmla="*/ 181 h 1852"/>
                <a:gd name="T2" fmla="*/ 968 w 991"/>
                <a:gd name="T3" fmla="*/ 442 h 1852"/>
                <a:gd name="T4" fmla="*/ 845 w 991"/>
                <a:gd name="T5" fmla="*/ 802 h 1852"/>
                <a:gd name="T6" fmla="*/ 791 w 991"/>
                <a:gd name="T7" fmla="*/ 883 h 1852"/>
                <a:gd name="T8" fmla="*/ 779 w 991"/>
                <a:gd name="T9" fmla="*/ 1333 h 1852"/>
                <a:gd name="T10" fmla="*/ 860 w 991"/>
                <a:gd name="T11" fmla="*/ 1441 h 1852"/>
                <a:gd name="T12" fmla="*/ 566 w 991"/>
                <a:gd name="T13" fmla="*/ 1630 h 1852"/>
                <a:gd name="T14" fmla="*/ 488 w 991"/>
                <a:gd name="T15" fmla="*/ 1852 h 1852"/>
                <a:gd name="T16" fmla="*/ 242 w 991"/>
                <a:gd name="T17" fmla="*/ 1297 h 1852"/>
                <a:gd name="T18" fmla="*/ 170 w 991"/>
                <a:gd name="T19" fmla="*/ 1144 h 1852"/>
                <a:gd name="T20" fmla="*/ 113 w 991"/>
                <a:gd name="T21" fmla="*/ 985 h 1852"/>
                <a:gd name="T22" fmla="*/ 44 w 991"/>
                <a:gd name="T23" fmla="*/ 508 h 1852"/>
                <a:gd name="T24" fmla="*/ 5 w 991"/>
                <a:gd name="T25" fmla="*/ 451 h 1852"/>
                <a:gd name="T26" fmla="*/ 419 w 991"/>
                <a:gd name="T27" fmla="*/ 28 h 1852"/>
                <a:gd name="T28" fmla="*/ 23 w 991"/>
                <a:gd name="T29" fmla="*/ 436 h 1852"/>
                <a:gd name="T30" fmla="*/ 80 w 991"/>
                <a:gd name="T31" fmla="*/ 460 h 1852"/>
                <a:gd name="T32" fmla="*/ 134 w 991"/>
                <a:gd name="T33" fmla="*/ 298 h 1852"/>
                <a:gd name="T34" fmla="*/ 365 w 991"/>
                <a:gd name="T35" fmla="*/ 367 h 1852"/>
                <a:gd name="T36" fmla="*/ 584 w 991"/>
                <a:gd name="T37" fmla="*/ 376 h 1852"/>
                <a:gd name="T38" fmla="*/ 725 w 991"/>
                <a:gd name="T39" fmla="*/ 682 h 1852"/>
                <a:gd name="T40" fmla="*/ 806 w 991"/>
                <a:gd name="T41" fmla="*/ 646 h 1852"/>
                <a:gd name="T42" fmla="*/ 944 w 991"/>
                <a:gd name="T43" fmla="*/ 259 h 1852"/>
                <a:gd name="T44" fmla="*/ 476 w 991"/>
                <a:gd name="T45" fmla="*/ 19 h 1852"/>
                <a:gd name="T46" fmla="*/ 371 w 991"/>
                <a:gd name="T47" fmla="*/ 49 h 1852"/>
                <a:gd name="T48" fmla="*/ 491 w 991"/>
                <a:gd name="T49" fmla="*/ 1498 h 1852"/>
                <a:gd name="T50" fmla="*/ 365 w 991"/>
                <a:gd name="T51" fmla="*/ 214 h 1852"/>
                <a:gd name="T52" fmla="*/ 92 w 991"/>
                <a:gd name="T53" fmla="*/ 505 h 1852"/>
                <a:gd name="T54" fmla="*/ 779 w 991"/>
                <a:gd name="T55" fmla="*/ 796 h 1852"/>
                <a:gd name="T56" fmla="*/ 737 w 991"/>
                <a:gd name="T57" fmla="*/ 703 h 1852"/>
                <a:gd name="T58" fmla="*/ 605 w 991"/>
                <a:gd name="T59" fmla="*/ 442 h 1852"/>
                <a:gd name="T60" fmla="*/ 557 w 991"/>
                <a:gd name="T61" fmla="*/ 346 h 1852"/>
                <a:gd name="T62" fmla="*/ 353 w 991"/>
                <a:gd name="T63" fmla="*/ 304 h 1852"/>
                <a:gd name="T64" fmla="*/ 728 w 991"/>
                <a:gd name="T65" fmla="*/ 529 h 1852"/>
                <a:gd name="T66" fmla="*/ 698 w 991"/>
                <a:gd name="T67" fmla="*/ 991 h 1852"/>
                <a:gd name="T68" fmla="*/ 731 w 991"/>
                <a:gd name="T69" fmla="*/ 796 h 1852"/>
                <a:gd name="T70" fmla="*/ 467 w 991"/>
                <a:gd name="T71" fmla="*/ 1111 h 1852"/>
                <a:gd name="T72" fmla="*/ 467 w 991"/>
                <a:gd name="T73" fmla="*/ 973 h 1852"/>
                <a:gd name="T74" fmla="*/ 185 w 991"/>
                <a:gd name="T75" fmla="*/ 997 h 1852"/>
                <a:gd name="T76" fmla="*/ 527 w 991"/>
                <a:gd name="T77" fmla="*/ 868 h 1852"/>
                <a:gd name="T78" fmla="*/ 317 w 991"/>
                <a:gd name="T79" fmla="*/ 871 h 1852"/>
                <a:gd name="T80" fmla="*/ 326 w 991"/>
                <a:gd name="T81" fmla="*/ 880 h 1852"/>
                <a:gd name="T82" fmla="*/ 326 w 991"/>
                <a:gd name="T83" fmla="*/ 847 h 1852"/>
                <a:gd name="T84" fmla="*/ 668 w 991"/>
                <a:gd name="T85" fmla="*/ 1015 h 1852"/>
                <a:gd name="T86" fmla="*/ 251 w 991"/>
                <a:gd name="T87" fmla="*/ 1003 h 1852"/>
                <a:gd name="T88" fmla="*/ 128 w 991"/>
                <a:gd name="T89" fmla="*/ 991 h 1852"/>
                <a:gd name="T90" fmla="*/ 233 w 991"/>
                <a:gd name="T91" fmla="*/ 1006 h 1852"/>
                <a:gd name="T92" fmla="*/ 716 w 991"/>
                <a:gd name="T93" fmla="*/ 1258 h 1852"/>
                <a:gd name="T94" fmla="*/ 308 w 991"/>
                <a:gd name="T95" fmla="*/ 1492 h 1852"/>
                <a:gd name="T96" fmla="*/ 878 w 991"/>
                <a:gd name="T97" fmla="*/ 1468 h 1852"/>
                <a:gd name="T98" fmla="*/ 737 w 991"/>
                <a:gd name="T99" fmla="*/ 1555 h 1852"/>
                <a:gd name="T100" fmla="*/ 758 w 991"/>
                <a:gd name="T101" fmla="*/ 1396 h 1852"/>
                <a:gd name="T102" fmla="*/ 737 w 991"/>
                <a:gd name="T103" fmla="*/ 1555 h 1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1" h="1852">
                  <a:moveTo>
                    <a:pt x="419" y="28"/>
                  </a:moveTo>
                  <a:cubicBezTo>
                    <a:pt x="414" y="21"/>
                    <a:pt x="398" y="25"/>
                    <a:pt x="398" y="13"/>
                  </a:cubicBezTo>
                  <a:cubicBezTo>
                    <a:pt x="530" y="0"/>
                    <a:pt x="642" y="30"/>
                    <a:pt x="707" y="94"/>
                  </a:cubicBezTo>
                  <a:cubicBezTo>
                    <a:pt x="798" y="94"/>
                    <a:pt x="842" y="141"/>
                    <a:pt x="893" y="181"/>
                  </a:cubicBezTo>
                  <a:cubicBezTo>
                    <a:pt x="903" y="193"/>
                    <a:pt x="914" y="204"/>
                    <a:pt x="926" y="214"/>
                  </a:cubicBezTo>
                  <a:cubicBezTo>
                    <a:pt x="940" y="234"/>
                    <a:pt x="959" y="249"/>
                    <a:pt x="968" y="274"/>
                  </a:cubicBezTo>
                  <a:cubicBezTo>
                    <a:pt x="958" y="282"/>
                    <a:pt x="947" y="271"/>
                    <a:pt x="932" y="274"/>
                  </a:cubicBezTo>
                  <a:cubicBezTo>
                    <a:pt x="953" y="321"/>
                    <a:pt x="964" y="378"/>
                    <a:pt x="968" y="442"/>
                  </a:cubicBezTo>
                  <a:cubicBezTo>
                    <a:pt x="968" y="455"/>
                    <a:pt x="968" y="468"/>
                    <a:pt x="968" y="481"/>
                  </a:cubicBezTo>
                  <a:cubicBezTo>
                    <a:pt x="965" y="552"/>
                    <a:pt x="912" y="605"/>
                    <a:pt x="902" y="676"/>
                  </a:cubicBezTo>
                  <a:cubicBezTo>
                    <a:pt x="899" y="694"/>
                    <a:pt x="905" y="714"/>
                    <a:pt x="902" y="733"/>
                  </a:cubicBezTo>
                  <a:cubicBezTo>
                    <a:pt x="897" y="765"/>
                    <a:pt x="872" y="790"/>
                    <a:pt x="845" y="802"/>
                  </a:cubicBezTo>
                  <a:cubicBezTo>
                    <a:pt x="844" y="802"/>
                    <a:pt x="843" y="802"/>
                    <a:pt x="842" y="802"/>
                  </a:cubicBezTo>
                  <a:cubicBezTo>
                    <a:pt x="844" y="823"/>
                    <a:pt x="838" y="852"/>
                    <a:pt x="845" y="868"/>
                  </a:cubicBezTo>
                  <a:cubicBezTo>
                    <a:pt x="845" y="906"/>
                    <a:pt x="863" y="926"/>
                    <a:pt x="869" y="958"/>
                  </a:cubicBezTo>
                  <a:cubicBezTo>
                    <a:pt x="836" y="940"/>
                    <a:pt x="818" y="907"/>
                    <a:pt x="791" y="883"/>
                  </a:cubicBezTo>
                  <a:cubicBezTo>
                    <a:pt x="762" y="927"/>
                    <a:pt x="751" y="989"/>
                    <a:pt x="695" y="1006"/>
                  </a:cubicBezTo>
                  <a:cubicBezTo>
                    <a:pt x="687" y="1060"/>
                    <a:pt x="696" y="1100"/>
                    <a:pt x="713" y="1147"/>
                  </a:cubicBezTo>
                  <a:cubicBezTo>
                    <a:pt x="728" y="1188"/>
                    <a:pt x="759" y="1224"/>
                    <a:pt x="725" y="1249"/>
                  </a:cubicBezTo>
                  <a:cubicBezTo>
                    <a:pt x="747" y="1273"/>
                    <a:pt x="754" y="1312"/>
                    <a:pt x="779" y="1333"/>
                  </a:cubicBezTo>
                  <a:cubicBezTo>
                    <a:pt x="779" y="1360"/>
                    <a:pt x="756" y="1364"/>
                    <a:pt x="749" y="1384"/>
                  </a:cubicBezTo>
                  <a:cubicBezTo>
                    <a:pt x="796" y="1383"/>
                    <a:pt x="824" y="1289"/>
                    <a:pt x="884" y="1297"/>
                  </a:cubicBezTo>
                  <a:cubicBezTo>
                    <a:pt x="940" y="1305"/>
                    <a:pt x="986" y="1490"/>
                    <a:pt x="878" y="1483"/>
                  </a:cubicBezTo>
                  <a:cubicBezTo>
                    <a:pt x="866" y="1475"/>
                    <a:pt x="862" y="1459"/>
                    <a:pt x="860" y="1441"/>
                  </a:cubicBezTo>
                  <a:cubicBezTo>
                    <a:pt x="820" y="1476"/>
                    <a:pt x="806" y="1561"/>
                    <a:pt x="749" y="1570"/>
                  </a:cubicBezTo>
                  <a:cubicBezTo>
                    <a:pt x="687" y="1579"/>
                    <a:pt x="650" y="1500"/>
                    <a:pt x="620" y="1459"/>
                  </a:cubicBezTo>
                  <a:cubicBezTo>
                    <a:pt x="581" y="1472"/>
                    <a:pt x="543" y="1486"/>
                    <a:pt x="500" y="1495"/>
                  </a:cubicBezTo>
                  <a:cubicBezTo>
                    <a:pt x="520" y="1544"/>
                    <a:pt x="536" y="1587"/>
                    <a:pt x="566" y="1630"/>
                  </a:cubicBezTo>
                  <a:cubicBezTo>
                    <a:pt x="594" y="1669"/>
                    <a:pt x="638" y="1700"/>
                    <a:pt x="659" y="1741"/>
                  </a:cubicBezTo>
                  <a:cubicBezTo>
                    <a:pt x="670" y="1762"/>
                    <a:pt x="666" y="1787"/>
                    <a:pt x="680" y="1807"/>
                  </a:cubicBezTo>
                  <a:cubicBezTo>
                    <a:pt x="652" y="1841"/>
                    <a:pt x="596" y="1847"/>
                    <a:pt x="539" y="1852"/>
                  </a:cubicBezTo>
                  <a:cubicBezTo>
                    <a:pt x="522" y="1852"/>
                    <a:pt x="505" y="1852"/>
                    <a:pt x="488" y="1852"/>
                  </a:cubicBezTo>
                  <a:cubicBezTo>
                    <a:pt x="482" y="1851"/>
                    <a:pt x="482" y="1844"/>
                    <a:pt x="476" y="1843"/>
                  </a:cubicBezTo>
                  <a:cubicBezTo>
                    <a:pt x="475" y="1799"/>
                    <a:pt x="504" y="1785"/>
                    <a:pt x="533" y="1771"/>
                  </a:cubicBezTo>
                  <a:cubicBezTo>
                    <a:pt x="472" y="1692"/>
                    <a:pt x="384" y="1614"/>
                    <a:pt x="335" y="1513"/>
                  </a:cubicBezTo>
                  <a:cubicBezTo>
                    <a:pt x="256" y="1489"/>
                    <a:pt x="261" y="1381"/>
                    <a:pt x="242" y="1297"/>
                  </a:cubicBezTo>
                  <a:cubicBezTo>
                    <a:pt x="222" y="1267"/>
                    <a:pt x="216" y="1223"/>
                    <a:pt x="215" y="1174"/>
                  </a:cubicBezTo>
                  <a:cubicBezTo>
                    <a:pt x="213" y="1158"/>
                    <a:pt x="219" y="1134"/>
                    <a:pt x="212" y="1123"/>
                  </a:cubicBezTo>
                  <a:cubicBezTo>
                    <a:pt x="212" y="1121"/>
                    <a:pt x="212" y="1119"/>
                    <a:pt x="212" y="1117"/>
                  </a:cubicBezTo>
                  <a:cubicBezTo>
                    <a:pt x="205" y="1121"/>
                    <a:pt x="189" y="1142"/>
                    <a:pt x="170" y="1144"/>
                  </a:cubicBezTo>
                  <a:cubicBezTo>
                    <a:pt x="160" y="1144"/>
                    <a:pt x="150" y="1144"/>
                    <a:pt x="140" y="1144"/>
                  </a:cubicBezTo>
                  <a:cubicBezTo>
                    <a:pt x="113" y="1139"/>
                    <a:pt x="93" y="1127"/>
                    <a:pt x="89" y="1099"/>
                  </a:cubicBezTo>
                  <a:cubicBezTo>
                    <a:pt x="89" y="1087"/>
                    <a:pt x="89" y="1075"/>
                    <a:pt x="89" y="1063"/>
                  </a:cubicBezTo>
                  <a:cubicBezTo>
                    <a:pt x="89" y="1039"/>
                    <a:pt x="116" y="1016"/>
                    <a:pt x="113" y="985"/>
                  </a:cubicBezTo>
                  <a:cubicBezTo>
                    <a:pt x="111" y="969"/>
                    <a:pt x="91" y="952"/>
                    <a:pt x="89" y="937"/>
                  </a:cubicBezTo>
                  <a:cubicBezTo>
                    <a:pt x="75" y="854"/>
                    <a:pt x="135" y="784"/>
                    <a:pt x="227" y="808"/>
                  </a:cubicBezTo>
                  <a:cubicBezTo>
                    <a:pt x="172" y="775"/>
                    <a:pt x="134" y="711"/>
                    <a:pt x="101" y="640"/>
                  </a:cubicBezTo>
                  <a:cubicBezTo>
                    <a:pt x="80" y="596"/>
                    <a:pt x="45" y="567"/>
                    <a:pt x="44" y="508"/>
                  </a:cubicBezTo>
                  <a:cubicBezTo>
                    <a:pt x="44" y="492"/>
                    <a:pt x="44" y="476"/>
                    <a:pt x="44" y="460"/>
                  </a:cubicBezTo>
                  <a:cubicBezTo>
                    <a:pt x="42" y="449"/>
                    <a:pt x="49" y="447"/>
                    <a:pt x="47" y="436"/>
                  </a:cubicBezTo>
                  <a:cubicBezTo>
                    <a:pt x="33" y="437"/>
                    <a:pt x="24" y="469"/>
                    <a:pt x="17" y="487"/>
                  </a:cubicBezTo>
                  <a:cubicBezTo>
                    <a:pt x="0" y="485"/>
                    <a:pt x="5" y="465"/>
                    <a:pt x="5" y="451"/>
                  </a:cubicBezTo>
                  <a:cubicBezTo>
                    <a:pt x="8" y="356"/>
                    <a:pt x="71" y="256"/>
                    <a:pt x="119" y="193"/>
                  </a:cubicBezTo>
                  <a:cubicBezTo>
                    <a:pt x="186" y="106"/>
                    <a:pt x="264" y="47"/>
                    <a:pt x="386" y="34"/>
                  </a:cubicBezTo>
                  <a:cubicBezTo>
                    <a:pt x="401" y="34"/>
                    <a:pt x="416" y="34"/>
                    <a:pt x="431" y="34"/>
                  </a:cubicBezTo>
                  <a:cubicBezTo>
                    <a:pt x="429" y="30"/>
                    <a:pt x="425" y="28"/>
                    <a:pt x="419" y="28"/>
                  </a:cubicBezTo>
                  <a:close/>
                  <a:moveTo>
                    <a:pt x="371" y="49"/>
                  </a:moveTo>
                  <a:cubicBezTo>
                    <a:pt x="260" y="61"/>
                    <a:pt x="192" y="116"/>
                    <a:pt x="137" y="184"/>
                  </a:cubicBezTo>
                  <a:cubicBezTo>
                    <a:pt x="146" y="183"/>
                    <a:pt x="161" y="172"/>
                    <a:pt x="170" y="181"/>
                  </a:cubicBezTo>
                  <a:cubicBezTo>
                    <a:pt x="86" y="231"/>
                    <a:pt x="40" y="319"/>
                    <a:pt x="23" y="436"/>
                  </a:cubicBezTo>
                  <a:cubicBezTo>
                    <a:pt x="43" y="424"/>
                    <a:pt x="51" y="400"/>
                    <a:pt x="77" y="394"/>
                  </a:cubicBezTo>
                  <a:cubicBezTo>
                    <a:pt x="41" y="446"/>
                    <a:pt x="52" y="541"/>
                    <a:pt x="86" y="586"/>
                  </a:cubicBezTo>
                  <a:cubicBezTo>
                    <a:pt x="85" y="565"/>
                    <a:pt x="78" y="550"/>
                    <a:pt x="80" y="526"/>
                  </a:cubicBezTo>
                  <a:cubicBezTo>
                    <a:pt x="80" y="504"/>
                    <a:pt x="80" y="482"/>
                    <a:pt x="80" y="460"/>
                  </a:cubicBezTo>
                  <a:cubicBezTo>
                    <a:pt x="81" y="407"/>
                    <a:pt x="108" y="364"/>
                    <a:pt x="116" y="328"/>
                  </a:cubicBezTo>
                  <a:cubicBezTo>
                    <a:pt x="114" y="334"/>
                    <a:pt x="104" y="340"/>
                    <a:pt x="98" y="334"/>
                  </a:cubicBezTo>
                  <a:cubicBezTo>
                    <a:pt x="128" y="244"/>
                    <a:pt x="187" y="183"/>
                    <a:pt x="260" y="136"/>
                  </a:cubicBezTo>
                  <a:cubicBezTo>
                    <a:pt x="209" y="179"/>
                    <a:pt x="154" y="234"/>
                    <a:pt x="134" y="298"/>
                  </a:cubicBezTo>
                  <a:cubicBezTo>
                    <a:pt x="203" y="259"/>
                    <a:pt x="283" y="231"/>
                    <a:pt x="371" y="211"/>
                  </a:cubicBezTo>
                  <a:cubicBezTo>
                    <a:pt x="382" y="189"/>
                    <a:pt x="394" y="168"/>
                    <a:pt x="416" y="157"/>
                  </a:cubicBezTo>
                  <a:cubicBezTo>
                    <a:pt x="392" y="199"/>
                    <a:pt x="365" y="238"/>
                    <a:pt x="365" y="304"/>
                  </a:cubicBezTo>
                  <a:cubicBezTo>
                    <a:pt x="360" y="318"/>
                    <a:pt x="360" y="353"/>
                    <a:pt x="365" y="367"/>
                  </a:cubicBezTo>
                  <a:cubicBezTo>
                    <a:pt x="365" y="396"/>
                    <a:pt x="370" y="420"/>
                    <a:pt x="383" y="436"/>
                  </a:cubicBezTo>
                  <a:cubicBezTo>
                    <a:pt x="397" y="325"/>
                    <a:pt x="464" y="267"/>
                    <a:pt x="539" y="217"/>
                  </a:cubicBezTo>
                  <a:cubicBezTo>
                    <a:pt x="547" y="280"/>
                    <a:pt x="566" y="356"/>
                    <a:pt x="611" y="391"/>
                  </a:cubicBezTo>
                  <a:cubicBezTo>
                    <a:pt x="603" y="387"/>
                    <a:pt x="591" y="371"/>
                    <a:pt x="584" y="376"/>
                  </a:cubicBezTo>
                  <a:cubicBezTo>
                    <a:pt x="606" y="424"/>
                    <a:pt x="640" y="474"/>
                    <a:pt x="674" y="508"/>
                  </a:cubicBezTo>
                  <a:cubicBezTo>
                    <a:pt x="685" y="519"/>
                    <a:pt x="702" y="540"/>
                    <a:pt x="710" y="535"/>
                  </a:cubicBezTo>
                  <a:cubicBezTo>
                    <a:pt x="701" y="488"/>
                    <a:pt x="683" y="405"/>
                    <a:pt x="704" y="358"/>
                  </a:cubicBezTo>
                  <a:cubicBezTo>
                    <a:pt x="739" y="448"/>
                    <a:pt x="752" y="588"/>
                    <a:pt x="725" y="682"/>
                  </a:cubicBezTo>
                  <a:cubicBezTo>
                    <a:pt x="736" y="666"/>
                    <a:pt x="748" y="651"/>
                    <a:pt x="764" y="640"/>
                  </a:cubicBezTo>
                  <a:cubicBezTo>
                    <a:pt x="776" y="653"/>
                    <a:pt x="755" y="670"/>
                    <a:pt x="761" y="676"/>
                  </a:cubicBezTo>
                  <a:cubicBezTo>
                    <a:pt x="776" y="662"/>
                    <a:pt x="796" y="637"/>
                    <a:pt x="809" y="631"/>
                  </a:cubicBezTo>
                  <a:cubicBezTo>
                    <a:pt x="811" y="639"/>
                    <a:pt x="805" y="639"/>
                    <a:pt x="806" y="646"/>
                  </a:cubicBezTo>
                  <a:cubicBezTo>
                    <a:pt x="847" y="642"/>
                    <a:pt x="875" y="651"/>
                    <a:pt x="893" y="670"/>
                  </a:cubicBezTo>
                  <a:cubicBezTo>
                    <a:pt x="907" y="594"/>
                    <a:pt x="965" y="524"/>
                    <a:pt x="956" y="427"/>
                  </a:cubicBezTo>
                  <a:cubicBezTo>
                    <a:pt x="949" y="358"/>
                    <a:pt x="924" y="294"/>
                    <a:pt x="881" y="253"/>
                  </a:cubicBezTo>
                  <a:cubicBezTo>
                    <a:pt x="908" y="249"/>
                    <a:pt x="918" y="262"/>
                    <a:pt x="944" y="259"/>
                  </a:cubicBezTo>
                  <a:cubicBezTo>
                    <a:pt x="948" y="254"/>
                    <a:pt x="932" y="243"/>
                    <a:pt x="926" y="238"/>
                  </a:cubicBezTo>
                  <a:cubicBezTo>
                    <a:pt x="912" y="222"/>
                    <a:pt x="897" y="207"/>
                    <a:pt x="881" y="193"/>
                  </a:cubicBezTo>
                  <a:cubicBezTo>
                    <a:pt x="842" y="148"/>
                    <a:pt x="779" y="111"/>
                    <a:pt x="707" y="109"/>
                  </a:cubicBezTo>
                  <a:cubicBezTo>
                    <a:pt x="647" y="62"/>
                    <a:pt x="580" y="22"/>
                    <a:pt x="476" y="19"/>
                  </a:cubicBezTo>
                  <a:cubicBezTo>
                    <a:pt x="469" y="15"/>
                    <a:pt x="421" y="12"/>
                    <a:pt x="428" y="22"/>
                  </a:cubicBezTo>
                  <a:cubicBezTo>
                    <a:pt x="444" y="31"/>
                    <a:pt x="465" y="35"/>
                    <a:pt x="476" y="49"/>
                  </a:cubicBezTo>
                  <a:cubicBezTo>
                    <a:pt x="464" y="49"/>
                    <a:pt x="452" y="49"/>
                    <a:pt x="440" y="49"/>
                  </a:cubicBezTo>
                  <a:cubicBezTo>
                    <a:pt x="424" y="44"/>
                    <a:pt x="387" y="44"/>
                    <a:pt x="371" y="49"/>
                  </a:cubicBezTo>
                  <a:close/>
                  <a:moveTo>
                    <a:pt x="497" y="1702"/>
                  </a:moveTo>
                  <a:cubicBezTo>
                    <a:pt x="510" y="1717"/>
                    <a:pt x="536" y="1761"/>
                    <a:pt x="551" y="1765"/>
                  </a:cubicBezTo>
                  <a:cubicBezTo>
                    <a:pt x="581" y="1774"/>
                    <a:pt x="617" y="1755"/>
                    <a:pt x="647" y="1759"/>
                  </a:cubicBezTo>
                  <a:cubicBezTo>
                    <a:pt x="603" y="1664"/>
                    <a:pt x="516" y="1612"/>
                    <a:pt x="491" y="1498"/>
                  </a:cubicBezTo>
                  <a:cubicBezTo>
                    <a:pt x="440" y="1498"/>
                    <a:pt x="398" y="1507"/>
                    <a:pt x="347" y="1507"/>
                  </a:cubicBezTo>
                  <a:cubicBezTo>
                    <a:pt x="370" y="1580"/>
                    <a:pt x="445" y="1643"/>
                    <a:pt x="497" y="1702"/>
                  </a:cubicBezTo>
                  <a:close/>
                  <a:moveTo>
                    <a:pt x="353" y="304"/>
                  </a:moveTo>
                  <a:cubicBezTo>
                    <a:pt x="351" y="269"/>
                    <a:pt x="364" y="235"/>
                    <a:pt x="365" y="214"/>
                  </a:cubicBezTo>
                  <a:cubicBezTo>
                    <a:pt x="331" y="230"/>
                    <a:pt x="293" y="244"/>
                    <a:pt x="254" y="259"/>
                  </a:cubicBezTo>
                  <a:cubicBezTo>
                    <a:pt x="219" y="273"/>
                    <a:pt x="168" y="283"/>
                    <a:pt x="146" y="307"/>
                  </a:cubicBezTo>
                  <a:cubicBezTo>
                    <a:pt x="122" y="333"/>
                    <a:pt x="105" y="428"/>
                    <a:pt x="92" y="475"/>
                  </a:cubicBezTo>
                  <a:cubicBezTo>
                    <a:pt x="87" y="478"/>
                    <a:pt x="87" y="502"/>
                    <a:pt x="92" y="505"/>
                  </a:cubicBezTo>
                  <a:cubicBezTo>
                    <a:pt x="97" y="707"/>
                    <a:pt x="209" y="836"/>
                    <a:pt x="404" y="853"/>
                  </a:cubicBezTo>
                  <a:cubicBezTo>
                    <a:pt x="523" y="863"/>
                    <a:pt x="640" y="841"/>
                    <a:pt x="719" y="796"/>
                  </a:cubicBezTo>
                  <a:cubicBezTo>
                    <a:pt x="724" y="790"/>
                    <a:pt x="731" y="786"/>
                    <a:pt x="734" y="778"/>
                  </a:cubicBezTo>
                  <a:cubicBezTo>
                    <a:pt x="749" y="784"/>
                    <a:pt x="755" y="799"/>
                    <a:pt x="779" y="796"/>
                  </a:cubicBezTo>
                  <a:cubicBezTo>
                    <a:pt x="786" y="801"/>
                    <a:pt x="814" y="801"/>
                    <a:pt x="821" y="796"/>
                  </a:cubicBezTo>
                  <a:cubicBezTo>
                    <a:pt x="892" y="805"/>
                    <a:pt x="921" y="670"/>
                    <a:pt x="845" y="661"/>
                  </a:cubicBezTo>
                  <a:cubicBezTo>
                    <a:pt x="839" y="656"/>
                    <a:pt x="812" y="656"/>
                    <a:pt x="806" y="661"/>
                  </a:cubicBezTo>
                  <a:cubicBezTo>
                    <a:pt x="776" y="668"/>
                    <a:pt x="766" y="695"/>
                    <a:pt x="737" y="703"/>
                  </a:cubicBezTo>
                  <a:cubicBezTo>
                    <a:pt x="734" y="689"/>
                    <a:pt x="742" y="686"/>
                    <a:pt x="746" y="679"/>
                  </a:cubicBezTo>
                  <a:cubicBezTo>
                    <a:pt x="727" y="686"/>
                    <a:pt x="713" y="714"/>
                    <a:pt x="695" y="712"/>
                  </a:cubicBezTo>
                  <a:cubicBezTo>
                    <a:pt x="708" y="667"/>
                    <a:pt x="724" y="625"/>
                    <a:pt x="728" y="571"/>
                  </a:cubicBezTo>
                  <a:cubicBezTo>
                    <a:pt x="675" y="540"/>
                    <a:pt x="644" y="487"/>
                    <a:pt x="605" y="442"/>
                  </a:cubicBezTo>
                  <a:cubicBezTo>
                    <a:pt x="605" y="437"/>
                    <a:pt x="603" y="434"/>
                    <a:pt x="599" y="433"/>
                  </a:cubicBezTo>
                  <a:cubicBezTo>
                    <a:pt x="586" y="409"/>
                    <a:pt x="572" y="386"/>
                    <a:pt x="563" y="358"/>
                  </a:cubicBezTo>
                  <a:cubicBezTo>
                    <a:pt x="536" y="349"/>
                    <a:pt x="499" y="361"/>
                    <a:pt x="485" y="364"/>
                  </a:cubicBezTo>
                  <a:cubicBezTo>
                    <a:pt x="498" y="343"/>
                    <a:pt x="526" y="341"/>
                    <a:pt x="557" y="346"/>
                  </a:cubicBezTo>
                  <a:cubicBezTo>
                    <a:pt x="548" y="309"/>
                    <a:pt x="530" y="281"/>
                    <a:pt x="533" y="232"/>
                  </a:cubicBezTo>
                  <a:cubicBezTo>
                    <a:pt x="458" y="288"/>
                    <a:pt x="397" y="358"/>
                    <a:pt x="386" y="478"/>
                  </a:cubicBezTo>
                  <a:cubicBezTo>
                    <a:pt x="381" y="434"/>
                    <a:pt x="350" y="416"/>
                    <a:pt x="353" y="364"/>
                  </a:cubicBezTo>
                  <a:cubicBezTo>
                    <a:pt x="353" y="344"/>
                    <a:pt x="353" y="324"/>
                    <a:pt x="353" y="304"/>
                  </a:cubicBezTo>
                  <a:close/>
                  <a:moveTo>
                    <a:pt x="710" y="421"/>
                  </a:moveTo>
                  <a:cubicBezTo>
                    <a:pt x="707" y="411"/>
                    <a:pt x="709" y="396"/>
                    <a:pt x="701" y="391"/>
                  </a:cubicBezTo>
                  <a:cubicBezTo>
                    <a:pt x="701" y="406"/>
                    <a:pt x="702" y="420"/>
                    <a:pt x="707" y="430"/>
                  </a:cubicBezTo>
                  <a:cubicBezTo>
                    <a:pt x="709" y="468"/>
                    <a:pt x="718" y="499"/>
                    <a:pt x="728" y="529"/>
                  </a:cubicBezTo>
                  <a:cubicBezTo>
                    <a:pt x="724" y="491"/>
                    <a:pt x="719" y="454"/>
                    <a:pt x="710" y="421"/>
                  </a:cubicBezTo>
                  <a:close/>
                  <a:moveTo>
                    <a:pt x="731" y="796"/>
                  </a:moveTo>
                  <a:cubicBezTo>
                    <a:pt x="718" y="809"/>
                    <a:pt x="700" y="817"/>
                    <a:pt x="686" y="829"/>
                  </a:cubicBezTo>
                  <a:cubicBezTo>
                    <a:pt x="728" y="856"/>
                    <a:pt x="695" y="940"/>
                    <a:pt x="698" y="991"/>
                  </a:cubicBezTo>
                  <a:cubicBezTo>
                    <a:pt x="751" y="973"/>
                    <a:pt x="757" y="908"/>
                    <a:pt x="776" y="856"/>
                  </a:cubicBezTo>
                  <a:cubicBezTo>
                    <a:pt x="803" y="877"/>
                    <a:pt x="823" y="905"/>
                    <a:pt x="848" y="928"/>
                  </a:cubicBezTo>
                  <a:cubicBezTo>
                    <a:pt x="828" y="898"/>
                    <a:pt x="836" y="844"/>
                    <a:pt x="833" y="805"/>
                  </a:cubicBezTo>
                  <a:cubicBezTo>
                    <a:pt x="801" y="816"/>
                    <a:pt x="753" y="812"/>
                    <a:pt x="731" y="796"/>
                  </a:cubicBezTo>
                  <a:close/>
                  <a:moveTo>
                    <a:pt x="218" y="997"/>
                  </a:moveTo>
                  <a:cubicBezTo>
                    <a:pt x="235" y="999"/>
                    <a:pt x="252" y="988"/>
                    <a:pt x="260" y="991"/>
                  </a:cubicBezTo>
                  <a:cubicBezTo>
                    <a:pt x="293" y="1011"/>
                    <a:pt x="324" y="1033"/>
                    <a:pt x="359" y="1054"/>
                  </a:cubicBezTo>
                  <a:cubicBezTo>
                    <a:pt x="389" y="1072"/>
                    <a:pt x="430" y="1105"/>
                    <a:pt x="467" y="1111"/>
                  </a:cubicBezTo>
                  <a:cubicBezTo>
                    <a:pt x="551" y="1125"/>
                    <a:pt x="626" y="1034"/>
                    <a:pt x="656" y="985"/>
                  </a:cubicBezTo>
                  <a:cubicBezTo>
                    <a:pt x="682" y="942"/>
                    <a:pt x="712" y="878"/>
                    <a:pt x="674" y="835"/>
                  </a:cubicBezTo>
                  <a:cubicBezTo>
                    <a:pt x="644" y="841"/>
                    <a:pt x="625" y="858"/>
                    <a:pt x="590" y="859"/>
                  </a:cubicBezTo>
                  <a:cubicBezTo>
                    <a:pt x="557" y="894"/>
                    <a:pt x="533" y="973"/>
                    <a:pt x="467" y="973"/>
                  </a:cubicBezTo>
                  <a:cubicBezTo>
                    <a:pt x="425" y="973"/>
                    <a:pt x="378" y="925"/>
                    <a:pt x="341" y="898"/>
                  </a:cubicBezTo>
                  <a:cubicBezTo>
                    <a:pt x="323" y="885"/>
                    <a:pt x="300" y="871"/>
                    <a:pt x="281" y="856"/>
                  </a:cubicBezTo>
                  <a:cubicBezTo>
                    <a:pt x="262" y="841"/>
                    <a:pt x="237" y="820"/>
                    <a:pt x="218" y="817"/>
                  </a:cubicBezTo>
                  <a:cubicBezTo>
                    <a:pt x="86" y="796"/>
                    <a:pt x="53" y="985"/>
                    <a:pt x="185" y="997"/>
                  </a:cubicBezTo>
                  <a:cubicBezTo>
                    <a:pt x="189" y="1002"/>
                    <a:pt x="214" y="1002"/>
                    <a:pt x="218" y="997"/>
                  </a:cubicBezTo>
                  <a:close/>
                  <a:moveTo>
                    <a:pt x="545" y="907"/>
                  </a:moveTo>
                  <a:cubicBezTo>
                    <a:pt x="557" y="893"/>
                    <a:pt x="581" y="870"/>
                    <a:pt x="578" y="862"/>
                  </a:cubicBezTo>
                  <a:cubicBezTo>
                    <a:pt x="561" y="864"/>
                    <a:pt x="543" y="865"/>
                    <a:pt x="527" y="868"/>
                  </a:cubicBezTo>
                  <a:cubicBezTo>
                    <a:pt x="514" y="892"/>
                    <a:pt x="500" y="915"/>
                    <a:pt x="497" y="949"/>
                  </a:cubicBezTo>
                  <a:cubicBezTo>
                    <a:pt x="515" y="943"/>
                    <a:pt x="531" y="923"/>
                    <a:pt x="545" y="907"/>
                  </a:cubicBezTo>
                  <a:close/>
                  <a:moveTo>
                    <a:pt x="275" y="832"/>
                  </a:moveTo>
                  <a:cubicBezTo>
                    <a:pt x="292" y="842"/>
                    <a:pt x="297" y="864"/>
                    <a:pt x="317" y="871"/>
                  </a:cubicBezTo>
                  <a:cubicBezTo>
                    <a:pt x="312" y="861"/>
                    <a:pt x="319" y="858"/>
                    <a:pt x="317" y="844"/>
                  </a:cubicBezTo>
                  <a:cubicBezTo>
                    <a:pt x="303" y="842"/>
                    <a:pt x="285" y="828"/>
                    <a:pt x="275" y="832"/>
                  </a:cubicBezTo>
                  <a:close/>
                  <a:moveTo>
                    <a:pt x="326" y="847"/>
                  </a:moveTo>
                  <a:cubicBezTo>
                    <a:pt x="326" y="858"/>
                    <a:pt x="326" y="869"/>
                    <a:pt x="326" y="880"/>
                  </a:cubicBezTo>
                  <a:cubicBezTo>
                    <a:pt x="379" y="906"/>
                    <a:pt x="413" y="964"/>
                    <a:pt x="488" y="958"/>
                  </a:cubicBezTo>
                  <a:cubicBezTo>
                    <a:pt x="490" y="946"/>
                    <a:pt x="488" y="934"/>
                    <a:pt x="491" y="922"/>
                  </a:cubicBezTo>
                  <a:cubicBezTo>
                    <a:pt x="497" y="898"/>
                    <a:pt x="518" y="878"/>
                    <a:pt x="515" y="868"/>
                  </a:cubicBezTo>
                  <a:cubicBezTo>
                    <a:pt x="442" y="871"/>
                    <a:pt x="382" y="861"/>
                    <a:pt x="326" y="847"/>
                  </a:cubicBezTo>
                  <a:close/>
                  <a:moveTo>
                    <a:pt x="449" y="1309"/>
                  </a:moveTo>
                  <a:cubicBezTo>
                    <a:pt x="579" y="1306"/>
                    <a:pt x="657" y="1282"/>
                    <a:pt x="728" y="1228"/>
                  </a:cubicBezTo>
                  <a:cubicBezTo>
                    <a:pt x="709" y="1161"/>
                    <a:pt x="677" y="1107"/>
                    <a:pt x="677" y="1021"/>
                  </a:cubicBezTo>
                  <a:cubicBezTo>
                    <a:pt x="680" y="1007"/>
                    <a:pt x="669" y="1025"/>
                    <a:pt x="668" y="1015"/>
                  </a:cubicBezTo>
                  <a:cubicBezTo>
                    <a:pt x="681" y="1010"/>
                    <a:pt x="687" y="982"/>
                    <a:pt x="683" y="970"/>
                  </a:cubicBezTo>
                  <a:cubicBezTo>
                    <a:pt x="634" y="1029"/>
                    <a:pt x="583" y="1128"/>
                    <a:pt x="491" y="1126"/>
                  </a:cubicBezTo>
                  <a:cubicBezTo>
                    <a:pt x="447" y="1125"/>
                    <a:pt x="400" y="1093"/>
                    <a:pt x="365" y="1072"/>
                  </a:cubicBezTo>
                  <a:cubicBezTo>
                    <a:pt x="325" y="1048"/>
                    <a:pt x="293" y="1017"/>
                    <a:pt x="251" y="1003"/>
                  </a:cubicBezTo>
                  <a:cubicBezTo>
                    <a:pt x="216" y="1109"/>
                    <a:pt x="189" y="1332"/>
                    <a:pt x="365" y="1309"/>
                  </a:cubicBezTo>
                  <a:cubicBezTo>
                    <a:pt x="386" y="1314"/>
                    <a:pt x="428" y="1314"/>
                    <a:pt x="449" y="1309"/>
                  </a:cubicBezTo>
                  <a:close/>
                  <a:moveTo>
                    <a:pt x="185" y="1006"/>
                  </a:moveTo>
                  <a:cubicBezTo>
                    <a:pt x="161" y="1006"/>
                    <a:pt x="146" y="997"/>
                    <a:pt x="128" y="991"/>
                  </a:cubicBezTo>
                  <a:cubicBezTo>
                    <a:pt x="132" y="1022"/>
                    <a:pt x="96" y="1045"/>
                    <a:pt x="95" y="1075"/>
                  </a:cubicBezTo>
                  <a:cubicBezTo>
                    <a:pt x="93" y="1115"/>
                    <a:pt x="121" y="1138"/>
                    <a:pt x="179" y="1132"/>
                  </a:cubicBezTo>
                  <a:cubicBezTo>
                    <a:pt x="218" y="1114"/>
                    <a:pt x="243" y="1047"/>
                    <a:pt x="239" y="1006"/>
                  </a:cubicBezTo>
                  <a:cubicBezTo>
                    <a:pt x="237" y="1006"/>
                    <a:pt x="235" y="1006"/>
                    <a:pt x="233" y="1006"/>
                  </a:cubicBezTo>
                  <a:cubicBezTo>
                    <a:pt x="217" y="1006"/>
                    <a:pt x="201" y="1006"/>
                    <a:pt x="185" y="1006"/>
                  </a:cubicBezTo>
                  <a:close/>
                  <a:moveTo>
                    <a:pt x="407" y="1495"/>
                  </a:moveTo>
                  <a:cubicBezTo>
                    <a:pt x="568" y="1484"/>
                    <a:pt x="684" y="1428"/>
                    <a:pt x="764" y="1336"/>
                  </a:cubicBezTo>
                  <a:cubicBezTo>
                    <a:pt x="742" y="1316"/>
                    <a:pt x="729" y="1287"/>
                    <a:pt x="716" y="1258"/>
                  </a:cubicBezTo>
                  <a:cubicBezTo>
                    <a:pt x="642" y="1294"/>
                    <a:pt x="547" y="1309"/>
                    <a:pt x="449" y="1321"/>
                  </a:cubicBezTo>
                  <a:cubicBezTo>
                    <a:pt x="413" y="1321"/>
                    <a:pt x="377" y="1321"/>
                    <a:pt x="341" y="1321"/>
                  </a:cubicBezTo>
                  <a:cubicBezTo>
                    <a:pt x="308" y="1319"/>
                    <a:pt x="279" y="1313"/>
                    <a:pt x="254" y="1303"/>
                  </a:cubicBezTo>
                  <a:cubicBezTo>
                    <a:pt x="266" y="1372"/>
                    <a:pt x="287" y="1432"/>
                    <a:pt x="308" y="1492"/>
                  </a:cubicBezTo>
                  <a:cubicBezTo>
                    <a:pt x="325" y="1495"/>
                    <a:pt x="344" y="1496"/>
                    <a:pt x="365" y="1495"/>
                  </a:cubicBezTo>
                  <a:cubicBezTo>
                    <a:pt x="372" y="1500"/>
                    <a:pt x="400" y="1500"/>
                    <a:pt x="407" y="1495"/>
                  </a:cubicBezTo>
                  <a:close/>
                  <a:moveTo>
                    <a:pt x="884" y="1408"/>
                  </a:moveTo>
                  <a:cubicBezTo>
                    <a:pt x="863" y="1407"/>
                    <a:pt x="865" y="1450"/>
                    <a:pt x="878" y="1468"/>
                  </a:cubicBezTo>
                  <a:cubicBezTo>
                    <a:pt x="991" y="1477"/>
                    <a:pt x="895" y="1235"/>
                    <a:pt x="842" y="1330"/>
                  </a:cubicBezTo>
                  <a:cubicBezTo>
                    <a:pt x="852" y="1329"/>
                    <a:pt x="859" y="1331"/>
                    <a:pt x="866" y="1333"/>
                  </a:cubicBezTo>
                  <a:cubicBezTo>
                    <a:pt x="879" y="1360"/>
                    <a:pt x="898" y="1375"/>
                    <a:pt x="884" y="1408"/>
                  </a:cubicBezTo>
                  <a:close/>
                  <a:moveTo>
                    <a:pt x="737" y="1555"/>
                  </a:moveTo>
                  <a:cubicBezTo>
                    <a:pt x="780" y="1562"/>
                    <a:pt x="807" y="1494"/>
                    <a:pt x="824" y="1468"/>
                  </a:cubicBezTo>
                  <a:cubicBezTo>
                    <a:pt x="840" y="1443"/>
                    <a:pt x="871" y="1413"/>
                    <a:pt x="872" y="1390"/>
                  </a:cubicBezTo>
                  <a:cubicBezTo>
                    <a:pt x="873" y="1367"/>
                    <a:pt x="854" y="1344"/>
                    <a:pt x="833" y="1336"/>
                  </a:cubicBezTo>
                  <a:cubicBezTo>
                    <a:pt x="812" y="1360"/>
                    <a:pt x="779" y="1372"/>
                    <a:pt x="758" y="1396"/>
                  </a:cubicBezTo>
                  <a:cubicBezTo>
                    <a:pt x="761" y="1407"/>
                    <a:pt x="776" y="1422"/>
                    <a:pt x="767" y="1435"/>
                  </a:cubicBezTo>
                  <a:cubicBezTo>
                    <a:pt x="751" y="1427"/>
                    <a:pt x="748" y="1406"/>
                    <a:pt x="740" y="1390"/>
                  </a:cubicBezTo>
                  <a:cubicBezTo>
                    <a:pt x="702" y="1411"/>
                    <a:pt x="672" y="1440"/>
                    <a:pt x="626" y="1453"/>
                  </a:cubicBezTo>
                  <a:cubicBezTo>
                    <a:pt x="660" y="1487"/>
                    <a:pt x="690" y="1547"/>
                    <a:pt x="737" y="1555"/>
                  </a:cubicBezTo>
                  <a:close/>
                  <a:moveTo>
                    <a:pt x="488" y="1837"/>
                  </a:moveTo>
                  <a:cubicBezTo>
                    <a:pt x="541" y="1839"/>
                    <a:pt x="690" y="1845"/>
                    <a:pt x="656" y="1780"/>
                  </a:cubicBezTo>
                  <a:cubicBezTo>
                    <a:pt x="589" y="1766"/>
                    <a:pt x="495" y="1771"/>
                    <a:pt x="488" y="183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396"/>
            <p:cNvSpPr/>
            <p:nvPr/>
          </p:nvSpPr>
          <p:spPr bwMode="auto">
            <a:xfrm>
              <a:off x="15120938" y="736600"/>
              <a:ext cx="104775" cy="104775"/>
            </a:xfrm>
            <a:custGeom>
              <a:avLst/>
              <a:gdLst>
                <a:gd name="T0" fmla="*/ 0 w 45"/>
                <a:gd name="T1" fmla="*/ 0 h 45"/>
                <a:gd name="T2" fmla="*/ 45 w 45"/>
                <a:gd name="T3" fmla="*/ 45 h 45"/>
                <a:gd name="T4" fmla="*/ 0 w 4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5">
                  <a:moveTo>
                    <a:pt x="0" y="0"/>
                  </a:moveTo>
                  <a:cubicBezTo>
                    <a:pt x="16" y="14"/>
                    <a:pt x="31" y="29"/>
                    <a:pt x="45" y="45"/>
                  </a:cubicBezTo>
                  <a:cubicBezTo>
                    <a:pt x="29" y="31"/>
                    <a:pt x="14" y="16"/>
                    <a:pt x="0" y="0"/>
                  </a:cubicBezTo>
                  <a:close/>
                </a:path>
              </a:pathLst>
            </a:custGeom>
            <a:solidFill>
              <a:srgbClr val="762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397"/>
            <p:cNvSpPr>
              <a:spLocks noEditPoints="1"/>
            </p:cNvSpPr>
            <p:nvPr/>
          </p:nvSpPr>
          <p:spPr bwMode="auto">
            <a:xfrm>
              <a:off x="13193713" y="785813"/>
              <a:ext cx="2020888" cy="1509712"/>
            </a:xfrm>
            <a:custGeom>
              <a:avLst/>
              <a:gdLst>
                <a:gd name="T0" fmla="*/ 333 w 868"/>
                <a:gd name="T1" fmla="*/ 264 h 649"/>
                <a:gd name="T2" fmla="*/ 504 w 868"/>
                <a:gd name="T3" fmla="*/ 132 h 649"/>
                <a:gd name="T4" fmla="*/ 510 w 868"/>
                <a:gd name="T5" fmla="*/ 144 h 649"/>
                <a:gd name="T6" fmla="*/ 543 w 868"/>
                <a:gd name="T7" fmla="*/ 219 h 649"/>
                <a:gd name="T8" fmla="*/ 408 w 868"/>
                <a:gd name="T9" fmla="*/ 231 h 649"/>
                <a:gd name="T10" fmla="*/ 537 w 868"/>
                <a:gd name="T11" fmla="*/ 243 h 649"/>
                <a:gd name="T12" fmla="*/ 552 w 868"/>
                <a:gd name="T13" fmla="*/ 228 h 649"/>
                <a:gd name="T14" fmla="*/ 642 w 868"/>
                <a:gd name="T15" fmla="*/ 498 h 649"/>
                <a:gd name="T16" fmla="*/ 684 w 868"/>
                <a:gd name="T17" fmla="*/ 489 h 649"/>
                <a:gd name="T18" fmla="*/ 792 w 868"/>
                <a:gd name="T19" fmla="*/ 447 h 649"/>
                <a:gd name="T20" fmla="*/ 726 w 868"/>
                <a:gd name="T21" fmla="*/ 582 h 649"/>
                <a:gd name="T22" fmla="*/ 666 w 868"/>
                <a:gd name="T23" fmla="*/ 582 h 649"/>
                <a:gd name="T24" fmla="*/ 39 w 868"/>
                <a:gd name="T25" fmla="*/ 291 h 649"/>
                <a:gd name="T26" fmla="*/ 93 w 868"/>
                <a:gd name="T27" fmla="*/ 93 h 649"/>
                <a:gd name="T28" fmla="*/ 312 w 868"/>
                <a:gd name="T29" fmla="*/ 0 h 649"/>
                <a:gd name="T30" fmla="*/ 300 w 868"/>
                <a:gd name="T31" fmla="*/ 150 h 649"/>
                <a:gd name="T32" fmla="*/ 111 w 868"/>
                <a:gd name="T33" fmla="*/ 117 h 649"/>
                <a:gd name="T34" fmla="*/ 186 w 868"/>
                <a:gd name="T35" fmla="*/ 105 h 649"/>
                <a:gd name="T36" fmla="*/ 171 w 868"/>
                <a:gd name="T37" fmla="*/ 90 h 649"/>
                <a:gd name="T38" fmla="*/ 99 w 868"/>
                <a:gd name="T39" fmla="*/ 180 h 649"/>
                <a:gd name="T40" fmla="*/ 189 w 868"/>
                <a:gd name="T41" fmla="*/ 177 h 649"/>
                <a:gd name="T42" fmla="*/ 99 w 868"/>
                <a:gd name="T43" fmla="*/ 180 h 649"/>
                <a:gd name="T44" fmla="*/ 246 w 868"/>
                <a:gd name="T45" fmla="*/ 270 h 649"/>
                <a:gd name="T46" fmla="*/ 231 w 868"/>
                <a:gd name="T47" fmla="*/ 234 h 649"/>
                <a:gd name="T48" fmla="*/ 174 w 868"/>
                <a:gd name="T49" fmla="*/ 309 h 649"/>
                <a:gd name="T50" fmla="*/ 93 w 868"/>
                <a:gd name="T51" fmla="*/ 258 h 649"/>
                <a:gd name="T52" fmla="*/ 276 w 868"/>
                <a:gd name="T53" fmla="*/ 279 h 649"/>
                <a:gd name="T54" fmla="*/ 387 w 868"/>
                <a:gd name="T55" fmla="*/ 300 h 649"/>
                <a:gd name="T56" fmla="*/ 540 w 868"/>
                <a:gd name="T57" fmla="*/ 339 h 649"/>
                <a:gd name="T58" fmla="*/ 387 w 868"/>
                <a:gd name="T59" fmla="*/ 300 h 649"/>
                <a:gd name="T60" fmla="*/ 282 w 868"/>
                <a:gd name="T61" fmla="*/ 522 h 649"/>
                <a:gd name="T62" fmla="*/ 186 w 868"/>
                <a:gd name="T63" fmla="*/ 354 h 649"/>
                <a:gd name="T64" fmla="*/ 180 w 868"/>
                <a:gd name="T65" fmla="*/ 453 h 649"/>
                <a:gd name="T66" fmla="*/ 225 w 868"/>
                <a:gd name="T67" fmla="*/ 513 h 649"/>
                <a:gd name="T68" fmla="*/ 708 w 868"/>
                <a:gd name="T69" fmla="*/ 531 h 649"/>
                <a:gd name="T70" fmla="*/ 753 w 868"/>
                <a:gd name="T71" fmla="*/ 516 h 649"/>
                <a:gd name="T72" fmla="*/ 759 w 868"/>
                <a:gd name="T73" fmla="*/ 498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68" h="649">
                  <a:moveTo>
                    <a:pt x="300" y="150"/>
                  </a:moveTo>
                  <a:cubicBezTo>
                    <a:pt x="297" y="202"/>
                    <a:pt x="328" y="220"/>
                    <a:pt x="333" y="264"/>
                  </a:cubicBezTo>
                  <a:cubicBezTo>
                    <a:pt x="344" y="144"/>
                    <a:pt x="405" y="74"/>
                    <a:pt x="480" y="18"/>
                  </a:cubicBezTo>
                  <a:cubicBezTo>
                    <a:pt x="477" y="67"/>
                    <a:pt x="495" y="95"/>
                    <a:pt x="504" y="132"/>
                  </a:cubicBezTo>
                  <a:cubicBezTo>
                    <a:pt x="473" y="127"/>
                    <a:pt x="445" y="129"/>
                    <a:pt x="432" y="150"/>
                  </a:cubicBezTo>
                  <a:cubicBezTo>
                    <a:pt x="446" y="147"/>
                    <a:pt x="483" y="135"/>
                    <a:pt x="510" y="144"/>
                  </a:cubicBezTo>
                  <a:cubicBezTo>
                    <a:pt x="519" y="172"/>
                    <a:pt x="533" y="195"/>
                    <a:pt x="546" y="219"/>
                  </a:cubicBezTo>
                  <a:cubicBezTo>
                    <a:pt x="545" y="219"/>
                    <a:pt x="544" y="219"/>
                    <a:pt x="543" y="219"/>
                  </a:cubicBezTo>
                  <a:cubicBezTo>
                    <a:pt x="523" y="180"/>
                    <a:pt x="451" y="168"/>
                    <a:pt x="411" y="198"/>
                  </a:cubicBezTo>
                  <a:cubicBezTo>
                    <a:pt x="424" y="210"/>
                    <a:pt x="406" y="213"/>
                    <a:pt x="408" y="231"/>
                  </a:cubicBezTo>
                  <a:cubicBezTo>
                    <a:pt x="421" y="273"/>
                    <a:pt x="510" y="273"/>
                    <a:pt x="495" y="207"/>
                  </a:cubicBezTo>
                  <a:cubicBezTo>
                    <a:pt x="517" y="211"/>
                    <a:pt x="527" y="227"/>
                    <a:pt x="537" y="243"/>
                  </a:cubicBezTo>
                  <a:cubicBezTo>
                    <a:pt x="540" y="243"/>
                    <a:pt x="542" y="242"/>
                    <a:pt x="543" y="240"/>
                  </a:cubicBezTo>
                  <a:cubicBezTo>
                    <a:pt x="545" y="235"/>
                    <a:pt x="553" y="236"/>
                    <a:pt x="552" y="228"/>
                  </a:cubicBezTo>
                  <a:cubicBezTo>
                    <a:pt x="591" y="273"/>
                    <a:pt x="622" y="326"/>
                    <a:pt x="675" y="357"/>
                  </a:cubicBezTo>
                  <a:cubicBezTo>
                    <a:pt x="671" y="411"/>
                    <a:pt x="655" y="453"/>
                    <a:pt x="642" y="498"/>
                  </a:cubicBezTo>
                  <a:cubicBezTo>
                    <a:pt x="660" y="500"/>
                    <a:pt x="674" y="472"/>
                    <a:pt x="693" y="465"/>
                  </a:cubicBezTo>
                  <a:cubicBezTo>
                    <a:pt x="689" y="472"/>
                    <a:pt x="681" y="475"/>
                    <a:pt x="684" y="489"/>
                  </a:cubicBezTo>
                  <a:cubicBezTo>
                    <a:pt x="713" y="481"/>
                    <a:pt x="723" y="454"/>
                    <a:pt x="753" y="447"/>
                  </a:cubicBezTo>
                  <a:cubicBezTo>
                    <a:pt x="766" y="447"/>
                    <a:pt x="779" y="447"/>
                    <a:pt x="792" y="447"/>
                  </a:cubicBezTo>
                  <a:cubicBezTo>
                    <a:pt x="868" y="456"/>
                    <a:pt x="839" y="591"/>
                    <a:pt x="768" y="582"/>
                  </a:cubicBezTo>
                  <a:cubicBezTo>
                    <a:pt x="754" y="582"/>
                    <a:pt x="740" y="582"/>
                    <a:pt x="726" y="582"/>
                  </a:cubicBezTo>
                  <a:cubicBezTo>
                    <a:pt x="702" y="585"/>
                    <a:pt x="696" y="570"/>
                    <a:pt x="681" y="564"/>
                  </a:cubicBezTo>
                  <a:cubicBezTo>
                    <a:pt x="678" y="572"/>
                    <a:pt x="671" y="576"/>
                    <a:pt x="666" y="582"/>
                  </a:cubicBezTo>
                  <a:cubicBezTo>
                    <a:pt x="587" y="627"/>
                    <a:pt x="470" y="649"/>
                    <a:pt x="351" y="639"/>
                  </a:cubicBezTo>
                  <a:cubicBezTo>
                    <a:pt x="156" y="622"/>
                    <a:pt x="44" y="493"/>
                    <a:pt x="39" y="291"/>
                  </a:cubicBezTo>
                  <a:cubicBezTo>
                    <a:pt x="39" y="281"/>
                    <a:pt x="39" y="271"/>
                    <a:pt x="39" y="261"/>
                  </a:cubicBezTo>
                  <a:cubicBezTo>
                    <a:pt x="52" y="214"/>
                    <a:pt x="69" y="119"/>
                    <a:pt x="93" y="93"/>
                  </a:cubicBezTo>
                  <a:cubicBezTo>
                    <a:pt x="115" y="69"/>
                    <a:pt x="166" y="59"/>
                    <a:pt x="201" y="45"/>
                  </a:cubicBezTo>
                  <a:cubicBezTo>
                    <a:pt x="240" y="30"/>
                    <a:pt x="278" y="16"/>
                    <a:pt x="312" y="0"/>
                  </a:cubicBezTo>
                  <a:cubicBezTo>
                    <a:pt x="311" y="21"/>
                    <a:pt x="298" y="55"/>
                    <a:pt x="300" y="90"/>
                  </a:cubicBezTo>
                  <a:cubicBezTo>
                    <a:pt x="295" y="103"/>
                    <a:pt x="295" y="137"/>
                    <a:pt x="300" y="150"/>
                  </a:cubicBezTo>
                  <a:close/>
                  <a:moveTo>
                    <a:pt x="141" y="90"/>
                  </a:moveTo>
                  <a:cubicBezTo>
                    <a:pt x="124" y="89"/>
                    <a:pt x="103" y="113"/>
                    <a:pt x="111" y="117"/>
                  </a:cubicBezTo>
                  <a:cubicBezTo>
                    <a:pt x="125" y="118"/>
                    <a:pt x="123" y="103"/>
                    <a:pt x="138" y="105"/>
                  </a:cubicBezTo>
                  <a:cubicBezTo>
                    <a:pt x="154" y="105"/>
                    <a:pt x="170" y="105"/>
                    <a:pt x="186" y="105"/>
                  </a:cubicBezTo>
                  <a:cubicBezTo>
                    <a:pt x="201" y="103"/>
                    <a:pt x="204" y="113"/>
                    <a:pt x="216" y="114"/>
                  </a:cubicBezTo>
                  <a:cubicBezTo>
                    <a:pt x="206" y="101"/>
                    <a:pt x="193" y="91"/>
                    <a:pt x="171" y="90"/>
                  </a:cubicBezTo>
                  <a:cubicBezTo>
                    <a:pt x="168" y="85"/>
                    <a:pt x="144" y="85"/>
                    <a:pt x="141" y="90"/>
                  </a:cubicBezTo>
                  <a:close/>
                  <a:moveTo>
                    <a:pt x="99" y="180"/>
                  </a:moveTo>
                  <a:cubicBezTo>
                    <a:pt x="109" y="184"/>
                    <a:pt x="102" y="205"/>
                    <a:pt x="108" y="213"/>
                  </a:cubicBezTo>
                  <a:cubicBezTo>
                    <a:pt x="139" y="241"/>
                    <a:pt x="187" y="214"/>
                    <a:pt x="189" y="177"/>
                  </a:cubicBezTo>
                  <a:cubicBezTo>
                    <a:pt x="199" y="181"/>
                    <a:pt x="209" y="197"/>
                    <a:pt x="219" y="192"/>
                  </a:cubicBezTo>
                  <a:cubicBezTo>
                    <a:pt x="223" y="142"/>
                    <a:pt x="113" y="123"/>
                    <a:pt x="99" y="180"/>
                  </a:cubicBezTo>
                  <a:close/>
                  <a:moveTo>
                    <a:pt x="231" y="234"/>
                  </a:moveTo>
                  <a:cubicBezTo>
                    <a:pt x="230" y="252"/>
                    <a:pt x="231" y="268"/>
                    <a:pt x="246" y="270"/>
                  </a:cubicBezTo>
                  <a:cubicBezTo>
                    <a:pt x="238" y="244"/>
                    <a:pt x="248" y="231"/>
                    <a:pt x="264" y="222"/>
                  </a:cubicBezTo>
                  <a:cubicBezTo>
                    <a:pt x="249" y="222"/>
                    <a:pt x="241" y="229"/>
                    <a:pt x="231" y="234"/>
                  </a:cubicBezTo>
                  <a:close/>
                  <a:moveTo>
                    <a:pt x="93" y="258"/>
                  </a:moveTo>
                  <a:cubicBezTo>
                    <a:pt x="0" y="280"/>
                    <a:pt x="125" y="339"/>
                    <a:pt x="174" y="309"/>
                  </a:cubicBezTo>
                  <a:cubicBezTo>
                    <a:pt x="192" y="279"/>
                    <a:pt x="166" y="255"/>
                    <a:pt x="132" y="258"/>
                  </a:cubicBezTo>
                  <a:cubicBezTo>
                    <a:pt x="126" y="253"/>
                    <a:pt x="99" y="253"/>
                    <a:pt x="93" y="258"/>
                  </a:cubicBezTo>
                  <a:close/>
                  <a:moveTo>
                    <a:pt x="264" y="261"/>
                  </a:moveTo>
                  <a:cubicBezTo>
                    <a:pt x="267" y="268"/>
                    <a:pt x="267" y="278"/>
                    <a:pt x="276" y="279"/>
                  </a:cubicBezTo>
                  <a:cubicBezTo>
                    <a:pt x="283" y="271"/>
                    <a:pt x="273" y="262"/>
                    <a:pt x="264" y="261"/>
                  </a:cubicBezTo>
                  <a:close/>
                  <a:moveTo>
                    <a:pt x="387" y="300"/>
                  </a:moveTo>
                  <a:cubicBezTo>
                    <a:pt x="331" y="328"/>
                    <a:pt x="419" y="357"/>
                    <a:pt x="453" y="366"/>
                  </a:cubicBezTo>
                  <a:cubicBezTo>
                    <a:pt x="479" y="373"/>
                    <a:pt x="550" y="389"/>
                    <a:pt x="540" y="339"/>
                  </a:cubicBezTo>
                  <a:cubicBezTo>
                    <a:pt x="534" y="308"/>
                    <a:pt x="461" y="303"/>
                    <a:pt x="429" y="300"/>
                  </a:cubicBezTo>
                  <a:cubicBezTo>
                    <a:pt x="422" y="295"/>
                    <a:pt x="394" y="295"/>
                    <a:pt x="387" y="300"/>
                  </a:cubicBezTo>
                  <a:close/>
                  <a:moveTo>
                    <a:pt x="225" y="513"/>
                  </a:moveTo>
                  <a:cubicBezTo>
                    <a:pt x="237" y="523"/>
                    <a:pt x="260" y="522"/>
                    <a:pt x="282" y="522"/>
                  </a:cubicBezTo>
                  <a:cubicBezTo>
                    <a:pt x="315" y="491"/>
                    <a:pt x="336" y="432"/>
                    <a:pt x="333" y="375"/>
                  </a:cubicBezTo>
                  <a:cubicBezTo>
                    <a:pt x="295" y="357"/>
                    <a:pt x="241" y="355"/>
                    <a:pt x="186" y="354"/>
                  </a:cubicBezTo>
                  <a:cubicBezTo>
                    <a:pt x="185" y="376"/>
                    <a:pt x="182" y="396"/>
                    <a:pt x="180" y="417"/>
                  </a:cubicBezTo>
                  <a:cubicBezTo>
                    <a:pt x="175" y="422"/>
                    <a:pt x="175" y="448"/>
                    <a:pt x="180" y="453"/>
                  </a:cubicBezTo>
                  <a:cubicBezTo>
                    <a:pt x="185" y="477"/>
                    <a:pt x="193" y="498"/>
                    <a:pt x="213" y="507"/>
                  </a:cubicBezTo>
                  <a:cubicBezTo>
                    <a:pt x="215" y="511"/>
                    <a:pt x="219" y="513"/>
                    <a:pt x="225" y="513"/>
                  </a:cubicBezTo>
                  <a:close/>
                  <a:moveTo>
                    <a:pt x="789" y="480"/>
                  </a:moveTo>
                  <a:cubicBezTo>
                    <a:pt x="744" y="477"/>
                    <a:pt x="708" y="499"/>
                    <a:pt x="708" y="531"/>
                  </a:cubicBezTo>
                  <a:cubicBezTo>
                    <a:pt x="724" y="529"/>
                    <a:pt x="723" y="510"/>
                    <a:pt x="738" y="507"/>
                  </a:cubicBezTo>
                  <a:cubicBezTo>
                    <a:pt x="746" y="507"/>
                    <a:pt x="749" y="512"/>
                    <a:pt x="753" y="516"/>
                  </a:cubicBezTo>
                  <a:cubicBezTo>
                    <a:pt x="749" y="537"/>
                    <a:pt x="732" y="545"/>
                    <a:pt x="705" y="543"/>
                  </a:cubicBezTo>
                  <a:cubicBezTo>
                    <a:pt x="730" y="576"/>
                    <a:pt x="784" y="534"/>
                    <a:pt x="759" y="498"/>
                  </a:cubicBezTo>
                  <a:cubicBezTo>
                    <a:pt x="775" y="499"/>
                    <a:pt x="795" y="491"/>
                    <a:pt x="789" y="48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398"/>
            <p:cNvSpPr/>
            <p:nvPr/>
          </p:nvSpPr>
          <p:spPr bwMode="auto">
            <a:xfrm>
              <a:off x="13433425" y="992188"/>
              <a:ext cx="263525" cy="68262"/>
            </a:xfrm>
            <a:custGeom>
              <a:avLst/>
              <a:gdLst>
                <a:gd name="T0" fmla="*/ 35 w 113"/>
                <a:gd name="T1" fmla="*/ 16 h 29"/>
                <a:gd name="T2" fmla="*/ 8 w 113"/>
                <a:gd name="T3" fmla="*/ 28 h 29"/>
                <a:gd name="T4" fmla="*/ 38 w 113"/>
                <a:gd name="T5" fmla="*/ 1 h 29"/>
                <a:gd name="T6" fmla="*/ 68 w 113"/>
                <a:gd name="T7" fmla="*/ 1 h 29"/>
                <a:gd name="T8" fmla="*/ 113 w 113"/>
                <a:gd name="T9" fmla="*/ 25 h 29"/>
                <a:gd name="T10" fmla="*/ 83 w 113"/>
                <a:gd name="T11" fmla="*/ 16 h 29"/>
                <a:gd name="T12" fmla="*/ 35 w 113"/>
                <a:gd name="T1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9">
                  <a:moveTo>
                    <a:pt x="35" y="16"/>
                  </a:moveTo>
                  <a:cubicBezTo>
                    <a:pt x="20" y="14"/>
                    <a:pt x="22" y="29"/>
                    <a:pt x="8" y="28"/>
                  </a:cubicBezTo>
                  <a:cubicBezTo>
                    <a:pt x="0" y="24"/>
                    <a:pt x="21" y="0"/>
                    <a:pt x="38" y="1"/>
                  </a:cubicBezTo>
                  <a:cubicBezTo>
                    <a:pt x="48" y="1"/>
                    <a:pt x="58" y="1"/>
                    <a:pt x="68" y="1"/>
                  </a:cubicBezTo>
                  <a:cubicBezTo>
                    <a:pt x="90" y="2"/>
                    <a:pt x="103" y="12"/>
                    <a:pt x="113" y="25"/>
                  </a:cubicBezTo>
                  <a:cubicBezTo>
                    <a:pt x="101" y="24"/>
                    <a:pt x="98" y="14"/>
                    <a:pt x="83" y="16"/>
                  </a:cubicBezTo>
                  <a:cubicBezTo>
                    <a:pt x="74" y="11"/>
                    <a:pt x="44" y="11"/>
                    <a:pt x="35" y="1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399"/>
            <p:cNvSpPr/>
            <p:nvPr/>
          </p:nvSpPr>
          <p:spPr bwMode="auto">
            <a:xfrm>
              <a:off x="14455775" y="1295400"/>
              <a:ext cx="25400" cy="49212"/>
            </a:xfrm>
            <a:custGeom>
              <a:avLst/>
              <a:gdLst>
                <a:gd name="T0" fmla="*/ 1 w 11"/>
                <a:gd name="T1" fmla="*/ 21 h 21"/>
                <a:gd name="T2" fmla="*/ 7 w 11"/>
                <a:gd name="T3" fmla="*/ 12 h 21"/>
                <a:gd name="T4" fmla="*/ 1 w 11"/>
                <a:gd name="T5" fmla="*/ 0 h 21"/>
                <a:gd name="T6" fmla="*/ 4 w 11"/>
                <a:gd name="T7" fmla="*/ 0 h 21"/>
                <a:gd name="T8" fmla="*/ 10 w 11"/>
                <a:gd name="T9" fmla="*/ 9 h 21"/>
                <a:gd name="T10" fmla="*/ 1 w 11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1">
                  <a:moveTo>
                    <a:pt x="1" y="21"/>
                  </a:moveTo>
                  <a:cubicBezTo>
                    <a:pt x="0" y="15"/>
                    <a:pt x="2" y="12"/>
                    <a:pt x="7" y="12"/>
                  </a:cubicBezTo>
                  <a:cubicBezTo>
                    <a:pt x="9" y="4"/>
                    <a:pt x="1" y="6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8" y="1"/>
                    <a:pt x="10" y="4"/>
                    <a:pt x="10" y="9"/>
                  </a:cubicBezTo>
                  <a:cubicBezTo>
                    <a:pt x="11" y="17"/>
                    <a:pt x="3" y="16"/>
                    <a:pt x="1" y="21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400"/>
            <p:cNvSpPr/>
            <p:nvPr/>
          </p:nvSpPr>
          <p:spPr bwMode="auto">
            <a:xfrm>
              <a:off x="14701838" y="1196975"/>
              <a:ext cx="20638" cy="90487"/>
            </a:xfrm>
            <a:custGeom>
              <a:avLst/>
              <a:gdLst>
                <a:gd name="T0" fmla="*/ 6 w 9"/>
                <a:gd name="T1" fmla="*/ 39 h 39"/>
                <a:gd name="T2" fmla="*/ 0 w 9"/>
                <a:gd name="T3" fmla="*/ 0 h 39"/>
                <a:gd name="T4" fmla="*/ 9 w 9"/>
                <a:gd name="T5" fmla="*/ 30 h 39"/>
                <a:gd name="T6" fmla="*/ 6 w 9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39"/>
                  </a:moveTo>
                  <a:cubicBezTo>
                    <a:pt x="1" y="29"/>
                    <a:pt x="0" y="15"/>
                    <a:pt x="0" y="0"/>
                  </a:cubicBezTo>
                  <a:cubicBezTo>
                    <a:pt x="8" y="5"/>
                    <a:pt x="6" y="20"/>
                    <a:pt x="9" y="30"/>
                  </a:cubicBezTo>
                  <a:cubicBezTo>
                    <a:pt x="5" y="30"/>
                    <a:pt x="6" y="35"/>
                    <a:pt x="6" y="39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401"/>
            <p:cNvSpPr/>
            <p:nvPr/>
          </p:nvSpPr>
          <p:spPr bwMode="auto">
            <a:xfrm>
              <a:off x="13730288" y="1301750"/>
              <a:ext cx="77788" cy="112712"/>
            </a:xfrm>
            <a:custGeom>
              <a:avLst/>
              <a:gdLst>
                <a:gd name="T0" fmla="*/ 34 w 34"/>
                <a:gd name="T1" fmla="*/ 0 h 48"/>
                <a:gd name="T2" fmla="*/ 16 w 34"/>
                <a:gd name="T3" fmla="*/ 48 h 48"/>
                <a:gd name="T4" fmla="*/ 1 w 34"/>
                <a:gd name="T5" fmla="*/ 12 h 48"/>
                <a:gd name="T6" fmla="*/ 34 w 34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48">
                  <a:moveTo>
                    <a:pt x="34" y="0"/>
                  </a:moveTo>
                  <a:cubicBezTo>
                    <a:pt x="18" y="9"/>
                    <a:pt x="8" y="22"/>
                    <a:pt x="16" y="48"/>
                  </a:cubicBezTo>
                  <a:cubicBezTo>
                    <a:pt x="1" y="46"/>
                    <a:pt x="0" y="30"/>
                    <a:pt x="1" y="12"/>
                  </a:cubicBezTo>
                  <a:cubicBezTo>
                    <a:pt x="11" y="7"/>
                    <a:pt x="19" y="0"/>
                    <a:pt x="34" y="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402"/>
            <p:cNvSpPr/>
            <p:nvPr/>
          </p:nvSpPr>
          <p:spPr bwMode="auto">
            <a:xfrm>
              <a:off x="13808075" y="1392238"/>
              <a:ext cx="44450" cy="42862"/>
            </a:xfrm>
            <a:custGeom>
              <a:avLst/>
              <a:gdLst>
                <a:gd name="T0" fmla="*/ 12 w 19"/>
                <a:gd name="T1" fmla="*/ 18 h 18"/>
                <a:gd name="T2" fmla="*/ 0 w 19"/>
                <a:gd name="T3" fmla="*/ 0 h 18"/>
                <a:gd name="T4" fmla="*/ 12 w 19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2" y="18"/>
                  </a:moveTo>
                  <a:cubicBezTo>
                    <a:pt x="3" y="17"/>
                    <a:pt x="3" y="7"/>
                    <a:pt x="0" y="0"/>
                  </a:cubicBezTo>
                  <a:cubicBezTo>
                    <a:pt x="9" y="1"/>
                    <a:pt x="19" y="10"/>
                    <a:pt x="12" y="1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403"/>
            <p:cNvSpPr/>
            <p:nvPr/>
          </p:nvSpPr>
          <p:spPr bwMode="auto">
            <a:xfrm>
              <a:off x="13606463" y="1609725"/>
              <a:ext cx="369888" cy="393700"/>
            </a:xfrm>
            <a:custGeom>
              <a:avLst/>
              <a:gdLst>
                <a:gd name="T0" fmla="*/ 48 w 159"/>
                <a:gd name="T1" fmla="*/ 159 h 169"/>
                <a:gd name="T2" fmla="*/ 147 w 159"/>
                <a:gd name="T3" fmla="*/ 27 h 169"/>
                <a:gd name="T4" fmla="*/ 18 w 159"/>
                <a:gd name="T5" fmla="*/ 6 h 169"/>
                <a:gd name="T6" fmla="*/ 36 w 159"/>
                <a:gd name="T7" fmla="*/ 153 h 169"/>
                <a:gd name="T8" fmla="*/ 3 w 159"/>
                <a:gd name="T9" fmla="*/ 99 h 169"/>
                <a:gd name="T10" fmla="*/ 3 w 159"/>
                <a:gd name="T11" fmla="*/ 63 h 169"/>
                <a:gd name="T12" fmla="*/ 9 w 159"/>
                <a:gd name="T13" fmla="*/ 0 h 169"/>
                <a:gd name="T14" fmla="*/ 156 w 159"/>
                <a:gd name="T15" fmla="*/ 21 h 169"/>
                <a:gd name="T16" fmla="*/ 105 w 159"/>
                <a:gd name="T17" fmla="*/ 168 h 169"/>
                <a:gd name="T18" fmla="*/ 48 w 159"/>
                <a:gd name="T19" fmla="*/ 1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9">
                  <a:moveTo>
                    <a:pt x="48" y="159"/>
                  </a:moveTo>
                  <a:cubicBezTo>
                    <a:pt x="127" y="167"/>
                    <a:pt x="152" y="76"/>
                    <a:pt x="147" y="27"/>
                  </a:cubicBezTo>
                  <a:cubicBezTo>
                    <a:pt x="98" y="14"/>
                    <a:pt x="69" y="15"/>
                    <a:pt x="18" y="6"/>
                  </a:cubicBezTo>
                  <a:cubicBezTo>
                    <a:pt x="13" y="48"/>
                    <a:pt x="0" y="125"/>
                    <a:pt x="36" y="153"/>
                  </a:cubicBezTo>
                  <a:cubicBezTo>
                    <a:pt x="16" y="144"/>
                    <a:pt x="8" y="123"/>
                    <a:pt x="3" y="99"/>
                  </a:cubicBezTo>
                  <a:cubicBezTo>
                    <a:pt x="3" y="87"/>
                    <a:pt x="3" y="75"/>
                    <a:pt x="3" y="63"/>
                  </a:cubicBezTo>
                  <a:cubicBezTo>
                    <a:pt x="5" y="42"/>
                    <a:pt x="8" y="22"/>
                    <a:pt x="9" y="0"/>
                  </a:cubicBezTo>
                  <a:cubicBezTo>
                    <a:pt x="64" y="1"/>
                    <a:pt x="118" y="3"/>
                    <a:pt x="156" y="21"/>
                  </a:cubicBezTo>
                  <a:cubicBezTo>
                    <a:pt x="159" y="78"/>
                    <a:pt x="138" y="137"/>
                    <a:pt x="105" y="168"/>
                  </a:cubicBezTo>
                  <a:cubicBezTo>
                    <a:pt x="83" y="168"/>
                    <a:pt x="60" y="169"/>
                    <a:pt x="48" y="15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404"/>
            <p:cNvSpPr/>
            <p:nvPr/>
          </p:nvSpPr>
          <p:spPr bwMode="auto">
            <a:xfrm>
              <a:off x="14666913" y="2139950"/>
              <a:ext cx="377825" cy="454025"/>
            </a:xfrm>
            <a:custGeom>
              <a:avLst/>
              <a:gdLst>
                <a:gd name="T0" fmla="*/ 147 w 162"/>
                <a:gd name="T1" fmla="*/ 9 h 195"/>
                <a:gd name="T2" fmla="*/ 162 w 162"/>
                <a:gd name="T3" fmla="*/ 132 h 195"/>
                <a:gd name="T4" fmla="*/ 90 w 162"/>
                <a:gd name="T5" fmla="*/ 60 h 195"/>
                <a:gd name="T6" fmla="*/ 12 w 162"/>
                <a:gd name="T7" fmla="*/ 195 h 195"/>
                <a:gd name="T8" fmla="*/ 0 w 162"/>
                <a:gd name="T9" fmla="*/ 33 h 195"/>
                <a:gd name="T10" fmla="*/ 45 w 162"/>
                <a:gd name="T11" fmla="*/ 0 h 195"/>
                <a:gd name="T12" fmla="*/ 147 w 162"/>
                <a:gd name="T13" fmla="*/ 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195">
                  <a:moveTo>
                    <a:pt x="147" y="9"/>
                  </a:moveTo>
                  <a:cubicBezTo>
                    <a:pt x="150" y="48"/>
                    <a:pt x="142" y="102"/>
                    <a:pt x="162" y="132"/>
                  </a:cubicBezTo>
                  <a:cubicBezTo>
                    <a:pt x="137" y="109"/>
                    <a:pt x="117" y="81"/>
                    <a:pt x="90" y="60"/>
                  </a:cubicBezTo>
                  <a:cubicBezTo>
                    <a:pt x="71" y="112"/>
                    <a:pt x="65" y="177"/>
                    <a:pt x="12" y="195"/>
                  </a:cubicBezTo>
                  <a:cubicBezTo>
                    <a:pt x="9" y="144"/>
                    <a:pt x="42" y="60"/>
                    <a:pt x="0" y="33"/>
                  </a:cubicBezTo>
                  <a:cubicBezTo>
                    <a:pt x="14" y="21"/>
                    <a:pt x="32" y="13"/>
                    <a:pt x="45" y="0"/>
                  </a:cubicBezTo>
                  <a:cubicBezTo>
                    <a:pt x="67" y="16"/>
                    <a:pt x="115" y="20"/>
                    <a:pt x="147" y="9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405"/>
            <p:cNvSpPr/>
            <p:nvPr/>
          </p:nvSpPr>
          <p:spPr bwMode="auto">
            <a:xfrm>
              <a:off x="14227175" y="2293938"/>
              <a:ext cx="195263" cy="203200"/>
            </a:xfrm>
            <a:custGeom>
              <a:avLst/>
              <a:gdLst>
                <a:gd name="T0" fmla="*/ 0 w 84"/>
                <a:gd name="T1" fmla="*/ 87 h 87"/>
                <a:gd name="T2" fmla="*/ 30 w 84"/>
                <a:gd name="T3" fmla="*/ 6 h 87"/>
                <a:gd name="T4" fmla="*/ 81 w 84"/>
                <a:gd name="T5" fmla="*/ 0 h 87"/>
                <a:gd name="T6" fmla="*/ 48 w 84"/>
                <a:gd name="T7" fmla="*/ 45 h 87"/>
                <a:gd name="T8" fmla="*/ 0 w 84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7">
                  <a:moveTo>
                    <a:pt x="0" y="87"/>
                  </a:moveTo>
                  <a:cubicBezTo>
                    <a:pt x="3" y="53"/>
                    <a:pt x="17" y="30"/>
                    <a:pt x="30" y="6"/>
                  </a:cubicBezTo>
                  <a:cubicBezTo>
                    <a:pt x="46" y="3"/>
                    <a:pt x="64" y="2"/>
                    <a:pt x="81" y="0"/>
                  </a:cubicBezTo>
                  <a:cubicBezTo>
                    <a:pt x="84" y="8"/>
                    <a:pt x="60" y="31"/>
                    <a:pt x="48" y="45"/>
                  </a:cubicBezTo>
                  <a:cubicBezTo>
                    <a:pt x="34" y="61"/>
                    <a:pt x="18" y="81"/>
                    <a:pt x="0" y="87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406"/>
            <p:cNvSpPr/>
            <p:nvPr/>
          </p:nvSpPr>
          <p:spPr bwMode="auto">
            <a:xfrm>
              <a:off x="13511213" y="2544763"/>
              <a:ext cx="1254125" cy="842962"/>
            </a:xfrm>
            <a:custGeom>
              <a:avLst/>
              <a:gdLst>
                <a:gd name="T0" fmla="*/ 176 w 539"/>
                <a:gd name="T1" fmla="*/ 339 h 362"/>
                <a:gd name="T2" fmla="*/ 62 w 539"/>
                <a:gd name="T3" fmla="*/ 33 h 362"/>
                <a:gd name="T4" fmla="*/ 176 w 539"/>
                <a:gd name="T5" fmla="*/ 102 h 362"/>
                <a:gd name="T6" fmla="*/ 302 w 539"/>
                <a:gd name="T7" fmla="*/ 156 h 362"/>
                <a:gd name="T8" fmla="*/ 494 w 539"/>
                <a:gd name="T9" fmla="*/ 0 h 362"/>
                <a:gd name="T10" fmla="*/ 479 w 539"/>
                <a:gd name="T11" fmla="*/ 45 h 362"/>
                <a:gd name="T12" fmla="*/ 488 w 539"/>
                <a:gd name="T13" fmla="*/ 51 h 362"/>
                <a:gd name="T14" fmla="*/ 539 w 539"/>
                <a:gd name="T15" fmla="*/ 258 h 362"/>
                <a:gd name="T16" fmla="*/ 260 w 539"/>
                <a:gd name="T17" fmla="*/ 339 h 362"/>
                <a:gd name="T18" fmla="*/ 176 w 539"/>
                <a:gd name="T19" fmla="*/ 339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9" h="362">
                  <a:moveTo>
                    <a:pt x="176" y="339"/>
                  </a:moveTo>
                  <a:cubicBezTo>
                    <a:pt x="0" y="362"/>
                    <a:pt x="27" y="139"/>
                    <a:pt x="62" y="33"/>
                  </a:cubicBezTo>
                  <a:cubicBezTo>
                    <a:pt x="104" y="47"/>
                    <a:pt x="136" y="78"/>
                    <a:pt x="176" y="102"/>
                  </a:cubicBezTo>
                  <a:cubicBezTo>
                    <a:pt x="211" y="123"/>
                    <a:pt x="258" y="155"/>
                    <a:pt x="302" y="156"/>
                  </a:cubicBezTo>
                  <a:cubicBezTo>
                    <a:pt x="394" y="158"/>
                    <a:pt x="445" y="59"/>
                    <a:pt x="494" y="0"/>
                  </a:cubicBezTo>
                  <a:cubicBezTo>
                    <a:pt x="498" y="12"/>
                    <a:pt x="492" y="40"/>
                    <a:pt x="479" y="45"/>
                  </a:cubicBezTo>
                  <a:cubicBezTo>
                    <a:pt x="480" y="55"/>
                    <a:pt x="491" y="37"/>
                    <a:pt x="488" y="51"/>
                  </a:cubicBezTo>
                  <a:cubicBezTo>
                    <a:pt x="488" y="137"/>
                    <a:pt x="520" y="191"/>
                    <a:pt x="539" y="258"/>
                  </a:cubicBezTo>
                  <a:cubicBezTo>
                    <a:pt x="468" y="312"/>
                    <a:pt x="390" y="336"/>
                    <a:pt x="260" y="339"/>
                  </a:cubicBezTo>
                  <a:cubicBezTo>
                    <a:pt x="232" y="339"/>
                    <a:pt x="204" y="339"/>
                    <a:pt x="176" y="339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407"/>
            <p:cNvSpPr/>
            <p:nvPr/>
          </p:nvSpPr>
          <p:spPr bwMode="auto">
            <a:xfrm>
              <a:off x="13877925" y="3775075"/>
              <a:ext cx="698500" cy="642937"/>
            </a:xfrm>
            <a:custGeom>
              <a:avLst/>
              <a:gdLst>
                <a:gd name="T0" fmla="*/ 0 w 300"/>
                <a:gd name="T1" fmla="*/ 9 h 276"/>
                <a:gd name="T2" fmla="*/ 144 w 300"/>
                <a:gd name="T3" fmla="*/ 0 h 276"/>
                <a:gd name="T4" fmla="*/ 300 w 300"/>
                <a:gd name="T5" fmla="*/ 261 h 276"/>
                <a:gd name="T6" fmla="*/ 204 w 300"/>
                <a:gd name="T7" fmla="*/ 267 h 276"/>
                <a:gd name="T8" fmla="*/ 150 w 300"/>
                <a:gd name="T9" fmla="*/ 204 h 276"/>
                <a:gd name="T10" fmla="*/ 0 w 300"/>
                <a:gd name="T11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276">
                  <a:moveTo>
                    <a:pt x="0" y="9"/>
                  </a:moveTo>
                  <a:cubicBezTo>
                    <a:pt x="51" y="9"/>
                    <a:pt x="93" y="0"/>
                    <a:pt x="144" y="0"/>
                  </a:cubicBezTo>
                  <a:cubicBezTo>
                    <a:pt x="169" y="114"/>
                    <a:pt x="256" y="166"/>
                    <a:pt x="300" y="261"/>
                  </a:cubicBezTo>
                  <a:cubicBezTo>
                    <a:pt x="270" y="257"/>
                    <a:pt x="234" y="276"/>
                    <a:pt x="204" y="267"/>
                  </a:cubicBezTo>
                  <a:cubicBezTo>
                    <a:pt x="189" y="263"/>
                    <a:pt x="163" y="219"/>
                    <a:pt x="150" y="204"/>
                  </a:cubicBezTo>
                  <a:cubicBezTo>
                    <a:pt x="98" y="145"/>
                    <a:pt x="23" y="82"/>
                    <a:pt x="0" y="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408"/>
            <p:cNvSpPr/>
            <p:nvPr/>
          </p:nvSpPr>
          <p:spPr bwMode="auto">
            <a:xfrm>
              <a:off x="13515975" y="1017588"/>
              <a:ext cx="111125" cy="12700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C9B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409"/>
            <p:cNvSpPr/>
            <p:nvPr/>
          </p:nvSpPr>
          <p:spPr bwMode="auto">
            <a:xfrm>
              <a:off x="13425488" y="1071563"/>
              <a:ext cx="287338" cy="274637"/>
            </a:xfrm>
            <a:custGeom>
              <a:avLst/>
              <a:gdLst>
                <a:gd name="T0" fmla="*/ 120 w 124"/>
                <a:gd name="T1" fmla="*/ 69 h 118"/>
                <a:gd name="T2" fmla="*/ 90 w 124"/>
                <a:gd name="T3" fmla="*/ 54 h 118"/>
                <a:gd name="T4" fmla="*/ 9 w 124"/>
                <a:gd name="T5" fmla="*/ 90 h 118"/>
                <a:gd name="T6" fmla="*/ 0 w 124"/>
                <a:gd name="T7" fmla="*/ 57 h 118"/>
                <a:gd name="T8" fmla="*/ 120 w 124"/>
                <a:gd name="T9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18">
                  <a:moveTo>
                    <a:pt x="120" y="69"/>
                  </a:moveTo>
                  <a:cubicBezTo>
                    <a:pt x="110" y="74"/>
                    <a:pt x="100" y="58"/>
                    <a:pt x="90" y="54"/>
                  </a:cubicBezTo>
                  <a:cubicBezTo>
                    <a:pt x="88" y="91"/>
                    <a:pt x="40" y="118"/>
                    <a:pt x="9" y="90"/>
                  </a:cubicBezTo>
                  <a:cubicBezTo>
                    <a:pt x="3" y="82"/>
                    <a:pt x="10" y="61"/>
                    <a:pt x="0" y="57"/>
                  </a:cubicBezTo>
                  <a:cubicBezTo>
                    <a:pt x="14" y="0"/>
                    <a:pt x="124" y="19"/>
                    <a:pt x="120" y="6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410"/>
            <p:cNvSpPr/>
            <p:nvPr/>
          </p:nvSpPr>
          <p:spPr bwMode="auto">
            <a:xfrm>
              <a:off x="13881100" y="995363"/>
              <a:ext cx="11113" cy="139700"/>
            </a:xfrm>
            <a:custGeom>
              <a:avLst/>
              <a:gdLst>
                <a:gd name="T0" fmla="*/ 5 w 5"/>
                <a:gd name="T1" fmla="*/ 60 h 60"/>
                <a:gd name="T2" fmla="*/ 5 w 5"/>
                <a:gd name="T3" fmla="*/ 0 h 60"/>
                <a:gd name="T4" fmla="*/ 5 w 5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5" y="60"/>
                  </a:moveTo>
                  <a:cubicBezTo>
                    <a:pt x="0" y="47"/>
                    <a:pt x="0" y="13"/>
                    <a:pt x="5" y="0"/>
                  </a:cubicBezTo>
                  <a:cubicBezTo>
                    <a:pt x="5" y="20"/>
                    <a:pt x="5" y="40"/>
                    <a:pt x="5" y="60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411"/>
            <p:cNvSpPr/>
            <p:nvPr/>
          </p:nvSpPr>
          <p:spPr bwMode="auto">
            <a:xfrm>
              <a:off x="14138275" y="1176338"/>
              <a:ext cx="338138" cy="244475"/>
            </a:xfrm>
            <a:custGeom>
              <a:avLst/>
              <a:gdLst>
                <a:gd name="T0" fmla="*/ 137 w 145"/>
                <a:gd name="T1" fmla="*/ 72 h 105"/>
                <a:gd name="T2" fmla="*/ 131 w 145"/>
                <a:gd name="T3" fmla="*/ 75 h 105"/>
                <a:gd name="T4" fmla="*/ 89 w 145"/>
                <a:gd name="T5" fmla="*/ 39 h 105"/>
                <a:gd name="T6" fmla="*/ 2 w 145"/>
                <a:gd name="T7" fmla="*/ 63 h 105"/>
                <a:gd name="T8" fmla="*/ 5 w 145"/>
                <a:gd name="T9" fmla="*/ 30 h 105"/>
                <a:gd name="T10" fmla="*/ 137 w 145"/>
                <a:gd name="T11" fmla="*/ 51 h 105"/>
                <a:gd name="T12" fmla="*/ 143 w 145"/>
                <a:gd name="T13" fmla="*/ 63 h 105"/>
                <a:gd name="T14" fmla="*/ 137 w 145"/>
                <a:gd name="T15" fmla="*/ 7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05">
                  <a:moveTo>
                    <a:pt x="137" y="72"/>
                  </a:moveTo>
                  <a:cubicBezTo>
                    <a:pt x="136" y="74"/>
                    <a:pt x="134" y="75"/>
                    <a:pt x="131" y="75"/>
                  </a:cubicBezTo>
                  <a:cubicBezTo>
                    <a:pt x="121" y="59"/>
                    <a:pt x="111" y="43"/>
                    <a:pt x="89" y="39"/>
                  </a:cubicBezTo>
                  <a:cubicBezTo>
                    <a:pt x="104" y="105"/>
                    <a:pt x="15" y="105"/>
                    <a:pt x="2" y="63"/>
                  </a:cubicBezTo>
                  <a:cubicBezTo>
                    <a:pt x="0" y="45"/>
                    <a:pt x="18" y="42"/>
                    <a:pt x="5" y="30"/>
                  </a:cubicBezTo>
                  <a:cubicBezTo>
                    <a:pt x="45" y="0"/>
                    <a:pt x="117" y="12"/>
                    <a:pt x="137" y="51"/>
                  </a:cubicBezTo>
                  <a:cubicBezTo>
                    <a:pt x="137" y="57"/>
                    <a:pt x="145" y="55"/>
                    <a:pt x="143" y="63"/>
                  </a:cubicBezTo>
                  <a:cubicBezTo>
                    <a:pt x="138" y="63"/>
                    <a:pt x="136" y="66"/>
                    <a:pt x="137" y="72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413"/>
            <p:cNvSpPr/>
            <p:nvPr/>
          </p:nvSpPr>
          <p:spPr bwMode="auto">
            <a:xfrm>
              <a:off x="14712950" y="1266825"/>
              <a:ext cx="52388" cy="252412"/>
            </a:xfrm>
            <a:custGeom>
              <a:avLst/>
              <a:gdLst>
                <a:gd name="T0" fmla="*/ 4 w 22"/>
                <a:gd name="T1" fmla="*/ 0 h 108"/>
                <a:gd name="T2" fmla="*/ 22 w 22"/>
                <a:gd name="T3" fmla="*/ 108 h 108"/>
                <a:gd name="T4" fmla="*/ 1 w 22"/>
                <a:gd name="T5" fmla="*/ 9 h 108"/>
                <a:gd name="T6" fmla="*/ 4 w 22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08">
                  <a:moveTo>
                    <a:pt x="4" y="0"/>
                  </a:moveTo>
                  <a:cubicBezTo>
                    <a:pt x="13" y="33"/>
                    <a:pt x="18" y="70"/>
                    <a:pt x="22" y="108"/>
                  </a:cubicBezTo>
                  <a:cubicBezTo>
                    <a:pt x="12" y="78"/>
                    <a:pt x="3" y="47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414"/>
            <p:cNvSpPr/>
            <p:nvPr/>
          </p:nvSpPr>
          <p:spPr bwMode="auto">
            <a:xfrm>
              <a:off x="13161963" y="1357313"/>
              <a:ext cx="11113" cy="112712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415"/>
            <p:cNvSpPr/>
            <p:nvPr/>
          </p:nvSpPr>
          <p:spPr bwMode="auto">
            <a:xfrm>
              <a:off x="15322550" y="1316038"/>
              <a:ext cx="12700" cy="90487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416"/>
            <p:cNvSpPr/>
            <p:nvPr/>
          </p:nvSpPr>
          <p:spPr bwMode="auto">
            <a:xfrm>
              <a:off x="14946313" y="1814513"/>
              <a:ext cx="90488" cy="11112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417"/>
            <p:cNvSpPr/>
            <p:nvPr/>
          </p:nvSpPr>
          <p:spPr bwMode="auto">
            <a:xfrm>
              <a:off x="14835188" y="1895475"/>
              <a:ext cx="209550" cy="230187"/>
            </a:xfrm>
            <a:custGeom>
              <a:avLst/>
              <a:gdLst>
                <a:gd name="T0" fmla="*/ 54 w 90"/>
                <a:gd name="T1" fmla="*/ 21 h 99"/>
                <a:gd name="T2" fmla="*/ 0 w 90"/>
                <a:gd name="T3" fmla="*/ 66 h 99"/>
                <a:gd name="T4" fmla="*/ 48 w 90"/>
                <a:gd name="T5" fmla="*/ 39 h 99"/>
                <a:gd name="T6" fmla="*/ 33 w 90"/>
                <a:gd name="T7" fmla="*/ 30 h 99"/>
                <a:gd name="T8" fmla="*/ 3 w 90"/>
                <a:gd name="T9" fmla="*/ 54 h 99"/>
                <a:gd name="T10" fmla="*/ 84 w 90"/>
                <a:gd name="T11" fmla="*/ 3 h 99"/>
                <a:gd name="T12" fmla="*/ 54 w 90"/>
                <a:gd name="T13" fmla="*/ 2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99">
                  <a:moveTo>
                    <a:pt x="54" y="21"/>
                  </a:moveTo>
                  <a:cubicBezTo>
                    <a:pt x="79" y="57"/>
                    <a:pt x="25" y="99"/>
                    <a:pt x="0" y="66"/>
                  </a:cubicBezTo>
                  <a:cubicBezTo>
                    <a:pt x="27" y="68"/>
                    <a:pt x="44" y="60"/>
                    <a:pt x="48" y="39"/>
                  </a:cubicBezTo>
                  <a:cubicBezTo>
                    <a:pt x="44" y="35"/>
                    <a:pt x="41" y="30"/>
                    <a:pt x="33" y="30"/>
                  </a:cubicBezTo>
                  <a:cubicBezTo>
                    <a:pt x="18" y="33"/>
                    <a:pt x="19" y="52"/>
                    <a:pt x="3" y="54"/>
                  </a:cubicBezTo>
                  <a:cubicBezTo>
                    <a:pt x="3" y="22"/>
                    <a:pt x="39" y="0"/>
                    <a:pt x="84" y="3"/>
                  </a:cubicBezTo>
                  <a:cubicBezTo>
                    <a:pt x="90" y="14"/>
                    <a:pt x="70" y="22"/>
                    <a:pt x="54" y="21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419"/>
            <p:cNvSpPr/>
            <p:nvPr/>
          </p:nvSpPr>
          <p:spPr bwMode="auto">
            <a:xfrm>
              <a:off x="13711238" y="2214563"/>
              <a:ext cx="101600" cy="100012"/>
            </a:xfrm>
            <a:custGeom>
              <a:avLst/>
              <a:gdLst>
                <a:gd name="T0" fmla="*/ 42 w 44"/>
                <a:gd name="T1" fmla="*/ 16 h 43"/>
                <a:gd name="T2" fmla="*/ 42 w 44"/>
                <a:gd name="T3" fmla="*/ 43 h 43"/>
                <a:gd name="T4" fmla="*/ 0 w 44"/>
                <a:gd name="T5" fmla="*/ 4 h 43"/>
                <a:gd name="T6" fmla="*/ 42 w 44"/>
                <a:gd name="T7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3">
                  <a:moveTo>
                    <a:pt x="42" y="16"/>
                  </a:moveTo>
                  <a:cubicBezTo>
                    <a:pt x="44" y="30"/>
                    <a:pt x="37" y="33"/>
                    <a:pt x="42" y="43"/>
                  </a:cubicBezTo>
                  <a:cubicBezTo>
                    <a:pt x="22" y="36"/>
                    <a:pt x="17" y="14"/>
                    <a:pt x="0" y="4"/>
                  </a:cubicBezTo>
                  <a:cubicBezTo>
                    <a:pt x="10" y="0"/>
                    <a:pt x="28" y="14"/>
                    <a:pt x="42" y="16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421"/>
            <p:cNvSpPr/>
            <p:nvPr/>
          </p:nvSpPr>
          <p:spPr bwMode="auto">
            <a:xfrm>
              <a:off x="13830300" y="2259013"/>
              <a:ext cx="446088" cy="273050"/>
            </a:xfrm>
            <a:custGeom>
              <a:avLst/>
              <a:gdLst>
                <a:gd name="T0" fmla="*/ 189 w 192"/>
                <a:gd name="T1" fmla="*/ 21 h 117"/>
                <a:gd name="T2" fmla="*/ 165 w 192"/>
                <a:gd name="T3" fmla="*/ 75 h 117"/>
                <a:gd name="T4" fmla="*/ 162 w 192"/>
                <a:gd name="T5" fmla="*/ 111 h 117"/>
                <a:gd name="T6" fmla="*/ 0 w 192"/>
                <a:gd name="T7" fmla="*/ 33 h 117"/>
                <a:gd name="T8" fmla="*/ 0 w 192"/>
                <a:gd name="T9" fmla="*/ 0 h 117"/>
                <a:gd name="T10" fmla="*/ 189 w 192"/>
                <a:gd name="T11" fmla="*/ 2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117">
                  <a:moveTo>
                    <a:pt x="189" y="21"/>
                  </a:moveTo>
                  <a:cubicBezTo>
                    <a:pt x="192" y="31"/>
                    <a:pt x="171" y="51"/>
                    <a:pt x="165" y="75"/>
                  </a:cubicBezTo>
                  <a:cubicBezTo>
                    <a:pt x="162" y="87"/>
                    <a:pt x="164" y="99"/>
                    <a:pt x="162" y="111"/>
                  </a:cubicBezTo>
                  <a:cubicBezTo>
                    <a:pt x="87" y="117"/>
                    <a:pt x="53" y="5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56" y="14"/>
                    <a:pt x="116" y="24"/>
                    <a:pt x="189" y="21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422"/>
            <p:cNvSpPr/>
            <p:nvPr/>
          </p:nvSpPr>
          <p:spPr bwMode="auto">
            <a:xfrm>
              <a:off x="15020925" y="2154238"/>
              <a:ext cx="15875" cy="153987"/>
            </a:xfrm>
            <a:custGeom>
              <a:avLst/>
              <a:gdLst>
                <a:gd name="T0" fmla="*/ 7 w 7"/>
                <a:gd name="T1" fmla="*/ 0 h 66"/>
                <a:gd name="T2" fmla="*/ 7 w 7"/>
                <a:gd name="T3" fmla="*/ 66 h 66"/>
                <a:gd name="T4" fmla="*/ 4 w 7"/>
                <a:gd name="T5" fmla="*/ 0 h 66"/>
                <a:gd name="T6" fmla="*/ 7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7" y="0"/>
                  </a:moveTo>
                  <a:cubicBezTo>
                    <a:pt x="7" y="22"/>
                    <a:pt x="7" y="44"/>
                    <a:pt x="7" y="66"/>
                  </a:cubicBezTo>
                  <a:cubicBezTo>
                    <a:pt x="0" y="50"/>
                    <a:pt x="6" y="2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423"/>
            <p:cNvSpPr/>
            <p:nvPr/>
          </p:nvSpPr>
          <p:spPr bwMode="auto">
            <a:xfrm>
              <a:off x="13287375" y="2593975"/>
              <a:ext cx="349250" cy="342900"/>
            </a:xfrm>
            <a:custGeom>
              <a:avLst/>
              <a:gdLst>
                <a:gd name="T0" fmla="*/ 140 w 150"/>
                <a:gd name="T1" fmla="*/ 15 h 147"/>
                <a:gd name="T2" fmla="*/ 146 w 150"/>
                <a:gd name="T3" fmla="*/ 15 h 147"/>
                <a:gd name="T4" fmla="*/ 86 w 150"/>
                <a:gd name="T5" fmla="*/ 141 h 147"/>
                <a:gd name="T6" fmla="*/ 2 w 150"/>
                <a:gd name="T7" fmla="*/ 84 h 147"/>
                <a:gd name="T8" fmla="*/ 35 w 150"/>
                <a:gd name="T9" fmla="*/ 0 h 147"/>
                <a:gd name="T10" fmla="*/ 92 w 150"/>
                <a:gd name="T11" fmla="*/ 15 h 147"/>
                <a:gd name="T12" fmla="*/ 140 w 150"/>
                <a:gd name="T13" fmla="*/ 1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47">
                  <a:moveTo>
                    <a:pt x="140" y="15"/>
                  </a:moveTo>
                  <a:cubicBezTo>
                    <a:pt x="142" y="15"/>
                    <a:pt x="144" y="15"/>
                    <a:pt x="146" y="15"/>
                  </a:cubicBezTo>
                  <a:cubicBezTo>
                    <a:pt x="150" y="56"/>
                    <a:pt x="125" y="123"/>
                    <a:pt x="86" y="141"/>
                  </a:cubicBezTo>
                  <a:cubicBezTo>
                    <a:pt x="28" y="147"/>
                    <a:pt x="0" y="124"/>
                    <a:pt x="2" y="84"/>
                  </a:cubicBezTo>
                  <a:cubicBezTo>
                    <a:pt x="3" y="54"/>
                    <a:pt x="39" y="31"/>
                    <a:pt x="35" y="0"/>
                  </a:cubicBezTo>
                  <a:cubicBezTo>
                    <a:pt x="53" y="6"/>
                    <a:pt x="68" y="15"/>
                    <a:pt x="92" y="15"/>
                  </a:cubicBezTo>
                  <a:cubicBezTo>
                    <a:pt x="101" y="20"/>
                    <a:pt x="131" y="20"/>
                    <a:pt x="140" y="15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424"/>
            <p:cNvSpPr/>
            <p:nvPr/>
          </p:nvSpPr>
          <p:spPr bwMode="auto">
            <a:xfrm>
              <a:off x="13501688" y="2628900"/>
              <a:ext cx="111125" cy="12700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425"/>
            <p:cNvSpPr/>
            <p:nvPr/>
          </p:nvSpPr>
          <p:spPr bwMode="auto">
            <a:xfrm>
              <a:off x="13266738" y="2762250"/>
              <a:ext cx="11113" cy="84137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426"/>
            <p:cNvSpPr/>
            <p:nvPr/>
          </p:nvSpPr>
          <p:spPr bwMode="auto">
            <a:xfrm>
              <a:off x="13396913" y="2951163"/>
              <a:ext cx="69850" cy="11112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428"/>
            <p:cNvSpPr/>
            <p:nvPr/>
          </p:nvSpPr>
          <p:spPr bwMode="auto">
            <a:xfrm>
              <a:off x="14527213" y="3397250"/>
              <a:ext cx="574675" cy="527050"/>
            </a:xfrm>
            <a:custGeom>
              <a:avLst/>
              <a:gdLst>
                <a:gd name="T0" fmla="*/ 0 w 247"/>
                <a:gd name="T1" fmla="*/ 117 h 226"/>
                <a:gd name="T2" fmla="*/ 114 w 247"/>
                <a:gd name="T3" fmla="*/ 54 h 226"/>
                <a:gd name="T4" fmla="*/ 141 w 247"/>
                <a:gd name="T5" fmla="*/ 99 h 226"/>
                <a:gd name="T6" fmla="*/ 132 w 247"/>
                <a:gd name="T7" fmla="*/ 60 h 226"/>
                <a:gd name="T8" fmla="*/ 207 w 247"/>
                <a:gd name="T9" fmla="*/ 0 h 226"/>
                <a:gd name="T10" fmla="*/ 246 w 247"/>
                <a:gd name="T11" fmla="*/ 54 h 226"/>
                <a:gd name="T12" fmla="*/ 198 w 247"/>
                <a:gd name="T13" fmla="*/ 132 h 226"/>
                <a:gd name="T14" fmla="*/ 111 w 247"/>
                <a:gd name="T15" fmla="*/ 219 h 226"/>
                <a:gd name="T16" fmla="*/ 0 w 247"/>
                <a:gd name="T17" fmla="*/ 117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26">
                  <a:moveTo>
                    <a:pt x="0" y="117"/>
                  </a:moveTo>
                  <a:cubicBezTo>
                    <a:pt x="46" y="104"/>
                    <a:pt x="76" y="75"/>
                    <a:pt x="114" y="54"/>
                  </a:cubicBezTo>
                  <a:cubicBezTo>
                    <a:pt x="122" y="70"/>
                    <a:pt x="125" y="91"/>
                    <a:pt x="141" y="99"/>
                  </a:cubicBezTo>
                  <a:cubicBezTo>
                    <a:pt x="150" y="86"/>
                    <a:pt x="135" y="71"/>
                    <a:pt x="132" y="60"/>
                  </a:cubicBezTo>
                  <a:cubicBezTo>
                    <a:pt x="153" y="36"/>
                    <a:pt x="186" y="24"/>
                    <a:pt x="207" y="0"/>
                  </a:cubicBezTo>
                  <a:cubicBezTo>
                    <a:pt x="228" y="8"/>
                    <a:pt x="247" y="31"/>
                    <a:pt x="246" y="54"/>
                  </a:cubicBezTo>
                  <a:cubicBezTo>
                    <a:pt x="245" y="77"/>
                    <a:pt x="214" y="107"/>
                    <a:pt x="198" y="132"/>
                  </a:cubicBezTo>
                  <a:cubicBezTo>
                    <a:pt x="181" y="158"/>
                    <a:pt x="154" y="226"/>
                    <a:pt x="111" y="219"/>
                  </a:cubicBezTo>
                  <a:cubicBezTo>
                    <a:pt x="64" y="211"/>
                    <a:pt x="34" y="151"/>
                    <a:pt x="0" y="11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429"/>
            <p:cNvSpPr/>
            <p:nvPr/>
          </p:nvSpPr>
          <p:spPr bwMode="auto">
            <a:xfrm>
              <a:off x="13193713" y="2139950"/>
              <a:ext cx="1533525" cy="766762"/>
            </a:xfrm>
            <a:custGeom>
              <a:avLst/>
              <a:gdLst>
                <a:gd name="T0" fmla="*/ 132 w 659"/>
                <a:gd name="T1" fmla="*/ 201 h 329"/>
                <a:gd name="T2" fmla="*/ 165 w 659"/>
                <a:gd name="T3" fmla="*/ 21 h 329"/>
                <a:gd name="T4" fmla="*/ 228 w 659"/>
                <a:gd name="T5" fmla="*/ 60 h 329"/>
                <a:gd name="T6" fmla="*/ 288 w 659"/>
                <a:gd name="T7" fmla="*/ 102 h 329"/>
                <a:gd name="T8" fmla="*/ 414 w 659"/>
                <a:gd name="T9" fmla="*/ 177 h 329"/>
                <a:gd name="T10" fmla="*/ 537 w 659"/>
                <a:gd name="T11" fmla="*/ 63 h 329"/>
                <a:gd name="T12" fmla="*/ 621 w 659"/>
                <a:gd name="T13" fmla="*/ 39 h 329"/>
                <a:gd name="T14" fmla="*/ 603 w 659"/>
                <a:gd name="T15" fmla="*/ 189 h 329"/>
                <a:gd name="T16" fmla="*/ 414 w 659"/>
                <a:gd name="T17" fmla="*/ 315 h 329"/>
                <a:gd name="T18" fmla="*/ 306 w 659"/>
                <a:gd name="T19" fmla="*/ 258 h 329"/>
                <a:gd name="T20" fmla="*/ 207 w 659"/>
                <a:gd name="T21" fmla="*/ 195 h 329"/>
                <a:gd name="T22" fmla="*/ 165 w 659"/>
                <a:gd name="T23" fmla="*/ 201 h 329"/>
                <a:gd name="T24" fmla="*/ 132 w 659"/>
                <a:gd name="T25" fmla="*/ 20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9" h="329">
                  <a:moveTo>
                    <a:pt x="132" y="201"/>
                  </a:moveTo>
                  <a:cubicBezTo>
                    <a:pt x="0" y="189"/>
                    <a:pt x="33" y="0"/>
                    <a:pt x="165" y="21"/>
                  </a:cubicBezTo>
                  <a:cubicBezTo>
                    <a:pt x="184" y="24"/>
                    <a:pt x="209" y="45"/>
                    <a:pt x="228" y="60"/>
                  </a:cubicBezTo>
                  <a:cubicBezTo>
                    <a:pt x="247" y="75"/>
                    <a:pt x="270" y="89"/>
                    <a:pt x="288" y="102"/>
                  </a:cubicBezTo>
                  <a:cubicBezTo>
                    <a:pt x="325" y="129"/>
                    <a:pt x="372" y="177"/>
                    <a:pt x="414" y="177"/>
                  </a:cubicBezTo>
                  <a:cubicBezTo>
                    <a:pt x="480" y="177"/>
                    <a:pt x="504" y="98"/>
                    <a:pt x="537" y="63"/>
                  </a:cubicBezTo>
                  <a:cubicBezTo>
                    <a:pt x="572" y="62"/>
                    <a:pt x="591" y="45"/>
                    <a:pt x="621" y="39"/>
                  </a:cubicBezTo>
                  <a:cubicBezTo>
                    <a:pt x="659" y="82"/>
                    <a:pt x="629" y="146"/>
                    <a:pt x="603" y="189"/>
                  </a:cubicBezTo>
                  <a:cubicBezTo>
                    <a:pt x="573" y="238"/>
                    <a:pt x="498" y="329"/>
                    <a:pt x="414" y="315"/>
                  </a:cubicBezTo>
                  <a:cubicBezTo>
                    <a:pt x="377" y="309"/>
                    <a:pt x="336" y="276"/>
                    <a:pt x="306" y="258"/>
                  </a:cubicBezTo>
                  <a:cubicBezTo>
                    <a:pt x="271" y="237"/>
                    <a:pt x="240" y="215"/>
                    <a:pt x="207" y="195"/>
                  </a:cubicBezTo>
                  <a:cubicBezTo>
                    <a:pt x="199" y="192"/>
                    <a:pt x="182" y="203"/>
                    <a:pt x="165" y="201"/>
                  </a:cubicBezTo>
                  <a:cubicBezTo>
                    <a:pt x="154" y="201"/>
                    <a:pt x="143" y="201"/>
                    <a:pt x="132" y="201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430"/>
            <p:cNvSpPr/>
            <p:nvPr/>
          </p:nvSpPr>
          <p:spPr bwMode="auto">
            <a:xfrm>
              <a:off x="13555663" y="2901950"/>
              <a:ext cx="25400" cy="119062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431"/>
            <p:cNvSpPr>
              <a:spLocks noEditPoints="1"/>
            </p:cNvSpPr>
            <p:nvPr/>
          </p:nvSpPr>
          <p:spPr bwMode="auto">
            <a:xfrm>
              <a:off x="14576425" y="842963"/>
              <a:ext cx="349250" cy="292100"/>
            </a:xfrm>
            <a:custGeom>
              <a:avLst/>
              <a:gdLst>
                <a:gd name="T0" fmla="*/ 150 w 150"/>
                <a:gd name="T1" fmla="*/ 86 h 125"/>
                <a:gd name="T2" fmla="*/ 15 w 150"/>
                <a:gd name="T3" fmla="*/ 125 h 125"/>
                <a:gd name="T4" fmla="*/ 0 w 150"/>
                <a:gd name="T5" fmla="*/ 77 h 125"/>
                <a:gd name="T6" fmla="*/ 150 w 150"/>
                <a:gd name="T7" fmla="*/ 86 h 125"/>
                <a:gd name="T8" fmla="*/ 21 w 150"/>
                <a:gd name="T9" fmla="*/ 104 h 125"/>
                <a:gd name="T10" fmla="*/ 132 w 150"/>
                <a:gd name="T11" fmla="*/ 77 h 125"/>
                <a:gd name="T12" fmla="*/ 21 w 150"/>
                <a:gd name="T13" fmla="*/ 10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25">
                  <a:moveTo>
                    <a:pt x="150" y="86"/>
                  </a:moveTo>
                  <a:cubicBezTo>
                    <a:pt x="112" y="106"/>
                    <a:pt x="65" y="117"/>
                    <a:pt x="15" y="125"/>
                  </a:cubicBezTo>
                  <a:cubicBezTo>
                    <a:pt x="4" y="115"/>
                    <a:pt x="0" y="98"/>
                    <a:pt x="0" y="77"/>
                  </a:cubicBezTo>
                  <a:cubicBezTo>
                    <a:pt x="29" y="38"/>
                    <a:pt x="145" y="0"/>
                    <a:pt x="150" y="86"/>
                  </a:cubicBezTo>
                  <a:close/>
                  <a:moveTo>
                    <a:pt x="21" y="104"/>
                  </a:moveTo>
                  <a:cubicBezTo>
                    <a:pt x="62" y="99"/>
                    <a:pt x="98" y="89"/>
                    <a:pt x="132" y="77"/>
                  </a:cubicBezTo>
                  <a:cubicBezTo>
                    <a:pt x="114" y="25"/>
                    <a:pt x="10" y="51"/>
                    <a:pt x="21" y="104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432"/>
            <p:cNvSpPr/>
            <p:nvPr/>
          </p:nvSpPr>
          <p:spPr bwMode="auto">
            <a:xfrm>
              <a:off x="13968413" y="344488"/>
              <a:ext cx="104775" cy="28575"/>
            </a:xfrm>
            <a:custGeom>
              <a:avLst/>
              <a:gdLst>
                <a:gd name="T0" fmla="*/ 0 w 45"/>
                <a:gd name="T1" fmla="*/ 9 h 12"/>
                <a:gd name="T2" fmla="*/ 33 w 45"/>
                <a:gd name="T3" fmla="*/ 3 h 12"/>
                <a:gd name="T4" fmla="*/ 45 w 45"/>
                <a:gd name="T5" fmla="*/ 9 h 12"/>
                <a:gd name="T6" fmla="*/ 0 w 45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">
                  <a:moveTo>
                    <a:pt x="0" y="9"/>
                  </a:moveTo>
                  <a:cubicBezTo>
                    <a:pt x="4" y="0"/>
                    <a:pt x="29" y="12"/>
                    <a:pt x="33" y="3"/>
                  </a:cubicBezTo>
                  <a:cubicBezTo>
                    <a:pt x="39" y="3"/>
                    <a:pt x="43" y="5"/>
                    <a:pt x="45" y="9"/>
                  </a:cubicBezTo>
                  <a:cubicBezTo>
                    <a:pt x="30" y="9"/>
                    <a:pt x="15" y="9"/>
                    <a:pt x="0" y="9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433"/>
            <p:cNvSpPr/>
            <p:nvPr/>
          </p:nvSpPr>
          <p:spPr bwMode="auto">
            <a:xfrm>
              <a:off x="13935075" y="388938"/>
              <a:ext cx="160338" cy="12700"/>
            </a:xfrm>
            <a:custGeom>
              <a:avLst/>
              <a:gdLst>
                <a:gd name="T0" fmla="*/ 0 w 69"/>
                <a:gd name="T1" fmla="*/ 5 h 5"/>
                <a:gd name="T2" fmla="*/ 69 w 69"/>
                <a:gd name="T3" fmla="*/ 5 h 5"/>
                <a:gd name="T4" fmla="*/ 0 w 6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762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435"/>
            <p:cNvSpPr/>
            <p:nvPr/>
          </p:nvSpPr>
          <p:spPr bwMode="auto">
            <a:xfrm>
              <a:off x="13246100" y="1357313"/>
              <a:ext cx="11113" cy="153987"/>
            </a:xfrm>
            <a:custGeom>
              <a:avLst/>
              <a:gdLst>
                <a:gd name="T0" fmla="*/ 5 w 5"/>
                <a:gd name="T1" fmla="*/ 0 h 66"/>
                <a:gd name="T2" fmla="*/ 5 w 5"/>
                <a:gd name="T3" fmla="*/ 66 h 66"/>
                <a:gd name="T4" fmla="*/ 5 w 5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6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4A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436"/>
            <p:cNvSpPr/>
            <p:nvPr/>
          </p:nvSpPr>
          <p:spPr bwMode="auto">
            <a:xfrm>
              <a:off x="13606463" y="1624013"/>
              <a:ext cx="354013" cy="374650"/>
            </a:xfrm>
            <a:custGeom>
              <a:avLst/>
              <a:gdLst>
                <a:gd name="T0" fmla="*/ 36 w 152"/>
                <a:gd name="T1" fmla="*/ 147 h 161"/>
                <a:gd name="T2" fmla="*/ 18 w 152"/>
                <a:gd name="T3" fmla="*/ 0 h 161"/>
                <a:gd name="T4" fmla="*/ 147 w 152"/>
                <a:gd name="T5" fmla="*/ 21 h 161"/>
                <a:gd name="T6" fmla="*/ 48 w 152"/>
                <a:gd name="T7" fmla="*/ 153 h 161"/>
                <a:gd name="T8" fmla="*/ 36 w 152"/>
                <a:gd name="T9" fmla="*/ 14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61">
                  <a:moveTo>
                    <a:pt x="36" y="147"/>
                  </a:moveTo>
                  <a:cubicBezTo>
                    <a:pt x="0" y="119"/>
                    <a:pt x="13" y="42"/>
                    <a:pt x="18" y="0"/>
                  </a:cubicBezTo>
                  <a:cubicBezTo>
                    <a:pt x="69" y="9"/>
                    <a:pt x="98" y="8"/>
                    <a:pt x="147" y="21"/>
                  </a:cubicBezTo>
                  <a:cubicBezTo>
                    <a:pt x="152" y="70"/>
                    <a:pt x="127" y="161"/>
                    <a:pt x="48" y="153"/>
                  </a:cubicBezTo>
                  <a:cubicBezTo>
                    <a:pt x="42" y="153"/>
                    <a:pt x="38" y="151"/>
                    <a:pt x="36" y="147"/>
                  </a:cubicBezTo>
                  <a:close/>
                </a:path>
              </a:pathLst>
            </a:custGeom>
            <a:solidFill>
              <a:srgbClr val="80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437"/>
            <p:cNvSpPr/>
            <p:nvPr/>
          </p:nvSpPr>
          <p:spPr bwMode="auto">
            <a:xfrm>
              <a:off x="13865225" y="3362325"/>
              <a:ext cx="250825" cy="11112"/>
            </a:xfrm>
            <a:custGeom>
              <a:avLst/>
              <a:gdLst>
                <a:gd name="T0" fmla="*/ 0 w 108"/>
                <a:gd name="T1" fmla="*/ 0 h 5"/>
                <a:gd name="T2" fmla="*/ 108 w 108"/>
                <a:gd name="T3" fmla="*/ 0 h 5"/>
                <a:gd name="T4" fmla="*/ 0 w 10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5">
                  <a:moveTo>
                    <a:pt x="0" y="0"/>
                  </a:moveTo>
                  <a:cubicBezTo>
                    <a:pt x="36" y="0"/>
                    <a:pt x="72" y="0"/>
                    <a:pt x="108" y="0"/>
                  </a:cubicBezTo>
                  <a:cubicBezTo>
                    <a:pt x="79" y="5"/>
                    <a:pt x="29" y="5"/>
                    <a:pt x="0" y="0"/>
                  </a:cubicBezTo>
                  <a:close/>
                </a:path>
              </a:pathLst>
            </a:custGeom>
            <a:solidFill>
              <a:srgbClr val="59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438"/>
            <p:cNvSpPr/>
            <p:nvPr/>
          </p:nvSpPr>
          <p:spPr bwMode="auto">
            <a:xfrm>
              <a:off x="13662025" y="3216275"/>
              <a:ext cx="1185863" cy="554037"/>
            </a:xfrm>
            <a:custGeom>
              <a:avLst/>
              <a:gdLst>
                <a:gd name="T0" fmla="*/ 195 w 510"/>
                <a:gd name="T1" fmla="*/ 63 h 238"/>
                <a:gd name="T2" fmla="*/ 462 w 510"/>
                <a:gd name="T3" fmla="*/ 0 h 238"/>
                <a:gd name="T4" fmla="*/ 510 w 510"/>
                <a:gd name="T5" fmla="*/ 78 h 238"/>
                <a:gd name="T6" fmla="*/ 153 w 510"/>
                <a:gd name="T7" fmla="*/ 237 h 238"/>
                <a:gd name="T8" fmla="*/ 111 w 510"/>
                <a:gd name="T9" fmla="*/ 237 h 238"/>
                <a:gd name="T10" fmla="*/ 54 w 510"/>
                <a:gd name="T11" fmla="*/ 234 h 238"/>
                <a:gd name="T12" fmla="*/ 0 w 510"/>
                <a:gd name="T13" fmla="*/ 45 h 238"/>
                <a:gd name="T14" fmla="*/ 87 w 510"/>
                <a:gd name="T15" fmla="*/ 63 h 238"/>
                <a:gd name="T16" fmla="*/ 195 w 510"/>
                <a:gd name="T17" fmla="*/ 6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0" h="238">
                  <a:moveTo>
                    <a:pt x="195" y="63"/>
                  </a:moveTo>
                  <a:cubicBezTo>
                    <a:pt x="293" y="51"/>
                    <a:pt x="388" y="36"/>
                    <a:pt x="462" y="0"/>
                  </a:cubicBezTo>
                  <a:cubicBezTo>
                    <a:pt x="475" y="29"/>
                    <a:pt x="488" y="58"/>
                    <a:pt x="510" y="78"/>
                  </a:cubicBezTo>
                  <a:cubicBezTo>
                    <a:pt x="430" y="170"/>
                    <a:pt x="314" y="226"/>
                    <a:pt x="153" y="237"/>
                  </a:cubicBezTo>
                  <a:cubicBezTo>
                    <a:pt x="139" y="237"/>
                    <a:pt x="125" y="237"/>
                    <a:pt x="111" y="237"/>
                  </a:cubicBezTo>
                  <a:cubicBezTo>
                    <a:pt x="90" y="238"/>
                    <a:pt x="71" y="237"/>
                    <a:pt x="54" y="234"/>
                  </a:cubicBezTo>
                  <a:cubicBezTo>
                    <a:pt x="33" y="174"/>
                    <a:pt x="12" y="114"/>
                    <a:pt x="0" y="45"/>
                  </a:cubicBezTo>
                  <a:cubicBezTo>
                    <a:pt x="25" y="55"/>
                    <a:pt x="54" y="61"/>
                    <a:pt x="87" y="63"/>
                  </a:cubicBezTo>
                  <a:cubicBezTo>
                    <a:pt x="116" y="68"/>
                    <a:pt x="166" y="68"/>
                    <a:pt x="195" y="63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2101224" y="2281436"/>
            <a:ext cx="1961640" cy="2664296"/>
            <a:chOff x="-7759701" y="-442913"/>
            <a:chExt cx="4298950" cy="5838826"/>
          </a:xfrm>
          <a:effectLst>
            <a:outerShdw blurRad="50800" dist="63500" dir="3000000" sx="102000" sy="102000" algn="l" rotWithShape="0">
              <a:prstClr val="black">
                <a:alpha val="79000"/>
              </a:prstClr>
            </a:outerShdw>
          </a:effectLst>
        </p:grpSpPr>
        <p:sp>
          <p:nvSpPr>
            <p:cNvPr id="66" name="Freeform 282"/>
            <p:cNvSpPr/>
            <p:nvPr/>
          </p:nvSpPr>
          <p:spPr bwMode="auto">
            <a:xfrm>
              <a:off x="-5932488" y="-185737"/>
              <a:ext cx="115888" cy="14288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CF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Freeform 283"/>
            <p:cNvSpPr/>
            <p:nvPr/>
          </p:nvSpPr>
          <p:spPr bwMode="auto">
            <a:xfrm>
              <a:off x="-5664201" y="441325"/>
              <a:ext cx="160338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6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284"/>
            <p:cNvSpPr/>
            <p:nvPr/>
          </p:nvSpPr>
          <p:spPr bwMode="auto">
            <a:xfrm>
              <a:off x="-6375401" y="976313"/>
              <a:ext cx="33338" cy="98425"/>
            </a:xfrm>
            <a:custGeom>
              <a:avLst/>
              <a:gdLst>
                <a:gd name="T0" fmla="*/ 4 w 11"/>
                <a:gd name="T1" fmla="*/ 33 h 33"/>
                <a:gd name="T2" fmla="*/ 7 w 11"/>
                <a:gd name="T3" fmla="*/ 0 h 33"/>
                <a:gd name="T4" fmla="*/ 4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3D1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285"/>
            <p:cNvSpPr/>
            <p:nvPr/>
          </p:nvSpPr>
          <p:spPr bwMode="auto">
            <a:xfrm>
              <a:off x="-6103938" y="1122363"/>
              <a:ext cx="447675" cy="382588"/>
            </a:xfrm>
            <a:custGeom>
              <a:avLst/>
              <a:gdLst>
                <a:gd name="T0" fmla="*/ 150 w 150"/>
                <a:gd name="T1" fmla="*/ 98 h 128"/>
                <a:gd name="T2" fmla="*/ 0 w 150"/>
                <a:gd name="T3" fmla="*/ 59 h 128"/>
                <a:gd name="T4" fmla="*/ 150 w 150"/>
                <a:gd name="T5" fmla="*/ 9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0" h="128">
                  <a:moveTo>
                    <a:pt x="150" y="98"/>
                  </a:moveTo>
                  <a:cubicBezTo>
                    <a:pt x="100" y="128"/>
                    <a:pt x="29" y="88"/>
                    <a:pt x="0" y="59"/>
                  </a:cubicBezTo>
                  <a:cubicBezTo>
                    <a:pt x="15" y="0"/>
                    <a:pt x="149" y="48"/>
                    <a:pt x="150" y="98"/>
                  </a:cubicBezTo>
                  <a:close/>
                </a:path>
              </a:pathLst>
            </a:custGeom>
            <a:solidFill>
              <a:srgbClr val="F7C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286"/>
            <p:cNvSpPr/>
            <p:nvPr/>
          </p:nvSpPr>
          <p:spPr bwMode="auto">
            <a:xfrm>
              <a:off x="-5969001" y="1512888"/>
              <a:ext cx="287338" cy="144463"/>
            </a:xfrm>
            <a:custGeom>
              <a:avLst/>
              <a:gdLst>
                <a:gd name="T0" fmla="*/ 21 w 96"/>
                <a:gd name="T1" fmla="*/ 0 h 48"/>
                <a:gd name="T2" fmla="*/ 96 w 96"/>
                <a:gd name="T3" fmla="*/ 39 h 48"/>
                <a:gd name="T4" fmla="*/ 0 w 96"/>
                <a:gd name="T5" fmla="*/ 30 h 48"/>
                <a:gd name="T6" fmla="*/ 21 w 96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48">
                  <a:moveTo>
                    <a:pt x="21" y="0"/>
                  </a:moveTo>
                  <a:cubicBezTo>
                    <a:pt x="47" y="12"/>
                    <a:pt x="67" y="30"/>
                    <a:pt x="96" y="39"/>
                  </a:cubicBezTo>
                  <a:cubicBezTo>
                    <a:pt x="64" y="48"/>
                    <a:pt x="27" y="36"/>
                    <a:pt x="0" y="30"/>
                  </a:cubicBezTo>
                  <a:cubicBezTo>
                    <a:pt x="1" y="14"/>
                    <a:pt x="14" y="10"/>
                    <a:pt x="21" y="0"/>
                  </a:cubicBezTo>
                  <a:close/>
                </a:path>
              </a:pathLst>
            </a:custGeom>
            <a:solidFill>
              <a:srgbClr val="3D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287"/>
            <p:cNvSpPr/>
            <p:nvPr/>
          </p:nvSpPr>
          <p:spPr bwMode="auto">
            <a:xfrm>
              <a:off x="-6094413" y="1647825"/>
              <a:ext cx="1200150" cy="742950"/>
            </a:xfrm>
            <a:custGeom>
              <a:avLst/>
              <a:gdLst>
                <a:gd name="T0" fmla="*/ 201 w 402"/>
                <a:gd name="T1" fmla="*/ 132 h 249"/>
                <a:gd name="T2" fmla="*/ 138 w 402"/>
                <a:gd name="T3" fmla="*/ 90 h 249"/>
                <a:gd name="T4" fmla="*/ 0 w 402"/>
                <a:gd name="T5" fmla="*/ 66 h 249"/>
                <a:gd name="T6" fmla="*/ 27 w 402"/>
                <a:gd name="T7" fmla="*/ 0 h 249"/>
                <a:gd name="T8" fmla="*/ 87 w 402"/>
                <a:gd name="T9" fmla="*/ 12 h 249"/>
                <a:gd name="T10" fmla="*/ 132 w 402"/>
                <a:gd name="T11" fmla="*/ 12 h 249"/>
                <a:gd name="T12" fmla="*/ 282 w 402"/>
                <a:gd name="T13" fmla="*/ 57 h 249"/>
                <a:gd name="T14" fmla="*/ 402 w 402"/>
                <a:gd name="T15" fmla="*/ 102 h 249"/>
                <a:gd name="T16" fmla="*/ 321 w 402"/>
                <a:gd name="T17" fmla="*/ 249 h 249"/>
                <a:gd name="T18" fmla="*/ 231 w 402"/>
                <a:gd name="T19" fmla="*/ 132 h 249"/>
                <a:gd name="T20" fmla="*/ 201 w 402"/>
                <a:gd name="T21" fmla="*/ 1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249">
                  <a:moveTo>
                    <a:pt x="201" y="132"/>
                  </a:moveTo>
                  <a:cubicBezTo>
                    <a:pt x="178" y="131"/>
                    <a:pt x="163" y="105"/>
                    <a:pt x="138" y="90"/>
                  </a:cubicBezTo>
                  <a:cubicBezTo>
                    <a:pt x="101" y="68"/>
                    <a:pt x="64" y="56"/>
                    <a:pt x="0" y="66"/>
                  </a:cubicBezTo>
                  <a:cubicBezTo>
                    <a:pt x="8" y="43"/>
                    <a:pt x="16" y="20"/>
                    <a:pt x="27" y="0"/>
                  </a:cubicBezTo>
                  <a:cubicBezTo>
                    <a:pt x="46" y="5"/>
                    <a:pt x="62" y="13"/>
                    <a:pt x="87" y="12"/>
                  </a:cubicBezTo>
                  <a:cubicBezTo>
                    <a:pt x="95" y="17"/>
                    <a:pt x="124" y="17"/>
                    <a:pt x="132" y="12"/>
                  </a:cubicBezTo>
                  <a:cubicBezTo>
                    <a:pt x="184" y="8"/>
                    <a:pt x="236" y="39"/>
                    <a:pt x="282" y="57"/>
                  </a:cubicBezTo>
                  <a:cubicBezTo>
                    <a:pt x="323" y="73"/>
                    <a:pt x="361" y="90"/>
                    <a:pt x="402" y="102"/>
                  </a:cubicBezTo>
                  <a:cubicBezTo>
                    <a:pt x="389" y="163"/>
                    <a:pt x="363" y="227"/>
                    <a:pt x="321" y="249"/>
                  </a:cubicBezTo>
                  <a:cubicBezTo>
                    <a:pt x="324" y="188"/>
                    <a:pt x="283" y="147"/>
                    <a:pt x="231" y="132"/>
                  </a:cubicBezTo>
                  <a:cubicBezTo>
                    <a:pt x="228" y="127"/>
                    <a:pt x="204" y="127"/>
                    <a:pt x="201" y="132"/>
                  </a:cubicBezTo>
                  <a:close/>
                </a:path>
              </a:pathLst>
            </a:custGeom>
            <a:solidFill>
              <a:srgbClr val="3D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288"/>
            <p:cNvSpPr/>
            <p:nvPr/>
          </p:nvSpPr>
          <p:spPr bwMode="auto">
            <a:xfrm>
              <a:off x="-4816476" y="1665288"/>
              <a:ext cx="427038" cy="287338"/>
            </a:xfrm>
            <a:custGeom>
              <a:avLst/>
              <a:gdLst>
                <a:gd name="T0" fmla="*/ 112 w 143"/>
                <a:gd name="T1" fmla="*/ 96 h 96"/>
                <a:gd name="T2" fmla="*/ 1 w 143"/>
                <a:gd name="T3" fmla="*/ 27 h 96"/>
                <a:gd name="T4" fmla="*/ 7 w 143"/>
                <a:gd name="T5" fmla="*/ 0 h 96"/>
                <a:gd name="T6" fmla="*/ 112 w 143"/>
                <a:gd name="T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6">
                  <a:moveTo>
                    <a:pt x="112" y="96"/>
                  </a:moveTo>
                  <a:cubicBezTo>
                    <a:pt x="70" y="78"/>
                    <a:pt x="37" y="51"/>
                    <a:pt x="1" y="27"/>
                  </a:cubicBezTo>
                  <a:cubicBezTo>
                    <a:pt x="0" y="15"/>
                    <a:pt x="4" y="8"/>
                    <a:pt x="7" y="0"/>
                  </a:cubicBezTo>
                  <a:cubicBezTo>
                    <a:pt x="62" y="7"/>
                    <a:pt x="143" y="42"/>
                    <a:pt x="112" y="96"/>
                  </a:cubicBezTo>
                  <a:close/>
                </a:path>
              </a:pathLst>
            </a:custGeom>
            <a:solidFill>
              <a:srgbClr val="F7C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289"/>
            <p:cNvSpPr/>
            <p:nvPr/>
          </p:nvSpPr>
          <p:spPr bwMode="auto">
            <a:xfrm>
              <a:off x="-5834063" y="1682750"/>
              <a:ext cx="133350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32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290"/>
            <p:cNvSpPr/>
            <p:nvPr/>
          </p:nvSpPr>
          <p:spPr bwMode="auto">
            <a:xfrm>
              <a:off x="-6076951" y="1857375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8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291"/>
            <p:cNvSpPr/>
            <p:nvPr/>
          </p:nvSpPr>
          <p:spPr bwMode="auto">
            <a:xfrm>
              <a:off x="-5494338" y="2027238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2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292"/>
            <p:cNvSpPr/>
            <p:nvPr/>
          </p:nvSpPr>
          <p:spPr bwMode="auto">
            <a:xfrm>
              <a:off x="-5207001" y="3322638"/>
              <a:ext cx="115888" cy="15875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344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293"/>
            <p:cNvSpPr/>
            <p:nvPr/>
          </p:nvSpPr>
          <p:spPr bwMode="auto">
            <a:xfrm>
              <a:off x="-7593013" y="3422650"/>
              <a:ext cx="809625" cy="1563688"/>
            </a:xfrm>
            <a:custGeom>
              <a:avLst/>
              <a:gdLst>
                <a:gd name="T0" fmla="*/ 271 w 271"/>
                <a:gd name="T1" fmla="*/ 87 h 524"/>
                <a:gd name="T2" fmla="*/ 217 w 271"/>
                <a:gd name="T3" fmla="*/ 180 h 524"/>
                <a:gd name="T4" fmla="*/ 178 w 271"/>
                <a:gd name="T5" fmla="*/ 288 h 524"/>
                <a:gd name="T6" fmla="*/ 220 w 271"/>
                <a:gd name="T7" fmla="*/ 384 h 524"/>
                <a:gd name="T8" fmla="*/ 256 w 271"/>
                <a:gd name="T9" fmla="*/ 480 h 524"/>
                <a:gd name="T10" fmla="*/ 124 w 271"/>
                <a:gd name="T11" fmla="*/ 474 h 524"/>
                <a:gd name="T12" fmla="*/ 67 w 271"/>
                <a:gd name="T13" fmla="*/ 372 h 524"/>
                <a:gd name="T14" fmla="*/ 13 w 271"/>
                <a:gd name="T15" fmla="*/ 270 h 524"/>
                <a:gd name="T16" fmla="*/ 121 w 271"/>
                <a:gd name="T17" fmla="*/ 0 h 524"/>
                <a:gd name="T18" fmla="*/ 271 w 271"/>
                <a:gd name="T19" fmla="*/ 8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524">
                  <a:moveTo>
                    <a:pt x="271" y="87"/>
                  </a:moveTo>
                  <a:cubicBezTo>
                    <a:pt x="252" y="114"/>
                    <a:pt x="234" y="146"/>
                    <a:pt x="217" y="180"/>
                  </a:cubicBezTo>
                  <a:cubicBezTo>
                    <a:pt x="202" y="211"/>
                    <a:pt x="176" y="255"/>
                    <a:pt x="178" y="288"/>
                  </a:cubicBezTo>
                  <a:cubicBezTo>
                    <a:pt x="180" y="318"/>
                    <a:pt x="207" y="356"/>
                    <a:pt x="220" y="384"/>
                  </a:cubicBezTo>
                  <a:cubicBezTo>
                    <a:pt x="235" y="417"/>
                    <a:pt x="253" y="445"/>
                    <a:pt x="256" y="480"/>
                  </a:cubicBezTo>
                  <a:cubicBezTo>
                    <a:pt x="228" y="524"/>
                    <a:pt x="154" y="495"/>
                    <a:pt x="124" y="474"/>
                  </a:cubicBezTo>
                  <a:cubicBezTo>
                    <a:pt x="105" y="442"/>
                    <a:pt x="87" y="408"/>
                    <a:pt x="67" y="372"/>
                  </a:cubicBezTo>
                  <a:cubicBezTo>
                    <a:pt x="49" y="340"/>
                    <a:pt x="19" y="305"/>
                    <a:pt x="13" y="270"/>
                  </a:cubicBezTo>
                  <a:cubicBezTo>
                    <a:pt x="0" y="190"/>
                    <a:pt x="85" y="54"/>
                    <a:pt x="121" y="0"/>
                  </a:cubicBezTo>
                  <a:cubicBezTo>
                    <a:pt x="174" y="26"/>
                    <a:pt x="220" y="59"/>
                    <a:pt x="271" y="87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294"/>
            <p:cNvSpPr/>
            <p:nvPr/>
          </p:nvSpPr>
          <p:spPr bwMode="auto">
            <a:xfrm>
              <a:off x="-6172201" y="3905250"/>
              <a:ext cx="785813" cy="1022350"/>
            </a:xfrm>
            <a:custGeom>
              <a:avLst/>
              <a:gdLst>
                <a:gd name="T0" fmla="*/ 116 w 263"/>
                <a:gd name="T1" fmla="*/ 12 h 342"/>
                <a:gd name="T2" fmla="*/ 179 w 263"/>
                <a:gd name="T3" fmla="*/ 0 h 342"/>
                <a:gd name="T4" fmla="*/ 221 w 263"/>
                <a:gd name="T5" fmla="*/ 72 h 342"/>
                <a:gd name="T6" fmla="*/ 260 w 263"/>
                <a:gd name="T7" fmla="*/ 147 h 342"/>
                <a:gd name="T8" fmla="*/ 182 w 263"/>
                <a:gd name="T9" fmla="*/ 342 h 342"/>
                <a:gd name="T10" fmla="*/ 65 w 263"/>
                <a:gd name="T11" fmla="*/ 342 h 342"/>
                <a:gd name="T12" fmla="*/ 80 w 263"/>
                <a:gd name="T13" fmla="*/ 246 h 342"/>
                <a:gd name="T14" fmla="*/ 107 w 263"/>
                <a:gd name="T15" fmla="*/ 153 h 342"/>
                <a:gd name="T16" fmla="*/ 23 w 263"/>
                <a:gd name="T17" fmla="*/ 30 h 342"/>
                <a:gd name="T18" fmla="*/ 5 w 263"/>
                <a:gd name="T19" fmla="*/ 6 h 342"/>
                <a:gd name="T20" fmla="*/ 83 w 263"/>
                <a:gd name="T21" fmla="*/ 12 h 342"/>
                <a:gd name="T22" fmla="*/ 116 w 263"/>
                <a:gd name="T23" fmla="*/ 1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3" h="342">
                  <a:moveTo>
                    <a:pt x="116" y="12"/>
                  </a:moveTo>
                  <a:cubicBezTo>
                    <a:pt x="144" y="15"/>
                    <a:pt x="157" y="3"/>
                    <a:pt x="179" y="0"/>
                  </a:cubicBezTo>
                  <a:cubicBezTo>
                    <a:pt x="192" y="24"/>
                    <a:pt x="206" y="46"/>
                    <a:pt x="221" y="72"/>
                  </a:cubicBezTo>
                  <a:cubicBezTo>
                    <a:pt x="235" y="95"/>
                    <a:pt x="259" y="122"/>
                    <a:pt x="260" y="147"/>
                  </a:cubicBezTo>
                  <a:cubicBezTo>
                    <a:pt x="263" y="208"/>
                    <a:pt x="182" y="275"/>
                    <a:pt x="182" y="342"/>
                  </a:cubicBezTo>
                  <a:cubicBezTo>
                    <a:pt x="152" y="332"/>
                    <a:pt x="94" y="327"/>
                    <a:pt x="65" y="342"/>
                  </a:cubicBezTo>
                  <a:cubicBezTo>
                    <a:pt x="52" y="307"/>
                    <a:pt x="70" y="277"/>
                    <a:pt x="80" y="246"/>
                  </a:cubicBezTo>
                  <a:cubicBezTo>
                    <a:pt x="89" y="217"/>
                    <a:pt x="108" y="177"/>
                    <a:pt x="107" y="153"/>
                  </a:cubicBezTo>
                  <a:cubicBezTo>
                    <a:pt x="104" y="109"/>
                    <a:pt x="40" y="67"/>
                    <a:pt x="23" y="30"/>
                  </a:cubicBezTo>
                  <a:cubicBezTo>
                    <a:pt x="20" y="21"/>
                    <a:pt x="0" y="13"/>
                    <a:pt x="5" y="6"/>
                  </a:cubicBezTo>
                  <a:cubicBezTo>
                    <a:pt x="33" y="6"/>
                    <a:pt x="53" y="14"/>
                    <a:pt x="83" y="12"/>
                  </a:cubicBezTo>
                  <a:cubicBezTo>
                    <a:pt x="87" y="17"/>
                    <a:pt x="112" y="17"/>
                    <a:pt x="116" y="12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295"/>
            <p:cNvSpPr/>
            <p:nvPr/>
          </p:nvSpPr>
          <p:spPr bwMode="auto">
            <a:xfrm>
              <a:off x="-5924551" y="3941763"/>
              <a:ext cx="98425" cy="14288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2A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296"/>
            <p:cNvSpPr/>
            <p:nvPr/>
          </p:nvSpPr>
          <p:spPr bwMode="auto">
            <a:xfrm>
              <a:off x="-7481888" y="4859338"/>
              <a:ext cx="688975" cy="196850"/>
            </a:xfrm>
            <a:custGeom>
              <a:avLst/>
              <a:gdLst>
                <a:gd name="T0" fmla="*/ 231 w 231"/>
                <a:gd name="T1" fmla="*/ 32 h 66"/>
                <a:gd name="T2" fmla="*/ 168 w 231"/>
                <a:gd name="T3" fmla="*/ 59 h 66"/>
                <a:gd name="T4" fmla="*/ 0 w 231"/>
                <a:gd name="T5" fmla="*/ 20 h 66"/>
                <a:gd name="T6" fmla="*/ 78 w 231"/>
                <a:gd name="T7" fmla="*/ 2 h 66"/>
                <a:gd name="T8" fmla="*/ 153 w 231"/>
                <a:gd name="T9" fmla="*/ 38 h 66"/>
                <a:gd name="T10" fmla="*/ 231 w 231"/>
                <a:gd name="T11" fmla="*/ 3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" h="66">
                  <a:moveTo>
                    <a:pt x="231" y="32"/>
                  </a:moveTo>
                  <a:cubicBezTo>
                    <a:pt x="224" y="49"/>
                    <a:pt x="192" y="56"/>
                    <a:pt x="168" y="59"/>
                  </a:cubicBezTo>
                  <a:cubicBezTo>
                    <a:pt x="106" y="66"/>
                    <a:pt x="17" y="59"/>
                    <a:pt x="0" y="20"/>
                  </a:cubicBezTo>
                  <a:cubicBezTo>
                    <a:pt x="32" y="21"/>
                    <a:pt x="50" y="0"/>
                    <a:pt x="78" y="2"/>
                  </a:cubicBezTo>
                  <a:cubicBezTo>
                    <a:pt x="102" y="4"/>
                    <a:pt x="122" y="33"/>
                    <a:pt x="153" y="38"/>
                  </a:cubicBezTo>
                  <a:cubicBezTo>
                    <a:pt x="182" y="43"/>
                    <a:pt x="202" y="36"/>
                    <a:pt x="231" y="32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297"/>
            <p:cNvSpPr/>
            <p:nvPr/>
          </p:nvSpPr>
          <p:spPr bwMode="auto">
            <a:xfrm>
              <a:off x="-6005513" y="4887913"/>
              <a:ext cx="636588" cy="266700"/>
            </a:xfrm>
            <a:custGeom>
              <a:avLst/>
              <a:gdLst>
                <a:gd name="T0" fmla="*/ 213 w 213"/>
                <a:gd name="T1" fmla="*/ 52 h 89"/>
                <a:gd name="T2" fmla="*/ 0 w 213"/>
                <a:gd name="T3" fmla="*/ 46 h 89"/>
                <a:gd name="T4" fmla="*/ 123 w 213"/>
                <a:gd name="T5" fmla="*/ 28 h 89"/>
                <a:gd name="T6" fmla="*/ 213 w 213"/>
                <a:gd name="T7" fmla="*/ 5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3" h="89">
                  <a:moveTo>
                    <a:pt x="213" y="52"/>
                  </a:moveTo>
                  <a:cubicBezTo>
                    <a:pt x="170" y="89"/>
                    <a:pt x="38" y="84"/>
                    <a:pt x="0" y="46"/>
                  </a:cubicBezTo>
                  <a:cubicBezTo>
                    <a:pt x="16" y="0"/>
                    <a:pt x="72" y="22"/>
                    <a:pt x="123" y="28"/>
                  </a:cubicBezTo>
                  <a:cubicBezTo>
                    <a:pt x="158" y="32"/>
                    <a:pt x="200" y="29"/>
                    <a:pt x="213" y="52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298"/>
            <p:cNvSpPr/>
            <p:nvPr/>
          </p:nvSpPr>
          <p:spPr bwMode="auto">
            <a:xfrm>
              <a:off x="-7508876" y="4981575"/>
              <a:ext cx="715963" cy="211138"/>
            </a:xfrm>
            <a:custGeom>
              <a:avLst/>
              <a:gdLst>
                <a:gd name="T0" fmla="*/ 129 w 240"/>
                <a:gd name="T1" fmla="*/ 27 h 71"/>
                <a:gd name="T2" fmla="*/ 240 w 240"/>
                <a:gd name="T3" fmla="*/ 12 h 71"/>
                <a:gd name="T4" fmla="*/ 0 w 240"/>
                <a:gd name="T5" fmla="*/ 0 h 71"/>
                <a:gd name="T6" fmla="*/ 72 w 240"/>
                <a:gd name="T7" fmla="*/ 27 h 71"/>
                <a:gd name="T8" fmla="*/ 129 w 240"/>
                <a:gd name="T9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71">
                  <a:moveTo>
                    <a:pt x="129" y="27"/>
                  </a:moveTo>
                  <a:cubicBezTo>
                    <a:pt x="173" y="29"/>
                    <a:pt x="205" y="19"/>
                    <a:pt x="240" y="12"/>
                  </a:cubicBezTo>
                  <a:cubicBezTo>
                    <a:pt x="203" y="61"/>
                    <a:pt x="20" y="71"/>
                    <a:pt x="0" y="0"/>
                  </a:cubicBezTo>
                  <a:cubicBezTo>
                    <a:pt x="23" y="10"/>
                    <a:pt x="41" y="25"/>
                    <a:pt x="72" y="27"/>
                  </a:cubicBezTo>
                  <a:cubicBezTo>
                    <a:pt x="84" y="32"/>
                    <a:pt x="117" y="32"/>
                    <a:pt x="129" y="27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299"/>
            <p:cNvSpPr/>
            <p:nvPr/>
          </p:nvSpPr>
          <p:spPr bwMode="auto">
            <a:xfrm>
              <a:off x="-7294563" y="5060950"/>
              <a:ext cx="169863" cy="15875"/>
            </a:xfrm>
            <a:custGeom>
              <a:avLst/>
              <a:gdLst>
                <a:gd name="T0" fmla="*/ 0 w 57"/>
                <a:gd name="T1" fmla="*/ 0 h 5"/>
                <a:gd name="T2" fmla="*/ 57 w 57"/>
                <a:gd name="T3" fmla="*/ 0 h 5"/>
                <a:gd name="T4" fmla="*/ 0 w 5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24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300"/>
            <p:cNvSpPr/>
            <p:nvPr/>
          </p:nvSpPr>
          <p:spPr bwMode="auto">
            <a:xfrm>
              <a:off x="-5789613" y="5213350"/>
              <a:ext cx="142875" cy="15875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24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301"/>
            <p:cNvSpPr/>
            <p:nvPr/>
          </p:nvSpPr>
          <p:spPr bwMode="auto">
            <a:xfrm>
              <a:off x="-5745163" y="5259388"/>
              <a:ext cx="125413" cy="14288"/>
            </a:xfrm>
            <a:custGeom>
              <a:avLst/>
              <a:gdLst>
                <a:gd name="T0" fmla="*/ 42 w 42"/>
                <a:gd name="T1" fmla="*/ 0 h 5"/>
                <a:gd name="T2" fmla="*/ 0 w 42"/>
                <a:gd name="T3" fmla="*/ 0 h 5"/>
                <a:gd name="T4" fmla="*/ 42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CF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304"/>
            <p:cNvSpPr>
              <a:spLocks noEditPoints="1"/>
            </p:cNvSpPr>
            <p:nvPr/>
          </p:nvSpPr>
          <p:spPr bwMode="auto">
            <a:xfrm>
              <a:off x="-7759701" y="-442913"/>
              <a:ext cx="4298950" cy="5838826"/>
            </a:xfrm>
            <a:custGeom>
              <a:avLst/>
              <a:gdLst>
                <a:gd name="T0" fmla="*/ 1266 w 1440"/>
                <a:gd name="T1" fmla="*/ 139 h 1955"/>
                <a:gd name="T2" fmla="*/ 1440 w 1440"/>
                <a:gd name="T3" fmla="*/ 574 h 1955"/>
                <a:gd name="T4" fmla="*/ 1419 w 1440"/>
                <a:gd name="T5" fmla="*/ 727 h 1955"/>
                <a:gd name="T6" fmla="*/ 1140 w 1440"/>
                <a:gd name="T7" fmla="*/ 967 h 1955"/>
                <a:gd name="T8" fmla="*/ 1041 w 1440"/>
                <a:gd name="T9" fmla="*/ 1255 h 1955"/>
                <a:gd name="T10" fmla="*/ 1113 w 1440"/>
                <a:gd name="T11" fmla="*/ 1579 h 1955"/>
                <a:gd name="T12" fmla="*/ 978 w 1440"/>
                <a:gd name="T13" fmla="*/ 1531 h 1955"/>
                <a:gd name="T14" fmla="*/ 816 w 1440"/>
                <a:gd name="T15" fmla="*/ 1303 h 1955"/>
                <a:gd name="T16" fmla="*/ 801 w 1440"/>
                <a:gd name="T17" fmla="*/ 1756 h 1955"/>
                <a:gd name="T18" fmla="*/ 813 w 1440"/>
                <a:gd name="T19" fmla="*/ 1939 h 1955"/>
                <a:gd name="T20" fmla="*/ 570 w 1440"/>
                <a:gd name="T21" fmla="*/ 1624 h 1955"/>
                <a:gd name="T22" fmla="*/ 300 w 1440"/>
                <a:gd name="T23" fmla="*/ 1546 h 1955"/>
                <a:gd name="T24" fmla="*/ 375 w 1440"/>
                <a:gd name="T25" fmla="*/ 1855 h 1955"/>
                <a:gd name="T26" fmla="*/ 51 w 1440"/>
                <a:gd name="T27" fmla="*/ 1624 h 1955"/>
                <a:gd name="T28" fmla="*/ 102 w 1440"/>
                <a:gd name="T29" fmla="*/ 1252 h 1955"/>
                <a:gd name="T30" fmla="*/ 285 w 1440"/>
                <a:gd name="T31" fmla="*/ 826 h 1955"/>
                <a:gd name="T32" fmla="*/ 138 w 1440"/>
                <a:gd name="T33" fmla="*/ 568 h 1955"/>
                <a:gd name="T34" fmla="*/ 249 w 1440"/>
                <a:gd name="T35" fmla="*/ 184 h 1955"/>
                <a:gd name="T36" fmla="*/ 471 w 1440"/>
                <a:gd name="T37" fmla="*/ 145 h 1955"/>
                <a:gd name="T38" fmla="*/ 669 w 1440"/>
                <a:gd name="T39" fmla="*/ 58 h 1955"/>
                <a:gd name="T40" fmla="*/ 1377 w 1440"/>
                <a:gd name="T41" fmla="*/ 502 h 1955"/>
                <a:gd name="T42" fmla="*/ 1167 w 1440"/>
                <a:gd name="T43" fmla="*/ 136 h 1955"/>
                <a:gd name="T44" fmla="*/ 846 w 1440"/>
                <a:gd name="T45" fmla="*/ 112 h 1955"/>
                <a:gd name="T46" fmla="*/ 651 w 1440"/>
                <a:gd name="T47" fmla="*/ 91 h 1955"/>
                <a:gd name="T48" fmla="*/ 561 w 1440"/>
                <a:gd name="T49" fmla="*/ 157 h 1955"/>
                <a:gd name="T50" fmla="*/ 294 w 1440"/>
                <a:gd name="T51" fmla="*/ 529 h 1955"/>
                <a:gd name="T52" fmla="*/ 339 w 1440"/>
                <a:gd name="T53" fmla="*/ 316 h 1955"/>
                <a:gd name="T54" fmla="*/ 240 w 1440"/>
                <a:gd name="T55" fmla="*/ 415 h 1955"/>
                <a:gd name="T56" fmla="*/ 216 w 1440"/>
                <a:gd name="T57" fmla="*/ 670 h 1955"/>
                <a:gd name="T58" fmla="*/ 324 w 1440"/>
                <a:gd name="T59" fmla="*/ 988 h 1955"/>
                <a:gd name="T60" fmla="*/ 162 w 1440"/>
                <a:gd name="T61" fmla="*/ 1288 h 1955"/>
                <a:gd name="T62" fmla="*/ 105 w 1440"/>
                <a:gd name="T63" fmla="*/ 1666 h 1955"/>
                <a:gd name="T64" fmla="*/ 162 w 1440"/>
                <a:gd name="T65" fmla="*/ 1876 h 1955"/>
                <a:gd name="T66" fmla="*/ 345 w 1440"/>
                <a:gd name="T67" fmla="*/ 1810 h 1955"/>
                <a:gd name="T68" fmla="*/ 252 w 1440"/>
                <a:gd name="T69" fmla="*/ 1585 h 1955"/>
                <a:gd name="T70" fmla="*/ 504 w 1440"/>
                <a:gd name="T71" fmla="*/ 1453 h 1955"/>
                <a:gd name="T72" fmla="*/ 675 w 1440"/>
                <a:gd name="T73" fmla="*/ 1909 h 1955"/>
                <a:gd name="T74" fmla="*/ 732 w 1440"/>
                <a:gd name="T75" fmla="*/ 1795 h 1955"/>
                <a:gd name="T76" fmla="*/ 726 w 1440"/>
                <a:gd name="T77" fmla="*/ 1438 h 1955"/>
                <a:gd name="T78" fmla="*/ 867 w 1440"/>
                <a:gd name="T79" fmla="*/ 1279 h 1955"/>
                <a:gd name="T80" fmla="*/ 1035 w 1440"/>
                <a:gd name="T81" fmla="*/ 1498 h 1955"/>
                <a:gd name="T82" fmla="*/ 1158 w 1440"/>
                <a:gd name="T83" fmla="*/ 1432 h 1955"/>
                <a:gd name="T84" fmla="*/ 972 w 1440"/>
                <a:gd name="T85" fmla="*/ 1258 h 1955"/>
                <a:gd name="T86" fmla="*/ 1134 w 1440"/>
                <a:gd name="T87" fmla="*/ 913 h 1955"/>
                <a:gd name="T88" fmla="*/ 1260 w 1440"/>
                <a:gd name="T89" fmla="*/ 889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40" h="1955">
                  <a:moveTo>
                    <a:pt x="669" y="58"/>
                  </a:moveTo>
                  <a:cubicBezTo>
                    <a:pt x="728" y="62"/>
                    <a:pt x="784" y="69"/>
                    <a:pt x="825" y="91"/>
                  </a:cubicBezTo>
                  <a:cubicBezTo>
                    <a:pt x="960" y="0"/>
                    <a:pt x="1165" y="85"/>
                    <a:pt x="1266" y="139"/>
                  </a:cubicBezTo>
                  <a:cubicBezTo>
                    <a:pt x="1252" y="150"/>
                    <a:pt x="1226" y="149"/>
                    <a:pt x="1212" y="160"/>
                  </a:cubicBezTo>
                  <a:cubicBezTo>
                    <a:pt x="1353" y="223"/>
                    <a:pt x="1413" y="367"/>
                    <a:pt x="1440" y="544"/>
                  </a:cubicBezTo>
                  <a:cubicBezTo>
                    <a:pt x="1440" y="554"/>
                    <a:pt x="1440" y="564"/>
                    <a:pt x="1440" y="574"/>
                  </a:cubicBezTo>
                  <a:cubicBezTo>
                    <a:pt x="1425" y="575"/>
                    <a:pt x="1409" y="548"/>
                    <a:pt x="1404" y="559"/>
                  </a:cubicBezTo>
                  <a:cubicBezTo>
                    <a:pt x="1411" y="603"/>
                    <a:pt x="1419" y="646"/>
                    <a:pt x="1419" y="697"/>
                  </a:cubicBezTo>
                  <a:cubicBezTo>
                    <a:pt x="1419" y="707"/>
                    <a:pt x="1419" y="717"/>
                    <a:pt x="1419" y="727"/>
                  </a:cubicBezTo>
                  <a:cubicBezTo>
                    <a:pt x="1410" y="791"/>
                    <a:pt x="1376" y="830"/>
                    <a:pt x="1341" y="868"/>
                  </a:cubicBezTo>
                  <a:cubicBezTo>
                    <a:pt x="1328" y="879"/>
                    <a:pt x="1316" y="891"/>
                    <a:pt x="1305" y="904"/>
                  </a:cubicBezTo>
                  <a:cubicBezTo>
                    <a:pt x="1266" y="937"/>
                    <a:pt x="1208" y="992"/>
                    <a:pt x="1140" y="967"/>
                  </a:cubicBezTo>
                  <a:cubicBezTo>
                    <a:pt x="1114" y="994"/>
                    <a:pt x="1083" y="1016"/>
                    <a:pt x="1038" y="1024"/>
                  </a:cubicBezTo>
                  <a:cubicBezTo>
                    <a:pt x="1051" y="1081"/>
                    <a:pt x="1029" y="1139"/>
                    <a:pt x="1032" y="1192"/>
                  </a:cubicBezTo>
                  <a:cubicBezTo>
                    <a:pt x="1033" y="1215"/>
                    <a:pt x="1048" y="1233"/>
                    <a:pt x="1041" y="1255"/>
                  </a:cubicBezTo>
                  <a:cubicBezTo>
                    <a:pt x="1087" y="1329"/>
                    <a:pt x="1188" y="1348"/>
                    <a:pt x="1212" y="1444"/>
                  </a:cubicBezTo>
                  <a:cubicBezTo>
                    <a:pt x="1212" y="1457"/>
                    <a:pt x="1212" y="1470"/>
                    <a:pt x="1212" y="1483"/>
                  </a:cubicBezTo>
                  <a:cubicBezTo>
                    <a:pt x="1201" y="1537"/>
                    <a:pt x="1162" y="1563"/>
                    <a:pt x="1113" y="1579"/>
                  </a:cubicBezTo>
                  <a:cubicBezTo>
                    <a:pt x="1101" y="1579"/>
                    <a:pt x="1089" y="1579"/>
                    <a:pt x="1077" y="1579"/>
                  </a:cubicBezTo>
                  <a:cubicBezTo>
                    <a:pt x="1056" y="1584"/>
                    <a:pt x="1047" y="1557"/>
                    <a:pt x="1026" y="1546"/>
                  </a:cubicBezTo>
                  <a:cubicBezTo>
                    <a:pt x="1010" y="1538"/>
                    <a:pt x="992" y="1540"/>
                    <a:pt x="978" y="1531"/>
                  </a:cubicBezTo>
                  <a:cubicBezTo>
                    <a:pt x="942" y="1507"/>
                    <a:pt x="931" y="1465"/>
                    <a:pt x="954" y="1429"/>
                  </a:cubicBezTo>
                  <a:cubicBezTo>
                    <a:pt x="920" y="1399"/>
                    <a:pt x="884" y="1373"/>
                    <a:pt x="855" y="1342"/>
                  </a:cubicBezTo>
                  <a:cubicBezTo>
                    <a:pt x="843" y="1329"/>
                    <a:pt x="837" y="1306"/>
                    <a:pt x="816" y="1303"/>
                  </a:cubicBezTo>
                  <a:cubicBezTo>
                    <a:pt x="797" y="1331"/>
                    <a:pt x="774" y="1361"/>
                    <a:pt x="780" y="1405"/>
                  </a:cubicBezTo>
                  <a:cubicBezTo>
                    <a:pt x="784" y="1436"/>
                    <a:pt x="818" y="1465"/>
                    <a:pt x="834" y="1501"/>
                  </a:cubicBezTo>
                  <a:cubicBezTo>
                    <a:pt x="874" y="1591"/>
                    <a:pt x="837" y="1674"/>
                    <a:pt x="801" y="1756"/>
                  </a:cubicBezTo>
                  <a:cubicBezTo>
                    <a:pt x="825" y="1778"/>
                    <a:pt x="860" y="1789"/>
                    <a:pt x="861" y="1834"/>
                  </a:cubicBezTo>
                  <a:cubicBezTo>
                    <a:pt x="861" y="1846"/>
                    <a:pt x="861" y="1858"/>
                    <a:pt x="861" y="1870"/>
                  </a:cubicBezTo>
                  <a:cubicBezTo>
                    <a:pt x="861" y="1909"/>
                    <a:pt x="837" y="1924"/>
                    <a:pt x="813" y="1939"/>
                  </a:cubicBezTo>
                  <a:cubicBezTo>
                    <a:pt x="750" y="1939"/>
                    <a:pt x="687" y="1939"/>
                    <a:pt x="624" y="1939"/>
                  </a:cubicBezTo>
                  <a:cubicBezTo>
                    <a:pt x="584" y="1918"/>
                    <a:pt x="544" y="1907"/>
                    <a:pt x="528" y="1867"/>
                  </a:cubicBezTo>
                  <a:cubicBezTo>
                    <a:pt x="498" y="1790"/>
                    <a:pt x="563" y="1705"/>
                    <a:pt x="570" y="1624"/>
                  </a:cubicBezTo>
                  <a:cubicBezTo>
                    <a:pt x="543" y="1583"/>
                    <a:pt x="500" y="1532"/>
                    <a:pt x="471" y="1483"/>
                  </a:cubicBezTo>
                  <a:cubicBezTo>
                    <a:pt x="424" y="1480"/>
                    <a:pt x="393" y="1461"/>
                    <a:pt x="363" y="1441"/>
                  </a:cubicBezTo>
                  <a:cubicBezTo>
                    <a:pt x="343" y="1477"/>
                    <a:pt x="315" y="1505"/>
                    <a:pt x="300" y="1546"/>
                  </a:cubicBezTo>
                  <a:cubicBezTo>
                    <a:pt x="327" y="1634"/>
                    <a:pt x="357" y="1719"/>
                    <a:pt x="378" y="1813"/>
                  </a:cubicBezTo>
                  <a:cubicBezTo>
                    <a:pt x="371" y="1819"/>
                    <a:pt x="377" y="1838"/>
                    <a:pt x="375" y="1849"/>
                  </a:cubicBezTo>
                  <a:cubicBezTo>
                    <a:pt x="375" y="1851"/>
                    <a:pt x="375" y="1853"/>
                    <a:pt x="375" y="1855"/>
                  </a:cubicBezTo>
                  <a:cubicBezTo>
                    <a:pt x="316" y="1911"/>
                    <a:pt x="103" y="1955"/>
                    <a:pt x="51" y="1861"/>
                  </a:cubicBezTo>
                  <a:cubicBezTo>
                    <a:pt x="23" y="1811"/>
                    <a:pt x="33" y="1726"/>
                    <a:pt x="99" y="1726"/>
                  </a:cubicBezTo>
                  <a:cubicBezTo>
                    <a:pt x="81" y="1693"/>
                    <a:pt x="67" y="1659"/>
                    <a:pt x="51" y="1624"/>
                  </a:cubicBezTo>
                  <a:cubicBezTo>
                    <a:pt x="35" y="1590"/>
                    <a:pt x="13" y="1553"/>
                    <a:pt x="9" y="1513"/>
                  </a:cubicBezTo>
                  <a:cubicBezTo>
                    <a:pt x="0" y="1418"/>
                    <a:pt x="78" y="1364"/>
                    <a:pt x="105" y="1288"/>
                  </a:cubicBezTo>
                  <a:cubicBezTo>
                    <a:pt x="107" y="1273"/>
                    <a:pt x="100" y="1267"/>
                    <a:pt x="102" y="1252"/>
                  </a:cubicBezTo>
                  <a:cubicBezTo>
                    <a:pt x="178" y="1182"/>
                    <a:pt x="231" y="1089"/>
                    <a:pt x="282" y="988"/>
                  </a:cubicBezTo>
                  <a:cubicBezTo>
                    <a:pt x="295" y="962"/>
                    <a:pt x="328" y="912"/>
                    <a:pt x="324" y="880"/>
                  </a:cubicBezTo>
                  <a:cubicBezTo>
                    <a:pt x="322" y="865"/>
                    <a:pt x="298" y="842"/>
                    <a:pt x="285" y="826"/>
                  </a:cubicBezTo>
                  <a:cubicBezTo>
                    <a:pt x="239" y="771"/>
                    <a:pt x="201" y="718"/>
                    <a:pt x="168" y="661"/>
                  </a:cubicBezTo>
                  <a:cubicBezTo>
                    <a:pt x="174" y="649"/>
                    <a:pt x="180" y="637"/>
                    <a:pt x="186" y="625"/>
                  </a:cubicBezTo>
                  <a:cubicBezTo>
                    <a:pt x="169" y="603"/>
                    <a:pt x="137" y="594"/>
                    <a:pt x="138" y="568"/>
                  </a:cubicBezTo>
                  <a:cubicBezTo>
                    <a:pt x="139" y="527"/>
                    <a:pt x="189" y="473"/>
                    <a:pt x="189" y="421"/>
                  </a:cubicBezTo>
                  <a:cubicBezTo>
                    <a:pt x="175" y="385"/>
                    <a:pt x="138" y="347"/>
                    <a:pt x="144" y="295"/>
                  </a:cubicBezTo>
                  <a:cubicBezTo>
                    <a:pt x="150" y="238"/>
                    <a:pt x="198" y="199"/>
                    <a:pt x="249" y="184"/>
                  </a:cubicBezTo>
                  <a:cubicBezTo>
                    <a:pt x="265" y="184"/>
                    <a:pt x="281" y="184"/>
                    <a:pt x="297" y="184"/>
                  </a:cubicBezTo>
                  <a:cubicBezTo>
                    <a:pt x="344" y="186"/>
                    <a:pt x="343" y="236"/>
                    <a:pt x="369" y="259"/>
                  </a:cubicBezTo>
                  <a:cubicBezTo>
                    <a:pt x="383" y="201"/>
                    <a:pt x="414" y="160"/>
                    <a:pt x="471" y="145"/>
                  </a:cubicBezTo>
                  <a:cubicBezTo>
                    <a:pt x="459" y="139"/>
                    <a:pt x="443" y="137"/>
                    <a:pt x="435" y="127"/>
                  </a:cubicBezTo>
                  <a:cubicBezTo>
                    <a:pt x="478" y="92"/>
                    <a:pt x="528" y="64"/>
                    <a:pt x="600" y="58"/>
                  </a:cubicBezTo>
                  <a:cubicBezTo>
                    <a:pt x="623" y="58"/>
                    <a:pt x="646" y="58"/>
                    <a:pt x="669" y="58"/>
                  </a:cubicBezTo>
                  <a:close/>
                  <a:moveTo>
                    <a:pt x="1350" y="556"/>
                  </a:moveTo>
                  <a:cubicBezTo>
                    <a:pt x="1354" y="517"/>
                    <a:pt x="1341" y="495"/>
                    <a:pt x="1329" y="472"/>
                  </a:cubicBezTo>
                  <a:cubicBezTo>
                    <a:pt x="1346" y="481"/>
                    <a:pt x="1353" y="500"/>
                    <a:pt x="1377" y="502"/>
                  </a:cubicBezTo>
                  <a:cubicBezTo>
                    <a:pt x="1369" y="393"/>
                    <a:pt x="1305" y="281"/>
                    <a:pt x="1236" y="214"/>
                  </a:cubicBezTo>
                  <a:cubicBezTo>
                    <a:pt x="1208" y="187"/>
                    <a:pt x="1171" y="167"/>
                    <a:pt x="1134" y="154"/>
                  </a:cubicBezTo>
                  <a:cubicBezTo>
                    <a:pt x="1144" y="147"/>
                    <a:pt x="1163" y="149"/>
                    <a:pt x="1167" y="136"/>
                  </a:cubicBezTo>
                  <a:cubicBezTo>
                    <a:pt x="1125" y="99"/>
                    <a:pt x="1049" y="96"/>
                    <a:pt x="975" y="91"/>
                  </a:cubicBezTo>
                  <a:cubicBezTo>
                    <a:pt x="971" y="86"/>
                    <a:pt x="946" y="86"/>
                    <a:pt x="942" y="91"/>
                  </a:cubicBezTo>
                  <a:cubicBezTo>
                    <a:pt x="912" y="102"/>
                    <a:pt x="875" y="104"/>
                    <a:pt x="846" y="112"/>
                  </a:cubicBezTo>
                  <a:cubicBezTo>
                    <a:pt x="834" y="115"/>
                    <a:pt x="827" y="124"/>
                    <a:pt x="816" y="124"/>
                  </a:cubicBezTo>
                  <a:cubicBezTo>
                    <a:pt x="799" y="124"/>
                    <a:pt x="776" y="109"/>
                    <a:pt x="753" y="103"/>
                  </a:cubicBezTo>
                  <a:cubicBezTo>
                    <a:pt x="720" y="95"/>
                    <a:pt x="686" y="91"/>
                    <a:pt x="651" y="91"/>
                  </a:cubicBezTo>
                  <a:cubicBezTo>
                    <a:pt x="645" y="86"/>
                    <a:pt x="618" y="86"/>
                    <a:pt x="612" y="91"/>
                  </a:cubicBezTo>
                  <a:cubicBezTo>
                    <a:pt x="570" y="96"/>
                    <a:pt x="528" y="101"/>
                    <a:pt x="501" y="121"/>
                  </a:cubicBezTo>
                  <a:cubicBezTo>
                    <a:pt x="522" y="132"/>
                    <a:pt x="544" y="142"/>
                    <a:pt x="561" y="157"/>
                  </a:cubicBezTo>
                  <a:cubicBezTo>
                    <a:pt x="417" y="180"/>
                    <a:pt x="381" y="311"/>
                    <a:pt x="360" y="457"/>
                  </a:cubicBezTo>
                  <a:cubicBezTo>
                    <a:pt x="333" y="475"/>
                    <a:pt x="317" y="504"/>
                    <a:pt x="315" y="547"/>
                  </a:cubicBezTo>
                  <a:cubicBezTo>
                    <a:pt x="308" y="541"/>
                    <a:pt x="298" y="538"/>
                    <a:pt x="294" y="529"/>
                  </a:cubicBezTo>
                  <a:cubicBezTo>
                    <a:pt x="321" y="491"/>
                    <a:pt x="334" y="439"/>
                    <a:pt x="348" y="388"/>
                  </a:cubicBezTo>
                  <a:cubicBezTo>
                    <a:pt x="363" y="374"/>
                    <a:pt x="380" y="348"/>
                    <a:pt x="369" y="319"/>
                  </a:cubicBezTo>
                  <a:cubicBezTo>
                    <a:pt x="362" y="309"/>
                    <a:pt x="344" y="324"/>
                    <a:pt x="339" y="316"/>
                  </a:cubicBezTo>
                  <a:cubicBezTo>
                    <a:pt x="335" y="268"/>
                    <a:pt x="323" y="228"/>
                    <a:pt x="279" y="220"/>
                  </a:cubicBezTo>
                  <a:cubicBezTo>
                    <a:pt x="276" y="215"/>
                    <a:pt x="252" y="215"/>
                    <a:pt x="249" y="220"/>
                  </a:cubicBezTo>
                  <a:cubicBezTo>
                    <a:pt x="161" y="235"/>
                    <a:pt x="191" y="381"/>
                    <a:pt x="240" y="415"/>
                  </a:cubicBezTo>
                  <a:cubicBezTo>
                    <a:pt x="219" y="462"/>
                    <a:pt x="200" y="511"/>
                    <a:pt x="186" y="565"/>
                  </a:cubicBezTo>
                  <a:cubicBezTo>
                    <a:pt x="202" y="591"/>
                    <a:pt x="219" y="616"/>
                    <a:pt x="234" y="643"/>
                  </a:cubicBezTo>
                  <a:cubicBezTo>
                    <a:pt x="232" y="656"/>
                    <a:pt x="218" y="657"/>
                    <a:pt x="216" y="670"/>
                  </a:cubicBezTo>
                  <a:cubicBezTo>
                    <a:pt x="242" y="704"/>
                    <a:pt x="267" y="733"/>
                    <a:pt x="297" y="772"/>
                  </a:cubicBezTo>
                  <a:cubicBezTo>
                    <a:pt x="314" y="794"/>
                    <a:pt x="366" y="856"/>
                    <a:pt x="366" y="886"/>
                  </a:cubicBezTo>
                  <a:cubicBezTo>
                    <a:pt x="366" y="909"/>
                    <a:pt x="335" y="962"/>
                    <a:pt x="324" y="988"/>
                  </a:cubicBezTo>
                  <a:cubicBezTo>
                    <a:pt x="279" y="1094"/>
                    <a:pt x="223" y="1191"/>
                    <a:pt x="159" y="1264"/>
                  </a:cubicBezTo>
                  <a:cubicBezTo>
                    <a:pt x="161" y="1272"/>
                    <a:pt x="158" y="1275"/>
                    <a:pt x="150" y="1273"/>
                  </a:cubicBezTo>
                  <a:cubicBezTo>
                    <a:pt x="148" y="1284"/>
                    <a:pt x="161" y="1280"/>
                    <a:pt x="162" y="1288"/>
                  </a:cubicBezTo>
                  <a:cubicBezTo>
                    <a:pt x="127" y="1327"/>
                    <a:pt x="106" y="1373"/>
                    <a:pt x="84" y="1432"/>
                  </a:cubicBezTo>
                  <a:cubicBezTo>
                    <a:pt x="68" y="1474"/>
                    <a:pt x="48" y="1520"/>
                    <a:pt x="51" y="1558"/>
                  </a:cubicBezTo>
                  <a:cubicBezTo>
                    <a:pt x="54" y="1596"/>
                    <a:pt x="87" y="1634"/>
                    <a:pt x="105" y="1666"/>
                  </a:cubicBezTo>
                  <a:cubicBezTo>
                    <a:pt x="126" y="1703"/>
                    <a:pt x="146" y="1737"/>
                    <a:pt x="165" y="1765"/>
                  </a:cubicBezTo>
                  <a:cubicBezTo>
                    <a:pt x="110" y="1767"/>
                    <a:pt x="55" y="1773"/>
                    <a:pt x="69" y="1828"/>
                  </a:cubicBezTo>
                  <a:cubicBezTo>
                    <a:pt x="77" y="1861"/>
                    <a:pt x="122" y="1869"/>
                    <a:pt x="162" y="1876"/>
                  </a:cubicBezTo>
                  <a:cubicBezTo>
                    <a:pt x="178" y="1881"/>
                    <a:pt x="215" y="1881"/>
                    <a:pt x="231" y="1876"/>
                  </a:cubicBezTo>
                  <a:cubicBezTo>
                    <a:pt x="276" y="1875"/>
                    <a:pt x="304" y="1857"/>
                    <a:pt x="336" y="1843"/>
                  </a:cubicBezTo>
                  <a:cubicBezTo>
                    <a:pt x="332" y="1825"/>
                    <a:pt x="341" y="1820"/>
                    <a:pt x="345" y="1810"/>
                  </a:cubicBezTo>
                  <a:cubicBezTo>
                    <a:pt x="331" y="1806"/>
                    <a:pt x="331" y="1778"/>
                    <a:pt x="333" y="1768"/>
                  </a:cubicBezTo>
                  <a:cubicBezTo>
                    <a:pt x="317" y="1740"/>
                    <a:pt x="305" y="1710"/>
                    <a:pt x="291" y="1678"/>
                  </a:cubicBezTo>
                  <a:cubicBezTo>
                    <a:pt x="278" y="1649"/>
                    <a:pt x="253" y="1615"/>
                    <a:pt x="252" y="1585"/>
                  </a:cubicBezTo>
                  <a:cubicBezTo>
                    <a:pt x="250" y="1551"/>
                    <a:pt x="276" y="1514"/>
                    <a:pt x="291" y="1483"/>
                  </a:cubicBezTo>
                  <a:cubicBezTo>
                    <a:pt x="307" y="1450"/>
                    <a:pt x="322" y="1419"/>
                    <a:pt x="339" y="1390"/>
                  </a:cubicBezTo>
                  <a:cubicBezTo>
                    <a:pt x="392" y="1413"/>
                    <a:pt x="440" y="1441"/>
                    <a:pt x="504" y="1453"/>
                  </a:cubicBezTo>
                  <a:cubicBezTo>
                    <a:pt x="544" y="1508"/>
                    <a:pt x="590" y="1557"/>
                    <a:pt x="627" y="1615"/>
                  </a:cubicBezTo>
                  <a:cubicBezTo>
                    <a:pt x="591" y="1681"/>
                    <a:pt x="574" y="1781"/>
                    <a:pt x="570" y="1870"/>
                  </a:cubicBezTo>
                  <a:cubicBezTo>
                    <a:pt x="598" y="1890"/>
                    <a:pt x="629" y="1907"/>
                    <a:pt x="675" y="1909"/>
                  </a:cubicBezTo>
                  <a:cubicBezTo>
                    <a:pt x="682" y="1914"/>
                    <a:pt x="710" y="1914"/>
                    <a:pt x="717" y="1909"/>
                  </a:cubicBezTo>
                  <a:cubicBezTo>
                    <a:pt x="756" y="1897"/>
                    <a:pt x="817" y="1891"/>
                    <a:pt x="819" y="1852"/>
                  </a:cubicBezTo>
                  <a:cubicBezTo>
                    <a:pt x="821" y="1816"/>
                    <a:pt x="771" y="1804"/>
                    <a:pt x="732" y="1795"/>
                  </a:cubicBezTo>
                  <a:cubicBezTo>
                    <a:pt x="745" y="1765"/>
                    <a:pt x="758" y="1733"/>
                    <a:pt x="771" y="1699"/>
                  </a:cubicBezTo>
                  <a:cubicBezTo>
                    <a:pt x="783" y="1667"/>
                    <a:pt x="805" y="1625"/>
                    <a:pt x="804" y="1594"/>
                  </a:cubicBezTo>
                  <a:cubicBezTo>
                    <a:pt x="801" y="1533"/>
                    <a:pt x="743" y="1494"/>
                    <a:pt x="726" y="1438"/>
                  </a:cubicBezTo>
                  <a:cubicBezTo>
                    <a:pt x="744" y="1422"/>
                    <a:pt x="734" y="1398"/>
                    <a:pt x="738" y="1378"/>
                  </a:cubicBezTo>
                  <a:cubicBezTo>
                    <a:pt x="749" y="1322"/>
                    <a:pt x="783" y="1274"/>
                    <a:pt x="807" y="1234"/>
                  </a:cubicBezTo>
                  <a:cubicBezTo>
                    <a:pt x="811" y="1270"/>
                    <a:pt x="843" y="1262"/>
                    <a:pt x="867" y="1279"/>
                  </a:cubicBezTo>
                  <a:cubicBezTo>
                    <a:pt x="885" y="1356"/>
                    <a:pt x="977" y="1359"/>
                    <a:pt x="1005" y="1426"/>
                  </a:cubicBezTo>
                  <a:cubicBezTo>
                    <a:pt x="999" y="1443"/>
                    <a:pt x="987" y="1464"/>
                    <a:pt x="996" y="1486"/>
                  </a:cubicBezTo>
                  <a:cubicBezTo>
                    <a:pt x="1005" y="1494"/>
                    <a:pt x="1016" y="1500"/>
                    <a:pt x="1035" y="1498"/>
                  </a:cubicBezTo>
                  <a:cubicBezTo>
                    <a:pt x="1044" y="1518"/>
                    <a:pt x="1063" y="1528"/>
                    <a:pt x="1080" y="1540"/>
                  </a:cubicBezTo>
                  <a:cubicBezTo>
                    <a:pt x="1114" y="1541"/>
                    <a:pt x="1141" y="1535"/>
                    <a:pt x="1158" y="1519"/>
                  </a:cubicBezTo>
                  <a:cubicBezTo>
                    <a:pt x="1163" y="1489"/>
                    <a:pt x="1171" y="1457"/>
                    <a:pt x="1158" y="1432"/>
                  </a:cubicBezTo>
                  <a:cubicBezTo>
                    <a:pt x="1148" y="1413"/>
                    <a:pt x="1121" y="1410"/>
                    <a:pt x="1104" y="1396"/>
                  </a:cubicBezTo>
                  <a:cubicBezTo>
                    <a:pt x="1083" y="1378"/>
                    <a:pt x="1065" y="1346"/>
                    <a:pt x="1041" y="1324"/>
                  </a:cubicBezTo>
                  <a:cubicBezTo>
                    <a:pt x="1014" y="1299"/>
                    <a:pt x="988" y="1280"/>
                    <a:pt x="972" y="1258"/>
                  </a:cubicBezTo>
                  <a:cubicBezTo>
                    <a:pt x="1002" y="1249"/>
                    <a:pt x="990" y="1224"/>
                    <a:pt x="987" y="1201"/>
                  </a:cubicBezTo>
                  <a:cubicBezTo>
                    <a:pt x="980" y="1138"/>
                    <a:pt x="1021" y="1052"/>
                    <a:pt x="993" y="994"/>
                  </a:cubicBezTo>
                  <a:cubicBezTo>
                    <a:pt x="1054" y="981"/>
                    <a:pt x="1092" y="945"/>
                    <a:pt x="1134" y="913"/>
                  </a:cubicBezTo>
                  <a:cubicBezTo>
                    <a:pt x="1143" y="917"/>
                    <a:pt x="1150" y="923"/>
                    <a:pt x="1161" y="925"/>
                  </a:cubicBezTo>
                  <a:cubicBezTo>
                    <a:pt x="1166" y="930"/>
                    <a:pt x="1192" y="930"/>
                    <a:pt x="1197" y="925"/>
                  </a:cubicBezTo>
                  <a:cubicBezTo>
                    <a:pt x="1225" y="920"/>
                    <a:pt x="1246" y="908"/>
                    <a:pt x="1260" y="889"/>
                  </a:cubicBezTo>
                  <a:cubicBezTo>
                    <a:pt x="1343" y="849"/>
                    <a:pt x="1380" y="712"/>
                    <a:pt x="1353" y="601"/>
                  </a:cubicBezTo>
                  <a:cubicBezTo>
                    <a:pt x="1351" y="587"/>
                    <a:pt x="1357" y="565"/>
                    <a:pt x="1350" y="5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305"/>
            <p:cNvSpPr/>
            <p:nvPr/>
          </p:nvSpPr>
          <p:spPr bwMode="auto">
            <a:xfrm>
              <a:off x="-6640513" y="-117475"/>
              <a:ext cx="2936875" cy="1352550"/>
            </a:xfrm>
            <a:custGeom>
              <a:avLst/>
              <a:gdLst>
                <a:gd name="T0" fmla="*/ 93 w 984"/>
                <a:gd name="T1" fmla="*/ 399 h 453"/>
                <a:gd name="T2" fmla="*/ 66 w 984"/>
                <a:gd name="T3" fmla="*/ 318 h 453"/>
                <a:gd name="T4" fmla="*/ 66 w 984"/>
                <a:gd name="T5" fmla="*/ 360 h 453"/>
                <a:gd name="T6" fmla="*/ 0 w 984"/>
                <a:gd name="T7" fmla="*/ 345 h 453"/>
                <a:gd name="T8" fmla="*/ 204 w 984"/>
                <a:gd name="T9" fmla="*/ 60 h 453"/>
                <a:gd name="T10" fmla="*/ 225 w 984"/>
                <a:gd name="T11" fmla="*/ 66 h 453"/>
                <a:gd name="T12" fmla="*/ 162 w 984"/>
                <a:gd name="T13" fmla="*/ 18 h 453"/>
                <a:gd name="T14" fmla="*/ 234 w 984"/>
                <a:gd name="T15" fmla="*/ 0 h 453"/>
                <a:gd name="T16" fmla="*/ 306 w 984"/>
                <a:gd name="T17" fmla="*/ 0 h 453"/>
                <a:gd name="T18" fmla="*/ 432 w 984"/>
                <a:gd name="T19" fmla="*/ 33 h 453"/>
                <a:gd name="T20" fmla="*/ 552 w 984"/>
                <a:gd name="T21" fmla="*/ 0 h 453"/>
                <a:gd name="T22" fmla="*/ 627 w 984"/>
                <a:gd name="T23" fmla="*/ 0 h 453"/>
                <a:gd name="T24" fmla="*/ 765 w 984"/>
                <a:gd name="T25" fmla="*/ 24 h 453"/>
                <a:gd name="T26" fmla="*/ 693 w 984"/>
                <a:gd name="T27" fmla="*/ 69 h 453"/>
                <a:gd name="T28" fmla="*/ 723 w 984"/>
                <a:gd name="T29" fmla="*/ 60 h 453"/>
                <a:gd name="T30" fmla="*/ 984 w 984"/>
                <a:gd name="T31" fmla="*/ 366 h 453"/>
                <a:gd name="T32" fmla="*/ 945 w 984"/>
                <a:gd name="T33" fmla="*/ 351 h 453"/>
                <a:gd name="T34" fmla="*/ 960 w 984"/>
                <a:gd name="T35" fmla="*/ 453 h 453"/>
                <a:gd name="T36" fmla="*/ 846 w 984"/>
                <a:gd name="T37" fmla="*/ 336 h 453"/>
                <a:gd name="T38" fmla="*/ 849 w 984"/>
                <a:gd name="T39" fmla="*/ 348 h 453"/>
                <a:gd name="T40" fmla="*/ 804 w 984"/>
                <a:gd name="T41" fmla="*/ 345 h 453"/>
                <a:gd name="T42" fmla="*/ 816 w 984"/>
                <a:gd name="T43" fmla="*/ 348 h 453"/>
                <a:gd name="T44" fmla="*/ 804 w 984"/>
                <a:gd name="T45" fmla="*/ 354 h 453"/>
                <a:gd name="T46" fmla="*/ 747 w 984"/>
                <a:gd name="T47" fmla="*/ 360 h 453"/>
                <a:gd name="T48" fmla="*/ 699 w 984"/>
                <a:gd name="T49" fmla="*/ 309 h 453"/>
                <a:gd name="T50" fmla="*/ 639 w 984"/>
                <a:gd name="T51" fmla="*/ 201 h 453"/>
                <a:gd name="T52" fmla="*/ 708 w 984"/>
                <a:gd name="T53" fmla="*/ 387 h 453"/>
                <a:gd name="T54" fmla="*/ 678 w 984"/>
                <a:gd name="T55" fmla="*/ 369 h 453"/>
                <a:gd name="T56" fmla="*/ 441 w 984"/>
                <a:gd name="T57" fmla="*/ 198 h 453"/>
                <a:gd name="T58" fmla="*/ 441 w 984"/>
                <a:gd name="T59" fmla="*/ 210 h 453"/>
                <a:gd name="T60" fmla="*/ 381 w 984"/>
                <a:gd name="T61" fmla="*/ 192 h 453"/>
                <a:gd name="T62" fmla="*/ 327 w 984"/>
                <a:gd name="T63" fmla="*/ 192 h 453"/>
                <a:gd name="T64" fmla="*/ 249 w 984"/>
                <a:gd name="T65" fmla="*/ 201 h 453"/>
                <a:gd name="T66" fmla="*/ 255 w 984"/>
                <a:gd name="T67" fmla="*/ 186 h 453"/>
                <a:gd name="T68" fmla="*/ 243 w 984"/>
                <a:gd name="T69" fmla="*/ 204 h 453"/>
                <a:gd name="T70" fmla="*/ 96 w 984"/>
                <a:gd name="T71" fmla="*/ 366 h 453"/>
                <a:gd name="T72" fmla="*/ 93 w 984"/>
                <a:gd name="T73" fmla="*/ 39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4" h="453">
                  <a:moveTo>
                    <a:pt x="93" y="399"/>
                  </a:moveTo>
                  <a:cubicBezTo>
                    <a:pt x="84" y="384"/>
                    <a:pt x="81" y="337"/>
                    <a:pt x="66" y="318"/>
                  </a:cubicBezTo>
                  <a:cubicBezTo>
                    <a:pt x="60" y="327"/>
                    <a:pt x="63" y="351"/>
                    <a:pt x="66" y="360"/>
                  </a:cubicBezTo>
                  <a:cubicBezTo>
                    <a:pt x="58" y="365"/>
                    <a:pt x="32" y="336"/>
                    <a:pt x="0" y="345"/>
                  </a:cubicBezTo>
                  <a:cubicBezTo>
                    <a:pt x="7" y="189"/>
                    <a:pt x="80" y="99"/>
                    <a:pt x="204" y="60"/>
                  </a:cubicBezTo>
                  <a:cubicBezTo>
                    <a:pt x="215" y="58"/>
                    <a:pt x="219" y="63"/>
                    <a:pt x="225" y="66"/>
                  </a:cubicBezTo>
                  <a:cubicBezTo>
                    <a:pt x="215" y="39"/>
                    <a:pt x="185" y="32"/>
                    <a:pt x="162" y="18"/>
                  </a:cubicBezTo>
                  <a:cubicBezTo>
                    <a:pt x="176" y="2"/>
                    <a:pt x="207" y="3"/>
                    <a:pt x="234" y="0"/>
                  </a:cubicBezTo>
                  <a:cubicBezTo>
                    <a:pt x="258" y="0"/>
                    <a:pt x="282" y="0"/>
                    <a:pt x="306" y="0"/>
                  </a:cubicBezTo>
                  <a:cubicBezTo>
                    <a:pt x="349" y="10"/>
                    <a:pt x="401" y="11"/>
                    <a:pt x="432" y="33"/>
                  </a:cubicBezTo>
                  <a:cubicBezTo>
                    <a:pt x="473" y="23"/>
                    <a:pt x="503" y="2"/>
                    <a:pt x="552" y="0"/>
                  </a:cubicBezTo>
                  <a:cubicBezTo>
                    <a:pt x="577" y="0"/>
                    <a:pt x="602" y="0"/>
                    <a:pt x="627" y="0"/>
                  </a:cubicBezTo>
                  <a:cubicBezTo>
                    <a:pt x="676" y="5"/>
                    <a:pt x="723" y="12"/>
                    <a:pt x="765" y="24"/>
                  </a:cubicBezTo>
                  <a:cubicBezTo>
                    <a:pt x="745" y="43"/>
                    <a:pt x="697" y="34"/>
                    <a:pt x="693" y="69"/>
                  </a:cubicBezTo>
                  <a:cubicBezTo>
                    <a:pt x="701" y="74"/>
                    <a:pt x="714" y="63"/>
                    <a:pt x="723" y="60"/>
                  </a:cubicBezTo>
                  <a:cubicBezTo>
                    <a:pt x="866" y="106"/>
                    <a:pt x="955" y="206"/>
                    <a:pt x="984" y="366"/>
                  </a:cubicBezTo>
                  <a:cubicBezTo>
                    <a:pt x="967" y="366"/>
                    <a:pt x="959" y="344"/>
                    <a:pt x="945" y="351"/>
                  </a:cubicBezTo>
                  <a:cubicBezTo>
                    <a:pt x="942" y="381"/>
                    <a:pt x="962" y="414"/>
                    <a:pt x="960" y="453"/>
                  </a:cubicBezTo>
                  <a:cubicBezTo>
                    <a:pt x="939" y="397"/>
                    <a:pt x="892" y="367"/>
                    <a:pt x="846" y="336"/>
                  </a:cubicBezTo>
                  <a:cubicBezTo>
                    <a:pt x="846" y="341"/>
                    <a:pt x="850" y="342"/>
                    <a:pt x="849" y="348"/>
                  </a:cubicBezTo>
                  <a:cubicBezTo>
                    <a:pt x="838" y="343"/>
                    <a:pt x="819" y="346"/>
                    <a:pt x="804" y="345"/>
                  </a:cubicBezTo>
                  <a:cubicBezTo>
                    <a:pt x="805" y="349"/>
                    <a:pt x="812" y="347"/>
                    <a:pt x="816" y="348"/>
                  </a:cubicBezTo>
                  <a:cubicBezTo>
                    <a:pt x="818" y="356"/>
                    <a:pt x="802" y="346"/>
                    <a:pt x="804" y="354"/>
                  </a:cubicBezTo>
                  <a:cubicBezTo>
                    <a:pt x="778" y="349"/>
                    <a:pt x="765" y="365"/>
                    <a:pt x="747" y="360"/>
                  </a:cubicBezTo>
                  <a:cubicBezTo>
                    <a:pt x="734" y="357"/>
                    <a:pt x="708" y="326"/>
                    <a:pt x="699" y="309"/>
                  </a:cubicBezTo>
                  <a:cubicBezTo>
                    <a:pt x="679" y="271"/>
                    <a:pt x="678" y="212"/>
                    <a:pt x="639" y="201"/>
                  </a:cubicBezTo>
                  <a:cubicBezTo>
                    <a:pt x="651" y="262"/>
                    <a:pt x="692" y="320"/>
                    <a:pt x="708" y="387"/>
                  </a:cubicBezTo>
                  <a:cubicBezTo>
                    <a:pt x="696" y="389"/>
                    <a:pt x="687" y="376"/>
                    <a:pt x="678" y="369"/>
                  </a:cubicBezTo>
                  <a:cubicBezTo>
                    <a:pt x="607" y="312"/>
                    <a:pt x="528" y="242"/>
                    <a:pt x="441" y="198"/>
                  </a:cubicBezTo>
                  <a:cubicBezTo>
                    <a:pt x="431" y="199"/>
                    <a:pt x="453" y="207"/>
                    <a:pt x="441" y="210"/>
                  </a:cubicBezTo>
                  <a:cubicBezTo>
                    <a:pt x="420" y="215"/>
                    <a:pt x="407" y="192"/>
                    <a:pt x="381" y="192"/>
                  </a:cubicBezTo>
                  <a:cubicBezTo>
                    <a:pt x="370" y="187"/>
                    <a:pt x="338" y="187"/>
                    <a:pt x="327" y="192"/>
                  </a:cubicBezTo>
                  <a:cubicBezTo>
                    <a:pt x="296" y="190"/>
                    <a:pt x="275" y="198"/>
                    <a:pt x="249" y="201"/>
                  </a:cubicBezTo>
                  <a:cubicBezTo>
                    <a:pt x="250" y="195"/>
                    <a:pt x="255" y="193"/>
                    <a:pt x="255" y="186"/>
                  </a:cubicBezTo>
                  <a:cubicBezTo>
                    <a:pt x="247" y="188"/>
                    <a:pt x="247" y="198"/>
                    <a:pt x="243" y="204"/>
                  </a:cubicBezTo>
                  <a:cubicBezTo>
                    <a:pt x="160" y="224"/>
                    <a:pt x="102" y="269"/>
                    <a:pt x="96" y="366"/>
                  </a:cubicBezTo>
                  <a:cubicBezTo>
                    <a:pt x="89" y="371"/>
                    <a:pt x="95" y="389"/>
                    <a:pt x="93" y="39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306"/>
            <p:cNvSpPr>
              <a:spLocks noEditPoints="1"/>
            </p:cNvSpPr>
            <p:nvPr/>
          </p:nvSpPr>
          <p:spPr bwMode="auto">
            <a:xfrm>
              <a:off x="-7616826" y="-171450"/>
              <a:ext cx="3976688" cy="5430838"/>
            </a:xfrm>
            <a:custGeom>
              <a:avLst/>
              <a:gdLst>
                <a:gd name="T0" fmla="*/ 267 w 1332"/>
                <a:gd name="T1" fmla="*/ 456 h 1818"/>
                <a:gd name="T2" fmla="*/ 705 w 1332"/>
                <a:gd name="T3" fmla="*/ 12 h 1818"/>
                <a:gd name="T4" fmla="*/ 1086 w 1332"/>
                <a:gd name="T5" fmla="*/ 63 h 1818"/>
                <a:gd name="T6" fmla="*/ 1212 w 1332"/>
                <a:gd name="T7" fmla="*/ 798 h 1818"/>
                <a:gd name="T8" fmla="*/ 924 w 1332"/>
                <a:gd name="T9" fmla="*/ 1167 h 1818"/>
                <a:gd name="T10" fmla="*/ 987 w 1332"/>
                <a:gd name="T11" fmla="*/ 1407 h 1818"/>
                <a:gd name="T12" fmla="*/ 678 w 1332"/>
                <a:gd name="T13" fmla="*/ 1347 h 1818"/>
                <a:gd name="T14" fmla="*/ 627 w 1332"/>
                <a:gd name="T15" fmla="*/ 1818 h 1818"/>
                <a:gd name="T16" fmla="*/ 204 w 1332"/>
                <a:gd name="T17" fmla="*/ 1494 h 1818"/>
                <a:gd name="T18" fmla="*/ 114 w 1332"/>
                <a:gd name="T19" fmla="*/ 1785 h 1818"/>
                <a:gd name="T20" fmla="*/ 114 w 1332"/>
                <a:gd name="T21" fmla="*/ 1197 h 1818"/>
                <a:gd name="T22" fmla="*/ 168 w 1332"/>
                <a:gd name="T23" fmla="*/ 579 h 1818"/>
                <a:gd name="T24" fmla="*/ 708 w 1332"/>
                <a:gd name="T25" fmla="*/ 210 h 1818"/>
                <a:gd name="T26" fmla="*/ 1026 w 1332"/>
                <a:gd name="T27" fmla="*/ 327 h 1818"/>
                <a:gd name="T28" fmla="*/ 1176 w 1332"/>
                <a:gd name="T29" fmla="*/ 366 h 1818"/>
                <a:gd name="T30" fmla="*/ 1020 w 1332"/>
                <a:gd name="T31" fmla="*/ 87 h 1818"/>
                <a:gd name="T32" fmla="*/ 561 w 1332"/>
                <a:gd name="T33" fmla="*/ 18 h 1818"/>
                <a:gd name="T34" fmla="*/ 393 w 1332"/>
                <a:gd name="T35" fmla="*/ 336 h 1818"/>
                <a:gd name="T36" fmla="*/ 654 w 1332"/>
                <a:gd name="T37" fmla="*/ 210 h 1818"/>
                <a:gd name="T38" fmla="*/ 870 w 1332"/>
                <a:gd name="T39" fmla="*/ 972 h 1818"/>
                <a:gd name="T40" fmla="*/ 933 w 1332"/>
                <a:gd name="T41" fmla="*/ 909 h 1818"/>
                <a:gd name="T42" fmla="*/ 531 w 1332"/>
                <a:gd name="T43" fmla="*/ 1164 h 1818"/>
                <a:gd name="T44" fmla="*/ 363 w 1332"/>
                <a:gd name="T45" fmla="*/ 543 h 1818"/>
                <a:gd name="T46" fmla="*/ 507 w 1332"/>
                <a:gd name="T47" fmla="*/ 1359 h 1818"/>
                <a:gd name="T48" fmla="*/ 1146 w 1332"/>
                <a:gd name="T49" fmla="*/ 384 h 1818"/>
                <a:gd name="T50" fmla="*/ 1203 w 1332"/>
                <a:gd name="T51" fmla="*/ 702 h 1818"/>
                <a:gd name="T52" fmla="*/ 1176 w 1332"/>
                <a:gd name="T53" fmla="*/ 648 h 1818"/>
                <a:gd name="T54" fmla="*/ 228 w 1332"/>
                <a:gd name="T55" fmla="*/ 441 h 1818"/>
                <a:gd name="T56" fmla="*/ 543 w 1332"/>
                <a:gd name="T57" fmla="*/ 327 h 1818"/>
                <a:gd name="T58" fmla="*/ 831 w 1332"/>
                <a:gd name="T59" fmla="*/ 477 h 1818"/>
                <a:gd name="T60" fmla="*/ 906 w 1332"/>
                <a:gd name="T61" fmla="*/ 579 h 1818"/>
                <a:gd name="T62" fmla="*/ 1041 w 1332"/>
                <a:gd name="T63" fmla="*/ 366 h 1818"/>
                <a:gd name="T64" fmla="*/ 756 w 1332"/>
                <a:gd name="T65" fmla="*/ 243 h 1818"/>
                <a:gd name="T66" fmla="*/ 531 w 1332"/>
                <a:gd name="T67" fmla="*/ 585 h 1818"/>
                <a:gd name="T68" fmla="*/ 378 w 1332"/>
                <a:gd name="T69" fmla="*/ 522 h 1818"/>
                <a:gd name="T70" fmla="*/ 708 w 1332"/>
                <a:gd name="T71" fmla="*/ 750 h 1818"/>
                <a:gd name="T72" fmla="*/ 495 w 1332"/>
                <a:gd name="T73" fmla="*/ 768 h 1818"/>
                <a:gd name="T74" fmla="*/ 369 w 1332"/>
                <a:gd name="T75" fmla="*/ 378 h 1818"/>
                <a:gd name="T76" fmla="*/ 789 w 1332"/>
                <a:gd name="T77" fmla="*/ 900 h 1818"/>
                <a:gd name="T78" fmla="*/ 918 w 1332"/>
                <a:gd name="T79" fmla="*/ 702 h 1818"/>
                <a:gd name="T80" fmla="*/ 1302 w 1332"/>
                <a:gd name="T81" fmla="*/ 558 h 1818"/>
                <a:gd name="T82" fmla="*/ 537 w 1332"/>
                <a:gd name="T83" fmla="*/ 609 h 1818"/>
                <a:gd name="T84" fmla="*/ 912 w 1332"/>
                <a:gd name="T85" fmla="*/ 711 h 1818"/>
                <a:gd name="T86" fmla="*/ 1221 w 1332"/>
                <a:gd name="T87" fmla="*/ 702 h 1818"/>
                <a:gd name="T88" fmla="*/ 1098 w 1332"/>
                <a:gd name="T89" fmla="*/ 801 h 1818"/>
                <a:gd name="T90" fmla="*/ 501 w 1332"/>
                <a:gd name="T91" fmla="*/ 804 h 1818"/>
                <a:gd name="T92" fmla="*/ 1110 w 1332"/>
                <a:gd name="T93" fmla="*/ 819 h 1818"/>
                <a:gd name="T94" fmla="*/ 1104 w 1332"/>
                <a:gd name="T95" fmla="*/ 1416 h 1818"/>
                <a:gd name="T96" fmla="*/ 975 w 1332"/>
                <a:gd name="T97" fmla="*/ 1341 h 1818"/>
                <a:gd name="T98" fmla="*/ 21 w 1332"/>
                <a:gd name="T99" fmla="*/ 1473 h 1818"/>
                <a:gd name="T100" fmla="*/ 225 w 1332"/>
                <a:gd name="T101" fmla="*/ 1383 h 1818"/>
                <a:gd name="T102" fmla="*/ 549 w 1332"/>
                <a:gd name="T103" fmla="*/ 1707 h 1818"/>
                <a:gd name="T104" fmla="*/ 567 w 1332"/>
                <a:gd name="T105" fmla="*/ 1377 h 1818"/>
                <a:gd name="T106" fmla="*/ 213 w 1332"/>
                <a:gd name="T107" fmla="*/ 1743 h 1818"/>
                <a:gd name="T108" fmla="*/ 663 w 1332"/>
                <a:gd name="T109" fmla="*/ 1722 h 1818"/>
                <a:gd name="T110" fmla="*/ 660 w 1332"/>
                <a:gd name="T111" fmla="*/ 1803 h 1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2" h="1818">
                  <a:moveTo>
                    <a:pt x="231" y="129"/>
                  </a:moveTo>
                  <a:cubicBezTo>
                    <a:pt x="275" y="137"/>
                    <a:pt x="287" y="177"/>
                    <a:pt x="291" y="225"/>
                  </a:cubicBezTo>
                  <a:cubicBezTo>
                    <a:pt x="296" y="233"/>
                    <a:pt x="314" y="218"/>
                    <a:pt x="321" y="228"/>
                  </a:cubicBezTo>
                  <a:cubicBezTo>
                    <a:pt x="332" y="257"/>
                    <a:pt x="315" y="283"/>
                    <a:pt x="300" y="297"/>
                  </a:cubicBezTo>
                  <a:cubicBezTo>
                    <a:pt x="286" y="348"/>
                    <a:pt x="273" y="400"/>
                    <a:pt x="246" y="438"/>
                  </a:cubicBezTo>
                  <a:cubicBezTo>
                    <a:pt x="250" y="447"/>
                    <a:pt x="260" y="450"/>
                    <a:pt x="267" y="456"/>
                  </a:cubicBezTo>
                  <a:cubicBezTo>
                    <a:pt x="269" y="413"/>
                    <a:pt x="285" y="384"/>
                    <a:pt x="312" y="366"/>
                  </a:cubicBezTo>
                  <a:cubicBezTo>
                    <a:pt x="333" y="220"/>
                    <a:pt x="369" y="89"/>
                    <a:pt x="513" y="66"/>
                  </a:cubicBezTo>
                  <a:cubicBezTo>
                    <a:pt x="496" y="51"/>
                    <a:pt x="474" y="41"/>
                    <a:pt x="453" y="30"/>
                  </a:cubicBezTo>
                  <a:cubicBezTo>
                    <a:pt x="480" y="10"/>
                    <a:pt x="522" y="5"/>
                    <a:pt x="564" y="0"/>
                  </a:cubicBezTo>
                  <a:cubicBezTo>
                    <a:pt x="577" y="0"/>
                    <a:pt x="590" y="0"/>
                    <a:pt x="603" y="0"/>
                  </a:cubicBezTo>
                  <a:cubicBezTo>
                    <a:pt x="638" y="0"/>
                    <a:pt x="672" y="4"/>
                    <a:pt x="705" y="12"/>
                  </a:cubicBezTo>
                  <a:cubicBezTo>
                    <a:pt x="728" y="18"/>
                    <a:pt x="751" y="33"/>
                    <a:pt x="768" y="33"/>
                  </a:cubicBezTo>
                  <a:cubicBezTo>
                    <a:pt x="779" y="33"/>
                    <a:pt x="786" y="24"/>
                    <a:pt x="798" y="21"/>
                  </a:cubicBezTo>
                  <a:cubicBezTo>
                    <a:pt x="827" y="13"/>
                    <a:pt x="864" y="11"/>
                    <a:pt x="894" y="0"/>
                  </a:cubicBezTo>
                  <a:cubicBezTo>
                    <a:pt x="905" y="0"/>
                    <a:pt x="916" y="0"/>
                    <a:pt x="927" y="0"/>
                  </a:cubicBezTo>
                  <a:cubicBezTo>
                    <a:pt x="1001" y="5"/>
                    <a:pt x="1077" y="8"/>
                    <a:pt x="1119" y="45"/>
                  </a:cubicBezTo>
                  <a:cubicBezTo>
                    <a:pt x="1115" y="58"/>
                    <a:pt x="1096" y="56"/>
                    <a:pt x="1086" y="63"/>
                  </a:cubicBezTo>
                  <a:cubicBezTo>
                    <a:pt x="1123" y="76"/>
                    <a:pt x="1160" y="96"/>
                    <a:pt x="1188" y="123"/>
                  </a:cubicBezTo>
                  <a:cubicBezTo>
                    <a:pt x="1257" y="190"/>
                    <a:pt x="1321" y="302"/>
                    <a:pt x="1329" y="411"/>
                  </a:cubicBezTo>
                  <a:cubicBezTo>
                    <a:pt x="1305" y="409"/>
                    <a:pt x="1298" y="390"/>
                    <a:pt x="1281" y="381"/>
                  </a:cubicBezTo>
                  <a:cubicBezTo>
                    <a:pt x="1293" y="404"/>
                    <a:pt x="1306" y="426"/>
                    <a:pt x="1302" y="465"/>
                  </a:cubicBezTo>
                  <a:cubicBezTo>
                    <a:pt x="1304" y="479"/>
                    <a:pt x="1298" y="501"/>
                    <a:pt x="1305" y="510"/>
                  </a:cubicBezTo>
                  <a:cubicBezTo>
                    <a:pt x="1332" y="621"/>
                    <a:pt x="1295" y="758"/>
                    <a:pt x="1212" y="798"/>
                  </a:cubicBezTo>
                  <a:cubicBezTo>
                    <a:pt x="1198" y="817"/>
                    <a:pt x="1177" y="829"/>
                    <a:pt x="1149" y="834"/>
                  </a:cubicBezTo>
                  <a:cubicBezTo>
                    <a:pt x="1137" y="834"/>
                    <a:pt x="1125" y="834"/>
                    <a:pt x="1113" y="834"/>
                  </a:cubicBezTo>
                  <a:cubicBezTo>
                    <a:pt x="1102" y="832"/>
                    <a:pt x="1095" y="826"/>
                    <a:pt x="1086" y="822"/>
                  </a:cubicBezTo>
                  <a:cubicBezTo>
                    <a:pt x="1044" y="854"/>
                    <a:pt x="1006" y="890"/>
                    <a:pt x="945" y="903"/>
                  </a:cubicBezTo>
                  <a:cubicBezTo>
                    <a:pt x="973" y="961"/>
                    <a:pt x="932" y="1047"/>
                    <a:pt x="939" y="1110"/>
                  </a:cubicBezTo>
                  <a:cubicBezTo>
                    <a:pt x="942" y="1133"/>
                    <a:pt x="954" y="1158"/>
                    <a:pt x="924" y="1167"/>
                  </a:cubicBezTo>
                  <a:cubicBezTo>
                    <a:pt x="940" y="1189"/>
                    <a:pt x="966" y="1208"/>
                    <a:pt x="993" y="1233"/>
                  </a:cubicBezTo>
                  <a:cubicBezTo>
                    <a:pt x="1017" y="1255"/>
                    <a:pt x="1035" y="1287"/>
                    <a:pt x="1056" y="1305"/>
                  </a:cubicBezTo>
                  <a:cubicBezTo>
                    <a:pt x="1073" y="1319"/>
                    <a:pt x="1100" y="1322"/>
                    <a:pt x="1110" y="1341"/>
                  </a:cubicBezTo>
                  <a:cubicBezTo>
                    <a:pt x="1123" y="1366"/>
                    <a:pt x="1115" y="1398"/>
                    <a:pt x="1110" y="1428"/>
                  </a:cubicBezTo>
                  <a:cubicBezTo>
                    <a:pt x="1093" y="1444"/>
                    <a:pt x="1066" y="1450"/>
                    <a:pt x="1032" y="1449"/>
                  </a:cubicBezTo>
                  <a:cubicBezTo>
                    <a:pt x="1015" y="1437"/>
                    <a:pt x="996" y="1427"/>
                    <a:pt x="987" y="1407"/>
                  </a:cubicBezTo>
                  <a:cubicBezTo>
                    <a:pt x="968" y="1409"/>
                    <a:pt x="957" y="1403"/>
                    <a:pt x="948" y="1395"/>
                  </a:cubicBezTo>
                  <a:cubicBezTo>
                    <a:pt x="939" y="1373"/>
                    <a:pt x="951" y="1352"/>
                    <a:pt x="957" y="1335"/>
                  </a:cubicBezTo>
                  <a:cubicBezTo>
                    <a:pt x="929" y="1268"/>
                    <a:pt x="837" y="1265"/>
                    <a:pt x="819" y="1188"/>
                  </a:cubicBezTo>
                  <a:cubicBezTo>
                    <a:pt x="795" y="1171"/>
                    <a:pt x="763" y="1179"/>
                    <a:pt x="759" y="1143"/>
                  </a:cubicBezTo>
                  <a:cubicBezTo>
                    <a:pt x="735" y="1183"/>
                    <a:pt x="701" y="1231"/>
                    <a:pt x="690" y="1287"/>
                  </a:cubicBezTo>
                  <a:cubicBezTo>
                    <a:pt x="686" y="1307"/>
                    <a:pt x="696" y="1331"/>
                    <a:pt x="678" y="1347"/>
                  </a:cubicBezTo>
                  <a:cubicBezTo>
                    <a:pt x="695" y="1403"/>
                    <a:pt x="753" y="1442"/>
                    <a:pt x="756" y="1503"/>
                  </a:cubicBezTo>
                  <a:cubicBezTo>
                    <a:pt x="757" y="1534"/>
                    <a:pt x="735" y="1576"/>
                    <a:pt x="723" y="1608"/>
                  </a:cubicBezTo>
                  <a:cubicBezTo>
                    <a:pt x="710" y="1642"/>
                    <a:pt x="697" y="1674"/>
                    <a:pt x="684" y="1704"/>
                  </a:cubicBezTo>
                  <a:cubicBezTo>
                    <a:pt x="723" y="1713"/>
                    <a:pt x="773" y="1725"/>
                    <a:pt x="771" y="1761"/>
                  </a:cubicBezTo>
                  <a:cubicBezTo>
                    <a:pt x="769" y="1800"/>
                    <a:pt x="708" y="1806"/>
                    <a:pt x="669" y="1818"/>
                  </a:cubicBezTo>
                  <a:cubicBezTo>
                    <a:pt x="655" y="1818"/>
                    <a:pt x="641" y="1818"/>
                    <a:pt x="627" y="1818"/>
                  </a:cubicBezTo>
                  <a:cubicBezTo>
                    <a:pt x="581" y="1816"/>
                    <a:pt x="550" y="1799"/>
                    <a:pt x="522" y="1779"/>
                  </a:cubicBezTo>
                  <a:cubicBezTo>
                    <a:pt x="526" y="1690"/>
                    <a:pt x="543" y="1590"/>
                    <a:pt x="579" y="1524"/>
                  </a:cubicBezTo>
                  <a:cubicBezTo>
                    <a:pt x="542" y="1466"/>
                    <a:pt x="496" y="1417"/>
                    <a:pt x="456" y="1362"/>
                  </a:cubicBezTo>
                  <a:cubicBezTo>
                    <a:pt x="392" y="1350"/>
                    <a:pt x="344" y="1322"/>
                    <a:pt x="291" y="1299"/>
                  </a:cubicBezTo>
                  <a:cubicBezTo>
                    <a:pt x="274" y="1328"/>
                    <a:pt x="259" y="1359"/>
                    <a:pt x="243" y="1392"/>
                  </a:cubicBezTo>
                  <a:cubicBezTo>
                    <a:pt x="228" y="1423"/>
                    <a:pt x="202" y="1460"/>
                    <a:pt x="204" y="1494"/>
                  </a:cubicBezTo>
                  <a:cubicBezTo>
                    <a:pt x="205" y="1524"/>
                    <a:pt x="230" y="1558"/>
                    <a:pt x="243" y="1587"/>
                  </a:cubicBezTo>
                  <a:cubicBezTo>
                    <a:pt x="257" y="1619"/>
                    <a:pt x="269" y="1649"/>
                    <a:pt x="285" y="1677"/>
                  </a:cubicBezTo>
                  <a:cubicBezTo>
                    <a:pt x="283" y="1687"/>
                    <a:pt x="283" y="1715"/>
                    <a:pt x="297" y="1719"/>
                  </a:cubicBezTo>
                  <a:cubicBezTo>
                    <a:pt x="293" y="1729"/>
                    <a:pt x="284" y="1734"/>
                    <a:pt x="288" y="1752"/>
                  </a:cubicBezTo>
                  <a:cubicBezTo>
                    <a:pt x="256" y="1766"/>
                    <a:pt x="228" y="1784"/>
                    <a:pt x="183" y="1785"/>
                  </a:cubicBezTo>
                  <a:cubicBezTo>
                    <a:pt x="160" y="1785"/>
                    <a:pt x="137" y="1785"/>
                    <a:pt x="114" y="1785"/>
                  </a:cubicBezTo>
                  <a:cubicBezTo>
                    <a:pt x="74" y="1778"/>
                    <a:pt x="29" y="1770"/>
                    <a:pt x="21" y="1737"/>
                  </a:cubicBezTo>
                  <a:cubicBezTo>
                    <a:pt x="7" y="1682"/>
                    <a:pt x="62" y="1676"/>
                    <a:pt x="117" y="1674"/>
                  </a:cubicBezTo>
                  <a:cubicBezTo>
                    <a:pt x="98" y="1646"/>
                    <a:pt x="78" y="1612"/>
                    <a:pt x="57" y="1575"/>
                  </a:cubicBezTo>
                  <a:cubicBezTo>
                    <a:pt x="39" y="1543"/>
                    <a:pt x="6" y="1505"/>
                    <a:pt x="3" y="1467"/>
                  </a:cubicBezTo>
                  <a:cubicBezTo>
                    <a:pt x="0" y="1429"/>
                    <a:pt x="20" y="1383"/>
                    <a:pt x="36" y="1341"/>
                  </a:cubicBezTo>
                  <a:cubicBezTo>
                    <a:pt x="58" y="1282"/>
                    <a:pt x="79" y="1236"/>
                    <a:pt x="114" y="1197"/>
                  </a:cubicBezTo>
                  <a:cubicBezTo>
                    <a:pt x="113" y="1189"/>
                    <a:pt x="100" y="1193"/>
                    <a:pt x="102" y="1182"/>
                  </a:cubicBezTo>
                  <a:cubicBezTo>
                    <a:pt x="110" y="1184"/>
                    <a:pt x="113" y="1181"/>
                    <a:pt x="111" y="1173"/>
                  </a:cubicBezTo>
                  <a:cubicBezTo>
                    <a:pt x="175" y="1100"/>
                    <a:pt x="231" y="1003"/>
                    <a:pt x="276" y="897"/>
                  </a:cubicBezTo>
                  <a:cubicBezTo>
                    <a:pt x="287" y="871"/>
                    <a:pt x="318" y="818"/>
                    <a:pt x="318" y="795"/>
                  </a:cubicBezTo>
                  <a:cubicBezTo>
                    <a:pt x="318" y="765"/>
                    <a:pt x="266" y="703"/>
                    <a:pt x="249" y="681"/>
                  </a:cubicBezTo>
                  <a:cubicBezTo>
                    <a:pt x="219" y="642"/>
                    <a:pt x="194" y="613"/>
                    <a:pt x="168" y="579"/>
                  </a:cubicBezTo>
                  <a:cubicBezTo>
                    <a:pt x="170" y="566"/>
                    <a:pt x="184" y="565"/>
                    <a:pt x="186" y="552"/>
                  </a:cubicBezTo>
                  <a:cubicBezTo>
                    <a:pt x="171" y="525"/>
                    <a:pt x="154" y="500"/>
                    <a:pt x="138" y="474"/>
                  </a:cubicBezTo>
                  <a:cubicBezTo>
                    <a:pt x="152" y="420"/>
                    <a:pt x="171" y="371"/>
                    <a:pt x="192" y="324"/>
                  </a:cubicBezTo>
                  <a:cubicBezTo>
                    <a:pt x="143" y="290"/>
                    <a:pt x="113" y="144"/>
                    <a:pt x="201" y="129"/>
                  </a:cubicBezTo>
                  <a:cubicBezTo>
                    <a:pt x="211" y="129"/>
                    <a:pt x="221" y="129"/>
                    <a:pt x="231" y="129"/>
                  </a:cubicBezTo>
                  <a:close/>
                  <a:moveTo>
                    <a:pt x="708" y="210"/>
                  </a:moveTo>
                  <a:cubicBezTo>
                    <a:pt x="734" y="210"/>
                    <a:pt x="747" y="233"/>
                    <a:pt x="768" y="228"/>
                  </a:cubicBezTo>
                  <a:cubicBezTo>
                    <a:pt x="780" y="225"/>
                    <a:pt x="758" y="217"/>
                    <a:pt x="768" y="216"/>
                  </a:cubicBezTo>
                  <a:cubicBezTo>
                    <a:pt x="855" y="260"/>
                    <a:pt x="934" y="330"/>
                    <a:pt x="1005" y="387"/>
                  </a:cubicBezTo>
                  <a:cubicBezTo>
                    <a:pt x="1014" y="394"/>
                    <a:pt x="1023" y="407"/>
                    <a:pt x="1035" y="405"/>
                  </a:cubicBezTo>
                  <a:cubicBezTo>
                    <a:pt x="1019" y="338"/>
                    <a:pt x="978" y="280"/>
                    <a:pt x="966" y="219"/>
                  </a:cubicBezTo>
                  <a:cubicBezTo>
                    <a:pt x="1005" y="230"/>
                    <a:pt x="1006" y="289"/>
                    <a:pt x="1026" y="327"/>
                  </a:cubicBezTo>
                  <a:cubicBezTo>
                    <a:pt x="1035" y="344"/>
                    <a:pt x="1061" y="375"/>
                    <a:pt x="1074" y="378"/>
                  </a:cubicBezTo>
                  <a:cubicBezTo>
                    <a:pt x="1092" y="383"/>
                    <a:pt x="1105" y="367"/>
                    <a:pt x="1131" y="372"/>
                  </a:cubicBezTo>
                  <a:cubicBezTo>
                    <a:pt x="1138" y="370"/>
                    <a:pt x="1153" y="376"/>
                    <a:pt x="1155" y="369"/>
                  </a:cubicBezTo>
                  <a:cubicBezTo>
                    <a:pt x="1151" y="368"/>
                    <a:pt x="1149" y="365"/>
                    <a:pt x="1143" y="366"/>
                  </a:cubicBezTo>
                  <a:cubicBezTo>
                    <a:pt x="1139" y="365"/>
                    <a:pt x="1132" y="367"/>
                    <a:pt x="1131" y="363"/>
                  </a:cubicBezTo>
                  <a:cubicBezTo>
                    <a:pt x="1146" y="364"/>
                    <a:pt x="1165" y="361"/>
                    <a:pt x="1176" y="366"/>
                  </a:cubicBezTo>
                  <a:cubicBezTo>
                    <a:pt x="1177" y="360"/>
                    <a:pt x="1173" y="359"/>
                    <a:pt x="1173" y="354"/>
                  </a:cubicBezTo>
                  <a:cubicBezTo>
                    <a:pt x="1219" y="385"/>
                    <a:pt x="1266" y="415"/>
                    <a:pt x="1287" y="471"/>
                  </a:cubicBezTo>
                  <a:cubicBezTo>
                    <a:pt x="1289" y="432"/>
                    <a:pt x="1269" y="399"/>
                    <a:pt x="1272" y="369"/>
                  </a:cubicBezTo>
                  <a:cubicBezTo>
                    <a:pt x="1286" y="362"/>
                    <a:pt x="1294" y="384"/>
                    <a:pt x="1311" y="384"/>
                  </a:cubicBezTo>
                  <a:cubicBezTo>
                    <a:pt x="1282" y="224"/>
                    <a:pt x="1193" y="124"/>
                    <a:pt x="1050" y="78"/>
                  </a:cubicBezTo>
                  <a:cubicBezTo>
                    <a:pt x="1041" y="81"/>
                    <a:pt x="1028" y="92"/>
                    <a:pt x="1020" y="87"/>
                  </a:cubicBezTo>
                  <a:cubicBezTo>
                    <a:pt x="1024" y="52"/>
                    <a:pt x="1072" y="61"/>
                    <a:pt x="1092" y="42"/>
                  </a:cubicBezTo>
                  <a:cubicBezTo>
                    <a:pt x="1050" y="30"/>
                    <a:pt x="1003" y="23"/>
                    <a:pt x="954" y="18"/>
                  </a:cubicBezTo>
                  <a:cubicBezTo>
                    <a:pt x="936" y="13"/>
                    <a:pt x="897" y="13"/>
                    <a:pt x="879" y="18"/>
                  </a:cubicBezTo>
                  <a:cubicBezTo>
                    <a:pt x="830" y="20"/>
                    <a:pt x="800" y="41"/>
                    <a:pt x="759" y="51"/>
                  </a:cubicBezTo>
                  <a:cubicBezTo>
                    <a:pt x="728" y="29"/>
                    <a:pt x="676" y="28"/>
                    <a:pt x="633" y="18"/>
                  </a:cubicBezTo>
                  <a:cubicBezTo>
                    <a:pt x="616" y="13"/>
                    <a:pt x="578" y="13"/>
                    <a:pt x="561" y="18"/>
                  </a:cubicBezTo>
                  <a:cubicBezTo>
                    <a:pt x="534" y="21"/>
                    <a:pt x="503" y="20"/>
                    <a:pt x="489" y="36"/>
                  </a:cubicBezTo>
                  <a:cubicBezTo>
                    <a:pt x="512" y="50"/>
                    <a:pt x="542" y="57"/>
                    <a:pt x="552" y="84"/>
                  </a:cubicBezTo>
                  <a:cubicBezTo>
                    <a:pt x="546" y="81"/>
                    <a:pt x="542" y="76"/>
                    <a:pt x="531" y="78"/>
                  </a:cubicBezTo>
                  <a:cubicBezTo>
                    <a:pt x="407" y="117"/>
                    <a:pt x="334" y="207"/>
                    <a:pt x="327" y="363"/>
                  </a:cubicBezTo>
                  <a:cubicBezTo>
                    <a:pt x="359" y="354"/>
                    <a:pt x="385" y="383"/>
                    <a:pt x="393" y="378"/>
                  </a:cubicBezTo>
                  <a:cubicBezTo>
                    <a:pt x="390" y="369"/>
                    <a:pt x="387" y="345"/>
                    <a:pt x="393" y="336"/>
                  </a:cubicBezTo>
                  <a:cubicBezTo>
                    <a:pt x="408" y="355"/>
                    <a:pt x="411" y="402"/>
                    <a:pt x="420" y="417"/>
                  </a:cubicBezTo>
                  <a:cubicBezTo>
                    <a:pt x="427" y="412"/>
                    <a:pt x="421" y="394"/>
                    <a:pt x="423" y="384"/>
                  </a:cubicBezTo>
                  <a:cubicBezTo>
                    <a:pt x="429" y="287"/>
                    <a:pt x="487" y="242"/>
                    <a:pt x="570" y="222"/>
                  </a:cubicBezTo>
                  <a:cubicBezTo>
                    <a:pt x="574" y="216"/>
                    <a:pt x="574" y="206"/>
                    <a:pt x="582" y="204"/>
                  </a:cubicBezTo>
                  <a:cubicBezTo>
                    <a:pt x="582" y="211"/>
                    <a:pt x="577" y="213"/>
                    <a:pt x="576" y="219"/>
                  </a:cubicBezTo>
                  <a:cubicBezTo>
                    <a:pt x="602" y="216"/>
                    <a:pt x="623" y="208"/>
                    <a:pt x="654" y="210"/>
                  </a:cubicBezTo>
                  <a:cubicBezTo>
                    <a:pt x="672" y="210"/>
                    <a:pt x="690" y="210"/>
                    <a:pt x="708" y="210"/>
                  </a:cubicBezTo>
                  <a:close/>
                  <a:moveTo>
                    <a:pt x="588" y="1359"/>
                  </a:moveTo>
                  <a:cubicBezTo>
                    <a:pt x="630" y="1359"/>
                    <a:pt x="653" y="1340"/>
                    <a:pt x="678" y="1323"/>
                  </a:cubicBezTo>
                  <a:cubicBezTo>
                    <a:pt x="668" y="1238"/>
                    <a:pt x="720" y="1174"/>
                    <a:pt x="756" y="1116"/>
                  </a:cubicBezTo>
                  <a:cubicBezTo>
                    <a:pt x="772" y="1089"/>
                    <a:pt x="788" y="1060"/>
                    <a:pt x="804" y="1035"/>
                  </a:cubicBezTo>
                  <a:cubicBezTo>
                    <a:pt x="821" y="1009"/>
                    <a:pt x="840" y="979"/>
                    <a:pt x="870" y="972"/>
                  </a:cubicBezTo>
                  <a:cubicBezTo>
                    <a:pt x="839" y="1022"/>
                    <a:pt x="801" y="1065"/>
                    <a:pt x="771" y="1116"/>
                  </a:cubicBezTo>
                  <a:cubicBezTo>
                    <a:pt x="775" y="1130"/>
                    <a:pt x="781" y="1142"/>
                    <a:pt x="780" y="1161"/>
                  </a:cubicBezTo>
                  <a:cubicBezTo>
                    <a:pt x="790" y="1163"/>
                    <a:pt x="794" y="1171"/>
                    <a:pt x="807" y="1170"/>
                  </a:cubicBezTo>
                  <a:cubicBezTo>
                    <a:pt x="813" y="1175"/>
                    <a:pt x="840" y="1175"/>
                    <a:pt x="846" y="1170"/>
                  </a:cubicBezTo>
                  <a:cubicBezTo>
                    <a:pt x="882" y="1171"/>
                    <a:pt x="903" y="1157"/>
                    <a:pt x="927" y="1146"/>
                  </a:cubicBezTo>
                  <a:cubicBezTo>
                    <a:pt x="914" y="1062"/>
                    <a:pt x="956" y="986"/>
                    <a:pt x="933" y="909"/>
                  </a:cubicBezTo>
                  <a:cubicBezTo>
                    <a:pt x="895" y="907"/>
                    <a:pt x="871" y="919"/>
                    <a:pt x="834" y="918"/>
                  </a:cubicBezTo>
                  <a:cubicBezTo>
                    <a:pt x="789" y="960"/>
                    <a:pt x="661" y="971"/>
                    <a:pt x="600" y="936"/>
                  </a:cubicBezTo>
                  <a:cubicBezTo>
                    <a:pt x="600" y="1006"/>
                    <a:pt x="559" y="1035"/>
                    <a:pt x="540" y="1086"/>
                  </a:cubicBezTo>
                  <a:cubicBezTo>
                    <a:pt x="546" y="1095"/>
                    <a:pt x="559" y="1097"/>
                    <a:pt x="558" y="1113"/>
                  </a:cubicBezTo>
                  <a:cubicBezTo>
                    <a:pt x="558" y="1125"/>
                    <a:pt x="558" y="1137"/>
                    <a:pt x="558" y="1149"/>
                  </a:cubicBezTo>
                  <a:cubicBezTo>
                    <a:pt x="553" y="1158"/>
                    <a:pt x="544" y="1163"/>
                    <a:pt x="531" y="1164"/>
                  </a:cubicBezTo>
                  <a:cubicBezTo>
                    <a:pt x="519" y="1164"/>
                    <a:pt x="507" y="1164"/>
                    <a:pt x="495" y="1164"/>
                  </a:cubicBezTo>
                  <a:cubicBezTo>
                    <a:pt x="469" y="1157"/>
                    <a:pt x="460" y="1133"/>
                    <a:pt x="462" y="1098"/>
                  </a:cubicBezTo>
                  <a:cubicBezTo>
                    <a:pt x="472" y="1081"/>
                    <a:pt x="500" y="1082"/>
                    <a:pt x="528" y="1083"/>
                  </a:cubicBezTo>
                  <a:cubicBezTo>
                    <a:pt x="553" y="1037"/>
                    <a:pt x="586" y="999"/>
                    <a:pt x="591" y="933"/>
                  </a:cubicBezTo>
                  <a:cubicBezTo>
                    <a:pt x="534" y="888"/>
                    <a:pt x="472" y="832"/>
                    <a:pt x="459" y="753"/>
                  </a:cubicBezTo>
                  <a:cubicBezTo>
                    <a:pt x="415" y="695"/>
                    <a:pt x="377" y="631"/>
                    <a:pt x="363" y="543"/>
                  </a:cubicBezTo>
                  <a:cubicBezTo>
                    <a:pt x="318" y="547"/>
                    <a:pt x="289" y="535"/>
                    <a:pt x="279" y="504"/>
                  </a:cubicBezTo>
                  <a:cubicBezTo>
                    <a:pt x="244" y="524"/>
                    <a:pt x="211" y="546"/>
                    <a:pt x="183" y="573"/>
                  </a:cubicBezTo>
                  <a:cubicBezTo>
                    <a:pt x="228" y="642"/>
                    <a:pt x="291" y="693"/>
                    <a:pt x="324" y="774"/>
                  </a:cubicBezTo>
                  <a:cubicBezTo>
                    <a:pt x="341" y="768"/>
                    <a:pt x="335" y="739"/>
                    <a:pt x="354" y="735"/>
                  </a:cubicBezTo>
                  <a:cubicBezTo>
                    <a:pt x="289" y="895"/>
                    <a:pt x="226" y="1057"/>
                    <a:pt x="129" y="1185"/>
                  </a:cubicBezTo>
                  <a:cubicBezTo>
                    <a:pt x="251" y="1247"/>
                    <a:pt x="341" y="1341"/>
                    <a:pt x="507" y="1359"/>
                  </a:cubicBezTo>
                  <a:cubicBezTo>
                    <a:pt x="527" y="1364"/>
                    <a:pt x="568" y="1364"/>
                    <a:pt x="588" y="1359"/>
                  </a:cubicBezTo>
                  <a:close/>
                  <a:moveTo>
                    <a:pt x="1113" y="381"/>
                  </a:moveTo>
                  <a:cubicBezTo>
                    <a:pt x="1100" y="381"/>
                    <a:pt x="1087" y="381"/>
                    <a:pt x="1074" y="381"/>
                  </a:cubicBezTo>
                  <a:cubicBezTo>
                    <a:pt x="1106" y="431"/>
                    <a:pt x="1137" y="482"/>
                    <a:pt x="1152" y="549"/>
                  </a:cubicBezTo>
                  <a:cubicBezTo>
                    <a:pt x="1175" y="509"/>
                    <a:pt x="1182" y="439"/>
                    <a:pt x="1182" y="387"/>
                  </a:cubicBezTo>
                  <a:cubicBezTo>
                    <a:pt x="1175" y="381"/>
                    <a:pt x="1158" y="385"/>
                    <a:pt x="1146" y="384"/>
                  </a:cubicBezTo>
                  <a:cubicBezTo>
                    <a:pt x="1141" y="377"/>
                    <a:pt x="1123" y="383"/>
                    <a:pt x="1113" y="381"/>
                  </a:cubicBezTo>
                  <a:close/>
                  <a:moveTo>
                    <a:pt x="1176" y="648"/>
                  </a:moveTo>
                  <a:cubicBezTo>
                    <a:pt x="1176" y="651"/>
                    <a:pt x="1176" y="654"/>
                    <a:pt x="1176" y="657"/>
                  </a:cubicBezTo>
                  <a:cubicBezTo>
                    <a:pt x="1168" y="657"/>
                    <a:pt x="1172" y="645"/>
                    <a:pt x="1164" y="645"/>
                  </a:cubicBezTo>
                  <a:cubicBezTo>
                    <a:pt x="1163" y="663"/>
                    <a:pt x="1155" y="674"/>
                    <a:pt x="1155" y="693"/>
                  </a:cubicBezTo>
                  <a:cubicBezTo>
                    <a:pt x="1176" y="691"/>
                    <a:pt x="1191" y="695"/>
                    <a:pt x="1203" y="702"/>
                  </a:cubicBezTo>
                  <a:cubicBezTo>
                    <a:pt x="1212" y="682"/>
                    <a:pt x="1203" y="661"/>
                    <a:pt x="1224" y="654"/>
                  </a:cubicBezTo>
                  <a:cubicBezTo>
                    <a:pt x="1232" y="676"/>
                    <a:pt x="1238" y="700"/>
                    <a:pt x="1251" y="717"/>
                  </a:cubicBezTo>
                  <a:cubicBezTo>
                    <a:pt x="1261" y="656"/>
                    <a:pt x="1300" y="571"/>
                    <a:pt x="1290" y="501"/>
                  </a:cubicBezTo>
                  <a:cubicBezTo>
                    <a:pt x="1283" y="454"/>
                    <a:pt x="1237" y="388"/>
                    <a:pt x="1191" y="381"/>
                  </a:cubicBezTo>
                  <a:cubicBezTo>
                    <a:pt x="1213" y="463"/>
                    <a:pt x="1168" y="533"/>
                    <a:pt x="1173" y="609"/>
                  </a:cubicBezTo>
                  <a:cubicBezTo>
                    <a:pt x="1175" y="621"/>
                    <a:pt x="1169" y="641"/>
                    <a:pt x="1176" y="648"/>
                  </a:cubicBezTo>
                  <a:close/>
                  <a:moveTo>
                    <a:pt x="159" y="240"/>
                  </a:moveTo>
                  <a:cubicBezTo>
                    <a:pt x="163" y="273"/>
                    <a:pt x="188" y="307"/>
                    <a:pt x="210" y="303"/>
                  </a:cubicBezTo>
                  <a:cubicBezTo>
                    <a:pt x="193" y="361"/>
                    <a:pt x="172" y="415"/>
                    <a:pt x="153" y="471"/>
                  </a:cubicBezTo>
                  <a:cubicBezTo>
                    <a:pt x="180" y="481"/>
                    <a:pt x="189" y="509"/>
                    <a:pt x="198" y="537"/>
                  </a:cubicBezTo>
                  <a:cubicBezTo>
                    <a:pt x="222" y="525"/>
                    <a:pt x="233" y="500"/>
                    <a:pt x="261" y="492"/>
                  </a:cubicBezTo>
                  <a:cubicBezTo>
                    <a:pt x="252" y="473"/>
                    <a:pt x="234" y="463"/>
                    <a:pt x="228" y="441"/>
                  </a:cubicBezTo>
                  <a:cubicBezTo>
                    <a:pt x="261" y="374"/>
                    <a:pt x="279" y="305"/>
                    <a:pt x="309" y="240"/>
                  </a:cubicBezTo>
                  <a:cubicBezTo>
                    <a:pt x="296" y="238"/>
                    <a:pt x="290" y="253"/>
                    <a:pt x="282" y="246"/>
                  </a:cubicBezTo>
                  <a:cubicBezTo>
                    <a:pt x="313" y="143"/>
                    <a:pt x="169" y="98"/>
                    <a:pt x="159" y="189"/>
                  </a:cubicBezTo>
                  <a:cubicBezTo>
                    <a:pt x="154" y="199"/>
                    <a:pt x="154" y="230"/>
                    <a:pt x="159" y="240"/>
                  </a:cubicBezTo>
                  <a:close/>
                  <a:moveTo>
                    <a:pt x="579" y="231"/>
                  </a:moveTo>
                  <a:cubicBezTo>
                    <a:pt x="547" y="250"/>
                    <a:pt x="551" y="297"/>
                    <a:pt x="543" y="327"/>
                  </a:cubicBezTo>
                  <a:cubicBezTo>
                    <a:pt x="603" y="290"/>
                    <a:pt x="672" y="262"/>
                    <a:pt x="744" y="237"/>
                  </a:cubicBezTo>
                  <a:cubicBezTo>
                    <a:pt x="724" y="210"/>
                    <a:pt x="609" y="213"/>
                    <a:pt x="579" y="231"/>
                  </a:cubicBezTo>
                  <a:close/>
                  <a:moveTo>
                    <a:pt x="888" y="318"/>
                  </a:moveTo>
                  <a:cubicBezTo>
                    <a:pt x="851" y="289"/>
                    <a:pt x="817" y="256"/>
                    <a:pt x="774" y="234"/>
                  </a:cubicBezTo>
                  <a:cubicBezTo>
                    <a:pt x="780" y="259"/>
                    <a:pt x="803" y="283"/>
                    <a:pt x="816" y="315"/>
                  </a:cubicBezTo>
                  <a:cubicBezTo>
                    <a:pt x="836" y="366"/>
                    <a:pt x="851" y="425"/>
                    <a:pt x="831" y="477"/>
                  </a:cubicBezTo>
                  <a:cubicBezTo>
                    <a:pt x="870" y="467"/>
                    <a:pt x="900" y="481"/>
                    <a:pt x="918" y="501"/>
                  </a:cubicBezTo>
                  <a:cubicBezTo>
                    <a:pt x="930" y="454"/>
                    <a:pt x="965" y="430"/>
                    <a:pt x="999" y="405"/>
                  </a:cubicBezTo>
                  <a:cubicBezTo>
                    <a:pt x="959" y="379"/>
                    <a:pt x="925" y="347"/>
                    <a:pt x="888" y="318"/>
                  </a:cubicBezTo>
                  <a:close/>
                  <a:moveTo>
                    <a:pt x="1044" y="435"/>
                  </a:moveTo>
                  <a:cubicBezTo>
                    <a:pt x="1030" y="427"/>
                    <a:pt x="1016" y="419"/>
                    <a:pt x="1005" y="408"/>
                  </a:cubicBezTo>
                  <a:cubicBezTo>
                    <a:pt x="961" y="448"/>
                    <a:pt x="915" y="510"/>
                    <a:pt x="906" y="579"/>
                  </a:cubicBezTo>
                  <a:cubicBezTo>
                    <a:pt x="890" y="694"/>
                    <a:pt x="977" y="777"/>
                    <a:pt x="1071" y="798"/>
                  </a:cubicBezTo>
                  <a:cubicBezTo>
                    <a:pt x="1114" y="744"/>
                    <a:pt x="1167" y="686"/>
                    <a:pt x="1158" y="591"/>
                  </a:cubicBezTo>
                  <a:cubicBezTo>
                    <a:pt x="1150" y="589"/>
                    <a:pt x="1142" y="600"/>
                    <a:pt x="1137" y="591"/>
                  </a:cubicBezTo>
                  <a:cubicBezTo>
                    <a:pt x="1142" y="500"/>
                    <a:pt x="1094" y="447"/>
                    <a:pt x="1062" y="396"/>
                  </a:cubicBezTo>
                  <a:cubicBezTo>
                    <a:pt x="1054" y="383"/>
                    <a:pt x="1047" y="359"/>
                    <a:pt x="1038" y="363"/>
                  </a:cubicBezTo>
                  <a:cubicBezTo>
                    <a:pt x="1038" y="365"/>
                    <a:pt x="1038" y="367"/>
                    <a:pt x="1041" y="366"/>
                  </a:cubicBezTo>
                  <a:cubicBezTo>
                    <a:pt x="1040" y="388"/>
                    <a:pt x="1059" y="418"/>
                    <a:pt x="1044" y="435"/>
                  </a:cubicBezTo>
                  <a:close/>
                  <a:moveTo>
                    <a:pt x="432" y="396"/>
                  </a:moveTo>
                  <a:cubicBezTo>
                    <a:pt x="463" y="339"/>
                    <a:pt x="501" y="289"/>
                    <a:pt x="543" y="243"/>
                  </a:cubicBezTo>
                  <a:cubicBezTo>
                    <a:pt x="483" y="269"/>
                    <a:pt x="430" y="318"/>
                    <a:pt x="432" y="396"/>
                  </a:cubicBezTo>
                  <a:close/>
                  <a:moveTo>
                    <a:pt x="828" y="405"/>
                  </a:moveTo>
                  <a:cubicBezTo>
                    <a:pt x="818" y="337"/>
                    <a:pt x="796" y="281"/>
                    <a:pt x="756" y="243"/>
                  </a:cubicBezTo>
                  <a:cubicBezTo>
                    <a:pt x="679" y="281"/>
                    <a:pt x="607" y="324"/>
                    <a:pt x="519" y="351"/>
                  </a:cubicBezTo>
                  <a:cubicBezTo>
                    <a:pt x="514" y="319"/>
                    <a:pt x="541" y="303"/>
                    <a:pt x="537" y="282"/>
                  </a:cubicBezTo>
                  <a:cubicBezTo>
                    <a:pt x="522" y="304"/>
                    <a:pt x="503" y="326"/>
                    <a:pt x="483" y="354"/>
                  </a:cubicBezTo>
                  <a:cubicBezTo>
                    <a:pt x="468" y="375"/>
                    <a:pt x="435" y="410"/>
                    <a:pt x="432" y="432"/>
                  </a:cubicBezTo>
                  <a:cubicBezTo>
                    <a:pt x="428" y="461"/>
                    <a:pt x="450" y="501"/>
                    <a:pt x="465" y="525"/>
                  </a:cubicBezTo>
                  <a:cubicBezTo>
                    <a:pt x="482" y="552"/>
                    <a:pt x="506" y="571"/>
                    <a:pt x="531" y="585"/>
                  </a:cubicBezTo>
                  <a:cubicBezTo>
                    <a:pt x="540" y="569"/>
                    <a:pt x="556" y="560"/>
                    <a:pt x="573" y="552"/>
                  </a:cubicBezTo>
                  <a:cubicBezTo>
                    <a:pt x="611" y="563"/>
                    <a:pt x="632" y="601"/>
                    <a:pt x="672" y="603"/>
                  </a:cubicBezTo>
                  <a:cubicBezTo>
                    <a:pt x="738" y="606"/>
                    <a:pt x="816" y="500"/>
                    <a:pt x="828" y="438"/>
                  </a:cubicBezTo>
                  <a:cubicBezTo>
                    <a:pt x="833" y="434"/>
                    <a:pt x="833" y="409"/>
                    <a:pt x="828" y="405"/>
                  </a:cubicBezTo>
                  <a:close/>
                  <a:moveTo>
                    <a:pt x="333" y="378"/>
                  </a:moveTo>
                  <a:cubicBezTo>
                    <a:pt x="251" y="398"/>
                    <a:pt x="272" y="579"/>
                    <a:pt x="378" y="522"/>
                  </a:cubicBezTo>
                  <a:cubicBezTo>
                    <a:pt x="379" y="615"/>
                    <a:pt x="433" y="705"/>
                    <a:pt x="486" y="765"/>
                  </a:cubicBezTo>
                  <a:cubicBezTo>
                    <a:pt x="489" y="770"/>
                    <a:pt x="492" y="775"/>
                    <a:pt x="501" y="774"/>
                  </a:cubicBezTo>
                  <a:cubicBezTo>
                    <a:pt x="541" y="833"/>
                    <a:pt x="746" y="946"/>
                    <a:pt x="822" y="867"/>
                  </a:cubicBezTo>
                  <a:cubicBezTo>
                    <a:pt x="819" y="866"/>
                    <a:pt x="819" y="862"/>
                    <a:pt x="819" y="858"/>
                  </a:cubicBezTo>
                  <a:cubicBezTo>
                    <a:pt x="824" y="854"/>
                    <a:pt x="824" y="829"/>
                    <a:pt x="819" y="825"/>
                  </a:cubicBezTo>
                  <a:cubicBezTo>
                    <a:pt x="808" y="774"/>
                    <a:pt x="759" y="761"/>
                    <a:pt x="708" y="750"/>
                  </a:cubicBezTo>
                  <a:cubicBezTo>
                    <a:pt x="707" y="760"/>
                    <a:pt x="735" y="783"/>
                    <a:pt x="723" y="804"/>
                  </a:cubicBezTo>
                  <a:cubicBezTo>
                    <a:pt x="687" y="742"/>
                    <a:pt x="647" y="684"/>
                    <a:pt x="549" y="684"/>
                  </a:cubicBezTo>
                  <a:cubicBezTo>
                    <a:pt x="545" y="679"/>
                    <a:pt x="520" y="679"/>
                    <a:pt x="516" y="684"/>
                  </a:cubicBezTo>
                  <a:cubicBezTo>
                    <a:pt x="514" y="684"/>
                    <a:pt x="512" y="684"/>
                    <a:pt x="510" y="684"/>
                  </a:cubicBezTo>
                  <a:cubicBezTo>
                    <a:pt x="504" y="698"/>
                    <a:pt x="503" y="717"/>
                    <a:pt x="501" y="735"/>
                  </a:cubicBezTo>
                  <a:cubicBezTo>
                    <a:pt x="492" y="739"/>
                    <a:pt x="504" y="764"/>
                    <a:pt x="495" y="768"/>
                  </a:cubicBezTo>
                  <a:cubicBezTo>
                    <a:pt x="484" y="702"/>
                    <a:pt x="505" y="647"/>
                    <a:pt x="522" y="600"/>
                  </a:cubicBezTo>
                  <a:cubicBezTo>
                    <a:pt x="467" y="569"/>
                    <a:pt x="441" y="509"/>
                    <a:pt x="423" y="441"/>
                  </a:cubicBezTo>
                  <a:cubicBezTo>
                    <a:pt x="421" y="445"/>
                    <a:pt x="418" y="448"/>
                    <a:pt x="414" y="450"/>
                  </a:cubicBezTo>
                  <a:cubicBezTo>
                    <a:pt x="410" y="440"/>
                    <a:pt x="409" y="427"/>
                    <a:pt x="402" y="420"/>
                  </a:cubicBezTo>
                  <a:cubicBezTo>
                    <a:pt x="403" y="427"/>
                    <a:pt x="400" y="430"/>
                    <a:pt x="393" y="429"/>
                  </a:cubicBezTo>
                  <a:cubicBezTo>
                    <a:pt x="401" y="407"/>
                    <a:pt x="392" y="378"/>
                    <a:pt x="369" y="378"/>
                  </a:cubicBezTo>
                  <a:cubicBezTo>
                    <a:pt x="364" y="373"/>
                    <a:pt x="338" y="373"/>
                    <a:pt x="333" y="378"/>
                  </a:cubicBezTo>
                  <a:close/>
                  <a:moveTo>
                    <a:pt x="861" y="900"/>
                  </a:moveTo>
                  <a:cubicBezTo>
                    <a:pt x="948" y="893"/>
                    <a:pt x="1024" y="859"/>
                    <a:pt x="1056" y="807"/>
                  </a:cubicBezTo>
                  <a:cubicBezTo>
                    <a:pt x="988" y="798"/>
                    <a:pt x="956" y="753"/>
                    <a:pt x="921" y="711"/>
                  </a:cubicBezTo>
                  <a:cubicBezTo>
                    <a:pt x="903" y="805"/>
                    <a:pt x="857" y="871"/>
                    <a:pt x="774" y="900"/>
                  </a:cubicBezTo>
                  <a:cubicBezTo>
                    <a:pt x="779" y="900"/>
                    <a:pt x="784" y="900"/>
                    <a:pt x="789" y="900"/>
                  </a:cubicBezTo>
                  <a:cubicBezTo>
                    <a:pt x="806" y="905"/>
                    <a:pt x="844" y="905"/>
                    <a:pt x="861" y="900"/>
                  </a:cubicBezTo>
                  <a:close/>
                  <a:moveTo>
                    <a:pt x="894" y="627"/>
                  </a:moveTo>
                  <a:cubicBezTo>
                    <a:pt x="892" y="592"/>
                    <a:pt x="913" y="533"/>
                    <a:pt x="909" y="516"/>
                  </a:cubicBezTo>
                  <a:cubicBezTo>
                    <a:pt x="902" y="485"/>
                    <a:pt x="862" y="488"/>
                    <a:pt x="822" y="492"/>
                  </a:cubicBezTo>
                  <a:cubicBezTo>
                    <a:pt x="796" y="551"/>
                    <a:pt x="751" y="591"/>
                    <a:pt x="690" y="615"/>
                  </a:cubicBezTo>
                  <a:cubicBezTo>
                    <a:pt x="765" y="645"/>
                    <a:pt x="840" y="675"/>
                    <a:pt x="918" y="702"/>
                  </a:cubicBezTo>
                  <a:cubicBezTo>
                    <a:pt x="906" y="677"/>
                    <a:pt x="896" y="661"/>
                    <a:pt x="894" y="627"/>
                  </a:cubicBezTo>
                  <a:close/>
                  <a:moveTo>
                    <a:pt x="1302" y="558"/>
                  </a:moveTo>
                  <a:cubicBezTo>
                    <a:pt x="1301" y="554"/>
                    <a:pt x="1303" y="547"/>
                    <a:pt x="1299" y="546"/>
                  </a:cubicBezTo>
                  <a:cubicBezTo>
                    <a:pt x="1294" y="608"/>
                    <a:pt x="1267" y="664"/>
                    <a:pt x="1266" y="720"/>
                  </a:cubicBezTo>
                  <a:cubicBezTo>
                    <a:pt x="1286" y="686"/>
                    <a:pt x="1299" y="645"/>
                    <a:pt x="1302" y="594"/>
                  </a:cubicBezTo>
                  <a:cubicBezTo>
                    <a:pt x="1307" y="589"/>
                    <a:pt x="1307" y="563"/>
                    <a:pt x="1302" y="558"/>
                  </a:cubicBezTo>
                  <a:close/>
                  <a:moveTo>
                    <a:pt x="552" y="594"/>
                  </a:moveTo>
                  <a:cubicBezTo>
                    <a:pt x="579" y="600"/>
                    <a:pt x="616" y="612"/>
                    <a:pt x="648" y="603"/>
                  </a:cubicBezTo>
                  <a:cubicBezTo>
                    <a:pt x="619" y="594"/>
                    <a:pt x="599" y="576"/>
                    <a:pt x="573" y="564"/>
                  </a:cubicBezTo>
                  <a:cubicBezTo>
                    <a:pt x="566" y="574"/>
                    <a:pt x="553" y="578"/>
                    <a:pt x="552" y="594"/>
                  </a:cubicBezTo>
                  <a:close/>
                  <a:moveTo>
                    <a:pt x="597" y="621"/>
                  </a:moveTo>
                  <a:cubicBezTo>
                    <a:pt x="572" y="622"/>
                    <a:pt x="556" y="614"/>
                    <a:pt x="537" y="609"/>
                  </a:cubicBezTo>
                  <a:cubicBezTo>
                    <a:pt x="526" y="629"/>
                    <a:pt x="518" y="652"/>
                    <a:pt x="510" y="675"/>
                  </a:cubicBezTo>
                  <a:cubicBezTo>
                    <a:pt x="574" y="665"/>
                    <a:pt x="611" y="677"/>
                    <a:pt x="648" y="699"/>
                  </a:cubicBezTo>
                  <a:cubicBezTo>
                    <a:pt x="673" y="714"/>
                    <a:pt x="688" y="740"/>
                    <a:pt x="711" y="741"/>
                  </a:cubicBezTo>
                  <a:cubicBezTo>
                    <a:pt x="721" y="741"/>
                    <a:pt x="731" y="741"/>
                    <a:pt x="741" y="741"/>
                  </a:cubicBezTo>
                  <a:cubicBezTo>
                    <a:pt x="793" y="756"/>
                    <a:pt x="834" y="797"/>
                    <a:pt x="831" y="858"/>
                  </a:cubicBezTo>
                  <a:cubicBezTo>
                    <a:pt x="873" y="836"/>
                    <a:pt x="899" y="772"/>
                    <a:pt x="912" y="711"/>
                  </a:cubicBezTo>
                  <a:cubicBezTo>
                    <a:pt x="871" y="699"/>
                    <a:pt x="833" y="682"/>
                    <a:pt x="792" y="666"/>
                  </a:cubicBezTo>
                  <a:cubicBezTo>
                    <a:pt x="746" y="648"/>
                    <a:pt x="694" y="617"/>
                    <a:pt x="642" y="621"/>
                  </a:cubicBezTo>
                  <a:cubicBezTo>
                    <a:pt x="627" y="621"/>
                    <a:pt x="612" y="621"/>
                    <a:pt x="597" y="621"/>
                  </a:cubicBezTo>
                  <a:close/>
                  <a:moveTo>
                    <a:pt x="1224" y="768"/>
                  </a:moveTo>
                  <a:cubicBezTo>
                    <a:pt x="1234" y="760"/>
                    <a:pt x="1243" y="751"/>
                    <a:pt x="1251" y="741"/>
                  </a:cubicBezTo>
                  <a:cubicBezTo>
                    <a:pt x="1237" y="732"/>
                    <a:pt x="1234" y="712"/>
                    <a:pt x="1221" y="702"/>
                  </a:cubicBezTo>
                  <a:cubicBezTo>
                    <a:pt x="1211" y="716"/>
                    <a:pt x="1213" y="726"/>
                    <a:pt x="1218" y="744"/>
                  </a:cubicBezTo>
                  <a:cubicBezTo>
                    <a:pt x="1219" y="752"/>
                    <a:pt x="1215" y="779"/>
                    <a:pt x="1224" y="768"/>
                  </a:cubicBezTo>
                  <a:close/>
                  <a:moveTo>
                    <a:pt x="1137" y="732"/>
                  </a:moveTo>
                  <a:cubicBezTo>
                    <a:pt x="1157" y="735"/>
                    <a:pt x="1182" y="759"/>
                    <a:pt x="1164" y="780"/>
                  </a:cubicBezTo>
                  <a:cubicBezTo>
                    <a:pt x="1159" y="763"/>
                    <a:pt x="1155" y="745"/>
                    <a:pt x="1131" y="747"/>
                  </a:cubicBezTo>
                  <a:cubicBezTo>
                    <a:pt x="1117" y="762"/>
                    <a:pt x="1110" y="784"/>
                    <a:pt x="1098" y="801"/>
                  </a:cubicBezTo>
                  <a:cubicBezTo>
                    <a:pt x="1144" y="804"/>
                    <a:pt x="1180" y="797"/>
                    <a:pt x="1206" y="780"/>
                  </a:cubicBezTo>
                  <a:cubicBezTo>
                    <a:pt x="1224" y="724"/>
                    <a:pt x="1155" y="678"/>
                    <a:pt x="1137" y="732"/>
                  </a:cubicBezTo>
                  <a:close/>
                  <a:moveTo>
                    <a:pt x="744" y="942"/>
                  </a:moveTo>
                  <a:cubicBezTo>
                    <a:pt x="768" y="939"/>
                    <a:pt x="785" y="929"/>
                    <a:pt x="801" y="918"/>
                  </a:cubicBezTo>
                  <a:cubicBezTo>
                    <a:pt x="685" y="913"/>
                    <a:pt x="588" y="876"/>
                    <a:pt x="525" y="822"/>
                  </a:cubicBezTo>
                  <a:cubicBezTo>
                    <a:pt x="517" y="815"/>
                    <a:pt x="513" y="800"/>
                    <a:pt x="501" y="804"/>
                  </a:cubicBezTo>
                  <a:cubicBezTo>
                    <a:pt x="535" y="877"/>
                    <a:pt x="585" y="934"/>
                    <a:pt x="684" y="942"/>
                  </a:cubicBezTo>
                  <a:cubicBezTo>
                    <a:pt x="697" y="947"/>
                    <a:pt x="731" y="947"/>
                    <a:pt x="744" y="942"/>
                  </a:cubicBezTo>
                  <a:close/>
                  <a:moveTo>
                    <a:pt x="1110" y="819"/>
                  </a:moveTo>
                  <a:cubicBezTo>
                    <a:pt x="1134" y="818"/>
                    <a:pt x="1164" y="823"/>
                    <a:pt x="1176" y="810"/>
                  </a:cubicBezTo>
                  <a:cubicBezTo>
                    <a:pt x="1164" y="809"/>
                    <a:pt x="1159" y="815"/>
                    <a:pt x="1146" y="813"/>
                  </a:cubicBezTo>
                  <a:cubicBezTo>
                    <a:pt x="1135" y="814"/>
                    <a:pt x="1093" y="809"/>
                    <a:pt x="1110" y="819"/>
                  </a:cubicBezTo>
                  <a:close/>
                  <a:moveTo>
                    <a:pt x="483" y="1098"/>
                  </a:moveTo>
                  <a:cubicBezTo>
                    <a:pt x="477" y="1107"/>
                    <a:pt x="481" y="1126"/>
                    <a:pt x="480" y="1140"/>
                  </a:cubicBezTo>
                  <a:cubicBezTo>
                    <a:pt x="510" y="1168"/>
                    <a:pt x="571" y="1137"/>
                    <a:pt x="540" y="1095"/>
                  </a:cubicBezTo>
                  <a:cubicBezTo>
                    <a:pt x="525" y="1103"/>
                    <a:pt x="508" y="1096"/>
                    <a:pt x="483" y="1098"/>
                  </a:cubicBezTo>
                  <a:close/>
                  <a:moveTo>
                    <a:pt x="1068" y="1431"/>
                  </a:moveTo>
                  <a:cubicBezTo>
                    <a:pt x="1086" y="1432"/>
                    <a:pt x="1093" y="1422"/>
                    <a:pt x="1104" y="1416"/>
                  </a:cubicBezTo>
                  <a:cubicBezTo>
                    <a:pt x="1104" y="1403"/>
                    <a:pt x="1104" y="1390"/>
                    <a:pt x="1104" y="1377"/>
                  </a:cubicBezTo>
                  <a:cubicBezTo>
                    <a:pt x="1098" y="1354"/>
                    <a:pt x="1074" y="1347"/>
                    <a:pt x="1059" y="1332"/>
                  </a:cubicBezTo>
                  <a:cubicBezTo>
                    <a:pt x="1016" y="1289"/>
                    <a:pt x="995" y="1217"/>
                    <a:pt x="921" y="1203"/>
                  </a:cubicBezTo>
                  <a:cubicBezTo>
                    <a:pt x="913" y="1196"/>
                    <a:pt x="911" y="1183"/>
                    <a:pt x="900" y="1179"/>
                  </a:cubicBezTo>
                  <a:cubicBezTo>
                    <a:pt x="875" y="1178"/>
                    <a:pt x="859" y="1186"/>
                    <a:pt x="834" y="1185"/>
                  </a:cubicBezTo>
                  <a:cubicBezTo>
                    <a:pt x="877" y="1241"/>
                    <a:pt x="934" y="1283"/>
                    <a:pt x="975" y="1341"/>
                  </a:cubicBezTo>
                  <a:cubicBezTo>
                    <a:pt x="961" y="1338"/>
                    <a:pt x="960" y="1358"/>
                    <a:pt x="957" y="1374"/>
                  </a:cubicBezTo>
                  <a:cubicBezTo>
                    <a:pt x="961" y="1386"/>
                    <a:pt x="971" y="1376"/>
                    <a:pt x="978" y="1380"/>
                  </a:cubicBezTo>
                  <a:cubicBezTo>
                    <a:pt x="996" y="1392"/>
                    <a:pt x="998" y="1426"/>
                    <a:pt x="1026" y="1431"/>
                  </a:cubicBezTo>
                  <a:cubicBezTo>
                    <a:pt x="1033" y="1436"/>
                    <a:pt x="1061" y="1436"/>
                    <a:pt x="1068" y="1431"/>
                  </a:cubicBezTo>
                  <a:close/>
                  <a:moveTo>
                    <a:pt x="129" y="1203"/>
                  </a:moveTo>
                  <a:cubicBezTo>
                    <a:pt x="93" y="1257"/>
                    <a:pt x="8" y="1393"/>
                    <a:pt x="21" y="1473"/>
                  </a:cubicBezTo>
                  <a:cubicBezTo>
                    <a:pt x="27" y="1508"/>
                    <a:pt x="57" y="1543"/>
                    <a:pt x="75" y="1575"/>
                  </a:cubicBezTo>
                  <a:cubicBezTo>
                    <a:pt x="95" y="1611"/>
                    <a:pt x="113" y="1645"/>
                    <a:pt x="132" y="1677"/>
                  </a:cubicBezTo>
                  <a:cubicBezTo>
                    <a:pt x="162" y="1698"/>
                    <a:pt x="236" y="1727"/>
                    <a:pt x="264" y="1683"/>
                  </a:cubicBezTo>
                  <a:cubicBezTo>
                    <a:pt x="261" y="1648"/>
                    <a:pt x="243" y="1620"/>
                    <a:pt x="228" y="1587"/>
                  </a:cubicBezTo>
                  <a:cubicBezTo>
                    <a:pt x="215" y="1559"/>
                    <a:pt x="188" y="1521"/>
                    <a:pt x="186" y="1491"/>
                  </a:cubicBezTo>
                  <a:cubicBezTo>
                    <a:pt x="184" y="1458"/>
                    <a:pt x="210" y="1414"/>
                    <a:pt x="225" y="1383"/>
                  </a:cubicBezTo>
                  <a:cubicBezTo>
                    <a:pt x="242" y="1349"/>
                    <a:pt x="260" y="1317"/>
                    <a:pt x="279" y="1290"/>
                  </a:cubicBezTo>
                  <a:cubicBezTo>
                    <a:pt x="228" y="1262"/>
                    <a:pt x="182" y="1229"/>
                    <a:pt x="129" y="1203"/>
                  </a:cubicBezTo>
                  <a:close/>
                  <a:moveTo>
                    <a:pt x="507" y="1395"/>
                  </a:moveTo>
                  <a:cubicBezTo>
                    <a:pt x="524" y="1432"/>
                    <a:pt x="588" y="1474"/>
                    <a:pt x="591" y="1518"/>
                  </a:cubicBezTo>
                  <a:cubicBezTo>
                    <a:pt x="592" y="1542"/>
                    <a:pt x="573" y="1582"/>
                    <a:pt x="564" y="1611"/>
                  </a:cubicBezTo>
                  <a:cubicBezTo>
                    <a:pt x="554" y="1642"/>
                    <a:pt x="536" y="1672"/>
                    <a:pt x="549" y="1707"/>
                  </a:cubicBezTo>
                  <a:cubicBezTo>
                    <a:pt x="578" y="1692"/>
                    <a:pt x="636" y="1697"/>
                    <a:pt x="666" y="1707"/>
                  </a:cubicBezTo>
                  <a:cubicBezTo>
                    <a:pt x="666" y="1640"/>
                    <a:pt x="747" y="1573"/>
                    <a:pt x="744" y="1512"/>
                  </a:cubicBezTo>
                  <a:cubicBezTo>
                    <a:pt x="743" y="1487"/>
                    <a:pt x="719" y="1460"/>
                    <a:pt x="705" y="1437"/>
                  </a:cubicBezTo>
                  <a:cubicBezTo>
                    <a:pt x="690" y="1411"/>
                    <a:pt x="676" y="1389"/>
                    <a:pt x="663" y="1365"/>
                  </a:cubicBezTo>
                  <a:cubicBezTo>
                    <a:pt x="641" y="1368"/>
                    <a:pt x="628" y="1380"/>
                    <a:pt x="600" y="1377"/>
                  </a:cubicBezTo>
                  <a:cubicBezTo>
                    <a:pt x="589" y="1377"/>
                    <a:pt x="578" y="1377"/>
                    <a:pt x="567" y="1377"/>
                  </a:cubicBezTo>
                  <a:cubicBezTo>
                    <a:pt x="537" y="1379"/>
                    <a:pt x="517" y="1371"/>
                    <a:pt x="489" y="1371"/>
                  </a:cubicBezTo>
                  <a:cubicBezTo>
                    <a:pt x="475" y="1367"/>
                    <a:pt x="500" y="1391"/>
                    <a:pt x="507" y="1395"/>
                  </a:cubicBezTo>
                  <a:close/>
                  <a:moveTo>
                    <a:pt x="198" y="1722"/>
                  </a:moveTo>
                  <a:cubicBezTo>
                    <a:pt x="167" y="1717"/>
                    <a:pt x="147" y="1688"/>
                    <a:pt x="123" y="1686"/>
                  </a:cubicBezTo>
                  <a:cubicBezTo>
                    <a:pt x="95" y="1684"/>
                    <a:pt x="77" y="1705"/>
                    <a:pt x="45" y="1704"/>
                  </a:cubicBezTo>
                  <a:cubicBezTo>
                    <a:pt x="62" y="1743"/>
                    <a:pt x="151" y="1750"/>
                    <a:pt x="213" y="1743"/>
                  </a:cubicBezTo>
                  <a:cubicBezTo>
                    <a:pt x="237" y="1740"/>
                    <a:pt x="269" y="1733"/>
                    <a:pt x="276" y="1716"/>
                  </a:cubicBezTo>
                  <a:cubicBezTo>
                    <a:pt x="247" y="1720"/>
                    <a:pt x="227" y="1727"/>
                    <a:pt x="198" y="1722"/>
                  </a:cubicBezTo>
                  <a:close/>
                  <a:moveTo>
                    <a:pt x="663" y="1722"/>
                  </a:moveTo>
                  <a:cubicBezTo>
                    <a:pt x="612" y="1716"/>
                    <a:pt x="556" y="1694"/>
                    <a:pt x="540" y="1740"/>
                  </a:cubicBezTo>
                  <a:cubicBezTo>
                    <a:pt x="578" y="1778"/>
                    <a:pt x="710" y="1783"/>
                    <a:pt x="753" y="1746"/>
                  </a:cubicBezTo>
                  <a:cubicBezTo>
                    <a:pt x="740" y="1723"/>
                    <a:pt x="698" y="1726"/>
                    <a:pt x="663" y="1722"/>
                  </a:cubicBezTo>
                  <a:close/>
                  <a:moveTo>
                    <a:pt x="108" y="1752"/>
                  </a:moveTo>
                  <a:cubicBezTo>
                    <a:pt x="77" y="1750"/>
                    <a:pt x="59" y="1735"/>
                    <a:pt x="36" y="1725"/>
                  </a:cubicBezTo>
                  <a:cubicBezTo>
                    <a:pt x="56" y="1796"/>
                    <a:pt x="239" y="1786"/>
                    <a:pt x="276" y="1737"/>
                  </a:cubicBezTo>
                  <a:cubicBezTo>
                    <a:pt x="241" y="1744"/>
                    <a:pt x="209" y="1754"/>
                    <a:pt x="165" y="1752"/>
                  </a:cubicBezTo>
                  <a:cubicBezTo>
                    <a:pt x="146" y="1752"/>
                    <a:pt x="127" y="1752"/>
                    <a:pt x="108" y="1752"/>
                  </a:cubicBezTo>
                  <a:close/>
                  <a:moveTo>
                    <a:pt x="660" y="1803"/>
                  </a:moveTo>
                  <a:cubicBezTo>
                    <a:pt x="697" y="1796"/>
                    <a:pt x="744" y="1799"/>
                    <a:pt x="753" y="1764"/>
                  </a:cubicBezTo>
                  <a:cubicBezTo>
                    <a:pt x="715" y="1792"/>
                    <a:pt x="583" y="1785"/>
                    <a:pt x="540" y="1767"/>
                  </a:cubicBezTo>
                  <a:cubicBezTo>
                    <a:pt x="559" y="1784"/>
                    <a:pt x="578" y="1801"/>
                    <a:pt x="612" y="1803"/>
                  </a:cubicBezTo>
                  <a:cubicBezTo>
                    <a:pt x="621" y="1808"/>
                    <a:pt x="651" y="1808"/>
                    <a:pt x="660" y="180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307"/>
            <p:cNvSpPr/>
            <p:nvPr/>
          </p:nvSpPr>
          <p:spPr bwMode="auto">
            <a:xfrm>
              <a:off x="-5305426" y="527050"/>
              <a:ext cx="671513" cy="798513"/>
            </a:xfrm>
            <a:custGeom>
              <a:avLst/>
              <a:gdLst>
                <a:gd name="T0" fmla="*/ 225 w 225"/>
                <a:gd name="T1" fmla="*/ 171 h 267"/>
                <a:gd name="T2" fmla="*/ 144 w 225"/>
                <a:gd name="T3" fmla="*/ 267 h 267"/>
                <a:gd name="T4" fmla="*/ 57 w 225"/>
                <a:gd name="T5" fmla="*/ 243 h 267"/>
                <a:gd name="T6" fmla="*/ 42 w 225"/>
                <a:gd name="T7" fmla="*/ 81 h 267"/>
                <a:gd name="T8" fmla="*/ 0 w 225"/>
                <a:gd name="T9" fmla="*/ 0 h 267"/>
                <a:gd name="T10" fmla="*/ 114 w 225"/>
                <a:gd name="T11" fmla="*/ 84 h 267"/>
                <a:gd name="T12" fmla="*/ 225 w 225"/>
                <a:gd name="T13" fmla="*/ 17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67">
                  <a:moveTo>
                    <a:pt x="225" y="171"/>
                  </a:moveTo>
                  <a:cubicBezTo>
                    <a:pt x="191" y="196"/>
                    <a:pt x="156" y="220"/>
                    <a:pt x="144" y="267"/>
                  </a:cubicBezTo>
                  <a:cubicBezTo>
                    <a:pt x="126" y="247"/>
                    <a:pt x="96" y="233"/>
                    <a:pt x="57" y="243"/>
                  </a:cubicBezTo>
                  <a:cubicBezTo>
                    <a:pt x="77" y="191"/>
                    <a:pt x="62" y="132"/>
                    <a:pt x="42" y="81"/>
                  </a:cubicBezTo>
                  <a:cubicBezTo>
                    <a:pt x="29" y="49"/>
                    <a:pt x="6" y="25"/>
                    <a:pt x="0" y="0"/>
                  </a:cubicBezTo>
                  <a:cubicBezTo>
                    <a:pt x="43" y="22"/>
                    <a:pt x="77" y="55"/>
                    <a:pt x="114" y="84"/>
                  </a:cubicBezTo>
                  <a:cubicBezTo>
                    <a:pt x="151" y="113"/>
                    <a:pt x="185" y="145"/>
                    <a:pt x="225" y="17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308"/>
            <p:cNvSpPr/>
            <p:nvPr/>
          </p:nvSpPr>
          <p:spPr bwMode="auto">
            <a:xfrm>
              <a:off x="-6332538" y="554038"/>
              <a:ext cx="336550" cy="457200"/>
            </a:xfrm>
            <a:custGeom>
              <a:avLst/>
              <a:gdLst>
                <a:gd name="T0" fmla="*/ 113 w 113"/>
                <a:gd name="T1" fmla="*/ 0 h 153"/>
                <a:gd name="T2" fmla="*/ 2 w 113"/>
                <a:gd name="T3" fmla="*/ 153 h 153"/>
                <a:gd name="T4" fmla="*/ 113 w 113"/>
                <a:gd name="T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53">
                  <a:moveTo>
                    <a:pt x="113" y="0"/>
                  </a:moveTo>
                  <a:cubicBezTo>
                    <a:pt x="71" y="46"/>
                    <a:pt x="33" y="96"/>
                    <a:pt x="2" y="153"/>
                  </a:cubicBezTo>
                  <a:cubicBezTo>
                    <a:pt x="0" y="75"/>
                    <a:pt x="53" y="26"/>
                    <a:pt x="113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309"/>
            <p:cNvSpPr>
              <a:spLocks noEditPoints="1"/>
            </p:cNvSpPr>
            <p:nvPr/>
          </p:nvSpPr>
          <p:spPr bwMode="auto">
            <a:xfrm>
              <a:off x="-6338888" y="554038"/>
              <a:ext cx="1193800" cy="1084263"/>
            </a:xfrm>
            <a:custGeom>
              <a:avLst/>
              <a:gdLst>
                <a:gd name="T0" fmla="*/ 400 w 400"/>
                <a:gd name="T1" fmla="*/ 195 h 363"/>
                <a:gd name="T2" fmla="*/ 244 w 400"/>
                <a:gd name="T3" fmla="*/ 360 h 363"/>
                <a:gd name="T4" fmla="*/ 145 w 400"/>
                <a:gd name="T5" fmla="*/ 309 h 363"/>
                <a:gd name="T6" fmla="*/ 103 w 400"/>
                <a:gd name="T7" fmla="*/ 342 h 363"/>
                <a:gd name="T8" fmla="*/ 37 w 400"/>
                <a:gd name="T9" fmla="*/ 282 h 363"/>
                <a:gd name="T10" fmla="*/ 4 w 400"/>
                <a:gd name="T11" fmla="*/ 189 h 363"/>
                <a:gd name="T12" fmla="*/ 55 w 400"/>
                <a:gd name="T13" fmla="*/ 111 h 363"/>
                <a:gd name="T14" fmla="*/ 109 w 400"/>
                <a:gd name="T15" fmla="*/ 39 h 363"/>
                <a:gd name="T16" fmla="*/ 91 w 400"/>
                <a:gd name="T17" fmla="*/ 108 h 363"/>
                <a:gd name="T18" fmla="*/ 328 w 400"/>
                <a:gd name="T19" fmla="*/ 0 h 363"/>
                <a:gd name="T20" fmla="*/ 400 w 400"/>
                <a:gd name="T21" fmla="*/ 162 h 363"/>
                <a:gd name="T22" fmla="*/ 400 w 400"/>
                <a:gd name="T23" fmla="*/ 195 h 363"/>
                <a:gd name="T24" fmla="*/ 208 w 400"/>
                <a:gd name="T25" fmla="*/ 93 h 363"/>
                <a:gd name="T26" fmla="*/ 184 w 400"/>
                <a:gd name="T27" fmla="*/ 108 h 363"/>
                <a:gd name="T28" fmla="*/ 280 w 400"/>
                <a:gd name="T29" fmla="*/ 153 h 363"/>
                <a:gd name="T30" fmla="*/ 238 w 400"/>
                <a:gd name="T31" fmla="*/ 93 h 363"/>
                <a:gd name="T32" fmla="*/ 208 w 400"/>
                <a:gd name="T33" fmla="*/ 93 h 363"/>
                <a:gd name="T34" fmla="*/ 259 w 400"/>
                <a:gd name="T35" fmla="*/ 219 h 363"/>
                <a:gd name="T36" fmla="*/ 172 w 400"/>
                <a:gd name="T37" fmla="*/ 180 h 363"/>
                <a:gd name="T38" fmla="*/ 259 w 400"/>
                <a:gd name="T39" fmla="*/ 219 h 363"/>
                <a:gd name="T40" fmla="*/ 79 w 400"/>
                <a:gd name="T41" fmla="*/ 249 h 363"/>
                <a:gd name="T42" fmla="*/ 229 w 400"/>
                <a:gd name="T43" fmla="*/ 288 h 363"/>
                <a:gd name="T44" fmla="*/ 79 w 400"/>
                <a:gd name="T45" fmla="*/ 2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0" h="363">
                  <a:moveTo>
                    <a:pt x="400" y="195"/>
                  </a:moveTo>
                  <a:cubicBezTo>
                    <a:pt x="388" y="257"/>
                    <a:pt x="310" y="363"/>
                    <a:pt x="244" y="360"/>
                  </a:cubicBezTo>
                  <a:cubicBezTo>
                    <a:pt x="204" y="358"/>
                    <a:pt x="183" y="320"/>
                    <a:pt x="145" y="309"/>
                  </a:cubicBezTo>
                  <a:cubicBezTo>
                    <a:pt x="128" y="317"/>
                    <a:pt x="112" y="326"/>
                    <a:pt x="103" y="342"/>
                  </a:cubicBezTo>
                  <a:cubicBezTo>
                    <a:pt x="78" y="328"/>
                    <a:pt x="54" y="309"/>
                    <a:pt x="37" y="282"/>
                  </a:cubicBezTo>
                  <a:cubicBezTo>
                    <a:pt x="22" y="258"/>
                    <a:pt x="0" y="218"/>
                    <a:pt x="4" y="189"/>
                  </a:cubicBezTo>
                  <a:cubicBezTo>
                    <a:pt x="7" y="167"/>
                    <a:pt x="40" y="132"/>
                    <a:pt x="55" y="111"/>
                  </a:cubicBezTo>
                  <a:cubicBezTo>
                    <a:pt x="75" y="83"/>
                    <a:pt x="94" y="61"/>
                    <a:pt x="109" y="39"/>
                  </a:cubicBezTo>
                  <a:cubicBezTo>
                    <a:pt x="113" y="60"/>
                    <a:pt x="86" y="76"/>
                    <a:pt x="91" y="108"/>
                  </a:cubicBezTo>
                  <a:cubicBezTo>
                    <a:pt x="179" y="81"/>
                    <a:pt x="251" y="38"/>
                    <a:pt x="328" y="0"/>
                  </a:cubicBezTo>
                  <a:cubicBezTo>
                    <a:pt x="368" y="38"/>
                    <a:pt x="390" y="94"/>
                    <a:pt x="400" y="162"/>
                  </a:cubicBezTo>
                  <a:cubicBezTo>
                    <a:pt x="400" y="173"/>
                    <a:pt x="400" y="184"/>
                    <a:pt x="400" y="195"/>
                  </a:cubicBezTo>
                  <a:close/>
                  <a:moveTo>
                    <a:pt x="208" y="93"/>
                  </a:moveTo>
                  <a:cubicBezTo>
                    <a:pt x="199" y="97"/>
                    <a:pt x="189" y="100"/>
                    <a:pt x="184" y="108"/>
                  </a:cubicBezTo>
                  <a:cubicBezTo>
                    <a:pt x="229" y="100"/>
                    <a:pt x="284" y="102"/>
                    <a:pt x="280" y="153"/>
                  </a:cubicBezTo>
                  <a:cubicBezTo>
                    <a:pt x="307" y="126"/>
                    <a:pt x="266" y="95"/>
                    <a:pt x="238" y="93"/>
                  </a:cubicBezTo>
                  <a:cubicBezTo>
                    <a:pt x="235" y="88"/>
                    <a:pt x="211" y="88"/>
                    <a:pt x="208" y="93"/>
                  </a:cubicBezTo>
                  <a:close/>
                  <a:moveTo>
                    <a:pt x="259" y="219"/>
                  </a:moveTo>
                  <a:cubicBezTo>
                    <a:pt x="281" y="169"/>
                    <a:pt x="191" y="134"/>
                    <a:pt x="172" y="180"/>
                  </a:cubicBezTo>
                  <a:cubicBezTo>
                    <a:pt x="214" y="159"/>
                    <a:pt x="246" y="191"/>
                    <a:pt x="259" y="219"/>
                  </a:cubicBezTo>
                  <a:close/>
                  <a:moveTo>
                    <a:pt x="79" y="249"/>
                  </a:moveTo>
                  <a:cubicBezTo>
                    <a:pt x="108" y="278"/>
                    <a:pt x="179" y="318"/>
                    <a:pt x="229" y="288"/>
                  </a:cubicBezTo>
                  <a:cubicBezTo>
                    <a:pt x="228" y="238"/>
                    <a:pt x="94" y="190"/>
                    <a:pt x="79" y="24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310"/>
            <p:cNvSpPr/>
            <p:nvPr/>
          </p:nvSpPr>
          <p:spPr bwMode="auto">
            <a:xfrm>
              <a:off x="-5789613" y="831850"/>
              <a:ext cx="366713" cy="179388"/>
            </a:xfrm>
            <a:custGeom>
              <a:avLst/>
              <a:gdLst>
                <a:gd name="T0" fmla="*/ 54 w 123"/>
                <a:gd name="T1" fmla="*/ 0 h 60"/>
                <a:gd name="T2" fmla="*/ 96 w 123"/>
                <a:gd name="T3" fmla="*/ 60 h 60"/>
                <a:gd name="T4" fmla="*/ 0 w 123"/>
                <a:gd name="T5" fmla="*/ 15 h 60"/>
                <a:gd name="T6" fmla="*/ 24 w 123"/>
                <a:gd name="T7" fmla="*/ 0 h 60"/>
                <a:gd name="T8" fmla="*/ 54 w 12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0">
                  <a:moveTo>
                    <a:pt x="54" y="0"/>
                  </a:moveTo>
                  <a:cubicBezTo>
                    <a:pt x="82" y="2"/>
                    <a:pt x="123" y="33"/>
                    <a:pt x="96" y="60"/>
                  </a:cubicBezTo>
                  <a:cubicBezTo>
                    <a:pt x="100" y="9"/>
                    <a:pt x="45" y="7"/>
                    <a:pt x="0" y="15"/>
                  </a:cubicBezTo>
                  <a:cubicBezTo>
                    <a:pt x="5" y="7"/>
                    <a:pt x="15" y="4"/>
                    <a:pt x="24" y="0"/>
                  </a:cubicBezTo>
                  <a:cubicBezTo>
                    <a:pt x="34" y="0"/>
                    <a:pt x="44" y="0"/>
                    <a:pt x="54" y="0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311"/>
            <p:cNvSpPr>
              <a:spLocks noEditPoints="1"/>
            </p:cNvSpPr>
            <p:nvPr/>
          </p:nvSpPr>
          <p:spPr bwMode="auto">
            <a:xfrm>
              <a:off x="-4959351" y="900113"/>
              <a:ext cx="827088" cy="1311275"/>
            </a:xfrm>
            <a:custGeom>
              <a:avLst/>
              <a:gdLst>
                <a:gd name="T0" fmla="*/ 151 w 277"/>
                <a:gd name="T1" fmla="*/ 7 h 439"/>
                <a:gd name="T2" fmla="*/ 148 w 277"/>
                <a:gd name="T3" fmla="*/ 4 h 439"/>
                <a:gd name="T4" fmla="*/ 172 w 277"/>
                <a:gd name="T5" fmla="*/ 37 h 439"/>
                <a:gd name="T6" fmla="*/ 247 w 277"/>
                <a:gd name="T7" fmla="*/ 232 h 439"/>
                <a:gd name="T8" fmla="*/ 268 w 277"/>
                <a:gd name="T9" fmla="*/ 232 h 439"/>
                <a:gd name="T10" fmla="*/ 181 w 277"/>
                <a:gd name="T11" fmla="*/ 439 h 439"/>
                <a:gd name="T12" fmla="*/ 16 w 277"/>
                <a:gd name="T13" fmla="*/ 220 h 439"/>
                <a:gd name="T14" fmla="*/ 115 w 277"/>
                <a:gd name="T15" fmla="*/ 49 h 439"/>
                <a:gd name="T16" fmla="*/ 154 w 277"/>
                <a:gd name="T17" fmla="*/ 76 h 439"/>
                <a:gd name="T18" fmla="*/ 151 w 277"/>
                <a:gd name="T19" fmla="*/ 7 h 439"/>
                <a:gd name="T20" fmla="*/ 127 w 277"/>
                <a:gd name="T21" fmla="*/ 145 h 439"/>
                <a:gd name="T22" fmla="*/ 214 w 277"/>
                <a:gd name="T23" fmla="*/ 199 h 439"/>
                <a:gd name="T24" fmla="*/ 127 w 277"/>
                <a:gd name="T25" fmla="*/ 145 h 439"/>
                <a:gd name="T26" fmla="*/ 94 w 277"/>
                <a:gd name="T27" fmla="*/ 199 h 439"/>
                <a:gd name="T28" fmla="*/ 94 w 277"/>
                <a:gd name="T29" fmla="*/ 205 h 439"/>
                <a:gd name="T30" fmla="*/ 166 w 277"/>
                <a:gd name="T31" fmla="*/ 244 h 439"/>
                <a:gd name="T32" fmla="*/ 133 w 277"/>
                <a:gd name="T33" fmla="*/ 199 h 439"/>
                <a:gd name="T34" fmla="*/ 94 w 277"/>
                <a:gd name="T35" fmla="*/ 199 h 439"/>
                <a:gd name="T36" fmla="*/ 55 w 277"/>
                <a:gd name="T37" fmla="*/ 256 h 439"/>
                <a:gd name="T38" fmla="*/ 49 w 277"/>
                <a:gd name="T39" fmla="*/ 283 h 439"/>
                <a:gd name="T40" fmla="*/ 160 w 277"/>
                <a:gd name="T41" fmla="*/ 352 h 439"/>
                <a:gd name="T42" fmla="*/ 55 w 277"/>
                <a:gd name="T43" fmla="*/ 25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7" h="439">
                  <a:moveTo>
                    <a:pt x="151" y="7"/>
                  </a:moveTo>
                  <a:cubicBezTo>
                    <a:pt x="148" y="8"/>
                    <a:pt x="148" y="6"/>
                    <a:pt x="148" y="4"/>
                  </a:cubicBezTo>
                  <a:cubicBezTo>
                    <a:pt x="157" y="0"/>
                    <a:pt x="164" y="24"/>
                    <a:pt x="172" y="37"/>
                  </a:cubicBezTo>
                  <a:cubicBezTo>
                    <a:pt x="204" y="88"/>
                    <a:pt x="252" y="141"/>
                    <a:pt x="247" y="232"/>
                  </a:cubicBezTo>
                  <a:cubicBezTo>
                    <a:pt x="252" y="241"/>
                    <a:pt x="260" y="230"/>
                    <a:pt x="268" y="232"/>
                  </a:cubicBezTo>
                  <a:cubicBezTo>
                    <a:pt x="277" y="327"/>
                    <a:pt x="224" y="385"/>
                    <a:pt x="181" y="439"/>
                  </a:cubicBezTo>
                  <a:cubicBezTo>
                    <a:pt x="87" y="418"/>
                    <a:pt x="0" y="335"/>
                    <a:pt x="16" y="220"/>
                  </a:cubicBezTo>
                  <a:cubicBezTo>
                    <a:pt x="25" y="151"/>
                    <a:pt x="71" y="89"/>
                    <a:pt x="115" y="49"/>
                  </a:cubicBezTo>
                  <a:cubicBezTo>
                    <a:pt x="126" y="60"/>
                    <a:pt x="140" y="68"/>
                    <a:pt x="154" y="76"/>
                  </a:cubicBezTo>
                  <a:cubicBezTo>
                    <a:pt x="169" y="59"/>
                    <a:pt x="150" y="29"/>
                    <a:pt x="151" y="7"/>
                  </a:cubicBezTo>
                  <a:close/>
                  <a:moveTo>
                    <a:pt x="127" y="145"/>
                  </a:moveTo>
                  <a:cubicBezTo>
                    <a:pt x="177" y="142"/>
                    <a:pt x="203" y="163"/>
                    <a:pt x="214" y="199"/>
                  </a:cubicBezTo>
                  <a:cubicBezTo>
                    <a:pt x="231" y="150"/>
                    <a:pt x="162" y="116"/>
                    <a:pt x="127" y="145"/>
                  </a:cubicBezTo>
                  <a:close/>
                  <a:moveTo>
                    <a:pt x="94" y="199"/>
                  </a:moveTo>
                  <a:cubicBezTo>
                    <a:pt x="90" y="201"/>
                    <a:pt x="85" y="203"/>
                    <a:pt x="94" y="205"/>
                  </a:cubicBezTo>
                  <a:cubicBezTo>
                    <a:pt x="116" y="210"/>
                    <a:pt x="150" y="225"/>
                    <a:pt x="166" y="244"/>
                  </a:cubicBezTo>
                  <a:cubicBezTo>
                    <a:pt x="168" y="216"/>
                    <a:pt x="156" y="202"/>
                    <a:pt x="133" y="199"/>
                  </a:cubicBezTo>
                  <a:cubicBezTo>
                    <a:pt x="127" y="194"/>
                    <a:pt x="100" y="194"/>
                    <a:pt x="94" y="199"/>
                  </a:cubicBezTo>
                  <a:close/>
                  <a:moveTo>
                    <a:pt x="55" y="256"/>
                  </a:moveTo>
                  <a:cubicBezTo>
                    <a:pt x="52" y="264"/>
                    <a:pt x="48" y="271"/>
                    <a:pt x="49" y="283"/>
                  </a:cubicBezTo>
                  <a:cubicBezTo>
                    <a:pt x="85" y="307"/>
                    <a:pt x="118" y="334"/>
                    <a:pt x="160" y="352"/>
                  </a:cubicBezTo>
                  <a:cubicBezTo>
                    <a:pt x="191" y="298"/>
                    <a:pt x="110" y="263"/>
                    <a:pt x="55" y="25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312"/>
            <p:cNvSpPr/>
            <p:nvPr/>
          </p:nvSpPr>
          <p:spPr bwMode="auto">
            <a:xfrm>
              <a:off x="-6165851" y="2024063"/>
              <a:ext cx="53975" cy="125413"/>
            </a:xfrm>
            <a:custGeom>
              <a:avLst/>
              <a:gdLst>
                <a:gd name="T0" fmla="*/ 0 w 18"/>
                <a:gd name="T1" fmla="*/ 30 h 42"/>
                <a:gd name="T2" fmla="*/ 9 w 18"/>
                <a:gd name="T3" fmla="*/ 33 h 42"/>
                <a:gd name="T4" fmla="*/ 15 w 18"/>
                <a:gd name="T5" fmla="*/ 0 h 42"/>
                <a:gd name="T6" fmla="*/ 15 w 18"/>
                <a:gd name="T7" fmla="*/ 39 h 42"/>
                <a:gd name="T8" fmla="*/ 0 w 18"/>
                <a:gd name="T9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2">
                  <a:moveTo>
                    <a:pt x="0" y="30"/>
                  </a:moveTo>
                  <a:cubicBezTo>
                    <a:pt x="4" y="28"/>
                    <a:pt x="7" y="42"/>
                    <a:pt x="9" y="33"/>
                  </a:cubicBezTo>
                  <a:cubicBezTo>
                    <a:pt x="18" y="29"/>
                    <a:pt x="6" y="4"/>
                    <a:pt x="15" y="0"/>
                  </a:cubicBezTo>
                  <a:cubicBezTo>
                    <a:pt x="15" y="13"/>
                    <a:pt x="15" y="26"/>
                    <a:pt x="15" y="39"/>
                  </a:cubicBezTo>
                  <a:cubicBezTo>
                    <a:pt x="6" y="40"/>
                    <a:pt x="3" y="35"/>
                    <a:pt x="0" y="3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313"/>
            <p:cNvSpPr/>
            <p:nvPr/>
          </p:nvSpPr>
          <p:spPr bwMode="auto">
            <a:xfrm>
              <a:off x="-6121401" y="1871663"/>
              <a:ext cx="958850" cy="782638"/>
            </a:xfrm>
            <a:custGeom>
              <a:avLst/>
              <a:gdLst>
                <a:gd name="T0" fmla="*/ 48 w 321"/>
                <a:gd name="T1" fmla="*/ 0 h 262"/>
                <a:gd name="T2" fmla="*/ 222 w 321"/>
                <a:gd name="T3" fmla="*/ 120 h 262"/>
                <a:gd name="T4" fmla="*/ 207 w 321"/>
                <a:gd name="T5" fmla="*/ 66 h 262"/>
                <a:gd name="T6" fmla="*/ 318 w 321"/>
                <a:gd name="T7" fmla="*/ 141 h 262"/>
                <a:gd name="T8" fmla="*/ 318 w 321"/>
                <a:gd name="T9" fmla="*/ 174 h 262"/>
                <a:gd name="T10" fmla="*/ 321 w 321"/>
                <a:gd name="T11" fmla="*/ 183 h 262"/>
                <a:gd name="T12" fmla="*/ 0 w 321"/>
                <a:gd name="T13" fmla="*/ 90 h 262"/>
                <a:gd name="T14" fmla="*/ 0 w 321"/>
                <a:gd name="T15" fmla="*/ 51 h 262"/>
                <a:gd name="T16" fmla="*/ 9 w 321"/>
                <a:gd name="T17" fmla="*/ 0 h 262"/>
                <a:gd name="T18" fmla="*/ 15 w 321"/>
                <a:gd name="T19" fmla="*/ 0 h 262"/>
                <a:gd name="T20" fmla="*/ 48 w 321"/>
                <a:gd name="T2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1" h="262">
                  <a:moveTo>
                    <a:pt x="48" y="0"/>
                  </a:moveTo>
                  <a:cubicBezTo>
                    <a:pt x="146" y="0"/>
                    <a:pt x="186" y="58"/>
                    <a:pt x="222" y="120"/>
                  </a:cubicBezTo>
                  <a:cubicBezTo>
                    <a:pt x="234" y="99"/>
                    <a:pt x="206" y="76"/>
                    <a:pt x="207" y="66"/>
                  </a:cubicBezTo>
                  <a:cubicBezTo>
                    <a:pt x="258" y="77"/>
                    <a:pt x="307" y="90"/>
                    <a:pt x="318" y="141"/>
                  </a:cubicBezTo>
                  <a:cubicBezTo>
                    <a:pt x="318" y="152"/>
                    <a:pt x="318" y="163"/>
                    <a:pt x="318" y="174"/>
                  </a:cubicBezTo>
                  <a:cubicBezTo>
                    <a:pt x="318" y="178"/>
                    <a:pt x="318" y="182"/>
                    <a:pt x="321" y="183"/>
                  </a:cubicBezTo>
                  <a:cubicBezTo>
                    <a:pt x="245" y="262"/>
                    <a:pt x="40" y="149"/>
                    <a:pt x="0" y="90"/>
                  </a:cubicBezTo>
                  <a:cubicBezTo>
                    <a:pt x="0" y="77"/>
                    <a:pt x="0" y="64"/>
                    <a:pt x="0" y="51"/>
                  </a:cubicBezTo>
                  <a:cubicBezTo>
                    <a:pt x="2" y="33"/>
                    <a:pt x="3" y="14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26" y="0"/>
                    <a:pt x="37" y="0"/>
                    <a:pt x="48" y="0"/>
                  </a:cubicBezTo>
                  <a:close/>
                </a:path>
              </a:pathLst>
            </a:custGeom>
            <a:solidFill>
              <a:srgbClr val="80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314"/>
            <p:cNvSpPr>
              <a:spLocks noEditPoints="1"/>
            </p:cNvSpPr>
            <p:nvPr/>
          </p:nvSpPr>
          <p:spPr bwMode="auto">
            <a:xfrm>
              <a:off x="-6867526" y="957263"/>
              <a:ext cx="809625" cy="1192213"/>
            </a:xfrm>
            <a:custGeom>
              <a:avLst/>
              <a:gdLst>
                <a:gd name="T0" fmla="*/ 82 w 271"/>
                <a:gd name="T1" fmla="*/ 0 h 399"/>
                <a:gd name="T2" fmla="*/ 118 w 271"/>
                <a:gd name="T3" fmla="*/ 0 h 399"/>
                <a:gd name="T4" fmla="*/ 142 w 271"/>
                <a:gd name="T5" fmla="*/ 51 h 399"/>
                <a:gd name="T6" fmla="*/ 151 w 271"/>
                <a:gd name="T7" fmla="*/ 42 h 399"/>
                <a:gd name="T8" fmla="*/ 163 w 271"/>
                <a:gd name="T9" fmla="*/ 72 h 399"/>
                <a:gd name="T10" fmla="*/ 172 w 271"/>
                <a:gd name="T11" fmla="*/ 63 h 399"/>
                <a:gd name="T12" fmla="*/ 271 w 271"/>
                <a:gd name="T13" fmla="*/ 222 h 399"/>
                <a:gd name="T14" fmla="*/ 244 w 271"/>
                <a:gd name="T15" fmla="*/ 390 h 399"/>
                <a:gd name="T16" fmla="*/ 235 w 271"/>
                <a:gd name="T17" fmla="*/ 387 h 399"/>
                <a:gd name="T18" fmla="*/ 127 w 271"/>
                <a:gd name="T19" fmla="*/ 144 h 399"/>
                <a:gd name="T20" fmla="*/ 82 w 271"/>
                <a:gd name="T21" fmla="*/ 0 h 399"/>
                <a:gd name="T22" fmla="*/ 73 w 271"/>
                <a:gd name="T23" fmla="*/ 42 h 399"/>
                <a:gd name="T24" fmla="*/ 94 w 271"/>
                <a:gd name="T25" fmla="*/ 57 h 399"/>
                <a:gd name="T26" fmla="*/ 76 w 271"/>
                <a:gd name="T27" fmla="*/ 72 h 399"/>
                <a:gd name="T28" fmla="*/ 106 w 271"/>
                <a:gd name="T29" fmla="*/ 120 h 399"/>
                <a:gd name="T30" fmla="*/ 103 w 271"/>
                <a:gd name="T31" fmla="*/ 63 h 399"/>
                <a:gd name="T32" fmla="*/ 124 w 271"/>
                <a:gd name="T33" fmla="*/ 108 h 399"/>
                <a:gd name="T34" fmla="*/ 73 w 271"/>
                <a:gd name="T35" fmla="*/ 4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1" h="399">
                  <a:moveTo>
                    <a:pt x="82" y="0"/>
                  </a:moveTo>
                  <a:cubicBezTo>
                    <a:pt x="94" y="0"/>
                    <a:pt x="106" y="0"/>
                    <a:pt x="118" y="0"/>
                  </a:cubicBezTo>
                  <a:cubicBezTo>
                    <a:pt x="141" y="0"/>
                    <a:pt x="150" y="29"/>
                    <a:pt x="142" y="51"/>
                  </a:cubicBezTo>
                  <a:cubicBezTo>
                    <a:pt x="149" y="52"/>
                    <a:pt x="152" y="49"/>
                    <a:pt x="151" y="42"/>
                  </a:cubicBezTo>
                  <a:cubicBezTo>
                    <a:pt x="158" y="49"/>
                    <a:pt x="159" y="62"/>
                    <a:pt x="163" y="72"/>
                  </a:cubicBezTo>
                  <a:cubicBezTo>
                    <a:pt x="167" y="70"/>
                    <a:pt x="170" y="67"/>
                    <a:pt x="172" y="63"/>
                  </a:cubicBezTo>
                  <a:cubicBezTo>
                    <a:pt x="190" y="131"/>
                    <a:pt x="216" y="191"/>
                    <a:pt x="271" y="222"/>
                  </a:cubicBezTo>
                  <a:cubicBezTo>
                    <a:pt x="254" y="269"/>
                    <a:pt x="233" y="324"/>
                    <a:pt x="244" y="390"/>
                  </a:cubicBezTo>
                  <a:cubicBezTo>
                    <a:pt x="242" y="399"/>
                    <a:pt x="239" y="385"/>
                    <a:pt x="235" y="387"/>
                  </a:cubicBezTo>
                  <a:cubicBezTo>
                    <a:pt x="182" y="327"/>
                    <a:pt x="128" y="237"/>
                    <a:pt x="127" y="144"/>
                  </a:cubicBezTo>
                  <a:cubicBezTo>
                    <a:pt x="21" y="201"/>
                    <a:pt x="0" y="20"/>
                    <a:pt x="82" y="0"/>
                  </a:cubicBezTo>
                  <a:close/>
                  <a:moveTo>
                    <a:pt x="73" y="42"/>
                  </a:moveTo>
                  <a:cubicBezTo>
                    <a:pt x="84" y="43"/>
                    <a:pt x="89" y="50"/>
                    <a:pt x="94" y="57"/>
                  </a:cubicBezTo>
                  <a:cubicBezTo>
                    <a:pt x="85" y="59"/>
                    <a:pt x="81" y="66"/>
                    <a:pt x="76" y="72"/>
                  </a:cubicBezTo>
                  <a:cubicBezTo>
                    <a:pt x="77" y="95"/>
                    <a:pt x="80" y="132"/>
                    <a:pt x="106" y="120"/>
                  </a:cubicBezTo>
                  <a:cubicBezTo>
                    <a:pt x="89" y="108"/>
                    <a:pt x="81" y="75"/>
                    <a:pt x="103" y="63"/>
                  </a:cubicBezTo>
                  <a:cubicBezTo>
                    <a:pt x="114" y="74"/>
                    <a:pt x="115" y="95"/>
                    <a:pt x="124" y="108"/>
                  </a:cubicBezTo>
                  <a:cubicBezTo>
                    <a:pt x="136" y="72"/>
                    <a:pt x="96" y="33"/>
                    <a:pt x="73" y="4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315"/>
            <p:cNvSpPr/>
            <p:nvPr/>
          </p:nvSpPr>
          <p:spPr bwMode="auto">
            <a:xfrm>
              <a:off x="-4168776" y="966788"/>
              <a:ext cx="433388" cy="1003300"/>
            </a:xfrm>
            <a:custGeom>
              <a:avLst/>
              <a:gdLst>
                <a:gd name="T0" fmla="*/ 18 w 145"/>
                <a:gd name="T1" fmla="*/ 228 h 336"/>
                <a:gd name="T2" fmla="*/ 36 w 145"/>
                <a:gd name="T3" fmla="*/ 0 h 336"/>
                <a:gd name="T4" fmla="*/ 135 w 145"/>
                <a:gd name="T5" fmla="*/ 120 h 336"/>
                <a:gd name="T6" fmla="*/ 96 w 145"/>
                <a:gd name="T7" fmla="*/ 336 h 336"/>
                <a:gd name="T8" fmla="*/ 69 w 145"/>
                <a:gd name="T9" fmla="*/ 273 h 336"/>
                <a:gd name="T10" fmla="*/ 48 w 145"/>
                <a:gd name="T11" fmla="*/ 321 h 336"/>
                <a:gd name="T12" fmla="*/ 0 w 145"/>
                <a:gd name="T13" fmla="*/ 312 h 336"/>
                <a:gd name="T14" fmla="*/ 9 w 145"/>
                <a:gd name="T15" fmla="*/ 264 h 336"/>
                <a:gd name="T16" fmla="*/ 21 w 145"/>
                <a:gd name="T17" fmla="*/ 276 h 336"/>
                <a:gd name="T18" fmla="*/ 21 w 145"/>
                <a:gd name="T19" fmla="*/ 267 h 336"/>
                <a:gd name="T20" fmla="*/ 18 w 145"/>
                <a:gd name="T21" fmla="*/ 22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336">
                  <a:moveTo>
                    <a:pt x="18" y="228"/>
                  </a:moveTo>
                  <a:cubicBezTo>
                    <a:pt x="13" y="152"/>
                    <a:pt x="58" y="82"/>
                    <a:pt x="36" y="0"/>
                  </a:cubicBezTo>
                  <a:cubicBezTo>
                    <a:pt x="82" y="7"/>
                    <a:pt x="128" y="73"/>
                    <a:pt x="135" y="120"/>
                  </a:cubicBezTo>
                  <a:cubicBezTo>
                    <a:pt x="145" y="190"/>
                    <a:pt x="106" y="275"/>
                    <a:pt x="96" y="336"/>
                  </a:cubicBezTo>
                  <a:cubicBezTo>
                    <a:pt x="83" y="319"/>
                    <a:pt x="77" y="295"/>
                    <a:pt x="69" y="273"/>
                  </a:cubicBezTo>
                  <a:cubicBezTo>
                    <a:pt x="48" y="280"/>
                    <a:pt x="57" y="301"/>
                    <a:pt x="48" y="321"/>
                  </a:cubicBezTo>
                  <a:cubicBezTo>
                    <a:pt x="36" y="314"/>
                    <a:pt x="21" y="310"/>
                    <a:pt x="0" y="312"/>
                  </a:cubicBezTo>
                  <a:cubicBezTo>
                    <a:pt x="0" y="293"/>
                    <a:pt x="8" y="282"/>
                    <a:pt x="9" y="264"/>
                  </a:cubicBezTo>
                  <a:cubicBezTo>
                    <a:pt x="17" y="264"/>
                    <a:pt x="13" y="276"/>
                    <a:pt x="21" y="276"/>
                  </a:cubicBezTo>
                  <a:cubicBezTo>
                    <a:pt x="21" y="273"/>
                    <a:pt x="21" y="270"/>
                    <a:pt x="21" y="267"/>
                  </a:cubicBezTo>
                  <a:cubicBezTo>
                    <a:pt x="19" y="255"/>
                    <a:pt x="25" y="235"/>
                    <a:pt x="18" y="228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316"/>
            <p:cNvSpPr/>
            <p:nvPr/>
          </p:nvSpPr>
          <p:spPr bwMode="auto">
            <a:xfrm>
              <a:off x="-5826126" y="954088"/>
              <a:ext cx="325438" cy="254000"/>
            </a:xfrm>
            <a:custGeom>
              <a:avLst/>
              <a:gdLst>
                <a:gd name="T0" fmla="*/ 0 w 109"/>
                <a:gd name="T1" fmla="*/ 46 h 85"/>
                <a:gd name="T2" fmla="*/ 87 w 109"/>
                <a:gd name="T3" fmla="*/ 85 h 85"/>
                <a:gd name="T4" fmla="*/ 0 w 109"/>
                <a:gd name="T5" fmla="*/ 4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9" h="85">
                  <a:moveTo>
                    <a:pt x="0" y="46"/>
                  </a:moveTo>
                  <a:cubicBezTo>
                    <a:pt x="19" y="0"/>
                    <a:pt x="109" y="35"/>
                    <a:pt x="87" y="85"/>
                  </a:cubicBezTo>
                  <a:cubicBezTo>
                    <a:pt x="74" y="57"/>
                    <a:pt x="42" y="25"/>
                    <a:pt x="0" y="46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317"/>
            <p:cNvSpPr/>
            <p:nvPr/>
          </p:nvSpPr>
          <p:spPr bwMode="auto">
            <a:xfrm>
              <a:off x="-6650038" y="1055688"/>
              <a:ext cx="188913" cy="296863"/>
            </a:xfrm>
            <a:custGeom>
              <a:avLst/>
              <a:gdLst>
                <a:gd name="T0" fmla="*/ 51 w 63"/>
                <a:gd name="T1" fmla="*/ 75 h 99"/>
                <a:gd name="T2" fmla="*/ 30 w 63"/>
                <a:gd name="T3" fmla="*/ 30 h 99"/>
                <a:gd name="T4" fmla="*/ 33 w 63"/>
                <a:gd name="T5" fmla="*/ 87 h 99"/>
                <a:gd name="T6" fmla="*/ 3 w 63"/>
                <a:gd name="T7" fmla="*/ 39 h 99"/>
                <a:gd name="T8" fmla="*/ 21 w 63"/>
                <a:gd name="T9" fmla="*/ 24 h 99"/>
                <a:gd name="T10" fmla="*/ 0 w 63"/>
                <a:gd name="T11" fmla="*/ 9 h 99"/>
                <a:gd name="T12" fmla="*/ 51 w 63"/>
                <a:gd name="T13" fmla="*/ 7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99">
                  <a:moveTo>
                    <a:pt x="51" y="75"/>
                  </a:moveTo>
                  <a:cubicBezTo>
                    <a:pt x="42" y="62"/>
                    <a:pt x="41" y="41"/>
                    <a:pt x="30" y="30"/>
                  </a:cubicBezTo>
                  <a:cubicBezTo>
                    <a:pt x="8" y="42"/>
                    <a:pt x="16" y="75"/>
                    <a:pt x="33" y="87"/>
                  </a:cubicBezTo>
                  <a:cubicBezTo>
                    <a:pt x="7" y="99"/>
                    <a:pt x="4" y="62"/>
                    <a:pt x="3" y="39"/>
                  </a:cubicBezTo>
                  <a:cubicBezTo>
                    <a:pt x="8" y="33"/>
                    <a:pt x="12" y="26"/>
                    <a:pt x="21" y="24"/>
                  </a:cubicBezTo>
                  <a:cubicBezTo>
                    <a:pt x="16" y="17"/>
                    <a:pt x="11" y="10"/>
                    <a:pt x="0" y="9"/>
                  </a:cubicBezTo>
                  <a:cubicBezTo>
                    <a:pt x="23" y="0"/>
                    <a:pt x="63" y="39"/>
                    <a:pt x="51" y="7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318"/>
            <p:cNvSpPr/>
            <p:nvPr/>
          </p:nvSpPr>
          <p:spPr bwMode="auto">
            <a:xfrm>
              <a:off x="-3836988" y="1458913"/>
              <a:ext cx="109538" cy="520700"/>
            </a:xfrm>
            <a:custGeom>
              <a:avLst/>
              <a:gdLst>
                <a:gd name="T0" fmla="*/ 36 w 37"/>
                <a:gd name="T1" fmla="*/ 48 h 174"/>
                <a:gd name="T2" fmla="*/ 0 w 37"/>
                <a:gd name="T3" fmla="*/ 174 h 174"/>
                <a:gd name="T4" fmla="*/ 33 w 37"/>
                <a:gd name="T5" fmla="*/ 0 h 174"/>
                <a:gd name="T6" fmla="*/ 36 w 37"/>
                <a:gd name="T7" fmla="*/ 12 h 174"/>
                <a:gd name="T8" fmla="*/ 36 w 37"/>
                <a:gd name="T9" fmla="*/ 4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4">
                  <a:moveTo>
                    <a:pt x="36" y="48"/>
                  </a:moveTo>
                  <a:cubicBezTo>
                    <a:pt x="33" y="99"/>
                    <a:pt x="20" y="140"/>
                    <a:pt x="0" y="174"/>
                  </a:cubicBezTo>
                  <a:cubicBezTo>
                    <a:pt x="1" y="118"/>
                    <a:pt x="28" y="62"/>
                    <a:pt x="33" y="0"/>
                  </a:cubicBezTo>
                  <a:cubicBezTo>
                    <a:pt x="37" y="1"/>
                    <a:pt x="35" y="8"/>
                    <a:pt x="36" y="12"/>
                  </a:cubicBezTo>
                  <a:cubicBezTo>
                    <a:pt x="36" y="24"/>
                    <a:pt x="36" y="36"/>
                    <a:pt x="36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319"/>
            <p:cNvSpPr/>
            <p:nvPr/>
          </p:nvSpPr>
          <p:spPr bwMode="auto">
            <a:xfrm>
              <a:off x="-4338638" y="1854200"/>
              <a:ext cx="376238" cy="376238"/>
            </a:xfrm>
            <a:custGeom>
              <a:avLst/>
              <a:gdLst>
                <a:gd name="T0" fmla="*/ 108 w 126"/>
                <a:gd name="T1" fmla="*/ 102 h 126"/>
                <a:gd name="T2" fmla="*/ 0 w 126"/>
                <a:gd name="T3" fmla="*/ 123 h 126"/>
                <a:gd name="T4" fmla="*/ 33 w 126"/>
                <a:gd name="T5" fmla="*/ 69 h 126"/>
                <a:gd name="T6" fmla="*/ 66 w 126"/>
                <a:gd name="T7" fmla="*/ 102 h 126"/>
                <a:gd name="T8" fmla="*/ 39 w 126"/>
                <a:gd name="T9" fmla="*/ 54 h 126"/>
                <a:gd name="T10" fmla="*/ 108 w 126"/>
                <a:gd name="T11" fmla="*/ 10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26">
                  <a:moveTo>
                    <a:pt x="108" y="102"/>
                  </a:moveTo>
                  <a:cubicBezTo>
                    <a:pt x="82" y="119"/>
                    <a:pt x="46" y="126"/>
                    <a:pt x="0" y="123"/>
                  </a:cubicBezTo>
                  <a:cubicBezTo>
                    <a:pt x="12" y="106"/>
                    <a:pt x="19" y="84"/>
                    <a:pt x="33" y="69"/>
                  </a:cubicBezTo>
                  <a:cubicBezTo>
                    <a:pt x="57" y="67"/>
                    <a:pt x="61" y="85"/>
                    <a:pt x="66" y="102"/>
                  </a:cubicBezTo>
                  <a:cubicBezTo>
                    <a:pt x="84" y="81"/>
                    <a:pt x="59" y="57"/>
                    <a:pt x="39" y="54"/>
                  </a:cubicBezTo>
                  <a:cubicBezTo>
                    <a:pt x="57" y="0"/>
                    <a:pt x="126" y="46"/>
                    <a:pt x="108" y="10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320"/>
            <p:cNvSpPr/>
            <p:nvPr/>
          </p:nvSpPr>
          <p:spPr bwMode="auto">
            <a:xfrm>
              <a:off x="-6121401" y="2217738"/>
              <a:ext cx="895350" cy="423863"/>
            </a:xfrm>
            <a:custGeom>
              <a:avLst/>
              <a:gdLst>
                <a:gd name="T0" fmla="*/ 183 w 300"/>
                <a:gd name="T1" fmla="*/ 142 h 142"/>
                <a:gd name="T2" fmla="*/ 0 w 300"/>
                <a:gd name="T3" fmla="*/ 4 h 142"/>
                <a:gd name="T4" fmla="*/ 24 w 300"/>
                <a:gd name="T5" fmla="*/ 22 h 142"/>
                <a:gd name="T6" fmla="*/ 300 w 300"/>
                <a:gd name="T7" fmla="*/ 118 h 142"/>
                <a:gd name="T8" fmla="*/ 243 w 300"/>
                <a:gd name="T9" fmla="*/ 142 h 142"/>
                <a:gd name="T10" fmla="*/ 183 w 300"/>
                <a:gd name="T1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142">
                  <a:moveTo>
                    <a:pt x="183" y="142"/>
                  </a:moveTo>
                  <a:cubicBezTo>
                    <a:pt x="84" y="134"/>
                    <a:pt x="34" y="77"/>
                    <a:pt x="0" y="4"/>
                  </a:cubicBezTo>
                  <a:cubicBezTo>
                    <a:pt x="12" y="0"/>
                    <a:pt x="16" y="15"/>
                    <a:pt x="24" y="22"/>
                  </a:cubicBezTo>
                  <a:cubicBezTo>
                    <a:pt x="87" y="76"/>
                    <a:pt x="184" y="113"/>
                    <a:pt x="300" y="118"/>
                  </a:cubicBezTo>
                  <a:cubicBezTo>
                    <a:pt x="284" y="129"/>
                    <a:pt x="267" y="139"/>
                    <a:pt x="243" y="142"/>
                  </a:cubicBezTo>
                  <a:cubicBezTo>
                    <a:pt x="223" y="142"/>
                    <a:pt x="203" y="142"/>
                    <a:pt x="183" y="142"/>
                  </a:cubicBezTo>
                  <a:close/>
                </a:path>
              </a:pathLst>
            </a:custGeom>
            <a:solidFill>
              <a:srgbClr val="31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321"/>
            <p:cNvSpPr/>
            <p:nvPr/>
          </p:nvSpPr>
          <p:spPr bwMode="auto">
            <a:xfrm>
              <a:off x="-6199188" y="3911600"/>
              <a:ext cx="95250" cy="84138"/>
            </a:xfrm>
            <a:custGeom>
              <a:avLst/>
              <a:gdLst>
                <a:gd name="T0" fmla="*/ 14 w 32"/>
                <a:gd name="T1" fmla="*/ 4 h 28"/>
                <a:gd name="T2" fmla="*/ 32 w 32"/>
                <a:gd name="T3" fmla="*/ 28 h 28"/>
                <a:gd name="T4" fmla="*/ 14 w 32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8">
                  <a:moveTo>
                    <a:pt x="14" y="4"/>
                  </a:moveTo>
                  <a:cubicBezTo>
                    <a:pt x="9" y="11"/>
                    <a:pt x="29" y="19"/>
                    <a:pt x="32" y="28"/>
                  </a:cubicBezTo>
                  <a:cubicBezTo>
                    <a:pt x="25" y="24"/>
                    <a:pt x="0" y="0"/>
                    <a:pt x="14" y="4"/>
                  </a:cubicBezTo>
                  <a:close/>
                </a:path>
              </a:pathLst>
            </a:custGeom>
            <a:solidFill>
              <a:srgbClr val="2A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322"/>
            <p:cNvSpPr/>
            <p:nvPr/>
          </p:nvSpPr>
          <p:spPr bwMode="auto">
            <a:xfrm>
              <a:off x="-6005513" y="5097463"/>
              <a:ext cx="636588" cy="115888"/>
            </a:xfrm>
            <a:custGeom>
              <a:avLst/>
              <a:gdLst>
                <a:gd name="T0" fmla="*/ 72 w 213"/>
                <a:gd name="T1" fmla="*/ 39 h 39"/>
                <a:gd name="T2" fmla="*/ 0 w 213"/>
                <a:gd name="T3" fmla="*/ 3 h 39"/>
                <a:gd name="T4" fmla="*/ 213 w 213"/>
                <a:gd name="T5" fmla="*/ 0 h 39"/>
                <a:gd name="T6" fmla="*/ 120 w 213"/>
                <a:gd name="T7" fmla="*/ 39 h 39"/>
                <a:gd name="T8" fmla="*/ 72 w 21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39">
                  <a:moveTo>
                    <a:pt x="72" y="39"/>
                  </a:moveTo>
                  <a:cubicBezTo>
                    <a:pt x="38" y="37"/>
                    <a:pt x="19" y="20"/>
                    <a:pt x="0" y="3"/>
                  </a:cubicBezTo>
                  <a:cubicBezTo>
                    <a:pt x="43" y="21"/>
                    <a:pt x="175" y="28"/>
                    <a:pt x="213" y="0"/>
                  </a:cubicBezTo>
                  <a:cubicBezTo>
                    <a:pt x="204" y="35"/>
                    <a:pt x="157" y="32"/>
                    <a:pt x="120" y="39"/>
                  </a:cubicBezTo>
                  <a:cubicBezTo>
                    <a:pt x="104" y="39"/>
                    <a:pt x="88" y="39"/>
                    <a:pt x="72" y="39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323"/>
            <p:cNvSpPr/>
            <p:nvPr/>
          </p:nvSpPr>
          <p:spPr bwMode="auto">
            <a:xfrm>
              <a:off x="-5942013" y="-133350"/>
              <a:ext cx="214313" cy="15875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46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324"/>
            <p:cNvSpPr/>
            <p:nvPr/>
          </p:nvSpPr>
          <p:spPr bwMode="auto">
            <a:xfrm>
              <a:off x="-4992688" y="-133350"/>
              <a:ext cx="223838" cy="15875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46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325"/>
            <p:cNvSpPr/>
            <p:nvPr/>
          </p:nvSpPr>
          <p:spPr bwMode="auto">
            <a:xfrm>
              <a:off x="-7016751" y="198438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326"/>
            <p:cNvSpPr/>
            <p:nvPr/>
          </p:nvSpPr>
          <p:spPr bwMode="auto">
            <a:xfrm>
              <a:off x="-7156451" y="393700"/>
              <a:ext cx="14288" cy="152400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327"/>
            <p:cNvSpPr/>
            <p:nvPr/>
          </p:nvSpPr>
          <p:spPr bwMode="auto">
            <a:xfrm>
              <a:off x="-5718176" y="817563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328"/>
            <p:cNvSpPr/>
            <p:nvPr/>
          </p:nvSpPr>
          <p:spPr bwMode="auto">
            <a:xfrm>
              <a:off x="-4246563" y="915988"/>
              <a:ext cx="77788" cy="34925"/>
            </a:xfrm>
            <a:custGeom>
              <a:avLst/>
              <a:gdLst>
                <a:gd name="T0" fmla="*/ 14 w 26"/>
                <a:gd name="T1" fmla="*/ 2 h 12"/>
                <a:gd name="T2" fmla="*/ 26 w 26"/>
                <a:gd name="T3" fmla="*/ 5 h 12"/>
                <a:gd name="T4" fmla="*/ 2 w 26"/>
                <a:gd name="T5" fmla="*/ 8 h 12"/>
                <a:gd name="T6" fmla="*/ 14 w 26"/>
                <a:gd name="T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2">
                  <a:moveTo>
                    <a:pt x="14" y="2"/>
                  </a:moveTo>
                  <a:cubicBezTo>
                    <a:pt x="20" y="1"/>
                    <a:pt x="22" y="4"/>
                    <a:pt x="26" y="5"/>
                  </a:cubicBezTo>
                  <a:cubicBezTo>
                    <a:pt x="24" y="12"/>
                    <a:pt x="9" y="6"/>
                    <a:pt x="2" y="8"/>
                  </a:cubicBezTo>
                  <a:cubicBezTo>
                    <a:pt x="0" y="0"/>
                    <a:pt x="16" y="10"/>
                    <a:pt x="14" y="2"/>
                  </a:cubicBezTo>
                  <a:close/>
                </a:path>
              </a:pathLst>
            </a:custGeom>
            <a:solidFill>
              <a:srgbClr val="36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329"/>
            <p:cNvSpPr/>
            <p:nvPr/>
          </p:nvSpPr>
          <p:spPr bwMode="auto">
            <a:xfrm>
              <a:off x="-6623051" y="942975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330"/>
            <p:cNvSpPr/>
            <p:nvPr/>
          </p:nvSpPr>
          <p:spPr bwMode="auto">
            <a:xfrm>
              <a:off x="-4410076" y="966788"/>
              <a:ext cx="322263" cy="501650"/>
            </a:xfrm>
            <a:custGeom>
              <a:avLst/>
              <a:gdLst>
                <a:gd name="T0" fmla="*/ 72 w 108"/>
                <a:gd name="T1" fmla="*/ 3 h 168"/>
                <a:gd name="T2" fmla="*/ 108 w 108"/>
                <a:gd name="T3" fmla="*/ 6 h 168"/>
                <a:gd name="T4" fmla="*/ 78 w 108"/>
                <a:gd name="T5" fmla="*/ 168 h 168"/>
                <a:gd name="T6" fmla="*/ 0 w 108"/>
                <a:gd name="T7" fmla="*/ 0 h 168"/>
                <a:gd name="T8" fmla="*/ 39 w 108"/>
                <a:gd name="T9" fmla="*/ 0 h 168"/>
                <a:gd name="T10" fmla="*/ 72 w 108"/>
                <a:gd name="T11" fmla="*/ 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68">
                  <a:moveTo>
                    <a:pt x="72" y="3"/>
                  </a:moveTo>
                  <a:cubicBezTo>
                    <a:pt x="84" y="4"/>
                    <a:pt x="101" y="0"/>
                    <a:pt x="108" y="6"/>
                  </a:cubicBezTo>
                  <a:cubicBezTo>
                    <a:pt x="108" y="58"/>
                    <a:pt x="101" y="128"/>
                    <a:pt x="78" y="168"/>
                  </a:cubicBezTo>
                  <a:cubicBezTo>
                    <a:pt x="63" y="101"/>
                    <a:pt x="32" y="50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44" y="7"/>
                    <a:pt x="62" y="1"/>
                    <a:pt x="72" y="3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331"/>
            <p:cNvSpPr/>
            <p:nvPr/>
          </p:nvSpPr>
          <p:spPr bwMode="auto">
            <a:xfrm>
              <a:off x="-4294188" y="954088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D1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332"/>
            <p:cNvSpPr/>
            <p:nvPr/>
          </p:nvSpPr>
          <p:spPr bwMode="auto">
            <a:xfrm>
              <a:off x="-5145088" y="1038225"/>
              <a:ext cx="14288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334"/>
            <p:cNvSpPr/>
            <p:nvPr/>
          </p:nvSpPr>
          <p:spPr bwMode="auto">
            <a:xfrm>
              <a:off x="-3741738" y="1217613"/>
              <a:ext cx="33338" cy="134938"/>
            </a:xfrm>
            <a:custGeom>
              <a:avLst/>
              <a:gdLst>
                <a:gd name="T0" fmla="*/ 7 w 11"/>
                <a:gd name="T1" fmla="*/ 45 h 45"/>
                <a:gd name="T2" fmla="*/ 4 w 11"/>
                <a:gd name="T3" fmla="*/ 0 h 45"/>
                <a:gd name="T4" fmla="*/ 7 w 11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45"/>
                  </a:moveTo>
                  <a:cubicBezTo>
                    <a:pt x="0" y="36"/>
                    <a:pt x="6" y="14"/>
                    <a:pt x="4" y="0"/>
                  </a:cubicBezTo>
                  <a:cubicBezTo>
                    <a:pt x="11" y="9"/>
                    <a:pt x="5" y="31"/>
                    <a:pt x="7" y="45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335"/>
            <p:cNvSpPr/>
            <p:nvPr/>
          </p:nvSpPr>
          <p:spPr bwMode="auto">
            <a:xfrm>
              <a:off x="-4581526" y="1247775"/>
              <a:ext cx="311150" cy="247650"/>
            </a:xfrm>
            <a:custGeom>
              <a:avLst/>
              <a:gdLst>
                <a:gd name="T0" fmla="*/ 87 w 104"/>
                <a:gd name="T1" fmla="*/ 83 h 83"/>
                <a:gd name="T2" fmla="*/ 0 w 104"/>
                <a:gd name="T3" fmla="*/ 29 h 83"/>
                <a:gd name="T4" fmla="*/ 87 w 104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83">
                  <a:moveTo>
                    <a:pt x="87" y="83"/>
                  </a:moveTo>
                  <a:cubicBezTo>
                    <a:pt x="76" y="47"/>
                    <a:pt x="50" y="26"/>
                    <a:pt x="0" y="29"/>
                  </a:cubicBezTo>
                  <a:cubicBezTo>
                    <a:pt x="35" y="0"/>
                    <a:pt x="104" y="34"/>
                    <a:pt x="87" y="8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336"/>
            <p:cNvSpPr>
              <a:spLocks noEditPoints="1"/>
            </p:cNvSpPr>
            <p:nvPr/>
          </p:nvSpPr>
          <p:spPr bwMode="auto">
            <a:xfrm>
              <a:off x="-5556251" y="1277938"/>
              <a:ext cx="679450" cy="647700"/>
            </a:xfrm>
            <a:custGeom>
              <a:avLst/>
              <a:gdLst>
                <a:gd name="T0" fmla="*/ 228 w 228"/>
                <a:gd name="T1" fmla="*/ 217 h 217"/>
                <a:gd name="T2" fmla="*/ 0 w 228"/>
                <a:gd name="T3" fmla="*/ 130 h 217"/>
                <a:gd name="T4" fmla="*/ 132 w 228"/>
                <a:gd name="T5" fmla="*/ 7 h 217"/>
                <a:gd name="T6" fmla="*/ 219 w 228"/>
                <a:gd name="T7" fmla="*/ 31 h 217"/>
                <a:gd name="T8" fmla="*/ 204 w 228"/>
                <a:gd name="T9" fmla="*/ 142 h 217"/>
                <a:gd name="T10" fmla="*/ 228 w 228"/>
                <a:gd name="T11" fmla="*/ 217 h 217"/>
                <a:gd name="T12" fmla="*/ 162 w 228"/>
                <a:gd name="T13" fmla="*/ 46 h 217"/>
                <a:gd name="T14" fmla="*/ 159 w 228"/>
                <a:gd name="T15" fmla="*/ 91 h 217"/>
                <a:gd name="T16" fmla="*/ 162 w 228"/>
                <a:gd name="T17" fmla="*/ 4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8" h="217">
                  <a:moveTo>
                    <a:pt x="228" y="217"/>
                  </a:moveTo>
                  <a:cubicBezTo>
                    <a:pt x="150" y="190"/>
                    <a:pt x="75" y="160"/>
                    <a:pt x="0" y="130"/>
                  </a:cubicBezTo>
                  <a:cubicBezTo>
                    <a:pt x="61" y="106"/>
                    <a:pt x="106" y="66"/>
                    <a:pt x="132" y="7"/>
                  </a:cubicBezTo>
                  <a:cubicBezTo>
                    <a:pt x="172" y="3"/>
                    <a:pt x="212" y="0"/>
                    <a:pt x="219" y="31"/>
                  </a:cubicBezTo>
                  <a:cubicBezTo>
                    <a:pt x="223" y="48"/>
                    <a:pt x="202" y="107"/>
                    <a:pt x="204" y="142"/>
                  </a:cubicBezTo>
                  <a:cubicBezTo>
                    <a:pt x="206" y="176"/>
                    <a:pt x="216" y="192"/>
                    <a:pt x="228" y="217"/>
                  </a:cubicBezTo>
                  <a:close/>
                  <a:moveTo>
                    <a:pt x="162" y="46"/>
                  </a:moveTo>
                  <a:cubicBezTo>
                    <a:pt x="179" y="62"/>
                    <a:pt x="147" y="73"/>
                    <a:pt x="159" y="91"/>
                  </a:cubicBezTo>
                  <a:cubicBezTo>
                    <a:pt x="177" y="89"/>
                    <a:pt x="193" y="46"/>
                    <a:pt x="162" y="4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337"/>
            <p:cNvSpPr/>
            <p:nvPr/>
          </p:nvSpPr>
          <p:spPr bwMode="auto">
            <a:xfrm>
              <a:off x="-5118101" y="1414463"/>
              <a:ext cx="136525" cy="134938"/>
            </a:xfrm>
            <a:custGeom>
              <a:avLst/>
              <a:gdLst>
                <a:gd name="T0" fmla="*/ 12 w 46"/>
                <a:gd name="T1" fmla="*/ 45 h 45"/>
                <a:gd name="T2" fmla="*/ 15 w 46"/>
                <a:gd name="T3" fmla="*/ 0 h 45"/>
                <a:gd name="T4" fmla="*/ 12 w 46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5">
                  <a:moveTo>
                    <a:pt x="12" y="45"/>
                  </a:moveTo>
                  <a:cubicBezTo>
                    <a:pt x="0" y="27"/>
                    <a:pt x="32" y="16"/>
                    <a:pt x="15" y="0"/>
                  </a:cubicBezTo>
                  <a:cubicBezTo>
                    <a:pt x="46" y="0"/>
                    <a:pt x="30" y="43"/>
                    <a:pt x="12" y="4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338"/>
            <p:cNvSpPr/>
            <p:nvPr/>
          </p:nvSpPr>
          <p:spPr bwMode="auto">
            <a:xfrm>
              <a:off x="-4679951" y="1481138"/>
              <a:ext cx="117475" cy="14288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339"/>
            <p:cNvSpPr/>
            <p:nvPr/>
          </p:nvSpPr>
          <p:spPr bwMode="auto">
            <a:xfrm>
              <a:off x="-3730626" y="1495425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341"/>
            <p:cNvSpPr/>
            <p:nvPr/>
          </p:nvSpPr>
          <p:spPr bwMode="auto">
            <a:xfrm>
              <a:off x="-4127501" y="1647825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3D1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342"/>
            <p:cNvSpPr/>
            <p:nvPr/>
          </p:nvSpPr>
          <p:spPr bwMode="auto">
            <a:xfrm>
              <a:off x="-4002088" y="1925638"/>
              <a:ext cx="119063" cy="196850"/>
            </a:xfrm>
            <a:custGeom>
              <a:avLst/>
              <a:gdLst>
                <a:gd name="T0" fmla="*/ 7 w 40"/>
                <a:gd name="T1" fmla="*/ 42 h 66"/>
                <a:gd name="T2" fmla="*/ 10 w 40"/>
                <a:gd name="T3" fmla="*/ 0 h 66"/>
                <a:gd name="T4" fmla="*/ 40 w 40"/>
                <a:gd name="T5" fmla="*/ 39 h 66"/>
                <a:gd name="T6" fmla="*/ 13 w 40"/>
                <a:gd name="T7" fmla="*/ 66 h 66"/>
                <a:gd name="T8" fmla="*/ 10 w 40"/>
                <a:gd name="T9" fmla="*/ 66 h 66"/>
                <a:gd name="T10" fmla="*/ 7 w 40"/>
                <a:gd name="T11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66">
                  <a:moveTo>
                    <a:pt x="7" y="42"/>
                  </a:moveTo>
                  <a:cubicBezTo>
                    <a:pt x="2" y="24"/>
                    <a:pt x="0" y="14"/>
                    <a:pt x="10" y="0"/>
                  </a:cubicBezTo>
                  <a:cubicBezTo>
                    <a:pt x="23" y="10"/>
                    <a:pt x="26" y="30"/>
                    <a:pt x="40" y="39"/>
                  </a:cubicBezTo>
                  <a:cubicBezTo>
                    <a:pt x="32" y="49"/>
                    <a:pt x="23" y="58"/>
                    <a:pt x="13" y="66"/>
                  </a:cubicBezTo>
                  <a:cubicBezTo>
                    <a:pt x="12" y="66"/>
                    <a:pt x="11" y="66"/>
                    <a:pt x="10" y="66"/>
                  </a:cubicBezTo>
                  <a:cubicBezTo>
                    <a:pt x="8" y="59"/>
                    <a:pt x="14" y="44"/>
                    <a:pt x="7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343"/>
            <p:cNvSpPr/>
            <p:nvPr/>
          </p:nvSpPr>
          <p:spPr bwMode="auto">
            <a:xfrm>
              <a:off x="-5305426" y="1952625"/>
              <a:ext cx="841375" cy="563563"/>
            </a:xfrm>
            <a:custGeom>
              <a:avLst/>
              <a:gdLst>
                <a:gd name="T0" fmla="*/ 15 w 282"/>
                <a:gd name="T1" fmla="*/ 189 h 189"/>
                <a:gd name="T2" fmla="*/ 0 w 282"/>
                <a:gd name="T3" fmla="*/ 189 h 189"/>
                <a:gd name="T4" fmla="*/ 147 w 282"/>
                <a:gd name="T5" fmla="*/ 0 h 189"/>
                <a:gd name="T6" fmla="*/ 282 w 282"/>
                <a:gd name="T7" fmla="*/ 96 h 189"/>
                <a:gd name="T8" fmla="*/ 87 w 282"/>
                <a:gd name="T9" fmla="*/ 189 h 189"/>
                <a:gd name="T10" fmla="*/ 15 w 282"/>
                <a:gd name="T11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2" h="189">
                  <a:moveTo>
                    <a:pt x="15" y="189"/>
                  </a:moveTo>
                  <a:cubicBezTo>
                    <a:pt x="10" y="189"/>
                    <a:pt x="5" y="189"/>
                    <a:pt x="0" y="189"/>
                  </a:cubicBezTo>
                  <a:cubicBezTo>
                    <a:pt x="83" y="160"/>
                    <a:pt x="129" y="94"/>
                    <a:pt x="147" y="0"/>
                  </a:cubicBezTo>
                  <a:cubicBezTo>
                    <a:pt x="182" y="42"/>
                    <a:pt x="214" y="87"/>
                    <a:pt x="282" y="96"/>
                  </a:cubicBezTo>
                  <a:cubicBezTo>
                    <a:pt x="250" y="148"/>
                    <a:pt x="174" y="182"/>
                    <a:pt x="87" y="189"/>
                  </a:cubicBezTo>
                  <a:cubicBezTo>
                    <a:pt x="63" y="189"/>
                    <a:pt x="39" y="189"/>
                    <a:pt x="15" y="18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344"/>
            <p:cNvSpPr/>
            <p:nvPr/>
          </p:nvSpPr>
          <p:spPr bwMode="auto">
            <a:xfrm>
              <a:off x="-3989388" y="2051050"/>
              <a:ext cx="30163" cy="104775"/>
            </a:xfrm>
            <a:custGeom>
              <a:avLst/>
              <a:gdLst>
                <a:gd name="T0" fmla="*/ 3 w 10"/>
                <a:gd name="T1" fmla="*/ 0 h 35"/>
                <a:gd name="T2" fmla="*/ 6 w 10"/>
                <a:gd name="T3" fmla="*/ 24 h 35"/>
                <a:gd name="T4" fmla="*/ 9 w 10"/>
                <a:gd name="T5" fmla="*/ 24 h 35"/>
                <a:gd name="T6" fmla="*/ 3 w 10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5">
                  <a:moveTo>
                    <a:pt x="3" y="0"/>
                  </a:moveTo>
                  <a:cubicBezTo>
                    <a:pt x="10" y="2"/>
                    <a:pt x="4" y="17"/>
                    <a:pt x="6" y="24"/>
                  </a:cubicBezTo>
                  <a:cubicBezTo>
                    <a:pt x="7" y="24"/>
                    <a:pt x="8" y="24"/>
                    <a:pt x="9" y="24"/>
                  </a:cubicBezTo>
                  <a:cubicBezTo>
                    <a:pt x="0" y="35"/>
                    <a:pt x="4" y="8"/>
                    <a:pt x="3" y="0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345"/>
            <p:cNvSpPr/>
            <p:nvPr/>
          </p:nvSpPr>
          <p:spPr bwMode="auto">
            <a:xfrm>
              <a:off x="-4303713" y="2244725"/>
              <a:ext cx="196850" cy="42863"/>
            </a:xfrm>
            <a:custGeom>
              <a:avLst/>
              <a:gdLst>
                <a:gd name="T0" fmla="*/ 36 w 66"/>
                <a:gd name="T1" fmla="*/ 4 h 14"/>
                <a:gd name="T2" fmla="*/ 66 w 66"/>
                <a:gd name="T3" fmla="*/ 1 h 14"/>
                <a:gd name="T4" fmla="*/ 0 w 66"/>
                <a:gd name="T5" fmla="*/ 10 h 14"/>
                <a:gd name="T6" fmla="*/ 36 w 66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4">
                  <a:moveTo>
                    <a:pt x="36" y="4"/>
                  </a:moveTo>
                  <a:cubicBezTo>
                    <a:pt x="49" y="6"/>
                    <a:pt x="54" y="0"/>
                    <a:pt x="66" y="1"/>
                  </a:cubicBezTo>
                  <a:cubicBezTo>
                    <a:pt x="54" y="14"/>
                    <a:pt x="24" y="9"/>
                    <a:pt x="0" y="10"/>
                  </a:cubicBezTo>
                  <a:cubicBezTo>
                    <a:pt x="5" y="1"/>
                    <a:pt x="31" y="13"/>
                    <a:pt x="36" y="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346"/>
            <p:cNvSpPr/>
            <p:nvPr/>
          </p:nvSpPr>
          <p:spPr bwMode="auto">
            <a:xfrm>
              <a:off x="-4354513" y="2244725"/>
              <a:ext cx="158750" cy="39688"/>
            </a:xfrm>
            <a:custGeom>
              <a:avLst/>
              <a:gdLst>
                <a:gd name="T0" fmla="*/ 53 w 53"/>
                <a:gd name="T1" fmla="*/ 4 h 13"/>
                <a:gd name="T2" fmla="*/ 17 w 53"/>
                <a:gd name="T3" fmla="*/ 10 h 13"/>
                <a:gd name="T4" fmla="*/ 53 w 53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3">
                  <a:moveTo>
                    <a:pt x="53" y="4"/>
                  </a:moveTo>
                  <a:cubicBezTo>
                    <a:pt x="48" y="13"/>
                    <a:pt x="22" y="1"/>
                    <a:pt x="17" y="10"/>
                  </a:cubicBezTo>
                  <a:cubicBezTo>
                    <a:pt x="0" y="0"/>
                    <a:pt x="42" y="5"/>
                    <a:pt x="53" y="4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347"/>
            <p:cNvSpPr/>
            <p:nvPr/>
          </p:nvSpPr>
          <p:spPr bwMode="auto">
            <a:xfrm>
              <a:off x="-4294188" y="2319338"/>
              <a:ext cx="107950" cy="15875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9A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348"/>
            <p:cNvSpPr/>
            <p:nvPr/>
          </p:nvSpPr>
          <p:spPr bwMode="auto">
            <a:xfrm>
              <a:off x="-5172076" y="2292350"/>
              <a:ext cx="15875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349"/>
            <p:cNvSpPr/>
            <p:nvPr/>
          </p:nvSpPr>
          <p:spPr bwMode="auto">
            <a:xfrm>
              <a:off x="-5260976" y="2516188"/>
              <a:ext cx="214313" cy="15875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350"/>
            <p:cNvSpPr/>
            <p:nvPr/>
          </p:nvSpPr>
          <p:spPr bwMode="auto">
            <a:xfrm>
              <a:off x="-5575301" y="2641600"/>
              <a:ext cx="179388" cy="15875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351"/>
            <p:cNvSpPr/>
            <p:nvPr/>
          </p:nvSpPr>
          <p:spPr bwMode="auto">
            <a:xfrm>
              <a:off x="-6138863" y="3305175"/>
              <a:ext cx="107950" cy="15875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344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352"/>
            <p:cNvSpPr/>
            <p:nvPr/>
          </p:nvSpPr>
          <p:spPr bwMode="auto">
            <a:xfrm>
              <a:off x="-5127626" y="3346450"/>
              <a:ext cx="806450" cy="758825"/>
            </a:xfrm>
            <a:custGeom>
              <a:avLst/>
              <a:gdLst>
                <a:gd name="T0" fmla="*/ 192 w 270"/>
                <a:gd name="T1" fmla="*/ 253 h 254"/>
                <a:gd name="T2" fmla="*/ 144 w 270"/>
                <a:gd name="T3" fmla="*/ 202 h 254"/>
                <a:gd name="T4" fmla="*/ 123 w 270"/>
                <a:gd name="T5" fmla="*/ 196 h 254"/>
                <a:gd name="T6" fmla="*/ 141 w 270"/>
                <a:gd name="T7" fmla="*/ 163 h 254"/>
                <a:gd name="T8" fmla="*/ 0 w 270"/>
                <a:gd name="T9" fmla="*/ 7 h 254"/>
                <a:gd name="T10" fmla="*/ 66 w 270"/>
                <a:gd name="T11" fmla="*/ 1 h 254"/>
                <a:gd name="T12" fmla="*/ 87 w 270"/>
                <a:gd name="T13" fmla="*/ 25 h 254"/>
                <a:gd name="T14" fmla="*/ 225 w 270"/>
                <a:gd name="T15" fmla="*/ 154 h 254"/>
                <a:gd name="T16" fmla="*/ 270 w 270"/>
                <a:gd name="T17" fmla="*/ 199 h 254"/>
                <a:gd name="T18" fmla="*/ 270 w 270"/>
                <a:gd name="T19" fmla="*/ 238 h 254"/>
                <a:gd name="T20" fmla="*/ 234 w 270"/>
                <a:gd name="T21" fmla="*/ 253 h 254"/>
                <a:gd name="T22" fmla="*/ 192 w 270"/>
                <a:gd name="T23" fmla="*/ 2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0" h="254">
                  <a:moveTo>
                    <a:pt x="192" y="253"/>
                  </a:moveTo>
                  <a:cubicBezTo>
                    <a:pt x="164" y="248"/>
                    <a:pt x="162" y="214"/>
                    <a:pt x="144" y="202"/>
                  </a:cubicBezTo>
                  <a:cubicBezTo>
                    <a:pt x="137" y="198"/>
                    <a:pt x="127" y="208"/>
                    <a:pt x="123" y="196"/>
                  </a:cubicBezTo>
                  <a:cubicBezTo>
                    <a:pt x="126" y="180"/>
                    <a:pt x="127" y="160"/>
                    <a:pt x="141" y="163"/>
                  </a:cubicBezTo>
                  <a:cubicBezTo>
                    <a:pt x="100" y="105"/>
                    <a:pt x="43" y="63"/>
                    <a:pt x="0" y="7"/>
                  </a:cubicBezTo>
                  <a:cubicBezTo>
                    <a:pt x="25" y="8"/>
                    <a:pt x="41" y="0"/>
                    <a:pt x="66" y="1"/>
                  </a:cubicBezTo>
                  <a:cubicBezTo>
                    <a:pt x="77" y="5"/>
                    <a:pt x="79" y="18"/>
                    <a:pt x="87" y="25"/>
                  </a:cubicBezTo>
                  <a:cubicBezTo>
                    <a:pt x="161" y="39"/>
                    <a:pt x="182" y="111"/>
                    <a:pt x="225" y="154"/>
                  </a:cubicBezTo>
                  <a:cubicBezTo>
                    <a:pt x="240" y="169"/>
                    <a:pt x="264" y="176"/>
                    <a:pt x="270" y="199"/>
                  </a:cubicBezTo>
                  <a:cubicBezTo>
                    <a:pt x="270" y="212"/>
                    <a:pt x="270" y="225"/>
                    <a:pt x="270" y="238"/>
                  </a:cubicBezTo>
                  <a:cubicBezTo>
                    <a:pt x="259" y="244"/>
                    <a:pt x="252" y="254"/>
                    <a:pt x="234" y="253"/>
                  </a:cubicBezTo>
                  <a:cubicBezTo>
                    <a:pt x="220" y="253"/>
                    <a:pt x="206" y="253"/>
                    <a:pt x="192" y="25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354"/>
            <p:cNvSpPr/>
            <p:nvPr/>
          </p:nvSpPr>
          <p:spPr bwMode="auto">
            <a:xfrm>
              <a:off x="-4554538" y="4103688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CCB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358"/>
            <p:cNvSpPr/>
            <p:nvPr/>
          </p:nvSpPr>
          <p:spPr bwMode="auto">
            <a:xfrm>
              <a:off x="-7277101" y="5160963"/>
              <a:ext cx="206375" cy="14288"/>
            </a:xfrm>
            <a:custGeom>
              <a:avLst/>
              <a:gdLst>
                <a:gd name="T0" fmla="*/ 0 w 69"/>
                <a:gd name="T1" fmla="*/ 0 h 5"/>
                <a:gd name="T2" fmla="*/ 69 w 69"/>
                <a:gd name="T3" fmla="*/ 0 h 5"/>
                <a:gd name="T4" fmla="*/ 0 w 6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359"/>
            <p:cNvSpPr>
              <a:spLocks noEditPoints="1"/>
            </p:cNvSpPr>
            <p:nvPr/>
          </p:nvSpPr>
          <p:spPr bwMode="auto">
            <a:xfrm>
              <a:off x="-7159626" y="120650"/>
              <a:ext cx="477838" cy="1311275"/>
            </a:xfrm>
            <a:custGeom>
              <a:avLst/>
              <a:gdLst>
                <a:gd name="T0" fmla="*/ 6 w 160"/>
                <a:gd name="T1" fmla="*/ 91 h 439"/>
                <a:gd name="T2" fmla="*/ 129 w 160"/>
                <a:gd name="T3" fmla="*/ 148 h 439"/>
                <a:gd name="T4" fmla="*/ 156 w 160"/>
                <a:gd name="T5" fmla="*/ 142 h 439"/>
                <a:gd name="T6" fmla="*/ 75 w 160"/>
                <a:gd name="T7" fmla="*/ 343 h 439"/>
                <a:gd name="T8" fmla="*/ 108 w 160"/>
                <a:gd name="T9" fmla="*/ 394 h 439"/>
                <a:gd name="T10" fmla="*/ 45 w 160"/>
                <a:gd name="T11" fmla="*/ 439 h 439"/>
                <a:gd name="T12" fmla="*/ 0 w 160"/>
                <a:gd name="T13" fmla="*/ 373 h 439"/>
                <a:gd name="T14" fmla="*/ 57 w 160"/>
                <a:gd name="T15" fmla="*/ 205 h 439"/>
                <a:gd name="T16" fmla="*/ 6 w 160"/>
                <a:gd name="T17" fmla="*/ 142 h 439"/>
                <a:gd name="T18" fmla="*/ 6 w 160"/>
                <a:gd name="T19" fmla="*/ 91 h 439"/>
                <a:gd name="T20" fmla="*/ 48 w 160"/>
                <a:gd name="T21" fmla="*/ 166 h 439"/>
                <a:gd name="T22" fmla="*/ 105 w 160"/>
                <a:gd name="T23" fmla="*/ 133 h 439"/>
                <a:gd name="T24" fmla="*/ 48 w 160"/>
                <a:gd name="T25" fmla="*/ 16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" h="439">
                  <a:moveTo>
                    <a:pt x="6" y="91"/>
                  </a:moveTo>
                  <a:cubicBezTo>
                    <a:pt x="16" y="0"/>
                    <a:pt x="160" y="45"/>
                    <a:pt x="129" y="148"/>
                  </a:cubicBezTo>
                  <a:cubicBezTo>
                    <a:pt x="137" y="155"/>
                    <a:pt x="143" y="140"/>
                    <a:pt x="156" y="142"/>
                  </a:cubicBezTo>
                  <a:cubicBezTo>
                    <a:pt x="126" y="207"/>
                    <a:pt x="108" y="276"/>
                    <a:pt x="75" y="343"/>
                  </a:cubicBezTo>
                  <a:cubicBezTo>
                    <a:pt x="81" y="365"/>
                    <a:pt x="99" y="375"/>
                    <a:pt x="108" y="394"/>
                  </a:cubicBezTo>
                  <a:cubicBezTo>
                    <a:pt x="80" y="402"/>
                    <a:pt x="69" y="427"/>
                    <a:pt x="45" y="439"/>
                  </a:cubicBezTo>
                  <a:cubicBezTo>
                    <a:pt x="36" y="411"/>
                    <a:pt x="27" y="383"/>
                    <a:pt x="0" y="373"/>
                  </a:cubicBezTo>
                  <a:cubicBezTo>
                    <a:pt x="19" y="317"/>
                    <a:pt x="40" y="263"/>
                    <a:pt x="57" y="205"/>
                  </a:cubicBezTo>
                  <a:cubicBezTo>
                    <a:pt x="35" y="209"/>
                    <a:pt x="10" y="175"/>
                    <a:pt x="6" y="142"/>
                  </a:cubicBezTo>
                  <a:cubicBezTo>
                    <a:pt x="6" y="125"/>
                    <a:pt x="6" y="108"/>
                    <a:pt x="6" y="91"/>
                  </a:cubicBezTo>
                  <a:close/>
                  <a:moveTo>
                    <a:pt x="48" y="166"/>
                  </a:moveTo>
                  <a:cubicBezTo>
                    <a:pt x="63" y="151"/>
                    <a:pt x="88" y="146"/>
                    <a:pt x="105" y="133"/>
                  </a:cubicBezTo>
                  <a:cubicBezTo>
                    <a:pt x="76" y="120"/>
                    <a:pt x="41" y="153"/>
                    <a:pt x="48" y="16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360"/>
            <p:cNvSpPr/>
            <p:nvPr/>
          </p:nvSpPr>
          <p:spPr bwMode="auto">
            <a:xfrm>
              <a:off x="-5995988" y="455613"/>
              <a:ext cx="600075" cy="349250"/>
            </a:xfrm>
            <a:custGeom>
              <a:avLst/>
              <a:gdLst>
                <a:gd name="T0" fmla="*/ 201 w 201"/>
                <a:gd name="T1" fmla="*/ 27 h 117"/>
                <a:gd name="T2" fmla="*/ 0 w 201"/>
                <a:gd name="T3" fmla="*/ 117 h 117"/>
                <a:gd name="T4" fmla="*/ 36 w 201"/>
                <a:gd name="T5" fmla="*/ 21 h 117"/>
                <a:gd name="T6" fmla="*/ 201 w 201"/>
                <a:gd name="T7" fmla="*/ 2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117">
                  <a:moveTo>
                    <a:pt x="201" y="27"/>
                  </a:moveTo>
                  <a:cubicBezTo>
                    <a:pt x="129" y="52"/>
                    <a:pt x="60" y="80"/>
                    <a:pt x="0" y="117"/>
                  </a:cubicBezTo>
                  <a:cubicBezTo>
                    <a:pt x="8" y="87"/>
                    <a:pt x="4" y="40"/>
                    <a:pt x="36" y="21"/>
                  </a:cubicBezTo>
                  <a:cubicBezTo>
                    <a:pt x="66" y="3"/>
                    <a:pt x="181" y="0"/>
                    <a:pt x="201" y="27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361"/>
            <p:cNvSpPr/>
            <p:nvPr/>
          </p:nvSpPr>
          <p:spPr bwMode="auto">
            <a:xfrm>
              <a:off x="-7231063" y="1333500"/>
              <a:ext cx="2468563" cy="2554288"/>
            </a:xfrm>
            <a:custGeom>
              <a:avLst/>
              <a:gdLst>
                <a:gd name="T0" fmla="*/ 378 w 827"/>
                <a:gd name="T1" fmla="*/ 855 h 855"/>
                <a:gd name="T2" fmla="*/ 0 w 827"/>
                <a:gd name="T3" fmla="*/ 681 h 855"/>
                <a:gd name="T4" fmla="*/ 225 w 827"/>
                <a:gd name="T5" fmla="*/ 231 h 855"/>
                <a:gd name="T6" fmla="*/ 195 w 827"/>
                <a:gd name="T7" fmla="*/ 270 h 855"/>
                <a:gd name="T8" fmla="*/ 54 w 827"/>
                <a:gd name="T9" fmla="*/ 69 h 855"/>
                <a:gd name="T10" fmla="*/ 150 w 827"/>
                <a:gd name="T11" fmla="*/ 0 h 855"/>
                <a:gd name="T12" fmla="*/ 234 w 827"/>
                <a:gd name="T13" fmla="*/ 39 h 855"/>
                <a:gd name="T14" fmla="*/ 330 w 827"/>
                <a:gd name="T15" fmla="*/ 249 h 855"/>
                <a:gd name="T16" fmla="*/ 462 w 827"/>
                <a:gd name="T17" fmla="*/ 429 h 855"/>
                <a:gd name="T18" fmla="*/ 399 w 827"/>
                <a:gd name="T19" fmla="*/ 579 h 855"/>
                <a:gd name="T20" fmla="*/ 333 w 827"/>
                <a:gd name="T21" fmla="*/ 594 h 855"/>
                <a:gd name="T22" fmla="*/ 366 w 827"/>
                <a:gd name="T23" fmla="*/ 660 h 855"/>
                <a:gd name="T24" fmla="*/ 402 w 827"/>
                <a:gd name="T25" fmla="*/ 660 h 855"/>
                <a:gd name="T26" fmla="*/ 429 w 827"/>
                <a:gd name="T27" fmla="*/ 645 h 855"/>
                <a:gd name="T28" fmla="*/ 432 w 827"/>
                <a:gd name="T29" fmla="*/ 645 h 855"/>
                <a:gd name="T30" fmla="*/ 429 w 827"/>
                <a:gd name="T31" fmla="*/ 609 h 855"/>
                <a:gd name="T32" fmla="*/ 411 w 827"/>
                <a:gd name="T33" fmla="*/ 582 h 855"/>
                <a:gd name="T34" fmla="*/ 471 w 827"/>
                <a:gd name="T35" fmla="*/ 432 h 855"/>
                <a:gd name="T36" fmla="*/ 705 w 827"/>
                <a:gd name="T37" fmla="*/ 414 h 855"/>
                <a:gd name="T38" fmla="*/ 804 w 827"/>
                <a:gd name="T39" fmla="*/ 405 h 855"/>
                <a:gd name="T40" fmla="*/ 798 w 827"/>
                <a:gd name="T41" fmla="*/ 642 h 855"/>
                <a:gd name="T42" fmla="*/ 717 w 827"/>
                <a:gd name="T43" fmla="*/ 666 h 855"/>
                <a:gd name="T44" fmla="*/ 678 w 827"/>
                <a:gd name="T45" fmla="*/ 666 h 855"/>
                <a:gd name="T46" fmla="*/ 651 w 827"/>
                <a:gd name="T47" fmla="*/ 657 h 855"/>
                <a:gd name="T48" fmla="*/ 642 w 827"/>
                <a:gd name="T49" fmla="*/ 612 h 855"/>
                <a:gd name="T50" fmla="*/ 741 w 827"/>
                <a:gd name="T51" fmla="*/ 468 h 855"/>
                <a:gd name="T52" fmla="*/ 675 w 827"/>
                <a:gd name="T53" fmla="*/ 531 h 855"/>
                <a:gd name="T54" fmla="*/ 627 w 827"/>
                <a:gd name="T55" fmla="*/ 612 h 855"/>
                <a:gd name="T56" fmla="*/ 549 w 827"/>
                <a:gd name="T57" fmla="*/ 819 h 855"/>
                <a:gd name="T58" fmla="*/ 459 w 827"/>
                <a:gd name="T59" fmla="*/ 855 h 855"/>
                <a:gd name="T60" fmla="*/ 378 w 827"/>
                <a:gd name="T61" fmla="*/ 85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7" h="855">
                  <a:moveTo>
                    <a:pt x="378" y="855"/>
                  </a:moveTo>
                  <a:cubicBezTo>
                    <a:pt x="212" y="837"/>
                    <a:pt x="122" y="743"/>
                    <a:pt x="0" y="681"/>
                  </a:cubicBezTo>
                  <a:cubicBezTo>
                    <a:pt x="97" y="553"/>
                    <a:pt x="160" y="391"/>
                    <a:pt x="225" y="231"/>
                  </a:cubicBezTo>
                  <a:cubicBezTo>
                    <a:pt x="206" y="235"/>
                    <a:pt x="212" y="264"/>
                    <a:pt x="195" y="270"/>
                  </a:cubicBezTo>
                  <a:cubicBezTo>
                    <a:pt x="162" y="189"/>
                    <a:pt x="99" y="138"/>
                    <a:pt x="54" y="69"/>
                  </a:cubicBezTo>
                  <a:cubicBezTo>
                    <a:pt x="82" y="42"/>
                    <a:pt x="115" y="20"/>
                    <a:pt x="150" y="0"/>
                  </a:cubicBezTo>
                  <a:cubicBezTo>
                    <a:pt x="160" y="31"/>
                    <a:pt x="189" y="43"/>
                    <a:pt x="234" y="39"/>
                  </a:cubicBezTo>
                  <a:cubicBezTo>
                    <a:pt x="248" y="127"/>
                    <a:pt x="286" y="191"/>
                    <a:pt x="330" y="249"/>
                  </a:cubicBezTo>
                  <a:cubicBezTo>
                    <a:pt x="343" y="328"/>
                    <a:pt x="405" y="384"/>
                    <a:pt x="462" y="429"/>
                  </a:cubicBezTo>
                  <a:cubicBezTo>
                    <a:pt x="457" y="495"/>
                    <a:pt x="424" y="533"/>
                    <a:pt x="399" y="579"/>
                  </a:cubicBezTo>
                  <a:cubicBezTo>
                    <a:pt x="371" y="578"/>
                    <a:pt x="343" y="577"/>
                    <a:pt x="333" y="594"/>
                  </a:cubicBezTo>
                  <a:cubicBezTo>
                    <a:pt x="331" y="629"/>
                    <a:pt x="340" y="653"/>
                    <a:pt x="366" y="660"/>
                  </a:cubicBezTo>
                  <a:cubicBezTo>
                    <a:pt x="371" y="665"/>
                    <a:pt x="397" y="665"/>
                    <a:pt x="402" y="660"/>
                  </a:cubicBezTo>
                  <a:cubicBezTo>
                    <a:pt x="415" y="659"/>
                    <a:pt x="424" y="654"/>
                    <a:pt x="429" y="645"/>
                  </a:cubicBezTo>
                  <a:cubicBezTo>
                    <a:pt x="430" y="645"/>
                    <a:pt x="431" y="645"/>
                    <a:pt x="432" y="645"/>
                  </a:cubicBezTo>
                  <a:cubicBezTo>
                    <a:pt x="430" y="634"/>
                    <a:pt x="436" y="615"/>
                    <a:pt x="429" y="609"/>
                  </a:cubicBezTo>
                  <a:cubicBezTo>
                    <a:pt x="430" y="593"/>
                    <a:pt x="417" y="591"/>
                    <a:pt x="411" y="582"/>
                  </a:cubicBezTo>
                  <a:cubicBezTo>
                    <a:pt x="430" y="531"/>
                    <a:pt x="471" y="502"/>
                    <a:pt x="471" y="432"/>
                  </a:cubicBezTo>
                  <a:cubicBezTo>
                    <a:pt x="532" y="467"/>
                    <a:pt x="660" y="456"/>
                    <a:pt x="705" y="414"/>
                  </a:cubicBezTo>
                  <a:cubicBezTo>
                    <a:pt x="742" y="415"/>
                    <a:pt x="766" y="403"/>
                    <a:pt x="804" y="405"/>
                  </a:cubicBezTo>
                  <a:cubicBezTo>
                    <a:pt x="827" y="482"/>
                    <a:pt x="785" y="558"/>
                    <a:pt x="798" y="642"/>
                  </a:cubicBezTo>
                  <a:cubicBezTo>
                    <a:pt x="774" y="653"/>
                    <a:pt x="753" y="667"/>
                    <a:pt x="717" y="666"/>
                  </a:cubicBezTo>
                  <a:cubicBezTo>
                    <a:pt x="704" y="666"/>
                    <a:pt x="691" y="666"/>
                    <a:pt x="678" y="666"/>
                  </a:cubicBezTo>
                  <a:cubicBezTo>
                    <a:pt x="665" y="667"/>
                    <a:pt x="661" y="659"/>
                    <a:pt x="651" y="657"/>
                  </a:cubicBezTo>
                  <a:cubicBezTo>
                    <a:pt x="652" y="638"/>
                    <a:pt x="646" y="626"/>
                    <a:pt x="642" y="612"/>
                  </a:cubicBezTo>
                  <a:cubicBezTo>
                    <a:pt x="672" y="561"/>
                    <a:pt x="710" y="518"/>
                    <a:pt x="741" y="468"/>
                  </a:cubicBezTo>
                  <a:cubicBezTo>
                    <a:pt x="711" y="475"/>
                    <a:pt x="692" y="505"/>
                    <a:pt x="675" y="531"/>
                  </a:cubicBezTo>
                  <a:cubicBezTo>
                    <a:pt x="659" y="556"/>
                    <a:pt x="643" y="585"/>
                    <a:pt x="627" y="612"/>
                  </a:cubicBezTo>
                  <a:cubicBezTo>
                    <a:pt x="591" y="670"/>
                    <a:pt x="539" y="734"/>
                    <a:pt x="549" y="819"/>
                  </a:cubicBezTo>
                  <a:cubicBezTo>
                    <a:pt x="524" y="836"/>
                    <a:pt x="501" y="855"/>
                    <a:pt x="459" y="855"/>
                  </a:cubicBezTo>
                  <a:cubicBezTo>
                    <a:pt x="432" y="855"/>
                    <a:pt x="405" y="855"/>
                    <a:pt x="378" y="855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Freeform 362"/>
            <p:cNvSpPr/>
            <p:nvPr/>
          </p:nvSpPr>
          <p:spPr bwMode="auto">
            <a:xfrm>
              <a:off x="-6103938" y="3887788"/>
              <a:ext cx="242888" cy="14288"/>
            </a:xfrm>
            <a:custGeom>
              <a:avLst/>
              <a:gdLst>
                <a:gd name="T0" fmla="*/ 0 w 81"/>
                <a:gd name="T1" fmla="*/ 0 h 5"/>
                <a:gd name="T2" fmla="*/ 81 w 81"/>
                <a:gd name="T3" fmla="*/ 0 h 5"/>
                <a:gd name="T4" fmla="*/ 0 w 8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407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Freeform 363"/>
            <p:cNvSpPr/>
            <p:nvPr/>
          </p:nvSpPr>
          <p:spPr bwMode="auto">
            <a:xfrm>
              <a:off x="-6192838" y="3098800"/>
              <a:ext cx="280988" cy="219075"/>
            </a:xfrm>
            <a:custGeom>
              <a:avLst/>
              <a:gdLst>
                <a:gd name="T0" fmla="*/ 63 w 94"/>
                <a:gd name="T1" fmla="*/ 0 h 73"/>
                <a:gd name="T2" fmla="*/ 3 w 94"/>
                <a:gd name="T3" fmla="*/ 45 h 73"/>
                <a:gd name="T4" fmla="*/ 6 w 94"/>
                <a:gd name="T5" fmla="*/ 3 h 73"/>
                <a:gd name="T6" fmla="*/ 63 w 94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73">
                  <a:moveTo>
                    <a:pt x="63" y="0"/>
                  </a:moveTo>
                  <a:cubicBezTo>
                    <a:pt x="94" y="42"/>
                    <a:pt x="33" y="73"/>
                    <a:pt x="3" y="45"/>
                  </a:cubicBezTo>
                  <a:cubicBezTo>
                    <a:pt x="4" y="31"/>
                    <a:pt x="0" y="12"/>
                    <a:pt x="6" y="3"/>
                  </a:cubicBezTo>
                  <a:cubicBezTo>
                    <a:pt x="31" y="1"/>
                    <a:pt x="48" y="8"/>
                    <a:pt x="63" y="0"/>
                  </a:cubicBezTo>
                  <a:close/>
                </a:path>
              </a:pathLst>
            </a:custGeom>
            <a:solidFill>
              <a:srgbClr val="31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Freeform 366"/>
            <p:cNvSpPr/>
            <p:nvPr/>
          </p:nvSpPr>
          <p:spPr bwMode="auto">
            <a:xfrm>
              <a:off x="-4948238" y="-185737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A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367"/>
            <p:cNvSpPr/>
            <p:nvPr/>
          </p:nvSpPr>
          <p:spPr bwMode="auto">
            <a:xfrm>
              <a:off x="-7037388" y="479425"/>
              <a:ext cx="190500" cy="138113"/>
            </a:xfrm>
            <a:custGeom>
              <a:avLst/>
              <a:gdLst>
                <a:gd name="T0" fmla="*/ 64 w 64"/>
                <a:gd name="T1" fmla="*/ 13 h 46"/>
                <a:gd name="T2" fmla="*/ 7 w 64"/>
                <a:gd name="T3" fmla="*/ 46 h 46"/>
                <a:gd name="T4" fmla="*/ 64 w 64"/>
                <a:gd name="T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46">
                  <a:moveTo>
                    <a:pt x="64" y="13"/>
                  </a:moveTo>
                  <a:cubicBezTo>
                    <a:pt x="47" y="26"/>
                    <a:pt x="22" y="31"/>
                    <a:pt x="7" y="46"/>
                  </a:cubicBezTo>
                  <a:cubicBezTo>
                    <a:pt x="0" y="33"/>
                    <a:pt x="35" y="0"/>
                    <a:pt x="64" y="1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368"/>
            <p:cNvSpPr/>
            <p:nvPr/>
          </p:nvSpPr>
          <p:spPr bwMode="auto">
            <a:xfrm>
              <a:off x="-4706938" y="1495425"/>
              <a:ext cx="249238" cy="134938"/>
            </a:xfrm>
            <a:custGeom>
              <a:avLst/>
              <a:gdLst>
                <a:gd name="T0" fmla="*/ 9 w 83"/>
                <a:gd name="T1" fmla="*/ 0 h 45"/>
                <a:gd name="T2" fmla="*/ 48 w 83"/>
                <a:gd name="T3" fmla="*/ 0 h 45"/>
                <a:gd name="T4" fmla="*/ 81 w 83"/>
                <a:gd name="T5" fmla="*/ 45 h 45"/>
                <a:gd name="T6" fmla="*/ 9 w 83"/>
                <a:gd name="T7" fmla="*/ 6 h 45"/>
                <a:gd name="T8" fmla="*/ 9 w 8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">
                  <a:moveTo>
                    <a:pt x="9" y="0"/>
                  </a:moveTo>
                  <a:cubicBezTo>
                    <a:pt x="22" y="0"/>
                    <a:pt x="35" y="0"/>
                    <a:pt x="48" y="0"/>
                  </a:cubicBezTo>
                  <a:cubicBezTo>
                    <a:pt x="71" y="3"/>
                    <a:pt x="83" y="17"/>
                    <a:pt x="81" y="45"/>
                  </a:cubicBezTo>
                  <a:cubicBezTo>
                    <a:pt x="65" y="26"/>
                    <a:pt x="31" y="11"/>
                    <a:pt x="9" y="6"/>
                  </a:cubicBezTo>
                  <a:cubicBezTo>
                    <a:pt x="0" y="4"/>
                    <a:pt x="5" y="2"/>
                    <a:pt x="9" y="0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369"/>
            <p:cNvSpPr/>
            <p:nvPr/>
          </p:nvSpPr>
          <p:spPr bwMode="auto">
            <a:xfrm>
              <a:off x="-5951538" y="3152775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44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1053015" y="-7065778"/>
            <a:ext cx="3672408" cy="10733122"/>
            <a:chOff x="-4284984" y="-854075"/>
            <a:chExt cx="1949450" cy="5697538"/>
          </a:xfrm>
          <a:effectLst>
            <a:outerShdw blurRad="101600" dist="12700" sx="102000" sy="102000" algn="l" rotWithShape="0">
              <a:prstClr val="black">
                <a:alpha val="93000"/>
              </a:prstClr>
            </a:outerShdw>
          </a:effectLst>
        </p:grpSpPr>
        <p:sp>
          <p:nvSpPr>
            <p:cNvPr id="145" name="Freeform 15"/>
            <p:cNvSpPr/>
            <p:nvPr/>
          </p:nvSpPr>
          <p:spPr bwMode="auto">
            <a:xfrm>
              <a:off x="-3599184" y="4270376"/>
              <a:ext cx="592138" cy="492125"/>
            </a:xfrm>
            <a:custGeom>
              <a:avLst/>
              <a:gdLst>
                <a:gd name="T0" fmla="*/ 103 w 198"/>
                <a:gd name="T1" fmla="*/ 45 h 165"/>
                <a:gd name="T2" fmla="*/ 196 w 198"/>
                <a:gd name="T3" fmla="*/ 81 h 165"/>
                <a:gd name="T4" fmla="*/ 97 w 198"/>
                <a:gd name="T5" fmla="*/ 165 h 165"/>
                <a:gd name="T6" fmla="*/ 13 w 198"/>
                <a:gd name="T7" fmla="*/ 93 h 165"/>
                <a:gd name="T8" fmla="*/ 103 w 198"/>
                <a:gd name="T9" fmla="*/ 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65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avLst/>
              <a:gdLst>
                <a:gd name="T0" fmla="*/ 342 w 653"/>
                <a:gd name="T1" fmla="*/ 80 h 1907"/>
                <a:gd name="T2" fmla="*/ 342 w 653"/>
                <a:gd name="T3" fmla="*/ 1643 h 1907"/>
                <a:gd name="T4" fmla="*/ 516 w 653"/>
                <a:gd name="T5" fmla="*/ 1643 h 1907"/>
                <a:gd name="T6" fmla="*/ 624 w 653"/>
                <a:gd name="T7" fmla="*/ 1700 h 1907"/>
                <a:gd name="T8" fmla="*/ 552 w 653"/>
                <a:gd name="T9" fmla="*/ 1805 h 1907"/>
                <a:gd name="T10" fmla="*/ 330 w 653"/>
                <a:gd name="T11" fmla="*/ 1907 h 1907"/>
                <a:gd name="T12" fmla="*/ 102 w 653"/>
                <a:gd name="T13" fmla="*/ 1769 h 1907"/>
                <a:gd name="T14" fmla="*/ 51 w 653"/>
                <a:gd name="T15" fmla="*/ 1676 h 1907"/>
                <a:gd name="T16" fmla="*/ 108 w 653"/>
                <a:gd name="T17" fmla="*/ 1598 h 1907"/>
                <a:gd name="T18" fmla="*/ 327 w 653"/>
                <a:gd name="T19" fmla="*/ 1730 h 1907"/>
                <a:gd name="T20" fmla="*/ 330 w 653"/>
                <a:gd name="T21" fmla="*/ 1655 h 1907"/>
                <a:gd name="T22" fmla="*/ 330 w 653"/>
                <a:gd name="T23" fmla="*/ 572 h 1907"/>
                <a:gd name="T24" fmla="*/ 333 w 653"/>
                <a:gd name="T25" fmla="*/ 152 h 1907"/>
                <a:gd name="T26" fmla="*/ 336 w 653"/>
                <a:gd name="T27" fmla="*/ 26 h 1907"/>
                <a:gd name="T28" fmla="*/ 75 w 653"/>
                <a:gd name="T29" fmla="*/ 1676 h 1907"/>
                <a:gd name="T30" fmla="*/ 45 w 653"/>
                <a:gd name="T31" fmla="*/ 1571 h 1907"/>
                <a:gd name="T32" fmla="*/ 63 w 653"/>
                <a:gd name="T33" fmla="*/ 1643 h 1907"/>
                <a:gd name="T34" fmla="*/ 132 w 653"/>
                <a:gd name="T35" fmla="*/ 1709 h 1907"/>
                <a:gd name="T36" fmla="*/ 57 w 653"/>
                <a:gd name="T37" fmla="*/ 1685 h 1907"/>
                <a:gd name="T38" fmla="*/ 114 w 653"/>
                <a:gd name="T39" fmla="*/ 1751 h 1907"/>
                <a:gd name="T40" fmla="*/ 63 w 653"/>
                <a:gd name="T41" fmla="*/ 1691 h 1907"/>
                <a:gd name="T42" fmla="*/ 165 w 653"/>
                <a:gd name="T43" fmla="*/ 1766 h 1907"/>
                <a:gd name="T44" fmla="*/ 171 w 653"/>
                <a:gd name="T45" fmla="*/ 1775 h 1907"/>
                <a:gd name="T46" fmla="*/ 198 w 653"/>
                <a:gd name="T47" fmla="*/ 1811 h 1907"/>
                <a:gd name="T48" fmla="*/ 198 w 653"/>
                <a:gd name="T49" fmla="*/ 1781 h 1907"/>
                <a:gd name="T50" fmla="*/ 159 w 653"/>
                <a:gd name="T51" fmla="*/ 1805 h 1907"/>
                <a:gd name="T52" fmla="*/ 198 w 653"/>
                <a:gd name="T53" fmla="*/ 1811 h 1907"/>
                <a:gd name="T54" fmla="*/ 222 w 653"/>
                <a:gd name="T55" fmla="*/ 1790 h 1907"/>
                <a:gd name="T56" fmla="*/ 204 w 653"/>
                <a:gd name="T57" fmla="*/ 1772 h 1907"/>
                <a:gd name="T58" fmla="*/ 222 w 653"/>
                <a:gd name="T59" fmla="*/ 1736 h 1907"/>
                <a:gd name="T60" fmla="*/ 198 w 653"/>
                <a:gd name="T61" fmla="*/ 1721 h 1907"/>
                <a:gd name="T62" fmla="*/ 210 w 653"/>
                <a:gd name="T63" fmla="*/ 1796 h 1907"/>
                <a:gd name="T64" fmla="*/ 240 w 653"/>
                <a:gd name="T65" fmla="*/ 1808 h 1907"/>
                <a:gd name="T66" fmla="*/ 441 w 653"/>
                <a:gd name="T67" fmla="*/ 1817 h 1907"/>
                <a:gd name="T68" fmla="*/ 510 w 653"/>
                <a:gd name="T69" fmla="*/ 1811 h 1907"/>
                <a:gd name="T70" fmla="*/ 543 w 653"/>
                <a:gd name="T71" fmla="*/ 1790 h 1907"/>
                <a:gd name="T72" fmla="*/ 504 w 653"/>
                <a:gd name="T73" fmla="*/ 1808 h 1907"/>
                <a:gd name="T74" fmla="*/ 450 w 653"/>
                <a:gd name="T75" fmla="*/ 1802 h 1907"/>
                <a:gd name="T76" fmla="*/ 477 w 653"/>
                <a:gd name="T77" fmla="*/ 1751 h 1907"/>
                <a:gd name="T78" fmla="*/ 462 w 653"/>
                <a:gd name="T79" fmla="*/ 1739 h 1907"/>
                <a:gd name="T80" fmla="*/ 450 w 653"/>
                <a:gd name="T81" fmla="*/ 1772 h 1907"/>
                <a:gd name="T82" fmla="*/ 456 w 653"/>
                <a:gd name="T83" fmla="*/ 1799 h 1907"/>
                <a:gd name="T84" fmla="*/ 429 w 653"/>
                <a:gd name="T85" fmla="*/ 1814 h 1907"/>
                <a:gd name="T86" fmla="*/ 402 w 653"/>
                <a:gd name="T87" fmla="*/ 1742 h 1907"/>
                <a:gd name="T88" fmla="*/ 156 w 653"/>
                <a:gd name="T89" fmla="*/ 1661 h 1907"/>
                <a:gd name="T90" fmla="*/ 255 w 653"/>
                <a:gd name="T91" fmla="*/ 1748 h 1907"/>
                <a:gd name="T92" fmla="*/ 555 w 653"/>
                <a:gd name="T93" fmla="*/ 1775 h 1907"/>
                <a:gd name="T94" fmla="*/ 546 w 653"/>
                <a:gd name="T95" fmla="*/ 1760 h 1907"/>
                <a:gd name="T96" fmla="*/ 576 w 653"/>
                <a:gd name="T97" fmla="*/ 1739 h 1907"/>
                <a:gd name="T98" fmla="*/ 570 w 653"/>
                <a:gd name="T99" fmla="*/ 1730 h 1907"/>
                <a:gd name="T100" fmla="*/ 588 w 653"/>
                <a:gd name="T101" fmla="*/ 1685 h 1907"/>
                <a:gd name="T102" fmla="*/ 618 w 653"/>
                <a:gd name="T103" fmla="*/ 1565 h 1907"/>
                <a:gd name="T104" fmla="*/ 546 w 653"/>
                <a:gd name="T105" fmla="*/ 1685 h 1907"/>
                <a:gd name="T106" fmla="*/ 573 w 653"/>
                <a:gd name="T107" fmla="*/ 1700 h 1907"/>
                <a:gd name="T108" fmla="*/ 522 w 653"/>
                <a:gd name="T109" fmla="*/ 1751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3" h="1907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Freeform 17"/>
            <p:cNvSpPr/>
            <p:nvPr/>
          </p:nvSpPr>
          <p:spPr bwMode="auto">
            <a:xfrm>
              <a:off x="-4204022" y="3821113"/>
              <a:ext cx="303213" cy="365125"/>
            </a:xfrm>
            <a:custGeom>
              <a:avLst/>
              <a:gdLst>
                <a:gd name="T0" fmla="*/ 15 w 102"/>
                <a:gd name="T1" fmla="*/ 0 h 122"/>
                <a:gd name="T2" fmla="*/ 93 w 102"/>
                <a:gd name="T3" fmla="*/ 66 h 122"/>
                <a:gd name="T4" fmla="*/ 18 w 102"/>
                <a:gd name="T5" fmla="*/ 6 h 122"/>
                <a:gd name="T6" fmla="*/ 102 w 102"/>
                <a:gd name="T7" fmla="*/ 117 h 122"/>
                <a:gd name="T8" fmla="*/ 24 w 102"/>
                <a:gd name="T9" fmla="*/ 81 h 122"/>
                <a:gd name="T10" fmla="*/ 48 w 102"/>
                <a:gd name="T11" fmla="*/ 111 h 122"/>
                <a:gd name="T12" fmla="*/ 21 w 102"/>
                <a:gd name="T13" fmla="*/ 78 h 122"/>
                <a:gd name="T14" fmla="*/ 36 w 102"/>
                <a:gd name="T15" fmla="*/ 78 h 122"/>
                <a:gd name="T16" fmla="*/ 15 w 102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2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Freeform 18"/>
            <p:cNvSpPr/>
            <p:nvPr/>
          </p:nvSpPr>
          <p:spPr bwMode="auto">
            <a:xfrm>
              <a:off x="-2691134" y="3821113"/>
              <a:ext cx="301625" cy="457200"/>
            </a:xfrm>
            <a:custGeom>
              <a:avLst/>
              <a:gdLst>
                <a:gd name="T0" fmla="*/ 39 w 101"/>
                <a:gd name="T1" fmla="*/ 135 h 153"/>
                <a:gd name="T2" fmla="*/ 0 w 101"/>
                <a:gd name="T3" fmla="*/ 153 h 153"/>
                <a:gd name="T4" fmla="*/ 81 w 101"/>
                <a:gd name="T5" fmla="*/ 84 h 153"/>
                <a:gd name="T6" fmla="*/ 12 w 101"/>
                <a:gd name="T7" fmla="*/ 120 h 153"/>
                <a:gd name="T8" fmla="*/ 84 w 101"/>
                <a:gd name="T9" fmla="*/ 9 h 153"/>
                <a:gd name="T10" fmla="*/ 3 w 101"/>
                <a:gd name="T11" fmla="*/ 81 h 153"/>
                <a:gd name="T12" fmla="*/ 84 w 101"/>
                <a:gd name="T13" fmla="*/ 0 h 153"/>
                <a:gd name="T14" fmla="*/ 66 w 101"/>
                <a:gd name="T15" fmla="*/ 78 h 153"/>
                <a:gd name="T16" fmla="*/ 84 w 101"/>
                <a:gd name="T17" fmla="*/ 78 h 153"/>
                <a:gd name="T18" fmla="*/ 54 w 101"/>
                <a:gd name="T19" fmla="*/ 120 h 153"/>
                <a:gd name="T20" fmla="*/ 39 w 101"/>
                <a:gd name="T21" fmla="*/ 13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53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Freeform 19"/>
            <p:cNvSpPr/>
            <p:nvPr/>
          </p:nvSpPr>
          <p:spPr bwMode="auto">
            <a:xfrm>
              <a:off x="-3873822" y="4057651"/>
              <a:ext cx="63500" cy="68263"/>
            </a:xfrm>
            <a:custGeom>
              <a:avLst/>
              <a:gdLst>
                <a:gd name="T0" fmla="*/ 21 w 21"/>
                <a:gd name="T1" fmla="*/ 23 h 23"/>
                <a:gd name="T2" fmla="*/ 0 w 21"/>
                <a:gd name="T3" fmla="*/ 8 h 23"/>
                <a:gd name="T4" fmla="*/ 18 w 21"/>
                <a:gd name="T5" fmla="*/ 17 h 23"/>
                <a:gd name="T6" fmla="*/ 21 w 2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Freeform 20"/>
            <p:cNvSpPr/>
            <p:nvPr/>
          </p:nvSpPr>
          <p:spPr bwMode="auto">
            <a:xfrm>
              <a:off x="-2816547" y="4376738"/>
              <a:ext cx="88900" cy="36513"/>
            </a:xfrm>
            <a:custGeom>
              <a:avLst/>
              <a:gdLst>
                <a:gd name="T0" fmla="*/ 30 w 30"/>
                <a:gd name="T1" fmla="*/ 3 h 12"/>
                <a:gd name="T2" fmla="*/ 6 w 30"/>
                <a:gd name="T3" fmla="*/ 6 h 12"/>
                <a:gd name="T4" fmla="*/ 30 w 30"/>
                <a:gd name="T5" fmla="*/ 0 h 12"/>
                <a:gd name="T6" fmla="*/ 30 w 30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Freeform 21"/>
            <p:cNvSpPr/>
            <p:nvPr/>
          </p:nvSpPr>
          <p:spPr bwMode="auto">
            <a:xfrm>
              <a:off x="-3819847" y="4108451"/>
              <a:ext cx="314325" cy="260350"/>
            </a:xfrm>
            <a:custGeom>
              <a:avLst/>
              <a:gdLst>
                <a:gd name="T0" fmla="*/ 3 w 105"/>
                <a:gd name="T1" fmla="*/ 6 h 87"/>
                <a:gd name="T2" fmla="*/ 0 w 105"/>
                <a:gd name="T3" fmla="*/ 0 h 87"/>
                <a:gd name="T4" fmla="*/ 105 w 105"/>
                <a:gd name="T5" fmla="*/ 81 h 87"/>
                <a:gd name="T6" fmla="*/ 99 w 105"/>
                <a:gd name="T7" fmla="*/ 87 h 87"/>
                <a:gd name="T8" fmla="*/ 3 w 105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7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Freeform 22"/>
            <p:cNvSpPr/>
            <p:nvPr/>
          </p:nvSpPr>
          <p:spPr bwMode="auto">
            <a:xfrm>
              <a:off x="-3084834" y="4108451"/>
              <a:ext cx="339725" cy="260350"/>
            </a:xfrm>
            <a:custGeom>
              <a:avLst/>
              <a:gdLst>
                <a:gd name="T0" fmla="*/ 0 w 114"/>
                <a:gd name="T1" fmla="*/ 81 h 87"/>
                <a:gd name="T2" fmla="*/ 114 w 114"/>
                <a:gd name="T3" fmla="*/ 0 h 87"/>
                <a:gd name="T4" fmla="*/ 9 w 114"/>
                <a:gd name="T5" fmla="*/ 87 h 87"/>
                <a:gd name="T6" fmla="*/ 0 w 114"/>
                <a:gd name="T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87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Freeform 23"/>
            <p:cNvSpPr/>
            <p:nvPr/>
          </p:nvSpPr>
          <p:spPr bwMode="auto">
            <a:xfrm>
              <a:off x="-4061147" y="4168776"/>
              <a:ext cx="169863" cy="101600"/>
            </a:xfrm>
            <a:custGeom>
              <a:avLst/>
              <a:gdLst>
                <a:gd name="T0" fmla="*/ 0 w 57"/>
                <a:gd name="T1" fmla="*/ 1 h 34"/>
                <a:gd name="T2" fmla="*/ 57 w 57"/>
                <a:gd name="T3" fmla="*/ 28 h 34"/>
                <a:gd name="T4" fmla="*/ 0 w 57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4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Freeform 24"/>
            <p:cNvSpPr/>
            <p:nvPr/>
          </p:nvSpPr>
          <p:spPr bwMode="auto">
            <a:xfrm>
              <a:off x="-2575247" y="4179888"/>
              <a:ext cx="46038" cy="46038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6 h 15"/>
                <a:gd name="T6" fmla="*/ 15 w 15"/>
                <a:gd name="T7" fmla="*/ 9 h 15"/>
                <a:gd name="T8" fmla="*/ 0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Freeform 25"/>
            <p:cNvSpPr/>
            <p:nvPr/>
          </p:nvSpPr>
          <p:spPr bwMode="auto">
            <a:xfrm>
              <a:off x="-2727647" y="4183063"/>
              <a:ext cx="260350" cy="220663"/>
            </a:xfrm>
            <a:custGeom>
              <a:avLst/>
              <a:gdLst>
                <a:gd name="T0" fmla="*/ 66 w 87"/>
                <a:gd name="T1" fmla="*/ 5 h 74"/>
                <a:gd name="T2" fmla="*/ 87 w 87"/>
                <a:gd name="T3" fmla="*/ 2 h 74"/>
                <a:gd name="T4" fmla="*/ 48 w 87"/>
                <a:gd name="T5" fmla="*/ 44 h 74"/>
                <a:gd name="T6" fmla="*/ 60 w 87"/>
                <a:gd name="T7" fmla="*/ 50 h 74"/>
                <a:gd name="T8" fmla="*/ 27 w 87"/>
                <a:gd name="T9" fmla="*/ 74 h 74"/>
                <a:gd name="T10" fmla="*/ 54 w 87"/>
                <a:gd name="T11" fmla="*/ 53 h 74"/>
                <a:gd name="T12" fmla="*/ 0 w 87"/>
                <a:gd name="T13" fmla="*/ 68 h 74"/>
                <a:gd name="T14" fmla="*/ 0 w 87"/>
                <a:gd name="T15" fmla="*/ 65 h 74"/>
                <a:gd name="T16" fmla="*/ 84 w 87"/>
                <a:gd name="T17" fmla="*/ 8 h 74"/>
                <a:gd name="T18" fmla="*/ 66 w 87"/>
                <a:gd name="T19" fmla="*/ 8 h 74"/>
                <a:gd name="T20" fmla="*/ 66 w 87"/>
                <a:gd name="T2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74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Freeform 26"/>
            <p:cNvSpPr/>
            <p:nvPr/>
          </p:nvSpPr>
          <p:spPr bwMode="auto">
            <a:xfrm>
              <a:off x="-3721422" y="4287838"/>
              <a:ext cx="152400" cy="263525"/>
            </a:xfrm>
            <a:custGeom>
              <a:avLst/>
              <a:gdLst>
                <a:gd name="T0" fmla="*/ 51 w 51"/>
                <a:gd name="T1" fmla="*/ 87 h 88"/>
                <a:gd name="T2" fmla="*/ 39 w 51"/>
                <a:gd name="T3" fmla="*/ 87 h 88"/>
                <a:gd name="T4" fmla="*/ 36 w 51"/>
                <a:gd name="T5" fmla="*/ 72 h 88"/>
                <a:gd name="T6" fmla="*/ 21 w 51"/>
                <a:gd name="T7" fmla="*/ 75 h 88"/>
                <a:gd name="T8" fmla="*/ 0 w 51"/>
                <a:gd name="T9" fmla="*/ 21 h 88"/>
                <a:gd name="T10" fmla="*/ 12 w 51"/>
                <a:gd name="T11" fmla="*/ 18 h 88"/>
                <a:gd name="T12" fmla="*/ 9 w 51"/>
                <a:gd name="T13" fmla="*/ 0 h 88"/>
                <a:gd name="T14" fmla="*/ 21 w 51"/>
                <a:gd name="T15" fmla="*/ 0 h 88"/>
                <a:gd name="T16" fmla="*/ 12 w 51"/>
                <a:gd name="T17" fmla="*/ 9 h 88"/>
                <a:gd name="T18" fmla="*/ 33 w 51"/>
                <a:gd name="T19" fmla="*/ 15 h 88"/>
                <a:gd name="T20" fmla="*/ 6 w 51"/>
                <a:gd name="T21" fmla="*/ 24 h 88"/>
                <a:gd name="T22" fmla="*/ 27 w 51"/>
                <a:gd name="T23" fmla="*/ 39 h 88"/>
                <a:gd name="T24" fmla="*/ 15 w 51"/>
                <a:gd name="T25" fmla="*/ 51 h 88"/>
                <a:gd name="T26" fmla="*/ 39 w 51"/>
                <a:gd name="T27" fmla="*/ 45 h 88"/>
                <a:gd name="T28" fmla="*/ 21 w 51"/>
                <a:gd name="T29" fmla="*/ 66 h 88"/>
                <a:gd name="T30" fmla="*/ 33 w 51"/>
                <a:gd name="T31" fmla="*/ 69 h 88"/>
                <a:gd name="T32" fmla="*/ 39 w 51"/>
                <a:gd name="T33" fmla="*/ 57 h 88"/>
                <a:gd name="T34" fmla="*/ 51 w 51"/>
                <a:gd name="T35" fmla="*/ 84 h 88"/>
                <a:gd name="T36" fmla="*/ 51 w 51"/>
                <a:gd name="T3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88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Freeform 27"/>
            <p:cNvSpPr/>
            <p:nvPr/>
          </p:nvSpPr>
          <p:spPr bwMode="auto">
            <a:xfrm>
              <a:off x="-3013397" y="4302126"/>
              <a:ext cx="304800" cy="293688"/>
            </a:xfrm>
            <a:custGeom>
              <a:avLst/>
              <a:gdLst>
                <a:gd name="T0" fmla="*/ 3 w 102"/>
                <a:gd name="T1" fmla="*/ 88 h 98"/>
                <a:gd name="T2" fmla="*/ 6 w 102"/>
                <a:gd name="T3" fmla="*/ 88 h 98"/>
                <a:gd name="T4" fmla="*/ 9 w 102"/>
                <a:gd name="T5" fmla="*/ 61 h 98"/>
                <a:gd name="T6" fmla="*/ 30 w 102"/>
                <a:gd name="T7" fmla="*/ 73 h 98"/>
                <a:gd name="T8" fmla="*/ 12 w 102"/>
                <a:gd name="T9" fmla="*/ 52 h 98"/>
                <a:gd name="T10" fmla="*/ 33 w 102"/>
                <a:gd name="T11" fmla="*/ 55 h 98"/>
                <a:gd name="T12" fmla="*/ 24 w 102"/>
                <a:gd name="T13" fmla="*/ 46 h 98"/>
                <a:gd name="T14" fmla="*/ 45 w 102"/>
                <a:gd name="T15" fmla="*/ 34 h 98"/>
                <a:gd name="T16" fmla="*/ 15 w 102"/>
                <a:gd name="T17" fmla="*/ 22 h 98"/>
                <a:gd name="T18" fmla="*/ 36 w 102"/>
                <a:gd name="T19" fmla="*/ 13 h 98"/>
                <a:gd name="T20" fmla="*/ 24 w 102"/>
                <a:gd name="T21" fmla="*/ 7 h 98"/>
                <a:gd name="T22" fmla="*/ 42 w 102"/>
                <a:gd name="T23" fmla="*/ 7 h 98"/>
                <a:gd name="T24" fmla="*/ 51 w 102"/>
                <a:gd name="T25" fmla="*/ 25 h 98"/>
                <a:gd name="T26" fmla="*/ 42 w 102"/>
                <a:gd name="T27" fmla="*/ 58 h 98"/>
                <a:gd name="T28" fmla="*/ 30 w 102"/>
                <a:gd name="T29" fmla="*/ 61 h 98"/>
                <a:gd name="T30" fmla="*/ 24 w 102"/>
                <a:gd name="T31" fmla="*/ 76 h 98"/>
                <a:gd name="T32" fmla="*/ 42 w 102"/>
                <a:gd name="T33" fmla="*/ 94 h 98"/>
                <a:gd name="T34" fmla="*/ 36 w 102"/>
                <a:gd name="T35" fmla="*/ 82 h 98"/>
                <a:gd name="T36" fmla="*/ 78 w 102"/>
                <a:gd name="T37" fmla="*/ 82 h 98"/>
                <a:gd name="T38" fmla="*/ 57 w 102"/>
                <a:gd name="T39" fmla="*/ 70 h 98"/>
                <a:gd name="T40" fmla="*/ 84 w 102"/>
                <a:gd name="T41" fmla="*/ 70 h 98"/>
                <a:gd name="T42" fmla="*/ 102 w 102"/>
                <a:gd name="T43" fmla="*/ 76 h 98"/>
                <a:gd name="T44" fmla="*/ 84 w 102"/>
                <a:gd name="T45" fmla="*/ 76 h 98"/>
                <a:gd name="T46" fmla="*/ 84 w 102"/>
                <a:gd name="T47" fmla="*/ 85 h 98"/>
                <a:gd name="T48" fmla="*/ 45 w 102"/>
                <a:gd name="T49" fmla="*/ 97 h 98"/>
                <a:gd name="T50" fmla="*/ 18 w 102"/>
                <a:gd name="T51" fmla="*/ 76 h 98"/>
                <a:gd name="T52" fmla="*/ 15 w 102"/>
                <a:gd name="T53" fmla="*/ 91 h 98"/>
                <a:gd name="T54" fmla="*/ 0 w 102"/>
                <a:gd name="T55" fmla="*/ 91 h 98"/>
                <a:gd name="T56" fmla="*/ 3 w 102"/>
                <a:gd name="T57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98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avLst/>
              <a:gdLst>
                <a:gd name="T0" fmla="*/ 196 w 206"/>
                <a:gd name="T1" fmla="*/ 102 h 168"/>
                <a:gd name="T2" fmla="*/ 103 w 206"/>
                <a:gd name="T3" fmla="*/ 168 h 168"/>
                <a:gd name="T4" fmla="*/ 10 w 206"/>
                <a:gd name="T5" fmla="*/ 93 h 168"/>
                <a:gd name="T6" fmla="*/ 10 w 206"/>
                <a:gd name="T7" fmla="*/ 90 h 168"/>
                <a:gd name="T8" fmla="*/ 25 w 206"/>
                <a:gd name="T9" fmla="*/ 33 h 168"/>
                <a:gd name="T10" fmla="*/ 31 w 206"/>
                <a:gd name="T11" fmla="*/ 27 h 168"/>
                <a:gd name="T12" fmla="*/ 106 w 206"/>
                <a:gd name="T13" fmla="*/ 36 h 168"/>
                <a:gd name="T14" fmla="*/ 172 w 206"/>
                <a:gd name="T15" fmla="*/ 27 h 168"/>
                <a:gd name="T16" fmla="*/ 181 w 206"/>
                <a:gd name="T17" fmla="*/ 33 h 168"/>
                <a:gd name="T18" fmla="*/ 199 w 206"/>
                <a:gd name="T19" fmla="*/ 99 h 168"/>
                <a:gd name="T20" fmla="*/ 196 w 206"/>
                <a:gd name="T21" fmla="*/ 102 h 168"/>
                <a:gd name="T22" fmla="*/ 13 w 206"/>
                <a:gd name="T23" fmla="*/ 93 h 168"/>
                <a:gd name="T24" fmla="*/ 97 w 206"/>
                <a:gd name="T25" fmla="*/ 165 h 168"/>
                <a:gd name="T26" fmla="*/ 196 w 206"/>
                <a:gd name="T27" fmla="*/ 81 h 168"/>
                <a:gd name="T28" fmla="*/ 103 w 206"/>
                <a:gd name="T29" fmla="*/ 45 h 168"/>
                <a:gd name="T30" fmla="*/ 13 w 206"/>
                <a:gd name="T31" fmla="*/ 9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168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Freeform 29"/>
            <p:cNvSpPr/>
            <p:nvPr/>
          </p:nvSpPr>
          <p:spPr bwMode="auto">
            <a:xfrm>
              <a:off x="-3891284" y="4386263"/>
              <a:ext cx="98425" cy="57150"/>
            </a:xfrm>
            <a:custGeom>
              <a:avLst/>
              <a:gdLst>
                <a:gd name="T0" fmla="*/ 33 w 33"/>
                <a:gd name="T1" fmla="*/ 12 h 19"/>
                <a:gd name="T2" fmla="*/ 3 w 33"/>
                <a:gd name="T3" fmla="*/ 15 h 19"/>
                <a:gd name="T4" fmla="*/ 0 w 33"/>
                <a:gd name="T5" fmla="*/ 9 h 19"/>
                <a:gd name="T6" fmla="*/ 33 w 33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Freeform 30"/>
            <p:cNvSpPr/>
            <p:nvPr/>
          </p:nvSpPr>
          <p:spPr bwMode="auto">
            <a:xfrm>
              <a:off x="-2789559" y="4403726"/>
              <a:ext cx="134938" cy="50800"/>
            </a:xfrm>
            <a:custGeom>
              <a:avLst/>
              <a:gdLst>
                <a:gd name="T0" fmla="*/ 45 w 45"/>
                <a:gd name="T1" fmla="*/ 0 h 17"/>
                <a:gd name="T2" fmla="*/ 0 w 45"/>
                <a:gd name="T3" fmla="*/ 15 h 17"/>
                <a:gd name="T4" fmla="*/ 45 w 45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Freeform 31"/>
            <p:cNvSpPr/>
            <p:nvPr/>
          </p:nvSpPr>
          <p:spPr bwMode="auto">
            <a:xfrm>
              <a:off x="-3932559" y="4467226"/>
              <a:ext cx="255588" cy="98425"/>
            </a:xfrm>
            <a:custGeom>
              <a:avLst/>
              <a:gdLst>
                <a:gd name="T0" fmla="*/ 77 w 86"/>
                <a:gd name="T1" fmla="*/ 33 h 33"/>
                <a:gd name="T2" fmla="*/ 41 w 86"/>
                <a:gd name="T3" fmla="*/ 24 h 33"/>
                <a:gd name="T4" fmla="*/ 44 w 86"/>
                <a:gd name="T5" fmla="*/ 15 h 33"/>
                <a:gd name="T6" fmla="*/ 11 w 86"/>
                <a:gd name="T7" fmla="*/ 3 h 33"/>
                <a:gd name="T8" fmla="*/ 80 w 86"/>
                <a:gd name="T9" fmla="*/ 0 h 33"/>
                <a:gd name="T10" fmla="*/ 47 w 86"/>
                <a:gd name="T11" fmla="*/ 18 h 33"/>
                <a:gd name="T12" fmla="*/ 86 w 86"/>
                <a:gd name="T13" fmla="*/ 18 h 33"/>
                <a:gd name="T14" fmla="*/ 80 w 86"/>
                <a:gd name="T15" fmla="*/ 30 h 33"/>
                <a:gd name="T16" fmla="*/ 77 w 86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3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Freeform 32"/>
            <p:cNvSpPr/>
            <p:nvPr/>
          </p:nvSpPr>
          <p:spPr bwMode="auto">
            <a:xfrm>
              <a:off x="-2762572" y="4494213"/>
              <a:ext cx="98425" cy="41275"/>
            </a:xfrm>
            <a:custGeom>
              <a:avLst/>
              <a:gdLst>
                <a:gd name="T0" fmla="*/ 0 w 33"/>
                <a:gd name="T1" fmla="*/ 6 h 14"/>
                <a:gd name="T2" fmla="*/ 33 w 33"/>
                <a:gd name="T3" fmla="*/ 0 h 14"/>
                <a:gd name="T4" fmla="*/ 18 w 33"/>
                <a:gd name="T5" fmla="*/ 12 h 14"/>
                <a:gd name="T6" fmla="*/ 0 w 3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Freeform 33"/>
            <p:cNvSpPr/>
            <p:nvPr/>
          </p:nvSpPr>
          <p:spPr bwMode="auto">
            <a:xfrm>
              <a:off x="-3702372" y="4527551"/>
              <a:ext cx="61913" cy="61913"/>
            </a:xfrm>
            <a:custGeom>
              <a:avLst/>
              <a:gdLst>
                <a:gd name="T0" fmla="*/ 3 w 21"/>
                <a:gd name="T1" fmla="*/ 10 h 21"/>
                <a:gd name="T2" fmla="*/ 21 w 21"/>
                <a:gd name="T3" fmla="*/ 1 h 21"/>
                <a:gd name="T4" fmla="*/ 0 w 21"/>
                <a:gd name="T5" fmla="*/ 13 h 21"/>
                <a:gd name="T6" fmla="*/ 3 w 21"/>
                <a:gd name="T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Freeform 35"/>
            <p:cNvSpPr/>
            <p:nvPr/>
          </p:nvSpPr>
          <p:spPr bwMode="auto">
            <a:xfrm>
              <a:off x="-4118297" y="4175126"/>
              <a:ext cx="236538" cy="223838"/>
            </a:xfrm>
            <a:custGeom>
              <a:avLst/>
              <a:gdLst>
                <a:gd name="T0" fmla="*/ 79 w 79"/>
                <a:gd name="T1" fmla="*/ 59 h 75"/>
                <a:gd name="T2" fmla="*/ 37 w 79"/>
                <a:gd name="T3" fmla="*/ 50 h 75"/>
                <a:gd name="T4" fmla="*/ 58 w 79"/>
                <a:gd name="T5" fmla="*/ 68 h 75"/>
                <a:gd name="T6" fmla="*/ 28 w 79"/>
                <a:gd name="T7" fmla="*/ 53 h 75"/>
                <a:gd name="T8" fmla="*/ 40 w 79"/>
                <a:gd name="T9" fmla="*/ 47 h 75"/>
                <a:gd name="T10" fmla="*/ 1 w 79"/>
                <a:gd name="T11" fmla="*/ 2 h 75"/>
                <a:gd name="T12" fmla="*/ 22 w 79"/>
                <a:gd name="T13" fmla="*/ 5 h 75"/>
                <a:gd name="T14" fmla="*/ 7 w 79"/>
                <a:gd name="T15" fmla="*/ 8 h 75"/>
                <a:gd name="T16" fmla="*/ 79 w 79"/>
                <a:gd name="T17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5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Freeform 36"/>
            <p:cNvSpPr/>
            <p:nvPr/>
          </p:nvSpPr>
          <p:spPr bwMode="auto">
            <a:xfrm>
              <a:off x="-3977009" y="4430713"/>
              <a:ext cx="201613" cy="53975"/>
            </a:xfrm>
            <a:custGeom>
              <a:avLst/>
              <a:gdLst>
                <a:gd name="T0" fmla="*/ 29 w 68"/>
                <a:gd name="T1" fmla="*/ 0 h 18"/>
                <a:gd name="T2" fmla="*/ 68 w 68"/>
                <a:gd name="T3" fmla="*/ 6 h 18"/>
                <a:gd name="T4" fmla="*/ 14 w 68"/>
                <a:gd name="T5" fmla="*/ 0 h 18"/>
                <a:gd name="T6" fmla="*/ 29 w 6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Freeform 40"/>
            <p:cNvSpPr/>
            <p:nvPr/>
          </p:nvSpPr>
          <p:spPr bwMode="auto">
            <a:xfrm>
              <a:off x="-2799084" y="4449763"/>
              <a:ext cx="171450" cy="47625"/>
            </a:xfrm>
            <a:custGeom>
              <a:avLst/>
              <a:gdLst>
                <a:gd name="T0" fmla="*/ 57 w 57"/>
                <a:gd name="T1" fmla="*/ 0 h 16"/>
                <a:gd name="T2" fmla="*/ 0 w 57"/>
                <a:gd name="T3" fmla="*/ 9 h 16"/>
                <a:gd name="T4" fmla="*/ 57 w 5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6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971600" y="-1301629"/>
            <a:ext cx="1349159" cy="3943105"/>
            <a:chOff x="-4284984" y="-854075"/>
            <a:chExt cx="1949450" cy="5697538"/>
          </a:xfrm>
          <a:effectLst>
            <a:outerShdw blurRad="101600" dist="12700" sx="102000" sy="102000" algn="l" rotWithShape="0">
              <a:prstClr val="black">
                <a:alpha val="93000"/>
              </a:prstClr>
            </a:outerShdw>
          </a:effectLst>
        </p:grpSpPr>
        <p:sp>
          <p:nvSpPr>
            <p:cNvPr id="168" name="Freeform 15"/>
            <p:cNvSpPr/>
            <p:nvPr/>
          </p:nvSpPr>
          <p:spPr bwMode="auto">
            <a:xfrm>
              <a:off x="-3599184" y="4270376"/>
              <a:ext cx="592138" cy="492125"/>
            </a:xfrm>
            <a:custGeom>
              <a:avLst/>
              <a:gdLst>
                <a:gd name="T0" fmla="*/ 103 w 198"/>
                <a:gd name="T1" fmla="*/ 45 h 165"/>
                <a:gd name="T2" fmla="*/ 196 w 198"/>
                <a:gd name="T3" fmla="*/ 81 h 165"/>
                <a:gd name="T4" fmla="*/ 97 w 198"/>
                <a:gd name="T5" fmla="*/ 165 h 165"/>
                <a:gd name="T6" fmla="*/ 13 w 198"/>
                <a:gd name="T7" fmla="*/ 93 h 165"/>
                <a:gd name="T8" fmla="*/ 103 w 198"/>
                <a:gd name="T9" fmla="*/ 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65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avLst/>
              <a:gdLst>
                <a:gd name="T0" fmla="*/ 342 w 653"/>
                <a:gd name="T1" fmla="*/ 80 h 1907"/>
                <a:gd name="T2" fmla="*/ 342 w 653"/>
                <a:gd name="T3" fmla="*/ 1643 h 1907"/>
                <a:gd name="T4" fmla="*/ 516 w 653"/>
                <a:gd name="T5" fmla="*/ 1643 h 1907"/>
                <a:gd name="T6" fmla="*/ 624 w 653"/>
                <a:gd name="T7" fmla="*/ 1700 h 1907"/>
                <a:gd name="T8" fmla="*/ 552 w 653"/>
                <a:gd name="T9" fmla="*/ 1805 h 1907"/>
                <a:gd name="T10" fmla="*/ 330 w 653"/>
                <a:gd name="T11" fmla="*/ 1907 h 1907"/>
                <a:gd name="T12" fmla="*/ 102 w 653"/>
                <a:gd name="T13" fmla="*/ 1769 h 1907"/>
                <a:gd name="T14" fmla="*/ 51 w 653"/>
                <a:gd name="T15" fmla="*/ 1676 h 1907"/>
                <a:gd name="T16" fmla="*/ 108 w 653"/>
                <a:gd name="T17" fmla="*/ 1598 h 1907"/>
                <a:gd name="T18" fmla="*/ 327 w 653"/>
                <a:gd name="T19" fmla="*/ 1730 h 1907"/>
                <a:gd name="T20" fmla="*/ 330 w 653"/>
                <a:gd name="T21" fmla="*/ 1655 h 1907"/>
                <a:gd name="T22" fmla="*/ 330 w 653"/>
                <a:gd name="T23" fmla="*/ 572 h 1907"/>
                <a:gd name="T24" fmla="*/ 333 w 653"/>
                <a:gd name="T25" fmla="*/ 152 h 1907"/>
                <a:gd name="T26" fmla="*/ 336 w 653"/>
                <a:gd name="T27" fmla="*/ 26 h 1907"/>
                <a:gd name="T28" fmla="*/ 75 w 653"/>
                <a:gd name="T29" fmla="*/ 1676 h 1907"/>
                <a:gd name="T30" fmla="*/ 45 w 653"/>
                <a:gd name="T31" fmla="*/ 1571 h 1907"/>
                <a:gd name="T32" fmla="*/ 63 w 653"/>
                <a:gd name="T33" fmla="*/ 1643 h 1907"/>
                <a:gd name="T34" fmla="*/ 132 w 653"/>
                <a:gd name="T35" fmla="*/ 1709 h 1907"/>
                <a:gd name="T36" fmla="*/ 57 w 653"/>
                <a:gd name="T37" fmla="*/ 1685 h 1907"/>
                <a:gd name="T38" fmla="*/ 114 w 653"/>
                <a:gd name="T39" fmla="*/ 1751 h 1907"/>
                <a:gd name="T40" fmla="*/ 63 w 653"/>
                <a:gd name="T41" fmla="*/ 1691 h 1907"/>
                <a:gd name="T42" fmla="*/ 165 w 653"/>
                <a:gd name="T43" fmla="*/ 1766 h 1907"/>
                <a:gd name="T44" fmla="*/ 171 w 653"/>
                <a:gd name="T45" fmla="*/ 1775 h 1907"/>
                <a:gd name="T46" fmla="*/ 198 w 653"/>
                <a:gd name="T47" fmla="*/ 1811 h 1907"/>
                <a:gd name="T48" fmla="*/ 198 w 653"/>
                <a:gd name="T49" fmla="*/ 1781 h 1907"/>
                <a:gd name="T50" fmla="*/ 159 w 653"/>
                <a:gd name="T51" fmla="*/ 1805 h 1907"/>
                <a:gd name="T52" fmla="*/ 198 w 653"/>
                <a:gd name="T53" fmla="*/ 1811 h 1907"/>
                <a:gd name="T54" fmla="*/ 222 w 653"/>
                <a:gd name="T55" fmla="*/ 1790 h 1907"/>
                <a:gd name="T56" fmla="*/ 204 w 653"/>
                <a:gd name="T57" fmla="*/ 1772 h 1907"/>
                <a:gd name="T58" fmla="*/ 222 w 653"/>
                <a:gd name="T59" fmla="*/ 1736 h 1907"/>
                <a:gd name="T60" fmla="*/ 198 w 653"/>
                <a:gd name="T61" fmla="*/ 1721 h 1907"/>
                <a:gd name="T62" fmla="*/ 210 w 653"/>
                <a:gd name="T63" fmla="*/ 1796 h 1907"/>
                <a:gd name="T64" fmla="*/ 240 w 653"/>
                <a:gd name="T65" fmla="*/ 1808 h 1907"/>
                <a:gd name="T66" fmla="*/ 441 w 653"/>
                <a:gd name="T67" fmla="*/ 1817 h 1907"/>
                <a:gd name="T68" fmla="*/ 510 w 653"/>
                <a:gd name="T69" fmla="*/ 1811 h 1907"/>
                <a:gd name="T70" fmla="*/ 543 w 653"/>
                <a:gd name="T71" fmla="*/ 1790 h 1907"/>
                <a:gd name="T72" fmla="*/ 504 w 653"/>
                <a:gd name="T73" fmla="*/ 1808 h 1907"/>
                <a:gd name="T74" fmla="*/ 450 w 653"/>
                <a:gd name="T75" fmla="*/ 1802 h 1907"/>
                <a:gd name="T76" fmla="*/ 477 w 653"/>
                <a:gd name="T77" fmla="*/ 1751 h 1907"/>
                <a:gd name="T78" fmla="*/ 462 w 653"/>
                <a:gd name="T79" fmla="*/ 1739 h 1907"/>
                <a:gd name="T80" fmla="*/ 450 w 653"/>
                <a:gd name="T81" fmla="*/ 1772 h 1907"/>
                <a:gd name="T82" fmla="*/ 456 w 653"/>
                <a:gd name="T83" fmla="*/ 1799 h 1907"/>
                <a:gd name="T84" fmla="*/ 429 w 653"/>
                <a:gd name="T85" fmla="*/ 1814 h 1907"/>
                <a:gd name="T86" fmla="*/ 402 w 653"/>
                <a:gd name="T87" fmla="*/ 1742 h 1907"/>
                <a:gd name="T88" fmla="*/ 156 w 653"/>
                <a:gd name="T89" fmla="*/ 1661 h 1907"/>
                <a:gd name="T90" fmla="*/ 255 w 653"/>
                <a:gd name="T91" fmla="*/ 1748 h 1907"/>
                <a:gd name="T92" fmla="*/ 555 w 653"/>
                <a:gd name="T93" fmla="*/ 1775 h 1907"/>
                <a:gd name="T94" fmla="*/ 546 w 653"/>
                <a:gd name="T95" fmla="*/ 1760 h 1907"/>
                <a:gd name="T96" fmla="*/ 576 w 653"/>
                <a:gd name="T97" fmla="*/ 1739 h 1907"/>
                <a:gd name="T98" fmla="*/ 570 w 653"/>
                <a:gd name="T99" fmla="*/ 1730 h 1907"/>
                <a:gd name="T100" fmla="*/ 588 w 653"/>
                <a:gd name="T101" fmla="*/ 1685 h 1907"/>
                <a:gd name="T102" fmla="*/ 618 w 653"/>
                <a:gd name="T103" fmla="*/ 1565 h 1907"/>
                <a:gd name="T104" fmla="*/ 546 w 653"/>
                <a:gd name="T105" fmla="*/ 1685 h 1907"/>
                <a:gd name="T106" fmla="*/ 573 w 653"/>
                <a:gd name="T107" fmla="*/ 1700 h 1907"/>
                <a:gd name="T108" fmla="*/ 522 w 653"/>
                <a:gd name="T109" fmla="*/ 1751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3" h="1907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Freeform 17"/>
            <p:cNvSpPr/>
            <p:nvPr/>
          </p:nvSpPr>
          <p:spPr bwMode="auto">
            <a:xfrm>
              <a:off x="-4204022" y="3821113"/>
              <a:ext cx="303213" cy="365125"/>
            </a:xfrm>
            <a:custGeom>
              <a:avLst/>
              <a:gdLst>
                <a:gd name="T0" fmla="*/ 15 w 102"/>
                <a:gd name="T1" fmla="*/ 0 h 122"/>
                <a:gd name="T2" fmla="*/ 93 w 102"/>
                <a:gd name="T3" fmla="*/ 66 h 122"/>
                <a:gd name="T4" fmla="*/ 18 w 102"/>
                <a:gd name="T5" fmla="*/ 6 h 122"/>
                <a:gd name="T6" fmla="*/ 102 w 102"/>
                <a:gd name="T7" fmla="*/ 117 h 122"/>
                <a:gd name="T8" fmla="*/ 24 w 102"/>
                <a:gd name="T9" fmla="*/ 81 h 122"/>
                <a:gd name="T10" fmla="*/ 48 w 102"/>
                <a:gd name="T11" fmla="*/ 111 h 122"/>
                <a:gd name="T12" fmla="*/ 21 w 102"/>
                <a:gd name="T13" fmla="*/ 78 h 122"/>
                <a:gd name="T14" fmla="*/ 36 w 102"/>
                <a:gd name="T15" fmla="*/ 78 h 122"/>
                <a:gd name="T16" fmla="*/ 15 w 102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2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Freeform 18"/>
            <p:cNvSpPr/>
            <p:nvPr/>
          </p:nvSpPr>
          <p:spPr bwMode="auto">
            <a:xfrm>
              <a:off x="-2691134" y="3821113"/>
              <a:ext cx="301625" cy="457200"/>
            </a:xfrm>
            <a:custGeom>
              <a:avLst/>
              <a:gdLst>
                <a:gd name="T0" fmla="*/ 39 w 101"/>
                <a:gd name="T1" fmla="*/ 135 h 153"/>
                <a:gd name="T2" fmla="*/ 0 w 101"/>
                <a:gd name="T3" fmla="*/ 153 h 153"/>
                <a:gd name="T4" fmla="*/ 81 w 101"/>
                <a:gd name="T5" fmla="*/ 84 h 153"/>
                <a:gd name="T6" fmla="*/ 12 w 101"/>
                <a:gd name="T7" fmla="*/ 120 h 153"/>
                <a:gd name="T8" fmla="*/ 84 w 101"/>
                <a:gd name="T9" fmla="*/ 9 h 153"/>
                <a:gd name="T10" fmla="*/ 3 w 101"/>
                <a:gd name="T11" fmla="*/ 81 h 153"/>
                <a:gd name="T12" fmla="*/ 84 w 101"/>
                <a:gd name="T13" fmla="*/ 0 h 153"/>
                <a:gd name="T14" fmla="*/ 66 w 101"/>
                <a:gd name="T15" fmla="*/ 78 h 153"/>
                <a:gd name="T16" fmla="*/ 84 w 101"/>
                <a:gd name="T17" fmla="*/ 78 h 153"/>
                <a:gd name="T18" fmla="*/ 54 w 101"/>
                <a:gd name="T19" fmla="*/ 120 h 153"/>
                <a:gd name="T20" fmla="*/ 39 w 101"/>
                <a:gd name="T21" fmla="*/ 13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53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Freeform 19"/>
            <p:cNvSpPr/>
            <p:nvPr/>
          </p:nvSpPr>
          <p:spPr bwMode="auto">
            <a:xfrm>
              <a:off x="-3873822" y="4057651"/>
              <a:ext cx="63500" cy="68263"/>
            </a:xfrm>
            <a:custGeom>
              <a:avLst/>
              <a:gdLst>
                <a:gd name="T0" fmla="*/ 21 w 21"/>
                <a:gd name="T1" fmla="*/ 23 h 23"/>
                <a:gd name="T2" fmla="*/ 0 w 21"/>
                <a:gd name="T3" fmla="*/ 8 h 23"/>
                <a:gd name="T4" fmla="*/ 18 w 21"/>
                <a:gd name="T5" fmla="*/ 17 h 23"/>
                <a:gd name="T6" fmla="*/ 21 w 2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Freeform 20"/>
            <p:cNvSpPr/>
            <p:nvPr/>
          </p:nvSpPr>
          <p:spPr bwMode="auto">
            <a:xfrm>
              <a:off x="-2816547" y="4376738"/>
              <a:ext cx="88900" cy="36513"/>
            </a:xfrm>
            <a:custGeom>
              <a:avLst/>
              <a:gdLst>
                <a:gd name="T0" fmla="*/ 30 w 30"/>
                <a:gd name="T1" fmla="*/ 3 h 12"/>
                <a:gd name="T2" fmla="*/ 6 w 30"/>
                <a:gd name="T3" fmla="*/ 6 h 12"/>
                <a:gd name="T4" fmla="*/ 30 w 30"/>
                <a:gd name="T5" fmla="*/ 0 h 12"/>
                <a:gd name="T6" fmla="*/ 30 w 30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Freeform 21"/>
            <p:cNvSpPr/>
            <p:nvPr/>
          </p:nvSpPr>
          <p:spPr bwMode="auto">
            <a:xfrm>
              <a:off x="-3819847" y="4108451"/>
              <a:ext cx="314325" cy="260350"/>
            </a:xfrm>
            <a:custGeom>
              <a:avLst/>
              <a:gdLst>
                <a:gd name="T0" fmla="*/ 3 w 105"/>
                <a:gd name="T1" fmla="*/ 6 h 87"/>
                <a:gd name="T2" fmla="*/ 0 w 105"/>
                <a:gd name="T3" fmla="*/ 0 h 87"/>
                <a:gd name="T4" fmla="*/ 105 w 105"/>
                <a:gd name="T5" fmla="*/ 81 h 87"/>
                <a:gd name="T6" fmla="*/ 99 w 105"/>
                <a:gd name="T7" fmla="*/ 87 h 87"/>
                <a:gd name="T8" fmla="*/ 3 w 105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7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Freeform 22"/>
            <p:cNvSpPr/>
            <p:nvPr/>
          </p:nvSpPr>
          <p:spPr bwMode="auto">
            <a:xfrm>
              <a:off x="-3084834" y="4108451"/>
              <a:ext cx="339725" cy="260350"/>
            </a:xfrm>
            <a:custGeom>
              <a:avLst/>
              <a:gdLst>
                <a:gd name="T0" fmla="*/ 0 w 114"/>
                <a:gd name="T1" fmla="*/ 81 h 87"/>
                <a:gd name="T2" fmla="*/ 114 w 114"/>
                <a:gd name="T3" fmla="*/ 0 h 87"/>
                <a:gd name="T4" fmla="*/ 9 w 114"/>
                <a:gd name="T5" fmla="*/ 87 h 87"/>
                <a:gd name="T6" fmla="*/ 0 w 114"/>
                <a:gd name="T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87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Freeform 23"/>
            <p:cNvSpPr/>
            <p:nvPr/>
          </p:nvSpPr>
          <p:spPr bwMode="auto">
            <a:xfrm>
              <a:off x="-4061147" y="4168776"/>
              <a:ext cx="169863" cy="101600"/>
            </a:xfrm>
            <a:custGeom>
              <a:avLst/>
              <a:gdLst>
                <a:gd name="T0" fmla="*/ 0 w 57"/>
                <a:gd name="T1" fmla="*/ 1 h 34"/>
                <a:gd name="T2" fmla="*/ 57 w 57"/>
                <a:gd name="T3" fmla="*/ 28 h 34"/>
                <a:gd name="T4" fmla="*/ 0 w 57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4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Freeform 24"/>
            <p:cNvSpPr/>
            <p:nvPr/>
          </p:nvSpPr>
          <p:spPr bwMode="auto">
            <a:xfrm>
              <a:off x="-2575247" y="4179888"/>
              <a:ext cx="46038" cy="46038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6 h 15"/>
                <a:gd name="T6" fmla="*/ 15 w 15"/>
                <a:gd name="T7" fmla="*/ 9 h 15"/>
                <a:gd name="T8" fmla="*/ 0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Freeform 25"/>
            <p:cNvSpPr/>
            <p:nvPr/>
          </p:nvSpPr>
          <p:spPr bwMode="auto">
            <a:xfrm>
              <a:off x="-2727647" y="4183063"/>
              <a:ext cx="260350" cy="220663"/>
            </a:xfrm>
            <a:custGeom>
              <a:avLst/>
              <a:gdLst>
                <a:gd name="T0" fmla="*/ 66 w 87"/>
                <a:gd name="T1" fmla="*/ 5 h 74"/>
                <a:gd name="T2" fmla="*/ 87 w 87"/>
                <a:gd name="T3" fmla="*/ 2 h 74"/>
                <a:gd name="T4" fmla="*/ 48 w 87"/>
                <a:gd name="T5" fmla="*/ 44 h 74"/>
                <a:gd name="T6" fmla="*/ 60 w 87"/>
                <a:gd name="T7" fmla="*/ 50 h 74"/>
                <a:gd name="T8" fmla="*/ 27 w 87"/>
                <a:gd name="T9" fmla="*/ 74 h 74"/>
                <a:gd name="T10" fmla="*/ 54 w 87"/>
                <a:gd name="T11" fmla="*/ 53 h 74"/>
                <a:gd name="T12" fmla="*/ 0 w 87"/>
                <a:gd name="T13" fmla="*/ 68 h 74"/>
                <a:gd name="T14" fmla="*/ 0 w 87"/>
                <a:gd name="T15" fmla="*/ 65 h 74"/>
                <a:gd name="T16" fmla="*/ 84 w 87"/>
                <a:gd name="T17" fmla="*/ 8 h 74"/>
                <a:gd name="T18" fmla="*/ 66 w 87"/>
                <a:gd name="T19" fmla="*/ 8 h 74"/>
                <a:gd name="T20" fmla="*/ 66 w 87"/>
                <a:gd name="T2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74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Freeform 26"/>
            <p:cNvSpPr/>
            <p:nvPr/>
          </p:nvSpPr>
          <p:spPr bwMode="auto">
            <a:xfrm>
              <a:off x="-3721422" y="4287838"/>
              <a:ext cx="152400" cy="263525"/>
            </a:xfrm>
            <a:custGeom>
              <a:avLst/>
              <a:gdLst>
                <a:gd name="T0" fmla="*/ 51 w 51"/>
                <a:gd name="T1" fmla="*/ 87 h 88"/>
                <a:gd name="T2" fmla="*/ 39 w 51"/>
                <a:gd name="T3" fmla="*/ 87 h 88"/>
                <a:gd name="T4" fmla="*/ 36 w 51"/>
                <a:gd name="T5" fmla="*/ 72 h 88"/>
                <a:gd name="T6" fmla="*/ 21 w 51"/>
                <a:gd name="T7" fmla="*/ 75 h 88"/>
                <a:gd name="T8" fmla="*/ 0 w 51"/>
                <a:gd name="T9" fmla="*/ 21 h 88"/>
                <a:gd name="T10" fmla="*/ 12 w 51"/>
                <a:gd name="T11" fmla="*/ 18 h 88"/>
                <a:gd name="T12" fmla="*/ 9 w 51"/>
                <a:gd name="T13" fmla="*/ 0 h 88"/>
                <a:gd name="T14" fmla="*/ 21 w 51"/>
                <a:gd name="T15" fmla="*/ 0 h 88"/>
                <a:gd name="T16" fmla="*/ 12 w 51"/>
                <a:gd name="T17" fmla="*/ 9 h 88"/>
                <a:gd name="T18" fmla="*/ 33 w 51"/>
                <a:gd name="T19" fmla="*/ 15 h 88"/>
                <a:gd name="T20" fmla="*/ 6 w 51"/>
                <a:gd name="T21" fmla="*/ 24 h 88"/>
                <a:gd name="T22" fmla="*/ 27 w 51"/>
                <a:gd name="T23" fmla="*/ 39 h 88"/>
                <a:gd name="T24" fmla="*/ 15 w 51"/>
                <a:gd name="T25" fmla="*/ 51 h 88"/>
                <a:gd name="T26" fmla="*/ 39 w 51"/>
                <a:gd name="T27" fmla="*/ 45 h 88"/>
                <a:gd name="T28" fmla="*/ 21 w 51"/>
                <a:gd name="T29" fmla="*/ 66 h 88"/>
                <a:gd name="T30" fmla="*/ 33 w 51"/>
                <a:gd name="T31" fmla="*/ 69 h 88"/>
                <a:gd name="T32" fmla="*/ 39 w 51"/>
                <a:gd name="T33" fmla="*/ 57 h 88"/>
                <a:gd name="T34" fmla="*/ 51 w 51"/>
                <a:gd name="T35" fmla="*/ 84 h 88"/>
                <a:gd name="T36" fmla="*/ 51 w 51"/>
                <a:gd name="T3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88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Freeform 27"/>
            <p:cNvSpPr/>
            <p:nvPr/>
          </p:nvSpPr>
          <p:spPr bwMode="auto">
            <a:xfrm>
              <a:off x="-3013397" y="4302126"/>
              <a:ext cx="304800" cy="293688"/>
            </a:xfrm>
            <a:custGeom>
              <a:avLst/>
              <a:gdLst>
                <a:gd name="T0" fmla="*/ 3 w 102"/>
                <a:gd name="T1" fmla="*/ 88 h 98"/>
                <a:gd name="T2" fmla="*/ 6 w 102"/>
                <a:gd name="T3" fmla="*/ 88 h 98"/>
                <a:gd name="T4" fmla="*/ 9 w 102"/>
                <a:gd name="T5" fmla="*/ 61 h 98"/>
                <a:gd name="T6" fmla="*/ 30 w 102"/>
                <a:gd name="T7" fmla="*/ 73 h 98"/>
                <a:gd name="T8" fmla="*/ 12 w 102"/>
                <a:gd name="T9" fmla="*/ 52 h 98"/>
                <a:gd name="T10" fmla="*/ 33 w 102"/>
                <a:gd name="T11" fmla="*/ 55 h 98"/>
                <a:gd name="T12" fmla="*/ 24 w 102"/>
                <a:gd name="T13" fmla="*/ 46 h 98"/>
                <a:gd name="T14" fmla="*/ 45 w 102"/>
                <a:gd name="T15" fmla="*/ 34 h 98"/>
                <a:gd name="T16" fmla="*/ 15 w 102"/>
                <a:gd name="T17" fmla="*/ 22 h 98"/>
                <a:gd name="T18" fmla="*/ 36 w 102"/>
                <a:gd name="T19" fmla="*/ 13 h 98"/>
                <a:gd name="T20" fmla="*/ 24 w 102"/>
                <a:gd name="T21" fmla="*/ 7 h 98"/>
                <a:gd name="T22" fmla="*/ 42 w 102"/>
                <a:gd name="T23" fmla="*/ 7 h 98"/>
                <a:gd name="T24" fmla="*/ 51 w 102"/>
                <a:gd name="T25" fmla="*/ 25 h 98"/>
                <a:gd name="T26" fmla="*/ 42 w 102"/>
                <a:gd name="T27" fmla="*/ 58 h 98"/>
                <a:gd name="T28" fmla="*/ 30 w 102"/>
                <a:gd name="T29" fmla="*/ 61 h 98"/>
                <a:gd name="T30" fmla="*/ 24 w 102"/>
                <a:gd name="T31" fmla="*/ 76 h 98"/>
                <a:gd name="T32" fmla="*/ 42 w 102"/>
                <a:gd name="T33" fmla="*/ 94 h 98"/>
                <a:gd name="T34" fmla="*/ 36 w 102"/>
                <a:gd name="T35" fmla="*/ 82 h 98"/>
                <a:gd name="T36" fmla="*/ 78 w 102"/>
                <a:gd name="T37" fmla="*/ 82 h 98"/>
                <a:gd name="T38" fmla="*/ 57 w 102"/>
                <a:gd name="T39" fmla="*/ 70 h 98"/>
                <a:gd name="T40" fmla="*/ 84 w 102"/>
                <a:gd name="T41" fmla="*/ 70 h 98"/>
                <a:gd name="T42" fmla="*/ 102 w 102"/>
                <a:gd name="T43" fmla="*/ 76 h 98"/>
                <a:gd name="T44" fmla="*/ 84 w 102"/>
                <a:gd name="T45" fmla="*/ 76 h 98"/>
                <a:gd name="T46" fmla="*/ 84 w 102"/>
                <a:gd name="T47" fmla="*/ 85 h 98"/>
                <a:gd name="T48" fmla="*/ 45 w 102"/>
                <a:gd name="T49" fmla="*/ 97 h 98"/>
                <a:gd name="T50" fmla="*/ 18 w 102"/>
                <a:gd name="T51" fmla="*/ 76 h 98"/>
                <a:gd name="T52" fmla="*/ 15 w 102"/>
                <a:gd name="T53" fmla="*/ 91 h 98"/>
                <a:gd name="T54" fmla="*/ 0 w 102"/>
                <a:gd name="T55" fmla="*/ 91 h 98"/>
                <a:gd name="T56" fmla="*/ 3 w 102"/>
                <a:gd name="T57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98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avLst/>
              <a:gdLst>
                <a:gd name="T0" fmla="*/ 196 w 206"/>
                <a:gd name="T1" fmla="*/ 102 h 168"/>
                <a:gd name="T2" fmla="*/ 103 w 206"/>
                <a:gd name="T3" fmla="*/ 168 h 168"/>
                <a:gd name="T4" fmla="*/ 10 w 206"/>
                <a:gd name="T5" fmla="*/ 93 h 168"/>
                <a:gd name="T6" fmla="*/ 10 w 206"/>
                <a:gd name="T7" fmla="*/ 90 h 168"/>
                <a:gd name="T8" fmla="*/ 25 w 206"/>
                <a:gd name="T9" fmla="*/ 33 h 168"/>
                <a:gd name="T10" fmla="*/ 31 w 206"/>
                <a:gd name="T11" fmla="*/ 27 h 168"/>
                <a:gd name="T12" fmla="*/ 106 w 206"/>
                <a:gd name="T13" fmla="*/ 36 h 168"/>
                <a:gd name="T14" fmla="*/ 172 w 206"/>
                <a:gd name="T15" fmla="*/ 27 h 168"/>
                <a:gd name="T16" fmla="*/ 181 w 206"/>
                <a:gd name="T17" fmla="*/ 33 h 168"/>
                <a:gd name="T18" fmla="*/ 199 w 206"/>
                <a:gd name="T19" fmla="*/ 99 h 168"/>
                <a:gd name="T20" fmla="*/ 196 w 206"/>
                <a:gd name="T21" fmla="*/ 102 h 168"/>
                <a:gd name="T22" fmla="*/ 13 w 206"/>
                <a:gd name="T23" fmla="*/ 93 h 168"/>
                <a:gd name="T24" fmla="*/ 97 w 206"/>
                <a:gd name="T25" fmla="*/ 165 h 168"/>
                <a:gd name="T26" fmla="*/ 196 w 206"/>
                <a:gd name="T27" fmla="*/ 81 h 168"/>
                <a:gd name="T28" fmla="*/ 103 w 206"/>
                <a:gd name="T29" fmla="*/ 45 h 168"/>
                <a:gd name="T30" fmla="*/ 13 w 206"/>
                <a:gd name="T31" fmla="*/ 9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168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Freeform 29"/>
            <p:cNvSpPr/>
            <p:nvPr/>
          </p:nvSpPr>
          <p:spPr bwMode="auto">
            <a:xfrm>
              <a:off x="-3891284" y="4386263"/>
              <a:ext cx="98425" cy="57150"/>
            </a:xfrm>
            <a:custGeom>
              <a:avLst/>
              <a:gdLst>
                <a:gd name="T0" fmla="*/ 33 w 33"/>
                <a:gd name="T1" fmla="*/ 12 h 19"/>
                <a:gd name="T2" fmla="*/ 3 w 33"/>
                <a:gd name="T3" fmla="*/ 15 h 19"/>
                <a:gd name="T4" fmla="*/ 0 w 33"/>
                <a:gd name="T5" fmla="*/ 9 h 19"/>
                <a:gd name="T6" fmla="*/ 33 w 33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Freeform 30"/>
            <p:cNvSpPr/>
            <p:nvPr/>
          </p:nvSpPr>
          <p:spPr bwMode="auto">
            <a:xfrm>
              <a:off x="-2789559" y="4403726"/>
              <a:ext cx="134938" cy="50800"/>
            </a:xfrm>
            <a:custGeom>
              <a:avLst/>
              <a:gdLst>
                <a:gd name="T0" fmla="*/ 45 w 45"/>
                <a:gd name="T1" fmla="*/ 0 h 17"/>
                <a:gd name="T2" fmla="*/ 0 w 45"/>
                <a:gd name="T3" fmla="*/ 15 h 17"/>
                <a:gd name="T4" fmla="*/ 45 w 45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Freeform 31"/>
            <p:cNvSpPr/>
            <p:nvPr/>
          </p:nvSpPr>
          <p:spPr bwMode="auto">
            <a:xfrm>
              <a:off x="-3932559" y="4467226"/>
              <a:ext cx="255588" cy="98425"/>
            </a:xfrm>
            <a:custGeom>
              <a:avLst/>
              <a:gdLst>
                <a:gd name="T0" fmla="*/ 77 w 86"/>
                <a:gd name="T1" fmla="*/ 33 h 33"/>
                <a:gd name="T2" fmla="*/ 41 w 86"/>
                <a:gd name="T3" fmla="*/ 24 h 33"/>
                <a:gd name="T4" fmla="*/ 44 w 86"/>
                <a:gd name="T5" fmla="*/ 15 h 33"/>
                <a:gd name="T6" fmla="*/ 11 w 86"/>
                <a:gd name="T7" fmla="*/ 3 h 33"/>
                <a:gd name="T8" fmla="*/ 80 w 86"/>
                <a:gd name="T9" fmla="*/ 0 h 33"/>
                <a:gd name="T10" fmla="*/ 47 w 86"/>
                <a:gd name="T11" fmla="*/ 18 h 33"/>
                <a:gd name="T12" fmla="*/ 86 w 86"/>
                <a:gd name="T13" fmla="*/ 18 h 33"/>
                <a:gd name="T14" fmla="*/ 80 w 86"/>
                <a:gd name="T15" fmla="*/ 30 h 33"/>
                <a:gd name="T16" fmla="*/ 77 w 86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3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Freeform 32"/>
            <p:cNvSpPr/>
            <p:nvPr/>
          </p:nvSpPr>
          <p:spPr bwMode="auto">
            <a:xfrm>
              <a:off x="-2762572" y="4494213"/>
              <a:ext cx="98425" cy="41275"/>
            </a:xfrm>
            <a:custGeom>
              <a:avLst/>
              <a:gdLst>
                <a:gd name="T0" fmla="*/ 0 w 33"/>
                <a:gd name="T1" fmla="*/ 6 h 14"/>
                <a:gd name="T2" fmla="*/ 33 w 33"/>
                <a:gd name="T3" fmla="*/ 0 h 14"/>
                <a:gd name="T4" fmla="*/ 18 w 33"/>
                <a:gd name="T5" fmla="*/ 12 h 14"/>
                <a:gd name="T6" fmla="*/ 0 w 3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Freeform 33"/>
            <p:cNvSpPr/>
            <p:nvPr/>
          </p:nvSpPr>
          <p:spPr bwMode="auto">
            <a:xfrm>
              <a:off x="-3702372" y="4527551"/>
              <a:ext cx="61913" cy="61913"/>
            </a:xfrm>
            <a:custGeom>
              <a:avLst/>
              <a:gdLst>
                <a:gd name="T0" fmla="*/ 3 w 21"/>
                <a:gd name="T1" fmla="*/ 10 h 21"/>
                <a:gd name="T2" fmla="*/ 21 w 21"/>
                <a:gd name="T3" fmla="*/ 1 h 21"/>
                <a:gd name="T4" fmla="*/ 0 w 21"/>
                <a:gd name="T5" fmla="*/ 13 h 21"/>
                <a:gd name="T6" fmla="*/ 3 w 21"/>
                <a:gd name="T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Freeform 35"/>
            <p:cNvSpPr/>
            <p:nvPr/>
          </p:nvSpPr>
          <p:spPr bwMode="auto">
            <a:xfrm>
              <a:off x="-4118297" y="4175126"/>
              <a:ext cx="236538" cy="223838"/>
            </a:xfrm>
            <a:custGeom>
              <a:avLst/>
              <a:gdLst>
                <a:gd name="T0" fmla="*/ 79 w 79"/>
                <a:gd name="T1" fmla="*/ 59 h 75"/>
                <a:gd name="T2" fmla="*/ 37 w 79"/>
                <a:gd name="T3" fmla="*/ 50 h 75"/>
                <a:gd name="T4" fmla="*/ 58 w 79"/>
                <a:gd name="T5" fmla="*/ 68 h 75"/>
                <a:gd name="T6" fmla="*/ 28 w 79"/>
                <a:gd name="T7" fmla="*/ 53 h 75"/>
                <a:gd name="T8" fmla="*/ 40 w 79"/>
                <a:gd name="T9" fmla="*/ 47 h 75"/>
                <a:gd name="T10" fmla="*/ 1 w 79"/>
                <a:gd name="T11" fmla="*/ 2 h 75"/>
                <a:gd name="T12" fmla="*/ 22 w 79"/>
                <a:gd name="T13" fmla="*/ 5 h 75"/>
                <a:gd name="T14" fmla="*/ 7 w 79"/>
                <a:gd name="T15" fmla="*/ 8 h 75"/>
                <a:gd name="T16" fmla="*/ 79 w 79"/>
                <a:gd name="T17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5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Freeform 36"/>
            <p:cNvSpPr/>
            <p:nvPr/>
          </p:nvSpPr>
          <p:spPr bwMode="auto">
            <a:xfrm>
              <a:off x="-3977009" y="4430713"/>
              <a:ext cx="201613" cy="53975"/>
            </a:xfrm>
            <a:custGeom>
              <a:avLst/>
              <a:gdLst>
                <a:gd name="T0" fmla="*/ 29 w 68"/>
                <a:gd name="T1" fmla="*/ 0 h 18"/>
                <a:gd name="T2" fmla="*/ 68 w 68"/>
                <a:gd name="T3" fmla="*/ 6 h 18"/>
                <a:gd name="T4" fmla="*/ 14 w 68"/>
                <a:gd name="T5" fmla="*/ 0 h 18"/>
                <a:gd name="T6" fmla="*/ 29 w 6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Freeform 40"/>
            <p:cNvSpPr/>
            <p:nvPr/>
          </p:nvSpPr>
          <p:spPr bwMode="auto">
            <a:xfrm>
              <a:off x="-2799084" y="4449763"/>
              <a:ext cx="171450" cy="47625"/>
            </a:xfrm>
            <a:custGeom>
              <a:avLst/>
              <a:gdLst>
                <a:gd name="T0" fmla="*/ 57 w 57"/>
                <a:gd name="T1" fmla="*/ 0 h 16"/>
                <a:gd name="T2" fmla="*/ 0 w 57"/>
                <a:gd name="T3" fmla="*/ 9 h 16"/>
                <a:gd name="T4" fmla="*/ 57 w 5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6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3275856" y="-3409121"/>
            <a:ext cx="1897785" cy="5546541"/>
            <a:chOff x="-4284984" y="-854075"/>
            <a:chExt cx="1949450" cy="5697538"/>
          </a:xfrm>
          <a:effectLst>
            <a:outerShdw blurRad="101600" dist="12700" sx="102000" sy="102000" algn="l" rotWithShape="0">
              <a:prstClr val="black">
                <a:alpha val="93000"/>
              </a:prstClr>
            </a:outerShdw>
          </a:effectLst>
        </p:grpSpPr>
        <p:sp>
          <p:nvSpPr>
            <p:cNvPr id="191" name="Freeform 15"/>
            <p:cNvSpPr/>
            <p:nvPr/>
          </p:nvSpPr>
          <p:spPr bwMode="auto">
            <a:xfrm>
              <a:off x="-3599184" y="4270376"/>
              <a:ext cx="592138" cy="492125"/>
            </a:xfrm>
            <a:custGeom>
              <a:avLst/>
              <a:gdLst>
                <a:gd name="T0" fmla="*/ 103 w 198"/>
                <a:gd name="T1" fmla="*/ 45 h 165"/>
                <a:gd name="T2" fmla="*/ 196 w 198"/>
                <a:gd name="T3" fmla="*/ 81 h 165"/>
                <a:gd name="T4" fmla="*/ 97 w 198"/>
                <a:gd name="T5" fmla="*/ 165 h 165"/>
                <a:gd name="T6" fmla="*/ 13 w 198"/>
                <a:gd name="T7" fmla="*/ 93 h 165"/>
                <a:gd name="T8" fmla="*/ 103 w 198"/>
                <a:gd name="T9" fmla="*/ 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65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avLst/>
              <a:gdLst>
                <a:gd name="T0" fmla="*/ 342 w 653"/>
                <a:gd name="T1" fmla="*/ 80 h 1907"/>
                <a:gd name="T2" fmla="*/ 342 w 653"/>
                <a:gd name="T3" fmla="*/ 1643 h 1907"/>
                <a:gd name="T4" fmla="*/ 516 w 653"/>
                <a:gd name="T5" fmla="*/ 1643 h 1907"/>
                <a:gd name="T6" fmla="*/ 624 w 653"/>
                <a:gd name="T7" fmla="*/ 1700 h 1907"/>
                <a:gd name="T8" fmla="*/ 552 w 653"/>
                <a:gd name="T9" fmla="*/ 1805 h 1907"/>
                <a:gd name="T10" fmla="*/ 330 w 653"/>
                <a:gd name="T11" fmla="*/ 1907 h 1907"/>
                <a:gd name="T12" fmla="*/ 102 w 653"/>
                <a:gd name="T13" fmla="*/ 1769 h 1907"/>
                <a:gd name="T14" fmla="*/ 51 w 653"/>
                <a:gd name="T15" fmla="*/ 1676 h 1907"/>
                <a:gd name="T16" fmla="*/ 108 w 653"/>
                <a:gd name="T17" fmla="*/ 1598 h 1907"/>
                <a:gd name="T18" fmla="*/ 327 w 653"/>
                <a:gd name="T19" fmla="*/ 1730 h 1907"/>
                <a:gd name="T20" fmla="*/ 330 w 653"/>
                <a:gd name="T21" fmla="*/ 1655 h 1907"/>
                <a:gd name="T22" fmla="*/ 330 w 653"/>
                <a:gd name="T23" fmla="*/ 572 h 1907"/>
                <a:gd name="T24" fmla="*/ 333 w 653"/>
                <a:gd name="T25" fmla="*/ 152 h 1907"/>
                <a:gd name="T26" fmla="*/ 336 w 653"/>
                <a:gd name="T27" fmla="*/ 26 h 1907"/>
                <a:gd name="T28" fmla="*/ 75 w 653"/>
                <a:gd name="T29" fmla="*/ 1676 h 1907"/>
                <a:gd name="T30" fmla="*/ 45 w 653"/>
                <a:gd name="T31" fmla="*/ 1571 h 1907"/>
                <a:gd name="T32" fmla="*/ 63 w 653"/>
                <a:gd name="T33" fmla="*/ 1643 h 1907"/>
                <a:gd name="T34" fmla="*/ 132 w 653"/>
                <a:gd name="T35" fmla="*/ 1709 h 1907"/>
                <a:gd name="T36" fmla="*/ 57 w 653"/>
                <a:gd name="T37" fmla="*/ 1685 h 1907"/>
                <a:gd name="T38" fmla="*/ 114 w 653"/>
                <a:gd name="T39" fmla="*/ 1751 h 1907"/>
                <a:gd name="T40" fmla="*/ 63 w 653"/>
                <a:gd name="T41" fmla="*/ 1691 h 1907"/>
                <a:gd name="T42" fmla="*/ 165 w 653"/>
                <a:gd name="T43" fmla="*/ 1766 h 1907"/>
                <a:gd name="T44" fmla="*/ 171 w 653"/>
                <a:gd name="T45" fmla="*/ 1775 h 1907"/>
                <a:gd name="T46" fmla="*/ 198 w 653"/>
                <a:gd name="T47" fmla="*/ 1811 h 1907"/>
                <a:gd name="T48" fmla="*/ 198 w 653"/>
                <a:gd name="T49" fmla="*/ 1781 h 1907"/>
                <a:gd name="T50" fmla="*/ 159 w 653"/>
                <a:gd name="T51" fmla="*/ 1805 h 1907"/>
                <a:gd name="T52" fmla="*/ 198 w 653"/>
                <a:gd name="T53" fmla="*/ 1811 h 1907"/>
                <a:gd name="T54" fmla="*/ 222 w 653"/>
                <a:gd name="T55" fmla="*/ 1790 h 1907"/>
                <a:gd name="T56" fmla="*/ 204 w 653"/>
                <a:gd name="T57" fmla="*/ 1772 h 1907"/>
                <a:gd name="T58" fmla="*/ 222 w 653"/>
                <a:gd name="T59" fmla="*/ 1736 h 1907"/>
                <a:gd name="T60" fmla="*/ 198 w 653"/>
                <a:gd name="T61" fmla="*/ 1721 h 1907"/>
                <a:gd name="T62" fmla="*/ 210 w 653"/>
                <a:gd name="T63" fmla="*/ 1796 h 1907"/>
                <a:gd name="T64" fmla="*/ 240 w 653"/>
                <a:gd name="T65" fmla="*/ 1808 h 1907"/>
                <a:gd name="T66" fmla="*/ 441 w 653"/>
                <a:gd name="T67" fmla="*/ 1817 h 1907"/>
                <a:gd name="T68" fmla="*/ 510 w 653"/>
                <a:gd name="T69" fmla="*/ 1811 h 1907"/>
                <a:gd name="T70" fmla="*/ 543 w 653"/>
                <a:gd name="T71" fmla="*/ 1790 h 1907"/>
                <a:gd name="T72" fmla="*/ 504 w 653"/>
                <a:gd name="T73" fmla="*/ 1808 h 1907"/>
                <a:gd name="T74" fmla="*/ 450 w 653"/>
                <a:gd name="T75" fmla="*/ 1802 h 1907"/>
                <a:gd name="T76" fmla="*/ 477 w 653"/>
                <a:gd name="T77" fmla="*/ 1751 h 1907"/>
                <a:gd name="T78" fmla="*/ 462 w 653"/>
                <a:gd name="T79" fmla="*/ 1739 h 1907"/>
                <a:gd name="T80" fmla="*/ 450 w 653"/>
                <a:gd name="T81" fmla="*/ 1772 h 1907"/>
                <a:gd name="T82" fmla="*/ 456 w 653"/>
                <a:gd name="T83" fmla="*/ 1799 h 1907"/>
                <a:gd name="T84" fmla="*/ 429 w 653"/>
                <a:gd name="T85" fmla="*/ 1814 h 1907"/>
                <a:gd name="T86" fmla="*/ 402 w 653"/>
                <a:gd name="T87" fmla="*/ 1742 h 1907"/>
                <a:gd name="T88" fmla="*/ 156 w 653"/>
                <a:gd name="T89" fmla="*/ 1661 h 1907"/>
                <a:gd name="T90" fmla="*/ 255 w 653"/>
                <a:gd name="T91" fmla="*/ 1748 h 1907"/>
                <a:gd name="T92" fmla="*/ 555 w 653"/>
                <a:gd name="T93" fmla="*/ 1775 h 1907"/>
                <a:gd name="T94" fmla="*/ 546 w 653"/>
                <a:gd name="T95" fmla="*/ 1760 h 1907"/>
                <a:gd name="T96" fmla="*/ 576 w 653"/>
                <a:gd name="T97" fmla="*/ 1739 h 1907"/>
                <a:gd name="T98" fmla="*/ 570 w 653"/>
                <a:gd name="T99" fmla="*/ 1730 h 1907"/>
                <a:gd name="T100" fmla="*/ 588 w 653"/>
                <a:gd name="T101" fmla="*/ 1685 h 1907"/>
                <a:gd name="T102" fmla="*/ 618 w 653"/>
                <a:gd name="T103" fmla="*/ 1565 h 1907"/>
                <a:gd name="T104" fmla="*/ 546 w 653"/>
                <a:gd name="T105" fmla="*/ 1685 h 1907"/>
                <a:gd name="T106" fmla="*/ 573 w 653"/>
                <a:gd name="T107" fmla="*/ 1700 h 1907"/>
                <a:gd name="T108" fmla="*/ 522 w 653"/>
                <a:gd name="T109" fmla="*/ 1751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3" h="1907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Freeform 17"/>
            <p:cNvSpPr/>
            <p:nvPr/>
          </p:nvSpPr>
          <p:spPr bwMode="auto">
            <a:xfrm>
              <a:off x="-4204022" y="3821113"/>
              <a:ext cx="303213" cy="365125"/>
            </a:xfrm>
            <a:custGeom>
              <a:avLst/>
              <a:gdLst>
                <a:gd name="T0" fmla="*/ 15 w 102"/>
                <a:gd name="T1" fmla="*/ 0 h 122"/>
                <a:gd name="T2" fmla="*/ 93 w 102"/>
                <a:gd name="T3" fmla="*/ 66 h 122"/>
                <a:gd name="T4" fmla="*/ 18 w 102"/>
                <a:gd name="T5" fmla="*/ 6 h 122"/>
                <a:gd name="T6" fmla="*/ 102 w 102"/>
                <a:gd name="T7" fmla="*/ 117 h 122"/>
                <a:gd name="T8" fmla="*/ 24 w 102"/>
                <a:gd name="T9" fmla="*/ 81 h 122"/>
                <a:gd name="T10" fmla="*/ 48 w 102"/>
                <a:gd name="T11" fmla="*/ 111 h 122"/>
                <a:gd name="T12" fmla="*/ 21 w 102"/>
                <a:gd name="T13" fmla="*/ 78 h 122"/>
                <a:gd name="T14" fmla="*/ 36 w 102"/>
                <a:gd name="T15" fmla="*/ 78 h 122"/>
                <a:gd name="T16" fmla="*/ 15 w 102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2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18"/>
            <p:cNvSpPr/>
            <p:nvPr/>
          </p:nvSpPr>
          <p:spPr bwMode="auto">
            <a:xfrm>
              <a:off x="-2691134" y="3821113"/>
              <a:ext cx="301625" cy="457200"/>
            </a:xfrm>
            <a:custGeom>
              <a:avLst/>
              <a:gdLst>
                <a:gd name="T0" fmla="*/ 39 w 101"/>
                <a:gd name="T1" fmla="*/ 135 h 153"/>
                <a:gd name="T2" fmla="*/ 0 w 101"/>
                <a:gd name="T3" fmla="*/ 153 h 153"/>
                <a:gd name="T4" fmla="*/ 81 w 101"/>
                <a:gd name="T5" fmla="*/ 84 h 153"/>
                <a:gd name="T6" fmla="*/ 12 w 101"/>
                <a:gd name="T7" fmla="*/ 120 h 153"/>
                <a:gd name="T8" fmla="*/ 84 w 101"/>
                <a:gd name="T9" fmla="*/ 9 h 153"/>
                <a:gd name="T10" fmla="*/ 3 w 101"/>
                <a:gd name="T11" fmla="*/ 81 h 153"/>
                <a:gd name="T12" fmla="*/ 84 w 101"/>
                <a:gd name="T13" fmla="*/ 0 h 153"/>
                <a:gd name="T14" fmla="*/ 66 w 101"/>
                <a:gd name="T15" fmla="*/ 78 h 153"/>
                <a:gd name="T16" fmla="*/ 84 w 101"/>
                <a:gd name="T17" fmla="*/ 78 h 153"/>
                <a:gd name="T18" fmla="*/ 54 w 101"/>
                <a:gd name="T19" fmla="*/ 120 h 153"/>
                <a:gd name="T20" fmla="*/ 39 w 101"/>
                <a:gd name="T21" fmla="*/ 13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53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19"/>
            <p:cNvSpPr/>
            <p:nvPr/>
          </p:nvSpPr>
          <p:spPr bwMode="auto">
            <a:xfrm>
              <a:off x="-3873822" y="4057651"/>
              <a:ext cx="63500" cy="68263"/>
            </a:xfrm>
            <a:custGeom>
              <a:avLst/>
              <a:gdLst>
                <a:gd name="T0" fmla="*/ 21 w 21"/>
                <a:gd name="T1" fmla="*/ 23 h 23"/>
                <a:gd name="T2" fmla="*/ 0 w 21"/>
                <a:gd name="T3" fmla="*/ 8 h 23"/>
                <a:gd name="T4" fmla="*/ 18 w 21"/>
                <a:gd name="T5" fmla="*/ 17 h 23"/>
                <a:gd name="T6" fmla="*/ 21 w 2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20"/>
            <p:cNvSpPr/>
            <p:nvPr/>
          </p:nvSpPr>
          <p:spPr bwMode="auto">
            <a:xfrm>
              <a:off x="-2816547" y="4376738"/>
              <a:ext cx="88900" cy="36513"/>
            </a:xfrm>
            <a:custGeom>
              <a:avLst/>
              <a:gdLst>
                <a:gd name="T0" fmla="*/ 30 w 30"/>
                <a:gd name="T1" fmla="*/ 3 h 12"/>
                <a:gd name="T2" fmla="*/ 6 w 30"/>
                <a:gd name="T3" fmla="*/ 6 h 12"/>
                <a:gd name="T4" fmla="*/ 30 w 30"/>
                <a:gd name="T5" fmla="*/ 0 h 12"/>
                <a:gd name="T6" fmla="*/ 30 w 30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21"/>
            <p:cNvSpPr/>
            <p:nvPr/>
          </p:nvSpPr>
          <p:spPr bwMode="auto">
            <a:xfrm>
              <a:off x="-3819847" y="4108451"/>
              <a:ext cx="314325" cy="260350"/>
            </a:xfrm>
            <a:custGeom>
              <a:avLst/>
              <a:gdLst>
                <a:gd name="T0" fmla="*/ 3 w 105"/>
                <a:gd name="T1" fmla="*/ 6 h 87"/>
                <a:gd name="T2" fmla="*/ 0 w 105"/>
                <a:gd name="T3" fmla="*/ 0 h 87"/>
                <a:gd name="T4" fmla="*/ 105 w 105"/>
                <a:gd name="T5" fmla="*/ 81 h 87"/>
                <a:gd name="T6" fmla="*/ 99 w 105"/>
                <a:gd name="T7" fmla="*/ 87 h 87"/>
                <a:gd name="T8" fmla="*/ 3 w 105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7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Freeform 22"/>
            <p:cNvSpPr/>
            <p:nvPr/>
          </p:nvSpPr>
          <p:spPr bwMode="auto">
            <a:xfrm>
              <a:off x="-3084834" y="4108451"/>
              <a:ext cx="339725" cy="260350"/>
            </a:xfrm>
            <a:custGeom>
              <a:avLst/>
              <a:gdLst>
                <a:gd name="T0" fmla="*/ 0 w 114"/>
                <a:gd name="T1" fmla="*/ 81 h 87"/>
                <a:gd name="T2" fmla="*/ 114 w 114"/>
                <a:gd name="T3" fmla="*/ 0 h 87"/>
                <a:gd name="T4" fmla="*/ 9 w 114"/>
                <a:gd name="T5" fmla="*/ 87 h 87"/>
                <a:gd name="T6" fmla="*/ 0 w 114"/>
                <a:gd name="T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87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Freeform 23"/>
            <p:cNvSpPr/>
            <p:nvPr/>
          </p:nvSpPr>
          <p:spPr bwMode="auto">
            <a:xfrm>
              <a:off x="-4061147" y="4168776"/>
              <a:ext cx="169863" cy="101600"/>
            </a:xfrm>
            <a:custGeom>
              <a:avLst/>
              <a:gdLst>
                <a:gd name="T0" fmla="*/ 0 w 57"/>
                <a:gd name="T1" fmla="*/ 1 h 34"/>
                <a:gd name="T2" fmla="*/ 57 w 57"/>
                <a:gd name="T3" fmla="*/ 28 h 34"/>
                <a:gd name="T4" fmla="*/ 0 w 57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4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Freeform 24"/>
            <p:cNvSpPr/>
            <p:nvPr/>
          </p:nvSpPr>
          <p:spPr bwMode="auto">
            <a:xfrm>
              <a:off x="-2575247" y="4179888"/>
              <a:ext cx="46038" cy="46038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6 h 15"/>
                <a:gd name="T6" fmla="*/ 15 w 15"/>
                <a:gd name="T7" fmla="*/ 9 h 15"/>
                <a:gd name="T8" fmla="*/ 0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Freeform 25"/>
            <p:cNvSpPr/>
            <p:nvPr/>
          </p:nvSpPr>
          <p:spPr bwMode="auto">
            <a:xfrm>
              <a:off x="-2727647" y="4183063"/>
              <a:ext cx="260350" cy="220663"/>
            </a:xfrm>
            <a:custGeom>
              <a:avLst/>
              <a:gdLst>
                <a:gd name="T0" fmla="*/ 66 w 87"/>
                <a:gd name="T1" fmla="*/ 5 h 74"/>
                <a:gd name="T2" fmla="*/ 87 w 87"/>
                <a:gd name="T3" fmla="*/ 2 h 74"/>
                <a:gd name="T4" fmla="*/ 48 w 87"/>
                <a:gd name="T5" fmla="*/ 44 h 74"/>
                <a:gd name="T6" fmla="*/ 60 w 87"/>
                <a:gd name="T7" fmla="*/ 50 h 74"/>
                <a:gd name="T8" fmla="*/ 27 w 87"/>
                <a:gd name="T9" fmla="*/ 74 h 74"/>
                <a:gd name="T10" fmla="*/ 54 w 87"/>
                <a:gd name="T11" fmla="*/ 53 h 74"/>
                <a:gd name="T12" fmla="*/ 0 w 87"/>
                <a:gd name="T13" fmla="*/ 68 h 74"/>
                <a:gd name="T14" fmla="*/ 0 w 87"/>
                <a:gd name="T15" fmla="*/ 65 h 74"/>
                <a:gd name="T16" fmla="*/ 84 w 87"/>
                <a:gd name="T17" fmla="*/ 8 h 74"/>
                <a:gd name="T18" fmla="*/ 66 w 87"/>
                <a:gd name="T19" fmla="*/ 8 h 74"/>
                <a:gd name="T20" fmla="*/ 66 w 87"/>
                <a:gd name="T2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74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Freeform 26"/>
            <p:cNvSpPr/>
            <p:nvPr/>
          </p:nvSpPr>
          <p:spPr bwMode="auto">
            <a:xfrm>
              <a:off x="-3721422" y="4287838"/>
              <a:ext cx="152400" cy="263525"/>
            </a:xfrm>
            <a:custGeom>
              <a:avLst/>
              <a:gdLst>
                <a:gd name="T0" fmla="*/ 51 w 51"/>
                <a:gd name="T1" fmla="*/ 87 h 88"/>
                <a:gd name="T2" fmla="*/ 39 w 51"/>
                <a:gd name="T3" fmla="*/ 87 h 88"/>
                <a:gd name="T4" fmla="*/ 36 w 51"/>
                <a:gd name="T5" fmla="*/ 72 h 88"/>
                <a:gd name="T6" fmla="*/ 21 w 51"/>
                <a:gd name="T7" fmla="*/ 75 h 88"/>
                <a:gd name="T8" fmla="*/ 0 w 51"/>
                <a:gd name="T9" fmla="*/ 21 h 88"/>
                <a:gd name="T10" fmla="*/ 12 w 51"/>
                <a:gd name="T11" fmla="*/ 18 h 88"/>
                <a:gd name="T12" fmla="*/ 9 w 51"/>
                <a:gd name="T13" fmla="*/ 0 h 88"/>
                <a:gd name="T14" fmla="*/ 21 w 51"/>
                <a:gd name="T15" fmla="*/ 0 h 88"/>
                <a:gd name="T16" fmla="*/ 12 w 51"/>
                <a:gd name="T17" fmla="*/ 9 h 88"/>
                <a:gd name="T18" fmla="*/ 33 w 51"/>
                <a:gd name="T19" fmla="*/ 15 h 88"/>
                <a:gd name="T20" fmla="*/ 6 w 51"/>
                <a:gd name="T21" fmla="*/ 24 h 88"/>
                <a:gd name="T22" fmla="*/ 27 w 51"/>
                <a:gd name="T23" fmla="*/ 39 h 88"/>
                <a:gd name="T24" fmla="*/ 15 w 51"/>
                <a:gd name="T25" fmla="*/ 51 h 88"/>
                <a:gd name="T26" fmla="*/ 39 w 51"/>
                <a:gd name="T27" fmla="*/ 45 h 88"/>
                <a:gd name="T28" fmla="*/ 21 w 51"/>
                <a:gd name="T29" fmla="*/ 66 h 88"/>
                <a:gd name="T30" fmla="*/ 33 w 51"/>
                <a:gd name="T31" fmla="*/ 69 h 88"/>
                <a:gd name="T32" fmla="*/ 39 w 51"/>
                <a:gd name="T33" fmla="*/ 57 h 88"/>
                <a:gd name="T34" fmla="*/ 51 w 51"/>
                <a:gd name="T35" fmla="*/ 84 h 88"/>
                <a:gd name="T36" fmla="*/ 51 w 51"/>
                <a:gd name="T3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88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Freeform 27"/>
            <p:cNvSpPr/>
            <p:nvPr/>
          </p:nvSpPr>
          <p:spPr bwMode="auto">
            <a:xfrm>
              <a:off x="-3013397" y="4302126"/>
              <a:ext cx="304800" cy="293688"/>
            </a:xfrm>
            <a:custGeom>
              <a:avLst/>
              <a:gdLst>
                <a:gd name="T0" fmla="*/ 3 w 102"/>
                <a:gd name="T1" fmla="*/ 88 h 98"/>
                <a:gd name="T2" fmla="*/ 6 w 102"/>
                <a:gd name="T3" fmla="*/ 88 h 98"/>
                <a:gd name="T4" fmla="*/ 9 w 102"/>
                <a:gd name="T5" fmla="*/ 61 h 98"/>
                <a:gd name="T6" fmla="*/ 30 w 102"/>
                <a:gd name="T7" fmla="*/ 73 h 98"/>
                <a:gd name="T8" fmla="*/ 12 w 102"/>
                <a:gd name="T9" fmla="*/ 52 h 98"/>
                <a:gd name="T10" fmla="*/ 33 w 102"/>
                <a:gd name="T11" fmla="*/ 55 h 98"/>
                <a:gd name="T12" fmla="*/ 24 w 102"/>
                <a:gd name="T13" fmla="*/ 46 h 98"/>
                <a:gd name="T14" fmla="*/ 45 w 102"/>
                <a:gd name="T15" fmla="*/ 34 h 98"/>
                <a:gd name="T16" fmla="*/ 15 w 102"/>
                <a:gd name="T17" fmla="*/ 22 h 98"/>
                <a:gd name="T18" fmla="*/ 36 w 102"/>
                <a:gd name="T19" fmla="*/ 13 h 98"/>
                <a:gd name="T20" fmla="*/ 24 w 102"/>
                <a:gd name="T21" fmla="*/ 7 h 98"/>
                <a:gd name="T22" fmla="*/ 42 w 102"/>
                <a:gd name="T23" fmla="*/ 7 h 98"/>
                <a:gd name="T24" fmla="*/ 51 w 102"/>
                <a:gd name="T25" fmla="*/ 25 h 98"/>
                <a:gd name="T26" fmla="*/ 42 w 102"/>
                <a:gd name="T27" fmla="*/ 58 h 98"/>
                <a:gd name="T28" fmla="*/ 30 w 102"/>
                <a:gd name="T29" fmla="*/ 61 h 98"/>
                <a:gd name="T30" fmla="*/ 24 w 102"/>
                <a:gd name="T31" fmla="*/ 76 h 98"/>
                <a:gd name="T32" fmla="*/ 42 w 102"/>
                <a:gd name="T33" fmla="*/ 94 h 98"/>
                <a:gd name="T34" fmla="*/ 36 w 102"/>
                <a:gd name="T35" fmla="*/ 82 h 98"/>
                <a:gd name="T36" fmla="*/ 78 w 102"/>
                <a:gd name="T37" fmla="*/ 82 h 98"/>
                <a:gd name="T38" fmla="*/ 57 w 102"/>
                <a:gd name="T39" fmla="*/ 70 h 98"/>
                <a:gd name="T40" fmla="*/ 84 w 102"/>
                <a:gd name="T41" fmla="*/ 70 h 98"/>
                <a:gd name="T42" fmla="*/ 102 w 102"/>
                <a:gd name="T43" fmla="*/ 76 h 98"/>
                <a:gd name="T44" fmla="*/ 84 w 102"/>
                <a:gd name="T45" fmla="*/ 76 h 98"/>
                <a:gd name="T46" fmla="*/ 84 w 102"/>
                <a:gd name="T47" fmla="*/ 85 h 98"/>
                <a:gd name="T48" fmla="*/ 45 w 102"/>
                <a:gd name="T49" fmla="*/ 97 h 98"/>
                <a:gd name="T50" fmla="*/ 18 w 102"/>
                <a:gd name="T51" fmla="*/ 76 h 98"/>
                <a:gd name="T52" fmla="*/ 15 w 102"/>
                <a:gd name="T53" fmla="*/ 91 h 98"/>
                <a:gd name="T54" fmla="*/ 0 w 102"/>
                <a:gd name="T55" fmla="*/ 91 h 98"/>
                <a:gd name="T56" fmla="*/ 3 w 102"/>
                <a:gd name="T57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98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avLst/>
              <a:gdLst>
                <a:gd name="T0" fmla="*/ 196 w 206"/>
                <a:gd name="T1" fmla="*/ 102 h 168"/>
                <a:gd name="T2" fmla="*/ 103 w 206"/>
                <a:gd name="T3" fmla="*/ 168 h 168"/>
                <a:gd name="T4" fmla="*/ 10 w 206"/>
                <a:gd name="T5" fmla="*/ 93 h 168"/>
                <a:gd name="T6" fmla="*/ 10 w 206"/>
                <a:gd name="T7" fmla="*/ 90 h 168"/>
                <a:gd name="T8" fmla="*/ 25 w 206"/>
                <a:gd name="T9" fmla="*/ 33 h 168"/>
                <a:gd name="T10" fmla="*/ 31 w 206"/>
                <a:gd name="T11" fmla="*/ 27 h 168"/>
                <a:gd name="T12" fmla="*/ 106 w 206"/>
                <a:gd name="T13" fmla="*/ 36 h 168"/>
                <a:gd name="T14" fmla="*/ 172 w 206"/>
                <a:gd name="T15" fmla="*/ 27 h 168"/>
                <a:gd name="T16" fmla="*/ 181 w 206"/>
                <a:gd name="T17" fmla="*/ 33 h 168"/>
                <a:gd name="T18" fmla="*/ 199 w 206"/>
                <a:gd name="T19" fmla="*/ 99 h 168"/>
                <a:gd name="T20" fmla="*/ 196 w 206"/>
                <a:gd name="T21" fmla="*/ 102 h 168"/>
                <a:gd name="T22" fmla="*/ 13 w 206"/>
                <a:gd name="T23" fmla="*/ 93 h 168"/>
                <a:gd name="T24" fmla="*/ 97 w 206"/>
                <a:gd name="T25" fmla="*/ 165 h 168"/>
                <a:gd name="T26" fmla="*/ 196 w 206"/>
                <a:gd name="T27" fmla="*/ 81 h 168"/>
                <a:gd name="T28" fmla="*/ 103 w 206"/>
                <a:gd name="T29" fmla="*/ 45 h 168"/>
                <a:gd name="T30" fmla="*/ 13 w 206"/>
                <a:gd name="T31" fmla="*/ 9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168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Freeform 29"/>
            <p:cNvSpPr/>
            <p:nvPr/>
          </p:nvSpPr>
          <p:spPr bwMode="auto">
            <a:xfrm>
              <a:off x="-3891284" y="4386263"/>
              <a:ext cx="98425" cy="57150"/>
            </a:xfrm>
            <a:custGeom>
              <a:avLst/>
              <a:gdLst>
                <a:gd name="T0" fmla="*/ 33 w 33"/>
                <a:gd name="T1" fmla="*/ 12 h 19"/>
                <a:gd name="T2" fmla="*/ 3 w 33"/>
                <a:gd name="T3" fmla="*/ 15 h 19"/>
                <a:gd name="T4" fmla="*/ 0 w 33"/>
                <a:gd name="T5" fmla="*/ 9 h 19"/>
                <a:gd name="T6" fmla="*/ 33 w 33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Freeform 30"/>
            <p:cNvSpPr/>
            <p:nvPr/>
          </p:nvSpPr>
          <p:spPr bwMode="auto">
            <a:xfrm>
              <a:off x="-2789559" y="4403726"/>
              <a:ext cx="134938" cy="50800"/>
            </a:xfrm>
            <a:custGeom>
              <a:avLst/>
              <a:gdLst>
                <a:gd name="T0" fmla="*/ 45 w 45"/>
                <a:gd name="T1" fmla="*/ 0 h 17"/>
                <a:gd name="T2" fmla="*/ 0 w 45"/>
                <a:gd name="T3" fmla="*/ 15 h 17"/>
                <a:gd name="T4" fmla="*/ 45 w 45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Freeform 31"/>
            <p:cNvSpPr/>
            <p:nvPr/>
          </p:nvSpPr>
          <p:spPr bwMode="auto">
            <a:xfrm>
              <a:off x="-3932559" y="4467226"/>
              <a:ext cx="255588" cy="98425"/>
            </a:xfrm>
            <a:custGeom>
              <a:avLst/>
              <a:gdLst>
                <a:gd name="T0" fmla="*/ 77 w 86"/>
                <a:gd name="T1" fmla="*/ 33 h 33"/>
                <a:gd name="T2" fmla="*/ 41 w 86"/>
                <a:gd name="T3" fmla="*/ 24 h 33"/>
                <a:gd name="T4" fmla="*/ 44 w 86"/>
                <a:gd name="T5" fmla="*/ 15 h 33"/>
                <a:gd name="T6" fmla="*/ 11 w 86"/>
                <a:gd name="T7" fmla="*/ 3 h 33"/>
                <a:gd name="T8" fmla="*/ 80 w 86"/>
                <a:gd name="T9" fmla="*/ 0 h 33"/>
                <a:gd name="T10" fmla="*/ 47 w 86"/>
                <a:gd name="T11" fmla="*/ 18 h 33"/>
                <a:gd name="T12" fmla="*/ 86 w 86"/>
                <a:gd name="T13" fmla="*/ 18 h 33"/>
                <a:gd name="T14" fmla="*/ 80 w 86"/>
                <a:gd name="T15" fmla="*/ 30 h 33"/>
                <a:gd name="T16" fmla="*/ 77 w 86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3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Freeform 32"/>
            <p:cNvSpPr/>
            <p:nvPr/>
          </p:nvSpPr>
          <p:spPr bwMode="auto">
            <a:xfrm>
              <a:off x="-2762572" y="4494213"/>
              <a:ext cx="98425" cy="41275"/>
            </a:xfrm>
            <a:custGeom>
              <a:avLst/>
              <a:gdLst>
                <a:gd name="T0" fmla="*/ 0 w 33"/>
                <a:gd name="T1" fmla="*/ 6 h 14"/>
                <a:gd name="T2" fmla="*/ 33 w 33"/>
                <a:gd name="T3" fmla="*/ 0 h 14"/>
                <a:gd name="T4" fmla="*/ 18 w 33"/>
                <a:gd name="T5" fmla="*/ 12 h 14"/>
                <a:gd name="T6" fmla="*/ 0 w 3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Freeform 33"/>
            <p:cNvSpPr/>
            <p:nvPr/>
          </p:nvSpPr>
          <p:spPr bwMode="auto">
            <a:xfrm>
              <a:off x="-3702372" y="4527551"/>
              <a:ext cx="61913" cy="61913"/>
            </a:xfrm>
            <a:custGeom>
              <a:avLst/>
              <a:gdLst>
                <a:gd name="T0" fmla="*/ 3 w 21"/>
                <a:gd name="T1" fmla="*/ 10 h 21"/>
                <a:gd name="T2" fmla="*/ 21 w 21"/>
                <a:gd name="T3" fmla="*/ 1 h 21"/>
                <a:gd name="T4" fmla="*/ 0 w 21"/>
                <a:gd name="T5" fmla="*/ 13 h 21"/>
                <a:gd name="T6" fmla="*/ 3 w 21"/>
                <a:gd name="T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Freeform 35"/>
            <p:cNvSpPr/>
            <p:nvPr/>
          </p:nvSpPr>
          <p:spPr bwMode="auto">
            <a:xfrm>
              <a:off x="-4118297" y="4175126"/>
              <a:ext cx="236538" cy="223838"/>
            </a:xfrm>
            <a:custGeom>
              <a:avLst/>
              <a:gdLst>
                <a:gd name="T0" fmla="*/ 79 w 79"/>
                <a:gd name="T1" fmla="*/ 59 h 75"/>
                <a:gd name="T2" fmla="*/ 37 w 79"/>
                <a:gd name="T3" fmla="*/ 50 h 75"/>
                <a:gd name="T4" fmla="*/ 58 w 79"/>
                <a:gd name="T5" fmla="*/ 68 h 75"/>
                <a:gd name="T6" fmla="*/ 28 w 79"/>
                <a:gd name="T7" fmla="*/ 53 h 75"/>
                <a:gd name="T8" fmla="*/ 40 w 79"/>
                <a:gd name="T9" fmla="*/ 47 h 75"/>
                <a:gd name="T10" fmla="*/ 1 w 79"/>
                <a:gd name="T11" fmla="*/ 2 h 75"/>
                <a:gd name="T12" fmla="*/ 22 w 79"/>
                <a:gd name="T13" fmla="*/ 5 h 75"/>
                <a:gd name="T14" fmla="*/ 7 w 79"/>
                <a:gd name="T15" fmla="*/ 8 h 75"/>
                <a:gd name="T16" fmla="*/ 79 w 79"/>
                <a:gd name="T17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5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Freeform 36"/>
            <p:cNvSpPr/>
            <p:nvPr/>
          </p:nvSpPr>
          <p:spPr bwMode="auto">
            <a:xfrm>
              <a:off x="-3977009" y="4430713"/>
              <a:ext cx="201613" cy="53975"/>
            </a:xfrm>
            <a:custGeom>
              <a:avLst/>
              <a:gdLst>
                <a:gd name="T0" fmla="*/ 29 w 68"/>
                <a:gd name="T1" fmla="*/ 0 h 18"/>
                <a:gd name="T2" fmla="*/ 68 w 68"/>
                <a:gd name="T3" fmla="*/ 6 h 18"/>
                <a:gd name="T4" fmla="*/ 14 w 68"/>
                <a:gd name="T5" fmla="*/ 0 h 18"/>
                <a:gd name="T6" fmla="*/ 29 w 6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Freeform 40"/>
            <p:cNvSpPr/>
            <p:nvPr/>
          </p:nvSpPr>
          <p:spPr bwMode="auto">
            <a:xfrm>
              <a:off x="-2799084" y="4449763"/>
              <a:ext cx="171450" cy="47625"/>
            </a:xfrm>
            <a:custGeom>
              <a:avLst/>
              <a:gdLst>
                <a:gd name="T0" fmla="*/ 57 w 57"/>
                <a:gd name="T1" fmla="*/ 0 h 16"/>
                <a:gd name="T2" fmla="*/ 0 w 57"/>
                <a:gd name="T3" fmla="*/ 9 h 16"/>
                <a:gd name="T4" fmla="*/ 57 w 5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6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3" name="组合 212"/>
          <p:cNvGrpSpPr/>
          <p:nvPr/>
        </p:nvGrpSpPr>
        <p:grpSpPr>
          <a:xfrm>
            <a:off x="6948264" y="-3121089"/>
            <a:ext cx="1897785" cy="5546541"/>
            <a:chOff x="-4284984" y="-854075"/>
            <a:chExt cx="1949450" cy="5697538"/>
          </a:xfrm>
          <a:effectLst>
            <a:outerShdw blurRad="101600" dist="12700" sx="102000" sy="102000" algn="l" rotWithShape="0">
              <a:prstClr val="black">
                <a:alpha val="93000"/>
              </a:prstClr>
            </a:outerShdw>
          </a:effectLst>
        </p:grpSpPr>
        <p:sp>
          <p:nvSpPr>
            <p:cNvPr id="214" name="Freeform 15"/>
            <p:cNvSpPr/>
            <p:nvPr/>
          </p:nvSpPr>
          <p:spPr bwMode="auto">
            <a:xfrm>
              <a:off x="-3599184" y="4270376"/>
              <a:ext cx="592138" cy="492125"/>
            </a:xfrm>
            <a:custGeom>
              <a:avLst/>
              <a:gdLst>
                <a:gd name="T0" fmla="*/ 103 w 198"/>
                <a:gd name="T1" fmla="*/ 45 h 165"/>
                <a:gd name="T2" fmla="*/ 196 w 198"/>
                <a:gd name="T3" fmla="*/ 81 h 165"/>
                <a:gd name="T4" fmla="*/ 97 w 198"/>
                <a:gd name="T5" fmla="*/ 165 h 165"/>
                <a:gd name="T6" fmla="*/ 13 w 198"/>
                <a:gd name="T7" fmla="*/ 93 h 165"/>
                <a:gd name="T8" fmla="*/ 103 w 198"/>
                <a:gd name="T9" fmla="*/ 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65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avLst/>
              <a:gdLst>
                <a:gd name="T0" fmla="*/ 342 w 653"/>
                <a:gd name="T1" fmla="*/ 80 h 1907"/>
                <a:gd name="T2" fmla="*/ 342 w 653"/>
                <a:gd name="T3" fmla="*/ 1643 h 1907"/>
                <a:gd name="T4" fmla="*/ 516 w 653"/>
                <a:gd name="T5" fmla="*/ 1643 h 1907"/>
                <a:gd name="T6" fmla="*/ 624 w 653"/>
                <a:gd name="T7" fmla="*/ 1700 h 1907"/>
                <a:gd name="T8" fmla="*/ 552 w 653"/>
                <a:gd name="T9" fmla="*/ 1805 h 1907"/>
                <a:gd name="T10" fmla="*/ 330 w 653"/>
                <a:gd name="T11" fmla="*/ 1907 h 1907"/>
                <a:gd name="T12" fmla="*/ 102 w 653"/>
                <a:gd name="T13" fmla="*/ 1769 h 1907"/>
                <a:gd name="T14" fmla="*/ 51 w 653"/>
                <a:gd name="T15" fmla="*/ 1676 h 1907"/>
                <a:gd name="T16" fmla="*/ 108 w 653"/>
                <a:gd name="T17" fmla="*/ 1598 h 1907"/>
                <a:gd name="T18" fmla="*/ 327 w 653"/>
                <a:gd name="T19" fmla="*/ 1730 h 1907"/>
                <a:gd name="T20" fmla="*/ 330 w 653"/>
                <a:gd name="T21" fmla="*/ 1655 h 1907"/>
                <a:gd name="T22" fmla="*/ 330 w 653"/>
                <a:gd name="T23" fmla="*/ 572 h 1907"/>
                <a:gd name="T24" fmla="*/ 333 w 653"/>
                <a:gd name="T25" fmla="*/ 152 h 1907"/>
                <a:gd name="T26" fmla="*/ 336 w 653"/>
                <a:gd name="T27" fmla="*/ 26 h 1907"/>
                <a:gd name="T28" fmla="*/ 75 w 653"/>
                <a:gd name="T29" fmla="*/ 1676 h 1907"/>
                <a:gd name="T30" fmla="*/ 45 w 653"/>
                <a:gd name="T31" fmla="*/ 1571 h 1907"/>
                <a:gd name="T32" fmla="*/ 63 w 653"/>
                <a:gd name="T33" fmla="*/ 1643 h 1907"/>
                <a:gd name="T34" fmla="*/ 132 w 653"/>
                <a:gd name="T35" fmla="*/ 1709 h 1907"/>
                <a:gd name="T36" fmla="*/ 57 w 653"/>
                <a:gd name="T37" fmla="*/ 1685 h 1907"/>
                <a:gd name="T38" fmla="*/ 114 w 653"/>
                <a:gd name="T39" fmla="*/ 1751 h 1907"/>
                <a:gd name="T40" fmla="*/ 63 w 653"/>
                <a:gd name="T41" fmla="*/ 1691 h 1907"/>
                <a:gd name="T42" fmla="*/ 165 w 653"/>
                <a:gd name="T43" fmla="*/ 1766 h 1907"/>
                <a:gd name="T44" fmla="*/ 171 w 653"/>
                <a:gd name="T45" fmla="*/ 1775 h 1907"/>
                <a:gd name="T46" fmla="*/ 198 w 653"/>
                <a:gd name="T47" fmla="*/ 1811 h 1907"/>
                <a:gd name="T48" fmla="*/ 198 w 653"/>
                <a:gd name="T49" fmla="*/ 1781 h 1907"/>
                <a:gd name="T50" fmla="*/ 159 w 653"/>
                <a:gd name="T51" fmla="*/ 1805 h 1907"/>
                <a:gd name="T52" fmla="*/ 198 w 653"/>
                <a:gd name="T53" fmla="*/ 1811 h 1907"/>
                <a:gd name="T54" fmla="*/ 222 w 653"/>
                <a:gd name="T55" fmla="*/ 1790 h 1907"/>
                <a:gd name="T56" fmla="*/ 204 w 653"/>
                <a:gd name="T57" fmla="*/ 1772 h 1907"/>
                <a:gd name="T58" fmla="*/ 222 w 653"/>
                <a:gd name="T59" fmla="*/ 1736 h 1907"/>
                <a:gd name="T60" fmla="*/ 198 w 653"/>
                <a:gd name="T61" fmla="*/ 1721 h 1907"/>
                <a:gd name="T62" fmla="*/ 210 w 653"/>
                <a:gd name="T63" fmla="*/ 1796 h 1907"/>
                <a:gd name="T64" fmla="*/ 240 w 653"/>
                <a:gd name="T65" fmla="*/ 1808 h 1907"/>
                <a:gd name="T66" fmla="*/ 441 w 653"/>
                <a:gd name="T67" fmla="*/ 1817 h 1907"/>
                <a:gd name="T68" fmla="*/ 510 w 653"/>
                <a:gd name="T69" fmla="*/ 1811 h 1907"/>
                <a:gd name="T70" fmla="*/ 543 w 653"/>
                <a:gd name="T71" fmla="*/ 1790 h 1907"/>
                <a:gd name="T72" fmla="*/ 504 w 653"/>
                <a:gd name="T73" fmla="*/ 1808 h 1907"/>
                <a:gd name="T74" fmla="*/ 450 w 653"/>
                <a:gd name="T75" fmla="*/ 1802 h 1907"/>
                <a:gd name="T76" fmla="*/ 477 w 653"/>
                <a:gd name="T77" fmla="*/ 1751 h 1907"/>
                <a:gd name="T78" fmla="*/ 462 w 653"/>
                <a:gd name="T79" fmla="*/ 1739 h 1907"/>
                <a:gd name="T80" fmla="*/ 450 w 653"/>
                <a:gd name="T81" fmla="*/ 1772 h 1907"/>
                <a:gd name="T82" fmla="*/ 456 w 653"/>
                <a:gd name="T83" fmla="*/ 1799 h 1907"/>
                <a:gd name="T84" fmla="*/ 429 w 653"/>
                <a:gd name="T85" fmla="*/ 1814 h 1907"/>
                <a:gd name="T86" fmla="*/ 402 w 653"/>
                <a:gd name="T87" fmla="*/ 1742 h 1907"/>
                <a:gd name="T88" fmla="*/ 156 w 653"/>
                <a:gd name="T89" fmla="*/ 1661 h 1907"/>
                <a:gd name="T90" fmla="*/ 255 w 653"/>
                <a:gd name="T91" fmla="*/ 1748 h 1907"/>
                <a:gd name="T92" fmla="*/ 555 w 653"/>
                <a:gd name="T93" fmla="*/ 1775 h 1907"/>
                <a:gd name="T94" fmla="*/ 546 w 653"/>
                <a:gd name="T95" fmla="*/ 1760 h 1907"/>
                <a:gd name="T96" fmla="*/ 576 w 653"/>
                <a:gd name="T97" fmla="*/ 1739 h 1907"/>
                <a:gd name="T98" fmla="*/ 570 w 653"/>
                <a:gd name="T99" fmla="*/ 1730 h 1907"/>
                <a:gd name="T100" fmla="*/ 588 w 653"/>
                <a:gd name="T101" fmla="*/ 1685 h 1907"/>
                <a:gd name="T102" fmla="*/ 618 w 653"/>
                <a:gd name="T103" fmla="*/ 1565 h 1907"/>
                <a:gd name="T104" fmla="*/ 546 w 653"/>
                <a:gd name="T105" fmla="*/ 1685 h 1907"/>
                <a:gd name="T106" fmla="*/ 573 w 653"/>
                <a:gd name="T107" fmla="*/ 1700 h 1907"/>
                <a:gd name="T108" fmla="*/ 522 w 653"/>
                <a:gd name="T109" fmla="*/ 1751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3" h="1907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Freeform 17"/>
            <p:cNvSpPr/>
            <p:nvPr/>
          </p:nvSpPr>
          <p:spPr bwMode="auto">
            <a:xfrm>
              <a:off x="-4204022" y="3821113"/>
              <a:ext cx="303213" cy="365125"/>
            </a:xfrm>
            <a:custGeom>
              <a:avLst/>
              <a:gdLst>
                <a:gd name="T0" fmla="*/ 15 w 102"/>
                <a:gd name="T1" fmla="*/ 0 h 122"/>
                <a:gd name="T2" fmla="*/ 93 w 102"/>
                <a:gd name="T3" fmla="*/ 66 h 122"/>
                <a:gd name="T4" fmla="*/ 18 w 102"/>
                <a:gd name="T5" fmla="*/ 6 h 122"/>
                <a:gd name="T6" fmla="*/ 102 w 102"/>
                <a:gd name="T7" fmla="*/ 117 h 122"/>
                <a:gd name="T8" fmla="*/ 24 w 102"/>
                <a:gd name="T9" fmla="*/ 81 h 122"/>
                <a:gd name="T10" fmla="*/ 48 w 102"/>
                <a:gd name="T11" fmla="*/ 111 h 122"/>
                <a:gd name="T12" fmla="*/ 21 w 102"/>
                <a:gd name="T13" fmla="*/ 78 h 122"/>
                <a:gd name="T14" fmla="*/ 36 w 102"/>
                <a:gd name="T15" fmla="*/ 78 h 122"/>
                <a:gd name="T16" fmla="*/ 15 w 102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2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Freeform 18"/>
            <p:cNvSpPr/>
            <p:nvPr/>
          </p:nvSpPr>
          <p:spPr bwMode="auto">
            <a:xfrm>
              <a:off x="-2691134" y="3821113"/>
              <a:ext cx="301625" cy="457200"/>
            </a:xfrm>
            <a:custGeom>
              <a:avLst/>
              <a:gdLst>
                <a:gd name="T0" fmla="*/ 39 w 101"/>
                <a:gd name="T1" fmla="*/ 135 h 153"/>
                <a:gd name="T2" fmla="*/ 0 w 101"/>
                <a:gd name="T3" fmla="*/ 153 h 153"/>
                <a:gd name="T4" fmla="*/ 81 w 101"/>
                <a:gd name="T5" fmla="*/ 84 h 153"/>
                <a:gd name="T6" fmla="*/ 12 w 101"/>
                <a:gd name="T7" fmla="*/ 120 h 153"/>
                <a:gd name="T8" fmla="*/ 84 w 101"/>
                <a:gd name="T9" fmla="*/ 9 h 153"/>
                <a:gd name="T10" fmla="*/ 3 w 101"/>
                <a:gd name="T11" fmla="*/ 81 h 153"/>
                <a:gd name="T12" fmla="*/ 84 w 101"/>
                <a:gd name="T13" fmla="*/ 0 h 153"/>
                <a:gd name="T14" fmla="*/ 66 w 101"/>
                <a:gd name="T15" fmla="*/ 78 h 153"/>
                <a:gd name="T16" fmla="*/ 84 w 101"/>
                <a:gd name="T17" fmla="*/ 78 h 153"/>
                <a:gd name="T18" fmla="*/ 54 w 101"/>
                <a:gd name="T19" fmla="*/ 120 h 153"/>
                <a:gd name="T20" fmla="*/ 39 w 101"/>
                <a:gd name="T21" fmla="*/ 13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53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Freeform 19"/>
            <p:cNvSpPr/>
            <p:nvPr/>
          </p:nvSpPr>
          <p:spPr bwMode="auto">
            <a:xfrm>
              <a:off x="-3873822" y="4057651"/>
              <a:ext cx="63500" cy="68263"/>
            </a:xfrm>
            <a:custGeom>
              <a:avLst/>
              <a:gdLst>
                <a:gd name="T0" fmla="*/ 21 w 21"/>
                <a:gd name="T1" fmla="*/ 23 h 23"/>
                <a:gd name="T2" fmla="*/ 0 w 21"/>
                <a:gd name="T3" fmla="*/ 8 h 23"/>
                <a:gd name="T4" fmla="*/ 18 w 21"/>
                <a:gd name="T5" fmla="*/ 17 h 23"/>
                <a:gd name="T6" fmla="*/ 21 w 2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Freeform 20"/>
            <p:cNvSpPr/>
            <p:nvPr/>
          </p:nvSpPr>
          <p:spPr bwMode="auto">
            <a:xfrm>
              <a:off x="-2816547" y="4376738"/>
              <a:ext cx="88900" cy="36513"/>
            </a:xfrm>
            <a:custGeom>
              <a:avLst/>
              <a:gdLst>
                <a:gd name="T0" fmla="*/ 30 w 30"/>
                <a:gd name="T1" fmla="*/ 3 h 12"/>
                <a:gd name="T2" fmla="*/ 6 w 30"/>
                <a:gd name="T3" fmla="*/ 6 h 12"/>
                <a:gd name="T4" fmla="*/ 30 w 30"/>
                <a:gd name="T5" fmla="*/ 0 h 12"/>
                <a:gd name="T6" fmla="*/ 30 w 30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Freeform 21"/>
            <p:cNvSpPr/>
            <p:nvPr/>
          </p:nvSpPr>
          <p:spPr bwMode="auto">
            <a:xfrm>
              <a:off x="-3819847" y="4108451"/>
              <a:ext cx="314325" cy="260350"/>
            </a:xfrm>
            <a:custGeom>
              <a:avLst/>
              <a:gdLst>
                <a:gd name="T0" fmla="*/ 3 w 105"/>
                <a:gd name="T1" fmla="*/ 6 h 87"/>
                <a:gd name="T2" fmla="*/ 0 w 105"/>
                <a:gd name="T3" fmla="*/ 0 h 87"/>
                <a:gd name="T4" fmla="*/ 105 w 105"/>
                <a:gd name="T5" fmla="*/ 81 h 87"/>
                <a:gd name="T6" fmla="*/ 99 w 105"/>
                <a:gd name="T7" fmla="*/ 87 h 87"/>
                <a:gd name="T8" fmla="*/ 3 w 105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7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Freeform 22"/>
            <p:cNvSpPr/>
            <p:nvPr/>
          </p:nvSpPr>
          <p:spPr bwMode="auto">
            <a:xfrm>
              <a:off x="-3084834" y="4108451"/>
              <a:ext cx="339725" cy="260350"/>
            </a:xfrm>
            <a:custGeom>
              <a:avLst/>
              <a:gdLst>
                <a:gd name="T0" fmla="*/ 0 w 114"/>
                <a:gd name="T1" fmla="*/ 81 h 87"/>
                <a:gd name="T2" fmla="*/ 114 w 114"/>
                <a:gd name="T3" fmla="*/ 0 h 87"/>
                <a:gd name="T4" fmla="*/ 9 w 114"/>
                <a:gd name="T5" fmla="*/ 87 h 87"/>
                <a:gd name="T6" fmla="*/ 0 w 114"/>
                <a:gd name="T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87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Freeform 23"/>
            <p:cNvSpPr/>
            <p:nvPr/>
          </p:nvSpPr>
          <p:spPr bwMode="auto">
            <a:xfrm>
              <a:off x="-4061147" y="4168776"/>
              <a:ext cx="169863" cy="101600"/>
            </a:xfrm>
            <a:custGeom>
              <a:avLst/>
              <a:gdLst>
                <a:gd name="T0" fmla="*/ 0 w 57"/>
                <a:gd name="T1" fmla="*/ 1 h 34"/>
                <a:gd name="T2" fmla="*/ 57 w 57"/>
                <a:gd name="T3" fmla="*/ 28 h 34"/>
                <a:gd name="T4" fmla="*/ 0 w 57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4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Freeform 24"/>
            <p:cNvSpPr/>
            <p:nvPr/>
          </p:nvSpPr>
          <p:spPr bwMode="auto">
            <a:xfrm>
              <a:off x="-2575247" y="4179888"/>
              <a:ext cx="46038" cy="46038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6 h 15"/>
                <a:gd name="T6" fmla="*/ 15 w 15"/>
                <a:gd name="T7" fmla="*/ 9 h 15"/>
                <a:gd name="T8" fmla="*/ 0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Freeform 25"/>
            <p:cNvSpPr/>
            <p:nvPr/>
          </p:nvSpPr>
          <p:spPr bwMode="auto">
            <a:xfrm>
              <a:off x="-2727647" y="4183063"/>
              <a:ext cx="260350" cy="220663"/>
            </a:xfrm>
            <a:custGeom>
              <a:avLst/>
              <a:gdLst>
                <a:gd name="T0" fmla="*/ 66 w 87"/>
                <a:gd name="T1" fmla="*/ 5 h 74"/>
                <a:gd name="T2" fmla="*/ 87 w 87"/>
                <a:gd name="T3" fmla="*/ 2 h 74"/>
                <a:gd name="T4" fmla="*/ 48 w 87"/>
                <a:gd name="T5" fmla="*/ 44 h 74"/>
                <a:gd name="T6" fmla="*/ 60 w 87"/>
                <a:gd name="T7" fmla="*/ 50 h 74"/>
                <a:gd name="T8" fmla="*/ 27 w 87"/>
                <a:gd name="T9" fmla="*/ 74 h 74"/>
                <a:gd name="T10" fmla="*/ 54 w 87"/>
                <a:gd name="T11" fmla="*/ 53 h 74"/>
                <a:gd name="T12" fmla="*/ 0 w 87"/>
                <a:gd name="T13" fmla="*/ 68 h 74"/>
                <a:gd name="T14" fmla="*/ 0 w 87"/>
                <a:gd name="T15" fmla="*/ 65 h 74"/>
                <a:gd name="T16" fmla="*/ 84 w 87"/>
                <a:gd name="T17" fmla="*/ 8 h 74"/>
                <a:gd name="T18" fmla="*/ 66 w 87"/>
                <a:gd name="T19" fmla="*/ 8 h 74"/>
                <a:gd name="T20" fmla="*/ 66 w 87"/>
                <a:gd name="T2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74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Freeform 26"/>
            <p:cNvSpPr/>
            <p:nvPr/>
          </p:nvSpPr>
          <p:spPr bwMode="auto">
            <a:xfrm>
              <a:off x="-3721422" y="4287838"/>
              <a:ext cx="152400" cy="263525"/>
            </a:xfrm>
            <a:custGeom>
              <a:avLst/>
              <a:gdLst>
                <a:gd name="T0" fmla="*/ 51 w 51"/>
                <a:gd name="T1" fmla="*/ 87 h 88"/>
                <a:gd name="T2" fmla="*/ 39 w 51"/>
                <a:gd name="T3" fmla="*/ 87 h 88"/>
                <a:gd name="T4" fmla="*/ 36 w 51"/>
                <a:gd name="T5" fmla="*/ 72 h 88"/>
                <a:gd name="T6" fmla="*/ 21 w 51"/>
                <a:gd name="T7" fmla="*/ 75 h 88"/>
                <a:gd name="T8" fmla="*/ 0 w 51"/>
                <a:gd name="T9" fmla="*/ 21 h 88"/>
                <a:gd name="T10" fmla="*/ 12 w 51"/>
                <a:gd name="T11" fmla="*/ 18 h 88"/>
                <a:gd name="T12" fmla="*/ 9 w 51"/>
                <a:gd name="T13" fmla="*/ 0 h 88"/>
                <a:gd name="T14" fmla="*/ 21 w 51"/>
                <a:gd name="T15" fmla="*/ 0 h 88"/>
                <a:gd name="T16" fmla="*/ 12 w 51"/>
                <a:gd name="T17" fmla="*/ 9 h 88"/>
                <a:gd name="T18" fmla="*/ 33 w 51"/>
                <a:gd name="T19" fmla="*/ 15 h 88"/>
                <a:gd name="T20" fmla="*/ 6 w 51"/>
                <a:gd name="T21" fmla="*/ 24 h 88"/>
                <a:gd name="T22" fmla="*/ 27 w 51"/>
                <a:gd name="T23" fmla="*/ 39 h 88"/>
                <a:gd name="T24" fmla="*/ 15 w 51"/>
                <a:gd name="T25" fmla="*/ 51 h 88"/>
                <a:gd name="T26" fmla="*/ 39 w 51"/>
                <a:gd name="T27" fmla="*/ 45 h 88"/>
                <a:gd name="T28" fmla="*/ 21 w 51"/>
                <a:gd name="T29" fmla="*/ 66 h 88"/>
                <a:gd name="T30" fmla="*/ 33 w 51"/>
                <a:gd name="T31" fmla="*/ 69 h 88"/>
                <a:gd name="T32" fmla="*/ 39 w 51"/>
                <a:gd name="T33" fmla="*/ 57 h 88"/>
                <a:gd name="T34" fmla="*/ 51 w 51"/>
                <a:gd name="T35" fmla="*/ 84 h 88"/>
                <a:gd name="T36" fmla="*/ 51 w 51"/>
                <a:gd name="T3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88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Freeform 27"/>
            <p:cNvSpPr/>
            <p:nvPr/>
          </p:nvSpPr>
          <p:spPr bwMode="auto">
            <a:xfrm>
              <a:off x="-3013397" y="4302126"/>
              <a:ext cx="304800" cy="293688"/>
            </a:xfrm>
            <a:custGeom>
              <a:avLst/>
              <a:gdLst>
                <a:gd name="T0" fmla="*/ 3 w 102"/>
                <a:gd name="T1" fmla="*/ 88 h 98"/>
                <a:gd name="T2" fmla="*/ 6 w 102"/>
                <a:gd name="T3" fmla="*/ 88 h 98"/>
                <a:gd name="T4" fmla="*/ 9 w 102"/>
                <a:gd name="T5" fmla="*/ 61 h 98"/>
                <a:gd name="T6" fmla="*/ 30 w 102"/>
                <a:gd name="T7" fmla="*/ 73 h 98"/>
                <a:gd name="T8" fmla="*/ 12 w 102"/>
                <a:gd name="T9" fmla="*/ 52 h 98"/>
                <a:gd name="T10" fmla="*/ 33 w 102"/>
                <a:gd name="T11" fmla="*/ 55 h 98"/>
                <a:gd name="T12" fmla="*/ 24 w 102"/>
                <a:gd name="T13" fmla="*/ 46 h 98"/>
                <a:gd name="T14" fmla="*/ 45 w 102"/>
                <a:gd name="T15" fmla="*/ 34 h 98"/>
                <a:gd name="T16" fmla="*/ 15 w 102"/>
                <a:gd name="T17" fmla="*/ 22 h 98"/>
                <a:gd name="T18" fmla="*/ 36 w 102"/>
                <a:gd name="T19" fmla="*/ 13 h 98"/>
                <a:gd name="T20" fmla="*/ 24 w 102"/>
                <a:gd name="T21" fmla="*/ 7 h 98"/>
                <a:gd name="T22" fmla="*/ 42 w 102"/>
                <a:gd name="T23" fmla="*/ 7 h 98"/>
                <a:gd name="T24" fmla="*/ 51 w 102"/>
                <a:gd name="T25" fmla="*/ 25 h 98"/>
                <a:gd name="T26" fmla="*/ 42 w 102"/>
                <a:gd name="T27" fmla="*/ 58 h 98"/>
                <a:gd name="T28" fmla="*/ 30 w 102"/>
                <a:gd name="T29" fmla="*/ 61 h 98"/>
                <a:gd name="T30" fmla="*/ 24 w 102"/>
                <a:gd name="T31" fmla="*/ 76 h 98"/>
                <a:gd name="T32" fmla="*/ 42 w 102"/>
                <a:gd name="T33" fmla="*/ 94 h 98"/>
                <a:gd name="T34" fmla="*/ 36 w 102"/>
                <a:gd name="T35" fmla="*/ 82 h 98"/>
                <a:gd name="T36" fmla="*/ 78 w 102"/>
                <a:gd name="T37" fmla="*/ 82 h 98"/>
                <a:gd name="T38" fmla="*/ 57 w 102"/>
                <a:gd name="T39" fmla="*/ 70 h 98"/>
                <a:gd name="T40" fmla="*/ 84 w 102"/>
                <a:gd name="T41" fmla="*/ 70 h 98"/>
                <a:gd name="T42" fmla="*/ 102 w 102"/>
                <a:gd name="T43" fmla="*/ 76 h 98"/>
                <a:gd name="T44" fmla="*/ 84 w 102"/>
                <a:gd name="T45" fmla="*/ 76 h 98"/>
                <a:gd name="T46" fmla="*/ 84 w 102"/>
                <a:gd name="T47" fmla="*/ 85 h 98"/>
                <a:gd name="T48" fmla="*/ 45 w 102"/>
                <a:gd name="T49" fmla="*/ 97 h 98"/>
                <a:gd name="T50" fmla="*/ 18 w 102"/>
                <a:gd name="T51" fmla="*/ 76 h 98"/>
                <a:gd name="T52" fmla="*/ 15 w 102"/>
                <a:gd name="T53" fmla="*/ 91 h 98"/>
                <a:gd name="T54" fmla="*/ 0 w 102"/>
                <a:gd name="T55" fmla="*/ 91 h 98"/>
                <a:gd name="T56" fmla="*/ 3 w 102"/>
                <a:gd name="T57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98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avLst/>
              <a:gdLst>
                <a:gd name="T0" fmla="*/ 196 w 206"/>
                <a:gd name="T1" fmla="*/ 102 h 168"/>
                <a:gd name="T2" fmla="*/ 103 w 206"/>
                <a:gd name="T3" fmla="*/ 168 h 168"/>
                <a:gd name="T4" fmla="*/ 10 w 206"/>
                <a:gd name="T5" fmla="*/ 93 h 168"/>
                <a:gd name="T6" fmla="*/ 10 w 206"/>
                <a:gd name="T7" fmla="*/ 90 h 168"/>
                <a:gd name="T8" fmla="*/ 25 w 206"/>
                <a:gd name="T9" fmla="*/ 33 h 168"/>
                <a:gd name="T10" fmla="*/ 31 w 206"/>
                <a:gd name="T11" fmla="*/ 27 h 168"/>
                <a:gd name="T12" fmla="*/ 106 w 206"/>
                <a:gd name="T13" fmla="*/ 36 h 168"/>
                <a:gd name="T14" fmla="*/ 172 w 206"/>
                <a:gd name="T15" fmla="*/ 27 h 168"/>
                <a:gd name="T16" fmla="*/ 181 w 206"/>
                <a:gd name="T17" fmla="*/ 33 h 168"/>
                <a:gd name="T18" fmla="*/ 199 w 206"/>
                <a:gd name="T19" fmla="*/ 99 h 168"/>
                <a:gd name="T20" fmla="*/ 196 w 206"/>
                <a:gd name="T21" fmla="*/ 102 h 168"/>
                <a:gd name="T22" fmla="*/ 13 w 206"/>
                <a:gd name="T23" fmla="*/ 93 h 168"/>
                <a:gd name="T24" fmla="*/ 97 w 206"/>
                <a:gd name="T25" fmla="*/ 165 h 168"/>
                <a:gd name="T26" fmla="*/ 196 w 206"/>
                <a:gd name="T27" fmla="*/ 81 h 168"/>
                <a:gd name="T28" fmla="*/ 103 w 206"/>
                <a:gd name="T29" fmla="*/ 45 h 168"/>
                <a:gd name="T30" fmla="*/ 13 w 206"/>
                <a:gd name="T31" fmla="*/ 9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168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Freeform 29"/>
            <p:cNvSpPr/>
            <p:nvPr/>
          </p:nvSpPr>
          <p:spPr bwMode="auto">
            <a:xfrm>
              <a:off x="-3891284" y="4386263"/>
              <a:ext cx="98425" cy="57150"/>
            </a:xfrm>
            <a:custGeom>
              <a:avLst/>
              <a:gdLst>
                <a:gd name="T0" fmla="*/ 33 w 33"/>
                <a:gd name="T1" fmla="*/ 12 h 19"/>
                <a:gd name="T2" fmla="*/ 3 w 33"/>
                <a:gd name="T3" fmla="*/ 15 h 19"/>
                <a:gd name="T4" fmla="*/ 0 w 33"/>
                <a:gd name="T5" fmla="*/ 9 h 19"/>
                <a:gd name="T6" fmla="*/ 33 w 33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Freeform 30"/>
            <p:cNvSpPr/>
            <p:nvPr/>
          </p:nvSpPr>
          <p:spPr bwMode="auto">
            <a:xfrm>
              <a:off x="-2789559" y="4403726"/>
              <a:ext cx="134938" cy="50800"/>
            </a:xfrm>
            <a:custGeom>
              <a:avLst/>
              <a:gdLst>
                <a:gd name="T0" fmla="*/ 45 w 45"/>
                <a:gd name="T1" fmla="*/ 0 h 17"/>
                <a:gd name="T2" fmla="*/ 0 w 45"/>
                <a:gd name="T3" fmla="*/ 15 h 17"/>
                <a:gd name="T4" fmla="*/ 45 w 45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Freeform 31"/>
            <p:cNvSpPr/>
            <p:nvPr/>
          </p:nvSpPr>
          <p:spPr bwMode="auto">
            <a:xfrm>
              <a:off x="-3932559" y="4467226"/>
              <a:ext cx="255588" cy="98425"/>
            </a:xfrm>
            <a:custGeom>
              <a:avLst/>
              <a:gdLst>
                <a:gd name="T0" fmla="*/ 77 w 86"/>
                <a:gd name="T1" fmla="*/ 33 h 33"/>
                <a:gd name="T2" fmla="*/ 41 w 86"/>
                <a:gd name="T3" fmla="*/ 24 h 33"/>
                <a:gd name="T4" fmla="*/ 44 w 86"/>
                <a:gd name="T5" fmla="*/ 15 h 33"/>
                <a:gd name="T6" fmla="*/ 11 w 86"/>
                <a:gd name="T7" fmla="*/ 3 h 33"/>
                <a:gd name="T8" fmla="*/ 80 w 86"/>
                <a:gd name="T9" fmla="*/ 0 h 33"/>
                <a:gd name="T10" fmla="*/ 47 w 86"/>
                <a:gd name="T11" fmla="*/ 18 h 33"/>
                <a:gd name="T12" fmla="*/ 86 w 86"/>
                <a:gd name="T13" fmla="*/ 18 h 33"/>
                <a:gd name="T14" fmla="*/ 80 w 86"/>
                <a:gd name="T15" fmla="*/ 30 h 33"/>
                <a:gd name="T16" fmla="*/ 77 w 86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3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Freeform 32"/>
            <p:cNvSpPr/>
            <p:nvPr/>
          </p:nvSpPr>
          <p:spPr bwMode="auto">
            <a:xfrm>
              <a:off x="-2762572" y="4494213"/>
              <a:ext cx="98425" cy="41275"/>
            </a:xfrm>
            <a:custGeom>
              <a:avLst/>
              <a:gdLst>
                <a:gd name="T0" fmla="*/ 0 w 33"/>
                <a:gd name="T1" fmla="*/ 6 h 14"/>
                <a:gd name="T2" fmla="*/ 33 w 33"/>
                <a:gd name="T3" fmla="*/ 0 h 14"/>
                <a:gd name="T4" fmla="*/ 18 w 33"/>
                <a:gd name="T5" fmla="*/ 12 h 14"/>
                <a:gd name="T6" fmla="*/ 0 w 3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Freeform 33"/>
            <p:cNvSpPr/>
            <p:nvPr/>
          </p:nvSpPr>
          <p:spPr bwMode="auto">
            <a:xfrm>
              <a:off x="-3702372" y="4527551"/>
              <a:ext cx="61913" cy="61913"/>
            </a:xfrm>
            <a:custGeom>
              <a:avLst/>
              <a:gdLst>
                <a:gd name="T0" fmla="*/ 3 w 21"/>
                <a:gd name="T1" fmla="*/ 10 h 21"/>
                <a:gd name="T2" fmla="*/ 21 w 21"/>
                <a:gd name="T3" fmla="*/ 1 h 21"/>
                <a:gd name="T4" fmla="*/ 0 w 21"/>
                <a:gd name="T5" fmla="*/ 13 h 21"/>
                <a:gd name="T6" fmla="*/ 3 w 21"/>
                <a:gd name="T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Freeform 35"/>
            <p:cNvSpPr/>
            <p:nvPr/>
          </p:nvSpPr>
          <p:spPr bwMode="auto">
            <a:xfrm>
              <a:off x="-4118297" y="4175126"/>
              <a:ext cx="236538" cy="223838"/>
            </a:xfrm>
            <a:custGeom>
              <a:avLst/>
              <a:gdLst>
                <a:gd name="T0" fmla="*/ 79 w 79"/>
                <a:gd name="T1" fmla="*/ 59 h 75"/>
                <a:gd name="T2" fmla="*/ 37 w 79"/>
                <a:gd name="T3" fmla="*/ 50 h 75"/>
                <a:gd name="T4" fmla="*/ 58 w 79"/>
                <a:gd name="T5" fmla="*/ 68 h 75"/>
                <a:gd name="T6" fmla="*/ 28 w 79"/>
                <a:gd name="T7" fmla="*/ 53 h 75"/>
                <a:gd name="T8" fmla="*/ 40 w 79"/>
                <a:gd name="T9" fmla="*/ 47 h 75"/>
                <a:gd name="T10" fmla="*/ 1 w 79"/>
                <a:gd name="T11" fmla="*/ 2 h 75"/>
                <a:gd name="T12" fmla="*/ 22 w 79"/>
                <a:gd name="T13" fmla="*/ 5 h 75"/>
                <a:gd name="T14" fmla="*/ 7 w 79"/>
                <a:gd name="T15" fmla="*/ 8 h 75"/>
                <a:gd name="T16" fmla="*/ 79 w 79"/>
                <a:gd name="T17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5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Freeform 36"/>
            <p:cNvSpPr/>
            <p:nvPr/>
          </p:nvSpPr>
          <p:spPr bwMode="auto">
            <a:xfrm>
              <a:off x="-3977009" y="4430713"/>
              <a:ext cx="201613" cy="53975"/>
            </a:xfrm>
            <a:custGeom>
              <a:avLst/>
              <a:gdLst>
                <a:gd name="T0" fmla="*/ 29 w 68"/>
                <a:gd name="T1" fmla="*/ 0 h 18"/>
                <a:gd name="T2" fmla="*/ 68 w 68"/>
                <a:gd name="T3" fmla="*/ 6 h 18"/>
                <a:gd name="T4" fmla="*/ 14 w 68"/>
                <a:gd name="T5" fmla="*/ 0 h 18"/>
                <a:gd name="T6" fmla="*/ 29 w 6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Freeform 40"/>
            <p:cNvSpPr/>
            <p:nvPr/>
          </p:nvSpPr>
          <p:spPr bwMode="auto">
            <a:xfrm>
              <a:off x="-2799084" y="4449763"/>
              <a:ext cx="171450" cy="47625"/>
            </a:xfrm>
            <a:custGeom>
              <a:avLst/>
              <a:gdLst>
                <a:gd name="T0" fmla="*/ 57 w 57"/>
                <a:gd name="T1" fmla="*/ 0 h 16"/>
                <a:gd name="T2" fmla="*/ 0 w 57"/>
                <a:gd name="T3" fmla="*/ 9 h 16"/>
                <a:gd name="T4" fmla="*/ 57 w 5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6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-468560" y="-3121089"/>
            <a:ext cx="1897785" cy="5546541"/>
            <a:chOff x="-4284984" y="-854075"/>
            <a:chExt cx="1949450" cy="5697538"/>
          </a:xfrm>
          <a:effectLst>
            <a:outerShdw blurRad="101600" dist="12700" sx="102000" sy="102000" algn="l" rotWithShape="0">
              <a:prstClr val="black">
                <a:alpha val="93000"/>
              </a:prstClr>
            </a:outerShdw>
          </a:effectLst>
        </p:grpSpPr>
        <p:sp>
          <p:nvSpPr>
            <p:cNvPr id="237" name="Freeform 15"/>
            <p:cNvSpPr/>
            <p:nvPr/>
          </p:nvSpPr>
          <p:spPr bwMode="auto">
            <a:xfrm>
              <a:off x="-3599184" y="4270376"/>
              <a:ext cx="592138" cy="492125"/>
            </a:xfrm>
            <a:custGeom>
              <a:avLst/>
              <a:gdLst>
                <a:gd name="T0" fmla="*/ 103 w 198"/>
                <a:gd name="T1" fmla="*/ 45 h 165"/>
                <a:gd name="T2" fmla="*/ 196 w 198"/>
                <a:gd name="T3" fmla="*/ 81 h 165"/>
                <a:gd name="T4" fmla="*/ 97 w 198"/>
                <a:gd name="T5" fmla="*/ 165 h 165"/>
                <a:gd name="T6" fmla="*/ 13 w 198"/>
                <a:gd name="T7" fmla="*/ 93 h 165"/>
                <a:gd name="T8" fmla="*/ 103 w 198"/>
                <a:gd name="T9" fmla="*/ 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65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avLst/>
              <a:gdLst>
                <a:gd name="T0" fmla="*/ 342 w 653"/>
                <a:gd name="T1" fmla="*/ 80 h 1907"/>
                <a:gd name="T2" fmla="*/ 342 w 653"/>
                <a:gd name="T3" fmla="*/ 1643 h 1907"/>
                <a:gd name="T4" fmla="*/ 516 w 653"/>
                <a:gd name="T5" fmla="*/ 1643 h 1907"/>
                <a:gd name="T6" fmla="*/ 624 w 653"/>
                <a:gd name="T7" fmla="*/ 1700 h 1907"/>
                <a:gd name="T8" fmla="*/ 552 w 653"/>
                <a:gd name="T9" fmla="*/ 1805 h 1907"/>
                <a:gd name="T10" fmla="*/ 330 w 653"/>
                <a:gd name="T11" fmla="*/ 1907 h 1907"/>
                <a:gd name="T12" fmla="*/ 102 w 653"/>
                <a:gd name="T13" fmla="*/ 1769 h 1907"/>
                <a:gd name="T14" fmla="*/ 51 w 653"/>
                <a:gd name="T15" fmla="*/ 1676 h 1907"/>
                <a:gd name="T16" fmla="*/ 108 w 653"/>
                <a:gd name="T17" fmla="*/ 1598 h 1907"/>
                <a:gd name="T18" fmla="*/ 327 w 653"/>
                <a:gd name="T19" fmla="*/ 1730 h 1907"/>
                <a:gd name="T20" fmla="*/ 330 w 653"/>
                <a:gd name="T21" fmla="*/ 1655 h 1907"/>
                <a:gd name="T22" fmla="*/ 330 w 653"/>
                <a:gd name="T23" fmla="*/ 572 h 1907"/>
                <a:gd name="T24" fmla="*/ 333 w 653"/>
                <a:gd name="T25" fmla="*/ 152 h 1907"/>
                <a:gd name="T26" fmla="*/ 336 w 653"/>
                <a:gd name="T27" fmla="*/ 26 h 1907"/>
                <a:gd name="T28" fmla="*/ 75 w 653"/>
                <a:gd name="T29" fmla="*/ 1676 h 1907"/>
                <a:gd name="T30" fmla="*/ 45 w 653"/>
                <a:gd name="T31" fmla="*/ 1571 h 1907"/>
                <a:gd name="T32" fmla="*/ 63 w 653"/>
                <a:gd name="T33" fmla="*/ 1643 h 1907"/>
                <a:gd name="T34" fmla="*/ 132 w 653"/>
                <a:gd name="T35" fmla="*/ 1709 h 1907"/>
                <a:gd name="T36" fmla="*/ 57 w 653"/>
                <a:gd name="T37" fmla="*/ 1685 h 1907"/>
                <a:gd name="T38" fmla="*/ 114 w 653"/>
                <a:gd name="T39" fmla="*/ 1751 h 1907"/>
                <a:gd name="T40" fmla="*/ 63 w 653"/>
                <a:gd name="T41" fmla="*/ 1691 h 1907"/>
                <a:gd name="T42" fmla="*/ 165 w 653"/>
                <a:gd name="T43" fmla="*/ 1766 h 1907"/>
                <a:gd name="T44" fmla="*/ 171 w 653"/>
                <a:gd name="T45" fmla="*/ 1775 h 1907"/>
                <a:gd name="T46" fmla="*/ 198 w 653"/>
                <a:gd name="T47" fmla="*/ 1811 h 1907"/>
                <a:gd name="T48" fmla="*/ 198 w 653"/>
                <a:gd name="T49" fmla="*/ 1781 h 1907"/>
                <a:gd name="T50" fmla="*/ 159 w 653"/>
                <a:gd name="T51" fmla="*/ 1805 h 1907"/>
                <a:gd name="T52" fmla="*/ 198 w 653"/>
                <a:gd name="T53" fmla="*/ 1811 h 1907"/>
                <a:gd name="T54" fmla="*/ 222 w 653"/>
                <a:gd name="T55" fmla="*/ 1790 h 1907"/>
                <a:gd name="T56" fmla="*/ 204 w 653"/>
                <a:gd name="T57" fmla="*/ 1772 h 1907"/>
                <a:gd name="T58" fmla="*/ 222 w 653"/>
                <a:gd name="T59" fmla="*/ 1736 h 1907"/>
                <a:gd name="T60" fmla="*/ 198 w 653"/>
                <a:gd name="T61" fmla="*/ 1721 h 1907"/>
                <a:gd name="T62" fmla="*/ 210 w 653"/>
                <a:gd name="T63" fmla="*/ 1796 h 1907"/>
                <a:gd name="T64" fmla="*/ 240 w 653"/>
                <a:gd name="T65" fmla="*/ 1808 h 1907"/>
                <a:gd name="T66" fmla="*/ 441 w 653"/>
                <a:gd name="T67" fmla="*/ 1817 h 1907"/>
                <a:gd name="T68" fmla="*/ 510 w 653"/>
                <a:gd name="T69" fmla="*/ 1811 h 1907"/>
                <a:gd name="T70" fmla="*/ 543 w 653"/>
                <a:gd name="T71" fmla="*/ 1790 h 1907"/>
                <a:gd name="T72" fmla="*/ 504 w 653"/>
                <a:gd name="T73" fmla="*/ 1808 h 1907"/>
                <a:gd name="T74" fmla="*/ 450 w 653"/>
                <a:gd name="T75" fmla="*/ 1802 h 1907"/>
                <a:gd name="T76" fmla="*/ 477 w 653"/>
                <a:gd name="T77" fmla="*/ 1751 h 1907"/>
                <a:gd name="T78" fmla="*/ 462 w 653"/>
                <a:gd name="T79" fmla="*/ 1739 h 1907"/>
                <a:gd name="T80" fmla="*/ 450 w 653"/>
                <a:gd name="T81" fmla="*/ 1772 h 1907"/>
                <a:gd name="T82" fmla="*/ 456 w 653"/>
                <a:gd name="T83" fmla="*/ 1799 h 1907"/>
                <a:gd name="T84" fmla="*/ 429 w 653"/>
                <a:gd name="T85" fmla="*/ 1814 h 1907"/>
                <a:gd name="T86" fmla="*/ 402 w 653"/>
                <a:gd name="T87" fmla="*/ 1742 h 1907"/>
                <a:gd name="T88" fmla="*/ 156 w 653"/>
                <a:gd name="T89" fmla="*/ 1661 h 1907"/>
                <a:gd name="T90" fmla="*/ 255 w 653"/>
                <a:gd name="T91" fmla="*/ 1748 h 1907"/>
                <a:gd name="T92" fmla="*/ 555 w 653"/>
                <a:gd name="T93" fmla="*/ 1775 h 1907"/>
                <a:gd name="T94" fmla="*/ 546 w 653"/>
                <a:gd name="T95" fmla="*/ 1760 h 1907"/>
                <a:gd name="T96" fmla="*/ 576 w 653"/>
                <a:gd name="T97" fmla="*/ 1739 h 1907"/>
                <a:gd name="T98" fmla="*/ 570 w 653"/>
                <a:gd name="T99" fmla="*/ 1730 h 1907"/>
                <a:gd name="T100" fmla="*/ 588 w 653"/>
                <a:gd name="T101" fmla="*/ 1685 h 1907"/>
                <a:gd name="T102" fmla="*/ 618 w 653"/>
                <a:gd name="T103" fmla="*/ 1565 h 1907"/>
                <a:gd name="T104" fmla="*/ 546 w 653"/>
                <a:gd name="T105" fmla="*/ 1685 h 1907"/>
                <a:gd name="T106" fmla="*/ 573 w 653"/>
                <a:gd name="T107" fmla="*/ 1700 h 1907"/>
                <a:gd name="T108" fmla="*/ 522 w 653"/>
                <a:gd name="T109" fmla="*/ 1751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3" h="1907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Freeform 17"/>
            <p:cNvSpPr/>
            <p:nvPr/>
          </p:nvSpPr>
          <p:spPr bwMode="auto">
            <a:xfrm>
              <a:off x="-4204022" y="3821113"/>
              <a:ext cx="303213" cy="365125"/>
            </a:xfrm>
            <a:custGeom>
              <a:avLst/>
              <a:gdLst>
                <a:gd name="T0" fmla="*/ 15 w 102"/>
                <a:gd name="T1" fmla="*/ 0 h 122"/>
                <a:gd name="T2" fmla="*/ 93 w 102"/>
                <a:gd name="T3" fmla="*/ 66 h 122"/>
                <a:gd name="T4" fmla="*/ 18 w 102"/>
                <a:gd name="T5" fmla="*/ 6 h 122"/>
                <a:gd name="T6" fmla="*/ 102 w 102"/>
                <a:gd name="T7" fmla="*/ 117 h 122"/>
                <a:gd name="T8" fmla="*/ 24 w 102"/>
                <a:gd name="T9" fmla="*/ 81 h 122"/>
                <a:gd name="T10" fmla="*/ 48 w 102"/>
                <a:gd name="T11" fmla="*/ 111 h 122"/>
                <a:gd name="T12" fmla="*/ 21 w 102"/>
                <a:gd name="T13" fmla="*/ 78 h 122"/>
                <a:gd name="T14" fmla="*/ 36 w 102"/>
                <a:gd name="T15" fmla="*/ 78 h 122"/>
                <a:gd name="T16" fmla="*/ 15 w 102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2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Freeform 18"/>
            <p:cNvSpPr/>
            <p:nvPr/>
          </p:nvSpPr>
          <p:spPr bwMode="auto">
            <a:xfrm>
              <a:off x="-2691134" y="3821113"/>
              <a:ext cx="301625" cy="457200"/>
            </a:xfrm>
            <a:custGeom>
              <a:avLst/>
              <a:gdLst>
                <a:gd name="T0" fmla="*/ 39 w 101"/>
                <a:gd name="T1" fmla="*/ 135 h 153"/>
                <a:gd name="T2" fmla="*/ 0 w 101"/>
                <a:gd name="T3" fmla="*/ 153 h 153"/>
                <a:gd name="T4" fmla="*/ 81 w 101"/>
                <a:gd name="T5" fmla="*/ 84 h 153"/>
                <a:gd name="T6" fmla="*/ 12 w 101"/>
                <a:gd name="T7" fmla="*/ 120 h 153"/>
                <a:gd name="T8" fmla="*/ 84 w 101"/>
                <a:gd name="T9" fmla="*/ 9 h 153"/>
                <a:gd name="T10" fmla="*/ 3 w 101"/>
                <a:gd name="T11" fmla="*/ 81 h 153"/>
                <a:gd name="T12" fmla="*/ 84 w 101"/>
                <a:gd name="T13" fmla="*/ 0 h 153"/>
                <a:gd name="T14" fmla="*/ 66 w 101"/>
                <a:gd name="T15" fmla="*/ 78 h 153"/>
                <a:gd name="T16" fmla="*/ 84 w 101"/>
                <a:gd name="T17" fmla="*/ 78 h 153"/>
                <a:gd name="T18" fmla="*/ 54 w 101"/>
                <a:gd name="T19" fmla="*/ 120 h 153"/>
                <a:gd name="T20" fmla="*/ 39 w 101"/>
                <a:gd name="T21" fmla="*/ 13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53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Freeform 19"/>
            <p:cNvSpPr/>
            <p:nvPr/>
          </p:nvSpPr>
          <p:spPr bwMode="auto">
            <a:xfrm>
              <a:off x="-3873822" y="4057651"/>
              <a:ext cx="63500" cy="68263"/>
            </a:xfrm>
            <a:custGeom>
              <a:avLst/>
              <a:gdLst>
                <a:gd name="T0" fmla="*/ 21 w 21"/>
                <a:gd name="T1" fmla="*/ 23 h 23"/>
                <a:gd name="T2" fmla="*/ 0 w 21"/>
                <a:gd name="T3" fmla="*/ 8 h 23"/>
                <a:gd name="T4" fmla="*/ 18 w 21"/>
                <a:gd name="T5" fmla="*/ 17 h 23"/>
                <a:gd name="T6" fmla="*/ 21 w 2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Freeform 20"/>
            <p:cNvSpPr/>
            <p:nvPr/>
          </p:nvSpPr>
          <p:spPr bwMode="auto">
            <a:xfrm>
              <a:off x="-2816547" y="4376738"/>
              <a:ext cx="88900" cy="36513"/>
            </a:xfrm>
            <a:custGeom>
              <a:avLst/>
              <a:gdLst>
                <a:gd name="T0" fmla="*/ 30 w 30"/>
                <a:gd name="T1" fmla="*/ 3 h 12"/>
                <a:gd name="T2" fmla="*/ 6 w 30"/>
                <a:gd name="T3" fmla="*/ 6 h 12"/>
                <a:gd name="T4" fmla="*/ 30 w 30"/>
                <a:gd name="T5" fmla="*/ 0 h 12"/>
                <a:gd name="T6" fmla="*/ 30 w 30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Freeform 21"/>
            <p:cNvSpPr/>
            <p:nvPr/>
          </p:nvSpPr>
          <p:spPr bwMode="auto">
            <a:xfrm>
              <a:off x="-3819847" y="4108451"/>
              <a:ext cx="314325" cy="260350"/>
            </a:xfrm>
            <a:custGeom>
              <a:avLst/>
              <a:gdLst>
                <a:gd name="T0" fmla="*/ 3 w 105"/>
                <a:gd name="T1" fmla="*/ 6 h 87"/>
                <a:gd name="T2" fmla="*/ 0 w 105"/>
                <a:gd name="T3" fmla="*/ 0 h 87"/>
                <a:gd name="T4" fmla="*/ 105 w 105"/>
                <a:gd name="T5" fmla="*/ 81 h 87"/>
                <a:gd name="T6" fmla="*/ 99 w 105"/>
                <a:gd name="T7" fmla="*/ 87 h 87"/>
                <a:gd name="T8" fmla="*/ 3 w 105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7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Freeform 22"/>
            <p:cNvSpPr/>
            <p:nvPr/>
          </p:nvSpPr>
          <p:spPr bwMode="auto">
            <a:xfrm>
              <a:off x="-3084834" y="4108451"/>
              <a:ext cx="339725" cy="260350"/>
            </a:xfrm>
            <a:custGeom>
              <a:avLst/>
              <a:gdLst>
                <a:gd name="T0" fmla="*/ 0 w 114"/>
                <a:gd name="T1" fmla="*/ 81 h 87"/>
                <a:gd name="T2" fmla="*/ 114 w 114"/>
                <a:gd name="T3" fmla="*/ 0 h 87"/>
                <a:gd name="T4" fmla="*/ 9 w 114"/>
                <a:gd name="T5" fmla="*/ 87 h 87"/>
                <a:gd name="T6" fmla="*/ 0 w 114"/>
                <a:gd name="T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87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Freeform 23"/>
            <p:cNvSpPr/>
            <p:nvPr/>
          </p:nvSpPr>
          <p:spPr bwMode="auto">
            <a:xfrm>
              <a:off x="-4061147" y="4168776"/>
              <a:ext cx="169863" cy="101600"/>
            </a:xfrm>
            <a:custGeom>
              <a:avLst/>
              <a:gdLst>
                <a:gd name="T0" fmla="*/ 0 w 57"/>
                <a:gd name="T1" fmla="*/ 1 h 34"/>
                <a:gd name="T2" fmla="*/ 57 w 57"/>
                <a:gd name="T3" fmla="*/ 28 h 34"/>
                <a:gd name="T4" fmla="*/ 0 w 57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4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Freeform 24"/>
            <p:cNvSpPr/>
            <p:nvPr/>
          </p:nvSpPr>
          <p:spPr bwMode="auto">
            <a:xfrm>
              <a:off x="-2575247" y="4179888"/>
              <a:ext cx="46038" cy="46038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6 h 15"/>
                <a:gd name="T6" fmla="*/ 15 w 15"/>
                <a:gd name="T7" fmla="*/ 9 h 15"/>
                <a:gd name="T8" fmla="*/ 0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Freeform 25"/>
            <p:cNvSpPr/>
            <p:nvPr/>
          </p:nvSpPr>
          <p:spPr bwMode="auto">
            <a:xfrm>
              <a:off x="-2727647" y="4183063"/>
              <a:ext cx="260350" cy="220663"/>
            </a:xfrm>
            <a:custGeom>
              <a:avLst/>
              <a:gdLst>
                <a:gd name="T0" fmla="*/ 66 w 87"/>
                <a:gd name="T1" fmla="*/ 5 h 74"/>
                <a:gd name="T2" fmla="*/ 87 w 87"/>
                <a:gd name="T3" fmla="*/ 2 h 74"/>
                <a:gd name="T4" fmla="*/ 48 w 87"/>
                <a:gd name="T5" fmla="*/ 44 h 74"/>
                <a:gd name="T6" fmla="*/ 60 w 87"/>
                <a:gd name="T7" fmla="*/ 50 h 74"/>
                <a:gd name="T8" fmla="*/ 27 w 87"/>
                <a:gd name="T9" fmla="*/ 74 h 74"/>
                <a:gd name="T10" fmla="*/ 54 w 87"/>
                <a:gd name="T11" fmla="*/ 53 h 74"/>
                <a:gd name="T12" fmla="*/ 0 w 87"/>
                <a:gd name="T13" fmla="*/ 68 h 74"/>
                <a:gd name="T14" fmla="*/ 0 w 87"/>
                <a:gd name="T15" fmla="*/ 65 h 74"/>
                <a:gd name="T16" fmla="*/ 84 w 87"/>
                <a:gd name="T17" fmla="*/ 8 h 74"/>
                <a:gd name="T18" fmla="*/ 66 w 87"/>
                <a:gd name="T19" fmla="*/ 8 h 74"/>
                <a:gd name="T20" fmla="*/ 66 w 87"/>
                <a:gd name="T2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74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Freeform 26"/>
            <p:cNvSpPr/>
            <p:nvPr/>
          </p:nvSpPr>
          <p:spPr bwMode="auto">
            <a:xfrm>
              <a:off x="-3721422" y="4287838"/>
              <a:ext cx="152400" cy="263525"/>
            </a:xfrm>
            <a:custGeom>
              <a:avLst/>
              <a:gdLst>
                <a:gd name="T0" fmla="*/ 51 w 51"/>
                <a:gd name="T1" fmla="*/ 87 h 88"/>
                <a:gd name="T2" fmla="*/ 39 w 51"/>
                <a:gd name="T3" fmla="*/ 87 h 88"/>
                <a:gd name="T4" fmla="*/ 36 w 51"/>
                <a:gd name="T5" fmla="*/ 72 h 88"/>
                <a:gd name="T6" fmla="*/ 21 w 51"/>
                <a:gd name="T7" fmla="*/ 75 h 88"/>
                <a:gd name="T8" fmla="*/ 0 w 51"/>
                <a:gd name="T9" fmla="*/ 21 h 88"/>
                <a:gd name="T10" fmla="*/ 12 w 51"/>
                <a:gd name="T11" fmla="*/ 18 h 88"/>
                <a:gd name="T12" fmla="*/ 9 w 51"/>
                <a:gd name="T13" fmla="*/ 0 h 88"/>
                <a:gd name="T14" fmla="*/ 21 w 51"/>
                <a:gd name="T15" fmla="*/ 0 h 88"/>
                <a:gd name="T16" fmla="*/ 12 w 51"/>
                <a:gd name="T17" fmla="*/ 9 h 88"/>
                <a:gd name="T18" fmla="*/ 33 w 51"/>
                <a:gd name="T19" fmla="*/ 15 h 88"/>
                <a:gd name="T20" fmla="*/ 6 w 51"/>
                <a:gd name="T21" fmla="*/ 24 h 88"/>
                <a:gd name="T22" fmla="*/ 27 w 51"/>
                <a:gd name="T23" fmla="*/ 39 h 88"/>
                <a:gd name="T24" fmla="*/ 15 w 51"/>
                <a:gd name="T25" fmla="*/ 51 h 88"/>
                <a:gd name="T26" fmla="*/ 39 w 51"/>
                <a:gd name="T27" fmla="*/ 45 h 88"/>
                <a:gd name="T28" fmla="*/ 21 w 51"/>
                <a:gd name="T29" fmla="*/ 66 h 88"/>
                <a:gd name="T30" fmla="*/ 33 w 51"/>
                <a:gd name="T31" fmla="*/ 69 h 88"/>
                <a:gd name="T32" fmla="*/ 39 w 51"/>
                <a:gd name="T33" fmla="*/ 57 h 88"/>
                <a:gd name="T34" fmla="*/ 51 w 51"/>
                <a:gd name="T35" fmla="*/ 84 h 88"/>
                <a:gd name="T36" fmla="*/ 51 w 51"/>
                <a:gd name="T3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88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Freeform 27"/>
            <p:cNvSpPr/>
            <p:nvPr/>
          </p:nvSpPr>
          <p:spPr bwMode="auto">
            <a:xfrm>
              <a:off x="-3013397" y="4302126"/>
              <a:ext cx="304800" cy="293688"/>
            </a:xfrm>
            <a:custGeom>
              <a:avLst/>
              <a:gdLst>
                <a:gd name="T0" fmla="*/ 3 w 102"/>
                <a:gd name="T1" fmla="*/ 88 h 98"/>
                <a:gd name="T2" fmla="*/ 6 w 102"/>
                <a:gd name="T3" fmla="*/ 88 h 98"/>
                <a:gd name="T4" fmla="*/ 9 w 102"/>
                <a:gd name="T5" fmla="*/ 61 h 98"/>
                <a:gd name="T6" fmla="*/ 30 w 102"/>
                <a:gd name="T7" fmla="*/ 73 h 98"/>
                <a:gd name="T8" fmla="*/ 12 w 102"/>
                <a:gd name="T9" fmla="*/ 52 h 98"/>
                <a:gd name="T10" fmla="*/ 33 w 102"/>
                <a:gd name="T11" fmla="*/ 55 h 98"/>
                <a:gd name="T12" fmla="*/ 24 w 102"/>
                <a:gd name="T13" fmla="*/ 46 h 98"/>
                <a:gd name="T14" fmla="*/ 45 w 102"/>
                <a:gd name="T15" fmla="*/ 34 h 98"/>
                <a:gd name="T16" fmla="*/ 15 w 102"/>
                <a:gd name="T17" fmla="*/ 22 h 98"/>
                <a:gd name="T18" fmla="*/ 36 w 102"/>
                <a:gd name="T19" fmla="*/ 13 h 98"/>
                <a:gd name="T20" fmla="*/ 24 w 102"/>
                <a:gd name="T21" fmla="*/ 7 h 98"/>
                <a:gd name="T22" fmla="*/ 42 w 102"/>
                <a:gd name="T23" fmla="*/ 7 h 98"/>
                <a:gd name="T24" fmla="*/ 51 w 102"/>
                <a:gd name="T25" fmla="*/ 25 h 98"/>
                <a:gd name="T26" fmla="*/ 42 w 102"/>
                <a:gd name="T27" fmla="*/ 58 h 98"/>
                <a:gd name="T28" fmla="*/ 30 w 102"/>
                <a:gd name="T29" fmla="*/ 61 h 98"/>
                <a:gd name="T30" fmla="*/ 24 w 102"/>
                <a:gd name="T31" fmla="*/ 76 h 98"/>
                <a:gd name="T32" fmla="*/ 42 w 102"/>
                <a:gd name="T33" fmla="*/ 94 h 98"/>
                <a:gd name="T34" fmla="*/ 36 w 102"/>
                <a:gd name="T35" fmla="*/ 82 h 98"/>
                <a:gd name="T36" fmla="*/ 78 w 102"/>
                <a:gd name="T37" fmla="*/ 82 h 98"/>
                <a:gd name="T38" fmla="*/ 57 w 102"/>
                <a:gd name="T39" fmla="*/ 70 h 98"/>
                <a:gd name="T40" fmla="*/ 84 w 102"/>
                <a:gd name="T41" fmla="*/ 70 h 98"/>
                <a:gd name="T42" fmla="*/ 102 w 102"/>
                <a:gd name="T43" fmla="*/ 76 h 98"/>
                <a:gd name="T44" fmla="*/ 84 w 102"/>
                <a:gd name="T45" fmla="*/ 76 h 98"/>
                <a:gd name="T46" fmla="*/ 84 w 102"/>
                <a:gd name="T47" fmla="*/ 85 h 98"/>
                <a:gd name="T48" fmla="*/ 45 w 102"/>
                <a:gd name="T49" fmla="*/ 97 h 98"/>
                <a:gd name="T50" fmla="*/ 18 w 102"/>
                <a:gd name="T51" fmla="*/ 76 h 98"/>
                <a:gd name="T52" fmla="*/ 15 w 102"/>
                <a:gd name="T53" fmla="*/ 91 h 98"/>
                <a:gd name="T54" fmla="*/ 0 w 102"/>
                <a:gd name="T55" fmla="*/ 91 h 98"/>
                <a:gd name="T56" fmla="*/ 3 w 102"/>
                <a:gd name="T57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98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avLst/>
              <a:gdLst>
                <a:gd name="T0" fmla="*/ 196 w 206"/>
                <a:gd name="T1" fmla="*/ 102 h 168"/>
                <a:gd name="T2" fmla="*/ 103 w 206"/>
                <a:gd name="T3" fmla="*/ 168 h 168"/>
                <a:gd name="T4" fmla="*/ 10 w 206"/>
                <a:gd name="T5" fmla="*/ 93 h 168"/>
                <a:gd name="T6" fmla="*/ 10 w 206"/>
                <a:gd name="T7" fmla="*/ 90 h 168"/>
                <a:gd name="T8" fmla="*/ 25 w 206"/>
                <a:gd name="T9" fmla="*/ 33 h 168"/>
                <a:gd name="T10" fmla="*/ 31 w 206"/>
                <a:gd name="T11" fmla="*/ 27 h 168"/>
                <a:gd name="T12" fmla="*/ 106 w 206"/>
                <a:gd name="T13" fmla="*/ 36 h 168"/>
                <a:gd name="T14" fmla="*/ 172 w 206"/>
                <a:gd name="T15" fmla="*/ 27 h 168"/>
                <a:gd name="T16" fmla="*/ 181 w 206"/>
                <a:gd name="T17" fmla="*/ 33 h 168"/>
                <a:gd name="T18" fmla="*/ 199 w 206"/>
                <a:gd name="T19" fmla="*/ 99 h 168"/>
                <a:gd name="T20" fmla="*/ 196 w 206"/>
                <a:gd name="T21" fmla="*/ 102 h 168"/>
                <a:gd name="T22" fmla="*/ 13 w 206"/>
                <a:gd name="T23" fmla="*/ 93 h 168"/>
                <a:gd name="T24" fmla="*/ 97 w 206"/>
                <a:gd name="T25" fmla="*/ 165 h 168"/>
                <a:gd name="T26" fmla="*/ 196 w 206"/>
                <a:gd name="T27" fmla="*/ 81 h 168"/>
                <a:gd name="T28" fmla="*/ 103 w 206"/>
                <a:gd name="T29" fmla="*/ 45 h 168"/>
                <a:gd name="T30" fmla="*/ 13 w 206"/>
                <a:gd name="T31" fmla="*/ 9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168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Freeform 29"/>
            <p:cNvSpPr/>
            <p:nvPr/>
          </p:nvSpPr>
          <p:spPr bwMode="auto">
            <a:xfrm>
              <a:off x="-3891284" y="4386263"/>
              <a:ext cx="98425" cy="57150"/>
            </a:xfrm>
            <a:custGeom>
              <a:avLst/>
              <a:gdLst>
                <a:gd name="T0" fmla="*/ 33 w 33"/>
                <a:gd name="T1" fmla="*/ 12 h 19"/>
                <a:gd name="T2" fmla="*/ 3 w 33"/>
                <a:gd name="T3" fmla="*/ 15 h 19"/>
                <a:gd name="T4" fmla="*/ 0 w 33"/>
                <a:gd name="T5" fmla="*/ 9 h 19"/>
                <a:gd name="T6" fmla="*/ 33 w 33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Freeform 30"/>
            <p:cNvSpPr/>
            <p:nvPr/>
          </p:nvSpPr>
          <p:spPr bwMode="auto">
            <a:xfrm>
              <a:off x="-2789559" y="4403726"/>
              <a:ext cx="134938" cy="50800"/>
            </a:xfrm>
            <a:custGeom>
              <a:avLst/>
              <a:gdLst>
                <a:gd name="T0" fmla="*/ 45 w 45"/>
                <a:gd name="T1" fmla="*/ 0 h 17"/>
                <a:gd name="T2" fmla="*/ 0 w 45"/>
                <a:gd name="T3" fmla="*/ 15 h 17"/>
                <a:gd name="T4" fmla="*/ 45 w 45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Freeform 31"/>
            <p:cNvSpPr/>
            <p:nvPr/>
          </p:nvSpPr>
          <p:spPr bwMode="auto">
            <a:xfrm>
              <a:off x="-3932559" y="4467226"/>
              <a:ext cx="255588" cy="98425"/>
            </a:xfrm>
            <a:custGeom>
              <a:avLst/>
              <a:gdLst>
                <a:gd name="T0" fmla="*/ 77 w 86"/>
                <a:gd name="T1" fmla="*/ 33 h 33"/>
                <a:gd name="T2" fmla="*/ 41 w 86"/>
                <a:gd name="T3" fmla="*/ 24 h 33"/>
                <a:gd name="T4" fmla="*/ 44 w 86"/>
                <a:gd name="T5" fmla="*/ 15 h 33"/>
                <a:gd name="T6" fmla="*/ 11 w 86"/>
                <a:gd name="T7" fmla="*/ 3 h 33"/>
                <a:gd name="T8" fmla="*/ 80 w 86"/>
                <a:gd name="T9" fmla="*/ 0 h 33"/>
                <a:gd name="T10" fmla="*/ 47 w 86"/>
                <a:gd name="T11" fmla="*/ 18 h 33"/>
                <a:gd name="T12" fmla="*/ 86 w 86"/>
                <a:gd name="T13" fmla="*/ 18 h 33"/>
                <a:gd name="T14" fmla="*/ 80 w 86"/>
                <a:gd name="T15" fmla="*/ 30 h 33"/>
                <a:gd name="T16" fmla="*/ 77 w 86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3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Freeform 32"/>
            <p:cNvSpPr/>
            <p:nvPr/>
          </p:nvSpPr>
          <p:spPr bwMode="auto">
            <a:xfrm>
              <a:off x="-2762572" y="4494213"/>
              <a:ext cx="98425" cy="41275"/>
            </a:xfrm>
            <a:custGeom>
              <a:avLst/>
              <a:gdLst>
                <a:gd name="T0" fmla="*/ 0 w 33"/>
                <a:gd name="T1" fmla="*/ 6 h 14"/>
                <a:gd name="T2" fmla="*/ 33 w 33"/>
                <a:gd name="T3" fmla="*/ 0 h 14"/>
                <a:gd name="T4" fmla="*/ 18 w 33"/>
                <a:gd name="T5" fmla="*/ 12 h 14"/>
                <a:gd name="T6" fmla="*/ 0 w 3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Freeform 33"/>
            <p:cNvSpPr/>
            <p:nvPr/>
          </p:nvSpPr>
          <p:spPr bwMode="auto">
            <a:xfrm>
              <a:off x="-3702372" y="4527551"/>
              <a:ext cx="61913" cy="61913"/>
            </a:xfrm>
            <a:custGeom>
              <a:avLst/>
              <a:gdLst>
                <a:gd name="T0" fmla="*/ 3 w 21"/>
                <a:gd name="T1" fmla="*/ 10 h 21"/>
                <a:gd name="T2" fmla="*/ 21 w 21"/>
                <a:gd name="T3" fmla="*/ 1 h 21"/>
                <a:gd name="T4" fmla="*/ 0 w 21"/>
                <a:gd name="T5" fmla="*/ 13 h 21"/>
                <a:gd name="T6" fmla="*/ 3 w 21"/>
                <a:gd name="T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Freeform 35"/>
            <p:cNvSpPr/>
            <p:nvPr/>
          </p:nvSpPr>
          <p:spPr bwMode="auto">
            <a:xfrm>
              <a:off x="-4118297" y="4175126"/>
              <a:ext cx="236538" cy="223838"/>
            </a:xfrm>
            <a:custGeom>
              <a:avLst/>
              <a:gdLst>
                <a:gd name="T0" fmla="*/ 79 w 79"/>
                <a:gd name="T1" fmla="*/ 59 h 75"/>
                <a:gd name="T2" fmla="*/ 37 w 79"/>
                <a:gd name="T3" fmla="*/ 50 h 75"/>
                <a:gd name="T4" fmla="*/ 58 w 79"/>
                <a:gd name="T5" fmla="*/ 68 h 75"/>
                <a:gd name="T6" fmla="*/ 28 w 79"/>
                <a:gd name="T7" fmla="*/ 53 h 75"/>
                <a:gd name="T8" fmla="*/ 40 w 79"/>
                <a:gd name="T9" fmla="*/ 47 h 75"/>
                <a:gd name="T10" fmla="*/ 1 w 79"/>
                <a:gd name="T11" fmla="*/ 2 h 75"/>
                <a:gd name="T12" fmla="*/ 22 w 79"/>
                <a:gd name="T13" fmla="*/ 5 h 75"/>
                <a:gd name="T14" fmla="*/ 7 w 79"/>
                <a:gd name="T15" fmla="*/ 8 h 75"/>
                <a:gd name="T16" fmla="*/ 79 w 79"/>
                <a:gd name="T17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5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Freeform 36"/>
            <p:cNvSpPr/>
            <p:nvPr/>
          </p:nvSpPr>
          <p:spPr bwMode="auto">
            <a:xfrm>
              <a:off x="-3977009" y="4430713"/>
              <a:ext cx="201613" cy="53975"/>
            </a:xfrm>
            <a:custGeom>
              <a:avLst/>
              <a:gdLst>
                <a:gd name="T0" fmla="*/ 29 w 68"/>
                <a:gd name="T1" fmla="*/ 0 h 18"/>
                <a:gd name="T2" fmla="*/ 68 w 68"/>
                <a:gd name="T3" fmla="*/ 6 h 18"/>
                <a:gd name="T4" fmla="*/ 14 w 68"/>
                <a:gd name="T5" fmla="*/ 0 h 18"/>
                <a:gd name="T6" fmla="*/ 29 w 6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Freeform 40"/>
            <p:cNvSpPr/>
            <p:nvPr/>
          </p:nvSpPr>
          <p:spPr bwMode="auto">
            <a:xfrm>
              <a:off x="-2799084" y="4449763"/>
              <a:ext cx="171450" cy="47625"/>
            </a:xfrm>
            <a:custGeom>
              <a:avLst/>
              <a:gdLst>
                <a:gd name="T0" fmla="*/ 57 w 57"/>
                <a:gd name="T1" fmla="*/ 0 h 16"/>
                <a:gd name="T2" fmla="*/ 0 w 57"/>
                <a:gd name="T3" fmla="*/ 9 h 16"/>
                <a:gd name="T4" fmla="*/ 57 w 5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6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-396551" y="3838622"/>
            <a:ext cx="9922334" cy="2691286"/>
            <a:chOff x="-9466263" y="1392238"/>
            <a:chExt cx="9144000" cy="2401888"/>
          </a:xfrm>
          <a:effectLst>
            <a:outerShdw blurRad="139700" dist="38100" dir="1200000" sx="101000" sy="101000" algn="l" rotWithShape="0">
              <a:prstClr val="black">
                <a:alpha val="75000"/>
              </a:prstClr>
            </a:outerShdw>
          </a:effectLst>
        </p:grpSpPr>
        <p:sp>
          <p:nvSpPr>
            <p:cNvPr id="260" name="Freeform 44"/>
            <p:cNvSpPr/>
            <p:nvPr/>
          </p:nvSpPr>
          <p:spPr bwMode="auto">
            <a:xfrm>
              <a:off x="-966788" y="1795463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CD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Freeform 45"/>
            <p:cNvSpPr/>
            <p:nvPr/>
          </p:nvSpPr>
          <p:spPr bwMode="auto">
            <a:xfrm>
              <a:off x="-3713163" y="2100263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Freeform 46"/>
            <p:cNvSpPr/>
            <p:nvPr/>
          </p:nvSpPr>
          <p:spPr bwMode="auto">
            <a:xfrm>
              <a:off x="-3740151" y="2171700"/>
              <a:ext cx="14288" cy="107950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Freeform 47"/>
            <p:cNvSpPr/>
            <p:nvPr/>
          </p:nvSpPr>
          <p:spPr bwMode="auto">
            <a:xfrm>
              <a:off x="-4081463" y="2208213"/>
              <a:ext cx="15875" cy="134938"/>
            </a:xfrm>
            <a:custGeom>
              <a:avLst/>
              <a:gdLst>
                <a:gd name="T0" fmla="*/ 5 w 5"/>
                <a:gd name="T1" fmla="*/ 45 h 45"/>
                <a:gd name="T2" fmla="*/ 5 w 5"/>
                <a:gd name="T3" fmla="*/ 0 h 45"/>
                <a:gd name="T4" fmla="*/ 5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Freeform 48"/>
            <p:cNvSpPr/>
            <p:nvPr/>
          </p:nvSpPr>
          <p:spPr bwMode="auto">
            <a:xfrm>
              <a:off x="-7710488" y="2244725"/>
              <a:ext cx="14288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Freeform 49"/>
            <p:cNvSpPr/>
            <p:nvPr/>
          </p:nvSpPr>
          <p:spPr bwMode="auto">
            <a:xfrm>
              <a:off x="-8540751" y="2449513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Freeform 50"/>
            <p:cNvSpPr/>
            <p:nvPr/>
          </p:nvSpPr>
          <p:spPr bwMode="auto">
            <a:xfrm>
              <a:off x="-6176963" y="2628900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Freeform 51"/>
            <p:cNvSpPr/>
            <p:nvPr/>
          </p:nvSpPr>
          <p:spPr bwMode="auto">
            <a:xfrm>
              <a:off x="-2836863" y="2773363"/>
              <a:ext cx="15875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Freeform 52"/>
            <p:cNvSpPr/>
            <p:nvPr/>
          </p:nvSpPr>
          <p:spPr bwMode="auto">
            <a:xfrm>
              <a:off x="-8710613" y="2852738"/>
              <a:ext cx="14288" cy="125413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Freeform 53"/>
            <p:cNvSpPr/>
            <p:nvPr/>
          </p:nvSpPr>
          <p:spPr bwMode="auto">
            <a:xfrm>
              <a:off x="-6367463" y="3481388"/>
              <a:ext cx="98425" cy="14288"/>
            </a:xfrm>
            <a:custGeom>
              <a:avLst/>
              <a:gdLst>
                <a:gd name="T0" fmla="*/ 33 w 33"/>
                <a:gd name="T1" fmla="*/ 0 h 5"/>
                <a:gd name="T2" fmla="*/ 0 w 33"/>
                <a:gd name="T3" fmla="*/ 0 h 5"/>
                <a:gd name="T4" fmla="*/ 33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Freeform 56"/>
            <p:cNvSpPr/>
            <p:nvPr/>
          </p:nvSpPr>
          <p:spPr bwMode="auto">
            <a:xfrm>
              <a:off x="-9466263" y="1392238"/>
              <a:ext cx="9144000" cy="2401888"/>
            </a:xfrm>
            <a:custGeom>
              <a:avLst/>
              <a:gdLst>
                <a:gd name="T0" fmla="*/ 504 w 3063"/>
                <a:gd name="T1" fmla="*/ 120 h 804"/>
                <a:gd name="T2" fmla="*/ 609 w 3063"/>
                <a:gd name="T3" fmla="*/ 156 h 804"/>
                <a:gd name="T4" fmla="*/ 834 w 3063"/>
                <a:gd name="T5" fmla="*/ 132 h 804"/>
                <a:gd name="T6" fmla="*/ 1080 w 3063"/>
                <a:gd name="T7" fmla="*/ 186 h 804"/>
                <a:gd name="T8" fmla="*/ 1281 w 3063"/>
                <a:gd name="T9" fmla="*/ 177 h 804"/>
                <a:gd name="T10" fmla="*/ 1479 w 3063"/>
                <a:gd name="T11" fmla="*/ 201 h 804"/>
                <a:gd name="T12" fmla="*/ 1659 w 3063"/>
                <a:gd name="T13" fmla="*/ 210 h 804"/>
                <a:gd name="T14" fmla="*/ 1887 w 3063"/>
                <a:gd name="T15" fmla="*/ 171 h 804"/>
                <a:gd name="T16" fmla="*/ 2097 w 3063"/>
                <a:gd name="T17" fmla="*/ 96 h 804"/>
                <a:gd name="T18" fmla="*/ 2253 w 3063"/>
                <a:gd name="T19" fmla="*/ 231 h 804"/>
                <a:gd name="T20" fmla="*/ 2469 w 3063"/>
                <a:gd name="T21" fmla="*/ 102 h 804"/>
                <a:gd name="T22" fmla="*/ 2694 w 3063"/>
                <a:gd name="T23" fmla="*/ 159 h 804"/>
                <a:gd name="T24" fmla="*/ 2874 w 3063"/>
                <a:gd name="T25" fmla="*/ 183 h 804"/>
                <a:gd name="T26" fmla="*/ 3063 w 3063"/>
                <a:gd name="T27" fmla="*/ 228 h 804"/>
                <a:gd name="T28" fmla="*/ 2991 w 3063"/>
                <a:gd name="T29" fmla="*/ 651 h 804"/>
                <a:gd name="T30" fmla="*/ 105 w 3063"/>
                <a:gd name="T31" fmla="*/ 759 h 804"/>
                <a:gd name="T32" fmla="*/ 336 w 3063"/>
                <a:gd name="T33" fmla="*/ 672 h 804"/>
                <a:gd name="T34" fmla="*/ 585 w 3063"/>
                <a:gd name="T35" fmla="*/ 666 h 804"/>
                <a:gd name="T36" fmla="*/ 966 w 3063"/>
                <a:gd name="T37" fmla="*/ 675 h 804"/>
                <a:gd name="T38" fmla="*/ 1281 w 3063"/>
                <a:gd name="T39" fmla="*/ 708 h 804"/>
                <a:gd name="T40" fmla="*/ 1638 w 3063"/>
                <a:gd name="T41" fmla="*/ 657 h 804"/>
                <a:gd name="T42" fmla="*/ 1896 w 3063"/>
                <a:gd name="T43" fmla="*/ 633 h 804"/>
                <a:gd name="T44" fmla="*/ 2328 w 3063"/>
                <a:gd name="T45" fmla="*/ 630 h 804"/>
                <a:gd name="T46" fmla="*/ 2643 w 3063"/>
                <a:gd name="T47" fmla="*/ 582 h 804"/>
                <a:gd name="T48" fmla="*/ 2847 w 3063"/>
                <a:gd name="T49" fmla="*/ 630 h 804"/>
                <a:gd name="T50" fmla="*/ 2997 w 3063"/>
                <a:gd name="T51" fmla="*/ 582 h 804"/>
                <a:gd name="T52" fmla="*/ 3033 w 3063"/>
                <a:gd name="T53" fmla="*/ 309 h 804"/>
                <a:gd name="T54" fmla="*/ 2898 w 3063"/>
                <a:gd name="T55" fmla="*/ 252 h 804"/>
                <a:gd name="T56" fmla="*/ 2847 w 3063"/>
                <a:gd name="T57" fmla="*/ 135 h 804"/>
                <a:gd name="T58" fmla="*/ 2721 w 3063"/>
                <a:gd name="T59" fmla="*/ 219 h 804"/>
                <a:gd name="T60" fmla="*/ 2610 w 3063"/>
                <a:gd name="T61" fmla="*/ 138 h 804"/>
                <a:gd name="T62" fmla="*/ 2403 w 3063"/>
                <a:gd name="T63" fmla="*/ 285 h 804"/>
                <a:gd name="T64" fmla="*/ 2238 w 3063"/>
                <a:gd name="T65" fmla="*/ 291 h 804"/>
                <a:gd name="T66" fmla="*/ 2115 w 3063"/>
                <a:gd name="T67" fmla="*/ 180 h 804"/>
                <a:gd name="T68" fmla="*/ 1989 w 3063"/>
                <a:gd name="T69" fmla="*/ 225 h 804"/>
                <a:gd name="T70" fmla="*/ 1755 w 3063"/>
                <a:gd name="T71" fmla="*/ 285 h 804"/>
                <a:gd name="T72" fmla="*/ 1617 w 3063"/>
                <a:gd name="T73" fmla="*/ 306 h 804"/>
                <a:gd name="T74" fmla="*/ 1545 w 3063"/>
                <a:gd name="T75" fmla="*/ 252 h 804"/>
                <a:gd name="T76" fmla="*/ 1404 w 3063"/>
                <a:gd name="T77" fmla="*/ 249 h 804"/>
                <a:gd name="T78" fmla="*/ 1233 w 3063"/>
                <a:gd name="T79" fmla="*/ 138 h 804"/>
                <a:gd name="T80" fmla="*/ 1032 w 3063"/>
                <a:gd name="T81" fmla="*/ 117 h 804"/>
                <a:gd name="T82" fmla="*/ 921 w 3063"/>
                <a:gd name="T83" fmla="*/ 84 h 804"/>
                <a:gd name="T84" fmla="*/ 717 w 3063"/>
                <a:gd name="T85" fmla="*/ 183 h 804"/>
                <a:gd name="T86" fmla="*/ 585 w 3063"/>
                <a:gd name="T87" fmla="*/ 93 h 804"/>
                <a:gd name="T88" fmla="*/ 381 w 3063"/>
                <a:gd name="T89" fmla="*/ 216 h 804"/>
                <a:gd name="T90" fmla="*/ 330 w 3063"/>
                <a:gd name="T91" fmla="*/ 180 h 804"/>
                <a:gd name="T92" fmla="*/ 213 w 3063"/>
                <a:gd name="T93" fmla="*/ 132 h 804"/>
                <a:gd name="T94" fmla="*/ 87 w 3063"/>
                <a:gd name="T95" fmla="*/ 345 h 804"/>
                <a:gd name="T96" fmla="*/ 42 w 3063"/>
                <a:gd name="T97" fmla="*/ 354 h 804"/>
                <a:gd name="T98" fmla="*/ 147 w 3063"/>
                <a:gd name="T99" fmla="*/ 177 h 804"/>
                <a:gd name="T100" fmla="*/ 357 w 3063"/>
                <a:gd name="T101" fmla="*/ 132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3" h="804">
                  <a:moveTo>
                    <a:pt x="357" y="162"/>
                  </a:moveTo>
                  <a:cubicBezTo>
                    <a:pt x="357" y="168"/>
                    <a:pt x="359" y="172"/>
                    <a:pt x="363" y="174"/>
                  </a:cubicBezTo>
                  <a:cubicBezTo>
                    <a:pt x="380" y="113"/>
                    <a:pt x="434" y="89"/>
                    <a:pt x="471" y="48"/>
                  </a:cubicBezTo>
                  <a:cubicBezTo>
                    <a:pt x="480" y="74"/>
                    <a:pt x="494" y="95"/>
                    <a:pt x="504" y="120"/>
                  </a:cubicBezTo>
                  <a:cubicBezTo>
                    <a:pt x="532" y="93"/>
                    <a:pt x="571" y="77"/>
                    <a:pt x="603" y="54"/>
                  </a:cubicBezTo>
                  <a:cubicBezTo>
                    <a:pt x="604" y="54"/>
                    <a:pt x="605" y="54"/>
                    <a:pt x="606" y="54"/>
                  </a:cubicBezTo>
                  <a:cubicBezTo>
                    <a:pt x="606" y="77"/>
                    <a:pt x="606" y="100"/>
                    <a:pt x="606" y="123"/>
                  </a:cubicBezTo>
                  <a:cubicBezTo>
                    <a:pt x="605" y="136"/>
                    <a:pt x="600" y="148"/>
                    <a:pt x="609" y="156"/>
                  </a:cubicBezTo>
                  <a:cubicBezTo>
                    <a:pt x="609" y="84"/>
                    <a:pt x="670" y="73"/>
                    <a:pt x="708" y="39"/>
                  </a:cubicBezTo>
                  <a:cubicBezTo>
                    <a:pt x="713" y="64"/>
                    <a:pt x="723" y="84"/>
                    <a:pt x="726" y="111"/>
                  </a:cubicBezTo>
                  <a:cubicBezTo>
                    <a:pt x="753" y="99"/>
                    <a:pt x="781" y="72"/>
                    <a:pt x="801" y="63"/>
                  </a:cubicBezTo>
                  <a:cubicBezTo>
                    <a:pt x="810" y="88"/>
                    <a:pt x="824" y="108"/>
                    <a:pt x="834" y="132"/>
                  </a:cubicBezTo>
                  <a:cubicBezTo>
                    <a:pt x="861" y="98"/>
                    <a:pt x="894" y="70"/>
                    <a:pt x="921" y="36"/>
                  </a:cubicBezTo>
                  <a:cubicBezTo>
                    <a:pt x="932" y="74"/>
                    <a:pt x="951" y="104"/>
                    <a:pt x="969" y="135"/>
                  </a:cubicBezTo>
                  <a:cubicBezTo>
                    <a:pt x="991" y="114"/>
                    <a:pt x="1022" y="86"/>
                    <a:pt x="1044" y="75"/>
                  </a:cubicBezTo>
                  <a:cubicBezTo>
                    <a:pt x="1044" y="122"/>
                    <a:pt x="1093" y="144"/>
                    <a:pt x="1080" y="186"/>
                  </a:cubicBezTo>
                  <a:cubicBezTo>
                    <a:pt x="1097" y="160"/>
                    <a:pt x="1116" y="136"/>
                    <a:pt x="1140" y="117"/>
                  </a:cubicBezTo>
                  <a:cubicBezTo>
                    <a:pt x="1155" y="129"/>
                    <a:pt x="1159" y="152"/>
                    <a:pt x="1170" y="168"/>
                  </a:cubicBezTo>
                  <a:cubicBezTo>
                    <a:pt x="1184" y="137"/>
                    <a:pt x="1216" y="124"/>
                    <a:pt x="1236" y="99"/>
                  </a:cubicBezTo>
                  <a:cubicBezTo>
                    <a:pt x="1251" y="125"/>
                    <a:pt x="1272" y="145"/>
                    <a:pt x="1281" y="177"/>
                  </a:cubicBezTo>
                  <a:cubicBezTo>
                    <a:pt x="1315" y="151"/>
                    <a:pt x="1344" y="120"/>
                    <a:pt x="1383" y="99"/>
                  </a:cubicBezTo>
                  <a:cubicBezTo>
                    <a:pt x="1397" y="123"/>
                    <a:pt x="1418" y="140"/>
                    <a:pt x="1419" y="177"/>
                  </a:cubicBezTo>
                  <a:cubicBezTo>
                    <a:pt x="1429" y="178"/>
                    <a:pt x="1447" y="147"/>
                    <a:pt x="1461" y="153"/>
                  </a:cubicBezTo>
                  <a:cubicBezTo>
                    <a:pt x="1464" y="172"/>
                    <a:pt x="1476" y="182"/>
                    <a:pt x="1479" y="201"/>
                  </a:cubicBezTo>
                  <a:cubicBezTo>
                    <a:pt x="1501" y="199"/>
                    <a:pt x="1515" y="163"/>
                    <a:pt x="1539" y="153"/>
                  </a:cubicBezTo>
                  <a:cubicBezTo>
                    <a:pt x="1543" y="170"/>
                    <a:pt x="1553" y="181"/>
                    <a:pt x="1554" y="201"/>
                  </a:cubicBezTo>
                  <a:cubicBezTo>
                    <a:pt x="1579" y="175"/>
                    <a:pt x="1613" y="142"/>
                    <a:pt x="1641" y="129"/>
                  </a:cubicBezTo>
                  <a:cubicBezTo>
                    <a:pt x="1649" y="154"/>
                    <a:pt x="1656" y="180"/>
                    <a:pt x="1659" y="210"/>
                  </a:cubicBezTo>
                  <a:cubicBezTo>
                    <a:pt x="1677" y="182"/>
                    <a:pt x="1698" y="157"/>
                    <a:pt x="1719" y="132"/>
                  </a:cubicBezTo>
                  <a:cubicBezTo>
                    <a:pt x="1721" y="161"/>
                    <a:pt x="1731" y="182"/>
                    <a:pt x="1746" y="198"/>
                  </a:cubicBezTo>
                  <a:cubicBezTo>
                    <a:pt x="1757" y="141"/>
                    <a:pt x="1811" y="127"/>
                    <a:pt x="1836" y="84"/>
                  </a:cubicBezTo>
                  <a:cubicBezTo>
                    <a:pt x="1855" y="111"/>
                    <a:pt x="1872" y="140"/>
                    <a:pt x="1887" y="171"/>
                  </a:cubicBezTo>
                  <a:cubicBezTo>
                    <a:pt x="1904" y="136"/>
                    <a:pt x="1930" y="110"/>
                    <a:pt x="1959" y="87"/>
                  </a:cubicBezTo>
                  <a:cubicBezTo>
                    <a:pt x="1973" y="124"/>
                    <a:pt x="2000" y="148"/>
                    <a:pt x="2004" y="195"/>
                  </a:cubicBezTo>
                  <a:cubicBezTo>
                    <a:pt x="2009" y="183"/>
                    <a:pt x="2012" y="189"/>
                    <a:pt x="2022" y="192"/>
                  </a:cubicBezTo>
                  <a:cubicBezTo>
                    <a:pt x="2035" y="148"/>
                    <a:pt x="2064" y="120"/>
                    <a:pt x="2097" y="96"/>
                  </a:cubicBezTo>
                  <a:cubicBezTo>
                    <a:pt x="2116" y="128"/>
                    <a:pt x="2144" y="151"/>
                    <a:pt x="2148" y="198"/>
                  </a:cubicBezTo>
                  <a:cubicBezTo>
                    <a:pt x="2161" y="196"/>
                    <a:pt x="2163" y="183"/>
                    <a:pt x="2175" y="180"/>
                  </a:cubicBezTo>
                  <a:cubicBezTo>
                    <a:pt x="2204" y="196"/>
                    <a:pt x="2228" y="217"/>
                    <a:pt x="2241" y="249"/>
                  </a:cubicBezTo>
                  <a:cubicBezTo>
                    <a:pt x="2242" y="240"/>
                    <a:pt x="2243" y="231"/>
                    <a:pt x="2253" y="231"/>
                  </a:cubicBezTo>
                  <a:cubicBezTo>
                    <a:pt x="2265" y="233"/>
                    <a:pt x="2267" y="245"/>
                    <a:pt x="2274" y="252"/>
                  </a:cubicBezTo>
                  <a:cubicBezTo>
                    <a:pt x="2290" y="213"/>
                    <a:pt x="2310" y="178"/>
                    <a:pt x="2343" y="156"/>
                  </a:cubicBezTo>
                  <a:cubicBezTo>
                    <a:pt x="2369" y="174"/>
                    <a:pt x="2384" y="203"/>
                    <a:pt x="2406" y="225"/>
                  </a:cubicBezTo>
                  <a:cubicBezTo>
                    <a:pt x="2416" y="173"/>
                    <a:pt x="2435" y="130"/>
                    <a:pt x="2469" y="102"/>
                  </a:cubicBezTo>
                  <a:cubicBezTo>
                    <a:pt x="2508" y="110"/>
                    <a:pt x="2516" y="149"/>
                    <a:pt x="2538" y="174"/>
                  </a:cubicBezTo>
                  <a:cubicBezTo>
                    <a:pt x="2554" y="148"/>
                    <a:pt x="2572" y="124"/>
                    <a:pt x="2601" y="111"/>
                  </a:cubicBezTo>
                  <a:cubicBezTo>
                    <a:pt x="2627" y="126"/>
                    <a:pt x="2654" y="140"/>
                    <a:pt x="2655" y="180"/>
                  </a:cubicBezTo>
                  <a:cubicBezTo>
                    <a:pt x="2671" y="176"/>
                    <a:pt x="2672" y="157"/>
                    <a:pt x="2694" y="159"/>
                  </a:cubicBezTo>
                  <a:cubicBezTo>
                    <a:pt x="2699" y="172"/>
                    <a:pt x="2700" y="189"/>
                    <a:pt x="2709" y="198"/>
                  </a:cubicBezTo>
                  <a:cubicBezTo>
                    <a:pt x="2716" y="190"/>
                    <a:pt x="2728" y="196"/>
                    <a:pt x="2733" y="192"/>
                  </a:cubicBezTo>
                  <a:cubicBezTo>
                    <a:pt x="2738" y="103"/>
                    <a:pt x="2790" y="61"/>
                    <a:pt x="2844" y="21"/>
                  </a:cubicBezTo>
                  <a:cubicBezTo>
                    <a:pt x="2852" y="72"/>
                    <a:pt x="2881" y="123"/>
                    <a:pt x="2874" y="183"/>
                  </a:cubicBezTo>
                  <a:cubicBezTo>
                    <a:pt x="2872" y="199"/>
                    <a:pt x="2860" y="215"/>
                    <a:pt x="2868" y="234"/>
                  </a:cubicBezTo>
                  <a:cubicBezTo>
                    <a:pt x="2879" y="224"/>
                    <a:pt x="2897" y="225"/>
                    <a:pt x="2901" y="222"/>
                  </a:cubicBezTo>
                  <a:cubicBezTo>
                    <a:pt x="2926" y="178"/>
                    <a:pt x="2961" y="144"/>
                    <a:pt x="3003" y="117"/>
                  </a:cubicBezTo>
                  <a:cubicBezTo>
                    <a:pt x="3022" y="155"/>
                    <a:pt x="3042" y="192"/>
                    <a:pt x="3063" y="228"/>
                  </a:cubicBezTo>
                  <a:cubicBezTo>
                    <a:pt x="3063" y="269"/>
                    <a:pt x="3063" y="310"/>
                    <a:pt x="3063" y="351"/>
                  </a:cubicBezTo>
                  <a:cubicBezTo>
                    <a:pt x="3055" y="371"/>
                    <a:pt x="3035" y="381"/>
                    <a:pt x="3033" y="402"/>
                  </a:cubicBezTo>
                  <a:cubicBezTo>
                    <a:pt x="3031" y="433"/>
                    <a:pt x="3060" y="461"/>
                    <a:pt x="3054" y="510"/>
                  </a:cubicBezTo>
                  <a:cubicBezTo>
                    <a:pt x="3047" y="565"/>
                    <a:pt x="3008" y="604"/>
                    <a:pt x="2991" y="651"/>
                  </a:cubicBezTo>
                  <a:cubicBezTo>
                    <a:pt x="2974" y="699"/>
                    <a:pt x="2974" y="747"/>
                    <a:pt x="2967" y="804"/>
                  </a:cubicBezTo>
                  <a:cubicBezTo>
                    <a:pt x="2004" y="804"/>
                    <a:pt x="1041" y="804"/>
                    <a:pt x="78" y="804"/>
                  </a:cubicBezTo>
                  <a:cubicBezTo>
                    <a:pt x="85" y="774"/>
                    <a:pt x="84" y="736"/>
                    <a:pt x="90" y="705"/>
                  </a:cubicBezTo>
                  <a:cubicBezTo>
                    <a:pt x="89" y="728"/>
                    <a:pt x="111" y="740"/>
                    <a:pt x="105" y="759"/>
                  </a:cubicBezTo>
                  <a:cubicBezTo>
                    <a:pt x="177" y="788"/>
                    <a:pt x="224" y="732"/>
                    <a:pt x="240" y="678"/>
                  </a:cubicBezTo>
                  <a:cubicBezTo>
                    <a:pt x="247" y="685"/>
                    <a:pt x="256" y="690"/>
                    <a:pt x="267" y="693"/>
                  </a:cubicBezTo>
                  <a:cubicBezTo>
                    <a:pt x="270" y="698"/>
                    <a:pt x="294" y="698"/>
                    <a:pt x="297" y="693"/>
                  </a:cubicBezTo>
                  <a:cubicBezTo>
                    <a:pt x="314" y="690"/>
                    <a:pt x="326" y="682"/>
                    <a:pt x="336" y="672"/>
                  </a:cubicBezTo>
                  <a:cubicBezTo>
                    <a:pt x="352" y="705"/>
                    <a:pt x="413" y="728"/>
                    <a:pt x="441" y="690"/>
                  </a:cubicBezTo>
                  <a:cubicBezTo>
                    <a:pt x="455" y="690"/>
                    <a:pt x="461" y="698"/>
                    <a:pt x="477" y="696"/>
                  </a:cubicBezTo>
                  <a:cubicBezTo>
                    <a:pt x="482" y="701"/>
                    <a:pt x="508" y="701"/>
                    <a:pt x="513" y="696"/>
                  </a:cubicBezTo>
                  <a:cubicBezTo>
                    <a:pt x="544" y="695"/>
                    <a:pt x="570" y="673"/>
                    <a:pt x="585" y="666"/>
                  </a:cubicBezTo>
                  <a:cubicBezTo>
                    <a:pt x="582" y="675"/>
                    <a:pt x="573" y="678"/>
                    <a:pt x="564" y="681"/>
                  </a:cubicBezTo>
                  <a:cubicBezTo>
                    <a:pt x="588" y="713"/>
                    <a:pt x="660" y="750"/>
                    <a:pt x="702" y="711"/>
                  </a:cubicBezTo>
                  <a:cubicBezTo>
                    <a:pt x="735" y="797"/>
                    <a:pt x="865" y="729"/>
                    <a:pt x="870" y="660"/>
                  </a:cubicBezTo>
                  <a:cubicBezTo>
                    <a:pt x="894" y="698"/>
                    <a:pt x="931" y="669"/>
                    <a:pt x="966" y="675"/>
                  </a:cubicBezTo>
                  <a:cubicBezTo>
                    <a:pt x="1005" y="682"/>
                    <a:pt x="1034" y="745"/>
                    <a:pt x="1095" y="711"/>
                  </a:cubicBezTo>
                  <a:cubicBezTo>
                    <a:pt x="1107" y="729"/>
                    <a:pt x="1136" y="713"/>
                    <a:pt x="1155" y="711"/>
                  </a:cubicBezTo>
                  <a:cubicBezTo>
                    <a:pt x="1165" y="711"/>
                    <a:pt x="1175" y="711"/>
                    <a:pt x="1185" y="711"/>
                  </a:cubicBezTo>
                  <a:cubicBezTo>
                    <a:pt x="1218" y="721"/>
                    <a:pt x="1245" y="704"/>
                    <a:pt x="1281" y="708"/>
                  </a:cubicBezTo>
                  <a:cubicBezTo>
                    <a:pt x="1321" y="734"/>
                    <a:pt x="1393" y="723"/>
                    <a:pt x="1404" y="678"/>
                  </a:cubicBezTo>
                  <a:cubicBezTo>
                    <a:pt x="1421" y="693"/>
                    <a:pt x="1433" y="713"/>
                    <a:pt x="1461" y="717"/>
                  </a:cubicBezTo>
                  <a:cubicBezTo>
                    <a:pt x="1468" y="722"/>
                    <a:pt x="1496" y="722"/>
                    <a:pt x="1503" y="717"/>
                  </a:cubicBezTo>
                  <a:cubicBezTo>
                    <a:pt x="1546" y="695"/>
                    <a:pt x="1626" y="710"/>
                    <a:pt x="1638" y="657"/>
                  </a:cubicBezTo>
                  <a:cubicBezTo>
                    <a:pt x="1680" y="698"/>
                    <a:pt x="1722" y="650"/>
                    <a:pt x="1779" y="654"/>
                  </a:cubicBezTo>
                  <a:cubicBezTo>
                    <a:pt x="1790" y="652"/>
                    <a:pt x="1809" y="658"/>
                    <a:pt x="1815" y="651"/>
                  </a:cubicBezTo>
                  <a:cubicBezTo>
                    <a:pt x="1827" y="644"/>
                    <a:pt x="1845" y="643"/>
                    <a:pt x="1857" y="636"/>
                  </a:cubicBezTo>
                  <a:cubicBezTo>
                    <a:pt x="1869" y="634"/>
                    <a:pt x="1889" y="640"/>
                    <a:pt x="1896" y="633"/>
                  </a:cubicBezTo>
                  <a:cubicBezTo>
                    <a:pt x="1917" y="619"/>
                    <a:pt x="1944" y="646"/>
                    <a:pt x="1962" y="654"/>
                  </a:cubicBezTo>
                  <a:cubicBezTo>
                    <a:pt x="1971" y="661"/>
                    <a:pt x="1993" y="655"/>
                    <a:pt x="2007" y="657"/>
                  </a:cubicBezTo>
                  <a:cubicBezTo>
                    <a:pt x="2036" y="655"/>
                    <a:pt x="2073" y="661"/>
                    <a:pt x="2097" y="654"/>
                  </a:cubicBezTo>
                  <a:cubicBezTo>
                    <a:pt x="2183" y="655"/>
                    <a:pt x="2243" y="630"/>
                    <a:pt x="2328" y="630"/>
                  </a:cubicBezTo>
                  <a:cubicBezTo>
                    <a:pt x="2336" y="628"/>
                    <a:pt x="2339" y="631"/>
                    <a:pt x="2337" y="639"/>
                  </a:cubicBezTo>
                  <a:cubicBezTo>
                    <a:pt x="2344" y="627"/>
                    <a:pt x="2357" y="633"/>
                    <a:pt x="2370" y="630"/>
                  </a:cubicBezTo>
                  <a:cubicBezTo>
                    <a:pt x="2385" y="626"/>
                    <a:pt x="2403" y="614"/>
                    <a:pt x="2421" y="612"/>
                  </a:cubicBezTo>
                  <a:cubicBezTo>
                    <a:pt x="2502" y="603"/>
                    <a:pt x="2600" y="647"/>
                    <a:pt x="2643" y="582"/>
                  </a:cubicBezTo>
                  <a:cubicBezTo>
                    <a:pt x="2676" y="625"/>
                    <a:pt x="2739" y="570"/>
                    <a:pt x="2775" y="603"/>
                  </a:cubicBezTo>
                  <a:cubicBezTo>
                    <a:pt x="2779" y="608"/>
                    <a:pt x="2804" y="608"/>
                    <a:pt x="2808" y="603"/>
                  </a:cubicBezTo>
                  <a:cubicBezTo>
                    <a:pt x="2813" y="603"/>
                    <a:pt x="2818" y="603"/>
                    <a:pt x="2823" y="603"/>
                  </a:cubicBezTo>
                  <a:cubicBezTo>
                    <a:pt x="2831" y="612"/>
                    <a:pt x="2828" y="632"/>
                    <a:pt x="2847" y="630"/>
                  </a:cubicBezTo>
                  <a:cubicBezTo>
                    <a:pt x="2853" y="635"/>
                    <a:pt x="2880" y="635"/>
                    <a:pt x="2886" y="630"/>
                  </a:cubicBezTo>
                  <a:cubicBezTo>
                    <a:pt x="2907" y="626"/>
                    <a:pt x="2926" y="623"/>
                    <a:pt x="2946" y="612"/>
                  </a:cubicBezTo>
                  <a:cubicBezTo>
                    <a:pt x="2955" y="607"/>
                    <a:pt x="2961" y="596"/>
                    <a:pt x="2970" y="591"/>
                  </a:cubicBezTo>
                  <a:cubicBezTo>
                    <a:pt x="2979" y="586"/>
                    <a:pt x="2989" y="587"/>
                    <a:pt x="2997" y="582"/>
                  </a:cubicBezTo>
                  <a:cubicBezTo>
                    <a:pt x="3036" y="556"/>
                    <a:pt x="3053" y="492"/>
                    <a:pt x="3027" y="435"/>
                  </a:cubicBezTo>
                  <a:cubicBezTo>
                    <a:pt x="3017" y="444"/>
                    <a:pt x="3006" y="452"/>
                    <a:pt x="3006" y="471"/>
                  </a:cubicBezTo>
                  <a:cubicBezTo>
                    <a:pt x="2993" y="459"/>
                    <a:pt x="2995" y="432"/>
                    <a:pt x="2985" y="417"/>
                  </a:cubicBezTo>
                  <a:cubicBezTo>
                    <a:pt x="3015" y="395"/>
                    <a:pt x="3028" y="356"/>
                    <a:pt x="3033" y="309"/>
                  </a:cubicBezTo>
                  <a:cubicBezTo>
                    <a:pt x="3038" y="306"/>
                    <a:pt x="3038" y="282"/>
                    <a:pt x="3033" y="279"/>
                  </a:cubicBezTo>
                  <a:cubicBezTo>
                    <a:pt x="3030" y="226"/>
                    <a:pt x="3007" y="193"/>
                    <a:pt x="2985" y="159"/>
                  </a:cubicBezTo>
                  <a:cubicBezTo>
                    <a:pt x="2946" y="185"/>
                    <a:pt x="2919" y="223"/>
                    <a:pt x="2916" y="285"/>
                  </a:cubicBezTo>
                  <a:cubicBezTo>
                    <a:pt x="2909" y="275"/>
                    <a:pt x="2902" y="265"/>
                    <a:pt x="2898" y="252"/>
                  </a:cubicBezTo>
                  <a:cubicBezTo>
                    <a:pt x="2878" y="252"/>
                    <a:pt x="2879" y="273"/>
                    <a:pt x="2862" y="276"/>
                  </a:cubicBezTo>
                  <a:cubicBezTo>
                    <a:pt x="2853" y="256"/>
                    <a:pt x="2845" y="235"/>
                    <a:pt x="2835" y="216"/>
                  </a:cubicBezTo>
                  <a:cubicBezTo>
                    <a:pt x="2841" y="202"/>
                    <a:pt x="2849" y="190"/>
                    <a:pt x="2847" y="168"/>
                  </a:cubicBezTo>
                  <a:cubicBezTo>
                    <a:pt x="2852" y="164"/>
                    <a:pt x="2852" y="139"/>
                    <a:pt x="2847" y="135"/>
                  </a:cubicBezTo>
                  <a:cubicBezTo>
                    <a:pt x="2844" y="111"/>
                    <a:pt x="2843" y="85"/>
                    <a:pt x="2835" y="66"/>
                  </a:cubicBezTo>
                  <a:cubicBezTo>
                    <a:pt x="2795" y="94"/>
                    <a:pt x="2761" y="124"/>
                    <a:pt x="2754" y="183"/>
                  </a:cubicBezTo>
                  <a:cubicBezTo>
                    <a:pt x="2750" y="223"/>
                    <a:pt x="2765" y="265"/>
                    <a:pt x="2724" y="273"/>
                  </a:cubicBezTo>
                  <a:cubicBezTo>
                    <a:pt x="2731" y="257"/>
                    <a:pt x="2726" y="233"/>
                    <a:pt x="2721" y="219"/>
                  </a:cubicBezTo>
                  <a:cubicBezTo>
                    <a:pt x="2710" y="213"/>
                    <a:pt x="2704" y="233"/>
                    <a:pt x="2691" y="234"/>
                  </a:cubicBezTo>
                  <a:cubicBezTo>
                    <a:pt x="2689" y="219"/>
                    <a:pt x="2686" y="205"/>
                    <a:pt x="2682" y="192"/>
                  </a:cubicBezTo>
                  <a:cubicBezTo>
                    <a:pt x="2656" y="196"/>
                    <a:pt x="2643" y="213"/>
                    <a:pt x="2631" y="231"/>
                  </a:cubicBezTo>
                  <a:cubicBezTo>
                    <a:pt x="2634" y="199"/>
                    <a:pt x="2624" y="162"/>
                    <a:pt x="2610" y="138"/>
                  </a:cubicBezTo>
                  <a:cubicBezTo>
                    <a:pt x="2577" y="164"/>
                    <a:pt x="2546" y="192"/>
                    <a:pt x="2538" y="243"/>
                  </a:cubicBezTo>
                  <a:cubicBezTo>
                    <a:pt x="2524" y="199"/>
                    <a:pt x="2503" y="162"/>
                    <a:pt x="2472" y="135"/>
                  </a:cubicBezTo>
                  <a:cubicBezTo>
                    <a:pt x="2453" y="166"/>
                    <a:pt x="2423" y="202"/>
                    <a:pt x="2436" y="255"/>
                  </a:cubicBezTo>
                  <a:cubicBezTo>
                    <a:pt x="2427" y="267"/>
                    <a:pt x="2418" y="279"/>
                    <a:pt x="2403" y="285"/>
                  </a:cubicBezTo>
                  <a:cubicBezTo>
                    <a:pt x="2400" y="238"/>
                    <a:pt x="2368" y="220"/>
                    <a:pt x="2349" y="189"/>
                  </a:cubicBezTo>
                  <a:cubicBezTo>
                    <a:pt x="2328" y="223"/>
                    <a:pt x="2287" y="251"/>
                    <a:pt x="2301" y="309"/>
                  </a:cubicBezTo>
                  <a:cubicBezTo>
                    <a:pt x="2284" y="295"/>
                    <a:pt x="2272" y="276"/>
                    <a:pt x="2256" y="261"/>
                  </a:cubicBezTo>
                  <a:cubicBezTo>
                    <a:pt x="2242" y="263"/>
                    <a:pt x="2240" y="277"/>
                    <a:pt x="2238" y="291"/>
                  </a:cubicBezTo>
                  <a:cubicBezTo>
                    <a:pt x="2221" y="259"/>
                    <a:pt x="2202" y="229"/>
                    <a:pt x="2175" y="207"/>
                  </a:cubicBezTo>
                  <a:cubicBezTo>
                    <a:pt x="2158" y="216"/>
                    <a:pt x="2152" y="236"/>
                    <a:pt x="2139" y="249"/>
                  </a:cubicBezTo>
                  <a:cubicBezTo>
                    <a:pt x="2137" y="236"/>
                    <a:pt x="2132" y="226"/>
                    <a:pt x="2127" y="216"/>
                  </a:cubicBezTo>
                  <a:cubicBezTo>
                    <a:pt x="2125" y="202"/>
                    <a:pt x="2117" y="194"/>
                    <a:pt x="2115" y="180"/>
                  </a:cubicBezTo>
                  <a:cubicBezTo>
                    <a:pt x="2108" y="164"/>
                    <a:pt x="2100" y="149"/>
                    <a:pt x="2097" y="129"/>
                  </a:cubicBezTo>
                  <a:cubicBezTo>
                    <a:pt x="2063" y="151"/>
                    <a:pt x="2039" y="183"/>
                    <a:pt x="2040" y="240"/>
                  </a:cubicBezTo>
                  <a:cubicBezTo>
                    <a:pt x="2032" y="228"/>
                    <a:pt x="2020" y="220"/>
                    <a:pt x="2010" y="210"/>
                  </a:cubicBezTo>
                  <a:cubicBezTo>
                    <a:pt x="1996" y="208"/>
                    <a:pt x="2002" y="226"/>
                    <a:pt x="1989" y="225"/>
                  </a:cubicBezTo>
                  <a:cubicBezTo>
                    <a:pt x="1992" y="179"/>
                    <a:pt x="1970" y="158"/>
                    <a:pt x="1962" y="123"/>
                  </a:cubicBezTo>
                  <a:cubicBezTo>
                    <a:pt x="1924" y="146"/>
                    <a:pt x="1905" y="188"/>
                    <a:pt x="1878" y="222"/>
                  </a:cubicBezTo>
                  <a:cubicBezTo>
                    <a:pt x="1865" y="188"/>
                    <a:pt x="1846" y="160"/>
                    <a:pt x="1833" y="126"/>
                  </a:cubicBezTo>
                  <a:cubicBezTo>
                    <a:pt x="1795" y="167"/>
                    <a:pt x="1754" y="205"/>
                    <a:pt x="1755" y="285"/>
                  </a:cubicBezTo>
                  <a:cubicBezTo>
                    <a:pt x="1744" y="244"/>
                    <a:pt x="1721" y="215"/>
                    <a:pt x="1707" y="177"/>
                  </a:cubicBezTo>
                  <a:cubicBezTo>
                    <a:pt x="1676" y="210"/>
                    <a:pt x="1651" y="249"/>
                    <a:pt x="1644" y="306"/>
                  </a:cubicBezTo>
                  <a:cubicBezTo>
                    <a:pt x="1635" y="312"/>
                    <a:pt x="1647" y="339"/>
                    <a:pt x="1638" y="345"/>
                  </a:cubicBezTo>
                  <a:cubicBezTo>
                    <a:pt x="1632" y="331"/>
                    <a:pt x="1623" y="320"/>
                    <a:pt x="1617" y="306"/>
                  </a:cubicBezTo>
                  <a:cubicBezTo>
                    <a:pt x="1645" y="278"/>
                    <a:pt x="1640" y="211"/>
                    <a:pt x="1626" y="171"/>
                  </a:cubicBezTo>
                  <a:cubicBezTo>
                    <a:pt x="1626" y="170"/>
                    <a:pt x="1626" y="169"/>
                    <a:pt x="1626" y="168"/>
                  </a:cubicBezTo>
                  <a:cubicBezTo>
                    <a:pt x="1610" y="175"/>
                    <a:pt x="1601" y="189"/>
                    <a:pt x="1590" y="201"/>
                  </a:cubicBezTo>
                  <a:cubicBezTo>
                    <a:pt x="1573" y="216"/>
                    <a:pt x="1564" y="239"/>
                    <a:pt x="1545" y="252"/>
                  </a:cubicBezTo>
                  <a:cubicBezTo>
                    <a:pt x="1544" y="228"/>
                    <a:pt x="1536" y="211"/>
                    <a:pt x="1533" y="189"/>
                  </a:cubicBezTo>
                  <a:cubicBezTo>
                    <a:pt x="1504" y="206"/>
                    <a:pt x="1482" y="230"/>
                    <a:pt x="1467" y="261"/>
                  </a:cubicBezTo>
                  <a:cubicBezTo>
                    <a:pt x="1465" y="234"/>
                    <a:pt x="1466" y="207"/>
                    <a:pt x="1458" y="180"/>
                  </a:cubicBezTo>
                  <a:cubicBezTo>
                    <a:pt x="1431" y="194"/>
                    <a:pt x="1417" y="221"/>
                    <a:pt x="1404" y="249"/>
                  </a:cubicBezTo>
                  <a:cubicBezTo>
                    <a:pt x="1397" y="246"/>
                    <a:pt x="1401" y="232"/>
                    <a:pt x="1389" y="234"/>
                  </a:cubicBezTo>
                  <a:cubicBezTo>
                    <a:pt x="1402" y="201"/>
                    <a:pt x="1392" y="158"/>
                    <a:pt x="1380" y="132"/>
                  </a:cubicBezTo>
                  <a:cubicBezTo>
                    <a:pt x="1336" y="155"/>
                    <a:pt x="1307" y="193"/>
                    <a:pt x="1269" y="222"/>
                  </a:cubicBezTo>
                  <a:cubicBezTo>
                    <a:pt x="1264" y="187"/>
                    <a:pt x="1245" y="166"/>
                    <a:pt x="1233" y="138"/>
                  </a:cubicBezTo>
                  <a:cubicBezTo>
                    <a:pt x="1198" y="161"/>
                    <a:pt x="1182" y="203"/>
                    <a:pt x="1170" y="249"/>
                  </a:cubicBezTo>
                  <a:cubicBezTo>
                    <a:pt x="1159" y="220"/>
                    <a:pt x="1160" y="179"/>
                    <a:pt x="1149" y="150"/>
                  </a:cubicBezTo>
                  <a:cubicBezTo>
                    <a:pt x="1111" y="168"/>
                    <a:pt x="1095" y="208"/>
                    <a:pt x="1065" y="234"/>
                  </a:cubicBezTo>
                  <a:cubicBezTo>
                    <a:pt x="1056" y="193"/>
                    <a:pt x="1042" y="157"/>
                    <a:pt x="1032" y="117"/>
                  </a:cubicBezTo>
                  <a:cubicBezTo>
                    <a:pt x="1021" y="118"/>
                    <a:pt x="1008" y="143"/>
                    <a:pt x="996" y="153"/>
                  </a:cubicBezTo>
                  <a:cubicBezTo>
                    <a:pt x="984" y="164"/>
                    <a:pt x="974" y="177"/>
                    <a:pt x="963" y="189"/>
                  </a:cubicBezTo>
                  <a:cubicBezTo>
                    <a:pt x="957" y="189"/>
                    <a:pt x="952" y="205"/>
                    <a:pt x="948" y="198"/>
                  </a:cubicBezTo>
                  <a:cubicBezTo>
                    <a:pt x="939" y="160"/>
                    <a:pt x="929" y="123"/>
                    <a:pt x="921" y="84"/>
                  </a:cubicBezTo>
                  <a:cubicBezTo>
                    <a:pt x="886" y="106"/>
                    <a:pt x="848" y="167"/>
                    <a:pt x="813" y="189"/>
                  </a:cubicBezTo>
                  <a:cubicBezTo>
                    <a:pt x="816" y="148"/>
                    <a:pt x="795" y="131"/>
                    <a:pt x="789" y="99"/>
                  </a:cubicBezTo>
                  <a:cubicBezTo>
                    <a:pt x="761" y="122"/>
                    <a:pt x="728" y="140"/>
                    <a:pt x="720" y="183"/>
                  </a:cubicBezTo>
                  <a:cubicBezTo>
                    <a:pt x="719" y="183"/>
                    <a:pt x="718" y="183"/>
                    <a:pt x="717" y="183"/>
                  </a:cubicBezTo>
                  <a:cubicBezTo>
                    <a:pt x="719" y="142"/>
                    <a:pt x="710" y="112"/>
                    <a:pt x="696" y="87"/>
                  </a:cubicBezTo>
                  <a:cubicBezTo>
                    <a:pt x="640" y="99"/>
                    <a:pt x="626" y="153"/>
                    <a:pt x="627" y="222"/>
                  </a:cubicBezTo>
                  <a:cubicBezTo>
                    <a:pt x="612" y="205"/>
                    <a:pt x="602" y="183"/>
                    <a:pt x="591" y="162"/>
                  </a:cubicBezTo>
                  <a:cubicBezTo>
                    <a:pt x="578" y="150"/>
                    <a:pt x="588" y="115"/>
                    <a:pt x="585" y="93"/>
                  </a:cubicBezTo>
                  <a:cubicBezTo>
                    <a:pt x="582" y="93"/>
                    <a:pt x="580" y="94"/>
                    <a:pt x="579" y="96"/>
                  </a:cubicBezTo>
                  <a:cubicBezTo>
                    <a:pt x="546" y="114"/>
                    <a:pt x="517" y="152"/>
                    <a:pt x="492" y="168"/>
                  </a:cubicBezTo>
                  <a:cubicBezTo>
                    <a:pt x="490" y="139"/>
                    <a:pt x="478" y="120"/>
                    <a:pt x="468" y="99"/>
                  </a:cubicBezTo>
                  <a:cubicBezTo>
                    <a:pt x="435" y="134"/>
                    <a:pt x="392" y="159"/>
                    <a:pt x="381" y="216"/>
                  </a:cubicBezTo>
                  <a:cubicBezTo>
                    <a:pt x="372" y="216"/>
                    <a:pt x="384" y="237"/>
                    <a:pt x="375" y="237"/>
                  </a:cubicBezTo>
                  <a:cubicBezTo>
                    <a:pt x="371" y="221"/>
                    <a:pt x="360" y="212"/>
                    <a:pt x="354" y="198"/>
                  </a:cubicBezTo>
                  <a:cubicBezTo>
                    <a:pt x="343" y="198"/>
                    <a:pt x="333" y="212"/>
                    <a:pt x="327" y="207"/>
                  </a:cubicBezTo>
                  <a:cubicBezTo>
                    <a:pt x="325" y="195"/>
                    <a:pt x="330" y="190"/>
                    <a:pt x="330" y="180"/>
                  </a:cubicBezTo>
                  <a:cubicBezTo>
                    <a:pt x="335" y="177"/>
                    <a:pt x="335" y="153"/>
                    <a:pt x="330" y="150"/>
                  </a:cubicBezTo>
                  <a:cubicBezTo>
                    <a:pt x="324" y="100"/>
                    <a:pt x="300" y="68"/>
                    <a:pt x="264" y="48"/>
                  </a:cubicBezTo>
                  <a:cubicBezTo>
                    <a:pt x="248" y="80"/>
                    <a:pt x="239" y="124"/>
                    <a:pt x="246" y="171"/>
                  </a:cubicBezTo>
                  <a:cubicBezTo>
                    <a:pt x="232" y="161"/>
                    <a:pt x="226" y="143"/>
                    <a:pt x="213" y="132"/>
                  </a:cubicBezTo>
                  <a:cubicBezTo>
                    <a:pt x="190" y="159"/>
                    <a:pt x="161" y="203"/>
                    <a:pt x="180" y="252"/>
                  </a:cubicBezTo>
                  <a:cubicBezTo>
                    <a:pt x="169" y="245"/>
                    <a:pt x="162" y="237"/>
                    <a:pt x="150" y="246"/>
                  </a:cubicBezTo>
                  <a:cubicBezTo>
                    <a:pt x="134" y="210"/>
                    <a:pt x="105" y="187"/>
                    <a:pt x="81" y="159"/>
                  </a:cubicBezTo>
                  <a:cubicBezTo>
                    <a:pt x="42" y="197"/>
                    <a:pt x="11" y="325"/>
                    <a:pt x="87" y="345"/>
                  </a:cubicBezTo>
                  <a:cubicBezTo>
                    <a:pt x="46" y="417"/>
                    <a:pt x="63" y="540"/>
                    <a:pt x="117" y="585"/>
                  </a:cubicBezTo>
                  <a:cubicBezTo>
                    <a:pt x="106" y="608"/>
                    <a:pt x="95" y="631"/>
                    <a:pt x="87" y="657"/>
                  </a:cubicBezTo>
                  <a:cubicBezTo>
                    <a:pt x="72" y="598"/>
                    <a:pt x="62" y="523"/>
                    <a:pt x="54" y="450"/>
                  </a:cubicBezTo>
                  <a:cubicBezTo>
                    <a:pt x="51" y="419"/>
                    <a:pt x="51" y="379"/>
                    <a:pt x="42" y="354"/>
                  </a:cubicBezTo>
                  <a:cubicBezTo>
                    <a:pt x="34" y="331"/>
                    <a:pt x="5" y="322"/>
                    <a:pt x="0" y="300"/>
                  </a:cubicBezTo>
                  <a:cubicBezTo>
                    <a:pt x="0" y="273"/>
                    <a:pt x="0" y="246"/>
                    <a:pt x="0" y="219"/>
                  </a:cubicBezTo>
                  <a:cubicBezTo>
                    <a:pt x="22" y="172"/>
                    <a:pt x="54" y="135"/>
                    <a:pt x="84" y="96"/>
                  </a:cubicBezTo>
                  <a:cubicBezTo>
                    <a:pt x="105" y="123"/>
                    <a:pt x="131" y="145"/>
                    <a:pt x="147" y="177"/>
                  </a:cubicBezTo>
                  <a:cubicBezTo>
                    <a:pt x="159" y="140"/>
                    <a:pt x="186" y="118"/>
                    <a:pt x="204" y="87"/>
                  </a:cubicBezTo>
                  <a:cubicBezTo>
                    <a:pt x="210" y="87"/>
                    <a:pt x="218" y="107"/>
                    <a:pt x="219" y="93"/>
                  </a:cubicBezTo>
                  <a:cubicBezTo>
                    <a:pt x="231" y="61"/>
                    <a:pt x="246" y="32"/>
                    <a:pt x="258" y="0"/>
                  </a:cubicBezTo>
                  <a:cubicBezTo>
                    <a:pt x="316" y="19"/>
                    <a:pt x="345" y="67"/>
                    <a:pt x="357" y="132"/>
                  </a:cubicBezTo>
                  <a:cubicBezTo>
                    <a:pt x="357" y="142"/>
                    <a:pt x="357" y="152"/>
                    <a:pt x="357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Freeform 57"/>
            <p:cNvSpPr/>
            <p:nvPr/>
          </p:nvSpPr>
          <p:spPr bwMode="auto">
            <a:xfrm>
              <a:off x="-4719638" y="1893888"/>
              <a:ext cx="107950" cy="100013"/>
            </a:xfrm>
            <a:custGeom>
              <a:avLst/>
              <a:gdLst>
                <a:gd name="T0" fmla="*/ 0 w 36"/>
                <a:gd name="T1" fmla="*/ 33 h 33"/>
                <a:gd name="T2" fmla="*/ 36 w 36"/>
                <a:gd name="T3" fmla="*/ 0 h 33"/>
                <a:gd name="T4" fmla="*/ 36 w 36"/>
                <a:gd name="T5" fmla="*/ 3 h 33"/>
                <a:gd name="T6" fmla="*/ 0 w 36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3">
                  <a:moveTo>
                    <a:pt x="0" y="33"/>
                  </a:moveTo>
                  <a:cubicBezTo>
                    <a:pt x="11" y="21"/>
                    <a:pt x="20" y="7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19" y="8"/>
                    <a:pt x="14" y="25"/>
                    <a:pt x="0" y="33"/>
                  </a:cubicBezTo>
                  <a:close/>
                </a:path>
              </a:pathLst>
            </a:custGeom>
            <a:solidFill>
              <a:srgbClr val="7C9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Freeform 58"/>
            <p:cNvSpPr>
              <a:spLocks noEditPoints="1"/>
            </p:cNvSpPr>
            <p:nvPr/>
          </p:nvSpPr>
          <p:spPr bwMode="auto">
            <a:xfrm>
              <a:off x="-9432926" y="1536700"/>
              <a:ext cx="9080500" cy="2236788"/>
            </a:xfrm>
            <a:custGeom>
              <a:avLst/>
              <a:gdLst>
                <a:gd name="T0" fmla="*/ 1378 w 3042"/>
                <a:gd name="T1" fmla="*/ 186 h 749"/>
                <a:gd name="T2" fmla="*/ 1822 w 3042"/>
                <a:gd name="T3" fmla="*/ 78 h 749"/>
                <a:gd name="T4" fmla="*/ 2116 w 3042"/>
                <a:gd name="T5" fmla="*/ 168 h 749"/>
                <a:gd name="T6" fmla="*/ 2680 w 3042"/>
                <a:gd name="T7" fmla="*/ 186 h 749"/>
                <a:gd name="T8" fmla="*/ 2974 w 3042"/>
                <a:gd name="T9" fmla="*/ 369 h 749"/>
                <a:gd name="T10" fmla="*/ 2326 w 3042"/>
                <a:gd name="T11" fmla="*/ 591 h 749"/>
                <a:gd name="T12" fmla="*/ 1174 w 3042"/>
                <a:gd name="T13" fmla="*/ 663 h 749"/>
                <a:gd name="T14" fmla="*/ 229 w 3042"/>
                <a:gd name="T15" fmla="*/ 630 h 749"/>
                <a:gd name="T16" fmla="*/ 316 w 3042"/>
                <a:gd name="T17" fmla="*/ 159 h 749"/>
                <a:gd name="T18" fmla="*/ 697 w 3042"/>
                <a:gd name="T19" fmla="*/ 180 h 749"/>
                <a:gd name="T20" fmla="*/ 580 w 3042"/>
                <a:gd name="T21" fmla="*/ 642 h 749"/>
                <a:gd name="T22" fmla="*/ 232 w 3042"/>
                <a:gd name="T23" fmla="*/ 219 h 749"/>
                <a:gd name="T24" fmla="*/ 2755 w 3042"/>
                <a:gd name="T25" fmla="*/ 183 h 749"/>
                <a:gd name="T26" fmla="*/ 694 w 3042"/>
                <a:gd name="T27" fmla="*/ 126 h 749"/>
                <a:gd name="T28" fmla="*/ 385 w 3042"/>
                <a:gd name="T29" fmla="*/ 240 h 749"/>
                <a:gd name="T30" fmla="*/ 1939 w 3042"/>
                <a:gd name="T31" fmla="*/ 96 h 749"/>
                <a:gd name="T32" fmla="*/ 1912 w 3042"/>
                <a:gd name="T33" fmla="*/ 468 h 749"/>
                <a:gd name="T34" fmla="*/ 1246 w 3042"/>
                <a:gd name="T35" fmla="*/ 198 h 749"/>
                <a:gd name="T36" fmla="*/ 1801 w 3042"/>
                <a:gd name="T37" fmla="*/ 210 h 749"/>
                <a:gd name="T38" fmla="*/ 2473 w 3042"/>
                <a:gd name="T39" fmla="*/ 189 h 749"/>
                <a:gd name="T40" fmla="*/ 2419 w 3042"/>
                <a:gd name="T41" fmla="*/ 279 h 749"/>
                <a:gd name="T42" fmla="*/ 2341 w 3042"/>
                <a:gd name="T43" fmla="*/ 543 h 749"/>
                <a:gd name="T44" fmla="*/ 1060 w 3042"/>
                <a:gd name="T45" fmla="*/ 330 h 749"/>
                <a:gd name="T46" fmla="*/ 2971 w 3042"/>
                <a:gd name="T47" fmla="*/ 351 h 749"/>
                <a:gd name="T48" fmla="*/ 1528 w 3042"/>
                <a:gd name="T49" fmla="*/ 348 h 749"/>
                <a:gd name="T50" fmla="*/ 1609 w 3042"/>
                <a:gd name="T51" fmla="*/ 162 h 749"/>
                <a:gd name="T52" fmla="*/ 1639 w 3042"/>
                <a:gd name="T53" fmla="*/ 351 h 749"/>
                <a:gd name="T54" fmla="*/ 1708 w 3042"/>
                <a:gd name="T55" fmla="*/ 321 h 749"/>
                <a:gd name="T56" fmla="*/ 304 w 3042"/>
                <a:gd name="T57" fmla="*/ 306 h 749"/>
                <a:gd name="T58" fmla="*/ 652 w 3042"/>
                <a:gd name="T59" fmla="*/ 330 h 749"/>
                <a:gd name="T60" fmla="*/ 2014 w 3042"/>
                <a:gd name="T61" fmla="*/ 333 h 749"/>
                <a:gd name="T62" fmla="*/ 2704 w 3042"/>
                <a:gd name="T63" fmla="*/ 189 h 749"/>
                <a:gd name="T64" fmla="*/ 358 w 3042"/>
                <a:gd name="T65" fmla="*/ 300 h 749"/>
                <a:gd name="T66" fmla="*/ 2701 w 3042"/>
                <a:gd name="T67" fmla="*/ 315 h 749"/>
                <a:gd name="T68" fmla="*/ 1384 w 3042"/>
                <a:gd name="T69" fmla="*/ 228 h 749"/>
                <a:gd name="T70" fmla="*/ 208 w 3042"/>
                <a:gd name="T71" fmla="*/ 375 h 749"/>
                <a:gd name="T72" fmla="*/ 1147 w 3042"/>
                <a:gd name="T73" fmla="*/ 375 h 749"/>
                <a:gd name="T74" fmla="*/ 763 w 3042"/>
                <a:gd name="T75" fmla="*/ 357 h 749"/>
                <a:gd name="T76" fmla="*/ 2878 w 3042"/>
                <a:gd name="T77" fmla="*/ 270 h 749"/>
                <a:gd name="T78" fmla="*/ 2326 w 3042"/>
                <a:gd name="T79" fmla="*/ 372 h 749"/>
                <a:gd name="T80" fmla="*/ 2650 w 3042"/>
                <a:gd name="T81" fmla="*/ 354 h 749"/>
                <a:gd name="T82" fmla="*/ 2074 w 3042"/>
                <a:gd name="T83" fmla="*/ 336 h 749"/>
                <a:gd name="T84" fmla="*/ 1396 w 3042"/>
                <a:gd name="T85" fmla="*/ 432 h 749"/>
                <a:gd name="T86" fmla="*/ 1507 w 3042"/>
                <a:gd name="T87" fmla="*/ 435 h 749"/>
                <a:gd name="T88" fmla="*/ 1930 w 3042"/>
                <a:gd name="T89" fmla="*/ 531 h 749"/>
                <a:gd name="T90" fmla="*/ 853 w 3042"/>
                <a:gd name="T91" fmla="*/ 534 h 749"/>
                <a:gd name="T92" fmla="*/ 2824 w 3042"/>
                <a:gd name="T93" fmla="*/ 411 h 749"/>
                <a:gd name="T94" fmla="*/ 2941 w 3042"/>
                <a:gd name="T95" fmla="*/ 432 h 749"/>
                <a:gd name="T96" fmla="*/ 106 w 3042"/>
                <a:gd name="T97" fmla="*/ 690 h 749"/>
                <a:gd name="T98" fmla="*/ 1144 w 3042"/>
                <a:gd name="T99" fmla="*/ 483 h 749"/>
                <a:gd name="T100" fmla="*/ 1549 w 3042"/>
                <a:gd name="T101" fmla="*/ 483 h 749"/>
                <a:gd name="T102" fmla="*/ 1507 w 3042"/>
                <a:gd name="T103" fmla="*/ 531 h 749"/>
                <a:gd name="T104" fmla="*/ 2533 w 3042"/>
                <a:gd name="T105" fmla="*/ 555 h 749"/>
                <a:gd name="T106" fmla="*/ 2104 w 3042"/>
                <a:gd name="T107" fmla="*/ 429 h 749"/>
                <a:gd name="T108" fmla="*/ 868 w 3042"/>
                <a:gd name="T109" fmla="*/ 606 h 749"/>
                <a:gd name="T110" fmla="*/ 358 w 3042"/>
                <a:gd name="T111" fmla="*/ 519 h 749"/>
                <a:gd name="T112" fmla="*/ 2476 w 3042"/>
                <a:gd name="T113" fmla="*/ 510 h 749"/>
                <a:gd name="T114" fmla="*/ 3016 w 3042"/>
                <a:gd name="T115" fmla="*/ 471 h 749"/>
                <a:gd name="T116" fmla="*/ 1144 w 3042"/>
                <a:gd name="T117" fmla="*/ 612 h 749"/>
                <a:gd name="T118" fmla="*/ 2683 w 3042"/>
                <a:gd name="T119" fmla="*/ 480 h 749"/>
                <a:gd name="T120" fmla="*/ 2005 w 3042"/>
                <a:gd name="T121" fmla="*/ 546 h 749"/>
                <a:gd name="T122" fmla="*/ 2878 w 3042"/>
                <a:gd name="T123" fmla="*/ 519 h 749"/>
                <a:gd name="T124" fmla="*/ 1225 w 3042"/>
                <a:gd name="T125" fmla="*/ 588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42" h="749">
                  <a:moveTo>
                    <a:pt x="952" y="141"/>
                  </a:moveTo>
                  <a:cubicBezTo>
                    <a:pt x="938" y="173"/>
                    <a:pt x="910" y="218"/>
                    <a:pt x="934" y="252"/>
                  </a:cubicBezTo>
                  <a:cubicBezTo>
                    <a:pt x="956" y="230"/>
                    <a:pt x="971" y="201"/>
                    <a:pt x="982" y="168"/>
                  </a:cubicBezTo>
                  <a:cubicBezTo>
                    <a:pt x="999" y="194"/>
                    <a:pt x="1010" y="226"/>
                    <a:pt x="1024" y="255"/>
                  </a:cubicBezTo>
                  <a:cubicBezTo>
                    <a:pt x="1070" y="215"/>
                    <a:pt x="1030" y="133"/>
                    <a:pt x="1015" y="90"/>
                  </a:cubicBezTo>
                  <a:cubicBezTo>
                    <a:pt x="1001" y="91"/>
                    <a:pt x="998" y="103"/>
                    <a:pt x="985" y="105"/>
                  </a:cubicBezTo>
                  <a:cubicBezTo>
                    <a:pt x="997" y="95"/>
                    <a:pt x="1010" y="70"/>
                    <a:pt x="1021" y="69"/>
                  </a:cubicBezTo>
                  <a:cubicBezTo>
                    <a:pt x="1031" y="109"/>
                    <a:pt x="1045" y="145"/>
                    <a:pt x="1054" y="186"/>
                  </a:cubicBezTo>
                  <a:cubicBezTo>
                    <a:pt x="1084" y="160"/>
                    <a:pt x="1100" y="120"/>
                    <a:pt x="1138" y="102"/>
                  </a:cubicBezTo>
                  <a:cubicBezTo>
                    <a:pt x="1149" y="131"/>
                    <a:pt x="1148" y="172"/>
                    <a:pt x="1159" y="201"/>
                  </a:cubicBezTo>
                  <a:cubicBezTo>
                    <a:pt x="1171" y="155"/>
                    <a:pt x="1187" y="113"/>
                    <a:pt x="1222" y="90"/>
                  </a:cubicBezTo>
                  <a:cubicBezTo>
                    <a:pt x="1234" y="118"/>
                    <a:pt x="1253" y="139"/>
                    <a:pt x="1258" y="174"/>
                  </a:cubicBezTo>
                  <a:cubicBezTo>
                    <a:pt x="1296" y="145"/>
                    <a:pt x="1325" y="107"/>
                    <a:pt x="1369" y="84"/>
                  </a:cubicBezTo>
                  <a:cubicBezTo>
                    <a:pt x="1381" y="110"/>
                    <a:pt x="1391" y="153"/>
                    <a:pt x="1378" y="186"/>
                  </a:cubicBezTo>
                  <a:cubicBezTo>
                    <a:pt x="1390" y="184"/>
                    <a:pt x="1386" y="198"/>
                    <a:pt x="1393" y="201"/>
                  </a:cubicBezTo>
                  <a:cubicBezTo>
                    <a:pt x="1406" y="173"/>
                    <a:pt x="1420" y="146"/>
                    <a:pt x="1447" y="132"/>
                  </a:cubicBezTo>
                  <a:cubicBezTo>
                    <a:pt x="1455" y="159"/>
                    <a:pt x="1454" y="186"/>
                    <a:pt x="1456" y="213"/>
                  </a:cubicBezTo>
                  <a:cubicBezTo>
                    <a:pt x="1471" y="182"/>
                    <a:pt x="1493" y="158"/>
                    <a:pt x="1522" y="141"/>
                  </a:cubicBezTo>
                  <a:cubicBezTo>
                    <a:pt x="1525" y="163"/>
                    <a:pt x="1533" y="180"/>
                    <a:pt x="1534" y="204"/>
                  </a:cubicBezTo>
                  <a:cubicBezTo>
                    <a:pt x="1553" y="191"/>
                    <a:pt x="1562" y="168"/>
                    <a:pt x="1579" y="153"/>
                  </a:cubicBezTo>
                  <a:cubicBezTo>
                    <a:pt x="1593" y="145"/>
                    <a:pt x="1598" y="128"/>
                    <a:pt x="1615" y="123"/>
                  </a:cubicBezTo>
                  <a:cubicBezTo>
                    <a:pt x="1629" y="163"/>
                    <a:pt x="1634" y="230"/>
                    <a:pt x="1606" y="258"/>
                  </a:cubicBezTo>
                  <a:cubicBezTo>
                    <a:pt x="1612" y="272"/>
                    <a:pt x="1621" y="283"/>
                    <a:pt x="1627" y="297"/>
                  </a:cubicBezTo>
                  <a:cubicBezTo>
                    <a:pt x="1626" y="300"/>
                    <a:pt x="1628" y="300"/>
                    <a:pt x="1630" y="300"/>
                  </a:cubicBezTo>
                  <a:cubicBezTo>
                    <a:pt x="1637" y="292"/>
                    <a:pt x="1631" y="271"/>
                    <a:pt x="1633" y="258"/>
                  </a:cubicBezTo>
                  <a:cubicBezTo>
                    <a:pt x="1640" y="201"/>
                    <a:pt x="1665" y="162"/>
                    <a:pt x="1696" y="129"/>
                  </a:cubicBezTo>
                  <a:cubicBezTo>
                    <a:pt x="1710" y="167"/>
                    <a:pt x="1733" y="196"/>
                    <a:pt x="1744" y="237"/>
                  </a:cubicBezTo>
                  <a:cubicBezTo>
                    <a:pt x="1743" y="157"/>
                    <a:pt x="1784" y="119"/>
                    <a:pt x="1822" y="78"/>
                  </a:cubicBezTo>
                  <a:cubicBezTo>
                    <a:pt x="1835" y="112"/>
                    <a:pt x="1854" y="140"/>
                    <a:pt x="1867" y="174"/>
                  </a:cubicBezTo>
                  <a:cubicBezTo>
                    <a:pt x="1894" y="140"/>
                    <a:pt x="1913" y="98"/>
                    <a:pt x="1951" y="75"/>
                  </a:cubicBezTo>
                  <a:cubicBezTo>
                    <a:pt x="1959" y="110"/>
                    <a:pt x="1981" y="131"/>
                    <a:pt x="1978" y="177"/>
                  </a:cubicBezTo>
                  <a:cubicBezTo>
                    <a:pt x="1991" y="178"/>
                    <a:pt x="1985" y="160"/>
                    <a:pt x="1999" y="162"/>
                  </a:cubicBezTo>
                  <a:cubicBezTo>
                    <a:pt x="2009" y="172"/>
                    <a:pt x="2021" y="180"/>
                    <a:pt x="2029" y="192"/>
                  </a:cubicBezTo>
                  <a:cubicBezTo>
                    <a:pt x="2028" y="135"/>
                    <a:pt x="2052" y="103"/>
                    <a:pt x="2086" y="81"/>
                  </a:cubicBezTo>
                  <a:cubicBezTo>
                    <a:pt x="2089" y="101"/>
                    <a:pt x="2097" y="116"/>
                    <a:pt x="2104" y="132"/>
                  </a:cubicBezTo>
                  <a:cubicBezTo>
                    <a:pt x="2090" y="127"/>
                    <a:pt x="2090" y="108"/>
                    <a:pt x="2077" y="102"/>
                  </a:cubicBezTo>
                  <a:cubicBezTo>
                    <a:pt x="2031" y="135"/>
                    <a:pt x="2037" y="225"/>
                    <a:pt x="2062" y="276"/>
                  </a:cubicBezTo>
                  <a:cubicBezTo>
                    <a:pt x="2080" y="265"/>
                    <a:pt x="2081" y="237"/>
                    <a:pt x="2080" y="207"/>
                  </a:cubicBezTo>
                  <a:cubicBezTo>
                    <a:pt x="2082" y="203"/>
                    <a:pt x="2076" y="191"/>
                    <a:pt x="2083" y="192"/>
                  </a:cubicBezTo>
                  <a:cubicBezTo>
                    <a:pt x="2085" y="231"/>
                    <a:pt x="2092" y="265"/>
                    <a:pt x="2119" y="279"/>
                  </a:cubicBezTo>
                  <a:cubicBezTo>
                    <a:pt x="2120" y="266"/>
                    <a:pt x="2113" y="266"/>
                    <a:pt x="2110" y="264"/>
                  </a:cubicBezTo>
                  <a:cubicBezTo>
                    <a:pt x="2120" y="238"/>
                    <a:pt x="2121" y="201"/>
                    <a:pt x="2116" y="168"/>
                  </a:cubicBezTo>
                  <a:cubicBezTo>
                    <a:pt x="2121" y="178"/>
                    <a:pt x="2126" y="188"/>
                    <a:pt x="2128" y="201"/>
                  </a:cubicBezTo>
                  <a:cubicBezTo>
                    <a:pt x="2141" y="188"/>
                    <a:pt x="2147" y="168"/>
                    <a:pt x="2164" y="159"/>
                  </a:cubicBezTo>
                  <a:cubicBezTo>
                    <a:pt x="2191" y="181"/>
                    <a:pt x="2210" y="211"/>
                    <a:pt x="2227" y="243"/>
                  </a:cubicBezTo>
                  <a:cubicBezTo>
                    <a:pt x="2229" y="229"/>
                    <a:pt x="2231" y="215"/>
                    <a:pt x="2245" y="213"/>
                  </a:cubicBezTo>
                  <a:cubicBezTo>
                    <a:pt x="2261" y="228"/>
                    <a:pt x="2273" y="247"/>
                    <a:pt x="2290" y="261"/>
                  </a:cubicBezTo>
                  <a:cubicBezTo>
                    <a:pt x="2276" y="203"/>
                    <a:pt x="2317" y="175"/>
                    <a:pt x="2338" y="141"/>
                  </a:cubicBezTo>
                  <a:cubicBezTo>
                    <a:pt x="2357" y="172"/>
                    <a:pt x="2389" y="190"/>
                    <a:pt x="2392" y="237"/>
                  </a:cubicBezTo>
                  <a:cubicBezTo>
                    <a:pt x="2407" y="231"/>
                    <a:pt x="2416" y="219"/>
                    <a:pt x="2425" y="207"/>
                  </a:cubicBezTo>
                  <a:cubicBezTo>
                    <a:pt x="2412" y="154"/>
                    <a:pt x="2442" y="118"/>
                    <a:pt x="2461" y="87"/>
                  </a:cubicBezTo>
                  <a:cubicBezTo>
                    <a:pt x="2492" y="114"/>
                    <a:pt x="2513" y="151"/>
                    <a:pt x="2527" y="195"/>
                  </a:cubicBezTo>
                  <a:cubicBezTo>
                    <a:pt x="2535" y="144"/>
                    <a:pt x="2566" y="116"/>
                    <a:pt x="2599" y="90"/>
                  </a:cubicBezTo>
                  <a:cubicBezTo>
                    <a:pt x="2613" y="114"/>
                    <a:pt x="2623" y="151"/>
                    <a:pt x="2620" y="183"/>
                  </a:cubicBezTo>
                  <a:cubicBezTo>
                    <a:pt x="2632" y="165"/>
                    <a:pt x="2645" y="148"/>
                    <a:pt x="2671" y="144"/>
                  </a:cubicBezTo>
                  <a:cubicBezTo>
                    <a:pt x="2675" y="157"/>
                    <a:pt x="2678" y="171"/>
                    <a:pt x="2680" y="186"/>
                  </a:cubicBezTo>
                  <a:cubicBezTo>
                    <a:pt x="2693" y="185"/>
                    <a:pt x="2699" y="165"/>
                    <a:pt x="2710" y="171"/>
                  </a:cubicBezTo>
                  <a:cubicBezTo>
                    <a:pt x="2715" y="185"/>
                    <a:pt x="2720" y="209"/>
                    <a:pt x="2713" y="225"/>
                  </a:cubicBezTo>
                  <a:cubicBezTo>
                    <a:pt x="2754" y="217"/>
                    <a:pt x="2739" y="175"/>
                    <a:pt x="2743" y="135"/>
                  </a:cubicBezTo>
                  <a:cubicBezTo>
                    <a:pt x="2750" y="76"/>
                    <a:pt x="2784" y="46"/>
                    <a:pt x="2824" y="18"/>
                  </a:cubicBezTo>
                  <a:cubicBezTo>
                    <a:pt x="2832" y="37"/>
                    <a:pt x="2833" y="63"/>
                    <a:pt x="2836" y="87"/>
                  </a:cubicBezTo>
                  <a:cubicBezTo>
                    <a:pt x="2836" y="98"/>
                    <a:pt x="2836" y="109"/>
                    <a:pt x="2836" y="120"/>
                  </a:cubicBezTo>
                  <a:cubicBezTo>
                    <a:pt x="2838" y="142"/>
                    <a:pt x="2830" y="154"/>
                    <a:pt x="2824" y="168"/>
                  </a:cubicBezTo>
                  <a:cubicBezTo>
                    <a:pt x="2834" y="187"/>
                    <a:pt x="2842" y="208"/>
                    <a:pt x="2851" y="228"/>
                  </a:cubicBezTo>
                  <a:cubicBezTo>
                    <a:pt x="2868" y="225"/>
                    <a:pt x="2867" y="204"/>
                    <a:pt x="2887" y="204"/>
                  </a:cubicBezTo>
                  <a:cubicBezTo>
                    <a:pt x="2891" y="217"/>
                    <a:pt x="2898" y="227"/>
                    <a:pt x="2905" y="237"/>
                  </a:cubicBezTo>
                  <a:cubicBezTo>
                    <a:pt x="2908" y="175"/>
                    <a:pt x="2935" y="137"/>
                    <a:pt x="2974" y="111"/>
                  </a:cubicBezTo>
                  <a:cubicBezTo>
                    <a:pt x="2996" y="145"/>
                    <a:pt x="3019" y="178"/>
                    <a:pt x="3022" y="231"/>
                  </a:cubicBezTo>
                  <a:cubicBezTo>
                    <a:pt x="3022" y="241"/>
                    <a:pt x="3022" y="251"/>
                    <a:pt x="3022" y="261"/>
                  </a:cubicBezTo>
                  <a:cubicBezTo>
                    <a:pt x="3017" y="308"/>
                    <a:pt x="3004" y="347"/>
                    <a:pt x="2974" y="369"/>
                  </a:cubicBezTo>
                  <a:cubicBezTo>
                    <a:pt x="2984" y="384"/>
                    <a:pt x="2982" y="411"/>
                    <a:pt x="2995" y="423"/>
                  </a:cubicBezTo>
                  <a:cubicBezTo>
                    <a:pt x="2995" y="404"/>
                    <a:pt x="3006" y="396"/>
                    <a:pt x="3016" y="387"/>
                  </a:cubicBezTo>
                  <a:cubicBezTo>
                    <a:pt x="3042" y="444"/>
                    <a:pt x="3025" y="508"/>
                    <a:pt x="2986" y="534"/>
                  </a:cubicBezTo>
                  <a:cubicBezTo>
                    <a:pt x="2978" y="539"/>
                    <a:pt x="2968" y="538"/>
                    <a:pt x="2959" y="543"/>
                  </a:cubicBezTo>
                  <a:cubicBezTo>
                    <a:pt x="2950" y="548"/>
                    <a:pt x="2944" y="559"/>
                    <a:pt x="2935" y="564"/>
                  </a:cubicBezTo>
                  <a:cubicBezTo>
                    <a:pt x="2915" y="575"/>
                    <a:pt x="2896" y="578"/>
                    <a:pt x="2875" y="582"/>
                  </a:cubicBezTo>
                  <a:cubicBezTo>
                    <a:pt x="2862" y="582"/>
                    <a:pt x="2849" y="582"/>
                    <a:pt x="2836" y="582"/>
                  </a:cubicBezTo>
                  <a:cubicBezTo>
                    <a:pt x="2817" y="584"/>
                    <a:pt x="2820" y="564"/>
                    <a:pt x="2812" y="555"/>
                  </a:cubicBezTo>
                  <a:cubicBezTo>
                    <a:pt x="2807" y="555"/>
                    <a:pt x="2802" y="555"/>
                    <a:pt x="2797" y="555"/>
                  </a:cubicBezTo>
                  <a:cubicBezTo>
                    <a:pt x="2786" y="555"/>
                    <a:pt x="2775" y="555"/>
                    <a:pt x="2764" y="555"/>
                  </a:cubicBezTo>
                  <a:cubicBezTo>
                    <a:pt x="2728" y="522"/>
                    <a:pt x="2665" y="577"/>
                    <a:pt x="2632" y="534"/>
                  </a:cubicBezTo>
                  <a:cubicBezTo>
                    <a:pt x="2589" y="599"/>
                    <a:pt x="2491" y="555"/>
                    <a:pt x="2410" y="564"/>
                  </a:cubicBezTo>
                  <a:cubicBezTo>
                    <a:pt x="2392" y="566"/>
                    <a:pt x="2374" y="578"/>
                    <a:pt x="2359" y="582"/>
                  </a:cubicBezTo>
                  <a:cubicBezTo>
                    <a:pt x="2346" y="585"/>
                    <a:pt x="2333" y="579"/>
                    <a:pt x="2326" y="591"/>
                  </a:cubicBezTo>
                  <a:cubicBezTo>
                    <a:pt x="2328" y="583"/>
                    <a:pt x="2325" y="580"/>
                    <a:pt x="2317" y="582"/>
                  </a:cubicBezTo>
                  <a:cubicBezTo>
                    <a:pt x="2232" y="582"/>
                    <a:pt x="2172" y="607"/>
                    <a:pt x="2086" y="606"/>
                  </a:cubicBezTo>
                  <a:cubicBezTo>
                    <a:pt x="2056" y="606"/>
                    <a:pt x="2026" y="606"/>
                    <a:pt x="1996" y="606"/>
                  </a:cubicBezTo>
                  <a:cubicBezTo>
                    <a:pt x="1981" y="606"/>
                    <a:pt x="1966" y="606"/>
                    <a:pt x="1951" y="606"/>
                  </a:cubicBezTo>
                  <a:cubicBezTo>
                    <a:pt x="1933" y="598"/>
                    <a:pt x="1906" y="571"/>
                    <a:pt x="1885" y="585"/>
                  </a:cubicBezTo>
                  <a:cubicBezTo>
                    <a:pt x="1873" y="587"/>
                    <a:pt x="1853" y="581"/>
                    <a:pt x="1846" y="588"/>
                  </a:cubicBezTo>
                  <a:cubicBezTo>
                    <a:pt x="1834" y="595"/>
                    <a:pt x="1816" y="596"/>
                    <a:pt x="1804" y="603"/>
                  </a:cubicBezTo>
                  <a:cubicBezTo>
                    <a:pt x="1793" y="605"/>
                    <a:pt x="1774" y="599"/>
                    <a:pt x="1768" y="606"/>
                  </a:cubicBezTo>
                  <a:cubicBezTo>
                    <a:pt x="1711" y="602"/>
                    <a:pt x="1669" y="650"/>
                    <a:pt x="1627" y="609"/>
                  </a:cubicBezTo>
                  <a:cubicBezTo>
                    <a:pt x="1615" y="662"/>
                    <a:pt x="1535" y="647"/>
                    <a:pt x="1492" y="669"/>
                  </a:cubicBezTo>
                  <a:cubicBezTo>
                    <a:pt x="1478" y="669"/>
                    <a:pt x="1464" y="669"/>
                    <a:pt x="1450" y="669"/>
                  </a:cubicBezTo>
                  <a:cubicBezTo>
                    <a:pt x="1422" y="665"/>
                    <a:pt x="1410" y="645"/>
                    <a:pt x="1393" y="630"/>
                  </a:cubicBezTo>
                  <a:cubicBezTo>
                    <a:pt x="1382" y="675"/>
                    <a:pt x="1310" y="686"/>
                    <a:pt x="1270" y="660"/>
                  </a:cubicBezTo>
                  <a:cubicBezTo>
                    <a:pt x="1234" y="656"/>
                    <a:pt x="1207" y="673"/>
                    <a:pt x="1174" y="663"/>
                  </a:cubicBezTo>
                  <a:cubicBezTo>
                    <a:pt x="1171" y="658"/>
                    <a:pt x="1147" y="658"/>
                    <a:pt x="1144" y="663"/>
                  </a:cubicBezTo>
                  <a:cubicBezTo>
                    <a:pt x="1125" y="665"/>
                    <a:pt x="1096" y="681"/>
                    <a:pt x="1084" y="663"/>
                  </a:cubicBezTo>
                  <a:cubicBezTo>
                    <a:pt x="1023" y="697"/>
                    <a:pt x="994" y="634"/>
                    <a:pt x="955" y="627"/>
                  </a:cubicBezTo>
                  <a:cubicBezTo>
                    <a:pt x="920" y="621"/>
                    <a:pt x="883" y="650"/>
                    <a:pt x="859" y="612"/>
                  </a:cubicBezTo>
                  <a:cubicBezTo>
                    <a:pt x="854" y="681"/>
                    <a:pt x="724" y="749"/>
                    <a:pt x="691" y="663"/>
                  </a:cubicBezTo>
                  <a:cubicBezTo>
                    <a:pt x="649" y="702"/>
                    <a:pt x="577" y="665"/>
                    <a:pt x="553" y="633"/>
                  </a:cubicBezTo>
                  <a:cubicBezTo>
                    <a:pt x="562" y="630"/>
                    <a:pt x="571" y="627"/>
                    <a:pt x="574" y="618"/>
                  </a:cubicBezTo>
                  <a:cubicBezTo>
                    <a:pt x="559" y="625"/>
                    <a:pt x="533" y="647"/>
                    <a:pt x="502" y="648"/>
                  </a:cubicBezTo>
                  <a:cubicBezTo>
                    <a:pt x="490" y="648"/>
                    <a:pt x="478" y="648"/>
                    <a:pt x="466" y="648"/>
                  </a:cubicBezTo>
                  <a:cubicBezTo>
                    <a:pt x="450" y="650"/>
                    <a:pt x="444" y="642"/>
                    <a:pt x="430" y="642"/>
                  </a:cubicBezTo>
                  <a:cubicBezTo>
                    <a:pt x="402" y="680"/>
                    <a:pt x="341" y="657"/>
                    <a:pt x="325" y="624"/>
                  </a:cubicBezTo>
                  <a:cubicBezTo>
                    <a:pt x="315" y="634"/>
                    <a:pt x="303" y="642"/>
                    <a:pt x="286" y="645"/>
                  </a:cubicBezTo>
                  <a:cubicBezTo>
                    <a:pt x="276" y="645"/>
                    <a:pt x="266" y="645"/>
                    <a:pt x="256" y="645"/>
                  </a:cubicBezTo>
                  <a:cubicBezTo>
                    <a:pt x="245" y="642"/>
                    <a:pt x="236" y="637"/>
                    <a:pt x="229" y="630"/>
                  </a:cubicBezTo>
                  <a:cubicBezTo>
                    <a:pt x="213" y="684"/>
                    <a:pt x="166" y="740"/>
                    <a:pt x="94" y="711"/>
                  </a:cubicBezTo>
                  <a:cubicBezTo>
                    <a:pt x="100" y="692"/>
                    <a:pt x="78" y="680"/>
                    <a:pt x="79" y="657"/>
                  </a:cubicBezTo>
                  <a:cubicBezTo>
                    <a:pt x="73" y="646"/>
                    <a:pt x="77" y="625"/>
                    <a:pt x="76" y="609"/>
                  </a:cubicBezTo>
                  <a:cubicBezTo>
                    <a:pt x="84" y="583"/>
                    <a:pt x="95" y="560"/>
                    <a:pt x="106" y="537"/>
                  </a:cubicBezTo>
                  <a:cubicBezTo>
                    <a:pt x="52" y="492"/>
                    <a:pt x="35" y="369"/>
                    <a:pt x="76" y="297"/>
                  </a:cubicBezTo>
                  <a:cubicBezTo>
                    <a:pt x="0" y="277"/>
                    <a:pt x="31" y="149"/>
                    <a:pt x="70" y="111"/>
                  </a:cubicBezTo>
                  <a:cubicBezTo>
                    <a:pt x="94" y="139"/>
                    <a:pt x="123" y="162"/>
                    <a:pt x="139" y="198"/>
                  </a:cubicBezTo>
                  <a:cubicBezTo>
                    <a:pt x="151" y="189"/>
                    <a:pt x="158" y="197"/>
                    <a:pt x="169" y="204"/>
                  </a:cubicBezTo>
                  <a:cubicBezTo>
                    <a:pt x="150" y="155"/>
                    <a:pt x="179" y="111"/>
                    <a:pt x="202" y="84"/>
                  </a:cubicBezTo>
                  <a:cubicBezTo>
                    <a:pt x="215" y="95"/>
                    <a:pt x="221" y="113"/>
                    <a:pt x="235" y="123"/>
                  </a:cubicBezTo>
                  <a:cubicBezTo>
                    <a:pt x="228" y="76"/>
                    <a:pt x="237" y="32"/>
                    <a:pt x="253" y="0"/>
                  </a:cubicBezTo>
                  <a:cubicBezTo>
                    <a:pt x="289" y="20"/>
                    <a:pt x="313" y="52"/>
                    <a:pt x="319" y="102"/>
                  </a:cubicBezTo>
                  <a:cubicBezTo>
                    <a:pt x="319" y="112"/>
                    <a:pt x="319" y="122"/>
                    <a:pt x="319" y="132"/>
                  </a:cubicBezTo>
                  <a:cubicBezTo>
                    <a:pt x="319" y="142"/>
                    <a:pt x="314" y="147"/>
                    <a:pt x="316" y="159"/>
                  </a:cubicBezTo>
                  <a:cubicBezTo>
                    <a:pt x="322" y="164"/>
                    <a:pt x="332" y="150"/>
                    <a:pt x="343" y="150"/>
                  </a:cubicBezTo>
                  <a:cubicBezTo>
                    <a:pt x="349" y="164"/>
                    <a:pt x="360" y="173"/>
                    <a:pt x="364" y="189"/>
                  </a:cubicBezTo>
                  <a:cubicBezTo>
                    <a:pt x="365" y="191"/>
                    <a:pt x="367" y="192"/>
                    <a:pt x="367" y="195"/>
                  </a:cubicBezTo>
                  <a:cubicBezTo>
                    <a:pt x="374" y="192"/>
                    <a:pt x="368" y="176"/>
                    <a:pt x="370" y="168"/>
                  </a:cubicBezTo>
                  <a:cubicBezTo>
                    <a:pt x="381" y="111"/>
                    <a:pt x="424" y="86"/>
                    <a:pt x="457" y="51"/>
                  </a:cubicBezTo>
                  <a:cubicBezTo>
                    <a:pt x="467" y="72"/>
                    <a:pt x="479" y="91"/>
                    <a:pt x="481" y="120"/>
                  </a:cubicBezTo>
                  <a:cubicBezTo>
                    <a:pt x="506" y="104"/>
                    <a:pt x="535" y="66"/>
                    <a:pt x="568" y="48"/>
                  </a:cubicBezTo>
                  <a:cubicBezTo>
                    <a:pt x="569" y="48"/>
                    <a:pt x="570" y="48"/>
                    <a:pt x="571" y="48"/>
                  </a:cubicBezTo>
                  <a:cubicBezTo>
                    <a:pt x="576" y="68"/>
                    <a:pt x="561" y="118"/>
                    <a:pt x="580" y="114"/>
                  </a:cubicBezTo>
                  <a:cubicBezTo>
                    <a:pt x="591" y="135"/>
                    <a:pt x="601" y="157"/>
                    <a:pt x="616" y="174"/>
                  </a:cubicBezTo>
                  <a:cubicBezTo>
                    <a:pt x="615" y="105"/>
                    <a:pt x="629" y="51"/>
                    <a:pt x="685" y="39"/>
                  </a:cubicBezTo>
                  <a:cubicBezTo>
                    <a:pt x="699" y="64"/>
                    <a:pt x="708" y="94"/>
                    <a:pt x="706" y="135"/>
                  </a:cubicBezTo>
                  <a:cubicBezTo>
                    <a:pt x="703" y="139"/>
                    <a:pt x="703" y="146"/>
                    <a:pt x="703" y="153"/>
                  </a:cubicBezTo>
                  <a:cubicBezTo>
                    <a:pt x="704" y="165"/>
                    <a:pt x="696" y="168"/>
                    <a:pt x="697" y="180"/>
                  </a:cubicBezTo>
                  <a:cubicBezTo>
                    <a:pt x="701" y="185"/>
                    <a:pt x="713" y="172"/>
                    <a:pt x="709" y="159"/>
                  </a:cubicBezTo>
                  <a:cubicBezTo>
                    <a:pt x="709" y="151"/>
                    <a:pt x="709" y="143"/>
                    <a:pt x="709" y="135"/>
                  </a:cubicBezTo>
                  <a:cubicBezTo>
                    <a:pt x="717" y="92"/>
                    <a:pt x="750" y="74"/>
                    <a:pt x="778" y="51"/>
                  </a:cubicBezTo>
                  <a:cubicBezTo>
                    <a:pt x="784" y="83"/>
                    <a:pt x="805" y="100"/>
                    <a:pt x="802" y="141"/>
                  </a:cubicBezTo>
                  <a:cubicBezTo>
                    <a:pt x="837" y="119"/>
                    <a:pt x="875" y="58"/>
                    <a:pt x="910" y="36"/>
                  </a:cubicBezTo>
                  <a:cubicBezTo>
                    <a:pt x="918" y="75"/>
                    <a:pt x="928" y="112"/>
                    <a:pt x="937" y="150"/>
                  </a:cubicBezTo>
                  <a:cubicBezTo>
                    <a:pt x="941" y="157"/>
                    <a:pt x="946" y="141"/>
                    <a:pt x="952" y="141"/>
                  </a:cubicBezTo>
                  <a:close/>
                  <a:moveTo>
                    <a:pt x="667" y="666"/>
                  </a:moveTo>
                  <a:cubicBezTo>
                    <a:pt x="678" y="667"/>
                    <a:pt x="681" y="660"/>
                    <a:pt x="691" y="660"/>
                  </a:cubicBezTo>
                  <a:cubicBezTo>
                    <a:pt x="699" y="617"/>
                    <a:pt x="734" y="601"/>
                    <a:pt x="748" y="564"/>
                  </a:cubicBezTo>
                  <a:cubicBezTo>
                    <a:pt x="759" y="549"/>
                    <a:pt x="708" y="554"/>
                    <a:pt x="700" y="558"/>
                  </a:cubicBezTo>
                  <a:cubicBezTo>
                    <a:pt x="650" y="563"/>
                    <a:pt x="617" y="585"/>
                    <a:pt x="595" y="618"/>
                  </a:cubicBezTo>
                  <a:cubicBezTo>
                    <a:pt x="643" y="617"/>
                    <a:pt x="680" y="605"/>
                    <a:pt x="712" y="588"/>
                  </a:cubicBezTo>
                  <a:cubicBezTo>
                    <a:pt x="687" y="625"/>
                    <a:pt x="639" y="639"/>
                    <a:pt x="580" y="642"/>
                  </a:cubicBezTo>
                  <a:cubicBezTo>
                    <a:pt x="596" y="651"/>
                    <a:pt x="606" y="666"/>
                    <a:pt x="631" y="666"/>
                  </a:cubicBezTo>
                  <a:cubicBezTo>
                    <a:pt x="636" y="671"/>
                    <a:pt x="662" y="671"/>
                    <a:pt x="667" y="666"/>
                  </a:cubicBezTo>
                  <a:close/>
                  <a:moveTo>
                    <a:pt x="67" y="129"/>
                  </a:moveTo>
                  <a:cubicBezTo>
                    <a:pt x="26" y="162"/>
                    <a:pt x="30" y="255"/>
                    <a:pt x="73" y="282"/>
                  </a:cubicBezTo>
                  <a:cubicBezTo>
                    <a:pt x="91" y="286"/>
                    <a:pt x="100" y="299"/>
                    <a:pt x="115" y="306"/>
                  </a:cubicBezTo>
                  <a:cubicBezTo>
                    <a:pt x="100" y="271"/>
                    <a:pt x="71" y="234"/>
                    <a:pt x="82" y="183"/>
                  </a:cubicBezTo>
                  <a:cubicBezTo>
                    <a:pt x="91" y="226"/>
                    <a:pt x="105" y="264"/>
                    <a:pt x="127" y="294"/>
                  </a:cubicBezTo>
                  <a:cubicBezTo>
                    <a:pt x="120" y="267"/>
                    <a:pt x="124" y="231"/>
                    <a:pt x="136" y="213"/>
                  </a:cubicBezTo>
                  <a:cubicBezTo>
                    <a:pt x="111" y="187"/>
                    <a:pt x="94" y="153"/>
                    <a:pt x="67" y="129"/>
                  </a:cubicBezTo>
                  <a:close/>
                  <a:moveTo>
                    <a:pt x="253" y="246"/>
                  </a:moveTo>
                  <a:cubicBezTo>
                    <a:pt x="274" y="179"/>
                    <a:pt x="241" y="128"/>
                    <a:pt x="202" y="102"/>
                  </a:cubicBezTo>
                  <a:cubicBezTo>
                    <a:pt x="159" y="149"/>
                    <a:pt x="181" y="241"/>
                    <a:pt x="238" y="255"/>
                  </a:cubicBezTo>
                  <a:cubicBezTo>
                    <a:pt x="235" y="243"/>
                    <a:pt x="230" y="233"/>
                    <a:pt x="229" y="219"/>
                  </a:cubicBezTo>
                  <a:cubicBezTo>
                    <a:pt x="230" y="219"/>
                    <a:pt x="231" y="219"/>
                    <a:pt x="232" y="219"/>
                  </a:cubicBezTo>
                  <a:cubicBezTo>
                    <a:pt x="236" y="230"/>
                    <a:pt x="240" y="241"/>
                    <a:pt x="244" y="252"/>
                  </a:cubicBezTo>
                  <a:cubicBezTo>
                    <a:pt x="245" y="259"/>
                    <a:pt x="247" y="265"/>
                    <a:pt x="253" y="267"/>
                  </a:cubicBezTo>
                  <a:cubicBezTo>
                    <a:pt x="249" y="258"/>
                    <a:pt x="262" y="250"/>
                    <a:pt x="253" y="246"/>
                  </a:cubicBezTo>
                  <a:close/>
                  <a:moveTo>
                    <a:pt x="280" y="186"/>
                  </a:moveTo>
                  <a:cubicBezTo>
                    <a:pt x="283" y="200"/>
                    <a:pt x="266" y="209"/>
                    <a:pt x="274" y="219"/>
                  </a:cubicBezTo>
                  <a:cubicBezTo>
                    <a:pt x="326" y="172"/>
                    <a:pt x="319" y="44"/>
                    <a:pt x="253" y="18"/>
                  </a:cubicBezTo>
                  <a:cubicBezTo>
                    <a:pt x="231" y="73"/>
                    <a:pt x="244" y="145"/>
                    <a:pt x="271" y="183"/>
                  </a:cubicBezTo>
                  <a:cubicBezTo>
                    <a:pt x="279" y="160"/>
                    <a:pt x="269" y="119"/>
                    <a:pt x="277" y="96"/>
                  </a:cubicBezTo>
                  <a:cubicBezTo>
                    <a:pt x="281" y="110"/>
                    <a:pt x="280" y="129"/>
                    <a:pt x="280" y="147"/>
                  </a:cubicBezTo>
                  <a:cubicBezTo>
                    <a:pt x="280" y="160"/>
                    <a:pt x="280" y="173"/>
                    <a:pt x="280" y="186"/>
                  </a:cubicBezTo>
                  <a:close/>
                  <a:moveTo>
                    <a:pt x="2824" y="72"/>
                  </a:moveTo>
                  <a:cubicBezTo>
                    <a:pt x="2824" y="57"/>
                    <a:pt x="2821" y="45"/>
                    <a:pt x="2815" y="36"/>
                  </a:cubicBezTo>
                  <a:cubicBezTo>
                    <a:pt x="2787" y="65"/>
                    <a:pt x="2759" y="94"/>
                    <a:pt x="2755" y="147"/>
                  </a:cubicBezTo>
                  <a:cubicBezTo>
                    <a:pt x="2750" y="152"/>
                    <a:pt x="2750" y="178"/>
                    <a:pt x="2755" y="183"/>
                  </a:cubicBezTo>
                  <a:cubicBezTo>
                    <a:pt x="2755" y="187"/>
                    <a:pt x="2754" y="192"/>
                    <a:pt x="2758" y="192"/>
                  </a:cubicBezTo>
                  <a:cubicBezTo>
                    <a:pt x="2762" y="184"/>
                    <a:pt x="2770" y="182"/>
                    <a:pt x="2779" y="186"/>
                  </a:cubicBezTo>
                  <a:cubicBezTo>
                    <a:pt x="2789" y="157"/>
                    <a:pt x="2797" y="126"/>
                    <a:pt x="2809" y="99"/>
                  </a:cubicBezTo>
                  <a:cubicBezTo>
                    <a:pt x="2821" y="153"/>
                    <a:pt x="2774" y="179"/>
                    <a:pt x="2785" y="213"/>
                  </a:cubicBezTo>
                  <a:cubicBezTo>
                    <a:pt x="2785" y="183"/>
                    <a:pt x="2826" y="166"/>
                    <a:pt x="2824" y="117"/>
                  </a:cubicBezTo>
                  <a:cubicBezTo>
                    <a:pt x="2829" y="109"/>
                    <a:pt x="2829" y="80"/>
                    <a:pt x="2824" y="72"/>
                  </a:cubicBezTo>
                  <a:close/>
                  <a:moveTo>
                    <a:pt x="694" y="126"/>
                  </a:moveTo>
                  <a:cubicBezTo>
                    <a:pt x="693" y="99"/>
                    <a:pt x="685" y="79"/>
                    <a:pt x="682" y="54"/>
                  </a:cubicBezTo>
                  <a:cubicBezTo>
                    <a:pt x="632" y="77"/>
                    <a:pt x="608" y="183"/>
                    <a:pt x="646" y="231"/>
                  </a:cubicBezTo>
                  <a:cubicBezTo>
                    <a:pt x="650" y="207"/>
                    <a:pt x="656" y="185"/>
                    <a:pt x="661" y="162"/>
                  </a:cubicBezTo>
                  <a:cubicBezTo>
                    <a:pt x="664" y="163"/>
                    <a:pt x="664" y="167"/>
                    <a:pt x="664" y="171"/>
                  </a:cubicBezTo>
                  <a:cubicBezTo>
                    <a:pt x="664" y="187"/>
                    <a:pt x="655" y="210"/>
                    <a:pt x="661" y="222"/>
                  </a:cubicBezTo>
                  <a:cubicBezTo>
                    <a:pt x="669" y="201"/>
                    <a:pt x="686" y="189"/>
                    <a:pt x="694" y="168"/>
                  </a:cubicBezTo>
                  <a:cubicBezTo>
                    <a:pt x="699" y="161"/>
                    <a:pt x="699" y="133"/>
                    <a:pt x="694" y="126"/>
                  </a:cubicBezTo>
                  <a:close/>
                  <a:moveTo>
                    <a:pt x="799" y="255"/>
                  </a:moveTo>
                  <a:cubicBezTo>
                    <a:pt x="853" y="230"/>
                    <a:pt x="852" y="150"/>
                    <a:pt x="886" y="105"/>
                  </a:cubicBezTo>
                  <a:cubicBezTo>
                    <a:pt x="888" y="154"/>
                    <a:pt x="860" y="197"/>
                    <a:pt x="838" y="231"/>
                  </a:cubicBezTo>
                  <a:cubicBezTo>
                    <a:pt x="855" y="225"/>
                    <a:pt x="870" y="201"/>
                    <a:pt x="883" y="201"/>
                  </a:cubicBezTo>
                  <a:cubicBezTo>
                    <a:pt x="889" y="211"/>
                    <a:pt x="887" y="229"/>
                    <a:pt x="895" y="237"/>
                  </a:cubicBezTo>
                  <a:cubicBezTo>
                    <a:pt x="937" y="207"/>
                    <a:pt x="922" y="111"/>
                    <a:pt x="907" y="63"/>
                  </a:cubicBezTo>
                  <a:cubicBezTo>
                    <a:pt x="848" y="101"/>
                    <a:pt x="779" y="158"/>
                    <a:pt x="799" y="255"/>
                  </a:cubicBezTo>
                  <a:close/>
                  <a:moveTo>
                    <a:pt x="775" y="195"/>
                  </a:moveTo>
                  <a:cubicBezTo>
                    <a:pt x="798" y="164"/>
                    <a:pt x="794" y="91"/>
                    <a:pt x="769" y="66"/>
                  </a:cubicBezTo>
                  <a:cubicBezTo>
                    <a:pt x="743" y="89"/>
                    <a:pt x="718" y="113"/>
                    <a:pt x="718" y="162"/>
                  </a:cubicBezTo>
                  <a:cubicBezTo>
                    <a:pt x="742" y="151"/>
                    <a:pt x="752" y="141"/>
                    <a:pt x="766" y="117"/>
                  </a:cubicBezTo>
                  <a:cubicBezTo>
                    <a:pt x="767" y="166"/>
                    <a:pt x="754" y="217"/>
                    <a:pt x="760" y="261"/>
                  </a:cubicBezTo>
                  <a:cubicBezTo>
                    <a:pt x="768" y="243"/>
                    <a:pt x="784" y="221"/>
                    <a:pt x="775" y="195"/>
                  </a:cubicBezTo>
                  <a:close/>
                  <a:moveTo>
                    <a:pt x="385" y="240"/>
                  </a:moveTo>
                  <a:cubicBezTo>
                    <a:pt x="408" y="204"/>
                    <a:pt x="423" y="160"/>
                    <a:pt x="442" y="120"/>
                  </a:cubicBezTo>
                  <a:cubicBezTo>
                    <a:pt x="445" y="154"/>
                    <a:pt x="423" y="179"/>
                    <a:pt x="424" y="201"/>
                  </a:cubicBezTo>
                  <a:cubicBezTo>
                    <a:pt x="433" y="190"/>
                    <a:pt x="449" y="160"/>
                    <a:pt x="460" y="171"/>
                  </a:cubicBezTo>
                  <a:cubicBezTo>
                    <a:pt x="473" y="143"/>
                    <a:pt x="472" y="93"/>
                    <a:pt x="454" y="72"/>
                  </a:cubicBezTo>
                  <a:cubicBezTo>
                    <a:pt x="408" y="103"/>
                    <a:pt x="375" y="163"/>
                    <a:pt x="385" y="240"/>
                  </a:cubicBezTo>
                  <a:close/>
                  <a:moveTo>
                    <a:pt x="463" y="189"/>
                  </a:moveTo>
                  <a:cubicBezTo>
                    <a:pt x="473" y="205"/>
                    <a:pt x="473" y="231"/>
                    <a:pt x="484" y="246"/>
                  </a:cubicBezTo>
                  <a:cubicBezTo>
                    <a:pt x="483" y="205"/>
                    <a:pt x="495" y="177"/>
                    <a:pt x="511" y="153"/>
                  </a:cubicBezTo>
                  <a:cubicBezTo>
                    <a:pt x="500" y="195"/>
                    <a:pt x="489" y="237"/>
                    <a:pt x="493" y="294"/>
                  </a:cubicBezTo>
                  <a:cubicBezTo>
                    <a:pt x="498" y="295"/>
                    <a:pt x="513" y="281"/>
                    <a:pt x="517" y="279"/>
                  </a:cubicBezTo>
                  <a:cubicBezTo>
                    <a:pt x="491" y="184"/>
                    <a:pt x="581" y="161"/>
                    <a:pt x="556" y="75"/>
                  </a:cubicBezTo>
                  <a:cubicBezTo>
                    <a:pt x="509" y="97"/>
                    <a:pt x="485" y="142"/>
                    <a:pt x="463" y="189"/>
                  </a:cubicBezTo>
                  <a:close/>
                  <a:moveTo>
                    <a:pt x="1960" y="144"/>
                  </a:moveTo>
                  <a:cubicBezTo>
                    <a:pt x="1954" y="127"/>
                    <a:pt x="1951" y="107"/>
                    <a:pt x="1939" y="96"/>
                  </a:cubicBezTo>
                  <a:cubicBezTo>
                    <a:pt x="1924" y="131"/>
                    <a:pt x="1884" y="157"/>
                    <a:pt x="1876" y="198"/>
                  </a:cubicBezTo>
                  <a:cubicBezTo>
                    <a:pt x="1875" y="205"/>
                    <a:pt x="1882" y="209"/>
                    <a:pt x="1882" y="216"/>
                  </a:cubicBezTo>
                  <a:cubicBezTo>
                    <a:pt x="1883" y="244"/>
                    <a:pt x="1865" y="274"/>
                    <a:pt x="1864" y="300"/>
                  </a:cubicBezTo>
                  <a:cubicBezTo>
                    <a:pt x="1877" y="289"/>
                    <a:pt x="1882" y="270"/>
                    <a:pt x="1900" y="264"/>
                  </a:cubicBezTo>
                  <a:cubicBezTo>
                    <a:pt x="1907" y="283"/>
                    <a:pt x="1914" y="302"/>
                    <a:pt x="1924" y="318"/>
                  </a:cubicBezTo>
                  <a:cubicBezTo>
                    <a:pt x="1919" y="296"/>
                    <a:pt x="1912" y="276"/>
                    <a:pt x="1912" y="249"/>
                  </a:cubicBezTo>
                  <a:cubicBezTo>
                    <a:pt x="1912" y="237"/>
                    <a:pt x="1912" y="225"/>
                    <a:pt x="1912" y="213"/>
                  </a:cubicBezTo>
                  <a:cubicBezTo>
                    <a:pt x="1913" y="189"/>
                    <a:pt x="1916" y="167"/>
                    <a:pt x="1924" y="150"/>
                  </a:cubicBezTo>
                  <a:cubicBezTo>
                    <a:pt x="1926" y="166"/>
                    <a:pt x="1919" y="173"/>
                    <a:pt x="1921" y="189"/>
                  </a:cubicBezTo>
                  <a:cubicBezTo>
                    <a:pt x="1916" y="195"/>
                    <a:pt x="1916" y="222"/>
                    <a:pt x="1921" y="228"/>
                  </a:cubicBezTo>
                  <a:cubicBezTo>
                    <a:pt x="1920" y="275"/>
                    <a:pt x="1937" y="316"/>
                    <a:pt x="1939" y="351"/>
                  </a:cubicBezTo>
                  <a:cubicBezTo>
                    <a:pt x="1973" y="311"/>
                    <a:pt x="1936" y="229"/>
                    <a:pt x="1960" y="174"/>
                  </a:cubicBezTo>
                  <a:cubicBezTo>
                    <a:pt x="1965" y="171"/>
                    <a:pt x="1965" y="147"/>
                    <a:pt x="1960" y="144"/>
                  </a:cubicBezTo>
                  <a:close/>
                  <a:moveTo>
                    <a:pt x="1912" y="468"/>
                  </a:moveTo>
                  <a:cubicBezTo>
                    <a:pt x="1939" y="392"/>
                    <a:pt x="1930" y="335"/>
                    <a:pt x="1891" y="276"/>
                  </a:cubicBezTo>
                  <a:cubicBezTo>
                    <a:pt x="1866" y="317"/>
                    <a:pt x="1821" y="338"/>
                    <a:pt x="1828" y="411"/>
                  </a:cubicBezTo>
                  <a:cubicBezTo>
                    <a:pt x="1853" y="408"/>
                    <a:pt x="1869" y="396"/>
                    <a:pt x="1891" y="390"/>
                  </a:cubicBezTo>
                  <a:cubicBezTo>
                    <a:pt x="1895" y="363"/>
                    <a:pt x="1885" y="334"/>
                    <a:pt x="1891" y="315"/>
                  </a:cubicBezTo>
                  <a:cubicBezTo>
                    <a:pt x="1896" y="356"/>
                    <a:pt x="1903" y="395"/>
                    <a:pt x="1903" y="441"/>
                  </a:cubicBezTo>
                  <a:cubicBezTo>
                    <a:pt x="1903" y="467"/>
                    <a:pt x="1903" y="493"/>
                    <a:pt x="1903" y="519"/>
                  </a:cubicBezTo>
                  <a:cubicBezTo>
                    <a:pt x="1901" y="537"/>
                    <a:pt x="1891" y="547"/>
                    <a:pt x="1882" y="558"/>
                  </a:cubicBezTo>
                  <a:cubicBezTo>
                    <a:pt x="1894" y="552"/>
                    <a:pt x="1906" y="546"/>
                    <a:pt x="1921" y="543"/>
                  </a:cubicBezTo>
                  <a:cubicBezTo>
                    <a:pt x="1919" y="530"/>
                    <a:pt x="1911" y="523"/>
                    <a:pt x="1912" y="507"/>
                  </a:cubicBezTo>
                  <a:cubicBezTo>
                    <a:pt x="1912" y="494"/>
                    <a:pt x="1912" y="481"/>
                    <a:pt x="1912" y="468"/>
                  </a:cubicBezTo>
                  <a:close/>
                  <a:moveTo>
                    <a:pt x="1219" y="108"/>
                  </a:moveTo>
                  <a:cubicBezTo>
                    <a:pt x="1178" y="127"/>
                    <a:pt x="1158" y="212"/>
                    <a:pt x="1189" y="258"/>
                  </a:cubicBezTo>
                  <a:cubicBezTo>
                    <a:pt x="1203" y="236"/>
                    <a:pt x="1218" y="215"/>
                    <a:pt x="1237" y="198"/>
                  </a:cubicBezTo>
                  <a:cubicBezTo>
                    <a:pt x="1241" y="198"/>
                    <a:pt x="1247" y="211"/>
                    <a:pt x="1246" y="198"/>
                  </a:cubicBezTo>
                  <a:cubicBezTo>
                    <a:pt x="1246" y="159"/>
                    <a:pt x="1231" y="135"/>
                    <a:pt x="1219" y="108"/>
                  </a:cubicBezTo>
                  <a:close/>
                  <a:moveTo>
                    <a:pt x="1363" y="108"/>
                  </a:moveTo>
                  <a:cubicBezTo>
                    <a:pt x="1323" y="142"/>
                    <a:pt x="1277" y="170"/>
                    <a:pt x="1252" y="219"/>
                  </a:cubicBezTo>
                  <a:cubicBezTo>
                    <a:pt x="1257" y="233"/>
                    <a:pt x="1263" y="246"/>
                    <a:pt x="1264" y="264"/>
                  </a:cubicBezTo>
                  <a:cubicBezTo>
                    <a:pt x="1292" y="218"/>
                    <a:pt x="1324" y="176"/>
                    <a:pt x="1348" y="126"/>
                  </a:cubicBezTo>
                  <a:cubicBezTo>
                    <a:pt x="1351" y="178"/>
                    <a:pt x="1305" y="197"/>
                    <a:pt x="1303" y="234"/>
                  </a:cubicBezTo>
                  <a:cubicBezTo>
                    <a:pt x="1320" y="212"/>
                    <a:pt x="1347" y="200"/>
                    <a:pt x="1372" y="186"/>
                  </a:cubicBezTo>
                  <a:cubicBezTo>
                    <a:pt x="1371" y="158"/>
                    <a:pt x="1366" y="134"/>
                    <a:pt x="1363" y="108"/>
                  </a:cubicBezTo>
                  <a:close/>
                  <a:moveTo>
                    <a:pt x="1858" y="216"/>
                  </a:moveTo>
                  <a:cubicBezTo>
                    <a:pt x="1853" y="170"/>
                    <a:pt x="1837" y="135"/>
                    <a:pt x="1816" y="105"/>
                  </a:cubicBezTo>
                  <a:cubicBezTo>
                    <a:pt x="1734" y="152"/>
                    <a:pt x="1752" y="291"/>
                    <a:pt x="1807" y="351"/>
                  </a:cubicBezTo>
                  <a:cubicBezTo>
                    <a:pt x="1805" y="323"/>
                    <a:pt x="1798" y="300"/>
                    <a:pt x="1798" y="270"/>
                  </a:cubicBezTo>
                  <a:cubicBezTo>
                    <a:pt x="1798" y="255"/>
                    <a:pt x="1798" y="240"/>
                    <a:pt x="1798" y="225"/>
                  </a:cubicBezTo>
                  <a:cubicBezTo>
                    <a:pt x="1800" y="221"/>
                    <a:pt x="1794" y="209"/>
                    <a:pt x="1801" y="210"/>
                  </a:cubicBezTo>
                  <a:cubicBezTo>
                    <a:pt x="1797" y="266"/>
                    <a:pt x="1810" y="305"/>
                    <a:pt x="1813" y="354"/>
                  </a:cubicBezTo>
                  <a:cubicBezTo>
                    <a:pt x="1838" y="333"/>
                    <a:pt x="1854" y="303"/>
                    <a:pt x="1858" y="261"/>
                  </a:cubicBezTo>
                  <a:cubicBezTo>
                    <a:pt x="1863" y="253"/>
                    <a:pt x="1863" y="224"/>
                    <a:pt x="1858" y="216"/>
                  </a:cubicBezTo>
                  <a:close/>
                  <a:moveTo>
                    <a:pt x="2593" y="105"/>
                  </a:moveTo>
                  <a:cubicBezTo>
                    <a:pt x="2558" y="137"/>
                    <a:pt x="2530" y="186"/>
                    <a:pt x="2542" y="255"/>
                  </a:cubicBezTo>
                  <a:cubicBezTo>
                    <a:pt x="2538" y="255"/>
                    <a:pt x="2533" y="254"/>
                    <a:pt x="2533" y="258"/>
                  </a:cubicBezTo>
                  <a:cubicBezTo>
                    <a:pt x="2541" y="262"/>
                    <a:pt x="2545" y="261"/>
                    <a:pt x="2551" y="252"/>
                  </a:cubicBezTo>
                  <a:cubicBezTo>
                    <a:pt x="2553" y="256"/>
                    <a:pt x="2547" y="268"/>
                    <a:pt x="2554" y="267"/>
                  </a:cubicBezTo>
                  <a:cubicBezTo>
                    <a:pt x="2612" y="256"/>
                    <a:pt x="2621" y="157"/>
                    <a:pt x="2593" y="105"/>
                  </a:cubicBezTo>
                  <a:close/>
                  <a:moveTo>
                    <a:pt x="2557" y="276"/>
                  </a:moveTo>
                  <a:cubicBezTo>
                    <a:pt x="2544" y="279"/>
                    <a:pt x="2540" y="273"/>
                    <a:pt x="2536" y="267"/>
                  </a:cubicBezTo>
                  <a:cubicBezTo>
                    <a:pt x="2538" y="278"/>
                    <a:pt x="2532" y="297"/>
                    <a:pt x="2539" y="303"/>
                  </a:cubicBezTo>
                  <a:cubicBezTo>
                    <a:pt x="2543" y="292"/>
                    <a:pt x="2552" y="286"/>
                    <a:pt x="2557" y="276"/>
                  </a:cubicBezTo>
                  <a:close/>
                  <a:moveTo>
                    <a:pt x="2473" y="189"/>
                  </a:moveTo>
                  <a:cubicBezTo>
                    <a:pt x="2475" y="185"/>
                    <a:pt x="2469" y="173"/>
                    <a:pt x="2476" y="174"/>
                  </a:cubicBezTo>
                  <a:cubicBezTo>
                    <a:pt x="2493" y="198"/>
                    <a:pt x="2483" y="249"/>
                    <a:pt x="2473" y="273"/>
                  </a:cubicBezTo>
                  <a:cubicBezTo>
                    <a:pt x="2534" y="256"/>
                    <a:pt x="2514" y="128"/>
                    <a:pt x="2458" y="111"/>
                  </a:cubicBezTo>
                  <a:cubicBezTo>
                    <a:pt x="2425" y="154"/>
                    <a:pt x="2429" y="245"/>
                    <a:pt x="2467" y="279"/>
                  </a:cubicBezTo>
                  <a:cubicBezTo>
                    <a:pt x="2468" y="264"/>
                    <a:pt x="2475" y="255"/>
                    <a:pt x="2473" y="237"/>
                  </a:cubicBezTo>
                  <a:cubicBezTo>
                    <a:pt x="2478" y="228"/>
                    <a:pt x="2478" y="198"/>
                    <a:pt x="2473" y="189"/>
                  </a:cubicBezTo>
                  <a:close/>
                  <a:moveTo>
                    <a:pt x="2422" y="285"/>
                  </a:moveTo>
                  <a:cubicBezTo>
                    <a:pt x="2426" y="308"/>
                    <a:pt x="2414" y="331"/>
                    <a:pt x="2422" y="348"/>
                  </a:cubicBezTo>
                  <a:cubicBezTo>
                    <a:pt x="2429" y="322"/>
                    <a:pt x="2445" y="305"/>
                    <a:pt x="2461" y="288"/>
                  </a:cubicBezTo>
                  <a:cubicBezTo>
                    <a:pt x="2451" y="263"/>
                    <a:pt x="2438" y="241"/>
                    <a:pt x="2425" y="219"/>
                  </a:cubicBezTo>
                  <a:cubicBezTo>
                    <a:pt x="2385" y="245"/>
                    <a:pt x="2378" y="329"/>
                    <a:pt x="2413" y="366"/>
                  </a:cubicBezTo>
                  <a:cubicBezTo>
                    <a:pt x="2413" y="359"/>
                    <a:pt x="2413" y="352"/>
                    <a:pt x="2413" y="345"/>
                  </a:cubicBezTo>
                  <a:cubicBezTo>
                    <a:pt x="2420" y="341"/>
                    <a:pt x="2414" y="324"/>
                    <a:pt x="2416" y="315"/>
                  </a:cubicBezTo>
                  <a:cubicBezTo>
                    <a:pt x="2414" y="300"/>
                    <a:pt x="2419" y="292"/>
                    <a:pt x="2419" y="279"/>
                  </a:cubicBezTo>
                  <a:cubicBezTo>
                    <a:pt x="2421" y="280"/>
                    <a:pt x="2422" y="282"/>
                    <a:pt x="2422" y="285"/>
                  </a:cubicBezTo>
                  <a:close/>
                  <a:moveTo>
                    <a:pt x="2350" y="267"/>
                  </a:moveTo>
                  <a:cubicBezTo>
                    <a:pt x="2352" y="306"/>
                    <a:pt x="2340" y="347"/>
                    <a:pt x="2341" y="375"/>
                  </a:cubicBezTo>
                  <a:cubicBezTo>
                    <a:pt x="2390" y="327"/>
                    <a:pt x="2407" y="207"/>
                    <a:pt x="2335" y="165"/>
                  </a:cubicBezTo>
                  <a:cubicBezTo>
                    <a:pt x="2329" y="190"/>
                    <a:pt x="2299" y="200"/>
                    <a:pt x="2296" y="228"/>
                  </a:cubicBezTo>
                  <a:cubicBezTo>
                    <a:pt x="2292" y="266"/>
                    <a:pt x="2324" y="312"/>
                    <a:pt x="2332" y="348"/>
                  </a:cubicBezTo>
                  <a:cubicBezTo>
                    <a:pt x="2339" y="318"/>
                    <a:pt x="2339" y="281"/>
                    <a:pt x="2344" y="249"/>
                  </a:cubicBezTo>
                  <a:cubicBezTo>
                    <a:pt x="2352" y="249"/>
                    <a:pt x="2342" y="267"/>
                    <a:pt x="2350" y="267"/>
                  </a:cubicBezTo>
                  <a:close/>
                  <a:moveTo>
                    <a:pt x="2341" y="543"/>
                  </a:moveTo>
                  <a:cubicBezTo>
                    <a:pt x="2357" y="503"/>
                    <a:pt x="2368" y="458"/>
                    <a:pt x="2383" y="417"/>
                  </a:cubicBezTo>
                  <a:cubicBezTo>
                    <a:pt x="2386" y="480"/>
                    <a:pt x="2359" y="529"/>
                    <a:pt x="2350" y="570"/>
                  </a:cubicBezTo>
                  <a:cubicBezTo>
                    <a:pt x="2447" y="551"/>
                    <a:pt x="2439" y="391"/>
                    <a:pt x="2383" y="330"/>
                  </a:cubicBezTo>
                  <a:cubicBezTo>
                    <a:pt x="2347" y="374"/>
                    <a:pt x="2317" y="431"/>
                    <a:pt x="2335" y="513"/>
                  </a:cubicBezTo>
                  <a:cubicBezTo>
                    <a:pt x="2336" y="525"/>
                    <a:pt x="2332" y="566"/>
                    <a:pt x="2341" y="543"/>
                  </a:cubicBezTo>
                  <a:close/>
                  <a:moveTo>
                    <a:pt x="2524" y="285"/>
                  </a:moveTo>
                  <a:cubicBezTo>
                    <a:pt x="2524" y="270"/>
                    <a:pt x="2523" y="256"/>
                    <a:pt x="2518" y="246"/>
                  </a:cubicBezTo>
                  <a:cubicBezTo>
                    <a:pt x="2467" y="286"/>
                    <a:pt x="2402" y="364"/>
                    <a:pt x="2440" y="447"/>
                  </a:cubicBezTo>
                  <a:cubicBezTo>
                    <a:pt x="2456" y="436"/>
                    <a:pt x="2457" y="410"/>
                    <a:pt x="2467" y="393"/>
                  </a:cubicBezTo>
                  <a:cubicBezTo>
                    <a:pt x="2468" y="393"/>
                    <a:pt x="2469" y="393"/>
                    <a:pt x="2470" y="393"/>
                  </a:cubicBezTo>
                  <a:cubicBezTo>
                    <a:pt x="2468" y="412"/>
                    <a:pt x="2458" y="423"/>
                    <a:pt x="2455" y="441"/>
                  </a:cubicBezTo>
                  <a:cubicBezTo>
                    <a:pt x="2492" y="420"/>
                    <a:pt x="2519" y="389"/>
                    <a:pt x="2524" y="336"/>
                  </a:cubicBezTo>
                  <a:cubicBezTo>
                    <a:pt x="2529" y="326"/>
                    <a:pt x="2529" y="295"/>
                    <a:pt x="2524" y="285"/>
                  </a:cubicBezTo>
                  <a:close/>
                  <a:moveTo>
                    <a:pt x="1069" y="282"/>
                  </a:moveTo>
                  <a:cubicBezTo>
                    <a:pt x="1070" y="297"/>
                    <a:pt x="1069" y="310"/>
                    <a:pt x="1066" y="321"/>
                  </a:cubicBezTo>
                  <a:cubicBezTo>
                    <a:pt x="1085" y="318"/>
                    <a:pt x="1095" y="282"/>
                    <a:pt x="1120" y="276"/>
                  </a:cubicBezTo>
                  <a:cubicBezTo>
                    <a:pt x="1147" y="243"/>
                    <a:pt x="1145" y="165"/>
                    <a:pt x="1129" y="120"/>
                  </a:cubicBezTo>
                  <a:cubicBezTo>
                    <a:pt x="1078" y="151"/>
                    <a:pt x="1064" y="219"/>
                    <a:pt x="1030" y="267"/>
                  </a:cubicBezTo>
                  <a:cubicBezTo>
                    <a:pt x="1040" y="288"/>
                    <a:pt x="1045" y="314"/>
                    <a:pt x="1060" y="330"/>
                  </a:cubicBezTo>
                  <a:cubicBezTo>
                    <a:pt x="1057" y="309"/>
                    <a:pt x="1066" y="300"/>
                    <a:pt x="1066" y="282"/>
                  </a:cubicBezTo>
                  <a:cubicBezTo>
                    <a:pt x="1067" y="282"/>
                    <a:pt x="1068" y="282"/>
                    <a:pt x="1069" y="282"/>
                  </a:cubicBezTo>
                  <a:close/>
                  <a:moveTo>
                    <a:pt x="1150" y="210"/>
                  </a:moveTo>
                  <a:cubicBezTo>
                    <a:pt x="1145" y="242"/>
                    <a:pt x="1128" y="262"/>
                    <a:pt x="1120" y="291"/>
                  </a:cubicBezTo>
                  <a:cubicBezTo>
                    <a:pt x="1131" y="308"/>
                    <a:pt x="1140" y="327"/>
                    <a:pt x="1153" y="342"/>
                  </a:cubicBezTo>
                  <a:cubicBezTo>
                    <a:pt x="1171" y="293"/>
                    <a:pt x="1185" y="251"/>
                    <a:pt x="1150" y="210"/>
                  </a:cubicBezTo>
                  <a:close/>
                  <a:moveTo>
                    <a:pt x="3010" y="228"/>
                  </a:moveTo>
                  <a:cubicBezTo>
                    <a:pt x="3004" y="188"/>
                    <a:pt x="2990" y="156"/>
                    <a:pt x="2965" y="135"/>
                  </a:cubicBezTo>
                  <a:cubicBezTo>
                    <a:pt x="2899" y="175"/>
                    <a:pt x="2919" y="264"/>
                    <a:pt x="2929" y="345"/>
                  </a:cubicBezTo>
                  <a:cubicBezTo>
                    <a:pt x="2954" y="338"/>
                    <a:pt x="2948" y="300"/>
                    <a:pt x="2953" y="273"/>
                  </a:cubicBezTo>
                  <a:cubicBezTo>
                    <a:pt x="2960" y="269"/>
                    <a:pt x="2954" y="252"/>
                    <a:pt x="2956" y="243"/>
                  </a:cubicBezTo>
                  <a:cubicBezTo>
                    <a:pt x="2956" y="239"/>
                    <a:pt x="2956" y="235"/>
                    <a:pt x="2956" y="231"/>
                  </a:cubicBezTo>
                  <a:cubicBezTo>
                    <a:pt x="2963" y="238"/>
                    <a:pt x="2957" y="258"/>
                    <a:pt x="2959" y="270"/>
                  </a:cubicBezTo>
                  <a:cubicBezTo>
                    <a:pt x="2961" y="303"/>
                    <a:pt x="2948" y="336"/>
                    <a:pt x="2971" y="351"/>
                  </a:cubicBezTo>
                  <a:cubicBezTo>
                    <a:pt x="2991" y="331"/>
                    <a:pt x="3008" y="308"/>
                    <a:pt x="3010" y="270"/>
                  </a:cubicBezTo>
                  <a:cubicBezTo>
                    <a:pt x="3015" y="263"/>
                    <a:pt x="3015" y="235"/>
                    <a:pt x="3010" y="228"/>
                  </a:cubicBezTo>
                  <a:close/>
                  <a:moveTo>
                    <a:pt x="577" y="279"/>
                  </a:moveTo>
                  <a:cubicBezTo>
                    <a:pt x="580" y="315"/>
                    <a:pt x="559" y="343"/>
                    <a:pt x="562" y="369"/>
                  </a:cubicBezTo>
                  <a:cubicBezTo>
                    <a:pt x="592" y="342"/>
                    <a:pt x="628" y="319"/>
                    <a:pt x="634" y="273"/>
                  </a:cubicBezTo>
                  <a:cubicBezTo>
                    <a:pt x="642" y="213"/>
                    <a:pt x="599" y="179"/>
                    <a:pt x="577" y="138"/>
                  </a:cubicBezTo>
                  <a:cubicBezTo>
                    <a:pt x="524" y="172"/>
                    <a:pt x="508" y="298"/>
                    <a:pt x="550" y="357"/>
                  </a:cubicBezTo>
                  <a:cubicBezTo>
                    <a:pt x="556" y="317"/>
                    <a:pt x="567" y="282"/>
                    <a:pt x="565" y="234"/>
                  </a:cubicBezTo>
                  <a:cubicBezTo>
                    <a:pt x="574" y="226"/>
                    <a:pt x="562" y="197"/>
                    <a:pt x="571" y="189"/>
                  </a:cubicBezTo>
                  <a:cubicBezTo>
                    <a:pt x="573" y="205"/>
                    <a:pt x="578" y="218"/>
                    <a:pt x="577" y="237"/>
                  </a:cubicBezTo>
                  <a:cubicBezTo>
                    <a:pt x="577" y="251"/>
                    <a:pt x="577" y="265"/>
                    <a:pt x="577" y="279"/>
                  </a:cubicBezTo>
                  <a:close/>
                  <a:moveTo>
                    <a:pt x="1609" y="162"/>
                  </a:moveTo>
                  <a:cubicBezTo>
                    <a:pt x="1609" y="156"/>
                    <a:pt x="1609" y="150"/>
                    <a:pt x="1609" y="144"/>
                  </a:cubicBezTo>
                  <a:cubicBezTo>
                    <a:pt x="1541" y="171"/>
                    <a:pt x="1547" y="272"/>
                    <a:pt x="1528" y="348"/>
                  </a:cubicBezTo>
                  <a:cubicBezTo>
                    <a:pt x="1543" y="307"/>
                    <a:pt x="1551" y="243"/>
                    <a:pt x="1579" y="225"/>
                  </a:cubicBezTo>
                  <a:cubicBezTo>
                    <a:pt x="1564" y="265"/>
                    <a:pt x="1550" y="306"/>
                    <a:pt x="1537" y="348"/>
                  </a:cubicBezTo>
                  <a:cubicBezTo>
                    <a:pt x="1543" y="351"/>
                    <a:pt x="1547" y="339"/>
                    <a:pt x="1549" y="348"/>
                  </a:cubicBezTo>
                  <a:cubicBezTo>
                    <a:pt x="1546" y="352"/>
                    <a:pt x="1546" y="359"/>
                    <a:pt x="1540" y="360"/>
                  </a:cubicBezTo>
                  <a:cubicBezTo>
                    <a:pt x="1527" y="363"/>
                    <a:pt x="1530" y="350"/>
                    <a:pt x="1519" y="351"/>
                  </a:cubicBezTo>
                  <a:cubicBezTo>
                    <a:pt x="1511" y="353"/>
                    <a:pt x="1512" y="364"/>
                    <a:pt x="1501" y="363"/>
                  </a:cubicBezTo>
                  <a:cubicBezTo>
                    <a:pt x="1507" y="383"/>
                    <a:pt x="1509" y="407"/>
                    <a:pt x="1519" y="423"/>
                  </a:cubicBezTo>
                  <a:cubicBezTo>
                    <a:pt x="1523" y="417"/>
                    <a:pt x="1524" y="408"/>
                    <a:pt x="1534" y="408"/>
                  </a:cubicBezTo>
                  <a:cubicBezTo>
                    <a:pt x="1541" y="408"/>
                    <a:pt x="1543" y="413"/>
                    <a:pt x="1549" y="414"/>
                  </a:cubicBezTo>
                  <a:cubicBezTo>
                    <a:pt x="1555" y="415"/>
                    <a:pt x="1550" y="380"/>
                    <a:pt x="1552" y="366"/>
                  </a:cubicBezTo>
                  <a:cubicBezTo>
                    <a:pt x="1556" y="317"/>
                    <a:pt x="1575" y="283"/>
                    <a:pt x="1594" y="249"/>
                  </a:cubicBezTo>
                  <a:cubicBezTo>
                    <a:pt x="1598" y="249"/>
                    <a:pt x="1601" y="250"/>
                    <a:pt x="1603" y="252"/>
                  </a:cubicBezTo>
                  <a:cubicBezTo>
                    <a:pt x="1602" y="233"/>
                    <a:pt x="1611" y="224"/>
                    <a:pt x="1609" y="204"/>
                  </a:cubicBezTo>
                  <a:cubicBezTo>
                    <a:pt x="1614" y="197"/>
                    <a:pt x="1614" y="169"/>
                    <a:pt x="1609" y="162"/>
                  </a:cubicBezTo>
                  <a:close/>
                  <a:moveTo>
                    <a:pt x="1414" y="270"/>
                  </a:moveTo>
                  <a:cubicBezTo>
                    <a:pt x="1414" y="271"/>
                    <a:pt x="1414" y="272"/>
                    <a:pt x="1414" y="273"/>
                  </a:cubicBezTo>
                  <a:cubicBezTo>
                    <a:pt x="1424" y="273"/>
                    <a:pt x="1427" y="260"/>
                    <a:pt x="1435" y="267"/>
                  </a:cubicBezTo>
                  <a:cubicBezTo>
                    <a:pt x="1451" y="237"/>
                    <a:pt x="1450" y="181"/>
                    <a:pt x="1435" y="150"/>
                  </a:cubicBezTo>
                  <a:cubicBezTo>
                    <a:pt x="1418" y="175"/>
                    <a:pt x="1399" y="198"/>
                    <a:pt x="1399" y="240"/>
                  </a:cubicBezTo>
                  <a:cubicBezTo>
                    <a:pt x="1392" y="245"/>
                    <a:pt x="1398" y="263"/>
                    <a:pt x="1396" y="273"/>
                  </a:cubicBezTo>
                  <a:cubicBezTo>
                    <a:pt x="1398" y="278"/>
                    <a:pt x="1392" y="291"/>
                    <a:pt x="1399" y="291"/>
                  </a:cubicBezTo>
                  <a:cubicBezTo>
                    <a:pt x="1402" y="283"/>
                    <a:pt x="1408" y="278"/>
                    <a:pt x="1411" y="270"/>
                  </a:cubicBezTo>
                  <a:cubicBezTo>
                    <a:pt x="1412" y="270"/>
                    <a:pt x="1413" y="270"/>
                    <a:pt x="1414" y="270"/>
                  </a:cubicBezTo>
                  <a:close/>
                  <a:moveTo>
                    <a:pt x="1708" y="321"/>
                  </a:moveTo>
                  <a:cubicBezTo>
                    <a:pt x="1707" y="290"/>
                    <a:pt x="1723" y="276"/>
                    <a:pt x="1732" y="255"/>
                  </a:cubicBezTo>
                  <a:cubicBezTo>
                    <a:pt x="1718" y="222"/>
                    <a:pt x="1706" y="187"/>
                    <a:pt x="1690" y="156"/>
                  </a:cubicBezTo>
                  <a:cubicBezTo>
                    <a:pt x="1655" y="201"/>
                    <a:pt x="1630" y="266"/>
                    <a:pt x="1642" y="348"/>
                  </a:cubicBezTo>
                  <a:cubicBezTo>
                    <a:pt x="1642" y="350"/>
                    <a:pt x="1642" y="352"/>
                    <a:pt x="1639" y="351"/>
                  </a:cubicBezTo>
                  <a:cubicBezTo>
                    <a:pt x="1629" y="318"/>
                    <a:pt x="1615" y="289"/>
                    <a:pt x="1594" y="267"/>
                  </a:cubicBezTo>
                  <a:cubicBezTo>
                    <a:pt x="1582" y="293"/>
                    <a:pt x="1566" y="315"/>
                    <a:pt x="1564" y="351"/>
                  </a:cubicBezTo>
                  <a:cubicBezTo>
                    <a:pt x="1559" y="355"/>
                    <a:pt x="1559" y="380"/>
                    <a:pt x="1564" y="384"/>
                  </a:cubicBezTo>
                  <a:cubicBezTo>
                    <a:pt x="1563" y="399"/>
                    <a:pt x="1569" y="407"/>
                    <a:pt x="1567" y="423"/>
                  </a:cubicBezTo>
                  <a:cubicBezTo>
                    <a:pt x="1582" y="434"/>
                    <a:pt x="1607" y="466"/>
                    <a:pt x="1618" y="462"/>
                  </a:cubicBezTo>
                  <a:cubicBezTo>
                    <a:pt x="1609" y="438"/>
                    <a:pt x="1605" y="409"/>
                    <a:pt x="1603" y="378"/>
                  </a:cubicBezTo>
                  <a:cubicBezTo>
                    <a:pt x="1605" y="374"/>
                    <a:pt x="1599" y="362"/>
                    <a:pt x="1606" y="363"/>
                  </a:cubicBezTo>
                  <a:cubicBezTo>
                    <a:pt x="1617" y="401"/>
                    <a:pt x="1617" y="450"/>
                    <a:pt x="1636" y="480"/>
                  </a:cubicBezTo>
                  <a:cubicBezTo>
                    <a:pt x="1633" y="444"/>
                    <a:pt x="1652" y="418"/>
                    <a:pt x="1651" y="375"/>
                  </a:cubicBezTo>
                  <a:cubicBezTo>
                    <a:pt x="1653" y="387"/>
                    <a:pt x="1656" y="398"/>
                    <a:pt x="1660" y="408"/>
                  </a:cubicBezTo>
                  <a:cubicBezTo>
                    <a:pt x="1708" y="373"/>
                    <a:pt x="1649" y="276"/>
                    <a:pt x="1681" y="213"/>
                  </a:cubicBezTo>
                  <a:cubicBezTo>
                    <a:pt x="1678" y="269"/>
                    <a:pt x="1684" y="316"/>
                    <a:pt x="1690" y="363"/>
                  </a:cubicBezTo>
                  <a:cubicBezTo>
                    <a:pt x="1700" y="366"/>
                    <a:pt x="1694" y="353"/>
                    <a:pt x="1702" y="354"/>
                  </a:cubicBezTo>
                  <a:cubicBezTo>
                    <a:pt x="1711" y="377"/>
                    <a:pt x="1707" y="333"/>
                    <a:pt x="1708" y="321"/>
                  </a:cubicBezTo>
                  <a:close/>
                  <a:moveTo>
                    <a:pt x="2665" y="159"/>
                  </a:moveTo>
                  <a:cubicBezTo>
                    <a:pt x="2662" y="159"/>
                    <a:pt x="2659" y="159"/>
                    <a:pt x="2656" y="159"/>
                  </a:cubicBezTo>
                  <a:cubicBezTo>
                    <a:pt x="2633" y="183"/>
                    <a:pt x="2596" y="227"/>
                    <a:pt x="2599" y="255"/>
                  </a:cubicBezTo>
                  <a:cubicBezTo>
                    <a:pt x="2608" y="246"/>
                    <a:pt x="2614" y="234"/>
                    <a:pt x="2623" y="225"/>
                  </a:cubicBezTo>
                  <a:cubicBezTo>
                    <a:pt x="2633" y="229"/>
                    <a:pt x="2634" y="242"/>
                    <a:pt x="2647" y="243"/>
                  </a:cubicBezTo>
                  <a:cubicBezTo>
                    <a:pt x="2669" y="230"/>
                    <a:pt x="2677" y="189"/>
                    <a:pt x="2665" y="159"/>
                  </a:cubicBezTo>
                  <a:close/>
                  <a:moveTo>
                    <a:pt x="1513" y="162"/>
                  </a:moveTo>
                  <a:cubicBezTo>
                    <a:pt x="1479" y="192"/>
                    <a:pt x="1447" y="224"/>
                    <a:pt x="1447" y="288"/>
                  </a:cubicBezTo>
                  <a:cubicBezTo>
                    <a:pt x="1451" y="294"/>
                    <a:pt x="1459" y="278"/>
                    <a:pt x="1468" y="279"/>
                  </a:cubicBezTo>
                  <a:cubicBezTo>
                    <a:pt x="1473" y="282"/>
                    <a:pt x="1473" y="290"/>
                    <a:pt x="1480" y="291"/>
                  </a:cubicBezTo>
                  <a:cubicBezTo>
                    <a:pt x="1488" y="260"/>
                    <a:pt x="1497" y="230"/>
                    <a:pt x="1510" y="204"/>
                  </a:cubicBezTo>
                  <a:cubicBezTo>
                    <a:pt x="1512" y="263"/>
                    <a:pt x="1462" y="306"/>
                    <a:pt x="1501" y="351"/>
                  </a:cubicBezTo>
                  <a:cubicBezTo>
                    <a:pt x="1546" y="315"/>
                    <a:pt x="1538" y="215"/>
                    <a:pt x="1513" y="162"/>
                  </a:cubicBezTo>
                  <a:close/>
                  <a:moveTo>
                    <a:pt x="304" y="306"/>
                  </a:moveTo>
                  <a:cubicBezTo>
                    <a:pt x="307" y="275"/>
                    <a:pt x="307" y="241"/>
                    <a:pt x="319" y="219"/>
                  </a:cubicBezTo>
                  <a:cubicBezTo>
                    <a:pt x="311" y="280"/>
                    <a:pt x="308" y="367"/>
                    <a:pt x="328" y="417"/>
                  </a:cubicBezTo>
                  <a:cubicBezTo>
                    <a:pt x="337" y="404"/>
                    <a:pt x="333" y="378"/>
                    <a:pt x="358" y="381"/>
                  </a:cubicBezTo>
                  <a:cubicBezTo>
                    <a:pt x="334" y="342"/>
                    <a:pt x="349" y="276"/>
                    <a:pt x="373" y="249"/>
                  </a:cubicBezTo>
                  <a:cubicBezTo>
                    <a:pt x="365" y="218"/>
                    <a:pt x="352" y="192"/>
                    <a:pt x="337" y="168"/>
                  </a:cubicBezTo>
                  <a:cubicBezTo>
                    <a:pt x="297" y="194"/>
                    <a:pt x="270" y="233"/>
                    <a:pt x="262" y="291"/>
                  </a:cubicBezTo>
                  <a:cubicBezTo>
                    <a:pt x="257" y="296"/>
                    <a:pt x="257" y="322"/>
                    <a:pt x="262" y="327"/>
                  </a:cubicBezTo>
                  <a:cubicBezTo>
                    <a:pt x="262" y="336"/>
                    <a:pt x="262" y="345"/>
                    <a:pt x="262" y="354"/>
                  </a:cubicBezTo>
                  <a:cubicBezTo>
                    <a:pt x="289" y="374"/>
                    <a:pt x="304" y="406"/>
                    <a:pt x="313" y="444"/>
                  </a:cubicBezTo>
                  <a:cubicBezTo>
                    <a:pt x="319" y="414"/>
                    <a:pt x="301" y="383"/>
                    <a:pt x="304" y="345"/>
                  </a:cubicBezTo>
                  <a:cubicBezTo>
                    <a:pt x="304" y="332"/>
                    <a:pt x="304" y="319"/>
                    <a:pt x="304" y="306"/>
                  </a:cubicBezTo>
                  <a:close/>
                  <a:moveTo>
                    <a:pt x="748" y="210"/>
                  </a:moveTo>
                  <a:cubicBezTo>
                    <a:pt x="751" y="190"/>
                    <a:pt x="738" y="186"/>
                    <a:pt x="736" y="171"/>
                  </a:cubicBezTo>
                  <a:cubicBezTo>
                    <a:pt x="677" y="193"/>
                    <a:pt x="645" y="242"/>
                    <a:pt x="652" y="330"/>
                  </a:cubicBezTo>
                  <a:cubicBezTo>
                    <a:pt x="688" y="320"/>
                    <a:pt x="691" y="277"/>
                    <a:pt x="706" y="246"/>
                  </a:cubicBezTo>
                  <a:cubicBezTo>
                    <a:pt x="708" y="246"/>
                    <a:pt x="710" y="246"/>
                    <a:pt x="709" y="249"/>
                  </a:cubicBezTo>
                  <a:cubicBezTo>
                    <a:pt x="704" y="274"/>
                    <a:pt x="695" y="295"/>
                    <a:pt x="685" y="315"/>
                  </a:cubicBezTo>
                  <a:cubicBezTo>
                    <a:pt x="699" y="306"/>
                    <a:pt x="702" y="318"/>
                    <a:pt x="703" y="330"/>
                  </a:cubicBezTo>
                  <a:cubicBezTo>
                    <a:pt x="734" y="320"/>
                    <a:pt x="744" y="289"/>
                    <a:pt x="748" y="252"/>
                  </a:cubicBezTo>
                  <a:cubicBezTo>
                    <a:pt x="753" y="245"/>
                    <a:pt x="753" y="217"/>
                    <a:pt x="748" y="210"/>
                  </a:cubicBezTo>
                  <a:close/>
                  <a:moveTo>
                    <a:pt x="2017" y="330"/>
                  </a:moveTo>
                  <a:cubicBezTo>
                    <a:pt x="2016" y="302"/>
                    <a:pt x="2001" y="272"/>
                    <a:pt x="2008" y="246"/>
                  </a:cubicBezTo>
                  <a:cubicBezTo>
                    <a:pt x="2020" y="294"/>
                    <a:pt x="2036" y="338"/>
                    <a:pt x="2050" y="384"/>
                  </a:cubicBezTo>
                  <a:cubicBezTo>
                    <a:pt x="2057" y="384"/>
                    <a:pt x="2064" y="384"/>
                    <a:pt x="2071" y="384"/>
                  </a:cubicBezTo>
                  <a:cubicBezTo>
                    <a:pt x="2064" y="296"/>
                    <a:pt x="2040" y="225"/>
                    <a:pt x="1990" y="180"/>
                  </a:cubicBezTo>
                  <a:cubicBezTo>
                    <a:pt x="1965" y="207"/>
                    <a:pt x="1955" y="265"/>
                    <a:pt x="1972" y="309"/>
                  </a:cubicBezTo>
                  <a:cubicBezTo>
                    <a:pt x="1985" y="308"/>
                    <a:pt x="1985" y="294"/>
                    <a:pt x="2002" y="297"/>
                  </a:cubicBezTo>
                  <a:cubicBezTo>
                    <a:pt x="2005" y="310"/>
                    <a:pt x="2012" y="319"/>
                    <a:pt x="2014" y="333"/>
                  </a:cubicBezTo>
                  <a:cubicBezTo>
                    <a:pt x="2019" y="341"/>
                    <a:pt x="2018" y="355"/>
                    <a:pt x="2026" y="360"/>
                  </a:cubicBezTo>
                  <a:cubicBezTo>
                    <a:pt x="2024" y="349"/>
                    <a:pt x="2023" y="337"/>
                    <a:pt x="2017" y="330"/>
                  </a:cubicBezTo>
                  <a:close/>
                  <a:moveTo>
                    <a:pt x="2209" y="297"/>
                  </a:moveTo>
                  <a:cubicBezTo>
                    <a:pt x="2224" y="240"/>
                    <a:pt x="2198" y="202"/>
                    <a:pt x="2161" y="180"/>
                  </a:cubicBezTo>
                  <a:cubicBezTo>
                    <a:pt x="2084" y="246"/>
                    <a:pt x="2176" y="335"/>
                    <a:pt x="2206" y="387"/>
                  </a:cubicBezTo>
                  <a:cubicBezTo>
                    <a:pt x="2201" y="343"/>
                    <a:pt x="2161" y="308"/>
                    <a:pt x="2167" y="243"/>
                  </a:cubicBezTo>
                  <a:cubicBezTo>
                    <a:pt x="2168" y="243"/>
                    <a:pt x="2169" y="243"/>
                    <a:pt x="2170" y="243"/>
                  </a:cubicBezTo>
                  <a:cubicBezTo>
                    <a:pt x="2174" y="303"/>
                    <a:pt x="2200" y="357"/>
                    <a:pt x="2230" y="381"/>
                  </a:cubicBezTo>
                  <a:cubicBezTo>
                    <a:pt x="2222" y="367"/>
                    <a:pt x="2215" y="352"/>
                    <a:pt x="2215" y="330"/>
                  </a:cubicBezTo>
                  <a:cubicBezTo>
                    <a:pt x="2212" y="320"/>
                    <a:pt x="2222" y="297"/>
                    <a:pt x="2209" y="297"/>
                  </a:cubicBezTo>
                  <a:close/>
                  <a:moveTo>
                    <a:pt x="2704" y="189"/>
                  </a:moveTo>
                  <a:cubicBezTo>
                    <a:pt x="2676" y="198"/>
                    <a:pt x="2683" y="242"/>
                    <a:pt x="2653" y="249"/>
                  </a:cubicBezTo>
                  <a:cubicBezTo>
                    <a:pt x="2662" y="266"/>
                    <a:pt x="2677" y="277"/>
                    <a:pt x="2689" y="291"/>
                  </a:cubicBezTo>
                  <a:cubicBezTo>
                    <a:pt x="2686" y="249"/>
                    <a:pt x="2711" y="235"/>
                    <a:pt x="2704" y="189"/>
                  </a:cubicBezTo>
                  <a:close/>
                  <a:moveTo>
                    <a:pt x="2821" y="189"/>
                  </a:moveTo>
                  <a:cubicBezTo>
                    <a:pt x="2778" y="197"/>
                    <a:pt x="2796" y="241"/>
                    <a:pt x="2800" y="276"/>
                  </a:cubicBezTo>
                  <a:cubicBezTo>
                    <a:pt x="2807" y="345"/>
                    <a:pt x="2777" y="365"/>
                    <a:pt x="2752" y="402"/>
                  </a:cubicBezTo>
                  <a:cubicBezTo>
                    <a:pt x="2764" y="414"/>
                    <a:pt x="2772" y="430"/>
                    <a:pt x="2785" y="441"/>
                  </a:cubicBezTo>
                  <a:cubicBezTo>
                    <a:pt x="2781" y="387"/>
                    <a:pt x="2800" y="355"/>
                    <a:pt x="2818" y="324"/>
                  </a:cubicBezTo>
                  <a:cubicBezTo>
                    <a:pt x="2822" y="324"/>
                    <a:pt x="2826" y="324"/>
                    <a:pt x="2830" y="324"/>
                  </a:cubicBezTo>
                  <a:cubicBezTo>
                    <a:pt x="2843" y="280"/>
                    <a:pt x="2838" y="226"/>
                    <a:pt x="2821" y="189"/>
                  </a:cubicBezTo>
                  <a:close/>
                  <a:moveTo>
                    <a:pt x="406" y="393"/>
                  </a:moveTo>
                  <a:cubicBezTo>
                    <a:pt x="404" y="411"/>
                    <a:pt x="411" y="420"/>
                    <a:pt x="412" y="435"/>
                  </a:cubicBezTo>
                  <a:cubicBezTo>
                    <a:pt x="426" y="415"/>
                    <a:pt x="433" y="383"/>
                    <a:pt x="442" y="351"/>
                  </a:cubicBezTo>
                  <a:cubicBezTo>
                    <a:pt x="455" y="301"/>
                    <a:pt x="480" y="240"/>
                    <a:pt x="451" y="198"/>
                  </a:cubicBezTo>
                  <a:cubicBezTo>
                    <a:pt x="423" y="213"/>
                    <a:pt x="408" y="241"/>
                    <a:pt x="391" y="267"/>
                  </a:cubicBezTo>
                  <a:cubicBezTo>
                    <a:pt x="391" y="263"/>
                    <a:pt x="392" y="258"/>
                    <a:pt x="388" y="258"/>
                  </a:cubicBezTo>
                  <a:cubicBezTo>
                    <a:pt x="381" y="275"/>
                    <a:pt x="369" y="287"/>
                    <a:pt x="358" y="300"/>
                  </a:cubicBezTo>
                  <a:cubicBezTo>
                    <a:pt x="355" y="350"/>
                    <a:pt x="370" y="382"/>
                    <a:pt x="391" y="408"/>
                  </a:cubicBezTo>
                  <a:cubicBezTo>
                    <a:pt x="400" y="419"/>
                    <a:pt x="396" y="392"/>
                    <a:pt x="397" y="384"/>
                  </a:cubicBezTo>
                  <a:cubicBezTo>
                    <a:pt x="395" y="361"/>
                    <a:pt x="403" y="348"/>
                    <a:pt x="403" y="327"/>
                  </a:cubicBezTo>
                  <a:cubicBezTo>
                    <a:pt x="405" y="327"/>
                    <a:pt x="407" y="327"/>
                    <a:pt x="406" y="330"/>
                  </a:cubicBezTo>
                  <a:cubicBezTo>
                    <a:pt x="406" y="334"/>
                    <a:pt x="406" y="338"/>
                    <a:pt x="406" y="342"/>
                  </a:cubicBezTo>
                  <a:cubicBezTo>
                    <a:pt x="401" y="352"/>
                    <a:pt x="401" y="383"/>
                    <a:pt x="406" y="393"/>
                  </a:cubicBezTo>
                  <a:close/>
                  <a:moveTo>
                    <a:pt x="535" y="396"/>
                  </a:moveTo>
                  <a:cubicBezTo>
                    <a:pt x="538" y="364"/>
                    <a:pt x="515" y="334"/>
                    <a:pt x="508" y="303"/>
                  </a:cubicBezTo>
                  <a:cubicBezTo>
                    <a:pt x="431" y="329"/>
                    <a:pt x="406" y="468"/>
                    <a:pt x="457" y="537"/>
                  </a:cubicBezTo>
                  <a:cubicBezTo>
                    <a:pt x="468" y="464"/>
                    <a:pt x="484" y="396"/>
                    <a:pt x="508" y="336"/>
                  </a:cubicBezTo>
                  <a:cubicBezTo>
                    <a:pt x="499" y="400"/>
                    <a:pt x="477" y="467"/>
                    <a:pt x="472" y="525"/>
                  </a:cubicBezTo>
                  <a:cubicBezTo>
                    <a:pt x="507" y="500"/>
                    <a:pt x="571" y="453"/>
                    <a:pt x="535" y="396"/>
                  </a:cubicBezTo>
                  <a:close/>
                  <a:moveTo>
                    <a:pt x="2761" y="201"/>
                  </a:moveTo>
                  <a:cubicBezTo>
                    <a:pt x="2725" y="220"/>
                    <a:pt x="2693" y="260"/>
                    <a:pt x="2701" y="315"/>
                  </a:cubicBezTo>
                  <a:cubicBezTo>
                    <a:pt x="2704" y="333"/>
                    <a:pt x="2719" y="351"/>
                    <a:pt x="2713" y="369"/>
                  </a:cubicBezTo>
                  <a:cubicBezTo>
                    <a:pt x="2744" y="346"/>
                    <a:pt x="2741" y="289"/>
                    <a:pt x="2749" y="243"/>
                  </a:cubicBezTo>
                  <a:cubicBezTo>
                    <a:pt x="2760" y="296"/>
                    <a:pt x="2741" y="342"/>
                    <a:pt x="2722" y="375"/>
                  </a:cubicBezTo>
                  <a:cubicBezTo>
                    <a:pt x="2728" y="378"/>
                    <a:pt x="2735" y="380"/>
                    <a:pt x="2737" y="387"/>
                  </a:cubicBezTo>
                  <a:cubicBezTo>
                    <a:pt x="2796" y="365"/>
                    <a:pt x="2808" y="247"/>
                    <a:pt x="2761" y="201"/>
                  </a:cubicBezTo>
                  <a:close/>
                  <a:moveTo>
                    <a:pt x="1384" y="228"/>
                  </a:moveTo>
                  <a:cubicBezTo>
                    <a:pt x="1382" y="218"/>
                    <a:pt x="1382" y="206"/>
                    <a:pt x="1375" y="201"/>
                  </a:cubicBezTo>
                  <a:cubicBezTo>
                    <a:pt x="1332" y="223"/>
                    <a:pt x="1286" y="247"/>
                    <a:pt x="1270" y="297"/>
                  </a:cubicBezTo>
                  <a:cubicBezTo>
                    <a:pt x="1262" y="324"/>
                    <a:pt x="1266" y="353"/>
                    <a:pt x="1246" y="375"/>
                  </a:cubicBezTo>
                  <a:cubicBezTo>
                    <a:pt x="1306" y="344"/>
                    <a:pt x="1343" y="290"/>
                    <a:pt x="1366" y="222"/>
                  </a:cubicBezTo>
                  <a:cubicBezTo>
                    <a:pt x="1364" y="251"/>
                    <a:pt x="1357" y="272"/>
                    <a:pt x="1342" y="297"/>
                  </a:cubicBezTo>
                  <a:cubicBezTo>
                    <a:pt x="1324" y="327"/>
                    <a:pt x="1283" y="347"/>
                    <a:pt x="1306" y="375"/>
                  </a:cubicBezTo>
                  <a:cubicBezTo>
                    <a:pt x="1350" y="356"/>
                    <a:pt x="1375" y="318"/>
                    <a:pt x="1384" y="264"/>
                  </a:cubicBezTo>
                  <a:cubicBezTo>
                    <a:pt x="1389" y="259"/>
                    <a:pt x="1389" y="233"/>
                    <a:pt x="1384" y="228"/>
                  </a:cubicBezTo>
                  <a:close/>
                  <a:moveTo>
                    <a:pt x="217" y="402"/>
                  </a:moveTo>
                  <a:cubicBezTo>
                    <a:pt x="300" y="326"/>
                    <a:pt x="207" y="235"/>
                    <a:pt x="148" y="207"/>
                  </a:cubicBezTo>
                  <a:cubicBezTo>
                    <a:pt x="131" y="251"/>
                    <a:pt x="134" y="316"/>
                    <a:pt x="154" y="354"/>
                  </a:cubicBezTo>
                  <a:cubicBezTo>
                    <a:pt x="133" y="338"/>
                    <a:pt x="121" y="313"/>
                    <a:pt x="91" y="306"/>
                  </a:cubicBezTo>
                  <a:cubicBezTo>
                    <a:pt x="46" y="370"/>
                    <a:pt x="59" y="489"/>
                    <a:pt x="118" y="528"/>
                  </a:cubicBezTo>
                  <a:cubicBezTo>
                    <a:pt x="129" y="512"/>
                    <a:pt x="145" y="501"/>
                    <a:pt x="154" y="483"/>
                  </a:cubicBezTo>
                  <a:cubicBezTo>
                    <a:pt x="129" y="448"/>
                    <a:pt x="103" y="398"/>
                    <a:pt x="103" y="348"/>
                  </a:cubicBezTo>
                  <a:cubicBezTo>
                    <a:pt x="117" y="397"/>
                    <a:pt x="131" y="446"/>
                    <a:pt x="160" y="480"/>
                  </a:cubicBezTo>
                  <a:cubicBezTo>
                    <a:pt x="176" y="474"/>
                    <a:pt x="189" y="465"/>
                    <a:pt x="196" y="450"/>
                  </a:cubicBezTo>
                  <a:cubicBezTo>
                    <a:pt x="191" y="449"/>
                    <a:pt x="188" y="454"/>
                    <a:pt x="187" y="450"/>
                  </a:cubicBezTo>
                  <a:cubicBezTo>
                    <a:pt x="189" y="424"/>
                    <a:pt x="171" y="402"/>
                    <a:pt x="175" y="384"/>
                  </a:cubicBezTo>
                  <a:cubicBezTo>
                    <a:pt x="181" y="403"/>
                    <a:pt x="191" y="418"/>
                    <a:pt x="199" y="435"/>
                  </a:cubicBezTo>
                  <a:cubicBezTo>
                    <a:pt x="212" y="382"/>
                    <a:pt x="163" y="326"/>
                    <a:pt x="175" y="264"/>
                  </a:cubicBezTo>
                  <a:cubicBezTo>
                    <a:pt x="191" y="296"/>
                    <a:pt x="206" y="329"/>
                    <a:pt x="208" y="375"/>
                  </a:cubicBezTo>
                  <a:cubicBezTo>
                    <a:pt x="208" y="387"/>
                    <a:pt x="206" y="421"/>
                    <a:pt x="217" y="402"/>
                  </a:cubicBezTo>
                  <a:close/>
                  <a:moveTo>
                    <a:pt x="979" y="414"/>
                  </a:moveTo>
                  <a:cubicBezTo>
                    <a:pt x="979" y="435"/>
                    <a:pt x="984" y="451"/>
                    <a:pt x="985" y="471"/>
                  </a:cubicBezTo>
                  <a:cubicBezTo>
                    <a:pt x="1005" y="463"/>
                    <a:pt x="1017" y="447"/>
                    <a:pt x="1030" y="432"/>
                  </a:cubicBezTo>
                  <a:cubicBezTo>
                    <a:pt x="1011" y="397"/>
                    <a:pt x="1044" y="374"/>
                    <a:pt x="1045" y="345"/>
                  </a:cubicBezTo>
                  <a:cubicBezTo>
                    <a:pt x="1046" y="296"/>
                    <a:pt x="997" y="246"/>
                    <a:pt x="988" y="207"/>
                  </a:cubicBezTo>
                  <a:cubicBezTo>
                    <a:pt x="951" y="233"/>
                    <a:pt x="929" y="274"/>
                    <a:pt x="922" y="330"/>
                  </a:cubicBezTo>
                  <a:cubicBezTo>
                    <a:pt x="917" y="337"/>
                    <a:pt x="917" y="365"/>
                    <a:pt x="922" y="372"/>
                  </a:cubicBezTo>
                  <a:cubicBezTo>
                    <a:pt x="921" y="379"/>
                    <a:pt x="922" y="384"/>
                    <a:pt x="925" y="387"/>
                  </a:cubicBezTo>
                  <a:cubicBezTo>
                    <a:pt x="929" y="395"/>
                    <a:pt x="935" y="379"/>
                    <a:pt x="943" y="381"/>
                  </a:cubicBezTo>
                  <a:cubicBezTo>
                    <a:pt x="958" y="405"/>
                    <a:pt x="966" y="436"/>
                    <a:pt x="973" y="468"/>
                  </a:cubicBezTo>
                  <a:cubicBezTo>
                    <a:pt x="975" y="451"/>
                    <a:pt x="977" y="434"/>
                    <a:pt x="976" y="414"/>
                  </a:cubicBezTo>
                  <a:cubicBezTo>
                    <a:pt x="977" y="414"/>
                    <a:pt x="978" y="414"/>
                    <a:pt x="979" y="414"/>
                  </a:cubicBezTo>
                  <a:close/>
                  <a:moveTo>
                    <a:pt x="1147" y="375"/>
                  </a:moveTo>
                  <a:cubicBezTo>
                    <a:pt x="1144" y="342"/>
                    <a:pt x="1127" y="323"/>
                    <a:pt x="1114" y="300"/>
                  </a:cubicBezTo>
                  <a:cubicBezTo>
                    <a:pt x="1084" y="340"/>
                    <a:pt x="1032" y="355"/>
                    <a:pt x="1045" y="426"/>
                  </a:cubicBezTo>
                  <a:cubicBezTo>
                    <a:pt x="1057" y="425"/>
                    <a:pt x="1058" y="413"/>
                    <a:pt x="1072" y="414"/>
                  </a:cubicBezTo>
                  <a:cubicBezTo>
                    <a:pt x="1081" y="445"/>
                    <a:pt x="1089" y="477"/>
                    <a:pt x="1087" y="519"/>
                  </a:cubicBezTo>
                  <a:cubicBezTo>
                    <a:pt x="1110" y="530"/>
                    <a:pt x="1123" y="510"/>
                    <a:pt x="1126" y="492"/>
                  </a:cubicBezTo>
                  <a:cubicBezTo>
                    <a:pt x="1130" y="493"/>
                    <a:pt x="1131" y="497"/>
                    <a:pt x="1135" y="498"/>
                  </a:cubicBezTo>
                  <a:cubicBezTo>
                    <a:pt x="1128" y="476"/>
                    <a:pt x="1134" y="451"/>
                    <a:pt x="1141" y="435"/>
                  </a:cubicBezTo>
                  <a:cubicBezTo>
                    <a:pt x="1186" y="408"/>
                    <a:pt x="1212" y="336"/>
                    <a:pt x="1231" y="273"/>
                  </a:cubicBezTo>
                  <a:cubicBezTo>
                    <a:pt x="1230" y="332"/>
                    <a:pt x="1197" y="375"/>
                    <a:pt x="1183" y="411"/>
                  </a:cubicBezTo>
                  <a:cubicBezTo>
                    <a:pt x="1253" y="392"/>
                    <a:pt x="1272" y="287"/>
                    <a:pt x="1234" y="219"/>
                  </a:cubicBezTo>
                  <a:cubicBezTo>
                    <a:pt x="1191" y="263"/>
                    <a:pt x="1168" y="327"/>
                    <a:pt x="1153" y="399"/>
                  </a:cubicBezTo>
                  <a:cubicBezTo>
                    <a:pt x="1144" y="398"/>
                    <a:pt x="1156" y="376"/>
                    <a:pt x="1147" y="375"/>
                  </a:cubicBezTo>
                  <a:close/>
                  <a:moveTo>
                    <a:pt x="736" y="369"/>
                  </a:moveTo>
                  <a:cubicBezTo>
                    <a:pt x="749" y="369"/>
                    <a:pt x="753" y="350"/>
                    <a:pt x="763" y="357"/>
                  </a:cubicBezTo>
                  <a:cubicBezTo>
                    <a:pt x="764" y="372"/>
                    <a:pt x="768" y="384"/>
                    <a:pt x="775" y="393"/>
                  </a:cubicBezTo>
                  <a:cubicBezTo>
                    <a:pt x="793" y="340"/>
                    <a:pt x="824" y="284"/>
                    <a:pt x="856" y="255"/>
                  </a:cubicBezTo>
                  <a:cubicBezTo>
                    <a:pt x="830" y="293"/>
                    <a:pt x="796" y="339"/>
                    <a:pt x="790" y="387"/>
                  </a:cubicBezTo>
                  <a:cubicBezTo>
                    <a:pt x="800" y="353"/>
                    <a:pt x="825" y="334"/>
                    <a:pt x="856" y="321"/>
                  </a:cubicBezTo>
                  <a:cubicBezTo>
                    <a:pt x="876" y="297"/>
                    <a:pt x="885" y="259"/>
                    <a:pt x="877" y="222"/>
                  </a:cubicBezTo>
                  <a:cubicBezTo>
                    <a:pt x="814" y="255"/>
                    <a:pt x="754" y="291"/>
                    <a:pt x="736" y="369"/>
                  </a:cubicBezTo>
                  <a:close/>
                  <a:moveTo>
                    <a:pt x="2878" y="270"/>
                  </a:moveTo>
                  <a:cubicBezTo>
                    <a:pt x="2883" y="313"/>
                    <a:pt x="2889" y="355"/>
                    <a:pt x="2899" y="393"/>
                  </a:cubicBezTo>
                  <a:cubicBezTo>
                    <a:pt x="2930" y="341"/>
                    <a:pt x="2901" y="265"/>
                    <a:pt x="2878" y="222"/>
                  </a:cubicBezTo>
                  <a:cubicBezTo>
                    <a:pt x="2862" y="238"/>
                    <a:pt x="2850" y="258"/>
                    <a:pt x="2851" y="291"/>
                  </a:cubicBezTo>
                  <a:cubicBezTo>
                    <a:pt x="2846" y="299"/>
                    <a:pt x="2846" y="328"/>
                    <a:pt x="2851" y="336"/>
                  </a:cubicBezTo>
                  <a:cubicBezTo>
                    <a:pt x="2854" y="376"/>
                    <a:pt x="2866" y="407"/>
                    <a:pt x="2884" y="432"/>
                  </a:cubicBezTo>
                  <a:cubicBezTo>
                    <a:pt x="2896" y="401"/>
                    <a:pt x="2876" y="362"/>
                    <a:pt x="2875" y="324"/>
                  </a:cubicBezTo>
                  <a:cubicBezTo>
                    <a:pt x="2877" y="307"/>
                    <a:pt x="2871" y="282"/>
                    <a:pt x="2878" y="270"/>
                  </a:cubicBezTo>
                  <a:close/>
                  <a:moveTo>
                    <a:pt x="886" y="423"/>
                  </a:moveTo>
                  <a:cubicBezTo>
                    <a:pt x="897" y="414"/>
                    <a:pt x="907" y="404"/>
                    <a:pt x="916" y="393"/>
                  </a:cubicBezTo>
                  <a:cubicBezTo>
                    <a:pt x="884" y="345"/>
                    <a:pt x="924" y="282"/>
                    <a:pt x="916" y="231"/>
                  </a:cubicBezTo>
                  <a:cubicBezTo>
                    <a:pt x="894" y="261"/>
                    <a:pt x="881" y="300"/>
                    <a:pt x="862" y="333"/>
                  </a:cubicBezTo>
                  <a:cubicBezTo>
                    <a:pt x="870" y="350"/>
                    <a:pt x="879" y="366"/>
                    <a:pt x="880" y="390"/>
                  </a:cubicBezTo>
                  <a:cubicBezTo>
                    <a:pt x="881" y="401"/>
                    <a:pt x="876" y="440"/>
                    <a:pt x="886" y="423"/>
                  </a:cubicBezTo>
                  <a:close/>
                  <a:moveTo>
                    <a:pt x="2326" y="372"/>
                  </a:moveTo>
                  <a:cubicBezTo>
                    <a:pt x="2317" y="308"/>
                    <a:pt x="2283" y="269"/>
                    <a:pt x="2245" y="234"/>
                  </a:cubicBezTo>
                  <a:cubicBezTo>
                    <a:pt x="2214" y="293"/>
                    <a:pt x="2229" y="357"/>
                    <a:pt x="2257" y="396"/>
                  </a:cubicBezTo>
                  <a:cubicBezTo>
                    <a:pt x="2270" y="413"/>
                    <a:pt x="2286" y="439"/>
                    <a:pt x="2299" y="435"/>
                  </a:cubicBezTo>
                  <a:cubicBezTo>
                    <a:pt x="2291" y="391"/>
                    <a:pt x="2270" y="344"/>
                    <a:pt x="2269" y="303"/>
                  </a:cubicBezTo>
                  <a:cubicBezTo>
                    <a:pt x="2284" y="353"/>
                    <a:pt x="2299" y="403"/>
                    <a:pt x="2320" y="447"/>
                  </a:cubicBezTo>
                  <a:cubicBezTo>
                    <a:pt x="2319" y="431"/>
                    <a:pt x="2328" y="425"/>
                    <a:pt x="2326" y="408"/>
                  </a:cubicBezTo>
                  <a:cubicBezTo>
                    <a:pt x="2331" y="403"/>
                    <a:pt x="2331" y="377"/>
                    <a:pt x="2326" y="372"/>
                  </a:cubicBezTo>
                  <a:close/>
                  <a:moveTo>
                    <a:pt x="754" y="294"/>
                  </a:moveTo>
                  <a:cubicBezTo>
                    <a:pt x="764" y="283"/>
                    <a:pt x="776" y="274"/>
                    <a:pt x="790" y="267"/>
                  </a:cubicBezTo>
                  <a:cubicBezTo>
                    <a:pt x="785" y="259"/>
                    <a:pt x="789" y="242"/>
                    <a:pt x="778" y="240"/>
                  </a:cubicBezTo>
                  <a:cubicBezTo>
                    <a:pt x="773" y="259"/>
                    <a:pt x="751" y="277"/>
                    <a:pt x="754" y="294"/>
                  </a:cubicBezTo>
                  <a:close/>
                  <a:moveTo>
                    <a:pt x="2674" y="387"/>
                  </a:moveTo>
                  <a:cubicBezTo>
                    <a:pt x="2678" y="375"/>
                    <a:pt x="2667" y="363"/>
                    <a:pt x="2674" y="357"/>
                  </a:cubicBezTo>
                  <a:cubicBezTo>
                    <a:pt x="2673" y="369"/>
                    <a:pt x="2693" y="360"/>
                    <a:pt x="2701" y="363"/>
                  </a:cubicBezTo>
                  <a:cubicBezTo>
                    <a:pt x="2699" y="300"/>
                    <a:pt x="2663" y="271"/>
                    <a:pt x="2623" y="246"/>
                  </a:cubicBezTo>
                  <a:cubicBezTo>
                    <a:pt x="2629" y="275"/>
                    <a:pt x="2640" y="299"/>
                    <a:pt x="2650" y="324"/>
                  </a:cubicBezTo>
                  <a:cubicBezTo>
                    <a:pt x="2629" y="310"/>
                    <a:pt x="2624" y="280"/>
                    <a:pt x="2617" y="252"/>
                  </a:cubicBezTo>
                  <a:cubicBezTo>
                    <a:pt x="2616" y="268"/>
                    <a:pt x="2608" y="277"/>
                    <a:pt x="2608" y="294"/>
                  </a:cubicBezTo>
                  <a:cubicBezTo>
                    <a:pt x="2603" y="301"/>
                    <a:pt x="2603" y="329"/>
                    <a:pt x="2608" y="336"/>
                  </a:cubicBezTo>
                  <a:cubicBezTo>
                    <a:pt x="2609" y="350"/>
                    <a:pt x="2614" y="360"/>
                    <a:pt x="2617" y="372"/>
                  </a:cubicBezTo>
                  <a:cubicBezTo>
                    <a:pt x="2631" y="369"/>
                    <a:pt x="2639" y="360"/>
                    <a:pt x="2650" y="354"/>
                  </a:cubicBezTo>
                  <a:cubicBezTo>
                    <a:pt x="2656" y="381"/>
                    <a:pt x="2665" y="405"/>
                    <a:pt x="2671" y="432"/>
                  </a:cubicBezTo>
                  <a:cubicBezTo>
                    <a:pt x="2671" y="437"/>
                    <a:pt x="2673" y="440"/>
                    <a:pt x="2677" y="441"/>
                  </a:cubicBezTo>
                  <a:cubicBezTo>
                    <a:pt x="2675" y="424"/>
                    <a:pt x="2681" y="399"/>
                    <a:pt x="2674" y="387"/>
                  </a:cubicBezTo>
                  <a:close/>
                  <a:moveTo>
                    <a:pt x="2686" y="435"/>
                  </a:moveTo>
                  <a:cubicBezTo>
                    <a:pt x="2681" y="433"/>
                    <a:pt x="2674" y="455"/>
                    <a:pt x="2674" y="468"/>
                  </a:cubicBezTo>
                  <a:cubicBezTo>
                    <a:pt x="2679" y="468"/>
                    <a:pt x="2684" y="468"/>
                    <a:pt x="2689" y="468"/>
                  </a:cubicBezTo>
                  <a:cubicBezTo>
                    <a:pt x="2688" y="457"/>
                    <a:pt x="2685" y="448"/>
                    <a:pt x="2686" y="435"/>
                  </a:cubicBezTo>
                  <a:close/>
                  <a:moveTo>
                    <a:pt x="1774" y="429"/>
                  </a:moveTo>
                  <a:cubicBezTo>
                    <a:pt x="1777" y="437"/>
                    <a:pt x="1778" y="447"/>
                    <a:pt x="1783" y="453"/>
                  </a:cubicBezTo>
                  <a:cubicBezTo>
                    <a:pt x="1837" y="386"/>
                    <a:pt x="1769" y="321"/>
                    <a:pt x="1747" y="261"/>
                  </a:cubicBezTo>
                  <a:cubicBezTo>
                    <a:pt x="1695" y="321"/>
                    <a:pt x="1730" y="422"/>
                    <a:pt x="1768" y="468"/>
                  </a:cubicBezTo>
                  <a:cubicBezTo>
                    <a:pt x="1768" y="464"/>
                    <a:pt x="1768" y="460"/>
                    <a:pt x="1768" y="456"/>
                  </a:cubicBezTo>
                  <a:cubicBezTo>
                    <a:pt x="1777" y="454"/>
                    <a:pt x="1765" y="431"/>
                    <a:pt x="1774" y="429"/>
                  </a:cubicBezTo>
                  <a:close/>
                  <a:moveTo>
                    <a:pt x="2074" y="336"/>
                  </a:moveTo>
                  <a:cubicBezTo>
                    <a:pt x="2077" y="403"/>
                    <a:pt x="2116" y="434"/>
                    <a:pt x="2173" y="447"/>
                  </a:cubicBezTo>
                  <a:cubicBezTo>
                    <a:pt x="2154" y="402"/>
                    <a:pt x="2117" y="375"/>
                    <a:pt x="2104" y="324"/>
                  </a:cubicBezTo>
                  <a:cubicBezTo>
                    <a:pt x="2140" y="366"/>
                    <a:pt x="2158" y="426"/>
                    <a:pt x="2203" y="459"/>
                  </a:cubicBezTo>
                  <a:cubicBezTo>
                    <a:pt x="2201" y="357"/>
                    <a:pt x="2129" y="325"/>
                    <a:pt x="2083" y="267"/>
                  </a:cubicBezTo>
                  <a:cubicBezTo>
                    <a:pt x="2080" y="280"/>
                    <a:pt x="2076" y="292"/>
                    <a:pt x="2074" y="306"/>
                  </a:cubicBezTo>
                  <a:cubicBezTo>
                    <a:pt x="2069" y="309"/>
                    <a:pt x="2069" y="333"/>
                    <a:pt x="2074" y="336"/>
                  </a:cubicBezTo>
                  <a:close/>
                  <a:moveTo>
                    <a:pt x="1426" y="282"/>
                  </a:moveTo>
                  <a:cubicBezTo>
                    <a:pt x="1386" y="303"/>
                    <a:pt x="1368" y="372"/>
                    <a:pt x="1312" y="387"/>
                  </a:cubicBezTo>
                  <a:cubicBezTo>
                    <a:pt x="1316" y="408"/>
                    <a:pt x="1303" y="428"/>
                    <a:pt x="1312" y="444"/>
                  </a:cubicBezTo>
                  <a:cubicBezTo>
                    <a:pt x="1336" y="410"/>
                    <a:pt x="1364" y="364"/>
                    <a:pt x="1393" y="345"/>
                  </a:cubicBezTo>
                  <a:cubicBezTo>
                    <a:pt x="1364" y="386"/>
                    <a:pt x="1336" y="428"/>
                    <a:pt x="1309" y="471"/>
                  </a:cubicBezTo>
                  <a:cubicBezTo>
                    <a:pt x="1317" y="473"/>
                    <a:pt x="1312" y="488"/>
                    <a:pt x="1321" y="489"/>
                  </a:cubicBezTo>
                  <a:cubicBezTo>
                    <a:pt x="1338" y="459"/>
                    <a:pt x="1350" y="424"/>
                    <a:pt x="1378" y="405"/>
                  </a:cubicBezTo>
                  <a:cubicBezTo>
                    <a:pt x="1386" y="412"/>
                    <a:pt x="1387" y="426"/>
                    <a:pt x="1396" y="432"/>
                  </a:cubicBezTo>
                  <a:cubicBezTo>
                    <a:pt x="1396" y="372"/>
                    <a:pt x="1431" y="347"/>
                    <a:pt x="1426" y="282"/>
                  </a:cubicBezTo>
                  <a:close/>
                  <a:moveTo>
                    <a:pt x="2590" y="279"/>
                  </a:moveTo>
                  <a:cubicBezTo>
                    <a:pt x="2571" y="282"/>
                    <a:pt x="2553" y="312"/>
                    <a:pt x="2536" y="327"/>
                  </a:cubicBezTo>
                  <a:cubicBezTo>
                    <a:pt x="2539" y="365"/>
                    <a:pt x="2524" y="385"/>
                    <a:pt x="2509" y="405"/>
                  </a:cubicBezTo>
                  <a:cubicBezTo>
                    <a:pt x="2553" y="390"/>
                    <a:pt x="2582" y="360"/>
                    <a:pt x="2584" y="303"/>
                  </a:cubicBezTo>
                  <a:cubicBezTo>
                    <a:pt x="2585" y="303"/>
                    <a:pt x="2586" y="303"/>
                    <a:pt x="2587" y="303"/>
                  </a:cubicBezTo>
                  <a:cubicBezTo>
                    <a:pt x="2593" y="355"/>
                    <a:pt x="2554" y="362"/>
                    <a:pt x="2560" y="414"/>
                  </a:cubicBezTo>
                  <a:cubicBezTo>
                    <a:pt x="2578" y="402"/>
                    <a:pt x="2591" y="385"/>
                    <a:pt x="2602" y="366"/>
                  </a:cubicBezTo>
                  <a:cubicBezTo>
                    <a:pt x="2588" y="347"/>
                    <a:pt x="2597" y="305"/>
                    <a:pt x="2590" y="279"/>
                  </a:cubicBezTo>
                  <a:close/>
                  <a:moveTo>
                    <a:pt x="616" y="348"/>
                  </a:moveTo>
                  <a:cubicBezTo>
                    <a:pt x="624" y="341"/>
                    <a:pt x="634" y="336"/>
                    <a:pt x="646" y="333"/>
                  </a:cubicBezTo>
                  <a:cubicBezTo>
                    <a:pt x="643" y="318"/>
                    <a:pt x="646" y="297"/>
                    <a:pt x="637" y="288"/>
                  </a:cubicBezTo>
                  <a:cubicBezTo>
                    <a:pt x="635" y="311"/>
                    <a:pt x="612" y="329"/>
                    <a:pt x="616" y="348"/>
                  </a:cubicBezTo>
                  <a:close/>
                  <a:moveTo>
                    <a:pt x="1507" y="435"/>
                  </a:moveTo>
                  <a:cubicBezTo>
                    <a:pt x="1494" y="390"/>
                    <a:pt x="1474" y="340"/>
                    <a:pt x="1459" y="306"/>
                  </a:cubicBezTo>
                  <a:cubicBezTo>
                    <a:pt x="1429" y="344"/>
                    <a:pt x="1422" y="405"/>
                    <a:pt x="1405" y="456"/>
                  </a:cubicBezTo>
                  <a:cubicBezTo>
                    <a:pt x="1418" y="494"/>
                    <a:pt x="1440" y="539"/>
                    <a:pt x="1465" y="555"/>
                  </a:cubicBezTo>
                  <a:cubicBezTo>
                    <a:pt x="1454" y="532"/>
                    <a:pt x="1446" y="506"/>
                    <a:pt x="1444" y="474"/>
                  </a:cubicBezTo>
                  <a:cubicBezTo>
                    <a:pt x="1444" y="462"/>
                    <a:pt x="1444" y="450"/>
                    <a:pt x="1444" y="438"/>
                  </a:cubicBezTo>
                  <a:cubicBezTo>
                    <a:pt x="1444" y="427"/>
                    <a:pt x="1444" y="416"/>
                    <a:pt x="1444" y="405"/>
                  </a:cubicBezTo>
                  <a:cubicBezTo>
                    <a:pt x="1449" y="405"/>
                    <a:pt x="1446" y="397"/>
                    <a:pt x="1450" y="396"/>
                  </a:cubicBezTo>
                  <a:cubicBezTo>
                    <a:pt x="1451" y="455"/>
                    <a:pt x="1459" y="507"/>
                    <a:pt x="1471" y="555"/>
                  </a:cubicBezTo>
                  <a:cubicBezTo>
                    <a:pt x="1499" y="544"/>
                    <a:pt x="1503" y="509"/>
                    <a:pt x="1507" y="474"/>
                  </a:cubicBezTo>
                  <a:cubicBezTo>
                    <a:pt x="1512" y="468"/>
                    <a:pt x="1512" y="441"/>
                    <a:pt x="1507" y="435"/>
                  </a:cubicBezTo>
                  <a:close/>
                  <a:moveTo>
                    <a:pt x="1987" y="399"/>
                  </a:moveTo>
                  <a:cubicBezTo>
                    <a:pt x="1988" y="464"/>
                    <a:pt x="1965" y="505"/>
                    <a:pt x="1942" y="546"/>
                  </a:cubicBezTo>
                  <a:cubicBezTo>
                    <a:pt x="2041" y="533"/>
                    <a:pt x="2046" y="385"/>
                    <a:pt x="1990" y="321"/>
                  </a:cubicBezTo>
                  <a:cubicBezTo>
                    <a:pt x="1978" y="387"/>
                    <a:pt x="1909" y="469"/>
                    <a:pt x="1930" y="531"/>
                  </a:cubicBezTo>
                  <a:cubicBezTo>
                    <a:pt x="1956" y="495"/>
                    <a:pt x="1976" y="453"/>
                    <a:pt x="1984" y="399"/>
                  </a:cubicBezTo>
                  <a:cubicBezTo>
                    <a:pt x="1985" y="399"/>
                    <a:pt x="1986" y="399"/>
                    <a:pt x="1987" y="399"/>
                  </a:cubicBezTo>
                  <a:close/>
                  <a:moveTo>
                    <a:pt x="544" y="471"/>
                  </a:moveTo>
                  <a:cubicBezTo>
                    <a:pt x="599" y="452"/>
                    <a:pt x="639" y="402"/>
                    <a:pt x="670" y="369"/>
                  </a:cubicBezTo>
                  <a:cubicBezTo>
                    <a:pt x="647" y="410"/>
                    <a:pt x="617" y="444"/>
                    <a:pt x="583" y="474"/>
                  </a:cubicBezTo>
                  <a:cubicBezTo>
                    <a:pt x="664" y="478"/>
                    <a:pt x="707" y="412"/>
                    <a:pt x="685" y="333"/>
                  </a:cubicBezTo>
                  <a:cubicBezTo>
                    <a:pt x="616" y="357"/>
                    <a:pt x="564" y="398"/>
                    <a:pt x="544" y="471"/>
                  </a:cubicBezTo>
                  <a:close/>
                  <a:moveTo>
                    <a:pt x="724" y="333"/>
                  </a:moveTo>
                  <a:cubicBezTo>
                    <a:pt x="695" y="334"/>
                    <a:pt x="697" y="382"/>
                    <a:pt x="700" y="405"/>
                  </a:cubicBezTo>
                  <a:cubicBezTo>
                    <a:pt x="710" y="392"/>
                    <a:pt x="737" y="384"/>
                    <a:pt x="727" y="360"/>
                  </a:cubicBezTo>
                  <a:cubicBezTo>
                    <a:pt x="726" y="353"/>
                    <a:pt x="730" y="326"/>
                    <a:pt x="724" y="333"/>
                  </a:cubicBezTo>
                  <a:close/>
                  <a:moveTo>
                    <a:pt x="832" y="408"/>
                  </a:moveTo>
                  <a:cubicBezTo>
                    <a:pt x="828" y="461"/>
                    <a:pt x="819" y="509"/>
                    <a:pt x="805" y="552"/>
                  </a:cubicBezTo>
                  <a:cubicBezTo>
                    <a:pt x="823" y="548"/>
                    <a:pt x="835" y="538"/>
                    <a:pt x="853" y="534"/>
                  </a:cubicBezTo>
                  <a:cubicBezTo>
                    <a:pt x="860" y="461"/>
                    <a:pt x="883" y="400"/>
                    <a:pt x="847" y="342"/>
                  </a:cubicBezTo>
                  <a:cubicBezTo>
                    <a:pt x="827" y="364"/>
                    <a:pt x="789" y="387"/>
                    <a:pt x="781" y="426"/>
                  </a:cubicBezTo>
                  <a:cubicBezTo>
                    <a:pt x="779" y="437"/>
                    <a:pt x="783" y="451"/>
                    <a:pt x="781" y="462"/>
                  </a:cubicBezTo>
                  <a:cubicBezTo>
                    <a:pt x="776" y="490"/>
                    <a:pt x="746" y="520"/>
                    <a:pt x="769" y="549"/>
                  </a:cubicBezTo>
                  <a:cubicBezTo>
                    <a:pt x="762" y="556"/>
                    <a:pt x="762" y="570"/>
                    <a:pt x="757" y="579"/>
                  </a:cubicBezTo>
                  <a:cubicBezTo>
                    <a:pt x="774" y="575"/>
                    <a:pt x="782" y="562"/>
                    <a:pt x="799" y="558"/>
                  </a:cubicBezTo>
                  <a:cubicBezTo>
                    <a:pt x="801" y="494"/>
                    <a:pt x="811" y="438"/>
                    <a:pt x="829" y="390"/>
                  </a:cubicBezTo>
                  <a:cubicBezTo>
                    <a:pt x="836" y="390"/>
                    <a:pt x="830" y="403"/>
                    <a:pt x="832" y="408"/>
                  </a:cubicBezTo>
                  <a:close/>
                  <a:moveTo>
                    <a:pt x="847" y="558"/>
                  </a:moveTo>
                  <a:cubicBezTo>
                    <a:pt x="768" y="561"/>
                    <a:pt x="717" y="608"/>
                    <a:pt x="712" y="675"/>
                  </a:cubicBezTo>
                  <a:cubicBezTo>
                    <a:pt x="745" y="653"/>
                    <a:pt x="781" y="618"/>
                    <a:pt x="808" y="600"/>
                  </a:cubicBezTo>
                  <a:cubicBezTo>
                    <a:pt x="784" y="635"/>
                    <a:pt x="749" y="659"/>
                    <a:pt x="712" y="681"/>
                  </a:cubicBezTo>
                  <a:cubicBezTo>
                    <a:pt x="797" y="715"/>
                    <a:pt x="865" y="636"/>
                    <a:pt x="847" y="558"/>
                  </a:cubicBezTo>
                  <a:close/>
                  <a:moveTo>
                    <a:pt x="2824" y="411"/>
                  </a:moveTo>
                  <a:cubicBezTo>
                    <a:pt x="2834" y="447"/>
                    <a:pt x="2838" y="489"/>
                    <a:pt x="2857" y="516"/>
                  </a:cubicBezTo>
                  <a:cubicBezTo>
                    <a:pt x="2863" y="510"/>
                    <a:pt x="2871" y="506"/>
                    <a:pt x="2878" y="501"/>
                  </a:cubicBezTo>
                  <a:cubicBezTo>
                    <a:pt x="2885" y="424"/>
                    <a:pt x="2848" y="391"/>
                    <a:pt x="2821" y="348"/>
                  </a:cubicBezTo>
                  <a:cubicBezTo>
                    <a:pt x="2812" y="367"/>
                    <a:pt x="2801" y="384"/>
                    <a:pt x="2800" y="411"/>
                  </a:cubicBezTo>
                  <a:cubicBezTo>
                    <a:pt x="2795" y="415"/>
                    <a:pt x="2795" y="440"/>
                    <a:pt x="2800" y="444"/>
                  </a:cubicBezTo>
                  <a:cubicBezTo>
                    <a:pt x="2805" y="478"/>
                    <a:pt x="2812" y="510"/>
                    <a:pt x="2845" y="516"/>
                  </a:cubicBezTo>
                  <a:cubicBezTo>
                    <a:pt x="2837" y="483"/>
                    <a:pt x="2822" y="457"/>
                    <a:pt x="2821" y="417"/>
                  </a:cubicBezTo>
                  <a:cubicBezTo>
                    <a:pt x="2822" y="415"/>
                    <a:pt x="2821" y="411"/>
                    <a:pt x="2824" y="411"/>
                  </a:cubicBezTo>
                  <a:close/>
                  <a:moveTo>
                    <a:pt x="2941" y="432"/>
                  </a:moveTo>
                  <a:cubicBezTo>
                    <a:pt x="2936" y="482"/>
                    <a:pt x="2922" y="523"/>
                    <a:pt x="2902" y="558"/>
                  </a:cubicBezTo>
                  <a:cubicBezTo>
                    <a:pt x="2999" y="551"/>
                    <a:pt x="2993" y="413"/>
                    <a:pt x="2953" y="348"/>
                  </a:cubicBezTo>
                  <a:cubicBezTo>
                    <a:pt x="2898" y="376"/>
                    <a:pt x="2878" y="476"/>
                    <a:pt x="2899" y="552"/>
                  </a:cubicBezTo>
                  <a:cubicBezTo>
                    <a:pt x="2909" y="498"/>
                    <a:pt x="2926" y="451"/>
                    <a:pt x="2938" y="399"/>
                  </a:cubicBezTo>
                  <a:cubicBezTo>
                    <a:pt x="2945" y="404"/>
                    <a:pt x="2939" y="422"/>
                    <a:pt x="2941" y="432"/>
                  </a:cubicBezTo>
                  <a:close/>
                  <a:moveTo>
                    <a:pt x="247" y="441"/>
                  </a:moveTo>
                  <a:cubicBezTo>
                    <a:pt x="248" y="437"/>
                    <a:pt x="246" y="430"/>
                    <a:pt x="250" y="429"/>
                  </a:cubicBezTo>
                  <a:cubicBezTo>
                    <a:pt x="250" y="510"/>
                    <a:pt x="270" y="571"/>
                    <a:pt x="289" y="633"/>
                  </a:cubicBezTo>
                  <a:cubicBezTo>
                    <a:pt x="304" y="632"/>
                    <a:pt x="312" y="624"/>
                    <a:pt x="319" y="615"/>
                  </a:cubicBezTo>
                  <a:cubicBezTo>
                    <a:pt x="313" y="586"/>
                    <a:pt x="310" y="555"/>
                    <a:pt x="304" y="522"/>
                  </a:cubicBezTo>
                  <a:cubicBezTo>
                    <a:pt x="294" y="466"/>
                    <a:pt x="290" y="400"/>
                    <a:pt x="253" y="372"/>
                  </a:cubicBezTo>
                  <a:cubicBezTo>
                    <a:pt x="242" y="393"/>
                    <a:pt x="221" y="401"/>
                    <a:pt x="214" y="423"/>
                  </a:cubicBezTo>
                  <a:cubicBezTo>
                    <a:pt x="193" y="488"/>
                    <a:pt x="239" y="563"/>
                    <a:pt x="235" y="618"/>
                  </a:cubicBezTo>
                  <a:cubicBezTo>
                    <a:pt x="253" y="617"/>
                    <a:pt x="268" y="635"/>
                    <a:pt x="283" y="627"/>
                  </a:cubicBezTo>
                  <a:cubicBezTo>
                    <a:pt x="262" y="588"/>
                    <a:pt x="251" y="539"/>
                    <a:pt x="247" y="483"/>
                  </a:cubicBezTo>
                  <a:cubicBezTo>
                    <a:pt x="247" y="469"/>
                    <a:pt x="247" y="455"/>
                    <a:pt x="247" y="441"/>
                  </a:cubicBezTo>
                  <a:close/>
                  <a:moveTo>
                    <a:pt x="217" y="558"/>
                  </a:moveTo>
                  <a:cubicBezTo>
                    <a:pt x="212" y="526"/>
                    <a:pt x="206" y="495"/>
                    <a:pt x="184" y="480"/>
                  </a:cubicBezTo>
                  <a:cubicBezTo>
                    <a:pt x="122" y="509"/>
                    <a:pt x="68" y="600"/>
                    <a:pt x="106" y="690"/>
                  </a:cubicBezTo>
                  <a:cubicBezTo>
                    <a:pt x="145" y="643"/>
                    <a:pt x="163" y="575"/>
                    <a:pt x="184" y="510"/>
                  </a:cubicBezTo>
                  <a:cubicBezTo>
                    <a:pt x="185" y="595"/>
                    <a:pt x="156" y="650"/>
                    <a:pt x="118" y="696"/>
                  </a:cubicBezTo>
                  <a:cubicBezTo>
                    <a:pt x="107" y="705"/>
                    <a:pt x="145" y="704"/>
                    <a:pt x="148" y="699"/>
                  </a:cubicBezTo>
                  <a:cubicBezTo>
                    <a:pt x="194" y="690"/>
                    <a:pt x="214" y="655"/>
                    <a:pt x="217" y="603"/>
                  </a:cubicBezTo>
                  <a:cubicBezTo>
                    <a:pt x="222" y="595"/>
                    <a:pt x="222" y="566"/>
                    <a:pt x="217" y="558"/>
                  </a:cubicBezTo>
                  <a:close/>
                  <a:moveTo>
                    <a:pt x="757" y="375"/>
                  </a:moveTo>
                  <a:cubicBezTo>
                    <a:pt x="706" y="398"/>
                    <a:pt x="695" y="461"/>
                    <a:pt x="637" y="477"/>
                  </a:cubicBezTo>
                  <a:cubicBezTo>
                    <a:pt x="640" y="508"/>
                    <a:pt x="621" y="533"/>
                    <a:pt x="622" y="552"/>
                  </a:cubicBezTo>
                  <a:cubicBezTo>
                    <a:pt x="657" y="511"/>
                    <a:pt x="698" y="460"/>
                    <a:pt x="733" y="429"/>
                  </a:cubicBezTo>
                  <a:cubicBezTo>
                    <a:pt x="716" y="464"/>
                    <a:pt x="693" y="505"/>
                    <a:pt x="667" y="531"/>
                  </a:cubicBezTo>
                  <a:cubicBezTo>
                    <a:pt x="662" y="536"/>
                    <a:pt x="637" y="547"/>
                    <a:pt x="646" y="555"/>
                  </a:cubicBezTo>
                  <a:cubicBezTo>
                    <a:pt x="737" y="552"/>
                    <a:pt x="779" y="472"/>
                    <a:pt x="757" y="375"/>
                  </a:cubicBezTo>
                  <a:close/>
                  <a:moveTo>
                    <a:pt x="1294" y="375"/>
                  </a:moveTo>
                  <a:cubicBezTo>
                    <a:pt x="1237" y="404"/>
                    <a:pt x="1152" y="405"/>
                    <a:pt x="1144" y="483"/>
                  </a:cubicBezTo>
                  <a:cubicBezTo>
                    <a:pt x="1158" y="482"/>
                    <a:pt x="1170" y="453"/>
                    <a:pt x="1189" y="447"/>
                  </a:cubicBezTo>
                  <a:cubicBezTo>
                    <a:pt x="1193" y="459"/>
                    <a:pt x="1200" y="468"/>
                    <a:pt x="1207" y="477"/>
                  </a:cubicBezTo>
                  <a:cubicBezTo>
                    <a:pt x="1226" y="458"/>
                    <a:pt x="1244" y="422"/>
                    <a:pt x="1261" y="411"/>
                  </a:cubicBezTo>
                  <a:cubicBezTo>
                    <a:pt x="1253" y="446"/>
                    <a:pt x="1227" y="463"/>
                    <a:pt x="1210" y="489"/>
                  </a:cubicBezTo>
                  <a:cubicBezTo>
                    <a:pt x="1220" y="498"/>
                    <a:pt x="1221" y="516"/>
                    <a:pt x="1234" y="522"/>
                  </a:cubicBezTo>
                  <a:cubicBezTo>
                    <a:pt x="1283" y="504"/>
                    <a:pt x="1314" y="443"/>
                    <a:pt x="1294" y="375"/>
                  </a:cubicBezTo>
                  <a:close/>
                  <a:moveTo>
                    <a:pt x="1750" y="474"/>
                  </a:moveTo>
                  <a:cubicBezTo>
                    <a:pt x="1743" y="431"/>
                    <a:pt x="1724" y="400"/>
                    <a:pt x="1699" y="375"/>
                  </a:cubicBezTo>
                  <a:cubicBezTo>
                    <a:pt x="1666" y="413"/>
                    <a:pt x="1643" y="461"/>
                    <a:pt x="1639" y="528"/>
                  </a:cubicBezTo>
                  <a:cubicBezTo>
                    <a:pt x="1638" y="528"/>
                    <a:pt x="1637" y="528"/>
                    <a:pt x="1636" y="528"/>
                  </a:cubicBezTo>
                  <a:cubicBezTo>
                    <a:pt x="1622" y="474"/>
                    <a:pt x="1571" y="457"/>
                    <a:pt x="1534" y="426"/>
                  </a:cubicBezTo>
                  <a:cubicBezTo>
                    <a:pt x="1525" y="453"/>
                    <a:pt x="1519" y="487"/>
                    <a:pt x="1522" y="519"/>
                  </a:cubicBezTo>
                  <a:cubicBezTo>
                    <a:pt x="1527" y="570"/>
                    <a:pt x="1555" y="632"/>
                    <a:pt x="1594" y="633"/>
                  </a:cubicBezTo>
                  <a:cubicBezTo>
                    <a:pt x="1588" y="585"/>
                    <a:pt x="1562" y="533"/>
                    <a:pt x="1549" y="483"/>
                  </a:cubicBezTo>
                  <a:cubicBezTo>
                    <a:pt x="1588" y="510"/>
                    <a:pt x="1591" y="573"/>
                    <a:pt x="1606" y="624"/>
                  </a:cubicBezTo>
                  <a:cubicBezTo>
                    <a:pt x="1620" y="602"/>
                    <a:pt x="1635" y="581"/>
                    <a:pt x="1636" y="546"/>
                  </a:cubicBezTo>
                  <a:cubicBezTo>
                    <a:pt x="1644" y="545"/>
                    <a:pt x="1634" y="562"/>
                    <a:pt x="1642" y="561"/>
                  </a:cubicBezTo>
                  <a:cubicBezTo>
                    <a:pt x="1642" y="574"/>
                    <a:pt x="1643" y="588"/>
                    <a:pt x="1639" y="597"/>
                  </a:cubicBezTo>
                  <a:cubicBezTo>
                    <a:pt x="1649" y="604"/>
                    <a:pt x="1657" y="613"/>
                    <a:pt x="1669" y="618"/>
                  </a:cubicBezTo>
                  <a:cubicBezTo>
                    <a:pt x="1684" y="561"/>
                    <a:pt x="1685" y="490"/>
                    <a:pt x="1699" y="432"/>
                  </a:cubicBezTo>
                  <a:cubicBezTo>
                    <a:pt x="1701" y="498"/>
                    <a:pt x="1695" y="556"/>
                    <a:pt x="1681" y="606"/>
                  </a:cubicBezTo>
                  <a:cubicBezTo>
                    <a:pt x="1709" y="589"/>
                    <a:pt x="1744" y="553"/>
                    <a:pt x="1750" y="504"/>
                  </a:cubicBezTo>
                  <a:cubicBezTo>
                    <a:pt x="1755" y="501"/>
                    <a:pt x="1755" y="477"/>
                    <a:pt x="1750" y="474"/>
                  </a:cubicBezTo>
                  <a:close/>
                  <a:moveTo>
                    <a:pt x="1366" y="540"/>
                  </a:moveTo>
                  <a:cubicBezTo>
                    <a:pt x="1363" y="595"/>
                    <a:pt x="1335" y="625"/>
                    <a:pt x="1312" y="660"/>
                  </a:cubicBezTo>
                  <a:cubicBezTo>
                    <a:pt x="1361" y="655"/>
                    <a:pt x="1392" y="632"/>
                    <a:pt x="1405" y="591"/>
                  </a:cubicBezTo>
                  <a:cubicBezTo>
                    <a:pt x="1406" y="669"/>
                    <a:pt x="1512" y="655"/>
                    <a:pt x="1561" y="627"/>
                  </a:cubicBezTo>
                  <a:cubicBezTo>
                    <a:pt x="1538" y="600"/>
                    <a:pt x="1521" y="567"/>
                    <a:pt x="1507" y="531"/>
                  </a:cubicBezTo>
                  <a:cubicBezTo>
                    <a:pt x="1497" y="550"/>
                    <a:pt x="1491" y="573"/>
                    <a:pt x="1459" y="570"/>
                  </a:cubicBezTo>
                  <a:cubicBezTo>
                    <a:pt x="1444" y="560"/>
                    <a:pt x="1437" y="542"/>
                    <a:pt x="1423" y="531"/>
                  </a:cubicBezTo>
                  <a:cubicBezTo>
                    <a:pt x="1420" y="539"/>
                    <a:pt x="1413" y="543"/>
                    <a:pt x="1414" y="555"/>
                  </a:cubicBezTo>
                  <a:cubicBezTo>
                    <a:pt x="1405" y="549"/>
                    <a:pt x="1417" y="522"/>
                    <a:pt x="1408" y="516"/>
                  </a:cubicBezTo>
                  <a:cubicBezTo>
                    <a:pt x="1406" y="479"/>
                    <a:pt x="1391" y="455"/>
                    <a:pt x="1378" y="429"/>
                  </a:cubicBezTo>
                  <a:cubicBezTo>
                    <a:pt x="1325" y="476"/>
                    <a:pt x="1287" y="564"/>
                    <a:pt x="1297" y="654"/>
                  </a:cubicBezTo>
                  <a:cubicBezTo>
                    <a:pt x="1333" y="637"/>
                    <a:pt x="1355" y="580"/>
                    <a:pt x="1363" y="525"/>
                  </a:cubicBezTo>
                  <a:cubicBezTo>
                    <a:pt x="1370" y="524"/>
                    <a:pt x="1364" y="536"/>
                    <a:pt x="1366" y="540"/>
                  </a:cubicBezTo>
                  <a:close/>
                  <a:moveTo>
                    <a:pt x="2560" y="558"/>
                  </a:moveTo>
                  <a:cubicBezTo>
                    <a:pt x="2636" y="540"/>
                    <a:pt x="2678" y="464"/>
                    <a:pt x="2644" y="378"/>
                  </a:cubicBezTo>
                  <a:cubicBezTo>
                    <a:pt x="2565" y="400"/>
                    <a:pt x="2561" y="497"/>
                    <a:pt x="2512" y="549"/>
                  </a:cubicBezTo>
                  <a:cubicBezTo>
                    <a:pt x="2578" y="542"/>
                    <a:pt x="2593" y="468"/>
                    <a:pt x="2623" y="435"/>
                  </a:cubicBezTo>
                  <a:cubicBezTo>
                    <a:pt x="2608" y="488"/>
                    <a:pt x="2582" y="530"/>
                    <a:pt x="2539" y="555"/>
                  </a:cubicBezTo>
                  <a:cubicBezTo>
                    <a:pt x="2537" y="555"/>
                    <a:pt x="2535" y="555"/>
                    <a:pt x="2533" y="555"/>
                  </a:cubicBezTo>
                  <a:cubicBezTo>
                    <a:pt x="2531" y="566"/>
                    <a:pt x="2558" y="562"/>
                    <a:pt x="2560" y="558"/>
                  </a:cubicBezTo>
                  <a:close/>
                  <a:moveTo>
                    <a:pt x="2728" y="420"/>
                  </a:moveTo>
                  <a:cubicBezTo>
                    <a:pt x="2733" y="443"/>
                    <a:pt x="2743" y="472"/>
                    <a:pt x="2758" y="492"/>
                  </a:cubicBezTo>
                  <a:cubicBezTo>
                    <a:pt x="2775" y="514"/>
                    <a:pt x="2806" y="546"/>
                    <a:pt x="2830" y="531"/>
                  </a:cubicBezTo>
                  <a:cubicBezTo>
                    <a:pt x="2827" y="510"/>
                    <a:pt x="2808" y="506"/>
                    <a:pt x="2794" y="489"/>
                  </a:cubicBezTo>
                  <a:cubicBezTo>
                    <a:pt x="2763" y="452"/>
                    <a:pt x="2751" y="395"/>
                    <a:pt x="2701" y="384"/>
                  </a:cubicBezTo>
                  <a:cubicBezTo>
                    <a:pt x="2680" y="466"/>
                    <a:pt x="2720" y="539"/>
                    <a:pt x="2788" y="540"/>
                  </a:cubicBezTo>
                  <a:cubicBezTo>
                    <a:pt x="2755" y="518"/>
                    <a:pt x="2732" y="486"/>
                    <a:pt x="2725" y="438"/>
                  </a:cubicBezTo>
                  <a:cubicBezTo>
                    <a:pt x="2727" y="433"/>
                    <a:pt x="2721" y="420"/>
                    <a:pt x="2728" y="420"/>
                  </a:cubicBezTo>
                  <a:close/>
                  <a:moveTo>
                    <a:pt x="2041" y="456"/>
                  </a:moveTo>
                  <a:cubicBezTo>
                    <a:pt x="2042" y="472"/>
                    <a:pt x="2034" y="479"/>
                    <a:pt x="2032" y="492"/>
                  </a:cubicBezTo>
                  <a:cubicBezTo>
                    <a:pt x="2057" y="495"/>
                    <a:pt x="2072" y="508"/>
                    <a:pt x="2092" y="516"/>
                  </a:cubicBezTo>
                  <a:cubicBezTo>
                    <a:pt x="2081" y="490"/>
                    <a:pt x="2065" y="469"/>
                    <a:pt x="2065" y="432"/>
                  </a:cubicBezTo>
                  <a:cubicBezTo>
                    <a:pt x="2077" y="430"/>
                    <a:pt x="2097" y="436"/>
                    <a:pt x="2104" y="429"/>
                  </a:cubicBezTo>
                  <a:cubicBezTo>
                    <a:pt x="2085" y="424"/>
                    <a:pt x="2082" y="403"/>
                    <a:pt x="2071" y="390"/>
                  </a:cubicBezTo>
                  <a:cubicBezTo>
                    <a:pt x="2064" y="394"/>
                    <a:pt x="2059" y="400"/>
                    <a:pt x="2056" y="408"/>
                  </a:cubicBezTo>
                  <a:cubicBezTo>
                    <a:pt x="2049" y="409"/>
                    <a:pt x="2049" y="403"/>
                    <a:pt x="2041" y="405"/>
                  </a:cubicBezTo>
                  <a:cubicBezTo>
                    <a:pt x="2041" y="410"/>
                    <a:pt x="2041" y="415"/>
                    <a:pt x="2041" y="420"/>
                  </a:cubicBezTo>
                  <a:cubicBezTo>
                    <a:pt x="2041" y="432"/>
                    <a:pt x="2041" y="444"/>
                    <a:pt x="2041" y="456"/>
                  </a:cubicBezTo>
                  <a:close/>
                  <a:moveTo>
                    <a:pt x="2137" y="582"/>
                  </a:moveTo>
                  <a:cubicBezTo>
                    <a:pt x="2146" y="578"/>
                    <a:pt x="2161" y="580"/>
                    <a:pt x="2167" y="573"/>
                  </a:cubicBezTo>
                  <a:cubicBezTo>
                    <a:pt x="2146" y="564"/>
                    <a:pt x="2129" y="551"/>
                    <a:pt x="2113" y="537"/>
                  </a:cubicBezTo>
                  <a:cubicBezTo>
                    <a:pt x="2121" y="552"/>
                    <a:pt x="2130" y="566"/>
                    <a:pt x="2137" y="582"/>
                  </a:cubicBezTo>
                  <a:close/>
                  <a:moveTo>
                    <a:pt x="934" y="549"/>
                  </a:moveTo>
                  <a:cubicBezTo>
                    <a:pt x="938" y="496"/>
                    <a:pt x="961" y="447"/>
                    <a:pt x="937" y="399"/>
                  </a:cubicBezTo>
                  <a:cubicBezTo>
                    <a:pt x="897" y="418"/>
                    <a:pt x="871" y="451"/>
                    <a:pt x="865" y="504"/>
                  </a:cubicBezTo>
                  <a:cubicBezTo>
                    <a:pt x="860" y="507"/>
                    <a:pt x="860" y="531"/>
                    <a:pt x="865" y="534"/>
                  </a:cubicBezTo>
                  <a:cubicBezTo>
                    <a:pt x="869" y="555"/>
                    <a:pt x="857" y="582"/>
                    <a:pt x="868" y="606"/>
                  </a:cubicBezTo>
                  <a:cubicBezTo>
                    <a:pt x="875" y="615"/>
                    <a:pt x="888" y="618"/>
                    <a:pt x="901" y="621"/>
                  </a:cubicBezTo>
                  <a:cubicBezTo>
                    <a:pt x="907" y="622"/>
                    <a:pt x="902" y="587"/>
                    <a:pt x="904" y="573"/>
                  </a:cubicBezTo>
                  <a:cubicBezTo>
                    <a:pt x="906" y="523"/>
                    <a:pt x="912" y="477"/>
                    <a:pt x="925" y="438"/>
                  </a:cubicBezTo>
                  <a:cubicBezTo>
                    <a:pt x="921" y="498"/>
                    <a:pt x="915" y="556"/>
                    <a:pt x="910" y="615"/>
                  </a:cubicBezTo>
                  <a:cubicBezTo>
                    <a:pt x="918" y="615"/>
                    <a:pt x="926" y="615"/>
                    <a:pt x="934" y="615"/>
                  </a:cubicBezTo>
                  <a:cubicBezTo>
                    <a:pt x="934" y="608"/>
                    <a:pt x="934" y="601"/>
                    <a:pt x="934" y="594"/>
                  </a:cubicBezTo>
                  <a:cubicBezTo>
                    <a:pt x="934" y="579"/>
                    <a:pt x="934" y="564"/>
                    <a:pt x="934" y="549"/>
                  </a:cubicBezTo>
                  <a:close/>
                  <a:moveTo>
                    <a:pt x="361" y="510"/>
                  </a:moveTo>
                  <a:cubicBezTo>
                    <a:pt x="368" y="557"/>
                    <a:pt x="381" y="598"/>
                    <a:pt x="388" y="645"/>
                  </a:cubicBezTo>
                  <a:cubicBezTo>
                    <a:pt x="482" y="589"/>
                    <a:pt x="421" y="434"/>
                    <a:pt x="349" y="399"/>
                  </a:cubicBezTo>
                  <a:cubicBezTo>
                    <a:pt x="332" y="427"/>
                    <a:pt x="313" y="453"/>
                    <a:pt x="310" y="495"/>
                  </a:cubicBezTo>
                  <a:cubicBezTo>
                    <a:pt x="305" y="498"/>
                    <a:pt x="305" y="522"/>
                    <a:pt x="310" y="525"/>
                  </a:cubicBezTo>
                  <a:cubicBezTo>
                    <a:pt x="317" y="584"/>
                    <a:pt x="341" y="626"/>
                    <a:pt x="382" y="651"/>
                  </a:cubicBezTo>
                  <a:cubicBezTo>
                    <a:pt x="374" y="607"/>
                    <a:pt x="365" y="564"/>
                    <a:pt x="358" y="519"/>
                  </a:cubicBezTo>
                  <a:cubicBezTo>
                    <a:pt x="361" y="518"/>
                    <a:pt x="361" y="514"/>
                    <a:pt x="361" y="510"/>
                  </a:cubicBezTo>
                  <a:close/>
                  <a:moveTo>
                    <a:pt x="2215" y="447"/>
                  </a:moveTo>
                  <a:cubicBezTo>
                    <a:pt x="2222" y="502"/>
                    <a:pt x="2253" y="571"/>
                    <a:pt x="2305" y="567"/>
                  </a:cubicBezTo>
                  <a:cubicBezTo>
                    <a:pt x="2276" y="526"/>
                    <a:pt x="2251" y="481"/>
                    <a:pt x="2233" y="429"/>
                  </a:cubicBezTo>
                  <a:cubicBezTo>
                    <a:pt x="2264" y="470"/>
                    <a:pt x="2283" y="523"/>
                    <a:pt x="2314" y="564"/>
                  </a:cubicBezTo>
                  <a:cubicBezTo>
                    <a:pt x="2350" y="482"/>
                    <a:pt x="2275" y="423"/>
                    <a:pt x="2215" y="399"/>
                  </a:cubicBezTo>
                  <a:cubicBezTo>
                    <a:pt x="2215" y="404"/>
                    <a:pt x="2215" y="409"/>
                    <a:pt x="2215" y="414"/>
                  </a:cubicBezTo>
                  <a:cubicBezTo>
                    <a:pt x="2210" y="418"/>
                    <a:pt x="2210" y="443"/>
                    <a:pt x="2215" y="447"/>
                  </a:cubicBezTo>
                  <a:close/>
                  <a:moveTo>
                    <a:pt x="2470" y="519"/>
                  </a:moveTo>
                  <a:cubicBezTo>
                    <a:pt x="2456" y="535"/>
                    <a:pt x="2435" y="544"/>
                    <a:pt x="2419" y="558"/>
                  </a:cubicBezTo>
                  <a:cubicBezTo>
                    <a:pt x="2502" y="548"/>
                    <a:pt x="2564" y="508"/>
                    <a:pt x="2545" y="405"/>
                  </a:cubicBezTo>
                  <a:cubicBezTo>
                    <a:pt x="2502" y="421"/>
                    <a:pt x="2476" y="454"/>
                    <a:pt x="2440" y="477"/>
                  </a:cubicBezTo>
                  <a:cubicBezTo>
                    <a:pt x="2435" y="509"/>
                    <a:pt x="2409" y="536"/>
                    <a:pt x="2404" y="558"/>
                  </a:cubicBezTo>
                  <a:cubicBezTo>
                    <a:pt x="2430" y="544"/>
                    <a:pt x="2453" y="527"/>
                    <a:pt x="2476" y="510"/>
                  </a:cubicBezTo>
                  <a:cubicBezTo>
                    <a:pt x="2475" y="514"/>
                    <a:pt x="2471" y="515"/>
                    <a:pt x="2470" y="519"/>
                  </a:cubicBezTo>
                  <a:close/>
                  <a:moveTo>
                    <a:pt x="1885" y="543"/>
                  </a:moveTo>
                  <a:cubicBezTo>
                    <a:pt x="1909" y="508"/>
                    <a:pt x="1881" y="460"/>
                    <a:pt x="1879" y="411"/>
                  </a:cubicBezTo>
                  <a:cubicBezTo>
                    <a:pt x="1779" y="423"/>
                    <a:pt x="1769" y="525"/>
                    <a:pt x="1729" y="597"/>
                  </a:cubicBezTo>
                  <a:cubicBezTo>
                    <a:pt x="1793" y="575"/>
                    <a:pt x="1816" y="496"/>
                    <a:pt x="1855" y="459"/>
                  </a:cubicBezTo>
                  <a:cubicBezTo>
                    <a:pt x="1831" y="516"/>
                    <a:pt x="1793" y="559"/>
                    <a:pt x="1750" y="597"/>
                  </a:cubicBezTo>
                  <a:cubicBezTo>
                    <a:pt x="1801" y="597"/>
                    <a:pt x="1862" y="576"/>
                    <a:pt x="1885" y="543"/>
                  </a:cubicBezTo>
                  <a:close/>
                  <a:moveTo>
                    <a:pt x="1897" y="438"/>
                  </a:moveTo>
                  <a:cubicBezTo>
                    <a:pt x="1897" y="427"/>
                    <a:pt x="1896" y="417"/>
                    <a:pt x="1891" y="411"/>
                  </a:cubicBezTo>
                  <a:cubicBezTo>
                    <a:pt x="1891" y="422"/>
                    <a:pt x="1892" y="432"/>
                    <a:pt x="1897" y="438"/>
                  </a:cubicBezTo>
                  <a:close/>
                  <a:moveTo>
                    <a:pt x="3016" y="438"/>
                  </a:moveTo>
                  <a:cubicBezTo>
                    <a:pt x="3016" y="428"/>
                    <a:pt x="3015" y="419"/>
                    <a:pt x="3010" y="414"/>
                  </a:cubicBezTo>
                  <a:cubicBezTo>
                    <a:pt x="3005" y="456"/>
                    <a:pt x="2989" y="487"/>
                    <a:pt x="2977" y="522"/>
                  </a:cubicBezTo>
                  <a:cubicBezTo>
                    <a:pt x="2998" y="513"/>
                    <a:pt x="3014" y="499"/>
                    <a:pt x="3016" y="471"/>
                  </a:cubicBezTo>
                  <a:cubicBezTo>
                    <a:pt x="3021" y="467"/>
                    <a:pt x="3021" y="442"/>
                    <a:pt x="3016" y="438"/>
                  </a:cubicBezTo>
                  <a:close/>
                  <a:moveTo>
                    <a:pt x="1066" y="429"/>
                  </a:moveTo>
                  <a:cubicBezTo>
                    <a:pt x="1001" y="461"/>
                    <a:pt x="932" y="518"/>
                    <a:pt x="946" y="609"/>
                  </a:cubicBezTo>
                  <a:cubicBezTo>
                    <a:pt x="988" y="568"/>
                    <a:pt x="1013" y="510"/>
                    <a:pt x="1045" y="459"/>
                  </a:cubicBezTo>
                  <a:cubicBezTo>
                    <a:pt x="1037" y="532"/>
                    <a:pt x="990" y="566"/>
                    <a:pt x="958" y="615"/>
                  </a:cubicBezTo>
                  <a:cubicBezTo>
                    <a:pt x="1058" y="621"/>
                    <a:pt x="1091" y="520"/>
                    <a:pt x="1066" y="429"/>
                  </a:cubicBezTo>
                  <a:close/>
                  <a:moveTo>
                    <a:pt x="2227" y="564"/>
                  </a:moveTo>
                  <a:cubicBezTo>
                    <a:pt x="2191" y="544"/>
                    <a:pt x="2149" y="514"/>
                    <a:pt x="2134" y="483"/>
                  </a:cubicBezTo>
                  <a:cubicBezTo>
                    <a:pt x="2170" y="506"/>
                    <a:pt x="2203" y="532"/>
                    <a:pt x="2242" y="552"/>
                  </a:cubicBezTo>
                  <a:cubicBezTo>
                    <a:pt x="2230" y="525"/>
                    <a:pt x="2215" y="501"/>
                    <a:pt x="2206" y="471"/>
                  </a:cubicBezTo>
                  <a:cubicBezTo>
                    <a:pt x="2167" y="463"/>
                    <a:pt x="2127" y="456"/>
                    <a:pt x="2086" y="450"/>
                  </a:cubicBezTo>
                  <a:cubicBezTo>
                    <a:pt x="2095" y="524"/>
                    <a:pt x="2154" y="564"/>
                    <a:pt x="2227" y="564"/>
                  </a:cubicBezTo>
                  <a:close/>
                  <a:moveTo>
                    <a:pt x="1162" y="552"/>
                  </a:moveTo>
                  <a:cubicBezTo>
                    <a:pt x="1160" y="573"/>
                    <a:pt x="1152" y="594"/>
                    <a:pt x="1144" y="612"/>
                  </a:cubicBezTo>
                  <a:cubicBezTo>
                    <a:pt x="1136" y="630"/>
                    <a:pt x="1119" y="646"/>
                    <a:pt x="1123" y="657"/>
                  </a:cubicBezTo>
                  <a:cubicBezTo>
                    <a:pt x="1168" y="650"/>
                    <a:pt x="1209" y="612"/>
                    <a:pt x="1216" y="564"/>
                  </a:cubicBezTo>
                  <a:cubicBezTo>
                    <a:pt x="1222" y="523"/>
                    <a:pt x="1201" y="502"/>
                    <a:pt x="1186" y="471"/>
                  </a:cubicBezTo>
                  <a:cubicBezTo>
                    <a:pt x="1127" y="501"/>
                    <a:pt x="1089" y="565"/>
                    <a:pt x="1102" y="657"/>
                  </a:cubicBezTo>
                  <a:cubicBezTo>
                    <a:pt x="1132" y="632"/>
                    <a:pt x="1148" y="593"/>
                    <a:pt x="1159" y="549"/>
                  </a:cubicBezTo>
                  <a:cubicBezTo>
                    <a:pt x="1161" y="549"/>
                    <a:pt x="1163" y="549"/>
                    <a:pt x="1162" y="552"/>
                  </a:cubicBezTo>
                  <a:close/>
                  <a:moveTo>
                    <a:pt x="1300" y="492"/>
                  </a:moveTo>
                  <a:cubicBezTo>
                    <a:pt x="1300" y="485"/>
                    <a:pt x="1301" y="477"/>
                    <a:pt x="1294" y="477"/>
                  </a:cubicBezTo>
                  <a:cubicBezTo>
                    <a:pt x="1276" y="498"/>
                    <a:pt x="1273" y="532"/>
                    <a:pt x="1288" y="561"/>
                  </a:cubicBezTo>
                  <a:cubicBezTo>
                    <a:pt x="1293" y="537"/>
                    <a:pt x="1326" y="507"/>
                    <a:pt x="1303" y="483"/>
                  </a:cubicBezTo>
                  <a:cubicBezTo>
                    <a:pt x="1303" y="487"/>
                    <a:pt x="1304" y="492"/>
                    <a:pt x="1300" y="492"/>
                  </a:cubicBezTo>
                  <a:close/>
                  <a:moveTo>
                    <a:pt x="2641" y="525"/>
                  </a:moveTo>
                  <a:cubicBezTo>
                    <a:pt x="2655" y="536"/>
                    <a:pt x="2694" y="538"/>
                    <a:pt x="2716" y="531"/>
                  </a:cubicBezTo>
                  <a:cubicBezTo>
                    <a:pt x="2703" y="516"/>
                    <a:pt x="2700" y="491"/>
                    <a:pt x="2683" y="480"/>
                  </a:cubicBezTo>
                  <a:cubicBezTo>
                    <a:pt x="2653" y="479"/>
                    <a:pt x="2652" y="507"/>
                    <a:pt x="2641" y="525"/>
                  </a:cubicBezTo>
                  <a:close/>
                  <a:moveTo>
                    <a:pt x="580" y="486"/>
                  </a:moveTo>
                  <a:cubicBezTo>
                    <a:pt x="497" y="496"/>
                    <a:pt x="454" y="546"/>
                    <a:pt x="436" y="621"/>
                  </a:cubicBezTo>
                  <a:cubicBezTo>
                    <a:pt x="506" y="591"/>
                    <a:pt x="567" y="552"/>
                    <a:pt x="604" y="489"/>
                  </a:cubicBezTo>
                  <a:cubicBezTo>
                    <a:pt x="616" y="481"/>
                    <a:pt x="581" y="480"/>
                    <a:pt x="580" y="486"/>
                  </a:cubicBezTo>
                  <a:close/>
                  <a:moveTo>
                    <a:pt x="505" y="636"/>
                  </a:moveTo>
                  <a:cubicBezTo>
                    <a:pt x="574" y="620"/>
                    <a:pt x="617" y="562"/>
                    <a:pt x="613" y="483"/>
                  </a:cubicBezTo>
                  <a:cubicBezTo>
                    <a:pt x="579" y="556"/>
                    <a:pt x="515" y="599"/>
                    <a:pt x="439" y="630"/>
                  </a:cubicBezTo>
                  <a:cubicBezTo>
                    <a:pt x="449" y="631"/>
                    <a:pt x="455" y="636"/>
                    <a:pt x="466" y="636"/>
                  </a:cubicBezTo>
                  <a:cubicBezTo>
                    <a:pt x="472" y="641"/>
                    <a:pt x="499" y="641"/>
                    <a:pt x="505" y="636"/>
                  </a:cubicBezTo>
                  <a:close/>
                  <a:moveTo>
                    <a:pt x="1930" y="555"/>
                  </a:moveTo>
                  <a:cubicBezTo>
                    <a:pt x="1912" y="553"/>
                    <a:pt x="1907" y="564"/>
                    <a:pt x="1897" y="570"/>
                  </a:cubicBezTo>
                  <a:cubicBezTo>
                    <a:pt x="1945" y="596"/>
                    <a:pt x="2040" y="619"/>
                    <a:pt x="2104" y="591"/>
                  </a:cubicBezTo>
                  <a:cubicBezTo>
                    <a:pt x="2064" y="585"/>
                    <a:pt x="2020" y="567"/>
                    <a:pt x="2005" y="546"/>
                  </a:cubicBezTo>
                  <a:cubicBezTo>
                    <a:pt x="2050" y="549"/>
                    <a:pt x="2086" y="577"/>
                    <a:pt x="2125" y="576"/>
                  </a:cubicBezTo>
                  <a:cubicBezTo>
                    <a:pt x="2102" y="543"/>
                    <a:pt x="2076" y="513"/>
                    <a:pt x="2026" y="507"/>
                  </a:cubicBezTo>
                  <a:cubicBezTo>
                    <a:pt x="2009" y="528"/>
                    <a:pt x="1994" y="551"/>
                    <a:pt x="1960" y="555"/>
                  </a:cubicBezTo>
                  <a:cubicBezTo>
                    <a:pt x="1950" y="555"/>
                    <a:pt x="1940" y="555"/>
                    <a:pt x="1930" y="555"/>
                  </a:cubicBezTo>
                  <a:close/>
                  <a:moveTo>
                    <a:pt x="721" y="543"/>
                  </a:moveTo>
                  <a:cubicBezTo>
                    <a:pt x="729" y="539"/>
                    <a:pt x="742" y="540"/>
                    <a:pt x="754" y="540"/>
                  </a:cubicBezTo>
                  <a:cubicBezTo>
                    <a:pt x="752" y="532"/>
                    <a:pt x="758" y="516"/>
                    <a:pt x="751" y="513"/>
                  </a:cubicBezTo>
                  <a:cubicBezTo>
                    <a:pt x="743" y="525"/>
                    <a:pt x="728" y="530"/>
                    <a:pt x="721" y="543"/>
                  </a:cubicBezTo>
                  <a:close/>
                  <a:moveTo>
                    <a:pt x="1267" y="513"/>
                  </a:moveTo>
                  <a:cubicBezTo>
                    <a:pt x="1210" y="525"/>
                    <a:pt x="1239" y="639"/>
                    <a:pt x="1276" y="630"/>
                  </a:cubicBezTo>
                  <a:cubicBezTo>
                    <a:pt x="1276" y="620"/>
                    <a:pt x="1276" y="610"/>
                    <a:pt x="1276" y="600"/>
                  </a:cubicBezTo>
                  <a:cubicBezTo>
                    <a:pt x="1284" y="576"/>
                    <a:pt x="1277" y="567"/>
                    <a:pt x="1273" y="543"/>
                  </a:cubicBezTo>
                  <a:cubicBezTo>
                    <a:pt x="1272" y="534"/>
                    <a:pt x="1277" y="503"/>
                    <a:pt x="1267" y="513"/>
                  </a:cubicBezTo>
                  <a:close/>
                  <a:moveTo>
                    <a:pt x="2878" y="519"/>
                  </a:moveTo>
                  <a:cubicBezTo>
                    <a:pt x="2850" y="519"/>
                    <a:pt x="2842" y="539"/>
                    <a:pt x="2827" y="552"/>
                  </a:cubicBezTo>
                  <a:cubicBezTo>
                    <a:pt x="2830" y="553"/>
                    <a:pt x="2830" y="557"/>
                    <a:pt x="2830" y="561"/>
                  </a:cubicBezTo>
                  <a:cubicBezTo>
                    <a:pt x="2845" y="567"/>
                    <a:pt x="2871" y="562"/>
                    <a:pt x="2890" y="564"/>
                  </a:cubicBezTo>
                  <a:cubicBezTo>
                    <a:pt x="2885" y="550"/>
                    <a:pt x="2875" y="541"/>
                    <a:pt x="2878" y="519"/>
                  </a:cubicBezTo>
                  <a:close/>
                  <a:moveTo>
                    <a:pt x="1060" y="651"/>
                  </a:moveTo>
                  <a:cubicBezTo>
                    <a:pt x="1070" y="651"/>
                    <a:pt x="1080" y="651"/>
                    <a:pt x="1090" y="651"/>
                  </a:cubicBezTo>
                  <a:cubicBezTo>
                    <a:pt x="1072" y="606"/>
                    <a:pt x="1113" y="543"/>
                    <a:pt x="1084" y="528"/>
                  </a:cubicBezTo>
                  <a:cubicBezTo>
                    <a:pt x="1070" y="581"/>
                    <a:pt x="1037" y="615"/>
                    <a:pt x="979" y="624"/>
                  </a:cubicBezTo>
                  <a:cubicBezTo>
                    <a:pt x="985" y="643"/>
                    <a:pt x="1005" y="648"/>
                    <a:pt x="1027" y="651"/>
                  </a:cubicBezTo>
                  <a:cubicBezTo>
                    <a:pt x="1031" y="656"/>
                    <a:pt x="1056" y="656"/>
                    <a:pt x="1060" y="651"/>
                  </a:cubicBezTo>
                  <a:close/>
                  <a:moveTo>
                    <a:pt x="598" y="588"/>
                  </a:moveTo>
                  <a:cubicBezTo>
                    <a:pt x="617" y="581"/>
                    <a:pt x="635" y="573"/>
                    <a:pt x="649" y="561"/>
                  </a:cubicBezTo>
                  <a:cubicBezTo>
                    <a:pt x="620" y="558"/>
                    <a:pt x="606" y="570"/>
                    <a:pt x="598" y="588"/>
                  </a:cubicBezTo>
                  <a:close/>
                  <a:moveTo>
                    <a:pt x="1225" y="588"/>
                  </a:moveTo>
                  <a:cubicBezTo>
                    <a:pt x="1217" y="617"/>
                    <a:pt x="1195" y="632"/>
                    <a:pt x="1177" y="651"/>
                  </a:cubicBezTo>
                  <a:cubicBezTo>
                    <a:pt x="1199" y="664"/>
                    <a:pt x="1238" y="647"/>
                    <a:pt x="1261" y="642"/>
                  </a:cubicBezTo>
                  <a:cubicBezTo>
                    <a:pt x="1242" y="631"/>
                    <a:pt x="1234" y="609"/>
                    <a:pt x="1225" y="588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Freeform 59"/>
            <p:cNvSpPr/>
            <p:nvPr/>
          </p:nvSpPr>
          <p:spPr bwMode="auto">
            <a:xfrm>
              <a:off x="-8743951" y="1590675"/>
              <a:ext cx="284163" cy="600075"/>
            </a:xfrm>
            <a:custGeom>
              <a:avLst/>
              <a:gdLst>
                <a:gd name="T0" fmla="*/ 49 w 95"/>
                <a:gd name="T1" fmla="*/ 129 h 201"/>
                <a:gd name="T2" fmla="*/ 46 w 95"/>
                <a:gd name="T3" fmla="*/ 78 h 201"/>
                <a:gd name="T4" fmla="*/ 40 w 95"/>
                <a:gd name="T5" fmla="*/ 165 h 201"/>
                <a:gd name="T6" fmla="*/ 22 w 95"/>
                <a:gd name="T7" fmla="*/ 0 h 201"/>
                <a:gd name="T8" fmla="*/ 43 w 95"/>
                <a:gd name="T9" fmla="*/ 201 h 201"/>
                <a:gd name="T10" fmla="*/ 49 w 95"/>
                <a:gd name="T11" fmla="*/ 168 h 201"/>
                <a:gd name="T12" fmla="*/ 49 w 95"/>
                <a:gd name="T13" fmla="*/ 12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201">
                  <a:moveTo>
                    <a:pt x="49" y="129"/>
                  </a:moveTo>
                  <a:cubicBezTo>
                    <a:pt x="49" y="111"/>
                    <a:pt x="50" y="92"/>
                    <a:pt x="46" y="78"/>
                  </a:cubicBezTo>
                  <a:cubicBezTo>
                    <a:pt x="38" y="101"/>
                    <a:pt x="48" y="142"/>
                    <a:pt x="40" y="165"/>
                  </a:cubicBezTo>
                  <a:cubicBezTo>
                    <a:pt x="13" y="127"/>
                    <a:pt x="0" y="55"/>
                    <a:pt x="22" y="0"/>
                  </a:cubicBezTo>
                  <a:cubicBezTo>
                    <a:pt x="88" y="26"/>
                    <a:pt x="95" y="154"/>
                    <a:pt x="43" y="201"/>
                  </a:cubicBezTo>
                  <a:cubicBezTo>
                    <a:pt x="35" y="191"/>
                    <a:pt x="52" y="182"/>
                    <a:pt x="49" y="168"/>
                  </a:cubicBezTo>
                  <a:cubicBezTo>
                    <a:pt x="54" y="162"/>
                    <a:pt x="54" y="135"/>
                    <a:pt x="49" y="12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Freeform 60"/>
            <p:cNvSpPr/>
            <p:nvPr/>
          </p:nvSpPr>
          <p:spPr bwMode="auto">
            <a:xfrm>
              <a:off x="-1212851" y="1643063"/>
              <a:ext cx="215900" cy="528638"/>
            </a:xfrm>
            <a:custGeom>
              <a:avLst/>
              <a:gdLst>
                <a:gd name="T0" fmla="*/ 1 w 72"/>
                <a:gd name="T1" fmla="*/ 111 h 177"/>
                <a:gd name="T2" fmla="*/ 61 w 72"/>
                <a:gd name="T3" fmla="*/ 0 h 177"/>
                <a:gd name="T4" fmla="*/ 70 w 72"/>
                <a:gd name="T5" fmla="*/ 36 h 177"/>
                <a:gd name="T6" fmla="*/ 70 w 72"/>
                <a:gd name="T7" fmla="*/ 81 h 177"/>
                <a:gd name="T8" fmla="*/ 31 w 72"/>
                <a:gd name="T9" fmla="*/ 177 h 177"/>
                <a:gd name="T10" fmla="*/ 55 w 72"/>
                <a:gd name="T11" fmla="*/ 63 h 177"/>
                <a:gd name="T12" fmla="*/ 25 w 72"/>
                <a:gd name="T13" fmla="*/ 150 h 177"/>
                <a:gd name="T14" fmla="*/ 4 w 72"/>
                <a:gd name="T15" fmla="*/ 156 h 177"/>
                <a:gd name="T16" fmla="*/ 1 w 72"/>
                <a:gd name="T17" fmla="*/ 147 h 177"/>
                <a:gd name="T18" fmla="*/ 1 w 72"/>
                <a:gd name="T19" fmla="*/ 11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177">
                  <a:moveTo>
                    <a:pt x="1" y="111"/>
                  </a:moveTo>
                  <a:cubicBezTo>
                    <a:pt x="5" y="58"/>
                    <a:pt x="33" y="29"/>
                    <a:pt x="61" y="0"/>
                  </a:cubicBezTo>
                  <a:cubicBezTo>
                    <a:pt x="67" y="9"/>
                    <a:pt x="70" y="21"/>
                    <a:pt x="70" y="36"/>
                  </a:cubicBezTo>
                  <a:cubicBezTo>
                    <a:pt x="70" y="51"/>
                    <a:pt x="70" y="66"/>
                    <a:pt x="70" y="81"/>
                  </a:cubicBezTo>
                  <a:cubicBezTo>
                    <a:pt x="72" y="130"/>
                    <a:pt x="31" y="147"/>
                    <a:pt x="31" y="177"/>
                  </a:cubicBezTo>
                  <a:cubicBezTo>
                    <a:pt x="20" y="143"/>
                    <a:pt x="67" y="117"/>
                    <a:pt x="55" y="63"/>
                  </a:cubicBezTo>
                  <a:cubicBezTo>
                    <a:pt x="43" y="90"/>
                    <a:pt x="35" y="121"/>
                    <a:pt x="25" y="150"/>
                  </a:cubicBezTo>
                  <a:cubicBezTo>
                    <a:pt x="16" y="146"/>
                    <a:pt x="8" y="148"/>
                    <a:pt x="4" y="156"/>
                  </a:cubicBezTo>
                  <a:cubicBezTo>
                    <a:pt x="0" y="156"/>
                    <a:pt x="1" y="151"/>
                    <a:pt x="1" y="147"/>
                  </a:cubicBezTo>
                  <a:cubicBezTo>
                    <a:pt x="1" y="135"/>
                    <a:pt x="1" y="123"/>
                    <a:pt x="1" y="11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Freeform 61"/>
            <p:cNvSpPr/>
            <p:nvPr/>
          </p:nvSpPr>
          <p:spPr bwMode="auto">
            <a:xfrm>
              <a:off x="-7107238" y="1724025"/>
              <a:ext cx="471488" cy="573088"/>
            </a:xfrm>
            <a:custGeom>
              <a:avLst/>
              <a:gdLst>
                <a:gd name="T0" fmla="*/ 128 w 158"/>
                <a:gd name="T1" fmla="*/ 0 h 192"/>
                <a:gd name="T2" fmla="*/ 116 w 158"/>
                <a:gd name="T3" fmla="*/ 174 h 192"/>
                <a:gd name="T4" fmla="*/ 104 w 158"/>
                <a:gd name="T5" fmla="*/ 138 h 192"/>
                <a:gd name="T6" fmla="*/ 59 w 158"/>
                <a:gd name="T7" fmla="*/ 168 h 192"/>
                <a:gd name="T8" fmla="*/ 107 w 158"/>
                <a:gd name="T9" fmla="*/ 42 h 192"/>
                <a:gd name="T10" fmla="*/ 20 w 158"/>
                <a:gd name="T11" fmla="*/ 192 h 192"/>
                <a:gd name="T12" fmla="*/ 128 w 158"/>
                <a:gd name="T13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92">
                  <a:moveTo>
                    <a:pt x="128" y="0"/>
                  </a:moveTo>
                  <a:cubicBezTo>
                    <a:pt x="143" y="48"/>
                    <a:pt x="158" y="144"/>
                    <a:pt x="116" y="174"/>
                  </a:cubicBezTo>
                  <a:cubicBezTo>
                    <a:pt x="108" y="166"/>
                    <a:pt x="110" y="148"/>
                    <a:pt x="104" y="138"/>
                  </a:cubicBezTo>
                  <a:cubicBezTo>
                    <a:pt x="91" y="138"/>
                    <a:pt x="76" y="162"/>
                    <a:pt x="59" y="168"/>
                  </a:cubicBezTo>
                  <a:cubicBezTo>
                    <a:pt x="81" y="134"/>
                    <a:pt x="109" y="91"/>
                    <a:pt x="107" y="42"/>
                  </a:cubicBezTo>
                  <a:cubicBezTo>
                    <a:pt x="73" y="87"/>
                    <a:pt x="74" y="167"/>
                    <a:pt x="20" y="192"/>
                  </a:cubicBezTo>
                  <a:cubicBezTo>
                    <a:pt x="0" y="95"/>
                    <a:pt x="69" y="38"/>
                    <a:pt x="128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Freeform 62"/>
            <p:cNvSpPr/>
            <p:nvPr/>
          </p:nvSpPr>
          <p:spPr bwMode="auto">
            <a:xfrm>
              <a:off x="-8313738" y="1751013"/>
              <a:ext cx="292100" cy="501650"/>
            </a:xfrm>
            <a:custGeom>
              <a:avLst/>
              <a:gdLst>
                <a:gd name="T0" fmla="*/ 79 w 98"/>
                <a:gd name="T1" fmla="*/ 0 h 168"/>
                <a:gd name="T2" fmla="*/ 85 w 98"/>
                <a:gd name="T3" fmla="*/ 99 h 168"/>
                <a:gd name="T4" fmla="*/ 49 w 98"/>
                <a:gd name="T5" fmla="*/ 129 h 168"/>
                <a:gd name="T6" fmla="*/ 67 w 98"/>
                <a:gd name="T7" fmla="*/ 48 h 168"/>
                <a:gd name="T8" fmla="*/ 10 w 98"/>
                <a:gd name="T9" fmla="*/ 168 h 168"/>
                <a:gd name="T10" fmla="*/ 79 w 98"/>
                <a:gd name="T1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68">
                  <a:moveTo>
                    <a:pt x="79" y="0"/>
                  </a:moveTo>
                  <a:cubicBezTo>
                    <a:pt x="97" y="21"/>
                    <a:pt x="98" y="71"/>
                    <a:pt x="85" y="99"/>
                  </a:cubicBezTo>
                  <a:cubicBezTo>
                    <a:pt x="74" y="88"/>
                    <a:pt x="58" y="118"/>
                    <a:pt x="49" y="129"/>
                  </a:cubicBezTo>
                  <a:cubicBezTo>
                    <a:pt x="48" y="107"/>
                    <a:pt x="70" y="82"/>
                    <a:pt x="67" y="48"/>
                  </a:cubicBezTo>
                  <a:cubicBezTo>
                    <a:pt x="48" y="88"/>
                    <a:pt x="33" y="132"/>
                    <a:pt x="10" y="168"/>
                  </a:cubicBezTo>
                  <a:cubicBezTo>
                    <a:pt x="0" y="91"/>
                    <a:pt x="33" y="31"/>
                    <a:pt x="79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Freeform 63"/>
            <p:cNvSpPr/>
            <p:nvPr/>
          </p:nvSpPr>
          <p:spPr bwMode="auto">
            <a:xfrm>
              <a:off x="-8051801" y="1760538"/>
              <a:ext cx="352425" cy="657225"/>
            </a:xfrm>
            <a:custGeom>
              <a:avLst/>
              <a:gdLst>
                <a:gd name="T0" fmla="*/ 93 w 118"/>
                <a:gd name="T1" fmla="*/ 0 h 220"/>
                <a:gd name="T2" fmla="*/ 54 w 118"/>
                <a:gd name="T3" fmla="*/ 204 h 220"/>
                <a:gd name="T4" fmla="*/ 30 w 118"/>
                <a:gd name="T5" fmla="*/ 219 h 220"/>
                <a:gd name="T6" fmla="*/ 48 w 118"/>
                <a:gd name="T7" fmla="*/ 78 h 220"/>
                <a:gd name="T8" fmla="*/ 21 w 118"/>
                <a:gd name="T9" fmla="*/ 171 h 220"/>
                <a:gd name="T10" fmla="*/ 0 w 118"/>
                <a:gd name="T11" fmla="*/ 114 h 220"/>
                <a:gd name="T12" fmla="*/ 93 w 118"/>
                <a:gd name="T1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220">
                  <a:moveTo>
                    <a:pt x="93" y="0"/>
                  </a:moveTo>
                  <a:cubicBezTo>
                    <a:pt x="118" y="86"/>
                    <a:pt x="28" y="109"/>
                    <a:pt x="54" y="204"/>
                  </a:cubicBezTo>
                  <a:cubicBezTo>
                    <a:pt x="50" y="206"/>
                    <a:pt x="35" y="220"/>
                    <a:pt x="30" y="219"/>
                  </a:cubicBezTo>
                  <a:cubicBezTo>
                    <a:pt x="26" y="162"/>
                    <a:pt x="37" y="120"/>
                    <a:pt x="48" y="78"/>
                  </a:cubicBezTo>
                  <a:cubicBezTo>
                    <a:pt x="32" y="102"/>
                    <a:pt x="20" y="130"/>
                    <a:pt x="21" y="171"/>
                  </a:cubicBezTo>
                  <a:cubicBezTo>
                    <a:pt x="10" y="156"/>
                    <a:pt x="10" y="130"/>
                    <a:pt x="0" y="114"/>
                  </a:cubicBezTo>
                  <a:cubicBezTo>
                    <a:pt x="22" y="67"/>
                    <a:pt x="46" y="22"/>
                    <a:pt x="93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Freeform 64"/>
            <p:cNvSpPr/>
            <p:nvPr/>
          </p:nvSpPr>
          <p:spPr bwMode="auto">
            <a:xfrm>
              <a:off x="-3868738" y="1822450"/>
              <a:ext cx="325438" cy="762000"/>
            </a:xfrm>
            <a:custGeom>
              <a:avLst/>
              <a:gdLst>
                <a:gd name="T0" fmla="*/ 48 w 109"/>
                <a:gd name="T1" fmla="*/ 153 h 255"/>
                <a:gd name="T2" fmla="*/ 60 w 109"/>
                <a:gd name="T3" fmla="*/ 222 h 255"/>
                <a:gd name="T4" fmla="*/ 36 w 109"/>
                <a:gd name="T5" fmla="*/ 168 h 255"/>
                <a:gd name="T6" fmla="*/ 0 w 109"/>
                <a:gd name="T7" fmla="*/ 204 h 255"/>
                <a:gd name="T8" fmla="*/ 18 w 109"/>
                <a:gd name="T9" fmla="*/ 120 h 255"/>
                <a:gd name="T10" fmla="*/ 12 w 109"/>
                <a:gd name="T11" fmla="*/ 102 h 255"/>
                <a:gd name="T12" fmla="*/ 75 w 109"/>
                <a:gd name="T13" fmla="*/ 0 h 255"/>
                <a:gd name="T14" fmla="*/ 96 w 109"/>
                <a:gd name="T15" fmla="*/ 48 h 255"/>
                <a:gd name="T16" fmla="*/ 96 w 109"/>
                <a:gd name="T17" fmla="*/ 78 h 255"/>
                <a:gd name="T18" fmla="*/ 75 w 109"/>
                <a:gd name="T19" fmla="*/ 255 h 255"/>
                <a:gd name="T20" fmla="*/ 57 w 109"/>
                <a:gd name="T21" fmla="*/ 132 h 255"/>
                <a:gd name="T22" fmla="*/ 57 w 109"/>
                <a:gd name="T23" fmla="*/ 93 h 255"/>
                <a:gd name="T24" fmla="*/ 60 w 109"/>
                <a:gd name="T25" fmla="*/ 54 h 255"/>
                <a:gd name="T26" fmla="*/ 48 w 109"/>
                <a:gd name="T27" fmla="*/ 117 h 255"/>
                <a:gd name="T28" fmla="*/ 48 w 109"/>
                <a:gd name="T29" fmla="*/ 15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255">
                  <a:moveTo>
                    <a:pt x="48" y="153"/>
                  </a:moveTo>
                  <a:cubicBezTo>
                    <a:pt x="48" y="180"/>
                    <a:pt x="55" y="200"/>
                    <a:pt x="60" y="222"/>
                  </a:cubicBezTo>
                  <a:cubicBezTo>
                    <a:pt x="50" y="206"/>
                    <a:pt x="43" y="187"/>
                    <a:pt x="36" y="168"/>
                  </a:cubicBezTo>
                  <a:cubicBezTo>
                    <a:pt x="18" y="174"/>
                    <a:pt x="13" y="193"/>
                    <a:pt x="0" y="204"/>
                  </a:cubicBezTo>
                  <a:cubicBezTo>
                    <a:pt x="1" y="178"/>
                    <a:pt x="19" y="148"/>
                    <a:pt x="18" y="120"/>
                  </a:cubicBezTo>
                  <a:cubicBezTo>
                    <a:pt x="18" y="113"/>
                    <a:pt x="11" y="109"/>
                    <a:pt x="12" y="102"/>
                  </a:cubicBezTo>
                  <a:cubicBezTo>
                    <a:pt x="20" y="61"/>
                    <a:pt x="60" y="35"/>
                    <a:pt x="75" y="0"/>
                  </a:cubicBezTo>
                  <a:cubicBezTo>
                    <a:pt x="87" y="11"/>
                    <a:pt x="90" y="31"/>
                    <a:pt x="96" y="48"/>
                  </a:cubicBezTo>
                  <a:cubicBezTo>
                    <a:pt x="96" y="58"/>
                    <a:pt x="96" y="68"/>
                    <a:pt x="96" y="78"/>
                  </a:cubicBezTo>
                  <a:cubicBezTo>
                    <a:pt x="72" y="133"/>
                    <a:pt x="109" y="215"/>
                    <a:pt x="75" y="255"/>
                  </a:cubicBezTo>
                  <a:cubicBezTo>
                    <a:pt x="73" y="220"/>
                    <a:pt x="56" y="179"/>
                    <a:pt x="57" y="132"/>
                  </a:cubicBezTo>
                  <a:cubicBezTo>
                    <a:pt x="57" y="119"/>
                    <a:pt x="57" y="106"/>
                    <a:pt x="57" y="93"/>
                  </a:cubicBezTo>
                  <a:cubicBezTo>
                    <a:pt x="55" y="77"/>
                    <a:pt x="62" y="70"/>
                    <a:pt x="60" y="54"/>
                  </a:cubicBezTo>
                  <a:cubicBezTo>
                    <a:pt x="52" y="71"/>
                    <a:pt x="49" y="93"/>
                    <a:pt x="48" y="117"/>
                  </a:cubicBezTo>
                  <a:cubicBezTo>
                    <a:pt x="43" y="122"/>
                    <a:pt x="43" y="148"/>
                    <a:pt x="48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Freeform 65"/>
            <p:cNvSpPr/>
            <p:nvPr/>
          </p:nvSpPr>
          <p:spPr bwMode="auto">
            <a:xfrm>
              <a:off x="-3370263" y="1841500"/>
              <a:ext cx="268288" cy="528638"/>
            </a:xfrm>
            <a:custGeom>
              <a:avLst/>
              <a:gdLst>
                <a:gd name="T0" fmla="*/ 49 w 90"/>
                <a:gd name="T1" fmla="*/ 105 h 177"/>
                <a:gd name="T2" fmla="*/ 31 w 90"/>
                <a:gd name="T3" fmla="*/ 174 h 177"/>
                <a:gd name="T4" fmla="*/ 46 w 90"/>
                <a:gd name="T5" fmla="*/ 0 h 177"/>
                <a:gd name="T6" fmla="*/ 73 w 90"/>
                <a:gd name="T7" fmla="*/ 30 h 177"/>
                <a:gd name="T8" fmla="*/ 85 w 90"/>
                <a:gd name="T9" fmla="*/ 66 h 177"/>
                <a:gd name="T10" fmla="*/ 79 w 90"/>
                <a:gd name="T11" fmla="*/ 162 h 177"/>
                <a:gd name="T12" fmla="*/ 88 w 90"/>
                <a:gd name="T13" fmla="*/ 177 h 177"/>
                <a:gd name="T14" fmla="*/ 52 w 90"/>
                <a:gd name="T15" fmla="*/ 90 h 177"/>
                <a:gd name="T16" fmla="*/ 49 w 90"/>
                <a:gd name="T17" fmla="*/ 48 h 177"/>
                <a:gd name="T18" fmla="*/ 49 w 90"/>
                <a:gd name="T1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177">
                  <a:moveTo>
                    <a:pt x="49" y="105"/>
                  </a:moveTo>
                  <a:cubicBezTo>
                    <a:pt x="50" y="135"/>
                    <a:pt x="49" y="163"/>
                    <a:pt x="31" y="174"/>
                  </a:cubicBezTo>
                  <a:cubicBezTo>
                    <a:pt x="6" y="123"/>
                    <a:pt x="0" y="33"/>
                    <a:pt x="46" y="0"/>
                  </a:cubicBezTo>
                  <a:cubicBezTo>
                    <a:pt x="59" y="6"/>
                    <a:pt x="59" y="25"/>
                    <a:pt x="73" y="30"/>
                  </a:cubicBezTo>
                  <a:cubicBezTo>
                    <a:pt x="75" y="44"/>
                    <a:pt x="83" y="52"/>
                    <a:pt x="85" y="66"/>
                  </a:cubicBezTo>
                  <a:cubicBezTo>
                    <a:pt x="90" y="99"/>
                    <a:pt x="89" y="136"/>
                    <a:pt x="79" y="162"/>
                  </a:cubicBezTo>
                  <a:cubicBezTo>
                    <a:pt x="82" y="164"/>
                    <a:pt x="89" y="164"/>
                    <a:pt x="88" y="177"/>
                  </a:cubicBezTo>
                  <a:cubicBezTo>
                    <a:pt x="61" y="163"/>
                    <a:pt x="54" y="129"/>
                    <a:pt x="52" y="90"/>
                  </a:cubicBezTo>
                  <a:cubicBezTo>
                    <a:pt x="51" y="76"/>
                    <a:pt x="47" y="65"/>
                    <a:pt x="49" y="48"/>
                  </a:cubicBezTo>
                  <a:cubicBezTo>
                    <a:pt x="44" y="60"/>
                    <a:pt x="44" y="93"/>
                    <a:pt x="49" y="10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Freeform 66"/>
            <p:cNvSpPr/>
            <p:nvPr/>
          </p:nvSpPr>
          <p:spPr bwMode="auto">
            <a:xfrm>
              <a:off x="-8958263" y="1841500"/>
              <a:ext cx="342900" cy="455613"/>
            </a:xfrm>
            <a:custGeom>
              <a:avLst/>
              <a:gdLst>
                <a:gd name="T0" fmla="*/ 70 w 115"/>
                <a:gd name="T1" fmla="*/ 117 h 153"/>
                <a:gd name="T2" fmla="*/ 79 w 115"/>
                <a:gd name="T3" fmla="*/ 153 h 153"/>
                <a:gd name="T4" fmla="*/ 43 w 115"/>
                <a:gd name="T5" fmla="*/ 0 h 153"/>
                <a:gd name="T6" fmla="*/ 94 w 115"/>
                <a:gd name="T7" fmla="*/ 144 h 153"/>
                <a:gd name="T8" fmla="*/ 85 w 115"/>
                <a:gd name="T9" fmla="*/ 150 h 153"/>
                <a:gd name="T10" fmla="*/ 73 w 115"/>
                <a:gd name="T11" fmla="*/ 117 h 153"/>
                <a:gd name="T12" fmla="*/ 58 w 115"/>
                <a:gd name="T13" fmla="*/ 72 h 153"/>
                <a:gd name="T14" fmla="*/ 70 w 115"/>
                <a:gd name="T15" fmla="*/ 1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53">
                  <a:moveTo>
                    <a:pt x="70" y="117"/>
                  </a:moveTo>
                  <a:cubicBezTo>
                    <a:pt x="71" y="131"/>
                    <a:pt x="76" y="141"/>
                    <a:pt x="79" y="153"/>
                  </a:cubicBezTo>
                  <a:cubicBezTo>
                    <a:pt x="22" y="139"/>
                    <a:pt x="0" y="47"/>
                    <a:pt x="43" y="0"/>
                  </a:cubicBezTo>
                  <a:cubicBezTo>
                    <a:pt x="82" y="26"/>
                    <a:pt x="115" y="77"/>
                    <a:pt x="94" y="144"/>
                  </a:cubicBezTo>
                  <a:cubicBezTo>
                    <a:pt x="90" y="145"/>
                    <a:pt x="89" y="149"/>
                    <a:pt x="85" y="150"/>
                  </a:cubicBezTo>
                  <a:cubicBezTo>
                    <a:pt x="81" y="139"/>
                    <a:pt x="77" y="128"/>
                    <a:pt x="73" y="117"/>
                  </a:cubicBezTo>
                  <a:cubicBezTo>
                    <a:pt x="67" y="103"/>
                    <a:pt x="62" y="88"/>
                    <a:pt x="58" y="72"/>
                  </a:cubicBezTo>
                  <a:cubicBezTo>
                    <a:pt x="53" y="84"/>
                    <a:pt x="65" y="105"/>
                    <a:pt x="70" y="11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Freeform 67"/>
            <p:cNvSpPr>
              <a:spLocks noEditPoints="1"/>
            </p:cNvSpPr>
            <p:nvPr/>
          </p:nvSpPr>
          <p:spPr bwMode="auto">
            <a:xfrm>
              <a:off x="-5976938" y="1858963"/>
              <a:ext cx="266700" cy="447675"/>
            </a:xfrm>
            <a:custGeom>
              <a:avLst/>
              <a:gdLst>
                <a:gd name="T0" fmla="*/ 88 w 89"/>
                <a:gd name="T1" fmla="*/ 90 h 150"/>
                <a:gd name="T2" fmla="*/ 79 w 89"/>
                <a:gd name="T3" fmla="*/ 90 h 150"/>
                <a:gd name="T4" fmla="*/ 31 w 89"/>
                <a:gd name="T5" fmla="*/ 150 h 150"/>
                <a:gd name="T6" fmla="*/ 61 w 89"/>
                <a:gd name="T7" fmla="*/ 0 h 150"/>
                <a:gd name="T8" fmla="*/ 88 w 89"/>
                <a:gd name="T9" fmla="*/ 90 h 150"/>
                <a:gd name="T10" fmla="*/ 61 w 89"/>
                <a:gd name="T11" fmla="*/ 45 h 150"/>
                <a:gd name="T12" fmla="*/ 58 w 89"/>
                <a:gd name="T13" fmla="*/ 18 h 150"/>
                <a:gd name="T14" fmla="*/ 40 w 89"/>
                <a:gd name="T15" fmla="*/ 132 h 150"/>
                <a:gd name="T16" fmla="*/ 61 w 89"/>
                <a:gd name="T17" fmla="*/ 75 h 150"/>
                <a:gd name="T18" fmla="*/ 61 w 89"/>
                <a:gd name="T19" fmla="*/ 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50">
                  <a:moveTo>
                    <a:pt x="88" y="90"/>
                  </a:moveTo>
                  <a:cubicBezTo>
                    <a:pt x="89" y="103"/>
                    <a:pt x="83" y="90"/>
                    <a:pt x="79" y="90"/>
                  </a:cubicBezTo>
                  <a:cubicBezTo>
                    <a:pt x="60" y="107"/>
                    <a:pt x="45" y="128"/>
                    <a:pt x="31" y="150"/>
                  </a:cubicBezTo>
                  <a:cubicBezTo>
                    <a:pt x="0" y="104"/>
                    <a:pt x="20" y="19"/>
                    <a:pt x="61" y="0"/>
                  </a:cubicBezTo>
                  <a:cubicBezTo>
                    <a:pt x="73" y="27"/>
                    <a:pt x="88" y="51"/>
                    <a:pt x="88" y="90"/>
                  </a:cubicBezTo>
                  <a:close/>
                  <a:moveTo>
                    <a:pt x="61" y="45"/>
                  </a:moveTo>
                  <a:cubicBezTo>
                    <a:pt x="59" y="37"/>
                    <a:pt x="65" y="21"/>
                    <a:pt x="58" y="18"/>
                  </a:cubicBezTo>
                  <a:cubicBezTo>
                    <a:pt x="53" y="55"/>
                    <a:pt x="40" y="100"/>
                    <a:pt x="40" y="132"/>
                  </a:cubicBezTo>
                  <a:cubicBezTo>
                    <a:pt x="48" y="114"/>
                    <a:pt x="60" y="100"/>
                    <a:pt x="61" y="75"/>
                  </a:cubicBezTo>
                  <a:cubicBezTo>
                    <a:pt x="66" y="72"/>
                    <a:pt x="66" y="48"/>
                    <a:pt x="61" y="4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Freeform 68"/>
            <p:cNvSpPr/>
            <p:nvPr/>
          </p:nvSpPr>
          <p:spPr bwMode="auto">
            <a:xfrm>
              <a:off x="-5695951" y="1858963"/>
              <a:ext cx="358775" cy="465138"/>
            </a:xfrm>
            <a:custGeom>
              <a:avLst/>
              <a:gdLst>
                <a:gd name="T0" fmla="*/ 120 w 120"/>
                <a:gd name="T1" fmla="*/ 78 h 156"/>
                <a:gd name="T2" fmla="*/ 51 w 120"/>
                <a:gd name="T3" fmla="*/ 126 h 156"/>
                <a:gd name="T4" fmla="*/ 96 w 120"/>
                <a:gd name="T5" fmla="*/ 18 h 156"/>
                <a:gd name="T6" fmla="*/ 12 w 120"/>
                <a:gd name="T7" fmla="*/ 156 h 156"/>
                <a:gd name="T8" fmla="*/ 0 w 120"/>
                <a:gd name="T9" fmla="*/ 111 h 156"/>
                <a:gd name="T10" fmla="*/ 111 w 120"/>
                <a:gd name="T11" fmla="*/ 0 h 156"/>
                <a:gd name="T12" fmla="*/ 120 w 120"/>
                <a:gd name="T13" fmla="*/ 7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56">
                  <a:moveTo>
                    <a:pt x="120" y="78"/>
                  </a:moveTo>
                  <a:cubicBezTo>
                    <a:pt x="95" y="92"/>
                    <a:pt x="68" y="104"/>
                    <a:pt x="51" y="126"/>
                  </a:cubicBezTo>
                  <a:cubicBezTo>
                    <a:pt x="53" y="89"/>
                    <a:pt x="99" y="70"/>
                    <a:pt x="96" y="18"/>
                  </a:cubicBezTo>
                  <a:cubicBezTo>
                    <a:pt x="72" y="68"/>
                    <a:pt x="40" y="110"/>
                    <a:pt x="12" y="156"/>
                  </a:cubicBezTo>
                  <a:cubicBezTo>
                    <a:pt x="11" y="138"/>
                    <a:pt x="5" y="125"/>
                    <a:pt x="0" y="111"/>
                  </a:cubicBezTo>
                  <a:cubicBezTo>
                    <a:pt x="25" y="62"/>
                    <a:pt x="71" y="34"/>
                    <a:pt x="111" y="0"/>
                  </a:cubicBezTo>
                  <a:cubicBezTo>
                    <a:pt x="114" y="26"/>
                    <a:pt x="119" y="50"/>
                    <a:pt x="120" y="7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Freeform 69"/>
            <p:cNvSpPr/>
            <p:nvPr/>
          </p:nvSpPr>
          <p:spPr bwMode="auto">
            <a:xfrm>
              <a:off x="-4953001" y="1966913"/>
              <a:ext cx="328613" cy="833438"/>
            </a:xfrm>
            <a:custGeom>
              <a:avLst/>
              <a:gdLst>
                <a:gd name="T0" fmla="*/ 48 w 110"/>
                <a:gd name="T1" fmla="*/ 270 h 279"/>
                <a:gd name="T2" fmla="*/ 33 w 110"/>
                <a:gd name="T3" fmla="*/ 264 h 279"/>
                <a:gd name="T4" fmla="*/ 18 w 110"/>
                <a:gd name="T5" fmla="*/ 279 h 279"/>
                <a:gd name="T6" fmla="*/ 0 w 110"/>
                <a:gd name="T7" fmla="*/ 219 h 279"/>
                <a:gd name="T8" fmla="*/ 18 w 110"/>
                <a:gd name="T9" fmla="*/ 207 h 279"/>
                <a:gd name="T10" fmla="*/ 39 w 110"/>
                <a:gd name="T11" fmla="*/ 216 h 279"/>
                <a:gd name="T12" fmla="*/ 48 w 110"/>
                <a:gd name="T13" fmla="*/ 204 h 279"/>
                <a:gd name="T14" fmla="*/ 36 w 110"/>
                <a:gd name="T15" fmla="*/ 204 h 279"/>
                <a:gd name="T16" fmla="*/ 78 w 110"/>
                <a:gd name="T17" fmla="*/ 81 h 279"/>
                <a:gd name="T18" fmla="*/ 27 w 110"/>
                <a:gd name="T19" fmla="*/ 204 h 279"/>
                <a:gd name="T20" fmla="*/ 108 w 110"/>
                <a:gd name="T21" fmla="*/ 0 h 279"/>
                <a:gd name="T22" fmla="*/ 108 w 110"/>
                <a:gd name="T23" fmla="*/ 18 h 279"/>
                <a:gd name="T24" fmla="*/ 108 w 110"/>
                <a:gd name="T25" fmla="*/ 60 h 279"/>
                <a:gd name="T26" fmla="*/ 102 w 110"/>
                <a:gd name="T27" fmla="*/ 108 h 279"/>
                <a:gd name="T28" fmla="*/ 93 w 110"/>
                <a:gd name="T29" fmla="*/ 105 h 279"/>
                <a:gd name="T30" fmla="*/ 51 w 110"/>
                <a:gd name="T31" fmla="*/ 222 h 279"/>
                <a:gd name="T32" fmla="*/ 48 w 110"/>
                <a:gd name="T33" fmla="*/ 27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279">
                  <a:moveTo>
                    <a:pt x="48" y="270"/>
                  </a:moveTo>
                  <a:cubicBezTo>
                    <a:pt x="42" y="269"/>
                    <a:pt x="40" y="264"/>
                    <a:pt x="33" y="264"/>
                  </a:cubicBezTo>
                  <a:cubicBezTo>
                    <a:pt x="23" y="264"/>
                    <a:pt x="22" y="273"/>
                    <a:pt x="18" y="279"/>
                  </a:cubicBezTo>
                  <a:cubicBezTo>
                    <a:pt x="8" y="263"/>
                    <a:pt x="6" y="239"/>
                    <a:pt x="0" y="219"/>
                  </a:cubicBezTo>
                  <a:cubicBezTo>
                    <a:pt x="11" y="220"/>
                    <a:pt x="10" y="209"/>
                    <a:pt x="18" y="207"/>
                  </a:cubicBezTo>
                  <a:cubicBezTo>
                    <a:pt x="29" y="206"/>
                    <a:pt x="26" y="219"/>
                    <a:pt x="39" y="216"/>
                  </a:cubicBezTo>
                  <a:cubicBezTo>
                    <a:pt x="45" y="215"/>
                    <a:pt x="45" y="208"/>
                    <a:pt x="48" y="204"/>
                  </a:cubicBezTo>
                  <a:cubicBezTo>
                    <a:pt x="46" y="195"/>
                    <a:pt x="42" y="207"/>
                    <a:pt x="36" y="204"/>
                  </a:cubicBezTo>
                  <a:cubicBezTo>
                    <a:pt x="49" y="162"/>
                    <a:pt x="63" y="121"/>
                    <a:pt x="78" y="81"/>
                  </a:cubicBezTo>
                  <a:cubicBezTo>
                    <a:pt x="50" y="99"/>
                    <a:pt x="42" y="163"/>
                    <a:pt x="27" y="204"/>
                  </a:cubicBezTo>
                  <a:cubicBezTo>
                    <a:pt x="46" y="128"/>
                    <a:pt x="40" y="27"/>
                    <a:pt x="108" y="0"/>
                  </a:cubicBezTo>
                  <a:cubicBezTo>
                    <a:pt x="108" y="6"/>
                    <a:pt x="108" y="12"/>
                    <a:pt x="108" y="18"/>
                  </a:cubicBezTo>
                  <a:cubicBezTo>
                    <a:pt x="108" y="32"/>
                    <a:pt x="108" y="46"/>
                    <a:pt x="108" y="60"/>
                  </a:cubicBezTo>
                  <a:cubicBezTo>
                    <a:pt x="110" y="80"/>
                    <a:pt x="101" y="89"/>
                    <a:pt x="102" y="108"/>
                  </a:cubicBezTo>
                  <a:cubicBezTo>
                    <a:pt x="100" y="106"/>
                    <a:pt x="97" y="105"/>
                    <a:pt x="93" y="105"/>
                  </a:cubicBezTo>
                  <a:cubicBezTo>
                    <a:pt x="74" y="139"/>
                    <a:pt x="55" y="173"/>
                    <a:pt x="51" y="222"/>
                  </a:cubicBezTo>
                  <a:cubicBezTo>
                    <a:pt x="44" y="232"/>
                    <a:pt x="50" y="255"/>
                    <a:pt x="48" y="27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Freeform 70"/>
            <p:cNvSpPr/>
            <p:nvPr/>
          </p:nvSpPr>
          <p:spPr bwMode="auto">
            <a:xfrm>
              <a:off x="-6508751" y="1903413"/>
              <a:ext cx="63500" cy="125413"/>
            </a:xfrm>
            <a:custGeom>
              <a:avLst/>
              <a:gdLst>
                <a:gd name="T0" fmla="*/ 8 w 21"/>
                <a:gd name="T1" fmla="*/ 42 h 42"/>
                <a:gd name="T2" fmla="*/ 14 w 21"/>
                <a:gd name="T3" fmla="*/ 0 h 42"/>
                <a:gd name="T4" fmla="*/ 8 w 2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2">
                  <a:moveTo>
                    <a:pt x="8" y="42"/>
                  </a:moveTo>
                  <a:cubicBezTo>
                    <a:pt x="0" y="30"/>
                    <a:pt x="15" y="15"/>
                    <a:pt x="14" y="0"/>
                  </a:cubicBezTo>
                  <a:cubicBezTo>
                    <a:pt x="21" y="11"/>
                    <a:pt x="9" y="28"/>
                    <a:pt x="8" y="42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Freeform 71"/>
            <p:cNvSpPr/>
            <p:nvPr/>
          </p:nvSpPr>
          <p:spPr bwMode="auto">
            <a:xfrm>
              <a:off x="-5278438" y="1984375"/>
              <a:ext cx="176213" cy="420688"/>
            </a:xfrm>
            <a:custGeom>
              <a:avLst/>
              <a:gdLst>
                <a:gd name="T0" fmla="*/ 7 w 59"/>
                <a:gd name="T1" fmla="*/ 90 h 141"/>
                <a:gd name="T2" fmla="*/ 43 w 59"/>
                <a:gd name="T3" fmla="*/ 0 h 141"/>
                <a:gd name="T4" fmla="*/ 43 w 59"/>
                <a:gd name="T5" fmla="*/ 117 h 141"/>
                <a:gd name="T6" fmla="*/ 22 w 59"/>
                <a:gd name="T7" fmla="*/ 123 h 141"/>
                <a:gd name="T8" fmla="*/ 22 w 59"/>
                <a:gd name="T9" fmla="*/ 120 h 141"/>
                <a:gd name="T10" fmla="*/ 34 w 59"/>
                <a:gd name="T11" fmla="*/ 93 h 141"/>
                <a:gd name="T12" fmla="*/ 40 w 59"/>
                <a:gd name="T13" fmla="*/ 57 h 141"/>
                <a:gd name="T14" fmla="*/ 28 w 59"/>
                <a:gd name="T15" fmla="*/ 93 h 141"/>
                <a:gd name="T16" fmla="*/ 19 w 59"/>
                <a:gd name="T17" fmla="*/ 120 h 141"/>
                <a:gd name="T18" fmla="*/ 7 w 59"/>
                <a:gd name="T19" fmla="*/ 141 h 141"/>
                <a:gd name="T20" fmla="*/ 4 w 59"/>
                <a:gd name="T21" fmla="*/ 123 h 141"/>
                <a:gd name="T22" fmla="*/ 7 w 59"/>
                <a:gd name="T23" fmla="*/ 9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41">
                  <a:moveTo>
                    <a:pt x="7" y="90"/>
                  </a:moveTo>
                  <a:cubicBezTo>
                    <a:pt x="7" y="48"/>
                    <a:pt x="26" y="25"/>
                    <a:pt x="43" y="0"/>
                  </a:cubicBezTo>
                  <a:cubicBezTo>
                    <a:pt x="58" y="31"/>
                    <a:pt x="59" y="87"/>
                    <a:pt x="43" y="117"/>
                  </a:cubicBezTo>
                  <a:cubicBezTo>
                    <a:pt x="35" y="110"/>
                    <a:pt x="32" y="123"/>
                    <a:pt x="22" y="123"/>
                  </a:cubicBezTo>
                  <a:cubicBezTo>
                    <a:pt x="22" y="122"/>
                    <a:pt x="22" y="121"/>
                    <a:pt x="22" y="120"/>
                  </a:cubicBezTo>
                  <a:cubicBezTo>
                    <a:pt x="29" y="114"/>
                    <a:pt x="30" y="102"/>
                    <a:pt x="34" y="93"/>
                  </a:cubicBezTo>
                  <a:cubicBezTo>
                    <a:pt x="36" y="81"/>
                    <a:pt x="42" y="73"/>
                    <a:pt x="40" y="57"/>
                  </a:cubicBezTo>
                  <a:cubicBezTo>
                    <a:pt x="32" y="65"/>
                    <a:pt x="34" y="83"/>
                    <a:pt x="28" y="93"/>
                  </a:cubicBezTo>
                  <a:cubicBezTo>
                    <a:pt x="28" y="105"/>
                    <a:pt x="23" y="112"/>
                    <a:pt x="19" y="120"/>
                  </a:cubicBezTo>
                  <a:cubicBezTo>
                    <a:pt x="16" y="128"/>
                    <a:pt x="10" y="133"/>
                    <a:pt x="7" y="141"/>
                  </a:cubicBezTo>
                  <a:cubicBezTo>
                    <a:pt x="0" y="141"/>
                    <a:pt x="6" y="128"/>
                    <a:pt x="4" y="123"/>
                  </a:cubicBezTo>
                  <a:cubicBezTo>
                    <a:pt x="11" y="118"/>
                    <a:pt x="5" y="100"/>
                    <a:pt x="7" y="9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Freeform 72"/>
            <p:cNvSpPr/>
            <p:nvPr/>
          </p:nvSpPr>
          <p:spPr bwMode="auto">
            <a:xfrm>
              <a:off x="-3238501" y="1984375"/>
              <a:ext cx="23813" cy="169863"/>
            </a:xfrm>
            <a:custGeom>
              <a:avLst/>
              <a:gdLst>
                <a:gd name="T0" fmla="*/ 5 w 8"/>
                <a:gd name="T1" fmla="*/ 57 h 57"/>
                <a:gd name="T2" fmla="*/ 5 w 8"/>
                <a:gd name="T3" fmla="*/ 0 h 57"/>
                <a:gd name="T4" fmla="*/ 8 w 8"/>
                <a:gd name="T5" fmla="*/ 42 h 57"/>
                <a:gd name="T6" fmla="*/ 5 w 8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7">
                  <a:moveTo>
                    <a:pt x="5" y="57"/>
                  </a:moveTo>
                  <a:cubicBezTo>
                    <a:pt x="0" y="45"/>
                    <a:pt x="0" y="12"/>
                    <a:pt x="5" y="0"/>
                  </a:cubicBezTo>
                  <a:cubicBezTo>
                    <a:pt x="3" y="17"/>
                    <a:pt x="7" y="28"/>
                    <a:pt x="8" y="42"/>
                  </a:cubicBezTo>
                  <a:cubicBezTo>
                    <a:pt x="1" y="41"/>
                    <a:pt x="7" y="53"/>
                    <a:pt x="5" y="57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Freeform 73"/>
            <p:cNvSpPr/>
            <p:nvPr/>
          </p:nvSpPr>
          <p:spPr bwMode="auto">
            <a:xfrm>
              <a:off x="-3211513" y="2073275"/>
              <a:ext cx="434975" cy="619125"/>
            </a:xfrm>
            <a:custGeom>
              <a:avLst/>
              <a:gdLst>
                <a:gd name="T0" fmla="*/ 83 w 146"/>
                <a:gd name="T1" fmla="*/ 63 h 207"/>
                <a:gd name="T2" fmla="*/ 122 w 146"/>
                <a:gd name="T3" fmla="*/ 207 h 207"/>
                <a:gd name="T4" fmla="*/ 77 w 146"/>
                <a:gd name="T5" fmla="*/ 0 h 207"/>
                <a:gd name="T6" fmla="*/ 125 w 146"/>
                <a:gd name="T7" fmla="*/ 117 h 207"/>
                <a:gd name="T8" fmla="*/ 131 w 146"/>
                <a:gd name="T9" fmla="*/ 150 h 207"/>
                <a:gd name="T10" fmla="*/ 146 w 146"/>
                <a:gd name="T11" fmla="*/ 201 h 207"/>
                <a:gd name="T12" fmla="*/ 86 w 146"/>
                <a:gd name="T13" fmla="*/ 63 h 207"/>
                <a:gd name="T14" fmla="*/ 86 w 146"/>
                <a:gd name="T15" fmla="*/ 30 h 207"/>
                <a:gd name="T16" fmla="*/ 83 w 146"/>
                <a:gd name="T17" fmla="*/ 6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207">
                  <a:moveTo>
                    <a:pt x="83" y="63"/>
                  </a:moveTo>
                  <a:cubicBezTo>
                    <a:pt x="77" y="128"/>
                    <a:pt x="117" y="163"/>
                    <a:pt x="122" y="207"/>
                  </a:cubicBezTo>
                  <a:cubicBezTo>
                    <a:pt x="92" y="155"/>
                    <a:pt x="0" y="66"/>
                    <a:pt x="77" y="0"/>
                  </a:cubicBezTo>
                  <a:cubicBezTo>
                    <a:pt x="114" y="22"/>
                    <a:pt x="140" y="60"/>
                    <a:pt x="125" y="117"/>
                  </a:cubicBezTo>
                  <a:cubicBezTo>
                    <a:pt x="128" y="116"/>
                    <a:pt x="126" y="144"/>
                    <a:pt x="131" y="150"/>
                  </a:cubicBezTo>
                  <a:cubicBezTo>
                    <a:pt x="131" y="172"/>
                    <a:pt x="138" y="187"/>
                    <a:pt x="146" y="201"/>
                  </a:cubicBezTo>
                  <a:cubicBezTo>
                    <a:pt x="116" y="177"/>
                    <a:pt x="90" y="123"/>
                    <a:pt x="86" y="63"/>
                  </a:cubicBezTo>
                  <a:cubicBezTo>
                    <a:pt x="86" y="52"/>
                    <a:pt x="86" y="41"/>
                    <a:pt x="86" y="30"/>
                  </a:cubicBezTo>
                  <a:cubicBezTo>
                    <a:pt x="79" y="33"/>
                    <a:pt x="77" y="57"/>
                    <a:pt x="83" y="6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Freeform 74"/>
            <p:cNvSpPr/>
            <p:nvPr/>
          </p:nvSpPr>
          <p:spPr bwMode="auto">
            <a:xfrm>
              <a:off x="-3597276" y="2073275"/>
              <a:ext cx="346075" cy="609600"/>
            </a:xfrm>
            <a:custGeom>
              <a:avLst/>
              <a:gdLst>
                <a:gd name="T0" fmla="*/ 59 w 116"/>
                <a:gd name="T1" fmla="*/ 153 h 204"/>
                <a:gd name="T2" fmla="*/ 47 w 116"/>
                <a:gd name="T3" fmla="*/ 117 h 204"/>
                <a:gd name="T4" fmla="*/ 17 w 116"/>
                <a:gd name="T5" fmla="*/ 129 h 204"/>
                <a:gd name="T6" fmla="*/ 35 w 116"/>
                <a:gd name="T7" fmla="*/ 0 h 204"/>
                <a:gd name="T8" fmla="*/ 116 w 116"/>
                <a:gd name="T9" fmla="*/ 204 h 204"/>
                <a:gd name="T10" fmla="*/ 95 w 116"/>
                <a:gd name="T11" fmla="*/ 204 h 204"/>
                <a:gd name="T12" fmla="*/ 53 w 116"/>
                <a:gd name="T13" fmla="*/ 66 h 204"/>
                <a:gd name="T14" fmla="*/ 62 w 116"/>
                <a:gd name="T15" fmla="*/ 150 h 204"/>
                <a:gd name="T16" fmla="*/ 59 w 116"/>
                <a:gd name="T17" fmla="*/ 15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204">
                  <a:moveTo>
                    <a:pt x="59" y="153"/>
                  </a:moveTo>
                  <a:cubicBezTo>
                    <a:pt x="57" y="139"/>
                    <a:pt x="50" y="130"/>
                    <a:pt x="47" y="117"/>
                  </a:cubicBezTo>
                  <a:cubicBezTo>
                    <a:pt x="30" y="114"/>
                    <a:pt x="30" y="128"/>
                    <a:pt x="17" y="129"/>
                  </a:cubicBezTo>
                  <a:cubicBezTo>
                    <a:pt x="0" y="85"/>
                    <a:pt x="10" y="27"/>
                    <a:pt x="35" y="0"/>
                  </a:cubicBezTo>
                  <a:cubicBezTo>
                    <a:pt x="85" y="45"/>
                    <a:pt x="109" y="116"/>
                    <a:pt x="116" y="204"/>
                  </a:cubicBezTo>
                  <a:cubicBezTo>
                    <a:pt x="109" y="204"/>
                    <a:pt x="102" y="204"/>
                    <a:pt x="95" y="204"/>
                  </a:cubicBezTo>
                  <a:cubicBezTo>
                    <a:pt x="81" y="158"/>
                    <a:pt x="65" y="114"/>
                    <a:pt x="53" y="66"/>
                  </a:cubicBezTo>
                  <a:cubicBezTo>
                    <a:pt x="46" y="92"/>
                    <a:pt x="61" y="122"/>
                    <a:pt x="62" y="150"/>
                  </a:cubicBezTo>
                  <a:cubicBezTo>
                    <a:pt x="63" y="153"/>
                    <a:pt x="61" y="153"/>
                    <a:pt x="59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Freeform 75"/>
            <p:cNvSpPr/>
            <p:nvPr/>
          </p:nvSpPr>
          <p:spPr bwMode="auto">
            <a:xfrm>
              <a:off x="-6227763" y="2073275"/>
              <a:ext cx="111125" cy="233363"/>
            </a:xfrm>
            <a:custGeom>
              <a:avLst/>
              <a:gdLst>
                <a:gd name="T0" fmla="*/ 4 w 37"/>
                <a:gd name="T1" fmla="*/ 78 h 78"/>
                <a:gd name="T2" fmla="*/ 31 w 37"/>
                <a:gd name="T3" fmla="*/ 0 h 78"/>
                <a:gd name="T4" fmla="*/ 4 w 37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78">
                  <a:moveTo>
                    <a:pt x="4" y="78"/>
                  </a:moveTo>
                  <a:cubicBezTo>
                    <a:pt x="0" y="51"/>
                    <a:pt x="22" y="24"/>
                    <a:pt x="31" y="0"/>
                  </a:cubicBezTo>
                  <a:cubicBezTo>
                    <a:pt x="37" y="29"/>
                    <a:pt x="8" y="49"/>
                    <a:pt x="4" y="78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Freeform 76"/>
            <p:cNvSpPr/>
            <p:nvPr/>
          </p:nvSpPr>
          <p:spPr bwMode="auto">
            <a:xfrm>
              <a:off x="-1217613" y="2100263"/>
              <a:ext cx="271463" cy="752475"/>
            </a:xfrm>
            <a:custGeom>
              <a:avLst/>
              <a:gdLst>
                <a:gd name="T0" fmla="*/ 78 w 91"/>
                <a:gd name="T1" fmla="*/ 135 h 252"/>
                <a:gd name="T2" fmla="*/ 66 w 91"/>
                <a:gd name="T3" fmla="*/ 135 h 252"/>
                <a:gd name="T4" fmla="*/ 33 w 91"/>
                <a:gd name="T5" fmla="*/ 252 h 252"/>
                <a:gd name="T6" fmla="*/ 0 w 91"/>
                <a:gd name="T7" fmla="*/ 213 h 252"/>
                <a:gd name="T8" fmla="*/ 48 w 91"/>
                <a:gd name="T9" fmla="*/ 87 h 252"/>
                <a:gd name="T10" fmla="*/ 69 w 91"/>
                <a:gd name="T11" fmla="*/ 0 h 252"/>
                <a:gd name="T12" fmla="*/ 78 w 91"/>
                <a:gd name="T13" fmla="*/ 135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252">
                  <a:moveTo>
                    <a:pt x="78" y="135"/>
                  </a:moveTo>
                  <a:cubicBezTo>
                    <a:pt x="74" y="135"/>
                    <a:pt x="70" y="135"/>
                    <a:pt x="66" y="135"/>
                  </a:cubicBezTo>
                  <a:cubicBezTo>
                    <a:pt x="48" y="166"/>
                    <a:pt x="29" y="198"/>
                    <a:pt x="33" y="252"/>
                  </a:cubicBezTo>
                  <a:cubicBezTo>
                    <a:pt x="20" y="241"/>
                    <a:pt x="12" y="225"/>
                    <a:pt x="0" y="213"/>
                  </a:cubicBezTo>
                  <a:cubicBezTo>
                    <a:pt x="25" y="176"/>
                    <a:pt x="55" y="156"/>
                    <a:pt x="48" y="87"/>
                  </a:cubicBezTo>
                  <a:cubicBezTo>
                    <a:pt x="44" y="52"/>
                    <a:pt x="26" y="8"/>
                    <a:pt x="69" y="0"/>
                  </a:cubicBezTo>
                  <a:cubicBezTo>
                    <a:pt x="86" y="37"/>
                    <a:pt x="91" y="91"/>
                    <a:pt x="78" y="13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Freeform 77"/>
            <p:cNvSpPr/>
            <p:nvPr/>
          </p:nvSpPr>
          <p:spPr bwMode="auto">
            <a:xfrm>
              <a:off x="-8824913" y="2655888"/>
              <a:ext cx="39688" cy="138113"/>
            </a:xfrm>
            <a:custGeom>
              <a:avLst/>
              <a:gdLst>
                <a:gd name="T0" fmla="*/ 4 w 13"/>
                <a:gd name="T1" fmla="*/ 0 h 46"/>
                <a:gd name="T2" fmla="*/ 13 w 13"/>
                <a:gd name="T3" fmla="*/ 27 h 46"/>
                <a:gd name="T4" fmla="*/ 4 w 13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46">
                  <a:moveTo>
                    <a:pt x="4" y="0"/>
                  </a:moveTo>
                  <a:cubicBezTo>
                    <a:pt x="13" y="3"/>
                    <a:pt x="0" y="38"/>
                    <a:pt x="13" y="27"/>
                  </a:cubicBezTo>
                  <a:cubicBezTo>
                    <a:pt x="2" y="46"/>
                    <a:pt x="4" y="12"/>
                    <a:pt x="4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Freeform 78"/>
            <p:cNvSpPr/>
            <p:nvPr/>
          </p:nvSpPr>
          <p:spPr bwMode="auto">
            <a:xfrm>
              <a:off x="-5713413" y="2136775"/>
              <a:ext cx="411163" cy="519113"/>
            </a:xfrm>
            <a:custGeom>
              <a:avLst/>
              <a:gdLst>
                <a:gd name="T0" fmla="*/ 138 w 138"/>
                <a:gd name="T1" fmla="*/ 63 h 174"/>
                <a:gd name="T2" fmla="*/ 60 w 138"/>
                <a:gd name="T3" fmla="*/ 174 h 174"/>
                <a:gd name="T4" fmla="*/ 96 w 138"/>
                <a:gd name="T5" fmla="*/ 96 h 174"/>
                <a:gd name="T6" fmla="*/ 120 w 138"/>
                <a:gd name="T7" fmla="*/ 21 h 174"/>
                <a:gd name="T8" fmla="*/ 0 w 138"/>
                <a:gd name="T9" fmla="*/ 174 h 174"/>
                <a:gd name="T10" fmla="*/ 24 w 138"/>
                <a:gd name="T11" fmla="*/ 96 h 174"/>
                <a:gd name="T12" fmla="*/ 129 w 138"/>
                <a:gd name="T13" fmla="*/ 0 h 174"/>
                <a:gd name="T14" fmla="*/ 138 w 138"/>
                <a:gd name="T15" fmla="*/ 27 h 174"/>
                <a:gd name="T16" fmla="*/ 138 w 138"/>
                <a:gd name="T17" fmla="*/ 6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74">
                  <a:moveTo>
                    <a:pt x="138" y="63"/>
                  </a:moveTo>
                  <a:cubicBezTo>
                    <a:pt x="129" y="117"/>
                    <a:pt x="104" y="155"/>
                    <a:pt x="60" y="174"/>
                  </a:cubicBezTo>
                  <a:cubicBezTo>
                    <a:pt x="37" y="146"/>
                    <a:pt x="78" y="126"/>
                    <a:pt x="96" y="96"/>
                  </a:cubicBezTo>
                  <a:cubicBezTo>
                    <a:pt x="111" y="71"/>
                    <a:pt x="118" y="50"/>
                    <a:pt x="120" y="21"/>
                  </a:cubicBezTo>
                  <a:cubicBezTo>
                    <a:pt x="97" y="89"/>
                    <a:pt x="60" y="143"/>
                    <a:pt x="0" y="174"/>
                  </a:cubicBezTo>
                  <a:cubicBezTo>
                    <a:pt x="20" y="152"/>
                    <a:pt x="16" y="123"/>
                    <a:pt x="24" y="96"/>
                  </a:cubicBezTo>
                  <a:cubicBezTo>
                    <a:pt x="40" y="46"/>
                    <a:pt x="86" y="22"/>
                    <a:pt x="129" y="0"/>
                  </a:cubicBezTo>
                  <a:cubicBezTo>
                    <a:pt x="136" y="5"/>
                    <a:pt x="136" y="17"/>
                    <a:pt x="138" y="27"/>
                  </a:cubicBezTo>
                  <a:cubicBezTo>
                    <a:pt x="138" y="39"/>
                    <a:pt x="138" y="51"/>
                    <a:pt x="138" y="6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Freeform 79"/>
            <p:cNvSpPr/>
            <p:nvPr/>
          </p:nvSpPr>
          <p:spPr bwMode="auto">
            <a:xfrm>
              <a:off x="-9296401" y="2154238"/>
              <a:ext cx="758825" cy="958850"/>
            </a:xfrm>
            <a:custGeom>
              <a:avLst/>
              <a:gdLst>
                <a:gd name="T0" fmla="*/ 162 w 254"/>
                <a:gd name="T1" fmla="*/ 168 h 321"/>
                <a:gd name="T2" fmla="*/ 129 w 254"/>
                <a:gd name="T3" fmla="*/ 57 h 321"/>
                <a:gd name="T4" fmla="*/ 153 w 254"/>
                <a:gd name="T5" fmla="*/ 228 h 321"/>
                <a:gd name="T6" fmla="*/ 129 w 254"/>
                <a:gd name="T7" fmla="*/ 177 h 321"/>
                <a:gd name="T8" fmla="*/ 141 w 254"/>
                <a:gd name="T9" fmla="*/ 243 h 321"/>
                <a:gd name="T10" fmla="*/ 150 w 254"/>
                <a:gd name="T11" fmla="*/ 243 h 321"/>
                <a:gd name="T12" fmla="*/ 114 w 254"/>
                <a:gd name="T13" fmla="*/ 273 h 321"/>
                <a:gd name="T14" fmla="*/ 57 w 254"/>
                <a:gd name="T15" fmla="*/ 141 h 321"/>
                <a:gd name="T16" fmla="*/ 108 w 254"/>
                <a:gd name="T17" fmla="*/ 276 h 321"/>
                <a:gd name="T18" fmla="*/ 72 w 254"/>
                <a:gd name="T19" fmla="*/ 321 h 321"/>
                <a:gd name="T20" fmla="*/ 45 w 254"/>
                <a:gd name="T21" fmla="*/ 99 h 321"/>
                <a:gd name="T22" fmla="*/ 108 w 254"/>
                <a:gd name="T23" fmla="*/ 147 h 321"/>
                <a:gd name="T24" fmla="*/ 102 w 254"/>
                <a:gd name="T25" fmla="*/ 0 h 321"/>
                <a:gd name="T26" fmla="*/ 171 w 254"/>
                <a:gd name="T27" fmla="*/ 195 h 321"/>
                <a:gd name="T28" fmla="*/ 162 w 254"/>
                <a:gd name="T29" fmla="*/ 16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4" h="321">
                  <a:moveTo>
                    <a:pt x="162" y="168"/>
                  </a:moveTo>
                  <a:cubicBezTo>
                    <a:pt x="160" y="122"/>
                    <a:pt x="145" y="89"/>
                    <a:pt x="129" y="57"/>
                  </a:cubicBezTo>
                  <a:cubicBezTo>
                    <a:pt x="117" y="119"/>
                    <a:pt x="166" y="175"/>
                    <a:pt x="153" y="228"/>
                  </a:cubicBezTo>
                  <a:cubicBezTo>
                    <a:pt x="145" y="211"/>
                    <a:pt x="135" y="196"/>
                    <a:pt x="129" y="177"/>
                  </a:cubicBezTo>
                  <a:cubicBezTo>
                    <a:pt x="125" y="195"/>
                    <a:pt x="143" y="217"/>
                    <a:pt x="141" y="243"/>
                  </a:cubicBezTo>
                  <a:cubicBezTo>
                    <a:pt x="142" y="247"/>
                    <a:pt x="145" y="242"/>
                    <a:pt x="150" y="243"/>
                  </a:cubicBezTo>
                  <a:cubicBezTo>
                    <a:pt x="143" y="258"/>
                    <a:pt x="130" y="267"/>
                    <a:pt x="114" y="273"/>
                  </a:cubicBezTo>
                  <a:cubicBezTo>
                    <a:pt x="85" y="239"/>
                    <a:pt x="71" y="190"/>
                    <a:pt x="57" y="141"/>
                  </a:cubicBezTo>
                  <a:cubicBezTo>
                    <a:pt x="57" y="191"/>
                    <a:pt x="83" y="241"/>
                    <a:pt x="108" y="276"/>
                  </a:cubicBezTo>
                  <a:cubicBezTo>
                    <a:pt x="99" y="294"/>
                    <a:pt x="83" y="305"/>
                    <a:pt x="72" y="321"/>
                  </a:cubicBezTo>
                  <a:cubicBezTo>
                    <a:pt x="13" y="282"/>
                    <a:pt x="0" y="163"/>
                    <a:pt x="45" y="99"/>
                  </a:cubicBezTo>
                  <a:cubicBezTo>
                    <a:pt x="75" y="106"/>
                    <a:pt x="87" y="131"/>
                    <a:pt x="108" y="147"/>
                  </a:cubicBezTo>
                  <a:cubicBezTo>
                    <a:pt x="88" y="109"/>
                    <a:pt x="85" y="44"/>
                    <a:pt x="102" y="0"/>
                  </a:cubicBezTo>
                  <a:cubicBezTo>
                    <a:pt x="161" y="28"/>
                    <a:pt x="254" y="119"/>
                    <a:pt x="171" y="195"/>
                  </a:cubicBezTo>
                  <a:cubicBezTo>
                    <a:pt x="158" y="206"/>
                    <a:pt x="171" y="171"/>
                    <a:pt x="162" y="16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Freeform 80"/>
            <p:cNvSpPr/>
            <p:nvPr/>
          </p:nvSpPr>
          <p:spPr bwMode="auto">
            <a:xfrm>
              <a:off x="-7235826" y="2198688"/>
              <a:ext cx="444500" cy="511175"/>
            </a:xfrm>
            <a:custGeom>
              <a:avLst/>
              <a:gdLst>
                <a:gd name="T0" fmla="*/ 141 w 149"/>
                <a:gd name="T1" fmla="*/ 0 h 171"/>
                <a:gd name="T2" fmla="*/ 120 w 149"/>
                <a:gd name="T3" fmla="*/ 99 h 171"/>
                <a:gd name="T4" fmla="*/ 54 w 149"/>
                <a:gd name="T5" fmla="*/ 165 h 171"/>
                <a:gd name="T6" fmla="*/ 120 w 149"/>
                <a:gd name="T7" fmla="*/ 33 h 171"/>
                <a:gd name="T8" fmla="*/ 39 w 149"/>
                <a:gd name="T9" fmla="*/ 171 h 171"/>
                <a:gd name="T10" fmla="*/ 27 w 149"/>
                <a:gd name="T11" fmla="*/ 135 h 171"/>
                <a:gd name="T12" fmla="*/ 0 w 149"/>
                <a:gd name="T13" fmla="*/ 147 h 171"/>
                <a:gd name="T14" fmla="*/ 141 w 149"/>
                <a:gd name="T1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71">
                  <a:moveTo>
                    <a:pt x="141" y="0"/>
                  </a:moveTo>
                  <a:cubicBezTo>
                    <a:pt x="149" y="37"/>
                    <a:pt x="140" y="75"/>
                    <a:pt x="120" y="99"/>
                  </a:cubicBezTo>
                  <a:cubicBezTo>
                    <a:pt x="89" y="112"/>
                    <a:pt x="64" y="131"/>
                    <a:pt x="54" y="165"/>
                  </a:cubicBezTo>
                  <a:cubicBezTo>
                    <a:pt x="60" y="117"/>
                    <a:pt x="94" y="71"/>
                    <a:pt x="120" y="33"/>
                  </a:cubicBezTo>
                  <a:cubicBezTo>
                    <a:pt x="88" y="62"/>
                    <a:pt x="57" y="118"/>
                    <a:pt x="39" y="171"/>
                  </a:cubicBezTo>
                  <a:cubicBezTo>
                    <a:pt x="32" y="162"/>
                    <a:pt x="28" y="150"/>
                    <a:pt x="27" y="135"/>
                  </a:cubicBezTo>
                  <a:cubicBezTo>
                    <a:pt x="17" y="128"/>
                    <a:pt x="13" y="147"/>
                    <a:pt x="0" y="147"/>
                  </a:cubicBezTo>
                  <a:cubicBezTo>
                    <a:pt x="18" y="69"/>
                    <a:pt x="78" y="33"/>
                    <a:pt x="141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Freeform 81"/>
            <p:cNvSpPr>
              <a:spLocks noEditPoints="1"/>
            </p:cNvSpPr>
            <p:nvPr/>
          </p:nvSpPr>
          <p:spPr bwMode="auto">
            <a:xfrm>
              <a:off x="-6353176" y="2190750"/>
              <a:ext cx="717550" cy="928688"/>
            </a:xfrm>
            <a:custGeom>
              <a:avLst/>
              <a:gdLst>
                <a:gd name="T0" fmla="*/ 121 w 240"/>
                <a:gd name="T1" fmla="*/ 180 h 311"/>
                <a:gd name="T2" fmla="*/ 202 w 240"/>
                <a:gd name="T3" fmla="*/ 0 h 311"/>
                <a:gd name="T4" fmla="*/ 151 w 240"/>
                <a:gd name="T5" fmla="*/ 192 h 311"/>
                <a:gd name="T6" fmla="*/ 199 w 240"/>
                <a:gd name="T7" fmla="*/ 54 h 311"/>
                <a:gd name="T8" fmla="*/ 109 w 240"/>
                <a:gd name="T9" fmla="*/ 216 h 311"/>
                <a:gd name="T10" fmla="*/ 103 w 240"/>
                <a:gd name="T11" fmla="*/ 279 h 311"/>
                <a:gd name="T12" fmla="*/ 94 w 240"/>
                <a:gd name="T13" fmla="*/ 273 h 311"/>
                <a:gd name="T14" fmla="*/ 55 w 240"/>
                <a:gd name="T15" fmla="*/ 300 h 311"/>
                <a:gd name="T16" fmla="*/ 40 w 240"/>
                <a:gd name="T17" fmla="*/ 195 h 311"/>
                <a:gd name="T18" fmla="*/ 13 w 240"/>
                <a:gd name="T19" fmla="*/ 207 h 311"/>
                <a:gd name="T20" fmla="*/ 82 w 240"/>
                <a:gd name="T21" fmla="*/ 81 h 311"/>
                <a:gd name="T22" fmla="*/ 115 w 240"/>
                <a:gd name="T23" fmla="*/ 156 h 311"/>
                <a:gd name="T24" fmla="*/ 115 w 240"/>
                <a:gd name="T25" fmla="*/ 198 h 311"/>
                <a:gd name="T26" fmla="*/ 121 w 240"/>
                <a:gd name="T27" fmla="*/ 180 h 311"/>
                <a:gd name="T28" fmla="*/ 64 w 240"/>
                <a:gd name="T29" fmla="*/ 177 h 311"/>
                <a:gd name="T30" fmla="*/ 73 w 240"/>
                <a:gd name="T31" fmla="*/ 261 h 311"/>
                <a:gd name="T32" fmla="*/ 64 w 240"/>
                <a:gd name="T33" fmla="*/ 126 h 311"/>
                <a:gd name="T34" fmla="*/ 64 w 240"/>
                <a:gd name="T35" fmla="*/ 147 h 311"/>
                <a:gd name="T36" fmla="*/ 64 w 240"/>
                <a:gd name="T37" fmla="*/ 17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0" h="311">
                  <a:moveTo>
                    <a:pt x="121" y="180"/>
                  </a:moveTo>
                  <a:cubicBezTo>
                    <a:pt x="136" y="108"/>
                    <a:pt x="159" y="44"/>
                    <a:pt x="202" y="0"/>
                  </a:cubicBezTo>
                  <a:cubicBezTo>
                    <a:pt x="240" y="68"/>
                    <a:pt x="221" y="173"/>
                    <a:pt x="151" y="192"/>
                  </a:cubicBezTo>
                  <a:cubicBezTo>
                    <a:pt x="165" y="156"/>
                    <a:pt x="198" y="113"/>
                    <a:pt x="199" y="54"/>
                  </a:cubicBezTo>
                  <a:cubicBezTo>
                    <a:pt x="180" y="117"/>
                    <a:pt x="154" y="189"/>
                    <a:pt x="109" y="216"/>
                  </a:cubicBezTo>
                  <a:cubicBezTo>
                    <a:pt x="102" y="232"/>
                    <a:pt x="96" y="257"/>
                    <a:pt x="103" y="279"/>
                  </a:cubicBezTo>
                  <a:cubicBezTo>
                    <a:pt x="99" y="278"/>
                    <a:pt x="98" y="274"/>
                    <a:pt x="94" y="273"/>
                  </a:cubicBezTo>
                  <a:cubicBezTo>
                    <a:pt x="91" y="291"/>
                    <a:pt x="78" y="311"/>
                    <a:pt x="55" y="300"/>
                  </a:cubicBezTo>
                  <a:cubicBezTo>
                    <a:pt x="57" y="258"/>
                    <a:pt x="49" y="226"/>
                    <a:pt x="40" y="195"/>
                  </a:cubicBezTo>
                  <a:cubicBezTo>
                    <a:pt x="26" y="194"/>
                    <a:pt x="25" y="206"/>
                    <a:pt x="13" y="207"/>
                  </a:cubicBezTo>
                  <a:cubicBezTo>
                    <a:pt x="0" y="136"/>
                    <a:pt x="52" y="121"/>
                    <a:pt x="82" y="81"/>
                  </a:cubicBezTo>
                  <a:cubicBezTo>
                    <a:pt x="95" y="104"/>
                    <a:pt x="112" y="123"/>
                    <a:pt x="115" y="156"/>
                  </a:cubicBezTo>
                  <a:cubicBezTo>
                    <a:pt x="115" y="170"/>
                    <a:pt x="115" y="184"/>
                    <a:pt x="115" y="198"/>
                  </a:cubicBezTo>
                  <a:cubicBezTo>
                    <a:pt x="119" y="194"/>
                    <a:pt x="121" y="188"/>
                    <a:pt x="121" y="180"/>
                  </a:cubicBezTo>
                  <a:close/>
                  <a:moveTo>
                    <a:pt x="64" y="177"/>
                  </a:moveTo>
                  <a:cubicBezTo>
                    <a:pt x="65" y="207"/>
                    <a:pt x="65" y="238"/>
                    <a:pt x="73" y="261"/>
                  </a:cubicBezTo>
                  <a:cubicBezTo>
                    <a:pt x="71" y="217"/>
                    <a:pt x="69" y="157"/>
                    <a:pt x="64" y="126"/>
                  </a:cubicBezTo>
                  <a:cubicBezTo>
                    <a:pt x="64" y="133"/>
                    <a:pt x="64" y="140"/>
                    <a:pt x="64" y="147"/>
                  </a:cubicBezTo>
                  <a:cubicBezTo>
                    <a:pt x="59" y="150"/>
                    <a:pt x="59" y="174"/>
                    <a:pt x="64" y="17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Freeform 82"/>
            <p:cNvSpPr/>
            <p:nvPr/>
          </p:nvSpPr>
          <p:spPr bwMode="auto">
            <a:xfrm>
              <a:off x="-2335213" y="2190750"/>
              <a:ext cx="247650" cy="438150"/>
            </a:xfrm>
            <a:custGeom>
              <a:avLst/>
              <a:gdLst>
                <a:gd name="T0" fmla="*/ 35 w 83"/>
                <a:gd name="T1" fmla="*/ 126 h 147"/>
                <a:gd name="T2" fmla="*/ 35 w 83"/>
                <a:gd name="T3" fmla="*/ 147 h 147"/>
                <a:gd name="T4" fmla="*/ 47 w 83"/>
                <a:gd name="T5" fmla="*/ 0 h 147"/>
                <a:gd name="T6" fmla="*/ 83 w 83"/>
                <a:gd name="T7" fmla="*/ 69 h 147"/>
                <a:gd name="T8" fmla="*/ 44 w 83"/>
                <a:gd name="T9" fmla="*/ 129 h 147"/>
                <a:gd name="T10" fmla="*/ 44 w 83"/>
                <a:gd name="T11" fmla="*/ 66 h 147"/>
                <a:gd name="T12" fmla="*/ 47 w 83"/>
                <a:gd name="T13" fmla="*/ 36 h 147"/>
                <a:gd name="T14" fmla="*/ 41 w 83"/>
                <a:gd name="T15" fmla="*/ 60 h 147"/>
                <a:gd name="T16" fmla="*/ 38 w 83"/>
                <a:gd name="T17" fmla="*/ 96 h 147"/>
                <a:gd name="T18" fmla="*/ 35 w 83"/>
                <a:gd name="T19" fmla="*/ 12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147">
                  <a:moveTo>
                    <a:pt x="35" y="126"/>
                  </a:moveTo>
                  <a:cubicBezTo>
                    <a:pt x="35" y="133"/>
                    <a:pt x="35" y="140"/>
                    <a:pt x="35" y="147"/>
                  </a:cubicBezTo>
                  <a:cubicBezTo>
                    <a:pt x="0" y="110"/>
                    <a:pt x="7" y="26"/>
                    <a:pt x="47" y="0"/>
                  </a:cubicBezTo>
                  <a:cubicBezTo>
                    <a:pt x="60" y="22"/>
                    <a:pt x="73" y="44"/>
                    <a:pt x="83" y="69"/>
                  </a:cubicBezTo>
                  <a:cubicBezTo>
                    <a:pt x="67" y="86"/>
                    <a:pt x="51" y="103"/>
                    <a:pt x="44" y="129"/>
                  </a:cubicBezTo>
                  <a:cubicBezTo>
                    <a:pt x="36" y="112"/>
                    <a:pt x="48" y="89"/>
                    <a:pt x="44" y="66"/>
                  </a:cubicBezTo>
                  <a:cubicBezTo>
                    <a:pt x="51" y="62"/>
                    <a:pt x="45" y="45"/>
                    <a:pt x="47" y="36"/>
                  </a:cubicBezTo>
                  <a:cubicBezTo>
                    <a:pt x="42" y="41"/>
                    <a:pt x="43" y="52"/>
                    <a:pt x="41" y="60"/>
                  </a:cubicBezTo>
                  <a:cubicBezTo>
                    <a:pt x="41" y="73"/>
                    <a:pt x="36" y="81"/>
                    <a:pt x="38" y="96"/>
                  </a:cubicBezTo>
                  <a:cubicBezTo>
                    <a:pt x="31" y="100"/>
                    <a:pt x="37" y="117"/>
                    <a:pt x="35" y="12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Freeform 83"/>
            <p:cNvSpPr/>
            <p:nvPr/>
          </p:nvSpPr>
          <p:spPr bwMode="auto">
            <a:xfrm>
              <a:off x="-7191376" y="2252663"/>
              <a:ext cx="115888" cy="161925"/>
            </a:xfrm>
            <a:custGeom>
              <a:avLst/>
              <a:gdLst>
                <a:gd name="T0" fmla="*/ 27 w 39"/>
                <a:gd name="T1" fmla="*/ 0 h 54"/>
                <a:gd name="T2" fmla="*/ 39 w 39"/>
                <a:gd name="T3" fmla="*/ 27 h 54"/>
                <a:gd name="T4" fmla="*/ 3 w 39"/>
                <a:gd name="T5" fmla="*/ 54 h 54"/>
                <a:gd name="T6" fmla="*/ 27 w 39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4">
                  <a:moveTo>
                    <a:pt x="27" y="0"/>
                  </a:moveTo>
                  <a:cubicBezTo>
                    <a:pt x="38" y="2"/>
                    <a:pt x="34" y="19"/>
                    <a:pt x="39" y="27"/>
                  </a:cubicBezTo>
                  <a:cubicBezTo>
                    <a:pt x="25" y="34"/>
                    <a:pt x="13" y="43"/>
                    <a:pt x="3" y="54"/>
                  </a:cubicBezTo>
                  <a:cubicBezTo>
                    <a:pt x="0" y="37"/>
                    <a:pt x="22" y="19"/>
                    <a:pt x="27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Freeform 84"/>
            <p:cNvSpPr/>
            <p:nvPr/>
          </p:nvSpPr>
          <p:spPr bwMode="auto">
            <a:xfrm>
              <a:off x="-1833563" y="2181225"/>
              <a:ext cx="69850" cy="107950"/>
            </a:xfrm>
            <a:custGeom>
              <a:avLst/>
              <a:gdLst>
                <a:gd name="T0" fmla="*/ 14 w 23"/>
                <a:gd name="T1" fmla="*/ 0 h 36"/>
                <a:gd name="T2" fmla="*/ 8 w 23"/>
                <a:gd name="T3" fmla="*/ 36 h 36"/>
                <a:gd name="T4" fmla="*/ 14 w 23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6">
                  <a:moveTo>
                    <a:pt x="14" y="0"/>
                  </a:moveTo>
                  <a:cubicBezTo>
                    <a:pt x="23" y="12"/>
                    <a:pt x="6" y="21"/>
                    <a:pt x="8" y="36"/>
                  </a:cubicBezTo>
                  <a:cubicBezTo>
                    <a:pt x="0" y="26"/>
                    <a:pt x="16" y="14"/>
                    <a:pt x="14" y="0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Freeform 85"/>
            <p:cNvSpPr/>
            <p:nvPr/>
          </p:nvSpPr>
          <p:spPr bwMode="auto">
            <a:xfrm>
              <a:off x="-2262188" y="2271713"/>
              <a:ext cx="363538" cy="600075"/>
            </a:xfrm>
            <a:custGeom>
              <a:avLst/>
              <a:gdLst>
                <a:gd name="T0" fmla="*/ 65 w 122"/>
                <a:gd name="T1" fmla="*/ 147 h 201"/>
                <a:gd name="T2" fmla="*/ 38 w 122"/>
                <a:gd name="T3" fmla="*/ 201 h 201"/>
                <a:gd name="T4" fmla="*/ 116 w 122"/>
                <a:gd name="T5" fmla="*/ 0 h 201"/>
                <a:gd name="T6" fmla="*/ 122 w 122"/>
                <a:gd name="T7" fmla="*/ 39 h 201"/>
                <a:gd name="T8" fmla="*/ 122 w 122"/>
                <a:gd name="T9" fmla="*/ 90 h 201"/>
                <a:gd name="T10" fmla="*/ 53 w 122"/>
                <a:gd name="T11" fmla="*/ 195 h 201"/>
                <a:gd name="T12" fmla="*/ 68 w 122"/>
                <a:gd name="T13" fmla="*/ 147 h 201"/>
                <a:gd name="T14" fmla="*/ 77 w 122"/>
                <a:gd name="T15" fmla="*/ 123 h 201"/>
                <a:gd name="T16" fmla="*/ 65 w 122"/>
                <a:gd name="T17" fmla="*/ 14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01">
                  <a:moveTo>
                    <a:pt x="65" y="147"/>
                  </a:moveTo>
                  <a:cubicBezTo>
                    <a:pt x="55" y="164"/>
                    <a:pt x="54" y="190"/>
                    <a:pt x="38" y="201"/>
                  </a:cubicBezTo>
                  <a:cubicBezTo>
                    <a:pt x="0" y="118"/>
                    <a:pt x="65" y="40"/>
                    <a:pt x="116" y="0"/>
                  </a:cubicBezTo>
                  <a:cubicBezTo>
                    <a:pt x="121" y="10"/>
                    <a:pt x="122" y="24"/>
                    <a:pt x="122" y="39"/>
                  </a:cubicBezTo>
                  <a:cubicBezTo>
                    <a:pt x="122" y="56"/>
                    <a:pt x="122" y="73"/>
                    <a:pt x="122" y="90"/>
                  </a:cubicBezTo>
                  <a:cubicBezTo>
                    <a:pt x="117" y="143"/>
                    <a:pt x="90" y="174"/>
                    <a:pt x="53" y="195"/>
                  </a:cubicBezTo>
                  <a:cubicBezTo>
                    <a:pt x="56" y="177"/>
                    <a:pt x="66" y="166"/>
                    <a:pt x="68" y="147"/>
                  </a:cubicBezTo>
                  <a:cubicBezTo>
                    <a:pt x="72" y="140"/>
                    <a:pt x="77" y="134"/>
                    <a:pt x="77" y="123"/>
                  </a:cubicBezTo>
                  <a:cubicBezTo>
                    <a:pt x="70" y="128"/>
                    <a:pt x="69" y="139"/>
                    <a:pt x="65" y="1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Freeform 86"/>
            <p:cNvSpPr/>
            <p:nvPr/>
          </p:nvSpPr>
          <p:spPr bwMode="auto">
            <a:xfrm>
              <a:off x="-1647826" y="2271713"/>
              <a:ext cx="277813" cy="555625"/>
            </a:xfrm>
            <a:custGeom>
              <a:avLst/>
              <a:gdLst>
                <a:gd name="T0" fmla="*/ 0 w 93"/>
                <a:gd name="T1" fmla="*/ 48 h 186"/>
                <a:gd name="T2" fmla="*/ 9 w 93"/>
                <a:gd name="T3" fmla="*/ 6 h 186"/>
                <a:gd name="T4" fmla="*/ 42 w 93"/>
                <a:gd name="T5" fmla="*/ 78 h 186"/>
                <a:gd name="T6" fmla="*/ 15 w 93"/>
                <a:gd name="T7" fmla="*/ 0 h 186"/>
                <a:gd name="T8" fmla="*/ 93 w 93"/>
                <a:gd name="T9" fmla="*/ 117 h 186"/>
                <a:gd name="T10" fmla="*/ 66 w 93"/>
                <a:gd name="T11" fmla="*/ 111 h 186"/>
                <a:gd name="T12" fmla="*/ 66 w 93"/>
                <a:gd name="T13" fmla="*/ 141 h 186"/>
                <a:gd name="T14" fmla="*/ 63 w 93"/>
                <a:gd name="T15" fmla="*/ 186 h 186"/>
                <a:gd name="T16" fmla="*/ 42 w 93"/>
                <a:gd name="T17" fmla="*/ 108 h 186"/>
                <a:gd name="T18" fmla="*/ 9 w 93"/>
                <a:gd name="T19" fmla="*/ 126 h 186"/>
                <a:gd name="T20" fmla="*/ 0 w 93"/>
                <a:gd name="T21" fmla="*/ 90 h 186"/>
                <a:gd name="T22" fmla="*/ 0 w 93"/>
                <a:gd name="T23" fmla="*/ 4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186">
                  <a:moveTo>
                    <a:pt x="0" y="48"/>
                  </a:moveTo>
                  <a:cubicBezTo>
                    <a:pt x="0" y="31"/>
                    <a:pt x="8" y="22"/>
                    <a:pt x="9" y="6"/>
                  </a:cubicBezTo>
                  <a:cubicBezTo>
                    <a:pt x="16" y="34"/>
                    <a:pt x="21" y="64"/>
                    <a:pt x="42" y="78"/>
                  </a:cubicBezTo>
                  <a:cubicBezTo>
                    <a:pt x="32" y="53"/>
                    <a:pt x="21" y="29"/>
                    <a:pt x="15" y="0"/>
                  </a:cubicBezTo>
                  <a:cubicBezTo>
                    <a:pt x="55" y="25"/>
                    <a:pt x="91" y="54"/>
                    <a:pt x="93" y="117"/>
                  </a:cubicBezTo>
                  <a:cubicBezTo>
                    <a:pt x="85" y="114"/>
                    <a:pt x="65" y="123"/>
                    <a:pt x="66" y="111"/>
                  </a:cubicBezTo>
                  <a:cubicBezTo>
                    <a:pt x="59" y="117"/>
                    <a:pt x="70" y="129"/>
                    <a:pt x="66" y="141"/>
                  </a:cubicBezTo>
                  <a:cubicBezTo>
                    <a:pt x="64" y="155"/>
                    <a:pt x="70" y="177"/>
                    <a:pt x="63" y="186"/>
                  </a:cubicBezTo>
                  <a:cubicBezTo>
                    <a:pt x="57" y="159"/>
                    <a:pt x="48" y="135"/>
                    <a:pt x="42" y="108"/>
                  </a:cubicBezTo>
                  <a:cubicBezTo>
                    <a:pt x="31" y="114"/>
                    <a:pt x="23" y="123"/>
                    <a:pt x="9" y="126"/>
                  </a:cubicBezTo>
                  <a:cubicBezTo>
                    <a:pt x="6" y="114"/>
                    <a:pt x="1" y="104"/>
                    <a:pt x="0" y="90"/>
                  </a:cubicBezTo>
                  <a:cubicBezTo>
                    <a:pt x="0" y="76"/>
                    <a:pt x="0" y="62"/>
                    <a:pt x="0" y="4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Freeform 87"/>
            <p:cNvSpPr/>
            <p:nvPr/>
          </p:nvSpPr>
          <p:spPr bwMode="auto">
            <a:xfrm>
              <a:off x="-6540501" y="2271713"/>
              <a:ext cx="53975" cy="177800"/>
            </a:xfrm>
            <a:custGeom>
              <a:avLst/>
              <a:gdLst>
                <a:gd name="T0" fmla="*/ 7 w 18"/>
                <a:gd name="T1" fmla="*/ 60 h 60"/>
                <a:gd name="T2" fmla="*/ 10 w 18"/>
                <a:gd name="T3" fmla="*/ 0 h 60"/>
                <a:gd name="T4" fmla="*/ 10 w 18"/>
                <a:gd name="T5" fmla="*/ 60 h 60"/>
                <a:gd name="T6" fmla="*/ 7 w 18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60">
                  <a:moveTo>
                    <a:pt x="7" y="60"/>
                  </a:moveTo>
                  <a:cubicBezTo>
                    <a:pt x="0" y="40"/>
                    <a:pt x="7" y="19"/>
                    <a:pt x="10" y="0"/>
                  </a:cubicBezTo>
                  <a:cubicBezTo>
                    <a:pt x="18" y="16"/>
                    <a:pt x="6" y="38"/>
                    <a:pt x="10" y="60"/>
                  </a:cubicBezTo>
                  <a:cubicBezTo>
                    <a:pt x="9" y="60"/>
                    <a:pt x="8" y="60"/>
                    <a:pt x="7" y="60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Freeform 89"/>
            <p:cNvSpPr/>
            <p:nvPr/>
          </p:nvSpPr>
          <p:spPr bwMode="auto">
            <a:xfrm>
              <a:off x="-4373563" y="2316163"/>
              <a:ext cx="423863" cy="617538"/>
            </a:xfrm>
            <a:custGeom>
              <a:avLst/>
              <a:gdLst>
                <a:gd name="T0" fmla="*/ 73 w 142"/>
                <a:gd name="T1" fmla="*/ 195 h 207"/>
                <a:gd name="T2" fmla="*/ 73 w 142"/>
                <a:gd name="T3" fmla="*/ 207 h 207"/>
                <a:gd name="T4" fmla="*/ 52 w 142"/>
                <a:gd name="T5" fmla="*/ 0 h 207"/>
                <a:gd name="T6" fmla="*/ 88 w 142"/>
                <a:gd name="T7" fmla="*/ 192 h 207"/>
                <a:gd name="T8" fmla="*/ 79 w 142"/>
                <a:gd name="T9" fmla="*/ 168 h 207"/>
                <a:gd name="T10" fmla="*/ 73 w 142"/>
                <a:gd name="T11" fmla="*/ 141 h 207"/>
                <a:gd name="T12" fmla="*/ 73 w 142"/>
                <a:gd name="T13" fmla="*/ 19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207">
                  <a:moveTo>
                    <a:pt x="73" y="195"/>
                  </a:moveTo>
                  <a:cubicBezTo>
                    <a:pt x="73" y="199"/>
                    <a:pt x="73" y="203"/>
                    <a:pt x="73" y="207"/>
                  </a:cubicBezTo>
                  <a:cubicBezTo>
                    <a:pt x="35" y="161"/>
                    <a:pt x="0" y="60"/>
                    <a:pt x="52" y="0"/>
                  </a:cubicBezTo>
                  <a:cubicBezTo>
                    <a:pt x="74" y="60"/>
                    <a:pt x="142" y="125"/>
                    <a:pt x="88" y="192"/>
                  </a:cubicBezTo>
                  <a:cubicBezTo>
                    <a:pt x="83" y="186"/>
                    <a:pt x="82" y="176"/>
                    <a:pt x="79" y="168"/>
                  </a:cubicBezTo>
                  <a:cubicBezTo>
                    <a:pt x="78" y="158"/>
                    <a:pt x="73" y="152"/>
                    <a:pt x="73" y="141"/>
                  </a:cubicBezTo>
                  <a:cubicBezTo>
                    <a:pt x="68" y="152"/>
                    <a:pt x="76" y="176"/>
                    <a:pt x="73" y="19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Freeform 90"/>
            <p:cNvSpPr/>
            <p:nvPr/>
          </p:nvSpPr>
          <p:spPr bwMode="auto">
            <a:xfrm>
              <a:off x="-3241676" y="2333625"/>
              <a:ext cx="384175" cy="573088"/>
            </a:xfrm>
            <a:custGeom>
              <a:avLst/>
              <a:gdLst>
                <a:gd name="T0" fmla="*/ 0 w 129"/>
                <a:gd name="T1" fmla="*/ 39 h 192"/>
                <a:gd name="T2" fmla="*/ 9 w 129"/>
                <a:gd name="T3" fmla="*/ 0 h 192"/>
                <a:gd name="T4" fmla="*/ 129 w 129"/>
                <a:gd name="T5" fmla="*/ 192 h 192"/>
                <a:gd name="T6" fmla="*/ 30 w 129"/>
                <a:gd name="T7" fmla="*/ 57 h 192"/>
                <a:gd name="T8" fmla="*/ 99 w 129"/>
                <a:gd name="T9" fmla="*/ 180 h 192"/>
                <a:gd name="T10" fmla="*/ 0 w 129"/>
                <a:gd name="T11" fmla="*/ 69 h 192"/>
                <a:gd name="T12" fmla="*/ 0 w 129"/>
                <a:gd name="T13" fmla="*/ 3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92">
                  <a:moveTo>
                    <a:pt x="0" y="39"/>
                  </a:moveTo>
                  <a:cubicBezTo>
                    <a:pt x="2" y="25"/>
                    <a:pt x="6" y="13"/>
                    <a:pt x="9" y="0"/>
                  </a:cubicBezTo>
                  <a:cubicBezTo>
                    <a:pt x="55" y="58"/>
                    <a:pt x="127" y="90"/>
                    <a:pt x="129" y="192"/>
                  </a:cubicBezTo>
                  <a:cubicBezTo>
                    <a:pt x="84" y="159"/>
                    <a:pt x="66" y="99"/>
                    <a:pt x="30" y="57"/>
                  </a:cubicBezTo>
                  <a:cubicBezTo>
                    <a:pt x="43" y="108"/>
                    <a:pt x="80" y="135"/>
                    <a:pt x="99" y="180"/>
                  </a:cubicBezTo>
                  <a:cubicBezTo>
                    <a:pt x="42" y="167"/>
                    <a:pt x="3" y="136"/>
                    <a:pt x="0" y="69"/>
                  </a:cubicBezTo>
                  <a:cubicBezTo>
                    <a:pt x="0" y="59"/>
                    <a:pt x="0" y="49"/>
                    <a:pt x="0" y="3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Freeform 91"/>
            <p:cNvSpPr/>
            <p:nvPr/>
          </p:nvSpPr>
          <p:spPr bwMode="auto">
            <a:xfrm>
              <a:off x="-1863726" y="2370138"/>
              <a:ext cx="161925" cy="142875"/>
            </a:xfrm>
            <a:custGeom>
              <a:avLst/>
              <a:gdLst>
                <a:gd name="T0" fmla="*/ 0 w 54"/>
                <a:gd name="T1" fmla="*/ 48 h 48"/>
                <a:gd name="T2" fmla="*/ 54 w 54"/>
                <a:gd name="T3" fmla="*/ 0 h 48"/>
                <a:gd name="T4" fmla="*/ 51 w 54"/>
                <a:gd name="T5" fmla="*/ 0 h 48"/>
                <a:gd name="T6" fmla="*/ 3 w 54"/>
                <a:gd name="T7" fmla="*/ 48 h 48"/>
                <a:gd name="T8" fmla="*/ 0 w 54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8">
                  <a:moveTo>
                    <a:pt x="0" y="48"/>
                  </a:moveTo>
                  <a:cubicBezTo>
                    <a:pt x="17" y="33"/>
                    <a:pt x="35" y="3"/>
                    <a:pt x="54" y="0"/>
                  </a:cubicBezTo>
                  <a:cubicBezTo>
                    <a:pt x="53" y="0"/>
                    <a:pt x="52" y="0"/>
                    <a:pt x="51" y="0"/>
                  </a:cubicBezTo>
                  <a:cubicBezTo>
                    <a:pt x="34" y="15"/>
                    <a:pt x="18" y="31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Freeform 92"/>
            <p:cNvSpPr/>
            <p:nvPr/>
          </p:nvSpPr>
          <p:spPr bwMode="auto">
            <a:xfrm>
              <a:off x="-1854201" y="2300288"/>
              <a:ext cx="158750" cy="227013"/>
            </a:xfrm>
            <a:custGeom>
              <a:avLst/>
              <a:gdLst>
                <a:gd name="T0" fmla="*/ 0 w 53"/>
                <a:gd name="T1" fmla="*/ 71 h 76"/>
                <a:gd name="T2" fmla="*/ 48 w 53"/>
                <a:gd name="T3" fmla="*/ 23 h 76"/>
                <a:gd name="T4" fmla="*/ 48 w 53"/>
                <a:gd name="T5" fmla="*/ 47 h 76"/>
                <a:gd name="T6" fmla="*/ 45 w 53"/>
                <a:gd name="T7" fmla="*/ 47 h 76"/>
                <a:gd name="T8" fmla="*/ 3 w 53"/>
                <a:gd name="T9" fmla="*/ 71 h 76"/>
                <a:gd name="T10" fmla="*/ 0 w 53"/>
                <a:gd name="T11" fmla="*/ 7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76">
                  <a:moveTo>
                    <a:pt x="0" y="71"/>
                  </a:moveTo>
                  <a:cubicBezTo>
                    <a:pt x="15" y="54"/>
                    <a:pt x="31" y="38"/>
                    <a:pt x="48" y="23"/>
                  </a:cubicBezTo>
                  <a:cubicBezTo>
                    <a:pt x="43" y="28"/>
                    <a:pt x="51" y="36"/>
                    <a:pt x="48" y="47"/>
                  </a:cubicBezTo>
                  <a:cubicBezTo>
                    <a:pt x="47" y="47"/>
                    <a:pt x="46" y="47"/>
                    <a:pt x="45" y="47"/>
                  </a:cubicBezTo>
                  <a:cubicBezTo>
                    <a:pt x="53" y="0"/>
                    <a:pt x="4" y="76"/>
                    <a:pt x="3" y="71"/>
                  </a:cubicBezTo>
                  <a:cubicBezTo>
                    <a:pt x="2" y="71"/>
                    <a:pt x="1" y="71"/>
                    <a:pt x="0" y="71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Freeform 93"/>
            <p:cNvSpPr/>
            <p:nvPr/>
          </p:nvSpPr>
          <p:spPr bwMode="auto">
            <a:xfrm>
              <a:off x="-7808913" y="2530475"/>
              <a:ext cx="485775" cy="433388"/>
            </a:xfrm>
            <a:custGeom>
              <a:avLst/>
              <a:gdLst>
                <a:gd name="T0" fmla="*/ 141 w 163"/>
                <a:gd name="T1" fmla="*/ 0 h 145"/>
                <a:gd name="T2" fmla="*/ 39 w 163"/>
                <a:gd name="T3" fmla="*/ 141 h 145"/>
                <a:gd name="T4" fmla="*/ 126 w 163"/>
                <a:gd name="T5" fmla="*/ 36 h 145"/>
                <a:gd name="T6" fmla="*/ 0 w 163"/>
                <a:gd name="T7" fmla="*/ 138 h 145"/>
                <a:gd name="T8" fmla="*/ 141 w 163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45">
                  <a:moveTo>
                    <a:pt x="141" y="0"/>
                  </a:moveTo>
                  <a:cubicBezTo>
                    <a:pt x="163" y="79"/>
                    <a:pt x="120" y="145"/>
                    <a:pt x="39" y="141"/>
                  </a:cubicBezTo>
                  <a:cubicBezTo>
                    <a:pt x="73" y="111"/>
                    <a:pt x="103" y="77"/>
                    <a:pt x="126" y="36"/>
                  </a:cubicBezTo>
                  <a:cubicBezTo>
                    <a:pt x="95" y="69"/>
                    <a:pt x="55" y="119"/>
                    <a:pt x="0" y="138"/>
                  </a:cubicBezTo>
                  <a:cubicBezTo>
                    <a:pt x="20" y="65"/>
                    <a:pt x="72" y="24"/>
                    <a:pt x="141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Freeform 94"/>
            <p:cNvSpPr/>
            <p:nvPr/>
          </p:nvSpPr>
          <p:spPr bwMode="auto">
            <a:xfrm>
              <a:off x="-7358063" y="2530475"/>
              <a:ext cx="125413" cy="215900"/>
            </a:xfrm>
            <a:custGeom>
              <a:avLst/>
              <a:gdLst>
                <a:gd name="T0" fmla="*/ 32 w 42"/>
                <a:gd name="T1" fmla="*/ 27 h 72"/>
                <a:gd name="T2" fmla="*/ 5 w 42"/>
                <a:gd name="T3" fmla="*/ 72 h 72"/>
                <a:gd name="T4" fmla="*/ 29 w 42"/>
                <a:gd name="T5" fmla="*/ 0 h 72"/>
                <a:gd name="T6" fmla="*/ 32 w 42"/>
                <a:gd name="T7" fmla="*/ 2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2">
                  <a:moveTo>
                    <a:pt x="32" y="27"/>
                  </a:moveTo>
                  <a:cubicBezTo>
                    <a:pt x="42" y="51"/>
                    <a:pt x="15" y="59"/>
                    <a:pt x="5" y="72"/>
                  </a:cubicBezTo>
                  <a:cubicBezTo>
                    <a:pt x="2" y="49"/>
                    <a:pt x="0" y="1"/>
                    <a:pt x="29" y="0"/>
                  </a:cubicBezTo>
                  <a:cubicBezTo>
                    <a:pt x="31" y="8"/>
                    <a:pt x="25" y="24"/>
                    <a:pt x="32" y="2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Freeform 95"/>
            <p:cNvSpPr/>
            <p:nvPr/>
          </p:nvSpPr>
          <p:spPr bwMode="auto">
            <a:xfrm>
              <a:off x="-7207251" y="2557463"/>
              <a:ext cx="409575" cy="708025"/>
            </a:xfrm>
            <a:custGeom>
              <a:avLst/>
              <a:gdLst>
                <a:gd name="T0" fmla="*/ 83 w 137"/>
                <a:gd name="T1" fmla="*/ 48 h 237"/>
                <a:gd name="T2" fmla="*/ 53 w 137"/>
                <a:gd name="T3" fmla="*/ 216 h 237"/>
                <a:gd name="T4" fmla="*/ 11 w 137"/>
                <a:gd name="T5" fmla="*/ 237 h 237"/>
                <a:gd name="T6" fmla="*/ 23 w 137"/>
                <a:gd name="T7" fmla="*/ 207 h 237"/>
                <a:gd name="T8" fmla="*/ 35 w 137"/>
                <a:gd name="T9" fmla="*/ 120 h 237"/>
                <a:gd name="T10" fmla="*/ 35 w 137"/>
                <a:gd name="T11" fmla="*/ 84 h 237"/>
                <a:gd name="T12" fmla="*/ 101 w 137"/>
                <a:gd name="T13" fmla="*/ 0 h 237"/>
                <a:gd name="T14" fmla="*/ 107 w 137"/>
                <a:gd name="T15" fmla="*/ 192 h 237"/>
                <a:gd name="T16" fmla="*/ 59 w 137"/>
                <a:gd name="T17" fmla="*/ 210 h 237"/>
                <a:gd name="T18" fmla="*/ 86 w 137"/>
                <a:gd name="T19" fmla="*/ 66 h 237"/>
                <a:gd name="T20" fmla="*/ 89 w 137"/>
                <a:gd name="T21" fmla="*/ 36 h 237"/>
                <a:gd name="T22" fmla="*/ 83 w 137"/>
                <a:gd name="T23" fmla="*/ 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7" h="237">
                  <a:moveTo>
                    <a:pt x="83" y="48"/>
                  </a:moveTo>
                  <a:cubicBezTo>
                    <a:pt x="65" y="96"/>
                    <a:pt x="55" y="152"/>
                    <a:pt x="53" y="216"/>
                  </a:cubicBezTo>
                  <a:cubicBezTo>
                    <a:pt x="36" y="220"/>
                    <a:pt x="28" y="233"/>
                    <a:pt x="11" y="237"/>
                  </a:cubicBezTo>
                  <a:cubicBezTo>
                    <a:pt x="16" y="228"/>
                    <a:pt x="16" y="214"/>
                    <a:pt x="23" y="207"/>
                  </a:cubicBezTo>
                  <a:cubicBezTo>
                    <a:pt x="0" y="178"/>
                    <a:pt x="30" y="148"/>
                    <a:pt x="35" y="120"/>
                  </a:cubicBezTo>
                  <a:cubicBezTo>
                    <a:pt x="37" y="109"/>
                    <a:pt x="33" y="95"/>
                    <a:pt x="35" y="84"/>
                  </a:cubicBezTo>
                  <a:cubicBezTo>
                    <a:pt x="43" y="45"/>
                    <a:pt x="81" y="22"/>
                    <a:pt x="101" y="0"/>
                  </a:cubicBezTo>
                  <a:cubicBezTo>
                    <a:pt x="137" y="58"/>
                    <a:pt x="114" y="119"/>
                    <a:pt x="107" y="192"/>
                  </a:cubicBezTo>
                  <a:cubicBezTo>
                    <a:pt x="89" y="196"/>
                    <a:pt x="77" y="206"/>
                    <a:pt x="59" y="210"/>
                  </a:cubicBezTo>
                  <a:cubicBezTo>
                    <a:pt x="73" y="167"/>
                    <a:pt x="82" y="119"/>
                    <a:pt x="86" y="66"/>
                  </a:cubicBezTo>
                  <a:cubicBezTo>
                    <a:pt x="93" y="62"/>
                    <a:pt x="87" y="45"/>
                    <a:pt x="89" y="36"/>
                  </a:cubicBezTo>
                  <a:cubicBezTo>
                    <a:pt x="83" y="36"/>
                    <a:pt x="87" y="46"/>
                    <a:pt x="83" y="4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Freeform 96"/>
            <p:cNvSpPr/>
            <p:nvPr/>
          </p:nvSpPr>
          <p:spPr bwMode="auto">
            <a:xfrm>
              <a:off x="-6161088" y="2566988"/>
              <a:ext cx="26988" cy="403225"/>
            </a:xfrm>
            <a:custGeom>
              <a:avLst/>
              <a:gdLst>
                <a:gd name="T0" fmla="*/ 0 w 9"/>
                <a:gd name="T1" fmla="*/ 21 h 135"/>
                <a:gd name="T2" fmla="*/ 0 w 9"/>
                <a:gd name="T3" fmla="*/ 0 h 135"/>
                <a:gd name="T4" fmla="*/ 9 w 9"/>
                <a:gd name="T5" fmla="*/ 135 h 135"/>
                <a:gd name="T6" fmla="*/ 0 w 9"/>
                <a:gd name="T7" fmla="*/ 51 h 135"/>
                <a:gd name="T8" fmla="*/ 0 w 9"/>
                <a:gd name="T9" fmla="*/ 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5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5" y="31"/>
                    <a:pt x="7" y="91"/>
                    <a:pt x="9" y="135"/>
                  </a:cubicBezTo>
                  <a:cubicBezTo>
                    <a:pt x="1" y="112"/>
                    <a:pt x="1" y="81"/>
                    <a:pt x="0" y="51"/>
                  </a:cubicBezTo>
                  <a:cubicBezTo>
                    <a:pt x="0" y="41"/>
                    <a:pt x="0" y="31"/>
                    <a:pt x="0" y="21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Freeform 97"/>
            <p:cNvSpPr/>
            <p:nvPr/>
          </p:nvSpPr>
          <p:spPr bwMode="auto">
            <a:xfrm>
              <a:off x="-6018213" y="2655888"/>
              <a:ext cx="508000" cy="439738"/>
            </a:xfrm>
            <a:custGeom>
              <a:avLst/>
              <a:gdLst>
                <a:gd name="T0" fmla="*/ 90 w 170"/>
                <a:gd name="T1" fmla="*/ 147 h 147"/>
                <a:gd name="T2" fmla="*/ 66 w 170"/>
                <a:gd name="T3" fmla="*/ 114 h 147"/>
                <a:gd name="T4" fmla="*/ 117 w 170"/>
                <a:gd name="T5" fmla="*/ 36 h 147"/>
                <a:gd name="T6" fmla="*/ 63 w 170"/>
                <a:gd name="T7" fmla="*/ 102 h 147"/>
                <a:gd name="T8" fmla="*/ 45 w 170"/>
                <a:gd name="T9" fmla="*/ 72 h 147"/>
                <a:gd name="T10" fmla="*/ 0 w 170"/>
                <a:gd name="T11" fmla="*/ 108 h 147"/>
                <a:gd name="T12" fmla="*/ 150 w 170"/>
                <a:gd name="T13" fmla="*/ 0 h 147"/>
                <a:gd name="T14" fmla="*/ 90 w 170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47">
                  <a:moveTo>
                    <a:pt x="90" y="147"/>
                  </a:moveTo>
                  <a:cubicBezTo>
                    <a:pt x="77" y="141"/>
                    <a:pt x="76" y="123"/>
                    <a:pt x="66" y="114"/>
                  </a:cubicBezTo>
                  <a:cubicBezTo>
                    <a:pt x="83" y="88"/>
                    <a:pt x="109" y="71"/>
                    <a:pt x="117" y="36"/>
                  </a:cubicBezTo>
                  <a:cubicBezTo>
                    <a:pt x="100" y="47"/>
                    <a:pt x="82" y="83"/>
                    <a:pt x="63" y="102"/>
                  </a:cubicBezTo>
                  <a:cubicBezTo>
                    <a:pt x="56" y="93"/>
                    <a:pt x="49" y="84"/>
                    <a:pt x="45" y="72"/>
                  </a:cubicBezTo>
                  <a:cubicBezTo>
                    <a:pt x="26" y="78"/>
                    <a:pt x="14" y="107"/>
                    <a:pt x="0" y="108"/>
                  </a:cubicBezTo>
                  <a:cubicBezTo>
                    <a:pt x="8" y="30"/>
                    <a:pt x="93" y="29"/>
                    <a:pt x="150" y="0"/>
                  </a:cubicBezTo>
                  <a:cubicBezTo>
                    <a:pt x="170" y="68"/>
                    <a:pt x="139" y="129"/>
                    <a:pt x="90" y="1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Freeform 98"/>
            <p:cNvSpPr/>
            <p:nvPr/>
          </p:nvSpPr>
          <p:spPr bwMode="auto">
            <a:xfrm>
              <a:off x="-7580313" y="2655888"/>
              <a:ext cx="473075" cy="538163"/>
            </a:xfrm>
            <a:custGeom>
              <a:avLst/>
              <a:gdLst>
                <a:gd name="T0" fmla="*/ 25 w 158"/>
                <a:gd name="T1" fmla="*/ 180 h 180"/>
                <a:gd name="T2" fmla="*/ 46 w 158"/>
                <a:gd name="T3" fmla="*/ 156 h 180"/>
                <a:gd name="T4" fmla="*/ 112 w 158"/>
                <a:gd name="T5" fmla="*/ 54 h 180"/>
                <a:gd name="T6" fmla="*/ 1 w 158"/>
                <a:gd name="T7" fmla="*/ 177 h 180"/>
                <a:gd name="T8" fmla="*/ 16 w 158"/>
                <a:gd name="T9" fmla="*/ 102 h 180"/>
                <a:gd name="T10" fmla="*/ 136 w 158"/>
                <a:gd name="T11" fmla="*/ 0 h 180"/>
                <a:gd name="T12" fmla="*/ 25 w 158"/>
                <a:gd name="T13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80">
                  <a:moveTo>
                    <a:pt x="25" y="180"/>
                  </a:moveTo>
                  <a:cubicBezTo>
                    <a:pt x="16" y="172"/>
                    <a:pt x="41" y="161"/>
                    <a:pt x="46" y="156"/>
                  </a:cubicBezTo>
                  <a:cubicBezTo>
                    <a:pt x="72" y="130"/>
                    <a:pt x="95" y="89"/>
                    <a:pt x="112" y="54"/>
                  </a:cubicBezTo>
                  <a:cubicBezTo>
                    <a:pt x="77" y="85"/>
                    <a:pt x="36" y="136"/>
                    <a:pt x="1" y="177"/>
                  </a:cubicBezTo>
                  <a:cubicBezTo>
                    <a:pt x="0" y="158"/>
                    <a:pt x="19" y="133"/>
                    <a:pt x="16" y="102"/>
                  </a:cubicBezTo>
                  <a:cubicBezTo>
                    <a:pt x="74" y="86"/>
                    <a:pt x="85" y="23"/>
                    <a:pt x="136" y="0"/>
                  </a:cubicBezTo>
                  <a:cubicBezTo>
                    <a:pt x="158" y="97"/>
                    <a:pt x="116" y="177"/>
                    <a:pt x="25" y="18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Freeform 99"/>
            <p:cNvSpPr/>
            <p:nvPr/>
          </p:nvSpPr>
          <p:spPr bwMode="auto">
            <a:xfrm>
              <a:off x="-1935163" y="2665413"/>
              <a:ext cx="496888" cy="549275"/>
            </a:xfrm>
            <a:custGeom>
              <a:avLst/>
              <a:gdLst>
                <a:gd name="T0" fmla="*/ 27 w 166"/>
                <a:gd name="T1" fmla="*/ 177 h 184"/>
                <a:gd name="T2" fmla="*/ 111 w 166"/>
                <a:gd name="T3" fmla="*/ 57 h 184"/>
                <a:gd name="T4" fmla="*/ 0 w 166"/>
                <a:gd name="T5" fmla="*/ 171 h 184"/>
                <a:gd name="T6" fmla="*/ 132 w 166"/>
                <a:gd name="T7" fmla="*/ 0 h 184"/>
                <a:gd name="T8" fmla="*/ 48 w 166"/>
                <a:gd name="T9" fmla="*/ 180 h 184"/>
                <a:gd name="T10" fmla="*/ 27 w 166"/>
                <a:gd name="T11" fmla="*/ 17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84">
                  <a:moveTo>
                    <a:pt x="27" y="177"/>
                  </a:moveTo>
                  <a:cubicBezTo>
                    <a:pt x="70" y="152"/>
                    <a:pt x="96" y="110"/>
                    <a:pt x="111" y="57"/>
                  </a:cubicBezTo>
                  <a:cubicBezTo>
                    <a:pt x="81" y="90"/>
                    <a:pt x="66" y="164"/>
                    <a:pt x="0" y="171"/>
                  </a:cubicBezTo>
                  <a:cubicBezTo>
                    <a:pt x="49" y="119"/>
                    <a:pt x="53" y="22"/>
                    <a:pt x="132" y="0"/>
                  </a:cubicBezTo>
                  <a:cubicBezTo>
                    <a:pt x="166" y="86"/>
                    <a:pt x="124" y="162"/>
                    <a:pt x="48" y="180"/>
                  </a:cubicBezTo>
                  <a:cubicBezTo>
                    <a:pt x="42" y="178"/>
                    <a:pt x="28" y="184"/>
                    <a:pt x="27" y="17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Freeform 100"/>
            <p:cNvSpPr/>
            <p:nvPr/>
          </p:nvSpPr>
          <p:spPr bwMode="auto">
            <a:xfrm>
              <a:off x="-3367088" y="2701925"/>
              <a:ext cx="214313" cy="376238"/>
            </a:xfrm>
            <a:custGeom>
              <a:avLst/>
              <a:gdLst>
                <a:gd name="T0" fmla="*/ 9 w 72"/>
                <a:gd name="T1" fmla="*/ 30 h 126"/>
                <a:gd name="T2" fmla="*/ 9 w 72"/>
                <a:gd name="T3" fmla="*/ 15 h 126"/>
                <a:gd name="T4" fmla="*/ 24 w 72"/>
                <a:gd name="T5" fmla="*/ 18 h 126"/>
                <a:gd name="T6" fmla="*/ 39 w 72"/>
                <a:gd name="T7" fmla="*/ 0 h 126"/>
                <a:gd name="T8" fmla="*/ 72 w 72"/>
                <a:gd name="T9" fmla="*/ 39 h 126"/>
                <a:gd name="T10" fmla="*/ 33 w 72"/>
                <a:gd name="T11" fmla="*/ 42 h 126"/>
                <a:gd name="T12" fmla="*/ 60 w 72"/>
                <a:gd name="T13" fmla="*/ 126 h 126"/>
                <a:gd name="T14" fmla="*/ 0 w 72"/>
                <a:gd name="T15" fmla="*/ 102 h 126"/>
                <a:gd name="T16" fmla="*/ 9 w 72"/>
                <a:gd name="T17" fmla="*/ 66 h 126"/>
                <a:gd name="T18" fmla="*/ 9 w 72"/>
                <a:gd name="T19" fmla="*/ 3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126">
                  <a:moveTo>
                    <a:pt x="9" y="30"/>
                  </a:moveTo>
                  <a:cubicBezTo>
                    <a:pt x="9" y="25"/>
                    <a:pt x="9" y="20"/>
                    <a:pt x="9" y="15"/>
                  </a:cubicBezTo>
                  <a:cubicBezTo>
                    <a:pt x="17" y="13"/>
                    <a:pt x="17" y="19"/>
                    <a:pt x="24" y="18"/>
                  </a:cubicBezTo>
                  <a:cubicBezTo>
                    <a:pt x="27" y="10"/>
                    <a:pt x="32" y="4"/>
                    <a:pt x="39" y="0"/>
                  </a:cubicBezTo>
                  <a:cubicBezTo>
                    <a:pt x="50" y="13"/>
                    <a:pt x="53" y="34"/>
                    <a:pt x="72" y="39"/>
                  </a:cubicBezTo>
                  <a:cubicBezTo>
                    <a:pt x="65" y="46"/>
                    <a:pt x="45" y="40"/>
                    <a:pt x="33" y="42"/>
                  </a:cubicBezTo>
                  <a:cubicBezTo>
                    <a:pt x="33" y="79"/>
                    <a:pt x="49" y="100"/>
                    <a:pt x="60" y="126"/>
                  </a:cubicBezTo>
                  <a:cubicBezTo>
                    <a:pt x="40" y="118"/>
                    <a:pt x="25" y="105"/>
                    <a:pt x="0" y="102"/>
                  </a:cubicBezTo>
                  <a:cubicBezTo>
                    <a:pt x="2" y="89"/>
                    <a:pt x="10" y="82"/>
                    <a:pt x="9" y="66"/>
                  </a:cubicBezTo>
                  <a:cubicBezTo>
                    <a:pt x="14" y="61"/>
                    <a:pt x="14" y="35"/>
                    <a:pt x="9" y="3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Freeform 101"/>
            <p:cNvSpPr/>
            <p:nvPr/>
          </p:nvSpPr>
          <p:spPr bwMode="auto">
            <a:xfrm>
              <a:off x="-8507413" y="2727325"/>
              <a:ext cx="512763" cy="754063"/>
            </a:xfrm>
            <a:custGeom>
              <a:avLst/>
              <a:gdLst>
                <a:gd name="T0" fmla="*/ 0 w 172"/>
                <a:gd name="T1" fmla="*/ 96 h 252"/>
                <a:gd name="T2" fmla="*/ 39 w 172"/>
                <a:gd name="T3" fmla="*/ 0 h 252"/>
                <a:gd name="T4" fmla="*/ 78 w 172"/>
                <a:gd name="T5" fmla="*/ 246 h 252"/>
                <a:gd name="T6" fmla="*/ 51 w 172"/>
                <a:gd name="T7" fmla="*/ 111 h 252"/>
                <a:gd name="T8" fmla="*/ 48 w 172"/>
                <a:gd name="T9" fmla="*/ 75 h 252"/>
                <a:gd name="T10" fmla="*/ 45 w 172"/>
                <a:gd name="T11" fmla="*/ 36 h 252"/>
                <a:gd name="T12" fmla="*/ 45 w 172"/>
                <a:gd name="T13" fmla="*/ 75 h 252"/>
                <a:gd name="T14" fmla="*/ 48 w 172"/>
                <a:gd name="T15" fmla="*/ 120 h 252"/>
                <a:gd name="T16" fmla="*/ 72 w 172"/>
                <a:gd name="T17" fmla="*/ 252 h 252"/>
                <a:gd name="T18" fmla="*/ 0 w 172"/>
                <a:gd name="T19" fmla="*/ 126 h 252"/>
                <a:gd name="T20" fmla="*/ 0 w 172"/>
                <a:gd name="T21" fmla="*/ 9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252">
                  <a:moveTo>
                    <a:pt x="0" y="96"/>
                  </a:moveTo>
                  <a:cubicBezTo>
                    <a:pt x="3" y="54"/>
                    <a:pt x="22" y="28"/>
                    <a:pt x="39" y="0"/>
                  </a:cubicBezTo>
                  <a:cubicBezTo>
                    <a:pt x="111" y="35"/>
                    <a:pt x="172" y="190"/>
                    <a:pt x="78" y="246"/>
                  </a:cubicBezTo>
                  <a:cubicBezTo>
                    <a:pt x="71" y="199"/>
                    <a:pt x="58" y="158"/>
                    <a:pt x="51" y="111"/>
                  </a:cubicBezTo>
                  <a:cubicBezTo>
                    <a:pt x="53" y="96"/>
                    <a:pt x="47" y="89"/>
                    <a:pt x="48" y="75"/>
                  </a:cubicBezTo>
                  <a:cubicBezTo>
                    <a:pt x="50" y="59"/>
                    <a:pt x="44" y="51"/>
                    <a:pt x="45" y="36"/>
                  </a:cubicBezTo>
                  <a:cubicBezTo>
                    <a:pt x="38" y="44"/>
                    <a:pt x="42" y="67"/>
                    <a:pt x="45" y="75"/>
                  </a:cubicBezTo>
                  <a:cubicBezTo>
                    <a:pt x="44" y="92"/>
                    <a:pt x="46" y="106"/>
                    <a:pt x="48" y="120"/>
                  </a:cubicBezTo>
                  <a:cubicBezTo>
                    <a:pt x="55" y="165"/>
                    <a:pt x="64" y="208"/>
                    <a:pt x="72" y="252"/>
                  </a:cubicBezTo>
                  <a:cubicBezTo>
                    <a:pt x="31" y="227"/>
                    <a:pt x="7" y="185"/>
                    <a:pt x="0" y="126"/>
                  </a:cubicBezTo>
                  <a:cubicBezTo>
                    <a:pt x="0" y="116"/>
                    <a:pt x="0" y="106"/>
                    <a:pt x="0" y="9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Freeform 102"/>
            <p:cNvSpPr/>
            <p:nvPr/>
          </p:nvSpPr>
          <p:spPr bwMode="auto">
            <a:xfrm>
              <a:off x="-2257426" y="2746375"/>
              <a:ext cx="477838" cy="457200"/>
            </a:xfrm>
            <a:custGeom>
              <a:avLst/>
              <a:gdLst>
                <a:gd name="T0" fmla="*/ 72 w 160"/>
                <a:gd name="T1" fmla="*/ 105 h 153"/>
                <a:gd name="T2" fmla="*/ 0 w 160"/>
                <a:gd name="T3" fmla="*/ 153 h 153"/>
                <a:gd name="T4" fmla="*/ 36 w 160"/>
                <a:gd name="T5" fmla="*/ 72 h 153"/>
                <a:gd name="T6" fmla="*/ 141 w 160"/>
                <a:gd name="T7" fmla="*/ 0 h 153"/>
                <a:gd name="T8" fmla="*/ 15 w 160"/>
                <a:gd name="T9" fmla="*/ 153 h 153"/>
                <a:gd name="T10" fmla="*/ 66 w 160"/>
                <a:gd name="T11" fmla="*/ 114 h 153"/>
                <a:gd name="T12" fmla="*/ 114 w 160"/>
                <a:gd name="T13" fmla="*/ 57 h 153"/>
                <a:gd name="T14" fmla="*/ 72 w 160"/>
                <a:gd name="T15" fmla="*/ 10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3">
                  <a:moveTo>
                    <a:pt x="72" y="105"/>
                  </a:moveTo>
                  <a:cubicBezTo>
                    <a:pt x="49" y="122"/>
                    <a:pt x="26" y="139"/>
                    <a:pt x="0" y="153"/>
                  </a:cubicBezTo>
                  <a:cubicBezTo>
                    <a:pt x="5" y="131"/>
                    <a:pt x="31" y="104"/>
                    <a:pt x="36" y="72"/>
                  </a:cubicBezTo>
                  <a:cubicBezTo>
                    <a:pt x="72" y="49"/>
                    <a:pt x="98" y="16"/>
                    <a:pt x="141" y="0"/>
                  </a:cubicBezTo>
                  <a:cubicBezTo>
                    <a:pt x="160" y="103"/>
                    <a:pt x="98" y="143"/>
                    <a:pt x="15" y="153"/>
                  </a:cubicBezTo>
                  <a:cubicBezTo>
                    <a:pt x="31" y="139"/>
                    <a:pt x="52" y="130"/>
                    <a:pt x="66" y="114"/>
                  </a:cubicBezTo>
                  <a:cubicBezTo>
                    <a:pt x="85" y="98"/>
                    <a:pt x="102" y="80"/>
                    <a:pt x="114" y="57"/>
                  </a:cubicBezTo>
                  <a:cubicBezTo>
                    <a:pt x="102" y="63"/>
                    <a:pt x="87" y="92"/>
                    <a:pt x="72" y="10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Freeform 103"/>
            <p:cNvSpPr/>
            <p:nvPr/>
          </p:nvSpPr>
          <p:spPr bwMode="auto">
            <a:xfrm>
              <a:off x="-4271963" y="2763838"/>
              <a:ext cx="536575" cy="555625"/>
            </a:xfrm>
            <a:custGeom>
              <a:avLst/>
              <a:gdLst>
                <a:gd name="T0" fmla="*/ 21 w 180"/>
                <a:gd name="T1" fmla="*/ 186 h 186"/>
                <a:gd name="T2" fmla="*/ 126 w 180"/>
                <a:gd name="T3" fmla="*/ 48 h 186"/>
                <a:gd name="T4" fmla="*/ 0 w 180"/>
                <a:gd name="T5" fmla="*/ 186 h 186"/>
                <a:gd name="T6" fmla="*/ 150 w 180"/>
                <a:gd name="T7" fmla="*/ 0 h 186"/>
                <a:gd name="T8" fmla="*/ 156 w 180"/>
                <a:gd name="T9" fmla="*/ 132 h 186"/>
                <a:gd name="T10" fmla="*/ 21 w 180"/>
                <a:gd name="T11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186">
                  <a:moveTo>
                    <a:pt x="21" y="186"/>
                  </a:moveTo>
                  <a:cubicBezTo>
                    <a:pt x="64" y="148"/>
                    <a:pt x="102" y="105"/>
                    <a:pt x="126" y="48"/>
                  </a:cubicBezTo>
                  <a:cubicBezTo>
                    <a:pt x="87" y="85"/>
                    <a:pt x="64" y="164"/>
                    <a:pt x="0" y="186"/>
                  </a:cubicBezTo>
                  <a:cubicBezTo>
                    <a:pt x="40" y="114"/>
                    <a:pt x="50" y="12"/>
                    <a:pt x="150" y="0"/>
                  </a:cubicBezTo>
                  <a:cubicBezTo>
                    <a:pt x="152" y="49"/>
                    <a:pt x="180" y="97"/>
                    <a:pt x="156" y="132"/>
                  </a:cubicBezTo>
                  <a:cubicBezTo>
                    <a:pt x="133" y="165"/>
                    <a:pt x="72" y="186"/>
                    <a:pt x="21" y="18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Freeform 104"/>
            <p:cNvSpPr/>
            <p:nvPr/>
          </p:nvSpPr>
          <p:spPr bwMode="auto">
            <a:xfrm>
              <a:off x="-546101" y="2773363"/>
              <a:ext cx="115888" cy="322263"/>
            </a:xfrm>
            <a:custGeom>
              <a:avLst/>
              <a:gdLst>
                <a:gd name="T0" fmla="*/ 39 w 39"/>
                <a:gd name="T1" fmla="*/ 57 h 108"/>
                <a:gd name="T2" fmla="*/ 0 w 39"/>
                <a:gd name="T3" fmla="*/ 108 h 108"/>
                <a:gd name="T4" fmla="*/ 33 w 39"/>
                <a:gd name="T5" fmla="*/ 0 h 108"/>
                <a:gd name="T6" fmla="*/ 39 w 39"/>
                <a:gd name="T7" fmla="*/ 24 h 108"/>
                <a:gd name="T8" fmla="*/ 39 w 39"/>
                <a:gd name="T9" fmla="*/ 5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08">
                  <a:moveTo>
                    <a:pt x="39" y="57"/>
                  </a:moveTo>
                  <a:cubicBezTo>
                    <a:pt x="37" y="85"/>
                    <a:pt x="21" y="99"/>
                    <a:pt x="0" y="108"/>
                  </a:cubicBezTo>
                  <a:cubicBezTo>
                    <a:pt x="12" y="73"/>
                    <a:pt x="28" y="42"/>
                    <a:pt x="33" y="0"/>
                  </a:cubicBezTo>
                  <a:cubicBezTo>
                    <a:pt x="38" y="5"/>
                    <a:pt x="39" y="14"/>
                    <a:pt x="39" y="24"/>
                  </a:cubicBezTo>
                  <a:cubicBezTo>
                    <a:pt x="39" y="35"/>
                    <a:pt x="39" y="46"/>
                    <a:pt x="39" y="5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Freeform 105"/>
            <p:cNvSpPr/>
            <p:nvPr/>
          </p:nvSpPr>
          <p:spPr bwMode="auto">
            <a:xfrm>
              <a:off x="-5591176" y="2817813"/>
              <a:ext cx="817563" cy="715963"/>
            </a:xfrm>
            <a:custGeom>
              <a:avLst/>
              <a:gdLst>
                <a:gd name="T0" fmla="*/ 76 w 274"/>
                <a:gd name="T1" fmla="*/ 96 h 240"/>
                <a:gd name="T2" fmla="*/ 10 w 274"/>
                <a:gd name="T3" fmla="*/ 225 h 240"/>
                <a:gd name="T4" fmla="*/ 91 w 274"/>
                <a:gd name="T5" fmla="*/ 0 h 240"/>
                <a:gd name="T6" fmla="*/ 121 w 274"/>
                <a:gd name="T7" fmla="*/ 87 h 240"/>
                <a:gd name="T8" fmla="*/ 121 w 274"/>
                <a:gd name="T9" fmla="*/ 138 h 240"/>
                <a:gd name="T10" fmla="*/ 127 w 274"/>
                <a:gd name="T11" fmla="*/ 126 h 240"/>
                <a:gd name="T12" fmla="*/ 136 w 274"/>
                <a:gd name="T13" fmla="*/ 102 h 240"/>
                <a:gd name="T14" fmla="*/ 172 w 274"/>
                <a:gd name="T15" fmla="*/ 141 h 240"/>
                <a:gd name="T16" fmla="*/ 220 w 274"/>
                <a:gd name="T17" fmla="*/ 102 h 240"/>
                <a:gd name="T18" fmla="*/ 274 w 274"/>
                <a:gd name="T19" fmla="*/ 198 h 240"/>
                <a:gd name="T20" fmla="*/ 118 w 274"/>
                <a:gd name="T21" fmla="*/ 162 h 240"/>
                <a:gd name="T22" fmla="*/ 25 w 274"/>
                <a:gd name="T23" fmla="*/ 231 h 240"/>
                <a:gd name="T24" fmla="*/ 79 w 274"/>
                <a:gd name="T25" fmla="*/ 111 h 240"/>
                <a:gd name="T26" fmla="*/ 82 w 274"/>
                <a:gd name="T27" fmla="*/ 63 h 240"/>
                <a:gd name="T28" fmla="*/ 76 w 274"/>
                <a:gd name="T29" fmla="*/ 9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4" h="240">
                  <a:moveTo>
                    <a:pt x="76" y="96"/>
                  </a:moveTo>
                  <a:cubicBezTo>
                    <a:pt x="68" y="151"/>
                    <a:pt x="46" y="208"/>
                    <a:pt x="10" y="225"/>
                  </a:cubicBezTo>
                  <a:cubicBezTo>
                    <a:pt x="0" y="135"/>
                    <a:pt x="38" y="47"/>
                    <a:pt x="91" y="0"/>
                  </a:cubicBezTo>
                  <a:cubicBezTo>
                    <a:pt x="104" y="26"/>
                    <a:pt x="119" y="50"/>
                    <a:pt x="121" y="87"/>
                  </a:cubicBezTo>
                  <a:cubicBezTo>
                    <a:pt x="121" y="104"/>
                    <a:pt x="121" y="121"/>
                    <a:pt x="121" y="138"/>
                  </a:cubicBezTo>
                  <a:cubicBezTo>
                    <a:pt x="127" y="138"/>
                    <a:pt x="123" y="128"/>
                    <a:pt x="127" y="126"/>
                  </a:cubicBezTo>
                  <a:cubicBezTo>
                    <a:pt x="126" y="114"/>
                    <a:pt x="133" y="110"/>
                    <a:pt x="136" y="102"/>
                  </a:cubicBezTo>
                  <a:cubicBezTo>
                    <a:pt x="150" y="113"/>
                    <a:pt x="157" y="131"/>
                    <a:pt x="172" y="141"/>
                  </a:cubicBezTo>
                  <a:cubicBezTo>
                    <a:pt x="204" y="144"/>
                    <a:pt x="210" y="121"/>
                    <a:pt x="220" y="102"/>
                  </a:cubicBezTo>
                  <a:cubicBezTo>
                    <a:pt x="234" y="138"/>
                    <a:pt x="251" y="171"/>
                    <a:pt x="274" y="198"/>
                  </a:cubicBezTo>
                  <a:cubicBezTo>
                    <a:pt x="225" y="226"/>
                    <a:pt x="119" y="240"/>
                    <a:pt x="118" y="162"/>
                  </a:cubicBezTo>
                  <a:cubicBezTo>
                    <a:pt x="105" y="203"/>
                    <a:pt x="74" y="226"/>
                    <a:pt x="25" y="231"/>
                  </a:cubicBezTo>
                  <a:cubicBezTo>
                    <a:pt x="48" y="196"/>
                    <a:pt x="76" y="166"/>
                    <a:pt x="79" y="111"/>
                  </a:cubicBezTo>
                  <a:cubicBezTo>
                    <a:pt x="86" y="101"/>
                    <a:pt x="80" y="78"/>
                    <a:pt x="82" y="63"/>
                  </a:cubicBezTo>
                  <a:cubicBezTo>
                    <a:pt x="77" y="71"/>
                    <a:pt x="76" y="83"/>
                    <a:pt x="76" y="9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Freeform 106"/>
            <p:cNvSpPr/>
            <p:nvPr/>
          </p:nvSpPr>
          <p:spPr bwMode="auto">
            <a:xfrm>
              <a:off x="-1460501" y="2692400"/>
              <a:ext cx="30163" cy="160338"/>
            </a:xfrm>
            <a:custGeom>
              <a:avLst/>
              <a:gdLst>
                <a:gd name="T0" fmla="*/ 3 w 10"/>
                <a:gd name="T1" fmla="*/ 0 h 54"/>
                <a:gd name="T2" fmla="*/ 6 w 10"/>
                <a:gd name="T3" fmla="*/ 54 h 54"/>
                <a:gd name="T4" fmla="*/ 0 w 10"/>
                <a:gd name="T5" fmla="*/ 45 h 54"/>
                <a:gd name="T6" fmla="*/ 3 w 10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4">
                  <a:moveTo>
                    <a:pt x="3" y="0"/>
                  </a:moveTo>
                  <a:cubicBezTo>
                    <a:pt x="10" y="12"/>
                    <a:pt x="4" y="37"/>
                    <a:pt x="6" y="54"/>
                  </a:cubicBezTo>
                  <a:cubicBezTo>
                    <a:pt x="2" y="53"/>
                    <a:pt x="0" y="50"/>
                    <a:pt x="0" y="45"/>
                  </a:cubicBezTo>
                  <a:cubicBezTo>
                    <a:pt x="7" y="36"/>
                    <a:pt x="1" y="14"/>
                    <a:pt x="3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Freeform 107"/>
            <p:cNvSpPr/>
            <p:nvPr/>
          </p:nvSpPr>
          <p:spPr bwMode="auto">
            <a:xfrm>
              <a:off x="-1450976" y="2828925"/>
              <a:ext cx="44450" cy="104775"/>
            </a:xfrm>
            <a:custGeom>
              <a:avLst/>
              <a:gdLst>
                <a:gd name="T0" fmla="*/ 15 w 15"/>
                <a:gd name="T1" fmla="*/ 35 h 35"/>
                <a:gd name="T2" fmla="*/ 0 w 15"/>
                <a:gd name="T3" fmla="*/ 35 h 35"/>
                <a:gd name="T4" fmla="*/ 12 w 15"/>
                <a:gd name="T5" fmla="*/ 2 h 35"/>
                <a:gd name="T6" fmla="*/ 15 w 15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5">
                  <a:moveTo>
                    <a:pt x="15" y="35"/>
                  </a:moveTo>
                  <a:cubicBezTo>
                    <a:pt x="10" y="35"/>
                    <a:pt x="5" y="35"/>
                    <a:pt x="0" y="35"/>
                  </a:cubicBezTo>
                  <a:cubicBezTo>
                    <a:pt x="0" y="22"/>
                    <a:pt x="7" y="0"/>
                    <a:pt x="12" y="2"/>
                  </a:cubicBezTo>
                  <a:cubicBezTo>
                    <a:pt x="11" y="15"/>
                    <a:pt x="14" y="24"/>
                    <a:pt x="15" y="3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Freeform 108"/>
            <p:cNvSpPr/>
            <p:nvPr/>
          </p:nvSpPr>
          <p:spPr bwMode="auto">
            <a:xfrm>
              <a:off x="-3206751" y="2879725"/>
              <a:ext cx="466725" cy="341313"/>
            </a:xfrm>
            <a:custGeom>
              <a:avLst/>
              <a:gdLst>
                <a:gd name="T0" fmla="*/ 0 w 156"/>
                <a:gd name="T1" fmla="*/ 0 h 114"/>
                <a:gd name="T2" fmla="*/ 120 w 156"/>
                <a:gd name="T3" fmla="*/ 21 h 114"/>
                <a:gd name="T4" fmla="*/ 156 w 156"/>
                <a:gd name="T5" fmla="*/ 102 h 114"/>
                <a:gd name="T6" fmla="*/ 48 w 156"/>
                <a:gd name="T7" fmla="*/ 33 h 114"/>
                <a:gd name="T8" fmla="*/ 141 w 156"/>
                <a:gd name="T9" fmla="*/ 114 h 114"/>
                <a:gd name="T10" fmla="*/ 0 w 156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14">
                  <a:moveTo>
                    <a:pt x="0" y="0"/>
                  </a:moveTo>
                  <a:cubicBezTo>
                    <a:pt x="41" y="6"/>
                    <a:pt x="81" y="13"/>
                    <a:pt x="120" y="21"/>
                  </a:cubicBezTo>
                  <a:cubicBezTo>
                    <a:pt x="129" y="51"/>
                    <a:pt x="144" y="75"/>
                    <a:pt x="156" y="102"/>
                  </a:cubicBezTo>
                  <a:cubicBezTo>
                    <a:pt x="117" y="82"/>
                    <a:pt x="84" y="56"/>
                    <a:pt x="48" y="33"/>
                  </a:cubicBezTo>
                  <a:cubicBezTo>
                    <a:pt x="63" y="64"/>
                    <a:pt x="105" y="94"/>
                    <a:pt x="141" y="114"/>
                  </a:cubicBezTo>
                  <a:cubicBezTo>
                    <a:pt x="68" y="114"/>
                    <a:pt x="9" y="74"/>
                    <a:pt x="0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Freeform 109"/>
            <p:cNvSpPr/>
            <p:nvPr/>
          </p:nvSpPr>
          <p:spPr bwMode="auto">
            <a:xfrm>
              <a:off x="-2060576" y="2916238"/>
              <a:ext cx="144463" cy="169863"/>
            </a:xfrm>
            <a:custGeom>
              <a:avLst/>
              <a:gdLst>
                <a:gd name="T0" fmla="*/ 6 w 48"/>
                <a:gd name="T1" fmla="*/ 48 h 57"/>
                <a:gd name="T2" fmla="*/ 48 w 48"/>
                <a:gd name="T3" fmla="*/ 0 h 57"/>
                <a:gd name="T4" fmla="*/ 0 w 48"/>
                <a:gd name="T5" fmla="*/ 57 h 57"/>
                <a:gd name="T6" fmla="*/ 6 w 48"/>
                <a:gd name="T7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57">
                  <a:moveTo>
                    <a:pt x="6" y="48"/>
                  </a:moveTo>
                  <a:cubicBezTo>
                    <a:pt x="21" y="35"/>
                    <a:pt x="36" y="6"/>
                    <a:pt x="48" y="0"/>
                  </a:cubicBezTo>
                  <a:cubicBezTo>
                    <a:pt x="36" y="23"/>
                    <a:pt x="19" y="41"/>
                    <a:pt x="0" y="57"/>
                  </a:cubicBezTo>
                  <a:cubicBezTo>
                    <a:pt x="1" y="53"/>
                    <a:pt x="5" y="52"/>
                    <a:pt x="6" y="48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Freeform 110"/>
            <p:cNvSpPr/>
            <p:nvPr/>
          </p:nvSpPr>
          <p:spPr bwMode="auto">
            <a:xfrm>
              <a:off x="-7281863" y="3068638"/>
              <a:ext cx="111125" cy="88900"/>
            </a:xfrm>
            <a:custGeom>
              <a:avLst/>
              <a:gdLst>
                <a:gd name="T0" fmla="*/ 30 w 37"/>
                <a:gd name="T1" fmla="*/ 0 h 30"/>
                <a:gd name="T2" fmla="*/ 33 w 37"/>
                <a:gd name="T3" fmla="*/ 27 h 30"/>
                <a:gd name="T4" fmla="*/ 0 w 37"/>
                <a:gd name="T5" fmla="*/ 30 h 30"/>
                <a:gd name="T6" fmla="*/ 30 w 3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0">
                  <a:moveTo>
                    <a:pt x="30" y="0"/>
                  </a:moveTo>
                  <a:cubicBezTo>
                    <a:pt x="37" y="3"/>
                    <a:pt x="31" y="19"/>
                    <a:pt x="33" y="27"/>
                  </a:cubicBezTo>
                  <a:cubicBezTo>
                    <a:pt x="21" y="27"/>
                    <a:pt x="8" y="26"/>
                    <a:pt x="0" y="30"/>
                  </a:cubicBezTo>
                  <a:cubicBezTo>
                    <a:pt x="7" y="17"/>
                    <a:pt x="22" y="12"/>
                    <a:pt x="30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Freeform 111"/>
            <p:cNvSpPr/>
            <p:nvPr/>
          </p:nvSpPr>
          <p:spPr bwMode="auto">
            <a:xfrm>
              <a:off x="-3125788" y="3140075"/>
              <a:ext cx="161925" cy="134938"/>
            </a:xfrm>
            <a:custGeom>
              <a:avLst/>
              <a:gdLst>
                <a:gd name="T0" fmla="*/ 0 w 54"/>
                <a:gd name="T1" fmla="*/ 0 h 45"/>
                <a:gd name="T2" fmla="*/ 54 w 54"/>
                <a:gd name="T3" fmla="*/ 36 h 45"/>
                <a:gd name="T4" fmla="*/ 24 w 54"/>
                <a:gd name="T5" fmla="*/ 45 h 45"/>
                <a:gd name="T6" fmla="*/ 0 w 54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5">
                  <a:moveTo>
                    <a:pt x="0" y="0"/>
                  </a:moveTo>
                  <a:cubicBezTo>
                    <a:pt x="16" y="14"/>
                    <a:pt x="33" y="27"/>
                    <a:pt x="54" y="36"/>
                  </a:cubicBezTo>
                  <a:cubicBezTo>
                    <a:pt x="48" y="43"/>
                    <a:pt x="33" y="41"/>
                    <a:pt x="24" y="45"/>
                  </a:cubicBezTo>
                  <a:cubicBezTo>
                    <a:pt x="17" y="29"/>
                    <a:pt x="8" y="15"/>
                    <a:pt x="0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Freeform 112"/>
            <p:cNvSpPr/>
            <p:nvPr/>
          </p:nvSpPr>
          <p:spPr bwMode="auto">
            <a:xfrm>
              <a:off x="-7618413" y="1697038"/>
              <a:ext cx="257175" cy="528638"/>
            </a:xfrm>
            <a:custGeom>
              <a:avLst/>
              <a:gdLst>
                <a:gd name="T0" fmla="*/ 53 w 86"/>
                <a:gd name="T1" fmla="*/ 108 h 177"/>
                <a:gd name="T2" fmla="*/ 38 w 86"/>
                <a:gd name="T3" fmla="*/ 177 h 177"/>
                <a:gd name="T4" fmla="*/ 74 w 86"/>
                <a:gd name="T5" fmla="*/ 0 h 177"/>
                <a:gd name="T6" fmla="*/ 86 w 86"/>
                <a:gd name="T7" fmla="*/ 72 h 177"/>
                <a:gd name="T8" fmla="*/ 86 w 86"/>
                <a:gd name="T9" fmla="*/ 114 h 177"/>
                <a:gd name="T10" fmla="*/ 53 w 86"/>
                <a:gd name="T11" fmla="*/ 168 h 177"/>
                <a:gd name="T12" fmla="*/ 56 w 86"/>
                <a:gd name="T13" fmla="*/ 117 h 177"/>
                <a:gd name="T14" fmla="*/ 59 w 86"/>
                <a:gd name="T15" fmla="*/ 93 h 177"/>
                <a:gd name="T16" fmla="*/ 53 w 86"/>
                <a:gd name="T17" fmla="*/ 10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177">
                  <a:moveTo>
                    <a:pt x="53" y="108"/>
                  </a:moveTo>
                  <a:cubicBezTo>
                    <a:pt x="48" y="131"/>
                    <a:pt x="42" y="153"/>
                    <a:pt x="38" y="177"/>
                  </a:cubicBezTo>
                  <a:cubicBezTo>
                    <a:pt x="0" y="129"/>
                    <a:pt x="24" y="23"/>
                    <a:pt x="74" y="0"/>
                  </a:cubicBezTo>
                  <a:cubicBezTo>
                    <a:pt x="77" y="25"/>
                    <a:pt x="85" y="45"/>
                    <a:pt x="86" y="72"/>
                  </a:cubicBezTo>
                  <a:cubicBezTo>
                    <a:pt x="86" y="86"/>
                    <a:pt x="86" y="100"/>
                    <a:pt x="86" y="114"/>
                  </a:cubicBezTo>
                  <a:cubicBezTo>
                    <a:pt x="78" y="135"/>
                    <a:pt x="61" y="147"/>
                    <a:pt x="53" y="168"/>
                  </a:cubicBezTo>
                  <a:cubicBezTo>
                    <a:pt x="47" y="156"/>
                    <a:pt x="56" y="133"/>
                    <a:pt x="56" y="117"/>
                  </a:cubicBezTo>
                  <a:cubicBezTo>
                    <a:pt x="63" y="115"/>
                    <a:pt x="57" y="100"/>
                    <a:pt x="59" y="93"/>
                  </a:cubicBezTo>
                  <a:cubicBezTo>
                    <a:pt x="55" y="96"/>
                    <a:pt x="55" y="103"/>
                    <a:pt x="53" y="10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Freeform 113"/>
            <p:cNvSpPr/>
            <p:nvPr/>
          </p:nvSpPr>
          <p:spPr bwMode="auto">
            <a:xfrm>
              <a:off x="-1003301" y="1751013"/>
              <a:ext cx="14288" cy="134938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0 h 45"/>
                <a:gd name="T4" fmla="*/ 0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Freeform 115"/>
            <p:cNvSpPr/>
            <p:nvPr/>
          </p:nvSpPr>
          <p:spPr bwMode="auto">
            <a:xfrm>
              <a:off x="-7289801" y="1733550"/>
              <a:ext cx="238125" cy="582613"/>
            </a:xfrm>
            <a:custGeom>
              <a:avLst/>
              <a:gdLst>
                <a:gd name="T0" fmla="*/ 42 w 80"/>
                <a:gd name="T1" fmla="*/ 195 h 195"/>
                <a:gd name="T2" fmla="*/ 48 w 80"/>
                <a:gd name="T3" fmla="*/ 51 h 195"/>
                <a:gd name="T4" fmla="*/ 0 w 80"/>
                <a:gd name="T5" fmla="*/ 96 h 195"/>
                <a:gd name="T6" fmla="*/ 51 w 80"/>
                <a:gd name="T7" fmla="*/ 0 h 195"/>
                <a:gd name="T8" fmla="*/ 57 w 80"/>
                <a:gd name="T9" fmla="*/ 129 h 195"/>
                <a:gd name="T10" fmla="*/ 42 w 80"/>
                <a:gd name="T11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95">
                  <a:moveTo>
                    <a:pt x="42" y="195"/>
                  </a:moveTo>
                  <a:cubicBezTo>
                    <a:pt x="36" y="151"/>
                    <a:pt x="49" y="100"/>
                    <a:pt x="48" y="51"/>
                  </a:cubicBezTo>
                  <a:cubicBezTo>
                    <a:pt x="34" y="75"/>
                    <a:pt x="24" y="85"/>
                    <a:pt x="0" y="96"/>
                  </a:cubicBezTo>
                  <a:cubicBezTo>
                    <a:pt x="0" y="47"/>
                    <a:pt x="25" y="23"/>
                    <a:pt x="51" y="0"/>
                  </a:cubicBezTo>
                  <a:cubicBezTo>
                    <a:pt x="76" y="25"/>
                    <a:pt x="80" y="98"/>
                    <a:pt x="57" y="129"/>
                  </a:cubicBezTo>
                  <a:cubicBezTo>
                    <a:pt x="66" y="155"/>
                    <a:pt x="50" y="177"/>
                    <a:pt x="42" y="19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Freeform 116"/>
            <p:cNvSpPr>
              <a:spLocks noEditPoints="1"/>
            </p:cNvSpPr>
            <p:nvPr/>
          </p:nvSpPr>
          <p:spPr bwMode="auto">
            <a:xfrm>
              <a:off x="-6716713" y="1804988"/>
              <a:ext cx="477838" cy="492125"/>
            </a:xfrm>
            <a:custGeom>
              <a:avLst/>
              <a:gdLst>
                <a:gd name="T0" fmla="*/ 75 w 160"/>
                <a:gd name="T1" fmla="*/ 15 h 165"/>
                <a:gd name="T2" fmla="*/ 105 w 160"/>
                <a:gd name="T3" fmla="*/ 0 h 165"/>
                <a:gd name="T4" fmla="*/ 114 w 160"/>
                <a:gd name="T5" fmla="*/ 165 h 165"/>
                <a:gd name="T6" fmla="*/ 72 w 160"/>
                <a:gd name="T7" fmla="*/ 78 h 165"/>
                <a:gd name="T8" fmla="*/ 24 w 160"/>
                <a:gd name="T9" fmla="*/ 162 h 165"/>
                <a:gd name="T10" fmla="*/ 42 w 160"/>
                <a:gd name="T11" fmla="*/ 51 h 165"/>
                <a:gd name="T12" fmla="*/ 75 w 160"/>
                <a:gd name="T13" fmla="*/ 15 h 165"/>
                <a:gd name="T14" fmla="*/ 84 w 160"/>
                <a:gd name="T15" fmla="*/ 33 h 165"/>
                <a:gd name="T16" fmla="*/ 78 w 160"/>
                <a:gd name="T17" fmla="*/ 75 h 165"/>
                <a:gd name="T18" fmla="*/ 84 w 160"/>
                <a:gd name="T19" fmla="*/ 3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165">
                  <a:moveTo>
                    <a:pt x="75" y="15"/>
                  </a:moveTo>
                  <a:cubicBezTo>
                    <a:pt x="88" y="13"/>
                    <a:pt x="91" y="1"/>
                    <a:pt x="105" y="0"/>
                  </a:cubicBezTo>
                  <a:cubicBezTo>
                    <a:pt x="120" y="43"/>
                    <a:pt x="160" y="125"/>
                    <a:pt x="114" y="165"/>
                  </a:cubicBezTo>
                  <a:cubicBezTo>
                    <a:pt x="100" y="136"/>
                    <a:pt x="89" y="104"/>
                    <a:pt x="72" y="78"/>
                  </a:cubicBezTo>
                  <a:cubicBezTo>
                    <a:pt x="61" y="111"/>
                    <a:pt x="46" y="140"/>
                    <a:pt x="24" y="162"/>
                  </a:cubicBezTo>
                  <a:cubicBezTo>
                    <a:pt x="0" y="128"/>
                    <a:pt x="28" y="83"/>
                    <a:pt x="42" y="51"/>
                  </a:cubicBezTo>
                  <a:cubicBezTo>
                    <a:pt x="53" y="39"/>
                    <a:pt x="63" y="26"/>
                    <a:pt x="75" y="15"/>
                  </a:cubicBezTo>
                  <a:close/>
                  <a:moveTo>
                    <a:pt x="84" y="33"/>
                  </a:moveTo>
                  <a:cubicBezTo>
                    <a:pt x="85" y="48"/>
                    <a:pt x="70" y="63"/>
                    <a:pt x="78" y="75"/>
                  </a:cubicBezTo>
                  <a:cubicBezTo>
                    <a:pt x="79" y="61"/>
                    <a:pt x="91" y="44"/>
                    <a:pt x="84" y="3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Freeform 117"/>
            <p:cNvSpPr/>
            <p:nvPr/>
          </p:nvSpPr>
          <p:spPr bwMode="auto">
            <a:xfrm>
              <a:off x="-8482013" y="1841500"/>
              <a:ext cx="15875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Freeform 118"/>
            <p:cNvSpPr>
              <a:spLocks noEditPoints="1"/>
            </p:cNvSpPr>
            <p:nvPr/>
          </p:nvSpPr>
          <p:spPr bwMode="auto">
            <a:xfrm>
              <a:off x="-1881188" y="1849438"/>
              <a:ext cx="271463" cy="487363"/>
            </a:xfrm>
            <a:custGeom>
              <a:avLst/>
              <a:gdLst>
                <a:gd name="T0" fmla="*/ 24 w 91"/>
                <a:gd name="T1" fmla="*/ 162 h 163"/>
                <a:gd name="T2" fmla="*/ 21 w 91"/>
                <a:gd name="T3" fmla="*/ 147 h 163"/>
                <a:gd name="T4" fmla="*/ 3 w 91"/>
                <a:gd name="T5" fmla="*/ 153 h 163"/>
                <a:gd name="T6" fmla="*/ 12 w 91"/>
                <a:gd name="T7" fmla="*/ 150 h 163"/>
                <a:gd name="T8" fmla="*/ 63 w 91"/>
                <a:gd name="T9" fmla="*/ 0 h 163"/>
                <a:gd name="T10" fmla="*/ 24 w 91"/>
                <a:gd name="T11" fmla="*/ 162 h 163"/>
                <a:gd name="T12" fmla="*/ 24 w 91"/>
                <a:gd name="T13" fmla="*/ 147 h 163"/>
                <a:gd name="T14" fmla="*/ 30 w 91"/>
                <a:gd name="T15" fmla="*/ 111 h 163"/>
                <a:gd name="T16" fmla="*/ 24 w 91"/>
                <a:gd name="T17" fmla="*/ 14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63">
                  <a:moveTo>
                    <a:pt x="24" y="162"/>
                  </a:moveTo>
                  <a:cubicBezTo>
                    <a:pt x="17" y="163"/>
                    <a:pt x="23" y="151"/>
                    <a:pt x="21" y="147"/>
                  </a:cubicBezTo>
                  <a:cubicBezTo>
                    <a:pt x="15" y="156"/>
                    <a:pt x="11" y="157"/>
                    <a:pt x="3" y="153"/>
                  </a:cubicBezTo>
                  <a:cubicBezTo>
                    <a:pt x="3" y="149"/>
                    <a:pt x="8" y="150"/>
                    <a:pt x="12" y="150"/>
                  </a:cubicBezTo>
                  <a:cubicBezTo>
                    <a:pt x="0" y="81"/>
                    <a:pt x="28" y="32"/>
                    <a:pt x="63" y="0"/>
                  </a:cubicBezTo>
                  <a:cubicBezTo>
                    <a:pt x="91" y="52"/>
                    <a:pt x="82" y="151"/>
                    <a:pt x="24" y="162"/>
                  </a:cubicBezTo>
                  <a:close/>
                  <a:moveTo>
                    <a:pt x="24" y="147"/>
                  </a:moveTo>
                  <a:cubicBezTo>
                    <a:pt x="22" y="132"/>
                    <a:pt x="39" y="123"/>
                    <a:pt x="30" y="111"/>
                  </a:cubicBezTo>
                  <a:cubicBezTo>
                    <a:pt x="32" y="125"/>
                    <a:pt x="16" y="137"/>
                    <a:pt x="24" y="1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Freeform 119"/>
            <p:cNvSpPr/>
            <p:nvPr/>
          </p:nvSpPr>
          <p:spPr bwMode="auto">
            <a:xfrm>
              <a:off x="-9355138" y="1920875"/>
              <a:ext cx="327025" cy="528638"/>
            </a:xfrm>
            <a:custGeom>
              <a:avLst/>
              <a:gdLst>
                <a:gd name="T0" fmla="*/ 110 w 110"/>
                <a:gd name="T1" fmla="*/ 84 h 177"/>
                <a:gd name="T2" fmla="*/ 101 w 110"/>
                <a:gd name="T3" fmla="*/ 165 h 177"/>
                <a:gd name="T4" fmla="*/ 56 w 110"/>
                <a:gd name="T5" fmla="*/ 54 h 177"/>
                <a:gd name="T6" fmla="*/ 89 w 110"/>
                <a:gd name="T7" fmla="*/ 177 h 177"/>
                <a:gd name="T8" fmla="*/ 47 w 110"/>
                <a:gd name="T9" fmla="*/ 153 h 177"/>
                <a:gd name="T10" fmla="*/ 41 w 110"/>
                <a:gd name="T11" fmla="*/ 0 h 177"/>
                <a:gd name="T12" fmla="*/ 110 w 110"/>
                <a:gd name="T13" fmla="*/ 8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177">
                  <a:moveTo>
                    <a:pt x="110" y="84"/>
                  </a:moveTo>
                  <a:cubicBezTo>
                    <a:pt x="98" y="102"/>
                    <a:pt x="94" y="138"/>
                    <a:pt x="101" y="165"/>
                  </a:cubicBezTo>
                  <a:cubicBezTo>
                    <a:pt x="79" y="135"/>
                    <a:pt x="65" y="97"/>
                    <a:pt x="56" y="54"/>
                  </a:cubicBezTo>
                  <a:cubicBezTo>
                    <a:pt x="45" y="105"/>
                    <a:pt x="74" y="142"/>
                    <a:pt x="89" y="177"/>
                  </a:cubicBezTo>
                  <a:cubicBezTo>
                    <a:pt x="74" y="170"/>
                    <a:pt x="65" y="157"/>
                    <a:pt x="47" y="153"/>
                  </a:cubicBezTo>
                  <a:cubicBezTo>
                    <a:pt x="4" y="126"/>
                    <a:pt x="0" y="33"/>
                    <a:pt x="41" y="0"/>
                  </a:cubicBezTo>
                  <a:cubicBezTo>
                    <a:pt x="68" y="24"/>
                    <a:pt x="85" y="58"/>
                    <a:pt x="110" y="8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Freeform 120"/>
            <p:cNvSpPr/>
            <p:nvPr/>
          </p:nvSpPr>
          <p:spPr bwMode="auto">
            <a:xfrm>
              <a:off x="-7334251" y="1939925"/>
              <a:ext cx="17463" cy="71438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24 h 24"/>
                <a:gd name="T4" fmla="*/ 0 w 6"/>
                <a:gd name="T5" fmla="*/ 18 h 24"/>
                <a:gd name="T6" fmla="*/ 3 w 6"/>
                <a:gd name="T7" fmla="*/ 0 h 24"/>
                <a:gd name="T8" fmla="*/ 6 w 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3" y="23"/>
                    <a:pt x="4" y="18"/>
                    <a:pt x="0" y="18"/>
                  </a:cubicBezTo>
                  <a:cubicBezTo>
                    <a:pt x="0" y="11"/>
                    <a:pt x="0" y="4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Freeform 121"/>
            <p:cNvSpPr/>
            <p:nvPr/>
          </p:nvSpPr>
          <p:spPr bwMode="auto">
            <a:xfrm>
              <a:off x="-2193926" y="1868488"/>
              <a:ext cx="325438" cy="501650"/>
            </a:xfrm>
            <a:custGeom>
              <a:avLst/>
              <a:gdLst>
                <a:gd name="T0" fmla="*/ 48 w 109"/>
                <a:gd name="T1" fmla="*/ 126 h 168"/>
                <a:gd name="T2" fmla="*/ 42 w 109"/>
                <a:gd name="T3" fmla="*/ 168 h 168"/>
                <a:gd name="T4" fmla="*/ 33 w 109"/>
                <a:gd name="T5" fmla="*/ 0 h 168"/>
                <a:gd name="T6" fmla="*/ 48 w 109"/>
                <a:gd name="T7" fmla="*/ 162 h 168"/>
                <a:gd name="T8" fmla="*/ 51 w 109"/>
                <a:gd name="T9" fmla="*/ 63 h 168"/>
                <a:gd name="T10" fmla="*/ 48 w 109"/>
                <a:gd name="T11" fmla="*/ 78 h 168"/>
                <a:gd name="T12" fmla="*/ 48 w 109"/>
                <a:gd name="T13" fmla="*/ 12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68">
                  <a:moveTo>
                    <a:pt x="48" y="126"/>
                  </a:moveTo>
                  <a:cubicBezTo>
                    <a:pt x="50" y="144"/>
                    <a:pt x="43" y="153"/>
                    <a:pt x="42" y="168"/>
                  </a:cubicBezTo>
                  <a:cubicBezTo>
                    <a:pt x="4" y="134"/>
                    <a:pt x="0" y="43"/>
                    <a:pt x="33" y="0"/>
                  </a:cubicBezTo>
                  <a:cubicBezTo>
                    <a:pt x="89" y="17"/>
                    <a:pt x="109" y="145"/>
                    <a:pt x="48" y="162"/>
                  </a:cubicBezTo>
                  <a:cubicBezTo>
                    <a:pt x="58" y="138"/>
                    <a:pt x="68" y="87"/>
                    <a:pt x="51" y="63"/>
                  </a:cubicBezTo>
                  <a:cubicBezTo>
                    <a:pt x="44" y="62"/>
                    <a:pt x="50" y="74"/>
                    <a:pt x="48" y="78"/>
                  </a:cubicBezTo>
                  <a:cubicBezTo>
                    <a:pt x="48" y="94"/>
                    <a:pt x="48" y="110"/>
                    <a:pt x="48" y="12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Freeform 122"/>
            <p:cNvSpPr/>
            <p:nvPr/>
          </p:nvSpPr>
          <p:spPr bwMode="auto">
            <a:xfrm>
              <a:off x="-779463" y="1939925"/>
              <a:ext cx="331788" cy="644525"/>
            </a:xfrm>
            <a:custGeom>
              <a:avLst/>
              <a:gdLst>
                <a:gd name="T0" fmla="*/ 54 w 111"/>
                <a:gd name="T1" fmla="*/ 138 h 216"/>
                <a:gd name="T2" fmla="*/ 30 w 111"/>
                <a:gd name="T3" fmla="*/ 210 h 216"/>
                <a:gd name="T4" fmla="*/ 66 w 111"/>
                <a:gd name="T5" fmla="*/ 0 h 216"/>
                <a:gd name="T6" fmla="*/ 111 w 111"/>
                <a:gd name="T7" fmla="*/ 93 h 216"/>
                <a:gd name="T8" fmla="*/ 111 w 111"/>
                <a:gd name="T9" fmla="*/ 135 h 216"/>
                <a:gd name="T10" fmla="*/ 72 w 111"/>
                <a:gd name="T11" fmla="*/ 216 h 216"/>
                <a:gd name="T12" fmla="*/ 60 w 111"/>
                <a:gd name="T13" fmla="*/ 135 h 216"/>
                <a:gd name="T14" fmla="*/ 63 w 111"/>
                <a:gd name="T15" fmla="*/ 75 h 216"/>
                <a:gd name="T16" fmla="*/ 63 w 111"/>
                <a:gd name="T17" fmla="*/ 48 h 216"/>
                <a:gd name="T18" fmla="*/ 57 w 111"/>
                <a:gd name="T19" fmla="*/ 84 h 216"/>
                <a:gd name="T20" fmla="*/ 57 w 111"/>
                <a:gd name="T21" fmla="*/ 96 h 216"/>
                <a:gd name="T22" fmla="*/ 57 w 111"/>
                <a:gd name="T23" fmla="*/ 108 h 216"/>
                <a:gd name="T24" fmla="*/ 54 w 111"/>
                <a:gd name="T25" fmla="*/ 1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216">
                  <a:moveTo>
                    <a:pt x="54" y="138"/>
                  </a:moveTo>
                  <a:cubicBezTo>
                    <a:pt x="49" y="165"/>
                    <a:pt x="55" y="203"/>
                    <a:pt x="30" y="210"/>
                  </a:cubicBezTo>
                  <a:cubicBezTo>
                    <a:pt x="20" y="129"/>
                    <a:pt x="0" y="40"/>
                    <a:pt x="66" y="0"/>
                  </a:cubicBezTo>
                  <a:cubicBezTo>
                    <a:pt x="91" y="21"/>
                    <a:pt x="105" y="53"/>
                    <a:pt x="111" y="93"/>
                  </a:cubicBezTo>
                  <a:cubicBezTo>
                    <a:pt x="111" y="107"/>
                    <a:pt x="111" y="121"/>
                    <a:pt x="111" y="135"/>
                  </a:cubicBezTo>
                  <a:cubicBezTo>
                    <a:pt x="109" y="173"/>
                    <a:pt x="92" y="196"/>
                    <a:pt x="72" y="216"/>
                  </a:cubicBezTo>
                  <a:cubicBezTo>
                    <a:pt x="49" y="201"/>
                    <a:pt x="62" y="168"/>
                    <a:pt x="60" y="135"/>
                  </a:cubicBezTo>
                  <a:cubicBezTo>
                    <a:pt x="67" y="121"/>
                    <a:pt x="61" y="94"/>
                    <a:pt x="63" y="75"/>
                  </a:cubicBezTo>
                  <a:cubicBezTo>
                    <a:pt x="63" y="66"/>
                    <a:pt x="63" y="57"/>
                    <a:pt x="63" y="48"/>
                  </a:cubicBezTo>
                  <a:cubicBezTo>
                    <a:pt x="58" y="57"/>
                    <a:pt x="58" y="71"/>
                    <a:pt x="57" y="84"/>
                  </a:cubicBezTo>
                  <a:cubicBezTo>
                    <a:pt x="57" y="88"/>
                    <a:pt x="57" y="92"/>
                    <a:pt x="57" y="96"/>
                  </a:cubicBezTo>
                  <a:cubicBezTo>
                    <a:pt x="57" y="100"/>
                    <a:pt x="57" y="104"/>
                    <a:pt x="57" y="108"/>
                  </a:cubicBezTo>
                  <a:cubicBezTo>
                    <a:pt x="50" y="112"/>
                    <a:pt x="56" y="129"/>
                    <a:pt x="54" y="13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Freeform 123"/>
            <p:cNvSpPr/>
            <p:nvPr/>
          </p:nvSpPr>
          <p:spPr bwMode="auto">
            <a:xfrm>
              <a:off x="-7361238" y="1912938"/>
              <a:ext cx="14288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Freeform 124"/>
            <p:cNvSpPr/>
            <p:nvPr/>
          </p:nvSpPr>
          <p:spPr bwMode="auto">
            <a:xfrm>
              <a:off x="-4767263" y="2001838"/>
              <a:ext cx="504825" cy="968375"/>
            </a:xfrm>
            <a:custGeom>
              <a:avLst/>
              <a:gdLst>
                <a:gd name="T0" fmla="*/ 79 w 169"/>
                <a:gd name="T1" fmla="*/ 192 h 324"/>
                <a:gd name="T2" fmla="*/ 127 w 169"/>
                <a:gd name="T3" fmla="*/ 0 h 324"/>
                <a:gd name="T4" fmla="*/ 169 w 169"/>
                <a:gd name="T5" fmla="*/ 99 h 324"/>
                <a:gd name="T6" fmla="*/ 145 w 169"/>
                <a:gd name="T7" fmla="*/ 165 h 324"/>
                <a:gd name="T8" fmla="*/ 139 w 169"/>
                <a:gd name="T9" fmla="*/ 198 h 324"/>
                <a:gd name="T10" fmla="*/ 127 w 169"/>
                <a:gd name="T11" fmla="*/ 207 h 324"/>
                <a:gd name="T12" fmla="*/ 118 w 169"/>
                <a:gd name="T13" fmla="*/ 57 h 324"/>
                <a:gd name="T14" fmla="*/ 97 w 169"/>
                <a:gd name="T15" fmla="*/ 252 h 324"/>
                <a:gd name="T16" fmla="*/ 88 w 169"/>
                <a:gd name="T17" fmla="*/ 219 h 324"/>
                <a:gd name="T18" fmla="*/ 73 w 169"/>
                <a:gd name="T19" fmla="*/ 324 h 324"/>
                <a:gd name="T20" fmla="*/ 43 w 169"/>
                <a:gd name="T21" fmla="*/ 207 h 324"/>
                <a:gd name="T22" fmla="*/ 40 w 169"/>
                <a:gd name="T23" fmla="*/ 195 h 324"/>
                <a:gd name="T24" fmla="*/ 40 w 169"/>
                <a:gd name="T25" fmla="*/ 222 h 324"/>
                <a:gd name="T26" fmla="*/ 55 w 169"/>
                <a:gd name="T27" fmla="*/ 306 h 324"/>
                <a:gd name="T28" fmla="*/ 4 w 169"/>
                <a:gd name="T29" fmla="*/ 267 h 324"/>
                <a:gd name="T30" fmla="*/ 1 w 169"/>
                <a:gd name="T31" fmla="*/ 228 h 324"/>
                <a:gd name="T32" fmla="*/ 1 w 169"/>
                <a:gd name="T33" fmla="*/ 195 h 324"/>
                <a:gd name="T34" fmla="*/ 31 w 169"/>
                <a:gd name="T35" fmla="*/ 111 h 324"/>
                <a:gd name="T36" fmla="*/ 76 w 169"/>
                <a:gd name="T37" fmla="*/ 195 h 324"/>
                <a:gd name="T38" fmla="*/ 82 w 169"/>
                <a:gd name="T39" fmla="*/ 219 h 324"/>
                <a:gd name="T40" fmla="*/ 79 w 169"/>
                <a:gd name="T41" fmla="*/ 19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324">
                  <a:moveTo>
                    <a:pt x="79" y="192"/>
                  </a:moveTo>
                  <a:cubicBezTo>
                    <a:pt x="67" y="110"/>
                    <a:pt x="92" y="45"/>
                    <a:pt x="127" y="0"/>
                  </a:cubicBezTo>
                  <a:cubicBezTo>
                    <a:pt x="143" y="31"/>
                    <a:pt x="155" y="66"/>
                    <a:pt x="169" y="99"/>
                  </a:cubicBezTo>
                  <a:cubicBezTo>
                    <a:pt x="160" y="120"/>
                    <a:pt x="144" y="134"/>
                    <a:pt x="145" y="165"/>
                  </a:cubicBezTo>
                  <a:cubicBezTo>
                    <a:pt x="136" y="169"/>
                    <a:pt x="148" y="194"/>
                    <a:pt x="139" y="198"/>
                  </a:cubicBezTo>
                  <a:cubicBezTo>
                    <a:pt x="131" y="197"/>
                    <a:pt x="137" y="210"/>
                    <a:pt x="127" y="207"/>
                  </a:cubicBezTo>
                  <a:cubicBezTo>
                    <a:pt x="121" y="160"/>
                    <a:pt x="115" y="113"/>
                    <a:pt x="118" y="57"/>
                  </a:cubicBezTo>
                  <a:cubicBezTo>
                    <a:pt x="86" y="120"/>
                    <a:pt x="145" y="217"/>
                    <a:pt x="97" y="252"/>
                  </a:cubicBezTo>
                  <a:cubicBezTo>
                    <a:pt x="93" y="242"/>
                    <a:pt x="90" y="231"/>
                    <a:pt x="88" y="219"/>
                  </a:cubicBezTo>
                  <a:cubicBezTo>
                    <a:pt x="89" y="262"/>
                    <a:pt x="70" y="288"/>
                    <a:pt x="73" y="324"/>
                  </a:cubicBezTo>
                  <a:cubicBezTo>
                    <a:pt x="54" y="294"/>
                    <a:pt x="54" y="245"/>
                    <a:pt x="43" y="207"/>
                  </a:cubicBezTo>
                  <a:cubicBezTo>
                    <a:pt x="44" y="201"/>
                    <a:pt x="41" y="199"/>
                    <a:pt x="40" y="195"/>
                  </a:cubicBezTo>
                  <a:cubicBezTo>
                    <a:pt x="35" y="197"/>
                    <a:pt x="35" y="220"/>
                    <a:pt x="40" y="222"/>
                  </a:cubicBezTo>
                  <a:cubicBezTo>
                    <a:pt x="42" y="253"/>
                    <a:pt x="46" y="282"/>
                    <a:pt x="55" y="306"/>
                  </a:cubicBezTo>
                  <a:cubicBezTo>
                    <a:pt x="44" y="310"/>
                    <a:pt x="19" y="278"/>
                    <a:pt x="4" y="267"/>
                  </a:cubicBezTo>
                  <a:cubicBezTo>
                    <a:pt x="6" y="251"/>
                    <a:pt x="0" y="243"/>
                    <a:pt x="1" y="228"/>
                  </a:cubicBezTo>
                  <a:cubicBezTo>
                    <a:pt x="1" y="217"/>
                    <a:pt x="1" y="206"/>
                    <a:pt x="1" y="195"/>
                  </a:cubicBezTo>
                  <a:cubicBezTo>
                    <a:pt x="3" y="159"/>
                    <a:pt x="19" y="137"/>
                    <a:pt x="31" y="111"/>
                  </a:cubicBezTo>
                  <a:cubicBezTo>
                    <a:pt x="52" y="133"/>
                    <a:pt x="66" y="162"/>
                    <a:pt x="76" y="195"/>
                  </a:cubicBezTo>
                  <a:cubicBezTo>
                    <a:pt x="79" y="202"/>
                    <a:pt x="81" y="210"/>
                    <a:pt x="82" y="219"/>
                  </a:cubicBezTo>
                  <a:cubicBezTo>
                    <a:pt x="89" y="213"/>
                    <a:pt x="82" y="197"/>
                    <a:pt x="79" y="19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Freeform 125"/>
            <p:cNvSpPr/>
            <p:nvPr/>
          </p:nvSpPr>
          <p:spPr bwMode="auto">
            <a:xfrm>
              <a:off x="-1684338" y="2011363"/>
              <a:ext cx="242888" cy="285750"/>
            </a:xfrm>
            <a:custGeom>
              <a:avLst/>
              <a:gdLst>
                <a:gd name="T0" fmla="*/ 51 w 81"/>
                <a:gd name="T1" fmla="*/ 84 h 96"/>
                <a:gd name="T2" fmla="*/ 27 w 81"/>
                <a:gd name="T3" fmla="*/ 66 h 96"/>
                <a:gd name="T4" fmla="*/ 3 w 81"/>
                <a:gd name="T5" fmla="*/ 96 h 96"/>
                <a:gd name="T6" fmla="*/ 60 w 81"/>
                <a:gd name="T7" fmla="*/ 0 h 96"/>
                <a:gd name="T8" fmla="*/ 69 w 81"/>
                <a:gd name="T9" fmla="*/ 0 h 96"/>
                <a:gd name="T10" fmla="*/ 51 w 81"/>
                <a:gd name="T11" fmla="*/ 8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96">
                  <a:moveTo>
                    <a:pt x="51" y="84"/>
                  </a:moveTo>
                  <a:cubicBezTo>
                    <a:pt x="38" y="83"/>
                    <a:pt x="37" y="70"/>
                    <a:pt x="27" y="66"/>
                  </a:cubicBezTo>
                  <a:cubicBezTo>
                    <a:pt x="18" y="75"/>
                    <a:pt x="12" y="87"/>
                    <a:pt x="3" y="96"/>
                  </a:cubicBezTo>
                  <a:cubicBezTo>
                    <a:pt x="0" y="68"/>
                    <a:pt x="37" y="24"/>
                    <a:pt x="60" y="0"/>
                  </a:cubicBezTo>
                  <a:cubicBezTo>
                    <a:pt x="63" y="0"/>
                    <a:pt x="66" y="0"/>
                    <a:pt x="69" y="0"/>
                  </a:cubicBezTo>
                  <a:cubicBezTo>
                    <a:pt x="81" y="30"/>
                    <a:pt x="73" y="71"/>
                    <a:pt x="51" y="8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Freeform 126"/>
            <p:cNvSpPr/>
            <p:nvPr/>
          </p:nvSpPr>
          <p:spPr bwMode="auto">
            <a:xfrm>
              <a:off x="-7459663" y="1974850"/>
              <a:ext cx="28575" cy="71438"/>
            </a:xfrm>
            <a:custGeom>
              <a:avLst/>
              <a:gdLst>
                <a:gd name="T0" fmla="*/ 3 w 10"/>
                <a:gd name="T1" fmla="*/ 24 h 24"/>
                <a:gd name="T2" fmla="*/ 0 w 10"/>
                <a:gd name="T3" fmla="*/ 15 h 24"/>
                <a:gd name="T4" fmla="*/ 6 w 10"/>
                <a:gd name="T5" fmla="*/ 0 h 24"/>
                <a:gd name="T6" fmla="*/ 3 w 1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4">
                  <a:moveTo>
                    <a:pt x="3" y="24"/>
                  </a:moveTo>
                  <a:cubicBezTo>
                    <a:pt x="3" y="20"/>
                    <a:pt x="3" y="16"/>
                    <a:pt x="0" y="15"/>
                  </a:cubicBezTo>
                  <a:cubicBezTo>
                    <a:pt x="2" y="10"/>
                    <a:pt x="2" y="3"/>
                    <a:pt x="6" y="0"/>
                  </a:cubicBezTo>
                  <a:cubicBezTo>
                    <a:pt x="4" y="7"/>
                    <a:pt x="10" y="22"/>
                    <a:pt x="3" y="2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Freeform 127"/>
            <p:cNvSpPr/>
            <p:nvPr/>
          </p:nvSpPr>
          <p:spPr bwMode="auto">
            <a:xfrm>
              <a:off x="-8597901" y="1974850"/>
              <a:ext cx="15875" cy="117475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68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Freeform 128"/>
            <p:cNvSpPr/>
            <p:nvPr/>
          </p:nvSpPr>
          <p:spPr bwMode="auto">
            <a:xfrm>
              <a:off x="-8651876" y="2038350"/>
              <a:ext cx="331788" cy="823913"/>
            </a:xfrm>
            <a:custGeom>
              <a:avLst/>
              <a:gdLst>
                <a:gd name="T0" fmla="*/ 0 w 111"/>
                <a:gd name="T1" fmla="*/ 123 h 276"/>
                <a:gd name="T2" fmla="*/ 75 w 111"/>
                <a:gd name="T3" fmla="*/ 0 h 276"/>
                <a:gd name="T4" fmla="*/ 111 w 111"/>
                <a:gd name="T5" fmla="*/ 81 h 276"/>
                <a:gd name="T6" fmla="*/ 96 w 111"/>
                <a:gd name="T7" fmla="*/ 213 h 276"/>
                <a:gd name="T8" fmla="*/ 66 w 111"/>
                <a:gd name="T9" fmla="*/ 249 h 276"/>
                <a:gd name="T10" fmla="*/ 57 w 111"/>
                <a:gd name="T11" fmla="*/ 51 h 276"/>
                <a:gd name="T12" fmla="*/ 42 w 111"/>
                <a:gd name="T13" fmla="*/ 138 h 276"/>
                <a:gd name="T14" fmla="*/ 42 w 111"/>
                <a:gd name="T15" fmla="*/ 177 h 276"/>
                <a:gd name="T16" fmla="*/ 51 w 111"/>
                <a:gd name="T17" fmla="*/ 276 h 276"/>
                <a:gd name="T18" fmla="*/ 0 w 111"/>
                <a:gd name="T19" fmla="*/ 186 h 276"/>
                <a:gd name="T20" fmla="*/ 0 w 111"/>
                <a:gd name="T21" fmla="*/ 159 h 276"/>
                <a:gd name="T22" fmla="*/ 0 w 111"/>
                <a:gd name="T23" fmla="*/ 12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276">
                  <a:moveTo>
                    <a:pt x="0" y="123"/>
                  </a:moveTo>
                  <a:cubicBezTo>
                    <a:pt x="8" y="65"/>
                    <a:pt x="35" y="26"/>
                    <a:pt x="75" y="0"/>
                  </a:cubicBezTo>
                  <a:cubicBezTo>
                    <a:pt x="90" y="24"/>
                    <a:pt x="103" y="50"/>
                    <a:pt x="111" y="81"/>
                  </a:cubicBezTo>
                  <a:cubicBezTo>
                    <a:pt x="87" y="108"/>
                    <a:pt x="72" y="174"/>
                    <a:pt x="96" y="213"/>
                  </a:cubicBezTo>
                  <a:cubicBezTo>
                    <a:pt x="71" y="210"/>
                    <a:pt x="75" y="236"/>
                    <a:pt x="66" y="249"/>
                  </a:cubicBezTo>
                  <a:cubicBezTo>
                    <a:pt x="46" y="199"/>
                    <a:pt x="49" y="112"/>
                    <a:pt x="57" y="51"/>
                  </a:cubicBezTo>
                  <a:cubicBezTo>
                    <a:pt x="45" y="73"/>
                    <a:pt x="45" y="107"/>
                    <a:pt x="42" y="138"/>
                  </a:cubicBezTo>
                  <a:cubicBezTo>
                    <a:pt x="37" y="144"/>
                    <a:pt x="37" y="171"/>
                    <a:pt x="42" y="177"/>
                  </a:cubicBezTo>
                  <a:cubicBezTo>
                    <a:pt x="39" y="215"/>
                    <a:pt x="57" y="246"/>
                    <a:pt x="51" y="276"/>
                  </a:cubicBezTo>
                  <a:cubicBezTo>
                    <a:pt x="42" y="238"/>
                    <a:pt x="27" y="206"/>
                    <a:pt x="0" y="186"/>
                  </a:cubicBezTo>
                  <a:cubicBezTo>
                    <a:pt x="0" y="177"/>
                    <a:pt x="0" y="168"/>
                    <a:pt x="0" y="159"/>
                  </a:cubicBezTo>
                  <a:cubicBezTo>
                    <a:pt x="0" y="147"/>
                    <a:pt x="0" y="135"/>
                    <a:pt x="0" y="12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Freeform 129"/>
            <p:cNvSpPr/>
            <p:nvPr/>
          </p:nvSpPr>
          <p:spPr bwMode="auto">
            <a:xfrm>
              <a:off x="-8356601" y="2038350"/>
              <a:ext cx="39688" cy="80963"/>
            </a:xfrm>
            <a:custGeom>
              <a:avLst/>
              <a:gdLst>
                <a:gd name="T0" fmla="*/ 3 w 13"/>
                <a:gd name="T1" fmla="*/ 21 h 27"/>
                <a:gd name="T2" fmla="*/ 9 w 13"/>
                <a:gd name="T3" fmla="*/ 0 h 27"/>
                <a:gd name="T4" fmla="*/ 6 w 13"/>
                <a:gd name="T5" fmla="*/ 27 h 27"/>
                <a:gd name="T6" fmla="*/ 3 w 13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7">
                  <a:moveTo>
                    <a:pt x="3" y="21"/>
                  </a:moveTo>
                  <a:cubicBezTo>
                    <a:pt x="12" y="21"/>
                    <a:pt x="0" y="0"/>
                    <a:pt x="9" y="0"/>
                  </a:cubicBezTo>
                  <a:cubicBezTo>
                    <a:pt x="7" y="8"/>
                    <a:pt x="13" y="24"/>
                    <a:pt x="6" y="27"/>
                  </a:cubicBezTo>
                  <a:cubicBezTo>
                    <a:pt x="6" y="24"/>
                    <a:pt x="4" y="23"/>
                    <a:pt x="3" y="21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Freeform 130"/>
            <p:cNvSpPr/>
            <p:nvPr/>
          </p:nvSpPr>
          <p:spPr bwMode="auto">
            <a:xfrm>
              <a:off x="-7356476" y="1993900"/>
              <a:ext cx="50800" cy="95250"/>
            </a:xfrm>
            <a:custGeom>
              <a:avLst/>
              <a:gdLst>
                <a:gd name="T0" fmla="*/ 13 w 17"/>
                <a:gd name="T1" fmla="*/ 6 h 32"/>
                <a:gd name="T2" fmla="*/ 1 w 17"/>
                <a:gd name="T3" fmla="*/ 27 h 32"/>
                <a:gd name="T4" fmla="*/ 7 w 17"/>
                <a:gd name="T5" fmla="*/ 0 h 32"/>
                <a:gd name="T6" fmla="*/ 13 w 17"/>
                <a:gd name="T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2">
                  <a:moveTo>
                    <a:pt x="13" y="6"/>
                  </a:moveTo>
                  <a:cubicBezTo>
                    <a:pt x="17" y="19"/>
                    <a:pt x="5" y="32"/>
                    <a:pt x="1" y="27"/>
                  </a:cubicBezTo>
                  <a:cubicBezTo>
                    <a:pt x="0" y="15"/>
                    <a:pt x="8" y="12"/>
                    <a:pt x="7" y="0"/>
                  </a:cubicBezTo>
                  <a:cubicBezTo>
                    <a:pt x="11" y="0"/>
                    <a:pt x="10" y="5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Freeform 131"/>
            <p:cNvSpPr/>
            <p:nvPr/>
          </p:nvSpPr>
          <p:spPr bwMode="auto">
            <a:xfrm>
              <a:off x="-3582988" y="1966913"/>
              <a:ext cx="15875" cy="88900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Freeform 132"/>
            <p:cNvSpPr/>
            <p:nvPr/>
          </p:nvSpPr>
          <p:spPr bwMode="auto">
            <a:xfrm>
              <a:off x="-1223963" y="1974850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Freeform 133"/>
            <p:cNvSpPr/>
            <p:nvPr/>
          </p:nvSpPr>
          <p:spPr bwMode="auto">
            <a:xfrm>
              <a:off x="-5794376" y="1993900"/>
              <a:ext cx="14288" cy="88900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Freeform 134"/>
            <p:cNvSpPr/>
            <p:nvPr/>
          </p:nvSpPr>
          <p:spPr bwMode="auto">
            <a:xfrm>
              <a:off x="-2590801" y="2028825"/>
              <a:ext cx="342900" cy="627063"/>
            </a:xfrm>
            <a:custGeom>
              <a:avLst/>
              <a:gdLst>
                <a:gd name="T0" fmla="*/ 52 w 115"/>
                <a:gd name="T1" fmla="*/ 84 h 210"/>
                <a:gd name="T2" fmla="*/ 40 w 115"/>
                <a:gd name="T3" fmla="*/ 183 h 210"/>
                <a:gd name="T4" fmla="*/ 4 w 115"/>
                <a:gd name="T5" fmla="*/ 63 h 210"/>
                <a:gd name="T6" fmla="*/ 43 w 115"/>
                <a:gd name="T7" fmla="*/ 0 h 210"/>
                <a:gd name="T8" fmla="*/ 49 w 115"/>
                <a:gd name="T9" fmla="*/ 210 h 210"/>
                <a:gd name="T10" fmla="*/ 58 w 115"/>
                <a:gd name="T11" fmla="*/ 102 h 210"/>
                <a:gd name="T12" fmla="*/ 55 w 115"/>
                <a:gd name="T13" fmla="*/ 75 h 210"/>
                <a:gd name="T14" fmla="*/ 52 w 115"/>
                <a:gd name="T15" fmla="*/ 8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210">
                  <a:moveTo>
                    <a:pt x="52" y="84"/>
                  </a:moveTo>
                  <a:cubicBezTo>
                    <a:pt x="47" y="116"/>
                    <a:pt x="47" y="153"/>
                    <a:pt x="40" y="183"/>
                  </a:cubicBezTo>
                  <a:cubicBezTo>
                    <a:pt x="32" y="147"/>
                    <a:pt x="0" y="101"/>
                    <a:pt x="4" y="63"/>
                  </a:cubicBezTo>
                  <a:cubicBezTo>
                    <a:pt x="7" y="35"/>
                    <a:pt x="37" y="25"/>
                    <a:pt x="43" y="0"/>
                  </a:cubicBezTo>
                  <a:cubicBezTo>
                    <a:pt x="115" y="42"/>
                    <a:pt x="98" y="162"/>
                    <a:pt x="49" y="210"/>
                  </a:cubicBezTo>
                  <a:cubicBezTo>
                    <a:pt x="48" y="182"/>
                    <a:pt x="60" y="141"/>
                    <a:pt x="58" y="102"/>
                  </a:cubicBezTo>
                  <a:cubicBezTo>
                    <a:pt x="59" y="91"/>
                    <a:pt x="58" y="82"/>
                    <a:pt x="55" y="75"/>
                  </a:cubicBezTo>
                  <a:cubicBezTo>
                    <a:pt x="51" y="75"/>
                    <a:pt x="52" y="80"/>
                    <a:pt x="52" y="8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Freeform 135"/>
            <p:cNvSpPr/>
            <p:nvPr/>
          </p:nvSpPr>
          <p:spPr bwMode="auto">
            <a:xfrm>
              <a:off x="-4630738" y="2020888"/>
              <a:ext cx="15875" cy="125413"/>
            </a:xfrm>
            <a:custGeom>
              <a:avLst/>
              <a:gdLst>
                <a:gd name="T0" fmla="*/ 0 w 5"/>
                <a:gd name="T1" fmla="*/ 42 h 42"/>
                <a:gd name="T2" fmla="*/ 0 w 5"/>
                <a:gd name="T3" fmla="*/ 0 h 42"/>
                <a:gd name="T4" fmla="*/ 0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136"/>
            <p:cNvSpPr/>
            <p:nvPr/>
          </p:nvSpPr>
          <p:spPr bwMode="auto">
            <a:xfrm>
              <a:off x="-609601" y="2082800"/>
              <a:ext cx="19050" cy="107950"/>
            </a:xfrm>
            <a:custGeom>
              <a:avLst/>
              <a:gdLst>
                <a:gd name="T0" fmla="*/ 0 w 6"/>
                <a:gd name="T1" fmla="*/ 36 h 36"/>
                <a:gd name="T2" fmla="*/ 6 w 6"/>
                <a:gd name="T3" fmla="*/ 0 h 36"/>
                <a:gd name="T4" fmla="*/ 6 w 6"/>
                <a:gd name="T5" fmla="*/ 27 h 36"/>
                <a:gd name="T6" fmla="*/ 3 w 6"/>
                <a:gd name="T7" fmla="*/ 36 h 36"/>
                <a:gd name="T8" fmla="*/ 0 w 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6">
                  <a:moveTo>
                    <a:pt x="0" y="36"/>
                  </a:moveTo>
                  <a:cubicBezTo>
                    <a:pt x="1" y="23"/>
                    <a:pt x="1" y="9"/>
                    <a:pt x="6" y="0"/>
                  </a:cubicBezTo>
                  <a:cubicBezTo>
                    <a:pt x="6" y="9"/>
                    <a:pt x="6" y="18"/>
                    <a:pt x="6" y="27"/>
                  </a:cubicBezTo>
                  <a:cubicBezTo>
                    <a:pt x="3" y="28"/>
                    <a:pt x="3" y="32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Freeform 137"/>
            <p:cNvSpPr/>
            <p:nvPr/>
          </p:nvSpPr>
          <p:spPr bwMode="auto">
            <a:xfrm>
              <a:off x="-8801101" y="2055813"/>
              <a:ext cx="60325" cy="134938"/>
            </a:xfrm>
            <a:custGeom>
              <a:avLst/>
              <a:gdLst>
                <a:gd name="T0" fmla="*/ 17 w 20"/>
                <a:gd name="T1" fmla="*/ 45 h 45"/>
                <a:gd name="T2" fmla="*/ 5 w 20"/>
                <a:gd name="T3" fmla="*/ 0 h 45"/>
                <a:gd name="T4" fmla="*/ 20 w 20"/>
                <a:gd name="T5" fmla="*/ 45 h 45"/>
                <a:gd name="T6" fmla="*/ 17 w 20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5">
                  <a:moveTo>
                    <a:pt x="17" y="45"/>
                  </a:moveTo>
                  <a:cubicBezTo>
                    <a:pt x="12" y="33"/>
                    <a:pt x="0" y="12"/>
                    <a:pt x="5" y="0"/>
                  </a:cubicBezTo>
                  <a:cubicBezTo>
                    <a:pt x="9" y="16"/>
                    <a:pt x="14" y="31"/>
                    <a:pt x="20" y="45"/>
                  </a:cubicBezTo>
                  <a:cubicBezTo>
                    <a:pt x="19" y="45"/>
                    <a:pt x="18" y="45"/>
                    <a:pt x="17" y="45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138"/>
            <p:cNvSpPr/>
            <p:nvPr/>
          </p:nvSpPr>
          <p:spPr bwMode="auto">
            <a:xfrm>
              <a:off x="-1512888" y="2100263"/>
              <a:ext cx="173038" cy="304800"/>
            </a:xfrm>
            <a:custGeom>
              <a:avLst/>
              <a:gdLst>
                <a:gd name="T0" fmla="*/ 36 w 58"/>
                <a:gd name="T1" fmla="*/ 102 h 102"/>
                <a:gd name="T2" fmla="*/ 0 w 58"/>
                <a:gd name="T3" fmla="*/ 60 h 102"/>
                <a:gd name="T4" fmla="*/ 51 w 58"/>
                <a:gd name="T5" fmla="*/ 0 h 102"/>
                <a:gd name="T6" fmla="*/ 36 w 58"/>
                <a:gd name="T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02">
                  <a:moveTo>
                    <a:pt x="36" y="102"/>
                  </a:moveTo>
                  <a:cubicBezTo>
                    <a:pt x="24" y="88"/>
                    <a:pt x="9" y="77"/>
                    <a:pt x="0" y="60"/>
                  </a:cubicBezTo>
                  <a:cubicBezTo>
                    <a:pt x="30" y="53"/>
                    <a:pt x="23" y="9"/>
                    <a:pt x="51" y="0"/>
                  </a:cubicBezTo>
                  <a:cubicBezTo>
                    <a:pt x="58" y="46"/>
                    <a:pt x="33" y="60"/>
                    <a:pt x="36" y="10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Freeform 139"/>
            <p:cNvSpPr/>
            <p:nvPr/>
          </p:nvSpPr>
          <p:spPr bwMode="auto">
            <a:xfrm>
              <a:off x="-1393826" y="2136775"/>
              <a:ext cx="342900" cy="555625"/>
            </a:xfrm>
            <a:custGeom>
              <a:avLst/>
              <a:gdLst>
                <a:gd name="T0" fmla="*/ 44 w 115"/>
                <a:gd name="T1" fmla="*/ 186 h 186"/>
                <a:gd name="T2" fmla="*/ 29 w 115"/>
                <a:gd name="T3" fmla="*/ 174 h 186"/>
                <a:gd name="T4" fmla="*/ 56 w 115"/>
                <a:gd name="T5" fmla="*/ 42 h 186"/>
                <a:gd name="T6" fmla="*/ 20 w 115"/>
                <a:gd name="T7" fmla="*/ 168 h 186"/>
                <a:gd name="T8" fmla="*/ 8 w 115"/>
                <a:gd name="T9" fmla="*/ 114 h 186"/>
                <a:gd name="T10" fmla="*/ 68 w 115"/>
                <a:gd name="T11" fmla="*/ 0 h 186"/>
                <a:gd name="T12" fmla="*/ 44 w 115"/>
                <a:gd name="T1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86">
                  <a:moveTo>
                    <a:pt x="44" y="186"/>
                  </a:moveTo>
                  <a:cubicBezTo>
                    <a:pt x="42" y="179"/>
                    <a:pt x="35" y="177"/>
                    <a:pt x="29" y="174"/>
                  </a:cubicBezTo>
                  <a:cubicBezTo>
                    <a:pt x="48" y="141"/>
                    <a:pt x="67" y="95"/>
                    <a:pt x="56" y="42"/>
                  </a:cubicBezTo>
                  <a:cubicBezTo>
                    <a:pt x="48" y="88"/>
                    <a:pt x="51" y="145"/>
                    <a:pt x="20" y="168"/>
                  </a:cubicBezTo>
                  <a:cubicBezTo>
                    <a:pt x="26" y="150"/>
                    <a:pt x="11" y="132"/>
                    <a:pt x="8" y="114"/>
                  </a:cubicBezTo>
                  <a:cubicBezTo>
                    <a:pt x="0" y="59"/>
                    <a:pt x="32" y="19"/>
                    <a:pt x="68" y="0"/>
                  </a:cubicBezTo>
                  <a:cubicBezTo>
                    <a:pt x="115" y="46"/>
                    <a:pt x="103" y="164"/>
                    <a:pt x="44" y="18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Freeform 140"/>
            <p:cNvSpPr/>
            <p:nvPr/>
          </p:nvSpPr>
          <p:spPr bwMode="auto">
            <a:xfrm>
              <a:off x="-8374063" y="2127250"/>
              <a:ext cx="373063" cy="708025"/>
            </a:xfrm>
            <a:custGeom>
              <a:avLst/>
              <a:gdLst>
                <a:gd name="T0" fmla="*/ 36 w 125"/>
                <a:gd name="T1" fmla="*/ 210 h 237"/>
                <a:gd name="T2" fmla="*/ 3 w 125"/>
                <a:gd name="T3" fmla="*/ 102 h 237"/>
                <a:gd name="T4" fmla="*/ 33 w 125"/>
                <a:gd name="T5" fmla="*/ 60 h 237"/>
                <a:gd name="T6" fmla="*/ 36 w 125"/>
                <a:gd name="T7" fmla="*/ 69 h 237"/>
                <a:gd name="T8" fmla="*/ 96 w 125"/>
                <a:gd name="T9" fmla="*/ 0 h 237"/>
                <a:gd name="T10" fmla="*/ 87 w 125"/>
                <a:gd name="T11" fmla="*/ 153 h 237"/>
                <a:gd name="T12" fmla="*/ 57 w 125"/>
                <a:gd name="T13" fmla="*/ 237 h 237"/>
                <a:gd name="T14" fmla="*/ 51 w 125"/>
                <a:gd name="T15" fmla="*/ 195 h 237"/>
                <a:gd name="T16" fmla="*/ 51 w 125"/>
                <a:gd name="T17" fmla="*/ 144 h 237"/>
                <a:gd name="T18" fmla="*/ 51 w 125"/>
                <a:gd name="T19" fmla="*/ 132 h 237"/>
                <a:gd name="T20" fmla="*/ 57 w 125"/>
                <a:gd name="T21" fmla="*/ 105 h 237"/>
                <a:gd name="T22" fmla="*/ 48 w 125"/>
                <a:gd name="T23" fmla="*/ 129 h 237"/>
                <a:gd name="T24" fmla="*/ 42 w 125"/>
                <a:gd name="T25" fmla="*/ 186 h 237"/>
                <a:gd name="T26" fmla="*/ 36 w 125"/>
                <a:gd name="T27" fmla="*/ 21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5" h="237">
                  <a:moveTo>
                    <a:pt x="36" y="210"/>
                  </a:moveTo>
                  <a:cubicBezTo>
                    <a:pt x="15" y="184"/>
                    <a:pt x="0" y="152"/>
                    <a:pt x="3" y="102"/>
                  </a:cubicBezTo>
                  <a:cubicBezTo>
                    <a:pt x="14" y="89"/>
                    <a:pt x="26" y="77"/>
                    <a:pt x="33" y="60"/>
                  </a:cubicBezTo>
                  <a:cubicBezTo>
                    <a:pt x="37" y="60"/>
                    <a:pt x="36" y="65"/>
                    <a:pt x="36" y="69"/>
                  </a:cubicBezTo>
                  <a:cubicBezTo>
                    <a:pt x="53" y="43"/>
                    <a:pt x="68" y="15"/>
                    <a:pt x="96" y="0"/>
                  </a:cubicBezTo>
                  <a:cubicBezTo>
                    <a:pt x="125" y="42"/>
                    <a:pt x="100" y="103"/>
                    <a:pt x="87" y="153"/>
                  </a:cubicBezTo>
                  <a:cubicBezTo>
                    <a:pt x="78" y="185"/>
                    <a:pt x="71" y="217"/>
                    <a:pt x="57" y="237"/>
                  </a:cubicBezTo>
                  <a:cubicBezTo>
                    <a:pt x="56" y="222"/>
                    <a:pt x="49" y="213"/>
                    <a:pt x="51" y="195"/>
                  </a:cubicBezTo>
                  <a:cubicBezTo>
                    <a:pt x="51" y="178"/>
                    <a:pt x="51" y="161"/>
                    <a:pt x="51" y="144"/>
                  </a:cubicBezTo>
                  <a:cubicBezTo>
                    <a:pt x="51" y="140"/>
                    <a:pt x="51" y="136"/>
                    <a:pt x="51" y="132"/>
                  </a:cubicBezTo>
                  <a:cubicBezTo>
                    <a:pt x="55" y="125"/>
                    <a:pt x="56" y="115"/>
                    <a:pt x="57" y="105"/>
                  </a:cubicBezTo>
                  <a:cubicBezTo>
                    <a:pt x="52" y="111"/>
                    <a:pt x="51" y="121"/>
                    <a:pt x="48" y="129"/>
                  </a:cubicBezTo>
                  <a:cubicBezTo>
                    <a:pt x="48" y="150"/>
                    <a:pt x="40" y="163"/>
                    <a:pt x="42" y="186"/>
                  </a:cubicBezTo>
                  <a:cubicBezTo>
                    <a:pt x="33" y="187"/>
                    <a:pt x="45" y="209"/>
                    <a:pt x="36" y="21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Freeform 141"/>
            <p:cNvSpPr>
              <a:spLocks noEditPoints="1"/>
            </p:cNvSpPr>
            <p:nvPr/>
          </p:nvSpPr>
          <p:spPr bwMode="auto">
            <a:xfrm>
              <a:off x="-6683376" y="2154238"/>
              <a:ext cx="373063" cy="788988"/>
            </a:xfrm>
            <a:custGeom>
              <a:avLst/>
              <a:gdLst>
                <a:gd name="T0" fmla="*/ 1 w 125"/>
                <a:gd name="T1" fmla="*/ 123 h 264"/>
                <a:gd name="T2" fmla="*/ 67 w 125"/>
                <a:gd name="T3" fmla="*/ 0 h 264"/>
                <a:gd name="T4" fmla="*/ 124 w 125"/>
                <a:gd name="T5" fmla="*/ 138 h 264"/>
                <a:gd name="T6" fmla="*/ 109 w 125"/>
                <a:gd name="T7" fmla="*/ 225 h 264"/>
                <a:gd name="T8" fmla="*/ 64 w 125"/>
                <a:gd name="T9" fmla="*/ 264 h 264"/>
                <a:gd name="T10" fmla="*/ 58 w 125"/>
                <a:gd name="T11" fmla="*/ 207 h 264"/>
                <a:gd name="T12" fmla="*/ 58 w 125"/>
                <a:gd name="T13" fmla="*/ 171 h 264"/>
                <a:gd name="T14" fmla="*/ 55 w 125"/>
                <a:gd name="T15" fmla="*/ 207 h 264"/>
                <a:gd name="T16" fmla="*/ 52 w 125"/>
                <a:gd name="T17" fmla="*/ 261 h 264"/>
                <a:gd name="T18" fmla="*/ 22 w 125"/>
                <a:gd name="T19" fmla="*/ 174 h 264"/>
                <a:gd name="T20" fmla="*/ 4 w 125"/>
                <a:gd name="T21" fmla="*/ 180 h 264"/>
                <a:gd name="T22" fmla="*/ 1 w 125"/>
                <a:gd name="T23" fmla="*/ 165 h 264"/>
                <a:gd name="T24" fmla="*/ 1 w 125"/>
                <a:gd name="T25" fmla="*/ 123 h 264"/>
                <a:gd name="T26" fmla="*/ 55 w 125"/>
                <a:gd name="T27" fmla="*/ 99 h 264"/>
                <a:gd name="T28" fmla="*/ 55 w 125"/>
                <a:gd name="T29" fmla="*/ 144 h 264"/>
                <a:gd name="T30" fmla="*/ 58 w 125"/>
                <a:gd name="T31" fmla="*/ 99 h 264"/>
                <a:gd name="T32" fmla="*/ 58 w 125"/>
                <a:gd name="T33" fmla="*/ 39 h 264"/>
                <a:gd name="T34" fmla="*/ 55 w 125"/>
                <a:gd name="T35" fmla="*/ 99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264">
                  <a:moveTo>
                    <a:pt x="1" y="123"/>
                  </a:moveTo>
                  <a:cubicBezTo>
                    <a:pt x="8" y="67"/>
                    <a:pt x="30" y="26"/>
                    <a:pt x="67" y="0"/>
                  </a:cubicBezTo>
                  <a:cubicBezTo>
                    <a:pt x="76" y="39"/>
                    <a:pt x="125" y="89"/>
                    <a:pt x="124" y="138"/>
                  </a:cubicBezTo>
                  <a:cubicBezTo>
                    <a:pt x="123" y="167"/>
                    <a:pt x="90" y="190"/>
                    <a:pt x="109" y="225"/>
                  </a:cubicBezTo>
                  <a:cubicBezTo>
                    <a:pt x="96" y="240"/>
                    <a:pt x="84" y="256"/>
                    <a:pt x="64" y="264"/>
                  </a:cubicBezTo>
                  <a:cubicBezTo>
                    <a:pt x="63" y="244"/>
                    <a:pt x="58" y="228"/>
                    <a:pt x="58" y="207"/>
                  </a:cubicBezTo>
                  <a:cubicBezTo>
                    <a:pt x="58" y="195"/>
                    <a:pt x="58" y="183"/>
                    <a:pt x="58" y="171"/>
                  </a:cubicBezTo>
                  <a:cubicBezTo>
                    <a:pt x="51" y="177"/>
                    <a:pt x="57" y="196"/>
                    <a:pt x="55" y="207"/>
                  </a:cubicBezTo>
                  <a:cubicBezTo>
                    <a:pt x="56" y="227"/>
                    <a:pt x="54" y="244"/>
                    <a:pt x="52" y="261"/>
                  </a:cubicBezTo>
                  <a:cubicBezTo>
                    <a:pt x="45" y="229"/>
                    <a:pt x="37" y="198"/>
                    <a:pt x="22" y="174"/>
                  </a:cubicBezTo>
                  <a:cubicBezTo>
                    <a:pt x="14" y="172"/>
                    <a:pt x="8" y="188"/>
                    <a:pt x="4" y="180"/>
                  </a:cubicBezTo>
                  <a:cubicBezTo>
                    <a:pt x="1" y="177"/>
                    <a:pt x="0" y="172"/>
                    <a:pt x="1" y="165"/>
                  </a:cubicBezTo>
                  <a:cubicBezTo>
                    <a:pt x="1" y="151"/>
                    <a:pt x="1" y="137"/>
                    <a:pt x="1" y="123"/>
                  </a:cubicBezTo>
                  <a:close/>
                  <a:moveTo>
                    <a:pt x="55" y="99"/>
                  </a:moveTo>
                  <a:cubicBezTo>
                    <a:pt x="55" y="114"/>
                    <a:pt x="55" y="129"/>
                    <a:pt x="55" y="144"/>
                  </a:cubicBezTo>
                  <a:cubicBezTo>
                    <a:pt x="62" y="135"/>
                    <a:pt x="56" y="113"/>
                    <a:pt x="58" y="99"/>
                  </a:cubicBezTo>
                  <a:cubicBezTo>
                    <a:pt x="54" y="77"/>
                    <a:pt x="66" y="55"/>
                    <a:pt x="58" y="39"/>
                  </a:cubicBezTo>
                  <a:cubicBezTo>
                    <a:pt x="55" y="58"/>
                    <a:pt x="48" y="79"/>
                    <a:pt x="55" y="9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Freeform 142"/>
            <p:cNvSpPr/>
            <p:nvPr/>
          </p:nvSpPr>
          <p:spPr bwMode="auto">
            <a:xfrm>
              <a:off x="-609601" y="2163763"/>
              <a:ext cx="30163" cy="179388"/>
            </a:xfrm>
            <a:custGeom>
              <a:avLst/>
              <a:gdLst>
                <a:gd name="T0" fmla="*/ 6 w 10"/>
                <a:gd name="T1" fmla="*/ 0 h 60"/>
                <a:gd name="T2" fmla="*/ 3 w 10"/>
                <a:gd name="T3" fmla="*/ 60 h 60"/>
                <a:gd name="T4" fmla="*/ 0 w 10"/>
                <a:gd name="T5" fmla="*/ 21 h 60"/>
                <a:gd name="T6" fmla="*/ 0 w 10"/>
                <a:gd name="T7" fmla="*/ 9 h 60"/>
                <a:gd name="T8" fmla="*/ 3 w 10"/>
                <a:gd name="T9" fmla="*/ 9 h 60"/>
                <a:gd name="T10" fmla="*/ 6 w 10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0">
                  <a:moveTo>
                    <a:pt x="6" y="0"/>
                  </a:moveTo>
                  <a:cubicBezTo>
                    <a:pt x="4" y="19"/>
                    <a:pt x="10" y="46"/>
                    <a:pt x="3" y="60"/>
                  </a:cubicBezTo>
                  <a:cubicBezTo>
                    <a:pt x="1" y="48"/>
                    <a:pt x="7" y="28"/>
                    <a:pt x="0" y="21"/>
                  </a:cubicBezTo>
                  <a:cubicBezTo>
                    <a:pt x="0" y="17"/>
                    <a:pt x="0" y="13"/>
                    <a:pt x="0" y="9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5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Freeform 143"/>
            <p:cNvSpPr/>
            <p:nvPr/>
          </p:nvSpPr>
          <p:spPr bwMode="auto">
            <a:xfrm>
              <a:off x="-6089651" y="2163763"/>
              <a:ext cx="193675" cy="393700"/>
            </a:xfrm>
            <a:custGeom>
              <a:avLst/>
              <a:gdLst>
                <a:gd name="T0" fmla="*/ 33 w 65"/>
                <a:gd name="T1" fmla="*/ 132 h 132"/>
                <a:gd name="T2" fmla="*/ 0 w 65"/>
                <a:gd name="T3" fmla="*/ 81 h 132"/>
                <a:gd name="T4" fmla="*/ 30 w 65"/>
                <a:gd name="T5" fmla="*/ 0 h 132"/>
                <a:gd name="T6" fmla="*/ 33 w 65"/>
                <a:gd name="T7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32">
                  <a:moveTo>
                    <a:pt x="33" y="132"/>
                  </a:moveTo>
                  <a:cubicBezTo>
                    <a:pt x="20" y="117"/>
                    <a:pt x="11" y="98"/>
                    <a:pt x="0" y="81"/>
                  </a:cubicBezTo>
                  <a:cubicBezTo>
                    <a:pt x="8" y="52"/>
                    <a:pt x="25" y="32"/>
                    <a:pt x="30" y="0"/>
                  </a:cubicBezTo>
                  <a:cubicBezTo>
                    <a:pt x="65" y="41"/>
                    <a:pt x="51" y="83"/>
                    <a:pt x="33" y="13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Freeform 144"/>
            <p:cNvSpPr/>
            <p:nvPr/>
          </p:nvSpPr>
          <p:spPr bwMode="auto">
            <a:xfrm>
              <a:off x="-5194301" y="2154238"/>
              <a:ext cx="41275" cy="107950"/>
            </a:xfrm>
            <a:custGeom>
              <a:avLst/>
              <a:gdLst>
                <a:gd name="T0" fmla="*/ 0 w 14"/>
                <a:gd name="T1" fmla="*/ 36 h 36"/>
                <a:gd name="T2" fmla="*/ 12 w 14"/>
                <a:gd name="T3" fmla="*/ 0 h 36"/>
                <a:gd name="T4" fmla="*/ 6 w 14"/>
                <a:gd name="T5" fmla="*/ 36 h 36"/>
                <a:gd name="T6" fmla="*/ 0 w 14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6">
                  <a:moveTo>
                    <a:pt x="0" y="36"/>
                  </a:moveTo>
                  <a:cubicBezTo>
                    <a:pt x="6" y="26"/>
                    <a:pt x="4" y="8"/>
                    <a:pt x="12" y="0"/>
                  </a:cubicBezTo>
                  <a:cubicBezTo>
                    <a:pt x="14" y="16"/>
                    <a:pt x="8" y="24"/>
                    <a:pt x="6" y="36"/>
                  </a:cubicBezTo>
                  <a:cubicBezTo>
                    <a:pt x="4" y="36"/>
                    <a:pt x="2" y="36"/>
                    <a:pt x="0" y="36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Freeform 145"/>
            <p:cNvSpPr/>
            <p:nvPr/>
          </p:nvSpPr>
          <p:spPr bwMode="auto">
            <a:xfrm>
              <a:off x="-2051051" y="2100263"/>
              <a:ext cx="14288" cy="144463"/>
            </a:xfrm>
            <a:custGeom>
              <a:avLst/>
              <a:gdLst>
                <a:gd name="T0" fmla="*/ 0 w 5"/>
                <a:gd name="T1" fmla="*/ 48 h 48"/>
                <a:gd name="T2" fmla="*/ 0 w 5"/>
                <a:gd name="T3" fmla="*/ 0 h 48"/>
                <a:gd name="T4" fmla="*/ 0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Freeform 146"/>
            <p:cNvSpPr/>
            <p:nvPr/>
          </p:nvSpPr>
          <p:spPr bwMode="auto">
            <a:xfrm>
              <a:off x="-2982913" y="2163763"/>
              <a:ext cx="26988" cy="98425"/>
            </a:xfrm>
            <a:custGeom>
              <a:avLst/>
              <a:gdLst>
                <a:gd name="T0" fmla="*/ 6 w 9"/>
                <a:gd name="T1" fmla="*/ 33 h 33"/>
                <a:gd name="T2" fmla="*/ 9 w 9"/>
                <a:gd name="T3" fmla="*/ 0 h 33"/>
                <a:gd name="T4" fmla="*/ 9 w 9"/>
                <a:gd name="T5" fmla="*/ 33 h 33"/>
                <a:gd name="T6" fmla="*/ 6 w 9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3">
                  <a:moveTo>
                    <a:pt x="6" y="33"/>
                  </a:moveTo>
                  <a:cubicBezTo>
                    <a:pt x="0" y="27"/>
                    <a:pt x="2" y="3"/>
                    <a:pt x="9" y="0"/>
                  </a:cubicBezTo>
                  <a:cubicBezTo>
                    <a:pt x="9" y="11"/>
                    <a:pt x="9" y="22"/>
                    <a:pt x="9" y="33"/>
                  </a:cubicBezTo>
                  <a:cubicBezTo>
                    <a:pt x="8" y="33"/>
                    <a:pt x="7" y="33"/>
                    <a:pt x="6" y="33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147"/>
            <p:cNvSpPr/>
            <p:nvPr/>
          </p:nvSpPr>
          <p:spPr bwMode="auto">
            <a:xfrm>
              <a:off x="-6859588" y="2225675"/>
              <a:ext cx="184150" cy="574675"/>
            </a:xfrm>
            <a:custGeom>
              <a:avLst/>
              <a:gdLst>
                <a:gd name="T0" fmla="*/ 18 w 62"/>
                <a:gd name="T1" fmla="*/ 159 h 192"/>
                <a:gd name="T2" fmla="*/ 0 w 62"/>
                <a:gd name="T3" fmla="*/ 102 h 192"/>
                <a:gd name="T4" fmla="*/ 54 w 62"/>
                <a:gd name="T5" fmla="*/ 0 h 192"/>
                <a:gd name="T6" fmla="*/ 54 w 62"/>
                <a:gd name="T7" fmla="*/ 162 h 192"/>
                <a:gd name="T8" fmla="*/ 24 w 62"/>
                <a:gd name="T9" fmla="*/ 192 h 192"/>
                <a:gd name="T10" fmla="*/ 21 w 62"/>
                <a:gd name="T11" fmla="*/ 192 h 192"/>
                <a:gd name="T12" fmla="*/ 18 w 62"/>
                <a:gd name="T13" fmla="*/ 15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92">
                  <a:moveTo>
                    <a:pt x="18" y="159"/>
                  </a:moveTo>
                  <a:cubicBezTo>
                    <a:pt x="17" y="135"/>
                    <a:pt x="8" y="119"/>
                    <a:pt x="0" y="102"/>
                  </a:cubicBezTo>
                  <a:cubicBezTo>
                    <a:pt x="19" y="69"/>
                    <a:pt x="32" y="30"/>
                    <a:pt x="54" y="0"/>
                  </a:cubicBezTo>
                  <a:cubicBezTo>
                    <a:pt x="62" y="51"/>
                    <a:pt x="22" y="114"/>
                    <a:pt x="54" y="162"/>
                  </a:cubicBezTo>
                  <a:cubicBezTo>
                    <a:pt x="45" y="173"/>
                    <a:pt x="35" y="183"/>
                    <a:pt x="24" y="192"/>
                  </a:cubicBezTo>
                  <a:cubicBezTo>
                    <a:pt x="23" y="192"/>
                    <a:pt x="22" y="192"/>
                    <a:pt x="21" y="192"/>
                  </a:cubicBezTo>
                  <a:cubicBezTo>
                    <a:pt x="19" y="182"/>
                    <a:pt x="25" y="164"/>
                    <a:pt x="18" y="15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Freeform 148"/>
            <p:cNvSpPr/>
            <p:nvPr/>
          </p:nvSpPr>
          <p:spPr bwMode="auto">
            <a:xfrm>
              <a:off x="-5302251" y="2217738"/>
              <a:ext cx="15875" cy="106363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149"/>
            <p:cNvSpPr/>
            <p:nvPr/>
          </p:nvSpPr>
          <p:spPr bwMode="auto">
            <a:xfrm>
              <a:off x="-925513" y="2198688"/>
              <a:ext cx="238125" cy="628650"/>
            </a:xfrm>
            <a:custGeom>
              <a:avLst/>
              <a:gdLst>
                <a:gd name="T0" fmla="*/ 1 w 80"/>
                <a:gd name="T1" fmla="*/ 69 h 210"/>
                <a:gd name="T2" fmla="*/ 28 w 80"/>
                <a:gd name="T3" fmla="*/ 0 h 210"/>
                <a:gd name="T4" fmla="*/ 49 w 80"/>
                <a:gd name="T5" fmla="*/ 171 h 210"/>
                <a:gd name="T6" fmla="*/ 28 w 80"/>
                <a:gd name="T7" fmla="*/ 48 h 210"/>
                <a:gd name="T8" fmla="*/ 28 w 80"/>
                <a:gd name="T9" fmla="*/ 45 h 210"/>
                <a:gd name="T10" fmla="*/ 25 w 80"/>
                <a:gd name="T11" fmla="*/ 102 h 210"/>
                <a:gd name="T12" fmla="*/ 34 w 80"/>
                <a:gd name="T13" fmla="*/ 210 h 210"/>
                <a:gd name="T14" fmla="*/ 1 w 80"/>
                <a:gd name="T15" fmla="*/ 114 h 210"/>
                <a:gd name="T16" fmla="*/ 1 w 80"/>
                <a:gd name="T17" fmla="*/ 6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210">
                  <a:moveTo>
                    <a:pt x="1" y="69"/>
                  </a:moveTo>
                  <a:cubicBezTo>
                    <a:pt x="0" y="36"/>
                    <a:pt x="12" y="16"/>
                    <a:pt x="28" y="0"/>
                  </a:cubicBezTo>
                  <a:cubicBezTo>
                    <a:pt x="51" y="43"/>
                    <a:pt x="80" y="119"/>
                    <a:pt x="49" y="171"/>
                  </a:cubicBezTo>
                  <a:cubicBezTo>
                    <a:pt x="39" y="133"/>
                    <a:pt x="33" y="91"/>
                    <a:pt x="28" y="48"/>
                  </a:cubicBezTo>
                  <a:cubicBezTo>
                    <a:pt x="28" y="47"/>
                    <a:pt x="28" y="46"/>
                    <a:pt x="28" y="45"/>
                  </a:cubicBezTo>
                  <a:cubicBezTo>
                    <a:pt x="17" y="52"/>
                    <a:pt x="21" y="90"/>
                    <a:pt x="25" y="102"/>
                  </a:cubicBezTo>
                  <a:cubicBezTo>
                    <a:pt x="26" y="140"/>
                    <a:pt x="46" y="179"/>
                    <a:pt x="34" y="210"/>
                  </a:cubicBezTo>
                  <a:cubicBezTo>
                    <a:pt x="16" y="185"/>
                    <a:pt x="4" y="154"/>
                    <a:pt x="1" y="114"/>
                  </a:cubicBezTo>
                  <a:cubicBezTo>
                    <a:pt x="1" y="99"/>
                    <a:pt x="1" y="84"/>
                    <a:pt x="1" y="6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Freeform 150"/>
            <p:cNvSpPr/>
            <p:nvPr/>
          </p:nvSpPr>
          <p:spPr bwMode="auto">
            <a:xfrm>
              <a:off x="-412751" y="2225675"/>
              <a:ext cx="15875" cy="90488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Freeform 151"/>
            <p:cNvSpPr/>
            <p:nvPr/>
          </p:nvSpPr>
          <p:spPr bwMode="auto">
            <a:xfrm>
              <a:off x="-7326313" y="2208213"/>
              <a:ext cx="39688" cy="71438"/>
            </a:xfrm>
            <a:custGeom>
              <a:avLst/>
              <a:gdLst>
                <a:gd name="T0" fmla="*/ 0 w 13"/>
                <a:gd name="T1" fmla="*/ 21 h 24"/>
                <a:gd name="T2" fmla="*/ 6 w 13"/>
                <a:gd name="T3" fmla="*/ 0 h 24"/>
                <a:gd name="T4" fmla="*/ 3 w 13"/>
                <a:gd name="T5" fmla="*/ 24 h 24"/>
                <a:gd name="T6" fmla="*/ 0 w 13"/>
                <a:gd name="T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4">
                  <a:moveTo>
                    <a:pt x="0" y="21"/>
                  </a:moveTo>
                  <a:cubicBezTo>
                    <a:pt x="3" y="15"/>
                    <a:pt x="4" y="7"/>
                    <a:pt x="6" y="0"/>
                  </a:cubicBezTo>
                  <a:cubicBezTo>
                    <a:pt x="13" y="5"/>
                    <a:pt x="7" y="21"/>
                    <a:pt x="3" y="24"/>
                  </a:cubicBezTo>
                  <a:cubicBezTo>
                    <a:pt x="4" y="21"/>
                    <a:pt x="2" y="21"/>
                    <a:pt x="0" y="21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Freeform 152"/>
            <p:cNvSpPr/>
            <p:nvPr/>
          </p:nvSpPr>
          <p:spPr bwMode="auto">
            <a:xfrm>
              <a:off x="-2441576" y="2252663"/>
              <a:ext cx="28575" cy="80963"/>
            </a:xfrm>
            <a:custGeom>
              <a:avLst/>
              <a:gdLst>
                <a:gd name="T0" fmla="*/ 2 w 10"/>
                <a:gd name="T1" fmla="*/ 9 h 27"/>
                <a:gd name="T2" fmla="*/ 5 w 10"/>
                <a:gd name="T3" fmla="*/ 0 h 27"/>
                <a:gd name="T4" fmla="*/ 8 w 10"/>
                <a:gd name="T5" fmla="*/ 27 h 27"/>
                <a:gd name="T6" fmla="*/ 2 w 10"/>
                <a:gd name="T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2" y="9"/>
                  </a:moveTo>
                  <a:cubicBezTo>
                    <a:pt x="2" y="5"/>
                    <a:pt x="1" y="0"/>
                    <a:pt x="5" y="0"/>
                  </a:cubicBezTo>
                  <a:cubicBezTo>
                    <a:pt x="8" y="7"/>
                    <a:pt x="9" y="16"/>
                    <a:pt x="8" y="27"/>
                  </a:cubicBezTo>
                  <a:cubicBezTo>
                    <a:pt x="0" y="27"/>
                    <a:pt x="10" y="9"/>
                    <a:pt x="2" y="9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Freeform 153"/>
            <p:cNvSpPr/>
            <p:nvPr/>
          </p:nvSpPr>
          <p:spPr bwMode="auto">
            <a:xfrm>
              <a:off x="-2212976" y="2297113"/>
              <a:ext cx="30163" cy="90488"/>
            </a:xfrm>
            <a:custGeom>
              <a:avLst/>
              <a:gdLst>
                <a:gd name="T0" fmla="*/ 0 w 10"/>
                <a:gd name="T1" fmla="*/ 24 h 30"/>
                <a:gd name="T2" fmla="*/ 6 w 10"/>
                <a:gd name="T3" fmla="*/ 0 h 30"/>
                <a:gd name="T4" fmla="*/ 3 w 10"/>
                <a:gd name="T5" fmla="*/ 30 h 30"/>
                <a:gd name="T6" fmla="*/ 0 w 10"/>
                <a:gd name="T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0" y="24"/>
                  </a:moveTo>
                  <a:cubicBezTo>
                    <a:pt x="2" y="16"/>
                    <a:pt x="1" y="5"/>
                    <a:pt x="6" y="0"/>
                  </a:cubicBezTo>
                  <a:cubicBezTo>
                    <a:pt x="4" y="9"/>
                    <a:pt x="10" y="26"/>
                    <a:pt x="3" y="30"/>
                  </a:cubicBezTo>
                  <a:cubicBezTo>
                    <a:pt x="3" y="27"/>
                    <a:pt x="2" y="25"/>
                    <a:pt x="0" y="24"/>
                  </a:cubicBezTo>
                  <a:close/>
                </a:path>
              </a:pathLst>
            </a:custGeom>
            <a:solidFill>
              <a:srgbClr val="488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Freeform 154"/>
            <p:cNvSpPr/>
            <p:nvPr/>
          </p:nvSpPr>
          <p:spPr bwMode="auto">
            <a:xfrm>
              <a:off x="-447676" y="2217738"/>
              <a:ext cx="14288" cy="125413"/>
            </a:xfrm>
            <a:custGeom>
              <a:avLst/>
              <a:gdLst>
                <a:gd name="T0" fmla="*/ 0 w 5"/>
                <a:gd name="T1" fmla="*/ 42 h 42"/>
                <a:gd name="T2" fmla="*/ 0 w 5"/>
                <a:gd name="T3" fmla="*/ 0 h 42"/>
                <a:gd name="T4" fmla="*/ 0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Freeform 155"/>
            <p:cNvSpPr/>
            <p:nvPr/>
          </p:nvSpPr>
          <p:spPr bwMode="auto">
            <a:xfrm>
              <a:off x="-8704263" y="2271713"/>
              <a:ext cx="52388" cy="61913"/>
            </a:xfrm>
            <a:custGeom>
              <a:avLst/>
              <a:gdLst>
                <a:gd name="T0" fmla="*/ 9 w 18"/>
                <a:gd name="T1" fmla="*/ 0 h 21"/>
                <a:gd name="T2" fmla="*/ 9 w 18"/>
                <a:gd name="T3" fmla="*/ 21 h 21"/>
                <a:gd name="T4" fmla="*/ 0 w 18"/>
                <a:gd name="T5" fmla="*/ 6 h 21"/>
                <a:gd name="T6" fmla="*/ 9 w 1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cubicBezTo>
                    <a:pt x="18" y="4"/>
                    <a:pt x="5" y="12"/>
                    <a:pt x="9" y="21"/>
                  </a:cubicBezTo>
                  <a:cubicBezTo>
                    <a:pt x="3" y="19"/>
                    <a:pt x="1" y="13"/>
                    <a:pt x="0" y="6"/>
                  </a:cubicBezTo>
                  <a:cubicBezTo>
                    <a:pt x="4" y="5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Freeform 156"/>
            <p:cNvSpPr/>
            <p:nvPr/>
          </p:nvSpPr>
          <p:spPr bwMode="auto">
            <a:xfrm>
              <a:off x="-6251576" y="2306638"/>
              <a:ext cx="39688" cy="71438"/>
            </a:xfrm>
            <a:custGeom>
              <a:avLst/>
              <a:gdLst>
                <a:gd name="T0" fmla="*/ 0 w 13"/>
                <a:gd name="T1" fmla="*/ 24 h 24"/>
                <a:gd name="T2" fmla="*/ 6 w 13"/>
                <a:gd name="T3" fmla="*/ 0 h 24"/>
                <a:gd name="T4" fmla="*/ 3 w 13"/>
                <a:gd name="T5" fmla="*/ 24 h 24"/>
                <a:gd name="T6" fmla="*/ 0 w 13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4">
                  <a:moveTo>
                    <a:pt x="0" y="24"/>
                  </a:moveTo>
                  <a:cubicBezTo>
                    <a:pt x="0" y="14"/>
                    <a:pt x="7" y="11"/>
                    <a:pt x="6" y="0"/>
                  </a:cubicBezTo>
                  <a:cubicBezTo>
                    <a:pt x="13" y="4"/>
                    <a:pt x="6" y="20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Freeform 157"/>
            <p:cNvSpPr/>
            <p:nvPr/>
          </p:nvSpPr>
          <p:spPr bwMode="auto">
            <a:xfrm>
              <a:off x="-5278438" y="2252663"/>
              <a:ext cx="33338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Freeform 158"/>
            <p:cNvSpPr/>
            <p:nvPr/>
          </p:nvSpPr>
          <p:spPr bwMode="auto">
            <a:xfrm>
              <a:off x="-5221288" y="2262188"/>
              <a:ext cx="44450" cy="80963"/>
            </a:xfrm>
            <a:custGeom>
              <a:avLst/>
              <a:gdLst>
                <a:gd name="T0" fmla="*/ 0 w 15"/>
                <a:gd name="T1" fmla="*/ 27 h 27"/>
                <a:gd name="T2" fmla="*/ 9 w 15"/>
                <a:gd name="T3" fmla="*/ 0 h 27"/>
                <a:gd name="T4" fmla="*/ 15 w 15"/>
                <a:gd name="T5" fmla="*/ 0 h 27"/>
                <a:gd name="T6" fmla="*/ 3 w 15"/>
                <a:gd name="T7" fmla="*/ 27 h 27"/>
                <a:gd name="T8" fmla="*/ 0 w 15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7">
                  <a:moveTo>
                    <a:pt x="0" y="27"/>
                  </a:moveTo>
                  <a:cubicBezTo>
                    <a:pt x="4" y="19"/>
                    <a:pt x="9" y="12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1" y="9"/>
                    <a:pt x="10" y="21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Freeform 159"/>
            <p:cNvSpPr/>
            <p:nvPr/>
          </p:nvSpPr>
          <p:spPr bwMode="auto">
            <a:xfrm>
              <a:off x="-630238" y="2262188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Freeform 160"/>
            <p:cNvSpPr/>
            <p:nvPr/>
          </p:nvSpPr>
          <p:spPr bwMode="auto">
            <a:xfrm>
              <a:off x="-1874838" y="2333625"/>
              <a:ext cx="74613" cy="107950"/>
            </a:xfrm>
            <a:custGeom>
              <a:avLst/>
              <a:gdLst>
                <a:gd name="T0" fmla="*/ 7 w 25"/>
                <a:gd name="T1" fmla="*/ 36 h 36"/>
                <a:gd name="T2" fmla="*/ 4 w 25"/>
                <a:gd name="T3" fmla="*/ 0 h 36"/>
                <a:gd name="T4" fmla="*/ 25 w 25"/>
                <a:gd name="T5" fmla="*/ 9 h 36"/>
                <a:gd name="T6" fmla="*/ 7 w 25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8" y="6"/>
                    <a:pt x="12" y="12"/>
                    <a:pt x="25" y="9"/>
                  </a:cubicBezTo>
                  <a:cubicBezTo>
                    <a:pt x="20" y="19"/>
                    <a:pt x="11" y="25"/>
                    <a:pt x="7" y="3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Freeform 161"/>
            <p:cNvSpPr/>
            <p:nvPr/>
          </p:nvSpPr>
          <p:spPr bwMode="auto">
            <a:xfrm>
              <a:off x="-5543551" y="2378075"/>
              <a:ext cx="382588" cy="619125"/>
            </a:xfrm>
            <a:custGeom>
              <a:avLst/>
              <a:gdLst>
                <a:gd name="T0" fmla="*/ 93 w 128"/>
                <a:gd name="T1" fmla="*/ 150 h 207"/>
                <a:gd name="T2" fmla="*/ 75 w 128"/>
                <a:gd name="T3" fmla="*/ 123 h 207"/>
                <a:gd name="T4" fmla="*/ 18 w 128"/>
                <a:gd name="T5" fmla="*/ 207 h 207"/>
                <a:gd name="T6" fmla="*/ 6 w 128"/>
                <a:gd name="T7" fmla="*/ 189 h 207"/>
                <a:gd name="T8" fmla="*/ 90 w 128"/>
                <a:gd name="T9" fmla="*/ 63 h 207"/>
                <a:gd name="T10" fmla="*/ 9 w 128"/>
                <a:gd name="T11" fmla="*/ 162 h 207"/>
                <a:gd name="T12" fmla="*/ 9 w 128"/>
                <a:gd name="T13" fmla="*/ 105 h 207"/>
                <a:gd name="T14" fmla="*/ 123 w 128"/>
                <a:gd name="T15" fmla="*/ 0 h 207"/>
                <a:gd name="T16" fmla="*/ 93 w 128"/>
                <a:gd name="T17" fmla="*/ 15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207">
                  <a:moveTo>
                    <a:pt x="93" y="150"/>
                  </a:moveTo>
                  <a:cubicBezTo>
                    <a:pt x="84" y="144"/>
                    <a:pt x="83" y="130"/>
                    <a:pt x="75" y="123"/>
                  </a:cubicBezTo>
                  <a:cubicBezTo>
                    <a:pt x="47" y="142"/>
                    <a:pt x="35" y="177"/>
                    <a:pt x="18" y="207"/>
                  </a:cubicBezTo>
                  <a:cubicBezTo>
                    <a:pt x="9" y="206"/>
                    <a:pt x="14" y="191"/>
                    <a:pt x="6" y="189"/>
                  </a:cubicBezTo>
                  <a:cubicBezTo>
                    <a:pt x="33" y="146"/>
                    <a:pt x="61" y="104"/>
                    <a:pt x="90" y="63"/>
                  </a:cubicBezTo>
                  <a:cubicBezTo>
                    <a:pt x="61" y="82"/>
                    <a:pt x="33" y="128"/>
                    <a:pt x="9" y="162"/>
                  </a:cubicBezTo>
                  <a:cubicBezTo>
                    <a:pt x="0" y="146"/>
                    <a:pt x="13" y="126"/>
                    <a:pt x="9" y="105"/>
                  </a:cubicBezTo>
                  <a:cubicBezTo>
                    <a:pt x="65" y="90"/>
                    <a:pt x="83" y="21"/>
                    <a:pt x="123" y="0"/>
                  </a:cubicBezTo>
                  <a:cubicBezTo>
                    <a:pt x="128" y="65"/>
                    <a:pt x="93" y="90"/>
                    <a:pt x="93" y="15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Freeform 162"/>
            <p:cNvSpPr/>
            <p:nvPr/>
          </p:nvSpPr>
          <p:spPr bwMode="auto">
            <a:xfrm>
              <a:off x="-3997326" y="2360613"/>
              <a:ext cx="352425" cy="842963"/>
            </a:xfrm>
            <a:custGeom>
              <a:avLst/>
              <a:gdLst>
                <a:gd name="T0" fmla="*/ 82 w 118"/>
                <a:gd name="T1" fmla="*/ 165 h 282"/>
                <a:gd name="T2" fmla="*/ 70 w 118"/>
                <a:gd name="T3" fmla="*/ 39 h 282"/>
                <a:gd name="T4" fmla="*/ 70 w 118"/>
                <a:gd name="T5" fmla="*/ 114 h 282"/>
                <a:gd name="T6" fmla="*/ 7 w 118"/>
                <a:gd name="T7" fmla="*/ 135 h 282"/>
                <a:gd name="T8" fmla="*/ 70 w 118"/>
                <a:gd name="T9" fmla="*/ 0 h 282"/>
                <a:gd name="T10" fmla="*/ 91 w 118"/>
                <a:gd name="T11" fmla="*/ 192 h 282"/>
                <a:gd name="T12" fmla="*/ 91 w 118"/>
                <a:gd name="T13" fmla="*/ 231 h 282"/>
                <a:gd name="T14" fmla="*/ 100 w 118"/>
                <a:gd name="T15" fmla="*/ 267 h 282"/>
                <a:gd name="T16" fmla="*/ 61 w 118"/>
                <a:gd name="T17" fmla="*/ 282 h 282"/>
                <a:gd name="T18" fmla="*/ 82 w 118"/>
                <a:gd name="T19" fmla="*/ 243 h 282"/>
                <a:gd name="T20" fmla="*/ 82 w 118"/>
                <a:gd name="T21" fmla="*/ 16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82">
                  <a:moveTo>
                    <a:pt x="82" y="165"/>
                  </a:moveTo>
                  <a:cubicBezTo>
                    <a:pt x="82" y="119"/>
                    <a:pt x="75" y="80"/>
                    <a:pt x="70" y="39"/>
                  </a:cubicBezTo>
                  <a:cubicBezTo>
                    <a:pt x="64" y="58"/>
                    <a:pt x="74" y="87"/>
                    <a:pt x="70" y="114"/>
                  </a:cubicBezTo>
                  <a:cubicBezTo>
                    <a:pt x="48" y="120"/>
                    <a:pt x="32" y="132"/>
                    <a:pt x="7" y="135"/>
                  </a:cubicBezTo>
                  <a:cubicBezTo>
                    <a:pt x="0" y="62"/>
                    <a:pt x="45" y="41"/>
                    <a:pt x="70" y="0"/>
                  </a:cubicBezTo>
                  <a:cubicBezTo>
                    <a:pt x="109" y="59"/>
                    <a:pt x="118" y="116"/>
                    <a:pt x="91" y="192"/>
                  </a:cubicBezTo>
                  <a:cubicBezTo>
                    <a:pt x="86" y="198"/>
                    <a:pt x="86" y="225"/>
                    <a:pt x="91" y="231"/>
                  </a:cubicBezTo>
                  <a:cubicBezTo>
                    <a:pt x="90" y="247"/>
                    <a:pt x="98" y="254"/>
                    <a:pt x="100" y="267"/>
                  </a:cubicBezTo>
                  <a:cubicBezTo>
                    <a:pt x="85" y="270"/>
                    <a:pt x="73" y="276"/>
                    <a:pt x="61" y="282"/>
                  </a:cubicBezTo>
                  <a:cubicBezTo>
                    <a:pt x="70" y="271"/>
                    <a:pt x="80" y="261"/>
                    <a:pt x="82" y="243"/>
                  </a:cubicBezTo>
                  <a:cubicBezTo>
                    <a:pt x="87" y="224"/>
                    <a:pt x="87" y="184"/>
                    <a:pt x="82" y="16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Freeform 163"/>
            <p:cNvSpPr/>
            <p:nvPr/>
          </p:nvSpPr>
          <p:spPr bwMode="auto">
            <a:xfrm>
              <a:off x="-8666163" y="2405063"/>
              <a:ext cx="14288" cy="107950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Freeform 164"/>
            <p:cNvSpPr/>
            <p:nvPr/>
          </p:nvSpPr>
          <p:spPr bwMode="auto">
            <a:xfrm>
              <a:off x="-1663701" y="2414588"/>
              <a:ext cx="15875" cy="125413"/>
            </a:xfrm>
            <a:custGeom>
              <a:avLst/>
              <a:gdLst>
                <a:gd name="T0" fmla="*/ 5 w 5"/>
                <a:gd name="T1" fmla="*/ 0 h 42"/>
                <a:gd name="T2" fmla="*/ 5 w 5"/>
                <a:gd name="T3" fmla="*/ 42 h 42"/>
                <a:gd name="T4" fmla="*/ 5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Freeform 165"/>
            <p:cNvSpPr/>
            <p:nvPr/>
          </p:nvSpPr>
          <p:spPr bwMode="auto">
            <a:xfrm>
              <a:off x="-1898651" y="2387600"/>
              <a:ext cx="14288" cy="152400"/>
            </a:xfrm>
            <a:custGeom>
              <a:avLst/>
              <a:gdLst>
                <a:gd name="T0" fmla="*/ 0 w 5"/>
                <a:gd name="T1" fmla="*/ 51 h 51"/>
                <a:gd name="T2" fmla="*/ 0 w 5"/>
                <a:gd name="T3" fmla="*/ 0 h 51"/>
                <a:gd name="T4" fmla="*/ 0 w 5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5" y="10"/>
                    <a:pt x="5" y="41"/>
                    <a:pt x="0" y="51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Freeform 166"/>
            <p:cNvSpPr/>
            <p:nvPr/>
          </p:nvSpPr>
          <p:spPr bwMode="auto">
            <a:xfrm>
              <a:off x="-3257551" y="2449513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Freeform 167"/>
            <p:cNvSpPr/>
            <p:nvPr/>
          </p:nvSpPr>
          <p:spPr bwMode="auto">
            <a:xfrm>
              <a:off x="-1943101" y="2300288"/>
              <a:ext cx="247650" cy="446088"/>
            </a:xfrm>
            <a:custGeom>
              <a:avLst/>
              <a:gdLst>
                <a:gd name="T0" fmla="*/ 75 w 83"/>
                <a:gd name="T1" fmla="*/ 47 h 149"/>
                <a:gd name="T2" fmla="*/ 0 w 83"/>
                <a:gd name="T3" fmla="*/ 149 h 149"/>
                <a:gd name="T4" fmla="*/ 27 w 83"/>
                <a:gd name="T5" fmla="*/ 71 h 149"/>
                <a:gd name="T6" fmla="*/ 30 w 83"/>
                <a:gd name="T7" fmla="*/ 71 h 149"/>
                <a:gd name="T8" fmla="*/ 33 w 83"/>
                <a:gd name="T9" fmla="*/ 71 h 149"/>
                <a:gd name="T10" fmla="*/ 75 w 83"/>
                <a:gd name="T11" fmla="*/ 4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49">
                  <a:moveTo>
                    <a:pt x="75" y="47"/>
                  </a:moveTo>
                  <a:cubicBezTo>
                    <a:pt x="73" y="104"/>
                    <a:pt x="44" y="134"/>
                    <a:pt x="0" y="149"/>
                  </a:cubicBezTo>
                  <a:cubicBezTo>
                    <a:pt x="15" y="129"/>
                    <a:pt x="30" y="109"/>
                    <a:pt x="27" y="71"/>
                  </a:cubicBezTo>
                  <a:cubicBezTo>
                    <a:pt x="28" y="71"/>
                    <a:pt x="29" y="71"/>
                    <a:pt x="30" y="71"/>
                  </a:cubicBezTo>
                  <a:cubicBezTo>
                    <a:pt x="31" y="71"/>
                    <a:pt x="32" y="71"/>
                    <a:pt x="33" y="71"/>
                  </a:cubicBezTo>
                  <a:cubicBezTo>
                    <a:pt x="34" y="76"/>
                    <a:pt x="83" y="0"/>
                    <a:pt x="75" y="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Freeform 168"/>
            <p:cNvSpPr/>
            <p:nvPr/>
          </p:nvSpPr>
          <p:spPr bwMode="auto">
            <a:xfrm>
              <a:off x="-5238751" y="2449513"/>
              <a:ext cx="303213" cy="744538"/>
            </a:xfrm>
            <a:custGeom>
              <a:avLst/>
              <a:gdLst>
                <a:gd name="T0" fmla="*/ 39 w 102"/>
                <a:gd name="T1" fmla="*/ 168 h 249"/>
                <a:gd name="T2" fmla="*/ 60 w 102"/>
                <a:gd name="T3" fmla="*/ 249 h 249"/>
                <a:gd name="T4" fmla="*/ 0 w 102"/>
                <a:gd name="T5" fmla="*/ 150 h 249"/>
                <a:gd name="T6" fmla="*/ 54 w 102"/>
                <a:gd name="T7" fmla="*/ 0 h 249"/>
                <a:gd name="T8" fmla="*/ 102 w 102"/>
                <a:gd name="T9" fmla="*/ 129 h 249"/>
                <a:gd name="T10" fmla="*/ 102 w 102"/>
                <a:gd name="T11" fmla="*/ 168 h 249"/>
                <a:gd name="T12" fmla="*/ 66 w 102"/>
                <a:gd name="T13" fmla="*/ 249 h 249"/>
                <a:gd name="T14" fmla="*/ 45 w 102"/>
                <a:gd name="T15" fmla="*/ 90 h 249"/>
                <a:gd name="T16" fmla="*/ 45 w 102"/>
                <a:gd name="T17" fmla="*/ 75 h 249"/>
                <a:gd name="T18" fmla="*/ 39 w 102"/>
                <a:gd name="T19" fmla="*/ 99 h 249"/>
                <a:gd name="T20" fmla="*/ 39 w 102"/>
                <a:gd name="T21" fmla="*/ 132 h 249"/>
                <a:gd name="T22" fmla="*/ 39 w 102"/>
                <a:gd name="T23" fmla="*/ 168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249">
                  <a:moveTo>
                    <a:pt x="39" y="168"/>
                  </a:moveTo>
                  <a:cubicBezTo>
                    <a:pt x="41" y="200"/>
                    <a:pt x="49" y="226"/>
                    <a:pt x="60" y="249"/>
                  </a:cubicBezTo>
                  <a:cubicBezTo>
                    <a:pt x="35" y="233"/>
                    <a:pt x="13" y="188"/>
                    <a:pt x="0" y="150"/>
                  </a:cubicBezTo>
                  <a:cubicBezTo>
                    <a:pt x="17" y="99"/>
                    <a:pt x="24" y="38"/>
                    <a:pt x="54" y="0"/>
                  </a:cubicBezTo>
                  <a:cubicBezTo>
                    <a:pt x="69" y="34"/>
                    <a:pt x="89" y="84"/>
                    <a:pt x="102" y="129"/>
                  </a:cubicBezTo>
                  <a:cubicBezTo>
                    <a:pt x="102" y="142"/>
                    <a:pt x="102" y="155"/>
                    <a:pt x="102" y="168"/>
                  </a:cubicBezTo>
                  <a:cubicBezTo>
                    <a:pt x="98" y="203"/>
                    <a:pt x="94" y="238"/>
                    <a:pt x="66" y="249"/>
                  </a:cubicBezTo>
                  <a:cubicBezTo>
                    <a:pt x="54" y="201"/>
                    <a:pt x="46" y="149"/>
                    <a:pt x="45" y="90"/>
                  </a:cubicBezTo>
                  <a:cubicBezTo>
                    <a:pt x="45" y="85"/>
                    <a:pt x="45" y="80"/>
                    <a:pt x="45" y="75"/>
                  </a:cubicBezTo>
                  <a:cubicBezTo>
                    <a:pt x="36" y="76"/>
                    <a:pt x="40" y="90"/>
                    <a:pt x="39" y="99"/>
                  </a:cubicBezTo>
                  <a:cubicBezTo>
                    <a:pt x="39" y="110"/>
                    <a:pt x="39" y="121"/>
                    <a:pt x="39" y="132"/>
                  </a:cubicBezTo>
                  <a:cubicBezTo>
                    <a:pt x="34" y="137"/>
                    <a:pt x="34" y="163"/>
                    <a:pt x="39" y="16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Freeform 169"/>
            <p:cNvSpPr/>
            <p:nvPr/>
          </p:nvSpPr>
          <p:spPr bwMode="auto">
            <a:xfrm>
              <a:off x="-874713" y="2333625"/>
              <a:ext cx="33338" cy="169863"/>
            </a:xfrm>
            <a:custGeom>
              <a:avLst/>
              <a:gdLst>
                <a:gd name="T0" fmla="*/ 11 w 11"/>
                <a:gd name="T1" fmla="*/ 3 h 57"/>
                <a:gd name="T2" fmla="*/ 8 w 11"/>
                <a:gd name="T3" fmla="*/ 57 h 57"/>
                <a:gd name="T4" fmla="*/ 11 w 11"/>
                <a:gd name="T5" fmla="*/ 0 h 57"/>
                <a:gd name="T6" fmla="*/ 11 w 1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7">
                  <a:moveTo>
                    <a:pt x="11" y="3"/>
                  </a:moveTo>
                  <a:cubicBezTo>
                    <a:pt x="4" y="15"/>
                    <a:pt x="10" y="40"/>
                    <a:pt x="8" y="57"/>
                  </a:cubicBezTo>
                  <a:cubicBezTo>
                    <a:pt x="4" y="45"/>
                    <a:pt x="0" y="7"/>
                    <a:pt x="11" y="0"/>
                  </a:cubicBezTo>
                  <a:cubicBezTo>
                    <a:pt x="11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Freeform 170"/>
            <p:cNvSpPr/>
            <p:nvPr/>
          </p:nvSpPr>
          <p:spPr bwMode="auto">
            <a:xfrm>
              <a:off x="-8231188" y="2441575"/>
              <a:ext cx="26988" cy="80963"/>
            </a:xfrm>
            <a:custGeom>
              <a:avLst/>
              <a:gdLst>
                <a:gd name="T0" fmla="*/ 3 w 9"/>
                <a:gd name="T1" fmla="*/ 27 h 27"/>
                <a:gd name="T2" fmla="*/ 0 w 9"/>
                <a:gd name="T3" fmla="*/ 24 h 27"/>
                <a:gd name="T4" fmla="*/ 9 w 9"/>
                <a:gd name="T5" fmla="*/ 0 h 27"/>
                <a:gd name="T6" fmla="*/ 3 w 9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7">
                  <a:moveTo>
                    <a:pt x="3" y="27"/>
                  </a:moveTo>
                  <a:cubicBezTo>
                    <a:pt x="4" y="24"/>
                    <a:pt x="2" y="24"/>
                    <a:pt x="0" y="24"/>
                  </a:cubicBezTo>
                  <a:cubicBezTo>
                    <a:pt x="3" y="16"/>
                    <a:pt x="4" y="6"/>
                    <a:pt x="9" y="0"/>
                  </a:cubicBezTo>
                  <a:cubicBezTo>
                    <a:pt x="8" y="10"/>
                    <a:pt x="7" y="20"/>
                    <a:pt x="3" y="27"/>
                  </a:cubicBezTo>
                  <a:close/>
                </a:path>
              </a:pathLst>
            </a:custGeom>
            <a:solidFill>
              <a:srgbClr val="468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Freeform 171"/>
            <p:cNvSpPr/>
            <p:nvPr/>
          </p:nvSpPr>
          <p:spPr bwMode="auto">
            <a:xfrm>
              <a:off x="-6519863" y="2449513"/>
              <a:ext cx="20638" cy="134938"/>
            </a:xfrm>
            <a:custGeom>
              <a:avLst/>
              <a:gdLst>
                <a:gd name="T0" fmla="*/ 3 w 7"/>
                <a:gd name="T1" fmla="*/ 0 h 45"/>
                <a:gd name="T2" fmla="*/ 0 w 7"/>
                <a:gd name="T3" fmla="*/ 45 h 45"/>
                <a:gd name="T4" fmla="*/ 0 w 7"/>
                <a:gd name="T5" fmla="*/ 0 h 45"/>
                <a:gd name="T6" fmla="*/ 3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3" y="0"/>
                  </a:move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Freeform 172"/>
            <p:cNvSpPr/>
            <p:nvPr/>
          </p:nvSpPr>
          <p:spPr bwMode="auto">
            <a:xfrm>
              <a:off x="-2241551" y="2476500"/>
              <a:ext cx="31750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Freeform 173"/>
            <p:cNvSpPr/>
            <p:nvPr/>
          </p:nvSpPr>
          <p:spPr bwMode="auto">
            <a:xfrm>
              <a:off x="-3735388" y="2495550"/>
              <a:ext cx="409575" cy="671513"/>
            </a:xfrm>
            <a:custGeom>
              <a:avLst/>
              <a:gdLst>
                <a:gd name="T0" fmla="*/ 75 w 137"/>
                <a:gd name="T1" fmla="*/ 78 h 225"/>
                <a:gd name="T2" fmla="*/ 21 w 137"/>
                <a:gd name="T3" fmla="*/ 210 h 225"/>
                <a:gd name="T4" fmla="*/ 81 w 137"/>
                <a:gd name="T5" fmla="*/ 0 h 225"/>
                <a:gd name="T6" fmla="*/ 33 w 137"/>
                <a:gd name="T7" fmla="*/ 225 h 225"/>
                <a:gd name="T8" fmla="*/ 78 w 137"/>
                <a:gd name="T9" fmla="*/ 78 h 225"/>
                <a:gd name="T10" fmla="*/ 81 w 137"/>
                <a:gd name="T11" fmla="*/ 42 h 225"/>
                <a:gd name="T12" fmla="*/ 75 w 137"/>
                <a:gd name="T13" fmla="*/ 7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225">
                  <a:moveTo>
                    <a:pt x="75" y="78"/>
                  </a:moveTo>
                  <a:cubicBezTo>
                    <a:pt x="67" y="132"/>
                    <a:pt x="47" y="174"/>
                    <a:pt x="21" y="210"/>
                  </a:cubicBezTo>
                  <a:cubicBezTo>
                    <a:pt x="0" y="148"/>
                    <a:pt x="69" y="66"/>
                    <a:pt x="81" y="0"/>
                  </a:cubicBezTo>
                  <a:cubicBezTo>
                    <a:pt x="137" y="64"/>
                    <a:pt x="132" y="212"/>
                    <a:pt x="33" y="225"/>
                  </a:cubicBezTo>
                  <a:cubicBezTo>
                    <a:pt x="56" y="184"/>
                    <a:pt x="79" y="143"/>
                    <a:pt x="78" y="78"/>
                  </a:cubicBezTo>
                  <a:cubicBezTo>
                    <a:pt x="85" y="72"/>
                    <a:pt x="79" y="53"/>
                    <a:pt x="81" y="42"/>
                  </a:cubicBezTo>
                  <a:cubicBezTo>
                    <a:pt x="74" y="49"/>
                    <a:pt x="81" y="70"/>
                    <a:pt x="75" y="7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Freeform 174"/>
            <p:cNvSpPr/>
            <p:nvPr/>
          </p:nvSpPr>
          <p:spPr bwMode="auto">
            <a:xfrm>
              <a:off x="-2516188" y="2522538"/>
              <a:ext cx="387350" cy="715963"/>
            </a:xfrm>
            <a:custGeom>
              <a:avLst/>
              <a:gdLst>
                <a:gd name="T0" fmla="*/ 18 w 130"/>
                <a:gd name="T1" fmla="*/ 183 h 240"/>
                <a:gd name="T2" fmla="*/ 66 w 130"/>
                <a:gd name="T3" fmla="*/ 0 h 240"/>
                <a:gd name="T4" fmla="*/ 33 w 130"/>
                <a:gd name="T5" fmla="*/ 240 h 240"/>
                <a:gd name="T6" fmla="*/ 66 w 130"/>
                <a:gd name="T7" fmla="*/ 87 h 240"/>
                <a:gd name="T8" fmla="*/ 24 w 130"/>
                <a:gd name="T9" fmla="*/ 213 h 240"/>
                <a:gd name="T10" fmla="*/ 18 w 130"/>
                <a:gd name="T11" fmla="*/ 18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240">
                  <a:moveTo>
                    <a:pt x="18" y="183"/>
                  </a:moveTo>
                  <a:cubicBezTo>
                    <a:pt x="0" y="101"/>
                    <a:pt x="30" y="44"/>
                    <a:pt x="66" y="0"/>
                  </a:cubicBezTo>
                  <a:cubicBezTo>
                    <a:pt x="122" y="61"/>
                    <a:pt x="130" y="221"/>
                    <a:pt x="33" y="240"/>
                  </a:cubicBezTo>
                  <a:cubicBezTo>
                    <a:pt x="42" y="199"/>
                    <a:pt x="69" y="150"/>
                    <a:pt x="66" y="87"/>
                  </a:cubicBezTo>
                  <a:cubicBezTo>
                    <a:pt x="51" y="128"/>
                    <a:pt x="40" y="173"/>
                    <a:pt x="24" y="213"/>
                  </a:cubicBezTo>
                  <a:cubicBezTo>
                    <a:pt x="15" y="210"/>
                    <a:pt x="27" y="186"/>
                    <a:pt x="18" y="18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Freeform 175"/>
            <p:cNvSpPr/>
            <p:nvPr/>
          </p:nvSpPr>
          <p:spPr bwMode="auto">
            <a:xfrm>
              <a:off x="-841376" y="2574925"/>
              <a:ext cx="360363" cy="628650"/>
            </a:xfrm>
            <a:custGeom>
              <a:avLst/>
              <a:gdLst>
                <a:gd name="T0" fmla="*/ 60 w 121"/>
                <a:gd name="T1" fmla="*/ 51 h 210"/>
                <a:gd name="T2" fmla="*/ 21 w 121"/>
                <a:gd name="T3" fmla="*/ 204 h 210"/>
                <a:gd name="T4" fmla="*/ 75 w 121"/>
                <a:gd name="T5" fmla="*/ 0 h 210"/>
                <a:gd name="T6" fmla="*/ 24 w 121"/>
                <a:gd name="T7" fmla="*/ 210 h 210"/>
                <a:gd name="T8" fmla="*/ 63 w 121"/>
                <a:gd name="T9" fmla="*/ 84 h 210"/>
                <a:gd name="T10" fmla="*/ 66 w 121"/>
                <a:gd name="T11" fmla="*/ 42 h 210"/>
                <a:gd name="T12" fmla="*/ 60 w 121"/>
                <a:gd name="T13" fmla="*/ 5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210">
                  <a:moveTo>
                    <a:pt x="60" y="51"/>
                  </a:moveTo>
                  <a:cubicBezTo>
                    <a:pt x="48" y="103"/>
                    <a:pt x="31" y="150"/>
                    <a:pt x="21" y="204"/>
                  </a:cubicBezTo>
                  <a:cubicBezTo>
                    <a:pt x="0" y="128"/>
                    <a:pt x="20" y="28"/>
                    <a:pt x="75" y="0"/>
                  </a:cubicBezTo>
                  <a:cubicBezTo>
                    <a:pt x="115" y="65"/>
                    <a:pt x="121" y="203"/>
                    <a:pt x="24" y="210"/>
                  </a:cubicBezTo>
                  <a:cubicBezTo>
                    <a:pt x="44" y="175"/>
                    <a:pt x="58" y="134"/>
                    <a:pt x="63" y="84"/>
                  </a:cubicBezTo>
                  <a:cubicBezTo>
                    <a:pt x="70" y="76"/>
                    <a:pt x="64" y="55"/>
                    <a:pt x="66" y="42"/>
                  </a:cubicBezTo>
                  <a:cubicBezTo>
                    <a:pt x="63" y="44"/>
                    <a:pt x="61" y="47"/>
                    <a:pt x="60" y="5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Freeform 176"/>
            <p:cNvSpPr/>
            <p:nvPr/>
          </p:nvSpPr>
          <p:spPr bwMode="auto">
            <a:xfrm>
              <a:off x="-4360863" y="2495550"/>
              <a:ext cx="34925" cy="166688"/>
            </a:xfrm>
            <a:custGeom>
              <a:avLst/>
              <a:gdLst>
                <a:gd name="T0" fmla="*/ 9 w 12"/>
                <a:gd name="T1" fmla="*/ 0 h 56"/>
                <a:gd name="T2" fmla="*/ 3 w 12"/>
                <a:gd name="T3" fmla="*/ 33 h 56"/>
                <a:gd name="T4" fmla="*/ 9 w 12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6">
                  <a:moveTo>
                    <a:pt x="9" y="0"/>
                  </a:moveTo>
                  <a:cubicBezTo>
                    <a:pt x="8" y="12"/>
                    <a:pt x="12" y="56"/>
                    <a:pt x="3" y="33"/>
                  </a:cubicBezTo>
                  <a:cubicBezTo>
                    <a:pt x="12" y="29"/>
                    <a:pt x="0" y="4"/>
                    <a:pt x="9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Freeform 177"/>
            <p:cNvSpPr/>
            <p:nvPr/>
          </p:nvSpPr>
          <p:spPr bwMode="auto">
            <a:xfrm>
              <a:off x="-3421063" y="2522538"/>
              <a:ext cx="34925" cy="88900"/>
            </a:xfrm>
            <a:custGeom>
              <a:avLst/>
              <a:gdLst>
                <a:gd name="T0" fmla="*/ 3 w 12"/>
                <a:gd name="T1" fmla="*/ 0 h 30"/>
                <a:gd name="T2" fmla="*/ 12 w 12"/>
                <a:gd name="T3" fmla="*/ 30 h 30"/>
                <a:gd name="T4" fmla="*/ 0 w 12"/>
                <a:gd name="T5" fmla="*/ 3 h 30"/>
                <a:gd name="T6" fmla="*/ 3 w 1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3" y="0"/>
                  </a:moveTo>
                  <a:cubicBezTo>
                    <a:pt x="9" y="7"/>
                    <a:pt x="10" y="19"/>
                    <a:pt x="12" y="30"/>
                  </a:cubicBezTo>
                  <a:cubicBezTo>
                    <a:pt x="4" y="25"/>
                    <a:pt x="5" y="11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Freeform 178"/>
            <p:cNvSpPr/>
            <p:nvPr/>
          </p:nvSpPr>
          <p:spPr bwMode="auto">
            <a:xfrm>
              <a:off x="-1074738" y="2574925"/>
              <a:ext cx="254000" cy="503238"/>
            </a:xfrm>
            <a:custGeom>
              <a:avLst/>
              <a:gdLst>
                <a:gd name="T0" fmla="*/ 0 w 85"/>
                <a:gd name="T1" fmla="*/ 63 h 168"/>
                <a:gd name="T2" fmla="*/ 21 w 85"/>
                <a:gd name="T3" fmla="*/ 0 h 168"/>
                <a:gd name="T4" fmla="*/ 78 w 85"/>
                <a:gd name="T5" fmla="*/ 153 h 168"/>
                <a:gd name="T6" fmla="*/ 57 w 85"/>
                <a:gd name="T7" fmla="*/ 168 h 168"/>
                <a:gd name="T8" fmla="*/ 24 w 85"/>
                <a:gd name="T9" fmla="*/ 63 h 168"/>
                <a:gd name="T10" fmla="*/ 21 w 85"/>
                <a:gd name="T11" fmla="*/ 45 h 168"/>
                <a:gd name="T12" fmla="*/ 21 w 85"/>
                <a:gd name="T13" fmla="*/ 69 h 168"/>
                <a:gd name="T14" fmla="*/ 45 w 85"/>
                <a:gd name="T15" fmla="*/ 168 h 168"/>
                <a:gd name="T16" fmla="*/ 0 w 85"/>
                <a:gd name="T17" fmla="*/ 96 h 168"/>
                <a:gd name="T18" fmla="*/ 0 w 85"/>
                <a:gd name="T19" fmla="*/ 6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68">
                  <a:moveTo>
                    <a:pt x="0" y="63"/>
                  </a:moveTo>
                  <a:cubicBezTo>
                    <a:pt x="1" y="36"/>
                    <a:pt x="12" y="19"/>
                    <a:pt x="21" y="0"/>
                  </a:cubicBezTo>
                  <a:cubicBezTo>
                    <a:pt x="48" y="43"/>
                    <a:pt x="85" y="76"/>
                    <a:pt x="78" y="153"/>
                  </a:cubicBezTo>
                  <a:cubicBezTo>
                    <a:pt x="71" y="158"/>
                    <a:pt x="63" y="162"/>
                    <a:pt x="57" y="168"/>
                  </a:cubicBezTo>
                  <a:cubicBezTo>
                    <a:pt x="38" y="141"/>
                    <a:pt x="34" y="99"/>
                    <a:pt x="24" y="63"/>
                  </a:cubicBezTo>
                  <a:cubicBezTo>
                    <a:pt x="24" y="56"/>
                    <a:pt x="19" y="54"/>
                    <a:pt x="21" y="45"/>
                  </a:cubicBezTo>
                  <a:cubicBezTo>
                    <a:pt x="16" y="46"/>
                    <a:pt x="16" y="68"/>
                    <a:pt x="21" y="69"/>
                  </a:cubicBezTo>
                  <a:cubicBezTo>
                    <a:pt x="22" y="109"/>
                    <a:pt x="37" y="135"/>
                    <a:pt x="45" y="168"/>
                  </a:cubicBezTo>
                  <a:cubicBezTo>
                    <a:pt x="12" y="162"/>
                    <a:pt x="5" y="130"/>
                    <a:pt x="0" y="96"/>
                  </a:cubicBezTo>
                  <a:cubicBezTo>
                    <a:pt x="0" y="85"/>
                    <a:pt x="0" y="74"/>
                    <a:pt x="0" y="6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Freeform 179"/>
            <p:cNvSpPr/>
            <p:nvPr/>
          </p:nvSpPr>
          <p:spPr bwMode="auto">
            <a:xfrm>
              <a:off x="-7283451" y="2509838"/>
              <a:ext cx="28575" cy="101600"/>
            </a:xfrm>
            <a:custGeom>
              <a:avLst/>
              <a:gdLst>
                <a:gd name="T0" fmla="*/ 7 w 10"/>
                <a:gd name="T1" fmla="*/ 34 h 34"/>
                <a:gd name="T2" fmla="*/ 4 w 10"/>
                <a:gd name="T3" fmla="*/ 7 h 34"/>
                <a:gd name="T4" fmla="*/ 7 w 10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4">
                  <a:moveTo>
                    <a:pt x="7" y="34"/>
                  </a:moveTo>
                  <a:cubicBezTo>
                    <a:pt x="0" y="31"/>
                    <a:pt x="6" y="15"/>
                    <a:pt x="4" y="7"/>
                  </a:cubicBezTo>
                  <a:cubicBezTo>
                    <a:pt x="10" y="0"/>
                    <a:pt x="6" y="27"/>
                    <a:pt x="7" y="34"/>
                  </a:cubicBezTo>
                  <a:close/>
                </a:path>
              </a:pathLst>
            </a:custGeom>
            <a:solidFill>
              <a:srgbClr val="488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Freeform 180"/>
            <p:cNvSpPr/>
            <p:nvPr/>
          </p:nvSpPr>
          <p:spPr bwMode="auto">
            <a:xfrm>
              <a:off x="-4662488" y="2584450"/>
              <a:ext cx="26988" cy="80963"/>
            </a:xfrm>
            <a:custGeom>
              <a:avLst/>
              <a:gdLst>
                <a:gd name="T0" fmla="*/ 5 w 9"/>
                <a:gd name="T1" fmla="*/ 27 h 27"/>
                <a:gd name="T2" fmla="*/ 5 w 9"/>
                <a:gd name="T3" fmla="*/ 0 h 27"/>
                <a:gd name="T4" fmla="*/ 8 w 9"/>
                <a:gd name="T5" fmla="*/ 12 h 27"/>
                <a:gd name="T6" fmla="*/ 5 w 9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7">
                  <a:moveTo>
                    <a:pt x="5" y="27"/>
                  </a:moveTo>
                  <a:cubicBezTo>
                    <a:pt x="0" y="25"/>
                    <a:pt x="0" y="2"/>
                    <a:pt x="5" y="0"/>
                  </a:cubicBezTo>
                  <a:cubicBezTo>
                    <a:pt x="6" y="4"/>
                    <a:pt x="9" y="6"/>
                    <a:pt x="8" y="12"/>
                  </a:cubicBezTo>
                  <a:cubicBezTo>
                    <a:pt x="1" y="11"/>
                    <a:pt x="7" y="23"/>
                    <a:pt x="5" y="27"/>
                  </a:cubicBezTo>
                  <a:close/>
                </a:path>
              </a:pathLst>
            </a:custGeom>
            <a:solidFill>
              <a:srgbClr val="468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" name="Freeform 181"/>
            <p:cNvSpPr/>
            <p:nvPr/>
          </p:nvSpPr>
          <p:spPr bwMode="auto">
            <a:xfrm>
              <a:off x="-6696076" y="2522538"/>
              <a:ext cx="14288" cy="125413"/>
            </a:xfrm>
            <a:custGeom>
              <a:avLst/>
              <a:gdLst>
                <a:gd name="T0" fmla="*/ 5 w 5"/>
                <a:gd name="T1" fmla="*/ 0 h 42"/>
                <a:gd name="T2" fmla="*/ 5 w 5"/>
                <a:gd name="T3" fmla="*/ 42 h 42"/>
                <a:gd name="T4" fmla="*/ 5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" name="Freeform 182"/>
            <p:cNvSpPr/>
            <p:nvPr/>
          </p:nvSpPr>
          <p:spPr bwMode="auto">
            <a:xfrm>
              <a:off x="-4540251" y="2574925"/>
              <a:ext cx="38100" cy="80963"/>
            </a:xfrm>
            <a:custGeom>
              <a:avLst/>
              <a:gdLst>
                <a:gd name="T0" fmla="*/ 3 w 13"/>
                <a:gd name="T1" fmla="*/ 0 h 27"/>
                <a:gd name="T2" fmla="*/ 6 w 13"/>
                <a:gd name="T3" fmla="*/ 27 h 27"/>
                <a:gd name="T4" fmla="*/ 0 w 13"/>
                <a:gd name="T5" fmla="*/ 3 h 27"/>
                <a:gd name="T6" fmla="*/ 3 w 13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7">
                  <a:moveTo>
                    <a:pt x="3" y="0"/>
                  </a:moveTo>
                  <a:cubicBezTo>
                    <a:pt x="6" y="5"/>
                    <a:pt x="13" y="21"/>
                    <a:pt x="6" y="27"/>
                  </a:cubicBezTo>
                  <a:cubicBezTo>
                    <a:pt x="5" y="18"/>
                    <a:pt x="3" y="10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Freeform 183"/>
            <p:cNvSpPr/>
            <p:nvPr/>
          </p:nvSpPr>
          <p:spPr bwMode="auto">
            <a:xfrm>
              <a:off x="-4821238" y="2628900"/>
              <a:ext cx="30163" cy="147638"/>
            </a:xfrm>
            <a:custGeom>
              <a:avLst/>
              <a:gdLst>
                <a:gd name="T0" fmla="*/ 4 w 10"/>
                <a:gd name="T1" fmla="*/ 48 h 49"/>
                <a:gd name="T2" fmla="*/ 7 w 10"/>
                <a:gd name="T3" fmla="*/ 0 h 49"/>
                <a:gd name="T4" fmla="*/ 4 w 10"/>
                <a:gd name="T5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9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4"/>
                    <a:pt x="10" y="49"/>
                    <a:pt x="4" y="48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Freeform 184"/>
            <p:cNvSpPr/>
            <p:nvPr/>
          </p:nvSpPr>
          <p:spPr bwMode="auto">
            <a:xfrm>
              <a:off x="-2068513" y="2638425"/>
              <a:ext cx="34925" cy="71438"/>
            </a:xfrm>
            <a:custGeom>
              <a:avLst/>
              <a:gdLst>
                <a:gd name="T0" fmla="*/ 0 w 12"/>
                <a:gd name="T1" fmla="*/ 24 h 24"/>
                <a:gd name="T2" fmla="*/ 12 w 12"/>
                <a:gd name="T3" fmla="*/ 0 h 24"/>
                <a:gd name="T4" fmla="*/ 3 w 12"/>
                <a:gd name="T5" fmla="*/ 24 h 24"/>
                <a:gd name="T6" fmla="*/ 0 w 12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4">
                  <a:moveTo>
                    <a:pt x="0" y="24"/>
                  </a:moveTo>
                  <a:cubicBezTo>
                    <a:pt x="4" y="16"/>
                    <a:pt x="5" y="5"/>
                    <a:pt x="12" y="0"/>
                  </a:cubicBezTo>
                  <a:cubicBezTo>
                    <a:pt x="12" y="11"/>
                    <a:pt x="7" y="17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</a:path>
              </a:pathLst>
            </a:custGeom>
            <a:solidFill>
              <a:srgbClr val="3B7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Freeform 185"/>
            <p:cNvSpPr/>
            <p:nvPr/>
          </p:nvSpPr>
          <p:spPr bwMode="auto">
            <a:xfrm>
              <a:off x="-4779963" y="2584450"/>
              <a:ext cx="15875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Freeform 186"/>
            <p:cNvSpPr/>
            <p:nvPr/>
          </p:nvSpPr>
          <p:spPr bwMode="auto">
            <a:xfrm>
              <a:off x="-2489201" y="2647950"/>
              <a:ext cx="14288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" name="Freeform 187"/>
            <p:cNvSpPr/>
            <p:nvPr/>
          </p:nvSpPr>
          <p:spPr bwMode="auto">
            <a:xfrm>
              <a:off x="-6958013" y="2665413"/>
              <a:ext cx="28575" cy="88900"/>
            </a:xfrm>
            <a:custGeom>
              <a:avLst/>
              <a:gdLst>
                <a:gd name="T0" fmla="*/ 0 w 10"/>
                <a:gd name="T1" fmla="*/ 12 h 30"/>
                <a:gd name="T2" fmla="*/ 6 w 10"/>
                <a:gd name="T3" fmla="*/ 0 h 30"/>
                <a:gd name="T4" fmla="*/ 3 w 10"/>
                <a:gd name="T5" fmla="*/ 30 h 30"/>
                <a:gd name="T6" fmla="*/ 0 w 10"/>
                <a:gd name="T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0" y="12"/>
                  </a:moveTo>
                  <a:cubicBezTo>
                    <a:pt x="4" y="10"/>
                    <a:pt x="0" y="0"/>
                    <a:pt x="6" y="0"/>
                  </a:cubicBezTo>
                  <a:cubicBezTo>
                    <a:pt x="4" y="9"/>
                    <a:pt x="10" y="26"/>
                    <a:pt x="3" y="30"/>
                  </a:cubicBezTo>
                  <a:cubicBezTo>
                    <a:pt x="1" y="25"/>
                    <a:pt x="7" y="12"/>
                    <a:pt x="0" y="12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" name="Freeform 188"/>
            <p:cNvSpPr/>
            <p:nvPr/>
          </p:nvSpPr>
          <p:spPr bwMode="auto">
            <a:xfrm>
              <a:off x="-4540251" y="2655888"/>
              <a:ext cx="330200" cy="725488"/>
            </a:xfrm>
            <a:custGeom>
              <a:avLst/>
              <a:gdLst>
                <a:gd name="T0" fmla="*/ 0 w 111"/>
                <a:gd name="T1" fmla="*/ 153 h 243"/>
                <a:gd name="T2" fmla="*/ 60 w 111"/>
                <a:gd name="T3" fmla="*/ 0 h 243"/>
                <a:gd name="T4" fmla="*/ 111 w 111"/>
                <a:gd name="T5" fmla="*/ 99 h 243"/>
                <a:gd name="T6" fmla="*/ 111 w 111"/>
                <a:gd name="T7" fmla="*/ 129 h 243"/>
                <a:gd name="T8" fmla="*/ 42 w 111"/>
                <a:gd name="T9" fmla="*/ 231 h 243"/>
                <a:gd name="T10" fmla="*/ 60 w 111"/>
                <a:gd name="T11" fmla="*/ 57 h 243"/>
                <a:gd name="T12" fmla="*/ 30 w 111"/>
                <a:gd name="T13" fmla="*/ 243 h 243"/>
                <a:gd name="T14" fmla="*/ 0 w 111"/>
                <a:gd name="T15" fmla="*/ 222 h 243"/>
                <a:gd name="T16" fmla="*/ 3 w 111"/>
                <a:gd name="T17" fmla="*/ 186 h 243"/>
                <a:gd name="T18" fmla="*/ 0 w 111"/>
                <a:gd name="T19" fmla="*/ 15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243">
                  <a:moveTo>
                    <a:pt x="0" y="153"/>
                  </a:moveTo>
                  <a:cubicBezTo>
                    <a:pt x="4" y="86"/>
                    <a:pt x="27" y="38"/>
                    <a:pt x="60" y="0"/>
                  </a:cubicBezTo>
                  <a:cubicBezTo>
                    <a:pt x="85" y="25"/>
                    <a:pt x="104" y="56"/>
                    <a:pt x="111" y="99"/>
                  </a:cubicBezTo>
                  <a:cubicBezTo>
                    <a:pt x="111" y="109"/>
                    <a:pt x="111" y="119"/>
                    <a:pt x="111" y="129"/>
                  </a:cubicBezTo>
                  <a:cubicBezTo>
                    <a:pt x="105" y="178"/>
                    <a:pt x="70" y="214"/>
                    <a:pt x="42" y="231"/>
                  </a:cubicBezTo>
                  <a:cubicBezTo>
                    <a:pt x="56" y="181"/>
                    <a:pt x="62" y="123"/>
                    <a:pt x="60" y="57"/>
                  </a:cubicBezTo>
                  <a:cubicBezTo>
                    <a:pt x="46" y="115"/>
                    <a:pt x="45" y="186"/>
                    <a:pt x="30" y="243"/>
                  </a:cubicBezTo>
                  <a:cubicBezTo>
                    <a:pt x="18" y="238"/>
                    <a:pt x="10" y="229"/>
                    <a:pt x="0" y="222"/>
                  </a:cubicBezTo>
                  <a:cubicBezTo>
                    <a:pt x="4" y="213"/>
                    <a:pt x="3" y="199"/>
                    <a:pt x="3" y="186"/>
                  </a:cubicBezTo>
                  <a:cubicBezTo>
                    <a:pt x="5" y="172"/>
                    <a:pt x="0" y="165"/>
                    <a:pt x="0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" name="Freeform 189"/>
            <p:cNvSpPr/>
            <p:nvPr/>
          </p:nvSpPr>
          <p:spPr bwMode="auto">
            <a:xfrm>
              <a:off x="-5132388" y="2674938"/>
              <a:ext cx="26988" cy="71438"/>
            </a:xfrm>
            <a:custGeom>
              <a:avLst/>
              <a:gdLst>
                <a:gd name="T0" fmla="*/ 3 w 9"/>
                <a:gd name="T1" fmla="*/ 24 h 24"/>
                <a:gd name="T2" fmla="*/ 9 w 9"/>
                <a:gd name="T3" fmla="*/ 0 h 24"/>
                <a:gd name="T4" fmla="*/ 9 w 9"/>
                <a:gd name="T5" fmla="*/ 15 h 24"/>
                <a:gd name="T6" fmla="*/ 3 w 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4">
                  <a:moveTo>
                    <a:pt x="3" y="24"/>
                  </a:moveTo>
                  <a:cubicBezTo>
                    <a:pt x="4" y="15"/>
                    <a:pt x="0" y="1"/>
                    <a:pt x="9" y="0"/>
                  </a:cubicBezTo>
                  <a:cubicBezTo>
                    <a:pt x="9" y="5"/>
                    <a:pt x="9" y="10"/>
                    <a:pt x="9" y="15"/>
                  </a:cubicBezTo>
                  <a:cubicBezTo>
                    <a:pt x="5" y="16"/>
                    <a:pt x="8" y="24"/>
                    <a:pt x="3" y="24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Freeform 190"/>
            <p:cNvSpPr/>
            <p:nvPr/>
          </p:nvSpPr>
          <p:spPr bwMode="auto">
            <a:xfrm>
              <a:off x="-6532563" y="2665413"/>
              <a:ext cx="22225" cy="107950"/>
            </a:xfrm>
            <a:custGeom>
              <a:avLst/>
              <a:gdLst>
                <a:gd name="T0" fmla="*/ 4 w 7"/>
                <a:gd name="T1" fmla="*/ 36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Freeform 191"/>
            <p:cNvSpPr/>
            <p:nvPr/>
          </p:nvSpPr>
          <p:spPr bwMode="auto">
            <a:xfrm>
              <a:off x="-3513138" y="2620963"/>
              <a:ext cx="31750" cy="106363"/>
            </a:xfrm>
            <a:custGeom>
              <a:avLst/>
              <a:gdLst>
                <a:gd name="T0" fmla="*/ 1 w 11"/>
                <a:gd name="T1" fmla="*/ 36 h 36"/>
                <a:gd name="T2" fmla="*/ 7 w 11"/>
                <a:gd name="T3" fmla="*/ 0 h 36"/>
                <a:gd name="T4" fmla="*/ 4 w 11"/>
                <a:gd name="T5" fmla="*/ 36 h 36"/>
                <a:gd name="T6" fmla="*/ 1 w 11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6">
                  <a:moveTo>
                    <a:pt x="1" y="36"/>
                  </a:moveTo>
                  <a:cubicBezTo>
                    <a:pt x="7" y="28"/>
                    <a:pt x="0" y="7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ubicBezTo>
                    <a:pt x="3" y="36"/>
                    <a:pt x="2" y="36"/>
                    <a:pt x="1" y="36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Freeform 192"/>
            <p:cNvSpPr/>
            <p:nvPr/>
          </p:nvSpPr>
          <p:spPr bwMode="auto">
            <a:xfrm>
              <a:off x="-1433513" y="2682875"/>
              <a:ext cx="447675" cy="484188"/>
            </a:xfrm>
            <a:custGeom>
              <a:avLst/>
              <a:gdLst>
                <a:gd name="T0" fmla="*/ 45 w 150"/>
                <a:gd name="T1" fmla="*/ 54 h 162"/>
                <a:gd name="T2" fmla="*/ 108 w 150"/>
                <a:gd name="T3" fmla="*/ 156 h 162"/>
                <a:gd name="T4" fmla="*/ 21 w 150"/>
                <a:gd name="T5" fmla="*/ 0 h 162"/>
                <a:gd name="T6" fmla="*/ 114 w 150"/>
                <a:gd name="T7" fmla="*/ 105 h 162"/>
                <a:gd name="T8" fmla="*/ 150 w 150"/>
                <a:gd name="T9" fmla="*/ 147 h 162"/>
                <a:gd name="T10" fmla="*/ 78 w 150"/>
                <a:gd name="T11" fmla="*/ 108 h 162"/>
                <a:gd name="T12" fmla="*/ 48 w 150"/>
                <a:gd name="T13" fmla="*/ 36 h 162"/>
                <a:gd name="T14" fmla="*/ 48 w 150"/>
                <a:gd name="T15" fmla="*/ 30 h 162"/>
                <a:gd name="T16" fmla="*/ 45 w 150"/>
                <a:gd name="T17" fmla="*/ 5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162">
                  <a:moveTo>
                    <a:pt x="45" y="54"/>
                  </a:moveTo>
                  <a:cubicBezTo>
                    <a:pt x="52" y="102"/>
                    <a:pt x="75" y="134"/>
                    <a:pt x="108" y="156"/>
                  </a:cubicBezTo>
                  <a:cubicBezTo>
                    <a:pt x="40" y="155"/>
                    <a:pt x="0" y="82"/>
                    <a:pt x="21" y="0"/>
                  </a:cubicBezTo>
                  <a:cubicBezTo>
                    <a:pt x="71" y="11"/>
                    <a:pt x="83" y="68"/>
                    <a:pt x="114" y="105"/>
                  </a:cubicBezTo>
                  <a:cubicBezTo>
                    <a:pt x="128" y="122"/>
                    <a:pt x="147" y="126"/>
                    <a:pt x="150" y="147"/>
                  </a:cubicBezTo>
                  <a:cubicBezTo>
                    <a:pt x="126" y="162"/>
                    <a:pt x="95" y="130"/>
                    <a:pt x="78" y="108"/>
                  </a:cubicBezTo>
                  <a:cubicBezTo>
                    <a:pt x="63" y="88"/>
                    <a:pt x="53" y="59"/>
                    <a:pt x="48" y="36"/>
                  </a:cubicBezTo>
                  <a:cubicBezTo>
                    <a:pt x="48" y="34"/>
                    <a:pt x="48" y="32"/>
                    <a:pt x="48" y="30"/>
                  </a:cubicBezTo>
                  <a:cubicBezTo>
                    <a:pt x="38" y="27"/>
                    <a:pt x="41" y="53"/>
                    <a:pt x="45" y="5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Freeform 193"/>
            <p:cNvSpPr/>
            <p:nvPr/>
          </p:nvSpPr>
          <p:spPr bwMode="auto">
            <a:xfrm>
              <a:off x="-6018213" y="2655888"/>
              <a:ext cx="34925" cy="125413"/>
            </a:xfrm>
            <a:custGeom>
              <a:avLst/>
              <a:gdLst>
                <a:gd name="T0" fmla="*/ 9 w 12"/>
                <a:gd name="T1" fmla="*/ 24 h 42"/>
                <a:gd name="T2" fmla="*/ 3 w 12"/>
                <a:gd name="T3" fmla="*/ 42 h 42"/>
                <a:gd name="T4" fmla="*/ 3 w 12"/>
                <a:gd name="T5" fmla="*/ 0 h 42"/>
                <a:gd name="T6" fmla="*/ 9 w 12"/>
                <a:gd name="T7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2">
                  <a:moveTo>
                    <a:pt x="9" y="24"/>
                  </a:moveTo>
                  <a:cubicBezTo>
                    <a:pt x="9" y="32"/>
                    <a:pt x="7" y="38"/>
                    <a:pt x="3" y="42"/>
                  </a:cubicBezTo>
                  <a:cubicBezTo>
                    <a:pt x="3" y="28"/>
                    <a:pt x="3" y="14"/>
                    <a:pt x="3" y="0"/>
                  </a:cubicBezTo>
                  <a:cubicBezTo>
                    <a:pt x="12" y="1"/>
                    <a:pt x="0" y="23"/>
                    <a:pt x="9" y="24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Freeform 194"/>
            <p:cNvSpPr/>
            <p:nvPr/>
          </p:nvSpPr>
          <p:spPr bwMode="auto">
            <a:xfrm>
              <a:off x="-2820988" y="2727325"/>
              <a:ext cx="403225" cy="514350"/>
            </a:xfrm>
            <a:custGeom>
              <a:avLst/>
              <a:gdLst>
                <a:gd name="T0" fmla="*/ 0 w 135"/>
                <a:gd name="T1" fmla="*/ 15 h 172"/>
                <a:gd name="T2" fmla="*/ 0 w 135"/>
                <a:gd name="T3" fmla="*/ 0 h 172"/>
                <a:gd name="T4" fmla="*/ 99 w 135"/>
                <a:gd name="T5" fmla="*/ 165 h 172"/>
                <a:gd name="T6" fmla="*/ 18 w 135"/>
                <a:gd name="T7" fmla="*/ 30 h 172"/>
                <a:gd name="T8" fmla="*/ 90 w 135"/>
                <a:gd name="T9" fmla="*/ 168 h 172"/>
                <a:gd name="T10" fmla="*/ 0 w 135"/>
                <a:gd name="T11" fmla="*/ 48 h 172"/>
                <a:gd name="T12" fmla="*/ 0 w 135"/>
                <a:gd name="T13" fmla="*/ 1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72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60" y="24"/>
                    <a:pt x="135" y="83"/>
                    <a:pt x="99" y="165"/>
                  </a:cubicBezTo>
                  <a:cubicBezTo>
                    <a:pt x="68" y="124"/>
                    <a:pt x="49" y="71"/>
                    <a:pt x="18" y="30"/>
                  </a:cubicBezTo>
                  <a:cubicBezTo>
                    <a:pt x="36" y="82"/>
                    <a:pt x="61" y="127"/>
                    <a:pt x="90" y="168"/>
                  </a:cubicBezTo>
                  <a:cubicBezTo>
                    <a:pt x="38" y="172"/>
                    <a:pt x="7" y="103"/>
                    <a:pt x="0" y="48"/>
                  </a:cubicBezTo>
                  <a:cubicBezTo>
                    <a:pt x="0" y="37"/>
                    <a:pt x="0" y="26"/>
                    <a:pt x="0" y="1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" name="Freeform 195"/>
            <p:cNvSpPr/>
            <p:nvPr/>
          </p:nvSpPr>
          <p:spPr bwMode="auto">
            <a:xfrm>
              <a:off x="-1027113" y="2709863"/>
              <a:ext cx="23813" cy="71438"/>
            </a:xfrm>
            <a:custGeom>
              <a:avLst/>
              <a:gdLst>
                <a:gd name="T0" fmla="*/ 5 w 8"/>
                <a:gd name="T1" fmla="*/ 24 h 24"/>
                <a:gd name="T2" fmla="*/ 5 w 8"/>
                <a:gd name="T3" fmla="*/ 0 h 24"/>
                <a:gd name="T4" fmla="*/ 8 w 8"/>
                <a:gd name="T5" fmla="*/ 18 h 24"/>
                <a:gd name="T6" fmla="*/ 5 w 8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5" y="24"/>
                  </a:moveTo>
                  <a:cubicBezTo>
                    <a:pt x="0" y="23"/>
                    <a:pt x="0" y="1"/>
                    <a:pt x="5" y="0"/>
                  </a:cubicBezTo>
                  <a:cubicBezTo>
                    <a:pt x="3" y="9"/>
                    <a:pt x="8" y="11"/>
                    <a:pt x="8" y="18"/>
                  </a:cubicBezTo>
                  <a:cubicBezTo>
                    <a:pt x="5" y="18"/>
                    <a:pt x="6" y="22"/>
                    <a:pt x="5" y="2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Freeform 196"/>
            <p:cNvSpPr/>
            <p:nvPr/>
          </p:nvSpPr>
          <p:spPr bwMode="auto">
            <a:xfrm>
              <a:off x="-8275638" y="2682875"/>
              <a:ext cx="36513" cy="104775"/>
            </a:xfrm>
            <a:custGeom>
              <a:avLst/>
              <a:gdLst>
                <a:gd name="T0" fmla="*/ 3 w 12"/>
                <a:gd name="T1" fmla="*/ 24 h 35"/>
                <a:gd name="T2" fmla="*/ 9 w 12"/>
                <a:gd name="T3" fmla="*/ 0 h 35"/>
                <a:gd name="T4" fmla="*/ 3 w 12"/>
                <a:gd name="T5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5">
                  <a:moveTo>
                    <a:pt x="3" y="24"/>
                  </a:moveTo>
                  <a:cubicBezTo>
                    <a:pt x="12" y="23"/>
                    <a:pt x="0" y="1"/>
                    <a:pt x="9" y="0"/>
                  </a:cubicBezTo>
                  <a:cubicBezTo>
                    <a:pt x="8" y="8"/>
                    <a:pt x="12" y="35"/>
                    <a:pt x="3" y="24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Freeform 197"/>
            <p:cNvSpPr/>
            <p:nvPr/>
          </p:nvSpPr>
          <p:spPr bwMode="auto">
            <a:xfrm>
              <a:off x="-6818313" y="2701925"/>
              <a:ext cx="33338" cy="149225"/>
            </a:xfrm>
            <a:custGeom>
              <a:avLst/>
              <a:gdLst>
                <a:gd name="T0" fmla="*/ 4 w 11"/>
                <a:gd name="T1" fmla="*/ 0 h 50"/>
                <a:gd name="T2" fmla="*/ 7 w 11"/>
                <a:gd name="T3" fmla="*/ 33 h 50"/>
                <a:gd name="T4" fmla="*/ 10 w 11"/>
                <a:gd name="T5" fmla="*/ 33 h 50"/>
                <a:gd name="T6" fmla="*/ 4 w 11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0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8" y="33"/>
                    <a:pt x="9" y="33"/>
                    <a:pt x="10" y="33"/>
                  </a:cubicBezTo>
                  <a:cubicBezTo>
                    <a:pt x="0" y="50"/>
                    <a:pt x="5" y="11"/>
                    <a:pt x="4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Freeform 198"/>
            <p:cNvSpPr/>
            <p:nvPr/>
          </p:nvSpPr>
          <p:spPr bwMode="auto">
            <a:xfrm>
              <a:off x="-4170363" y="2736850"/>
              <a:ext cx="41275" cy="161925"/>
            </a:xfrm>
            <a:custGeom>
              <a:avLst/>
              <a:gdLst>
                <a:gd name="T0" fmla="*/ 5 w 14"/>
                <a:gd name="T1" fmla="*/ 54 h 54"/>
                <a:gd name="T2" fmla="*/ 5 w 14"/>
                <a:gd name="T3" fmla="*/ 0 h 54"/>
                <a:gd name="T4" fmla="*/ 11 w 14"/>
                <a:gd name="T5" fmla="*/ 27 h 54"/>
                <a:gd name="T6" fmla="*/ 5 w 14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4">
                  <a:moveTo>
                    <a:pt x="5" y="54"/>
                  </a:moveTo>
                  <a:cubicBezTo>
                    <a:pt x="8" y="35"/>
                    <a:pt x="0" y="11"/>
                    <a:pt x="5" y="0"/>
                  </a:cubicBezTo>
                  <a:cubicBezTo>
                    <a:pt x="5" y="11"/>
                    <a:pt x="10" y="17"/>
                    <a:pt x="11" y="27"/>
                  </a:cubicBezTo>
                  <a:cubicBezTo>
                    <a:pt x="2" y="29"/>
                    <a:pt x="14" y="52"/>
                    <a:pt x="5" y="5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Freeform 199"/>
            <p:cNvSpPr/>
            <p:nvPr/>
          </p:nvSpPr>
          <p:spPr bwMode="auto">
            <a:xfrm>
              <a:off x="-3340101" y="2790825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Freeform 200"/>
            <p:cNvSpPr/>
            <p:nvPr/>
          </p:nvSpPr>
          <p:spPr bwMode="auto">
            <a:xfrm>
              <a:off x="-663576" y="2701925"/>
              <a:ext cx="30163" cy="125413"/>
            </a:xfrm>
            <a:custGeom>
              <a:avLst/>
              <a:gdLst>
                <a:gd name="T0" fmla="*/ 0 w 10"/>
                <a:gd name="T1" fmla="*/ 9 h 42"/>
                <a:gd name="T2" fmla="*/ 6 w 10"/>
                <a:gd name="T3" fmla="*/ 0 h 42"/>
                <a:gd name="T4" fmla="*/ 3 w 10"/>
                <a:gd name="T5" fmla="*/ 42 h 42"/>
                <a:gd name="T6" fmla="*/ 0 w 10"/>
                <a:gd name="T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2">
                  <a:moveTo>
                    <a:pt x="0" y="9"/>
                  </a:moveTo>
                  <a:cubicBezTo>
                    <a:pt x="1" y="5"/>
                    <a:pt x="3" y="2"/>
                    <a:pt x="6" y="0"/>
                  </a:cubicBezTo>
                  <a:cubicBezTo>
                    <a:pt x="4" y="13"/>
                    <a:pt x="10" y="34"/>
                    <a:pt x="3" y="42"/>
                  </a:cubicBezTo>
                  <a:cubicBezTo>
                    <a:pt x="1" y="32"/>
                    <a:pt x="7" y="14"/>
                    <a:pt x="0" y="9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Freeform 201"/>
            <p:cNvSpPr/>
            <p:nvPr/>
          </p:nvSpPr>
          <p:spPr bwMode="auto">
            <a:xfrm>
              <a:off x="-4899026" y="2808288"/>
              <a:ext cx="349250" cy="619125"/>
            </a:xfrm>
            <a:custGeom>
              <a:avLst/>
              <a:gdLst>
                <a:gd name="T0" fmla="*/ 117 w 117"/>
                <a:gd name="T1" fmla="*/ 120 h 207"/>
                <a:gd name="T2" fmla="*/ 87 w 117"/>
                <a:gd name="T3" fmla="*/ 198 h 207"/>
                <a:gd name="T4" fmla="*/ 30 w 117"/>
                <a:gd name="T5" fmla="*/ 57 h 207"/>
                <a:gd name="T6" fmla="*/ 75 w 117"/>
                <a:gd name="T7" fmla="*/ 207 h 207"/>
                <a:gd name="T8" fmla="*/ 3 w 117"/>
                <a:gd name="T9" fmla="*/ 93 h 207"/>
                <a:gd name="T10" fmla="*/ 15 w 117"/>
                <a:gd name="T11" fmla="*/ 0 h 207"/>
                <a:gd name="T12" fmla="*/ 117 w 117"/>
                <a:gd name="T13" fmla="*/ 102 h 207"/>
                <a:gd name="T14" fmla="*/ 117 w 117"/>
                <a:gd name="T15" fmla="*/ 12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207">
                  <a:moveTo>
                    <a:pt x="117" y="120"/>
                  </a:moveTo>
                  <a:cubicBezTo>
                    <a:pt x="116" y="155"/>
                    <a:pt x="101" y="176"/>
                    <a:pt x="87" y="198"/>
                  </a:cubicBezTo>
                  <a:cubicBezTo>
                    <a:pt x="72" y="147"/>
                    <a:pt x="69" y="84"/>
                    <a:pt x="30" y="57"/>
                  </a:cubicBezTo>
                  <a:cubicBezTo>
                    <a:pt x="43" y="107"/>
                    <a:pt x="69" y="159"/>
                    <a:pt x="75" y="207"/>
                  </a:cubicBezTo>
                  <a:cubicBezTo>
                    <a:pt x="36" y="206"/>
                    <a:pt x="8" y="144"/>
                    <a:pt x="3" y="93"/>
                  </a:cubicBezTo>
                  <a:cubicBezTo>
                    <a:pt x="0" y="61"/>
                    <a:pt x="6" y="27"/>
                    <a:pt x="15" y="0"/>
                  </a:cubicBezTo>
                  <a:cubicBezTo>
                    <a:pt x="52" y="31"/>
                    <a:pt x="103" y="48"/>
                    <a:pt x="117" y="102"/>
                  </a:cubicBezTo>
                  <a:cubicBezTo>
                    <a:pt x="117" y="108"/>
                    <a:pt x="117" y="114"/>
                    <a:pt x="117" y="12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Freeform 202"/>
            <p:cNvSpPr/>
            <p:nvPr/>
          </p:nvSpPr>
          <p:spPr bwMode="auto">
            <a:xfrm>
              <a:off x="-3787776" y="2763838"/>
              <a:ext cx="17463" cy="80963"/>
            </a:xfrm>
            <a:custGeom>
              <a:avLst/>
              <a:gdLst>
                <a:gd name="T0" fmla="*/ 0 w 6"/>
                <a:gd name="T1" fmla="*/ 0 h 27"/>
                <a:gd name="T2" fmla="*/ 6 w 6"/>
                <a:gd name="T3" fmla="*/ 27 h 27"/>
                <a:gd name="T4" fmla="*/ 0 w 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7">
                  <a:moveTo>
                    <a:pt x="0" y="0"/>
                  </a:moveTo>
                  <a:cubicBezTo>
                    <a:pt x="5" y="6"/>
                    <a:pt x="6" y="16"/>
                    <a:pt x="6" y="27"/>
                  </a:cubicBezTo>
                  <a:cubicBezTo>
                    <a:pt x="1" y="21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4E9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Freeform 203"/>
            <p:cNvSpPr/>
            <p:nvPr/>
          </p:nvSpPr>
          <p:spPr bwMode="auto">
            <a:xfrm>
              <a:off x="-1319213" y="2763838"/>
              <a:ext cx="30163" cy="80963"/>
            </a:xfrm>
            <a:custGeom>
              <a:avLst/>
              <a:gdLst>
                <a:gd name="T0" fmla="*/ 10 w 10"/>
                <a:gd name="T1" fmla="*/ 9 h 27"/>
                <a:gd name="T2" fmla="*/ 7 w 10"/>
                <a:gd name="T3" fmla="*/ 27 h 27"/>
                <a:gd name="T4" fmla="*/ 10 w 10"/>
                <a:gd name="T5" fmla="*/ 3 h 27"/>
                <a:gd name="T6" fmla="*/ 10 w 10"/>
                <a:gd name="T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10" y="9"/>
                  </a:moveTo>
                  <a:cubicBezTo>
                    <a:pt x="3" y="9"/>
                    <a:pt x="9" y="22"/>
                    <a:pt x="7" y="27"/>
                  </a:cubicBezTo>
                  <a:cubicBezTo>
                    <a:pt x="3" y="26"/>
                    <a:pt x="0" y="0"/>
                    <a:pt x="10" y="3"/>
                  </a:cubicBezTo>
                  <a:cubicBezTo>
                    <a:pt x="10" y="5"/>
                    <a:pt x="10" y="7"/>
                    <a:pt x="10" y="9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Freeform 204"/>
            <p:cNvSpPr/>
            <p:nvPr/>
          </p:nvSpPr>
          <p:spPr bwMode="auto">
            <a:xfrm>
              <a:off x="-1089026" y="2763838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Freeform 205"/>
            <p:cNvSpPr/>
            <p:nvPr/>
          </p:nvSpPr>
          <p:spPr bwMode="auto">
            <a:xfrm>
              <a:off x="-6651626" y="2817813"/>
              <a:ext cx="474663" cy="573088"/>
            </a:xfrm>
            <a:custGeom>
              <a:avLst/>
              <a:gdLst>
                <a:gd name="T0" fmla="*/ 26 w 159"/>
                <a:gd name="T1" fmla="*/ 186 h 192"/>
                <a:gd name="T2" fmla="*/ 113 w 159"/>
                <a:gd name="T3" fmla="*/ 30 h 192"/>
                <a:gd name="T4" fmla="*/ 14 w 159"/>
                <a:gd name="T5" fmla="*/ 180 h 192"/>
                <a:gd name="T6" fmla="*/ 134 w 159"/>
                <a:gd name="T7" fmla="*/ 0 h 192"/>
                <a:gd name="T8" fmla="*/ 26 w 159"/>
                <a:gd name="T9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92">
                  <a:moveTo>
                    <a:pt x="26" y="186"/>
                  </a:moveTo>
                  <a:cubicBezTo>
                    <a:pt x="58" y="137"/>
                    <a:pt x="105" y="103"/>
                    <a:pt x="113" y="30"/>
                  </a:cubicBezTo>
                  <a:cubicBezTo>
                    <a:pt x="81" y="81"/>
                    <a:pt x="56" y="139"/>
                    <a:pt x="14" y="180"/>
                  </a:cubicBezTo>
                  <a:cubicBezTo>
                    <a:pt x="0" y="89"/>
                    <a:pt x="69" y="32"/>
                    <a:pt x="134" y="0"/>
                  </a:cubicBezTo>
                  <a:cubicBezTo>
                    <a:pt x="159" y="91"/>
                    <a:pt x="126" y="192"/>
                    <a:pt x="26" y="18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Freeform 206"/>
            <p:cNvSpPr/>
            <p:nvPr/>
          </p:nvSpPr>
          <p:spPr bwMode="auto">
            <a:xfrm>
              <a:off x="-4935538" y="2835275"/>
              <a:ext cx="15875" cy="117475"/>
            </a:xfrm>
            <a:custGeom>
              <a:avLst/>
              <a:gdLst>
                <a:gd name="T0" fmla="*/ 0 w 5"/>
                <a:gd name="T1" fmla="*/ 39 h 39"/>
                <a:gd name="T2" fmla="*/ 0 w 5"/>
                <a:gd name="T3" fmla="*/ 0 h 39"/>
                <a:gd name="T4" fmla="*/ 0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5" y="6"/>
                    <a:pt x="5" y="33"/>
                    <a:pt x="0" y="39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Freeform 207"/>
            <p:cNvSpPr/>
            <p:nvPr/>
          </p:nvSpPr>
          <p:spPr bwMode="auto">
            <a:xfrm>
              <a:off x="-8394701" y="2835275"/>
              <a:ext cx="36513" cy="117475"/>
            </a:xfrm>
            <a:custGeom>
              <a:avLst/>
              <a:gdLst>
                <a:gd name="T0" fmla="*/ 7 w 12"/>
                <a:gd name="T1" fmla="*/ 39 h 39"/>
                <a:gd name="T2" fmla="*/ 7 w 12"/>
                <a:gd name="T3" fmla="*/ 0 h 39"/>
                <a:gd name="T4" fmla="*/ 10 w 12"/>
                <a:gd name="T5" fmla="*/ 39 h 39"/>
                <a:gd name="T6" fmla="*/ 7 w 12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9">
                  <a:moveTo>
                    <a:pt x="7" y="39"/>
                  </a:moveTo>
                  <a:cubicBezTo>
                    <a:pt x="4" y="31"/>
                    <a:pt x="0" y="8"/>
                    <a:pt x="7" y="0"/>
                  </a:cubicBezTo>
                  <a:cubicBezTo>
                    <a:pt x="6" y="15"/>
                    <a:pt x="12" y="23"/>
                    <a:pt x="10" y="39"/>
                  </a:cubicBezTo>
                  <a:cubicBezTo>
                    <a:pt x="9" y="39"/>
                    <a:pt x="8" y="39"/>
                    <a:pt x="7" y="39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Freeform 208"/>
            <p:cNvSpPr/>
            <p:nvPr/>
          </p:nvSpPr>
          <p:spPr bwMode="auto">
            <a:xfrm>
              <a:off x="-430213" y="2844800"/>
              <a:ext cx="15875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Freeform 209"/>
            <p:cNvSpPr/>
            <p:nvPr/>
          </p:nvSpPr>
          <p:spPr bwMode="auto">
            <a:xfrm>
              <a:off x="-5137151" y="2844800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Freeform 210"/>
            <p:cNvSpPr/>
            <p:nvPr/>
          </p:nvSpPr>
          <p:spPr bwMode="auto">
            <a:xfrm>
              <a:off x="-3740151" y="2933700"/>
              <a:ext cx="14288" cy="117475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3" name="Freeform 211"/>
            <p:cNvSpPr/>
            <p:nvPr/>
          </p:nvSpPr>
          <p:spPr bwMode="auto">
            <a:xfrm>
              <a:off x="-4210051" y="2952750"/>
              <a:ext cx="15875" cy="88900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4" name="Freeform 212"/>
            <p:cNvSpPr/>
            <p:nvPr/>
          </p:nvSpPr>
          <p:spPr bwMode="auto">
            <a:xfrm>
              <a:off x="-1549401" y="2967038"/>
              <a:ext cx="223838" cy="176213"/>
            </a:xfrm>
            <a:custGeom>
              <a:avLst/>
              <a:gdLst>
                <a:gd name="T0" fmla="*/ 42 w 75"/>
                <a:gd name="T1" fmla="*/ 1 h 59"/>
                <a:gd name="T2" fmla="*/ 75 w 75"/>
                <a:gd name="T3" fmla="*/ 52 h 59"/>
                <a:gd name="T4" fmla="*/ 0 w 75"/>
                <a:gd name="T5" fmla="*/ 46 h 59"/>
                <a:gd name="T6" fmla="*/ 42 w 75"/>
                <a:gd name="T7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59">
                  <a:moveTo>
                    <a:pt x="42" y="1"/>
                  </a:moveTo>
                  <a:cubicBezTo>
                    <a:pt x="59" y="12"/>
                    <a:pt x="62" y="37"/>
                    <a:pt x="75" y="52"/>
                  </a:cubicBezTo>
                  <a:cubicBezTo>
                    <a:pt x="53" y="59"/>
                    <a:pt x="14" y="57"/>
                    <a:pt x="0" y="46"/>
                  </a:cubicBezTo>
                  <a:cubicBezTo>
                    <a:pt x="11" y="28"/>
                    <a:pt x="12" y="0"/>
                    <a:pt x="42" y="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5" name="Freeform 213"/>
            <p:cNvSpPr/>
            <p:nvPr/>
          </p:nvSpPr>
          <p:spPr bwMode="auto">
            <a:xfrm>
              <a:off x="-7702551" y="2970213"/>
              <a:ext cx="107950" cy="26988"/>
            </a:xfrm>
            <a:custGeom>
              <a:avLst/>
              <a:gdLst>
                <a:gd name="T0" fmla="*/ 0 w 36"/>
                <a:gd name="T1" fmla="*/ 6 h 9"/>
                <a:gd name="T2" fmla="*/ 24 w 36"/>
                <a:gd name="T3" fmla="*/ 9 h 9"/>
                <a:gd name="T4" fmla="*/ 0 w 36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9">
                  <a:moveTo>
                    <a:pt x="0" y="6"/>
                  </a:moveTo>
                  <a:cubicBezTo>
                    <a:pt x="1" y="0"/>
                    <a:pt x="36" y="1"/>
                    <a:pt x="24" y="9"/>
                  </a:cubicBezTo>
                  <a:cubicBezTo>
                    <a:pt x="22" y="2"/>
                    <a:pt x="7" y="8"/>
                    <a:pt x="0" y="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6" name="Freeform 214"/>
            <p:cNvSpPr/>
            <p:nvPr/>
          </p:nvSpPr>
          <p:spPr bwMode="auto">
            <a:xfrm>
              <a:off x="-9229726" y="2970213"/>
              <a:ext cx="444500" cy="665163"/>
            </a:xfrm>
            <a:custGeom>
              <a:avLst/>
              <a:gdLst>
                <a:gd name="T0" fmla="*/ 50 w 149"/>
                <a:gd name="T1" fmla="*/ 216 h 223"/>
                <a:gd name="T2" fmla="*/ 116 w 149"/>
                <a:gd name="T3" fmla="*/ 30 h 223"/>
                <a:gd name="T4" fmla="*/ 38 w 149"/>
                <a:gd name="T5" fmla="*/ 210 h 223"/>
                <a:gd name="T6" fmla="*/ 116 w 149"/>
                <a:gd name="T7" fmla="*/ 0 h 223"/>
                <a:gd name="T8" fmla="*/ 149 w 149"/>
                <a:gd name="T9" fmla="*/ 78 h 223"/>
                <a:gd name="T10" fmla="*/ 149 w 149"/>
                <a:gd name="T11" fmla="*/ 123 h 223"/>
                <a:gd name="T12" fmla="*/ 80 w 149"/>
                <a:gd name="T13" fmla="*/ 219 h 223"/>
                <a:gd name="T14" fmla="*/ 50 w 149"/>
                <a:gd name="T15" fmla="*/ 21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223">
                  <a:moveTo>
                    <a:pt x="50" y="216"/>
                  </a:moveTo>
                  <a:cubicBezTo>
                    <a:pt x="88" y="170"/>
                    <a:pt x="117" y="115"/>
                    <a:pt x="116" y="30"/>
                  </a:cubicBezTo>
                  <a:cubicBezTo>
                    <a:pt x="95" y="95"/>
                    <a:pt x="77" y="163"/>
                    <a:pt x="38" y="210"/>
                  </a:cubicBezTo>
                  <a:cubicBezTo>
                    <a:pt x="0" y="120"/>
                    <a:pt x="54" y="29"/>
                    <a:pt x="116" y="0"/>
                  </a:cubicBezTo>
                  <a:cubicBezTo>
                    <a:pt x="138" y="15"/>
                    <a:pt x="144" y="46"/>
                    <a:pt x="149" y="78"/>
                  </a:cubicBezTo>
                  <a:cubicBezTo>
                    <a:pt x="149" y="93"/>
                    <a:pt x="149" y="108"/>
                    <a:pt x="149" y="123"/>
                  </a:cubicBezTo>
                  <a:cubicBezTo>
                    <a:pt x="146" y="175"/>
                    <a:pt x="126" y="210"/>
                    <a:pt x="80" y="219"/>
                  </a:cubicBezTo>
                  <a:cubicBezTo>
                    <a:pt x="71" y="217"/>
                    <a:pt x="54" y="223"/>
                    <a:pt x="50" y="21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7" name="Freeform 215"/>
            <p:cNvSpPr/>
            <p:nvPr/>
          </p:nvSpPr>
          <p:spPr bwMode="auto">
            <a:xfrm>
              <a:off x="-8377238" y="2952750"/>
              <a:ext cx="26988" cy="133350"/>
            </a:xfrm>
            <a:custGeom>
              <a:avLst/>
              <a:gdLst>
                <a:gd name="T0" fmla="*/ 4 w 9"/>
                <a:gd name="T1" fmla="*/ 45 h 45"/>
                <a:gd name="T2" fmla="*/ 1 w 9"/>
                <a:gd name="T3" fmla="*/ 0 h 45"/>
                <a:gd name="T4" fmla="*/ 4 w 9"/>
                <a:gd name="T5" fmla="*/ 0 h 45"/>
                <a:gd name="T6" fmla="*/ 7 w 9"/>
                <a:gd name="T7" fmla="*/ 36 h 45"/>
                <a:gd name="T8" fmla="*/ 4 w 9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5">
                  <a:moveTo>
                    <a:pt x="4" y="45"/>
                  </a:moveTo>
                  <a:cubicBezTo>
                    <a:pt x="2" y="31"/>
                    <a:pt x="0" y="17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14"/>
                    <a:pt x="9" y="21"/>
                    <a:pt x="7" y="36"/>
                  </a:cubicBezTo>
                  <a:cubicBezTo>
                    <a:pt x="7" y="40"/>
                    <a:pt x="7" y="44"/>
                    <a:pt x="4" y="45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8" name="Freeform 216"/>
            <p:cNvSpPr/>
            <p:nvPr/>
          </p:nvSpPr>
          <p:spPr bwMode="auto">
            <a:xfrm>
              <a:off x="-6183313" y="2943225"/>
              <a:ext cx="398463" cy="555625"/>
            </a:xfrm>
            <a:custGeom>
              <a:avLst/>
              <a:gdLst>
                <a:gd name="T0" fmla="*/ 70 w 133"/>
                <a:gd name="T1" fmla="*/ 78 h 186"/>
                <a:gd name="T2" fmla="*/ 13 w 133"/>
                <a:gd name="T3" fmla="*/ 186 h 186"/>
                <a:gd name="T4" fmla="*/ 97 w 133"/>
                <a:gd name="T5" fmla="*/ 0 h 186"/>
                <a:gd name="T6" fmla="*/ 127 w 133"/>
                <a:gd name="T7" fmla="*/ 93 h 186"/>
                <a:gd name="T8" fmla="*/ 34 w 133"/>
                <a:gd name="T9" fmla="*/ 186 h 186"/>
                <a:gd name="T10" fmla="*/ 55 w 133"/>
                <a:gd name="T11" fmla="*/ 141 h 186"/>
                <a:gd name="T12" fmla="*/ 73 w 133"/>
                <a:gd name="T13" fmla="*/ 81 h 186"/>
                <a:gd name="T14" fmla="*/ 79 w 133"/>
                <a:gd name="T15" fmla="*/ 36 h 186"/>
                <a:gd name="T16" fmla="*/ 70 w 133"/>
                <a:gd name="T17" fmla="*/ 7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86">
                  <a:moveTo>
                    <a:pt x="70" y="78"/>
                  </a:moveTo>
                  <a:cubicBezTo>
                    <a:pt x="59" y="122"/>
                    <a:pt x="43" y="161"/>
                    <a:pt x="13" y="186"/>
                  </a:cubicBezTo>
                  <a:cubicBezTo>
                    <a:pt x="0" y="94"/>
                    <a:pt x="38" y="30"/>
                    <a:pt x="97" y="0"/>
                  </a:cubicBezTo>
                  <a:cubicBezTo>
                    <a:pt x="112" y="31"/>
                    <a:pt x="133" y="52"/>
                    <a:pt x="127" y="93"/>
                  </a:cubicBezTo>
                  <a:cubicBezTo>
                    <a:pt x="120" y="141"/>
                    <a:pt x="79" y="179"/>
                    <a:pt x="34" y="186"/>
                  </a:cubicBezTo>
                  <a:cubicBezTo>
                    <a:pt x="30" y="175"/>
                    <a:pt x="47" y="159"/>
                    <a:pt x="55" y="141"/>
                  </a:cubicBezTo>
                  <a:cubicBezTo>
                    <a:pt x="63" y="123"/>
                    <a:pt x="71" y="102"/>
                    <a:pt x="73" y="81"/>
                  </a:cubicBezTo>
                  <a:cubicBezTo>
                    <a:pt x="78" y="69"/>
                    <a:pt x="79" y="53"/>
                    <a:pt x="79" y="36"/>
                  </a:cubicBezTo>
                  <a:cubicBezTo>
                    <a:pt x="74" y="48"/>
                    <a:pt x="73" y="64"/>
                    <a:pt x="70" y="7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9" name="Freeform 217"/>
            <p:cNvSpPr/>
            <p:nvPr/>
          </p:nvSpPr>
          <p:spPr bwMode="auto">
            <a:xfrm>
              <a:off x="-8123238" y="2978150"/>
              <a:ext cx="531813" cy="457200"/>
            </a:xfrm>
            <a:custGeom>
              <a:avLst/>
              <a:gdLst>
                <a:gd name="T0" fmla="*/ 27 w 178"/>
                <a:gd name="T1" fmla="*/ 153 h 153"/>
                <a:gd name="T2" fmla="*/ 0 w 178"/>
                <a:gd name="T3" fmla="*/ 147 h 153"/>
                <a:gd name="T4" fmla="*/ 174 w 178"/>
                <a:gd name="T5" fmla="*/ 0 h 153"/>
                <a:gd name="T6" fmla="*/ 66 w 178"/>
                <a:gd name="T7" fmla="*/ 153 h 153"/>
                <a:gd name="T8" fmla="*/ 27 w 178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53">
                  <a:moveTo>
                    <a:pt x="27" y="153"/>
                  </a:moveTo>
                  <a:cubicBezTo>
                    <a:pt x="16" y="153"/>
                    <a:pt x="10" y="148"/>
                    <a:pt x="0" y="147"/>
                  </a:cubicBezTo>
                  <a:cubicBezTo>
                    <a:pt x="76" y="116"/>
                    <a:pt x="140" y="73"/>
                    <a:pt x="174" y="0"/>
                  </a:cubicBezTo>
                  <a:cubicBezTo>
                    <a:pt x="178" y="79"/>
                    <a:pt x="135" y="137"/>
                    <a:pt x="66" y="153"/>
                  </a:cubicBezTo>
                  <a:cubicBezTo>
                    <a:pt x="53" y="153"/>
                    <a:pt x="40" y="153"/>
                    <a:pt x="27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0" name="Freeform 218"/>
            <p:cNvSpPr/>
            <p:nvPr/>
          </p:nvSpPr>
          <p:spPr bwMode="auto">
            <a:xfrm>
              <a:off x="-8523288" y="3014663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1" name="Freeform 219"/>
            <p:cNvSpPr/>
            <p:nvPr/>
          </p:nvSpPr>
          <p:spPr bwMode="auto">
            <a:xfrm>
              <a:off x="-6865938" y="3041650"/>
              <a:ext cx="14288" cy="88900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Freeform 220"/>
            <p:cNvSpPr/>
            <p:nvPr/>
          </p:nvSpPr>
          <p:spPr bwMode="auto">
            <a:xfrm>
              <a:off x="-6510338" y="3113088"/>
              <a:ext cx="400050" cy="368300"/>
            </a:xfrm>
            <a:custGeom>
              <a:avLst/>
              <a:gdLst>
                <a:gd name="T0" fmla="*/ 48 w 134"/>
                <a:gd name="T1" fmla="*/ 123 h 123"/>
                <a:gd name="T2" fmla="*/ 0 w 134"/>
                <a:gd name="T3" fmla="*/ 96 h 123"/>
                <a:gd name="T4" fmla="*/ 105 w 134"/>
                <a:gd name="T5" fmla="*/ 0 h 123"/>
                <a:gd name="T6" fmla="*/ 111 w 134"/>
                <a:gd name="T7" fmla="*/ 123 h 123"/>
                <a:gd name="T8" fmla="*/ 81 w 134"/>
                <a:gd name="T9" fmla="*/ 123 h 123"/>
                <a:gd name="T10" fmla="*/ 48 w 134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23">
                  <a:moveTo>
                    <a:pt x="48" y="123"/>
                  </a:moveTo>
                  <a:cubicBezTo>
                    <a:pt x="26" y="120"/>
                    <a:pt x="6" y="115"/>
                    <a:pt x="0" y="96"/>
                  </a:cubicBezTo>
                  <a:cubicBezTo>
                    <a:pt x="58" y="87"/>
                    <a:pt x="91" y="53"/>
                    <a:pt x="105" y="0"/>
                  </a:cubicBezTo>
                  <a:cubicBezTo>
                    <a:pt x="134" y="15"/>
                    <a:pt x="93" y="78"/>
                    <a:pt x="111" y="123"/>
                  </a:cubicBezTo>
                  <a:cubicBezTo>
                    <a:pt x="101" y="123"/>
                    <a:pt x="91" y="123"/>
                    <a:pt x="81" y="123"/>
                  </a:cubicBezTo>
                  <a:cubicBezTo>
                    <a:pt x="70" y="123"/>
                    <a:pt x="59" y="123"/>
                    <a:pt x="48" y="12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Freeform 221"/>
            <p:cNvSpPr/>
            <p:nvPr/>
          </p:nvSpPr>
          <p:spPr bwMode="auto">
            <a:xfrm>
              <a:off x="-5973763" y="3051175"/>
              <a:ext cx="26988" cy="133350"/>
            </a:xfrm>
            <a:custGeom>
              <a:avLst/>
              <a:gdLst>
                <a:gd name="T0" fmla="*/ 0 w 9"/>
                <a:gd name="T1" fmla="*/ 42 h 45"/>
                <a:gd name="T2" fmla="*/ 9 w 9"/>
                <a:gd name="T3" fmla="*/ 0 h 45"/>
                <a:gd name="T4" fmla="*/ 3 w 9"/>
                <a:gd name="T5" fmla="*/ 45 h 45"/>
                <a:gd name="T6" fmla="*/ 0 w 9"/>
                <a:gd name="T7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5">
                  <a:moveTo>
                    <a:pt x="0" y="42"/>
                  </a:moveTo>
                  <a:cubicBezTo>
                    <a:pt x="3" y="28"/>
                    <a:pt x="4" y="12"/>
                    <a:pt x="9" y="0"/>
                  </a:cubicBezTo>
                  <a:cubicBezTo>
                    <a:pt x="9" y="17"/>
                    <a:pt x="8" y="33"/>
                    <a:pt x="3" y="45"/>
                  </a:cubicBezTo>
                  <a:cubicBezTo>
                    <a:pt x="4" y="42"/>
                    <a:pt x="2" y="42"/>
                    <a:pt x="0" y="42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Freeform 222"/>
            <p:cNvSpPr/>
            <p:nvPr/>
          </p:nvSpPr>
          <p:spPr bwMode="auto">
            <a:xfrm>
              <a:off x="-5364163" y="3005138"/>
              <a:ext cx="30163" cy="144463"/>
            </a:xfrm>
            <a:custGeom>
              <a:avLst/>
              <a:gdLst>
                <a:gd name="T0" fmla="*/ 3 w 10"/>
                <a:gd name="T1" fmla="*/ 48 h 48"/>
                <a:gd name="T2" fmla="*/ 0 w 10"/>
                <a:gd name="T3" fmla="*/ 33 h 48"/>
                <a:gd name="T4" fmla="*/ 6 w 10"/>
                <a:gd name="T5" fmla="*/ 0 h 48"/>
                <a:gd name="T6" fmla="*/ 3 w 10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8">
                  <a:moveTo>
                    <a:pt x="3" y="48"/>
                  </a:moveTo>
                  <a:cubicBezTo>
                    <a:pt x="1" y="44"/>
                    <a:pt x="7" y="32"/>
                    <a:pt x="0" y="33"/>
                  </a:cubicBezTo>
                  <a:cubicBezTo>
                    <a:pt x="0" y="20"/>
                    <a:pt x="1" y="8"/>
                    <a:pt x="6" y="0"/>
                  </a:cubicBezTo>
                  <a:cubicBezTo>
                    <a:pt x="4" y="15"/>
                    <a:pt x="10" y="38"/>
                    <a:pt x="3" y="48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Freeform 223"/>
            <p:cNvSpPr/>
            <p:nvPr/>
          </p:nvSpPr>
          <p:spPr bwMode="auto">
            <a:xfrm>
              <a:off x="-993776" y="3086100"/>
              <a:ext cx="187325" cy="144463"/>
            </a:xfrm>
            <a:custGeom>
              <a:avLst/>
              <a:gdLst>
                <a:gd name="T0" fmla="*/ 63 w 63"/>
                <a:gd name="T1" fmla="*/ 45 h 48"/>
                <a:gd name="T2" fmla="*/ 3 w 63"/>
                <a:gd name="T3" fmla="*/ 42 h 48"/>
                <a:gd name="T4" fmla="*/ 0 w 63"/>
                <a:gd name="T5" fmla="*/ 33 h 48"/>
                <a:gd name="T6" fmla="*/ 51 w 63"/>
                <a:gd name="T7" fmla="*/ 0 h 48"/>
                <a:gd name="T8" fmla="*/ 63 w 63"/>
                <a:gd name="T9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8">
                  <a:moveTo>
                    <a:pt x="63" y="45"/>
                  </a:moveTo>
                  <a:cubicBezTo>
                    <a:pt x="44" y="43"/>
                    <a:pt x="18" y="48"/>
                    <a:pt x="3" y="42"/>
                  </a:cubicBezTo>
                  <a:cubicBezTo>
                    <a:pt x="3" y="38"/>
                    <a:pt x="3" y="34"/>
                    <a:pt x="0" y="33"/>
                  </a:cubicBezTo>
                  <a:cubicBezTo>
                    <a:pt x="15" y="20"/>
                    <a:pt x="23" y="0"/>
                    <a:pt x="51" y="0"/>
                  </a:cubicBezTo>
                  <a:cubicBezTo>
                    <a:pt x="48" y="22"/>
                    <a:pt x="58" y="31"/>
                    <a:pt x="63" y="4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Freeform 224"/>
            <p:cNvSpPr/>
            <p:nvPr/>
          </p:nvSpPr>
          <p:spPr bwMode="auto">
            <a:xfrm>
              <a:off x="-5659438" y="3038475"/>
              <a:ext cx="38100" cy="119063"/>
            </a:xfrm>
            <a:custGeom>
              <a:avLst/>
              <a:gdLst>
                <a:gd name="T0" fmla="*/ 9 w 13"/>
                <a:gd name="T1" fmla="*/ 40 h 40"/>
                <a:gd name="T2" fmla="*/ 3 w 13"/>
                <a:gd name="T3" fmla="*/ 10 h 40"/>
                <a:gd name="T4" fmla="*/ 9 w 13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40">
                  <a:moveTo>
                    <a:pt x="9" y="40"/>
                  </a:moveTo>
                  <a:cubicBezTo>
                    <a:pt x="0" y="37"/>
                    <a:pt x="12" y="13"/>
                    <a:pt x="3" y="10"/>
                  </a:cubicBezTo>
                  <a:cubicBezTo>
                    <a:pt x="13" y="0"/>
                    <a:pt x="8" y="31"/>
                    <a:pt x="9" y="4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Freeform 225"/>
            <p:cNvSpPr/>
            <p:nvPr/>
          </p:nvSpPr>
          <p:spPr bwMode="auto">
            <a:xfrm>
              <a:off x="-4556126" y="3113088"/>
              <a:ext cx="30163" cy="101600"/>
            </a:xfrm>
            <a:custGeom>
              <a:avLst/>
              <a:gdLst>
                <a:gd name="T0" fmla="*/ 5 w 10"/>
                <a:gd name="T1" fmla="*/ 0 h 34"/>
                <a:gd name="T2" fmla="*/ 8 w 10"/>
                <a:gd name="T3" fmla="*/ 33 h 34"/>
                <a:gd name="T4" fmla="*/ 2 w 10"/>
                <a:gd name="T5" fmla="*/ 18 h 34"/>
                <a:gd name="T6" fmla="*/ 2 w 10"/>
                <a:gd name="T7" fmla="*/ 0 h 34"/>
                <a:gd name="T8" fmla="*/ 5 w 10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4">
                  <a:moveTo>
                    <a:pt x="5" y="0"/>
                  </a:moveTo>
                  <a:cubicBezTo>
                    <a:pt x="5" y="12"/>
                    <a:pt x="10" y="19"/>
                    <a:pt x="8" y="33"/>
                  </a:cubicBezTo>
                  <a:cubicBezTo>
                    <a:pt x="0" y="34"/>
                    <a:pt x="10" y="17"/>
                    <a:pt x="2" y="18"/>
                  </a:cubicBezTo>
                  <a:cubicBezTo>
                    <a:pt x="2" y="12"/>
                    <a:pt x="2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Freeform 226"/>
            <p:cNvSpPr/>
            <p:nvPr/>
          </p:nvSpPr>
          <p:spPr bwMode="auto">
            <a:xfrm>
              <a:off x="-2471738" y="3068638"/>
              <a:ext cx="34925" cy="158750"/>
            </a:xfrm>
            <a:custGeom>
              <a:avLst/>
              <a:gdLst>
                <a:gd name="T0" fmla="*/ 9 w 12"/>
                <a:gd name="T1" fmla="*/ 30 h 53"/>
                <a:gd name="T2" fmla="*/ 3 w 12"/>
                <a:gd name="T3" fmla="*/ 0 h 53"/>
                <a:gd name="T4" fmla="*/ 9 w 12"/>
                <a:gd name="T5" fmla="*/ 3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3">
                  <a:moveTo>
                    <a:pt x="9" y="30"/>
                  </a:moveTo>
                  <a:cubicBezTo>
                    <a:pt x="0" y="53"/>
                    <a:pt x="4" y="12"/>
                    <a:pt x="3" y="0"/>
                  </a:cubicBezTo>
                  <a:cubicBezTo>
                    <a:pt x="12" y="3"/>
                    <a:pt x="0" y="27"/>
                    <a:pt x="9" y="3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Freeform 227"/>
            <p:cNvSpPr/>
            <p:nvPr/>
          </p:nvSpPr>
          <p:spPr bwMode="auto">
            <a:xfrm>
              <a:off x="-5821363" y="3068638"/>
              <a:ext cx="220663" cy="376238"/>
            </a:xfrm>
            <a:custGeom>
              <a:avLst/>
              <a:gdLst>
                <a:gd name="T0" fmla="*/ 63 w 74"/>
                <a:gd name="T1" fmla="*/ 30 h 126"/>
                <a:gd name="T2" fmla="*/ 66 w 74"/>
                <a:gd name="T3" fmla="*/ 87 h 126"/>
                <a:gd name="T4" fmla="*/ 66 w 74"/>
                <a:gd name="T5" fmla="*/ 117 h 126"/>
                <a:gd name="T6" fmla="*/ 57 w 74"/>
                <a:gd name="T7" fmla="*/ 0 h 126"/>
                <a:gd name="T8" fmla="*/ 63 w 74"/>
                <a:gd name="T9" fmla="*/ 3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26">
                  <a:moveTo>
                    <a:pt x="63" y="30"/>
                  </a:moveTo>
                  <a:cubicBezTo>
                    <a:pt x="67" y="54"/>
                    <a:pt x="74" y="63"/>
                    <a:pt x="66" y="87"/>
                  </a:cubicBezTo>
                  <a:cubicBezTo>
                    <a:pt x="61" y="90"/>
                    <a:pt x="61" y="114"/>
                    <a:pt x="66" y="117"/>
                  </a:cubicBezTo>
                  <a:cubicBezTo>
                    <a:pt x="29" y="126"/>
                    <a:pt x="0" y="12"/>
                    <a:pt x="57" y="0"/>
                  </a:cubicBezTo>
                  <a:cubicBezTo>
                    <a:pt x="66" y="3"/>
                    <a:pt x="54" y="27"/>
                    <a:pt x="63" y="3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Freeform 228"/>
            <p:cNvSpPr/>
            <p:nvPr/>
          </p:nvSpPr>
          <p:spPr bwMode="auto">
            <a:xfrm>
              <a:off x="-7343776" y="3176588"/>
              <a:ext cx="176213" cy="44450"/>
            </a:xfrm>
            <a:custGeom>
              <a:avLst/>
              <a:gdLst>
                <a:gd name="T0" fmla="*/ 0 w 59"/>
                <a:gd name="T1" fmla="*/ 9 h 15"/>
                <a:gd name="T2" fmla="*/ 48 w 59"/>
                <a:gd name="T3" fmla="*/ 15 h 15"/>
                <a:gd name="T4" fmla="*/ 0 w 5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15">
                  <a:moveTo>
                    <a:pt x="0" y="9"/>
                  </a:moveTo>
                  <a:cubicBezTo>
                    <a:pt x="8" y="5"/>
                    <a:pt x="59" y="0"/>
                    <a:pt x="48" y="15"/>
                  </a:cubicBezTo>
                  <a:cubicBezTo>
                    <a:pt x="43" y="2"/>
                    <a:pt x="15" y="12"/>
                    <a:pt x="0" y="9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Freeform 229"/>
            <p:cNvSpPr/>
            <p:nvPr/>
          </p:nvSpPr>
          <p:spPr bwMode="auto">
            <a:xfrm>
              <a:off x="-5238751" y="3078163"/>
              <a:ext cx="34925" cy="152400"/>
            </a:xfrm>
            <a:custGeom>
              <a:avLst/>
              <a:gdLst>
                <a:gd name="T0" fmla="*/ 3 w 12"/>
                <a:gd name="T1" fmla="*/ 0 h 51"/>
                <a:gd name="T2" fmla="*/ 9 w 12"/>
                <a:gd name="T3" fmla="*/ 39 h 51"/>
                <a:gd name="T4" fmla="*/ 3 w 12"/>
                <a:gd name="T5" fmla="*/ 51 h 51"/>
                <a:gd name="T6" fmla="*/ 3 w 12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1">
                  <a:moveTo>
                    <a:pt x="3" y="0"/>
                  </a:moveTo>
                  <a:cubicBezTo>
                    <a:pt x="12" y="6"/>
                    <a:pt x="0" y="33"/>
                    <a:pt x="9" y="39"/>
                  </a:cubicBezTo>
                  <a:cubicBezTo>
                    <a:pt x="5" y="41"/>
                    <a:pt x="9" y="51"/>
                    <a:pt x="3" y="51"/>
                  </a:cubicBezTo>
                  <a:cubicBezTo>
                    <a:pt x="3" y="34"/>
                    <a:pt x="3" y="17"/>
                    <a:pt x="3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2" name="Freeform 230"/>
            <p:cNvSpPr/>
            <p:nvPr/>
          </p:nvSpPr>
          <p:spPr bwMode="auto">
            <a:xfrm>
              <a:off x="-3671888" y="3194050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Freeform 231"/>
            <p:cNvSpPr/>
            <p:nvPr/>
          </p:nvSpPr>
          <p:spPr bwMode="auto">
            <a:xfrm>
              <a:off x="-1182688" y="3194050"/>
              <a:ext cx="98425" cy="14288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Freeform 232"/>
            <p:cNvSpPr/>
            <p:nvPr/>
          </p:nvSpPr>
          <p:spPr bwMode="auto">
            <a:xfrm>
              <a:off x="-1878013" y="3194050"/>
              <a:ext cx="87313" cy="33338"/>
            </a:xfrm>
            <a:custGeom>
              <a:avLst/>
              <a:gdLst>
                <a:gd name="T0" fmla="*/ 29 w 29"/>
                <a:gd name="T1" fmla="*/ 3 h 11"/>
                <a:gd name="T2" fmla="*/ 2 w 29"/>
                <a:gd name="T3" fmla="*/ 0 h 11"/>
                <a:gd name="T4" fmla="*/ 8 w 29"/>
                <a:gd name="T5" fmla="*/ 0 h 11"/>
                <a:gd name="T6" fmla="*/ 29 w 29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1">
                  <a:moveTo>
                    <a:pt x="29" y="3"/>
                  </a:moveTo>
                  <a:cubicBezTo>
                    <a:pt x="27" y="7"/>
                    <a:pt x="0" y="11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9" y="7"/>
                    <a:pt x="23" y="1"/>
                    <a:pt x="29" y="3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Freeform 233"/>
            <p:cNvSpPr/>
            <p:nvPr/>
          </p:nvSpPr>
          <p:spPr bwMode="auto">
            <a:xfrm>
              <a:off x="-8785226" y="3203575"/>
              <a:ext cx="14288" cy="133350"/>
            </a:xfrm>
            <a:custGeom>
              <a:avLst/>
              <a:gdLst>
                <a:gd name="T0" fmla="*/ 0 w 5"/>
                <a:gd name="T1" fmla="*/ 0 h 45"/>
                <a:gd name="T2" fmla="*/ 0 w 5"/>
                <a:gd name="T3" fmla="*/ 45 h 45"/>
                <a:gd name="T4" fmla="*/ 0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Freeform 234"/>
            <p:cNvSpPr/>
            <p:nvPr/>
          </p:nvSpPr>
          <p:spPr bwMode="auto">
            <a:xfrm>
              <a:off x="-6659563" y="3176588"/>
              <a:ext cx="14288" cy="133350"/>
            </a:xfrm>
            <a:custGeom>
              <a:avLst/>
              <a:gdLst>
                <a:gd name="T0" fmla="*/ 5 w 5"/>
                <a:gd name="T1" fmla="*/ 45 h 45"/>
                <a:gd name="T2" fmla="*/ 5 w 5"/>
                <a:gd name="T3" fmla="*/ 0 h 45"/>
                <a:gd name="T4" fmla="*/ 5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Freeform 235"/>
            <p:cNvSpPr/>
            <p:nvPr/>
          </p:nvSpPr>
          <p:spPr bwMode="auto">
            <a:xfrm>
              <a:off x="-7307263" y="3203575"/>
              <a:ext cx="455613" cy="468313"/>
            </a:xfrm>
            <a:custGeom>
              <a:avLst/>
              <a:gdLst>
                <a:gd name="T0" fmla="*/ 0 w 153"/>
                <a:gd name="T1" fmla="*/ 123 h 157"/>
                <a:gd name="T2" fmla="*/ 96 w 153"/>
                <a:gd name="T3" fmla="*/ 42 h 157"/>
                <a:gd name="T4" fmla="*/ 0 w 153"/>
                <a:gd name="T5" fmla="*/ 117 h 157"/>
                <a:gd name="T6" fmla="*/ 135 w 153"/>
                <a:gd name="T7" fmla="*/ 0 h 157"/>
                <a:gd name="T8" fmla="*/ 0 w 153"/>
                <a:gd name="T9" fmla="*/ 12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57">
                  <a:moveTo>
                    <a:pt x="0" y="123"/>
                  </a:moveTo>
                  <a:cubicBezTo>
                    <a:pt x="37" y="101"/>
                    <a:pt x="72" y="77"/>
                    <a:pt x="96" y="42"/>
                  </a:cubicBezTo>
                  <a:cubicBezTo>
                    <a:pt x="69" y="60"/>
                    <a:pt x="33" y="95"/>
                    <a:pt x="0" y="117"/>
                  </a:cubicBezTo>
                  <a:cubicBezTo>
                    <a:pt x="5" y="50"/>
                    <a:pt x="56" y="3"/>
                    <a:pt x="135" y="0"/>
                  </a:cubicBezTo>
                  <a:cubicBezTo>
                    <a:pt x="153" y="78"/>
                    <a:pt x="85" y="157"/>
                    <a:pt x="0" y="12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Freeform 236"/>
            <p:cNvSpPr/>
            <p:nvPr/>
          </p:nvSpPr>
          <p:spPr bwMode="auto">
            <a:xfrm>
              <a:off x="-966788" y="3275013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CD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Freeform 237"/>
            <p:cNvSpPr/>
            <p:nvPr/>
          </p:nvSpPr>
          <p:spPr bwMode="auto">
            <a:xfrm>
              <a:off x="-3922713" y="3271838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Freeform 238"/>
            <p:cNvSpPr/>
            <p:nvPr/>
          </p:nvSpPr>
          <p:spPr bwMode="auto">
            <a:xfrm>
              <a:off x="-4156076" y="3325813"/>
              <a:ext cx="107950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Freeform 239"/>
            <p:cNvSpPr/>
            <p:nvPr/>
          </p:nvSpPr>
          <p:spPr bwMode="auto">
            <a:xfrm>
              <a:off x="-5919788" y="3292475"/>
              <a:ext cx="250825" cy="227013"/>
            </a:xfrm>
            <a:custGeom>
              <a:avLst/>
              <a:gdLst>
                <a:gd name="T0" fmla="*/ 84 w 84"/>
                <a:gd name="T1" fmla="*/ 54 h 76"/>
                <a:gd name="T2" fmla="*/ 0 w 84"/>
                <a:gd name="T3" fmla="*/ 63 h 76"/>
                <a:gd name="T4" fmla="*/ 48 w 84"/>
                <a:gd name="T5" fmla="*/ 0 h 76"/>
                <a:gd name="T6" fmla="*/ 84 w 84"/>
                <a:gd name="T7" fmla="*/ 5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6">
                  <a:moveTo>
                    <a:pt x="84" y="54"/>
                  </a:moveTo>
                  <a:cubicBezTo>
                    <a:pt x="61" y="59"/>
                    <a:pt x="22" y="76"/>
                    <a:pt x="0" y="63"/>
                  </a:cubicBezTo>
                  <a:cubicBezTo>
                    <a:pt x="18" y="44"/>
                    <a:pt x="40" y="29"/>
                    <a:pt x="48" y="0"/>
                  </a:cubicBezTo>
                  <a:cubicBezTo>
                    <a:pt x="57" y="21"/>
                    <a:pt x="65" y="43"/>
                    <a:pt x="84" y="5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Freeform 240"/>
            <p:cNvSpPr/>
            <p:nvPr/>
          </p:nvSpPr>
          <p:spPr bwMode="auto">
            <a:xfrm>
              <a:off x="-3609976" y="3346450"/>
              <a:ext cx="134938" cy="20638"/>
            </a:xfrm>
            <a:custGeom>
              <a:avLst/>
              <a:gdLst>
                <a:gd name="T0" fmla="*/ 0 w 45"/>
                <a:gd name="T1" fmla="*/ 0 h 7"/>
                <a:gd name="T2" fmla="*/ 45 w 45"/>
                <a:gd name="T3" fmla="*/ 0 h 7"/>
                <a:gd name="T4" fmla="*/ 45 w 45"/>
                <a:gd name="T5" fmla="*/ 3 h 7"/>
                <a:gd name="T6" fmla="*/ 0 w 4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1" y="1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CCD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Freeform 241"/>
            <p:cNvSpPr/>
            <p:nvPr/>
          </p:nvSpPr>
          <p:spPr bwMode="auto">
            <a:xfrm>
              <a:off x="-3475038" y="3346450"/>
              <a:ext cx="268288" cy="20638"/>
            </a:xfrm>
            <a:custGeom>
              <a:avLst/>
              <a:gdLst>
                <a:gd name="T0" fmla="*/ 0 w 90"/>
                <a:gd name="T1" fmla="*/ 0 h 7"/>
                <a:gd name="T2" fmla="*/ 90 w 90"/>
                <a:gd name="T3" fmla="*/ 0 h 7"/>
                <a:gd name="T4" fmla="*/ 0 w 90"/>
                <a:gd name="T5" fmla="*/ 3 h 7"/>
                <a:gd name="T6" fmla="*/ 0 w 9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66" y="7"/>
                    <a:pt x="2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Freeform 242"/>
            <p:cNvSpPr/>
            <p:nvPr/>
          </p:nvSpPr>
          <p:spPr bwMode="auto">
            <a:xfrm>
              <a:off x="-6756401" y="3248025"/>
              <a:ext cx="30163" cy="146050"/>
            </a:xfrm>
            <a:custGeom>
              <a:avLst/>
              <a:gdLst>
                <a:gd name="T0" fmla="*/ 7 w 10"/>
                <a:gd name="T1" fmla="*/ 0 h 49"/>
                <a:gd name="T2" fmla="*/ 4 w 10"/>
                <a:gd name="T3" fmla="*/ 48 h 49"/>
                <a:gd name="T4" fmla="*/ 7 w 10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9">
                  <a:moveTo>
                    <a:pt x="7" y="0"/>
                  </a:moveTo>
                  <a:cubicBezTo>
                    <a:pt x="5" y="14"/>
                    <a:pt x="10" y="49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Freeform 243"/>
            <p:cNvSpPr/>
            <p:nvPr/>
          </p:nvSpPr>
          <p:spPr bwMode="auto">
            <a:xfrm>
              <a:off x="-5638801" y="3328988"/>
              <a:ext cx="14288" cy="88900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Freeform 245"/>
            <p:cNvSpPr/>
            <p:nvPr/>
          </p:nvSpPr>
          <p:spPr bwMode="auto">
            <a:xfrm>
              <a:off x="-8042276" y="3435350"/>
              <a:ext cx="115888" cy="15875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Freeform 246"/>
            <p:cNvSpPr/>
            <p:nvPr/>
          </p:nvSpPr>
          <p:spPr bwMode="auto">
            <a:xfrm>
              <a:off x="-8669338" y="3462338"/>
              <a:ext cx="90488" cy="1587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Freeform 247"/>
            <p:cNvSpPr/>
            <p:nvPr/>
          </p:nvSpPr>
          <p:spPr bwMode="auto">
            <a:xfrm>
              <a:off x="-6018213" y="3502025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Freeform 248"/>
            <p:cNvSpPr/>
            <p:nvPr/>
          </p:nvSpPr>
          <p:spPr bwMode="auto">
            <a:xfrm>
              <a:off x="-5105401" y="3533775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Freeform 249"/>
            <p:cNvSpPr/>
            <p:nvPr/>
          </p:nvSpPr>
          <p:spPr bwMode="auto">
            <a:xfrm>
              <a:off x="-9113838" y="3614738"/>
              <a:ext cx="122238" cy="26988"/>
            </a:xfrm>
            <a:custGeom>
              <a:avLst/>
              <a:gdLst>
                <a:gd name="T0" fmla="*/ 11 w 41"/>
                <a:gd name="T1" fmla="*/ 0 h 9"/>
                <a:gd name="T2" fmla="*/ 41 w 41"/>
                <a:gd name="T3" fmla="*/ 3 h 9"/>
                <a:gd name="T4" fmla="*/ 11 w 4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9">
                  <a:moveTo>
                    <a:pt x="11" y="0"/>
                  </a:moveTo>
                  <a:cubicBezTo>
                    <a:pt x="15" y="7"/>
                    <a:pt x="32" y="1"/>
                    <a:pt x="41" y="3"/>
                  </a:cubicBezTo>
                  <a:cubicBezTo>
                    <a:pt x="38" y="8"/>
                    <a:pt x="0" y="9"/>
                    <a:pt x="11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Freeform 250"/>
            <p:cNvSpPr/>
            <p:nvPr/>
          </p:nvSpPr>
          <p:spPr bwMode="auto">
            <a:xfrm>
              <a:off x="-4257676" y="1849438"/>
              <a:ext cx="371475" cy="744538"/>
            </a:xfrm>
            <a:custGeom>
              <a:avLst/>
              <a:gdLst>
                <a:gd name="T0" fmla="*/ 64 w 124"/>
                <a:gd name="T1" fmla="*/ 165 h 249"/>
                <a:gd name="T2" fmla="*/ 73 w 124"/>
                <a:gd name="T3" fmla="*/ 246 h 249"/>
                <a:gd name="T4" fmla="*/ 82 w 124"/>
                <a:gd name="T5" fmla="*/ 0 h 249"/>
                <a:gd name="T6" fmla="*/ 124 w 124"/>
                <a:gd name="T7" fmla="*/ 111 h 249"/>
                <a:gd name="T8" fmla="*/ 124 w 124"/>
                <a:gd name="T9" fmla="*/ 156 h 249"/>
                <a:gd name="T10" fmla="*/ 79 w 124"/>
                <a:gd name="T11" fmla="*/ 249 h 249"/>
                <a:gd name="T12" fmla="*/ 67 w 124"/>
                <a:gd name="T13" fmla="*/ 105 h 249"/>
                <a:gd name="T14" fmla="*/ 64 w 124"/>
                <a:gd name="T15" fmla="*/ 120 h 249"/>
                <a:gd name="T16" fmla="*/ 64 w 124"/>
                <a:gd name="T17" fmla="*/ 16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249">
                  <a:moveTo>
                    <a:pt x="64" y="165"/>
                  </a:moveTo>
                  <a:cubicBezTo>
                    <a:pt x="64" y="195"/>
                    <a:pt x="71" y="218"/>
                    <a:pt x="73" y="246"/>
                  </a:cubicBezTo>
                  <a:cubicBezTo>
                    <a:pt x="18" y="186"/>
                    <a:pt x="0" y="47"/>
                    <a:pt x="82" y="0"/>
                  </a:cubicBezTo>
                  <a:cubicBezTo>
                    <a:pt x="103" y="30"/>
                    <a:pt x="119" y="65"/>
                    <a:pt x="124" y="111"/>
                  </a:cubicBezTo>
                  <a:cubicBezTo>
                    <a:pt x="124" y="126"/>
                    <a:pt x="124" y="141"/>
                    <a:pt x="124" y="156"/>
                  </a:cubicBezTo>
                  <a:cubicBezTo>
                    <a:pt x="120" y="198"/>
                    <a:pt x="104" y="228"/>
                    <a:pt x="79" y="249"/>
                  </a:cubicBezTo>
                  <a:cubicBezTo>
                    <a:pt x="76" y="200"/>
                    <a:pt x="63" y="161"/>
                    <a:pt x="67" y="105"/>
                  </a:cubicBezTo>
                  <a:cubicBezTo>
                    <a:pt x="60" y="104"/>
                    <a:pt x="66" y="116"/>
                    <a:pt x="64" y="120"/>
                  </a:cubicBezTo>
                  <a:cubicBezTo>
                    <a:pt x="59" y="128"/>
                    <a:pt x="59" y="157"/>
                    <a:pt x="64" y="16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Freeform 251"/>
            <p:cNvSpPr>
              <a:spLocks noEditPoints="1"/>
            </p:cNvSpPr>
            <p:nvPr/>
          </p:nvSpPr>
          <p:spPr bwMode="auto">
            <a:xfrm>
              <a:off x="-6357938" y="1893888"/>
              <a:ext cx="349250" cy="628650"/>
            </a:xfrm>
            <a:custGeom>
              <a:avLst/>
              <a:gdLst>
                <a:gd name="T0" fmla="*/ 36 w 117"/>
                <a:gd name="T1" fmla="*/ 162 h 210"/>
                <a:gd name="T2" fmla="*/ 30 w 117"/>
                <a:gd name="T3" fmla="*/ 210 h 210"/>
                <a:gd name="T4" fmla="*/ 0 w 117"/>
                <a:gd name="T5" fmla="*/ 147 h 210"/>
                <a:gd name="T6" fmla="*/ 99 w 117"/>
                <a:gd name="T7" fmla="*/ 0 h 210"/>
                <a:gd name="T8" fmla="*/ 90 w 117"/>
                <a:gd name="T9" fmla="*/ 156 h 210"/>
                <a:gd name="T10" fmla="*/ 36 w 117"/>
                <a:gd name="T11" fmla="*/ 201 h 210"/>
                <a:gd name="T12" fmla="*/ 39 w 117"/>
                <a:gd name="T13" fmla="*/ 162 h 210"/>
                <a:gd name="T14" fmla="*/ 42 w 117"/>
                <a:gd name="T15" fmla="*/ 138 h 210"/>
                <a:gd name="T16" fmla="*/ 36 w 117"/>
                <a:gd name="T17" fmla="*/ 162 h 210"/>
                <a:gd name="T18" fmla="*/ 75 w 117"/>
                <a:gd name="T19" fmla="*/ 60 h 210"/>
                <a:gd name="T20" fmla="*/ 48 w 117"/>
                <a:gd name="T21" fmla="*/ 138 h 210"/>
                <a:gd name="T22" fmla="*/ 75 w 117"/>
                <a:gd name="T23" fmla="*/ 6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210">
                  <a:moveTo>
                    <a:pt x="36" y="162"/>
                  </a:moveTo>
                  <a:cubicBezTo>
                    <a:pt x="36" y="180"/>
                    <a:pt x="27" y="189"/>
                    <a:pt x="30" y="210"/>
                  </a:cubicBezTo>
                  <a:cubicBezTo>
                    <a:pt x="15" y="194"/>
                    <a:pt x="10" y="168"/>
                    <a:pt x="0" y="147"/>
                  </a:cubicBezTo>
                  <a:cubicBezTo>
                    <a:pt x="34" y="99"/>
                    <a:pt x="48" y="31"/>
                    <a:pt x="99" y="0"/>
                  </a:cubicBezTo>
                  <a:cubicBezTo>
                    <a:pt x="115" y="45"/>
                    <a:pt x="117" y="123"/>
                    <a:pt x="90" y="156"/>
                  </a:cubicBezTo>
                  <a:cubicBezTo>
                    <a:pt x="65" y="162"/>
                    <a:pt x="55" y="198"/>
                    <a:pt x="36" y="201"/>
                  </a:cubicBezTo>
                  <a:cubicBezTo>
                    <a:pt x="39" y="190"/>
                    <a:pt x="40" y="177"/>
                    <a:pt x="39" y="162"/>
                  </a:cubicBezTo>
                  <a:cubicBezTo>
                    <a:pt x="42" y="158"/>
                    <a:pt x="49" y="142"/>
                    <a:pt x="42" y="138"/>
                  </a:cubicBezTo>
                  <a:cubicBezTo>
                    <a:pt x="43" y="149"/>
                    <a:pt x="36" y="152"/>
                    <a:pt x="36" y="162"/>
                  </a:cubicBezTo>
                  <a:close/>
                  <a:moveTo>
                    <a:pt x="75" y="60"/>
                  </a:moveTo>
                  <a:cubicBezTo>
                    <a:pt x="66" y="84"/>
                    <a:pt x="44" y="111"/>
                    <a:pt x="48" y="138"/>
                  </a:cubicBezTo>
                  <a:cubicBezTo>
                    <a:pt x="52" y="109"/>
                    <a:pt x="81" y="89"/>
                    <a:pt x="75" y="6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Freeform 252"/>
            <p:cNvSpPr/>
            <p:nvPr/>
          </p:nvSpPr>
          <p:spPr bwMode="auto">
            <a:xfrm>
              <a:off x="-7916863" y="1947863"/>
              <a:ext cx="400050" cy="690563"/>
            </a:xfrm>
            <a:custGeom>
              <a:avLst/>
              <a:gdLst>
                <a:gd name="T0" fmla="*/ 57 w 134"/>
                <a:gd name="T1" fmla="*/ 96 h 231"/>
                <a:gd name="T2" fmla="*/ 42 w 134"/>
                <a:gd name="T3" fmla="*/ 219 h 231"/>
                <a:gd name="T4" fmla="*/ 69 w 134"/>
                <a:gd name="T5" fmla="*/ 0 h 231"/>
                <a:gd name="T6" fmla="*/ 126 w 134"/>
                <a:gd name="T7" fmla="*/ 135 h 231"/>
                <a:gd name="T8" fmla="*/ 54 w 134"/>
                <a:gd name="T9" fmla="*/ 231 h 231"/>
                <a:gd name="T10" fmla="*/ 69 w 134"/>
                <a:gd name="T11" fmla="*/ 141 h 231"/>
                <a:gd name="T12" fmla="*/ 69 w 134"/>
                <a:gd name="T13" fmla="*/ 99 h 231"/>
                <a:gd name="T14" fmla="*/ 63 w 134"/>
                <a:gd name="T15" fmla="*/ 51 h 231"/>
                <a:gd name="T16" fmla="*/ 60 w 134"/>
                <a:gd name="T17" fmla="*/ 39 h 231"/>
                <a:gd name="T18" fmla="*/ 57 w 134"/>
                <a:gd name="T19" fmla="*/ 9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231">
                  <a:moveTo>
                    <a:pt x="57" y="96"/>
                  </a:moveTo>
                  <a:cubicBezTo>
                    <a:pt x="59" y="144"/>
                    <a:pt x="48" y="179"/>
                    <a:pt x="42" y="219"/>
                  </a:cubicBezTo>
                  <a:cubicBezTo>
                    <a:pt x="0" y="160"/>
                    <a:pt x="16" y="34"/>
                    <a:pt x="69" y="0"/>
                  </a:cubicBezTo>
                  <a:cubicBezTo>
                    <a:pt x="91" y="41"/>
                    <a:pt x="134" y="75"/>
                    <a:pt x="126" y="135"/>
                  </a:cubicBezTo>
                  <a:cubicBezTo>
                    <a:pt x="120" y="181"/>
                    <a:pt x="84" y="204"/>
                    <a:pt x="54" y="231"/>
                  </a:cubicBezTo>
                  <a:cubicBezTo>
                    <a:pt x="51" y="205"/>
                    <a:pt x="72" y="177"/>
                    <a:pt x="69" y="141"/>
                  </a:cubicBezTo>
                  <a:cubicBezTo>
                    <a:pt x="74" y="134"/>
                    <a:pt x="74" y="106"/>
                    <a:pt x="69" y="99"/>
                  </a:cubicBezTo>
                  <a:cubicBezTo>
                    <a:pt x="70" y="80"/>
                    <a:pt x="65" y="67"/>
                    <a:pt x="63" y="51"/>
                  </a:cubicBezTo>
                  <a:cubicBezTo>
                    <a:pt x="63" y="46"/>
                    <a:pt x="59" y="45"/>
                    <a:pt x="60" y="39"/>
                  </a:cubicBezTo>
                  <a:cubicBezTo>
                    <a:pt x="53" y="52"/>
                    <a:pt x="59" y="78"/>
                    <a:pt x="57" y="9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Freeform 253"/>
            <p:cNvSpPr/>
            <p:nvPr/>
          </p:nvSpPr>
          <p:spPr bwMode="auto">
            <a:xfrm>
              <a:off x="-5113338" y="2020888"/>
              <a:ext cx="295275" cy="563563"/>
            </a:xfrm>
            <a:custGeom>
              <a:avLst/>
              <a:gdLst>
                <a:gd name="T0" fmla="*/ 54 w 99"/>
                <a:gd name="T1" fmla="*/ 189 h 189"/>
                <a:gd name="T2" fmla="*/ 63 w 99"/>
                <a:gd name="T3" fmla="*/ 42 h 189"/>
                <a:gd name="T4" fmla="*/ 33 w 99"/>
                <a:gd name="T5" fmla="*/ 129 h 189"/>
                <a:gd name="T6" fmla="*/ 21 w 99"/>
                <a:gd name="T7" fmla="*/ 117 h 189"/>
                <a:gd name="T8" fmla="*/ 0 w 99"/>
                <a:gd name="T9" fmla="*/ 126 h 189"/>
                <a:gd name="T10" fmla="*/ 66 w 99"/>
                <a:gd name="T11" fmla="*/ 0 h 189"/>
                <a:gd name="T12" fmla="*/ 54 w 99"/>
                <a:gd name="T1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89">
                  <a:moveTo>
                    <a:pt x="54" y="189"/>
                  </a:moveTo>
                  <a:cubicBezTo>
                    <a:pt x="15" y="144"/>
                    <a:pt x="65" y="101"/>
                    <a:pt x="63" y="42"/>
                  </a:cubicBezTo>
                  <a:cubicBezTo>
                    <a:pt x="50" y="68"/>
                    <a:pt x="41" y="98"/>
                    <a:pt x="33" y="129"/>
                  </a:cubicBezTo>
                  <a:cubicBezTo>
                    <a:pt x="26" y="128"/>
                    <a:pt x="26" y="120"/>
                    <a:pt x="21" y="117"/>
                  </a:cubicBezTo>
                  <a:cubicBezTo>
                    <a:pt x="12" y="116"/>
                    <a:pt x="4" y="132"/>
                    <a:pt x="0" y="126"/>
                  </a:cubicBezTo>
                  <a:cubicBezTo>
                    <a:pt x="0" y="62"/>
                    <a:pt x="32" y="30"/>
                    <a:pt x="66" y="0"/>
                  </a:cubicBezTo>
                  <a:cubicBezTo>
                    <a:pt x="91" y="53"/>
                    <a:pt x="99" y="153"/>
                    <a:pt x="54" y="18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Freeform 254"/>
            <p:cNvSpPr/>
            <p:nvPr/>
          </p:nvSpPr>
          <p:spPr bwMode="auto">
            <a:xfrm>
              <a:off x="-7507288" y="2046288"/>
              <a:ext cx="315913" cy="476250"/>
            </a:xfrm>
            <a:custGeom>
              <a:avLst/>
              <a:gdLst>
                <a:gd name="T0" fmla="*/ 61 w 106"/>
                <a:gd name="T1" fmla="*/ 75 h 159"/>
                <a:gd name="T2" fmla="*/ 7 w 106"/>
                <a:gd name="T3" fmla="*/ 159 h 159"/>
                <a:gd name="T4" fmla="*/ 91 w 106"/>
                <a:gd name="T5" fmla="*/ 0 h 159"/>
                <a:gd name="T6" fmla="*/ 103 w 106"/>
                <a:gd name="T7" fmla="*/ 39 h 159"/>
                <a:gd name="T8" fmla="*/ 103 w 106"/>
                <a:gd name="T9" fmla="*/ 81 h 159"/>
                <a:gd name="T10" fmla="*/ 58 w 106"/>
                <a:gd name="T11" fmla="*/ 159 h 159"/>
                <a:gd name="T12" fmla="*/ 40 w 106"/>
                <a:gd name="T13" fmla="*/ 144 h 159"/>
                <a:gd name="T14" fmla="*/ 64 w 106"/>
                <a:gd name="T15" fmla="*/ 78 h 159"/>
                <a:gd name="T16" fmla="*/ 67 w 106"/>
                <a:gd name="T17" fmla="*/ 54 h 159"/>
                <a:gd name="T18" fmla="*/ 61 w 106"/>
                <a:gd name="T19" fmla="*/ 7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59">
                  <a:moveTo>
                    <a:pt x="61" y="75"/>
                  </a:moveTo>
                  <a:cubicBezTo>
                    <a:pt x="46" y="106"/>
                    <a:pt x="43" y="149"/>
                    <a:pt x="7" y="159"/>
                  </a:cubicBezTo>
                  <a:cubicBezTo>
                    <a:pt x="0" y="71"/>
                    <a:pt x="32" y="22"/>
                    <a:pt x="91" y="0"/>
                  </a:cubicBezTo>
                  <a:cubicBezTo>
                    <a:pt x="93" y="15"/>
                    <a:pt x="106" y="19"/>
                    <a:pt x="103" y="39"/>
                  </a:cubicBezTo>
                  <a:cubicBezTo>
                    <a:pt x="103" y="53"/>
                    <a:pt x="103" y="67"/>
                    <a:pt x="103" y="81"/>
                  </a:cubicBezTo>
                  <a:cubicBezTo>
                    <a:pt x="99" y="118"/>
                    <a:pt x="89" y="149"/>
                    <a:pt x="58" y="159"/>
                  </a:cubicBezTo>
                  <a:cubicBezTo>
                    <a:pt x="57" y="147"/>
                    <a:pt x="54" y="135"/>
                    <a:pt x="40" y="144"/>
                  </a:cubicBezTo>
                  <a:cubicBezTo>
                    <a:pt x="50" y="124"/>
                    <a:pt x="59" y="103"/>
                    <a:pt x="64" y="78"/>
                  </a:cubicBezTo>
                  <a:cubicBezTo>
                    <a:pt x="68" y="75"/>
                    <a:pt x="74" y="59"/>
                    <a:pt x="67" y="54"/>
                  </a:cubicBezTo>
                  <a:cubicBezTo>
                    <a:pt x="65" y="61"/>
                    <a:pt x="64" y="69"/>
                    <a:pt x="61" y="7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Freeform 255"/>
            <p:cNvSpPr/>
            <p:nvPr/>
          </p:nvSpPr>
          <p:spPr bwMode="auto">
            <a:xfrm>
              <a:off x="-2824163" y="2235200"/>
              <a:ext cx="339725" cy="636588"/>
            </a:xfrm>
            <a:custGeom>
              <a:avLst/>
              <a:gdLst>
                <a:gd name="T0" fmla="*/ 112 w 114"/>
                <a:gd name="T1" fmla="*/ 174 h 213"/>
                <a:gd name="T2" fmla="*/ 106 w 114"/>
                <a:gd name="T3" fmla="*/ 213 h 213"/>
                <a:gd name="T4" fmla="*/ 55 w 114"/>
                <a:gd name="T5" fmla="*/ 69 h 213"/>
                <a:gd name="T6" fmla="*/ 85 w 114"/>
                <a:gd name="T7" fmla="*/ 201 h 213"/>
                <a:gd name="T8" fmla="*/ 43 w 114"/>
                <a:gd name="T9" fmla="*/ 162 h 213"/>
                <a:gd name="T10" fmla="*/ 31 w 114"/>
                <a:gd name="T11" fmla="*/ 0 h 213"/>
                <a:gd name="T12" fmla="*/ 112 w 114"/>
                <a:gd name="T13" fmla="*/ 138 h 213"/>
                <a:gd name="T14" fmla="*/ 112 w 114"/>
                <a:gd name="T15" fmla="*/ 17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213">
                  <a:moveTo>
                    <a:pt x="112" y="174"/>
                  </a:moveTo>
                  <a:cubicBezTo>
                    <a:pt x="114" y="191"/>
                    <a:pt x="105" y="197"/>
                    <a:pt x="106" y="213"/>
                  </a:cubicBezTo>
                  <a:cubicBezTo>
                    <a:pt x="85" y="169"/>
                    <a:pt x="70" y="119"/>
                    <a:pt x="55" y="69"/>
                  </a:cubicBezTo>
                  <a:cubicBezTo>
                    <a:pt x="56" y="110"/>
                    <a:pt x="77" y="157"/>
                    <a:pt x="85" y="201"/>
                  </a:cubicBezTo>
                  <a:cubicBezTo>
                    <a:pt x="72" y="205"/>
                    <a:pt x="56" y="179"/>
                    <a:pt x="43" y="162"/>
                  </a:cubicBezTo>
                  <a:cubicBezTo>
                    <a:pt x="15" y="123"/>
                    <a:pt x="0" y="59"/>
                    <a:pt x="31" y="0"/>
                  </a:cubicBezTo>
                  <a:cubicBezTo>
                    <a:pt x="69" y="35"/>
                    <a:pt x="103" y="74"/>
                    <a:pt x="112" y="138"/>
                  </a:cubicBezTo>
                  <a:cubicBezTo>
                    <a:pt x="112" y="150"/>
                    <a:pt x="112" y="162"/>
                    <a:pt x="112" y="17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Freeform 256"/>
            <p:cNvSpPr/>
            <p:nvPr/>
          </p:nvSpPr>
          <p:spPr bwMode="auto">
            <a:xfrm>
              <a:off x="-1809751" y="2370138"/>
              <a:ext cx="144463" cy="403225"/>
            </a:xfrm>
            <a:custGeom>
              <a:avLst/>
              <a:gdLst>
                <a:gd name="T0" fmla="*/ 33 w 48"/>
                <a:gd name="T1" fmla="*/ 24 h 135"/>
                <a:gd name="T2" fmla="*/ 33 w 48"/>
                <a:gd name="T3" fmla="*/ 0 h 135"/>
                <a:gd name="T4" fmla="*/ 36 w 48"/>
                <a:gd name="T5" fmla="*/ 0 h 135"/>
                <a:gd name="T6" fmla="*/ 48 w 48"/>
                <a:gd name="T7" fmla="*/ 87 h 135"/>
                <a:gd name="T8" fmla="*/ 6 w 48"/>
                <a:gd name="T9" fmla="*/ 135 h 135"/>
                <a:gd name="T10" fmla="*/ 33 w 48"/>
                <a:gd name="T11" fmla="*/ 2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35">
                  <a:moveTo>
                    <a:pt x="33" y="24"/>
                  </a:moveTo>
                  <a:cubicBezTo>
                    <a:pt x="36" y="13"/>
                    <a:pt x="28" y="5"/>
                    <a:pt x="33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43" y="26"/>
                    <a:pt x="34" y="68"/>
                    <a:pt x="48" y="87"/>
                  </a:cubicBezTo>
                  <a:cubicBezTo>
                    <a:pt x="37" y="106"/>
                    <a:pt x="24" y="123"/>
                    <a:pt x="6" y="135"/>
                  </a:cubicBezTo>
                  <a:cubicBezTo>
                    <a:pt x="0" y="83"/>
                    <a:pt x="39" y="76"/>
                    <a:pt x="33" y="2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Freeform 257"/>
            <p:cNvSpPr/>
            <p:nvPr/>
          </p:nvSpPr>
          <p:spPr bwMode="auto">
            <a:xfrm>
              <a:off x="-7607301" y="2397125"/>
              <a:ext cx="101600" cy="177800"/>
            </a:xfrm>
            <a:custGeom>
              <a:avLst/>
              <a:gdLst>
                <a:gd name="T0" fmla="*/ 25 w 34"/>
                <a:gd name="T1" fmla="*/ 0 h 60"/>
                <a:gd name="T2" fmla="*/ 34 w 34"/>
                <a:gd name="T3" fmla="*/ 45 h 60"/>
                <a:gd name="T4" fmla="*/ 4 w 34"/>
                <a:gd name="T5" fmla="*/ 60 h 60"/>
                <a:gd name="T6" fmla="*/ 25 w 34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0">
                  <a:moveTo>
                    <a:pt x="25" y="0"/>
                  </a:moveTo>
                  <a:cubicBezTo>
                    <a:pt x="34" y="9"/>
                    <a:pt x="31" y="30"/>
                    <a:pt x="34" y="45"/>
                  </a:cubicBezTo>
                  <a:cubicBezTo>
                    <a:pt x="22" y="48"/>
                    <a:pt x="12" y="53"/>
                    <a:pt x="4" y="60"/>
                  </a:cubicBezTo>
                  <a:cubicBezTo>
                    <a:pt x="0" y="41"/>
                    <a:pt x="23" y="23"/>
                    <a:pt x="25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Freeform 258"/>
            <p:cNvSpPr/>
            <p:nvPr/>
          </p:nvSpPr>
          <p:spPr bwMode="auto">
            <a:xfrm>
              <a:off x="-8221663" y="2441575"/>
              <a:ext cx="492125" cy="698500"/>
            </a:xfrm>
            <a:custGeom>
              <a:avLst/>
              <a:gdLst>
                <a:gd name="T0" fmla="*/ 66 w 165"/>
                <a:gd name="T1" fmla="*/ 222 h 234"/>
                <a:gd name="T2" fmla="*/ 102 w 165"/>
                <a:gd name="T3" fmla="*/ 33 h 234"/>
                <a:gd name="T4" fmla="*/ 51 w 165"/>
                <a:gd name="T5" fmla="*/ 234 h 234"/>
                <a:gd name="T6" fmla="*/ 102 w 165"/>
                <a:gd name="T7" fmla="*/ 0 h 234"/>
                <a:gd name="T8" fmla="*/ 129 w 165"/>
                <a:gd name="T9" fmla="*/ 93 h 234"/>
                <a:gd name="T10" fmla="*/ 66 w 165"/>
                <a:gd name="T11" fmla="*/ 22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234">
                  <a:moveTo>
                    <a:pt x="66" y="222"/>
                  </a:moveTo>
                  <a:cubicBezTo>
                    <a:pt x="71" y="164"/>
                    <a:pt x="93" y="97"/>
                    <a:pt x="102" y="33"/>
                  </a:cubicBezTo>
                  <a:cubicBezTo>
                    <a:pt x="78" y="93"/>
                    <a:pt x="62" y="161"/>
                    <a:pt x="51" y="234"/>
                  </a:cubicBezTo>
                  <a:cubicBezTo>
                    <a:pt x="0" y="165"/>
                    <a:pt x="25" y="26"/>
                    <a:pt x="102" y="0"/>
                  </a:cubicBezTo>
                  <a:cubicBezTo>
                    <a:pt x="109" y="31"/>
                    <a:pt x="132" y="61"/>
                    <a:pt x="129" y="93"/>
                  </a:cubicBezTo>
                  <a:cubicBezTo>
                    <a:pt x="165" y="150"/>
                    <a:pt x="101" y="197"/>
                    <a:pt x="66" y="22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Freeform 259"/>
            <p:cNvSpPr/>
            <p:nvPr/>
          </p:nvSpPr>
          <p:spPr bwMode="auto">
            <a:xfrm>
              <a:off x="-8856663" y="2647950"/>
              <a:ext cx="374650" cy="784225"/>
            </a:xfrm>
            <a:custGeom>
              <a:avLst/>
              <a:gdLst>
                <a:gd name="T0" fmla="*/ 54 w 126"/>
                <a:gd name="T1" fmla="*/ 111 h 263"/>
                <a:gd name="T2" fmla="*/ 90 w 126"/>
                <a:gd name="T3" fmla="*/ 255 h 263"/>
                <a:gd name="T4" fmla="*/ 42 w 126"/>
                <a:gd name="T5" fmla="*/ 246 h 263"/>
                <a:gd name="T6" fmla="*/ 21 w 126"/>
                <a:gd name="T7" fmla="*/ 51 h 263"/>
                <a:gd name="T8" fmla="*/ 60 w 126"/>
                <a:gd name="T9" fmla="*/ 0 h 263"/>
                <a:gd name="T10" fmla="*/ 111 w 126"/>
                <a:gd name="T11" fmla="*/ 150 h 263"/>
                <a:gd name="T12" fmla="*/ 126 w 126"/>
                <a:gd name="T13" fmla="*/ 243 h 263"/>
                <a:gd name="T14" fmla="*/ 96 w 126"/>
                <a:gd name="T15" fmla="*/ 261 h 263"/>
                <a:gd name="T16" fmla="*/ 57 w 126"/>
                <a:gd name="T17" fmla="*/ 57 h 263"/>
                <a:gd name="T18" fmla="*/ 54 w 126"/>
                <a:gd name="T19" fmla="*/ 69 h 263"/>
                <a:gd name="T20" fmla="*/ 54 w 126"/>
                <a:gd name="T21" fmla="*/ 11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" h="263">
                  <a:moveTo>
                    <a:pt x="54" y="111"/>
                  </a:moveTo>
                  <a:cubicBezTo>
                    <a:pt x="58" y="167"/>
                    <a:pt x="69" y="216"/>
                    <a:pt x="90" y="255"/>
                  </a:cubicBezTo>
                  <a:cubicBezTo>
                    <a:pt x="75" y="263"/>
                    <a:pt x="60" y="245"/>
                    <a:pt x="42" y="246"/>
                  </a:cubicBezTo>
                  <a:cubicBezTo>
                    <a:pt x="46" y="191"/>
                    <a:pt x="0" y="116"/>
                    <a:pt x="21" y="51"/>
                  </a:cubicBezTo>
                  <a:cubicBezTo>
                    <a:pt x="28" y="29"/>
                    <a:pt x="49" y="21"/>
                    <a:pt x="60" y="0"/>
                  </a:cubicBezTo>
                  <a:cubicBezTo>
                    <a:pt x="97" y="28"/>
                    <a:pt x="101" y="94"/>
                    <a:pt x="111" y="150"/>
                  </a:cubicBezTo>
                  <a:cubicBezTo>
                    <a:pt x="117" y="183"/>
                    <a:pt x="120" y="214"/>
                    <a:pt x="126" y="243"/>
                  </a:cubicBezTo>
                  <a:cubicBezTo>
                    <a:pt x="119" y="252"/>
                    <a:pt x="111" y="260"/>
                    <a:pt x="96" y="261"/>
                  </a:cubicBezTo>
                  <a:cubicBezTo>
                    <a:pt x="77" y="199"/>
                    <a:pt x="57" y="138"/>
                    <a:pt x="57" y="57"/>
                  </a:cubicBezTo>
                  <a:cubicBezTo>
                    <a:pt x="53" y="58"/>
                    <a:pt x="55" y="65"/>
                    <a:pt x="54" y="69"/>
                  </a:cubicBezTo>
                  <a:cubicBezTo>
                    <a:pt x="49" y="76"/>
                    <a:pt x="49" y="104"/>
                    <a:pt x="54" y="11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Freeform 260"/>
            <p:cNvSpPr/>
            <p:nvPr/>
          </p:nvSpPr>
          <p:spPr bwMode="auto">
            <a:xfrm>
              <a:off x="-6875463" y="2727325"/>
              <a:ext cx="311150" cy="663575"/>
            </a:xfrm>
            <a:custGeom>
              <a:avLst/>
              <a:gdLst>
                <a:gd name="T0" fmla="*/ 8 w 104"/>
                <a:gd name="T1" fmla="*/ 105 h 222"/>
                <a:gd name="T2" fmla="*/ 80 w 104"/>
                <a:gd name="T3" fmla="*/ 0 h 222"/>
                <a:gd name="T4" fmla="*/ 77 w 104"/>
                <a:gd name="T5" fmla="*/ 150 h 222"/>
                <a:gd name="T6" fmla="*/ 77 w 104"/>
                <a:gd name="T7" fmla="*/ 195 h 222"/>
                <a:gd name="T8" fmla="*/ 77 w 104"/>
                <a:gd name="T9" fmla="*/ 216 h 222"/>
                <a:gd name="T10" fmla="*/ 53 w 104"/>
                <a:gd name="T11" fmla="*/ 216 h 222"/>
                <a:gd name="T12" fmla="*/ 68 w 104"/>
                <a:gd name="T13" fmla="*/ 39 h 222"/>
                <a:gd name="T14" fmla="*/ 47 w 104"/>
                <a:gd name="T15" fmla="*/ 174 h 222"/>
                <a:gd name="T16" fmla="*/ 44 w 104"/>
                <a:gd name="T17" fmla="*/ 222 h 222"/>
                <a:gd name="T18" fmla="*/ 11 w 104"/>
                <a:gd name="T19" fmla="*/ 207 h 222"/>
                <a:gd name="T20" fmla="*/ 8 w 104"/>
                <a:gd name="T21" fmla="*/ 135 h 222"/>
                <a:gd name="T22" fmla="*/ 8 w 104"/>
                <a:gd name="T23" fmla="*/ 10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222">
                  <a:moveTo>
                    <a:pt x="8" y="105"/>
                  </a:moveTo>
                  <a:cubicBezTo>
                    <a:pt x="14" y="52"/>
                    <a:pt x="40" y="19"/>
                    <a:pt x="80" y="0"/>
                  </a:cubicBezTo>
                  <a:cubicBezTo>
                    <a:pt x="104" y="48"/>
                    <a:pt x="81" y="97"/>
                    <a:pt x="77" y="150"/>
                  </a:cubicBezTo>
                  <a:cubicBezTo>
                    <a:pt x="72" y="158"/>
                    <a:pt x="72" y="187"/>
                    <a:pt x="77" y="195"/>
                  </a:cubicBezTo>
                  <a:cubicBezTo>
                    <a:pt x="77" y="202"/>
                    <a:pt x="77" y="209"/>
                    <a:pt x="77" y="216"/>
                  </a:cubicBezTo>
                  <a:cubicBezTo>
                    <a:pt x="69" y="216"/>
                    <a:pt x="61" y="216"/>
                    <a:pt x="53" y="216"/>
                  </a:cubicBezTo>
                  <a:cubicBezTo>
                    <a:pt x="58" y="157"/>
                    <a:pt x="64" y="99"/>
                    <a:pt x="68" y="39"/>
                  </a:cubicBezTo>
                  <a:cubicBezTo>
                    <a:pt x="55" y="78"/>
                    <a:pt x="49" y="124"/>
                    <a:pt x="47" y="174"/>
                  </a:cubicBezTo>
                  <a:cubicBezTo>
                    <a:pt x="40" y="184"/>
                    <a:pt x="46" y="207"/>
                    <a:pt x="44" y="222"/>
                  </a:cubicBezTo>
                  <a:cubicBezTo>
                    <a:pt x="31" y="219"/>
                    <a:pt x="18" y="216"/>
                    <a:pt x="11" y="207"/>
                  </a:cubicBezTo>
                  <a:cubicBezTo>
                    <a:pt x="0" y="183"/>
                    <a:pt x="12" y="156"/>
                    <a:pt x="8" y="135"/>
                  </a:cubicBezTo>
                  <a:cubicBezTo>
                    <a:pt x="8" y="125"/>
                    <a:pt x="8" y="115"/>
                    <a:pt x="8" y="10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Freeform 261"/>
            <p:cNvSpPr/>
            <p:nvPr/>
          </p:nvSpPr>
          <p:spPr bwMode="auto">
            <a:xfrm>
              <a:off x="-5634038" y="2960688"/>
              <a:ext cx="158750" cy="250825"/>
            </a:xfrm>
            <a:custGeom>
              <a:avLst/>
              <a:gdLst>
                <a:gd name="T0" fmla="*/ 30 w 53"/>
                <a:gd name="T1" fmla="*/ 6 h 84"/>
                <a:gd name="T2" fmla="*/ 15 w 53"/>
                <a:gd name="T3" fmla="*/ 84 h 84"/>
                <a:gd name="T4" fmla="*/ 21 w 53"/>
                <a:gd name="T5" fmla="*/ 0 h 84"/>
                <a:gd name="T6" fmla="*/ 27 w 53"/>
                <a:gd name="T7" fmla="*/ 15 h 84"/>
                <a:gd name="T8" fmla="*/ 30 w 53"/>
                <a:gd name="T9" fmla="*/ 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4">
                  <a:moveTo>
                    <a:pt x="30" y="6"/>
                  </a:moveTo>
                  <a:cubicBezTo>
                    <a:pt x="53" y="30"/>
                    <a:pt x="20" y="60"/>
                    <a:pt x="15" y="84"/>
                  </a:cubicBezTo>
                  <a:cubicBezTo>
                    <a:pt x="0" y="55"/>
                    <a:pt x="3" y="21"/>
                    <a:pt x="21" y="0"/>
                  </a:cubicBezTo>
                  <a:cubicBezTo>
                    <a:pt x="28" y="0"/>
                    <a:pt x="27" y="8"/>
                    <a:pt x="27" y="15"/>
                  </a:cubicBezTo>
                  <a:cubicBezTo>
                    <a:pt x="31" y="15"/>
                    <a:pt x="30" y="10"/>
                    <a:pt x="30" y="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Freeform 262"/>
            <p:cNvSpPr/>
            <p:nvPr/>
          </p:nvSpPr>
          <p:spPr bwMode="auto">
            <a:xfrm>
              <a:off x="-8131176" y="2976563"/>
              <a:ext cx="500063" cy="414338"/>
            </a:xfrm>
            <a:custGeom>
              <a:avLst/>
              <a:gdLst>
                <a:gd name="T0" fmla="*/ 168 w 168"/>
                <a:gd name="T1" fmla="*/ 7 h 139"/>
                <a:gd name="T2" fmla="*/ 0 w 168"/>
                <a:gd name="T3" fmla="*/ 139 h 139"/>
                <a:gd name="T4" fmla="*/ 144 w 168"/>
                <a:gd name="T5" fmla="*/ 4 h 139"/>
                <a:gd name="T6" fmla="*/ 168 w 168"/>
                <a:gd name="T7" fmla="*/ 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39">
                  <a:moveTo>
                    <a:pt x="168" y="7"/>
                  </a:moveTo>
                  <a:cubicBezTo>
                    <a:pt x="131" y="70"/>
                    <a:pt x="70" y="109"/>
                    <a:pt x="0" y="139"/>
                  </a:cubicBezTo>
                  <a:cubicBezTo>
                    <a:pt x="18" y="64"/>
                    <a:pt x="61" y="14"/>
                    <a:pt x="144" y="4"/>
                  </a:cubicBezTo>
                  <a:cubicBezTo>
                    <a:pt x="151" y="6"/>
                    <a:pt x="166" y="0"/>
                    <a:pt x="168" y="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Freeform 263"/>
            <p:cNvSpPr/>
            <p:nvPr/>
          </p:nvSpPr>
          <p:spPr bwMode="auto">
            <a:xfrm>
              <a:off x="-3770313" y="3051175"/>
              <a:ext cx="681038" cy="333375"/>
            </a:xfrm>
            <a:custGeom>
              <a:avLst/>
              <a:gdLst>
                <a:gd name="T0" fmla="*/ 63 w 228"/>
                <a:gd name="T1" fmla="*/ 48 h 112"/>
                <a:gd name="T2" fmla="*/ 129 w 228"/>
                <a:gd name="T3" fmla="*/ 0 h 112"/>
                <a:gd name="T4" fmla="*/ 228 w 228"/>
                <a:gd name="T5" fmla="*/ 69 h 112"/>
                <a:gd name="T6" fmla="*/ 108 w 228"/>
                <a:gd name="T7" fmla="*/ 39 h 112"/>
                <a:gd name="T8" fmla="*/ 207 w 228"/>
                <a:gd name="T9" fmla="*/ 84 h 112"/>
                <a:gd name="T10" fmla="*/ 0 w 228"/>
                <a:gd name="T11" fmla="*/ 63 h 112"/>
                <a:gd name="T12" fmla="*/ 33 w 228"/>
                <a:gd name="T13" fmla="*/ 48 h 112"/>
                <a:gd name="T14" fmla="*/ 63 w 228"/>
                <a:gd name="T15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112">
                  <a:moveTo>
                    <a:pt x="63" y="48"/>
                  </a:moveTo>
                  <a:cubicBezTo>
                    <a:pt x="97" y="44"/>
                    <a:pt x="112" y="21"/>
                    <a:pt x="129" y="0"/>
                  </a:cubicBezTo>
                  <a:cubicBezTo>
                    <a:pt x="179" y="6"/>
                    <a:pt x="205" y="36"/>
                    <a:pt x="228" y="69"/>
                  </a:cubicBezTo>
                  <a:cubicBezTo>
                    <a:pt x="189" y="70"/>
                    <a:pt x="153" y="42"/>
                    <a:pt x="108" y="39"/>
                  </a:cubicBezTo>
                  <a:cubicBezTo>
                    <a:pt x="123" y="60"/>
                    <a:pt x="167" y="78"/>
                    <a:pt x="207" y="84"/>
                  </a:cubicBezTo>
                  <a:cubicBezTo>
                    <a:pt x="143" y="112"/>
                    <a:pt x="48" y="89"/>
                    <a:pt x="0" y="63"/>
                  </a:cubicBezTo>
                  <a:cubicBezTo>
                    <a:pt x="10" y="57"/>
                    <a:pt x="15" y="46"/>
                    <a:pt x="33" y="48"/>
                  </a:cubicBezTo>
                  <a:cubicBezTo>
                    <a:pt x="36" y="53"/>
                    <a:pt x="60" y="53"/>
                    <a:pt x="63" y="4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Freeform 264"/>
            <p:cNvSpPr/>
            <p:nvPr/>
          </p:nvSpPr>
          <p:spPr bwMode="auto">
            <a:xfrm>
              <a:off x="-7702551" y="3181350"/>
              <a:ext cx="501650" cy="347663"/>
            </a:xfrm>
            <a:custGeom>
              <a:avLst/>
              <a:gdLst>
                <a:gd name="T0" fmla="*/ 51 w 168"/>
                <a:gd name="T1" fmla="*/ 115 h 116"/>
                <a:gd name="T2" fmla="*/ 0 w 168"/>
                <a:gd name="T3" fmla="*/ 91 h 116"/>
                <a:gd name="T4" fmla="*/ 132 w 168"/>
                <a:gd name="T5" fmla="*/ 37 h 116"/>
                <a:gd name="T6" fmla="*/ 15 w 168"/>
                <a:gd name="T7" fmla="*/ 67 h 116"/>
                <a:gd name="T8" fmla="*/ 120 w 168"/>
                <a:gd name="T9" fmla="*/ 7 h 116"/>
                <a:gd name="T10" fmla="*/ 168 w 168"/>
                <a:gd name="T11" fmla="*/ 13 h 116"/>
                <a:gd name="T12" fmla="*/ 111 w 168"/>
                <a:gd name="T13" fmla="*/ 109 h 116"/>
                <a:gd name="T14" fmla="*/ 87 w 168"/>
                <a:gd name="T15" fmla="*/ 115 h 116"/>
                <a:gd name="T16" fmla="*/ 51 w 168"/>
                <a:gd name="T17" fmla="*/ 1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16">
                  <a:moveTo>
                    <a:pt x="51" y="115"/>
                  </a:moveTo>
                  <a:cubicBezTo>
                    <a:pt x="26" y="115"/>
                    <a:pt x="16" y="100"/>
                    <a:pt x="0" y="91"/>
                  </a:cubicBezTo>
                  <a:cubicBezTo>
                    <a:pt x="59" y="88"/>
                    <a:pt x="107" y="74"/>
                    <a:pt x="132" y="37"/>
                  </a:cubicBezTo>
                  <a:cubicBezTo>
                    <a:pt x="100" y="54"/>
                    <a:pt x="63" y="66"/>
                    <a:pt x="15" y="67"/>
                  </a:cubicBezTo>
                  <a:cubicBezTo>
                    <a:pt x="37" y="34"/>
                    <a:pt x="70" y="12"/>
                    <a:pt x="120" y="7"/>
                  </a:cubicBezTo>
                  <a:cubicBezTo>
                    <a:pt x="135" y="10"/>
                    <a:pt x="163" y="0"/>
                    <a:pt x="168" y="13"/>
                  </a:cubicBezTo>
                  <a:cubicBezTo>
                    <a:pt x="154" y="50"/>
                    <a:pt x="119" y="66"/>
                    <a:pt x="111" y="109"/>
                  </a:cubicBezTo>
                  <a:cubicBezTo>
                    <a:pt x="101" y="109"/>
                    <a:pt x="98" y="116"/>
                    <a:pt x="87" y="115"/>
                  </a:cubicBezTo>
                  <a:cubicBezTo>
                    <a:pt x="75" y="115"/>
                    <a:pt x="63" y="115"/>
                    <a:pt x="51" y="11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Freeform 265"/>
            <p:cNvSpPr/>
            <p:nvPr/>
          </p:nvSpPr>
          <p:spPr bwMode="auto">
            <a:xfrm>
              <a:off x="-7648576" y="3203575"/>
              <a:ext cx="152400" cy="88900"/>
            </a:xfrm>
            <a:custGeom>
              <a:avLst/>
              <a:gdLst>
                <a:gd name="T0" fmla="*/ 51 w 51"/>
                <a:gd name="T1" fmla="*/ 3 h 30"/>
                <a:gd name="T2" fmla="*/ 0 w 51"/>
                <a:gd name="T3" fmla="*/ 30 h 30"/>
                <a:gd name="T4" fmla="*/ 51 w 51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30">
                  <a:moveTo>
                    <a:pt x="51" y="3"/>
                  </a:moveTo>
                  <a:cubicBezTo>
                    <a:pt x="37" y="15"/>
                    <a:pt x="19" y="23"/>
                    <a:pt x="0" y="30"/>
                  </a:cubicBezTo>
                  <a:cubicBezTo>
                    <a:pt x="8" y="12"/>
                    <a:pt x="22" y="0"/>
                    <a:pt x="51" y="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Freeform 266"/>
            <p:cNvSpPr/>
            <p:nvPr/>
          </p:nvSpPr>
          <p:spPr bwMode="auto">
            <a:xfrm>
              <a:off x="-8235951" y="2557463"/>
              <a:ext cx="14288" cy="152400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Freeform 267"/>
            <p:cNvSpPr/>
            <p:nvPr/>
          </p:nvSpPr>
          <p:spPr bwMode="auto">
            <a:xfrm>
              <a:off x="-7550151" y="3525838"/>
              <a:ext cx="107950" cy="14288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Freeform 268"/>
            <p:cNvSpPr/>
            <p:nvPr/>
          </p:nvSpPr>
          <p:spPr bwMode="auto">
            <a:xfrm>
              <a:off x="-5857876" y="1912938"/>
              <a:ext cx="74613" cy="339725"/>
            </a:xfrm>
            <a:custGeom>
              <a:avLst/>
              <a:gdLst>
                <a:gd name="T0" fmla="*/ 21 w 25"/>
                <a:gd name="T1" fmla="*/ 57 h 114"/>
                <a:gd name="T2" fmla="*/ 0 w 25"/>
                <a:gd name="T3" fmla="*/ 114 h 114"/>
                <a:gd name="T4" fmla="*/ 18 w 25"/>
                <a:gd name="T5" fmla="*/ 0 h 114"/>
                <a:gd name="T6" fmla="*/ 21 w 25"/>
                <a:gd name="T7" fmla="*/ 27 h 114"/>
                <a:gd name="T8" fmla="*/ 21 w 25"/>
                <a:gd name="T9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4">
                  <a:moveTo>
                    <a:pt x="21" y="57"/>
                  </a:moveTo>
                  <a:cubicBezTo>
                    <a:pt x="20" y="82"/>
                    <a:pt x="8" y="96"/>
                    <a:pt x="0" y="114"/>
                  </a:cubicBezTo>
                  <a:cubicBezTo>
                    <a:pt x="0" y="82"/>
                    <a:pt x="13" y="37"/>
                    <a:pt x="18" y="0"/>
                  </a:cubicBezTo>
                  <a:cubicBezTo>
                    <a:pt x="25" y="3"/>
                    <a:pt x="19" y="19"/>
                    <a:pt x="21" y="27"/>
                  </a:cubicBezTo>
                  <a:cubicBezTo>
                    <a:pt x="21" y="37"/>
                    <a:pt x="21" y="47"/>
                    <a:pt x="21" y="57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Freeform 269"/>
            <p:cNvSpPr/>
            <p:nvPr/>
          </p:nvSpPr>
          <p:spPr bwMode="auto">
            <a:xfrm>
              <a:off x="-7758113" y="2065338"/>
              <a:ext cx="38100" cy="169863"/>
            </a:xfrm>
            <a:custGeom>
              <a:avLst/>
              <a:gdLst>
                <a:gd name="T0" fmla="*/ 4 w 13"/>
                <a:gd name="T1" fmla="*/ 57 h 57"/>
                <a:gd name="T2" fmla="*/ 7 w 13"/>
                <a:gd name="T3" fmla="*/ 0 h 57"/>
                <a:gd name="T4" fmla="*/ 10 w 13"/>
                <a:gd name="T5" fmla="*/ 12 h 57"/>
                <a:gd name="T6" fmla="*/ 4 w 13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7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6" y="6"/>
                    <a:pt x="10" y="7"/>
                    <a:pt x="10" y="12"/>
                  </a:cubicBezTo>
                  <a:cubicBezTo>
                    <a:pt x="1" y="20"/>
                    <a:pt x="13" y="49"/>
                    <a:pt x="4" y="57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Freeform 270"/>
            <p:cNvSpPr/>
            <p:nvPr/>
          </p:nvSpPr>
          <p:spPr bwMode="auto">
            <a:xfrm>
              <a:off x="-2838451" y="2420938"/>
              <a:ext cx="38100" cy="101600"/>
            </a:xfrm>
            <a:custGeom>
              <a:avLst/>
              <a:gdLst>
                <a:gd name="T0" fmla="*/ 0 w 13"/>
                <a:gd name="T1" fmla="*/ 1 h 34"/>
                <a:gd name="T2" fmla="*/ 6 w 13"/>
                <a:gd name="T3" fmla="*/ 34 h 34"/>
                <a:gd name="T4" fmla="*/ 0 w 13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4">
                  <a:moveTo>
                    <a:pt x="0" y="1"/>
                  </a:moveTo>
                  <a:cubicBezTo>
                    <a:pt x="13" y="1"/>
                    <a:pt x="3" y="24"/>
                    <a:pt x="6" y="34"/>
                  </a:cubicBezTo>
                  <a:cubicBezTo>
                    <a:pt x="1" y="28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Freeform 272"/>
            <p:cNvSpPr/>
            <p:nvPr/>
          </p:nvSpPr>
          <p:spPr bwMode="auto">
            <a:xfrm>
              <a:off x="-7200901" y="2163763"/>
              <a:ext cx="15875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Freeform 273"/>
            <p:cNvSpPr/>
            <p:nvPr/>
          </p:nvSpPr>
          <p:spPr bwMode="auto">
            <a:xfrm>
              <a:off x="-938213" y="2405063"/>
              <a:ext cx="15875" cy="134938"/>
            </a:xfrm>
            <a:custGeom>
              <a:avLst/>
              <a:gdLst>
                <a:gd name="T0" fmla="*/ 5 w 5"/>
                <a:gd name="T1" fmla="*/ 0 h 45"/>
                <a:gd name="T2" fmla="*/ 5 w 5"/>
                <a:gd name="T3" fmla="*/ 45 h 45"/>
                <a:gd name="T4" fmla="*/ 5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Freeform 274"/>
            <p:cNvSpPr/>
            <p:nvPr/>
          </p:nvSpPr>
          <p:spPr bwMode="auto">
            <a:xfrm>
              <a:off x="-8042276" y="3471863"/>
              <a:ext cx="107950" cy="14288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Freeform 275"/>
            <p:cNvSpPr/>
            <p:nvPr/>
          </p:nvSpPr>
          <p:spPr bwMode="auto">
            <a:xfrm>
              <a:off x="-3886201" y="2181225"/>
              <a:ext cx="14288" cy="134938"/>
            </a:xfrm>
            <a:custGeom>
              <a:avLst/>
              <a:gdLst>
                <a:gd name="T0" fmla="*/ 0 w 5"/>
                <a:gd name="T1" fmla="*/ 0 h 45"/>
                <a:gd name="T2" fmla="*/ 0 w 5"/>
                <a:gd name="T3" fmla="*/ 45 h 45"/>
                <a:gd name="T4" fmla="*/ 0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Freeform 276"/>
            <p:cNvSpPr/>
            <p:nvPr/>
          </p:nvSpPr>
          <p:spPr bwMode="auto">
            <a:xfrm>
              <a:off x="-3752851" y="2852738"/>
              <a:ext cx="15875" cy="233363"/>
            </a:xfrm>
            <a:custGeom>
              <a:avLst/>
              <a:gdLst>
                <a:gd name="T0" fmla="*/ 0 w 5"/>
                <a:gd name="T1" fmla="*/ 0 h 78"/>
                <a:gd name="T2" fmla="*/ 0 w 5"/>
                <a:gd name="T3" fmla="*/ 78 h 78"/>
                <a:gd name="T4" fmla="*/ 0 w 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0" y="0"/>
                  </a:moveTo>
                  <a:cubicBezTo>
                    <a:pt x="5" y="19"/>
                    <a:pt x="5" y="59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Freeform 277"/>
            <p:cNvSpPr/>
            <p:nvPr/>
          </p:nvSpPr>
          <p:spPr bwMode="auto">
            <a:xfrm>
              <a:off x="-7758113" y="1670050"/>
              <a:ext cx="55563" cy="219075"/>
            </a:xfrm>
            <a:custGeom>
              <a:avLst/>
              <a:gdLst>
                <a:gd name="T0" fmla="*/ 7 w 19"/>
                <a:gd name="T1" fmla="*/ 3 h 73"/>
                <a:gd name="T2" fmla="*/ 13 w 19"/>
                <a:gd name="T3" fmla="*/ 0 h 73"/>
                <a:gd name="T4" fmla="*/ 19 w 19"/>
                <a:gd name="T5" fmla="*/ 69 h 73"/>
                <a:gd name="T6" fmla="*/ 10 w 19"/>
                <a:gd name="T7" fmla="*/ 3 h 73"/>
                <a:gd name="T8" fmla="*/ 7 w 19"/>
                <a:gd name="T9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3">
                  <a:moveTo>
                    <a:pt x="7" y="3"/>
                  </a:moveTo>
                  <a:cubicBezTo>
                    <a:pt x="8" y="1"/>
                    <a:pt x="10" y="0"/>
                    <a:pt x="13" y="0"/>
                  </a:cubicBezTo>
                  <a:cubicBezTo>
                    <a:pt x="16" y="22"/>
                    <a:pt x="6" y="57"/>
                    <a:pt x="19" y="69"/>
                  </a:cubicBezTo>
                  <a:cubicBezTo>
                    <a:pt x="0" y="73"/>
                    <a:pt x="15" y="23"/>
                    <a:pt x="10" y="3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Freeform 278"/>
            <p:cNvSpPr/>
            <p:nvPr/>
          </p:nvSpPr>
          <p:spPr bwMode="auto">
            <a:xfrm>
              <a:off x="-4584701" y="2306638"/>
              <a:ext cx="38100" cy="125413"/>
            </a:xfrm>
            <a:custGeom>
              <a:avLst/>
              <a:gdLst>
                <a:gd name="T0" fmla="*/ 9 w 13"/>
                <a:gd name="T1" fmla="*/ 0 h 42"/>
                <a:gd name="T2" fmla="*/ 6 w 13"/>
                <a:gd name="T3" fmla="*/ 42 h 42"/>
                <a:gd name="T4" fmla="*/ 3 w 13"/>
                <a:gd name="T5" fmla="*/ 39 h 42"/>
                <a:gd name="T6" fmla="*/ 9 w 13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2">
                  <a:moveTo>
                    <a:pt x="9" y="0"/>
                  </a:moveTo>
                  <a:cubicBezTo>
                    <a:pt x="7" y="13"/>
                    <a:pt x="13" y="34"/>
                    <a:pt x="6" y="42"/>
                  </a:cubicBezTo>
                  <a:cubicBezTo>
                    <a:pt x="4" y="42"/>
                    <a:pt x="2" y="42"/>
                    <a:pt x="3" y="39"/>
                  </a:cubicBezTo>
                  <a:cubicBezTo>
                    <a:pt x="12" y="33"/>
                    <a:pt x="0" y="6"/>
                    <a:pt x="9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组合 1024"/>
          <p:cNvGrpSpPr/>
          <p:nvPr/>
        </p:nvGrpSpPr>
        <p:grpSpPr>
          <a:xfrm>
            <a:off x="-1034982" y="2137420"/>
            <a:ext cx="20206905" cy="4399458"/>
            <a:chOff x="-10258425" y="2705100"/>
            <a:chExt cx="9144000" cy="2060575"/>
          </a:xfrm>
          <a:effectLst>
            <a:outerShdw blurRad="127000" dist="63500" dir="21594000" sx="101000" sy="101000" algn="bl" rotWithShape="0">
              <a:prstClr val="black">
                <a:alpha val="73000"/>
              </a:prstClr>
            </a:outerShdw>
          </a:effectLst>
        </p:grpSpPr>
        <p:sp>
          <p:nvSpPr>
            <p:cNvPr id="1026" name="Freeform 349"/>
            <p:cNvSpPr/>
            <p:nvPr/>
          </p:nvSpPr>
          <p:spPr bwMode="auto">
            <a:xfrm>
              <a:off x="-2574925" y="2779713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350"/>
            <p:cNvSpPr/>
            <p:nvPr/>
          </p:nvSpPr>
          <p:spPr bwMode="auto">
            <a:xfrm>
              <a:off x="-6389688" y="2814638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9" name="Freeform 351"/>
            <p:cNvSpPr/>
            <p:nvPr/>
          </p:nvSpPr>
          <p:spPr bwMode="auto">
            <a:xfrm>
              <a:off x="-9461500" y="2841625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353"/>
            <p:cNvSpPr/>
            <p:nvPr/>
          </p:nvSpPr>
          <p:spPr bwMode="auto">
            <a:xfrm>
              <a:off x="-7553325" y="2911475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1" name="Freeform 354"/>
            <p:cNvSpPr/>
            <p:nvPr/>
          </p:nvSpPr>
          <p:spPr bwMode="auto">
            <a:xfrm>
              <a:off x="-9820275" y="2936875"/>
              <a:ext cx="117475" cy="15875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2" name="Freeform 355"/>
            <p:cNvSpPr/>
            <p:nvPr/>
          </p:nvSpPr>
          <p:spPr bwMode="auto">
            <a:xfrm>
              <a:off x="-8413750" y="2955925"/>
              <a:ext cx="88900" cy="14288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356"/>
            <p:cNvSpPr/>
            <p:nvPr/>
          </p:nvSpPr>
          <p:spPr bwMode="auto">
            <a:xfrm>
              <a:off x="-4956175" y="2955925"/>
              <a:ext cx="98425" cy="14288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4" name="Freeform 357"/>
            <p:cNvSpPr/>
            <p:nvPr/>
          </p:nvSpPr>
          <p:spPr bwMode="auto">
            <a:xfrm>
              <a:off x="-4105275" y="2955925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5" name="Freeform 358"/>
            <p:cNvSpPr/>
            <p:nvPr/>
          </p:nvSpPr>
          <p:spPr bwMode="auto">
            <a:xfrm>
              <a:off x="-8377238" y="2973388"/>
              <a:ext cx="88900" cy="14288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359"/>
            <p:cNvSpPr/>
            <p:nvPr/>
          </p:nvSpPr>
          <p:spPr bwMode="auto">
            <a:xfrm>
              <a:off x="-3049588" y="2982913"/>
              <a:ext cx="125413" cy="14288"/>
            </a:xfrm>
            <a:custGeom>
              <a:avLst/>
              <a:gdLst>
                <a:gd name="T0" fmla="*/ 42 w 42"/>
                <a:gd name="T1" fmla="*/ 0 h 5"/>
                <a:gd name="T2" fmla="*/ 0 w 42"/>
                <a:gd name="T3" fmla="*/ 0 h 5"/>
                <a:gd name="T4" fmla="*/ 42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7" name="Freeform 360"/>
            <p:cNvSpPr/>
            <p:nvPr/>
          </p:nvSpPr>
          <p:spPr bwMode="auto">
            <a:xfrm>
              <a:off x="-1150938" y="3054350"/>
              <a:ext cx="15875" cy="160338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8" name="Freeform 361"/>
            <p:cNvSpPr/>
            <p:nvPr/>
          </p:nvSpPr>
          <p:spPr bwMode="auto">
            <a:xfrm>
              <a:off x="-10150475" y="3089275"/>
              <a:ext cx="7938" cy="206375"/>
            </a:xfrm>
            <a:custGeom>
              <a:avLst/>
              <a:gdLst>
                <a:gd name="T0" fmla="*/ 0 w 3"/>
                <a:gd name="T1" fmla="*/ 0 h 69"/>
                <a:gd name="T2" fmla="*/ 3 w 3"/>
                <a:gd name="T3" fmla="*/ 0 h 69"/>
                <a:gd name="T4" fmla="*/ 3 w 3"/>
                <a:gd name="T5" fmla="*/ 69 h 69"/>
                <a:gd name="T6" fmla="*/ 0 w 3"/>
                <a:gd name="T7" fmla="*/ 69 h 69"/>
                <a:gd name="T8" fmla="*/ 0 w 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3"/>
                    <a:pt x="3" y="46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365"/>
            <p:cNvSpPr/>
            <p:nvPr/>
          </p:nvSpPr>
          <p:spPr bwMode="auto">
            <a:xfrm>
              <a:off x="-1165225" y="4094163"/>
              <a:ext cx="14288" cy="295275"/>
            </a:xfrm>
            <a:custGeom>
              <a:avLst/>
              <a:gdLst>
                <a:gd name="T0" fmla="*/ 5 w 5"/>
                <a:gd name="T1" fmla="*/ 0 h 99"/>
                <a:gd name="T2" fmla="*/ 5 w 5"/>
                <a:gd name="T3" fmla="*/ 99 h 99"/>
                <a:gd name="T4" fmla="*/ 5 w 5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9">
                  <a:moveTo>
                    <a:pt x="5" y="0"/>
                  </a:moveTo>
                  <a:cubicBezTo>
                    <a:pt x="5" y="33"/>
                    <a:pt x="5" y="66"/>
                    <a:pt x="5" y="99"/>
                  </a:cubicBezTo>
                  <a:cubicBezTo>
                    <a:pt x="0" y="73"/>
                    <a:pt x="0" y="26"/>
                    <a:pt x="5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0" name="Freeform 368"/>
            <p:cNvSpPr/>
            <p:nvPr/>
          </p:nvSpPr>
          <p:spPr bwMode="auto">
            <a:xfrm>
              <a:off x="-9837738" y="4368800"/>
              <a:ext cx="484188" cy="20638"/>
            </a:xfrm>
            <a:custGeom>
              <a:avLst/>
              <a:gdLst>
                <a:gd name="T0" fmla="*/ 0 w 162"/>
                <a:gd name="T1" fmla="*/ 7 h 7"/>
                <a:gd name="T2" fmla="*/ 0 w 162"/>
                <a:gd name="T3" fmla="*/ 4 h 7"/>
                <a:gd name="T4" fmla="*/ 162 w 162"/>
                <a:gd name="T5" fmla="*/ 7 h 7"/>
                <a:gd name="T6" fmla="*/ 0 w 16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3" y="6"/>
                    <a:pt x="114" y="0"/>
                    <a:pt x="162" y="7"/>
                  </a:cubicBezTo>
                  <a:cubicBezTo>
                    <a:pt x="108" y="7"/>
                    <a:pt x="54" y="7"/>
                    <a:pt x="0" y="7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1" name="Freeform 369"/>
            <p:cNvSpPr/>
            <p:nvPr/>
          </p:nvSpPr>
          <p:spPr bwMode="auto">
            <a:xfrm>
              <a:off x="-8324850" y="4375150"/>
              <a:ext cx="2749550" cy="14288"/>
            </a:xfrm>
            <a:custGeom>
              <a:avLst/>
              <a:gdLst>
                <a:gd name="T0" fmla="*/ 0 w 921"/>
                <a:gd name="T1" fmla="*/ 5 h 5"/>
                <a:gd name="T2" fmla="*/ 921 w 921"/>
                <a:gd name="T3" fmla="*/ 5 h 5"/>
                <a:gd name="T4" fmla="*/ 0 w 92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1" h="5">
                  <a:moveTo>
                    <a:pt x="0" y="5"/>
                  </a:moveTo>
                  <a:cubicBezTo>
                    <a:pt x="300" y="0"/>
                    <a:pt x="621" y="0"/>
                    <a:pt x="921" y="5"/>
                  </a:cubicBezTo>
                  <a:cubicBezTo>
                    <a:pt x="614" y="5"/>
                    <a:pt x="307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370"/>
            <p:cNvSpPr/>
            <p:nvPr/>
          </p:nvSpPr>
          <p:spPr bwMode="auto">
            <a:xfrm>
              <a:off x="-10231438" y="4402138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3" name="Freeform 371"/>
            <p:cNvSpPr/>
            <p:nvPr/>
          </p:nvSpPr>
          <p:spPr bwMode="auto">
            <a:xfrm>
              <a:off x="-10123488" y="4395788"/>
              <a:ext cx="590550" cy="20638"/>
            </a:xfrm>
            <a:custGeom>
              <a:avLst/>
              <a:gdLst>
                <a:gd name="T0" fmla="*/ 0 w 198"/>
                <a:gd name="T1" fmla="*/ 7 h 7"/>
                <a:gd name="T2" fmla="*/ 198 w 198"/>
                <a:gd name="T3" fmla="*/ 4 h 7"/>
                <a:gd name="T4" fmla="*/ 198 w 198"/>
                <a:gd name="T5" fmla="*/ 7 h 7"/>
                <a:gd name="T6" fmla="*/ 3 w 198"/>
                <a:gd name="T7" fmla="*/ 7 h 7"/>
                <a:gd name="T8" fmla="*/ 0 w 19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7">
                  <a:moveTo>
                    <a:pt x="0" y="7"/>
                  </a:moveTo>
                  <a:cubicBezTo>
                    <a:pt x="60" y="0"/>
                    <a:pt x="133" y="6"/>
                    <a:pt x="198" y="4"/>
                  </a:cubicBezTo>
                  <a:cubicBezTo>
                    <a:pt x="198" y="5"/>
                    <a:pt x="198" y="6"/>
                    <a:pt x="198" y="7"/>
                  </a:cubicBezTo>
                  <a:cubicBezTo>
                    <a:pt x="133" y="7"/>
                    <a:pt x="68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4" name="Freeform 372"/>
            <p:cNvSpPr/>
            <p:nvPr/>
          </p:nvSpPr>
          <p:spPr bwMode="auto">
            <a:xfrm>
              <a:off x="-9532938" y="4406900"/>
              <a:ext cx="125413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73"/>
            <p:cNvSpPr/>
            <p:nvPr/>
          </p:nvSpPr>
          <p:spPr bwMode="auto">
            <a:xfrm>
              <a:off x="-9407525" y="4406900"/>
              <a:ext cx="3868738" cy="9525"/>
            </a:xfrm>
            <a:custGeom>
              <a:avLst/>
              <a:gdLst>
                <a:gd name="T0" fmla="*/ 0 w 1296"/>
                <a:gd name="T1" fmla="*/ 3 h 3"/>
                <a:gd name="T2" fmla="*/ 0 w 1296"/>
                <a:gd name="T3" fmla="*/ 0 h 3"/>
                <a:gd name="T4" fmla="*/ 1296 w 1296"/>
                <a:gd name="T5" fmla="*/ 0 h 3"/>
                <a:gd name="T6" fmla="*/ 1296 w 1296"/>
                <a:gd name="T7" fmla="*/ 3 h 3"/>
                <a:gd name="T8" fmla="*/ 0 w 129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32" y="0"/>
                    <a:pt x="864" y="0"/>
                    <a:pt x="1296" y="0"/>
                  </a:cubicBezTo>
                  <a:cubicBezTo>
                    <a:pt x="1296" y="1"/>
                    <a:pt x="1296" y="2"/>
                    <a:pt x="1296" y="3"/>
                  </a:cubicBezTo>
                  <a:cubicBezTo>
                    <a:pt x="864" y="3"/>
                    <a:pt x="432" y="3"/>
                    <a:pt x="0" y="3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6" name="Freeform 374"/>
            <p:cNvSpPr/>
            <p:nvPr/>
          </p:nvSpPr>
          <p:spPr bwMode="auto">
            <a:xfrm>
              <a:off x="-5538788" y="4406900"/>
              <a:ext cx="223838" cy="9525"/>
            </a:xfrm>
            <a:custGeom>
              <a:avLst/>
              <a:gdLst>
                <a:gd name="T0" fmla="*/ 0 w 75"/>
                <a:gd name="T1" fmla="*/ 3 h 3"/>
                <a:gd name="T2" fmla="*/ 0 w 75"/>
                <a:gd name="T3" fmla="*/ 0 h 3"/>
                <a:gd name="T4" fmla="*/ 75 w 75"/>
                <a:gd name="T5" fmla="*/ 0 h 3"/>
                <a:gd name="T6" fmla="*/ 75 w 75"/>
                <a:gd name="T7" fmla="*/ 3 h 3"/>
                <a:gd name="T8" fmla="*/ 0 w 7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0" y="3"/>
                    <a:pt x="25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7" name="Freeform 375"/>
            <p:cNvSpPr/>
            <p:nvPr/>
          </p:nvSpPr>
          <p:spPr bwMode="auto">
            <a:xfrm>
              <a:off x="-5314950" y="4395788"/>
              <a:ext cx="4137025" cy="20638"/>
            </a:xfrm>
            <a:custGeom>
              <a:avLst/>
              <a:gdLst>
                <a:gd name="T0" fmla="*/ 0 w 1386"/>
                <a:gd name="T1" fmla="*/ 7 h 7"/>
                <a:gd name="T2" fmla="*/ 0 w 1386"/>
                <a:gd name="T3" fmla="*/ 4 h 7"/>
                <a:gd name="T4" fmla="*/ 1386 w 1386"/>
                <a:gd name="T5" fmla="*/ 7 h 7"/>
                <a:gd name="T6" fmla="*/ 0 w 138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1" y="6"/>
                    <a:pt x="930" y="0"/>
                    <a:pt x="1386" y="7"/>
                  </a:cubicBezTo>
                  <a:cubicBezTo>
                    <a:pt x="924" y="7"/>
                    <a:pt x="462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377"/>
            <p:cNvSpPr/>
            <p:nvPr/>
          </p:nvSpPr>
          <p:spPr bwMode="auto">
            <a:xfrm>
              <a:off x="-10123488" y="4416425"/>
              <a:ext cx="7938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9" name="Freeform 378"/>
            <p:cNvSpPr/>
            <p:nvPr/>
          </p:nvSpPr>
          <p:spPr bwMode="auto">
            <a:xfrm>
              <a:off x="-1165225" y="4416425"/>
              <a:ext cx="14288" cy="142875"/>
            </a:xfrm>
            <a:custGeom>
              <a:avLst/>
              <a:gdLst>
                <a:gd name="T0" fmla="*/ 5 w 5"/>
                <a:gd name="T1" fmla="*/ 48 h 48"/>
                <a:gd name="T2" fmla="*/ 5 w 5"/>
                <a:gd name="T3" fmla="*/ 0 h 48"/>
                <a:gd name="T4" fmla="*/ 5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48"/>
                  </a:moveTo>
                  <a:cubicBezTo>
                    <a:pt x="0" y="39"/>
                    <a:pt x="0" y="9"/>
                    <a:pt x="5" y="0"/>
                  </a:cubicBezTo>
                  <a:cubicBezTo>
                    <a:pt x="5" y="16"/>
                    <a:pt x="5" y="32"/>
                    <a:pt x="5" y="48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0" name="Freeform 381"/>
            <p:cNvSpPr/>
            <p:nvPr/>
          </p:nvSpPr>
          <p:spPr bwMode="auto">
            <a:xfrm>
              <a:off x="-10231438" y="2705100"/>
              <a:ext cx="9063038" cy="1684338"/>
            </a:xfrm>
            <a:custGeom>
              <a:avLst/>
              <a:gdLst>
                <a:gd name="T0" fmla="*/ 2205 w 3036"/>
                <a:gd name="T1" fmla="*/ 18 h 564"/>
                <a:gd name="T2" fmla="*/ 2424 w 3036"/>
                <a:gd name="T3" fmla="*/ 78 h 564"/>
                <a:gd name="T4" fmla="*/ 2619 w 3036"/>
                <a:gd name="T5" fmla="*/ 15 h 564"/>
                <a:gd name="T6" fmla="*/ 2880 w 3036"/>
                <a:gd name="T7" fmla="*/ 12 h 564"/>
                <a:gd name="T8" fmla="*/ 3036 w 3036"/>
                <a:gd name="T9" fmla="*/ 63 h 564"/>
                <a:gd name="T10" fmla="*/ 2751 w 3036"/>
                <a:gd name="T11" fmla="*/ 78 h 564"/>
                <a:gd name="T12" fmla="*/ 2634 w 3036"/>
                <a:gd name="T13" fmla="*/ 33 h 564"/>
                <a:gd name="T14" fmla="*/ 2565 w 3036"/>
                <a:gd name="T15" fmla="*/ 30 h 564"/>
                <a:gd name="T16" fmla="*/ 2502 w 3036"/>
                <a:gd name="T17" fmla="*/ 66 h 564"/>
                <a:gd name="T18" fmla="*/ 2391 w 3036"/>
                <a:gd name="T19" fmla="*/ 87 h 564"/>
                <a:gd name="T20" fmla="*/ 2259 w 3036"/>
                <a:gd name="T21" fmla="*/ 30 h 564"/>
                <a:gd name="T22" fmla="*/ 2181 w 3036"/>
                <a:gd name="T23" fmla="*/ 39 h 564"/>
                <a:gd name="T24" fmla="*/ 2079 w 3036"/>
                <a:gd name="T25" fmla="*/ 75 h 564"/>
                <a:gd name="T26" fmla="*/ 1923 w 3036"/>
                <a:gd name="T27" fmla="*/ 36 h 564"/>
                <a:gd name="T28" fmla="*/ 1779 w 3036"/>
                <a:gd name="T29" fmla="*/ 75 h 564"/>
                <a:gd name="T30" fmla="*/ 1578 w 3036"/>
                <a:gd name="T31" fmla="*/ 57 h 564"/>
                <a:gd name="T32" fmla="*/ 1446 w 3036"/>
                <a:gd name="T33" fmla="*/ 87 h 564"/>
                <a:gd name="T34" fmla="*/ 1371 w 3036"/>
                <a:gd name="T35" fmla="*/ 51 h 564"/>
                <a:gd name="T36" fmla="*/ 1317 w 3036"/>
                <a:gd name="T37" fmla="*/ 42 h 564"/>
                <a:gd name="T38" fmla="*/ 1152 w 3036"/>
                <a:gd name="T39" fmla="*/ 81 h 564"/>
                <a:gd name="T40" fmla="*/ 930 w 3036"/>
                <a:gd name="T41" fmla="*/ 78 h 564"/>
                <a:gd name="T42" fmla="*/ 789 w 3036"/>
                <a:gd name="T43" fmla="*/ 54 h 564"/>
                <a:gd name="T44" fmla="*/ 639 w 3036"/>
                <a:gd name="T45" fmla="*/ 84 h 564"/>
                <a:gd name="T46" fmla="*/ 540 w 3036"/>
                <a:gd name="T47" fmla="*/ 57 h 564"/>
                <a:gd name="T48" fmla="*/ 504 w 3036"/>
                <a:gd name="T49" fmla="*/ 51 h 564"/>
                <a:gd name="T50" fmla="*/ 372 w 3036"/>
                <a:gd name="T51" fmla="*/ 78 h 564"/>
                <a:gd name="T52" fmla="*/ 249 w 3036"/>
                <a:gd name="T53" fmla="*/ 45 h 564"/>
                <a:gd name="T54" fmla="*/ 39 w 3036"/>
                <a:gd name="T55" fmla="*/ 42 h 564"/>
                <a:gd name="T56" fmla="*/ 30 w 3036"/>
                <a:gd name="T57" fmla="*/ 93 h 564"/>
                <a:gd name="T58" fmla="*/ 27 w 3036"/>
                <a:gd name="T59" fmla="*/ 198 h 564"/>
                <a:gd name="T60" fmla="*/ 0 w 3036"/>
                <a:gd name="T61" fmla="*/ 564 h 564"/>
                <a:gd name="T62" fmla="*/ 3 w 3036"/>
                <a:gd name="T63" fmla="*/ 513 h 564"/>
                <a:gd name="T64" fmla="*/ 3 w 3036"/>
                <a:gd name="T65" fmla="*/ 453 h 564"/>
                <a:gd name="T66" fmla="*/ 6 w 3036"/>
                <a:gd name="T67" fmla="*/ 390 h 564"/>
                <a:gd name="T68" fmla="*/ 6 w 3036"/>
                <a:gd name="T69" fmla="*/ 330 h 564"/>
                <a:gd name="T70" fmla="*/ 9 w 3036"/>
                <a:gd name="T71" fmla="*/ 219 h 564"/>
                <a:gd name="T72" fmla="*/ 12 w 3036"/>
                <a:gd name="T73" fmla="*/ 156 h 564"/>
                <a:gd name="T74" fmla="*/ 48 w 3036"/>
                <a:gd name="T75" fmla="*/ 30 h 564"/>
                <a:gd name="T76" fmla="*/ 168 w 3036"/>
                <a:gd name="T77" fmla="*/ 60 h 564"/>
                <a:gd name="T78" fmla="*/ 300 w 3036"/>
                <a:gd name="T79" fmla="*/ 30 h 564"/>
                <a:gd name="T80" fmla="*/ 510 w 3036"/>
                <a:gd name="T81" fmla="*/ 36 h 564"/>
                <a:gd name="T82" fmla="*/ 750 w 3036"/>
                <a:gd name="T83" fmla="*/ 36 h 564"/>
                <a:gd name="T84" fmla="*/ 936 w 3036"/>
                <a:gd name="T85" fmla="*/ 69 h 564"/>
                <a:gd name="T86" fmla="*/ 1065 w 3036"/>
                <a:gd name="T87" fmla="*/ 39 h 564"/>
                <a:gd name="T88" fmla="*/ 1284 w 3036"/>
                <a:gd name="T89" fmla="*/ 24 h 564"/>
                <a:gd name="T90" fmla="*/ 1608 w 3036"/>
                <a:gd name="T91" fmla="*/ 27 h 564"/>
                <a:gd name="T92" fmla="*/ 1752 w 3036"/>
                <a:gd name="T93" fmla="*/ 57 h 564"/>
                <a:gd name="T94" fmla="*/ 1875 w 3036"/>
                <a:gd name="T95" fmla="*/ 21 h 564"/>
                <a:gd name="T96" fmla="*/ 2046 w 3036"/>
                <a:gd name="T97" fmla="*/ 6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36" h="564">
                  <a:moveTo>
                    <a:pt x="2079" y="63"/>
                  </a:moveTo>
                  <a:cubicBezTo>
                    <a:pt x="2129" y="56"/>
                    <a:pt x="2154" y="24"/>
                    <a:pt x="2205" y="18"/>
                  </a:cubicBezTo>
                  <a:cubicBezTo>
                    <a:pt x="2218" y="18"/>
                    <a:pt x="2231" y="18"/>
                    <a:pt x="2244" y="18"/>
                  </a:cubicBezTo>
                  <a:cubicBezTo>
                    <a:pt x="2320" y="15"/>
                    <a:pt x="2361" y="79"/>
                    <a:pt x="2424" y="78"/>
                  </a:cubicBezTo>
                  <a:cubicBezTo>
                    <a:pt x="2485" y="77"/>
                    <a:pt x="2514" y="14"/>
                    <a:pt x="2586" y="15"/>
                  </a:cubicBezTo>
                  <a:cubicBezTo>
                    <a:pt x="2597" y="15"/>
                    <a:pt x="2608" y="15"/>
                    <a:pt x="2619" y="15"/>
                  </a:cubicBezTo>
                  <a:cubicBezTo>
                    <a:pt x="2680" y="20"/>
                    <a:pt x="2704" y="58"/>
                    <a:pt x="2763" y="60"/>
                  </a:cubicBezTo>
                  <a:cubicBezTo>
                    <a:pt x="2809" y="61"/>
                    <a:pt x="2835" y="20"/>
                    <a:pt x="2880" y="12"/>
                  </a:cubicBezTo>
                  <a:cubicBezTo>
                    <a:pt x="2944" y="0"/>
                    <a:pt x="2989" y="27"/>
                    <a:pt x="3036" y="57"/>
                  </a:cubicBezTo>
                  <a:cubicBezTo>
                    <a:pt x="3036" y="59"/>
                    <a:pt x="3036" y="61"/>
                    <a:pt x="3036" y="63"/>
                  </a:cubicBezTo>
                  <a:cubicBezTo>
                    <a:pt x="2983" y="43"/>
                    <a:pt x="2950" y="18"/>
                    <a:pt x="2892" y="27"/>
                  </a:cubicBezTo>
                  <a:cubicBezTo>
                    <a:pt x="2839" y="36"/>
                    <a:pt x="2801" y="80"/>
                    <a:pt x="2751" y="78"/>
                  </a:cubicBezTo>
                  <a:cubicBezTo>
                    <a:pt x="2710" y="76"/>
                    <a:pt x="2698" y="45"/>
                    <a:pt x="2655" y="39"/>
                  </a:cubicBezTo>
                  <a:cubicBezTo>
                    <a:pt x="2651" y="34"/>
                    <a:pt x="2639" y="37"/>
                    <a:pt x="2634" y="33"/>
                  </a:cubicBezTo>
                  <a:cubicBezTo>
                    <a:pt x="2623" y="32"/>
                    <a:pt x="2614" y="29"/>
                    <a:pt x="2601" y="30"/>
                  </a:cubicBezTo>
                  <a:cubicBezTo>
                    <a:pt x="2596" y="25"/>
                    <a:pt x="2570" y="25"/>
                    <a:pt x="2565" y="30"/>
                  </a:cubicBezTo>
                  <a:cubicBezTo>
                    <a:pt x="2545" y="35"/>
                    <a:pt x="2531" y="46"/>
                    <a:pt x="2517" y="57"/>
                  </a:cubicBezTo>
                  <a:cubicBezTo>
                    <a:pt x="2510" y="58"/>
                    <a:pt x="2504" y="60"/>
                    <a:pt x="2502" y="66"/>
                  </a:cubicBezTo>
                  <a:cubicBezTo>
                    <a:pt x="2480" y="73"/>
                    <a:pt x="2462" y="84"/>
                    <a:pt x="2436" y="87"/>
                  </a:cubicBezTo>
                  <a:cubicBezTo>
                    <a:pt x="2421" y="87"/>
                    <a:pt x="2406" y="87"/>
                    <a:pt x="2391" y="87"/>
                  </a:cubicBezTo>
                  <a:cubicBezTo>
                    <a:pt x="2345" y="75"/>
                    <a:pt x="2332" y="30"/>
                    <a:pt x="2271" y="33"/>
                  </a:cubicBezTo>
                  <a:cubicBezTo>
                    <a:pt x="2270" y="29"/>
                    <a:pt x="2263" y="31"/>
                    <a:pt x="2259" y="30"/>
                  </a:cubicBezTo>
                  <a:cubicBezTo>
                    <a:pt x="2248" y="32"/>
                    <a:pt x="2245" y="26"/>
                    <a:pt x="2235" y="27"/>
                  </a:cubicBezTo>
                  <a:cubicBezTo>
                    <a:pt x="2213" y="21"/>
                    <a:pt x="2191" y="25"/>
                    <a:pt x="2181" y="39"/>
                  </a:cubicBezTo>
                  <a:cubicBezTo>
                    <a:pt x="2162" y="45"/>
                    <a:pt x="2148" y="56"/>
                    <a:pt x="2130" y="63"/>
                  </a:cubicBezTo>
                  <a:cubicBezTo>
                    <a:pt x="2114" y="68"/>
                    <a:pt x="2100" y="75"/>
                    <a:pt x="2079" y="75"/>
                  </a:cubicBezTo>
                  <a:cubicBezTo>
                    <a:pt x="2066" y="75"/>
                    <a:pt x="2053" y="75"/>
                    <a:pt x="2040" y="75"/>
                  </a:cubicBezTo>
                  <a:cubicBezTo>
                    <a:pt x="1994" y="69"/>
                    <a:pt x="1972" y="39"/>
                    <a:pt x="1923" y="36"/>
                  </a:cubicBezTo>
                  <a:cubicBezTo>
                    <a:pt x="1918" y="31"/>
                    <a:pt x="1892" y="31"/>
                    <a:pt x="1887" y="36"/>
                  </a:cubicBezTo>
                  <a:cubicBezTo>
                    <a:pt x="1847" y="45"/>
                    <a:pt x="1828" y="75"/>
                    <a:pt x="1779" y="75"/>
                  </a:cubicBezTo>
                  <a:cubicBezTo>
                    <a:pt x="1765" y="75"/>
                    <a:pt x="1751" y="75"/>
                    <a:pt x="1737" y="75"/>
                  </a:cubicBezTo>
                  <a:cubicBezTo>
                    <a:pt x="1695" y="58"/>
                    <a:pt x="1625" y="14"/>
                    <a:pt x="1578" y="57"/>
                  </a:cubicBezTo>
                  <a:cubicBezTo>
                    <a:pt x="1574" y="61"/>
                    <a:pt x="1566" y="61"/>
                    <a:pt x="1563" y="66"/>
                  </a:cubicBezTo>
                  <a:cubicBezTo>
                    <a:pt x="1530" y="79"/>
                    <a:pt x="1495" y="90"/>
                    <a:pt x="1446" y="87"/>
                  </a:cubicBezTo>
                  <a:cubicBezTo>
                    <a:pt x="1446" y="84"/>
                    <a:pt x="1442" y="85"/>
                    <a:pt x="1440" y="84"/>
                  </a:cubicBezTo>
                  <a:cubicBezTo>
                    <a:pt x="1412" y="78"/>
                    <a:pt x="1400" y="56"/>
                    <a:pt x="1371" y="51"/>
                  </a:cubicBezTo>
                  <a:cubicBezTo>
                    <a:pt x="1362" y="45"/>
                    <a:pt x="1346" y="46"/>
                    <a:pt x="1335" y="42"/>
                  </a:cubicBezTo>
                  <a:cubicBezTo>
                    <a:pt x="1329" y="42"/>
                    <a:pt x="1323" y="42"/>
                    <a:pt x="1317" y="42"/>
                  </a:cubicBezTo>
                  <a:cubicBezTo>
                    <a:pt x="1314" y="37"/>
                    <a:pt x="1290" y="37"/>
                    <a:pt x="1287" y="42"/>
                  </a:cubicBezTo>
                  <a:cubicBezTo>
                    <a:pt x="1235" y="46"/>
                    <a:pt x="1202" y="82"/>
                    <a:pt x="1152" y="81"/>
                  </a:cubicBezTo>
                  <a:cubicBezTo>
                    <a:pt x="1124" y="80"/>
                    <a:pt x="1100" y="58"/>
                    <a:pt x="1071" y="54"/>
                  </a:cubicBezTo>
                  <a:cubicBezTo>
                    <a:pt x="1020" y="47"/>
                    <a:pt x="986" y="79"/>
                    <a:pt x="930" y="78"/>
                  </a:cubicBezTo>
                  <a:cubicBezTo>
                    <a:pt x="912" y="78"/>
                    <a:pt x="894" y="78"/>
                    <a:pt x="876" y="78"/>
                  </a:cubicBezTo>
                  <a:cubicBezTo>
                    <a:pt x="845" y="72"/>
                    <a:pt x="825" y="55"/>
                    <a:pt x="789" y="54"/>
                  </a:cubicBezTo>
                  <a:cubicBezTo>
                    <a:pt x="779" y="49"/>
                    <a:pt x="748" y="49"/>
                    <a:pt x="738" y="54"/>
                  </a:cubicBezTo>
                  <a:cubicBezTo>
                    <a:pt x="704" y="63"/>
                    <a:pt x="681" y="83"/>
                    <a:pt x="639" y="84"/>
                  </a:cubicBezTo>
                  <a:cubicBezTo>
                    <a:pt x="629" y="84"/>
                    <a:pt x="619" y="84"/>
                    <a:pt x="609" y="84"/>
                  </a:cubicBezTo>
                  <a:cubicBezTo>
                    <a:pt x="578" y="83"/>
                    <a:pt x="570" y="59"/>
                    <a:pt x="540" y="57"/>
                  </a:cubicBezTo>
                  <a:cubicBezTo>
                    <a:pt x="536" y="52"/>
                    <a:pt x="524" y="55"/>
                    <a:pt x="519" y="51"/>
                  </a:cubicBezTo>
                  <a:cubicBezTo>
                    <a:pt x="514" y="51"/>
                    <a:pt x="509" y="51"/>
                    <a:pt x="504" y="51"/>
                  </a:cubicBezTo>
                  <a:cubicBezTo>
                    <a:pt x="500" y="46"/>
                    <a:pt x="475" y="46"/>
                    <a:pt x="471" y="51"/>
                  </a:cubicBezTo>
                  <a:cubicBezTo>
                    <a:pt x="438" y="64"/>
                    <a:pt x="409" y="82"/>
                    <a:pt x="372" y="78"/>
                  </a:cubicBezTo>
                  <a:cubicBezTo>
                    <a:pt x="339" y="74"/>
                    <a:pt x="316" y="41"/>
                    <a:pt x="282" y="45"/>
                  </a:cubicBezTo>
                  <a:cubicBezTo>
                    <a:pt x="278" y="40"/>
                    <a:pt x="253" y="40"/>
                    <a:pt x="249" y="45"/>
                  </a:cubicBezTo>
                  <a:cubicBezTo>
                    <a:pt x="192" y="70"/>
                    <a:pt x="123" y="88"/>
                    <a:pt x="72" y="45"/>
                  </a:cubicBezTo>
                  <a:cubicBezTo>
                    <a:pt x="67" y="38"/>
                    <a:pt x="49" y="44"/>
                    <a:pt x="39" y="42"/>
                  </a:cubicBezTo>
                  <a:cubicBezTo>
                    <a:pt x="39" y="39"/>
                    <a:pt x="35" y="40"/>
                    <a:pt x="33" y="39"/>
                  </a:cubicBezTo>
                  <a:cubicBezTo>
                    <a:pt x="28" y="53"/>
                    <a:pt x="31" y="75"/>
                    <a:pt x="30" y="93"/>
                  </a:cubicBezTo>
                  <a:cubicBezTo>
                    <a:pt x="23" y="99"/>
                    <a:pt x="29" y="118"/>
                    <a:pt x="27" y="129"/>
                  </a:cubicBezTo>
                  <a:cubicBezTo>
                    <a:pt x="27" y="152"/>
                    <a:pt x="27" y="175"/>
                    <a:pt x="27" y="198"/>
                  </a:cubicBezTo>
                  <a:cubicBezTo>
                    <a:pt x="27" y="320"/>
                    <a:pt x="27" y="442"/>
                    <a:pt x="27" y="564"/>
                  </a:cubicBezTo>
                  <a:cubicBezTo>
                    <a:pt x="18" y="564"/>
                    <a:pt x="9" y="564"/>
                    <a:pt x="0" y="564"/>
                  </a:cubicBezTo>
                  <a:cubicBezTo>
                    <a:pt x="0" y="557"/>
                    <a:pt x="0" y="550"/>
                    <a:pt x="0" y="543"/>
                  </a:cubicBezTo>
                  <a:cubicBezTo>
                    <a:pt x="7" y="539"/>
                    <a:pt x="1" y="522"/>
                    <a:pt x="3" y="513"/>
                  </a:cubicBezTo>
                  <a:cubicBezTo>
                    <a:pt x="3" y="503"/>
                    <a:pt x="3" y="493"/>
                    <a:pt x="3" y="483"/>
                  </a:cubicBezTo>
                  <a:cubicBezTo>
                    <a:pt x="3" y="473"/>
                    <a:pt x="3" y="463"/>
                    <a:pt x="3" y="453"/>
                  </a:cubicBezTo>
                  <a:cubicBezTo>
                    <a:pt x="3" y="443"/>
                    <a:pt x="3" y="433"/>
                    <a:pt x="3" y="423"/>
                  </a:cubicBezTo>
                  <a:cubicBezTo>
                    <a:pt x="10" y="418"/>
                    <a:pt x="4" y="400"/>
                    <a:pt x="6" y="390"/>
                  </a:cubicBezTo>
                  <a:cubicBezTo>
                    <a:pt x="6" y="380"/>
                    <a:pt x="6" y="370"/>
                    <a:pt x="6" y="360"/>
                  </a:cubicBezTo>
                  <a:cubicBezTo>
                    <a:pt x="6" y="350"/>
                    <a:pt x="6" y="340"/>
                    <a:pt x="6" y="330"/>
                  </a:cubicBezTo>
                  <a:cubicBezTo>
                    <a:pt x="6" y="309"/>
                    <a:pt x="6" y="288"/>
                    <a:pt x="6" y="267"/>
                  </a:cubicBezTo>
                  <a:cubicBezTo>
                    <a:pt x="13" y="257"/>
                    <a:pt x="7" y="234"/>
                    <a:pt x="9" y="219"/>
                  </a:cubicBezTo>
                  <a:cubicBezTo>
                    <a:pt x="9" y="208"/>
                    <a:pt x="9" y="197"/>
                    <a:pt x="9" y="186"/>
                  </a:cubicBezTo>
                  <a:cubicBezTo>
                    <a:pt x="16" y="182"/>
                    <a:pt x="10" y="165"/>
                    <a:pt x="12" y="156"/>
                  </a:cubicBezTo>
                  <a:cubicBezTo>
                    <a:pt x="16" y="118"/>
                    <a:pt x="12" y="72"/>
                    <a:pt x="21" y="39"/>
                  </a:cubicBezTo>
                  <a:cubicBezTo>
                    <a:pt x="29" y="35"/>
                    <a:pt x="36" y="30"/>
                    <a:pt x="48" y="30"/>
                  </a:cubicBezTo>
                  <a:cubicBezTo>
                    <a:pt x="59" y="30"/>
                    <a:pt x="70" y="30"/>
                    <a:pt x="81" y="30"/>
                  </a:cubicBezTo>
                  <a:cubicBezTo>
                    <a:pt x="111" y="37"/>
                    <a:pt x="135" y="61"/>
                    <a:pt x="168" y="60"/>
                  </a:cubicBezTo>
                  <a:cubicBezTo>
                    <a:pt x="196" y="59"/>
                    <a:pt x="218" y="34"/>
                    <a:pt x="240" y="30"/>
                  </a:cubicBezTo>
                  <a:cubicBezTo>
                    <a:pt x="262" y="26"/>
                    <a:pt x="281" y="27"/>
                    <a:pt x="300" y="30"/>
                  </a:cubicBezTo>
                  <a:cubicBezTo>
                    <a:pt x="329" y="35"/>
                    <a:pt x="347" y="62"/>
                    <a:pt x="384" y="66"/>
                  </a:cubicBezTo>
                  <a:cubicBezTo>
                    <a:pt x="428" y="70"/>
                    <a:pt x="463" y="32"/>
                    <a:pt x="510" y="36"/>
                  </a:cubicBezTo>
                  <a:cubicBezTo>
                    <a:pt x="541" y="38"/>
                    <a:pt x="568" y="69"/>
                    <a:pt x="606" y="75"/>
                  </a:cubicBezTo>
                  <a:cubicBezTo>
                    <a:pt x="661" y="83"/>
                    <a:pt x="700" y="41"/>
                    <a:pt x="750" y="36"/>
                  </a:cubicBezTo>
                  <a:cubicBezTo>
                    <a:pt x="800" y="31"/>
                    <a:pt x="849" y="59"/>
                    <a:pt x="897" y="69"/>
                  </a:cubicBezTo>
                  <a:cubicBezTo>
                    <a:pt x="903" y="74"/>
                    <a:pt x="930" y="74"/>
                    <a:pt x="936" y="69"/>
                  </a:cubicBezTo>
                  <a:cubicBezTo>
                    <a:pt x="966" y="61"/>
                    <a:pt x="983" y="40"/>
                    <a:pt x="1020" y="39"/>
                  </a:cubicBezTo>
                  <a:cubicBezTo>
                    <a:pt x="1035" y="39"/>
                    <a:pt x="1050" y="39"/>
                    <a:pt x="1065" y="39"/>
                  </a:cubicBezTo>
                  <a:cubicBezTo>
                    <a:pt x="1100" y="38"/>
                    <a:pt x="1129" y="65"/>
                    <a:pt x="1164" y="66"/>
                  </a:cubicBezTo>
                  <a:cubicBezTo>
                    <a:pt x="1202" y="67"/>
                    <a:pt x="1239" y="30"/>
                    <a:pt x="1284" y="24"/>
                  </a:cubicBezTo>
                  <a:cubicBezTo>
                    <a:pt x="1351" y="15"/>
                    <a:pt x="1424" y="71"/>
                    <a:pt x="1488" y="69"/>
                  </a:cubicBezTo>
                  <a:cubicBezTo>
                    <a:pt x="1533" y="68"/>
                    <a:pt x="1570" y="34"/>
                    <a:pt x="1608" y="27"/>
                  </a:cubicBezTo>
                  <a:cubicBezTo>
                    <a:pt x="1620" y="27"/>
                    <a:pt x="1632" y="27"/>
                    <a:pt x="1644" y="27"/>
                  </a:cubicBezTo>
                  <a:cubicBezTo>
                    <a:pt x="1689" y="28"/>
                    <a:pt x="1709" y="54"/>
                    <a:pt x="1752" y="57"/>
                  </a:cubicBezTo>
                  <a:cubicBezTo>
                    <a:pt x="1755" y="62"/>
                    <a:pt x="1779" y="62"/>
                    <a:pt x="1782" y="57"/>
                  </a:cubicBezTo>
                  <a:cubicBezTo>
                    <a:pt x="1821" y="53"/>
                    <a:pt x="1836" y="25"/>
                    <a:pt x="1875" y="21"/>
                  </a:cubicBezTo>
                  <a:cubicBezTo>
                    <a:pt x="1890" y="21"/>
                    <a:pt x="1905" y="21"/>
                    <a:pt x="1920" y="21"/>
                  </a:cubicBezTo>
                  <a:cubicBezTo>
                    <a:pt x="1973" y="24"/>
                    <a:pt x="1999" y="54"/>
                    <a:pt x="2046" y="63"/>
                  </a:cubicBezTo>
                  <a:cubicBezTo>
                    <a:pt x="2050" y="68"/>
                    <a:pt x="2075" y="68"/>
                    <a:pt x="2079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382"/>
            <p:cNvSpPr/>
            <p:nvPr/>
          </p:nvSpPr>
          <p:spPr bwMode="auto">
            <a:xfrm>
              <a:off x="-10258425" y="2759075"/>
              <a:ext cx="9144000" cy="2006600"/>
            </a:xfrm>
            <a:custGeom>
              <a:avLst/>
              <a:gdLst>
                <a:gd name="T0" fmla="*/ 258 w 3063"/>
                <a:gd name="T1" fmla="*/ 27 h 672"/>
                <a:gd name="T2" fmla="*/ 381 w 3063"/>
                <a:gd name="T3" fmla="*/ 60 h 672"/>
                <a:gd name="T4" fmla="*/ 513 w 3063"/>
                <a:gd name="T5" fmla="*/ 33 h 672"/>
                <a:gd name="T6" fmla="*/ 501 w 3063"/>
                <a:gd name="T7" fmla="*/ 39 h 672"/>
                <a:gd name="T8" fmla="*/ 300 w 3063"/>
                <a:gd name="T9" fmla="*/ 33 h 672"/>
                <a:gd name="T10" fmla="*/ 186 w 3063"/>
                <a:gd name="T11" fmla="*/ 60 h 672"/>
                <a:gd name="T12" fmla="*/ 78 w 3063"/>
                <a:gd name="T13" fmla="*/ 33 h 672"/>
                <a:gd name="T14" fmla="*/ 45 w 3063"/>
                <a:gd name="T15" fmla="*/ 546 h 672"/>
                <a:gd name="T16" fmla="*/ 303 w 3063"/>
                <a:gd name="T17" fmla="*/ 546 h 672"/>
                <a:gd name="T18" fmla="*/ 1569 w 3063"/>
                <a:gd name="T19" fmla="*/ 546 h 672"/>
                <a:gd name="T20" fmla="*/ 3042 w 3063"/>
                <a:gd name="T21" fmla="*/ 57 h 672"/>
                <a:gd name="T22" fmla="*/ 2799 w 3063"/>
                <a:gd name="T23" fmla="*/ 66 h 672"/>
                <a:gd name="T24" fmla="*/ 2760 w 3063"/>
                <a:gd name="T25" fmla="*/ 60 h 672"/>
                <a:gd name="T26" fmla="*/ 3045 w 3063"/>
                <a:gd name="T27" fmla="*/ 45 h 672"/>
                <a:gd name="T28" fmla="*/ 3048 w 3063"/>
                <a:gd name="T29" fmla="*/ 39 h 672"/>
                <a:gd name="T30" fmla="*/ 3051 w 3063"/>
                <a:gd name="T31" fmla="*/ 153 h 672"/>
                <a:gd name="T32" fmla="*/ 3051 w 3063"/>
                <a:gd name="T33" fmla="*/ 546 h 672"/>
                <a:gd name="T34" fmla="*/ 3051 w 3063"/>
                <a:gd name="T35" fmla="*/ 603 h 672"/>
                <a:gd name="T36" fmla="*/ 3063 w 3063"/>
                <a:gd name="T37" fmla="*/ 606 h 672"/>
                <a:gd name="T38" fmla="*/ 3045 w 3063"/>
                <a:gd name="T39" fmla="*/ 672 h 672"/>
                <a:gd name="T40" fmla="*/ 3045 w 3063"/>
                <a:gd name="T41" fmla="*/ 603 h 672"/>
                <a:gd name="T42" fmla="*/ 1656 w 3063"/>
                <a:gd name="T43" fmla="*/ 552 h 672"/>
                <a:gd name="T44" fmla="*/ 285 w 3063"/>
                <a:gd name="T45" fmla="*/ 552 h 672"/>
                <a:gd name="T46" fmla="*/ 45 w 3063"/>
                <a:gd name="T47" fmla="*/ 555 h 672"/>
                <a:gd name="T48" fmla="*/ 45 w 3063"/>
                <a:gd name="T49" fmla="*/ 603 h 672"/>
                <a:gd name="T50" fmla="*/ 39 w 3063"/>
                <a:gd name="T51" fmla="*/ 603 h 672"/>
                <a:gd name="T52" fmla="*/ 39 w 3063"/>
                <a:gd name="T53" fmla="*/ 555 h 672"/>
                <a:gd name="T54" fmla="*/ 9 w 3063"/>
                <a:gd name="T55" fmla="*/ 558 h 672"/>
                <a:gd name="T56" fmla="*/ 0 w 3063"/>
                <a:gd name="T57" fmla="*/ 555 h 672"/>
                <a:gd name="T58" fmla="*/ 9 w 3063"/>
                <a:gd name="T59" fmla="*/ 546 h 672"/>
                <a:gd name="T60" fmla="*/ 39 w 3063"/>
                <a:gd name="T61" fmla="*/ 546 h 672"/>
                <a:gd name="T62" fmla="*/ 39 w 3063"/>
                <a:gd name="T63" fmla="*/ 111 h 672"/>
                <a:gd name="T64" fmla="*/ 42 w 3063"/>
                <a:gd name="T65" fmla="*/ 21 h 672"/>
                <a:gd name="T66" fmla="*/ 81 w 3063"/>
                <a:gd name="T67" fmla="*/ 27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63" h="672">
                  <a:moveTo>
                    <a:pt x="81" y="27"/>
                  </a:moveTo>
                  <a:cubicBezTo>
                    <a:pt x="132" y="70"/>
                    <a:pt x="201" y="52"/>
                    <a:pt x="258" y="27"/>
                  </a:cubicBezTo>
                  <a:cubicBezTo>
                    <a:pt x="269" y="27"/>
                    <a:pt x="280" y="27"/>
                    <a:pt x="291" y="27"/>
                  </a:cubicBezTo>
                  <a:cubicBezTo>
                    <a:pt x="325" y="23"/>
                    <a:pt x="348" y="56"/>
                    <a:pt x="381" y="60"/>
                  </a:cubicBezTo>
                  <a:cubicBezTo>
                    <a:pt x="418" y="64"/>
                    <a:pt x="447" y="46"/>
                    <a:pt x="480" y="33"/>
                  </a:cubicBezTo>
                  <a:cubicBezTo>
                    <a:pt x="491" y="33"/>
                    <a:pt x="502" y="33"/>
                    <a:pt x="513" y="33"/>
                  </a:cubicBezTo>
                  <a:cubicBezTo>
                    <a:pt x="518" y="33"/>
                    <a:pt x="523" y="33"/>
                    <a:pt x="528" y="33"/>
                  </a:cubicBezTo>
                  <a:cubicBezTo>
                    <a:pt x="526" y="42"/>
                    <a:pt x="503" y="30"/>
                    <a:pt x="501" y="39"/>
                  </a:cubicBezTo>
                  <a:cubicBezTo>
                    <a:pt x="465" y="37"/>
                    <a:pt x="439" y="64"/>
                    <a:pt x="405" y="66"/>
                  </a:cubicBezTo>
                  <a:cubicBezTo>
                    <a:pt x="363" y="69"/>
                    <a:pt x="337" y="44"/>
                    <a:pt x="300" y="33"/>
                  </a:cubicBezTo>
                  <a:cubicBezTo>
                    <a:pt x="296" y="28"/>
                    <a:pt x="271" y="28"/>
                    <a:pt x="267" y="33"/>
                  </a:cubicBezTo>
                  <a:cubicBezTo>
                    <a:pt x="230" y="32"/>
                    <a:pt x="214" y="52"/>
                    <a:pt x="186" y="60"/>
                  </a:cubicBezTo>
                  <a:cubicBezTo>
                    <a:pt x="173" y="60"/>
                    <a:pt x="160" y="60"/>
                    <a:pt x="147" y="60"/>
                  </a:cubicBezTo>
                  <a:cubicBezTo>
                    <a:pt x="114" y="61"/>
                    <a:pt x="105" y="38"/>
                    <a:pt x="78" y="33"/>
                  </a:cubicBezTo>
                  <a:cubicBezTo>
                    <a:pt x="75" y="26"/>
                    <a:pt x="59" y="32"/>
                    <a:pt x="51" y="30"/>
                  </a:cubicBezTo>
                  <a:cubicBezTo>
                    <a:pt x="37" y="189"/>
                    <a:pt x="49" y="375"/>
                    <a:pt x="45" y="546"/>
                  </a:cubicBezTo>
                  <a:cubicBezTo>
                    <a:pt x="77" y="546"/>
                    <a:pt x="109" y="546"/>
                    <a:pt x="141" y="546"/>
                  </a:cubicBezTo>
                  <a:cubicBezTo>
                    <a:pt x="195" y="546"/>
                    <a:pt x="249" y="546"/>
                    <a:pt x="303" y="546"/>
                  </a:cubicBezTo>
                  <a:cubicBezTo>
                    <a:pt x="418" y="546"/>
                    <a:pt x="533" y="546"/>
                    <a:pt x="648" y="546"/>
                  </a:cubicBezTo>
                  <a:cubicBezTo>
                    <a:pt x="955" y="546"/>
                    <a:pt x="1262" y="546"/>
                    <a:pt x="1569" y="546"/>
                  </a:cubicBezTo>
                  <a:cubicBezTo>
                    <a:pt x="2059" y="546"/>
                    <a:pt x="2549" y="546"/>
                    <a:pt x="3039" y="546"/>
                  </a:cubicBezTo>
                  <a:cubicBezTo>
                    <a:pt x="3046" y="389"/>
                    <a:pt x="3040" y="219"/>
                    <a:pt x="3042" y="57"/>
                  </a:cubicBezTo>
                  <a:cubicBezTo>
                    <a:pt x="2985" y="27"/>
                    <a:pt x="2945" y="2"/>
                    <a:pt x="2871" y="27"/>
                  </a:cubicBezTo>
                  <a:cubicBezTo>
                    <a:pt x="2844" y="36"/>
                    <a:pt x="2825" y="61"/>
                    <a:pt x="2799" y="66"/>
                  </a:cubicBezTo>
                  <a:cubicBezTo>
                    <a:pt x="2751" y="76"/>
                    <a:pt x="2687" y="42"/>
                    <a:pt x="2664" y="21"/>
                  </a:cubicBezTo>
                  <a:cubicBezTo>
                    <a:pt x="2707" y="27"/>
                    <a:pt x="2719" y="58"/>
                    <a:pt x="2760" y="60"/>
                  </a:cubicBezTo>
                  <a:cubicBezTo>
                    <a:pt x="2810" y="62"/>
                    <a:pt x="2848" y="18"/>
                    <a:pt x="2901" y="9"/>
                  </a:cubicBezTo>
                  <a:cubicBezTo>
                    <a:pt x="2959" y="0"/>
                    <a:pt x="2992" y="25"/>
                    <a:pt x="3045" y="45"/>
                  </a:cubicBezTo>
                  <a:cubicBezTo>
                    <a:pt x="3045" y="43"/>
                    <a:pt x="3045" y="41"/>
                    <a:pt x="3045" y="39"/>
                  </a:cubicBezTo>
                  <a:cubicBezTo>
                    <a:pt x="3046" y="39"/>
                    <a:pt x="3047" y="39"/>
                    <a:pt x="3048" y="39"/>
                  </a:cubicBezTo>
                  <a:cubicBezTo>
                    <a:pt x="3053" y="57"/>
                    <a:pt x="3050" y="68"/>
                    <a:pt x="3051" y="99"/>
                  </a:cubicBezTo>
                  <a:cubicBezTo>
                    <a:pt x="3051" y="117"/>
                    <a:pt x="3051" y="135"/>
                    <a:pt x="3051" y="153"/>
                  </a:cubicBezTo>
                  <a:cubicBezTo>
                    <a:pt x="3051" y="251"/>
                    <a:pt x="3051" y="349"/>
                    <a:pt x="3051" y="447"/>
                  </a:cubicBezTo>
                  <a:cubicBezTo>
                    <a:pt x="3046" y="473"/>
                    <a:pt x="3046" y="520"/>
                    <a:pt x="3051" y="546"/>
                  </a:cubicBezTo>
                  <a:cubicBezTo>
                    <a:pt x="3060" y="549"/>
                    <a:pt x="3055" y="551"/>
                    <a:pt x="3051" y="555"/>
                  </a:cubicBezTo>
                  <a:cubicBezTo>
                    <a:pt x="3046" y="564"/>
                    <a:pt x="3046" y="594"/>
                    <a:pt x="3051" y="603"/>
                  </a:cubicBezTo>
                  <a:cubicBezTo>
                    <a:pt x="3055" y="603"/>
                    <a:pt x="3059" y="603"/>
                    <a:pt x="3063" y="603"/>
                  </a:cubicBezTo>
                  <a:cubicBezTo>
                    <a:pt x="3063" y="604"/>
                    <a:pt x="3063" y="605"/>
                    <a:pt x="3063" y="606"/>
                  </a:cubicBezTo>
                  <a:cubicBezTo>
                    <a:pt x="3061" y="606"/>
                    <a:pt x="3059" y="606"/>
                    <a:pt x="3057" y="606"/>
                  </a:cubicBezTo>
                  <a:cubicBezTo>
                    <a:pt x="3040" y="615"/>
                    <a:pt x="3062" y="663"/>
                    <a:pt x="3045" y="672"/>
                  </a:cubicBezTo>
                  <a:cubicBezTo>
                    <a:pt x="3045" y="650"/>
                    <a:pt x="3045" y="628"/>
                    <a:pt x="3045" y="606"/>
                  </a:cubicBezTo>
                  <a:cubicBezTo>
                    <a:pt x="3045" y="605"/>
                    <a:pt x="3045" y="604"/>
                    <a:pt x="3045" y="603"/>
                  </a:cubicBezTo>
                  <a:cubicBezTo>
                    <a:pt x="3043" y="588"/>
                    <a:pt x="3049" y="565"/>
                    <a:pt x="3042" y="555"/>
                  </a:cubicBezTo>
                  <a:cubicBezTo>
                    <a:pt x="2586" y="548"/>
                    <a:pt x="2117" y="554"/>
                    <a:pt x="1656" y="552"/>
                  </a:cubicBezTo>
                  <a:cubicBezTo>
                    <a:pt x="1631" y="552"/>
                    <a:pt x="1606" y="552"/>
                    <a:pt x="1581" y="552"/>
                  </a:cubicBezTo>
                  <a:cubicBezTo>
                    <a:pt x="1149" y="552"/>
                    <a:pt x="717" y="552"/>
                    <a:pt x="285" y="552"/>
                  </a:cubicBezTo>
                  <a:cubicBezTo>
                    <a:pt x="271" y="552"/>
                    <a:pt x="257" y="552"/>
                    <a:pt x="243" y="552"/>
                  </a:cubicBezTo>
                  <a:cubicBezTo>
                    <a:pt x="178" y="554"/>
                    <a:pt x="105" y="548"/>
                    <a:pt x="45" y="555"/>
                  </a:cubicBezTo>
                  <a:cubicBezTo>
                    <a:pt x="45" y="570"/>
                    <a:pt x="45" y="585"/>
                    <a:pt x="45" y="600"/>
                  </a:cubicBezTo>
                  <a:cubicBezTo>
                    <a:pt x="45" y="601"/>
                    <a:pt x="45" y="602"/>
                    <a:pt x="45" y="603"/>
                  </a:cubicBezTo>
                  <a:cubicBezTo>
                    <a:pt x="43" y="623"/>
                    <a:pt x="51" y="653"/>
                    <a:pt x="39" y="663"/>
                  </a:cubicBezTo>
                  <a:cubicBezTo>
                    <a:pt x="39" y="643"/>
                    <a:pt x="39" y="623"/>
                    <a:pt x="39" y="603"/>
                  </a:cubicBezTo>
                  <a:cubicBezTo>
                    <a:pt x="39" y="602"/>
                    <a:pt x="39" y="601"/>
                    <a:pt x="39" y="600"/>
                  </a:cubicBezTo>
                  <a:cubicBezTo>
                    <a:pt x="39" y="585"/>
                    <a:pt x="39" y="570"/>
                    <a:pt x="39" y="555"/>
                  </a:cubicBezTo>
                  <a:cubicBezTo>
                    <a:pt x="36" y="550"/>
                    <a:pt x="12" y="550"/>
                    <a:pt x="9" y="555"/>
                  </a:cubicBezTo>
                  <a:cubicBezTo>
                    <a:pt x="9" y="556"/>
                    <a:pt x="9" y="557"/>
                    <a:pt x="9" y="558"/>
                  </a:cubicBezTo>
                  <a:cubicBezTo>
                    <a:pt x="8" y="558"/>
                    <a:pt x="7" y="558"/>
                    <a:pt x="6" y="558"/>
                  </a:cubicBezTo>
                  <a:cubicBezTo>
                    <a:pt x="6" y="555"/>
                    <a:pt x="2" y="556"/>
                    <a:pt x="0" y="555"/>
                  </a:cubicBezTo>
                  <a:cubicBezTo>
                    <a:pt x="0" y="552"/>
                    <a:pt x="0" y="549"/>
                    <a:pt x="0" y="546"/>
                  </a:cubicBezTo>
                  <a:cubicBezTo>
                    <a:pt x="3" y="546"/>
                    <a:pt x="6" y="546"/>
                    <a:pt x="9" y="546"/>
                  </a:cubicBezTo>
                  <a:cubicBezTo>
                    <a:pt x="18" y="546"/>
                    <a:pt x="27" y="546"/>
                    <a:pt x="36" y="546"/>
                  </a:cubicBezTo>
                  <a:cubicBezTo>
                    <a:pt x="37" y="546"/>
                    <a:pt x="38" y="546"/>
                    <a:pt x="39" y="546"/>
                  </a:cubicBezTo>
                  <a:cubicBezTo>
                    <a:pt x="39" y="424"/>
                    <a:pt x="39" y="302"/>
                    <a:pt x="39" y="180"/>
                  </a:cubicBezTo>
                  <a:cubicBezTo>
                    <a:pt x="39" y="157"/>
                    <a:pt x="39" y="134"/>
                    <a:pt x="39" y="111"/>
                  </a:cubicBezTo>
                  <a:cubicBezTo>
                    <a:pt x="39" y="99"/>
                    <a:pt x="39" y="87"/>
                    <a:pt x="39" y="75"/>
                  </a:cubicBezTo>
                  <a:cubicBezTo>
                    <a:pt x="40" y="57"/>
                    <a:pt x="37" y="35"/>
                    <a:pt x="42" y="21"/>
                  </a:cubicBezTo>
                  <a:cubicBezTo>
                    <a:pt x="44" y="22"/>
                    <a:pt x="48" y="21"/>
                    <a:pt x="48" y="24"/>
                  </a:cubicBezTo>
                  <a:cubicBezTo>
                    <a:pt x="53" y="31"/>
                    <a:pt x="71" y="25"/>
                    <a:pt x="81" y="27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2" name="Freeform 383"/>
            <p:cNvSpPr/>
            <p:nvPr/>
          </p:nvSpPr>
          <p:spPr bwMode="auto">
            <a:xfrm>
              <a:off x="-10147300" y="2835275"/>
              <a:ext cx="309563" cy="1554163"/>
            </a:xfrm>
            <a:custGeom>
              <a:avLst/>
              <a:gdLst>
                <a:gd name="T0" fmla="*/ 104 w 104"/>
                <a:gd name="T1" fmla="*/ 520 h 520"/>
                <a:gd name="T2" fmla="*/ 8 w 104"/>
                <a:gd name="T3" fmla="*/ 520 h 520"/>
                <a:gd name="T4" fmla="*/ 14 w 104"/>
                <a:gd name="T5" fmla="*/ 4 h 520"/>
                <a:gd name="T6" fmla="*/ 41 w 104"/>
                <a:gd name="T7" fmla="*/ 7 h 520"/>
                <a:gd name="T8" fmla="*/ 11 w 104"/>
                <a:gd name="T9" fmla="*/ 7 h 520"/>
                <a:gd name="T10" fmla="*/ 11 w 104"/>
                <a:gd name="T11" fmla="*/ 517 h 520"/>
                <a:gd name="T12" fmla="*/ 104 w 104"/>
                <a:gd name="T13" fmla="*/ 517 h 520"/>
                <a:gd name="T14" fmla="*/ 104 w 104"/>
                <a:gd name="T15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520">
                  <a:moveTo>
                    <a:pt x="104" y="520"/>
                  </a:moveTo>
                  <a:cubicBezTo>
                    <a:pt x="72" y="520"/>
                    <a:pt x="40" y="520"/>
                    <a:pt x="8" y="520"/>
                  </a:cubicBezTo>
                  <a:cubicBezTo>
                    <a:pt x="12" y="349"/>
                    <a:pt x="0" y="163"/>
                    <a:pt x="14" y="4"/>
                  </a:cubicBezTo>
                  <a:cubicBezTo>
                    <a:pt x="22" y="6"/>
                    <a:pt x="38" y="0"/>
                    <a:pt x="41" y="7"/>
                  </a:cubicBezTo>
                  <a:cubicBezTo>
                    <a:pt x="31" y="7"/>
                    <a:pt x="21" y="7"/>
                    <a:pt x="11" y="7"/>
                  </a:cubicBezTo>
                  <a:cubicBezTo>
                    <a:pt x="11" y="177"/>
                    <a:pt x="11" y="347"/>
                    <a:pt x="11" y="517"/>
                  </a:cubicBezTo>
                  <a:cubicBezTo>
                    <a:pt x="42" y="517"/>
                    <a:pt x="73" y="517"/>
                    <a:pt x="104" y="517"/>
                  </a:cubicBezTo>
                  <a:cubicBezTo>
                    <a:pt x="104" y="518"/>
                    <a:pt x="104" y="519"/>
                    <a:pt x="104" y="52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3" name="Freeform 384"/>
            <p:cNvSpPr/>
            <p:nvPr/>
          </p:nvSpPr>
          <p:spPr bwMode="auto">
            <a:xfrm>
              <a:off x="-3452813" y="2794000"/>
              <a:ext cx="690563" cy="188913"/>
            </a:xfrm>
            <a:custGeom>
              <a:avLst/>
              <a:gdLst>
                <a:gd name="T0" fmla="*/ 0 w 231"/>
                <a:gd name="T1" fmla="*/ 3 h 63"/>
                <a:gd name="T2" fmla="*/ 120 w 231"/>
                <a:gd name="T3" fmla="*/ 57 h 63"/>
                <a:gd name="T4" fmla="*/ 165 w 231"/>
                <a:gd name="T5" fmla="*/ 57 h 63"/>
                <a:gd name="T6" fmla="*/ 231 w 231"/>
                <a:gd name="T7" fmla="*/ 36 h 63"/>
                <a:gd name="T8" fmla="*/ 177 w 231"/>
                <a:gd name="T9" fmla="*/ 63 h 63"/>
                <a:gd name="T10" fmla="*/ 135 w 231"/>
                <a:gd name="T11" fmla="*/ 63 h 63"/>
                <a:gd name="T12" fmla="*/ 0 w 231"/>
                <a:gd name="T13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1" h="63">
                  <a:moveTo>
                    <a:pt x="0" y="3"/>
                  </a:moveTo>
                  <a:cubicBezTo>
                    <a:pt x="61" y="0"/>
                    <a:pt x="74" y="45"/>
                    <a:pt x="120" y="57"/>
                  </a:cubicBezTo>
                  <a:cubicBezTo>
                    <a:pt x="128" y="62"/>
                    <a:pt x="157" y="62"/>
                    <a:pt x="165" y="57"/>
                  </a:cubicBezTo>
                  <a:cubicBezTo>
                    <a:pt x="191" y="54"/>
                    <a:pt x="209" y="43"/>
                    <a:pt x="231" y="36"/>
                  </a:cubicBezTo>
                  <a:cubicBezTo>
                    <a:pt x="215" y="47"/>
                    <a:pt x="202" y="61"/>
                    <a:pt x="177" y="63"/>
                  </a:cubicBezTo>
                  <a:cubicBezTo>
                    <a:pt x="163" y="63"/>
                    <a:pt x="149" y="63"/>
                    <a:pt x="135" y="63"/>
                  </a:cubicBezTo>
                  <a:cubicBezTo>
                    <a:pt x="72" y="63"/>
                    <a:pt x="45" y="11"/>
                    <a:pt x="0" y="3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385"/>
            <p:cNvSpPr/>
            <p:nvPr/>
          </p:nvSpPr>
          <p:spPr bwMode="auto">
            <a:xfrm>
              <a:off x="-5521325" y="2746375"/>
              <a:ext cx="1647825" cy="230188"/>
            </a:xfrm>
            <a:custGeom>
              <a:avLst/>
              <a:gdLst>
                <a:gd name="T0" fmla="*/ 201 w 552"/>
                <a:gd name="T1" fmla="*/ 61 h 77"/>
                <a:gd name="T2" fmla="*/ 309 w 552"/>
                <a:gd name="T3" fmla="*/ 22 h 77"/>
                <a:gd name="T4" fmla="*/ 345 w 552"/>
                <a:gd name="T5" fmla="*/ 22 h 77"/>
                <a:gd name="T6" fmla="*/ 462 w 552"/>
                <a:gd name="T7" fmla="*/ 61 h 77"/>
                <a:gd name="T8" fmla="*/ 501 w 552"/>
                <a:gd name="T9" fmla="*/ 61 h 77"/>
                <a:gd name="T10" fmla="*/ 552 w 552"/>
                <a:gd name="T11" fmla="*/ 49 h 77"/>
                <a:gd name="T12" fmla="*/ 504 w 552"/>
                <a:gd name="T13" fmla="*/ 70 h 77"/>
                <a:gd name="T14" fmla="*/ 474 w 552"/>
                <a:gd name="T15" fmla="*/ 70 h 77"/>
                <a:gd name="T16" fmla="*/ 333 w 552"/>
                <a:gd name="T17" fmla="*/ 25 h 77"/>
                <a:gd name="T18" fmla="*/ 222 w 552"/>
                <a:gd name="T19" fmla="*/ 70 h 77"/>
                <a:gd name="T20" fmla="*/ 189 w 552"/>
                <a:gd name="T21" fmla="*/ 70 h 77"/>
                <a:gd name="T22" fmla="*/ 78 w 552"/>
                <a:gd name="T23" fmla="*/ 31 h 77"/>
                <a:gd name="T24" fmla="*/ 0 w 552"/>
                <a:gd name="T25" fmla="*/ 43 h 77"/>
                <a:gd name="T26" fmla="*/ 159 w 552"/>
                <a:gd name="T27" fmla="*/ 61 h 77"/>
                <a:gd name="T28" fmla="*/ 201 w 552"/>
                <a:gd name="T29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2" h="77">
                  <a:moveTo>
                    <a:pt x="201" y="61"/>
                  </a:moveTo>
                  <a:cubicBezTo>
                    <a:pt x="250" y="61"/>
                    <a:pt x="269" y="31"/>
                    <a:pt x="309" y="22"/>
                  </a:cubicBezTo>
                  <a:cubicBezTo>
                    <a:pt x="321" y="22"/>
                    <a:pt x="333" y="22"/>
                    <a:pt x="345" y="22"/>
                  </a:cubicBezTo>
                  <a:cubicBezTo>
                    <a:pt x="394" y="25"/>
                    <a:pt x="416" y="55"/>
                    <a:pt x="462" y="61"/>
                  </a:cubicBezTo>
                  <a:cubicBezTo>
                    <a:pt x="468" y="66"/>
                    <a:pt x="495" y="66"/>
                    <a:pt x="501" y="61"/>
                  </a:cubicBezTo>
                  <a:cubicBezTo>
                    <a:pt x="522" y="61"/>
                    <a:pt x="536" y="54"/>
                    <a:pt x="552" y="49"/>
                  </a:cubicBezTo>
                  <a:cubicBezTo>
                    <a:pt x="549" y="57"/>
                    <a:pt x="523" y="68"/>
                    <a:pt x="504" y="70"/>
                  </a:cubicBezTo>
                  <a:cubicBezTo>
                    <a:pt x="494" y="70"/>
                    <a:pt x="484" y="70"/>
                    <a:pt x="474" y="70"/>
                  </a:cubicBezTo>
                  <a:cubicBezTo>
                    <a:pt x="417" y="64"/>
                    <a:pt x="382" y="24"/>
                    <a:pt x="333" y="25"/>
                  </a:cubicBezTo>
                  <a:cubicBezTo>
                    <a:pt x="291" y="26"/>
                    <a:pt x="264" y="56"/>
                    <a:pt x="222" y="70"/>
                  </a:cubicBezTo>
                  <a:cubicBezTo>
                    <a:pt x="211" y="70"/>
                    <a:pt x="200" y="70"/>
                    <a:pt x="189" y="70"/>
                  </a:cubicBezTo>
                  <a:cubicBezTo>
                    <a:pt x="139" y="77"/>
                    <a:pt x="114" y="38"/>
                    <a:pt x="78" y="31"/>
                  </a:cubicBezTo>
                  <a:cubicBezTo>
                    <a:pt x="52" y="26"/>
                    <a:pt x="23" y="40"/>
                    <a:pt x="0" y="43"/>
                  </a:cubicBezTo>
                  <a:cubicBezTo>
                    <a:pt x="47" y="0"/>
                    <a:pt x="117" y="44"/>
                    <a:pt x="159" y="61"/>
                  </a:cubicBezTo>
                  <a:cubicBezTo>
                    <a:pt x="166" y="66"/>
                    <a:pt x="194" y="66"/>
                    <a:pt x="201" y="6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5" name="Freeform 386"/>
            <p:cNvSpPr/>
            <p:nvPr/>
          </p:nvSpPr>
          <p:spPr bwMode="auto">
            <a:xfrm>
              <a:off x="-6156325" y="2857500"/>
              <a:ext cx="223838" cy="106363"/>
            </a:xfrm>
            <a:custGeom>
              <a:avLst/>
              <a:gdLst>
                <a:gd name="T0" fmla="*/ 0 w 75"/>
                <a:gd name="T1" fmla="*/ 0 h 36"/>
                <a:gd name="T2" fmla="*/ 6 w 75"/>
                <a:gd name="T3" fmla="*/ 0 h 36"/>
                <a:gd name="T4" fmla="*/ 75 w 75"/>
                <a:gd name="T5" fmla="*/ 33 h 36"/>
                <a:gd name="T6" fmla="*/ 0 w 7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35" y="5"/>
                    <a:pt x="47" y="27"/>
                    <a:pt x="75" y="33"/>
                  </a:cubicBezTo>
                  <a:cubicBezTo>
                    <a:pt x="48" y="36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6" name="Freeform 387"/>
            <p:cNvSpPr/>
            <p:nvPr/>
          </p:nvSpPr>
          <p:spPr bwMode="auto">
            <a:xfrm>
              <a:off x="-8763000" y="2847975"/>
              <a:ext cx="142875" cy="36513"/>
            </a:xfrm>
            <a:custGeom>
              <a:avLst/>
              <a:gdLst>
                <a:gd name="T0" fmla="*/ 27 w 48"/>
                <a:gd name="T1" fmla="*/ 3 h 12"/>
                <a:gd name="T2" fmla="*/ 48 w 48"/>
                <a:gd name="T3" fmla="*/ 9 h 12"/>
                <a:gd name="T4" fmla="*/ 48 w 48"/>
                <a:gd name="T5" fmla="*/ 12 h 12"/>
                <a:gd name="T6" fmla="*/ 0 w 48"/>
                <a:gd name="T7" fmla="*/ 9 h 12"/>
                <a:gd name="T8" fmla="*/ 27 w 48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2">
                  <a:moveTo>
                    <a:pt x="27" y="3"/>
                  </a:moveTo>
                  <a:cubicBezTo>
                    <a:pt x="32" y="7"/>
                    <a:pt x="44" y="4"/>
                    <a:pt x="48" y="9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37" y="6"/>
                    <a:pt x="16" y="10"/>
                    <a:pt x="0" y="9"/>
                  </a:cubicBezTo>
                  <a:cubicBezTo>
                    <a:pt x="2" y="0"/>
                    <a:pt x="25" y="12"/>
                    <a:pt x="27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392"/>
            <p:cNvSpPr/>
            <p:nvPr/>
          </p:nvSpPr>
          <p:spPr bwMode="auto">
            <a:xfrm>
              <a:off x="-3606800" y="2779713"/>
              <a:ext cx="119063" cy="34925"/>
            </a:xfrm>
            <a:custGeom>
              <a:avLst/>
              <a:gdLst>
                <a:gd name="T0" fmla="*/ 16 w 40"/>
                <a:gd name="T1" fmla="*/ 2 h 12"/>
                <a:gd name="T2" fmla="*/ 40 w 40"/>
                <a:gd name="T3" fmla="*/ 5 h 12"/>
                <a:gd name="T4" fmla="*/ 1 w 40"/>
                <a:gd name="T5" fmla="*/ 8 h 12"/>
                <a:gd name="T6" fmla="*/ 16 w 40"/>
                <a:gd name="T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16" y="2"/>
                  </a:moveTo>
                  <a:cubicBezTo>
                    <a:pt x="26" y="1"/>
                    <a:pt x="29" y="7"/>
                    <a:pt x="40" y="5"/>
                  </a:cubicBezTo>
                  <a:cubicBezTo>
                    <a:pt x="33" y="12"/>
                    <a:pt x="13" y="6"/>
                    <a:pt x="1" y="8"/>
                  </a:cubicBezTo>
                  <a:cubicBezTo>
                    <a:pt x="0" y="0"/>
                    <a:pt x="17" y="10"/>
                    <a:pt x="16" y="2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8" name="Freeform 393"/>
            <p:cNvSpPr/>
            <p:nvPr/>
          </p:nvSpPr>
          <p:spPr bwMode="auto">
            <a:xfrm>
              <a:off x="-4598988" y="2797175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9" name="Freeform 394"/>
            <p:cNvSpPr/>
            <p:nvPr/>
          </p:nvSpPr>
          <p:spPr bwMode="auto">
            <a:xfrm>
              <a:off x="-3721100" y="2767013"/>
              <a:ext cx="165100" cy="53975"/>
            </a:xfrm>
            <a:custGeom>
              <a:avLst/>
              <a:gdLst>
                <a:gd name="T0" fmla="*/ 39 w 55"/>
                <a:gd name="T1" fmla="*/ 12 h 18"/>
                <a:gd name="T2" fmla="*/ 0 w 55"/>
                <a:gd name="T3" fmla="*/ 18 h 18"/>
                <a:gd name="T4" fmla="*/ 54 w 55"/>
                <a:gd name="T5" fmla="*/ 6 h 18"/>
                <a:gd name="T6" fmla="*/ 39 w 55"/>
                <a:gd name="T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18">
                  <a:moveTo>
                    <a:pt x="39" y="12"/>
                  </a:moveTo>
                  <a:cubicBezTo>
                    <a:pt x="24" y="12"/>
                    <a:pt x="13" y="16"/>
                    <a:pt x="0" y="18"/>
                  </a:cubicBezTo>
                  <a:cubicBezTo>
                    <a:pt x="10" y="4"/>
                    <a:pt x="32" y="0"/>
                    <a:pt x="54" y="6"/>
                  </a:cubicBezTo>
                  <a:cubicBezTo>
                    <a:pt x="55" y="14"/>
                    <a:pt x="38" y="4"/>
                    <a:pt x="39" y="12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395"/>
            <p:cNvSpPr/>
            <p:nvPr/>
          </p:nvSpPr>
          <p:spPr bwMode="auto">
            <a:xfrm>
              <a:off x="-2717800" y="2790825"/>
              <a:ext cx="349250" cy="84138"/>
            </a:xfrm>
            <a:custGeom>
              <a:avLst/>
              <a:gdLst>
                <a:gd name="T0" fmla="*/ 117 w 117"/>
                <a:gd name="T1" fmla="*/ 4 h 28"/>
                <a:gd name="T2" fmla="*/ 0 w 117"/>
                <a:gd name="T3" fmla="*/ 28 h 28"/>
                <a:gd name="T4" fmla="*/ 48 w 117"/>
                <a:gd name="T5" fmla="*/ 1 h 28"/>
                <a:gd name="T6" fmla="*/ 84 w 117"/>
                <a:gd name="T7" fmla="*/ 1 h 28"/>
                <a:gd name="T8" fmla="*/ 117 w 117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28">
                  <a:moveTo>
                    <a:pt x="117" y="4"/>
                  </a:moveTo>
                  <a:cubicBezTo>
                    <a:pt x="74" y="8"/>
                    <a:pt x="32" y="13"/>
                    <a:pt x="0" y="28"/>
                  </a:cubicBezTo>
                  <a:cubicBezTo>
                    <a:pt x="14" y="17"/>
                    <a:pt x="28" y="6"/>
                    <a:pt x="48" y="1"/>
                  </a:cubicBezTo>
                  <a:cubicBezTo>
                    <a:pt x="60" y="1"/>
                    <a:pt x="72" y="1"/>
                    <a:pt x="84" y="1"/>
                  </a:cubicBezTo>
                  <a:cubicBezTo>
                    <a:pt x="97" y="0"/>
                    <a:pt x="106" y="3"/>
                    <a:pt x="117" y="4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1" name="Freeform 396"/>
            <p:cNvSpPr/>
            <p:nvPr/>
          </p:nvSpPr>
          <p:spPr bwMode="auto">
            <a:xfrm>
              <a:off x="-10115550" y="2817813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2" name="Freeform 397"/>
            <p:cNvSpPr/>
            <p:nvPr/>
          </p:nvSpPr>
          <p:spPr bwMode="auto">
            <a:xfrm>
              <a:off x="-9488488" y="2824163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398"/>
            <p:cNvSpPr/>
            <p:nvPr/>
          </p:nvSpPr>
          <p:spPr bwMode="auto">
            <a:xfrm>
              <a:off x="-10115550" y="2763838"/>
              <a:ext cx="8950325" cy="1625600"/>
            </a:xfrm>
            <a:custGeom>
              <a:avLst/>
              <a:gdLst>
                <a:gd name="T0" fmla="*/ 2232 w 2998"/>
                <a:gd name="T1" fmla="*/ 13 h 544"/>
                <a:gd name="T2" fmla="*/ 2367 w 2998"/>
                <a:gd name="T3" fmla="*/ 73 h 544"/>
                <a:gd name="T4" fmla="*/ 2409 w 2998"/>
                <a:gd name="T5" fmla="*/ 73 h 544"/>
                <a:gd name="T6" fmla="*/ 2463 w 2998"/>
                <a:gd name="T7" fmla="*/ 46 h 544"/>
                <a:gd name="T8" fmla="*/ 2478 w 2998"/>
                <a:gd name="T9" fmla="*/ 37 h 544"/>
                <a:gd name="T10" fmla="*/ 2595 w 2998"/>
                <a:gd name="T11" fmla="*/ 13 h 544"/>
                <a:gd name="T12" fmla="*/ 2616 w 2998"/>
                <a:gd name="T13" fmla="*/ 19 h 544"/>
                <a:gd name="T14" fmla="*/ 2751 w 2998"/>
                <a:gd name="T15" fmla="*/ 64 h 544"/>
                <a:gd name="T16" fmla="*/ 2823 w 2998"/>
                <a:gd name="T17" fmla="*/ 25 h 544"/>
                <a:gd name="T18" fmla="*/ 2994 w 2998"/>
                <a:gd name="T19" fmla="*/ 55 h 544"/>
                <a:gd name="T20" fmla="*/ 2991 w 2998"/>
                <a:gd name="T21" fmla="*/ 544 h 544"/>
                <a:gd name="T22" fmla="*/ 1521 w 2998"/>
                <a:gd name="T23" fmla="*/ 544 h 544"/>
                <a:gd name="T24" fmla="*/ 600 w 2998"/>
                <a:gd name="T25" fmla="*/ 544 h 544"/>
                <a:gd name="T26" fmla="*/ 255 w 2998"/>
                <a:gd name="T27" fmla="*/ 544 h 544"/>
                <a:gd name="T28" fmla="*/ 93 w 2998"/>
                <a:gd name="T29" fmla="*/ 541 h 544"/>
                <a:gd name="T30" fmla="*/ 0 w 2998"/>
                <a:gd name="T31" fmla="*/ 541 h 544"/>
                <a:gd name="T32" fmla="*/ 0 w 2998"/>
                <a:gd name="T33" fmla="*/ 31 h 544"/>
                <a:gd name="T34" fmla="*/ 30 w 2998"/>
                <a:gd name="T35" fmla="*/ 31 h 544"/>
                <a:gd name="T36" fmla="*/ 99 w 2998"/>
                <a:gd name="T37" fmla="*/ 58 h 544"/>
                <a:gd name="T38" fmla="*/ 138 w 2998"/>
                <a:gd name="T39" fmla="*/ 58 h 544"/>
                <a:gd name="T40" fmla="*/ 219 w 2998"/>
                <a:gd name="T41" fmla="*/ 31 h 544"/>
                <a:gd name="T42" fmla="*/ 252 w 2998"/>
                <a:gd name="T43" fmla="*/ 31 h 544"/>
                <a:gd name="T44" fmla="*/ 357 w 2998"/>
                <a:gd name="T45" fmla="*/ 64 h 544"/>
                <a:gd name="T46" fmla="*/ 453 w 2998"/>
                <a:gd name="T47" fmla="*/ 37 h 544"/>
                <a:gd name="T48" fmla="*/ 501 w 2998"/>
                <a:gd name="T49" fmla="*/ 40 h 544"/>
                <a:gd name="T50" fmla="*/ 582 w 2998"/>
                <a:gd name="T51" fmla="*/ 70 h 544"/>
                <a:gd name="T52" fmla="*/ 612 w 2998"/>
                <a:gd name="T53" fmla="*/ 70 h 544"/>
                <a:gd name="T54" fmla="*/ 744 w 2998"/>
                <a:gd name="T55" fmla="*/ 37 h 544"/>
                <a:gd name="T56" fmla="*/ 849 w 2998"/>
                <a:gd name="T57" fmla="*/ 67 h 544"/>
                <a:gd name="T58" fmla="*/ 1017 w 2998"/>
                <a:gd name="T59" fmla="*/ 40 h 544"/>
                <a:gd name="T60" fmla="*/ 1119 w 2998"/>
                <a:gd name="T61" fmla="*/ 70 h 544"/>
                <a:gd name="T62" fmla="*/ 1254 w 2998"/>
                <a:gd name="T63" fmla="*/ 28 h 544"/>
                <a:gd name="T64" fmla="*/ 1326 w 2998"/>
                <a:gd name="T65" fmla="*/ 31 h 544"/>
                <a:gd name="T66" fmla="*/ 1401 w 2998"/>
                <a:gd name="T67" fmla="*/ 64 h 544"/>
                <a:gd name="T68" fmla="*/ 1407 w 2998"/>
                <a:gd name="T69" fmla="*/ 67 h 544"/>
                <a:gd name="T70" fmla="*/ 1524 w 2998"/>
                <a:gd name="T71" fmla="*/ 46 h 544"/>
                <a:gd name="T72" fmla="*/ 1539 w 2998"/>
                <a:gd name="T73" fmla="*/ 37 h 544"/>
                <a:gd name="T74" fmla="*/ 1617 w 2998"/>
                <a:gd name="T75" fmla="*/ 25 h 544"/>
                <a:gd name="T76" fmla="*/ 1728 w 2998"/>
                <a:gd name="T77" fmla="*/ 64 h 544"/>
                <a:gd name="T78" fmla="*/ 1761 w 2998"/>
                <a:gd name="T79" fmla="*/ 64 h 544"/>
                <a:gd name="T80" fmla="*/ 1872 w 2998"/>
                <a:gd name="T81" fmla="*/ 19 h 544"/>
                <a:gd name="T82" fmla="*/ 2013 w 2998"/>
                <a:gd name="T83" fmla="*/ 64 h 544"/>
                <a:gd name="T84" fmla="*/ 2043 w 2998"/>
                <a:gd name="T85" fmla="*/ 64 h 544"/>
                <a:gd name="T86" fmla="*/ 2091 w 2998"/>
                <a:gd name="T87" fmla="*/ 43 h 544"/>
                <a:gd name="T88" fmla="*/ 2142 w 2998"/>
                <a:gd name="T89" fmla="*/ 19 h 544"/>
                <a:gd name="T90" fmla="*/ 2181 w 2998"/>
                <a:gd name="T91" fmla="*/ 13 h 544"/>
                <a:gd name="T92" fmla="*/ 2220 w 2998"/>
                <a:gd name="T93" fmla="*/ 10 h 544"/>
                <a:gd name="T94" fmla="*/ 2232 w 2998"/>
                <a:gd name="T95" fmla="*/ 13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98" h="544">
                  <a:moveTo>
                    <a:pt x="2232" y="13"/>
                  </a:moveTo>
                  <a:cubicBezTo>
                    <a:pt x="2277" y="21"/>
                    <a:pt x="2304" y="73"/>
                    <a:pt x="2367" y="73"/>
                  </a:cubicBezTo>
                  <a:cubicBezTo>
                    <a:pt x="2374" y="78"/>
                    <a:pt x="2402" y="78"/>
                    <a:pt x="2409" y="73"/>
                  </a:cubicBezTo>
                  <a:cubicBezTo>
                    <a:pt x="2434" y="71"/>
                    <a:pt x="2447" y="57"/>
                    <a:pt x="2463" y="46"/>
                  </a:cubicBezTo>
                  <a:cubicBezTo>
                    <a:pt x="2465" y="40"/>
                    <a:pt x="2471" y="38"/>
                    <a:pt x="2478" y="37"/>
                  </a:cubicBezTo>
                  <a:cubicBezTo>
                    <a:pt x="2510" y="22"/>
                    <a:pt x="2552" y="17"/>
                    <a:pt x="2595" y="13"/>
                  </a:cubicBezTo>
                  <a:cubicBezTo>
                    <a:pt x="2600" y="17"/>
                    <a:pt x="2612" y="14"/>
                    <a:pt x="2616" y="19"/>
                  </a:cubicBezTo>
                  <a:cubicBezTo>
                    <a:pt x="2639" y="40"/>
                    <a:pt x="2703" y="74"/>
                    <a:pt x="2751" y="64"/>
                  </a:cubicBezTo>
                  <a:cubicBezTo>
                    <a:pt x="2777" y="59"/>
                    <a:pt x="2796" y="34"/>
                    <a:pt x="2823" y="25"/>
                  </a:cubicBezTo>
                  <a:cubicBezTo>
                    <a:pt x="2897" y="0"/>
                    <a:pt x="2937" y="25"/>
                    <a:pt x="2994" y="55"/>
                  </a:cubicBezTo>
                  <a:cubicBezTo>
                    <a:pt x="2992" y="217"/>
                    <a:pt x="2998" y="387"/>
                    <a:pt x="2991" y="544"/>
                  </a:cubicBezTo>
                  <a:cubicBezTo>
                    <a:pt x="2501" y="544"/>
                    <a:pt x="2011" y="544"/>
                    <a:pt x="1521" y="544"/>
                  </a:cubicBezTo>
                  <a:cubicBezTo>
                    <a:pt x="1221" y="539"/>
                    <a:pt x="900" y="539"/>
                    <a:pt x="600" y="544"/>
                  </a:cubicBezTo>
                  <a:cubicBezTo>
                    <a:pt x="485" y="544"/>
                    <a:pt x="370" y="544"/>
                    <a:pt x="255" y="544"/>
                  </a:cubicBezTo>
                  <a:cubicBezTo>
                    <a:pt x="207" y="537"/>
                    <a:pt x="146" y="543"/>
                    <a:pt x="93" y="541"/>
                  </a:cubicBezTo>
                  <a:cubicBezTo>
                    <a:pt x="62" y="541"/>
                    <a:pt x="31" y="541"/>
                    <a:pt x="0" y="541"/>
                  </a:cubicBezTo>
                  <a:cubicBezTo>
                    <a:pt x="0" y="371"/>
                    <a:pt x="0" y="201"/>
                    <a:pt x="0" y="31"/>
                  </a:cubicBezTo>
                  <a:cubicBezTo>
                    <a:pt x="10" y="31"/>
                    <a:pt x="20" y="31"/>
                    <a:pt x="30" y="31"/>
                  </a:cubicBezTo>
                  <a:cubicBezTo>
                    <a:pt x="57" y="36"/>
                    <a:pt x="66" y="59"/>
                    <a:pt x="99" y="58"/>
                  </a:cubicBezTo>
                  <a:cubicBezTo>
                    <a:pt x="105" y="63"/>
                    <a:pt x="132" y="63"/>
                    <a:pt x="138" y="58"/>
                  </a:cubicBezTo>
                  <a:cubicBezTo>
                    <a:pt x="166" y="50"/>
                    <a:pt x="182" y="30"/>
                    <a:pt x="219" y="31"/>
                  </a:cubicBezTo>
                  <a:cubicBezTo>
                    <a:pt x="230" y="31"/>
                    <a:pt x="241" y="31"/>
                    <a:pt x="252" y="31"/>
                  </a:cubicBezTo>
                  <a:cubicBezTo>
                    <a:pt x="289" y="42"/>
                    <a:pt x="315" y="67"/>
                    <a:pt x="357" y="64"/>
                  </a:cubicBezTo>
                  <a:cubicBezTo>
                    <a:pt x="391" y="62"/>
                    <a:pt x="417" y="35"/>
                    <a:pt x="453" y="37"/>
                  </a:cubicBezTo>
                  <a:cubicBezTo>
                    <a:pt x="469" y="38"/>
                    <a:pt x="490" y="34"/>
                    <a:pt x="501" y="40"/>
                  </a:cubicBezTo>
                  <a:cubicBezTo>
                    <a:pt x="523" y="55"/>
                    <a:pt x="546" y="69"/>
                    <a:pt x="582" y="70"/>
                  </a:cubicBezTo>
                  <a:cubicBezTo>
                    <a:pt x="585" y="75"/>
                    <a:pt x="609" y="75"/>
                    <a:pt x="612" y="70"/>
                  </a:cubicBezTo>
                  <a:cubicBezTo>
                    <a:pt x="655" y="64"/>
                    <a:pt x="696" y="35"/>
                    <a:pt x="744" y="37"/>
                  </a:cubicBezTo>
                  <a:cubicBezTo>
                    <a:pt x="779" y="39"/>
                    <a:pt x="814" y="63"/>
                    <a:pt x="849" y="67"/>
                  </a:cubicBezTo>
                  <a:cubicBezTo>
                    <a:pt x="914" y="74"/>
                    <a:pt x="962" y="38"/>
                    <a:pt x="1017" y="40"/>
                  </a:cubicBezTo>
                  <a:cubicBezTo>
                    <a:pt x="1053" y="41"/>
                    <a:pt x="1085" y="68"/>
                    <a:pt x="1119" y="70"/>
                  </a:cubicBezTo>
                  <a:cubicBezTo>
                    <a:pt x="1173" y="73"/>
                    <a:pt x="1205" y="30"/>
                    <a:pt x="1254" y="28"/>
                  </a:cubicBezTo>
                  <a:cubicBezTo>
                    <a:pt x="1279" y="28"/>
                    <a:pt x="1305" y="27"/>
                    <a:pt x="1326" y="31"/>
                  </a:cubicBezTo>
                  <a:cubicBezTo>
                    <a:pt x="1349" y="42"/>
                    <a:pt x="1374" y="67"/>
                    <a:pt x="1401" y="64"/>
                  </a:cubicBezTo>
                  <a:cubicBezTo>
                    <a:pt x="1403" y="65"/>
                    <a:pt x="1407" y="64"/>
                    <a:pt x="1407" y="67"/>
                  </a:cubicBezTo>
                  <a:cubicBezTo>
                    <a:pt x="1448" y="82"/>
                    <a:pt x="1502" y="69"/>
                    <a:pt x="1524" y="46"/>
                  </a:cubicBezTo>
                  <a:cubicBezTo>
                    <a:pt x="1527" y="41"/>
                    <a:pt x="1535" y="41"/>
                    <a:pt x="1539" y="37"/>
                  </a:cubicBezTo>
                  <a:cubicBezTo>
                    <a:pt x="1562" y="34"/>
                    <a:pt x="1591" y="20"/>
                    <a:pt x="1617" y="25"/>
                  </a:cubicBezTo>
                  <a:cubicBezTo>
                    <a:pt x="1653" y="32"/>
                    <a:pt x="1678" y="71"/>
                    <a:pt x="1728" y="64"/>
                  </a:cubicBezTo>
                  <a:cubicBezTo>
                    <a:pt x="1732" y="69"/>
                    <a:pt x="1757" y="69"/>
                    <a:pt x="1761" y="64"/>
                  </a:cubicBezTo>
                  <a:cubicBezTo>
                    <a:pt x="1803" y="50"/>
                    <a:pt x="1830" y="20"/>
                    <a:pt x="1872" y="19"/>
                  </a:cubicBezTo>
                  <a:cubicBezTo>
                    <a:pt x="1921" y="18"/>
                    <a:pt x="1956" y="58"/>
                    <a:pt x="2013" y="64"/>
                  </a:cubicBezTo>
                  <a:cubicBezTo>
                    <a:pt x="2016" y="69"/>
                    <a:pt x="2040" y="69"/>
                    <a:pt x="2043" y="64"/>
                  </a:cubicBezTo>
                  <a:cubicBezTo>
                    <a:pt x="2062" y="62"/>
                    <a:pt x="2088" y="51"/>
                    <a:pt x="2091" y="43"/>
                  </a:cubicBezTo>
                  <a:cubicBezTo>
                    <a:pt x="2109" y="36"/>
                    <a:pt x="2123" y="25"/>
                    <a:pt x="2142" y="19"/>
                  </a:cubicBezTo>
                  <a:cubicBezTo>
                    <a:pt x="2155" y="17"/>
                    <a:pt x="2166" y="13"/>
                    <a:pt x="2181" y="13"/>
                  </a:cubicBezTo>
                  <a:cubicBezTo>
                    <a:pt x="2193" y="11"/>
                    <a:pt x="2213" y="17"/>
                    <a:pt x="2220" y="10"/>
                  </a:cubicBezTo>
                  <a:cubicBezTo>
                    <a:pt x="2224" y="11"/>
                    <a:pt x="2231" y="9"/>
                    <a:pt x="2232" y="13"/>
                  </a:cubicBezTo>
                  <a:close/>
                </a:path>
              </a:pathLst>
            </a:custGeom>
            <a:solidFill>
              <a:srgbClr val="5FC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4" name="Freeform 399"/>
            <p:cNvSpPr/>
            <p:nvPr/>
          </p:nvSpPr>
          <p:spPr bwMode="auto">
            <a:xfrm>
              <a:off x="-8620125" y="2820988"/>
              <a:ext cx="2373313" cy="165100"/>
            </a:xfrm>
            <a:custGeom>
              <a:avLst/>
              <a:gdLst>
                <a:gd name="T0" fmla="*/ 753 w 795"/>
                <a:gd name="T1" fmla="*/ 9 h 55"/>
                <a:gd name="T2" fmla="*/ 618 w 795"/>
                <a:gd name="T3" fmla="*/ 51 h 55"/>
                <a:gd name="T4" fmla="*/ 516 w 795"/>
                <a:gd name="T5" fmla="*/ 21 h 55"/>
                <a:gd name="T6" fmla="*/ 348 w 795"/>
                <a:gd name="T7" fmla="*/ 48 h 55"/>
                <a:gd name="T8" fmla="*/ 243 w 795"/>
                <a:gd name="T9" fmla="*/ 18 h 55"/>
                <a:gd name="T10" fmla="*/ 111 w 795"/>
                <a:gd name="T11" fmla="*/ 51 h 55"/>
                <a:gd name="T12" fmla="*/ 81 w 795"/>
                <a:gd name="T13" fmla="*/ 51 h 55"/>
                <a:gd name="T14" fmla="*/ 0 w 795"/>
                <a:gd name="T15" fmla="*/ 21 h 55"/>
                <a:gd name="T16" fmla="*/ 0 w 795"/>
                <a:gd name="T17" fmla="*/ 18 h 55"/>
                <a:gd name="T18" fmla="*/ 69 w 795"/>
                <a:gd name="T19" fmla="*/ 45 h 55"/>
                <a:gd name="T20" fmla="*/ 99 w 795"/>
                <a:gd name="T21" fmla="*/ 45 h 55"/>
                <a:gd name="T22" fmla="*/ 198 w 795"/>
                <a:gd name="T23" fmla="*/ 15 h 55"/>
                <a:gd name="T24" fmla="*/ 249 w 795"/>
                <a:gd name="T25" fmla="*/ 15 h 55"/>
                <a:gd name="T26" fmla="*/ 336 w 795"/>
                <a:gd name="T27" fmla="*/ 39 h 55"/>
                <a:gd name="T28" fmla="*/ 390 w 795"/>
                <a:gd name="T29" fmla="*/ 39 h 55"/>
                <a:gd name="T30" fmla="*/ 531 w 795"/>
                <a:gd name="T31" fmla="*/ 15 h 55"/>
                <a:gd name="T32" fmla="*/ 612 w 795"/>
                <a:gd name="T33" fmla="*/ 42 h 55"/>
                <a:gd name="T34" fmla="*/ 747 w 795"/>
                <a:gd name="T35" fmla="*/ 3 h 55"/>
                <a:gd name="T36" fmla="*/ 777 w 795"/>
                <a:gd name="T37" fmla="*/ 3 h 55"/>
                <a:gd name="T38" fmla="*/ 795 w 795"/>
                <a:gd name="T39" fmla="*/ 3 h 55"/>
                <a:gd name="T40" fmla="*/ 753 w 795"/>
                <a:gd name="T4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5" h="55">
                  <a:moveTo>
                    <a:pt x="753" y="9"/>
                  </a:moveTo>
                  <a:cubicBezTo>
                    <a:pt x="704" y="11"/>
                    <a:pt x="672" y="54"/>
                    <a:pt x="618" y="51"/>
                  </a:cubicBezTo>
                  <a:cubicBezTo>
                    <a:pt x="584" y="49"/>
                    <a:pt x="552" y="22"/>
                    <a:pt x="516" y="21"/>
                  </a:cubicBezTo>
                  <a:cubicBezTo>
                    <a:pt x="461" y="19"/>
                    <a:pt x="413" y="55"/>
                    <a:pt x="348" y="48"/>
                  </a:cubicBezTo>
                  <a:cubicBezTo>
                    <a:pt x="313" y="44"/>
                    <a:pt x="278" y="20"/>
                    <a:pt x="243" y="18"/>
                  </a:cubicBezTo>
                  <a:cubicBezTo>
                    <a:pt x="195" y="16"/>
                    <a:pt x="154" y="45"/>
                    <a:pt x="111" y="51"/>
                  </a:cubicBezTo>
                  <a:cubicBezTo>
                    <a:pt x="101" y="51"/>
                    <a:pt x="91" y="51"/>
                    <a:pt x="81" y="51"/>
                  </a:cubicBezTo>
                  <a:cubicBezTo>
                    <a:pt x="45" y="50"/>
                    <a:pt x="22" y="36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30" y="20"/>
                    <a:pt x="38" y="44"/>
                    <a:pt x="69" y="45"/>
                  </a:cubicBezTo>
                  <a:cubicBezTo>
                    <a:pt x="72" y="50"/>
                    <a:pt x="96" y="50"/>
                    <a:pt x="99" y="45"/>
                  </a:cubicBezTo>
                  <a:cubicBezTo>
                    <a:pt x="141" y="44"/>
                    <a:pt x="164" y="24"/>
                    <a:pt x="198" y="15"/>
                  </a:cubicBezTo>
                  <a:cubicBezTo>
                    <a:pt x="215" y="15"/>
                    <a:pt x="232" y="15"/>
                    <a:pt x="249" y="15"/>
                  </a:cubicBezTo>
                  <a:cubicBezTo>
                    <a:pt x="285" y="16"/>
                    <a:pt x="305" y="33"/>
                    <a:pt x="336" y="39"/>
                  </a:cubicBezTo>
                  <a:cubicBezTo>
                    <a:pt x="347" y="44"/>
                    <a:pt x="379" y="44"/>
                    <a:pt x="390" y="39"/>
                  </a:cubicBezTo>
                  <a:cubicBezTo>
                    <a:pt x="446" y="40"/>
                    <a:pt x="480" y="8"/>
                    <a:pt x="531" y="15"/>
                  </a:cubicBezTo>
                  <a:cubicBezTo>
                    <a:pt x="560" y="19"/>
                    <a:pt x="584" y="41"/>
                    <a:pt x="612" y="42"/>
                  </a:cubicBezTo>
                  <a:cubicBezTo>
                    <a:pt x="662" y="43"/>
                    <a:pt x="695" y="7"/>
                    <a:pt x="747" y="3"/>
                  </a:cubicBezTo>
                  <a:cubicBezTo>
                    <a:pt x="757" y="3"/>
                    <a:pt x="767" y="3"/>
                    <a:pt x="777" y="3"/>
                  </a:cubicBezTo>
                  <a:cubicBezTo>
                    <a:pt x="783" y="3"/>
                    <a:pt x="789" y="3"/>
                    <a:pt x="795" y="3"/>
                  </a:cubicBezTo>
                  <a:cubicBezTo>
                    <a:pt x="788" y="12"/>
                    <a:pt x="760" y="0"/>
                    <a:pt x="753" y="9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5" name="Freeform 400"/>
            <p:cNvSpPr/>
            <p:nvPr/>
          </p:nvSpPr>
          <p:spPr bwMode="auto">
            <a:xfrm>
              <a:off x="-6372225" y="2820988"/>
              <a:ext cx="233363" cy="36513"/>
            </a:xfrm>
            <a:custGeom>
              <a:avLst/>
              <a:gdLst>
                <a:gd name="T0" fmla="*/ 42 w 78"/>
                <a:gd name="T1" fmla="*/ 3 h 12"/>
                <a:gd name="T2" fmla="*/ 78 w 78"/>
                <a:gd name="T3" fmla="*/ 12 h 12"/>
                <a:gd name="T4" fmla="*/ 72 w 78"/>
                <a:gd name="T5" fmla="*/ 12 h 12"/>
                <a:gd name="T6" fmla="*/ 0 w 78"/>
                <a:gd name="T7" fmla="*/ 9 h 12"/>
                <a:gd name="T8" fmla="*/ 42 w 78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2">
                  <a:moveTo>
                    <a:pt x="42" y="3"/>
                  </a:moveTo>
                  <a:cubicBezTo>
                    <a:pt x="53" y="7"/>
                    <a:pt x="69" y="6"/>
                    <a:pt x="78" y="12"/>
                  </a:cubicBezTo>
                  <a:cubicBezTo>
                    <a:pt x="76" y="12"/>
                    <a:pt x="74" y="12"/>
                    <a:pt x="72" y="12"/>
                  </a:cubicBezTo>
                  <a:cubicBezTo>
                    <a:pt x="51" y="8"/>
                    <a:pt x="25" y="9"/>
                    <a:pt x="0" y="9"/>
                  </a:cubicBezTo>
                  <a:cubicBezTo>
                    <a:pt x="7" y="0"/>
                    <a:pt x="35" y="12"/>
                    <a:pt x="42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401"/>
            <p:cNvSpPr/>
            <p:nvPr/>
          </p:nvSpPr>
          <p:spPr bwMode="auto">
            <a:xfrm>
              <a:off x="-8027988" y="2851150"/>
              <a:ext cx="152400" cy="14288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7" name="Freeform 404"/>
            <p:cNvSpPr/>
            <p:nvPr/>
          </p:nvSpPr>
          <p:spPr bwMode="auto">
            <a:xfrm>
              <a:off x="-5915025" y="2901950"/>
              <a:ext cx="349250" cy="107950"/>
            </a:xfrm>
            <a:custGeom>
              <a:avLst/>
              <a:gdLst>
                <a:gd name="T0" fmla="*/ 0 w 117"/>
                <a:gd name="T1" fmla="*/ 21 h 36"/>
                <a:gd name="T2" fmla="*/ 117 w 117"/>
                <a:gd name="T3" fmla="*/ 0 h 36"/>
                <a:gd name="T4" fmla="*/ 0 w 117"/>
                <a:gd name="T5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36">
                  <a:moveTo>
                    <a:pt x="0" y="21"/>
                  </a:moveTo>
                  <a:cubicBezTo>
                    <a:pt x="49" y="24"/>
                    <a:pt x="84" y="13"/>
                    <a:pt x="117" y="0"/>
                  </a:cubicBezTo>
                  <a:cubicBezTo>
                    <a:pt x="95" y="23"/>
                    <a:pt x="41" y="36"/>
                    <a:pt x="0" y="2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8" name="Freeform 405"/>
            <p:cNvSpPr/>
            <p:nvPr/>
          </p:nvSpPr>
          <p:spPr bwMode="auto">
            <a:xfrm>
              <a:off x="-4141788" y="2928938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406"/>
            <p:cNvSpPr/>
            <p:nvPr/>
          </p:nvSpPr>
          <p:spPr bwMode="auto">
            <a:xfrm>
              <a:off x="-10163175" y="2982913"/>
              <a:ext cx="20638" cy="106363"/>
            </a:xfrm>
            <a:custGeom>
              <a:avLst/>
              <a:gdLst>
                <a:gd name="T0" fmla="*/ 4 w 7"/>
                <a:gd name="T1" fmla="*/ 36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0" name="Freeform 410"/>
            <p:cNvSpPr/>
            <p:nvPr/>
          </p:nvSpPr>
          <p:spPr bwMode="auto">
            <a:xfrm>
              <a:off x="-10150475" y="3295650"/>
              <a:ext cx="7938" cy="1093788"/>
            </a:xfrm>
            <a:custGeom>
              <a:avLst/>
              <a:gdLst>
                <a:gd name="T0" fmla="*/ 3 w 3"/>
                <a:gd name="T1" fmla="*/ 0 h 366"/>
                <a:gd name="T2" fmla="*/ 3 w 3"/>
                <a:gd name="T3" fmla="*/ 366 h 366"/>
                <a:gd name="T4" fmla="*/ 0 w 3"/>
                <a:gd name="T5" fmla="*/ 366 h 366"/>
                <a:gd name="T6" fmla="*/ 0 w 3"/>
                <a:gd name="T7" fmla="*/ 0 h 366"/>
                <a:gd name="T8" fmla="*/ 3 w 3"/>
                <a:gd name="T9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6">
                  <a:moveTo>
                    <a:pt x="3" y="0"/>
                  </a:moveTo>
                  <a:cubicBezTo>
                    <a:pt x="3" y="122"/>
                    <a:pt x="3" y="244"/>
                    <a:pt x="3" y="366"/>
                  </a:cubicBezTo>
                  <a:cubicBezTo>
                    <a:pt x="2" y="366"/>
                    <a:pt x="1" y="366"/>
                    <a:pt x="0" y="366"/>
                  </a:cubicBezTo>
                  <a:cubicBezTo>
                    <a:pt x="0" y="244"/>
                    <a:pt x="0" y="1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1" name="Freeform 411"/>
            <p:cNvSpPr/>
            <p:nvPr/>
          </p:nvSpPr>
          <p:spPr bwMode="auto">
            <a:xfrm>
              <a:off x="-1158875" y="2874963"/>
              <a:ext cx="44450" cy="1684338"/>
            </a:xfrm>
            <a:custGeom>
              <a:avLst/>
              <a:gdLst>
                <a:gd name="T0" fmla="*/ 3 w 15"/>
                <a:gd name="T1" fmla="*/ 516 h 564"/>
                <a:gd name="T2" fmla="*/ 3 w 15"/>
                <a:gd name="T3" fmla="*/ 507 h 564"/>
                <a:gd name="T4" fmla="*/ 3 w 15"/>
                <a:gd name="T5" fmla="*/ 408 h 564"/>
                <a:gd name="T6" fmla="*/ 3 w 15"/>
                <a:gd name="T7" fmla="*/ 114 h 564"/>
                <a:gd name="T8" fmla="*/ 3 w 15"/>
                <a:gd name="T9" fmla="*/ 60 h 564"/>
                <a:gd name="T10" fmla="*/ 0 w 15"/>
                <a:gd name="T11" fmla="*/ 0 h 564"/>
                <a:gd name="T12" fmla="*/ 15 w 15"/>
                <a:gd name="T13" fmla="*/ 9 h 564"/>
                <a:gd name="T14" fmla="*/ 15 w 15"/>
                <a:gd name="T15" fmla="*/ 564 h 564"/>
                <a:gd name="T16" fmla="*/ 3 w 15"/>
                <a:gd name="T17" fmla="*/ 564 h 564"/>
                <a:gd name="T18" fmla="*/ 3 w 15"/>
                <a:gd name="T19" fmla="*/ 516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64">
                  <a:moveTo>
                    <a:pt x="3" y="516"/>
                  </a:moveTo>
                  <a:cubicBezTo>
                    <a:pt x="7" y="512"/>
                    <a:pt x="12" y="510"/>
                    <a:pt x="3" y="507"/>
                  </a:cubicBezTo>
                  <a:cubicBezTo>
                    <a:pt x="3" y="474"/>
                    <a:pt x="3" y="441"/>
                    <a:pt x="3" y="408"/>
                  </a:cubicBezTo>
                  <a:cubicBezTo>
                    <a:pt x="3" y="310"/>
                    <a:pt x="3" y="212"/>
                    <a:pt x="3" y="114"/>
                  </a:cubicBezTo>
                  <a:cubicBezTo>
                    <a:pt x="8" y="103"/>
                    <a:pt x="8" y="71"/>
                    <a:pt x="3" y="60"/>
                  </a:cubicBezTo>
                  <a:cubicBezTo>
                    <a:pt x="2" y="29"/>
                    <a:pt x="5" y="18"/>
                    <a:pt x="0" y="0"/>
                  </a:cubicBezTo>
                  <a:cubicBezTo>
                    <a:pt x="6" y="2"/>
                    <a:pt x="10" y="6"/>
                    <a:pt x="15" y="9"/>
                  </a:cubicBezTo>
                  <a:cubicBezTo>
                    <a:pt x="15" y="194"/>
                    <a:pt x="15" y="379"/>
                    <a:pt x="15" y="564"/>
                  </a:cubicBezTo>
                  <a:cubicBezTo>
                    <a:pt x="11" y="564"/>
                    <a:pt x="7" y="564"/>
                    <a:pt x="3" y="564"/>
                  </a:cubicBezTo>
                  <a:cubicBezTo>
                    <a:pt x="3" y="548"/>
                    <a:pt x="3" y="532"/>
                    <a:pt x="3" y="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412"/>
            <p:cNvSpPr/>
            <p:nvPr/>
          </p:nvSpPr>
          <p:spPr bwMode="auto">
            <a:xfrm>
              <a:off x="-10231438" y="4416425"/>
              <a:ext cx="88900" cy="134938"/>
            </a:xfrm>
            <a:custGeom>
              <a:avLst/>
              <a:gdLst>
                <a:gd name="T0" fmla="*/ 0 w 30"/>
                <a:gd name="T1" fmla="*/ 0 h 45"/>
                <a:gd name="T2" fmla="*/ 30 w 30"/>
                <a:gd name="T3" fmla="*/ 0 h 45"/>
                <a:gd name="T4" fmla="*/ 30 w 30"/>
                <a:gd name="T5" fmla="*/ 45 h 45"/>
                <a:gd name="T6" fmla="*/ 0 w 30"/>
                <a:gd name="T7" fmla="*/ 45 h 45"/>
                <a:gd name="T8" fmla="*/ 0 w 30"/>
                <a:gd name="T9" fmla="*/ 3 h 45"/>
                <a:gd name="T10" fmla="*/ 0 w 30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5"/>
                    <a:pt x="30" y="30"/>
                    <a:pt x="30" y="45"/>
                  </a:cubicBezTo>
                  <a:cubicBezTo>
                    <a:pt x="20" y="45"/>
                    <a:pt x="10" y="45"/>
                    <a:pt x="0" y="45"/>
                  </a:cubicBezTo>
                  <a:cubicBezTo>
                    <a:pt x="0" y="31"/>
                    <a:pt x="0" y="1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3" name="Freeform 413"/>
            <p:cNvSpPr/>
            <p:nvPr/>
          </p:nvSpPr>
          <p:spPr bwMode="auto">
            <a:xfrm>
              <a:off x="-10115550" y="4416425"/>
              <a:ext cx="8958263" cy="142875"/>
            </a:xfrm>
            <a:custGeom>
              <a:avLst/>
              <a:gdLst>
                <a:gd name="T0" fmla="*/ 2994 w 3001"/>
                <a:gd name="T1" fmla="*/ 0 h 48"/>
                <a:gd name="T2" fmla="*/ 2997 w 3001"/>
                <a:gd name="T3" fmla="*/ 48 h 48"/>
                <a:gd name="T4" fmla="*/ 1614 w 3001"/>
                <a:gd name="T5" fmla="*/ 48 h 48"/>
                <a:gd name="T6" fmla="*/ 0 w 3001"/>
                <a:gd name="T7" fmla="*/ 45 h 48"/>
                <a:gd name="T8" fmla="*/ 0 w 3001"/>
                <a:gd name="T9" fmla="*/ 0 h 48"/>
                <a:gd name="T10" fmla="*/ 195 w 3001"/>
                <a:gd name="T11" fmla="*/ 0 h 48"/>
                <a:gd name="T12" fmla="*/ 237 w 3001"/>
                <a:gd name="T13" fmla="*/ 0 h 48"/>
                <a:gd name="T14" fmla="*/ 1533 w 3001"/>
                <a:gd name="T15" fmla="*/ 0 h 48"/>
                <a:gd name="T16" fmla="*/ 1608 w 3001"/>
                <a:gd name="T17" fmla="*/ 0 h 48"/>
                <a:gd name="T18" fmla="*/ 2994 w 3001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01" h="48">
                  <a:moveTo>
                    <a:pt x="2994" y="0"/>
                  </a:moveTo>
                  <a:cubicBezTo>
                    <a:pt x="3001" y="10"/>
                    <a:pt x="2995" y="33"/>
                    <a:pt x="2997" y="48"/>
                  </a:cubicBezTo>
                  <a:cubicBezTo>
                    <a:pt x="2536" y="48"/>
                    <a:pt x="2075" y="48"/>
                    <a:pt x="1614" y="48"/>
                  </a:cubicBezTo>
                  <a:cubicBezTo>
                    <a:pt x="1082" y="41"/>
                    <a:pt x="537" y="4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65" y="0"/>
                    <a:pt x="130" y="0"/>
                    <a:pt x="195" y="0"/>
                  </a:cubicBezTo>
                  <a:cubicBezTo>
                    <a:pt x="209" y="0"/>
                    <a:pt x="223" y="0"/>
                    <a:pt x="237" y="0"/>
                  </a:cubicBezTo>
                  <a:cubicBezTo>
                    <a:pt x="669" y="0"/>
                    <a:pt x="1101" y="0"/>
                    <a:pt x="1533" y="0"/>
                  </a:cubicBezTo>
                  <a:cubicBezTo>
                    <a:pt x="1558" y="0"/>
                    <a:pt x="1583" y="0"/>
                    <a:pt x="1608" y="0"/>
                  </a:cubicBezTo>
                  <a:cubicBezTo>
                    <a:pt x="2070" y="0"/>
                    <a:pt x="2532" y="0"/>
                    <a:pt x="2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4" name="Freeform 416"/>
            <p:cNvSpPr/>
            <p:nvPr/>
          </p:nvSpPr>
          <p:spPr bwMode="auto">
            <a:xfrm>
              <a:off x="-5046663" y="2928938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417"/>
            <p:cNvSpPr/>
            <p:nvPr/>
          </p:nvSpPr>
          <p:spPr bwMode="auto">
            <a:xfrm>
              <a:off x="-8824913" y="2841625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6" name="Freeform 418"/>
            <p:cNvSpPr/>
            <p:nvPr/>
          </p:nvSpPr>
          <p:spPr bwMode="auto">
            <a:xfrm>
              <a:off x="-3094038" y="2963863"/>
              <a:ext cx="134938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7" name="Freeform 419"/>
            <p:cNvSpPr/>
            <p:nvPr/>
          </p:nvSpPr>
          <p:spPr bwMode="auto">
            <a:xfrm>
              <a:off x="-7616825" y="2936875"/>
              <a:ext cx="161925" cy="15875"/>
            </a:xfrm>
            <a:custGeom>
              <a:avLst/>
              <a:gdLst>
                <a:gd name="T0" fmla="*/ 0 w 54"/>
                <a:gd name="T1" fmla="*/ 0 h 5"/>
                <a:gd name="T2" fmla="*/ 54 w 54"/>
                <a:gd name="T3" fmla="*/ 0 h 5"/>
                <a:gd name="T4" fmla="*/ 0 w 5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8" name="组合 1077"/>
          <p:cNvGrpSpPr/>
          <p:nvPr/>
        </p:nvGrpSpPr>
        <p:grpSpPr>
          <a:xfrm>
            <a:off x="-430131" y="2562498"/>
            <a:ext cx="20206905" cy="4399458"/>
            <a:chOff x="-10258425" y="2705100"/>
            <a:chExt cx="9144000" cy="2060575"/>
          </a:xfrm>
          <a:effectLst>
            <a:outerShdw blurRad="127000" dist="63500" dir="21594000" sx="101000" sy="101000" algn="bl" rotWithShape="0">
              <a:prstClr val="black">
                <a:alpha val="73000"/>
              </a:prstClr>
            </a:outerShdw>
          </a:effectLst>
        </p:grpSpPr>
        <p:sp>
          <p:nvSpPr>
            <p:cNvPr id="1079" name="Freeform 349"/>
            <p:cNvSpPr/>
            <p:nvPr/>
          </p:nvSpPr>
          <p:spPr bwMode="auto">
            <a:xfrm>
              <a:off x="-2574925" y="2779713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-6389688" y="2814638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-9461500" y="2841625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2" name="Freeform 353"/>
            <p:cNvSpPr/>
            <p:nvPr/>
          </p:nvSpPr>
          <p:spPr bwMode="auto">
            <a:xfrm>
              <a:off x="-7553325" y="2911475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BDE3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3" name="Freeform 354"/>
            <p:cNvSpPr/>
            <p:nvPr/>
          </p:nvSpPr>
          <p:spPr bwMode="auto">
            <a:xfrm>
              <a:off x="-9820275" y="2936875"/>
              <a:ext cx="117475" cy="15875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355"/>
            <p:cNvSpPr/>
            <p:nvPr/>
          </p:nvSpPr>
          <p:spPr bwMode="auto">
            <a:xfrm>
              <a:off x="-8413750" y="2955925"/>
              <a:ext cx="88900" cy="14288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5" name="Freeform 356"/>
            <p:cNvSpPr/>
            <p:nvPr/>
          </p:nvSpPr>
          <p:spPr bwMode="auto">
            <a:xfrm>
              <a:off x="-4956175" y="2955925"/>
              <a:ext cx="98425" cy="14288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6" name="Freeform 357"/>
            <p:cNvSpPr/>
            <p:nvPr/>
          </p:nvSpPr>
          <p:spPr bwMode="auto">
            <a:xfrm>
              <a:off x="-4105275" y="2955925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358"/>
            <p:cNvSpPr/>
            <p:nvPr/>
          </p:nvSpPr>
          <p:spPr bwMode="auto">
            <a:xfrm>
              <a:off x="-8377238" y="2973388"/>
              <a:ext cx="88900" cy="14288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8" name="Freeform 359"/>
            <p:cNvSpPr/>
            <p:nvPr/>
          </p:nvSpPr>
          <p:spPr bwMode="auto">
            <a:xfrm>
              <a:off x="-3049588" y="2982913"/>
              <a:ext cx="125413" cy="14288"/>
            </a:xfrm>
            <a:custGeom>
              <a:avLst/>
              <a:gdLst>
                <a:gd name="T0" fmla="*/ 42 w 42"/>
                <a:gd name="T1" fmla="*/ 0 h 5"/>
                <a:gd name="T2" fmla="*/ 0 w 42"/>
                <a:gd name="T3" fmla="*/ 0 h 5"/>
                <a:gd name="T4" fmla="*/ 42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9" name="Freeform 360"/>
            <p:cNvSpPr/>
            <p:nvPr/>
          </p:nvSpPr>
          <p:spPr bwMode="auto">
            <a:xfrm>
              <a:off x="-1150938" y="3054350"/>
              <a:ext cx="15875" cy="160338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361"/>
            <p:cNvSpPr/>
            <p:nvPr/>
          </p:nvSpPr>
          <p:spPr bwMode="auto">
            <a:xfrm>
              <a:off x="-10150475" y="3089275"/>
              <a:ext cx="7938" cy="206375"/>
            </a:xfrm>
            <a:custGeom>
              <a:avLst/>
              <a:gdLst>
                <a:gd name="T0" fmla="*/ 0 w 3"/>
                <a:gd name="T1" fmla="*/ 0 h 69"/>
                <a:gd name="T2" fmla="*/ 3 w 3"/>
                <a:gd name="T3" fmla="*/ 0 h 69"/>
                <a:gd name="T4" fmla="*/ 3 w 3"/>
                <a:gd name="T5" fmla="*/ 69 h 69"/>
                <a:gd name="T6" fmla="*/ 0 w 3"/>
                <a:gd name="T7" fmla="*/ 69 h 69"/>
                <a:gd name="T8" fmla="*/ 0 w 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3"/>
                    <a:pt x="3" y="46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1" name="Freeform 365"/>
            <p:cNvSpPr/>
            <p:nvPr/>
          </p:nvSpPr>
          <p:spPr bwMode="auto">
            <a:xfrm>
              <a:off x="-1165225" y="4094163"/>
              <a:ext cx="14288" cy="295275"/>
            </a:xfrm>
            <a:custGeom>
              <a:avLst/>
              <a:gdLst>
                <a:gd name="T0" fmla="*/ 5 w 5"/>
                <a:gd name="T1" fmla="*/ 0 h 99"/>
                <a:gd name="T2" fmla="*/ 5 w 5"/>
                <a:gd name="T3" fmla="*/ 99 h 99"/>
                <a:gd name="T4" fmla="*/ 5 w 5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9">
                  <a:moveTo>
                    <a:pt x="5" y="0"/>
                  </a:moveTo>
                  <a:cubicBezTo>
                    <a:pt x="5" y="33"/>
                    <a:pt x="5" y="66"/>
                    <a:pt x="5" y="99"/>
                  </a:cubicBezTo>
                  <a:cubicBezTo>
                    <a:pt x="0" y="73"/>
                    <a:pt x="0" y="26"/>
                    <a:pt x="5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2" name="Freeform 368"/>
            <p:cNvSpPr/>
            <p:nvPr/>
          </p:nvSpPr>
          <p:spPr bwMode="auto">
            <a:xfrm>
              <a:off x="-9837738" y="4368800"/>
              <a:ext cx="484188" cy="20638"/>
            </a:xfrm>
            <a:custGeom>
              <a:avLst/>
              <a:gdLst>
                <a:gd name="T0" fmla="*/ 0 w 162"/>
                <a:gd name="T1" fmla="*/ 7 h 7"/>
                <a:gd name="T2" fmla="*/ 0 w 162"/>
                <a:gd name="T3" fmla="*/ 4 h 7"/>
                <a:gd name="T4" fmla="*/ 162 w 162"/>
                <a:gd name="T5" fmla="*/ 7 h 7"/>
                <a:gd name="T6" fmla="*/ 0 w 16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3" y="6"/>
                    <a:pt x="114" y="0"/>
                    <a:pt x="162" y="7"/>
                  </a:cubicBezTo>
                  <a:cubicBezTo>
                    <a:pt x="108" y="7"/>
                    <a:pt x="54" y="7"/>
                    <a:pt x="0" y="7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369"/>
            <p:cNvSpPr/>
            <p:nvPr/>
          </p:nvSpPr>
          <p:spPr bwMode="auto">
            <a:xfrm>
              <a:off x="-8324850" y="4375150"/>
              <a:ext cx="2749550" cy="14288"/>
            </a:xfrm>
            <a:custGeom>
              <a:avLst/>
              <a:gdLst>
                <a:gd name="T0" fmla="*/ 0 w 921"/>
                <a:gd name="T1" fmla="*/ 5 h 5"/>
                <a:gd name="T2" fmla="*/ 921 w 921"/>
                <a:gd name="T3" fmla="*/ 5 h 5"/>
                <a:gd name="T4" fmla="*/ 0 w 92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1" h="5">
                  <a:moveTo>
                    <a:pt x="0" y="5"/>
                  </a:moveTo>
                  <a:cubicBezTo>
                    <a:pt x="300" y="0"/>
                    <a:pt x="621" y="0"/>
                    <a:pt x="921" y="5"/>
                  </a:cubicBezTo>
                  <a:cubicBezTo>
                    <a:pt x="614" y="5"/>
                    <a:pt x="307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4" name="Freeform 370"/>
            <p:cNvSpPr/>
            <p:nvPr/>
          </p:nvSpPr>
          <p:spPr bwMode="auto">
            <a:xfrm>
              <a:off x="-10231438" y="4402138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5" name="Freeform 371"/>
            <p:cNvSpPr/>
            <p:nvPr/>
          </p:nvSpPr>
          <p:spPr bwMode="auto">
            <a:xfrm>
              <a:off x="-10123488" y="4395788"/>
              <a:ext cx="590550" cy="20638"/>
            </a:xfrm>
            <a:custGeom>
              <a:avLst/>
              <a:gdLst>
                <a:gd name="T0" fmla="*/ 0 w 198"/>
                <a:gd name="T1" fmla="*/ 7 h 7"/>
                <a:gd name="T2" fmla="*/ 198 w 198"/>
                <a:gd name="T3" fmla="*/ 4 h 7"/>
                <a:gd name="T4" fmla="*/ 198 w 198"/>
                <a:gd name="T5" fmla="*/ 7 h 7"/>
                <a:gd name="T6" fmla="*/ 3 w 198"/>
                <a:gd name="T7" fmla="*/ 7 h 7"/>
                <a:gd name="T8" fmla="*/ 0 w 19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7">
                  <a:moveTo>
                    <a:pt x="0" y="7"/>
                  </a:moveTo>
                  <a:cubicBezTo>
                    <a:pt x="60" y="0"/>
                    <a:pt x="133" y="6"/>
                    <a:pt x="198" y="4"/>
                  </a:cubicBezTo>
                  <a:cubicBezTo>
                    <a:pt x="198" y="5"/>
                    <a:pt x="198" y="6"/>
                    <a:pt x="198" y="7"/>
                  </a:cubicBezTo>
                  <a:cubicBezTo>
                    <a:pt x="133" y="7"/>
                    <a:pt x="68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372"/>
            <p:cNvSpPr/>
            <p:nvPr/>
          </p:nvSpPr>
          <p:spPr bwMode="auto">
            <a:xfrm>
              <a:off x="-9532938" y="4406900"/>
              <a:ext cx="125413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7" name="Freeform 373"/>
            <p:cNvSpPr/>
            <p:nvPr/>
          </p:nvSpPr>
          <p:spPr bwMode="auto">
            <a:xfrm>
              <a:off x="-9407525" y="4406900"/>
              <a:ext cx="3868738" cy="9525"/>
            </a:xfrm>
            <a:custGeom>
              <a:avLst/>
              <a:gdLst>
                <a:gd name="T0" fmla="*/ 0 w 1296"/>
                <a:gd name="T1" fmla="*/ 3 h 3"/>
                <a:gd name="T2" fmla="*/ 0 w 1296"/>
                <a:gd name="T3" fmla="*/ 0 h 3"/>
                <a:gd name="T4" fmla="*/ 1296 w 1296"/>
                <a:gd name="T5" fmla="*/ 0 h 3"/>
                <a:gd name="T6" fmla="*/ 1296 w 1296"/>
                <a:gd name="T7" fmla="*/ 3 h 3"/>
                <a:gd name="T8" fmla="*/ 0 w 129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32" y="0"/>
                    <a:pt x="864" y="0"/>
                    <a:pt x="1296" y="0"/>
                  </a:cubicBezTo>
                  <a:cubicBezTo>
                    <a:pt x="1296" y="1"/>
                    <a:pt x="1296" y="2"/>
                    <a:pt x="1296" y="3"/>
                  </a:cubicBezTo>
                  <a:cubicBezTo>
                    <a:pt x="864" y="3"/>
                    <a:pt x="432" y="3"/>
                    <a:pt x="0" y="3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8" name="Freeform 374"/>
            <p:cNvSpPr/>
            <p:nvPr/>
          </p:nvSpPr>
          <p:spPr bwMode="auto">
            <a:xfrm>
              <a:off x="-5538788" y="4406900"/>
              <a:ext cx="223838" cy="9525"/>
            </a:xfrm>
            <a:custGeom>
              <a:avLst/>
              <a:gdLst>
                <a:gd name="T0" fmla="*/ 0 w 75"/>
                <a:gd name="T1" fmla="*/ 3 h 3"/>
                <a:gd name="T2" fmla="*/ 0 w 75"/>
                <a:gd name="T3" fmla="*/ 0 h 3"/>
                <a:gd name="T4" fmla="*/ 75 w 75"/>
                <a:gd name="T5" fmla="*/ 0 h 3"/>
                <a:gd name="T6" fmla="*/ 75 w 75"/>
                <a:gd name="T7" fmla="*/ 3 h 3"/>
                <a:gd name="T8" fmla="*/ 0 w 7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0" y="3"/>
                    <a:pt x="25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375"/>
            <p:cNvSpPr/>
            <p:nvPr/>
          </p:nvSpPr>
          <p:spPr bwMode="auto">
            <a:xfrm>
              <a:off x="-5314950" y="4395788"/>
              <a:ext cx="4137025" cy="20638"/>
            </a:xfrm>
            <a:custGeom>
              <a:avLst/>
              <a:gdLst>
                <a:gd name="T0" fmla="*/ 0 w 1386"/>
                <a:gd name="T1" fmla="*/ 7 h 7"/>
                <a:gd name="T2" fmla="*/ 0 w 1386"/>
                <a:gd name="T3" fmla="*/ 4 h 7"/>
                <a:gd name="T4" fmla="*/ 1386 w 1386"/>
                <a:gd name="T5" fmla="*/ 7 h 7"/>
                <a:gd name="T6" fmla="*/ 0 w 138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1" y="6"/>
                    <a:pt x="930" y="0"/>
                    <a:pt x="1386" y="7"/>
                  </a:cubicBezTo>
                  <a:cubicBezTo>
                    <a:pt x="924" y="7"/>
                    <a:pt x="462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0" name="Freeform 377"/>
            <p:cNvSpPr/>
            <p:nvPr/>
          </p:nvSpPr>
          <p:spPr bwMode="auto">
            <a:xfrm>
              <a:off x="-10123488" y="4416425"/>
              <a:ext cx="7938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1" name="Freeform 378"/>
            <p:cNvSpPr/>
            <p:nvPr/>
          </p:nvSpPr>
          <p:spPr bwMode="auto">
            <a:xfrm>
              <a:off x="-1165225" y="4416425"/>
              <a:ext cx="14288" cy="142875"/>
            </a:xfrm>
            <a:custGeom>
              <a:avLst/>
              <a:gdLst>
                <a:gd name="T0" fmla="*/ 5 w 5"/>
                <a:gd name="T1" fmla="*/ 48 h 48"/>
                <a:gd name="T2" fmla="*/ 5 w 5"/>
                <a:gd name="T3" fmla="*/ 0 h 48"/>
                <a:gd name="T4" fmla="*/ 5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48"/>
                  </a:moveTo>
                  <a:cubicBezTo>
                    <a:pt x="0" y="39"/>
                    <a:pt x="0" y="9"/>
                    <a:pt x="5" y="0"/>
                  </a:cubicBezTo>
                  <a:cubicBezTo>
                    <a:pt x="5" y="16"/>
                    <a:pt x="5" y="32"/>
                    <a:pt x="5" y="48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381"/>
            <p:cNvSpPr/>
            <p:nvPr/>
          </p:nvSpPr>
          <p:spPr bwMode="auto">
            <a:xfrm>
              <a:off x="-10231438" y="2705100"/>
              <a:ext cx="9063038" cy="1684338"/>
            </a:xfrm>
            <a:custGeom>
              <a:avLst/>
              <a:gdLst>
                <a:gd name="T0" fmla="*/ 2205 w 3036"/>
                <a:gd name="T1" fmla="*/ 18 h 564"/>
                <a:gd name="T2" fmla="*/ 2424 w 3036"/>
                <a:gd name="T3" fmla="*/ 78 h 564"/>
                <a:gd name="T4" fmla="*/ 2619 w 3036"/>
                <a:gd name="T5" fmla="*/ 15 h 564"/>
                <a:gd name="T6" fmla="*/ 2880 w 3036"/>
                <a:gd name="T7" fmla="*/ 12 h 564"/>
                <a:gd name="T8" fmla="*/ 3036 w 3036"/>
                <a:gd name="T9" fmla="*/ 63 h 564"/>
                <a:gd name="T10" fmla="*/ 2751 w 3036"/>
                <a:gd name="T11" fmla="*/ 78 h 564"/>
                <a:gd name="T12" fmla="*/ 2634 w 3036"/>
                <a:gd name="T13" fmla="*/ 33 h 564"/>
                <a:gd name="T14" fmla="*/ 2565 w 3036"/>
                <a:gd name="T15" fmla="*/ 30 h 564"/>
                <a:gd name="T16" fmla="*/ 2502 w 3036"/>
                <a:gd name="T17" fmla="*/ 66 h 564"/>
                <a:gd name="T18" fmla="*/ 2391 w 3036"/>
                <a:gd name="T19" fmla="*/ 87 h 564"/>
                <a:gd name="T20" fmla="*/ 2259 w 3036"/>
                <a:gd name="T21" fmla="*/ 30 h 564"/>
                <a:gd name="T22" fmla="*/ 2181 w 3036"/>
                <a:gd name="T23" fmla="*/ 39 h 564"/>
                <a:gd name="T24" fmla="*/ 2079 w 3036"/>
                <a:gd name="T25" fmla="*/ 75 h 564"/>
                <a:gd name="T26" fmla="*/ 1923 w 3036"/>
                <a:gd name="T27" fmla="*/ 36 h 564"/>
                <a:gd name="T28" fmla="*/ 1779 w 3036"/>
                <a:gd name="T29" fmla="*/ 75 h 564"/>
                <a:gd name="T30" fmla="*/ 1578 w 3036"/>
                <a:gd name="T31" fmla="*/ 57 h 564"/>
                <a:gd name="T32" fmla="*/ 1446 w 3036"/>
                <a:gd name="T33" fmla="*/ 87 h 564"/>
                <a:gd name="T34" fmla="*/ 1371 w 3036"/>
                <a:gd name="T35" fmla="*/ 51 h 564"/>
                <a:gd name="T36" fmla="*/ 1317 w 3036"/>
                <a:gd name="T37" fmla="*/ 42 h 564"/>
                <a:gd name="T38" fmla="*/ 1152 w 3036"/>
                <a:gd name="T39" fmla="*/ 81 h 564"/>
                <a:gd name="T40" fmla="*/ 930 w 3036"/>
                <a:gd name="T41" fmla="*/ 78 h 564"/>
                <a:gd name="T42" fmla="*/ 789 w 3036"/>
                <a:gd name="T43" fmla="*/ 54 h 564"/>
                <a:gd name="T44" fmla="*/ 639 w 3036"/>
                <a:gd name="T45" fmla="*/ 84 h 564"/>
                <a:gd name="T46" fmla="*/ 540 w 3036"/>
                <a:gd name="T47" fmla="*/ 57 h 564"/>
                <a:gd name="T48" fmla="*/ 504 w 3036"/>
                <a:gd name="T49" fmla="*/ 51 h 564"/>
                <a:gd name="T50" fmla="*/ 372 w 3036"/>
                <a:gd name="T51" fmla="*/ 78 h 564"/>
                <a:gd name="T52" fmla="*/ 249 w 3036"/>
                <a:gd name="T53" fmla="*/ 45 h 564"/>
                <a:gd name="T54" fmla="*/ 39 w 3036"/>
                <a:gd name="T55" fmla="*/ 42 h 564"/>
                <a:gd name="T56" fmla="*/ 30 w 3036"/>
                <a:gd name="T57" fmla="*/ 93 h 564"/>
                <a:gd name="T58" fmla="*/ 27 w 3036"/>
                <a:gd name="T59" fmla="*/ 198 h 564"/>
                <a:gd name="T60" fmla="*/ 0 w 3036"/>
                <a:gd name="T61" fmla="*/ 564 h 564"/>
                <a:gd name="T62" fmla="*/ 3 w 3036"/>
                <a:gd name="T63" fmla="*/ 513 h 564"/>
                <a:gd name="T64" fmla="*/ 3 w 3036"/>
                <a:gd name="T65" fmla="*/ 453 h 564"/>
                <a:gd name="T66" fmla="*/ 6 w 3036"/>
                <a:gd name="T67" fmla="*/ 390 h 564"/>
                <a:gd name="T68" fmla="*/ 6 w 3036"/>
                <a:gd name="T69" fmla="*/ 330 h 564"/>
                <a:gd name="T70" fmla="*/ 9 w 3036"/>
                <a:gd name="T71" fmla="*/ 219 h 564"/>
                <a:gd name="T72" fmla="*/ 12 w 3036"/>
                <a:gd name="T73" fmla="*/ 156 h 564"/>
                <a:gd name="T74" fmla="*/ 48 w 3036"/>
                <a:gd name="T75" fmla="*/ 30 h 564"/>
                <a:gd name="T76" fmla="*/ 168 w 3036"/>
                <a:gd name="T77" fmla="*/ 60 h 564"/>
                <a:gd name="T78" fmla="*/ 300 w 3036"/>
                <a:gd name="T79" fmla="*/ 30 h 564"/>
                <a:gd name="T80" fmla="*/ 510 w 3036"/>
                <a:gd name="T81" fmla="*/ 36 h 564"/>
                <a:gd name="T82" fmla="*/ 750 w 3036"/>
                <a:gd name="T83" fmla="*/ 36 h 564"/>
                <a:gd name="T84" fmla="*/ 936 w 3036"/>
                <a:gd name="T85" fmla="*/ 69 h 564"/>
                <a:gd name="T86" fmla="*/ 1065 w 3036"/>
                <a:gd name="T87" fmla="*/ 39 h 564"/>
                <a:gd name="T88" fmla="*/ 1284 w 3036"/>
                <a:gd name="T89" fmla="*/ 24 h 564"/>
                <a:gd name="T90" fmla="*/ 1608 w 3036"/>
                <a:gd name="T91" fmla="*/ 27 h 564"/>
                <a:gd name="T92" fmla="*/ 1752 w 3036"/>
                <a:gd name="T93" fmla="*/ 57 h 564"/>
                <a:gd name="T94" fmla="*/ 1875 w 3036"/>
                <a:gd name="T95" fmla="*/ 21 h 564"/>
                <a:gd name="T96" fmla="*/ 2046 w 3036"/>
                <a:gd name="T97" fmla="*/ 6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36" h="564">
                  <a:moveTo>
                    <a:pt x="2079" y="63"/>
                  </a:moveTo>
                  <a:cubicBezTo>
                    <a:pt x="2129" y="56"/>
                    <a:pt x="2154" y="24"/>
                    <a:pt x="2205" y="18"/>
                  </a:cubicBezTo>
                  <a:cubicBezTo>
                    <a:pt x="2218" y="18"/>
                    <a:pt x="2231" y="18"/>
                    <a:pt x="2244" y="18"/>
                  </a:cubicBezTo>
                  <a:cubicBezTo>
                    <a:pt x="2320" y="15"/>
                    <a:pt x="2361" y="79"/>
                    <a:pt x="2424" y="78"/>
                  </a:cubicBezTo>
                  <a:cubicBezTo>
                    <a:pt x="2485" y="77"/>
                    <a:pt x="2514" y="14"/>
                    <a:pt x="2586" y="15"/>
                  </a:cubicBezTo>
                  <a:cubicBezTo>
                    <a:pt x="2597" y="15"/>
                    <a:pt x="2608" y="15"/>
                    <a:pt x="2619" y="15"/>
                  </a:cubicBezTo>
                  <a:cubicBezTo>
                    <a:pt x="2680" y="20"/>
                    <a:pt x="2704" y="58"/>
                    <a:pt x="2763" y="60"/>
                  </a:cubicBezTo>
                  <a:cubicBezTo>
                    <a:pt x="2809" y="61"/>
                    <a:pt x="2835" y="20"/>
                    <a:pt x="2880" y="12"/>
                  </a:cubicBezTo>
                  <a:cubicBezTo>
                    <a:pt x="2944" y="0"/>
                    <a:pt x="2989" y="27"/>
                    <a:pt x="3036" y="57"/>
                  </a:cubicBezTo>
                  <a:cubicBezTo>
                    <a:pt x="3036" y="59"/>
                    <a:pt x="3036" y="61"/>
                    <a:pt x="3036" y="63"/>
                  </a:cubicBezTo>
                  <a:cubicBezTo>
                    <a:pt x="2983" y="43"/>
                    <a:pt x="2950" y="18"/>
                    <a:pt x="2892" y="27"/>
                  </a:cubicBezTo>
                  <a:cubicBezTo>
                    <a:pt x="2839" y="36"/>
                    <a:pt x="2801" y="80"/>
                    <a:pt x="2751" y="78"/>
                  </a:cubicBezTo>
                  <a:cubicBezTo>
                    <a:pt x="2710" y="76"/>
                    <a:pt x="2698" y="45"/>
                    <a:pt x="2655" y="39"/>
                  </a:cubicBezTo>
                  <a:cubicBezTo>
                    <a:pt x="2651" y="34"/>
                    <a:pt x="2639" y="37"/>
                    <a:pt x="2634" y="33"/>
                  </a:cubicBezTo>
                  <a:cubicBezTo>
                    <a:pt x="2623" y="32"/>
                    <a:pt x="2614" y="29"/>
                    <a:pt x="2601" y="30"/>
                  </a:cubicBezTo>
                  <a:cubicBezTo>
                    <a:pt x="2596" y="25"/>
                    <a:pt x="2570" y="25"/>
                    <a:pt x="2565" y="30"/>
                  </a:cubicBezTo>
                  <a:cubicBezTo>
                    <a:pt x="2545" y="35"/>
                    <a:pt x="2531" y="46"/>
                    <a:pt x="2517" y="57"/>
                  </a:cubicBezTo>
                  <a:cubicBezTo>
                    <a:pt x="2510" y="58"/>
                    <a:pt x="2504" y="60"/>
                    <a:pt x="2502" y="66"/>
                  </a:cubicBezTo>
                  <a:cubicBezTo>
                    <a:pt x="2480" y="73"/>
                    <a:pt x="2462" y="84"/>
                    <a:pt x="2436" y="87"/>
                  </a:cubicBezTo>
                  <a:cubicBezTo>
                    <a:pt x="2421" y="87"/>
                    <a:pt x="2406" y="87"/>
                    <a:pt x="2391" y="87"/>
                  </a:cubicBezTo>
                  <a:cubicBezTo>
                    <a:pt x="2345" y="75"/>
                    <a:pt x="2332" y="30"/>
                    <a:pt x="2271" y="33"/>
                  </a:cubicBezTo>
                  <a:cubicBezTo>
                    <a:pt x="2270" y="29"/>
                    <a:pt x="2263" y="31"/>
                    <a:pt x="2259" y="30"/>
                  </a:cubicBezTo>
                  <a:cubicBezTo>
                    <a:pt x="2248" y="32"/>
                    <a:pt x="2245" y="26"/>
                    <a:pt x="2235" y="27"/>
                  </a:cubicBezTo>
                  <a:cubicBezTo>
                    <a:pt x="2213" y="21"/>
                    <a:pt x="2191" y="25"/>
                    <a:pt x="2181" y="39"/>
                  </a:cubicBezTo>
                  <a:cubicBezTo>
                    <a:pt x="2162" y="45"/>
                    <a:pt x="2148" y="56"/>
                    <a:pt x="2130" y="63"/>
                  </a:cubicBezTo>
                  <a:cubicBezTo>
                    <a:pt x="2114" y="68"/>
                    <a:pt x="2100" y="75"/>
                    <a:pt x="2079" y="75"/>
                  </a:cubicBezTo>
                  <a:cubicBezTo>
                    <a:pt x="2066" y="75"/>
                    <a:pt x="2053" y="75"/>
                    <a:pt x="2040" y="75"/>
                  </a:cubicBezTo>
                  <a:cubicBezTo>
                    <a:pt x="1994" y="69"/>
                    <a:pt x="1972" y="39"/>
                    <a:pt x="1923" y="36"/>
                  </a:cubicBezTo>
                  <a:cubicBezTo>
                    <a:pt x="1918" y="31"/>
                    <a:pt x="1892" y="31"/>
                    <a:pt x="1887" y="36"/>
                  </a:cubicBezTo>
                  <a:cubicBezTo>
                    <a:pt x="1847" y="45"/>
                    <a:pt x="1828" y="75"/>
                    <a:pt x="1779" y="75"/>
                  </a:cubicBezTo>
                  <a:cubicBezTo>
                    <a:pt x="1765" y="75"/>
                    <a:pt x="1751" y="75"/>
                    <a:pt x="1737" y="75"/>
                  </a:cubicBezTo>
                  <a:cubicBezTo>
                    <a:pt x="1695" y="58"/>
                    <a:pt x="1625" y="14"/>
                    <a:pt x="1578" y="57"/>
                  </a:cubicBezTo>
                  <a:cubicBezTo>
                    <a:pt x="1574" y="61"/>
                    <a:pt x="1566" y="61"/>
                    <a:pt x="1563" y="66"/>
                  </a:cubicBezTo>
                  <a:cubicBezTo>
                    <a:pt x="1530" y="79"/>
                    <a:pt x="1495" y="90"/>
                    <a:pt x="1446" y="87"/>
                  </a:cubicBezTo>
                  <a:cubicBezTo>
                    <a:pt x="1446" y="84"/>
                    <a:pt x="1442" y="85"/>
                    <a:pt x="1440" y="84"/>
                  </a:cubicBezTo>
                  <a:cubicBezTo>
                    <a:pt x="1412" y="78"/>
                    <a:pt x="1400" y="56"/>
                    <a:pt x="1371" y="51"/>
                  </a:cubicBezTo>
                  <a:cubicBezTo>
                    <a:pt x="1362" y="45"/>
                    <a:pt x="1346" y="46"/>
                    <a:pt x="1335" y="42"/>
                  </a:cubicBezTo>
                  <a:cubicBezTo>
                    <a:pt x="1329" y="42"/>
                    <a:pt x="1323" y="42"/>
                    <a:pt x="1317" y="42"/>
                  </a:cubicBezTo>
                  <a:cubicBezTo>
                    <a:pt x="1314" y="37"/>
                    <a:pt x="1290" y="37"/>
                    <a:pt x="1287" y="42"/>
                  </a:cubicBezTo>
                  <a:cubicBezTo>
                    <a:pt x="1235" y="46"/>
                    <a:pt x="1202" y="82"/>
                    <a:pt x="1152" y="81"/>
                  </a:cubicBezTo>
                  <a:cubicBezTo>
                    <a:pt x="1124" y="80"/>
                    <a:pt x="1100" y="58"/>
                    <a:pt x="1071" y="54"/>
                  </a:cubicBezTo>
                  <a:cubicBezTo>
                    <a:pt x="1020" y="47"/>
                    <a:pt x="986" y="79"/>
                    <a:pt x="930" y="78"/>
                  </a:cubicBezTo>
                  <a:cubicBezTo>
                    <a:pt x="912" y="78"/>
                    <a:pt x="894" y="78"/>
                    <a:pt x="876" y="78"/>
                  </a:cubicBezTo>
                  <a:cubicBezTo>
                    <a:pt x="845" y="72"/>
                    <a:pt x="825" y="55"/>
                    <a:pt x="789" y="54"/>
                  </a:cubicBezTo>
                  <a:cubicBezTo>
                    <a:pt x="779" y="49"/>
                    <a:pt x="748" y="49"/>
                    <a:pt x="738" y="54"/>
                  </a:cubicBezTo>
                  <a:cubicBezTo>
                    <a:pt x="704" y="63"/>
                    <a:pt x="681" y="83"/>
                    <a:pt x="639" y="84"/>
                  </a:cubicBezTo>
                  <a:cubicBezTo>
                    <a:pt x="629" y="84"/>
                    <a:pt x="619" y="84"/>
                    <a:pt x="609" y="84"/>
                  </a:cubicBezTo>
                  <a:cubicBezTo>
                    <a:pt x="578" y="83"/>
                    <a:pt x="570" y="59"/>
                    <a:pt x="540" y="57"/>
                  </a:cubicBezTo>
                  <a:cubicBezTo>
                    <a:pt x="536" y="52"/>
                    <a:pt x="524" y="55"/>
                    <a:pt x="519" y="51"/>
                  </a:cubicBezTo>
                  <a:cubicBezTo>
                    <a:pt x="514" y="51"/>
                    <a:pt x="509" y="51"/>
                    <a:pt x="504" y="51"/>
                  </a:cubicBezTo>
                  <a:cubicBezTo>
                    <a:pt x="500" y="46"/>
                    <a:pt x="475" y="46"/>
                    <a:pt x="471" y="51"/>
                  </a:cubicBezTo>
                  <a:cubicBezTo>
                    <a:pt x="438" y="64"/>
                    <a:pt x="409" y="82"/>
                    <a:pt x="372" y="78"/>
                  </a:cubicBezTo>
                  <a:cubicBezTo>
                    <a:pt x="339" y="74"/>
                    <a:pt x="316" y="41"/>
                    <a:pt x="282" y="45"/>
                  </a:cubicBezTo>
                  <a:cubicBezTo>
                    <a:pt x="278" y="40"/>
                    <a:pt x="253" y="40"/>
                    <a:pt x="249" y="45"/>
                  </a:cubicBezTo>
                  <a:cubicBezTo>
                    <a:pt x="192" y="70"/>
                    <a:pt x="123" y="88"/>
                    <a:pt x="72" y="45"/>
                  </a:cubicBezTo>
                  <a:cubicBezTo>
                    <a:pt x="67" y="38"/>
                    <a:pt x="49" y="44"/>
                    <a:pt x="39" y="42"/>
                  </a:cubicBezTo>
                  <a:cubicBezTo>
                    <a:pt x="39" y="39"/>
                    <a:pt x="35" y="40"/>
                    <a:pt x="33" y="39"/>
                  </a:cubicBezTo>
                  <a:cubicBezTo>
                    <a:pt x="28" y="53"/>
                    <a:pt x="31" y="75"/>
                    <a:pt x="30" y="93"/>
                  </a:cubicBezTo>
                  <a:cubicBezTo>
                    <a:pt x="23" y="99"/>
                    <a:pt x="29" y="118"/>
                    <a:pt x="27" y="129"/>
                  </a:cubicBezTo>
                  <a:cubicBezTo>
                    <a:pt x="27" y="152"/>
                    <a:pt x="27" y="175"/>
                    <a:pt x="27" y="198"/>
                  </a:cubicBezTo>
                  <a:cubicBezTo>
                    <a:pt x="27" y="320"/>
                    <a:pt x="27" y="442"/>
                    <a:pt x="27" y="564"/>
                  </a:cubicBezTo>
                  <a:cubicBezTo>
                    <a:pt x="18" y="564"/>
                    <a:pt x="9" y="564"/>
                    <a:pt x="0" y="564"/>
                  </a:cubicBezTo>
                  <a:cubicBezTo>
                    <a:pt x="0" y="557"/>
                    <a:pt x="0" y="550"/>
                    <a:pt x="0" y="543"/>
                  </a:cubicBezTo>
                  <a:cubicBezTo>
                    <a:pt x="7" y="539"/>
                    <a:pt x="1" y="522"/>
                    <a:pt x="3" y="513"/>
                  </a:cubicBezTo>
                  <a:cubicBezTo>
                    <a:pt x="3" y="503"/>
                    <a:pt x="3" y="493"/>
                    <a:pt x="3" y="483"/>
                  </a:cubicBezTo>
                  <a:cubicBezTo>
                    <a:pt x="3" y="473"/>
                    <a:pt x="3" y="463"/>
                    <a:pt x="3" y="453"/>
                  </a:cubicBezTo>
                  <a:cubicBezTo>
                    <a:pt x="3" y="443"/>
                    <a:pt x="3" y="433"/>
                    <a:pt x="3" y="423"/>
                  </a:cubicBezTo>
                  <a:cubicBezTo>
                    <a:pt x="10" y="418"/>
                    <a:pt x="4" y="400"/>
                    <a:pt x="6" y="390"/>
                  </a:cubicBezTo>
                  <a:cubicBezTo>
                    <a:pt x="6" y="380"/>
                    <a:pt x="6" y="370"/>
                    <a:pt x="6" y="360"/>
                  </a:cubicBezTo>
                  <a:cubicBezTo>
                    <a:pt x="6" y="350"/>
                    <a:pt x="6" y="340"/>
                    <a:pt x="6" y="330"/>
                  </a:cubicBezTo>
                  <a:cubicBezTo>
                    <a:pt x="6" y="309"/>
                    <a:pt x="6" y="288"/>
                    <a:pt x="6" y="267"/>
                  </a:cubicBezTo>
                  <a:cubicBezTo>
                    <a:pt x="13" y="257"/>
                    <a:pt x="7" y="234"/>
                    <a:pt x="9" y="219"/>
                  </a:cubicBezTo>
                  <a:cubicBezTo>
                    <a:pt x="9" y="208"/>
                    <a:pt x="9" y="197"/>
                    <a:pt x="9" y="186"/>
                  </a:cubicBezTo>
                  <a:cubicBezTo>
                    <a:pt x="16" y="182"/>
                    <a:pt x="10" y="165"/>
                    <a:pt x="12" y="156"/>
                  </a:cubicBezTo>
                  <a:cubicBezTo>
                    <a:pt x="16" y="118"/>
                    <a:pt x="12" y="72"/>
                    <a:pt x="21" y="39"/>
                  </a:cubicBezTo>
                  <a:cubicBezTo>
                    <a:pt x="29" y="35"/>
                    <a:pt x="36" y="30"/>
                    <a:pt x="48" y="30"/>
                  </a:cubicBezTo>
                  <a:cubicBezTo>
                    <a:pt x="59" y="30"/>
                    <a:pt x="70" y="30"/>
                    <a:pt x="81" y="30"/>
                  </a:cubicBezTo>
                  <a:cubicBezTo>
                    <a:pt x="111" y="37"/>
                    <a:pt x="135" y="61"/>
                    <a:pt x="168" y="60"/>
                  </a:cubicBezTo>
                  <a:cubicBezTo>
                    <a:pt x="196" y="59"/>
                    <a:pt x="218" y="34"/>
                    <a:pt x="240" y="30"/>
                  </a:cubicBezTo>
                  <a:cubicBezTo>
                    <a:pt x="262" y="26"/>
                    <a:pt x="281" y="27"/>
                    <a:pt x="300" y="30"/>
                  </a:cubicBezTo>
                  <a:cubicBezTo>
                    <a:pt x="329" y="35"/>
                    <a:pt x="347" y="62"/>
                    <a:pt x="384" y="66"/>
                  </a:cubicBezTo>
                  <a:cubicBezTo>
                    <a:pt x="428" y="70"/>
                    <a:pt x="463" y="32"/>
                    <a:pt x="510" y="36"/>
                  </a:cubicBezTo>
                  <a:cubicBezTo>
                    <a:pt x="541" y="38"/>
                    <a:pt x="568" y="69"/>
                    <a:pt x="606" y="75"/>
                  </a:cubicBezTo>
                  <a:cubicBezTo>
                    <a:pt x="661" y="83"/>
                    <a:pt x="700" y="41"/>
                    <a:pt x="750" y="36"/>
                  </a:cubicBezTo>
                  <a:cubicBezTo>
                    <a:pt x="800" y="31"/>
                    <a:pt x="849" y="59"/>
                    <a:pt x="897" y="69"/>
                  </a:cubicBezTo>
                  <a:cubicBezTo>
                    <a:pt x="903" y="74"/>
                    <a:pt x="930" y="74"/>
                    <a:pt x="936" y="69"/>
                  </a:cubicBezTo>
                  <a:cubicBezTo>
                    <a:pt x="966" y="61"/>
                    <a:pt x="983" y="40"/>
                    <a:pt x="1020" y="39"/>
                  </a:cubicBezTo>
                  <a:cubicBezTo>
                    <a:pt x="1035" y="39"/>
                    <a:pt x="1050" y="39"/>
                    <a:pt x="1065" y="39"/>
                  </a:cubicBezTo>
                  <a:cubicBezTo>
                    <a:pt x="1100" y="38"/>
                    <a:pt x="1129" y="65"/>
                    <a:pt x="1164" y="66"/>
                  </a:cubicBezTo>
                  <a:cubicBezTo>
                    <a:pt x="1202" y="67"/>
                    <a:pt x="1239" y="30"/>
                    <a:pt x="1284" y="24"/>
                  </a:cubicBezTo>
                  <a:cubicBezTo>
                    <a:pt x="1351" y="15"/>
                    <a:pt x="1424" y="71"/>
                    <a:pt x="1488" y="69"/>
                  </a:cubicBezTo>
                  <a:cubicBezTo>
                    <a:pt x="1533" y="68"/>
                    <a:pt x="1570" y="34"/>
                    <a:pt x="1608" y="27"/>
                  </a:cubicBezTo>
                  <a:cubicBezTo>
                    <a:pt x="1620" y="27"/>
                    <a:pt x="1632" y="27"/>
                    <a:pt x="1644" y="27"/>
                  </a:cubicBezTo>
                  <a:cubicBezTo>
                    <a:pt x="1689" y="28"/>
                    <a:pt x="1709" y="54"/>
                    <a:pt x="1752" y="57"/>
                  </a:cubicBezTo>
                  <a:cubicBezTo>
                    <a:pt x="1755" y="62"/>
                    <a:pt x="1779" y="62"/>
                    <a:pt x="1782" y="57"/>
                  </a:cubicBezTo>
                  <a:cubicBezTo>
                    <a:pt x="1821" y="53"/>
                    <a:pt x="1836" y="25"/>
                    <a:pt x="1875" y="21"/>
                  </a:cubicBezTo>
                  <a:cubicBezTo>
                    <a:pt x="1890" y="21"/>
                    <a:pt x="1905" y="21"/>
                    <a:pt x="1920" y="21"/>
                  </a:cubicBezTo>
                  <a:cubicBezTo>
                    <a:pt x="1973" y="24"/>
                    <a:pt x="1999" y="54"/>
                    <a:pt x="2046" y="63"/>
                  </a:cubicBezTo>
                  <a:cubicBezTo>
                    <a:pt x="2050" y="68"/>
                    <a:pt x="2075" y="68"/>
                    <a:pt x="2079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3" name="Freeform 382"/>
            <p:cNvSpPr/>
            <p:nvPr/>
          </p:nvSpPr>
          <p:spPr bwMode="auto">
            <a:xfrm>
              <a:off x="-10258425" y="2759075"/>
              <a:ext cx="9144000" cy="2006600"/>
            </a:xfrm>
            <a:custGeom>
              <a:avLst/>
              <a:gdLst>
                <a:gd name="T0" fmla="*/ 258 w 3063"/>
                <a:gd name="T1" fmla="*/ 27 h 672"/>
                <a:gd name="T2" fmla="*/ 381 w 3063"/>
                <a:gd name="T3" fmla="*/ 60 h 672"/>
                <a:gd name="T4" fmla="*/ 513 w 3063"/>
                <a:gd name="T5" fmla="*/ 33 h 672"/>
                <a:gd name="T6" fmla="*/ 501 w 3063"/>
                <a:gd name="T7" fmla="*/ 39 h 672"/>
                <a:gd name="T8" fmla="*/ 300 w 3063"/>
                <a:gd name="T9" fmla="*/ 33 h 672"/>
                <a:gd name="T10" fmla="*/ 186 w 3063"/>
                <a:gd name="T11" fmla="*/ 60 h 672"/>
                <a:gd name="T12" fmla="*/ 78 w 3063"/>
                <a:gd name="T13" fmla="*/ 33 h 672"/>
                <a:gd name="T14" fmla="*/ 45 w 3063"/>
                <a:gd name="T15" fmla="*/ 546 h 672"/>
                <a:gd name="T16" fmla="*/ 303 w 3063"/>
                <a:gd name="T17" fmla="*/ 546 h 672"/>
                <a:gd name="T18" fmla="*/ 1569 w 3063"/>
                <a:gd name="T19" fmla="*/ 546 h 672"/>
                <a:gd name="T20" fmla="*/ 3042 w 3063"/>
                <a:gd name="T21" fmla="*/ 57 h 672"/>
                <a:gd name="T22" fmla="*/ 2799 w 3063"/>
                <a:gd name="T23" fmla="*/ 66 h 672"/>
                <a:gd name="T24" fmla="*/ 2760 w 3063"/>
                <a:gd name="T25" fmla="*/ 60 h 672"/>
                <a:gd name="T26" fmla="*/ 3045 w 3063"/>
                <a:gd name="T27" fmla="*/ 45 h 672"/>
                <a:gd name="T28" fmla="*/ 3048 w 3063"/>
                <a:gd name="T29" fmla="*/ 39 h 672"/>
                <a:gd name="T30" fmla="*/ 3051 w 3063"/>
                <a:gd name="T31" fmla="*/ 153 h 672"/>
                <a:gd name="T32" fmla="*/ 3051 w 3063"/>
                <a:gd name="T33" fmla="*/ 546 h 672"/>
                <a:gd name="T34" fmla="*/ 3051 w 3063"/>
                <a:gd name="T35" fmla="*/ 603 h 672"/>
                <a:gd name="T36" fmla="*/ 3063 w 3063"/>
                <a:gd name="T37" fmla="*/ 606 h 672"/>
                <a:gd name="T38" fmla="*/ 3045 w 3063"/>
                <a:gd name="T39" fmla="*/ 672 h 672"/>
                <a:gd name="T40" fmla="*/ 3045 w 3063"/>
                <a:gd name="T41" fmla="*/ 603 h 672"/>
                <a:gd name="T42" fmla="*/ 1656 w 3063"/>
                <a:gd name="T43" fmla="*/ 552 h 672"/>
                <a:gd name="T44" fmla="*/ 285 w 3063"/>
                <a:gd name="T45" fmla="*/ 552 h 672"/>
                <a:gd name="T46" fmla="*/ 45 w 3063"/>
                <a:gd name="T47" fmla="*/ 555 h 672"/>
                <a:gd name="T48" fmla="*/ 45 w 3063"/>
                <a:gd name="T49" fmla="*/ 603 h 672"/>
                <a:gd name="T50" fmla="*/ 39 w 3063"/>
                <a:gd name="T51" fmla="*/ 603 h 672"/>
                <a:gd name="T52" fmla="*/ 39 w 3063"/>
                <a:gd name="T53" fmla="*/ 555 h 672"/>
                <a:gd name="T54" fmla="*/ 9 w 3063"/>
                <a:gd name="T55" fmla="*/ 558 h 672"/>
                <a:gd name="T56" fmla="*/ 0 w 3063"/>
                <a:gd name="T57" fmla="*/ 555 h 672"/>
                <a:gd name="T58" fmla="*/ 9 w 3063"/>
                <a:gd name="T59" fmla="*/ 546 h 672"/>
                <a:gd name="T60" fmla="*/ 39 w 3063"/>
                <a:gd name="T61" fmla="*/ 546 h 672"/>
                <a:gd name="T62" fmla="*/ 39 w 3063"/>
                <a:gd name="T63" fmla="*/ 111 h 672"/>
                <a:gd name="T64" fmla="*/ 42 w 3063"/>
                <a:gd name="T65" fmla="*/ 21 h 672"/>
                <a:gd name="T66" fmla="*/ 81 w 3063"/>
                <a:gd name="T67" fmla="*/ 27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63" h="672">
                  <a:moveTo>
                    <a:pt x="81" y="27"/>
                  </a:moveTo>
                  <a:cubicBezTo>
                    <a:pt x="132" y="70"/>
                    <a:pt x="201" y="52"/>
                    <a:pt x="258" y="27"/>
                  </a:cubicBezTo>
                  <a:cubicBezTo>
                    <a:pt x="269" y="27"/>
                    <a:pt x="280" y="27"/>
                    <a:pt x="291" y="27"/>
                  </a:cubicBezTo>
                  <a:cubicBezTo>
                    <a:pt x="325" y="23"/>
                    <a:pt x="348" y="56"/>
                    <a:pt x="381" y="60"/>
                  </a:cubicBezTo>
                  <a:cubicBezTo>
                    <a:pt x="418" y="64"/>
                    <a:pt x="447" y="46"/>
                    <a:pt x="480" y="33"/>
                  </a:cubicBezTo>
                  <a:cubicBezTo>
                    <a:pt x="491" y="33"/>
                    <a:pt x="502" y="33"/>
                    <a:pt x="513" y="33"/>
                  </a:cubicBezTo>
                  <a:cubicBezTo>
                    <a:pt x="518" y="33"/>
                    <a:pt x="523" y="33"/>
                    <a:pt x="528" y="33"/>
                  </a:cubicBezTo>
                  <a:cubicBezTo>
                    <a:pt x="526" y="42"/>
                    <a:pt x="503" y="30"/>
                    <a:pt x="501" y="39"/>
                  </a:cubicBezTo>
                  <a:cubicBezTo>
                    <a:pt x="465" y="37"/>
                    <a:pt x="439" y="64"/>
                    <a:pt x="405" y="66"/>
                  </a:cubicBezTo>
                  <a:cubicBezTo>
                    <a:pt x="363" y="69"/>
                    <a:pt x="337" y="44"/>
                    <a:pt x="300" y="33"/>
                  </a:cubicBezTo>
                  <a:cubicBezTo>
                    <a:pt x="296" y="28"/>
                    <a:pt x="271" y="28"/>
                    <a:pt x="267" y="33"/>
                  </a:cubicBezTo>
                  <a:cubicBezTo>
                    <a:pt x="230" y="32"/>
                    <a:pt x="214" y="52"/>
                    <a:pt x="186" y="60"/>
                  </a:cubicBezTo>
                  <a:cubicBezTo>
                    <a:pt x="173" y="60"/>
                    <a:pt x="160" y="60"/>
                    <a:pt x="147" y="60"/>
                  </a:cubicBezTo>
                  <a:cubicBezTo>
                    <a:pt x="114" y="61"/>
                    <a:pt x="105" y="38"/>
                    <a:pt x="78" y="33"/>
                  </a:cubicBezTo>
                  <a:cubicBezTo>
                    <a:pt x="75" y="26"/>
                    <a:pt x="59" y="32"/>
                    <a:pt x="51" y="30"/>
                  </a:cubicBezTo>
                  <a:cubicBezTo>
                    <a:pt x="37" y="189"/>
                    <a:pt x="49" y="375"/>
                    <a:pt x="45" y="546"/>
                  </a:cubicBezTo>
                  <a:cubicBezTo>
                    <a:pt x="77" y="546"/>
                    <a:pt x="109" y="546"/>
                    <a:pt x="141" y="546"/>
                  </a:cubicBezTo>
                  <a:cubicBezTo>
                    <a:pt x="195" y="546"/>
                    <a:pt x="249" y="546"/>
                    <a:pt x="303" y="546"/>
                  </a:cubicBezTo>
                  <a:cubicBezTo>
                    <a:pt x="418" y="546"/>
                    <a:pt x="533" y="546"/>
                    <a:pt x="648" y="546"/>
                  </a:cubicBezTo>
                  <a:cubicBezTo>
                    <a:pt x="955" y="546"/>
                    <a:pt x="1262" y="546"/>
                    <a:pt x="1569" y="546"/>
                  </a:cubicBezTo>
                  <a:cubicBezTo>
                    <a:pt x="2059" y="546"/>
                    <a:pt x="2549" y="546"/>
                    <a:pt x="3039" y="546"/>
                  </a:cubicBezTo>
                  <a:cubicBezTo>
                    <a:pt x="3046" y="389"/>
                    <a:pt x="3040" y="219"/>
                    <a:pt x="3042" y="57"/>
                  </a:cubicBezTo>
                  <a:cubicBezTo>
                    <a:pt x="2985" y="27"/>
                    <a:pt x="2945" y="2"/>
                    <a:pt x="2871" y="27"/>
                  </a:cubicBezTo>
                  <a:cubicBezTo>
                    <a:pt x="2844" y="36"/>
                    <a:pt x="2825" y="61"/>
                    <a:pt x="2799" y="66"/>
                  </a:cubicBezTo>
                  <a:cubicBezTo>
                    <a:pt x="2751" y="76"/>
                    <a:pt x="2687" y="42"/>
                    <a:pt x="2664" y="21"/>
                  </a:cubicBezTo>
                  <a:cubicBezTo>
                    <a:pt x="2707" y="27"/>
                    <a:pt x="2719" y="58"/>
                    <a:pt x="2760" y="60"/>
                  </a:cubicBezTo>
                  <a:cubicBezTo>
                    <a:pt x="2810" y="62"/>
                    <a:pt x="2848" y="18"/>
                    <a:pt x="2901" y="9"/>
                  </a:cubicBezTo>
                  <a:cubicBezTo>
                    <a:pt x="2959" y="0"/>
                    <a:pt x="2992" y="25"/>
                    <a:pt x="3045" y="45"/>
                  </a:cubicBezTo>
                  <a:cubicBezTo>
                    <a:pt x="3045" y="43"/>
                    <a:pt x="3045" y="41"/>
                    <a:pt x="3045" y="39"/>
                  </a:cubicBezTo>
                  <a:cubicBezTo>
                    <a:pt x="3046" y="39"/>
                    <a:pt x="3047" y="39"/>
                    <a:pt x="3048" y="39"/>
                  </a:cubicBezTo>
                  <a:cubicBezTo>
                    <a:pt x="3053" y="57"/>
                    <a:pt x="3050" y="68"/>
                    <a:pt x="3051" y="99"/>
                  </a:cubicBezTo>
                  <a:cubicBezTo>
                    <a:pt x="3051" y="117"/>
                    <a:pt x="3051" y="135"/>
                    <a:pt x="3051" y="153"/>
                  </a:cubicBezTo>
                  <a:cubicBezTo>
                    <a:pt x="3051" y="251"/>
                    <a:pt x="3051" y="349"/>
                    <a:pt x="3051" y="447"/>
                  </a:cubicBezTo>
                  <a:cubicBezTo>
                    <a:pt x="3046" y="473"/>
                    <a:pt x="3046" y="520"/>
                    <a:pt x="3051" y="546"/>
                  </a:cubicBezTo>
                  <a:cubicBezTo>
                    <a:pt x="3060" y="549"/>
                    <a:pt x="3055" y="551"/>
                    <a:pt x="3051" y="555"/>
                  </a:cubicBezTo>
                  <a:cubicBezTo>
                    <a:pt x="3046" y="564"/>
                    <a:pt x="3046" y="594"/>
                    <a:pt x="3051" y="603"/>
                  </a:cubicBezTo>
                  <a:cubicBezTo>
                    <a:pt x="3055" y="603"/>
                    <a:pt x="3059" y="603"/>
                    <a:pt x="3063" y="603"/>
                  </a:cubicBezTo>
                  <a:cubicBezTo>
                    <a:pt x="3063" y="604"/>
                    <a:pt x="3063" y="605"/>
                    <a:pt x="3063" y="606"/>
                  </a:cubicBezTo>
                  <a:cubicBezTo>
                    <a:pt x="3061" y="606"/>
                    <a:pt x="3059" y="606"/>
                    <a:pt x="3057" y="606"/>
                  </a:cubicBezTo>
                  <a:cubicBezTo>
                    <a:pt x="3040" y="615"/>
                    <a:pt x="3062" y="663"/>
                    <a:pt x="3045" y="672"/>
                  </a:cubicBezTo>
                  <a:cubicBezTo>
                    <a:pt x="3045" y="650"/>
                    <a:pt x="3045" y="628"/>
                    <a:pt x="3045" y="606"/>
                  </a:cubicBezTo>
                  <a:cubicBezTo>
                    <a:pt x="3045" y="605"/>
                    <a:pt x="3045" y="604"/>
                    <a:pt x="3045" y="603"/>
                  </a:cubicBezTo>
                  <a:cubicBezTo>
                    <a:pt x="3043" y="588"/>
                    <a:pt x="3049" y="565"/>
                    <a:pt x="3042" y="555"/>
                  </a:cubicBezTo>
                  <a:cubicBezTo>
                    <a:pt x="2586" y="548"/>
                    <a:pt x="2117" y="554"/>
                    <a:pt x="1656" y="552"/>
                  </a:cubicBezTo>
                  <a:cubicBezTo>
                    <a:pt x="1631" y="552"/>
                    <a:pt x="1606" y="552"/>
                    <a:pt x="1581" y="552"/>
                  </a:cubicBezTo>
                  <a:cubicBezTo>
                    <a:pt x="1149" y="552"/>
                    <a:pt x="717" y="552"/>
                    <a:pt x="285" y="552"/>
                  </a:cubicBezTo>
                  <a:cubicBezTo>
                    <a:pt x="271" y="552"/>
                    <a:pt x="257" y="552"/>
                    <a:pt x="243" y="552"/>
                  </a:cubicBezTo>
                  <a:cubicBezTo>
                    <a:pt x="178" y="554"/>
                    <a:pt x="105" y="548"/>
                    <a:pt x="45" y="555"/>
                  </a:cubicBezTo>
                  <a:cubicBezTo>
                    <a:pt x="45" y="570"/>
                    <a:pt x="45" y="585"/>
                    <a:pt x="45" y="600"/>
                  </a:cubicBezTo>
                  <a:cubicBezTo>
                    <a:pt x="45" y="601"/>
                    <a:pt x="45" y="602"/>
                    <a:pt x="45" y="603"/>
                  </a:cubicBezTo>
                  <a:cubicBezTo>
                    <a:pt x="43" y="623"/>
                    <a:pt x="51" y="653"/>
                    <a:pt x="39" y="663"/>
                  </a:cubicBezTo>
                  <a:cubicBezTo>
                    <a:pt x="39" y="643"/>
                    <a:pt x="39" y="623"/>
                    <a:pt x="39" y="603"/>
                  </a:cubicBezTo>
                  <a:cubicBezTo>
                    <a:pt x="39" y="602"/>
                    <a:pt x="39" y="601"/>
                    <a:pt x="39" y="600"/>
                  </a:cubicBezTo>
                  <a:cubicBezTo>
                    <a:pt x="39" y="585"/>
                    <a:pt x="39" y="570"/>
                    <a:pt x="39" y="555"/>
                  </a:cubicBezTo>
                  <a:cubicBezTo>
                    <a:pt x="36" y="550"/>
                    <a:pt x="12" y="550"/>
                    <a:pt x="9" y="555"/>
                  </a:cubicBezTo>
                  <a:cubicBezTo>
                    <a:pt x="9" y="556"/>
                    <a:pt x="9" y="557"/>
                    <a:pt x="9" y="558"/>
                  </a:cubicBezTo>
                  <a:cubicBezTo>
                    <a:pt x="8" y="558"/>
                    <a:pt x="7" y="558"/>
                    <a:pt x="6" y="558"/>
                  </a:cubicBezTo>
                  <a:cubicBezTo>
                    <a:pt x="6" y="555"/>
                    <a:pt x="2" y="556"/>
                    <a:pt x="0" y="555"/>
                  </a:cubicBezTo>
                  <a:cubicBezTo>
                    <a:pt x="0" y="552"/>
                    <a:pt x="0" y="549"/>
                    <a:pt x="0" y="546"/>
                  </a:cubicBezTo>
                  <a:cubicBezTo>
                    <a:pt x="3" y="546"/>
                    <a:pt x="6" y="546"/>
                    <a:pt x="9" y="546"/>
                  </a:cubicBezTo>
                  <a:cubicBezTo>
                    <a:pt x="18" y="546"/>
                    <a:pt x="27" y="546"/>
                    <a:pt x="36" y="546"/>
                  </a:cubicBezTo>
                  <a:cubicBezTo>
                    <a:pt x="37" y="546"/>
                    <a:pt x="38" y="546"/>
                    <a:pt x="39" y="546"/>
                  </a:cubicBezTo>
                  <a:cubicBezTo>
                    <a:pt x="39" y="424"/>
                    <a:pt x="39" y="302"/>
                    <a:pt x="39" y="180"/>
                  </a:cubicBezTo>
                  <a:cubicBezTo>
                    <a:pt x="39" y="157"/>
                    <a:pt x="39" y="134"/>
                    <a:pt x="39" y="111"/>
                  </a:cubicBezTo>
                  <a:cubicBezTo>
                    <a:pt x="39" y="99"/>
                    <a:pt x="39" y="87"/>
                    <a:pt x="39" y="75"/>
                  </a:cubicBezTo>
                  <a:cubicBezTo>
                    <a:pt x="40" y="57"/>
                    <a:pt x="37" y="35"/>
                    <a:pt x="42" y="21"/>
                  </a:cubicBezTo>
                  <a:cubicBezTo>
                    <a:pt x="44" y="22"/>
                    <a:pt x="48" y="21"/>
                    <a:pt x="48" y="24"/>
                  </a:cubicBezTo>
                  <a:cubicBezTo>
                    <a:pt x="53" y="31"/>
                    <a:pt x="71" y="25"/>
                    <a:pt x="81" y="27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4" name="Freeform 383"/>
            <p:cNvSpPr/>
            <p:nvPr/>
          </p:nvSpPr>
          <p:spPr bwMode="auto">
            <a:xfrm>
              <a:off x="-10147300" y="2835275"/>
              <a:ext cx="309563" cy="1554163"/>
            </a:xfrm>
            <a:custGeom>
              <a:avLst/>
              <a:gdLst>
                <a:gd name="T0" fmla="*/ 104 w 104"/>
                <a:gd name="T1" fmla="*/ 520 h 520"/>
                <a:gd name="T2" fmla="*/ 8 w 104"/>
                <a:gd name="T3" fmla="*/ 520 h 520"/>
                <a:gd name="T4" fmla="*/ 14 w 104"/>
                <a:gd name="T5" fmla="*/ 4 h 520"/>
                <a:gd name="T6" fmla="*/ 41 w 104"/>
                <a:gd name="T7" fmla="*/ 7 h 520"/>
                <a:gd name="T8" fmla="*/ 11 w 104"/>
                <a:gd name="T9" fmla="*/ 7 h 520"/>
                <a:gd name="T10" fmla="*/ 11 w 104"/>
                <a:gd name="T11" fmla="*/ 517 h 520"/>
                <a:gd name="T12" fmla="*/ 104 w 104"/>
                <a:gd name="T13" fmla="*/ 517 h 520"/>
                <a:gd name="T14" fmla="*/ 104 w 104"/>
                <a:gd name="T15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520">
                  <a:moveTo>
                    <a:pt x="104" y="520"/>
                  </a:moveTo>
                  <a:cubicBezTo>
                    <a:pt x="72" y="520"/>
                    <a:pt x="40" y="520"/>
                    <a:pt x="8" y="520"/>
                  </a:cubicBezTo>
                  <a:cubicBezTo>
                    <a:pt x="12" y="349"/>
                    <a:pt x="0" y="163"/>
                    <a:pt x="14" y="4"/>
                  </a:cubicBezTo>
                  <a:cubicBezTo>
                    <a:pt x="22" y="6"/>
                    <a:pt x="38" y="0"/>
                    <a:pt x="41" y="7"/>
                  </a:cubicBezTo>
                  <a:cubicBezTo>
                    <a:pt x="31" y="7"/>
                    <a:pt x="21" y="7"/>
                    <a:pt x="11" y="7"/>
                  </a:cubicBezTo>
                  <a:cubicBezTo>
                    <a:pt x="11" y="177"/>
                    <a:pt x="11" y="347"/>
                    <a:pt x="11" y="517"/>
                  </a:cubicBezTo>
                  <a:cubicBezTo>
                    <a:pt x="42" y="517"/>
                    <a:pt x="73" y="517"/>
                    <a:pt x="104" y="517"/>
                  </a:cubicBezTo>
                  <a:cubicBezTo>
                    <a:pt x="104" y="518"/>
                    <a:pt x="104" y="519"/>
                    <a:pt x="104" y="52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84"/>
            <p:cNvSpPr/>
            <p:nvPr/>
          </p:nvSpPr>
          <p:spPr bwMode="auto">
            <a:xfrm>
              <a:off x="-3452813" y="2794000"/>
              <a:ext cx="690563" cy="188913"/>
            </a:xfrm>
            <a:custGeom>
              <a:avLst/>
              <a:gdLst>
                <a:gd name="T0" fmla="*/ 0 w 231"/>
                <a:gd name="T1" fmla="*/ 3 h 63"/>
                <a:gd name="T2" fmla="*/ 120 w 231"/>
                <a:gd name="T3" fmla="*/ 57 h 63"/>
                <a:gd name="T4" fmla="*/ 165 w 231"/>
                <a:gd name="T5" fmla="*/ 57 h 63"/>
                <a:gd name="T6" fmla="*/ 231 w 231"/>
                <a:gd name="T7" fmla="*/ 36 h 63"/>
                <a:gd name="T8" fmla="*/ 177 w 231"/>
                <a:gd name="T9" fmla="*/ 63 h 63"/>
                <a:gd name="T10" fmla="*/ 135 w 231"/>
                <a:gd name="T11" fmla="*/ 63 h 63"/>
                <a:gd name="T12" fmla="*/ 0 w 231"/>
                <a:gd name="T13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1" h="63">
                  <a:moveTo>
                    <a:pt x="0" y="3"/>
                  </a:moveTo>
                  <a:cubicBezTo>
                    <a:pt x="61" y="0"/>
                    <a:pt x="74" y="45"/>
                    <a:pt x="120" y="57"/>
                  </a:cubicBezTo>
                  <a:cubicBezTo>
                    <a:pt x="128" y="62"/>
                    <a:pt x="157" y="62"/>
                    <a:pt x="165" y="57"/>
                  </a:cubicBezTo>
                  <a:cubicBezTo>
                    <a:pt x="191" y="54"/>
                    <a:pt x="209" y="43"/>
                    <a:pt x="231" y="36"/>
                  </a:cubicBezTo>
                  <a:cubicBezTo>
                    <a:pt x="215" y="47"/>
                    <a:pt x="202" y="61"/>
                    <a:pt x="177" y="63"/>
                  </a:cubicBezTo>
                  <a:cubicBezTo>
                    <a:pt x="163" y="63"/>
                    <a:pt x="149" y="63"/>
                    <a:pt x="135" y="63"/>
                  </a:cubicBezTo>
                  <a:cubicBezTo>
                    <a:pt x="72" y="63"/>
                    <a:pt x="45" y="11"/>
                    <a:pt x="0" y="3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6" name="Freeform 385"/>
            <p:cNvSpPr/>
            <p:nvPr/>
          </p:nvSpPr>
          <p:spPr bwMode="auto">
            <a:xfrm>
              <a:off x="-5521325" y="2746375"/>
              <a:ext cx="1647825" cy="230188"/>
            </a:xfrm>
            <a:custGeom>
              <a:avLst/>
              <a:gdLst>
                <a:gd name="T0" fmla="*/ 201 w 552"/>
                <a:gd name="T1" fmla="*/ 61 h 77"/>
                <a:gd name="T2" fmla="*/ 309 w 552"/>
                <a:gd name="T3" fmla="*/ 22 h 77"/>
                <a:gd name="T4" fmla="*/ 345 w 552"/>
                <a:gd name="T5" fmla="*/ 22 h 77"/>
                <a:gd name="T6" fmla="*/ 462 w 552"/>
                <a:gd name="T7" fmla="*/ 61 h 77"/>
                <a:gd name="T8" fmla="*/ 501 w 552"/>
                <a:gd name="T9" fmla="*/ 61 h 77"/>
                <a:gd name="T10" fmla="*/ 552 w 552"/>
                <a:gd name="T11" fmla="*/ 49 h 77"/>
                <a:gd name="T12" fmla="*/ 504 w 552"/>
                <a:gd name="T13" fmla="*/ 70 h 77"/>
                <a:gd name="T14" fmla="*/ 474 w 552"/>
                <a:gd name="T15" fmla="*/ 70 h 77"/>
                <a:gd name="T16" fmla="*/ 333 w 552"/>
                <a:gd name="T17" fmla="*/ 25 h 77"/>
                <a:gd name="T18" fmla="*/ 222 w 552"/>
                <a:gd name="T19" fmla="*/ 70 h 77"/>
                <a:gd name="T20" fmla="*/ 189 w 552"/>
                <a:gd name="T21" fmla="*/ 70 h 77"/>
                <a:gd name="T22" fmla="*/ 78 w 552"/>
                <a:gd name="T23" fmla="*/ 31 h 77"/>
                <a:gd name="T24" fmla="*/ 0 w 552"/>
                <a:gd name="T25" fmla="*/ 43 h 77"/>
                <a:gd name="T26" fmla="*/ 159 w 552"/>
                <a:gd name="T27" fmla="*/ 61 h 77"/>
                <a:gd name="T28" fmla="*/ 201 w 552"/>
                <a:gd name="T29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2" h="77">
                  <a:moveTo>
                    <a:pt x="201" y="61"/>
                  </a:moveTo>
                  <a:cubicBezTo>
                    <a:pt x="250" y="61"/>
                    <a:pt x="269" y="31"/>
                    <a:pt x="309" y="22"/>
                  </a:cubicBezTo>
                  <a:cubicBezTo>
                    <a:pt x="321" y="22"/>
                    <a:pt x="333" y="22"/>
                    <a:pt x="345" y="22"/>
                  </a:cubicBezTo>
                  <a:cubicBezTo>
                    <a:pt x="394" y="25"/>
                    <a:pt x="416" y="55"/>
                    <a:pt x="462" y="61"/>
                  </a:cubicBezTo>
                  <a:cubicBezTo>
                    <a:pt x="468" y="66"/>
                    <a:pt x="495" y="66"/>
                    <a:pt x="501" y="61"/>
                  </a:cubicBezTo>
                  <a:cubicBezTo>
                    <a:pt x="522" y="61"/>
                    <a:pt x="536" y="54"/>
                    <a:pt x="552" y="49"/>
                  </a:cubicBezTo>
                  <a:cubicBezTo>
                    <a:pt x="549" y="57"/>
                    <a:pt x="523" y="68"/>
                    <a:pt x="504" y="70"/>
                  </a:cubicBezTo>
                  <a:cubicBezTo>
                    <a:pt x="494" y="70"/>
                    <a:pt x="484" y="70"/>
                    <a:pt x="474" y="70"/>
                  </a:cubicBezTo>
                  <a:cubicBezTo>
                    <a:pt x="417" y="64"/>
                    <a:pt x="382" y="24"/>
                    <a:pt x="333" y="25"/>
                  </a:cubicBezTo>
                  <a:cubicBezTo>
                    <a:pt x="291" y="26"/>
                    <a:pt x="264" y="56"/>
                    <a:pt x="222" y="70"/>
                  </a:cubicBezTo>
                  <a:cubicBezTo>
                    <a:pt x="211" y="70"/>
                    <a:pt x="200" y="70"/>
                    <a:pt x="189" y="70"/>
                  </a:cubicBezTo>
                  <a:cubicBezTo>
                    <a:pt x="139" y="77"/>
                    <a:pt x="114" y="38"/>
                    <a:pt x="78" y="31"/>
                  </a:cubicBezTo>
                  <a:cubicBezTo>
                    <a:pt x="52" y="26"/>
                    <a:pt x="23" y="40"/>
                    <a:pt x="0" y="43"/>
                  </a:cubicBezTo>
                  <a:cubicBezTo>
                    <a:pt x="47" y="0"/>
                    <a:pt x="117" y="44"/>
                    <a:pt x="159" y="61"/>
                  </a:cubicBezTo>
                  <a:cubicBezTo>
                    <a:pt x="166" y="66"/>
                    <a:pt x="194" y="66"/>
                    <a:pt x="201" y="6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7" name="Freeform 386"/>
            <p:cNvSpPr/>
            <p:nvPr/>
          </p:nvSpPr>
          <p:spPr bwMode="auto">
            <a:xfrm>
              <a:off x="-6156325" y="2857500"/>
              <a:ext cx="223838" cy="106363"/>
            </a:xfrm>
            <a:custGeom>
              <a:avLst/>
              <a:gdLst>
                <a:gd name="T0" fmla="*/ 0 w 75"/>
                <a:gd name="T1" fmla="*/ 0 h 36"/>
                <a:gd name="T2" fmla="*/ 6 w 75"/>
                <a:gd name="T3" fmla="*/ 0 h 36"/>
                <a:gd name="T4" fmla="*/ 75 w 75"/>
                <a:gd name="T5" fmla="*/ 33 h 36"/>
                <a:gd name="T6" fmla="*/ 0 w 7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35" y="5"/>
                    <a:pt x="47" y="27"/>
                    <a:pt x="75" y="33"/>
                  </a:cubicBezTo>
                  <a:cubicBezTo>
                    <a:pt x="48" y="36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387"/>
            <p:cNvSpPr/>
            <p:nvPr/>
          </p:nvSpPr>
          <p:spPr bwMode="auto">
            <a:xfrm>
              <a:off x="-8763000" y="2847975"/>
              <a:ext cx="142875" cy="36513"/>
            </a:xfrm>
            <a:custGeom>
              <a:avLst/>
              <a:gdLst>
                <a:gd name="T0" fmla="*/ 27 w 48"/>
                <a:gd name="T1" fmla="*/ 3 h 12"/>
                <a:gd name="T2" fmla="*/ 48 w 48"/>
                <a:gd name="T3" fmla="*/ 9 h 12"/>
                <a:gd name="T4" fmla="*/ 48 w 48"/>
                <a:gd name="T5" fmla="*/ 12 h 12"/>
                <a:gd name="T6" fmla="*/ 0 w 48"/>
                <a:gd name="T7" fmla="*/ 9 h 12"/>
                <a:gd name="T8" fmla="*/ 27 w 48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2">
                  <a:moveTo>
                    <a:pt x="27" y="3"/>
                  </a:moveTo>
                  <a:cubicBezTo>
                    <a:pt x="32" y="7"/>
                    <a:pt x="44" y="4"/>
                    <a:pt x="48" y="9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37" y="6"/>
                    <a:pt x="16" y="10"/>
                    <a:pt x="0" y="9"/>
                  </a:cubicBezTo>
                  <a:cubicBezTo>
                    <a:pt x="2" y="0"/>
                    <a:pt x="25" y="12"/>
                    <a:pt x="27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9" name="Freeform 392"/>
            <p:cNvSpPr/>
            <p:nvPr/>
          </p:nvSpPr>
          <p:spPr bwMode="auto">
            <a:xfrm>
              <a:off x="-3606800" y="2779713"/>
              <a:ext cx="119063" cy="34925"/>
            </a:xfrm>
            <a:custGeom>
              <a:avLst/>
              <a:gdLst>
                <a:gd name="T0" fmla="*/ 16 w 40"/>
                <a:gd name="T1" fmla="*/ 2 h 12"/>
                <a:gd name="T2" fmla="*/ 40 w 40"/>
                <a:gd name="T3" fmla="*/ 5 h 12"/>
                <a:gd name="T4" fmla="*/ 1 w 40"/>
                <a:gd name="T5" fmla="*/ 8 h 12"/>
                <a:gd name="T6" fmla="*/ 16 w 40"/>
                <a:gd name="T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16" y="2"/>
                  </a:moveTo>
                  <a:cubicBezTo>
                    <a:pt x="26" y="1"/>
                    <a:pt x="29" y="7"/>
                    <a:pt x="40" y="5"/>
                  </a:cubicBezTo>
                  <a:cubicBezTo>
                    <a:pt x="33" y="12"/>
                    <a:pt x="13" y="6"/>
                    <a:pt x="1" y="8"/>
                  </a:cubicBezTo>
                  <a:cubicBezTo>
                    <a:pt x="0" y="0"/>
                    <a:pt x="17" y="10"/>
                    <a:pt x="16" y="2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0" name="Freeform 393"/>
            <p:cNvSpPr/>
            <p:nvPr/>
          </p:nvSpPr>
          <p:spPr bwMode="auto">
            <a:xfrm>
              <a:off x="-4598988" y="2797175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394"/>
            <p:cNvSpPr/>
            <p:nvPr/>
          </p:nvSpPr>
          <p:spPr bwMode="auto">
            <a:xfrm>
              <a:off x="-3721100" y="2767013"/>
              <a:ext cx="165100" cy="53975"/>
            </a:xfrm>
            <a:custGeom>
              <a:avLst/>
              <a:gdLst>
                <a:gd name="T0" fmla="*/ 39 w 55"/>
                <a:gd name="T1" fmla="*/ 12 h 18"/>
                <a:gd name="T2" fmla="*/ 0 w 55"/>
                <a:gd name="T3" fmla="*/ 18 h 18"/>
                <a:gd name="T4" fmla="*/ 54 w 55"/>
                <a:gd name="T5" fmla="*/ 6 h 18"/>
                <a:gd name="T6" fmla="*/ 39 w 55"/>
                <a:gd name="T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18">
                  <a:moveTo>
                    <a:pt x="39" y="12"/>
                  </a:moveTo>
                  <a:cubicBezTo>
                    <a:pt x="24" y="12"/>
                    <a:pt x="13" y="16"/>
                    <a:pt x="0" y="18"/>
                  </a:cubicBezTo>
                  <a:cubicBezTo>
                    <a:pt x="10" y="4"/>
                    <a:pt x="32" y="0"/>
                    <a:pt x="54" y="6"/>
                  </a:cubicBezTo>
                  <a:cubicBezTo>
                    <a:pt x="55" y="14"/>
                    <a:pt x="38" y="4"/>
                    <a:pt x="39" y="12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2" name="Freeform 395"/>
            <p:cNvSpPr/>
            <p:nvPr/>
          </p:nvSpPr>
          <p:spPr bwMode="auto">
            <a:xfrm>
              <a:off x="-2717800" y="2790825"/>
              <a:ext cx="349250" cy="84138"/>
            </a:xfrm>
            <a:custGeom>
              <a:avLst/>
              <a:gdLst>
                <a:gd name="T0" fmla="*/ 117 w 117"/>
                <a:gd name="T1" fmla="*/ 4 h 28"/>
                <a:gd name="T2" fmla="*/ 0 w 117"/>
                <a:gd name="T3" fmla="*/ 28 h 28"/>
                <a:gd name="T4" fmla="*/ 48 w 117"/>
                <a:gd name="T5" fmla="*/ 1 h 28"/>
                <a:gd name="T6" fmla="*/ 84 w 117"/>
                <a:gd name="T7" fmla="*/ 1 h 28"/>
                <a:gd name="T8" fmla="*/ 117 w 117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28">
                  <a:moveTo>
                    <a:pt x="117" y="4"/>
                  </a:moveTo>
                  <a:cubicBezTo>
                    <a:pt x="74" y="8"/>
                    <a:pt x="32" y="13"/>
                    <a:pt x="0" y="28"/>
                  </a:cubicBezTo>
                  <a:cubicBezTo>
                    <a:pt x="14" y="17"/>
                    <a:pt x="28" y="6"/>
                    <a:pt x="48" y="1"/>
                  </a:cubicBezTo>
                  <a:cubicBezTo>
                    <a:pt x="60" y="1"/>
                    <a:pt x="72" y="1"/>
                    <a:pt x="84" y="1"/>
                  </a:cubicBezTo>
                  <a:cubicBezTo>
                    <a:pt x="97" y="0"/>
                    <a:pt x="106" y="3"/>
                    <a:pt x="117" y="4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3" name="Freeform 396"/>
            <p:cNvSpPr/>
            <p:nvPr/>
          </p:nvSpPr>
          <p:spPr bwMode="auto">
            <a:xfrm>
              <a:off x="-10115550" y="2817813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397"/>
            <p:cNvSpPr/>
            <p:nvPr/>
          </p:nvSpPr>
          <p:spPr bwMode="auto">
            <a:xfrm>
              <a:off x="-9488488" y="2824163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5" name="Freeform 398"/>
            <p:cNvSpPr/>
            <p:nvPr/>
          </p:nvSpPr>
          <p:spPr bwMode="auto">
            <a:xfrm>
              <a:off x="-10115550" y="2763838"/>
              <a:ext cx="8950325" cy="1625600"/>
            </a:xfrm>
            <a:custGeom>
              <a:avLst/>
              <a:gdLst>
                <a:gd name="T0" fmla="*/ 2232 w 2998"/>
                <a:gd name="T1" fmla="*/ 13 h 544"/>
                <a:gd name="T2" fmla="*/ 2367 w 2998"/>
                <a:gd name="T3" fmla="*/ 73 h 544"/>
                <a:gd name="T4" fmla="*/ 2409 w 2998"/>
                <a:gd name="T5" fmla="*/ 73 h 544"/>
                <a:gd name="T6" fmla="*/ 2463 w 2998"/>
                <a:gd name="T7" fmla="*/ 46 h 544"/>
                <a:gd name="T8" fmla="*/ 2478 w 2998"/>
                <a:gd name="T9" fmla="*/ 37 h 544"/>
                <a:gd name="T10" fmla="*/ 2595 w 2998"/>
                <a:gd name="T11" fmla="*/ 13 h 544"/>
                <a:gd name="T12" fmla="*/ 2616 w 2998"/>
                <a:gd name="T13" fmla="*/ 19 h 544"/>
                <a:gd name="T14" fmla="*/ 2751 w 2998"/>
                <a:gd name="T15" fmla="*/ 64 h 544"/>
                <a:gd name="T16" fmla="*/ 2823 w 2998"/>
                <a:gd name="T17" fmla="*/ 25 h 544"/>
                <a:gd name="T18" fmla="*/ 2994 w 2998"/>
                <a:gd name="T19" fmla="*/ 55 h 544"/>
                <a:gd name="T20" fmla="*/ 2991 w 2998"/>
                <a:gd name="T21" fmla="*/ 544 h 544"/>
                <a:gd name="T22" fmla="*/ 1521 w 2998"/>
                <a:gd name="T23" fmla="*/ 544 h 544"/>
                <a:gd name="T24" fmla="*/ 600 w 2998"/>
                <a:gd name="T25" fmla="*/ 544 h 544"/>
                <a:gd name="T26" fmla="*/ 255 w 2998"/>
                <a:gd name="T27" fmla="*/ 544 h 544"/>
                <a:gd name="T28" fmla="*/ 93 w 2998"/>
                <a:gd name="T29" fmla="*/ 541 h 544"/>
                <a:gd name="T30" fmla="*/ 0 w 2998"/>
                <a:gd name="T31" fmla="*/ 541 h 544"/>
                <a:gd name="T32" fmla="*/ 0 w 2998"/>
                <a:gd name="T33" fmla="*/ 31 h 544"/>
                <a:gd name="T34" fmla="*/ 30 w 2998"/>
                <a:gd name="T35" fmla="*/ 31 h 544"/>
                <a:gd name="T36" fmla="*/ 99 w 2998"/>
                <a:gd name="T37" fmla="*/ 58 h 544"/>
                <a:gd name="T38" fmla="*/ 138 w 2998"/>
                <a:gd name="T39" fmla="*/ 58 h 544"/>
                <a:gd name="T40" fmla="*/ 219 w 2998"/>
                <a:gd name="T41" fmla="*/ 31 h 544"/>
                <a:gd name="T42" fmla="*/ 252 w 2998"/>
                <a:gd name="T43" fmla="*/ 31 h 544"/>
                <a:gd name="T44" fmla="*/ 357 w 2998"/>
                <a:gd name="T45" fmla="*/ 64 h 544"/>
                <a:gd name="T46" fmla="*/ 453 w 2998"/>
                <a:gd name="T47" fmla="*/ 37 h 544"/>
                <a:gd name="T48" fmla="*/ 501 w 2998"/>
                <a:gd name="T49" fmla="*/ 40 h 544"/>
                <a:gd name="T50" fmla="*/ 582 w 2998"/>
                <a:gd name="T51" fmla="*/ 70 h 544"/>
                <a:gd name="T52" fmla="*/ 612 w 2998"/>
                <a:gd name="T53" fmla="*/ 70 h 544"/>
                <a:gd name="T54" fmla="*/ 744 w 2998"/>
                <a:gd name="T55" fmla="*/ 37 h 544"/>
                <a:gd name="T56" fmla="*/ 849 w 2998"/>
                <a:gd name="T57" fmla="*/ 67 h 544"/>
                <a:gd name="T58" fmla="*/ 1017 w 2998"/>
                <a:gd name="T59" fmla="*/ 40 h 544"/>
                <a:gd name="T60" fmla="*/ 1119 w 2998"/>
                <a:gd name="T61" fmla="*/ 70 h 544"/>
                <a:gd name="T62" fmla="*/ 1254 w 2998"/>
                <a:gd name="T63" fmla="*/ 28 h 544"/>
                <a:gd name="T64" fmla="*/ 1326 w 2998"/>
                <a:gd name="T65" fmla="*/ 31 h 544"/>
                <a:gd name="T66" fmla="*/ 1401 w 2998"/>
                <a:gd name="T67" fmla="*/ 64 h 544"/>
                <a:gd name="T68" fmla="*/ 1407 w 2998"/>
                <a:gd name="T69" fmla="*/ 67 h 544"/>
                <a:gd name="T70" fmla="*/ 1524 w 2998"/>
                <a:gd name="T71" fmla="*/ 46 h 544"/>
                <a:gd name="T72" fmla="*/ 1539 w 2998"/>
                <a:gd name="T73" fmla="*/ 37 h 544"/>
                <a:gd name="T74" fmla="*/ 1617 w 2998"/>
                <a:gd name="T75" fmla="*/ 25 h 544"/>
                <a:gd name="T76" fmla="*/ 1728 w 2998"/>
                <a:gd name="T77" fmla="*/ 64 h 544"/>
                <a:gd name="T78" fmla="*/ 1761 w 2998"/>
                <a:gd name="T79" fmla="*/ 64 h 544"/>
                <a:gd name="T80" fmla="*/ 1872 w 2998"/>
                <a:gd name="T81" fmla="*/ 19 h 544"/>
                <a:gd name="T82" fmla="*/ 2013 w 2998"/>
                <a:gd name="T83" fmla="*/ 64 h 544"/>
                <a:gd name="T84" fmla="*/ 2043 w 2998"/>
                <a:gd name="T85" fmla="*/ 64 h 544"/>
                <a:gd name="T86" fmla="*/ 2091 w 2998"/>
                <a:gd name="T87" fmla="*/ 43 h 544"/>
                <a:gd name="T88" fmla="*/ 2142 w 2998"/>
                <a:gd name="T89" fmla="*/ 19 h 544"/>
                <a:gd name="T90" fmla="*/ 2181 w 2998"/>
                <a:gd name="T91" fmla="*/ 13 h 544"/>
                <a:gd name="T92" fmla="*/ 2220 w 2998"/>
                <a:gd name="T93" fmla="*/ 10 h 544"/>
                <a:gd name="T94" fmla="*/ 2232 w 2998"/>
                <a:gd name="T95" fmla="*/ 13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98" h="544">
                  <a:moveTo>
                    <a:pt x="2232" y="13"/>
                  </a:moveTo>
                  <a:cubicBezTo>
                    <a:pt x="2277" y="21"/>
                    <a:pt x="2304" y="73"/>
                    <a:pt x="2367" y="73"/>
                  </a:cubicBezTo>
                  <a:cubicBezTo>
                    <a:pt x="2374" y="78"/>
                    <a:pt x="2402" y="78"/>
                    <a:pt x="2409" y="73"/>
                  </a:cubicBezTo>
                  <a:cubicBezTo>
                    <a:pt x="2434" y="71"/>
                    <a:pt x="2447" y="57"/>
                    <a:pt x="2463" y="46"/>
                  </a:cubicBezTo>
                  <a:cubicBezTo>
                    <a:pt x="2465" y="40"/>
                    <a:pt x="2471" y="38"/>
                    <a:pt x="2478" y="37"/>
                  </a:cubicBezTo>
                  <a:cubicBezTo>
                    <a:pt x="2510" y="22"/>
                    <a:pt x="2552" y="17"/>
                    <a:pt x="2595" y="13"/>
                  </a:cubicBezTo>
                  <a:cubicBezTo>
                    <a:pt x="2600" y="17"/>
                    <a:pt x="2612" y="14"/>
                    <a:pt x="2616" y="19"/>
                  </a:cubicBezTo>
                  <a:cubicBezTo>
                    <a:pt x="2639" y="40"/>
                    <a:pt x="2703" y="74"/>
                    <a:pt x="2751" y="64"/>
                  </a:cubicBezTo>
                  <a:cubicBezTo>
                    <a:pt x="2777" y="59"/>
                    <a:pt x="2796" y="34"/>
                    <a:pt x="2823" y="25"/>
                  </a:cubicBezTo>
                  <a:cubicBezTo>
                    <a:pt x="2897" y="0"/>
                    <a:pt x="2937" y="25"/>
                    <a:pt x="2994" y="55"/>
                  </a:cubicBezTo>
                  <a:cubicBezTo>
                    <a:pt x="2992" y="217"/>
                    <a:pt x="2998" y="387"/>
                    <a:pt x="2991" y="544"/>
                  </a:cubicBezTo>
                  <a:cubicBezTo>
                    <a:pt x="2501" y="544"/>
                    <a:pt x="2011" y="544"/>
                    <a:pt x="1521" y="544"/>
                  </a:cubicBezTo>
                  <a:cubicBezTo>
                    <a:pt x="1221" y="539"/>
                    <a:pt x="900" y="539"/>
                    <a:pt x="600" y="544"/>
                  </a:cubicBezTo>
                  <a:cubicBezTo>
                    <a:pt x="485" y="544"/>
                    <a:pt x="370" y="544"/>
                    <a:pt x="255" y="544"/>
                  </a:cubicBezTo>
                  <a:cubicBezTo>
                    <a:pt x="207" y="537"/>
                    <a:pt x="146" y="543"/>
                    <a:pt x="93" y="541"/>
                  </a:cubicBezTo>
                  <a:cubicBezTo>
                    <a:pt x="62" y="541"/>
                    <a:pt x="31" y="541"/>
                    <a:pt x="0" y="541"/>
                  </a:cubicBezTo>
                  <a:cubicBezTo>
                    <a:pt x="0" y="371"/>
                    <a:pt x="0" y="201"/>
                    <a:pt x="0" y="31"/>
                  </a:cubicBezTo>
                  <a:cubicBezTo>
                    <a:pt x="10" y="31"/>
                    <a:pt x="20" y="31"/>
                    <a:pt x="30" y="31"/>
                  </a:cubicBezTo>
                  <a:cubicBezTo>
                    <a:pt x="57" y="36"/>
                    <a:pt x="66" y="59"/>
                    <a:pt x="99" y="58"/>
                  </a:cubicBezTo>
                  <a:cubicBezTo>
                    <a:pt x="105" y="63"/>
                    <a:pt x="132" y="63"/>
                    <a:pt x="138" y="58"/>
                  </a:cubicBezTo>
                  <a:cubicBezTo>
                    <a:pt x="166" y="50"/>
                    <a:pt x="182" y="30"/>
                    <a:pt x="219" y="31"/>
                  </a:cubicBezTo>
                  <a:cubicBezTo>
                    <a:pt x="230" y="31"/>
                    <a:pt x="241" y="31"/>
                    <a:pt x="252" y="31"/>
                  </a:cubicBezTo>
                  <a:cubicBezTo>
                    <a:pt x="289" y="42"/>
                    <a:pt x="315" y="67"/>
                    <a:pt x="357" y="64"/>
                  </a:cubicBezTo>
                  <a:cubicBezTo>
                    <a:pt x="391" y="62"/>
                    <a:pt x="417" y="35"/>
                    <a:pt x="453" y="37"/>
                  </a:cubicBezTo>
                  <a:cubicBezTo>
                    <a:pt x="469" y="38"/>
                    <a:pt x="490" y="34"/>
                    <a:pt x="501" y="40"/>
                  </a:cubicBezTo>
                  <a:cubicBezTo>
                    <a:pt x="523" y="55"/>
                    <a:pt x="546" y="69"/>
                    <a:pt x="582" y="70"/>
                  </a:cubicBezTo>
                  <a:cubicBezTo>
                    <a:pt x="585" y="75"/>
                    <a:pt x="609" y="75"/>
                    <a:pt x="612" y="70"/>
                  </a:cubicBezTo>
                  <a:cubicBezTo>
                    <a:pt x="655" y="64"/>
                    <a:pt x="696" y="35"/>
                    <a:pt x="744" y="37"/>
                  </a:cubicBezTo>
                  <a:cubicBezTo>
                    <a:pt x="779" y="39"/>
                    <a:pt x="814" y="63"/>
                    <a:pt x="849" y="67"/>
                  </a:cubicBezTo>
                  <a:cubicBezTo>
                    <a:pt x="914" y="74"/>
                    <a:pt x="962" y="38"/>
                    <a:pt x="1017" y="40"/>
                  </a:cubicBezTo>
                  <a:cubicBezTo>
                    <a:pt x="1053" y="41"/>
                    <a:pt x="1085" y="68"/>
                    <a:pt x="1119" y="70"/>
                  </a:cubicBezTo>
                  <a:cubicBezTo>
                    <a:pt x="1173" y="73"/>
                    <a:pt x="1205" y="30"/>
                    <a:pt x="1254" y="28"/>
                  </a:cubicBezTo>
                  <a:cubicBezTo>
                    <a:pt x="1279" y="28"/>
                    <a:pt x="1305" y="27"/>
                    <a:pt x="1326" y="31"/>
                  </a:cubicBezTo>
                  <a:cubicBezTo>
                    <a:pt x="1349" y="42"/>
                    <a:pt x="1374" y="67"/>
                    <a:pt x="1401" y="64"/>
                  </a:cubicBezTo>
                  <a:cubicBezTo>
                    <a:pt x="1403" y="65"/>
                    <a:pt x="1407" y="64"/>
                    <a:pt x="1407" y="67"/>
                  </a:cubicBezTo>
                  <a:cubicBezTo>
                    <a:pt x="1448" y="82"/>
                    <a:pt x="1502" y="69"/>
                    <a:pt x="1524" y="46"/>
                  </a:cubicBezTo>
                  <a:cubicBezTo>
                    <a:pt x="1527" y="41"/>
                    <a:pt x="1535" y="41"/>
                    <a:pt x="1539" y="37"/>
                  </a:cubicBezTo>
                  <a:cubicBezTo>
                    <a:pt x="1562" y="34"/>
                    <a:pt x="1591" y="20"/>
                    <a:pt x="1617" y="25"/>
                  </a:cubicBezTo>
                  <a:cubicBezTo>
                    <a:pt x="1653" y="32"/>
                    <a:pt x="1678" y="71"/>
                    <a:pt x="1728" y="64"/>
                  </a:cubicBezTo>
                  <a:cubicBezTo>
                    <a:pt x="1732" y="69"/>
                    <a:pt x="1757" y="69"/>
                    <a:pt x="1761" y="64"/>
                  </a:cubicBezTo>
                  <a:cubicBezTo>
                    <a:pt x="1803" y="50"/>
                    <a:pt x="1830" y="20"/>
                    <a:pt x="1872" y="19"/>
                  </a:cubicBezTo>
                  <a:cubicBezTo>
                    <a:pt x="1921" y="18"/>
                    <a:pt x="1956" y="58"/>
                    <a:pt x="2013" y="64"/>
                  </a:cubicBezTo>
                  <a:cubicBezTo>
                    <a:pt x="2016" y="69"/>
                    <a:pt x="2040" y="69"/>
                    <a:pt x="2043" y="64"/>
                  </a:cubicBezTo>
                  <a:cubicBezTo>
                    <a:pt x="2062" y="62"/>
                    <a:pt x="2088" y="51"/>
                    <a:pt x="2091" y="43"/>
                  </a:cubicBezTo>
                  <a:cubicBezTo>
                    <a:pt x="2109" y="36"/>
                    <a:pt x="2123" y="25"/>
                    <a:pt x="2142" y="19"/>
                  </a:cubicBezTo>
                  <a:cubicBezTo>
                    <a:pt x="2155" y="17"/>
                    <a:pt x="2166" y="13"/>
                    <a:pt x="2181" y="13"/>
                  </a:cubicBezTo>
                  <a:cubicBezTo>
                    <a:pt x="2193" y="11"/>
                    <a:pt x="2213" y="17"/>
                    <a:pt x="2220" y="10"/>
                  </a:cubicBezTo>
                  <a:cubicBezTo>
                    <a:pt x="2224" y="11"/>
                    <a:pt x="2231" y="9"/>
                    <a:pt x="2232" y="13"/>
                  </a:cubicBezTo>
                  <a:close/>
                </a:path>
              </a:pathLst>
            </a:custGeom>
            <a:solidFill>
              <a:srgbClr val="5FC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6" name="Freeform 399"/>
            <p:cNvSpPr/>
            <p:nvPr/>
          </p:nvSpPr>
          <p:spPr bwMode="auto">
            <a:xfrm>
              <a:off x="-8620125" y="2820988"/>
              <a:ext cx="2373313" cy="165100"/>
            </a:xfrm>
            <a:custGeom>
              <a:avLst/>
              <a:gdLst>
                <a:gd name="T0" fmla="*/ 753 w 795"/>
                <a:gd name="T1" fmla="*/ 9 h 55"/>
                <a:gd name="T2" fmla="*/ 618 w 795"/>
                <a:gd name="T3" fmla="*/ 51 h 55"/>
                <a:gd name="T4" fmla="*/ 516 w 795"/>
                <a:gd name="T5" fmla="*/ 21 h 55"/>
                <a:gd name="T6" fmla="*/ 348 w 795"/>
                <a:gd name="T7" fmla="*/ 48 h 55"/>
                <a:gd name="T8" fmla="*/ 243 w 795"/>
                <a:gd name="T9" fmla="*/ 18 h 55"/>
                <a:gd name="T10" fmla="*/ 111 w 795"/>
                <a:gd name="T11" fmla="*/ 51 h 55"/>
                <a:gd name="T12" fmla="*/ 81 w 795"/>
                <a:gd name="T13" fmla="*/ 51 h 55"/>
                <a:gd name="T14" fmla="*/ 0 w 795"/>
                <a:gd name="T15" fmla="*/ 21 h 55"/>
                <a:gd name="T16" fmla="*/ 0 w 795"/>
                <a:gd name="T17" fmla="*/ 18 h 55"/>
                <a:gd name="T18" fmla="*/ 69 w 795"/>
                <a:gd name="T19" fmla="*/ 45 h 55"/>
                <a:gd name="T20" fmla="*/ 99 w 795"/>
                <a:gd name="T21" fmla="*/ 45 h 55"/>
                <a:gd name="T22" fmla="*/ 198 w 795"/>
                <a:gd name="T23" fmla="*/ 15 h 55"/>
                <a:gd name="T24" fmla="*/ 249 w 795"/>
                <a:gd name="T25" fmla="*/ 15 h 55"/>
                <a:gd name="T26" fmla="*/ 336 w 795"/>
                <a:gd name="T27" fmla="*/ 39 h 55"/>
                <a:gd name="T28" fmla="*/ 390 w 795"/>
                <a:gd name="T29" fmla="*/ 39 h 55"/>
                <a:gd name="T30" fmla="*/ 531 w 795"/>
                <a:gd name="T31" fmla="*/ 15 h 55"/>
                <a:gd name="T32" fmla="*/ 612 w 795"/>
                <a:gd name="T33" fmla="*/ 42 h 55"/>
                <a:gd name="T34" fmla="*/ 747 w 795"/>
                <a:gd name="T35" fmla="*/ 3 h 55"/>
                <a:gd name="T36" fmla="*/ 777 w 795"/>
                <a:gd name="T37" fmla="*/ 3 h 55"/>
                <a:gd name="T38" fmla="*/ 795 w 795"/>
                <a:gd name="T39" fmla="*/ 3 h 55"/>
                <a:gd name="T40" fmla="*/ 753 w 795"/>
                <a:gd name="T4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5" h="55">
                  <a:moveTo>
                    <a:pt x="753" y="9"/>
                  </a:moveTo>
                  <a:cubicBezTo>
                    <a:pt x="704" y="11"/>
                    <a:pt x="672" y="54"/>
                    <a:pt x="618" y="51"/>
                  </a:cubicBezTo>
                  <a:cubicBezTo>
                    <a:pt x="584" y="49"/>
                    <a:pt x="552" y="22"/>
                    <a:pt x="516" y="21"/>
                  </a:cubicBezTo>
                  <a:cubicBezTo>
                    <a:pt x="461" y="19"/>
                    <a:pt x="413" y="55"/>
                    <a:pt x="348" y="48"/>
                  </a:cubicBezTo>
                  <a:cubicBezTo>
                    <a:pt x="313" y="44"/>
                    <a:pt x="278" y="20"/>
                    <a:pt x="243" y="18"/>
                  </a:cubicBezTo>
                  <a:cubicBezTo>
                    <a:pt x="195" y="16"/>
                    <a:pt x="154" y="45"/>
                    <a:pt x="111" y="51"/>
                  </a:cubicBezTo>
                  <a:cubicBezTo>
                    <a:pt x="101" y="51"/>
                    <a:pt x="91" y="51"/>
                    <a:pt x="81" y="51"/>
                  </a:cubicBezTo>
                  <a:cubicBezTo>
                    <a:pt x="45" y="50"/>
                    <a:pt x="22" y="36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30" y="20"/>
                    <a:pt x="38" y="44"/>
                    <a:pt x="69" y="45"/>
                  </a:cubicBezTo>
                  <a:cubicBezTo>
                    <a:pt x="72" y="50"/>
                    <a:pt x="96" y="50"/>
                    <a:pt x="99" y="45"/>
                  </a:cubicBezTo>
                  <a:cubicBezTo>
                    <a:pt x="141" y="44"/>
                    <a:pt x="164" y="24"/>
                    <a:pt x="198" y="15"/>
                  </a:cubicBezTo>
                  <a:cubicBezTo>
                    <a:pt x="215" y="15"/>
                    <a:pt x="232" y="15"/>
                    <a:pt x="249" y="15"/>
                  </a:cubicBezTo>
                  <a:cubicBezTo>
                    <a:pt x="285" y="16"/>
                    <a:pt x="305" y="33"/>
                    <a:pt x="336" y="39"/>
                  </a:cubicBezTo>
                  <a:cubicBezTo>
                    <a:pt x="347" y="44"/>
                    <a:pt x="379" y="44"/>
                    <a:pt x="390" y="39"/>
                  </a:cubicBezTo>
                  <a:cubicBezTo>
                    <a:pt x="446" y="40"/>
                    <a:pt x="480" y="8"/>
                    <a:pt x="531" y="15"/>
                  </a:cubicBezTo>
                  <a:cubicBezTo>
                    <a:pt x="560" y="19"/>
                    <a:pt x="584" y="41"/>
                    <a:pt x="612" y="42"/>
                  </a:cubicBezTo>
                  <a:cubicBezTo>
                    <a:pt x="662" y="43"/>
                    <a:pt x="695" y="7"/>
                    <a:pt x="747" y="3"/>
                  </a:cubicBezTo>
                  <a:cubicBezTo>
                    <a:pt x="757" y="3"/>
                    <a:pt x="767" y="3"/>
                    <a:pt x="777" y="3"/>
                  </a:cubicBezTo>
                  <a:cubicBezTo>
                    <a:pt x="783" y="3"/>
                    <a:pt x="789" y="3"/>
                    <a:pt x="795" y="3"/>
                  </a:cubicBezTo>
                  <a:cubicBezTo>
                    <a:pt x="788" y="12"/>
                    <a:pt x="760" y="0"/>
                    <a:pt x="753" y="9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00"/>
            <p:cNvSpPr/>
            <p:nvPr/>
          </p:nvSpPr>
          <p:spPr bwMode="auto">
            <a:xfrm>
              <a:off x="-6372225" y="2820988"/>
              <a:ext cx="233363" cy="36513"/>
            </a:xfrm>
            <a:custGeom>
              <a:avLst/>
              <a:gdLst>
                <a:gd name="T0" fmla="*/ 42 w 78"/>
                <a:gd name="T1" fmla="*/ 3 h 12"/>
                <a:gd name="T2" fmla="*/ 78 w 78"/>
                <a:gd name="T3" fmla="*/ 12 h 12"/>
                <a:gd name="T4" fmla="*/ 72 w 78"/>
                <a:gd name="T5" fmla="*/ 12 h 12"/>
                <a:gd name="T6" fmla="*/ 0 w 78"/>
                <a:gd name="T7" fmla="*/ 9 h 12"/>
                <a:gd name="T8" fmla="*/ 42 w 78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2">
                  <a:moveTo>
                    <a:pt x="42" y="3"/>
                  </a:moveTo>
                  <a:cubicBezTo>
                    <a:pt x="53" y="7"/>
                    <a:pt x="69" y="6"/>
                    <a:pt x="78" y="12"/>
                  </a:cubicBezTo>
                  <a:cubicBezTo>
                    <a:pt x="76" y="12"/>
                    <a:pt x="74" y="12"/>
                    <a:pt x="72" y="12"/>
                  </a:cubicBezTo>
                  <a:cubicBezTo>
                    <a:pt x="51" y="8"/>
                    <a:pt x="25" y="9"/>
                    <a:pt x="0" y="9"/>
                  </a:cubicBezTo>
                  <a:cubicBezTo>
                    <a:pt x="7" y="0"/>
                    <a:pt x="35" y="12"/>
                    <a:pt x="42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8" name="Freeform 401"/>
            <p:cNvSpPr/>
            <p:nvPr/>
          </p:nvSpPr>
          <p:spPr bwMode="auto">
            <a:xfrm>
              <a:off x="-8027988" y="2851150"/>
              <a:ext cx="152400" cy="14288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9" name="Freeform 404"/>
            <p:cNvSpPr/>
            <p:nvPr/>
          </p:nvSpPr>
          <p:spPr bwMode="auto">
            <a:xfrm>
              <a:off x="-5915025" y="2901950"/>
              <a:ext cx="349250" cy="107950"/>
            </a:xfrm>
            <a:custGeom>
              <a:avLst/>
              <a:gdLst>
                <a:gd name="T0" fmla="*/ 0 w 117"/>
                <a:gd name="T1" fmla="*/ 21 h 36"/>
                <a:gd name="T2" fmla="*/ 117 w 117"/>
                <a:gd name="T3" fmla="*/ 0 h 36"/>
                <a:gd name="T4" fmla="*/ 0 w 117"/>
                <a:gd name="T5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36">
                  <a:moveTo>
                    <a:pt x="0" y="21"/>
                  </a:moveTo>
                  <a:cubicBezTo>
                    <a:pt x="49" y="24"/>
                    <a:pt x="84" y="13"/>
                    <a:pt x="117" y="0"/>
                  </a:cubicBezTo>
                  <a:cubicBezTo>
                    <a:pt x="95" y="23"/>
                    <a:pt x="41" y="36"/>
                    <a:pt x="0" y="2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405"/>
            <p:cNvSpPr/>
            <p:nvPr/>
          </p:nvSpPr>
          <p:spPr bwMode="auto">
            <a:xfrm>
              <a:off x="-4141788" y="2928938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1" name="Freeform 406"/>
            <p:cNvSpPr/>
            <p:nvPr/>
          </p:nvSpPr>
          <p:spPr bwMode="auto">
            <a:xfrm>
              <a:off x="-10163175" y="2982913"/>
              <a:ext cx="20638" cy="106363"/>
            </a:xfrm>
            <a:custGeom>
              <a:avLst/>
              <a:gdLst>
                <a:gd name="T0" fmla="*/ 4 w 7"/>
                <a:gd name="T1" fmla="*/ 36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2" name="Freeform 410"/>
            <p:cNvSpPr/>
            <p:nvPr/>
          </p:nvSpPr>
          <p:spPr bwMode="auto">
            <a:xfrm>
              <a:off x="-10150475" y="3295650"/>
              <a:ext cx="7938" cy="1093788"/>
            </a:xfrm>
            <a:custGeom>
              <a:avLst/>
              <a:gdLst>
                <a:gd name="T0" fmla="*/ 3 w 3"/>
                <a:gd name="T1" fmla="*/ 0 h 366"/>
                <a:gd name="T2" fmla="*/ 3 w 3"/>
                <a:gd name="T3" fmla="*/ 366 h 366"/>
                <a:gd name="T4" fmla="*/ 0 w 3"/>
                <a:gd name="T5" fmla="*/ 366 h 366"/>
                <a:gd name="T6" fmla="*/ 0 w 3"/>
                <a:gd name="T7" fmla="*/ 0 h 366"/>
                <a:gd name="T8" fmla="*/ 3 w 3"/>
                <a:gd name="T9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6">
                  <a:moveTo>
                    <a:pt x="3" y="0"/>
                  </a:moveTo>
                  <a:cubicBezTo>
                    <a:pt x="3" y="122"/>
                    <a:pt x="3" y="244"/>
                    <a:pt x="3" y="366"/>
                  </a:cubicBezTo>
                  <a:cubicBezTo>
                    <a:pt x="2" y="366"/>
                    <a:pt x="1" y="366"/>
                    <a:pt x="0" y="366"/>
                  </a:cubicBezTo>
                  <a:cubicBezTo>
                    <a:pt x="0" y="244"/>
                    <a:pt x="0" y="1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411"/>
            <p:cNvSpPr/>
            <p:nvPr/>
          </p:nvSpPr>
          <p:spPr bwMode="auto">
            <a:xfrm>
              <a:off x="-1158875" y="2874963"/>
              <a:ext cx="44450" cy="1684338"/>
            </a:xfrm>
            <a:custGeom>
              <a:avLst/>
              <a:gdLst>
                <a:gd name="T0" fmla="*/ 3 w 15"/>
                <a:gd name="T1" fmla="*/ 516 h 564"/>
                <a:gd name="T2" fmla="*/ 3 w 15"/>
                <a:gd name="T3" fmla="*/ 507 h 564"/>
                <a:gd name="T4" fmla="*/ 3 w 15"/>
                <a:gd name="T5" fmla="*/ 408 h 564"/>
                <a:gd name="T6" fmla="*/ 3 w 15"/>
                <a:gd name="T7" fmla="*/ 114 h 564"/>
                <a:gd name="T8" fmla="*/ 3 w 15"/>
                <a:gd name="T9" fmla="*/ 60 h 564"/>
                <a:gd name="T10" fmla="*/ 0 w 15"/>
                <a:gd name="T11" fmla="*/ 0 h 564"/>
                <a:gd name="T12" fmla="*/ 15 w 15"/>
                <a:gd name="T13" fmla="*/ 9 h 564"/>
                <a:gd name="T14" fmla="*/ 15 w 15"/>
                <a:gd name="T15" fmla="*/ 564 h 564"/>
                <a:gd name="T16" fmla="*/ 3 w 15"/>
                <a:gd name="T17" fmla="*/ 564 h 564"/>
                <a:gd name="T18" fmla="*/ 3 w 15"/>
                <a:gd name="T19" fmla="*/ 516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64">
                  <a:moveTo>
                    <a:pt x="3" y="516"/>
                  </a:moveTo>
                  <a:cubicBezTo>
                    <a:pt x="7" y="512"/>
                    <a:pt x="12" y="510"/>
                    <a:pt x="3" y="507"/>
                  </a:cubicBezTo>
                  <a:cubicBezTo>
                    <a:pt x="3" y="474"/>
                    <a:pt x="3" y="441"/>
                    <a:pt x="3" y="408"/>
                  </a:cubicBezTo>
                  <a:cubicBezTo>
                    <a:pt x="3" y="310"/>
                    <a:pt x="3" y="212"/>
                    <a:pt x="3" y="114"/>
                  </a:cubicBezTo>
                  <a:cubicBezTo>
                    <a:pt x="8" y="103"/>
                    <a:pt x="8" y="71"/>
                    <a:pt x="3" y="60"/>
                  </a:cubicBezTo>
                  <a:cubicBezTo>
                    <a:pt x="2" y="29"/>
                    <a:pt x="5" y="18"/>
                    <a:pt x="0" y="0"/>
                  </a:cubicBezTo>
                  <a:cubicBezTo>
                    <a:pt x="6" y="2"/>
                    <a:pt x="10" y="6"/>
                    <a:pt x="15" y="9"/>
                  </a:cubicBezTo>
                  <a:cubicBezTo>
                    <a:pt x="15" y="194"/>
                    <a:pt x="15" y="379"/>
                    <a:pt x="15" y="564"/>
                  </a:cubicBezTo>
                  <a:cubicBezTo>
                    <a:pt x="11" y="564"/>
                    <a:pt x="7" y="564"/>
                    <a:pt x="3" y="564"/>
                  </a:cubicBezTo>
                  <a:cubicBezTo>
                    <a:pt x="3" y="548"/>
                    <a:pt x="3" y="532"/>
                    <a:pt x="3" y="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4" name="Freeform 412"/>
            <p:cNvSpPr/>
            <p:nvPr/>
          </p:nvSpPr>
          <p:spPr bwMode="auto">
            <a:xfrm>
              <a:off x="-10231438" y="4416425"/>
              <a:ext cx="88900" cy="134938"/>
            </a:xfrm>
            <a:custGeom>
              <a:avLst/>
              <a:gdLst>
                <a:gd name="T0" fmla="*/ 0 w 30"/>
                <a:gd name="T1" fmla="*/ 0 h 45"/>
                <a:gd name="T2" fmla="*/ 30 w 30"/>
                <a:gd name="T3" fmla="*/ 0 h 45"/>
                <a:gd name="T4" fmla="*/ 30 w 30"/>
                <a:gd name="T5" fmla="*/ 45 h 45"/>
                <a:gd name="T6" fmla="*/ 0 w 30"/>
                <a:gd name="T7" fmla="*/ 45 h 45"/>
                <a:gd name="T8" fmla="*/ 0 w 30"/>
                <a:gd name="T9" fmla="*/ 3 h 45"/>
                <a:gd name="T10" fmla="*/ 0 w 30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5"/>
                    <a:pt x="30" y="30"/>
                    <a:pt x="30" y="45"/>
                  </a:cubicBezTo>
                  <a:cubicBezTo>
                    <a:pt x="20" y="45"/>
                    <a:pt x="10" y="45"/>
                    <a:pt x="0" y="45"/>
                  </a:cubicBezTo>
                  <a:cubicBezTo>
                    <a:pt x="0" y="31"/>
                    <a:pt x="0" y="1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5" name="Freeform 413"/>
            <p:cNvSpPr/>
            <p:nvPr/>
          </p:nvSpPr>
          <p:spPr bwMode="auto">
            <a:xfrm>
              <a:off x="-10115550" y="4416425"/>
              <a:ext cx="8958263" cy="142875"/>
            </a:xfrm>
            <a:custGeom>
              <a:avLst/>
              <a:gdLst>
                <a:gd name="T0" fmla="*/ 2994 w 3001"/>
                <a:gd name="T1" fmla="*/ 0 h 48"/>
                <a:gd name="T2" fmla="*/ 2997 w 3001"/>
                <a:gd name="T3" fmla="*/ 48 h 48"/>
                <a:gd name="T4" fmla="*/ 1614 w 3001"/>
                <a:gd name="T5" fmla="*/ 48 h 48"/>
                <a:gd name="T6" fmla="*/ 0 w 3001"/>
                <a:gd name="T7" fmla="*/ 45 h 48"/>
                <a:gd name="T8" fmla="*/ 0 w 3001"/>
                <a:gd name="T9" fmla="*/ 0 h 48"/>
                <a:gd name="T10" fmla="*/ 195 w 3001"/>
                <a:gd name="T11" fmla="*/ 0 h 48"/>
                <a:gd name="T12" fmla="*/ 237 w 3001"/>
                <a:gd name="T13" fmla="*/ 0 h 48"/>
                <a:gd name="T14" fmla="*/ 1533 w 3001"/>
                <a:gd name="T15" fmla="*/ 0 h 48"/>
                <a:gd name="T16" fmla="*/ 1608 w 3001"/>
                <a:gd name="T17" fmla="*/ 0 h 48"/>
                <a:gd name="T18" fmla="*/ 2994 w 3001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01" h="48">
                  <a:moveTo>
                    <a:pt x="2994" y="0"/>
                  </a:moveTo>
                  <a:cubicBezTo>
                    <a:pt x="3001" y="10"/>
                    <a:pt x="2995" y="33"/>
                    <a:pt x="2997" y="48"/>
                  </a:cubicBezTo>
                  <a:cubicBezTo>
                    <a:pt x="2536" y="48"/>
                    <a:pt x="2075" y="48"/>
                    <a:pt x="1614" y="48"/>
                  </a:cubicBezTo>
                  <a:cubicBezTo>
                    <a:pt x="1082" y="41"/>
                    <a:pt x="537" y="4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65" y="0"/>
                    <a:pt x="130" y="0"/>
                    <a:pt x="195" y="0"/>
                  </a:cubicBezTo>
                  <a:cubicBezTo>
                    <a:pt x="209" y="0"/>
                    <a:pt x="223" y="0"/>
                    <a:pt x="237" y="0"/>
                  </a:cubicBezTo>
                  <a:cubicBezTo>
                    <a:pt x="669" y="0"/>
                    <a:pt x="1101" y="0"/>
                    <a:pt x="1533" y="0"/>
                  </a:cubicBezTo>
                  <a:cubicBezTo>
                    <a:pt x="1558" y="0"/>
                    <a:pt x="1583" y="0"/>
                    <a:pt x="1608" y="0"/>
                  </a:cubicBezTo>
                  <a:cubicBezTo>
                    <a:pt x="2070" y="0"/>
                    <a:pt x="2532" y="0"/>
                    <a:pt x="2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16"/>
            <p:cNvSpPr/>
            <p:nvPr/>
          </p:nvSpPr>
          <p:spPr bwMode="auto">
            <a:xfrm>
              <a:off x="-5046663" y="2928938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7" name="Freeform 417"/>
            <p:cNvSpPr/>
            <p:nvPr/>
          </p:nvSpPr>
          <p:spPr bwMode="auto">
            <a:xfrm>
              <a:off x="-8824913" y="2841625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8" name="Freeform 418"/>
            <p:cNvSpPr/>
            <p:nvPr/>
          </p:nvSpPr>
          <p:spPr bwMode="auto">
            <a:xfrm>
              <a:off x="-3094038" y="2963863"/>
              <a:ext cx="134938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419"/>
            <p:cNvSpPr/>
            <p:nvPr/>
          </p:nvSpPr>
          <p:spPr bwMode="auto">
            <a:xfrm>
              <a:off x="-7616825" y="2936875"/>
              <a:ext cx="161925" cy="15875"/>
            </a:xfrm>
            <a:custGeom>
              <a:avLst/>
              <a:gdLst>
                <a:gd name="T0" fmla="*/ 0 w 54"/>
                <a:gd name="T1" fmla="*/ 0 h 5"/>
                <a:gd name="T2" fmla="*/ 54 w 54"/>
                <a:gd name="T3" fmla="*/ 0 h 5"/>
                <a:gd name="T4" fmla="*/ 0 w 5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30" name="组合 1129"/>
          <p:cNvGrpSpPr/>
          <p:nvPr/>
        </p:nvGrpSpPr>
        <p:grpSpPr>
          <a:xfrm>
            <a:off x="-252536" y="2873126"/>
            <a:ext cx="9793087" cy="4448870"/>
            <a:chOff x="72231" y="1939131"/>
            <a:chExt cx="9155113" cy="4160838"/>
          </a:xfrm>
          <a:effectLst>
            <a:outerShdw blurRad="127000" dist="63500" dir="3600000" sx="101000" sy="101000" algn="l" rotWithShape="0">
              <a:prstClr val="black">
                <a:alpha val="86000"/>
              </a:prstClr>
            </a:outerShdw>
          </a:effectLst>
        </p:grpSpPr>
        <p:sp>
          <p:nvSpPr>
            <p:cNvPr id="1131" name="Freeform 8"/>
            <p:cNvSpPr/>
            <p:nvPr/>
          </p:nvSpPr>
          <p:spPr bwMode="auto">
            <a:xfrm>
              <a:off x="1223169" y="2139156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2" name="Freeform 9"/>
            <p:cNvSpPr/>
            <p:nvPr/>
          </p:nvSpPr>
          <p:spPr bwMode="auto">
            <a:xfrm>
              <a:off x="3031331" y="2148681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3" name="Freeform 10"/>
            <p:cNvSpPr/>
            <p:nvPr/>
          </p:nvSpPr>
          <p:spPr bwMode="auto">
            <a:xfrm>
              <a:off x="8143081" y="2237581"/>
              <a:ext cx="7938" cy="430213"/>
            </a:xfrm>
            <a:custGeom>
              <a:avLst/>
              <a:gdLst>
                <a:gd name="T0" fmla="*/ 0 w 3"/>
                <a:gd name="T1" fmla="*/ 0 h 144"/>
                <a:gd name="T2" fmla="*/ 3 w 3"/>
                <a:gd name="T3" fmla="*/ 0 h 144"/>
                <a:gd name="T4" fmla="*/ 3 w 3"/>
                <a:gd name="T5" fmla="*/ 144 h 144"/>
                <a:gd name="T6" fmla="*/ 0 w 3"/>
                <a:gd name="T7" fmla="*/ 144 h 144"/>
                <a:gd name="T8" fmla="*/ 0 w 3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8"/>
                    <a:pt x="3" y="96"/>
                    <a:pt x="3" y="144"/>
                  </a:cubicBezTo>
                  <a:cubicBezTo>
                    <a:pt x="2" y="144"/>
                    <a:pt x="1" y="144"/>
                    <a:pt x="0" y="144"/>
                  </a:cubicBezTo>
                  <a:cubicBezTo>
                    <a:pt x="0" y="96"/>
                    <a:pt x="0" y="48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4" name="Freeform 11"/>
            <p:cNvSpPr/>
            <p:nvPr/>
          </p:nvSpPr>
          <p:spPr bwMode="auto">
            <a:xfrm>
              <a:off x="3031331" y="2247106"/>
              <a:ext cx="20638" cy="169863"/>
            </a:xfrm>
            <a:custGeom>
              <a:avLst/>
              <a:gdLst>
                <a:gd name="T0" fmla="*/ 4 w 7"/>
                <a:gd name="T1" fmla="*/ 0 h 57"/>
                <a:gd name="T2" fmla="*/ 7 w 7"/>
                <a:gd name="T3" fmla="*/ 0 h 57"/>
                <a:gd name="T4" fmla="*/ 7 w 7"/>
                <a:gd name="T5" fmla="*/ 57 h 57"/>
                <a:gd name="T6" fmla="*/ 4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5" name="Freeform 12"/>
            <p:cNvSpPr/>
            <p:nvPr/>
          </p:nvSpPr>
          <p:spPr bwMode="auto">
            <a:xfrm>
              <a:off x="3426619" y="2247106"/>
              <a:ext cx="15875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6" name="Freeform 13"/>
            <p:cNvSpPr/>
            <p:nvPr/>
          </p:nvSpPr>
          <p:spPr bwMode="auto">
            <a:xfrm>
              <a:off x="3463131" y="2247106"/>
              <a:ext cx="20638" cy="403225"/>
            </a:xfrm>
            <a:custGeom>
              <a:avLst/>
              <a:gdLst>
                <a:gd name="T0" fmla="*/ 0 w 7"/>
                <a:gd name="T1" fmla="*/ 0 h 135"/>
                <a:gd name="T2" fmla="*/ 3 w 7"/>
                <a:gd name="T3" fmla="*/ 0 h 135"/>
                <a:gd name="T4" fmla="*/ 0 w 7"/>
                <a:gd name="T5" fmla="*/ 135 h 135"/>
                <a:gd name="T6" fmla="*/ 0 w 7"/>
                <a:gd name="T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4"/>
                    <a:pt x="7" y="96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7" name="Freeform 14"/>
            <p:cNvSpPr/>
            <p:nvPr/>
          </p:nvSpPr>
          <p:spPr bwMode="auto">
            <a:xfrm>
              <a:off x="5611019" y="2247106"/>
              <a:ext cx="14288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8" name="Freeform 15"/>
            <p:cNvSpPr/>
            <p:nvPr/>
          </p:nvSpPr>
          <p:spPr bwMode="auto">
            <a:xfrm>
              <a:off x="913606" y="2318544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9" name="Freeform 16"/>
            <p:cNvSpPr/>
            <p:nvPr/>
          </p:nvSpPr>
          <p:spPr bwMode="auto">
            <a:xfrm>
              <a:off x="1223169" y="2345531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0" name="Freeform 17"/>
            <p:cNvSpPr/>
            <p:nvPr/>
          </p:nvSpPr>
          <p:spPr bwMode="auto">
            <a:xfrm>
              <a:off x="7784306" y="2345531"/>
              <a:ext cx="206375" cy="9525"/>
            </a:xfrm>
            <a:custGeom>
              <a:avLst/>
              <a:gdLst>
                <a:gd name="T0" fmla="*/ 0 w 69"/>
                <a:gd name="T1" fmla="*/ 3 h 3"/>
                <a:gd name="T2" fmla="*/ 0 w 69"/>
                <a:gd name="T3" fmla="*/ 0 h 3"/>
                <a:gd name="T4" fmla="*/ 69 w 69"/>
                <a:gd name="T5" fmla="*/ 0 h 3"/>
                <a:gd name="T6" fmla="*/ 69 w 69"/>
                <a:gd name="T7" fmla="*/ 3 h 3"/>
                <a:gd name="T8" fmla="*/ 0 w 6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1" name="Freeform 18"/>
            <p:cNvSpPr/>
            <p:nvPr/>
          </p:nvSpPr>
          <p:spPr bwMode="auto">
            <a:xfrm>
              <a:off x="7990681" y="2345531"/>
              <a:ext cx="115888" cy="9525"/>
            </a:xfrm>
            <a:custGeom>
              <a:avLst/>
              <a:gdLst>
                <a:gd name="T0" fmla="*/ 0 w 39"/>
                <a:gd name="T1" fmla="*/ 3 h 3"/>
                <a:gd name="T2" fmla="*/ 0 w 39"/>
                <a:gd name="T3" fmla="*/ 0 h 3"/>
                <a:gd name="T4" fmla="*/ 39 w 39"/>
                <a:gd name="T5" fmla="*/ 0 h 3"/>
                <a:gd name="T6" fmla="*/ 39 w 39"/>
                <a:gd name="T7" fmla="*/ 3 h 3"/>
                <a:gd name="T8" fmla="*/ 0 w 3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2" name="Freeform 19"/>
            <p:cNvSpPr/>
            <p:nvPr/>
          </p:nvSpPr>
          <p:spPr bwMode="auto">
            <a:xfrm>
              <a:off x="7784306" y="2355056"/>
              <a:ext cx="322263" cy="223838"/>
            </a:xfrm>
            <a:custGeom>
              <a:avLst/>
              <a:gdLst>
                <a:gd name="T0" fmla="*/ 0 w 108"/>
                <a:gd name="T1" fmla="*/ 0 h 75"/>
                <a:gd name="T2" fmla="*/ 69 w 108"/>
                <a:gd name="T3" fmla="*/ 0 h 75"/>
                <a:gd name="T4" fmla="*/ 108 w 108"/>
                <a:gd name="T5" fmla="*/ 0 h 75"/>
                <a:gd name="T6" fmla="*/ 108 w 108"/>
                <a:gd name="T7" fmla="*/ 39 h 75"/>
                <a:gd name="T8" fmla="*/ 108 w 108"/>
                <a:gd name="T9" fmla="*/ 75 h 75"/>
                <a:gd name="T10" fmla="*/ 0 w 108"/>
                <a:gd name="T11" fmla="*/ 75 h 75"/>
                <a:gd name="T12" fmla="*/ 0 w 10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75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82" y="0"/>
                    <a:pt x="95" y="0"/>
                    <a:pt x="108" y="0"/>
                  </a:cubicBezTo>
                  <a:cubicBezTo>
                    <a:pt x="108" y="13"/>
                    <a:pt x="108" y="26"/>
                    <a:pt x="108" y="39"/>
                  </a:cubicBezTo>
                  <a:cubicBezTo>
                    <a:pt x="108" y="51"/>
                    <a:pt x="108" y="63"/>
                    <a:pt x="108" y="75"/>
                  </a:cubicBezTo>
                  <a:cubicBezTo>
                    <a:pt x="72" y="75"/>
                    <a:pt x="36" y="75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3" name="Freeform 20"/>
            <p:cNvSpPr/>
            <p:nvPr/>
          </p:nvSpPr>
          <p:spPr bwMode="auto">
            <a:xfrm>
              <a:off x="8106569" y="2355056"/>
              <a:ext cx="9525" cy="115888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4" name="Freeform 21"/>
            <p:cNvSpPr/>
            <p:nvPr/>
          </p:nvSpPr>
          <p:spPr bwMode="auto">
            <a:xfrm>
              <a:off x="859631" y="2399506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5" name="Freeform 22"/>
            <p:cNvSpPr/>
            <p:nvPr/>
          </p:nvSpPr>
          <p:spPr bwMode="auto">
            <a:xfrm>
              <a:off x="1259681" y="2443956"/>
              <a:ext cx="20638" cy="223838"/>
            </a:xfrm>
            <a:custGeom>
              <a:avLst/>
              <a:gdLst>
                <a:gd name="T0" fmla="*/ 4 w 7"/>
                <a:gd name="T1" fmla="*/ 75 h 75"/>
                <a:gd name="T2" fmla="*/ 7 w 7"/>
                <a:gd name="T3" fmla="*/ 0 h 75"/>
                <a:gd name="T4" fmla="*/ 7 w 7"/>
                <a:gd name="T5" fmla="*/ 75 h 75"/>
                <a:gd name="T6" fmla="*/ 4 w 7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4" y="75"/>
                  </a:moveTo>
                  <a:cubicBezTo>
                    <a:pt x="6" y="51"/>
                    <a:pt x="0" y="19"/>
                    <a:pt x="7" y="0"/>
                  </a:cubicBezTo>
                  <a:cubicBezTo>
                    <a:pt x="7" y="25"/>
                    <a:pt x="7" y="50"/>
                    <a:pt x="7" y="75"/>
                  </a:cubicBezTo>
                  <a:cubicBezTo>
                    <a:pt x="6" y="75"/>
                    <a:pt x="5" y="75"/>
                    <a:pt x="4" y="7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6" name="Freeform 23"/>
            <p:cNvSpPr/>
            <p:nvPr/>
          </p:nvSpPr>
          <p:spPr bwMode="auto">
            <a:xfrm>
              <a:off x="5268119" y="2453481"/>
              <a:ext cx="20638" cy="133350"/>
            </a:xfrm>
            <a:custGeom>
              <a:avLst/>
              <a:gdLst>
                <a:gd name="T0" fmla="*/ 7 w 7"/>
                <a:gd name="T1" fmla="*/ 0 h 45"/>
                <a:gd name="T2" fmla="*/ 7 w 7"/>
                <a:gd name="T3" fmla="*/ 3 h 45"/>
                <a:gd name="T4" fmla="*/ 7 w 7"/>
                <a:gd name="T5" fmla="*/ 45 h 45"/>
                <a:gd name="T6" fmla="*/ 4 w 7"/>
                <a:gd name="T7" fmla="*/ 45 h 45"/>
                <a:gd name="T8" fmla="*/ 7 w 7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"/>
                    <a:pt x="7" y="2"/>
                    <a:pt x="7" y="3"/>
                  </a:cubicBezTo>
                  <a:cubicBezTo>
                    <a:pt x="7" y="17"/>
                    <a:pt x="7" y="31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7" name="Freeform 24"/>
            <p:cNvSpPr/>
            <p:nvPr/>
          </p:nvSpPr>
          <p:spPr bwMode="auto">
            <a:xfrm>
              <a:off x="5458619" y="2453481"/>
              <a:ext cx="152400" cy="7938"/>
            </a:xfrm>
            <a:custGeom>
              <a:avLst/>
              <a:gdLst>
                <a:gd name="T0" fmla="*/ 0 w 51"/>
                <a:gd name="T1" fmla="*/ 3 h 3"/>
                <a:gd name="T2" fmla="*/ 0 w 51"/>
                <a:gd name="T3" fmla="*/ 0 h 3"/>
                <a:gd name="T4" fmla="*/ 51 w 51"/>
                <a:gd name="T5" fmla="*/ 0 h 3"/>
                <a:gd name="T6" fmla="*/ 51 w 51"/>
                <a:gd name="T7" fmla="*/ 3 h 3"/>
                <a:gd name="T8" fmla="*/ 0 w 5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8" name="Freeform 25"/>
            <p:cNvSpPr/>
            <p:nvPr/>
          </p:nvSpPr>
          <p:spPr bwMode="auto">
            <a:xfrm>
              <a:off x="5611019" y="2461419"/>
              <a:ext cx="20638" cy="117475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39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9" name="Freeform 26"/>
            <p:cNvSpPr/>
            <p:nvPr/>
          </p:nvSpPr>
          <p:spPr bwMode="auto">
            <a:xfrm>
              <a:off x="7730331" y="2470944"/>
              <a:ext cx="20638" cy="160338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0" name="Freeform 27"/>
            <p:cNvSpPr/>
            <p:nvPr/>
          </p:nvSpPr>
          <p:spPr bwMode="auto">
            <a:xfrm>
              <a:off x="8106569" y="2470944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1" name="Freeform 28"/>
            <p:cNvSpPr/>
            <p:nvPr/>
          </p:nvSpPr>
          <p:spPr bwMode="auto">
            <a:xfrm>
              <a:off x="913606" y="2497931"/>
              <a:ext cx="20638" cy="133350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0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2" name="Freeform 29"/>
            <p:cNvSpPr/>
            <p:nvPr/>
          </p:nvSpPr>
          <p:spPr bwMode="auto">
            <a:xfrm>
              <a:off x="3426619" y="2524919"/>
              <a:ext cx="22225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3" name="Freeform 31"/>
            <p:cNvSpPr/>
            <p:nvPr/>
          </p:nvSpPr>
          <p:spPr bwMode="auto">
            <a:xfrm>
              <a:off x="3051969" y="2569369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4" name="Freeform 32"/>
            <p:cNvSpPr/>
            <p:nvPr/>
          </p:nvSpPr>
          <p:spPr bwMode="auto">
            <a:xfrm>
              <a:off x="7784306" y="2578894"/>
              <a:ext cx="331788" cy="7938"/>
            </a:xfrm>
            <a:custGeom>
              <a:avLst/>
              <a:gdLst>
                <a:gd name="T0" fmla="*/ 0 w 111"/>
                <a:gd name="T1" fmla="*/ 3 h 3"/>
                <a:gd name="T2" fmla="*/ 0 w 111"/>
                <a:gd name="T3" fmla="*/ 0 h 3"/>
                <a:gd name="T4" fmla="*/ 108 w 111"/>
                <a:gd name="T5" fmla="*/ 0 h 3"/>
                <a:gd name="T6" fmla="*/ 111 w 111"/>
                <a:gd name="T7" fmla="*/ 0 h 3"/>
                <a:gd name="T8" fmla="*/ 111 w 111"/>
                <a:gd name="T9" fmla="*/ 3 h 3"/>
                <a:gd name="T10" fmla="*/ 0 w 11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6" y="0"/>
                    <a:pt x="72" y="0"/>
                    <a:pt x="108" y="0"/>
                  </a:cubicBezTo>
                  <a:cubicBezTo>
                    <a:pt x="109" y="0"/>
                    <a:pt x="110" y="0"/>
                    <a:pt x="111" y="0"/>
                  </a:cubicBezTo>
                  <a:cubicBezTo>
                    <a:pt x="111" y="1"/>
                    <a:pt x="111" y="2"/>
                    <a:pt x="111" y="3"/>
                  </a:cubicBezTo>
                  <a:cubicBezTo>
                    <a:pt x="74" y="3"/>
                    <a:pt x="37" y="3"/>
                    <a:pt x="0" y="3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5" name="Freeform 33"/>
            <p:cNvSpPr/>
            <p:nvPr/>
          </p:nvSpPr>
          <p:spPr bwMode="auto">
            <a:xfrm>
              <a:off x="7730331" y="2631281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6" name="Freeform 34"/>
            <p:cNvSpPr/>
            <p:nvPr/>
          </p:nvSpPr>
          <p:spPr bwMode="auto">
            <a:xfrm>
              <a:off x="8143081" y="2667794"/>
              <a:ext cx="7938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7" name="Freeform 41"/>
            <p:cNvSpPr/>
            <p:nvPr/>
          </p:nvSpPr>
          <p:spPr bwMode="auto">
            <a:xfrm>
              <a:off x="3105944" y="2745581"/>
              <a:ext cx="106363" cy="20638"/>
            </a:xfrm>
            <a:custGeom>
              <a:avLst/>
              <a:gdLst>
                <a:gd name="T0" fmla="*/ 0 w 36"/>
                <a:gd name="T1" fmla="*/ 7 h 7"/>
                <a:gd name="T2" fmla="*/ 0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8" name="Freeform 42"/>
            <p:cNvSpPr/>
            <p:nvPr/>
          </p:nvSpPr>
          <p:spPr bwMode="auto">
            <a:xfrm>
              <a:off x="3320256" y="2766219"/>
              <a:ext cx="106363" cy="2063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36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9" name="Freeform 43"/>
            <p:cNvSpPr/>
            <p:nvPr/>
          </p:nvSpPr>
          <p:spPr bwMode="auto">
            <a:xfrm>
              <a:off x="3426619" y="2775744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0" name="Freeform 45"/>
            <p:cNvSpPr/>
            <p:nvPr/>
          </p:nvSpPr>
          <p:spPr bwMode="auto">
            <a:xfrm>
              <a:off x="626269" y="2804319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1" name="Freeform 46"/>
            <p:cNvSpPr/>
            <p:nvPr/>
          </p:nvSpPr>
          <p:spPr bwMode="auto">
            <a:xfrm>
              <a:off x="8143081" y="2820194"/>
              <a:ext cx="598488" cy="14288"/>
            </a:xfrm>
            <a:custGeom>
              <a:avLst/>
              <a:gdLst>
                <a:gd name="T0" fmla="*/ 0 w 201"/>
                <a:gd name="T1" fmla="*/ 0 h 5"/>
                <a:gd name="T2" fmla="*/ 3 w 201"/>
                <a:gd name="T3" fmla="*/ 0 h 5"/>
                <a:gd name="T4" fmla="*/ 201 w 201"/>
                <a:gd name="T5" fmla="*/ 0 h 5"/>
                <a:gd name="T6" fmla="*/ 0 w 20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69" y="0"/>
                    <a:pt x="135" y="0"/>
                    <a:pt x="201" y="0"/>
                  </a:cubicBezTo>
                  <a:cubicBezTo>
                    <a:pt x="141" y="5"/>
                    <a:pt x="60" y="5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2" name="Freeform 47"/>
            <p:cNvSpPr/>
            <p:nvPr/>
          </p:nvSpPr>
          <p:spPr bwMode="auto">
            <a:xfrm>
              <a:off x="72231" y="2829719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3" name="Freeform 48"/>
            <p:cNvSpPr/>
            <p:nvPr/>
          </p:nvSpPr>
          <p:spPr bwMode="auto">
            <a:xfrm>
              <a:off x="7552531" y="2829719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4" name="Freeform 49"/>
            <p:cNvSpPr/>
            <p:nvPr/>
          </p:nvSpPr>
          <p:spPr bwMode="auto">
            <a:xfrm>
              <a:off x="7033419" y="2826544"/>
              <a:ext cx="88900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5" name="Freeform 50"/>
            <p:cNvSpPr/>
            <p:nvPr/>
          </p:nvSpPr>
          <p:spPr bwMode="auto">
            <a:xfrm>
              <a:off x="5645944" y="2834481"/>
              <a:ext cx="196850" cy="33338"/>
            </a:xfrm>
            <a:custGeom>
              <a:avLst/>
              <a:gdLst>
                <a:gd name="T0" fmla="*/ 0 w 66"/>
                <a:gd name="T1" fmla="*/ 4 h 11"/>
                <a:gd name="T2" fmla="*/ 66 w 66"/>
                <a:gd name="T3" fmla="*/ 7 h 11"/>
                <a:gd name="T4" fmla="*/ 0 w 6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6" name="Freeform 51"/>
            <p:cNvSpPr/>
            <p:nvPr/>
          </p:nvSpPr>
          <p:spPr bwMode="auto">
            <a:xfrm>
              <a:off x="6773069" y="2834481"/>
              <a:ext cx="90488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7" name="Freeform 52"/>
            <p:cNvSpPr/>
            <p:nvPr/>
          </p:nvSpPr>
          <p:spPr bwMode="auto">
            <a:xfrm>
              <a:off x="6863556" y="2847181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8" name="Freeform 53"/>
            <p:cNvSpPr/>
            <p:nvPr/>
          </p:nvSpPr>
          <p:spPr bwMode="auto">
            <a:xfrm>
              <a:off x="6039644" y="2855119"/>
              <a:ext cx="196850" cy="22225"/>
            </a:xfrm>
            <a:custGeom>
              <a:avLst/>
              <a:gdLst>
                <a:gd name="T0" fmla="*/ 0 w 66"/>
                <a:gd name="T1" fmla="*/ 0 h 7"/>
                <a:gd name="T2" fmla="*/ 66 w 66"/>
                <a:gd name="T3" fmla="*/ 0 h 7"/>
                <a:gd name="T4" fmla="*/ 66 w 66"/>
                <a:gd name="T5" fmla="*/ 3 h 7"/>
                <a:gd name="T6" fmla="*/ 0 w 6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9" name="Freeform 54"/>
            <p:cNvSpPr/>
            <p:nvPr/>
          </p:nvSpPr>
          <p:spPr bwMode="auto">
            <a:xfrm>
              <a:off x="7763669" y="2855119"/>
              <a:ext cx="20638" cy="125413"/>
            </a:xfrm>
            <a:custGeom>
              <a:avLst/>
              <a:gdLst>
                <a:gd name="T0" fmla="*/ 7 w 7"/>
                <a:gd name="T1" fmla="*/ 0 h 42"/>
                <a:gd name="T2" fmla="*/ 7 w 7"/>
                <a:gd name="T3" fmla="*/ 42 h 42"/>
                <a:gd name="T4" fmla="*/ 4 w 7"/>
                <a:gd name="T5" fmla="*/ 42 h 42"/>
                <a:gd name="T6" fmla="*/ 7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0" name="Freeform 55"/>
            <p:cNvSpPr/>
            <p:nvPr/>
          </p:nvSpPr>
          <p:spPr bwMode="auto">
            <a:xfrm>
              <a:off x="8536781" y="2844006"/>
              <a:ext cx="142875" cy="20638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1" name="Freeform 56"/>
            <p:cNvSpPr/>
            <p:nvPr/>
          </p:nvSpPr>
          <p:spPr bwMode="auto">
            <a:xfrm>
              <a:off x="8679656" y="2855119"/>
              <a:ext cx="152400" cy="9525"/>
            </a:xfrm>
            <a:custGeom>
              <a:avLst/>
              <a:gdLst>
                <a:gd name="T0" fmla="*/ 0 w 51"/>
                <a:gd name="T1" fmla="*/ 3 h 3"/>
                <a:gd name="T2" fmla="*/ 0 w 51"/>
                <a:gd name="T3" fmla="*/ 0 h 3"/>
                <a:gd name="T4" fmla="*/ 51 w 51"/>
                <a:gd name="T5" fmla="*/ 0 h 3"/>
                <a:gd name="T6" fmla="*/ 51 w 51"/>
                <a:gd name="T7" fmla="*/ 3 h 3"/>
                <a:gd name="T8" fmla="*/ 0 w 5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2" name="Freeform 57"/>
            <p:cNvSpPr/>
            <p:nvPr/>
          </p:nvSpPr>
          <p:spPr bwMode="auto">
            <a:xfrm>
              <a:off x="8832056" y="2855119"/>
              <a:ext cx="98425" cy="22225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0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3" name="Freeform 58"/>
            <p:cNvSpPr/>
            <p:nvPr/>
          </p:nvSpPr>
          <p:spPr bwMode="auto">
            <a:xfrm>
              <a:off x="72231" y="2864644"/>
              <a:ext cx="9525" cy="3151188"/>
            </a:xfrm>
            <a:custGeom>
              <a:avLst/>
              <a:gdLst>
                <a:gd name="T0" fmla="*/ 0 w 3"/>
                <a:gd name="T1" fmla="*/ 0 h 1056"/>
                <a:gd name="T2" fmla="*/ 3 w 3"/>
                <a:gd name="T3" fmla="*/ 0 h 1056"/>
                <a:gd name="T4" fmla="*/ 3 w 3"/>
                <a:gd name="T5" fmla="*/ 1056 h 1056"/>
                <a:gd name="T6" fmla="*/ 0 w 3"/>
                <a:gd name="T7" fmla="*/ 1056 h 1056"/>
                <a:gd name="T8" fmla="*/ 0 w 3"/>
                <a:gd name="T9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2"/>
                    <a:pt x="3" y="704"/>
                    <a:pt x="3" y="1056"/>
                  </a:cubicBezTo>
                  <a:cubicBezTo>
                    <a:pt x="2" y="1056"/>
                    <a:pt x="1" y="1056"/>
                    <a:pt x="0" y="1056"/>
                  </a:cubicBezTo>
                  <a:cubicBezTo>
                    <a:pt x="0" y="704"/>
                    <a:pt x="0" y="352"/>
                    <a:pt x="0" y="0"/>
                  </a:cubicBezTo>
                  <a:close/>
                </a:path>
              </a:pathLst>
            </a:custGeom>
            <a:solidFill>
              <a:srgbClr val="C0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4" name="Freeform 59"/>
            <p:cNvSpPr/>
            <p:nvPr/>
          </p:nvSpPr>
          <p:spPr bwMode="auto">
            <a:xfrm>
              <a:off x="1477169" y="2874169"/>
              <a:ext cx="196850" cy="20638"/>
            </a:xfrm>
            <a:custGeom>
              <a:avLst/>
              <a:gdLst>
                <a:gd name="T0" fmla="*/ 0 w 66"/>
                <a:gd name="T1" fmla="*/ 0 h 7"/>
                <a:gd name="T2" fmla="*/ 66 w 66"/>
                <a:gd name="T3" fmla="*/ 0 h 7"/>
                <a:gd name="T4" fmla="*/ 66 w 66"/>
                <a:gd name="T5" fmla="*/ 3 h 7"/>
                <a:gd name="T6" fmla="*/ 0 w 6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5" name="Freeform 60"/>
            <p:cNvSpPr/>
            <p:nvPr/>
          </p:nvSpPr>
          <p:spPr bwMode="auto">
            <a:xfrm>
              <a:off x="1674019" y="2874169"/>
              <a:ext cx="196850" cy="7938"/>
            </a:xfrm>
            <a:custGeom>
              <a:avLst/>
              <a:gdLst>
                <a:gd name="T0" fmla="*/ 0 w 66"/>
                <a:gd name="T1" fmla="*/ 3 h 3"/>
                <a:gd name="T2" fmla="*/ 0 w 66"/>
                <a:gd name="T3" fmla="*/ 0 h 3"/>
                <a:gd name="T4" fmla="*/ 66 w 66"/>
                <a:gd name="T5" fmla="*/ 0 h 3"/>
                <a:gd name="T6" fmla="*/ 66 w 66"/>
                <a:gd name="T7" fmla="*/ 3 h 3"/>
                <a:gd name="T8" fmla="*/ 0 w 6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6" name="Freeform 61"/>
            <p:cNvSpPr/>
            <p:nvPr/>
          </p:nvSpPr>
          <p:spPr bwMode="auto">
            <a:xfrm>
              <a:off x="3426619" y="287416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7" name="Freeform 62"/>
            <p:cNvSpPr/>
            <p:nvPr/>
          </p:nvSpPr>
          <p:spPr bwMode="auto">
            <a:xfrm>
              <a:off x="2264569" y="2882106"/>
              <a:ext cx="196850" cy="22225"/>
            </a:xfrm>
            <a:custGeom>
              <a:avLst/>
              <a:gdLst>
                <a:gd name="T0" fmla="*/ 66 w 66"/>
                <a:gd name="T1" fmla="*/ 3 h 7"/>
                <a:gd name="T2" fmla="*/ 0 w 66"/>
                <a:gd name="T3" fmla="*/ 0 h 7"/>
                <a:gd name="T4" fmla="*/ 66 w 66"/>
                <a:gd name="T5" fmla="*/ 0 h 7"/>
                <a:gd name="T6" fmla="*/ 66 w 6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66" y="3"/>
                  </a:moveTo>
                  <a:cubicBezTo>
                    <a:pt x="45" y="1"/>
                    <a:pt x="16" y="7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8" name="Freeform 63"/>
            <p:cNvSpPr/>
            <p:nvPr/>
          </p:nvSpPr>
          <p:spPr bwMode="auto">
            <a:xfrm>
              <a:off x="2461419" y="2882106"/>
              <a:ext cx="214313" cy="22225"/>
            </a:xfrm>
            <a:custGeom>
              <a:avLst/>
              <a:gdLst>
                <a:gd name="T0" fmla="*/ 0 w 72"/>
                <a:gd name="T1" fmla="*/ 3 h 7"/>
                <a:gd name="T2" fmla="*/ 0 w 72"/>
                <a:gd name="T3" fmla="*/ 0 h 7"/>
                <a:gd name="T4" fmla="*/ 72 w 72"/>
                <a:gd name="T5" fmla="*/ 0 h 7"/>
                <a:gd name="T6" fmla="*/ 0 w 7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54" y="7"/>
                    <a:pt x="23" y="1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9" name="Freeform 64"/>
            <p:cNvSpPr/>
            <p:nvPr/>
          </p:nvSpPr>
          <p:spPr bwMode="auto">
            <a:xfrm>
              <a:off x="6076156" y="2891631"/>
              <a:ext cx="214313" cy="20638"/>
            </a:xfrm>
            <a:custGeom>
              <a:avLst/>
              <a:gdLst>
                <a:gd name="T0" fmla="*/ 72 w 72"/>
                <a:gd name="T1" fmla="*/ 3 h 7"/>
                <a:gd name="T2" fmla="*/ 0 w 72"/>
                <a:gd name="T3" fmla="*/ 0 h 7"/>
                <a:gd name="T4" fmla="*/ 72 w 72"/>
                <a:gd name="T5" fmla="*/ 0 h 7"/>
                <a:gd name="T6" fmla="*/ 72 w 7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">
                  <a:moveTo>
                    <a:pt x="72" y="3"/>
                  </a:moveTo>
                  <a:cubicBezTo>
                    <a:pt x="49" y="1"/>
                    <a:pt x="18" y="7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0" name="Freeform 65"/>
            <p:cNvSpPr/>
            <p:nvPr/>
          </p:nvSpPr>
          <p:spPr bwMode="auto">
            <a:xfrm>
              <a:off x="6290469" y="2891631"/>
              <a:ext cx="214313" cy="9525"/>
            </a:xfrm>
            <a:custGeom>
              <a:avLst/>
              <a:gdLst>
                <a:gd name="T0" fmla="*/ 0 w 72"/>
                <a:gd name="T1" fmla="*/ 3 h 3"/>
                <a:gd name="T2" fmla="*/ 0 w 72"/>
                <a:gd name="T3" fmla="*/ 0 h 3"/>
                <a:gd name="T4" fmla="*/ 72 w 72"/>
                <a:gd name="T5" fmla="*/ 0 h 3"/>
                <a:gd name="T6" fmla="*/ 72 w 72"/>
                <a:gd name="T7" fmla="*/ 3 h 3"/>
                <a:gd name="T8" fmla="*/ 0 w 7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8" y="3"/>
                    <a:pt x="24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1" name="Freeform 66"/>
            <p:cNvSpPr/>
            <p:nvPr/>
          </p:nvSpPr>
          <p:spPr bwMode="auto">
            <a:xfrm>
              <a:off x="6504781" y="2878931"/>
              <a:ext cx="206375" cy="22225"/>
            </a:xfrm>
            <a:custGeom>
              <a:avLst/>
              <a:gdLst>
                <a:gd name="T0" fmla="*/ 0 w 69"/>
                <a:gd name="T1" fmla="*/ 7 h 7"/>
                <a:gd name="T2" fmla="*/ 0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2" name="Freeform 67"/>
            <p:cNvSpPr/>
            <p:nvPr/>
          </p:nvSpPr>
          <p:spPr bwMode="auto">
            <a:xfrm>
              <a:off x="1378744" y="2901156"/>
              <a:ext cx="106363" cy="7938"/>
            </a:xfrm>
            <a:custGeom>
              <a:avLst/>
              <a:gdLst>
                <a:gd name="T0" fmla="*/ 0 w 36"/>
                <a:gd name="T1" fmla="*/ 3 h 3"/>
                <a:gd name="T2" fmla="*/ 0 w 36"/>
                <a:gd name="T3" fmla="*/ 0 h 3"/>
                <a:gd name="T4" fmla="*/ 36 w 36"/>
                <a:gd name="T5" fmla="*/ 0 h 3"/>
                <a:gd name="T6" fmla="*/ 36 w 36"/>
                <a:gd name="T7" fmla="*/ 3 h 3"/>
                <a:gd name="T8" fmla="*/ 0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3" name="Freeform 68"/>
            <p:cNvSpPr/>
            <p:nvPr/>
          </p:nvSpPr>
          <p:spPr bwMode="auto">
            <a:xfrm>
              <a:off x="1485106" y="2901156"/>
              <a:ext cx="277813" cy="7938"/>
            </a:xfrm>
            <a:custGeom>
              <a:avLst/>
              <a:gdLst>
                <a:gd name="T0" fmla="*/ 0 w 93"/>
                <a:gd name="T1" fmla="*/ 3 h 3"/>
                <a:gd name="T2" fmla="*/ 0 w 93"/>
                <a:gd name="T3" fmla="*/ 0 h 3"/>
                <a:gd name="T4" fmla="*/ 93 w 93"/>
                <a:gd name="T5" fmla="*/ 0 h 3"/>
                <a:gd name="T6" fmla="*/ 93 w 93"/>
                <a:gd name="T7" fmla="*/ 3 h 3"/>
                <a:gd name="T8" fmla="*/ 0 w 9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ubicBezTo>
                    <a:pt x="93" y="1"/>
                    <a:pt x="93" y="2"/>
                    <a:pt x="93" y="3"/>
                  </a:cubicBezTo>
                  <a:cubicBezTo>
                    <a:pt x="62" y="3"/>
                    <a:pt x="31" y="3"/>
                    <a:pt x="0" y="3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4" name="Freeform 69"/>
            <p:cNvSpPr/>
            <p:nvPr/>
          </p:nvSpPr>
          <p:spPr bwMode="auto">
            <a:xfrm>
              <a:off x="1762919" y="2901156"/>
              <a:ext cx="179388" cy="7938"/>
            </a:xfrm>
            <a:custGeom>
              <a:avLst/>
              <a:gdLst>
                <a:gd name="T0" fmla="*/ 0 w 60"/>
                <a:gd name="T1" fmla="*/ 3 h 3"/>
                <a:gd name="T2" fmla="*/ 0 w 60"/>
                <a:gd name="T3" fmla="*/ 0 h 3"/>
                <a:gd name="T4" fmla="*/ 60 w 60"/>
                <a:gd name="T5" fmla="*/ 0 h 3"/>
                <a:gd name="T6" fmla="*/ 60 w 60"/>
                <a:gd name="T7" fmla="*/ 3 h 3"/>
                <a:gd name="T8" fmla="*/ 0 w 6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0" y="3"/>
                    <a:pt x="20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5" name="Freeform 70"/>
            <p:cNvSpPr/>
            <p:nvPr/>
          </p:nvSpPr>
          <p:spPr bwMode="auto">
            <a:xfrm>
              <a:off x="1942306" y="2888456"/>
              <a:ext cx="196850" cy="20638"/>
            </a:xfrm>
            <a:custGeom>
              <a:avLst/>
              <a:gdLst>
                <a:gd name="T0" fmla="*/ 0 w 66"/>
                <a:gd name="T1" fmla="*/ 7 h 7"/>
                <a:gd name="T2" fmla="*/ 0 w 66"/>
                <a:gd name="T3" fmla="*/ 4 h 7"/>
                <a:gd name="T4" fmla="*/ 66 w 66"/>
                <a:gd name="T5" fmla="*/ 7 h 7"/>
                <a:gd name="T6" fmla="*/ 0 w 6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1" y="6"/>
                    <a:pt x="50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6" name="Freeform 71"/>
            <p:cNvSpPr/>
            <p:nvPr/>
          </p:nvSpPr>
          <p:spPr bwMode="auto">
            <a:xfrm>
              <a:off x="4509294" y="2901156"/>
              <a:ext cx="98425" cy="20638"/>
            </a:xfrm>
            <a:custGeom>
              <a:avLst/>
              <a:gdLst>
                <a:gd name="T0" fmla="*/ 33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33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33" y="3"/>
                  </a:moveTo>
                  <a:cubicBezTo>
                    <a:pt x="23" y="1"/>
                    <a:pt x="5" y="7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7" name="Freeform 72"/>
            <p:cNvSpPr/>
            <p:nvPr/>
          </p:nvSpPr>
          <p:spPr bwMode="auto">
            <a:xfrm>
              <a:off x="4607719" y="2901156"/>
              <a:ext cx="341313" cy="20638"/>
            </a:xfrm>
            <a:custGeom>
              <a:avLst/>
              <a:gdLst>
                <a:gd name="T0" fmla="*/ 0 w 114"/>
                <a:gd name="T1" fmla="*/ 3 h 7"/>
                <a:gd name="T2" fmla="*/ 0 w 114"/>
                <a:gd name="T3" fmla="*/ 0 h 7"/>
                <a:gd name="T4" fmla="*/ 114 w 114"/>
                <a:gd name="T5" fmla="*/ 0 h 7"/>
                <a:gd name="T6" fmla="*/ 0 w 114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8" y="0"/>
                    <a:pt x="76" y="0"/>
                    <a:pt x="114" y="0"/>
                  </a:cubicBezTo>
                  <a:cubicBezTo>
                    <a:pt x="82" y="7"/>
                    <a:pt x="37" y="1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8" name="Freeform 73"/>
            <p:cNvSpPr/>
            <p:nvPr/>
          </p:nvSpPr>
          <p:spPr bwMode="auto">
            <a:xfrm>
              <a:off x="6765131" y="2901156"/>
              <a:ext cx="150813" cy="20638"/>
            </a:xfrm>
            <a:custGeom>
              <a:avLst/>
              <a:gdLst>
                <a:gd name="T0" fmla="*/ 0 w 51"/>
                <a:gd name="T1" fmla="*/ 3 h 7"/>
                <a:gd name="T2" fmla="*/ 0 w 51"/>
                <a:gd name="T3" fmla="*/ 0 h 7"/>
                <a:gd name="T4" fmla="*/ 51 w 51"/>
                <a:gd name="T5" fmla="*/ 0 h 7"/>
                <a:gd name="T6" fmla="*/ 0 w 51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9" name="Freeform 74"/>
            <p:cNvSpPr/>
            <p:nvPr/>
          </p:nvSpPr>
          <p:spPr bwMode="auto">
            <a:xfrm>
              <a:off x="502444" y="2897981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0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0" name="Freeform 75"/>
            <p:cNvSpPr/>
            <p:nvPr/>
          </p:nvSpPr>
          <p:spPr bwMode="auto">
            <a:xfrm>
              <a:off x="3891756" y="2918619"/>
              <a:ext cx="179388" cy="20638"/>
            </a:xfrm>
            <a:custGeom>
              <a:avLst/>
              <a:gdLst>
                <a:gd name="T0" fmla="*/ 0 w 60"/>
                <a:gd name="T1" fmla="*/ 0 h 7"/>
                <a:gd name="T2" fmla="*/ 60 w 60"/>
                <a:gd name="T3" fmla="*/ 0 h 7"/>
                <a:gd name="T4" fmla="*/ 60 w 60"/>
                <a:gd name="T5" fmla="*/ 3 h 7"/>
                <a:gd name="T6" fmla="*/ 0 w 6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1" y="1"/>
                    <a:pt x="14" y="7"/>
                    <a:pt x="0" y="0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1" name="Freeform 76"/>
            <p:cNvSpPr/>
            <p:nvPr/>
          </p:nvSpPr>
          <p:spPr bwMode="auto">
            <a:xfrm>
              <a:off x="4071144" y="2905919"/>
              <a:ext cx="115888" cy="22225"/>
            </a:xfrm>
            <a:custGeom>
              <a:avLst/>
              <a:gdLst>
                <a:gd name="T0" fmla="*/ 0 w 39"/>
                <a:gd name="T1" fmla="*/ 7 h 7"/>
                <a:gd name="T2" fmla="*/ 0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2" name="Freeform 77"/>
            <p:cNvSpPr/>
            <p:nvPr/>
          </p:nvSpPr>
          <p:spPr bwMode="auto">
            <a:xfrm>
              <a:off x="7238206" y="2905919"/>
              <a:ext cx="98425" cy="22225"/>
            </a:xfrm>
            <a:custGeom>
              <a:avLst/>
              <a:gdLst>
                <a:gd name="T0" fmla="*/ 0 w 33"/>
                <a:gd name="T1" fmla="*/ 7 h 7"/>
                <a:gd name="T2" fmla="*/ 0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3" name="Freeform 78"/>
            <p:cNvSpPr/>
            <p:nvPr/>
          </p:nvSpPr>
          <p:spPr bwMode="auto">
            <a:xfrm>
              <a:off x="892969" y="2928144"/>
              <a:ext cx="20638" cy="106363"/>
            </a:xfrm>
            <a:custGeom>
              <a:avLst/>
              <a:gdLst>
                <a:gd name="T0" fmla="*/ 4 w 7"/>
                <a:gd name="T1" fmla="*/ 36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4" name="Freeform 79"/>
            <p:cNvSpPr/>
            <p:nvPr/>
          </p:nvSpPr>
          <p:spPr bwMode="auto">
            <a:xfrm>
              <a:off x="4358481" y="2928144"/>
              <a:ext cx="123825" cy="20638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42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5" name="Freeform 80"/>
            <p:cNvSpPr/>
            <p:nvPr/>
          </p:nvSpPr>
          <p:spPr bwMode="auto">
            <a:xfrm>
              <a:off x="4482306" y="2928144"/>
              <a:ext cx="161925" cy="7938"/>
            </a:xfrm>
            <a:custGeom>
              <a:avLst/>
              <a:gdLst>
                <a:gd name="T0" fmla="*/ 0 w 54"/>
                <a:gd name="T1" fmla="*/ 3 h 3"/>
                <a:gd name="T2" fmla="*/ 0 w 54"/>
                <a:gd name="T3" fmla="*/ 0 h 3"/>
                <a:gd name="T4" fmla="*/ 54 w 54"/>
                <a:gd name="T5" fmla="*/ 0 h 3"/>
                <a:gd name="T6" fmla="*/ 54 w 54"/>
                <a:gd name="T7" fmla="*/ 3 h 3"/>
                <a:gd name="T8" fmla="*/ 0 w 5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6" name="Freeform 81"/>
            <p:cNvSpPr/>
            <p:nvPr/>
          </p:nvSpPr>
          <p:spPr bwMode="auto">
            <a:xfrm>
              <a:off x="4644231" y="2915444"/>
              <a:ext cx="527050" cy="20638"/>
            </a:xfrm>
            <a:custGeom>
              <a:avLst/>
              <a:gdLst>
                <a:gd name="T0" fmla="*/ 0 w 177"/>
                <a:gd name="T1" fmla="*/ 7 h 7"/>
                <a:gd name="T2" fmla="*/ 0 w 177"/>
                <a:gd name="T3" fmla="*/ 4 h 7"/>
                <a:gd name="T4" fmla="*/ 177 w 177"/>
                <a:gd name="T5" fmla="*/ 7 h 7"/>
                <a:gd name="T6" fmla="*/ 0 w 17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7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8" y="6"/>
                    <a:pt x="124" y="0"/>
                    <a:pt x="177" y="7"/>
                  </a:cubicBezTo>
                  <a:cubicBezTo>
                    <a:pt x="118" y="7"/>
                    <a:pt x="59" y="7"/>
                    <a:pt x="0" y="7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7" name="Freeform 82"/>
            <p:cNvSpPr/>
            <p:nvPr/>
          </p:nvSpPr>
          <p:spPr bwMode="auto">
            <a:xfrm>
              <a:off x="1270794" y="2929731"/>
              <a:ext cx="304800" cy="15875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3 w 102"/>
                <a:gd name="T5" fmla="*/ 5 h 5"/>
                <a:gd name="T6" fmla="*/ 0 w 10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9" y="5"/>
                    <a:pt x="36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8" name="Freeform 83"/>
            <p:cNvSpPr/>
            <p:nvPr/>
          </p:nvSpPr>
          <p:spPr bwMode="auto">
            <a:xfrm>
              <a:off x="6647656" y="2929731"/>
              <a:ext cx="134938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9" name="Freeform 84"/>
            <p:cNvSpPr/>
            <p:nvPr/>
          </p:nvSpPr>
          <p:spPr bwMode="auto">
            <a:xfrm>
              <a:off x="8143081" y="2929731"/>
              <a:ext cx="142875" cy="15875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3 w 48"/>
                <a:gd name="T5" fmla="*/ 5 h 5"/>
                <a:gd name="T6" fmla="*/ 0 w 4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3" y="5"/>
                    <a:pt x="18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0" name="Freeform 85"/>
            <p:cNvSpPr/>
            <p:nvPr/>
          </p:nvSpPr>
          <p:spPr bwMode="auto">
            <a:xfrm>
              <a:off x="1270794" y="2945606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1" name="Freeform 86"/>
            <p:cNvSpPr/>
            <p:nvPr/>
          </p:nvSpPr>
          <p:spPr bwMode="auto">
            <a:xfrm>
              <a:off x="8143081" y="2945606"/>
              <a:ext cx="20638" cy="258763"/>
            </a:xfrm>
            <a:custGeom>
              <a:avLst/>
              <a:gdLst>
                <a:gd name="T0" fmla="*/ 0 w 7"/>
                <a:gd name="T1" fmla="*/ 0 h 87"/>
                <a:gd name="T2" fmla="*/ 3 w 7"/>
                <a:gd name="T3" fmla="*/ 0 h 87"/>
                <a:gd name="T4" fmla="*/ 0 w 7"/>
                <a:gd name="T5" fmla="*/ 87 h 87"/>
                <a:gd name="T6" fmla="*/ 0 w 7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8"/>
                    <a:pt x="7" y="64"/>
                    <a:pt x="0" y="87"/>
                  </a:cubicBezTo>
                  <a:cubicBezTo>
                    <a:pt x="0" y="58"/>
                    <a:pt x="0" y="29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2" name="Freeform 87"/>
            <p:cNvSpPr/>
            <p:nvPr/>
          </p:nvSpPr>
          <p:spPr bwMode="auto">
            <a:xfrm>
              <a:off x="8419306" y="2945606"/>
              <a:ext cx="260350" cy="20638"/>
            </a:xfrm>
            <a:custGeom>
              <a:avLst/>
              <a:gdLst>
                <a:gd name="T0" fmla="*/ 87 w 87"/>
                <a:gd name="T1" fmla="*/ 3 h 7"/>
                <a:gd name="T2" fmla="*/ 0 w 87"/>
                <a:gd name="T3" fmla="*/ 0 h 7"/>
                <a:gd name="T4" fmla="*/ 87 w 87"/>
                <a:gd name="T5" fmla="*/ 0 h 7"/>
                <a:gd name="T6" fmla="*/ 87 w 87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7">
                  <a:moveTo>
                    <a:pt x="87" y="3"/>
                  </a:moveTo>
                  <a:cubicBezTo>
                    <a:pt x="59" y="1"/>
                    <a:pt x="23" y="7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ubicBezTo>
                    <a:pt x="87" y="1"/>
                    <a:pt x="87" y="2"/>
                    <a:pt x="87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3" name="Freeform 88"/>
            <p:cNvSpPr/>
            <p:nvPr/>
          </p:nvSpPr>
          <p:spPr bwMode="auto">
            <a:xfrm>
              <a:off x="1834356" y="2953544"/>
              <a:ext cx="142875" cy="22225"/>
            </a:xfrm>
            <a:custGeom>
              <a:avLst/>
              <a:gdLst>
                <a:gd name="T0" fmla="*/ 48 w 48"/>
                <a:gd name="T1" fmla="*/ 3 h 7"/>
                <a:gd name="T2" fmla="*/ 0 w 48"/>
                <a:gd name="T3" fmla="*/ 0 h 7"/>
                <a:gd name="T4" fmla="*/ 48 w 48"/>
                <a:gd name="T5" fmla="*/ 0 h 7"/>
                <a:gd name="T6" fmla="*/ 48 w 4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48" y="3"/>
                  </a:moveTo>
                  <a:cubicBezTo>
                    <a:pt x="33" y="1"/>
                    <a:pt x="10" y="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4" name="Freeform 89"/>
            <p:cNvSpPr/>
            <p:nvPr/>
          </p:nvSpPr>
          <p:spPr bwMode="auto">
            <a:xfrm>
              <a:off x="1977231" y="2942431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0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5" name="Freeform 90"/>
            <p:cNvSpPr/>
            <p:nvPr/>
          </p:nvSpPr>
          <p:spPr bwMode="auto">
            <a:xfrm>
              <a:off x="3463131" y="2948781"/>
              <a:ext cx="125413" cy="14288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6" name="Freeform 91"/>
            <p:cNvSpPr/>
            <p:nvPr/>
          </p:nvSpPr>
          <p:spPr bwMode="auto">
            <a:xfrm>
              <a:off x="5985669" y="2942431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7" name="Freeform 92"/>
            <p:cNvSpPr/>
            <p:nvPr/>
          </p:nvSpPr>
          <p:spPr bwMode="auto">
            <a:xfrm>
              <a:off x="2193131" y="2951956"/>
              <a:ext cx="482600" cy="31750"/>
            </a:xfrm>
            <a:custGeom>
              <a:avLst/>
              <a:gdLst>
                <a:gd name="T0" fmla="*/ 162 w 162"/>
                <a:gd name="T1" fmla="*/ 7 h 11"/>
                <a:gd name="T2" fmla="*/ 0 w 162"/>
                <a:gd name="T3" fmla="*/ 4 h 11"/>
                <a:gd name="T4" fmla="*/ 162 w 16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1">
                  <a:moveTo>
                    <a:pt x="162" y="7"/>
                  </a:moveTo>
                  <a:cubicBezTo>
                    <a:pt x="109" y="5"/>
                    <a:pt x="48" y="11"/>
                    <a:pt x="0" y="4"/>
                  </a:cubicBezTo>
                  <a:cubicBezTo>
                    <a:pt x="53" y="6"/>
                    <a:pt x="114" y="0"/>
                    <a:pt x="162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8" name="Freeform 93"/>
            <p:cNvSpPr/>
            <p:nvPr/>
          </p:nvSpPr>
          <p:spPr bwMode="auto">
            <a:xfrm>
              <a:off x="3713956" y="2963069"/>
              <a:ext cx="303213" cy="20638"/>
            </a:xfrm>
            <a:custGeom>
              <a:avLst/>
              <a:gdLst>
                <a:gd name="T0" fmla="*/ 0 w 102"/>
                <a:gd name="T1" fmla="*/ 0 h 7"/>
                <a:gd name="T2" fmla="*/ 102 w 102"/>
                <a:gd name="T3" fmla="*/ 0 h 7"/>
                <a:gd name="T4" fmla="*/ 102 w 102"/>
                <a:gd name="T5" fmla="*/ 3 h 7"/>
                <a:gd name="T6" fmla="*/ 0 w 10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0" y="0"/>
                  </a:moveTo>
                  <a:cubicBezTo>
                    <a:pt x="34" y="0"/>
                    <a:pt x="68" y="0"/>
                    <a:pt x="102" y="0"/>
                  </a:cubicBezTo>
                  <a:cubicBezTo>
                    <a:pt x="102" y="1"/>
                    <a:pt x="102" y="2"/>
                    <a:pt x="102" y="3"/>
                  </a:cubicBezTo>
                  <a:cubicBezTo>
                    <a:pt x="69" y="1"/>
                    <a:pt x="28" y="7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9" name="Freeform 94"/>
            <p:cNvSpPr/>
            <p:nvPr/>
          </p:nvSpPr>
          <p:spPr bwMode="auto">
            <a:xfrm>
              <a:off x="5788819" y="2963069"/>
              <a:ext cx="90488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0" name="Freeform 95"/>
            <p:cNvSpPr/>
            <p:nvPr/>
          </p:nvSpPr>
          <p:spPr bwMode="auto">
            <a:xfrm>
              <a:off x="2756694" y="2972594"/>
              <a:ext cx="187325" cy="14288"/>
            </a:xfrm>
            <a:custGeom>
              <a:avLst/>
              <a:gdLst>
                <a:gd name="T0" fmla="*/ 63 w 63"/>
                <a:gd name="T1" fmla="*/ 0 h 5"/>
                <a:gd name="T2" fmla="*/ 0 w 63"/>
                <a:gd name="T3" fmla="*/ 0 h 5"/>
                <a:gd name="T4" fmla="*/ 63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63" y="0"/>
                  </a:moveTo>
                  <a:cubicBezTo>
                    <a:pt x="49" y="5"/>
                    <a:pt x="14" y="5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1" name="Freeform 96"/>
            <p:cNvSpPr/>
            <p:nvPr/>
          </p:nvSpPr>
          <p:spPr bwMode="auto">
            <a:xfrm>
              <a:off x="4339431" y="2972594"/>
              <a:ext cx="304800" cy="20638"/>
            </a:xfrm>
            <a:custGeom>
              <a:avLst/>
              <a:gdLst>
                <a:gd name="T0" fmla="*/ 102 w 102"/>
                <a:gd name="T1" fmla="*/ 3 h 7"/>
                <a:gd name="T2" fmla="*/ 0 w 102"/>
                <a:gd name="T3" fmla="*/ 0 h 7"/>
                <a:gd name="T4" fmla="*/ 102 w 102"/>
                <a:gd name="T5" fmla="*/ 0 h 7"/>
                <a:gd name="T6" fmla="*/ 102 w 10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102" y="3"/>
                  </a:moveTo>
                  <a:cubicBezTo>
                    <a:pt x="69" y="1"/>
                    <a:pt x="28" y="7"/>
                    <a:pt x="0" y="0"/>
                  </a:cubicBezTo>
                  <a:cubicBezTo>
                    <a:pt x="34" y="0"/>
                    <a:pt x="68" y="0"/>
                    <a:pt x="102" y="0"/>
                  </a:cubicBezTo>
                  <a:cubicBezTo>
                    <a:pt x="102" y="1"/>
                    <a:pt x="102" y="2"/>
                    <a:pt x="102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2" name="Freeform 97"/>
            <p:cNvSpPr/>
            <p:nvPr/>
          </p:nvSpPr>
          <p:spPr bwMode="auto">
            <a:xfrm>
              <a:off x="5279231" y="2972594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3" name="Freeform 98"/>
            <p:cNvSpPr/>
            <p:nvPr/>
          </p:nvSpPr>
          <p:spPr bwMode="auto">
            <a:xfrm>
              <a:off x="4966494" y="2980531"/>
              <a:ext cx="187325" cy="15875"/>
            </a:xfrm>
            <a:custGeom>
              <a:avLst/>
              <a:gdLst>
                <a:gd name="T0" fmla="*/ 63 w 63"/>
                <a:gd name="T1" fmla="*/ 0 h 5"/>
                <a:gd name="T2" fmla="*/ 0 w 63"/>
                <a:gd name="T3" fmla="*/ 0 h 5"/>
                <a:gd name="T4" fmla="*/ 63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63" y="0"/>
                  </a:moveTo>
                  <a:cubicBezTo>
                    <a:pt x="49" y="5"/>
                    <a:pt x="14" y="5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4" name="Freeform 99"/>
            <p:cNvSpPr/>
            <p:nvPr/>
          </p:nvSpPr>
          <p:spPr bwMode="auto">
            <a:xfrm>
              <a:off x="7319169" y="2980531"/>
              <a:ext cx="241300" cy="15875"/>
            </a:xfrm>
            <a:custGeom>
              <a:avLst/>
              <a:gdLst>
                <a:gd name="T0" fmla="*/ 81 w 81"/>
                <a:gd name="T1" fmla="*/ 0 h 5"/>
                <a:gd name="T2" fmla="*/ 0 w 81"/>
                <a:gd name="T3" fmla="*/ 0 h 5"/>
                <a:gd name="T4" fmla="*/ 81 w 8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81" y="0"/>
                  </a:moveTo>
                  <a:cubicBezTo>
                    <a:pt x="61" y="5"/>
                    <a:pt x="20" y="5"/>
                    <a:pt x="0" y="0"/>
                  </a:cubicBezTo>
                  <a:cubicBezTo>
                    <a:pt x="27" y="0"/>
                    <a:pt x="54" y="0"/>
                    <a:pt x="81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5" name="Freeform 100"/>
            <p:cNvSpPr/>
            <p:nvPr/>
          </p:nvSpPr>
          <p:spPr bwMode="auto">
            <a:xfrm>
              <a:off x="8116094" y="2980531"/>
              <a:ext cx="14288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6" name="Freeform 101"/>
            <p:cNvSpPr/>
            <p:nvPr/>
          </p:nvSpPr>
          <p:spPr bwMode="auto">
            <a:xfrm>
              <a:off x="5231606" y="3053556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7" name="Freeform 102"/>
            <p:cNvSpPr/>
            <p:nvPr/>
          </p:nvSpPr>
          <p:spPr bwMode="auto">
            <a:xfrm>
              <a:off x="3048794" y="3088481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8" name="Freeform 103"/>
            <p:cNvSpPr/>
            <p:nvPr/>
          </p:nvSpPr>
          <p:spPr bwMode="auto">
            <a:xfrm>
              <a:off x="1056481" y="3121819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9" name="Freeform 104"/>
            <p:cNvSpPr/>
            <p:nvPr/>
          </p:nvSpPr>
          <p:spPr bwMode="auto">
            <a:xfrm>
              <a:off x="1154906" y="3132931"/>
              <a:ext cx="88900" cy="9525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0" name="Freeform 105"/>
            <p:cNvSpPr/>
            <p:nvPr/>
          </p:nvSpPr>
          <p:spPr bwMode="auto">
            <a:xfrm>
              <a:off x="188119" y="3177381"/>
              <a:ext cx="9525" cy="528638"/>
            </a:xfrm>
            <a:custGeom>
              <a:avLst/>
              <a:gdLst>
                <a:gd name="T0" fmla="*/ 0 w 3"/>
                <a:gd name="T1" fmla="*/ 0 h 177"/>
                <a:gd name="T2" fmla="*/ 3 w 3"/>
                <a:gd name="T3" fmla="*/ 0 h 177"/>
                <a:gd name="T4" fmla="*/ 3 w 3"/>
                <a:gd name="T5" fmla="*/ 174 h 177"/>
                <a:gd name="T6" fmla="*/ 3 w 3"/>
                <a:gd name="T7" fmla="*/ 177 h 177"/>
                <a:gd name="T8" fmla="*/ 0 w 3"/>
                <a:gd name="T9" fmla="*/ 177 h 177"/>
                <a:gd name="T10" fmla="*/ 0 w 3"/>
                <a:gd name="T1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8"/>
                    <a:pt x="3" y="116"/>
                    <a:pt x="3" y="174"/>
                  </a:cubicBezTo>
                  <a:cubicBezTo>
                    <a:pt x="3" y="175"/>
                    <a:pt x="3" y="176"/>
                    <a:pt x="3" y="177"/>
                  </a:cubicBezTo>
                  <a:cubicBezTo>
                    <a:pt x="2" y="177"/>
                    <a:pt x="1" y="177"/>
                    <a:pt x="0" y="177"/>
                  </a:cubicBezTo>
                  <a:cubicBezTo>
                    <a:pt x="0" y="118"/>
                    <a:pt x="0" y="59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1" name="Freeform 106"/>
            <p:cNvSpPr/>
            <p:nvPr/>
          </p:nvSpPr>
          <p:spPr bwMode="auto">
            <a:xfrm>
              <a:off x="123031" y="3393281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2" name="Freeform 107"/>
            <p:cNvSpPr/>
            <p:nvPr/>
          </p:nvSpPr>
          <p:spPr bwMode="auto">
            <a:xfrm>
              <a:off x="134144" y="3572669"/>
              <a:ext cx="9525" cy="285750"/>
            </a:xfrm>
            <a:custGeom>
              <a:avLst/>
              <a:gdLst>
                <a:gd name="T0" fmla="*/ 0 w 3"/>
                <a:gd name="T1" fmla="*/ 0 h 96"/>
                <a:gd name="T2" fmla="*/ 3 w 3"/>
                <a:gd name="T3" fmla="*/ 0 h 96"/>
                <a:gd name="T4" fmla="*/ 3 w 3"/>
                <a:gd name="T5" fmla="*/ 96 h 96"/>
                <a:gd name="T6" fmla="*/ 0 w 3"/>
                <a:gd name="T7" fmla="*/ 96 h 96"/>
                <a:gd name="T8" fmla="*/ 0 w 3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2"/>
                    <a:pt x="3" y="64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ubicBezTo>
                    <a:pt x="0" y="6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3" name="Freeform 108"/>
            <p:cNvSpPr/>
            <p:nvPr/>
          </p:nvSpPr>
          <p:spPr bwMode="auto">
            <a:xfrm>
              <a:off x="645319" y="3691731"/>
              <a:ext cx="366713" cy="14288"/>
            </a:xfrm>
            <a:custGeom>
              <a:avLst/>
              <a:gdLst>
                <a:gd name="T0" fmla="*/ 0 w 123"/>
                <a:gd name="T1" fmla="*/ 5 h 5"/>
                <a:gd name="T2" fmla="*/ 123 w 123"/>
                <a:gd name="T3" fmla="*/ 5 h 5"/>
                <a:gd name="T4" fmla="*/ 3 w 123"/>
                <a:gd name="T5" fmla="*/ 5 h 5"/>
                <a:gd name="T6" fmla="*/ 0 w 12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5">
                  <a:moveTo>
                    <a:pt x="0" y="5"/>
                  </a:moveTo>
                  <a:cubicBezTo>
                    <a:pt x="34" y="0"/>
                    <a:pt x="89" y="0"/>
                    <a:pt x="123" y="5"/>
                  </a:cubicBezTo>
                  <a:cubicBezTo>
                    <a:pt x="83" y="5"/>
                    <a:pt x="43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4" name="Freeform 109"/>
            <p:cNvSpPr/>
            <p:nvPr/>
          </p:nvSpPr>
          <p:spPr bwMode="auto">
            <a:xfrm>
              <a:off x="188119" y="3706019"/>
              <a:ext cx="9525" cy="314325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5" name="Freeform 110"/>
            <p:cNvSpPr/>
            <p:nvPr/>
          </p:nvSpPr>
          <p:spPr bwMode="auto">
            <a:xfrm>
              <a:off x="197644" y="3706019"/>
              <a:ext cx="187325" cy="314325"/>
            </a:xfrm>
            <a:custGeom>
              <a:avLst/>
              <a:gdLst>
                <a:gd name="T0" fmla="*/ 0 w 63"/>
                <a:gd name="T1" fmla="*/ 0 h 105"/>
                <a:gd name="T2" fmla="*/ 42 w 63"/>
                <a:gd name="T3" fmla="*/ 0 h 105"/>
                <a:gd name="T4" fmla="*/ 60 w 63"/>
                <a:gd name="T5" fmla="*/ 0 h 105"/>
                <a:gd name="T6" fmla="*/ 63 w 63"/>
                <a:gd name="T7" fmla="*/ 33 h 105"/>
                <a:gd name="T8" fmla="*/ 63 w 63"/>
                <a:gd name="T9" fmla="*/ 105 h 105"/>
                <a:gd name="T10" fmla="*/ 0 w 63"/>
                <a:gd name="T11" fmla="*/ 105 h 105"/>
                <a:gd name="T12" fmla="*/ 0 w 63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0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8" y="0"/>
                    <a:pt x="54" y="0"/>
                    <a:pt x="60" y="0"/>
                  </a:cubicBezTo>
                  <a:cubicBezTo>
                    <a:pt x="62" y="10"/>
                    <a:pt x="56" y="28"/>
                    <a:pt x="63" y="33"/>
                  </a:cubicBezTo>
                  <a:cubicBezTo>
                    <a:pt x="63" y="57"/>
                    <a:pt x="63" y="81"/>
                    <a:pt x="63" y="105"/>
                  </a:cubicBezTo>
                  <a:cubicBezTo>
                    <a:pt x="42" y="105"/>
                    <a:pt x="2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6" name="Freeform 111"/>
            <p:cNvSpPr/>
            <p:nvPr/>
          </p:nvSpPr>
          <p:spPr bwMode="auto">
            <a:xfrm>
              <a:off x="364331" y="3706019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7" name="Freeform 112"/>
            <p:cNvSpPr/>
            <p:nvPr/>
          </p:nvSpPr>
          <p:spPr bwMode="auto">
            <a:xfrm>
              <a:off x="645319" y="3706019"/>
              <a:ext cx="7938" cy="314325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8" name="Freeform 113"/>
            <p:cNvSpPr/>
            <p:nvPr/>
          </p:nvSpPr>
          <p:spPr bwMode="auto">
            <a:xfrm>
              <a:off x="1039019" y="3706019"/>
              <a:ext cx="106363" cy="2063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36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9" name="Freeform 114"/>
            <p:cNvSpPr/>
            <p:nvPr/>
          </p:nvSpPr>
          <p:spPr bwMode="auto">
            <a:xfrm>
              <a:off x="1810544" y="3733006"/>
              <a:ext cx="15875" cy="115888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0" name="Freeform 115"/>
            <p:cNvSpPr/>
            <p:nvPr/>
          </p:nvSpPr>
          <p:spPr bwMode="auto">
            <a:xfrm>
              <a:off x="6728619" y="3759994"/>
              <a:ext cx="214313" cy="20638"/>
            </a:xfrm>
            <a:custGeom>
              <a:avLst/>
              <a:gdLst>
                <a:gd name="T0" fmla="*/ 0 w 72"/>
                <a:gd name="T1" fmla="*/ 0 h 7"/>
                <a:gd name="T2" fmla="*/ 72 w 72"/>
                <a:gd name="T3" fmla="*/ 0 h 7"/>
                <a:gd name="T4" fmla="*/ 72 w 72"/>
                <a:gd name="T5" fmla="*/ 3 h 7"/>
                <a:gd name="T6" fmla="*/ 0 w 7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9" y="1"/>
                    <a:pt x="18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1" name="Freeform 116"/>
            <p:cNvSpPr/>
            <p:nvPr/>
          </p:nvSpPr>
          <p:spPr bwMode="auto">
            <a:xfrm>
              <a:off x="6942931" y="3748881"/>
              <a:ext cx="206375" cy="20638"/>
            </a:xfrm>
            <a:custGeom>
              <a:avLst/>
              <a:gdLst>
                <a:gd name="T0" fmla="*/ 0 w 69"/>
                <a:gd name="T1" fmla="*/ 7 h 7"/>
                <a:gd name="T2" fmla="*/ 0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2" name="Freeform 117"/>
            <p:cNvSpPr/>
            <p:nvPr/>
          </p:nvSpPr>
          <p:spPr bwMode="auto">
            <a:xfrm>
              <a:off x="8562181" y="3759994"/>
              <a:ext cx="152400" cy="9525"/>
            </a:xfrm>
            <a:custGeom>
              <a:avLst/>
              <a:gdLst>
                <a:gd name="T0" fmla="*/ 0 w 51"/>
                <a:gd name="T1" fmla="*/ 3 h 3"/>
                <a:gd name="T2" fmla="*/ 0 w 51"/>
                <a:gd name="T3" fmla="*/ 0 h 3"/>
                <a:gd name="T4" fmla="*/ 51 w 51"/>
                <a:gd name="T5" fmla="*/ 0 h 3"/>
                <a:gd name="T6" fmla="*/ 51 w 51"/>
                <a:gd name="T7" fmla="*/ 3 h 3"/>
                <a:gd name="T8" fmla="*/ 0 w 5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3" name="Freeform 118"/>
            <p:cNvSpPr/>
            <p:nvPr/>
          </p:nvSpPr>
          <p:spPr bwMode="auto">
            <a:xfrm>
              <a:off x="8714581" y="3748881"/>
              <a:ext cx="152400" cy="20638"/>
            </a:xfrm>
            <a:custGeom>
              <a:avLst/>
              <a:gdLst>
                <a:gd name="T0" fmla="*/ 0 w 51"/>
                <a:gd name="T1" fmla="*/ 7 h 7"/>
                <a:gd name="T2" fmla="*/ 0 w 51"/>
                <a:gd name="T3" fmla="*/ 4 h 7"/>
                <a:gd name="T4" fmla="*/ 51 w 51"/>
                <a:gd name="T5" fmla="*/ 7 h 7"/>
                <a:gd name="T6" fmla="*/ 0 w 5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4" name="Freeform 119"/>
            <p:cNvSpPr/>
            <p:nvPr/>
          </p:nvSpPr>
          <p:spPr bwMode="auto">
            <a:xfrm>
              <a:off x="7479506" y="3756819"/>
              <a:ext cx="573088" cy="33338"/>
            </a:xfrm>
            <a:custGeom>
              <a:avLst/>
              <a:gdLst>
                <a:gd name="T0" fmla="*/ 0 w 192"/>
                <a:gd name="T1" fmla="*/ 7 h 11"/>
                <a:gd name="T2" fmla="*/ 192 w 192"/>
                <a:gd name="T3" fmla="*/ 4 h 11"/>
                <a:gd name="T4" fmla="*/ 0 w 19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1">
                  <a:moveTo>
                    <a:pt x="0" y="7"/>
                  </a:moveTo>
                  <a:cubicBezTo>
                    <a:pt x="58" y="0"/>
                    <a:pt x="129" y="6"/>
                    <a:pt x="192" y="4"/>
                  </a:cubicBezTo>
                  <a:cubicBezTo>
                    <a:pt x="134" y="11"/>
                    <a:pt x="63" y="5"/>
                    <a:pt x="0" y="7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5" name="Freeform 120"/>
            <p:cNvSpPr/>
            <p:nvPr/>
          </p:nvSpPr>
          <p:spPr bwMode="auto">
            <a:xfrm>
              <a:off x="9009856" y="3769519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6" name="Freeform 121"/>
            <p:cNvSpPr/>
            <p:nvPr/>
          </p:nvSpPr>
          <p:spPr bwMode="auto">
            <a:xfrm>
              <a:off x="4223544" y="3804444"/>
              <a:ext cx="115888" cy="20638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39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7" name="Freeform 122"/>
            <p:cNvSpPr/>
            <p:nvPr/>
          </p:nvSpPr>
          <p:spPr bwMode="auto">
            <a:xfrm>
              <a:off x="4339431" y="3804444"/>
              <a:ext cx="107950" cy="9525"/>
            </a:xfrm>
            <a:custGeom>
              <a:avLst/>
              <a:gdLst>
                <a:gd name="T0" fmla="*/ 0 w 36"/>
                <a:gd name="T1" fmla="*/ 3 h 3"/>
                <a:gd name="T2" fmla="*/ 0 w 36"/>
                <a:gd name="T3" fmla="*/ 0 h 3"/>
                <a:gd name="T4" fmla="*/ 36 w 36"/>
                <a:gd name="T5" fmla="*/ 0 h 3"/>
                <a:gd name="T6" fmla="*/ 36 w 36"/>
                <a:gd name="T7" fmla="*/ 3 h 3"/>
                <a:gd name="T8" fmla="*/ 0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8" name="Freeform 123"/>
            <p:cNvSpPr/>
            <p:nvPr/>
          </p:nvSpPr>
          <p:spPr bwMode="auto">
            <a:xfrm>
              <a:off x="4447381" y="3793331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0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9" name="Freeform 124"/>
            <p:cNvSpPr/>
            <p:nvPr/>
          </p:nvSpPr>
          <p:spPr bwMode="auto">
            <a:xfrm>
              <a:off x="4671219" y="3813969"/>
              <a:ext cx="115888" cy="20638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39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0" name="Freeform 125"/>
            <p:cNvSpPr/>
            <p:nvPr/>
          </p:nvSpPr>
          <p:spPr bwMode="auto">
            <a:xfrm>
              <a:off x="4787106" y="3813969"/>
              <a:ext cx="107950" cy="9525"/>
            </a:xfrm>
            <a:custGeom>
              <a:avLst/>
              <a:gdLst>
                <a:gd name="T0" fmla="*/ 0 w 36"/>
                <a:gd name="T1" fmla="*/ 3 h 3"/>
                <a:gd name="T2" fmla="*/ 0 w 36"/>
                <a:gd name="T3" fmla="*/ 0 h 3"/>
                <a:gd name="T4" fmla="*/ 36 w 36"/>
                <a:gd name="T5" fmla="*/ 0 h 3"/>
                <a:gd name="T6" fmla="*/ 36 w 36"/>
                <a:gd name="T7" fmla="*/ 3 h 3"/>
                <a:gd name="T8" fmla="*/ 0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1" name="Freeform 126"/>
            <p:cNvSpPr/>
            <p:nvPr/>
          </p:nvSpPr>
          <p:spPr bwMode="auto">
            <a:xfrm>
              <a:off x="5285581" y="3823494"/>
              <a:ext cx="20638" cy="150813"/>
            </a:xfrm>
            <a:custGeom>
              <a:avLst/>
              <a:gdLst>
                <a:gd name="T0" fmla="*/ 7 w 7"/>
                <a:gd name="T1" fmla="*/ 0 h 51"/>
                <a:gd name="T2" fmla="*/ 7 w 7"/>
                <a:gd name="T3" fmla="*/ 51 h 51"/>
                <a:gd name="T4" fmla="*/ 4 w 7"/>
                <a:gd name="T5" fmla="*/ 51 h 51"/>
                <a:gd name="T6" fmla="*/ 7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6" y="51"/>
                    <a:pt x="5" y="51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2" name="Freeform 127"/>
            <p:cNvSpPr/>
            <p:nvPr/>
          </p:nvSpPr>
          <p:spPr bwMode="auto">
            <a:xfrm>
              <a:off x="134144" y="3858419"/>
              <a:ext cx="9525" cy="582613"/>
            </a:xfrm>
            <a:custGeom>
              <a:avLst/>
              <a:gdLst>
                <a:gd name="T0" fmla="*/ 0 w 3"/>
                <a:gd name="T1" fmla="*/ 0 h 195"/>
                <a:gd name="T2" fmla="*/ 3 w 3"/>
                <a:gd name="T3" fmla="*/ 0 h 195"/>
                <a:gd name="T4" fmla="*/ 3 w 3"/>
                <a:gd name="T5" fmla="*/ 195 h 195"/>
                <a:gd name="T6" fmla="*/ 0 w 3"/>
                <a:gd name="T7" fmla="*/ 195 h 195"/>
                <a:gd name="T8" fmla="*/ 0 w 3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9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65"/>
                    <a:pt x="3" y="130"/>
                    <a:pt x="3" y="195"/>
                  </a:cubicBezTo>
                  <a:cubicBezTo>
                    <a:pt x="2" y="195"/>
                    <a:pt x="1" y="195"/>
                    <a:pt x="0" y="195"/>
                  </a:cubicBezTo>
                  <a:cubicBezTo>
                    <a:pt x="0" y="130"/>
                    <a:pt x="0" y="65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3" name="Freeform 128"/>
            <p:cNvSpPr/>
            <p:nvPr/>
          </p:nvSpPr>
          <p:spPr bwMode="auto">
            <a:xfrm>
              <a:off x="7695406" y="3972719"/>
              <a:ext cx="187325" cy="20638"/>
            </a:xfrm>
            <a:custGeom>
              <a:avLst/>
              <a:gdLst>
                <a:gd name="T0" fmla="*/ 0 w 63"/>
                <a:gd name="T1" fmla="*/ 7 h 7"/>
                <a:gd name="T2" fmla="*/ 63 w 63"/>
                <a:gd name="T3" fmla="*/ 4 h 7"/>
                <a:gd name="T4" fmla="*/ 63 w 63"/>
                <a:gd name="T5" fmla="*/ 7 h 7"/>
                <a:gd name="T6" fmla="*/ 0 w 6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4" name="Freeform 129"/>
            <p:cNvSpPr/>
            <p:nvPr/>
          </p:nvSpPr>
          <p:spPr bwMode="auto">
            <a:xfrm>
              <a:off x="188119" y="4020344"/>
              <a:ext cx="20638" cy="411163"/>
            </a:xfrm>
            <a:custGeom>
              <a:avLst/>
              <a:gdLst>
                <a:gd name="T0" fmla="*/ 0 w 7"/>
                <a:gd name="T1" fmla="*/ 0 h 138"/>
                <a:gd name="T2" fmla="*/ 3 w 7"/>
                <a:gd name="T3" fmla="*/ 0 h 138"/>
                <a:gd name="T4" fmla="*/ 3 w 7"/>
                <a:gd name="T5" fmla="*/ 3 h 138"/>
                <a:gd name="T6" fmla="*/ 0 w 7"/>
                <a:gd name="T7" fmla="*/ 138 h 138"/>
                <a:gd name="T8" fmla="*/ 0 w 7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7"/>
                    <a:pt x="7" y="99"/>
                    <a:pt x="0" y="138"/>
                  </a:cubicBezTo>
                  <a:cubicBezTo>
                    <a:pt x="0" y="92"/>
                    <a:pt x="0" y="46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5" name="Freeform 130"/>
            <p:cNvSpPr/>
            <p:nvPr/>
          </p:nvSpPr>
          <p:spPr bwMode="auto">
            <a:xfrm>
              <a:off x="197644" y="4020344"/>
              <a:ext cx="187325" cy="20638"/>
            </a:xfrm>
            <a:custGeom>
              <a:avLst/>
              <a:gdLst>
                <a:gd name="T0" fmla="*/ 0 w 63"/>
                <a:gd name="T1" fmla="*/ 3 h 7"/>
                <a:gd name="T2" fmla="*/ 0 w 63"/>
                <a:gd name="T3" fmla="*/ 0 h 7"/>
                <a:gd name="T4" fmla="*/ 63 w 63"/>
                <a:gd name="T5" fmla="*/ 0 h 7"/>
                <a:gd name="T6" fmla="*/ 0 w 6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6" name="Freeform 131"/>
            <p:cNvSpPr/>
            <p:nvPr/>
          </p:nvSpPr>
          <p:spPr bwMode="auto">
            <a:xfrm>
              <a:off x="645319" y="4020344"/>
              <a:ext cx="177800" cy="20638"/>
            </a:xfrm>
            <a:custGeom>
              <a:avLst/>
              <a:gdLst>
                <a:gd name="T0" fmla="*/ 0 w 60"/>
                <a:gd name="T1" fmla="*/ 0 h 7"/>
                <a:gd name="T2" fmla="*/ 3 w 60"/>
                <a:gd name="T3" fmla="*/ 0 h 7"/>
                <a:gd name="T4" fmla="*/ 60 w 60"/>
                <a:gd name="T5" fmla="*/ 0 h 7"/>
                <a:gd name="T6" fmla="*/ 60 w 60"/>
                <a:gd name="T7" fmla="*/ 3 h 7"/>
                <a:gd name="T8" fmla="*/ 0 w 6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2" y="0"/>
                    <a:pt x="41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1" y="1"/>
                    <a:pt x="14" y="7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7" name="Freeform 132"/>
            <p:cNvSpPr/>
            <p:nvPr/>
          </p:nvSpPr>
          <p:spPr bwMode="auto">
            <a:xfrm>
              <a:off x="823119" y="4020344"/>
              <a:ext cx="169863" cy="20638"/>
            </a:xfrm>
            <a:custGeom>
              <a:avLst/>
              <a:gdLst>
                <a:gd name="T0" fmla="*/ 0 w 57"/>
                <a:gd name="T1" fmla="*/ 3 h 7"/>
                <a:gd name="T2" fmla="*/ 0 w 57"/>
                <a:gd name="T3" fmla="*/ 0 h 7"/>
                <a:gd name="T4" fmla="*/ 57 w 57"/>
                <a:gd name="T5" fmla="*/ 0 h 7"/>
                <a:gd name="T6" fmla="*/ 0 w 57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" name="Freeform 133"/>
            <p:cNvSpPr/>
            <p:nvPr/>
          </p:nvSpPr>
          <p:spPr bwMode="auto">
            <a:xfrm>
              <a:off x="9009856" y="4037806"/>
              <a:ext cx="9525" cy="1763713"/>
            </a:xfrm>
            <a:custGeom>
              <a:avLst/>
              <a:gdLst>
                <a:gd name="T0" fmla="*/ 0 w 3"/>
                <a:gd name="T1" fmla="*/ 0 h 591"/>
                <a:gd name="T2" fmla="*/ 3 w 3"/>
                <a:gd name="T3" fmla="*/ 0 h 591"/>
                <a:gd name="T4" fmla="*/ 3 w 3"/>
                <a:gd name="T5" fmla="*/ 591 h 591"/>
                <a:gd name="T6" fmla="*/ 0 w 3"/>
                <a:gd name="T7" fmla="*/ 591 h 591"/>
                <a:gd name="T8" fmla="*/ 0 w 3"/>
                <a:gd name="T9" fmla="*/ 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9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7"/>
                    <a:pt x="3" y="394"/>
                    <a:pt x="3" y="591"/>
                  </a:cubicBezTo>
                  <a:cubicBezTo>
                    <a:pt x="2" y="591"/>
                    <a:pt x="1" y="591"/>
                    <a:pt x="0" y="591"/>
                  </a:cubicBezTo>
                  <a:cubicBezTo>
                    <a:pt x="0" y="394"/>
                    <a:pt x="0" y="197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" name="Freeform 134"/>
            <p:cNvSpPr/>
            <p:nvPr/>
          </p:nvSpPr>
          <p:spPr bwMode="auto">
            <a:xfrm>
              <a:off x="3686969" y="4072731"/>
              <a:ext cx="196850" cy="46038"/>
            </a:xfrm>
            <a:custGeom>
              <a:avLst/>
              <a:gdLst>
                <a:gd name="T0" fmla="*/ 63 w 66"/>
                <a:gd name="T1" fmla="*/ 0 h 15"/>
                <a:gd name="T2" fmla="*/ 66 w 66"/>
                <a:gd name="T3" fmla="*/ 0 h 15"/>
                <a:gd name="T4" fmla="*/ 66 w 66"/>
                <a:gd name="T5" fmla="*/ 15 h 15"/>
                <a:gd name="T6" fmla="*/ 0 w 66"/>
                <a:gd name="T7" fmla="*/ 15 h 15"/>
                <a:gd name="T8" fmla="*/ 63 w 66"/>
                <a:gd name="T9" fmla="*/ 12 h 15"/>
                <a:gd name="T10" fmla="*/ 63 w 6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5">
                  <a:moveTo>
                    <a:pt x="63" y="0"/>
                  </a:moveTo>
                  <a:cubicBezTo>
                    <a:pt x="64" y="0"/>
                    <a:pt x="65" y="0"/>
                    <a:pt x="66" y="0"/>
                  </a:cubicBezTo>
                  <a:cubicBezTo>
                    <a:pt x="66" y="5"/>
                    <a:pt x="66" y="10"/>
                    <a:pt x="66" y="15"/>
                  </a:cubicBezTo>
                  <a:cubicBezTo>
                    <a:pt x="44" y="15"/>
                    <a:pt x="22" y="15"/>
                    <a:pt x="0" y="15"/>
                  </a:cubicBezTo>
                  <a:cubicBezTo>
                    <a:pt x="15" y="8"/>
                    <a:pt x="43" y="14"/>
                    <a:pt x="63" y="12"/>
                  </a:cubicBezTo>
                  <a:cubicBezTo>
                    <a:pt x="63" y="8"/>
                    <a:pt x="63" y="4"/>
                    <a:pt x="63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" name="Freeform 135"/>
            <p:cNvSpPr/>
            <p:nvPr/>
          </p:nvSpPr>
          <p:spPr bwMode="auto">
            <a:xfrm>
              <a:off x="4777581" y="4079081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" name="Freeform 136"/>
            <p:cNvSpPr/>
            <p:nvPr/>
          </p:nvSpPr>
          <p:spPr bwMode="auto">
            <a:xfrm>
              <a:off x="4348956" y="4099719"/>
              <a:ext cx="214313" cy="9525"/>
            </a:xfrm>
            <a:custGeom>
              <a:avLst/>
              <a:gdLst>
                <a:gd name="T0" fmla="*/ 0 w 72"/>
                <a:gd name="T1" fmla="*/ 3 h 3"/>
                <a:gd name="T2" fmla="*/ 0 w 72"/>
                <a:gd name="T3" fmla="*/ 0 h 3"/>
                <a:gd name="T4" fmla="*/ 72 w 72"/>
                <a:gd name="T5" fmla="*/ 0 h 3"/>
                <a:gd name="T6" fmla="*/ 72 w 72"/>
                <a:gd name="T7" fmla="*/ 3 h 3"/>
                <a:gd name="T8" fmla="*/ 0 w 7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8" y="3"/>
                    <a:pt x="24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" name="Freeform 137"/>
            <p:cNvSpPr/>
            <p:nvPr/>
          </p:nvSpPr>
          <p:spPr bwMode="auto">
            <a:xfrm>
              <a:off x="4563269" y="4099719"/>
              <a:ext cx="90488" cy="22225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3" name="Freeform 138"/>
            <p:cNvSpPr/>
            <p:nvPr/>
          </p:nvSpPr>
          <p:spPr bwMode="auto">
            <a:xfrm>
              <a:off x="134144" y="4441031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4" name="Freeform 139"/>
            <p:cNvSpPr/>
            <p:nvPr/>
          </p:nvSpPr>
          <p:spPr bwMode="auto">
            <a:xfrm>
              <a:off x="123031" y="4709319"/>
              <a:ext cx="20638" cy="233363"/>
            </a:xfrm>
            <a:custGeom>
              <a:avLst/>
              <a:gdLst>
                <a:gd name="T0" fmla="*/ 4 w 7"/>
                <a:gd name="T1" fmla="*/ 0 h 78"/>
                <a:gd name="T2" fmla="*/ 7 w 7"/>
                <a:gd name="T3" fmla="*/ 0 h 78"/>
                <a:gd name="T4" fmla="*/ 7 w 7"/>
                <a:gd name="T5" fmla="*/ 78 h 78"/>
                <a:gd name="T6" fmla="*/ 4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6"/>
                    <a:pt x="7" y="52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5" name="Freeform 140"/>
            <p:cNvSpPr/>
            <p:nvPr/>
          </p:nvSpPr>
          <p:spPr bwMode="auto">
            <a:xfrm>
              <a:off x="167481" y="4915694"/>
              <a:ext cx="20638" cy="241300"/>
            </a:xfrm>
            <a:custGeom>
              <a:avLst/>
              <a:gdLst>
                <a:gd name="T0" fmla="*/ 7 w 7"/>
                <a:gd name="T1" fmla="*/ 0 h 81"/>
                <a:gd name="T2" fmla="*/ 7 w 7"/>
                <a:gd name="T3" fmla="*/ 81 h 81"/>
                <a:gd name="T4" fmla="*/ 4 w 7"/>
                <a:gd name="T5" fmla="*/ 81 h 81"/>
                <a:gd name="T6" fmla="*/ 7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7" y="0"/>
                  </a:moveTo>
                  <a:cubicBezTo>
                    <a:pt x="7" y="27"/>
                    <a:pt x="7" y="54"/>
                    <a:pt x="7" y="81"/>
                  </a:cubicBezTo>
                  <a:cubicBezTo>
                    <a:pt x="6" y="81"/>
                    <a:pt x="5" y="81"/>
                    <a:pt x="4" y="81"/>
                  </a:cubicBezTo>
                  <a:cubicBezTo>
                    <a:pt x="6" y="55"/>
                    <a:pt x="0" y="21"/>
                    <a:pt x="7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6" name="Freeform 141"/>
            <p:cNvSpPr/>
            <p:nvPr/>
          </p:nvSpPr>
          <p:spPr bwMode="auto">
            <a:xfrm>
              <a:off x="143669" y="5156994"/>
              <a:ext cx="20638" cy="196850"/>
            </a:xfrm>
            <a:custGeom>
              <a:avLst/>
              <a:gdLst>
                <a:gd name="T0" fmla="*/ 0 w 7"/>
                <a:gd name="T1" fmla="*/ 0 h 66"/>
                <a:gd name="T2" fmla="*/ 3 w 7"/>
                <a:gd name="T3" fmla="*/ 66 h 66"/>
                <a:gd name="T4" fmla="*/ 0 w 7"/>
                <a:gd name="T5" fmla="*/ 66 h 66"/>
                <a:gd name="T6" fmla="*/ 0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0" y="0"/>
                  </a:move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7" name="Freeform 142"/>
            <p:cNvSpPr/>
            <p:nvPr/>
          </p:nvSpPr>
          <p:spPr bwMode="auto">
            <a:xfrm>
              <a:off x="180181" y="5156994"/>
              <a:ext cx="20638" cy="384175"/>
            </a:xfrm>
            <a:custGeom>
              <a:avLst/>
              <a:gdLst>
                <a:gd name="T0" fmla="*/ 0 w 7"/>
                <a:gd name="T1" fmla="*/ 0 h 129"/>
                <a:gd name="T2" fmla="*/ 3 w 7"/>
                <a:gd name="T3" fmla="*/ 0 h 129"/>
                <a:gd name="T4" fmla="*/ 0 w 7"/>
                <a:gd name="T5" fmla="*/ 129 h 129"/>
                <a:gd name="T6" fmla="*/ 0 w 7"/>
                <a:gd name="T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2"/>
                    <a:pt x="7" y="92"/>
                    <a:pt x="0" y="129"/>
                  </a:cubicBezTo>
                  <a:cubicBezTo>
                    <a:pt x="0" y="86"/>
                    <a:pt x="0" y="43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8" name="Freeform 143"/>
            <p:cNvSpPr/>
            <p:nvPr/>
          </p:nvSpPr>
          <p:spPr bwMode="auto">
            <a:xfrm>
              <a:off x="132556" y="5506244"/>
              <a:ext cx="20638" cy="88900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9" name="Freeform 144"/>
            <p:cNvSpPr/>
            <p:nvPr/>
          </p:nvSpPr>
          <p:spPr bwMode="auto">
            <a:xfrm>
              <a:off x="4617244" y="5801519"/>
              <a:ext cx="4402138" cy="14288"/>
            </a:xfrm>
            <a:custGeom>
              <a:avLst/>
              <a:gdLst>
                <a:gd name="T0" fmla="*/ 0 w 1476"/>
                <a:gd name="T1" fmla="*/ 0 h 5"/>
                <a:gd name="T2" fmla="*/ 1473 w 1476"/>
                <a:gd name="T3" fmla="*/ 0 h 5"/>
                <a:gd name="T4" fmla="*/ 1476 w 1476"/>
                <a:gd name="T5" fmla="*/ 0 h 5"/>
                <a:gd name="T6" fmla="*/ 0 w 147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6" h="5">
                  <a:moveTo>
                    <a:pt x="0" y="0"/>
                  </a:moveTo>
                  <a:cubicBezTo>
                    <a:pt x="491" y="0"/>
                    <a:pt x="982" y="0"/>
                    <a:pt x="1473" y="0"/>
                  </a:cubicBezTo>
                  <a:cubicBezTo>
                    <a:pt x="1474" y="0"/>
                    <a:pt x="1475" y="0"/>
                    <a:pt x="1476" y="0"/>
                  </a:cubicBezTo>
                  <a:cubicBezTo>
                    <a:pt x="991" y="5"/>
                    <a:pt x="485" y="5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0" name="Freeform 147"/>
            <p:cNvSpPr/>
            <p:nvPr/>
          </p:nvSpPr>
          <p:spPr bwMode="auto">
            <a:xfrm>
              <a:off x="9043194" y="2928144"/>
              <a:ext cx="163513" cy="2890838"/>
            </a:xfrm>
            <a:custGeom>
              <a:avLst/>
              <a:gdLst>
                <a:gd name="T0" fmla="*/ 55 w 55"/>
                <a:gd name="T1" fmla="*/ 966 h 969"/>
                <a:gd name="T2" fmla="*/ 4 w 55"/>
                <a:gd name="T3" fmla="*/ 963 h 969"/>
                <a:gd name="T4" fmla="*/ 7 w 55"/>
                <a:gd name="T5" fmla="*/ 0 h 969"/>
                <a:gd name="T6" fmla="*/ 7 w 55"/>
                <a:gd name="T7" fmla="*/ 960 h 969"/>
                <a:gd name="T8" fmla="*/ 52 w 55"/>
                <a:gd name="T9" fmla="*/ 963 h 969"/>
                <a:gd name="T10" fmla="*/ 55 w 55"/>
                <a:gd name="T11" fmla="*/ 963 h 969"/>
                <a:gd name="T12" fmla="*/ 55 w 55"/>
                <a:gd name="T13" fmla="*/ 966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969">
                  <a:moveTo>
                    <a:pt x="55" y="966"/>
                  </a:moveTo>
                  <a:cubicBezTo>
                    <a:pt x="38" y="965"/>
                    <a:pt x="16" y="969"/>
                    <a:pt x="4" y="963"/>
                  </a:cubicBezTo>
                  <a:cubicBezTo>
                    <a:pt x="6" y="643"/>
                    <a:pt x="0" y="315"/>
                    <a:pt x="7" y="0"/>
                  </a:cubicBezTo>
                  <a:cubicBezTo>
                    <a:pt x="7" y="320"/>
                    <a:pt x="7" y="640"/>
                    <a:pt x="7" y="960"/>
                  </a:cubicBezTo>
                  <a:cubicBezTo>
                    <a:pt x="16" y="967"/>
                    <a:pt x="38" y="961"/>
                    <a:pt x="52" y="963"/>
                  </a:cubicBezTo>
                  <a:cubicBezTo>
                    <a:pt x="53" y="963"/>
                    <a:pt x="54" y="963"/>
                    <a:pt x="55" y="963"/>
                  </a:cubicBezTo>
                  <a:cubicBezTo>
                    <a:pt x="55" y="964"/>
                    <a:pt x="55" y="965"/>
                    <a:pt x="55" y="966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1" name="Freeform 148"/>
            <p:cNvSpPr/>
            <p:nvPr/>
          </p:nvSpPr>
          <p:spPr bwMode="auto">
            <a:xfrm>
              <a:off x="8741569" y="2766219"/>
              <a:ext cx="277813" cy="95250"/>
            </a:xfrm>
            <a:custGeom>
              <a:avLst/>
              <a:gdLst>
                <a:gd name="T0" fmla="*/ 0 w 93"/>
                <a:gd name="T1" fmla="*/ 18 h 32"/>
                <a:gd name="T2" fmla="*/ 93 w 93"/>
                <a:gd name="T3" fmla="*/ 0 h 32"/>
                <a:gd name="T4" fmla="*/ 93 w 93"/>
                <a:gd name="T5" fmla="*/ 18 h 32"/>
                <a:gd name="T6" fmla="*/ 0 w 93"/>
                <a:gd name="T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32">
                  <a:moveTo>
                    <a:pt x="0" y="18"/>
                  </a:moveTo>
                  <a:cubicBezTo>
                    <a:pt x="24" y="5"/>
                    <a:pt x="88" y="32"/>
                    <a:pt x="93" y="0"/>
                  </a:cubicBezTo>
                  <a:cubicBezTo>
                    <a:pt x="93" y="6"/>
                    <a:pt x="93" y="12"/>
                    <a:pt x="93" y="18"/>
                  </a:cubicBezTo>
                  <a:cubicBezTo>
                    <a:pt x="62" y="18"/>
                    <a:pt x="31" y="18"/>
                    <a:pt x="0" y="18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2" name="Freeform 149"/>
            <p:cNvSpPr/>
            <p:nvPr/>
          </p:nvSpPr>
          <p:spPr bwMode="auto">
            <a:xfrm>
              <a:off x="1235869" y="2667794"/>
              <a:ext cx="71438" cy="166688"/>
            </a:xfrm>
            <a:custGeom>
              <a:avLst/>
              <a:gdLst>
                <a:gd name="T0" fmla="*/ 15 w 24"/>
                <a:gd name="T1" fmla="*/ 0 h 56"/>
                <a:gd name="T2" fmla="*/ 24 w 24"/>
                <a:gd name="T3" fmla="*/ 54 h 56"/>
                <a:gd name="T4" fmla="*/ 12 w 24"/>
                <a:gd name="T5" fmla="*/ 0 h 56"/>
                <a:gd name="T6" fmla="*/ 15 w 24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6">
                  <a:moveTo>
                    <a:pt x="15" y="0"/>
                  </a:moveTo>
                  <a:cubicBezTo>
                    <a:pt x="18" y="18"/>
                    <a:pt x="7" y="50"/>
                    <a:pt x="24" y="54"/>
                  </a:cubicBezTo>
                  <a:cubicBezTo>
                    <a:pt x="0" y="56"/>
                    <a:pt x="17" y="17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3" name="Freeform 150"/>
            <p:cNvSpPr/>
            <p:nvPr/>
          </p:nvSpPr>
          <p:spPr bwMode="auto">
            <a:xfrm>
              <a:off x="7784306" y="2756694"/>
              <a:ext cx="334963" cy="223838"/>
            </a:xfrm>
            <a:custGeom>
              <a:avLst/>
              <a:gdLst>
                <a:gd name="T0" fmla="*/ 111 w 112"/>
                <a:gd name="T1" fmla="*/ 0 h 75"/>
                <a:gd name="T2" fmla="*/ 111 w 112"/>
                <a:gd name="T3" fmla="*/ 75 h 75"/>
                <a:gd name="T4" fmla="*/ 27 w 112"/>
                <a:gd name="T5" fmla="*/ 75 h 75"/>
                <a:gd name="T6" fmla="*/ 0 w 112"/>
                <a:gd name="T7" fmla="*/ 75 h 75"/>
                <a:gd name="T8" fmla="*/ 0 w 112"/>
                <a:gd name="T9" fmla="*/ 33 h 75"/>
                <a:gd name="T10" fmla="*/ 0 w 112"/>
                <a:gd name="T11" fmla="*/ 9 h 75"/>
                <a:gd name="T12" fmla="*/ 27 w 112"/>
                <a:gd name="T13" fmla="*/ 6 h 75"/>
                <a:gd name="T14" fmla="*/ 111 w 112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75">
                  <a:moveTo>
                    <a:pt x="111" y="0"/>
                  </a:moveTo>
                  <a:cubicBezTo>
                    <a:pt x="106" y="31"/>
                    <a:pt x="112" y="38"/>
                    <a:pt x="111" y="75"/>
                  </a:cubicBezTo>
                  <a:cubicBezTo>
                    <a:pt x="83" y="75"/>
                    <a:pt x="55" y="75"/>
                    <a:pt x="27" y="75"/>
                  </a:cubicBezTo>
                  <a:cubicBezTo>
                    <a:pt x="18" y="75"/>
                    <a:pt x="9" y="75"/>
                    <a:pt x="0" y="75"/>
                  </a:cubicBezTo>
                  <a:cubicBezTo>
                    <a:pt x="0" y="61"/>
                    <a:pt x="0" y="47"/>
                    <a:pt x="0" y="33"/>
                  </a:cubicBezTo>
                  <a:cubicBezTo>
                    <a:pt x="0" y="25"/>
                    <a:pt x="0" y="17"/>
                    <a:pt x="0" y="9"/>
                  </a:cubicBezTo>
                  <a:cubicBezTo>
                    <a:pt x="8" y="7"/>
                    <a:pt x="24" y="13"/>
                    <a:pt x="27" y="6"/>
                  </a:cubicBezTo>
                  <a:cubicBezTo>
                    <a:pt x="57" y="6"/>
                    <a:pt x="84" y="3"/>
                    <a:pt x="111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4" name="Freeform 151"/>
            <p:cNvSpPr/>
            <p:nvPr/>
          </p:nvSpPr>
          <p:spPr bwMode="auto">
            <a:xfrm>
              <a:off x="897731" y="3142456"/>
              <a:ext cx="42863" cy="95250"/>
            </a:xfrm>
            <a:custGeom>
              <a:avLst/>
              <a:gdLst>
                <a:gd name="T0" fmla="*/ 2 w 14"/>
                <a:gd name="T1" fmla="*/ 0 h 32"/>
                <a:gd name="T2" fmla="*/ 5 w 14"/>
                <a:gd name="T3" fmla="*/ 0 h 32"/>
                <a:gd name="T4" fmla="*/ 5 w 14"/>
                <a:gd name="T5" fmla="*/ 21 h 32"/>
                <a:gd name="T6" fmla="*/ 14 w 14"/>
                <a:gd name="T7" fmla="*/ 21 h 32"/>
                <a:gd name="T8" fmla="*/ 2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7"/>
                    <a:pt x="5" y="14"/>
                    <a:pt x="5" y="21"/>
                  </a:cubicBezTo>
                  <a:cubicBezTo>
                    <a:pt x="8" y="21"/>
                    <a:pt x="11" y="21"/>
                    <a:pt x="14" y="21"/>
                  </a:cubicBezTo>
                  <a:cubicBezTo>
                    <a:pt x="3" y="32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5" name="Freeform 152"/>
            <p:cNvSpPr/>
            <p:nvPr/>
          </p:nvSpPr>
          <p:spPr bwMode="auto">
            <a:xfrm>
              <a:off x="3093244" y="2847181"/>
              <a:ext cx="20638" cy="133350"/>
            </a:xfrm>
            <a:custGeom>
              <a:avLst/>
              <a:gdLst>
                <a:gd name="T0" fmla="*/ 1 w 7"/>
                <a:gd name="T1" fmla="*/ 0 h 45"/>
                <a:gd name="T2" fmla="*/ 4 w 7"/>
                <a:gd name="T3" fmla="*/ 45 h 45"/>
                <a:gd name="T4" fmla="*/ 1 w 7"/>
                <a:gd name="T5" fmla="*/ 45 h 45"/>
                <a:gd name="T6" fmla="*/ 1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1" y="0"/>
                  </a:moveTo>
                  <a:cubicBezTo>
                    <a:pt x="7" y="15"/>
                    <a:pt x="5" y="28"/>
                    <a:pt x="4" y="45"/>
                  </a:cubicBezTo>
                  <a:cubicBezTo>
                    <a:pt x="3" y="45"/>
                    <a:pt x="2" y="45"/>
                    <a:pt x="1" y="45"/>
                  </a:cubicBezTo>
                  <a:cubicBezTo>
                    <a:pt x="3" y="27"/>
                    <a:pt x="0" y="21"/>
                    <a:pt x="1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6" name="Freeform 153"/>
            <p:cNvSpPr/>
            <p:nvPr/>
          </p:nvSpPr>
          <p:spPr bwMode="auto">
            <a:xfrm>
              <a:off x="1199356" y="2256631"/>
              <a:ext cx="57150" cy="98425"/>
            </a:xfrm>
            <a:custGeom>
              <a:avLst/>
              <a:gdLst>
                <a:gd name="T0" fmla="*/ 12 w 19"/>
                <a:gd name="T1" fmla="*/ 0 h 33"/>
                <a:gd name="T2" fmla="*/ 15 w 19"/>
                <a:gd name="T3" fmla="*/ 0 h 33"/>
                <a:gd name="T4" fmla="*/ 15 w 19"/>
                <a:gd name="T5" fmla="*/ 30 h 33"/>
                <a:gd name="T6" fmla="*/ 12 w 19"/>
                <a:gd name="T7" fmla="*/ 30 h 33"/>
                <a:gd name="T8" fmla="*/ 0 w 19"/>
                <a:gd name="T9" fmla="*/ 27 h 33"/>
                <a:gd name="T10" fmla="*/ 12 w 19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3">
                  <a:moveTo>
                    <a:pt x="12" y="0"/>
                  </a:moveTo>
                  <a:cubicBezTo>
                    <a:pt x="13" y="0"/>
                    <a:pt x="14" y="0"/>
                    <a:pt x="15" y="0"/>
                  </a:cubicBezTo>
                  <a:cubicBezTo>
                    <a:pt x="15" y="10"/>
                    <a:pt x="15" y="20"/>
                    <a:pt x="15" y="30"/>
                  </a:cubicBezTo>
                  <a:cubicBezTo>
                    <a:pt x="14" y="30"/>
                    <a:pt x="13" y="30"/>
                    <a:pt x="12" y="30"/>
                  </a:cubicBezTo>
                  <a:cubicBezTo>
                    <a:pt x="7" y="30"/>
                    <a:pt x="1" y="31"/>
                    <a:pt x="0" y="27"/>
                  </a:cubicBezTo>
                  <a:cubicBezTo>
                    <a:pt x="19" y="33"/>
                    <a:pt x="10" y="11"/>
                    <a:pt x="12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7" name="Freeform 154"/>
            <p:cNvSpPr/>
            <p:nvPr/>
          </p:nvSpPr>
          <p:spPr bwMode="auto">
            <a:xfrm>
              <a:off x="892969" y="2104231"/>
              <a:ext cx="363538" cy="250825"/>
            </a:xfrm>
            <a:custGeom>
              <a:avLst/>
              <a:gdLst>
                <a:gd name="T0" fmla="*/ 7 w 122"/>
                <a:gd name="T1" fmla="*/ 69 h 84"/>
                <a:gd name="T2" fmla="*/ 7 w 122"/>
                <a:gd name="T3" fmla="*/ 3 h 84"/>
                <a:gd name="T4" fmla="*/ 46 w 122"/>
                <a:gd name="T5" fmla="*/ 3 h 84"/>
                <a:gd name="T6" fmla="*/ 85 w 122"/>
                <a:gd name="T7" fmla="*/ 0 h 84"/>
                <a:gd name="T8" fmla="*/ 121 w 122"/>
                <a:gd name="T9" fmla="*/ 0 h 84"/>
                <a:gd name="T10" fmla="*/ 118 w 122"/>
                <a:gd name="T11" fmla="*/ 12 h 84"/>
                <a:gd name="T12" fmla="*/ 115 w 122"/>
                <a:gd name="T13" fmla="*/ 51 h 84"/>
                <a:gd name="T14" fmla="*/ 103 w 122"/>
                <a:gd name="T15" fmla="*/ 78 h 84"/>
                <a:gd name="T16" fmla="*/ 7 w 122"/>
                <a:gd name="T17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84">
                  <a:moveTo>
                    <a:pt x="7" y="69"/>
                  </a:moveTo>
                  <a:cubicBezTo>
                    <a:pt x="8" y="45"/>
                    <a:pt x="0" y="24"/>
                    <a:pt x="7" y="3"/>
                  </a:cubicBezTo>
                  <a:cubicBezTo>
                    <a:pt x="20" y="3"/>
                    <a:pt x="33" y="3"/>
                    <a:pt x="46" y="3"/>
                  </a:cubicBezTo>
                  <a:cubicBezTo>
                    <a:pt x="58" y="1"/>
                    <a:pt x="78" y="7"/>
                    <a:pt x="85" y="0"/>
                  </a:cubicBezTo>
                  <a:cubicBezTo>
                    <a:pt x="97" y="0"/>
                    <a:pt x="109" y="0"/>
                    <a:pt x="121" y="0"/>
                  </a:cubicBezTo>
                  <a:cubicBezTo>
                    <a:pt x="119" y="3"/>
                    <a:pt x="118" y="7"/>
                    <a:pt x="118" y="12"/>
                  </a:cubicBezTo>
                  <a:cubicBezTo>
                    <a:pt x="111" y="19"/>
                    <a:pt x="117" y="39"/>
                    <a:pt x="115" y="51"/>
                  </a:cubicBezTo>
                  <a:cubicBezTo>
                    <a:pt x="113" y="62"/>
                    <a:pt x="122" y="84"/>
                    <a:pt x="103" y="78"/>
                  </a:cubicBezTo>
                  <a:cubicBezTo>
                    <a:pt x="67" y="79"/>
                    <a:pt x="39" y="72"/>
                    <a:pt x="7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8" name="Freeform 155"/>
            <p:cNvSpPr/>
            <p:nvPr/>
          </p:nvSpPr>
          <p:spPr bwMode="auto">
            <a:xfrm>
              <a:off x="150019" y="5807869"/>
              <a:ext cx="8859838" cy="169863"/>
            </a:xfrm>
            <a:custGeom>
              <a:avLst/>
              <a:gdLst>
                <a:gd name="T0" fmla="*/ 7 w 2971"/>
                <a:gd name="T1" fmla="*/ 55 h 57"/>
                <a:gd name="T2" fmla="*/ 7 w 2971"/>
                <a:gd name="T3" fmla="*/ 13 h 57"/>
                <a:gd name="T4" fmla="*/ 190 w 2971"/>
                <a:gd name="T5" fmla="*/ 10 h 57"/>
                <a:gd name="T6" fmla="*/ 2971 w 2971"/>
                <a:gd name="T7" fmla="*/ 13 h 57"/>
                <a:gd name="T8" fmla="*/ 100 w 2971"/>
                <a:gd name="T9" fmla="*/ 13 h 57"/>
                <a:gd name="T10" fmla="*/ 10 w 2971"/>
                <a:gd name="T11" fmla="*/ 13 h 57"/>
                <a:gd name="T12" fmla="*/ 7 w 2971"/>
                <a:gd name="T1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71" h="57">
                  <a:moveTo>
                    <a:pt x="7" y="55"/>
                  </a:moveTo>
                  <a:cubicBezTo>
                    <a:pt x="12" y="39"/>
                    <a:pt x="0" y="22"/>
                    <a:pt x="7" y="13"/>
                  </a:cubicBezTo>
                  <a:cubicBezTo>
                    <a:pt x="17" y="0"/>
                    <a:pt x="149" y="10"/>
                    <a:pt x="190" y="10"/>
                  </a:cubicBezTo>
                  <a:cubicBezTo>
                    <a:pt x="1110" y="10"/>
                    <a:pt x="2069" y="8"/>
                    <a:pt x="2971" y="13"/>
                  </a:cubicBezTo>
                  <a:cubicBezTo>
                    <a:pt x="2046" y="13"/>
                    <a:pt x="1051" y="13"/>
                    <a:pt x="100" y="13"/>
                  </a:cubicBezTo>
                  <a:cubicBezTo>
                    <a:pt x="78" y="13"/>
                    <a:pt x="13" y="9"/>
                    <a:pt x="10" y="13"/>
                  </a:cubicBezTo>
                  <a:cubicBezTo>
                    <a:pt x="6" y="17"/>
                    <a:pt x="15" y="57"/>
                    <a:pt x="7" y="5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9" name="Freeform 156"/>
            <p:cNvSpPr/>
            <p:nvPr/>
          </p:nvSpPr>
          <p:spPr bwMode="auto">
            <a:xfrm>
              <a:off x="188119" y="2928144"/>
              <a:ext cx="555625" cy="79375"/>
            </a:xfrm>
            <a:custGeom>
              <a:avLst/>
              <a:gdLst>
                <a:gd name="T0" fmla="*/ 0 w 186"/>
                <a:gd name="T1" fmla="*/ 27 h 27"/>
                <a:gd name="T2" fmla="*/ 0 w 186"/>
                <a:gd name="T3" fmla="*/ 3 h 27"/>
                <a:gd name="T4" fmla="*/ 186 w 186"/>
                <a:gd name="T5" fmla="*/ 6 h 27"/>
                <a:gd name="T6" fmla="*/ 3 w 186"/>
                <a:gd name="T7" fmla="*/ 6 h 27"/>
                <a:gd name="T8" fmla="*/ 3 w 186"/>
                <a:gd name="T9" fmla="*/ 27 h 27"/>
                <a:gd name="T10" fmla="*/ 0 w 186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7">
                  <a:moveTo>
                    <a:pt x="0" y="27"/>
                  </a:moveTo>
                  <a:cubicBezTo>
                    <a:pt x="0" y="19"/>
                    <a:pt x="0" y="11"/>
                    <a:pt x="0" y="3"/>
                  </a:cubicBezTo>
                  <a:cubicBezTo>
                    <a:pt x="62" y="4"/>
                    <a:pt x="129" y="0"/>
                    <a:pt x="186" y="6"/>
                  </a:cubicBezTo>
                  <a:cubicBezTo>
                    <a:pt x="135" y="8"/>
                    <a:pt x="63" y="5"/>
                    <a:pt x="3" y="6"/>
                  </a:cubicBezTo>
                  <a:cubicBezTo>
                    <a:pt x="3" y="13"/>
                    <a:pt x="3" y="20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0" name="Freeform 157"/>
            <p:cNvSpPr/>
            <p:nvPr/>
          </p:nvSpPr>
          <p:spPr bwMode="auto">
            <a:xfrm>
              <a:off x="8974931" y="2905919"/>
              <a:ext cx="61913" cy="863600"/>
            </a:xfrm>
            <a:custGeom>
              <a:avLst/>
              <a:gdLst>
                <a:gd name="T0" fmla="*/ 0 w 21"/>
                <a:gd name="T1" fmla="*/ 16 h 289"/>
                <a:gd name="T2" fmla="*/ 15 w 21"/>
                <a:gd name="T3" fmla="*/ 76 h 289"/>
                <a:gd name="T4" fmla="*/ 15 w 21"/>
                <a:gd name="T5" fmla="*/ 289 h 289"/>
                <a:gd name="T6" fmla="*/ 12 w 21"/>
                <a:gd name="T7" fmla="*/ 289 h 289"/>
                <a:gd name="T8" fmla="*/ 12 w 21"/>
                <a:gd name="T9" fmla="*/ 40 h 289"/>
                <a:gd name="T10" fmla="*/ 0 w 21"/>
                <a:gd name="T11" fmla="*/ 1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9">
                  <a:moveTo>
                    <a:pt x="0" y="16"/>
                  </a:moveTo>
                  <a:cubicBezTo>
                    <a:pt x="21" y="0"/>
                    <a:pt x="15" y="51"/>
                    <a:pt x="15" y="76"/>
                  </a:cubicBezTo>
                  <a:cubicBezTo>
                    <a:pt x="15" y="142"/>
                    <a:pt x="15" y="236"/>
                    <a:pt x="15" y="289"/>
                  </a:cubicBezTo>
                  <a:cubicBezTo>
                    <a:pt x="14" y="289"/>
                    <a:pt x="13" y="289"/>
                    <a:pt x="12" y="289"/>
                  </a:cubicBezTo>
                  <a:cubicBezTo>
                    <a:pt x="8" y="225"/>
                    <a:pt x="18" y="119"/>
                    <a:pt x="12" y="40"/>
                  </a:cubicBezTo>
                  <a:cubicBezTo>
                    <a:pt x="11" y="28"/>
                    <a:pt x="19" y="14"/>
                    <a:pt x="0" y="16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1" name="Freeform 158"/>
            <p:cNvSpPr/>
            <p:nvPr/>
          </p:nvSpPr>
          <p:spPr bwMode="auto">
            <a:xfrm>
              <a:off x="8511381" y="3759994"/>
              <a:ext cx="87313" cy="241300"/>
            </a:xfrm>
            <a:custGeom>
              <a:avLst/>
              <a:gdLst>
                <a:gd name="T0" fmla="*/ 17 w 29"/>
                <a:gd name="T1" fmla="*/ 0 h 81"/>
                <a:gd name="T2" fmla="*/ 17 w 29"/>
                <a:gd name="T3" fmla="*/ 3 h 81"/>
                <a:gd name="T4" fmla="*/ 17 w 29"/>
                <a:gd name="T5" fmla="*/ 78 h 81"/>
                <a:gd name="T6" fmla="*/ 29 w 29"/>
                <a:gd name="T7" fmla="*/ 81 h 81"/>
                <a:gd name="T8" fmla="*/ 17 w 29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81">
                  <a:moveTo>
                    <a:pt x="17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17" y="28"/>
                    <a:pt x="17" y="53"/>
                    <a:pt x="17" y="78"/>
                  </a:cubicBezTo>
                  <a:cubicBezTo>
                    <a:pt x="22" y="78"/>
                    <a:pt x="28" y="77"/>
                    <a:pt x="29" y="81"/>
                  </a:cubicBezTo>
                  <a:cubicBezTo>
                    <a:pt x="0" y="81"/>
                    <a:pt x="17" y="19"/>
                    <a:pt x="17" y="0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2" name="Freeform 159"/>
            <p:cNvSpPr/>
            <p:nvPr/>
          </p:nvSpPr>
          <p:spPr bwMode="auto">
            <a:xfrm>
              <a:off x="7760494" y="3078956"/>
              <a:ext cx="63500" cy="111125"/>
            </a:xfrm>
            <a:custGeom>
              <a:avLst/>
              <a:gdLst>
                <a:gd name="T0" fmla="*/ 5 w 21"/>
                <a:gd name="T1" fmla="*/ 0 h 37"/>
                <a:gd name="T2" fmla="*/ 8 w 21"/>
                <a:gd name="T3" fmla="*/ 0 h 37"/>
                <a:gd name="T4" fmla="*/ 20 w 21"/>
                <a:gd name="T5" fmla="*/ 30 h 37"/>
                <a:gd name="T6" fmla="*/ 5 w 21"/>
                <a:gd name="T7" fmla="*/ 33 h 37"/>
                <a:gd name="T8" fmla="*/ 5 w 2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7">
                  <a:moveTo>
                    <a:pt x="5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10" y="12"/>
                    <a:pt x="0" y="36"/>
                    <a:pt x="20" y="30"/>
                  </a:cubicBezTo>
                  <a:cubicBezTo>
                    <a:pt x="21" y="37"/>
                    <a:pt x="9" y="31"/>
                    <a:pt x="5" y="33"/>
                  </a:cubicBezTo>
                  <a:cubicBezTo>
                    <a:pt x="5" y="22"/>
                    <a:pt x="5" y="11"/>
                    <a:pt x="5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3" name="Freeform 160"/>
            <p:cNvSpPr/>
            <p:nvPr/>
          </p:nvSpPr>
          <p:spPr bwMode="auto">
            <a:xfrm>
              <a:off x="1307306" y="3963194"/>
              <a:ext cx="258763" cy="47625"/>
            </a:xfrm>
            <a:custGeom>
              <a:avLst/>
              <a:gdLst>
                <a:gd name="T0" fmla="*/ 0 w 87"/>
                <a:gd name="T1" fmla="*/ 13 h 16"/>
                <a:gd name="T2" fmla="*/ 87 w 87"/>
                <a:gd name="T3" fmla="*/ 7 h 16"/>
                <a:gd name="T4" fmla="*/ 0 w 87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6">
                  <a:moveTo>
                    <a:pt x="0" y="13"/>
                  </a:moveTo>
                  <a:cubicBezTo>
                    <a:pt x="18" y="0"/>
                    <a:pt x="60" y="11"/>
                    <a:pt x="87" y="7"/>
                  </a:cubicBezTo>
                  <a:cubicBezTo>
                    <a:pt x="65" y="16"/>
                    <a:pt x="22" y="4"/>
                    <a:pt x="0" y="1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4" name="Freeform 161"/>
            <p:cNvSpPr/>
            <p:nvPr/>
          </p:nvSpPr>
          <p:spPr bwMode="auto">
            <a:xfrm>
              <a:off x="7489031" y="3966369"/>
              <a:ext cx="107950" cy="47625"/>
            </a:xfrm>
            <a:custGeom>
              <a:avLst/>
              <a:gdLst>
                <a:gd name="T0" fmla="*/ 0 w 36"/>
                <a:gd name="T1" fmla="*/ 0 h 16"/>
                <a:gd name="T2" fmla="*/ 36 w 36"/>
                <a:gd name="T3" fmla="*/ 9 h 16"/>
                <a:gd name="T4" fmla="*/ 0 w 36"/>
                <a:gd name="T5" fmla="*/ 12 h 16"/>
                <a:gd name="T6" fmla="*/ 0 w 3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16">
                  <a:moveTo>
                    <a:pt x="0" y="0"/>
                  </a:moveTo>
                  <a:cubicBezTo>
                    <a:pt x="1" y="14"/>
                    <a:pt x="22" y="8"/>
                    <a:pt x="36" y="9"/>
                  </a:cubicBezTo>
                  <a:cubicBezTo>
                    <a:pt x="30" y="16"/>
                    <a:pt x="11" y="10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5" name="Freeform 162"/>
            <p:cNvSpPr/>
            <p:nvPr/>
          </p:nvSpPr>
          <p:spPr bwMode="auto">
            <a:xfrm>
              <a:off x="3704431" y="3753644"/>
              <a:ext cx="163513" cy="69850"/>
            </a:xfrm>
            <a:custGeom>
              <a:avLst/>
              <a:gdLst>
                <a:gd name="T0" fmla="*/ 0 w 55"/>
                <a:gd name="T1" fmla="*/ 11 h 23"/>
                <a:gd name="T2" fmla="*/ 54 w 55"/>
                <a:gd name="T3" fmla="*/ 23 h 23"/>
                <a:gd name="T4" fmla="*/ 0 w 55"/>
                <a:gd name="T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23">
                  <a:moveTo>
                    <a:pt x="0" y="11"/>
                  </a:moveTo>
                  <a:cubicBezTo>
                    <a:pt x="17" y="16"/>
                    <a:pt x="55" y="0"/>
                    <a:pt x="54" y="23"/>
                  </a:cubicBezTo>
                  <a:cubicBezTo>
                    <a:pt x="51" y="4"/>
                    <a:pt x="12" y="21"/>
                    <a:pt x="0" y="11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6" name="Freeform 163"/>
            <p:cNvSpPr/>
            <p:nvPr/>
          </p:nvSpPr>
          <p:spPr bwMode="auto">
            <a:xfrm>
              <a:off x="4134644" y="4072731"/>
              <a:ext cx="214313" cy="74613"/>
            </a:xfrm>
            <a:custGeom>
              <a:avLst/>
              <a:gdLst>
                <a:gd name="T0" fmla="*/ 0 w 72"/>
                <a:gd name="T1" fmla="*/ 0 h 25"/>
                <a:gd name="T2" fmla="*/ 72 w 72"/>
                <a:gd name="T3" fmla="*/ 9 h 25"/>
                <a:gd name="T4" fmla="*/ 72 w 72"/>
                <a:gd name="T5" fmla="*/ 12 h 25"/>
                <a:gd name="T6" fmla="*/ 0 w 72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25">
                  <a:moveTo>
                    <a:pt x="0" y="0"/>
                  </a:moveTo>
                  <a:cubicBezTo>
                    <a:pt x="9" y="18"/>
                    <a:pt x="49" y="5"/>
                    <a:pt x="72" y="9"/>
                  </a:cubicBezTo>
                  <a:cubicBezTo>
                    <a:pt x="72" y="10"/>
                    <a:pt x="72" y="11"/>
                    <a:pt x="72" y="12"/>
                  </a:cubicBezTo>
                  <a:cubicBezTo>
                    <a:pt x="50" y="6"/>
                    <a:pt x="3" y="25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7" name="Freeform 168"/>
            <p:cNvSpPr/>
            <p:nvPr/>
          </p:nvSpPr>
          <p:spPr bwMode="auto">
            <a:xfrm>
              <a:off x="7892256" y="2026444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8" name="Freeform 169"/>
            <p:cNvSpPr/>
            <p:nvPr/>
          </p:nvSpPr>
          <p:spPr bwMode="auto">
            <a:xfrm>
              <a:off x="7722394" y="2029619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9" name="Freeform 170"/>
            <p:cNvSpPr/>
            <p:nvPr/>
          </p:nvSpPr>
          <p:spPr bwMode="auto">
            <a:xfrm>
              <a:off x="5341144" y="2053431"/>
              <a:ext cx="161925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0" name="Freeform 171"/>
            <p:cNvSpPr/>
            <p:nvPr/>
          </p:nvSpPr>
          <p:spPr bwMode="auto">
            <a:xfrm>
              <a:off x="3158331" y="2061369"/>
              <a:ext cx="161925" cy="15875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1" name="Freeform 172"/>
            <p:cNvSpPr>
              <a:spLocks noEditPoints="1"/>
            </p:cNvSpPr>
            <p:nvPr/>
          </p:nvSpPr>
          <p:spPr bwMode="auto">
            <a:xfrm>
              <a:off x="72231" y="2040731"/>
              <a:ext cx="9134475" cy="4056063"/>
            </a:xfrm>
            <a:custGeom>
              <a:avLst/>
              <a:gdLst>
                <a:gd name="T0" fmla="*/ 2586 w 3063"/>
                <a:gd name="T1" fmla="*/ 183 h 1359"/>
                <a:gd name="T2" fmla="*/ 2598 w 3063"/>
                <a:gd name="T3" fmla="*/ 378 h 1359"/>
                <a:gd name="T4" fmla="*/ 2697 w 3063"/>
                <a:gd name="T5" fmla="*/ 144 h 1359"/>
                <a:gd name="T6" fmla="*/ 2706 w 3063"/>
                <a:gd name="T7" fmla="*/ 210 h 1359"/>
                <a:gd name="T8" fmla="*/ 3015 w 3063"/>
                <a:gd name="T9" fmla="*/ 276 h 1359"/>
                <a:gd name="T10" fmla="*/ 3012 w 3063"/>
                <a:gd name="T11" fmla="*/ 1275 h 1359"/>
                <a:gd name="T12" fmla="*/ 15 w 3063"/>
                <a:gd name="T13" fmla="*/ 1269 h 1359"/>
                <a:gd name="T14" fmla="*/ 24 w 3063"/>
                <a:gd name="T15" fmla="*/ 972 h 1359"/>
                <a:gd name="T16" fmla="*/ 27 w 3063"/>
                <a:gd name="T17" fmla="*/ 348 h 1359"/>
                <a:gd name="T18" fmla="*/ 135 w 3063"/>
                <a:gd name="T19" fmla="*/ 261 h 1359"/>
                <a:gd name="T20" fmla="*/ 267 w 3063"/>
                <a:gd name="T21" fmla="*/ 30 h 1359"/>
                <a:gd name="T22" fmla="*/ 414 w 3063"/>
                <a:gd name="T23" fmla="*/ 264 h 1359"/>
                <a:gd name="T24" fmla="*/ 1002 w 3063"/>
                <a:gd name="T25" fmla="*/ 219 h 1359"/>
                <a:gd name="T26" fmla="*/ 1089 w 3063"/>
                <a:gd name="T27" fmla="*/ 12 h 1359"/>
                <a:gd name="T28" fmla="*/ 1017 w 3063"/>
                <a:gd name="T29" fmla="*/ 99 h 1359"/>
                <a:gd name="T30" fmla="*/ 1014 w 3063"/>
                <a:gd name="T31" fmla="*/ 387 h 1359"/>
                <a:gd name="T32" fmla="*/ 1128 w 3063"/>
                <a:gd name="T33" fmla="*/ 204 h 1359"/>
                <a:gd name="T34" fmla="*/ 1137 w 3063"/>
                <a:gd name="T35" fmla="*/ 69 h 1359"/>
                <a:gd name="T36" fmla="*/ 1734 w 3063"/>
                <a:gd name="T37" fmla="*/ 279 h 1359"/>
                <a:gd name="T38" fmla="*/ 1821 w 3063"/>
                <a:gd name="T39" fmla="*/ 9 h 1359"/>
                <a:gd name="T40" fmla="*/ 1749 w 3063"/>
                <a:gd name="T41" fmla="*/ 114 h 1359"/>
                <a:gd name="T42" fmla="*/ 1746 w 3063"/>
                <a:gd name="T43" fmla="*/ 384 h 1359"/>
                <a:gd name="T44" fmla="*/ 1857 w 3063"/>
                <a:gd name="T45" fmla="*/ 141 h 1359"/>
                <a:gd name="T46" fmla="*/ 1869 w 3063"/>
                <a:gd name="T47" fmla="*/ 120 h 1359"/>
                <a:gd name="T48" fmla="*/ 2247 w 3063"/>
                <a:gd name="T49" fmla="*/ 273 h 1359"/>
                <a:gd name="T50" fmla="*/ 2508 w 3063"/>
                <a:gd name="T51" fmla="*/ 267 h 1359"/>
                <a:gd name="T52" fmla="*/ 2568 w 3063"/>
                <a:gd name="T53" fmla="*/ 69 h 1359"/>
                <a:gd name="T54" fmla="*/ 2661 w 3063"/>
                <a:gd name="T55" fmla="*/ 9 h 1359"/>
                <a:gd name="T56" fmla="*/ 282 w 3063"/>
                <a:gd name="T57" fmla="*/ 93 h 1359"/>
                <a:gd name="T58" fmla="*/ 291 w 3063"/>
                <a:gd name="T59" fmla="*/ 390 h 1359"/>
                <a:gd name="T60" fmla="*/ 393 w 3063"/>
                <a:gd name="T61" fmla="*/ 135 h 1359"/>
                <a:gd name="T62" fmla="*/ 90 w 3063"/>
                <a:gd name="T63" fmla="*/ 279 h 1359"/>
                <a:gd name="T64" fmla="*/ 267 w 3063"/>
                <a:gd name="T65" fmla="*/ 273 h 1359"/>
                <a:gd name="T66" fmla="*/ 567 w 3063"/>
                <a:gd name="T67" fmla="*/ 291 h 1359"/>
                <a:gd name="T68" fmla="*/ 1002 w 3063"/>
                <a:gd name="T69" fmla="*/ 279 h 1359"/>
                <a:gd name="T70" fmla="*/ 537 w 3063"/>
                <a:gd name="T71" fmla="*/ 279 h 1359"/>
                <a:gd name="T72" fmla="*/ 2892 w 3063"/>
                <a:gd name="T73" fmla="*/ 294 h 1359"/>
                <a:gd name="T74" fmla="*/ 2886 w 3063"/>
                <a:gd name="T75" fmla="*/ 273 h 1359"/>
                <a:gd name="T76" fmla="*/ 1437 w 3063"/>
                <a:gd name="T77" fmla="*/ 297 h 1359"/>
                <a:gd name="T78" fmla="*/ 1635 w 3063"/>
                <a:gd name="T79" fmla="*/ 288 h 1359"/>
                <a:gd name="T80" fmla="*/ 1248 w 3063"/>
                <a:gd name="T81" fmla="*/ 282 h 1359"/>
                <a:gd name="T82" fmla="*/ 2358 w 3063"/>
                <a:gd name="T83" fmla="*/ 288 h 1359"/>
                <a:gd name="T84" fmla="*/ 1941 w 3063"/>
                <a:gd name="T85" fmla="*/ 285 h 1359"/>
                <a:gd name="T86" fmla="*/ 2172 w 3063"/>
                <a:gd name="T87" fmla="*/ 294 h 1359"/>
                <a:gd name="T88" fmla="*/ 2520 w 3063"/>
                <a:gd name="T89" fmla="*/ 300 h 1359"/>
                <a:gd name="T90" fmla="*/ 39 w 3063"/>
                <a:gd name="T91" fmla="*/ 381 h 1359"/>
                <a:gd name="T92" fmla="*/ 36 w 3063"/>
                <a:gd name="T93" fmla="*/ 1260 h 1359"/>
                <a:gd name="T94" fmla="*/ 2934 w 3063"/>
                <a:gd name="T95" fmla="*/ 306 h 1359"/>
                <a:gd name="T96" fmla="*/ 2574 w 3063"/>
                <a:gd name="T97" fmla="*/ 387 h 1359"/>
                <a:gd name="T98" fmla="*/ 2160 w 3063"/>
                <a:gd name="T99" fmla="*/ 303 h 1359"/>
                <a:gd name="T100" fmla="*/ 1869 w 3063"/>
                <a:gd name="T101" fmla="*/ 306 h 1359"/>
                <a:gd name="T102" fmla="*/ 1641 w 3063"/>
                <a:gd name="T103" fmla="*/ 315 h 1359"/>
                <a:gd name="T104" fmla="*/ 1179 w 3063"/>
                <a:gd name="T105" fmla="*/ 309 h 1359"/>
                <a:gd name="T106" fmla="*/ 963 w 3063"/>
                <a:gd name="T107" fmla="*/ 312 h 1359"/>
                <a:gd name="T108" fmla="*/ 504 w 3063"/>
                <a:gd name="T109" fmla="*/ 303 h 1359"/>
                <a:gd name="T110" fmla="*/ 267 w 3063"/>
                <a:gd name="T111" fmla="*/ 300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63" h="1359">
                  <a:moveTo>
                    <a:pt x="2661" y="9"/>
                  </a:moveTo>
                  <a:cubicBezTo>
                    <a:pt x="2648" y="11"/>
                    <a:pt x="2627" y="5"/>
                    <a:pt x="2619" y="12"/>
                  </a:cubicBezTo>
                  <a:cubicBezTo>
                    <a:pt x="2605" y="12"/>
                    <a:pt x="2591" y="12"/>
                    <a:pt x="2577" y="12"/>
                  </a:cubicBezTo>
                  <a:cubicBezTo>
                    <a:pt x="2582" y="40"/>
                    <a:pt x="2588" y="67"/>
                    <a:pt x="2586" y="102"/>
                  </a:cubicBezTo>
                  <a:cubicBezTo>
                    <a:pt x="2586" y="103"/>
                    <a:pt x="2586" y="104"/>
                    <a:pt x="2586" y="105"/>
                  </a:cubicBezTo>
                  <a:cubicBezTo>
                    <a:pt x="2586" y="130"/>
                    <a:pt x="2586" y="155"/>
                    <a:pt x="2586" y="180"/>
                  </a:cubicBezTo>
                  <a:cubicBezTo>
                    <a:pt x="2586" y="181"/>
                    <a:pt x="2586" y="182"/>
                    <a:pt x="2586" y="183"/>
                  </a:cubicBezTo>
                  <a:cubicBezTo>
                    <a:pt x="2581" y="198"/>
                    <a:pt x="2581" y="234"/>
                    <a:pt x="2586" y="249"/>
                  </a:cubicBezTo>
                  <a:cubicBezTo>
                    <a:pt x="2586" y="257"/>
                    <a:pt x="2586" y="265"/>
                    <a:pt x="2586" y="273"/>
                  </a:cubicBezTo>
                  <a:cubicBezTo>
                    <a:pt x="2579" y="281"/>
                    <a:pt x="2585" y="302"/>
                    <a:pt x="2583" y="315"/>
                  </a:cubicBezTo>
                  <a:cubicBezTo>
                    <a:pt x="2583" y="321"/>
                    <a:pt x="2583" y="327"/>
                    <a:pt x="2583" y="333"/>
                  </a:cubicBezTo>
                  <a:cubicBezTo>
                    <a:pt x="2583" y="338"/>
                    <a:pt x="2583" y="343"/>
                    <a:pt x="2583" y="348"/>
                  </a:cubicBezTo>
                  <a:cubicBezTo>
                    <a:pt x="2583" y="359"/>
                    <a:pt x="2583" y="370"/>
                    <a:pt x="2583" y="381"/>
                  </a:cubicBezTo>
                  <a:cubicBezTo>
                    <a:pt x="2587" y="379"/>
                    <a:pt x="2599" y="385"/>
                    <a:pt x="2598" y="378"/>
                  </a:cubicBezTo>
                  <a:cubicBezTo>
                    <a:pt x="2630" y="381"/>
                    <a:pt x="2661" y="385"/>
                    <a:pt x="2694" y="387"/>
                  </a:cubicBezTo>
                  <a:cubicBezTo>
                    <a:pt x="2701" y="383"/>
                    <a:pt x="2695" y="366"/>
                    <a:pt x="2697" y="357"/>
                  </a:cubicBezTo>
                  <a:cubicBezTo>
                    <a:pt x="2702" y="350"/>
                    <a:pt x="2702" y="322"/>
                    <a:pt x="2697" y="315"/>
                  </a:cubicBezTo>
                  <a:cubicBezTo>
                    <a:pt x="2698" y="278"/>
                    <a:pt x="2692" y="271"/>
                    <a:pt x="2697" y="240"/>
                  </a:cubicBezTo>
                  <a:cubicBezTo>
                    <a:pt x="2697" y="221"/>
                    <a:pt x="2697" y="202"/>
                    <a:pt x="2697" y="183"/>
                  </a:cubicBezTo>
                  <a:cubicBezTo>
                    <a:pt x="2697" y="182"/>
                    <a:pt x="2697" y="181"/>
                    <a:pt x="2697" y="180"/>
                  </a:cubicBezTo>
                  <a:cubicBezTo>
                    <a:pt x="2697" y="168"/>
                    <a:pt x="2697" y="156"/>
                    <a:pt x="2697" y="144"/>
                  </a:cubicBezTo>
                  <a:cubicBezTo>
                    <a:pt x="2697" y="131"/>
                    <a:pt x="2697" y="118"/>
                    <a:pt x="2697" y="105"/>
                  </a:cubicBezTo>
                  <a:cubicBezTo>
                    <a:pt x="2697" y="92"/>
                    <a:pt x="2697" y="79"/>
                    <a:pt x="2697" y="66"/>
                  </a:cubicBezTo>
                  <a:cubicBezTo>
                    <a:pt x="2697" y="50"/>
                    <a:pt x="2697" y="34"/>
                    <a:pt x="2697" y="18"/>
                  </a:cubicBezTo>
                  <a:cubicBezTo>
                    <a:pt x="2698" y="12"/>
                    <a:pt x="2698" y="5"/>
                    <a:pt x="2706" y="6"/>
                  </a:cubicBezTo>
                  <a:cubicBezTo>
                    <a:pt x="2706" y="8"/>
                    <a:pt x="2706" y="10"/>
                    <a:pt x="2706" y="12"/>
                  </a:cubicBezTo>
                  <a:cubicBezTo>
                    <a:pt x="2706" y="30"/>
                    <a:pt x="2706" y="48"/>
                    <a:pt x="2706" y="66"/>
                  </a:cubicBezTo>
                  <a:cubicBezTo>
                    <a:pt x="2706" y="114"/>
                    <a:pt x="2706" y="162"/>
                    <a:pt x="2706" y="210"/>
                  </a:cubicBezTo>
                  <a:cubicBezTo>
                    <a:pt x="2706" y="227"/>
                    <a:pt x="2706" y="244"/>
                    <a:pt x="2706" y="261"/>
                  </a:cubicBezTo>
                  <a:cubicBezTo>
                    <a:pt x="2766" y="266"/>
                    <a:pt x="2847" y="266"/>
                    <a:pt x="2907" y="261"/>
                  </a:cubicBezTo>
                  <a:cubicBezTo>
                    <a:pt x="2938" y="261"/>
                    <a:pt x="2969" y="261"/>
                    <a:pt x="3000" y="261"/>
                  </a:cubicBezTo>
                  <a:cubicBezTo>
                    <a:pt x="3000" y="255"/>
                    <a:pt x="3000" y="249"/>
                    <a:pt x="3000" y="243"/>
                  </a:cubicBezTo>
                  <a:cubicBezTo>
                    <a:pt x="3000" y="236"/>
                    <a:pt x="3005" y="234"/>
                    <a:pt x="3006" y="228"/>
                  </a:cubicBezTo>
                  <a:cubicBezTo>
                    <a:pt x="3021" y="231"/>
                    <a:pt x="3008" y="251"/>
                    <a:pt x="3015" y="264"/>
                  </a:cubicBezTo>
                  <a:cubicBezTo>
                    <a:pt x="3025" y="281"/>
                    <a:pt x="3024" y="255"/>
                    <a:pt x="3015" y="276"/>
                  </a:cubicBezTo>
                  <a:cubicBezTo>
                    <a:pt x="3011" y="285"/>
                    <a:pt x="3024" y="291"/>
                    <a:pt x="3015" y="297"/>
                  </a:cubicBezTo>
                  <a:cubicBezTo>
                    <a:pt x="3008" y="612"/>
                    <a:pt x="3014" y="940"/>
                    <a:pt x="3012" y="1260"/>
                  </a:cubicBezTo>
                  <a:cubicBezTo>
                    <a:pt x="3024" y="1266"/>
                    <a:pt x="3046" y="1262"/>
                    <a:pt x="3063" y="1263"/>
                  </a:cubicBezTo>
                  <a:cubicBezTo>
                    <a:pt x="3063" y="1265"/>
                    <a:pt x="3063" y="1267"/>
                    <a:pt x="3063" y="1269"/>
                  </a:cubicBezTo>
                  <a:cubicBezTo>
                    <a:pt x="3062" y="1269"/>
                    <a:pt x="3061" y="1269"/>
                    <a:pt x="3060" y="1269"/>
                  </a:cubicBezTo>
                  <a:cubicBezTo>
                    <a:pt x="3043" y="1269"/>
                    <a:pt x="3027" y="1270"/>
                    <a:pt x="3015" y="1275"/>
                  </a:cubicBezTo>
                  <a:cubicBezTo>
                    <a:pt x="3014" y="1275"/>
                    <a:pt x="3013" y="1275"/>
                    <a:pt x="3012" y="1275"/>
                  </a:cubicBezTo>
                  <a:cubicBezTo>
                    <a:pt x="3012" y="1303"/>
                    <a:pt x="3012" y="1331"/>
                    <a:pt x="3012" y="1359"/>
                  </a:cubicBezTo>
                  <a:cubicBezTo>
                    <a:pt x="3008" y="1359"/>
                    <a:pt x="3004" y="1359"/>
                    <a:pt x="3000" y="1359"/>
                  </a:cubicBezTo>
                  <a:cubicBezTo>
                    <a:pt x="2998" y="1332"/>
                    <a:pt x="3004" y="1297"/>
                    <a:pt x="2997" y="1275"/>
                  </a:cubicBezTo>
                  <a:cubicBezTo>
                    <a:pt x="2095" y="1270"/>
                    <a:pt x="1136" y="1272"/>
                    <a:pt x="216" y="1272"/>
                  </a:cubicBezTo>
                  <a:cubicBezTo>
                    <a:pt x="175" y="1272"/>
                    <a:pt x="43" y="1262"/>
                    <a:pt x="33" y="1275"/>
                  </a:cubicBezTo>
                  <a:cubicBezTo>
                    <a:pt x="26" y="1284"/>
                    <a:pt x="38" y="1301"/>
                    <a:pt x="33" y="1317"/>
                  </a:cubicBezTo>
                  <a:cubicBezTo>
                    <a:pt x="24" y="1304"/>
                    <a:pt x="40" y="1266"/>
                    <a:pt x="15" y="1269"/>
                  </a:cubicBezTo>
                  <a:cubicBezTo>
                    <a:pt x="10" y="1257"/>
                    <a:pt x="28" y="1268"/>
                    <a:pt x="27" y="1260"/>
                  </a:cubicBezTo>
                  <a:cubicBezTo>
                    <a:pt x="32" y="1253"/>
                    <a:pt x="32" y="1225"/>
                    <a:pt x="27" y="1218"/>
                  </a:cubicBezTo>
                  <a:cubicBezTo>
                    <a:pt x="27" y="1209"/>
                    <a:pt x="27" y="1200"/>
                    <a:pt x="27" y="1191"/>
                  </a:cubicBezTo>
                  <a:cubicBezTo>
                    <a:pt x="27" y="1181"/>
                    <a:pt x="27" y="1171"/>
                    <a:pt x="27" y="1161"/>
                  </a:cubicBezTo>
                  <a:cubicBezTo>
                    <a:pt x="27" y="1144"/>
                    <a:pt x="27" y="1127"/>
                    <a:pt x="27" y="1110"/>
                  </a:cubicBezTo>
                  <a:cubicBezTo>
                    <a:pt x="25" y="1089"/>
                    <a:pt x="31" y="1060"/>
                    <a:pt x="24" y="1044"/>
                  </a:cubicBezTo>
                  <a:cubicBezTo>
                    <a:pt x="24" y="1020"/>
                    <a:pt x="24" y="996"/>
                    <a:pt x="24" y="972"/>
                  </a:cubicBezTo>
                  <a:cubicBezTo>
                    <a:pt x="24" y="946"/>
                    <a:pt x="24" y="920"/>
                    <a:pt x="24" y="894"/>
                  </a:cubicBezTo>
                  <a:cubicBezTo>
                    <a:pt x="24" y="864"/>
                    <a:pt x="24" y="834"/>
                    <a:pt x="24" y="804"/>
                  </a:cubicBezTo>
                  <a:cubicBezTo>
                    <a:pt x="24" y="739"/>
                    <a:pt x="24" y="674"/>
                    <a:pt x="24" y="609"/>
                  </a:cubicBezTo>
                  <a:cubicBezTo>
                    <a:pt x="24" y="577"/>
                    <a:pt x="24" y="545"/>
                    <a:pt x="24" y="513"/>
                  </a:cubicBezTo>
                  <a:cubicBezTo>
                    <a:pt x="24" y="493"/>
                    <a:pt x="24" y="473"/>
                    <a:pt x="24" y="453"/>
                  </a:cubicBezTo>
                  <a:cubicBezTo>
                    <a:pt x="24" y="439"/>
                    <a:pt x="24" y="425"/>
                    <a:pt x="24" y="411"/>
                  </a:cubicBezTo>
                  <a:cubicBezTo>
                    <a:pt x="31" y="396"/>
                    <a:pt x="25" y="368"/>
                    <a:pt x="27" y="348"/>
                  </a:cubicBezTo>
                  <a:cubicBezTo>
                    <a:pt x="25" y="322"/>
                    <a:pt x="31" y="304"/>
                    <a:pt x="30" y="279"/>
                  </a:cubicBezTo>
                  <a:cubicBezTo>
                    <a:pt x="27" y="272"/>
                    <a:pt x="11" y="278"/>
                    <a:pt x="3" y="276"/>
                  </a:cubicBezTo>
                  <a:cubicBezTo>
                    <a:pt x="2" y="276"/>
                    <a:pt x="1" y="276"/>
                    <a:pt x="0" y="276"/>
                  </a:cubicBezTo>
                  <a:cubicBezTo>
                    <a:pt x="0" y="273"/>
                    <a:pt x="0" y="270"/>
                    <a:pt x="0" y="267"/>
                  </a:cubicBezTo>
                  <a:cubicBezTo>
                    <a:pt x="9" y="265"/>
                    <a:pt x="26" y="271"/>
                    <a:pt x="30" y="264"/>
                  </a:cubicBezTo>
                  <a:cubicBezTo>
                    <a:pt x="25" y="254"/>
                    <a:pt x="63" y="271"/>
                    <a:pt x="84" y="264"/>
                  </a:cubicBezTo>
                  <a:cubicBezTo>
                    <a:pt x="100" y="262"/>
                    <a:pt x="124" y="268"/>
                    <a:pt x="135" y="261"/>
                  </a:cubicBezTo>
                  <a:cubicBezTo>
                    <a:pt x="152" y="261"/>
                    <a:pt x="169" y="261"/>
                    <a:pt x="186" y="261"/>
                  </a:cubicBezTo>
                  <a:cubicBezTo>
                    <a:pt x="197" y="261"/>
                    <a:pt x="208" y="261"/>
                    <a:pt x="219" y="261"/>
                  </a:cubicBezTo>
                  <a:cubicBezTo>
                    <a:pt x="236" y="260"/>
                    <a:pt x="246" y="266"/>
                    <a:pt x="264" y="264"/>
                  </a:cubicBezTo>
                  <a:cubicBezTo>
                    <a:pt x="271" y="257"/>
                    <a:pt x="265" y="237"/>
                    <a:pt x="267" y="225"/>
                  </a:cubicBezTo>
                  <a:cubicBezTo>
                    <a:pt x="267" y="209"/>
                    <a:pt x="267" y="193"/>
                    <a:pt x="267" y="177"/>
                  </a:cubicBezTo>
                  <a:cubicBezTo>
                    <a:pt x="267" y="158"/>
                    <a:pt x="267" y="139"/>
                    <a:pt x="267" y="120"/>
                  </a:cubicBezTo>
                  <a:cubicBezTo>
                    <a:pt x="267" y="90"/>
                    <a:pt x="267" y="60"/>
                    <a:pt x="267" y="30"/>
                  </a:cubicBezTo>
                  <a:cubicBezTo>
                    <a:pt x="269" y="21"/>
                    <a:pt x="257" y="26"/>
                    <a:pt x="261" y="15"/>
                  </a:cubicBezTo>
                  <a:cubicBezTo>
                    <a:pt x="262" y="15"/>
                    <a:pt x="263" y="15"/>
                    <a:pt x="264" y="15"/>
                  </a:cubicBezTo>
                  <a:cubicBezTo>
                    <a:pt x="277" y="13"/>
                    <a:pt x="298" y="19"/>
                    <a:pt x="306" y="12"/>
                  </a:cubicBezTo>
                  <a:cubicBezTo>
                    <a:pt x="343" y="9"/>
                    <a:pt x="369" y="17"/>
                    <a:pt x="402" y="18"/>
                  </a:cubicBezTo>
                  <a:cubicBezTo>
                    <a:pt x="408" y="52"/>
                    <a:pt x="404" y="96"/>
                    <a:pt x="405" y="135"/>
                  </a:cubicBezTo>
                  <a:cubicBezTo>
                    <a:pt x="398" y="154"/>
                    <a:pt x="404" y="186"/>
                    <a:pt x="402" y="210"/>
                  </a:cubicBezTo>
                  <a:cubicBezTo>
                    <a:pt x="407" y="227"/>
                    <a:pt x="390" y="266"/>
                    <a:pt x="414" y="264"/>
                  </a:cubicBezTo>
                  <a:cubicBezTo>
                    <a:pt x="435" y="264"/>
                    <a:pt x="451" y="269"/>
                    <a:pt x="474" y="267"/>
                  </a:cubicBezTo>
                  <a:cubicBezTo>
                    <a:pt x="531" y="274"/>
                    <a:pt x="601" y="268"/>
                    <a:pt x="663" y="270"/>
                  </a:cubicBezTo>
                  <a:cubicBezTo>
                    <a:pt x="732" y="268"/>
                    <a:pt x="809" y="274"/>
                    <a:pt x="873" y="267"/>
                  </a:cubicBezTo>
                  <a:cubicBezTo>
                    <a:pt x="888" y="267"/>
                    <a:pt x="898" y="262"/>
                    <a:pt x="915" y="264"/>
                  </a:cubicBezTo>
                  <a:cubicBezTo>
                    <a:pt x="923" y="271"/>
                    <a:pt x="944" y="265"/>
                    <a:pt x="957" y="267"/>
                  </a:cubicBezTo>
                  <a:cubicBezTo>
                    <a:pt x="971" y="267"/>
                    <a:pt x="985" y="267"/>
                    <a:pt x="999" y="267"/>
                  </a:cubicBezTo>
                  <a:cubicBezTo>
                    <a:pt x="1006" y="257"/>
                    <a:pt x="1000" y="234"/>
                    <a:pt x="1002" y="219"/>
                  </a:cubicBezTo>
                  <a:cubicBezTo>
                    <a:pt x="1000" y="206"/>
                    <a:pt x="1006" y="185"/>
                    <a:pt x="999" y="177"/>
                  </a:cubicBezTo>
                  <a:cubicBezTo>
                    <a:pt x="999" y="160"/>
                    <a:pt x="999" y="143"/>
                    <a:pt x="999" y="126"/>
                  </a:cubicBezTo>
                  <a:cubicBezTo>
                    <a:pt x="999" y="107"/>
                    <a:pt x="999" y="88"/>
                    <a:pt x="999" y="69"/>
                  </a:cubicBezTo>
                  <a:cubicBezTo>
                    <a:pt x="999" y="58"/>
                    <a:pt x="999" y="47"/>
                    <a:pt x="999" y="36"/>
                  </a:cubicBezTo>
                  <a:cubicBezTo>
                    <a:pt x="1004" y="22"/>
                    <a:pt x="998" y="25"/>
                    <a:pt x="996" y="12"/>
                  </a:cubicBezTo>
                  <a:cubicBezTo>
                    <a:pt x="1009" y="12"/>
                    <a:pt x="1022" y="12"/>
                    <a:pt x="1035" y="12"/>
                  </a:cubicBezTo>
                  <a:cubicBezTo>
                    <a:pt x="1053" y="12"/>
                    <a:pt x="1071" y="12"/>
                    <a:pt x="1089" y="12"/>
                  </a:cubicBezTo>
                  <a:cubicBezTo>
                    <a:pt x="1100" y="11"/>
                    <a:pt x="1140" y="18"/>
                    <a:pt x="1113" y="18"/>
                  </a:cubicBezTo>
                  <a:cubicBezTo>
                    <a:pt x="1102" y="20"/>
                    <a:pt x="1083" y="14"/>
                    <a:pt x="1077" y="21"/>
                  </a:cubicBezTo>
                  <a:cubicBezTo>
                    <a:pt x="1066" y="21"/>
                    <a:pt x="1055" y="21"/>
                    <a:pt x="1044" y="21"/>
                  </a:cubicBezTo>
                  <a:cubicBezTo>
                    <a:pt x="1033" y="23"/>
                    <a:pt x="1014" y="17"/>
                    <a:pt x="1008" y="24"/>
                  </a:cubicBezTo>
                  <a:cubicBezTo>
                    <a:pt x="1008" y="39"/>
                    <a:pt x="1014" y="48"/>
                    <a:pt x="1014" y="63"/>
                  </a:cubicBezTo>
                  <a:cubicBezTo>
                    <a:pt x="1016" y="73"/>
                    <a:pt x="1010" y="91"/>
                    <a:pt x="1017" y="96"/>
                  </a:cubicBezTo>
                  <a:cubicBezTo>
                    <a:pt x="1017" y="97"/>
                    <a:pt x="1017" y="98"/>
                    <a:pt x="1017" y="99"/>
                  </a:cubicBezTo>
                  <a:cubicBezTo>
                    <a:pt x="1017" y="118"/>
                    <a:pt x="1017" y="137"/>
                    <a:pt x="1017" y="156"/>
                  </a:cubicBezTo>
                  <a:cubicBezTo>
                    <a:pt x="1010" y="164"/>
                    <a:pt x="1016" y="185"/>
                    <a:pt x="1014" y="198"/>
                  </a:cubicBezTo>
                  <a:cubicBezTo>
                    <a:pt x="1014" y="213"/>
                    <a:pt x="1014" y="228"/>
                    <a:pt x="1014" y="243"/>
                  </a:cubicBezTo>
                  <a:cubicBezTo>
                    <a:pt x="1014" y="252"/>
                    <a:pt x="1014" y="261"/>
                    <a:pt x="1014" y="270"/>
                  </a:cubicBezTo>
                  <a:cubicBezTo>
                    <a:pt x="1013" y="291"/>
                    <a:pt x="1016" y="297"/>
                    <a:pt x="1014" y="315"/>
                  </a:cubicBezTo>
                  <a:cubicBezTo>
                    <a:pt x="1014" y="325"/>
                    <a:pt x="1014" y="335"/>
                    <a:pt x="1014" y="345"/>
                  </a:cubicBezTo>
                  <a:cubicBezTo>
                    <a:pt x="1014" y="359"/>
                    <a:pt x="1014" y="373"/>
                    <a:pt x="1014" y="387"/>
                  </a:cubicBezTo>
                  <a:cubicBezTo>
                    <a:pt x="1049" y="392"/>
                    <a:pt x="1086" y="395"/>
                    <a:pt x="1125" y="396"/>
                  </a:cubicBezTo>
                  <a:cubicBezTo>
                    <a:pt x="1132" y="389"/>
                    <a:pt x="1126" y="369"/>
                    <a:pt x="1128" y="357"/>
                  </a:cubicBezTo>
                  <a:cubicBezTo>
                    <a:pt x="1128" y="343"/>
                    <a:pt x="1128" y="329"/>
                    <a:pt x="1128" y="315"/>
                  </a:cubicBezTo>
                  <a:cubicBezTo>
                    <a:pt x="1128" y="314"/>
                    <a:pt x="1128" y="313"/>
                    <a:pt x="1128" y="312"/>
                  </a:cubicBezTo>
                  <a:cubicBezTo>
                    <a:pt x="1128" y="301"/>
                    <a:pt x="1128" y="290"/>
                    <a:pt x="1128" y="279"/>
                  </a:cubicBezTo>
                  <a:cubicBezTo>
                    <a:pt x="1128" y="268"/>
                    <a:pt x="1128" y="257"/>
                    <a:pt x="1128" y="246"/>
                  </a:cubicBezTo>
                  <a:cubicBezTo>
                    <a:pt x="1128" y="232"/>
                    <a:pt x="1128" y="218"/>
                    <a:pt x="1128" y="204"/>
                  </a:cubicBezTo>
                  <a:cubicBezTo>
                    <a:pt x="1126" y="191"/>
                    <a:pt x="1132" y="170"/>
                    <a:pt x="1125" y="162"/>
                  </a:cubicBezTo>
                  <a:cubicBezTo>
                    <a:pt x="1125" y="161"/>
                    <a:pt x="1125" y="160"/>
                    <a:pt x="1125" y="159"/>
                  </a:cubicBezTo>
                  <a:cubicBezTo>
                    <a:pt x="1125" y="139"/>
                    <a:pt x="1125" y="119"/>
                    <a:pt x="1125" y="99"/>
                  </a:cubicBezTo>
                  <a:cubicBezTo>
                    <a:pt x="1130" y="96"/>
                    <a:pt x="1130" y="72"/>
                    <a:pt x="1125" y="69"/>
                  </a:cubicBezTo>
                  <a:cubicBezTo>
                    <a:pt x="1126" y="51"/>
                    <a:pt x="1122" y="28"/>
                    <a:pt x="1131" y="18"/>
                  </a:cubicBezTo>
                  <a:cubicBezTo>
                    <a:pt x="1135" y="19"/>
                    <a:pt x="1137" y="22"/>
                    <a:pt x="1137" y="27"/>
                  </a:cubicBezTo>
                  <a:cubicBezTo>
                    <a:pt x="1137" y="41"/>
                    <a:pt x="1137" y="55"/>
                    <a:pt x="1137" y="69"/>
                  </a:cubicBezTo>
                  <a:cubicBezTo>
                    <a:pt x="1137" y="114"/>
                    <a:pt x="1137" y="159"/>
                    <a:pt x="1137" y="204"/>
                  </a:cubicBezTo>
                  <a:cubicBezTo>
                    <a:pt x="1137" y="224"/>
                    <a:pt x="1137" y="244"/>
                    <a:pt x="1137" y="264"/>
                  </a:cubicBezTo>
                  <a:cubicBezTo>
                    <a:pt x="1147" y="271"/>
                    <a:pt x="1170" y="265"/>
                    <a:pt x="1185" y="267"/>
                  </a:cubicBezTo>
                  <a:cubicBezTo>
                    <a:pt x="1192" y="274"/>
                    <a:pt x="1212" y="268"/>
                    <a:pt x="1224" y="270"/>
                  </a:cubicBezTo>
                  <a:cubicBezTo>
                    <a:pt x="1351" y="288"/>
                    <a:pt x="1487" y="254"/>
                    <a:pt x="1605" y="279"/>
                  </a:cubicBezTo>
                  <a:cubicBezTo>
                    <a:pt x="1637" y="284"/>
                    <a:pt x="1690" y="284"/>
                    <a:pt x="1722" y="279"/>
                  </a:cubicBezTo>
                  <a:cubicBezTo>
                    <a:pt x="1726" y="279"/>
                    <a:pt x="1730" y="279"/>
                    <a:pt x="1734" y="279"/>
                  </a:cubicBezTo>
                  <a:cubicBezTo>
                    <a:pt x="1734" y="275"/>
                    <a:pt x="1734" y="271"/>
                    <a:pt x="1734" y="267"/>
                  </a:cubicBezTo>
                  <a:cubicBezTo>
                    <a:pt x="1732" y="240"/>
                    <a:pt x="1738" y="205"/>
                    <a:pt x="1731" y="183"/>
                  </a:cubicBezTo>
                  <a:cubicBezTo>
                    <a:pt x="1731" y="148"/>
                    <a:pt x="1731" y="113"/>
                    <a:pt x="1731" y="78"/>
                  </a:cubicBezTo>
                  <a:cubicBezTo>
                    <a:pt x="1731" y="63"/>
                    <a:pt x="1731" y="48"/>
                    <a:pt x="1731" y="33"/>
                  </a:cubicBezTo>
                  <a:cubicBezTo>
                    <a:pt x="1736" y="18"/>
                    <a:pt x="1727" y="25"/>
                    <a:pt x="1728" y="9"/>
                  </a:cubicBezTo>
                  <a:cubicBezTo>
                    <a:pt x="1741" y="9"/>
                    <a:pt x="1754" y="9"/>
                    <a:pt x="1767" y="9"/>
                  </a:cubicBezTo>
                  <a:cubicBezTo>
                    <a:pt x="1785" y="9"/>
                    <a:pt x="1803" y="9"/>
                    <a:pt x="1821" y="9"/>
                  </a:cubicBezTo>
                  <a:cubicBezTo>
                    <a:pt x="1834" y="7"/>
                    <a:pt x="1839" y="13"/>
                    <a:pt x="1851" y="12"/>
                  </a:cubicBezTo>
                  <a:cubicBezTo>
                    <a:pt x="1848" y="21"/>
                    <a:pt x="1824" y="9"/>
                    <a:pt x="1821" y="18"/>
                  </a:cubicBezTo>
                  <a:cubicBezTo>
                    <a:pt x="1808" y="18"/>
                    <a:pt x="1795" y="18"/>
                    <a:pt x="1782" y="18"/>
                  </a:cubicBezTo>
                  <a:cubicBezTo>
                    <a:pt x="1768" y="18"/>
                    <a:pt x="1754" y="18"/>
                    <a:pt x="1740" y="18"/>
                  </a:cubicBezTo>
                  <a:cubicBezTo>
                    <a:pt x="1740" y="23"/>
                    <a:pt x="1739" y="29"/>
                    <a:pt x="1743" y="30"/>
                  </a:cubicBezTo>
                  <a:cubicBezTo>
                    <a:pt x="1741" y="43"/>
                    <a:pt x="1747" y="48"/>
                    <a:pt x="1746" y="60"/>
                  </a:cubicBezTo>
                  <a:cubicBezTo>
                    <a:pt x="1748" y="77"/>
                    <a:pt x="1742" y="102"/>
                    <a:pt x="1749" y="114"/>
                  </a:cubicBezTo>
                  <a:cubicBezTo>
                    <a:pt x="1749" y="122"/>
                    <a:pt x="1749" y="130"/>
                    <a:pt x="1749" y="138"/>
                  </a:cubicBezTo>
                  <a:cubicBezTo>
                    <a:pt x="1742" y="147"/>
                    <a:pt x="1748" y="169"/>
                    <a:pt x="1746" y="183"/>
                  </a:cubicBezTo>
                  <a:cubicBezTo>
                    <a:pt x="1746" y="198"/>
                    <a:pt x="1746" y="213"/>
                    <a:pt x="1746" y="228"/>
                  </a:cubicBezTo>
                  <a:cubicBezTo>
                    <a:pt x="1746" y="261"/>
                    <a:pt x="1748" y="279"/>
                    <a:pt x="1746" y="309"/>
                  </a:cubicBezTo>
                  <a:cubicBezTo>
                    <a:pt x="1746" y="310"/>
                    <a:pt x="1746" y="311"/>
                    <a:pt x="1746" y="312"/>
                  </a:cubicBezTo>
                  <a:cubicBezTo>
                    <a:pt x="1746" y="328"/>
                    <a:pt x="1746" y="344"/>
                    <a:pt x="1746" y="360"/>
                  </a:cubicBezTo>
                  <a:cubicBezTo>
                    <a:pt x="1746" y="368"/>
                    <a:pt x="1746" y="376"/>
                    <a:pt x="1746" y="384"/>
                  </a:cubicBezTo>
                  <a:cubicBezTo>
                    <a:pt x="1782" y="390"/>
                    <a:pt x="1824" y="390"/>
                    <a:pt x="1860" y="396"/>
                  </a:cubicBezTo>
                  <a:cubicBezTo>
                    <a:pt x="1860" y="379"/>
                    <a:pt x="1860" y="362"/>
                    <a:pt x="1860" y="345"/>
                  </a:cubicBezTo>
                  <a:cubicBezTo>
                    <a:pt x="1860" y="334"/>
                    <a:pt x="1860" y="323"/>
                    <a:pt x="1860" y="312"/>
                  </a:cubicBezTo>
                  <a:cubicBezTo>
                    <a:pt x="1860" y="311"/>
                    <a:pt x="1860" y="310"/>
                    <a:pt x="1860" y="309"/>
                  </a:cubicBezTo>
                  <a:cubicBezTo>
                    <a:pt x="1857" y="278"/>
                    <a:pt x="1861" y="254"/>
                    <a:pt x="1860" y="219"/>
                  </a:cubicBezTo>
                  <a:cubicBezTo>
                    <a:pt x="1860" y="206"/>
                    <a:pt x="1860" y="193"/>
                    <a:pt x="1860" y="180"/>
                  </a:cubicBezTo>
                  <a:cubicBezTo>
                    <a:pt x="1858" y="168"/>
                    <a:pt x="1864" y="148"/>
                    <a:pt x="1857" y="141"/>
                  </a:cubicBezTo>
                  <a:cubicBezTo>
                    <a:pt x="1857" y="140"/>
                    <a:pt x="1857" y="139"/>
                    <a:pt x="1857" y="138"/>
                  </a:cubicBezTo>
                  <a:cubicBezTo>
                    <a:pt x="1857" y="125"/>
                    <a:pt x="1857" y="112"/>
                    <a:pt x="1857" y="99"/>
                  </a:cubicBezTo>
                  <a:cubicBezTo>
                    <a:pt x="1862" y="96"/>
                    <a:pt x="1862" y="72"/>
                    <a:pt x="1857" y="69"/>
                  </a:cubicBezTo>
                  <a:cubicBezTo>
                    <a:pt x="1858" y="52"/>
                    <a:pt x="1855" y="31"/>
                    <a:pt x="1860" y="18"/>
                  </a:cubicBezTo>
                  <a:cubicBezTo>
                    <a:pt x="1863" y="19"/>
                    <a:pt x="1863" y="17"/>
                    <a:pt x="1863" y="15"/>
                  </a:cubicBezTo>
                  <a:cubicBezTo>
                    <a:pt x="1867" y="16"/>
                    <a:pt x="1869" y="19"/>
                    <a:pt x="1869" y="24"/>
                  </a:cubicBezTo>
                  <a:cubicBezTo>
                    <a:pt x="1869" y="56"/>
                    <a:pt x="1869" y="88"/>
                    <a:pt x="1869" y="120"/>
                  </a:cubicBezTo>
                  <a:cubicBezTo>
                    <a:pt x="1869" y="162"/>
                    <a:pt x="1869" y="204"/>
                    <a:pt x="1869" y="246"/>
                  </a:cubicBezTo>
                  <a:cubicBezTo>
                    <a:pt x="1869" y="254"/>
                    <a:pt x="1869" y="262"/>
                    <a:pt x="1869" y="270"/>
                  </a:cubicBezTo>
                  <a:cubicBezTo>
                    <a:pt x="1885" y="277"/>
                    <a:pt x="1914" y="271"/>
                    <a:pt x="1935" y="273"/>
                  </a:cubicBezTo>
                  <a:cubicBezTo>
                    <a:pt x="1957" y="273"/>
                    <a:pt x="1979" y="273"/>
                    <a:pt x="2001" y="273"/>
                  </a:cubicBezTo>
                  <a:cubicBezTo>
                    <a:pt x="2017" y="280"/>
                    <a:pt x="2046" y="274"/>
                    <a:pt x="2067" y="276"/>
                  </a:cubicBezTo>
                  <a:cubicBezTo>
                    <a:pt x="2107" y="274"/>
                    <a:pt x="2155" y="280"/>
                    <a:pt x="2190" y="273"/>
                  </a:cubicBezTo>
                  <a:cubicBezTo>
                    <a:pt x="2209" y="273"/>
                    <a:pt x="2228" y="273"/>
                    <a:pt x="2247" y="273"/>
                  </a:cubicBezTo>
                  <a:cubicBezTo>
                    <a:pt x="2257" y="273"/>
                    <a:pt x="2267" y="273"/>
                    <a:pt x="2277" y="273"/>
                  </a:cubicBezTo>
                  <a:cubicBezTo>
                    <a:pt x="2286" y="271"/>
                    <a:pt x="2303" y="277"/>
                    <a:pt x="2307" y="270"/>
                  </a:cubicBezTo>
                  <a:cubicBezTo>
                    <a:pt x="2316" y="270"/>
                    <a:pt x="2325" y="270"/>
                    <a:pt x="2334" y="270"/>
                  </a:cubicBezTo>
                  <a:cubicBezTo>
                    <a:pt x="2344" y="270"/>
                    <a:pt x="2354" y="270"/>
                    <a:pt x="2364" y="270"/>
                  </a:cubicBezTo>
                  <a:cubicBezTo>
                    <a:pt x="2382" y="268"/>
                    <a:pt x="2408" y="274"/>
                    <a:pt x="2421" y="267"/>
                  </a:cubicBezTo>
                  <a:cubicBezTo>
                    <a:pt x="2440" y="267"/>
                    <a:pt x="2459" y="267"/>
                    <a:pt x="2478" y="267"/>
                  </a:cubicBezTo>
                  <a:cubicBezTo>
                    <a:pt x="2488" y="267"/>
                    <a:pt x="2498" y="267"/>
                    <a:pt x="2508" y="267"/>
                  </a:cubicBezTo>
                  <a:cubicBezTo>
                    <a:pt x="2517" y="265"/>
                    <a:pt x="2534" y="271"/>
                    <a:pt x="2538" y="264"/>
                  </a:cubicBezTo>
                  <a:cubicBezTo>
                    <a:pt x="2548" y="264"/>
                    <a:pt x="2558" y="264"/>
                    <a:pt x="2568" y="264"/>
                  </a:cubicBezTo>
                  <a:cubicBezTo>
                    <a:pt x="2569" y="264"/>
                    <a:pt x="2570" y="264"/>
                    <a:pt x="2571" y="264"/>
                  </a:cubicBezTo>
                  <a:cubicBezTo>
                    <a:pt x="2571" y="253"/>
                    <a:pt x="2571" y="242"/>
                    <a:pt x="2571" y="231"/>
                  </a:cubicBezTo>
                  <a:cubicBezTo>
                    <a:pt x="2571" y="220"/>
                    <a:pt x="2571" y="209"/>
                    <a:pt x="2571" y="198"/>
                  </a:cubicBezTo>
                  <a:cubicBezTo>
                    <a:pt x="2569" y="181"/>
                    <a:pt x="2575" y="156"/>
                    <a:pt x="2568" y="144"/>
                  </a:cubicBezTo>
                  <a:cubicBezTo>
                    <a:pt x="2568" y="119"/>
                    <a:pt x="2568" y="94"/>
                    <a:pt x="2568" y="69"/>
                  </a:cubicBezTo>
                  <a:cubicBezTo>
                    <a:pt x="2568" y="54"/>
                    <a:pt x="2568" y="39"/>
                    <a:pt x="2568" y="24"/>
                  </a:cubicBezTo>
                  <a:cubicBezTo>
                    <a:pt x="2577" y="15"/>
                    <a:pt x="2563" y="14"/>
                    <a:pt x="2565" y="3"/>
                  </a:cubicBezTo>
                  <a:cubicBezTo>
                    <a:pt x="2577" y="1"/>
                    <a:pt x="2597" y="7"/>
                    <a:pt x="2604" y="0"/>
                  </a:cubicBezTo>
                  <a:cubicBezTo>
                    <a:pt x="2610" y="0"/>
                    <a:pt x="2616" y="0"/>
                    <a:pt x="2622" y="0"/>
                  </a:cubicBezTo>
                  <a:cubicBezTo>
                    <a:pt x="2632" y="0"/>
                    <a:pt x="2642" y="0"/>
                    <a:pt x="2652" y="0"/>
                  </a:cubicBezTo>
                  <a:cubicBezTo>
                    <a:pt x="2666" y="3"/>
                    <a:pt x="2681" y="5"/>
                    <a:pt x="2697" y="6"/>
                  </a:cubicBezTo>
                  <a:cubicBezTo>
                    <a:pt x="2691" y="13"/>
                    <a:pt x="2672" y="7"/>
                    <a:pt x="2661" y="9"/>
                  </a:cubicBezTo>
                  <a:close/>
                  <a:moveTo>
                    <a:pt x="393" y="33"/>
                  </a:moveTo>
                  <a:cubicBezTo>
                    <a:pt x="393" y="28"/>
                    <a:pt x="394" y="24"/>
                    <a:pt x="396" y="21"/>
                  </a:cubicBezTo>
                  <a:cubicBezTo>
                    <a:pt x="384" y="21"/>
                    <a:pt x="372" y="21"/>
                    <a:pt x="360" y="21"/>
                  </a:cubicBezTo>
                  <a:cubicBezTo>
                    <a:pt x="348" y="23"/>
                    <a:pt x="328" y="17"/>
                    <a:pt x="321" y="24"/>
                  </a:cubicBezTo>
                  <a:cubicBezTo>
                    <a:pt x="308" y="24"/>
                    <a:pt x="295" y="24"/>
                    <a:pt x="282" y="24"/>
                  </a:cubicBezTo>
                  <a:cubicBezTo>
                    <a:pt x="275" y="45"/>
                    <a:pt x="283" y="66"/>
                    <a:pt x="282" y="90"/>
                  </a:cubicBezTo>
                  <a:cubicBezTo>
                    <a:pt x="282" y="91"/>
                    <a:pt x="282" y="92"/>
                    <a:pt x="282" y="93"/>
                  </a:cubicBezTo>
                  <a:cubicBezTo>
                    <a:pt x="282" y="113"/>
                    <a:pt x="282" y="133"/>
                    <a:pt x="282" y="153"/>
                  </a:cubicBezTo>
                  <a:cubicBezTo>
                    <a:pt x="282" y="168"/>
                    <a:pt x="282" y="183"/>
                    <a:pt x="282" y="198"/>
                  </a:cubicBezTo>
                  <a:cubicBezTo>
                    <a:pt x="282" y="213"/>
                    <a:pt x="282" y="228"/>
                    <a:pt x="282" y="243"/>
                  </a:cubicBezTo>
                  <a:cubicBezTo>
                    <a:pt x="282" y="261"/>
                    <a:pt x="282" y="279"/>
                    <a:pt x="282" y="297"/>
                  </a:cubicBezTo>
                  <a:cubicBezTo>
                    <a:pt x="275" y="303"/>
                    <a:pt x="281" y="322"/>
                    <a:pt x="279" y="333"/>
                  </a:cubicBezTo>
                  <a:cubicBezTo>
                    <a:pt x="279" y="345"/>
                    <a:pt x="279" y="357"/>
                    <a:pt x="279" y="369"/>
                  </a:cubicBezTo>
                  <a:cubicBezTo>
                    <a:pt x="277" y="381"/>
                    <a:pt x="280" y="401"/>
                    <a:pt x="291" y="390"/>
                  </a:cubicBezTo>
                  <a:cubicBezTo>
                    <a:pt x="327" y="392"/>
                    <a:pt x="359" y="398"/>
                    <a:pt x="396" y="399"/>
                  </a:cubicBezTo>
                  <a:cubicBezTo>
                    <a:pt x="396" y="389"/>
                    <a:pt x="396" y="379"/>
                    <a:pt x="396" y="369"/>
                  </a:cubicBezTo>
                  <a:cubicBezTo>
                    <a:pt x="396" y="348"/>
                    <a:pt x="396" y="327"/>
                    <a:pt x="396" y="306"/>
                  </a:cubicBezTo>
                  <a:cubicBezTo>
                    <a:pt x="390" y="295"/>
                    <a:pt x="394" y="274"/>
                    <a:pt x="393" y="258"/>
                  </a:cubicBezTo>
                  <a:cubicBezTo>
                    <a:pt x="398" y="250"/>
                    <a:pt x="398" y="221"/>
                    <a:pt x="393" y="213"/>
                  </a:cubicBezTo>
                  <a:cubicBezTo>
                    <a:pt x="393" y="197"/>
                    <a:pt x="393" y="181"/>
                    <a:pt x="393" y="165"/>
                  </a:cubicBezTo>
                  <a:cubicBezTo>
                    <a:pt x="393" y="155"/>
                    <a:pt x="393" y="145"/>
                    <a:pt x="393" y="135"/>
                  </a:cubicBezTo>
                  <a:cubicBezTo>
                    <a:pt x="393" y="124"/>
                    <a:pt x="393" y="113"/>
                    <a:pt x="393" y="102"/>
                  </a:cubicBezTo>
                  <a:cubicBezTo>
                    <a:pt x="393" y="92"/>
                    <a:pt x="393" y="82"/>
                    <a:pt x="393" y="72"/>
                  </a:cubicBezTo>
                  <a:cubicBezTo>
                    <a:pt x="393" y="59"/>
                    <a:pt x="393" y="46"/>
                    <a:pt x="393" y="33"/>
                  </a:cubicBezTo>
                  <a:close/>
                  <a:moveTo>
                    <a:pt x="237" y="273"/>
                  </a:moveTo>
                  <a:cubicBezTo>
                    <a:pt x="205" y="271"/>
                    <a:pt x="180" y="276"/>
                    <a:pt x="150" y="276"/>
                  </a:cubicBezTo>
                  <a:cubicBezTo>
                    <a:pt x="141" y="278"/>
                    <a:pt x="124" y="272"/>
                    <a:pt x="120" y="279"/>
                  </a:cubicBezTo>
                  <a:cubicBezTo>
                    <a:pt x="110" y="279"/>
                    <a:pt x="100" y="279"/>
                    <a:pt x="90" y="279"/>
                  </a:cubicBezTo>
                  <a:cubicBezTo>
                    <a:pt x="84" y="272"/>
                    <a:pt x="65" y="278"/>
                    <a:pt x="54" y="276"/>
                  </a:cubicBezTo>
                  <a:cubicBezTo>
                    <a:pt x="48" y="278"/>
                    <a:pt x="33" y="271"/>
                    <a:pt x="36" y="282"/>
                  </a:cubicBezTo>
                  <a:cubicBezTo>
                    <a:pt x="40" y="300"/>
                    <a:pt x="75" y="287"/>
                    <a:pt x="93" y="291"/>
                  </a:cubicBezTo>
                  <a:cubicBezTo>
                    <a:pt x="104" y="298"/>
                    <a:pt x="128" y="292"/>
                    <a:pt x="144" y="294"/>
                  </a:cubicBezTo>
                  <a:cubicBezTo>
                    <a:pt x="157" y="294"/>
                    <a:pt x="170" y="294"/>
                    <a:pt x="183" y="294"/>
                  </a:cubicBezTo>
                  <a:cubicBezTo>
                    <a:pt x="209" y="290"/>
                    <a:pt x="251" y="302"/>
                    <a:pt x="267" y="288"/>
                  </a:cubicBezTo>
                  <a:cubicBezTo>
                    <a:pt x="267" y="283"/>
                    <a:pt x="267" y="278"/>
                    <a:pt x="267" y="273"/>
                  </a:cubicBezTo>
                  <a:cubicBezTo>
                    <a:pt x="264" y="268"/>
                    <a:pt x="240" y="268"/>
                    <a:pt x="237" y="273"/>
                  </a:cubicBezTo>
                  <a:close/>
                  <a:moveTo>
                    <a:pt x="405" y="276"/>
                  </a:moveTo>
                  <a:cubicBezTo>
                    <a:pt x="404" y="276"/>
                    <a:pt x="403" y="276"/>
                    <a:pt x="402" y="276"/>
                  </a:cubicBezTo>
                  <a:cubicBezTo>
                    <a:pt x="402" y="281"/>
                    <a:pt x="402" y="286"/>
                    <a:pt x="402" y="291"/>
                  </a:cubicBezTo>
                  <a:cubicBezTo>
                    <a:pt x="414" y="291"/>
                    <a:pt x="426" y="291"/>
                    <a:pt x="438" y="291"/>
                  </a:cubicBezTo>
                  <a:cubicBezTo>
                    <a:pt x="450" y="291"/>
                    <a:pt x="462" y="291"/>
                    <a:pt x="474" y="291"/>
                  </a:cubicBezTo>
                  <a:cubicBezTo>
                    <a:pt x="505" y="291"/>
                    <a:pt x="536" y="291"/>
                    <a:pt x="567" y="291"/>
                  </a:cubicBezTo>
                  <a:cubicBezTo>
                    <a:pt x="587" y="291"/>
                    <a:pt x="607" y="291"/>
                    <a:pt x="627" y="291"/>
                  </a:cubicBezTo>
                  <a:cubicBezTo>
                    <a:pt x="649" y="291"/>
                    <a:pt x="671" y="291"/>
                    <a:pt x="693" y="291"/>
                  </a:cubicBezTo>
                  <a:cubicBezTo>
                    <a:pt x="726" y="291"/>
                    <a:pt x="759" y="291"/>
                    <a:pt x="792" y="291"/>
                  </a:cubicBezTo>
                  <a:cubicBezTo>
                    <a:pt x="828" y="298"/>
                    <a:pt x="877" y="292"/>
                    <a:pt x="918" y="294"/>
                  </a:cubicBezTo>
                  <a:cubicBezTo>
                    <a:pt x="932" y="294"/>
                    <a:pt x="946" y="294"/>
                    <a:pt x="960" y="294"/>
                  </a:cubicBezTo>
                  <a:cubicBezTo>
                    <a:pt x="967" y="299"/>
                    <a:pt x="995" y="299"/>
                    <a:pt x="1002" y="294"/>
                  </a:cubicBezTo>
                  <a:cubicBezTo>
                    <a:pt x="1002" y="289"/>
                    <a:pt x="1002" y="284"/>
                    <a:pt x="1002" y="279"/>
                  </a:cubicBezTo>
                  <a:cubicBezTo>
                    <a:pt x="994" y="274"/>
                    <a:pt x="965" y="274"/>
                    <a:pt x="957" y="279"/>
                  </a:cubicBezTo>
                  <a:cubicBezTo>
                    <a:pt x="928" y="279"/>
                    <a:pt x="898" y="278"/>
                    <a:pt x="873" y="282"/>
                  </a:cubicBezTo>
                  <a:cubicBezTo>
                    <a:pt x="849" y="282"/>
                    <a:pt x="825" y="282"/>
                    <a:pt x="801" y="282"/>
                  </a:cubicBezTo>
                  <a:cubicBezTo>
                    <a:pt x="779" y="282"/>
                    <a:pt x="757" y="282"/>
                    <a:pt x="735" y="282"/>
                  </a:cubicBezTo>
                  <a:cubicBezTo>
                    <a:pt x="713" y="282"/>
                    <a:pt x="691" y="282"/>
                    <a:pt x="669" y="282"/>
                  </a:cubicBezTo>
                  <a:cubicBezTo>
                    <a:pt x="653" y="275"/>
                    <a:pt x="624" y="281"/>
                    <a:pt x="603" y="279"/>
                  </a:cubicBezTo>
                  <a:cubicBezTo>
                    <a:pt x="581" y="279"/>
                    <a:pt x="559" y="279"/>
                    <a:pt x="537" y="279"/>
                  </a:cubicBezTo>
                  <a:cubicBezTo>
                    <a:pt x="515" y="279"/>
                    <a:pt x="493" y="279"/>
                    <a:pt x="471" y="279"/>
                  </a:cubicBezTo>
                  <a:cubicBezTo>
                    <a:pt x="452" y="275"/>
                    <a:pt x="428" y="276"/>
                    <a:pt x="405" y="276"/>
                  </a:cubicBezTo>
                  <a:close/>
                  <a:moveTo>
                    <a:pt x="2838" y="276"/>
                  </a:moveTo>
                  <a:cubicBezTo>
                    <a:pt x="2818" y="276"/>
                    <a:pt x="2798" y="276"/>
                    <a:pt x="2778" y="276"/>
                  </a:cubicBezTo>
                  <a:cubicBezTo>
                    <a:pt x="2756" y="280"/>
                    <a:pt x="2718" y="268"/>
                    <a:pt x="2706" y="282"/>
                  </a:cubicBezTo>
                  <a:cubicBezTo>
                    <a:pt x="2705" y="294"/>
                    <a:pt x="2725" y="285"/>
                    <a:pt x="2733" y="288"/>
                  </a:cubicBezTo>
                  <a:cubicBezTo>
                    <a:pt x="2785" y="291"/>
                    <a:pt x="2835" y="296"/>
                    <a:pt x="2892" y="294"/>
                  </a:cubicBezTo>
                  <a:cubicBezTo>
                    <a:pt x="2903" y="292"/>
                    <a:pt x="2922" y="298"/>
                    <a:pt x="2928" y="291"/>
                  </a:cubicBezTo>
                  <a:cubicBezTo>
                    <a:pt x="2940" y="291"/>
                    <a:pt x="2952" y="291"/>
                    <a:pt x="2964" y="291"/>
                  </a:cubicBezTo>
                  <a:cubicBezTo>
                    <a:pt x="2976" y="291"/>
                    <a:pt x="2988" y="291"/>
                    <a:pt x="3000" y="291"/>
                  </a:cubicBezTo>
                  <a:cubicBezTo>
                    <a:pt x="2998" y="286"/>
                    <a:pt x="3004" y="273"/>
                    <a:pt x="2997" y="273"/>
                  </a:cubicBezTo>
                  <a:cubicBezTo>
                    <a:pt x="2988" y="273"/>
                    <a:pt x="2979" y="273"/>
                    <a:pt x="2970" y="273"/>
                  </a:cubicBezTo>
                  <a:cubicBezTo>
                    <a:pt x="2959" y="273"/>
                    <a:pt x="2948" y="273"/>
                    <a:pt x="2937" y="273"/>
                  </a:cubicBezTo>
                  <a:cubicBezTo>
                    <a:pt x="2920" y="273"/>
                    <a:pt x="2903" y="273"/>
                    <a:pt x="2886" y="273"/>
                  </a:cubicBezTo>
                  <a:cubicBezTo>
                    <a:pt x="2871" y="275"/>
                    <a:pt x="2848" y="269"/>
                    <a:pt x="2838" y="276"/>
                  </a:cubicBezTo>
                  <a:close/>
                  <a:moveTo>
                    <a:pt x="1200" y="279"/>
                  </a:moveTo>
                  <a:cubicBezTo>
                    <a:pt x="1181" y="285"/>
                    <a:pt x="1137" y="266"/>
                    <a:pt x="1137" y="291"/>
                  </a:cubicBezTo>
                  <a:cubicBezTo>
                    <a:pt x="1169" y="300"/>
                    <a:pt x="1234" y="290"/>
                    <a:pt x="1281" y="294"/>
                  </a:cubicBezTo>
                  <a:cubicBezTo>
                    <a:pt x="1295" y="301"/>
                    <a:pt x="1322" y="295"/>
                    <a:pt x="1341" y="297"/>
                  </a:cubicBezTo>
                  <a:cubicBezTo>
                    <a:pt x="1354" y="297"/>
                    <a:pt x="1367" y="297"/>
                    <a:pt x="1380" y="297"/>
                  </a:cubicBezTo>
                  <a:cubicBezTo>
                    <a:pt x="1399" y="297"/>
                    <a:pt x="1418" y="297"/>
                    <a:pt x="1437" y="297"/>
                  </a:cubicBezTo>
                  <a:cubicBezTo>
                    <a:pt x="1445" y="304"/>
                    <a:pt x="1466" y="298"/>
                    <a:pt x="1479" y="300"/>
                  </a:cubicBezTo>
                  <a:cubicBezTo>
                    <a:pt x="1497" y="300"/>
                    <a:pt x="1515" y="300"/>
                    <a:pt x="1533" y="300"/>
                  </a:cubicBezTo>
                  <a:cubicBezTo>
                    <a:pt x="1592" y="300"/>
                    <a:pt x="1651" y="300"/>
                    <a:pt x="1710" y="300"/>
                  </a:cubicBezTo>
                  <a:cubicBezTo>
                    <a:pt x="1719" y="298"/>
                    <a:pt x="1738" y="306"/>
                    <a:pt x="1734" y="291"/>
                  </a:cubicBezTo>
                  <a:cubicBezTo>
                    <a:pt x="1736" y="280"/>
                    <a:pt x="1720" y="287"/>
                    <a:pt x="1713" y="285"/>
                  </a:cubicBezTo>
                  <a:cubicBezTo>
                    <a:pt x="1701" y="287"/>
                    <a:pt x="1681" y="281"/>
                    <a:pt x="1674" y="288"/>
                  </a:cubicBezTo>
                  <a:cubicBezTo>
                    <a:pt x="1661" y="288"/>
                    <a:pt x="1648" y="288"/>
                    <a:pt x="1635" y="288"/>
                  </a:cubicBezTo>
                  <a:cubicBezTo>
                    <a:pt x="1597" y="288"/>
                    <a:pt x="1559" y="288"/>
                    <a:pt x="1521" y="288"/>
                  </a:cubicBezTo>
                  <a:cubicBezTo>
                    <a:pt x="1510" y="288"/>
                    <a:pt x="1499" y="288"/>
                    <a:pt x="1488" y="288"/>
                  </a:cubicBezTo>
                  <a:cubicBezTo>
                    <a:pt x="1475" y="288"/>
                    <a:pt x="1462" y="288"/>
                    <a:pt x="1449" y="288"/>
                  </a:cubicBezTo>
                  <a:cubicBezTo>
                    <a:pt x="1434" y="281"/>
                    <a:pt x="1406" y="287"/>
                    <a:pt x="1386" y="285"/>
                  </a:cubicBezTo>
                  <a:cubicBezTo>
                    <a:pt x="1369" y="285"/>
                    <a:pt x="1352" y="285"/>
                    <a:pt x="1335" y="285"/>
                  </a:cubicBezTo>
                  <a:cubicBezTo>
                    <a:pt x="1323" y="278"/>
                    <a:pt x="1298" y="284"/>
                    <a:pt x="1281" y="282"/>
                  </a:cubicBezTo>
                  <a:cubicBezTo>
                    <a:pt x="1270" y="282"/>
                    <a:pt x="1259" y="282"/>
                    <a:pt x="1248" y="282"/>
                  </a:cubicBezTo>
                  <a:cubicBezTo>
                    <a:pt x="1238" y="275"/>
                    <a:pt x="1215" y="281"/>
                    <a:pt x="1200" y="279"/>
                  </a:cubicBezTo>
                  <a:close/>
                  <a:moveTo>
                    <a:pt x="2511" y="282"/>
                  </a:moveTo>
                  <a:cubicBezTo>
                    <a:pt x="2501" y="282"/>
                    <a:pt x="2491" y="282"/>
                    <a:pt x="2481" y="282"/>
                  </a:cubicBezTo>
                  <a:cubicBezTo>
                    <a:pt x="2472" y="284"/>
                    <a:pt x="2455" y="278"/>
                    <a:pt x="2451" y="285"/>
                  </a:cubicBezTo>
                  <a:cubicBezTo>
                    <a:pt x="2441" y="285"/>
                    <a:pt x="2431" y="285"/>
                    <a:pt x="2421" y="285"/>
                  </a:cubicBezTo>
                  <a:cubicBezTo>
                    <a:pt x="2411" y="287"/>
                    <a:pt x="2393" y="281"/>
                    <a:pt x="2388" y="288"/>
                  </a:cubicBezTo>
                  <a:cubicBezTo>
                    <a:pt x="2378" y="288"/>
                    <a:pt x="2368" y="288"/>
                    <a:pt x="2358" y="288"/>
                  </a:cubicBezTo>
                  <a:cubicBezTo>
                    <a:pt x="2337" y="288"/>
                    <a:pt x="2316" y="288"/>
                    <a:pt x="2295" y="288"/>
                  </a:cubicBezTo>
                  <a:cubicBezTo>
                    <a:pt x="2278" y="288"/>
                    <a:pt x="2261" y="288"/>
                    <a:pt x="2244" y="288"/>
                  </a:cubicBezTo>
                  <a:cubicBezTo>
                    <a:pt x="2238" y="288"/>
                    <a:pt x="2232" y="288"/>
                    <a:pt x="2226" y="288"/>
                  </a:cubicBezTo>
                  <a:cubicBezTo>
                    <a:pt x="2209" y="281"/>
                    <a:pt x="2179" y="287"/>
                    <a:pt x="2157" y="285"/>
                  </a:cubicBezTo>
                  <a:cubicBezTo>
                    <a:pt x="2133" y="285"/>
                    <a:pt x="2109" y="285"/>
                    <a:pt x="2085" y="285"/>
                  </a:cubicBezTo>
                  <a:cubicBezTo>
                    <a:pt x="2061" y="285"/>
                    <a:pt x="2037" y="285"/>
                    <a:pt x="2013" y="285"/>
                  </a:cubicBezTo>
                  <a:cubicBezTo>
                    <a:pt x="1989" y="285"/>
                    <a:pt x="1965" y="285"/>
                    <a:pt x="1941" y="285"/>
                  </a:cubicBezTo>
                  <a:cubicBezTo>
                    <a:pt x="1924" y="280"/>
                    <a:pt x="1886" y="280"/>
                    <a:pt x="1869" y="285"/>
                  </a:cubicBezTo>
                  <a:cubicBezTo>
                    <a:pt x="1869" y="289"/>
                    <a:pt x="1869" y="293"/>
                    <a:pt x="1869" y="297"/>
                  </a:cubicBezTo>
                  <a:cubicBezTo>
                    <a:pt x="1881" y="304"/>
                    <a:pt x="1932" y="298"/>
                    <a:pt x="1959" y="300"/>
                  </a:cubicBezTo>
                  <a:cubicBezTo>
                    <a:pt x="1993" y="300"/>
                    <a:pt x="2027" y="300"/>
                    <a:pt x="2061" y="300"/>
                  </a:cubicBezTo>
                  <a:cubicBezTo>
                    <a:pt x="2072" y="298"/>
                    <a:pt x="2091" y="304"/>
                    <a:pt x="2097" y="297"/>
                  </a:cubicBezTo>
                  <a:cubicBezTo>
                    <a:pt x="2110" y="297"/>
                    <a:pt x="2123" y="297"/>
                    <a:pt x="2136" y="297"/>
                  </a:cubicBezTo>
                  <a:cubicBezTo>
                    <a:pt x="2147" y="295"/>
                    <a:pt x="2166" y="301"/>
                    <a:pt x="2172" y="294"/>
                  </a:cubicBezTo>
                  <a:cubicBezTo>
                    <a:pt x="2184" y="294"/>
                    <a:pt x="2196" y="294"/>
                    <a:pt x="2208" y="294"/>
                  </a:cubicBezTo>
                  <a:cubicBezTo>
                    <a:pt x="2248" y="294"/>
                    <a:pt x="2288" y="294"/>
                    <a:pt x="2328" y="294"/>
                  </a:cubicBezTo>
                  <a:cubicBezTo>
                    <a:pt x="2339" y="294"/>
                    <a:pt x="2350" y="294"/>
                    <a:pt x="2361" y="294"/>
                  </a:cubicBezTo>
                  <a:cubicBezTo>
                    <a:pt x="2369" y="301"/>
                    <a:pt x="2390" y="295"/>
                    <a:pt x="2403" y="297"/>
                  </a:cubicBezTo>
                  <a:cubicBezTo>
                    <a:pt x="2414" y="297"/>
                    <a:pt x="2425" y="297"/>
                    <a:pt x="2436" y="297"/>
                  </a:cubicBezTo>
                  <a:cubicBezTo>
                    <a:pt x="2451" y="297"/>
                    <a:pt x="2466" y="297"/>
                    <a:pt x="2481" y="297"/>
                  </a:cubicBezTo>
                  <a:cubicBezTo>
                    <a:pt x="2488" y="304"/>
                    <a:pt x="2508" y="298"/>
                    <a:pt x="2520" y="300"/>
                  </a:cubicBezTo>
                  <a:cubicBezTo>
                    <a:pt x="2535" y="296"/>
                    <a:pt x="2565" y="307"/>
                    <a:pt x="2571" y="294"/>
                  </a:cubicBezTo>
                  <a:cubicBezTo>
                    <a:pt x="2578" y="272"/>
                    <a:pt x="2555" y="280"/>
                    <a:pt x="2541" y="279"/>
                  </a:cubicBezTo>
                  <a:cubicBezTo>
                    <a:pt x="2532" y="281"/>
                    <a:pt x="2515" y="275"/>
                    <a:pt x="2511" y="282"/>
                  </a:cubicBezTo>
                  <a:close/>
                  <a:moveTo>
                    <a:pt x="225" y="303"/>
                  </a:moveTo>
                  <a:cubicBezTo>
                    <a:pt x="168" y="297"/>
                    <a:pt x="101" y="301"/>
                    <a:pt x="39" y="300"/>
                  </a:cubicBezTo>
                  <a:cubicBezTo>
                    <a:pt x="39" y="308"/>
                    <a:pt x="39" y="316"/>
                    <a:pt x="39" y="324"/>
                  </a:cubicBezTo>
                  <a:cubicBezTo>
                    <a:pt x="39" y="343"/>
                    <a:pt x="39" y="362"/>
                    <a:pt x="39" y="381"/>
                  </a:cubicBezTo>
                  <a:cubicBezTo>
                    <a:pt x="39" y="440"/>
                    <a:pt x="39" y="499"/>
                    <a:pt x="39" y="558"/>
                  </a:cubicBezTo>
                  <a:cubicBezTo>
                    <a:pt x="39" y="593"/>
                    <a:pt x="39" y="628"/>
                    <a:pt x="39" y="663"/>
                  </a:cubicBezTo>
                  <a:cubicBezTo>
                    <a:pt x="39" y="709"/>
                    <a:pt x="39" y="755"/>
                    <a:pt x="39" y="801"/>
                  </a:cubicBezTo>
                  <a:cubicBezTo>
                    <a:pt x="39" y="855"/>
                    <a:pt x="39" y="909"/>
                    <a:pt x="39" y="963"/>
                  </a:cubicBezTo>
                  <a:cubicBezTo>
                    <a:pt x="32" y="984"/>
                    <a:pt x="38" y="1018"/>
                    <a:pt x="36" y="1044"/>
                  </a:cubicBezTo>
                  <a:cubicBezTo>
                    <a:pt x="36" y="1087"/>
                    <a:pt x="36" y="1130"/>
                    <a:pt x="36" y="1173"/>
                  </a:cubicBezTo>
                  <a:cubicBezTo>
                    <a:pt x="36" y="1202"/>
                    <a:pt x="36" y="1231"/>
                    <a:pt x="36" y="1260"/>
                  </a:cubicBezTo>
                  <a:cubicBezTo>
                    <a:pt x="532" y="1260"/>
                    <a:pt x="1028" y="1260"/>
                    <a:pt x="1524" y="1260"/>
                  </a:cubicBezTo>
                  <a:cubicBezTo>
                    <a:pt x="2009" y="1265"/>
                    <a:pt x="2515" y="1265"/>
                    <a:pt x="3000" y="1260"/>
                  </a:cubicBezTo>
                  <a:cubicBezTo>
                    <a:pt x="3000" y="1063"/>
                    <a:pt x="3000" y="866"/>
                    <a:pt x="3000" y="669"/>
                  </a:cubicBezTo>
                  <a:cubicBezTo>
                    <a:pt x="3000" y="639"/>
                    <a:pt x="3000" y="609"/>
                    <a:pt x="3000" y="579"/>
                  </a:cubicBezTo>
                  <a:cubicBezTo>
                    <a:pt x="3000" y="526"/>
                    <a:pt x="3000" y="432"/>
                    <a:pt x="3000" y="366"/>
                  </a:cubicBezTo>
                  <a:cubicBezTo>
                    <a:pt x="3000" y="341"/>
                    <a:pt x="3006" y="290"/>
                    <a:pt x="2985" y="306"/>
                  </a:cubicBezTo>
                  <a:cubicBezTo>
                    <a:pt x="2968" y="306"/>
                    <a:pt x="2951" y="306"/>
                    <a:pt x="2934" y="306"/>
                  </a:cubicBezTo>
                  <a:cubicBezTo>
                    <a:pt x="2924" y="299"/>
                    <a:pt x="2901" y="305"/>
                    <a:pt x="2886" y="303"/>
                  </a:cubicBezTo>
                  <a:cubicBezTo>
                    <a:pt x="2857" y="303"/>
                    <a:pt x="2828" y="303"/>
                    <a:pt x="2799" y="303"/>
                  </a:cubicBezTo>
                  <a:cubicBezTo>
                    <a:pt x="2784" y="303"/>
                    <a:pt x="2769" y="303"/>
                    <a:pt x="2754" y="303"/>
                  </a:cubicBezTo>
                  <a:cubicBezTo>
                    <a:pt x="2745" y="298"/>
                    <a:pt x="2715" y="298"/>
                    <a:pt x="2706" y="303"/>
                  </a:cubicBezTo>
                  <a:cubicBezTo>
                    <a:pt x="2706" y="332"/>
                    <a:pt x="2706" y="361"/>
                    <a:pt x="2706" y="390"/>
                  </a:cubicBezTo>
                  <a:cubicBezTo>
                    <a:pt x="2706" y="392"/>
                    <a:pt x="2706" y="394"/>
                    <a:pt x="2706" y="396"/>
                  </a:cubicBezTo>
                  <a:cubicBezTo>
                    <a:pt x="2659" y="401"/>
                    <a:pt x="2614" y="397"/>
                    <a:pt x="2574" y="387"/>
                  </a:cubicBezTo>
                  <a:cubicBezTo>
                    <a:pt x="2574" y="376"/>
                    <a:pt x="2574" y="365"/>
                    <a:pt x="2574" y="354"/>
                  </a:cubicBezTo>
                  <a:cubicBezTo>
                    <a:pt x="2571" y="340"/>
                    <a:pt x="2582" y="296"/>
                    <a:pt x="2562" y="309"/>
                  </a:cubicBezTo>
                  <a:cubicBezTo>
                    <a:pt x="2545" y="311"/>
                    <a:pt x="2530" y="315"/>
                    <a:pt x="2511" y="315"/>
                  </a:cubicBezTo>
                  <a:cubicBezTo>
                    <a:pt x="2484" y="315"/>
                    <a:pt x="2457" y="315"/>
                    <a:pt x="2430" y="315"/>
                  </a:cubicBezTo>
                  <a:cubicBezTo>
                    <a:pt x="2368" y="313"/>
                    <a:pt x="2312" y="305"/>
                    <a:pt x="2250" y="303"/>
                  </a:cubicBezTo>
                  <a:cubicBezTo>
                    <a:pt x="2242" y="298"/>
                    <a:pt x="2213" y="298"/>
                    <a:pt x="2205" y="303"/>
                  </a:cubicBezTo>
                  <a:cubicBezTo>
                    <a:pt x="2190" y="303"/>
                    <a:pt x="2175" y="303"/>
                    <a:pt x="2160" y="303"/>
                  </a:cubicBezTo>
                  <a:cubicBezTo>
                    <a:pt x="2151" y="305"/>
                    <a:pt x="2134" y="299"/>
                    <a:pt x="2130" y="306"/>
                  </a:cubicBezTo>
                  <a:cubicBezTo>
                    <a:pt x="2092" y="306"/>
                    <a:pt x="2054" y="306"/>
                    <a:pt x="2016" y="306"/>
                  </a:cubicBezTo>
                  <a:cubicBezTo>
                    <a:pt x="2006" y="308"/>
                    <a:pt x="1988" y="302"/>
                    <a:pt x="1983" y="309"/>
                  </a:cubicBezTo>
                  <a:cubicBezTo>
                    <a:pt x="1971" y="309"/>
                    <a:pt x="1959" y="309"/>
                    <a:pt x="1947" y="309"/>
                  </a:cubicBezTo>
                  <a:cubicBezTo>
                    <a:pt x="1937" y="309"/>
                    <a:pt x="1927" y="309"/>
                    <a:pt x="1917" y="309"/>
                  </a:cubicBezTo>
                  <a:cubicBezTo>
                    <a:pt x="1906" y="309"/>
                    <a:pt x="1895" y="309"/>
                    <a:pt x="1884" y="309"/>
                  </a:cubicBezTo>
                  <a:cubicBezTo>
                    <a:pt x="1876" y="311"/>
                    <a:pt x="1876" y="305"/>
                    <a:pt x="1869" y="306"/>
                  </a:cubicBezTo>
                  <a:cubicBezTo>
                    <a:pt x="1869" y="338"/>
                    <a:pt x="1869" y="370"/>
                    <a:pt x="1869" y="402"/>
                  </a:cubicBezTo>
                  <a:cubicBezTo>
                    <a:pt x="1824" y="409"/>
                    <a:pt x="1777" y="403"/>
                    <a:pt x="1737" y="396"/>
                  </a:cubicBezTo>
                  <a:cubicBezTo>
                    <a:pt x="1737" y="390"/>
                    <a:pt x="1737" y="384"/>
                    <a:pt x="1737" y="378"/>
                  </a:cubicBezTo>
                  <a:cubicBezTo>
                    <a:pt x="1735" y="366"/>
                    <a:pt x="1741" y="346"/>
                    <a:pt x="1734" y="339"/>
                  </a:cubicBezTo>
                  <a:cubicBezTo>
                    <a:pt x="1734" y="331"/>
                    <a:pt x="1734" y="323"/>
                    <a:pt x="1734" y="315"/>
                  </a:cubicBezTo>
                  <a:cubicBezTo>
                    <a:pt x="1724" y="315"/>
                    <a:pt x="1714" y="315"/>
                    <a:pt x="1704" y="315"/>
                  </a:cubicBezTo>
                  <a:cubicBezTo>
                    <a:pt x="1683" y="315"/>
                    <a:pt x="1662" y="315"/>
                    <a:pt x="1641" y="315"/>
                  </a:cubicBezTo>
                  <a:cubicBezTo>
                    <a:pt x="1623" y="315"/>
                    <a:pt x="1605" y="315"/>
                    <a:pt x="1587" y="315"/>
                  </a:cubicBezTo>
                  <a:cubicBezTo>
                    <a:pt x="1575" y="308"/>
                    <a:pt x="1550" y="314"/>
                    <a:pt x="1533" y="312"/>
                  </a:cubicBezTo>
                  <a:cubicBezTo>
                    <a:pt x="1499" y="312"/>
                    <a:pt x="1465" y="312"/>
                    <a:pt x="1431" y="312"/>
                  </a:cubicBezTo>
                  <a:cubicBezTo>
                    <a:pt x="1413" y="312"/>
                    <a:pt x="1395" y="312"/>
                    <a:pt x="1377" y="312"/>
                  </a:cubicBezTo>
                  <a:cubicBezTo>
                    <a:pt x="1365" y="305"/>
                    <a:pt x="1340" y="311"/>
                    <a:pt x="1323" y="309"/>
                  </a:cubicBezTo>
                  <a:cubicBezTo>
                    <a:pt x="1289" y="309"/>
                    <a:pt x="1255" y="309"/>
                    <a:pt x="1221" y="309"/>
                  </a:cubicBezTo>
                  <a:cubicBezTo>
                    <a:pt x="1207" y="309"/>
                    <a:pt x="1193" y="309"/>
                    <a:pt x="1179" y="309"/>
                  </a:cubicBezTo>
                  <a:cubicBezTo>
                    <a:pt x="1172" y="304"/>
                    <a:pt x="1144" y="304"/>
                    <a:pt x="1137" y="309"/>
                  </a:cubicBezTo>
                  <a:cubicBezTo>
                    <a:pt x="1137" y="341"/>
                    <a:pt x="1137" y="373"/>
                    <a:pt x="1137" y="405"/>
                  </a:cubicBezTo>
                  <a:cubicBezTo>
                    <a:pt x="1092" y="410"/>
                    <a:pt x="1041" y="408"/>
                    <a:pt x="1005" y="396"/>
                  </a:cubicBezTo>
                  <a:cubicBezTo>
                    <a:pt x="1005" y="394"/>
                    <a:pt x="1005" y="392"/>
                    <a:pt x="1005" y="390"/>
                  </a:cubicBezTo>
                  <a:cubicBezTo>
                    <a:pt x="1003" y="378"/>
                    <a:pt x="1009" y="358"/>
                    <a:pt x="1002" y="351"/>
                  </a:cubicBezTo>
                  <a:cubicBezTo>
                    <a:pt x="1002" y="336"/>
                    <a:pt x="1002" y="321"/>
                    <a:pt x="1002" y="306"/>
                  </a:cubicBezTo>
                  <a:cubicBezTo>
                    <a:pt x="985" y="304"/>
                    <a:pt x="979" y="313"/>
                    <a:pt x="963" y="312"/>
                  </a:cubicBezTo>
                  <a:cubicBezTo>
                    <a:pt x="942" y="312"/>
                    <a:pt x="921" y="312"/>
                    <a:pt x="900" y="312"/>
                  </a:cubicBezTo>
                  <a:cubicBezTo>
                    <a:pt x="891" y="312"/>
                    <a:pt x="882" y="312"/>
                    <a:pt x="873" y="312"/>
                  </a:cubicBezTo>
                  <a:cubicBezTo>
                    <a:pt x="825" y="305"/>
                    <a:pt x="764" y="311"/>
                    <a:pt x="711" y="309"/>
                  </a:cubicBezTo>
                  <a:cubicBezTo>
                    <a:pt x="698" y="309"/>
                    <a:pt x="685" y="309"/>
                    <a:pt x="672" y="309"/>
                  </a:cubicBezTo>
                  <a:cubicBezTo>
                    <a:pt x="667" y="302"/>
                    <a:pt x="649" y="308"/>
                    <a:pt x="639" y="306"/>
                  </a:cubicBezTo>
                  <a:cubicBezTo>
                    <a:pt x="623" y="306"/>
                    <a:pt x="607" y="306"/>
                    <a:pt x="591" y="306"/>
                  </a:cubicBezTo>
                  <a:cubicBezTo>
                    <a:pt x="560" y="307"/>
                    <a:pt x="536" y="301"/>
                    <a:pt x="504" y="303"/>
                  </a:cubicBezTo>
                  <a:cubicBezTo>
                    <a:pt x="477" y="298"/>
                    <a:pt x="429" y="298"/>
                    <a:pt x="402" y="303"/>
                  </a:cubicBezTo>
                  <a:cubicBezTo>
                    <a:pt x="402" y="314"/>
                    <a:pt x="402" y="325"/>
                    <a:pt x="402" y="336"/>
                  </a:cubicBezTo>
                  <a:cubicBezTo>
                    <a:pt x="402" y="358"/>
                    <a:pt x="402" y="380"/>
                    <a:pt x="402" y="402"/>
                  </a:cubicBezTo>
                  <a:cubicBezTo>
                    <a:pt x="402" y="404"/>
                    <a:pt x="402" y="406"/>
                    <a:pt x="402" y="408"/>
                  </a:cubicBezTo>
                  <a:cubicBezTo>
                    <a:pt x="356" y="411"/>
                    <a:pt x="307" y="412"/>
                    <a:pt x="273" y="396"/>
                  </a:cubicBezTo>
                  <a:cubicBezTo>
                    <a:pt x="267" y="387"/>
                    <a:pt x="271" y="368"/>
                    <a:pt x="270" y="354"/>
                  </a:cubicBezTo>
                  <a:cubicBezTo>
                    <a:pt x="268" y="337"/>
                    <a:pt x="274" y="312"/>
                    <a:pt x="267" y="300"/>
                  </a:cubicBezTo>
                  <a:cubicBezTo>
                    <a:pt x="251" y="299"/>
                    <a:pt x="242" y="305"/>
                    <a:pt x="225" y="303"/>
                  </a:cubicBezTo>
                  <a:close/>
                </a:path>
              </a:pathLst>
            </a:custGeom>
            <a:solidFill>
              <a:srgbClr val="1315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2" name="Freeform 173"/>
            <p:cNvSpPr/>
            <p:nvPr/>
          </p:nvSpPr>
          <p:spPr bwMode="auto">
            <a:xfrm>
              <a:off x="7882731" y="2056606"/>
              <a:ext cx="125413" cy="31750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3" name="Freeform 174"/>
            <p:cNvSpPr/>
            <p:nvPr/>
          </p:nvSpPr>
          <p:spPr bwMode="auto">
            <a:xfrm>
              <a:off x="859631" y="2064544"/>
              <a:ext cx="125413" cy="33338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4" name="Freeform 175"/>
            <p:cNvSpPr/>
            <p:nvPr/>
          </p:nvSpPr>
          <p:spPr bwMode="auto">
            <a:xfrm>
              <a:off x="5503069" y="2067719"/>
              <a:ext cx="125413" cy="36513"/>
            </a:xfrm>
            <a:custGeom>
              <a:avLst/>
              <a:gdLst>
                <a:gd name="T0" fmla="*/ 30 w 42"/>
                <a:gd name="T1" fmla="*/ 3 h 12"/>
                <a:gd name="T2" fmla="*/ 42 w 42"/>
                <a:gd name="T3" fmla="*/ 6 h 12"/>
                <a:gd name="T4" fmla="*/ 39 w 42"/>
                <a:gd name="T5" fmla="*/ 9 h 12"/>
                <a:gd name="T6" fmla="*/ 0 w 42"/>
                <a:gd name="T7" fmla="*/ 9 h 12"/>
                <a:gd name="T8" fmla="*/ 30 w 42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2">
                  <a:moveTo>
                    <a:pt x="30" y="3"/>
                  </a:moveTo>
                  <a:cubicBezTo>
                    <a:pt x="36" y="2"/>
                    <a:pt x="38" y="5"/>
                    <a:pt x="42" y="6"/>
                  </a:cubicBezTo>
                  <a:cubicBezTo>
                    <a:pt x="42" y="8"/>
                    <a:pt x="42" y="10"/>
                    <a:pt x="39" y="9"/>
                  </a:cubicBezTo>
                  <a:cubicBezTo>
                    <a:pt x="26" y="9"/>
                    <a:pt x="13" y="9"/>
                    <a:pt x="0" y="9"/>
                  </a:cubicBezTo>
                  <a:cubicBezTo>
                    <a:pt x="3" y="0"/>
                    <a:pt x="27" y="12"/>
                    <a:pt x="30" y="3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5" name="Freeform 176"/>
            <p:cNvSpPr/>
            <p:nvPr/>
          </p:nvSpPr>
          <p:spPr bwMode="auto">
            <a:xfrm>
              <a:off x="8143081" y="2077244"/>
              <a:ext cx="20638" cy="160338"/>
            </a:xfrm>
            <a:custGeom>
              <a:avLst/>
              <a:gdLst>
                <a:gd name="T0" fmla="*/ 0 w 7"/>
                <a:gd name="T1" fmla="*/ 54 h 54"/>
                <a:gd name="T2" fmla="*/ 0 w 7"/>
                <a:gd name="T3" fmla="*/ 0 h 54"/>
                <a:gd name="T4" fmla="*/ 3 w 7"/>
                <a:gd name="T5" fmla="*/ 54 h 54"/>
                <a:gd name="T6" fmla="*/ 0 w 7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6" name="Freeform 177"/>
            <p:cNvSpPr/>
            <p:nvPr/>
          </p:nvSpPr>
          <p:spPr bwMode="auto">
            <a:xfrm>
              <a:off x="3283744" y="2083594"/>
              <a:ext cx="107950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7" name="Freeform 178"/>
            <p:cNvSpPr/>
            <p:nvPr/>
          </p:nvSpPr>
          <p:spPr bwMode="auto">
            <a:xfrm>
              <a:off x="1029494" y="2091531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8" name="Freeform 179"/>
            <p:cNvSpPr/>
            <p:nvPr/>
          </p:nvSpPr>
          <p:spPr bwMode="auto">
            <a:xfrm>
              <a:off x="3078956" y="2091531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9" name="Freeform 180"/>
            <p:cNvSpPr/>
            <p:nvPr/>
          </p:nvSpPr>
          <p:spPr bwMode="auto">
            <a:xfrm>
              <a:off x="5258594" y="2094706"/>
              <a:ext cx="128588" cy="36513"/>
            </a:xfrm>
            <a:custGeom>
              <a:avLst/>
              <a:gdLst>
                <a:gd name="T0" fmla="*/ 4 w 43"/>
                <a:gd name="T1" fmla="*/ 12 h 12"/>
                <a:gd name="T2" fmla="*/ 1 w 43"/>
                <a:gd name="T3" fmla="*/ 0 h 12"/>
                <a:gd name="T4" fmla="*/ 43 w 43"/>
                <a:gd name="T5" fmla="*/ 0 h 12"/>
                <a:gd name="T6" fmla="*/ 4 w 43"/>
                <a:gd name="T7" fmla="*/ 3 h 12"/>
                <a:gd name="T8" fmla="*/ 4 w 4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2">
                  <a:moveTo>
                    <a:pt x="4" y="12"/>
                  </a:moveTo>
                  <a:cubicBezTo>
                    <a:pt x="0" y="11"/>
                    <a:pt x="1" y="5"/>
                    <a:pt x="1" y="0"/>
                  </a:cubicBezTo>
                  <a:cubicBezTo>
                    <a:pt x="15" y="0"/>
                    <a:pt x="29" y="0"/>
                    <a:pt x="43" y="0"/>
                  </a:cubicBezTo>
                  <a:cubicBezTo>
                    <a:pt x="36" y="7"/>
                    <a:pt x="16" y="1"/>
                    <a:pt x="4" y="3"/>
                  </a:cubicBezTo>
                  <a:cubicBezTo>
                    <a:pt x="4" y="6"/>
                    <a:pt x="4" y="9"/>
                    <a:pt x="4" y="12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0" name="Freeform 181"/>
            <p:cNvSpPr/>
            <p:nvPr/>
          </p:nvSpPr>
          <p:spPr bwMode="auto">
            <a:xfrm>
              <a:off x="846931" y="2131219"/>
              <a:ext cx="22225" cy="268288"/>
            </a:xfrm>
            <a:custGeom>
              <a:avLst/>
              <a:gdLst>
                <a:gd name="T0" fmla="*/ 4 w 7"/>
                <a:gd name="T1" fmla="*/ 90 h 90"/>
                <a:gd name="T2" fmla="*/ 7 w 7"/>
                <a:gd name="T3" fmla="*/ 0 h 90"/>
                <a:gd name="T4" fmla="*/ 7 w 7"/>
                <a:gd name="T5" fmla="*/ 90 h 90"/>
                <a:gd name="T6" fmla="*/ 4 w 7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4" y="90"/>
                  </a:moveTo>
                  <a:cubicBezTo>
                    <a:pt x="6" y="61"/>
                    <a:pt x="0" y="24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6" y="90"/>
                    <a:pt x="5" y="90"/>
                    <a:pt x="4" y="9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1" name="Freeform 182"/>
            <p:cNvSpPr/>
            <p:nvPr/>
          </p:nvSpPr>
          <p:spPr bwMode="auto">
            <a:xfrm>
              <a:off x="5264944" y="2094706"/>
              <a:ext cx="354013" cy="287338"/>
            </a:xfrm>
            <a:custGeom>
              <a:avLst/>
              <a:gdLst>
                <a:gd name="T0" fmla="*/ 5 w 119"/>
                <a:gd name="T1" fmla="*/ 42 h 96"/>
                <a:gd name="T2" fmla="*/ 2 w 119"/>
                <a:gd name="T3" fmla="*/ 12 h 96"/>
                <a:gd name="T4" fmla="*/ 2 w 119"/>
                <a:gd name="T5" fmla="*/ 3 h 96"/>
                <a:gd name="T6" fmla="*/ 41 w 119"/>
                <a:gd name="T7" fmla="*/ 0 h 96"/>
                <a:gd name="T8" fmla="*/ 80 w 119"/>
                <a:gd name="T9" fmla="*/ 0 h 96"/>
                <a:gd name="T10" fmla="*/ 119 w 119"/>
                <a:gd name="T11" fmla="*/ 0 h 96"/>
                <a:gd name="T12" fmla="*/ 116 w 119"/>
                <a:gd name="T13" fmla="*/ 51 h 96"/>
                <a:gd name="T14" fmla="*/ 116 w 119"/>
                <a:gd name="T15" fmla="*/ 81 h 96"/>
                <a:gd name="T16" fmla="*/ 8 w 119"/>
                <a:gd name="T17" fmla="*/ 96 h 96"/>
                <a:gd name="T18" fmla="*/ 5 w 119"/>
                <a:gd name="T19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96">
                  <a:moveTo>
                    <a:pt x="5" y="42"/>
                  </a:moveTo>
                  <a:cubicBezTo>
                    <a:pt x="6" y="30"/>
                    <a:pt x="0" y="25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14" y="1"/>
                    <a:pt x="34" y="7"/>
                    <a:pt x="41" y="0"/>
                  </a:cubicBezTo>
                  <a:cubicBezTo>
                    <a:pt x="54" y="0"/>
                    <a:pt x="67" y="0"/>
                    <a:pt x="80" y="0"/>
                  </a:cubicBezTo>
                  <a:cubicBezTo>
                    <a:pt x="93" y="0"/>
                    <a:pt x="106" y="0"/>
                    <a:pt x="119" y="0"/>
                  </a:cubicBezTo>
                  <a:cubicBezTo>
                    <a:pt x="114" y="13"/>
                    <a:pt x="117" y="34"/>
                    <a:pt x="116" y="51"/>
                  </a:cubicBezTo>
                  <a:cubicBezTo>
                    <a:pt x="116" y="61"/>
                    <a:pt x="116" y="71"/>
                    <a:pt x="116" y="81"/>
                  </a:cubicBezTo>
                  <a:cubicBezTo>
                    <a:pt x="83" y="89"/>
                    <a:pt x="43" y="90"/>
                    <a:pt x="8" y="96"/>
                  </a:cubicBezTo>
                  <a:cubicBezTo>
                    <a:pt x="6" y="79"/>
                    <a:pt x="12" y="54"/>
                    <a:pt x="5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2" name="Freeform 184"/>
            <p:cNvSpPr/>
            <p:nvPr/>
          </p:nvSpPr>
          <p:spPr bwMode="auto">
            <a:xfrm>
              <a:off x="5268119" y="2220119"/>
              <a:ext cx="31750" cy="161925"/>
            </a:xfrm>
            <a:custGeom>
              <a:avLst/>
              <a:gdLst>
                <a:gd name="T0" fmla="*/ 7 w 11"/>
                <a:gd name="T1" fmla="*/ 54 h 54"/>
                <a:gd name="T2" fmla="*/ 4 w 11"/>
                <a:gd name="T3" fmla="*/ 0 h 54"/>
                <a:gd name="T4" fmla="*/ 7 w 11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" name="Freeform 185"/>
            <p:cNvSpPr/>
            <p:nvPr/>
          </p:nvSpPr>
          <p:spPr bwMode="auto">
            <a:xfrm>
              <a:off x="3083719" y="2229644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4" name="Freeform 186"/>
            <p:cNvSpPr/>
            <p:nvPr/>
          </p:nvSpPr>
          <p:spPr bwMode="auto">
            <a:xfrm>
              <a:off x="5218906" y="2139156"/>
              <a:ext cx="15875" cy="134938"/>
            </a:xfrm>
            <a:custGeom>
              <a:avLst/>
              <a:gdLst>
                <a:gd name="T0" fmla="*/ 5 w 5"/>
                <a:gd name="T1" fmla="*/ 0 h 45"/>
                <a:gd name="T2" fmla="*/ 5 w 5"/>
                <a:gd name="T3" fmla="*/ 45 h 45"/>
                <a:gd name="T4" fmla="*/ 5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5" name="Freeform 188"/>
            <p:cNvSpPr/>
            <p:nvPr/>
          </p:nvSpPr>
          <p:spPr bwMode="auto">
            <a:xfrm>
              <a:off x="3105944" y="2315369"/>
              <a:ext cx="123825" cy="20638"/>
            </a:xfrm>
            <a:custGeom>
              <a:avLst/>
              <a:gdLst>
                <a:gd name="T0" fmla="*/ 0 w 42"/>
                <a:gd name="T1" fmla="*/ 4 h 7"/>
                <a:gd name="T2" fmla="*/ 42 w 42"/>
                <a:gd name="T3" fmla="*/ 7 h 7"/>
                <a:gd name="T4" fmla="*/ 0 w 42"/>
                <a:gd name="T5" fmla="*/ 7 h 7"/>
                <a:gd name="T6" fmla="*/ 0 w 4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6" name="Freeform 189"/>
            <p:cNvSpPr/>
            <p:nvPr/>
          </p:nvSpPr>
          <p:spPr bwMode="auto">
            <a:xfrm>
              <a:off x="3105944" y="2336006"/>
              <a:ext cx="320675" cy="179388"/>
            </a:xfrm>
            <a:custGeom>
              <a:avLst/>
              <a:gdLst>
                <a:gd name="T0" fmla="*/ 42 w 108"/>
                <a:gd name="T1" fmla="*/ 0 h 60"/>
                <a:gd name="T2" fmla="*/ 108 w 108"/>
                <a:gd name="T3" fmla="*/ 0 h 60"/>
                <a:gd name="T4" fmla="*/ 108 w 108"/>
                <a:gd name="T5" fmla="*/ 60 h 60"/>
                <a:gd name="T6" fmla="*/ 72 w 108"/>
                <a:gd name="T7" fmla="*/ 60 h 60"/>
                <a:gd name="T8" fmla="*/ 36 w 108"/>
                <a:gd name="T9" fmla="*/ 60 h 60"/>
                <a:gd name="T10" fmla="*/ 0 w 108"/>
                <a:gd name="T11" fmla="*/ 57 h 60"/>
                <a:gd name="T12" fmla="*/ 0 w 108"/>
                <a:gd name="T13" fmla="*/ 0 h 60"/>
                <a:gd name="T14" fmla="*/ 42 w 108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60">
                  <a:moveTo>
                    <a:pt x="42" y="0"/>
                  </a:moveTo>
                  <a:cubicBezTo>
                    <a:pt x="64" y="0"/>
                    <a:pt x="86" y="0"/>
                    <a:pt x="108" y="0"/>
                  </a:cubicBezTo>
                  <a:cubicBezTo>
                    <a:pt x="108" y="20"/>
                    <a:pt x="108" y="40"/>
                    <a:pt x="108" y="60"/>
                  </a:cubicBezTo>
                  <a:cubicBezTo>
                    <a:pt x="96" y="60"/>
                    <a:pt x="84" y="60"/>
                    <a:pt x="72" y="60"/>
                  </a:cubicBezTo>
                  <a:cubicBezTo>
                    <a:pt x="60" y="60"/>
                    <a:pt x="48" y="60"/>
                    <a:pt x="36" y="60"/>
                  </a:cubicBezTo>
                  <a:cubicBezTo>
                    <a:pt x="30" y="53"/>
                    <a:pt x="11" y="59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7" name="Freeform 191"/>
            <p:cNvSpPr/>
            <p:nvPr/>
          </p:nvSpPr>
          <p:spPr bwMode="auto">
            <a:xfrm>
              <a:off x="5288756" y="2336006"/>
              <a:ext cx="322263" cy="117475"/>
            </a:xfrm>
            <a:custGeom>
              <a:avLst/>
              <a:gdLst>
                <a:gd name="T0" fmla="*/ 0 w 108"/>
                <a:gd name="T1" fmla="*/ 15 h 39"/>
                <a:gd name="T2" fmla="*/ 108 w 108"/>
                <a:gd name="T3" fmla="*/ 0 h 39"/>
                <a:gd name="T4" fmla="*/ 108 w 108"/>
                <a:gd name="T5" fmla="*/ 39 h 39"/>
                <a:gd name="T6" fmla="*/ 57 w 108"/>
                <a:gd name="T7" fmla="*/ 39 h 39"/>
                <a:gd name="T8" fmla="*/ 0 w 108"/>
                <a:gd name="T9" fmla="*/ 39 h 39"/>
                <a:gd name="T10" fmla="*/ 0 w 108"/>
                <a:gd name="T11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9">
                  <a:moveTo>
                    <a:pt x="0" y="15"/>
                  </a:moveTo>
                  <a:cubicBezTo>
                    <a:pt x="35" y="9"/>
                    <a:pt x="75" y="8"/>
                    <a:pt x="108" y="0"/>
                  </a:cubicBezTo>
                  <a:cubicBezTo>
                    <a:pt x="108" y="13"/>
                    <a:pt x="108" y="26"/>
                    <a:pt x="108" y="39"/>
                  </a:cubicBezTo>
                  <a:cubicBezTo>
                    <a:pt x="91" y="39"/>
                    <a:pt x="74" y="39"/>
                    <a:pt x="57" y="39"/>
                  </a:cubicBezTo>
                  <a:cubicBezTo>
                    <a:pt x="38" y="39"/>
                    <a:pt x="19" y="39"/>
                    <a:pt x="0" y="39"/>
                  </a:cubicBezTo>
                  <a:cubicBezTo>
                    <a:pt x="0" y="31"/>
                    <a:pt x="0" y="23"/>
                    <a:pt x="0" y="15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8" name="Freeform 194"/>
            <p:cNvSpPr/>
            <p:nvPr/>
          </p:nvSpPr>
          <p:spPr bwMode="auto">
            <a:xfrm>
              <a:off x="5288756" y="2453481"/>
              <a:ext cx="169863" cy="7938"/>
            </a:xfrm>
            <a:custGeom>
              <a:avLst/>
              <a:gdLst>
                <a:gd name="T0" fmla="*/ 0 w 57"/>
                <a:gd name="T1" fmla="*/ 0 h 3"/>
                <a:gd name="T2" fmla="*/ 57 w 57"/>
                <a:gd name="T3" fmla="*/ 0 h 3"/>
                <a:gd name="T4" fmla="*/ 57 w 57"/>
                <a:gd name="T5" fmla="*/ 3 h 3"/>
                <a:gd name="T6" fmla="*/ 0 w 57"/>
                <a:gd name="T7" fmla="*/ 3 h 3"/>
                <a:gd name="T8" fmla="*/ 0 w 5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9" name="Freeform 197"/>
            <p:cNvSpPr/>
            <p:nvPr/>
          </p:nvSpPr>
          <p:spPr bwMode="auto">
            <a:xfrm>
              <a:off x="913606" y="2491581"/>
              <a:ext cx="330200" cy="311150"/>
            </a:xfrm>
            <a:custGeom>
              <a:avLst/>
              <a:gdLst>
                <a:gd name="T0" fmla="*/ 3 w 111"/>
                <a:gd name="T1" fmla="*/ 2 h 104"/>
                <a:gd name="T2" fmla="*/ 111 w 111"/>
                <a:gd name="T3" fmla="*/ 14 h 104"/>
                <a:gd name="T4" fmla="*/ 111 w 111"/>
                <a:gd name="T5" fmla="*/ 62 h 104"/>
                <a:gd name="T6" fmla="*/ 111 w 111"/>
                <a:gd name="T7" fmla="*/ 104 h 104"/>
                <a:gd name="T8" fmla="*/ 99 w 111"/>
                <a:gd name="T9" fmla="*/ 104 h 104"/>
                <a:gd name="T10" fmla="*/ 0 w 111"/>
                <a:gd name="T11" fmla="*/ 92 h 104"/>
                <a:gd name="T12" fmla="*/ 0 w 111"/>
                <a:gd name="T13" fmla="*/ 47 h 104"/>
                <a:gd name="T14" fmla="*/ 3 w 111"/>
                <a:gd name="T1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04">
                  <a:moveTo>
                    <a:pt x="3" y="2"/>
                  </a:moveTo>
                  <a:cubicBezTo>
                    <a:pt x="45" y="0"/>
                    <a:pt x="66" y="19"/>
                    <a:pt x="111" y="14"/>
                  </a:cubicBezTo>
                  <a:cubicBezTo>
                    <a:pt x="111" y="30"/>
                    <a:pt x="111" y="46"/>
                    <a:pt x="111" y="62"/>
                  </a:cubicBezTo>
                  <a:cubicBezTo>
                    <a:pt x="111" y="76"/>
                    <a:pt x="111" y="90"/>
                    <a:pt x="111" y="104"/>
                  </a:cubicBezTo>
                  <a:cubicBezTo>
                    <a:pt x="107" y="104"/>
                    <a:pt x="103" y="104"/>
                    <a:pt x="99" y="104"/>
                  </a:cubicBezTo>
                  <a:cubicBezTo>
                    <a:pt x="62" y="104"/>
                    <a:pt x="33" y="96"/>
                    <a:pt x="0" y="92"/>
                  </a:cubicBezTo>
                  <a:cubicBezTo>
                    <a:pt x="0" y="77"/>
                    <a:pt x="0" y="62"/>
                    <a:pt x="0" y="47"/>
                  </a:cubicBezTo>
                  <a:cubicBezTo>
                    <a:pt x="7" y="38"/>
                    <a:pt x="1" y="16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0" name="Freeform 198"/>
            <p:cNvSpPr/>
            <p:nvPr/>
          </p:nvSpPr>
          <p:spPr bwMode="auto">
            <a:xfrm>
              <a:off x="3105944" y="2494756"/>
              <a:ext cx="106363" cy="20638"/>
            </a:xfrm>
            <a:custGeom>
              <a:avLst/>
              <a:gdLst>
                <a:gd name="T0" fmla="*/ 0 w 36"/>
                <a:gd name="T1" fmla="*/ 4 h 7"/>
                <a:gd name="T2" fmla="*/ 36 w 36"/>
                <a:gd name="T3" fmla="*/ 7 h 7"/>
                <a:gd name="T4" fmla="*/ 0 w 36"/>
                <a:gd name="T5" fmla="*/ 7 h 7"/>
                <a:gd name="T6" fmla="*/ 0 w 3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1" name="Freeform 199"/>
            <p:cNvSpPr/>
            <p:nvPr/>
          </p:nvSpPr>
          <p:spPr bwMode="auto">
            <a:xfrm>
              <a:off x="913606" y="2309019"/>
              <a:ext cx="330200" cy="239713"/>
            </a:xfrm>
            <a:custGeom>
              <a:avLst/>
              <a:gdLst>
                <a:gd name="T0" fmla="*/ 111 w 111"/>
                <a:gd name="T1" fmla="*/ 75 h 80"/>
                <a:gd name="T2" fmla="*/ 3 w 111"/>
                <a:gd name="T3" fmla="*/ 63 h 80"/>
                <a:gd name="T4" fmla="*/ 0 w 111"/>
                <a:gd name="T5" fmla="*/ 3 h 80"/>
                <a:gd name="T6" fmla="*/ 0 w 111"/>
                <a:gd name="T7" fmla="*/ 0 h 80"/>
                <a:gd name="T8" fmla="*/ 96 w 111"/>
                <a:gd name="T9" fmla="*/ 9 h 80"/>
                <a:gd name="T10" fmla="*/ 108 w 111"/>
                <a:gd name="T11" fmla="*/ 12 h 80"/>
                <a:gd name="T12" fmla="*/ 111 w 111"/>
                <a:gd name="T13" fmla="*/ 45 h 80"/>
                <a:gd name="T14" fmla="*/ 111 w 111"/>
                <a:gd name="T15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80">
                  <a:moveTo>
                    <a:pt x="111" y="75"/>
                  </a:moveTo>
                  <a:cubicBezTo>
                    <a:pt x="66" y="80"/>
                    <a:pt x="45" y="61"/>
                    <a:pt x="3" y="63"/>
                  </a:cubicBezTo>
                  <a:cubicBezTo>
                    <a:pt x="1" y="44"/>
                    <a:pt x="7" y="1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2" y="3"/>
                    <a:pt x="60" y="10"/>
                    <a:pt x="96" y="9"/>
                  </a:cubicBezTo>
                  <a:cubicBezTo>
                    <a:pt x="97" y="13"/>
                    <a:pt x="103" y="12"/>
                    <a:pt x="108" y="12"/>
                  </a:cubicBezTo>
                  <a:cubicBezTo>
                    <a:pt x="110" y="22"/>
                    <a:pt x="104" y="40"/>
                    <a:pt x="111" y="45"/>
                  </a:cubicBezTo>
                  <a:cubicBezTo>
                    <a:pt x="111" y="55"/>
                    <a:pt x="111" y="65"/>
                    <a:pt x="111" y="75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2" name="Freeform 200"/>
            <p:cNvSpPr/>
            <p:nvPr/>
          </p:nvSpPr>
          <p:spPr bwMode="auto">
            <a:xfrm>
              <a:off x="3105944" y="2515394"/>
              <a:ext cx="320675" cy="250825"/>
            </a:xfrm>
            <a:custGeom>
              <a:avLst/>
              <a:gdLst>
                <a:gd name="T0" fmla="*/ 36 w 108"/>
                <a:gd name="T1" fmla="*/ 0 h 84"/>
                <a:gd name="T2" fmla="*/ 72 w 108"/>
                <a:gd name="T3" fmla="*/ 0 h 84"/>
                <a:gd name="T4" fmla="*/ 108 w 108"/>
                <a:gd name="T5" fmla="*/ 3 h 84"/>
                <a:gd name="T6" fmla="*/ 108 w 108"/>
                <a:gd name="T7" fmla="*/ 45 h 84"/>
                <a:gd name="T8" fmla="*/ 108 w 108"/>
                <a:gd name="T9" fmla="*/ 84 h 84"/>
                <a:gd name="T10" fmla="*/ 72 w 108"/>
                <a:gd name="T11" fmla="*/ 84 h 84"/>
                <a:gd name="T12" fmla="*/ 36 w 108"/>
                <a:gd name="T13" fmla="*/ 84 h 84"/>
                <a:gd name="T14" fmla="*/ 0 w 108"/>
                <a:gd name="T15" fmla="*/ 81 h 84"/>
                <a:gd name="T16" fmla="*/ 0 w 108"/>
                <a:gd name="T17" fmla="*/ 39 h 84"/>
                <a:gd name="T18" fmla="*/ 0 w 108"/>
                <a:gd name="T19" fmla="*/ 0 h 84"/>
                <a:gd name="T20" fmla="*/ 36 w 108"/>
                <a:gd name="T2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84">
                  <a:moveTo>
                    <a:pt x="36" y="0"/>
                  </a:moveTo>
                  <a:cubicBezTo>
                    <a:pt x="48" y="0"/>
                    <a:pt x="60" y="0"/>
                    <a:pt x="72" y="0"/>
                  </a:cubicBezTo>
                  <a:cubicBezTo>
                    <a:pt x="78" y="7"/>
                    <a:pt x="97" y="1"/>
                    <a:pt x="108" y="3"/>
                  </a:cubicBezTo>
                  <a:cubicBezTo>
                    <a:pt x="108" y="17"/>
                    <a:pt x="108" y="31"/>
                    <a:pt x="108" y="45"/>
                  </a:cubicBezTo>
                  <a:cubicBezTo>
                    <a:pt x="108" y="58"/>
                    <a:pt x="108" y="71"/>
                    <a:pt x="108" y="84"/>
                  </a:cubicBezTo>
                  <a:cubicBezTo>
                    <a:pt x="96" y="84"/>
                    <a:pt x="84" y="84"/>
                    <a:pt x="72" y="84"/>
                  </a:cubicBezTo>
                  <a:cubicBezTo>
                    <a:pt x="60" y="84"/>
                    <a:pt x="48" y="84"/>
                    <a:pt x="36" y="84"/>
                  </a:cubicBezTo>
                  <a:cubicBezTo>
                    <a:pt x="30" y="77"/>
                    <a:pt x="11" y="83"/>
                    <a:pt x="0" y="81"/>
                  </a:cubicBezTo>
                  <a:cubicBezTo>
                    <a:pt x="0" y="67"/>
                    <a:pt x="0" y="5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3" name="Freeform 201"/>
            <p:cNvSpPr/>
            <p:nvPr/>
          </p:nvSpPr>
          <p:spPr bwMode="auto">
            <a:xfrm>
              <a:off x="3320256" y="2515394"/>
              <a:ext cx="106363" cy="2063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36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4" name="Freeform 203"/>
            <p:cNvSpPr/>
            <p:nvPr/>
          </p:nvSpPr>
          <p:spPr bwMode="auto">
            <a:xfrm>
              <a:off x="7784306" y="2586831"/>
              <a:ext cx="331788" cy="188913"/>
            </a:xfrm>
            <a:custGeom>
              <a:avLst/>
              <a:gdLst>
                <a:gd name="T0" fmla="*/ 0 w 111"/>
                <a:gd name="T1" fmla="*/ 0 h 63"/>
                <a:gd name="T2" fmla="*/ 111 w 111"/>
                <a:gd name="T3" fmla="*/ 0 h 63"/>
                <a:gd name="T4" fmla="*/ 111 w 111"/>
                <a:gd name="T5" fmla="*/ 57 h 63"/>
                <a:gd name="T6" fmla="*/ 27 w 111"/>
                <a:gd name="T7" fmla="*/ 63 h 63"/>
                <a:gd name="T8" fmla="*/ 0 w 111"/>
                <a:gd name="T9" fmla="*/ 63 h 63"/>
                <a:gd name="T10" fmla="*/ 0 w 111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63">
                  <a:moveTo>
                    <a:pt x="0" y="0"/>
                  </a:moveTo>
                  <a:cubicBezTo>
                    <a:pt x="37" y="0"/>
                    <a:pt x="74" y="0"/>
                    <a:pt x="111" y="0"/>
                  </a:cubicBezTo>
                  <a:cubicBezTo>
                    <a:pt x="111" y="19"/>
                    <a:pt x="111" y="38"/>
                    <a:pt x="111" y="57"/>
                  </a:cubicBezTo>
                  <a:cubicBezTo>
                    <a:pt x="84" y="60"/>
                    <a:pt x="57" y="63"/>
                    <a:pt x="27" y="63"/>
                  </a:cubicBezTo>
                  <a:cubicBezTo>
                    <a:pt x="18" y="63"/>
                    <a:pt x="9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5" name="Freeform 208"/>
            <p:cNvSpPr/>
            <p:nvPr/>
          </p:nvSpPr>
          <p:spPr bwMode="auto">
            <a:xfrm>
              <a:off x="5288756" y="2461419"/>
              <a:ext cx="322263" cy="254000"/>
            </a:xfrm>
            <a:custGeom>
              <a:avLst/>
              <a:gdLst>
                <a:gd name="T0" fmla="*/ 108 w 108"/>
                <a:gd name="T1" fmla="*/ 39 h 85"/>
                <a:gd name="T2" fmla="*/ 108 w 108"/>
                <a:gd name="T3" fmla="*/ 78 h 85"/>
                <a:gd name="T4" fmla="*/ 0 w 108"/>
                <a:gd name="T5" fmla="*/ 84 h 85"/>
                <a:gd name="T6" fmla="*/ 0 w 108"/>
                <a:gd name="T7" fmla="*/ 42 h 85"/>
                <a:gd name="T8" fmla="*/ 0 w 108"/>
                <a:gd name="T9" fmla="*/ 0 h 85"/>
                <a:gd name="T10" fmla="*/ 57 w 108"/>
                <a:gd name="T11" fmla="*/ 0 h 85"/>
                <a:gd name="T12" fmla="*/ 108 w 108"/>
                <a:gd name="T13" fmla="*/ 0 h 85"/>
                <a:gd name="T14" fmla="*/ 108 w 108"/>
                <a:gd name="T15" fmla="*/ 3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85">
                  <a:moveTo>
                    <a:pt x="108" y="39"/>
                  </a:moveTo>
                  <a:cubicBezTo>
                    <a:pt x="108" y="52"/>
                    <a:pt x="108" y="65"/>
                    <a:pt x="108" y="78"/>
                  </a:cubicBezTo>
                  <a:cubicBezTo>
                    <a:pt x="72" y="80"/>
                    <a:pt x="39" y="85"/>
                    <a:pt x="0" y="84"/>
                  </a:cubicBezTo>
                  <a:cubicBezTo>
                    <a:pt x="0" y="70"/>
                    <a:pt x="0" y="56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74" y="0"/>
                    <a:pt x="91" y="0"/>
                    <a:pt x="108" y="0"/>
                  </a:cubicBezTo>
                  <a:cubicBezTo>
                    <a:pt x="108" y="13"/>
                    <a:pt x="108" y="26"/>
                    <a:pt x="10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6" name="Freeform 209"/>
            <p:cNvSpPr/>
            <p:nvPr/>
          </p:nvSpPr>
          <p:spPr bwMode="auto">
            <a:xfrm>
              <a:off x="5611019" y="2578894"/>
              <a:ext cx="7938" cy="115888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0 h 39"/>
                <a:gd name="T4" fmla="*/ 3 w 3"/>
                <a:gd name="T5" fmla="*/ 0 h 39"/>
                <a:gd name="T6" fmla="*/ 3 w 3"/>
                <a:gd name="T7" fmla="*/ 39 h 39"/>
                <a:gd name="T8" fmla="*/ 0 w 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7" name="Freeform 210"/>
            <p:cNvSpPr/>
            <p:nvPr/>
          </p:nvSpPr>
          <p:spPr bwMode="auto">
            <a:xfrm>
              <a:off x="846931" y="2569369"/>
              <a:ext cx="22225" cy="142875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0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8" name="Freeform 211"/>
            <p:cNvSpPr/>
            <p:nvPr/>
          </p:nvSpPr>
          <p:spPr bwMode="auto">
            <a:xfrm>
              <a:off x="5279231" y="2586831"/>
              <a:ext cx="12700" cy="134938"/>
            </a:xfrm>
            <a:custGeom>
              <a:avLst/>
              <a:gdLst>
                <a:gd name="T0" fmla="*/ 0 w 4"/>
                <a:gd name="T1" fmla="*/ 45 h 45"/>
                <a:gd name="T2" fmla="*/ 0 w 4"/>
                <a:gd name="T3" fmla="*/ 0 h 45"/>
                <a:gd name="T4" fmla="*/ 3 w 4"/>
                <a:gd name="T5" fmla="*/ 0 h 45"/>
                <a:gd name="T6" fmla="*/ 3 w 4"/>
                <a:gd name="T7" fmla="*/ 42 h 45"/>
                <a:gd name="T8" fmla="*/ 0 w 4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4" y="45"/>
                    <a:pt x="2" y="45"/>
                    <a:pt x="0" y="45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9" name="Freeform 212"/>
            <p:cNvSpPr/>
            <p:nvPr/>
          </p:nvSpPr>
          <p:spPr bwMode="auto">
            <a:xfrm>
              <a:off x="72231" y="1939131"/>
              <a:ext cx="9155113" cy="3873500"/>
            </a:xfrm>
            <a:custGeom>
              <a:avLst/>
              <a:gdLst>
                <a:gd name="T0" fmla="*/ 3015 w 3070"/>
                <a:gd name="T1" fmla="*/ 298 h 1298"/>
                <a:gd name="T2" fmla="*/ 2907 w 3070"/>
                <a:gd name="T3" fmla="*/ 295 h 1298"/>
                <a:gd name="T4" fmla="*/ 2709 w 3070"/>
                <a:gd name="T5" fmla="*/ 100 h 1298"/>
                <a:gd name="T6" fmla="*/ 2697 w 3070"/>
                <a:gd name="T7" fmla="*/ 52 h 1298"/>
                <a:gd name="T8" fmla="*/ 2655 w 3070"/>
                <a:gd name="T9" fmla="*/ 136 h 1298"/>
                <a:gd name="T10" fmla="*/ 2619 w 3070"/>
                <a:gd name="T11" fmla="*/ 46 h 1298"/>
                <a:gd name="T12" fmla="*/ 2652 w 3070"/>
                <a:gd name="T13" fmla="*/ 34 h 1298"/>
                <a:gd name="T14" fmla="*/ 2565 w 3070"/>
                <a:gd name="T15" fmla="*/ 37 h 1298"/>
                <a:gd name="T16" fmla="*/ 2568 w 3070"/>
                <a:gd name="T17" fmla="*/ 178 h 1298"/>
                <a:gd name="T18" fmla="*/ 2568 w 3070"/>
                <a:gd name="T19" fmla="*/ 298 h 1298"/>
                <a:gd name="T20" fmla="*/ 2478 w 3070"/>
                <a:gd name="T21" fmla="*/ 301 h 1298"/>
                <a:gd name="T22" fmla="*/ 2334 w 3070"/>
                <a:gd name="T23" fmla="*/ 304 h 1298"/>
                <a:gd name="T24" fmla="*/ 2247 w 3070"/>
                <a:gd name="T25" fmla="*/ 307 h 1298"/>
                <a:gd name="T26" fmla="*/ 2001 w 3070"/>
                <a:gd name="T27" fmla="*/ 307 h 1298"/>
                <a:gd name="T28" fmla="*/ 1869 w 3070"/>
                <a:gd name="T29" fmla="*/ 280 h 1298"/>
                <a:gd name="T30" fmla="*/ 1863 w 3070"/>
                <a:gd name="T31" fmla="*/ 49 h 1298"/>
                <a:gd name="T32" fmla="*/ 1767 w 3070"/>
                <a:gd name="T33" fmla="*/ 43 h 1298"/>
                <a:gd name="T34" fmla="*/ 1731 w 3070"/>
                <a:gd name="T35" fmla="*/ 112 h 1298"/>
                <a:gd name="T36" fmla="*/ 1734 w 3070"/>
                <a:gd name="T37" fmla="*/ 313 h 1298"/>
                <a:gd name="T38" fmla="*/ 1224 w 3070"/>
                <a:gd name="T39" fmla="*/ 304 h 1298"/>
                <a:gd name="T40" fmla="*/ 1137 w 3070"/>
                <a:gd name="T41" fmla="*/ 238 h 1298"/>
                <a:gd name="T42" fmla="*/ 1131 w 3070"/>
                <a:gd name="T43" fmla="*/ 52 h 1298"/>
                <a:gd name="T44" fmla="*/ 1059 w 3070"/>
                <a:gd name="T45" fmla="*/ 133 h 1298"/>
                <a:gd name="T46" fmla="*/ 1008 w 3070"/>
                <a:gd name="T47" fmla="*/ 58 h 1298"/>
                <a:gd name="T48" fmla="*/ 1113 w 3070"/>
                <a:gd name="T49" fmla="*/ 52 h 1298"/>
                <a:gd name="T50" fmla="*/ 996 w 3070"/>
                <a:gd name="T51" fmla="*/ 46 h 1298"/>
                <a:gd name="T52" fmla="*/ 999 w 3070"/>
                <a:gd name="T53" fmla="*/ 160 h 1298"/>
                <a:gd name="T54" fmla="*/ 999 w 3070"/>
                <a:gd name="T55" fmla="*/ 301 h 1298"/>
                <a:gd name="T56" fmla="*/ 873 w 3070"/>
                <a:gd name="T57" fmla="*/ 301 h 1298"/>
                <a:gd name="T58" fmla="*/ 414 w 3070"/>
                <a:gd name="T59" fmla="*/ 298 h 1298"/>
                <a:gd name="T60" fmla="*/ 402 w 3070"/>
                <a:gd name="T61" fmla="*/ 52 h 1298"/>
                <a:gd name="T62" fmla="*/ 261 w 3070"/>
                <a:gd name="T63" fmla="*/ 49 h 1298"/>
                <a:gd name="T64" fmla="*/ 264 w 3070"/>
                <a:gd name="T65" fmla="*/ 211 h 1298"/>
                <a:gd name="T66" fmla="*/ 219 w 3070"/>
                <a:gd name="T67" fmla="*/ 295 h 1298"/>
                <a:gd name="T68" fmla="*/ 84 w 3070"/>
                <a:gd name="T69" fmla="*/ 298 h 1298"/>
                <a:gd name="T70" fmla="*/ 0 w 3070"/>
                <a:gd name="T71" fmla="*/ 283 h 1298"/>
                <a:gd name="T72" fmla="*/ 168 w 3070"/>
                <a:gd name="T73" fmla="*/ 277 h 1298"/>
                <a:gd name="T74" fmla="*/ 234 w 3070"/>
                <a:gd name="T75" fmla="*/ 136 h 1298"/>
                <a:gd name="T76" fmla="*/ 237 w 3070"/>
                <a:gd name="T77" fmla="*/ 25 h 1298"/>
                <a:gd name="T78" fmla="*/ 354 w 3070"/>
                <a:gd name="T79" fmla="*/ 28 h 1298"/>
                <a:gd name="T80" fmla="*/ 435 w 3070"/>
                <a:gd name="T81" fmla="*/ 100 h 1298"/>
                <a:gd name="T82" fmla="*/ 438 w 3070"/>
                <a:gd name="T83" fmla="*/ 238 h 1298"/>
                <a:gd name="T84" fmla="*/ 585 w 3070"/>
                <a:gd name="T85" fmla="*/ 289 h 1298"/>
                <a:gd name="T86" fmla="*/ 744 w 3070"/>
                <a:gd name="T87" fmla="*/ 289 h 1298"/>
                <a:gd name="T88" fmla="*/ 969 w 3070"/>
                <a:gd name="T89" fmla="*/ 193 h 1298"/>
                <a:gd name="T90" fmla="*/ 975 w 3070"/>
                <a:gd name="T91" fmla="*/ 25 h 1298"/>
                <a:gd name="T92" fmla="*/ 1164 w 3070"/>
                <a:gd name="T93" fmla="*/ 22 h 1298"/>
                <a:gd name="T94" fmla="*/ 1179 w 3070"/>
                <a:gd name="T95" fmla="*/ 265 h 1298"/>
                <a:gd name="T96" fmla="*/ 1275 w 3070"/>
                <a:gd name="T97" fmla="*/ 268 h 1298"/>
                <a:gd name="T98" fmla="*/ 1578 w 3070"/>
                <a:gd name="T99" fmla="*/ 271 h 1298"/>
                <a:gd name="T100" fmla="*/ 1698 w 3070"/>
                <a:gd name="T101" fmla="*/ 166 h 1298"/>
                <a:gd name="T102" fmla="*/ 1701 w 3070"/>
                <a:gd name="T103" fmla="*/ 22 h 1298"/>
                <a:gd name="T104" fmla="*/ 1899 w 3070"/>
                <a:gd name="T105" fmla="*/ 160 h 1298"/>
                <a:gd name="T106" fmla="*/ 1983 w 3070"/>
                <a:gd name="T107" fmla="*/ 271 h 1298"/>
                <a:gd name="T108" fmla="*/ 2166 w 3070"/>
                <a:gd name="T109" fmla="*/ 271 h 1298"/>
                <a:gd name="T110" fmla="*/ 2343 w 3070"/>
                <a:gd name="T111" fmla="*/ 268 h 1298"/>
                <a:gd name="T112" fmla="*/ 2541 w 3070"/>
                <a:gd name="T113" fmla="*/ 145 h 1298"/>
                <a:gd name="T114" fmla="*/ 2634 w 3070"/>
                <a:gd name="T115" fmla="*/ 1 h 1298"/>
                <a:gd name="T116" fmla="*/ 2754 w 3070"/>
                <a:gd name="T117" fmla="*/ 250 h 1298"/>
                <a:gd name="T118" fmla="*/ 2874 w 3070"/>
                <a:gd name="T119" fmla="*/ 247 h 1298"/>
                <a:gd name="T120" fmla="*/ 3060 w 3070"/>
                <a:gd name="T121" fmla="*/ 238 h 1298"/>
                <a:gd name="T122" fmla="*/ 3015 w 3070"/>
                <a:gd name="T123" fmla="*/ 1291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0" h="1298">
                  <a:moveTo>
                    <a:pt x="3015" y="331"/>
                  </a:moveTo>
                  <a:cubicBezTo>
                    <a:pt x="3024" y="325"/>
                    <a:pt x="3011" y="319"/>
                    <a:pt x="3015" y="310"/>
                  </a:cubicBezTo>
                  <a:cubicBezTo>
                    <a:pt x="3024" y="289"/>
                    <a:pt x="3025" y="315"/>
                    <a:pt x="3015" y="298"/>
                  </a:cubicBezTo>
                  <a:cubicBezTo>
                    <a:pt x="3008" y="285"/>
                    <a:pt x="3021" y="265"/>
                    <a:pt x="3006" y="262"/>
                  </a:cubicBezTo>
                  <a:cubicBezTo>
                    <a:pt x="3005" y="268"/>
                    <a:pt x="3000" y="270"/>
                    <a:pt x="3000" y="277"/>
                  </a:cubicBezTo>
                  <a:cubicBezTo>
                    <a:pt x="2995" y="309"/>
                    <a:pt x="2931" y="282"/>
                    <a:pt x="2907" y="295"/>
                  </a:cubicBezTo>
                  <a:cubicBezTo>
                    <a:pt x="2841" y="295"/>
                    <a:pt x="2775" y="295"/>
                    <a:pt x="2709" y="295"/>
                  </a:cubicBezTo>
                  <a:cubicBezTo>
                    <a:pt x="2709" y="278"/>
                    <a:pt x="2709" y="261"/>
                    <a:pt x="2709" y="244"/>
                  </a:cubicBezTo>
                  <a:cubicBezTo>
                    <a:pt x="2709" y="196"/>
                    <a:pt x="2709" y="148"/>
                    <a:pt x="2709" y="100"/>
                  </a:cubicBezTo>
                  <a:cubicBezTo>
                    <a:pt x="2707" y="83"/>
                    <a:pt x="2713" y="58"/>
                    <a:pt x="2706" y="46"/>
                  </a:cubicBezTo>
                  <a:cubicBezTo>
                    <a:pt x="2706" y="44"/>
                    <a:pt x="2706" y="42"/>
                    <a:pt x="2706" y="40"/>
                  </a:cubicBezTo>
                  <a:cubicBezTo>
                    <a:pt x="2698" y="39"/>
                    <a:pt x="2698" y="46"/>
                    <a:pt x="2697" y="52"/>
                  </a:cubicBezTo>
                  <a:cubicBezTo>
                    <a:pt x="2690" y="62"/>
                    <a:pt x="2696" y="85"/>
                    <a:pt x="2694" y="100"/>
                  </a:cubicBezTo>
                  <a:cubicBezTo>
                    <a:pt x="2694" y="112"/>
                    <a:pt x="2694" y="124"/>
                    <a:pt x="2694" y="136"/>
                  </a:cubicBezTo>
                  <a:cubicBezTo>
                    <a:pt x="2681" y="136"/>
                    <a:pt x="2668" y="136"/>
                    <a:pt x="2655" y="136"/>
                  </a:cubicBezTo>
                  <a:cubicBezTo>
                    <a:pt x="2632" y="136"/>
                    <a:pt x="2609" y="136"/>
                    <a:pt x="2586" y="136"/>
                  </a:cubicBezTo>
                  <a:cubicBezTo>
                    <a:pt x="2588" y="101"/>
                    <a:pt x="2582" y="74"/>
                    <a:pt x="2577" y="46"/>
                  </a:cubicBezTo>
                  <a:cubicBezTo>
                    <a:pt x="2591" y="46"/>
                    <a:pt x="2605" y="46"/>
                    <a:pt x="2619" y="46"/>
                  </a:cubicBezTo>
                  <a:cubicBezTo>
                    <a:pt x="2632" y="44"/>
                    <a:pt x="2653" y="50"/>
                    <a:pt x="2661" y="43"/>
                  </a:cubicBezTo>
                  <a:cubicBezTo>
                    <a:pt x="2672" y="41"/>
                    <a:pt x="2691" y="47"/>
                    <a:pt x="2697" y="40"/>
                  </a:cubicBezTo>
                  <a:cubicBezTo>
                    <a:pt x="2681" y="39"/>
                    <a:pt x="2666" y="37"/>
                    <a:pt x="2652" y="34"/>
                  </a:cubicBezTo>
                  <a:cubicBezTo>
                    <a:pt x="2649" y="29"/>
                    <a:pt x="2625" y="29"/>
                    <a:pt x="2622" y="34"/>
                  </a:cubicBezTo>
                  <a:cubicBezTo>
                    <a:pt x="2616" y="34"/>
                    <a:pt x="2610" y="34"/>
                    <a:pt x="2604" y="34"/>
                  </a:cubicBezTo>
                  <a:cubicBezTo>
                    <a:pt x="2592" y="36"/>
                    <a:pt x="2572" y="30"/>
                    <a:pt x="2565" y="37"/>
                  </a:cubicBezTo>
                  <a:cubicBezTo>
                    <a:pt x="2563" y="48"/>
                    <a:pt x="2577" y="49"/>
                    <a:pt x="2568" y="58"/>
                  </a:cubicBezTo>
                  <a:cubicBezTo>
                    <a:pt x="2563" y="66"/>
                    <a:pt x="2563" y="95"/>
                    <a:pt x="2568" y="103"/>
                  </a:cubicBezTo>
                  <a:cubicBezTo>
                    <a:pt x="2568" y="128"/>
                    <a:pt x="2568" y="153"/>
                    <a:pt x="2568" y="178"/>
                  </a:cubicBezTo>
                  <a:cubicBezTo>
                    <a:pt x="2568" y="196"/>
                    <a:pt x="2568" y="214"/>
                    <a:pt x="2568" y="232"/>
                  </a:cubicBezTo>
                  <a:cubicBezTo>
                    <a:pt x="2568" y="243"/>
                    <a:pt x="2568" y="254"/>
                    <a:pt x="2568" y="265"/>
                  </a:cubicBezTo>
                  <a:cubicBezTo>
                    <a:pt x="2568" y="276"/>
                    <a:pt x="2568" y="287"/>
                    <a:pt x="2568" y="298"/>
                  </a:cubicBezTo>
                  <a:cubicBezTo>
                    <a:pt x="2558" y="298"/>
                    <a:pt x="2548" y="298"/>
                    <a:pt x="2538" y="298"/>
                  </a:cubicBezTo>
                  <a:cubicBezTo>
                    <a:pt x="2528" y="298"/>
                    <a:pt x="2518" y="298"/>
                    <a:pt x="2508" y="298"/>
                  </a:cubicBezTo>
                  <a:cubicBezTo>
                    <a:pt x="2499" y="300"/>
                    <a:pt x="2482" y="294"/>
                    <a:pt x="2478" y="301"/>
                  </a:cubicBezTo>
                  <a:cubicBezTo>
                    <a:pt x="2459" y="301"/>
                    <a:pt x="2440" y="301"/>
                    <a:pt x="2421" y="301"/>
                  </a:cubicBezTo>
                  <a:cubicBezTo>
                    <a:pt x="2402" y="301"/>
                    <a:pt x="2383" y="301"/>
                    <a:pt x="2364" y="301"/>
                  </a:cubicBezTo>
                  <a:cubicBezTo>
                    <a:pt x="2355" y="303"/>
                    <a:pt x="2338" y="297"/>
                    <a:pt x="2334" y="304"/>
                  </a:cubicBezTo>
                  <a:cubicBezTo>
                    <a:pt x="2325" y="304"/>
                    <a:pt x="2316" y="304"/>
                    <a:pt x="2307" y="304"/>
                  </a:cubicBezTo>
                  <a:cubicBezTo>
                    <a:pt x="2297" y="304"/>
                    <a:pt x="2287" y="304"/>
                    <a:pt x="2277" y="304"/>
                  </a:cubicBezTo>
                  <a:cubicBezTo>
                    <a:pt x="2268" y="306"/>
                    <a:pt x="2251" y="300"/>
                    <a:pt x="2247" y="307"/>
                  </a:cubicBezTo>
                  <a:cubicBezTo>
                    <a:pt x="2228" y="307"/>
                    <a:pt x="2209" y="307"/>
                    <a:pt x="2190" y="307"/>
                  </a:cubicBezTo>
                  <a:cubicBezTo>
                    <a:pt x="2149" y="307"/>
                    <a:pt x="2108" y="307"/>
                    <a:pt x="2067" y="307"/>
                  </a:cubicBezTo>
                  <a:cubicBezTo>
                    <a:pt x="2045" y="307"/>
                    <a:pt x="2023" y="307"/>
                    <a:pt x="2001" y="307"/>
                  </a:cubicBezTo>
                  <a:cubicBezTo>
                    <a:pt x="1979" y="307"/>
                    <a:pt x="1957" y="307"/>
                    <a:pt x="1935" y="307"/>
                  </a:cubicBezTo>
                  <a:cubicBezTo>
                    <a:pt x="1919" y="300"/>
                    <a:pt x="1890" y="306"/>
                    <a:pt x="1869" y="304"/>
                  </a:cubicBezTo>
                  <a:cubicBezTo>
                    <a:pt x="1869" y="296"/>
                    <a:pt x="1869" y="288"/>
                    <a:pt x="1869" y="280"/>
                  </a:cubicBezTo>
                  <a:cubicBezTo>
                    <a:pt x="1876" y="244"/>
                    <a:pt x="1870" y="195"/>
                    <a:pt x="1872" y="154"/>
                  </a:cubicBezTo>
                  <a:cubicBezTo>
                    <a:pt x="1870" y="123"/>
                    <a:pt x="1876" y="84"/>
                    <a:pt x="1869" y="58"/>
                  </a:cubicBezTo>
                  <a:cubicBezTo>
                    <a:pt x="1869" y="53"/>
                    <a:pt x="1867" y="50"/>
                    <a:pt x="1863" y="49"/>
                  </a:cubicBezTo>
                  <a:cubicBezTo>
                    <a:pt x="1859" y="48"/>
                    <a:pt x="1857" y="45"/>
                    <a:pt x="1851" y="46"/>
                  </a:cubicBezTo>
                  <a:cubicBezTo>
                    <a:pt x="1839" y="47"/>
                    <a:pt x="1834" y="41"/>
                    <a:pt x="1821" y="43"/>
                  </a:cubicBezTo>
                  <a:cubicBezTo>
                    <a:pt x="1810" y="38"/>
                    <a:pt x="1778" y="38"/>
                    <a:pt x="1767" y="43"/>
                  </a:cubicBezTo>
                  <a:cubicBezTo>
                    <a:pt x="1754" y="43"/>
                    <a:pt x="1741" y="43"/>
                    <a:pt x="1728" y="43"/>
                  </a:cubicBezTo>
                  <a:cubicBezTo>
                    <a:pt x="1727" y="59"/>
                    <a:pt x="1736" y="52"/>
                    <a:pt x="1731" y="67"/>
                  </a:cubicBezTo>
                  <a:cubicBezTo>
                    <a:pt x="1726" y="75"/>
                    <a:pt x="1726" y="104"/>
                    <a:pt x="1731" y="112"/>
                  </a:cubicBezTo>
                  <a:cubicBezTo>
                    <a:pt x="1731" y="147"/>
                    <a:pt x="1731" y="182"/>
                    <a:pt x="1731" y="217"/>
                  </a:cubicBezTo>
                  <a:cubicBezTo>
                    <a:pt x="1733" y="244"/>
                    <a:pt x="1727" y="279"/>
                    <a:pt x="1734" y="301"/>
                  </a:cubicBezTo>
                  <a:cubicBezTo>
                    <a:pt x="1734" y="305"/>
                    <a:pt x="1734" y="309"/>
                    <a:pt x="1734" y="313"/>
                  </a:cubicBezTo>
                  <a:cubicBezTo>
                    <a:pt x="1730" y="313"/>
                    <a:pt x="1726" y="313"/>
                    <a:pt x="1722" y="313"/>
                  </a:cubicBezTo>
                  <a:cubicBezTo>
                    <a:pt x="1683" y="313"/>
                    <a:pt x="1644" y="313"/>
                    <a:pt x="1605" y="313"/>
                  </a:cubicBezTo>
                  <a:cubicBezTo>
                    <a:pt x="1487" y="288"/>
                    <a:pt x="1351" y="322"/>
                    <a:pt x="1224" y="304"/>
                  </a:cubicBezTo>
                  <a:cubicBezTo>
                    <a:pt x="1217" y="297"/>
                    <a:pt x="1197" y="303"/>
                    <a:pt x="1185" y="301"/>
                  </a:cubicBezTo>
                  <a:cubicBezTo>
                    <a:pt x="1170" y="299"/>
                    <a:pt x="1147" y="305"/>
                    <a:pt x="1137" y="298"/>
                  </a:cubicBezTo>
                  <a:cubicBezTo>
                    <a:pt x="1137" y="278"/>
                    <a:pt x="1137" y="258"/>
                    <a:pt x="1137" y="238"/>
                  </a:cubicBezTo>
                  <a:cubicBezTo>
                    <a:pt x="1144" y="199"/>
                    <a:pt x="1138" y="147"/>
                    <a:pt x="1140" y="103"/>
                  </a:cubicBezTo>
                  <a:cubicBezTo>
                    <a:pt x="1138" y="90"/>
                    <a:pt x="1144" y="69"/>
                    <a:pt x="1137" y="61"/>
                  </a:cubicBezTo>
                  <a:cubicBezTo>
                    <a:pt x="1137" y="56"/>
                    <a:pt x="1135" y="53"/>
                    <a:pt x="1131" y="52"/>
                  </a:cubicBezTo>
                  <a:cubicBezTo>
                    <a:pt x="1122" y="62"/>
                    <a:pt x="1126" y="85"/>
                    <a:pt x="1125" y="103"/>
                  </a:cubicBezTo>
                  <a:cubicBezTo>
                    <a:pt x="1125" y="113"/>
                    <a:pt x="1125" y="123"/>
                    <a:pt x="1125" y="133"/>
                  </a:cubicBezTo>
                  <a:cubicBezTo>
                    <a:pt x="1103" y="133"/>
                    <a:pt x="1081" y="133"/>
                    <a:pt x="1059" y="133"/>
                  </a:cubicBezTo>
                  <a:cubicBezTo>
                    <a:pt x="1051" y="126"/>
                    <a:pt x="1030" y="132"/>
                    <a:pt x="1017" y="130"/>
                  </a:cubicBezTo>
                  <a:cubicBezTo>
                    <a:pt x="1015" y="120"/>
                    <a:pt x="1021" y="102"/>
                    <a:pt x="1014" y="97"/>
                  </a:cubicBezTo>
                  <a:cubicBezTo>
                    <a:pt x="1014" y="82"/>
                    <a:pt x="1008" y="73"/>
                    <a:pt x="1008" y="58"/>
                  </a:cubicBezTo>
                  <a:cubicBezTo>
                    <a:pt x="1019" y="56"/>
                    <a:pt x="1038" y="62"/>
                    <a:pt x="1044" y="55"/>
                  </a:cubicBezTo>
                  <a:cubicBezTo>
                    <a:pt x="1055" y="55"/>
                    <a:pt x="1066" y="55"/>
                    <a:pt x="1077" y="55"/>
                  </a:cubicBezTo>
                  <a:cubicBezTo>
                    <a:pt x="1088" y="53"/>
                    <a:pt x="1107" y="59"/>
                    <a:pt x="1113" y="52"/>
                  </a:cubicBezTo>
                  <a:cubicBezTo>
                    <a:pt x="1140" y="52"/>
                    <a:pt x="1100" y="45"/>
                    <a:pt x="1089" y="46"/>
                  </a:cubicBezTo>
                  <a:cubicBezTo>
                    <a:pt x="1078" y="41"/>
                    <a:pt x="1046" y="41"/>
                    <a:pt x="1035" y="46"/>
                  </a:cubicBezTo>
                  <a:cubicBezTo>
                    <a:pt x="1022" y="46"/>
                    <a:pt x="1009" y="46"/>
                    <a:pt x="996" y="46"/>
                  </a:cubicBezTo>
                  <a:cubicBezTo>
                    <a:pt x="998" y="59"/>
                    <a:pt x="1004" y="56"/>
                    <a:pt x="999" y="70"/>
                  </a:cubicBezTo>
                  <a:cubicBezTo>
                    <a:pt x="992" y="75"/>
                    <a:pt x="998" y="93"/>
                    <a:pt x="996" y="103"/>
                  </a:cubicBezTo>
                  <a:cubicBezTo>
                    <a:pt x="998" y="121"/>
                    <a:pt x="992" y="147"/>
                    <a:pt x="999" y="160"/>
                  </a:cubicBezTo>
                  <a:cubicBezTo>
                    <a:pt x="999" y="177"/>
                    <a:pt x="999" y="194"/>
                    <a:pt x="999" y="211"/>
                  </a:cubicBezTo>
                  <a:cubicBezTo>
                    <a:pt x="999" y="225"/>
                    <a:pt x="999" y="239"/>
                    <a:pt x="999" y="253"/>
                  </a:cubicBezTo>
                  <a:cubicBezTo>
                    <a:pt x="999" y="269"/>
                    <a:pt x="999" y="285"/>
                    <a:pt x="999" y="301"/>
                  </a:cubicBezTo>
                  <a:cubicBezTo>
                    <a:pt x="985" y="301"/>
                    <a:pt x="971" y="301"/>
                    <a:pt x="957" y="301"/>
                  </a:cubicBezTo>
                  <a:cubicBezTo>
                    <a:pt x="949" y="294"/>
                    <a:pt x="928" y="300"/>
                    <a:pt x="915" y="298"/>
                  </a:cubicBezTo>
                  <a:cubicBezTo>
                    <a:pt x="898" y="296"/>
                    <a:pt x="888" y="301"/>
                    <a:pt x="873" y="301"/>
                  </a:cubicBezTo>
                  <a:cubicBezTo>
                    <a:pt x="803" y="301"/>
                    <a:pt x="733" y="301"/>
                    <a:pt x="663" y="301"/>
                  </a:cubicBezTo>
                  <a:cubicBezTo>
                    <a:pt x="600" y="301"/>
                    <a:pt x="537" y="301"/>
                    <a:pt x="474" y="301"/>
                  </a:cubicBezTo>
                  <a:cubicBezTo>
                    <a:pt x="451" y="303"/>
                    <a:pt x="435" y="298"/>
                    <a:pt x="414" y="298"/>
                  </a:cubicBezTo>
                  <a:cubicBezTo>
                    <a:pt x="397" y="294"/>
                    <a:pt x="408" y="262"/>
                    <a:pt x="405" y="244"/>
                  </a:cubicBezTo>
                  <a:cubicBezTo>
                    <a:pt x="405" y="219"/>
                    <a:pt x="405" y="194"/>
                    <a:pt x="405" y="169"/>
                  </a:cubicBezTo>
                  <a:cubicBezTo>
                    <a:pt x="404" y="130"/>
                    <a:pt x="408" y="86"/>
                    <a:pt x="402" y="52"/>
                  </a:cubicBezTo>
                  <a:cubicBezTo>
                    <a:pt x="369" y="51"/>
                    <a:pt x="343" y="43"/>
                    <a:pt x="306" y="46"/>
                  </a:cubicBezTo>
                  <a:cubicBezTo>
                    <a:pt x="293" y="48"/>
                    <a:pt x="272" y="42"/>
                    <a:pt x="264" y="49"/>
                  </a:cubicBezTo>
                  <a:cubicBezTo>
                    <a:pt x="263" y="49"/>
                    <a:pt x="262" y="49"/>
                    <a:pt x="261" y="49"/>
                  </a:cubicBezTo>
                  <a:cubicBezTo>
                    <a:pt x="257" y="60"/>
                    <a:pt x="269" y="55"/>
                    <a:pt x="267" y="64"/>
                  </a:cubicBezTo>
                  <a:cubicBezTo>
                    <a:pt x="260" y="88"/>
                    <a:pt x="266" y="125"/>
                    <a:pt x="264" y="154"/>
                  </a:cubicBezTo>
                  <a:cubicBezTo>
                    <a:pt x="264" y="173"/>
                    <a:pt x="264" y="192"/>
                    <a:pt x="264" y="211"/>
                  </a:cubicBezTo>
                  <a:cubicBezTo>
                    <a:pt x="266" y="226"/>
                    <a:pt x="260" y="249"/>
                    <a:pt x="267" y="259"/>
                  </a:cubicBezTo>
                  <a:cubicBezTo>
                    <a:pt x="265" y="271"/>
                    <a:pt x="271" y="291"/>
                    <a:pt x="264" y="298"/>
                  </a:cubicBezTo>
                  <a:cubicBezTo>
                    <a:pt x="246" y="300"/>
                    <a:pt x="236" y="294"/>
                    <a:pt x="219" y="295"/>
                  </a:cubicBezTo>
                  <a:cubicBezTo>
                    <a:pt x="215" y="290"/>
                    <a:pt x="190" y="290"/>
                    <a:pt x="186" y="295"/>
                  </a:cubicBezTo>
                  <a:cubicBezTo>
                    <a:pt x="169" y="295"/>
                    <a:pt x="152" y="295"/>
                    <a:pt x="135" y="295"/>
                  </a:cubicBezTo>
                  <a:cubicBezTo>
                    <a:pt x="119" y="297"/>
                    <a:pt x="95" y="291"/>
                    <a:pt x="84" y="298"/>
                  </a:cubicBezTo>
                  <a:cubicBezTo>
                    <a:pt x="63" y="305"/>
                    <a:pt x="25" y="288"/>
                    <a:pt x="30" y="298"/>
                  </a:cubicBezTo>
                  <a:cubicBezTo>
                    <a:pt x="20" y="298"/>
                    <a:pt x="10" y="298"/>
                    <a:pt x="0" y="298"/>
                  </a:cubicBezTo>
                  <a:cubicBezTo>
                    <a:pt x="0" y="293"/>
                    <a:pt x="0" y="288"/>
                    <a:pt x="0" y="283"/>
                  </a:cubicBezTo>
                  <a:cubicBezTo>
                    <a:pt x="16" y="281"/>
                    <a:pt x="40" y="287"/>
                    <a:pt x="51" y="280"/>
                  </a:cubicBezTo>
                  <a:cubicBezTo>
                    <a:pt x="76" y="282"/>
                    <a:pt x="95" y="278"/>
                    <a:pt x="117" y="277"/>
                  </a:cubicBezTo>
                  <a:cubicBezTo>
                    <a:pt x="134" y="277"/>
                    <a:pt x="151" y="277"/>
                    <a:pt x="168" y="277"/>
                  </a:cubicBezTo>
                  <a:cubicBezTo>
                    <a:pt x="189" y="277"/>
                    <a:pt x="212" y="279"/>
                    <a:pt x="228" y="274"/>
                  </a:cubicBezTo>
                  <a:cubicBezTo>
                    <a:pt x="227" y="245"/>
                    <a:pt x="232" y="204"/>
                    <a:pt x="231" y="166"/>
                  </a:cubicBezTo>
                  <a:cubicBezTo>
                    <a:pt x="238" y="162"/>
                    <a:pt x="232" y="145"/>
                    <a:pt x="234" y="136"/>
                  </a:cubicBezTo>
                  <a:cubicBezTo>
                    <a:pt x="234" y="124"/>
                    <a:pt x="234" y="112"/>
                    <a:pt x="234" y="100"/>
                  </a:cubicBezTo>
                  <a:cubicBezTo>
                    <a:pt x="241" y="91"/>
                    <a:pt x="235" y="69"/>
                    <a:pt x="237" y="55"/>
                  </a:cubicBezTo>
                  <a:cubicBezTo>
                    <a:pt x="237" y="45"/>
                    <a:pt x="237" y="35"/>
                    <a:pt x="237" y="25"/>
                  </a:cubicBezTo>
                  <a:cubicBezTo>
                    <a:pt x="250" y="25"/>
                    <a:pt x="263" y="25"/>
                    <a:pt x="276" y="25"/>
                  </a:cubicBezTo>
                  <a:cubicBezTo>
                    <a:pt x="289" y="25"/>
                    <a:pt x="302" y="25"/>
                    <a:pt x="315" y="25"/>
                  </a:cubicBezTo>
                  <a:cubicBezTo>
                    <a:pt x="322" y="32"/>
                    <a:pt x="342" y="26"/>
                    <a:pt x="354" y="28"/>
                  </a:cubicBezTo>
                  <a:cubicBezTo>
                    <a:pt x="367" y="28"/>
                    <a:pt x="380" y="28"/>
                    <a:pt x="393" y="28"/>
                  </a:cubicBezTo>
                  <a:cubicBezTo>
                    <a:pt x="400" y="35"/>
                    <a:pt x="420" y="29"/>
                    <a:pt x="432" y="31"/>
                  </a:cubicBezTo>
                  <a:cubicBezTo>
                    <a:pt x="430" y="57"/>
                    <a:pt x="436" y="75"/>
                    <a:pt x="435" y="100"/>
                  </a:cubicBezTo>
                  <a:cubicBezTo>
                    <a:pt x="437" y="114"/>
                    <a:pt x="431" y="136"/>
                    <a:pt x="438" y="145"/>
                  </a:cubicBezTo>
                  <a:cubicBezTo>
                    <a:pt x="438" y="163"/>
                    <a:pt x="438" y="181"/>
                    <a:pt x="438" y="199"/>
                  </a:cubicBezTo>
                  <a:cubicBezTo>
                    <a:pt x="438" y="212"/>
                    <a:pt x="438" y="225"/>
                    <a:pt x="438" y="238"/>
                  </a:cubicBezTo>
                  <a:cubicBezTo>
                    <a:pt x="437" y="249"/>
                    <a:pt x="441" y="265"/>
                    <a:pt x="435" y="271"/>
                  </a:cubicBezTo>
                  <a:cubicBezTo>
                    <a:pt x="438" y="271"/>
                    <a:pt x="440" y="270"/>
                    <a:pt x="441" y="268"/>
                  </a:cubicBezTo>
                  <a:cubicBezTo>
                    <a:pt x="493" y="271"/>
                    <a:pt x="528" y="291"/>
                    <a:pt x="585" y="289"/>
                  </a:cubicBezTo>
                  <a:cubicBezTo>
                    <a:pt x="611" y="296"/>
                    <a:pt x="650" y="290"/>
                    <a:pt x="681" y="292"/>
                  </a:cubicBezTo>
                  <a:cubicBezTo>
                    <a:pt x="690" y="290"/>
                    <a:pt x="707" y="296"/>
                    <a:pt x="711" y="289"/>
                  </a:cubicBezTo>
                  <a:cubicBezTo>
                    <a:pt x="722" y="289"/>
                    <a:pt x="733" y="289"/>
                    <a:pt x="744" y="289"/>
                  </a:cubicBezTo>
                  <a:cubicBezTo>
                    <a:pt x="761" y="287"/>
                    <a:pt x="786" y="293"/>
                    <a:pt x="798" y="286"/>
                  </a:cubicBezTo>
                  <a:cubicBezTo>
                    <a:pt x="858" y="286"/>
                    <a:pt x="907" y="275"/>
                    <a:pt x="960" y="268"/>
                  </a:cubicBezTo>
                  <a:cubicBezTo>
                    <a:pt x="965" y="245"/>
                    <a:pt x="970" y="222"/>
                    <a:pt x="969" y="193"/>
                  </a:cubicBezTo>
                  <a:cubicBezTo>
                    <a:pt x="976" y="189"/>
                    <a:pt x="970" y="172"/>
                    <a:pt x="972" y="163"/>
                  </a:cubicBezTo>
                  <a:cubicBezTo>
                    <a:pt x="972" y="138"/>
                    <a:pt x="972" y="113"/>
                    <a:pt x="972" y="88"/>
                  </a:cubicBezTo>
                  <a:cubicBezTo>
                    <a:pt x="979" y="73"/>
                    <a:pt x="973" y="45"/>
                    <a:pt x="975" y="25"/>
                  </a:cubicBezTo>
                  <a:cubicBezTo>
                    <a:pt x="999" y="27"/>
                    <a:pt x="1015" y="21"/>
                    <a:pt x="1038" y="22"/>
                  </a:cubicBezTo>
                  <a:cubicBezTo>
                    <a:pt x="1063" y="22"/>
                    <a:pt x="1088" y="22"/>
                    <a:pt x="1113" y="22"/>
                  </a:cubicBezTo>
                  <a:cubicBezTo>
                    <a:pt x="1130" y="22"/>
                    <a:pt x="1147" y="22"/>
                    <a:pt x="1164" y="22"/>
                  </a:cubicBezTo>
                  <a:cubicBezTo>
                    <a:pt x="1163" y="59"/>
                    <a:pt x="1170" y="88"/>
                    <a:pt x="1170" y="124"/>
                  </a:cubicBezTo>
                  <a:cubicBezTo>
                    <a:pt x="1172" y="134"/>
                    <a:pt x="1166" y="152"/>
                    <a:pt x="1173" y="157"/>
                  </a:cubicBezTo>
                  <a:cubicBezTo>
                    <a:pt x="1171" y="197"/>
                    <a:pt x="1178" y="228"/>
                    <a:pt x="1179" y="265"/>
                  </a:cubicBezTo>
                  <a:cubicBezTo>
                    <a:pt x="1187" y="265"/>
                    <a:pt x="1195" y="265"/>
                    <a:pt x="1203" y="265"/>
                  </a:cubicBezTo>
                  <a:cubicBezTo>
                    <a:pt x="1207" y="272"/>
                    <a:pt x="1224" y="266"/>
                    <a:pt x="1233" y="268"/>
                  </a:cubicBezTo>
                  <a:cubicBezTo>
                    <a:pt x="1247" y="268"/>
                    <a:pt x="1261" y="268"/>
                    <a:pt x="1275" y="268"/>
                  </a:cubicBezTo>
                  <a:cubicBezTo>
                    <a:pt x="1285" y="268"/>
                    <a:pt x="1295" y="268"/>
                    <a:pt x="1305" y="268"/>
                  </a:cubicBezTo>
                  <a:cubicBezTo>
                    <a:pt x="1347" y="268"/>
                    <a:pt x="1389" y="268"/>
                    <a:pt x="1431" y="268"/>
                  </a:cubicBezTo>
                  <a:cubicBezTo>
                    <a:pt x="1474" y="275"/>
                    <a:pt x="1530" y="269"/>
                    <a:pt x="1578" y="271"/>
                  </a:cubicBezTo>
                  <a:cubicBezTo>
                    <a:pt x="1619" y="274"/>
                    <a:pt x="1659" y="278"/>
                    <a:pt x="1701" y="280"/>
                  </a:cubicBezTo>
                  <a:cubicBezTo>
                    <a:pt x="1701" y="259"/>
                    <a:pt x="1701" y="238"/>
                    <a:pt x="1701" y="217"/>
                  </a:cubicBezTo>
                  <a:cubicBezTo>
                    <a:pt x="1699" y="201"/>
                    <a:pt x="1705" y="177"/>
                    <a:pt x="1698" y="166"/>
                  </a:cubicBezTo>
                  <a:cubicBezTo>
                    <a:pt x="1700" y="130"/>
                    <a:pt x="1694" y="102"/>
                    <a:pt x="1695" y="67"/>
                  </a:cubicBezTo>
                  <a:cubicBezTo>
                    <a:pt x="1695" y="55"/>
                    <a:pt x="1695" y="43"/>
                    <a:pt x="1695" y="31"/>
                  </a:cubicBezTo>
                  <a:cubicBezTo>
                    <a:pt x="1695" y="26"/>
                    <a:pt x="1695" y="21"/>
                    <a:pt x="1701" y="22"/>
                  </a:cubicBezTo>
                  <a:cubicBezTo>
                    <a:pt x="1720" y="20"/>
                    <a:pt x="1747" y="26"/>
                    <a:pt x="1761" y="19"/>
                  </a:cubicBezTo>
                  <a:cubicBezTo>
                    <a:pt x="1805" y="19"/>
                    <a:pt x="1849" y="19"/>
                    <a:pt x="1893" y="19"/>
                  </a:cubicBezTo>
                  <a:cubicBezTo>
                    <a:pt x="1891" y="70"/>
                    <a:pt x="1896" y="114"/>
                    <a:pt x="1899" y="160"/>
                  </a:cubicBezTo>
                  <a:cubicBezTo>
                    <a:pt x="1901" y="173"/>
                    <a:pt x="1895" y="194"/>
                    <a:pt x="1902" y="202"/>
                  </a:cubicBezTo>
                  <a:cubicBezTo>
                    <a:pt x="1904" y="221"/>
                    <a:pt x="1899" y="247"/>
                    <a:pt x="1905" y="262"/>
                  </a:cubicBezTo>
                  <a:cubicBezTo>
                    <a:pt x="1928" y="268"/>
                    <a:pt x="1959" y="266"/>
                    <a:pt x="1983" y="271"/>
                  </a:cubicBezTo>
                  <a:cubicBezTo>
                    <a:pt x="1998" y="278"/>
                    <a:pt x="2026" y="272"/>
                    <a:pt x="2046" y="274"/>
                  </a:cubicBezTo>
                  <a:cubicBezTo>
                    <a:pt x="2065" y="272"/>
                    <a:pt x="2092" y="278"/>
                    <a:pt x="2106" y="271"/>
                  </a:cubicBezTo>
                  <a:cubicBezTo>
                    <a:pt x="2126" y="271"/>
                    <a:pt x="2146" y="271"/>
                    <a:pt x="2166" y="271"/>
                  </a:cubicBezTo>
                  <a:cubicBezTo>
                    <a:pt x="2186" y="271"/>
                    <a:pt x="2206" y="271"/>
                    <a:pt x="2226" y="271"/>
                  </a:cubicBezTo>
                  <a:cubicBezTo>
                    <a:pt x="2245" y="271"/>
                    <a:pt x="2264" y="271"/>
                    <a:pt x="2283" y="271"/>
                  </a:cubicBezTo>
                  <a:cubicBezTo>
                    <a:pt x="2302" y="269"/>
                    <a:pt x="2329" y="275"/>
                    <a:pt x="2343" y="268"/>
                  </a:cubicBezTo>
                  <a:cubicBezTo>
                    <a:pt x="2418" y="271"/>
                    <a:pt x="2478" y="259"/>
                    <a:pt x="2544" y="253"/>
                  </a:cubicBezTo>
                  <a:cubicBezTo>
                    <a:pt x="2544" y="229"/>
                    <a:pt x="2544" y="205"/>
                    <a:pt x="2544" y="181"/>
                  </a:cubicBezTo>
                  <a:cubicBezTo>
                    <a:pt x="2542" y="170"/>
                    <a:pt x="2548" y="151"/>
                    <a:pt x="2541" y="145"/>
                  </a:cubicBezTo>
                  <a:cubicBezTo>
                    <a:pt x="2542" y="94"/>
                    <a:pt x="2535" y="51"/>
                    <a:pt x="2532" y="4"/>
                  </a:cubicBezTo>
                  <a:cubicBezTo>
                    <a:pt x="2549" y="4"/>
                    <a:pt x="2566" y="4"/>
                    <a:pt x="2583" y="4"/>
                  </a:cubicBezTo>
                  <a:cubicBezTo>
                    <a:pt x="2599" y="2"/>
                    <a:pt x="2623" y="8"/>
                    <a:pt x="2634" y="1"/>
                  </a:cubicBezTo>
                  <a:cubicBezTo>
                    <a:pt x="2672" y="0"/>
                    <a:pt x="2707" y="2"/>
                    <a:pt x="2739" y="7"/>
                  </a:cubicBezTo>
                  <a:cubicBezTo>
                    <a:pt x="2744" y="61"/>
                    <a:pt x="2749" y="115"/>
                    <a:pt x="2751" y="172"/>
                  </a:cubicBezTo>
                  <a:cubicBezTo>
                    <a:pt x="2753" y="197"/>
                    <a:pt x="2747" y="230"/>
                    <a:pt x="2754" y="250"/>
                  </a:cubicBezTo>
                  <a:cubicBezTo>
                    <a:pt x="2772" y="250"/>
                    <a:pt x="2790" y="250"/>
                    <a:pt x="2808" y="250"/>
                  </a:cubicBezTo>
                  <a:cubicBezTo>
                    <a:pt x="2821" y="248"/>
                    <a:pt x="2842" y="254"/>
                    <a:pt x="2850" y="247"/>
                  </a:cubicBezTo>
                  <a:cubicBezTo>
                    <a:pt x="2858" y="247"/>
                    <a:pt x="2866" y="247"/>
                    <a:pt x="2874" y="247"/>
                  </a:cubicBezTo>
                  <a:cubicBezTo>
                    <a:pt x="2883" y="245"/>
                    <a:pt x="2900" y="251"/>
                    <a:pt x="2904" y="244"/>
                  </a:cubicBezTo>
                  <a:cubicBezTo>
                    <a:pt x="2957" y="243"/>
                    <a:pt x="3004" y="236"/>
                    <a:pt x="3054" y="232"/>
                  </a:cubicBezTo>
                  <a:cubicBezTo>
                    <a:pt x="3059" y="232"/>
                    <a:pt x="3060" y="233"/>
                    <a:pt x="3060" y="238"/>
                  </a:cubicBezTo>
                  <a:cubicBezTo>
                    <a:pt x="3070" y="402"/>
                    <a:pt x="3060" y="584"/>
                    <a:pt x="3060" y="766"/>
                  </a:cubicBezTo>
                  <a:cubicBezTo>
                    <a:pt x="3060" y="945"/>
                    <a:pt x="3060" y="1126"/>
                    <a:pt x="3060" y="1294"/>
                  </a:cubicBezTo>
                  <a:cubicBezTo>
                    <a:pt x="3046" y="1292"/>
                    <a:pt x="3024" y="1298"/>
                    <a:pt x="3015" y="1291"/>
                  </a:cubicBezTo>
                  <a:cubicBezTo>
                    <a:pt x="3015" y="971"/>
                    <a:pt x="3015" y="651"/>
                    <a:pt x="3015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0" name="Freeform 216"/>
            <p:cNvSpPr/>
            <p:nvPr/>
          </p:nvSpPr>
          <p:spPr bwMode="auto">
            <a:xfrm>
              <a:off x="3426618" y="2650331"/>
              <a:ext cx="9525" cy="125413"/>
            </a:xfrm>
            <a:custGeom>
              <a:avLst/>
              <a:gdLst>
                <a:gd name="T0" fmla="*/ 0 w 3"/>
                <a:gd name="T1" fmla="*/ 42 h 42"/>
                <a:gd name="T2" fmla="*/ 0 w 3"/>
                <a:gd name="T3" fmla="*/ 39 h 42"/>
                <a:gd name="T4" fmla="*/ 0 w 3"/>
                <a:gd name="T5" fmla="*/ 0 h 42"/>
                <a:gd name="T6" fmla="*/ 3 w 3"/>
                <a:gd name="T7" fmla="*/ 0 h 42"/>
                <a:gd name="T8" fmla="*/ 3 w 3"/>
                <a:gd name="T9" fmla="*/ 42 h 42"/>
                <a:gd name="T10" fmla="*/ 0 w 3"/>
                <a:gd name="T1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2">
                  <a:moveTo>
                    <a:pt x="0" y="42"/>
                  </a:moveTo>
                  <a:cubicBezTo>
                    <a:pt x="0" y="41"/>
                    <a:pt x="0" y="40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1" name="Freeform 217"/>
            <p:cNvSpPr/>
            <p:nvPr/>
          </p:nvSpPr>
          <p:spPr bwMode="auto">
            <a:xfrm>
              <a:off x="5645944" y="2399506"/>
              <a:ext cx="20638" cy="376238"/>
            </a:xfrm>
            <a:custGeom>
              <a:avLst/>
              <a:gdLst>
                <a:gd name="T0" fmla="*/ 0 w 7"/>
                <a:gd name="T1" fmla="*/ 126 h 126"/>
                <a:gd name="T2" fmla="*/ 0 w 7"/>
                <a:gd name="T3" fmla="*/ 0 h 126"/>
                <a:gd name="T4" fmla="*/ 3 w 7"/>
                <a:gd name="T5" fmla="*/ 0 h 126"/>
                <a:gd name="T6" fmla="*/ 0 w 7"/>
                <a:gd name="T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6">
                  <a:moveTo>
                    <a:pt x="0" y="126"/>
                  </a:moveTo>
                  <a:cubicBezTo>
                    <a:pt x="0" y="84"/>
                    <a:pt x="0" y="4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41"/>
                    <a:pt x="7" y="90"/>
                    <a:pt x="0" y="126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2" name="Freeform 219"/>
            <p:cNvSpPr/>
            <p:nvPr/>
          </p:nvSpPr>
          <p:spPr bwMode="auto">
            <a:xfrm>
              <a:off x="5279231" y="2694781"/>
              <a:ext cx="342900" cy="268288"/>
            </a:xfrm>
            <a:custGeom>
              <a:avLst/>
              <a:gdLst>
                <a:gd name="T0" fmla="*/ 114 w 115"/>
                <a:gd name="T1" fmla="*/ 0 h 90"/>
                <a:gd name="T2" fmla="*/ 114 w 115"/>
                <a:gd name="T3" fmla="*/ 90 h 90"/>
                <a:gd name="T4" fmla="*/ 0 w 115"/>
                <a:gd name="T5" fmla="*/ 90 h 90"/>
                <a:gd name="T6" fmla="*/ 0 w 115"/>
                <a:gd name="T7" fmla="*/ 9 h 90"/>
                <a:gd name="T8" fmla="*/ 3 w 115"/>
                <a:gd name="T9" fmla="*/ 6 h 90"/>
                <a:gd name="T10" fmla="*/ 111 w 115"/>
                <a:gd name="T11" fmla="*/ 0 h 90"/>
                <a:gd name="T12" fmla="*/ 114 w 115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90">
                  <a:moveTo>
                    <a:pt x="114" y="0"/>
                  </a:moveTo>
                  <a:cubicBezTo>
                    <a:pt x="115" y="35"/>
                    <a:pt x="111" y="59"/>
                    <a:pt x="114" y="90"/>
                  </a:cubicBezTo>
                  <a:cubicBezTo>
                    <a:pt x="76" y="90"/>
                    <a:pt x="38" y="90"/>
                    <a:pt x="0" y="90"/>
                  </a:cubicBezTo>
                  <a:cubicBezTo>
                    <a:pt x="2" y="60"/>
                    <a:pt x="0" y="42"/>
                    <a:pt x="0" y="9"/>
                  </a:cubicBezTo>
                  <a:cubicBezTo>
                    <a:pt x="2" y="9"/>
                    <a:pt x="4" y="9"/>
                    <a:pt x="3" y="6"/>
                  </a:cubicBezTo>
                  <a:cubicBezTo>
                    <a:pt x="42" y="7"/>
                    <a:pt x="75" y="2"/>
                    <a:pt x="111" y="0"/>
                  </a:cubicBezTo>
                  <a:cubicBezTo>
                    <a:pt x="112" y="0"/>
                    <a:pt x="113" y="0"/>
                    <a:pt x="114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3" name="Freeform 220"/>
            <p:cNvSpPr/>
            <p:nvPr/>
          </p:nvSpPr>
          <p:spPr bwMode="auto">
            <a:xfrm>
              <a:off x="7770019" y="2586831"/>
              <a:ext cx="95250" cy="209550"/>
            </a:xfrm>
            <a:custGeom>
              <a:avLst/>
              <a:gdLst>
                <a:gd name="T0" fmla="*/ 5 w 32"/>
                <a:gd name="T1" fmla="*/ 0 h 70"/>
                <a:gd name="T2" fmla="*/ 5 w 32"/>
                <a:gd name="T3" fmla="*/ 63 h 70"/>
                <a:gd name="T4" fmla="*/ 32 w 32"/>
                <a:gd name="T5" fmla="*/ 63 h 70"/>
                <a:gd name="T6" fmla="*/ 5 w 32"/>
                <a:gd name="T7" fmla="*/ 66 h 70"/>
                <a:gd name="T8" fmla="*/ 5 w 32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5" y="0"/>
                  </a:moveTo>
                  <a:cubicBezTo>
                    <a:pt x="5" y="21"/>
                    <a:pt x="5" y="42"/>
                    <a:pt x="5" y="63"/>
                  </a:cubicBezTo>
                  <a:cubicBezTo>
                    <a:pt x="14" y="63"/>
                    <a:pt x="23" y="63"/>
                    <a:pt x="32" y="63"/>
                  </a:cubicBezTo>
                  <a:cubicBezTo>
                    <a:pt x="29" y="70"/>
                    <a:pt x="13" y="6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4" name="Freeform 221"/>
            <p:cNvSpPr/>
            <p:nvPr/>
          </p:nvSpPr>
          <p:spPr bwMode="auto">
            <a:xfrm>
              <a:off x="1208881" y="2677319"/>
              <a:ext cx="50800" cy="136525"/>
            </a:xfrm>
            <a:custGeom>
              <a:avLst/>
              <a:gdLst>
                <a:gd name="T0" fmla="*/ 12 w 17"/>
                <a:gd name="T1" fmla="*/ 0 h 46"/>
                <a:gd name="T2" fmla="*/ 12 w 17"/>
                <a:gd name="T3" fmla="*/ 45 h 46"/>
                <a:gd name="T4" fmla="*/ 0 w 17"/>
                <a:gd name="T5" fmla="*/ 42 h 46"/>
                <a:gd name="T6" fmla="*/ 12 w 17"/>
                <a:gd name="T7" fmla="*/ 42 h 46"/>
                <a:gd name="T8" fmla="*/ 12 w 1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6">
                  <a:moveTo>
                    <a:pt x="12" y="0"/>
                  </a:moveTo>
                  <a:cubicBezTo>
                    <a:pt x="17" y="8"/>
                    <a:pt x="17" y="37"/>
                    <a:pt x="12" y="45"/>
                  </a:cubicBezTo>
                  <a:cubicBezTo>
                    <a:pt x="8" y="44"/>
                    <a:pt x="1" y="46"/>
                    <a:pt x="0" y="42"/>
                  </a:cubicBezTo>
                  <a:cubicBezTo>
                    <a:pt x="4" y="42"/>
                    <a:pt x="8" y="42"/>
                    <a:pt x="12" y="42"/>
                  </a:cubicBezTo>
                  <a:cubicBezTo>
                    <a:pt x="12" y="28"/>
                    <a:pt x="12" y="14"/>
                    <a:pt x="12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5" name="Freeform 223"/>
            <p:cNvSpPr/>
            <p:nvPr/>
          </p:nvSpPr>
          <p:spPr bwMode="auto">
            <a:xfrm>
              <a:off x="3096418" y="2766219"/>
              <a:ext cx="330200" cy="214313"/>
            </a:xfrm>
            <a:custGeom>
              <a:avLst/>
              <a:gdLst>
                <a:gd name="T0" fmla="*/ 0 w 111"/>
                <a:gd name="T1" fmla="*/ 27 h 72"/>
                <a:gd name="T2" fmla="*/ 0 w 111"/>
                <a:gd name="T3" fmla="*/ 0 h 72"/>
                <a:gd name="T4" fmla="*/ 3 w 111"/>
                <a:gd name="T5" fmla="*/ 0 h 72"/>
                <a:gd name="T6" fmla="*/ 39 w 111"/>
                <a:gd name="T7" fmla="*/ 0 h 72"/>
                <a:gd name="T8" fmla="*/ 75 w 111"/>
                <a:gd name="T9" fmla="*/ 0 h 72"/>
                <a:gd name="T10" fmla="*/ 111 w 111"/>
                <a:gd name="T11" fmla="*/ 3 h 72"/>
                <a:gd name="T12" fmla="*/ 111 w 111"/>
                <a:gd name="T13" fmla="*/ 36 h 72"/>
                <a:gd name="T14" fmla="*/ 111 w 111"/>
                <a:gd name="T15" fmla="*/ 69 h 72"/>
                <a:gd name="T16" fmla="*/ 69 w 111"/>
                <a:gd name="T17" fmla="*/ 72 h 72"/>
                <a:gd name="T18" fmla="*/ 3 w 111"/>
                <a:gd name="T19" fmla="*/ 72 h 72"/>
                <a:gd name="T20" fmla="*/ 0 w 111"/>
                <a:gd name="T21" fmla="*/ 2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72">
                  <a:moveTo>
                    <a:pt x="0" y="27"/>
                  </a:move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5" y="0"/>
                    <a:pt x="27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81" y="7"/>
                    <a:pt x="100" y="1"/>
                    <a:pt x="111" y="3"/>
                  </a:cubicBezTo>
                  <a:cubicBezTo>
                    <a:pt x="111" y="14"/>
                    <a:pt x="111" y="25"/>
                    <a:pt x="111" y="36"/>
                  </a:cubicBezTo>
                  <a:cubicBezTo>
                    <a:pt x="111" y="47"/>
                    <a:pt x="111" y="58"/>
                    <a:pt x="111" y="69"/>
                  </a:cubicBezTo>
                  <a:cubicBezTo>
                    <a:pt x="98" y="71"/>
                    <a:pt x="77" y="65"/>
                    <a:pt x="69" y="72"/>
                  </a:cubicBezTo>
                  <a:cubicBezTo>
                    <a:pt x="47" y="72"/>
                    <a:pt x="25" y="72"/>
                    <a:pt x="3" y="72"/>
                  </a:cubicBezTo>
                  <a:cubicBezTo>
                    <a:pt x="4" y="55"/>
                    <a:pt x="6" y="42"/>
                    <a:pt x="0" y="27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6" name="Freeform 224"/>
            <p:cNvSpPr/>
            <p:nvPr/>
          </p:nvSpPr>
          <p:spPr bwMode="auto">
            <a:xfrm>
              <a:off x="323056" y="2807494"/>
              <a:ext cx="152400" cy="33338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7" name="Freeform 225"/>
            <p:cNvSpPr/>
            <p:nvPr/>
          </p:nvSpPr>
          <p:spPr bwMode="auto">
            <a:xfrm>
              <a:off x="7730331" y="2729706"/>
              <a:ext cx="9525" cy="100013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8" name="Freeform 226"/>
            <p:cNvSpPr/>
            <p:nvPr/>
          </p:nvSpPr>
          <p:spPr bwMode="auto">
            <a:xfrm>
              <a:off x="2801143" y="2817019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9" name="Freeform 227"/>
            <p:cNvSpPr/>
            <p:nvPr/>
          </p:nvSpPr>
          <p:spPr bwMode="auto">
            <a:xfrm>
              <a:off x="5222081" y="2586831"/>
              <a:ext cx="33338" cy="250825"/>
            </a:xfrm>
            <a:custGeom>
              <a:avLst/>
              <a:gdLst>
                <a:gd name="T0" fmla="*/ 7 w 11"/>
                <a:gd name="T1" fmla="*/ 84 h 84"/>
                <a:gd name="T2" fmla="*/ 4 w 11"/>
                <a:gd name="T3" fmla="*/ 0 h 84"/>
                <a:gd name="T4" fmla="*/ 7 w 11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4">
                  <a:moveTo>
                    <a:pt x="7" y="84"/>
                  </a:moveTo>
                  <a:cubicBezTo>
                    <a:pt x="0" y="62"/>
                    <a:pt x="6" y="27"/>
                    <a:pt x="4" y="0"/>
                  </a:cubicBezTo>
                  <a:cubicBezTo>
                    <a:pt x="11" y="22"/>
                    <a:pt x="5" y="57"/>
                    <a:pt x="7" y="84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0" name="Freeform 228"/>
            <p:cNvSpPr/>
            <p:nvPr/>
          </p:nvSpPr>
          <p:spPr bwMode="auto">
            <a:xfrm>
              <a:off x="7462044" y="2817019"/>
              <a:ext cx="90488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1" name="Freeform 229"/>
            <p:cNvSpPr/>
            <p:nvPr/>
          </p:nvSpPr>
          <p:spPr bwMode="auto">
            <a:xfrm>
              <a:off x="1485106" y="2837656"/>
              <a:ext cx="563563" cy="20638"/>
            </a:xfrm>
            <a:custGeom>
              <a:avLst/>
              <a:gdLst>
                <a:gd name="T0" fmla="*/ 0 w 189"/>
                <a:gd name="T1" fmla="*/ 0 h 7"/>
                <a:gd name="T2" fmla="*/ 189 w 189"/>
                <a:gd name="T3" fmla="*/ 0 h 7"/>
                <a:gd name="T4" fmla="*/ 189 w 189"/>
                <a:gd name="T5" fmla="*/ 3 h 7"/>
                <a:gd name="T6" fmla="*/ 0 w 18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7">
                  <a:moveTo>
                    <a:pt x="0" y="0"/>
                  </a:moveTo>
                  <a:cubicBezTo>
                    <a:pt x="63" y="0"/>
                    <a:pt x="126" y="0"/>
                    <a:pt x="189" y="0"/>
                  </a:cubicBezTo>
                  <a:cubicBezTo>
                    <a:pt x="189" y="1"/>
                    <a:pt x="189" y="2"/>
                    <a:pt x="189" y="3"/>
                  </a:cubicBezTo>
                  <a:cubicBezTo>
                    <a:pt x="127" y="1"/>
                    <a:pt x="57" y="7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2" name="Freeform 230"/>
            <p:cNvSpPr/>
            <p:nvPr/>
          </p:nvSpPr>
          <p:spPr bwMode="auto">
            <a:xfrm>
              <a:off x="2048668" y="2837656"/>
              <a:ext cx="627063" cy="20638"/>
            </a:xfrm>
            <a:custGeom>
              <a:avLst/>
              <a:gdLst>
                <a:gd name="T0" fmla="*/ 0 w 210"/>
                <a:gd name="T1" fmla="*/ 0 h 7"/>
                <a:gd name="T2" fmla="*/ 210 w 210"/>
                <a:gd name="T3" fmla="*/ 0 h 7"/>
                <a:gd name="T4" fmla="*/ 0 w 210"/>
                <a:gd name="T5" fmla="*/ 3 h 7"/>
                <a:gd name="T6" fmla="*/ 0 w 2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" h="7">
                  <a:moveTo>
                    <a:pt x="0" y="0"/>
                  </a:moveTo>
                  <a:cubicBezTo>
                    <a:pt x="70" y="0"/>
                    <a:pt x="140" y="0"/>
                    <a:pt x="210" y="0"/>
                  </a:cubicBezTo>
                  <a:cubicBezTo>
                    <a:pt x="146" y="7"/>
                    <a:pt x="6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3" name="Freeform 231"/>
            <p:cNvSpPr/>
            <p:nvPr/>
          </p:nvSpPr>
          <p:spPr bwMode="auto">
            <a:xfrm>
              <a:off x="3606006" y="2826544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4" name="Freeform 232"/>
            <p:cNvSpPr/>
            <p:nvPr/>
          </p:nvSpPr>
          <p:spPr bwMode="auto">
            <a:xfrm>
              <a:off x="7122319" y="2837656"/>
              <a:ext cx="169863" cy="20638"/>
            </a:xfrm>
            <a:custGeom>
              <a:avLst/>
              <a:gdLst>
                <a:gd name="T0" fmla="*/ 0 w 57"/>
                <a:gd name="T1" fmla="*/ 0 h 7"/>
                <a:gd name="T2" fmla="*/ 57 w 57"/>
                <a:gd name="T3" fmla="*/ 0 h 7"/>
                <a:gd name="T4" fmla="*/ 0 w 57"/>
                <a:gd name="T5" fmla="*/ 3 h 7"/>
                <a:gd name="T6" fmla="*/ 0 w 5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5" name="Freeform 233"/>
            <p:cNvSpPr/>
            <p:nvPr/>
          </p:nvSpPr>
          <p:spPr bwMode="auto">
            <a:xfrm>
              <a:off x="778668" y="2840831"/>
              <a:ext cx="90488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6" name="Freeform 234"/>
            <p:cNvSpPr/>
            <p:nvPr/>
          </p:nvSpPr>
          <p:spPr bwMode="auto">
            <a:xfrm>
              <a:off x="6236494" y="2855119"/>
              <a:ext cx="366713" cy="22225"/>
            </a:xfrm>
            <a:custGeom>
              <a:avLst/>
              <a:gdLst>
                <a:gd name="T0" fmla="*/ 0 w 123"/>
                <a:gd name="T1" fmla="*/ 0 h 7"/>
                <a:gd name="T2" fmla="*/ 123 w 123"/>
                <a:gd name="T3" fmla="*/ 0 h 7"/>
                <a:gd name="T4" fmla="*/ 0 w 123"/>
                <a:gd name="T5" fmla="*/ 3 h 7"/>
                <a:gd name="T6" fmla="*/ 0 w 12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">
                  <a:moveTo>
                    <a:pt x="0" y="0"/>
                  </a:moveTo>
                  <a:cubicBezTo>
                    <a:pt x="41" y="0"/>
                    <a:pt x="82" y="0"/>
                    <a:pt x="123" y="0"/>
                  </a:cubicBezTo>
                  <a:cubicBezTo>
                    <a:pt x="88" y="7"/>
                    <a:pt x="4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7" name="Freeform 235"/>
            <p:cNvSpPr/>
            <p:nvPr/>
          </p:nvSpPr>
          <p:spPr bwMode="auto">
            <a:xfrm>
              <a:off x="232568" y="2853531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8" name="Freeform 236"/>
            <p:cNvSpPr/>
            <p:nvPr/>
          </p:nvSpPr>
          <p:spPr bwMode="auto">
            <a:xfrm>
              <a:off x="429418" y="2853531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9" name="Freeform 237"/>
            <p:cNvSpPr/>
            <p:nvPr/>
          </p:nvSpPr>
          <p:spPr bwMode="auto">
            <a:xfrm>
              <a:off x="2926556" y="2858294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0" name="Freeform 238"/>
            <p:cNvSpPr/>
            <p:nvPr/>
          </p:nvSpPr>
          <p:spPr bwMode="auto">
            <a:xfrm>
              <a:off x="1870868" y="2861469"/>
              <a:ext cx="196850" cy="20638"/>
            </a:xfrm>
            <a:custGeom>
              <a:avLst/>
              <a:gdLst>
                <a:gd name="T0" fmla="*/ 0 w 66"/>
                <a:gd name="T1" fmla="*/ 4 h 7"/>
                <a:gd name="T2" fmla="*/ 66 w 66"/>
                <a:gd name="T3" fmla="*/ 7 h 7"/>
                <a:gd name="T4" fmla="*/ 0 w 66"/>
                <a:gd name="T5" fmla="*/ 7 h 7"/>
                <a:gd name="T6" fmla="*/ 0 w 6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1" name="Freeform 239"/>
            <p:cNvSpPr/>
            <p:nvPr/>
          </p:nvSpPr>
          <p:spPr bwMode="auto">
            <a:xfrm>
              <a:off x="3463131" y="2834481"/>
              <a:ext cx="1792288" cy="119063"/>
            </a:xfrm>
            <a:custGeom>
              <a:avLst/>
              <a:gdLst>
                <a:gd name="T0" fmla="*/ 144 w 601"/>
                <a:gd name="T1" fmla="*/ 28 h 40"/>
                <a:gd name="T2" fmla="*/ 0 w 601"/>
                <a:gd name="T3" fmla="*/ 25 h 40"/>
                <a:gd name="T4" fmla="*/ 63 w 601"/>
                <a:gd name="T5" fmla="*/ 13 h 40"/>
                <a:gd name="T6" fmla="*/ 111 w 601"/>
                <a:gd name="T7" fmla="*/ 16 h 40"/>
                <a:gd name="T8" fmla="*/ 144 w 601"/>
                <a:gd name="T9" fmla="*/ 16 h 40"/>
                <a:gd name="T10" fmla="*/ 198 w 601"/>
                <a:gd name="T11" fmla="*/ 19 h 40"/>
                <a:gd name="T12" fmla="*/ 249 w 601"/>
                <a:gd name="T13" fmla="*/ 19 h 40"/>
                <a:gd name="T14" fmla="*/ 312 w 601"/>
                <a:gd name="T15" fmla="*/ 22 h 40"/>
                <a:gd name="T16" fmla="*/ 351 w 601"/>
                <a:gd name="T17" fmla="*/ 22 h 40"/>
                <a:gd name="T18" fmla="*/ 384 w 601"/>
                <a:gd name="T19" fmla="*/ 25 h 40"/>
                <a:gd name="T20" fmla="*/ 498 w 601"/>
                <a:gd name="T21" fmla="*/ 22 h 40"/>
                <a:gd name="T22" fmla="*/ 537 w 601"/>
                <a:gd name="T23" fmla="*/ 22 h 40"/>
                <a:gd name="T24" fmla="*/ 576 w 601"/>
                <a:gd name="T25" fmla="*/ 19 h 40"/>
                <a:gd name="T26" fmla="*/ 597 w 601"/>
                <a:gd name="T27" fmla="*/ 25 h 40"/>
                <a:gd name="T28" fmla="*/ 573 w 601"/>
                <a:gd name="T29" fmla="*/ 34 h 40"/>
                <a:gd name="T30" fmla="*/ 396 w 601"/>
                <a:gd name="T31" fmla="*/ 31 h 40"/>
                <a:gd name="T32" fmla="*/ 342 w 601"/>
                <a:gd name="T33" fmla="*/ 31 h 40"/>
                <a:gd name="T34" fmla="*/ 300 w 601"/>
                <a:gd name="T35" fmla="*/ 31 h 40"/>
                <a:gd name="T36" fmla="*/ 243 w 601"/>
                <a:gd name="T37" fmla="*/ 31 h 40"/>
                <a:gd name="T38" fmla="*/ 204 w 601"/>
                <a:gd name="T39" fmla="*/ 28 h 40"/>
                <a:gd name="T40" fmla="*/ 144 w 601"/>
                <a:gd name="T41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1" h="40">
                  <a:moveTo>
                    <a:pt x="144" y="28"/>
                  </a:moveTo>
                  <a:cubicBezTo>
                    <a:pt x="97" y="24"/>
                    <a:pt x="32" y="34"/>
                    <a:pt x="0" y="25"/>
                  </a:cubicBezTo>
                  <a:cubicBezTo>
                    <a:pt x="0" y="0"/>
                    <a:pt x="44" y="19"/>
                    <a:pt x="63" y="13"/>
                  </a:cubicBezTo>
                  <a:cubicBezTo>
                    <a:pt x="73" y="20"/>
                    <a:pt x="96" y="14"/>
                    <a:pt x="111" y="16"/>
                  </a:cubicBezTo>
                  <a:cubicBezTo>
                    <a:pt x="122" y="16"/>
                    <a:pt x="133" y="16"/>
                    <a:pt x="144" y="16"/>
                  </a:cubicBezTo>
                  <a:cubicBezTo>
                    <a:pt x="156" y="23"/>
                    <a:pt x="181" y="17"/>
                    <a:pt x="198" y="19"/>
                  </a:cubicBezTo>
                  <a:cubicBezTo>
                    <a:pt x="215" y="19"/>
                    <a:pt x="232" y="19"/>
                    <a:pt x="249" y="19"/>
                  </a:cubicBezTo>
                  <a:cubicBezTo>
                    <a:pt x="264" y="26"/>
                    <a:pt x="292" y="20"/>
                    <a:pt x="312" y="22"/>
                  </a:cubicBezTo>
                  <a:cubicBezTo>
                    <a:pt x="325" y="22"/>
                    <a:pt x="338" y="22"/>
                    <a:pt x="351" y="22"/>
                  </a:cubicBezTo>
                  <a:cubicBezTo>
                    <a:pt x="356" y="29"/>
                    <a:pt x="374" y="23"/>
                    <a:pt x="384" y="25"/>
                  </a:cubicBezTo>
                  <a:cubicBezTo>
                    <a:pt x="421" y="23"/>
                    <a:pt x="466" y="29"/>
                    <a:pt x="498" y="22"/>
                  </a:cubicBezTo>
                  <a:cubicBezTo>
                    <a:pt x="511" y="22"/>
                    <a:pt x="524" y="22"/>
                    <a:pt x="537" y="22"/>
                  </a:cubicBezTo>
                  <a:cubicBezTo>
                    <a:pt x="549" y="20"/>
                    <a:pt x="569" y="26"/>
                    <a:pt x="576" y="19"/>
                  </a:cubicBezTo>
                  <a:cubicBezTo>
                    <a:pt x="583" y="21"/>
                    <a:pt x="599" y="14"/>
                    <a:pt x="597" y="25"/>
                  </a:cubicBezTo>
                  <a:cubicBezTo>
                    <a:pt x="601" y="40"/>
                    <a:pt x="582" y="32"/>
                    <a:pt x="573" y="34"/>
                  </a:cubicBezTo>
                  <a:cubicBezTo>
                    <a:pt x="520" y="27"/>
                    <a:pt x="454" y="33"/>
                    <a:pt x="396" y="31"/>
                  </a:cubicBezTo>
                  <a:cubicBezTo>
                    <a:pt x="378" y="31"/>
                    <a:pt x="360" y="31"/>
                    <a:pt x="342" y="31"/>
                  </a:cubicBezTo>
                  <a:cubicBezTo>
                    <a:pt x="328" y="31"/>
                    <a:pt x="314" y="31"/>
                    <a:pt x="300" y="31"/>
                  </a:cubicBezTo>
                  <a:cubicBezTo>
                    <a:pt x="281" y="31"/>
                    <a:pt x="262" y="31"/>
                    <a:pt x="243" y="31"/>
                  </a:cubicBezTo>
                  <a:cubicBezTo>
                    <a:pt x="236" y="24"/>
                    <a:pt x="216" y="30"/>
                    <a:pt x="204" y="28"/>
                  </a:cubicBezTo>
                  <a:cubicBezTo>
                    <a:pt x="184" y="28"/>
                    <a:pt x="164" y="28"/>
                    <a:pt x="144" y="28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2" name="Freeform 240"/>
            <p:cNvSpPr/>
            <p:nvPr/>
          </p:nvSpPr>
          <p:spPr bwMode="auto">
            <a:xfrm>
              <a:off x="3650456" y="2861469"/>
              <a:ext cx="142875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3" name="Freeform 241"/>
            <p:cNvSpPr/>
            <p:nvPr/>
          </p:nvSpPr>
          <p:spPr bwMode="auto">
            <a:xfrm>
              <a:off x="7560469" y="2861469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4" name="Freeform 242"/>
            <p:cNvSpPr/>
            <p:nvPr/>
          </p:nvSpPr>
          <p:spPr bwMode="auto">
            <a:xfrm>
              <a:off x="1280318" y="2861469"/>
              <a:ext cx="1779588" cy="57150"/>
            </a:xfrm>
            <a:custGeom>
              <a:avLst/>
              <a:gdLst>
                <a:gd name="T0" fmla="*/ 264 w 597"/>
                <a:gd name="T1" fmla="*/ 7 h 19"/>
                <a:gd name="T2" fmla="*/ 330 w 597"/>
                <a:gd name="T3" fmla="*/ 7 h 19"/>
                <a:gd name="T4" fmla="*/ 396 w 597"/>
                <a:gd name="T5" fmla="*/ 10 h 19"/>
                <a:gd name="T6" fmla="*/ 468 w 597"/>
                <a:gd name="T7" fmla="*/ 7 h 19"/>
                <a:gd name="T8" fmla="*/ 552 w 597"/>
                <a:gd name="T9" fmla="*/ 4 h 19"/>
                <a:gd name="T10" fmla="*/ 597 w 597"/>
                <a:gd name="T11" fmla="*/ 4 h 19"/>
                <a:gd name="T12" fmla="*/ 597 w 597"/>
                <a:gd name="T13" fmla="*/ 19 h 19"/>
                <a:gd name="T14" fmla="*/ 555 w 597"/>
                <a:gd name="T15" fmla="*/ 19 h 19"/>
                <a:gd name="T16" fmla="*/ 513 w 597"/>
                <a:gd name="T17" fmla="*/ 19 h 19"/>
                <a:gd name="T18" fmla="*/ 387 w 597"/>
                <a:gd name="T19" fmla="*/ 16 h 19"/>
                <a:gd name="T20" fmla="*/ 288 w 597"/>
                <a:gd name="T21" fmla="*/ 16 h 19"/>
                <a:gd name="T22" fmla="*/ 222 w 597"/>
                <a:gd name="T23" fmla="*/ 13 h 19"/>
                <a:gd name="T24" fmla="*/ 162 w 597"/>
                <a:gd name="T25" fmla="*/ 13 h 19"/>
                <a:gd name="T26" fmla="*/ 69 w 597"/>
                <a:gd name="T27" fmla="*/ 13 h 19"/>
                <a:gd name="T28" fmla="*/ 33 w 597"/>
                <a:gd name="T29" fmla="*/ 13 h 19"/>
                <a:gd name="T30" fmla="*/ 0 w 597"/>
                <a:gd name="T31" fmla="*/ 10 h 19"/>
                <a:gd name="T32" fmla="*/ 0 w 597"/>
                <a:gd name="T33" fmla="*/ 1 h 19"/>
                <a:gd name="T34" fmla="*/ 66 w 597"/>
                <a:gd name="T35" fmla="*/ 4 h 19"/>
                <a:gd name="T36" fmla="*/ 132 w 597"/>
                <a:gd name="T37" fmla="*/ 7 h 19"/>
                <a:gd name="T38" fmla="*/ 198 w 597"/>
                <a:gd name="T39" fmla="*/ 7 h 19"/>
                <a:gd name="T40" fmla="*/ 264 w 597"/>
                <a:gd name="T4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7" h="19">
                  <a:moveTo>
                    <a:pt x="264" y="7"/>
                  </a:moveTo>
                  <a:cubicBezTo>
                    <a:pt x="286" y="7"/>
                    <a:pt x="308" y="7"/>
                    <a:pt x="330" y="7"/>
                  </a:cubicBezTo>
                  <a:cubicBezTo>
                    <a:pt x="346" y="14"/>
                    <a:pt x="375" y="8"/>
                    <a:pt x="396" y="10"/>
                  </a:cubicBezTo>
                  <a:cubicBezTo>
                    <a:pt x="419" y="8"/>
                    <a:pt x="450" y="14"/>
                    <a:pt x="468" y="7"/>
                  </a:cubicBezTo>
                  <a:cubicBezTo>
                    <a:pt x="493" y="3"/>
                    <a:pt x="523" y="4"/>
                    <a:pt x="552" y="4"/>
                  </a:cubicBezTo>
                  <a:cubicBezTo>
                    <a:pt x="567" y="4"/>
                    <a:pt x="582" y="4"/>
                    <a:pt x="597" y="4"/>
                  </a:cubicBezTo>
                  <a:cubicBezTo>
                    <a:pt x="597" y="9"/>
                    <a:pt x="597" y="14"/>
                    <a:pt x="597" y="19"/>
                  </a:cubicBezTo>
                  <a:cubicBezTo>
                    <a:pt x="583" y="19"/>
                    <a:pt x="569" y="19"/>
                    <a:pt x="555" y="19"/>
                  </a:cubicBezTo>
                  <a:cubicBezTo>
                    <a:pt x="541" y="19"/>
                    <a:pt x="527" y="19"/>
                    <a:pt x="513" y="19"/>
                  </a:cubicBezTo>
                  <a:cubicBezTo>
                    <a:pt x="477" y="12"/>
                    <a:pt x="428" y="18"/>
                    <a:pt x="387" y="16"/>
                  </a:cubicBezTo>
                  <a:cubicBezTo>
                    <a:pt x="354" y="16"/>
                    <a:pt x="321" y="16"/>
                    <a:pt x="288" y="16"/>
                  </a:cubicBezTo>
                  <a:cubicBezTo>
                    <a:pt x="272" y="9"/>
                    <a:pt x="243" y="15"/>
                    <a:pt x="222" y="13"/>
                  </a:cubicBezTo>
                  <a:cubicBezTo>
                    <a:pt x="202" y="13"/>
                    <a:pt x="182" y="13"/>
                    <a:pt x="162" y="13"/>
                  </a:cubicBezTo>
                  <a:cubicBezTo>
                    <a:pt x="131" y="13"/>
                    <a:pt x="100" y="13"/>
                    <a:pt x="69" y="13"/>
                  </a:cubicBezTo>
                  <a:cubicBezTo>
                    <a:pt x="57" y="13"/>
                    <a:pt x="45" y="13"/>
                    <a:pt x="33" y="13"/>
                  </a:cubicBezTo>
                  <a:cubicBezTo>
                    <a:pt x="23" y="11"/>
                    <a:pt x="5" y="17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23" y="1"/>
                    <a:pt x="47" y="0"/>
                    <a:pt x="66" y="4"/>
                  </a:cubicBezTo>
                  <a:cubicBezTo>
                    <a:pt x="82" y="11"/>
                    <a:pt x="111" y="5"/>
                    <a:pt x="132" y="7"/>
                  </a:cubicBezTo>
                  <a:cubicBezTo>
                    <a:pt x="154" y="7"/>
                    <a:pt x="176" y="7"/>
                    <a:pt x="198" y="7"/>
                  </a:cubicBezTo>
                  <a:cubicBezTo>
                    <a:pt x="220" y="7"/>
                    <a:pt x="242" y="7"/>
                    <a:pt x="264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5" name="Freeform 243"/>
            <p:cNvSpPr/>
            <p:nvPr/>
          </p:nvSpPr>
          <p:spPr bwMode="auto">
            <a:xfrm>
              <a:off x="3891756" y="2870994"/>
              <a:ext cx="161925" cy="33338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6" name="Freeform 244"/>
            <p:cNvSpPr/>
            <p:nvPr/>
          </p:nvSpPr>
          <p:spPr bwMode="auto">
            <a:xfrm>
              <a:off x="5645944" y="2877344"/>
              <a:ext cx="214313" cy="14288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7" name="Freeform 245"/>
            <p:cNvSpPr/>
            <p:nvPr/>
          </p:nvSpPr>
          <p:spPr bwMode="auto">
            <a:xfrm>
              <a:off x="7381081" y="287099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8" name="Freeform 246"/>
            <p:cNvSpPr/>
            <p:nvPr/>
          </p:nvSpPr>
          <p:spPr bwMode="auto">
            <a:xfrm>
              <a:off x="5064919" y="2878931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9" name="Freeform 247"/>
            <p:cNvSpPr/>
            <p:nvPr/>
          </p:nvSpPr>
          <p:spPr bwMode="auto">
            <a:xfrm>
              <a:off x="5645944" y="2891631"/>
              <a:ext cx="1119188" cy="44450"/>
            </a:xfrm>
            <a:custGeom>
              <a:avLst/>
              <a:gdLst>
                <a:gd name="T0" fmla="*/ 72 w 375"/>
                <a:gd name="T1" fmla="*/ 0 h 15"/>
                <a:gd name="T2" fmla="*/ 144 w 375"/>
                <a:gd name="T3" fmla="*/ 0 h 15"/>
                <a:gd name="T4" fmla="*/ 216 w 375"/>
                <a:gd name="T5" fmla="*/ 3 h 15"/>
                <a:gd name="T6" fmla="*/ 288 w 375"/>
                <a:gd name="T7" fmla="*/ 3 h 15"/>
                <a:gd name="T8" fmla="*/ 357 w 375"/>
                <a:gd name="T9" fmla="*/ 3 h 15"/>
                <a:gd name="T10" fmla="*/ 375 w 375"/>
                <a:gd name="T11" fmla="*/ 3 h 15"/>
                <a:gd name="T12" fmla="*/ 375 w 375"/>
                <a:gd name="T13" fmla="*/ 6 h 15"/>
                <a:gd name="T14" fmla="*/ 339 w 375"/>
                <a:gd name="T15" fmla="*/ 9 h 15"/>
                <a:gd name="T16" fmla="*/ 303 w 375"/>
                <a:gd name="T17" fmla="*/ 9 h 15"/>
                <a:gd name="T18" fmla="*/ 267 w 375"/>
                <a:gd name="T19" fmla="*/ 12 h 15"/>
                <a:gd name="T20" fmla="*/ 228 w 375"/>
                <a:gd name="T21" fmla="*/ 12 h 15"/>
                <a:gd name="T22" fmla="*/ 192 w 375"/>
                <a:gd name="T23" fmla="*/ 15 h 15"/>
                <a:gd name="T24" fmla="*/ 90 w 375"/>
                <a:gd name="T25" fmla="*/ 15 h 15"/>
                <a:gd name="T26" fmla="*/ 0 w 375"/>
                <a:gd name="T27" fmla="*/ 12 h 15"/>
                <a:gd name="T28" fmla="*/ 0 w 375"/>
                <a:gd name="T29" fmla="*/ 0 h 15"/>
                <a:gd name="T30" fmla="*/ 72 w 375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5" h="15">
                  <a:moveTo>
                    <a:pt x="72" y="0"/>
                  </a:moveTo>
                  <a:cubicBezTo>
                    <a:pt x="96" y="0"/>
                    <a:pt x="120" y="0"/>
                    <a:pt x="144" y="0"/>
                  </a:cubicBezTo>
                  <a:cubicBezTo>
                    <a:pt x="162" y="7"/>
                    <a:pt x="193" y="1"/>
                    <a:pt x="216" y="3"/>
                  </a:cubicBezTo>
                  <a:cubicBezTo>
                    <a:pt x="240" y="3"/>
                    <a:pt x="264" y="3"/>
                    <a:pt x="288" y="3"/>
                  </a:cubicBezTo>
                  <a:cubicBezTo>
                    <a:pt x="311" y="3"/>
                    <a:pt x="334" y="3"/>
                    <a:pt x="357" y="3"/>
                  </a:cubicBezTo>
                  <a:cubicBezTo>
                    <a:pt x="363" y="3"/>
                    <a:pt x="369" y="3"/>
                    <a:pt x="375" y="3"/>
                  </a:cubicBezTo>
                  <a:cubicBezTo>
                    <a:pt x="375" y="4"/>
                    <a:pt x="375" y="5"/>
                    <a:pt x="375" y="6"/>
                  </a:cubicBezTo>
                  <a:cubicBezTo>
                    <a:pt x="364" y="8"/>
                    <a:pt x="345" y="2"/>
                    <a:pt x="339" y="9"/>
                  </a:cubicBezTo>
                  <a:cubicBezTo>
                    <a:pt x="327" y="9"/>
                    <a:pt x="315" y="9"/>
                    <a:pt x="303" y="9"/>
                  </a:cubicBezTo>
                  <a:cubicBezTo>
                    <a:pt x="292" y="11"/>
                    <a:pt x="273" y="5"/>
                    <a:pt x="267" y="12"/>
                  </a:cubicBezTo>
                  <a:cubicBezTo>
                    <a:pt x="254" y="12"/>
                    <a:pt x="241" y="12"/>
                    <a:pt x="228" y="12"/>
                  </a:cubicBezTo>
                  <a:cubicBezTo>
                    <a:pt x="217" y="14"/>
                    <a:pt x="198" y="8"/>
                    <a:pt x="192" y="15"/>
                  </a:cubicBezTo>
                  <a:cubicBezTo>
                    <a:pt x="158" y="15"/>
                    <a:pt x="124" y="15"/>
                    <a:pt x="90" y="15"/>
                  </a:cubicBezTo>
                  <a:cubicBezTo>
                    <a:pt x="66" y="8"/>
                    <a:pt x="29" y="14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0" name="Freeform 248"/>
            <p:cNvSpPr/>
            <p:nvPr/>
          </p:nvSpPr>
          <p:spPr bwMode="auto">
            <a:xfrm>
              <a:off x="7193756" y="2878931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1" name="Freeform 249"/>
            <p:cNvSpPr/>
            <p:nvPr/>
          </p:nvSpPr>
          <p:spPr bwMode="auto">
            <a:xfrm>
              <a:off x="8139906" y="2840831"/>
              <a:ext cx="217488" cy="77788"/>
            </a:xfrm>
            <a:custGeom>
              <a:avLst/>
              <a:gdLst>
                <a:gd name="T0" fmla="*/ 73 w 73"/>
                <a:gd name="T1" fmla="*/ 8 h 26"/>
                <a:gd name="T2" fmla="*/ 4 w 73"/>
                <a:gd name="T3" fmla="*/ 11 h 26"/>
                <a:gd name="T4" fmla="*/ 28 w 73"/>
                <a:gd name="T5" fmla="*/ 20 h 26"/>
                <a:gd name="T6" fmla="*/ 1 w 73"/>
                <a:gd name="T7" fmla="*/ 14 h 26"/>
                <a:gd name="T8" fmla="*/ 73 w 73"/>
                <a:gd name="T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26">
                  <a:moveTo>
                    <a:pt x="73" y="8"/>
                  </a:moveTo>
                  <a:cubicBezTo>
                    <a:pt x="56" y="15"/>
                    <a:pt x="26" y="9"/>
                    <a:pt x="4" y="11"/>
                  </a:cubicBezTo>
                  <a:cubicBezTo>
                    <a:pt x="1" y="25"/>
                    <a:pt x="27" y="10"/>
                    <a:pt x="28" y="20"/>
                  </a:cubicBezTo>
                  <a:cubicBezTo>
                    <a:pt x="20" y="17"/>
                    <a:pt x="0" y="26"/>
                    <a:pt x="1" y="14"/>
                  </a:cubicBezTo>
                  <a:cubicBezTo>
                    <a:pt x="13" y="0"/>
                    <a:pt x="51" y="12"/>
                    <a:pt x="73" y="8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2" name="Freeform 250"/>
            <p:cNvSpPr/>
            <p:nvPr/>
          </p:nvSpPr>
          <p:spPr bwMode="auto">
            <a:xfrm>
              <a:off x="8911431" y="2855119"/>
              <a:ext cx="125413" cy="77788"/>
            </a:xfrm>
            <a:custGeom>
              <a:avLst/>
              <a:gdLst>
                <a:gd name="T0" fmla="*/ 33 w 42"/>
                <a:gd name="T1" fmla="*/ 0 h 26"/>
                <a:gd name="T2" fmla="*/ 36 w 42"/>
                <a:gd name="T3" fmla="*/ 18 h 26"/>
                <a:gd name="T4" fmla="*/ 0 w 42"/>
                <a:gd name="T5" fmla="*/ 18 h 26"/>
                <a:gd name="T6" fmla="*/ 33 w 42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6">
                  <a:moveTo>
                    <a:pt x="33" y="0"/>
                  </a:moveTo>
                  <a:cubicBezTo>
                    <a:pt x="40" y="0"/>
                    <a:pt x="34" y="13"/>
                    <a:pt x="36" y="18"/>
                  </a:cubicBezTo>
                  <a:cubicBezTo>
                    <a:pt x="24" y="18"/>
                    <a:pt x="12" y="18"/>
                    <a:pt x="0" y="18"/>
                  </a:cubicBezTo>
                  <a:cubicBezTo>
                    <a:pt x="7" y="8"/>
                    <a:pt x="42" y="26"/>
                    <a:pt x="33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3" name="Freeform 251"/>
            <p:cNvSpPr/>
            <p:nvPr/>
          </p:nvSpPr>
          <p:spPr bwMode="auto">
            <a:xfrm>
              <a:off x="6657181" y="2891631"/>
              <a:ext cx="447675" cy="36513"/>
            </a:xfrm>
            <a:custGeom>
              <a:avLst/>
              <a:gdLst>
                <a:gd name="T0" fmla="*/ 0 w 150"/>
                <a:gd name="T1" fmla="*/ 9 h 12"/>
                <a:gd name="T2" fmla="*/ 36 w 150"/>
                <a:gd name="T3" fmla="*/ 6 h 12"/>
                <a:gd name="T4" fmla="*/ 87 w 150"/>
                <a:gd name="T5" fmla="*/ 3 h 12"/>
                <a:gd name="T6" fmla="*/ 150 w 150"/>
                <a:gd name="T7" fmla="*/ 3 h 12"/>
                <a:gd name="T8" fmla="*/ 120 w 150"/>
                <a:gd name="T9" fmla="*/ 9 h 12"/>
                <a:gd name="T10" fmla="*/ 0 w 150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2">
                  <a:moveTo>
                    <a:pt x="0" y="9"/>
                  </a:moveTo>
                  <a:cubicBezTo>
                    <a:pt x="6" y="2"/>
                    <a:pt x="25" y="8"/>
                    <a:pt x="36" y="6"/>
                  </a:cubicBezTo>
                  <a:cubicBezTo>
                    <a:pt x="52" y="4"/>
                    <a:pt x="76" y="10"/>
                    <a:pt x="87" y="3"/>
                  </a:cubicBezTo>
                  <a:cubicBezTo>
                    <a:pt x="108" y="3"/>
                    <a:pt x="129" y="3"/>
                    <a:pt x="150" y="3"/>
                  </a:cubicBezTo>
                  <a:cubicBezTo>
                    <a:pt x="147" y="12"/>
                    <a:pt x="123" y="0"/>
                    <a:pt x="120" y="9"/>
                  </a:cubicBezTo>
                  <a:cubicBezTo>
                    <a:pt x="80" y="9"/>
                    <a:pt x="40" y="9"/>
                    <a:pt x="0" y="9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4" name="Freeform 252"/>
            <p:cNvSpPr/>
            <p:nvPr/>
          </p:nvSpPr>
          <p:spPr bwMode="auto">
            <a:xfrm>
              <a:off x="8697119" y="2897981"/>
              <a:ext cx="107950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5" name="Freeform 253"/>
            <p:cNvSpPr/>
            <p:nvPr/>
          </p:nvSpPr>
          <p:spPr bwMode="auto">
            <a:xfrm>
              <a:off x="913606" y="2766219"/>
              <a:ext cx="339725" cy="187325"/>
            </a:xfrm>
            <a:custGeom>
              <a:avLst/>
              <a:gdLst>
                <a:gd name="T0" fmla="*/ 111 w 114"/>
                <a:gd name="T1" fmla="*/ 15 h 63"/>
                <a:gd name="T2" fmla="*/ 114 w 114"/>
                <a:gd name="T3" fmla="*/ 63 h 63"/>
                <a:gd name="T4" fmla="*/ 111 w 114"/>
                <a:gd name="T5" fmla="*/ 63 h 63"/>
                <a:gd name="T6" fmla="*/ 0 w 114"/>
                <a:gd name="T7" fmla="*/ 54 h 63"/>
                <a:gd name="T8" fmla="*/ 0 w 114"/>
                <a:gd name="T9" fmla="*/ 0 h 63"/>
                <a:gd name="T10" fmla="*/ 99 w 114"/>
                <a:gd name="T11" fmla="*/ 12 h 63"/>
                <a:gd name="T12" fmla="*/ 111 w 114"/>
                <a:gd name="T13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63">
                  <a:moveTo>
                    <a:pt x="111" y="15"/>
                  </a:moveTo>
                  <a:cubicBezTo>
                    <a:pt x="112" y="31"/>
                    <a:pt x="108" y="52"/>
                    <a:pt x="114" y="63"/>
                  </a:cubicBezTo>
                  <a:cubicBezTo>
                    <a:pt x="113" y="63"/>
                    <a:pt x="112" y="63"/>
                    <a:pt x="111" y="63"/>
                  </a:cubicBezTo>
                  <a:cubicBezTo>
                    <a:pt x="74" y="60"/>
                    <a:pt x="41" y="5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33" y="4"/>
                    <a:pt x="62" y="12"/>
                    <a:pt x="99" y="12"/>
                  </a:cubicBezTo>
                  <a:cubicBezTo>
                    <a:pt x="100" y="16"/>
                    <a:pt x="107" y="14"/>
                    <a:pt x="111" y="15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6" name="Freeform 254"/>
            <p:cNvSpPr/>
            <p:nvPr/>
          </p:nvSpPr>
          <p:spPr bwMode="auto">
            <a:xfrm>
              <a:off x="2934493" y="2918619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7" name="Freeform 255"/>
            <p:cNvSpPr/>
            <p:nvPr/>
          </p:nvSpPr>
          <p:spPr bwMode="auto">
            <a:xfrm>
              <a:off x="6442869" y="2905919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8" name="Freeform 256"/>
            <p:cNvSpPr/>
            <p:nvPr/>
          </p:nvSpPr>
          <p:spPr bwMode="auto">
            <a:xfrm>
              <a:off x="913606" y="2924969"/>
              <a:ext cx="330200" cy="217488"/>
            </a:xfrm>
            <a:custGeom>
              <a:avLst/>
              <a:gdLst>
                <a:gd name="T0" fmla="*/ 0 w 111"/>
                <a:gd name="T1" fmla="*/ 1 h 73"/>
                <a:gd name="T2" fmla="*/ 111 w 111"/>
                <a:gd name="T3" fmla="*/ 10 h 73"/>
                <a:gd name="T4" fmla="*/ 111 w 111"/>
                <a:gd name="T5" fmla="*/ 70 h 73"/>
                <a:gd name="T6" fmla="*/ 81 w 111"/>
                <a:gd name="T7" fmla="*/ 70 h 73"/>
                <a:gd name="T8" fmla="*/ 48 w 111"/>
                <a:gd name="T9" fmla="*/ 73 h 73"/>
                <a:gd name="T10" fmla="*/ 0 w 111"/>
                <a:gd name="T11" fmla="*/ 73 h 73"/>
                <a:gd name="T12" fmla="*/ 0 w 111"/>
                <a:gd name="T13" fmla="*/ 37 h 73"/>
                <a:gd name="T14" fmla="*/ 0 w 111"/>
                <a:gd name="T15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73">
                  <a:moveTo>
                    <a:pt x="0" y="1"/>
                  </a:moveTo>
                  <a:cubicBezTo>
                    <a:pt x="41" y="0"/>
                    <a:pt x="74" y="7"/>
                    <a:pt x="111" y="10"/>
                  </a:cubicBezTo>
                  <a:cubicBezTo>
                    <a:pt x="111" y="30"/>
                    <a:pt x="111" y="50"/>
                    <a:pt x="111" y="70"/>
                  </a:cubicBezTo>
                  <a:cubicBezTo>
                    <a:pt x="101" y="70"/>
                    <a:pt x="91" y="70"/>
                    <a:pt x="81" y="70"/>
                  </a:cubicBezTo>
                  <a:cubicBezTo>
                    <a:pt x="71" y="72"/>
                    <a:pt x="53" y="66"/>
                    <a:pt x="48" y="73"/>
                  </a:cubicBezTo>
                  <a:cubicBezTo>
                    <a:pt x="32" y="73"/>
                    <a:pt x="16" y="73"/>
                    <a:pt x="0" y="73"/>
                  </a:cubicBezTo>
                  <a:cubicBezTo>
                    <a:pt x="0" y="61"/>
                    <a:pt x="0" y="49"/>
                    <a:pt x="0" y="37"/>
                  </a:cubicBezTo>
                  <a:cubicBezTo>
                    <a:pt x="0" y="25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9" name="Freeform 257"/>
            <p:cNvSpPr/>
            <p:nvPr/>
          </p:nvSpPr>
          <p:spPr bwMode="auto">
            <a:xfrm>
              <a:off x="6219031" y="2915444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0" name="Freeform 258"/>
            <p:cNvSpPr/>
            <p:nvPr/>
          </p:nvSpPr>
          <p:spPr bwMode="auto">
            <a:xfrm>
              <a:off x="7471569" y="2915444"/>
              <a:ext cx="115888" cy="33338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1" name="Freeform 259"/>
            <p:cNvSpPr/>
            <p:nvPr/>
          </p:nvSpPr>
          <p:spPr bwMode="auto">
            <a:xfrm>
              <a:off x="7014369" y="2853531"/>
              <a:ext cx="746125" cy="103188"/>
            </a:xfrm>
            <a:custGeom>
              <a:avLst/>
              <a:gdLst>
                <a:gd name="T0" fmla="*/ 213 w 250"/>
                <a:gd name="T1" fmla="*/ 7 h 35"/>
                <a:gd name="T2" fmla="*/ 243 w 250"/>
                <a:gd name="T3" fmla="*/ 22 h 35"/>
                <a:gd name="T4" fmla="*/ 192 w 250"/>
                <a:gd name="T5" fmla="*/ 28 h 35"/>
                <a:gd name="T6" fmla="*/ 153 w 250"/>
                <a:gd name="T7" fmla="*/ 25 h 35"/>
                <a:gd name="T8" fmla="*/ 108 w 250"/>
                <a:gd name="T9" fmla="*/ 25 h 35"/>
                <a:gd name="T10" fmla="*/ 75 w 250"/>
                <a:gd name="T11" fmla="*/ 22 h 35"/>
                <a:gd name="T12" fmla="*/ 33 w 250"/>
                <a:gd name="T13" fmla="*/ 22 h 35"/>
                <a:gd name="T14" fmla="*/ 0 w 250"/>
                <a:gd name="T15" fmla="*/ 22 h 35"/>
                <a:gd name="T16" fmla="*/ 30 w 250"/>
                <a:gd name="T17" fmla="*/ 16 h 35"/>
                <a:gd name="T18" fmla="*/ 60 w 250"/>
                <a:gd name="T19" fmla="*/ 16 h 35"/>
                <a:gd name="T20" fmla="*/ 93 w 250"/>
                <a:gd name="T21" fmla="*/ 13 h 35"/>
                <a:gd name="T22" fmla="*/ 123 w 250"/>
                <a:gd name="T23" fmla="*/ 13 h 35"/>
                <a:gd name="T24" fmla="*/ 153 w 250"/>
                <a:gd name="T25" fmla="*/ 10 h 35"/>
                <a:gd name="T26" fmla="*/ 183 w 250"/>
                <a:gd name="T27" fmla="*/ 10 h 35"/>
                <a:gd name="T28" fmla="*/ 213 w 250"/>
                <a:gd name="T29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0" h="35">
                  <a:moveTo>
                    <a:pt x="213" y="7"/>
                  </a:moveTo>
                  <a:cubicBezTo>
                    <a:pt x="227" y="8"/>
                    <a:pt x="250" y="0"/>
                    <a:pt x="243" y="22"/>
                  </a:cubicBezTo>
                  <a:cubicBezTo>
                    <a:pt x="237" y="35"/>
                    <a:pt x="207" y="24"/>
                    <a:pt x="192" y="28"/>
                  </a:cubicBezTo>
                  <a:cubicBezTo>
                    <a:pt x="185" y="21"/>
                    <a:pt x="165" y="27"/>
                    <a:pt x="153" y="25"/>
                  </a:cubicBezTo>
                  <a:cubicBezTo>
                    <a:pt x="138" y="25"/>
                    <a:pt x="123" y="25"/>
                    <a:pt x="108" y="25"/>
                  </a:cubicBezTo>
                  <a:cubicBezTo>
                    <a:pt x="103" y="18"/>
                    <a:pt x="85" y="24"/>
                    <a:pt x="75" y="22"/>
                  </a:cubicBezTo>
                  <a:cubicBezTo>
                    <a:pt x="61" y="22"/>
                    <a:pt x="47" y="22"/>
                    <a:pt x="33" y="22"/>
                  </a:cubicBezTo>
                  <a:cubicBezTo>
                    <a:pt x="22" y="22"/>
                    <a:pt x="11" y="22"/>
                    <a:pt x="0" y="22"/>
                  </a:cubicBezTo>
                  <a:cubicBezTo>
                    <a:pt x="3" y="13"/>
                    <a:pt x="27" y="25"/>
                    <a:pt x="30" y="16"/>
                  </a:cubicBezTo>
                  <a:cubicBezTo>
                    <a:pt x="40" y="16"/>
                    <a:pt x="50" y="16"/>
                    <a:pt x="60" y="16"/>
                  </a:cubicBezTo>
                  <a:cubicBezTo>
                    <a:pt x="70" y="14"/>
                    <a:pt x="88" y="20"/>
                    <a:pt x="93" y="13"/>
                  </a:cubicBezTo>
                  <a:cubicBezTo>
                    <a:pt x="103" y="13"/>
                    <a:pt x="113" y="13"/>
                    <a:pt x="123" y="13"/>
                  </a:cubicBezTo>
                  <a:cubicBezTo>
                    <a:pt x="132" y="11"/>
                    <a:pt x="149" y="17"/>
                    <a:pt x="153" y="10"/>
                  </a:cubicBezTo>
                  <a:cubicBezTo>
                    <a:pt x="163" y="10"/>
                    <a:pt x="173" y="10"/>
                    <a:pt x="183" y="10"/>
                  </a:cubicBezTo>
                  <a:cubicBezTo>
                    <a:pt x="192" y="8"/>
                    <a:pt x="209" y="14"/>
                    <a:pt x="213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2" name="Freeform 260"/>
            <p:cNvSpPr>
              <a:spLocks noEditPoints="1"/>
            </p:cNvSpPr>
            <p:nvPr/>
          </p:nvSpPr>
          <p:spPr bwMode="auto">
            <a:xfrm>
              <a:off x="180181" y="2932906"/>
              <a:ext cx="8850313" cy="2868613"/>
            </a:xfrm>
            <a:custGeom>
              <a:avLst/>
              <a:gdLst>
                <a:gd name="T0" fmla="*/ 189 w 2968"/>
                <a:gd name="T1" fmla="*/ 4 h 961"/>
                <a:gd name="T2" fmla="*/ 237 w 2968"/>
                <a:gd name="T3" fmla="*/ 97 h 961"/>
                <a:gd name="T4" fmla="*/ 369 w 2968"/>
                <a:gd name="T5" fmla="*/ 37 h 961"/>
                <a:gd name="T6" fmla="*/ 555 w 2968"/>
                <a:gd name="T7" fmla="*/ 7 h 961"/>
                <a:gd name="T8" fmla="*/ 675 w 2968"/>
                <a:gd name="T9" fmla="*/ 10 h 961"/>
                <a:gd name="T10" fmla="*/ 927 w 2968"/>
                <a:gd name="T11" fmla="*/ 13 h 961"/>
                <a:gd name="T12" fmla="*/ 969 w 2968"/>
                <a:gd name="T13" fmla="*/ 91 h 961"/>
                <a:gd name="T14" fmla="*/ 1101 w 2968"/>
                <a:gd name="T15" fmla="*/ 10 h 961"/>
                <a:gd name="T16" fmla="*/ 1287 w 2968"/>
                <a:gd name="T17" fmla="*/ 13 h 961"/>
                <a:gd name="T18" fmla="*/ 1497 w 2968"/>
                <a:gd name="T19" fmla="*/ 16 h 961"/>
                <a:gd name="T20" fmla="*/ 1668 w 2968"/>
                <a:gd name="T21" fmla="*/ 16 h 961"/>
                <a:gd name="T22" fmla="*/ 1701 w 2968"/>
                <a:gd name="T23" fmla="*/ 79 h 961"/>
                <a:gd name="T24" fmla="*/ 1833 w 2968"/>
                <a:gd name="T25" fmla="*/ 7 h 961"/>
                <a:gd name="T26" fmla="*/ 1911 w 2968"/>
                <a:gd name="T27" fmla="*/ 10 h 961"/>
                <a:gd name="T28" fmla="*/ 2094 w 2968"/>
                <a:gd name="T29" fmla="*/ 7 h 961"/>
                <a:gd name="T30" fmla="*/ 2214 w 2968"/>
                <a:gd name="T31" fmla="*/ 4 h 961"/>
                <a:gd name="T32" fmla="*/ 2526 w 2968"/>
                <a:gd name="T33" fmla="*/ 10 h 961"/>
                <a:gd name="T34" fmla="*/ 2538 w 2968"/>
                <a:gd name="T35" fmla="*/ 88 h 961"/>
                <a:gd name="T36" fmla="*/ 2673 w 2968"/>
                <a:gd name="T37" fmla="*/ 4 h 961"/>
                <a:gd name="T38" fmla="*/ 2850 w 2968"/>
                <a:gd name="T39" fmla="*/ 7 h 961"/>
                <a:gd name="T40" fmla="*/ 2961 w 2968"/>
                <a:gd name="T41" fmla="*/ 31 h 961"/>
                <a:gd name="T42" fmla="*/ 2862 w 2968"/>
                <a:gd name="T43" fmla="*/ 277 h 961"/>
                <a:gd name="T44" fmla="*/ 2961 w 2968"/>
                <a:gd name="T45" fmla="*/ 370 h 961"/>
                <a:gd name="T46" fmla="*/ 0 w 2968"/>
                <a:gd name="T47" fmla="*/ 961 h 961"/>
                <a:gd name="T48" fmla="*/ 3 w 2968"/>
                <a:gd name="T49" fmla="*/ 664 h 961"/>
                <a:gd name="T50" fmla="*/ 69 w 2968"/>
                <a:gd name="T51" fmla="*/ 364 h 961"/>
                <a:gd name="T52" fmla="*/ 48 w 2968"/>
                <a:gd name="T53" fmla="*/ 259 h 961"/>
                <a:gd name="T54" fmla="*/ 6 w 2968"/>
                <a:gd name="T55" fmla="*/ 25 h 961"/>
                <a:gd name="T56" fmla="*/ 216 w 2968"/>
                <a:gd name="T57" fmla="*/ 367 h 961"/>
                <a:gd name="T58" fmla="*/ 465 w 2968"/>
                <a:gd name="T59" fmla="*/ 352 h 961"/>
                <a:gd name="T60" fmla="*/ 324 w 2968"/>
                <a:gd name="T61" fmla="*/ 259 h 961"/>
                <a:gd name="T62" fmla="*/ 156 w 2968"/>
                <a:gd name="T63" fmla="*/ 259 h 961"/>
                <a:gd name="T64" fmla="*/ 861 w 2968"/>
                <a:gd name="T65" fmla="*/ 382 h 961"/>
                <a:gd name="T66" fmla="*/ 783 w 2968"/>
                <a:gd name="T67" fmla="*/ 274 h 961"/>
                <a:gd name="T68" fmla="*/ 645 w 2968"/>
                <a:gd name="T69" fmla="*/ 271 h 961"/>
                <a:gd name="T70" fmla="*/ 552 w 2968"/>
                <a:gd name="T71" fmla="*/ 307 h 961"/>
                <a:gd name="T72" fmla="*/ 2640 w 2968"/>
                <a:gd name="T73" fmla="*/ 280 h 961"/>
                <a:gd name="T74" fmla="*/ 2451 w 2968"/>
                <a:gd name="T75" fmla="*/ 358 h 961"/>
                <a:gd name="T76" fmla="*/ 2583 w 2968"/>
                <a:gd name="T77" fmla="*/ 355 h 961"/>
                <a:gd name="T78" fmla="*/ 2196 w 2968"/>
                <a:gd name="T79" fmla="*/ 277 h 961"/>
                <a:gd name="T80" fmla="*/ 2133 w 2968"/>
                <a:gd name="T81" fmla="*/ 370 h 961"/>
                <a:gd name="T82" fmla="*/ 2247 w 2968"/>
                <a:gd name="T83" fmla="*/ 364 h 961"/>
                <a:gd name="T84" fmla="*/ 2343 w 2968"/>
                <a:gd name="T85" fmla="*/ 361 h 961"/>
                <a:gd name="T86" fmla="*/ 2196 w 2968"/>
                <a:gd name="T87" fmla="*/ 277 h 961"/>
                <a:gd name="T88" fmla="*/ 951 w 2968"/>
                <a:gd name="T89" fmla="*/ 382 h 961"/>
                <a:gd name="T90" fmla="*/ 1032 w 2968"/>
                <a:gd name="T91" fmla="*/ 394 h 961"/>
                <a:gd name="T92" fmla="*/ 1242 w 2968"/>
                <a:gd name="T93" fmla="*/ 397 h 961"/>
                <a:gd name="T94" fmla="*/ 1236 w 2968"/>
                <a:gd name="T95" fmla="*/ 298 h 961"/>
                <a:gd name="T96" fmla="*/ 1077 w 2968"/>
                <a:gd name="T97" fmla="*/ 283 h 961"/>
                <a:gd name="T98" fmla="*/ 1968 w 2968"/>
                <a:gd name="T99" fmla="*/ 286 h 961"/>
                <a:gd name="T100" fmla="*/ 1761 w 2968"/>
                <a:gd name="T101" fmla="*/ 295 h 961"/>
                <a:gd name="T102" fmla="*/ 1716 w 2968"/>
                <a:gd name="T103" fmla="*/ 349 h 961"/>
                <a:gd name="T104" fmla="*/ 1791 w 2968"/>
                <a:gd name="T105" fmla="*/ 382 h 961"/>
                <a:gd name="T106" fmla="*/ 1902 w 2968"/>
                <a:gd name="T107" fmla="*/ 379 h 961"/>
                <a:gd name="T108" fmla="*/ 2010 w 2968"/>
                <a:gd name="T109" fmla="*/ 376 h 961"/>
                <a:gd name="T110" fmla="*/ 1968 w 2968"/>
                <a:gd name="T111" fmla="*/ 286 h 961"/>
                <a:gd name="T112" fmla="*/ 1326 w 2968"/>
                <a:gd name="T113" fmla="*/ 382 h 961"/>
                <a:gd name="T114" fmla="*/ 1500 w 2968"/>
                <a:gd name="T115" fmla="*/ 391 h 961"/>
                <a:gd name="T116" fmla="*/ 1629 w 2968"/>
                <a:gd name="T117" fmla="*/ 391 h 961"/>
                <a:gd name="T118" fmla="*/ 1581 w 2968"/>
                <a:gd name="T119" fmla="*/ 295 h 961"/>
                <a:gd name="T120" fmla="*/ 1470 w 2968"/>
                <a:gd name="T121" fmla="*/ 295 h 961"/>
                <a:gd name="T122" fmla="*/ 1356 w 2968"/>
                <a:gd name="T123" fmla="*/ 292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8" h="961">
                  <a:moveTo>
                    <a:pt x="6" y="25"/>
                  </a:moveTo>
                  <a:cubicBezTo>
                    <a:pt x="6" y="18"/>
                    <a:pt x="6" y="11"/>
                    <a:pt x="6" y="4"/>
                  </a:cubicBezTo>
                  <a:cubicBezTo>
                    <a:pt x="66" y="3"/>
                    <a:pt x="138" y="6"/>
                    <a:pt x="189" y="4"/>
                  </a:cubicBezTo>
                  <a:cubicBezTo>
                    <a:pt x="206" y="6"/>
                    <a:pt x="215" y="0"/>
                    <a:pt x="231" y="1"/>
                  </a:cubicBezTo>
                  <a:cubicBezTo>
                    <a:pt x="233" y="18"/>
                    <a:pt x="227" y="43"/>
                    <a:pt x="234" y="55"/>
                  </a:cubicBezTo>
                  <a:cubicBezTo>
                    <a:pt x="235" y="69"/>
                    <a:pt x="231" y="88"/>
                    <a:pt x="237" y="97"/>
                  </a:cubicBezTo>
                  <a:cubicBezTo>
                    <a:pt x="271" y="113"/>
                    <a:pt x="320" y="112"/>
                    <a:pt x="366" y="109"/>
                  </a:cubicBezTo>
                  <a:cubicBezTo>
                    <a:pt x="366" y="107"/>
                    <a:pt x="366" y="105"/>
                    <a:pt x="366" y="103"/>
                  </a:cubicBezTo>
                  <a:cubicBezTo>
                    <a:pt x="373" y="87"/>
                    <a:pt x="367" y="58"/>
                    <a:pt x="369" y="37"/>
                  </a:cubicBezTo>
                  <a:cubicBezTo>
                    <a:pt x="369" y="26"/>
                    <a:pt x="369" y="15"/>
                    <a:pt x="369" y="4"/>
                  </a:cubicBezTo>
                  <a:cubicBezTo>
                    <a:pt x="402" y="4"/>
                    <a:pt x="435" y="4"/>
                    <a:pt x="468" y="4"/>
                  </a:cubicBezTo>
                  <a:cubicBezTo>
                    <a:pt x="500" y="2"/>
                    <a:pt x="524" y="8"/>
                    <a:pt x="555" y="7"/>
                  </a:cubicBezTo>
                  <a:cubicBezTo>
                    <a:pt x="565" y="14"/>
                    <a:pt x="588" y="8"/>
                    <a:pt x="603" y="10"/>
                  </a:cubicBezTo>
                  <a:cubicBezTo>
                    <a:pt x="614" y="10"/>
                    <a:pt x="625" y="10"/>
                    <a:pt x="636" y="10"/>
                  </a:cubicBezTo>
                  <a:cubicBezTo>
                    <a:pt x="649" y="10"/>
                    <a:pt x="662" y="10"/>
                    <a:pt x="675" y="10"/>
                  </a:cubicBezTo>
                  <a:cubicBezTo>
                    <a:pt x="723" y="17"/>
                    <a:pt x="784" y="11"/>
                    <a:pt x="837" y="13"/>
                  </a:cubicBezTo>
                  <a:cubicBezTo>
                    <a:pt x="846" y="13"/>
                    <a:pt x="855" y="13"/>
                    <a:pt x="864" y="13"/>
                  </a:cubicBezTo>
                  <a:cubicBezTo>
                    <a:pt x="878" y="18"/>
                    <a:pt x="913" y="18"/>
                    <a:pt x="927" y="13"/>
                  </a:cubicBezTo>
                  <a:cubicBezTo>
                    <a:pt x="943" y="14"/>
                    <a:pt x="949" y="5"/>
                    <a:pt x="966" y="7"/>
                  </a:cubicBezTo>
                  <a:cubicBezTo>
                    <a:pt x="966" y="22"/>
                    <a:pt x="966" y="37"/>
                    <a:pt x="966" y="52"/>
                  </a:cubicBezTo>
                  <a:cubicBezTo>
                    <a:pt x="968" y="64"/>
                    <a:pt x="962" y="84"/>
                    <a:pt x="969" y="91"/>
                  </a:cubicBezTo>
                  <a:cubicBezTo>
                    <a:pt x="969" y="93"/>
                    <a:pt x="969" y="95"/>
                    <a:pt x="969" y="97"/>
                  </a:cubicBezTo>
                  <a:cubicBezTo>
                    <a:pt x="1005" y="109"/>
                    <a:pt x="1056" y="111"/>
                    <a:pt x="1101" y="106"/>
                  </a:cubicBezTo>
                  <a:cubicBezTo>
                    <a:pt x="1101" y="74"/>
                    <a:pt x="1101" y="42"/>
                    <a:pt x="1101" y="10"/>
                  </a:cubicBezTo>
                  <a:cubicBezTo>
                    <a:pt x="1115" y="10"/>
                    <a:pt x="1129" y="10"/>
                    <a:pt x="1143" y="10"/>
                  </a:cubicBezTo>
                  <a:cubicBezTo>
                    <a:pt x="1157" y="10"/>
                    <a:pt x="1171" y="10"/>
                    <a:pt x="1185" y="10"/>
                  </a:cubicBezTo>
                  <a:cubicBezTo>
                    <a:pt x="1213" y="17"/>
                    <a:pt x="1254" y="11"/>
                    <a:pt x="1287" y="13"/>
                  </a:cubicBezTo>
                  <a:cubicBezTo>
                    <a:pt x="1305" y="13"/>
                    <a:pt x="1323" y="13"/>
                    <a:pt x="1341" y="13"/>
                  </a:cubicBezTo>
                  <a:cubicBezTo>
                    <a:pt x="1359" y="13"/>
                    <a:pt x="1377" y="13"/>
                    <a:pt x="1395" y="13"/>
                  </a:cubicBezTo>
                  <a:cubicBezTo>
                    <a:pt x="1423" y="20"/>
                    <a:pt x="1464" y="14"/>
                    <a:pt x="1497" y="16"/>
                  </a:cubicBezTo>
                  <a:cubicBezTo>
                    <a:pt x="1515" y="16"/>
                    <a:pt x="1533" y="16"/>
                    <a:pt x="1551" y="16"/>
                  </a:cubicBezTo>
                  <a:cubicBezTo>
                    <a:pt x="1569" y="16"/>
                    <a:pt x="1587" y="16"/>
                    <a:pt x="1605" y="16"/>
                  </a:cubicBezTo>
                  <a:cubicBezTo>
                    <a:pt x="1619" y="21"/>
                    <a:pt x="1654" y="21"/>
                    <a:pt x="1668" y="16"/>
                  </a:cubicBezTo>
                  <a:cubicBezTo>
                    <a:pt x="1678" y="16"/>
                    <a:pt x="1688" y="16"/>
                    <a:pt x="1698" y="16"/>
                  </a:cubicBezTo>
                  <a:cubicBezTo>
                    <a:pt x="1698" y="24"/>
                    <a:pt x="1698" y="32"/>
                    <a:pt x="1698" y="40"/>
                  </a:cubicBezTo>
                  <a:cubicBezTo>
                    <a:pt x="1700" y="52"/>
                    <a:pt x="1694" y="72"/>
                    <a:pt x="1701" y="79"/>
                  </a:cubicBezTo>
                  <a:cubicBezTo>
                    <a:pt x="1701" y="85"/>
                    <a:pt x="1701" y="91"/>
                    <a:pt x="1701" y="97"/>
                  </a:cubicBezTo>
                  <a:cubicBezTo>
                    <a:pt x="1741" y="104"/>
                    <a:pt x="1788" y="110"/>
                    <a:pt x="1833" y="103"/>
                  </a:cubicBezTo>
                  <a:cubicBezTo>
                    <a:pt x="1833" y="71"/>
                    <a:pt x="1833" y="39"/>
                    <a:pt x="1833" y="7"/>
                  </a:cubicBezTo>
                  <a:cubicBezTo>
                    <a:pt x="1840" y="6"/>
                    <a:pt x="1840" y="12"/>
                    <a:pt x="1848" y="10"/>
                  </a:cubicBezTo>
                  <a:cubicBezTo>
                    <a:pt x="1853" y="17"/>
                    <a:pt x="1871" y="11"/>
                    <a:pt x="1881" y="13"/>
                  </a:cubicBezTo>
                  <a:cubicBezTo>
                    <a:pt x="1890" y="11"/>
                    <a:pt x="1907" y="17"/>
                    <a:pt x="1911" y="10"/>
                  </a:cubicBezTo>
                  <a:cubicBezTo>
                    <a:pt x="1923" y="10"/>
                    <a:pt x="1935" y="10"/>
                    <a:pt x="1947" y="10"/>
                  </a:cubicBezTo>
                  <a:cubicBezTo>
                    <a:pt x="1957" y="8"/>
                    <a:pt x="1975" y="14"/>
                    <a:pt x="1980" y="7"/>
                  </a:cubicBezTo>
                  <a:cubicBezTo>
                    <a:pt x="2018" y="7"/>
                    <a:pt x="2056" y="7"/>
                    <a:pt x="2094" y="7"/>
                  </a:cubicBezTo>
                  <a:cubicBezTo>
                    <a:pt x="2103" y="5"/>
                    <a:pt x="2120" y="11"/>
                    <a:pt x="2124" y="4"/>
                  </a:cubicBezTo>
                  <a:cubicBezTo>
                    <a:pt x="2139" y="4"/>
                    <a:pt x="2154" y="4"/>
                    <a:pt x="2169" y="4"/>
                  </a:cubicBezTo>
                  <a:cubicBezTo>
                    <a:pt x="2184" y="4"/>
                    <a:pt x="2199" y="4"/>
                    <a:pt x="2214" y="4"/>
                  </a:cubicBezTo>
                  <a:cubicBezTo>
                    <a:pt x="2276" y="6"/>
                    <a:pt x="2332" y="14"/>
                    <a:pt x="2394" y="16"/>
                  </a:cubicBezTo>
                  <a:cubicBezTo>
                    <a:pt x="2414" y="21"/>
                    <a:pt x="2455" y="21"/>
                    <a:pt x="2475" y="16"/>
                  </a:cubicBezTo>
                  <a:cubicBezTo>
                    <a:pt x="2494" y="16"/>
                    <a:pt x="2509" y="12"/>
                    <a:pt x="2526" y="10"/>
                  </a:cubicBezTo>
                  <a:cubicBezTo>
                    <a:pt x="2529" y="10"/>
                    <a:pt x="2532" y="10"/>
                    <a:pt x="2535" y="10"/>
                  </a:cubicBezTo>
                  <a:cubicBezTo>
                    <a:pt x="2537" y="24"/>
                    <a:pt x="2531" y="46"/>
                    <a:pt x="2538" y="55"/>
                  </a:cubicBezTo>
                  <a:cubicBezTo>
                    <a:pt x="2538" y="66"/>
                    <a:pt x="2538" y="77"/>
                    <a:pt x="2538" y="88"/>
                  </a:cubicBezTo>
                  <a:cubicBezTo>
                    <a:pt x="2578" y="98"/>
                    <a:pt x="2623" y="102"/>
                    <a:pt x="2670" y="97"/>
                  </a:cubicBezTo>
                  <a:cubicBezTo>
                    <a:pt x="2670" y="95"/>
                    <a:pt x="2670" y="93"/>
                    <a:pt x="2670" y="91"/>
                  </a:cubicBezTo>
                  <a:cubicBezTo>
                    <a:pt x="2677" y="68"/>
                    <a:pt x="2671" y="32"/>
                    <a:pt x="2673" y="4"/>
                  </a:cubicBezTo>
                  <a:cubicBezTo>
                    <a:pt x="2688" y="4"/>
                    <a:pt x="2703" y="4"/>
                    <a:pt x="2718" y="4"/>
                  </a:cubicBezTo>
                  <a:cubicBezTo>
                    <a:pt x="2733" y="4"/>
                    <a:pt x="2748" y="4"/>
                    <a:pt x="2763" y="4"/>
                  </a:cubicBezTo>
                  <a:cubicBezTo>
                    <a:pt x="2786" y="11"/>
                    <a:pt x="2822" y="5"/>
                    <a:pt x="2850" y="7"/>
                  </a:cubicBezTo>
                  <a:cubicBezTo>
                    <a:pt x="2866" y="7"/>
                    <a:pt x="2882" y="7"/>
                    <a:pt x="2898" y="7"/>
                  </a:cubicBezTo>
                  <a:cubicBezTo>
                    <a:pt x="2915" y="7"/>
                    <a:pt x="2932" y="7"/>
                    <a:pt x="2949" y="7"/>
                  </a:cubicBezTo>
                  <a:cubicBezTo>
                    <a:pt x="2968" y="5"/>
                    <a:pt x="2960" y="19"/>
                    <a:pt x="2961" y="31"/>
                  </a:cubicBezTo>
                  <a:cubicBezTo>
                    <a:pt x="2967" y="110"/>
                    <a:pt x="2957" y="216"/>
                    <a:pt x="2961" y="280"/>
                  </a:cubicBezTo>
                  <a:cubicBezTo>
                    <a:pt x="2945" y="280"/>
                    <a:pt x="2929" y="280"/>
                    <a:pt x="2913" y="280"/>
                  </a:cubicBezTo>
                  <a:cubicBezTo>
                    <a:pt x="2902" y="273"/>
                    <a:pt x="2878" y="279"/>
                    <a:pt x="2862" y="277"/>
                  </a:cubicBezTo>
                  <a:cubicBezTo>
                    <a:pt x="2845" y="277"/>
                    <a:pt x="2828" y="277"/>
                    <a:pt x="2811" y="277"/>
                  </a:cubicBezTo>
                  <a:cubicBezTo>
                    <a:pt x="2811" y="296"/>
                    <a:pt x="2794" y="358"/>
                    <a:pt x="2823" y="358"/>
                  </a:cubicBezTo>
                  <a:cubicBezTo>
                    <a:pt x="2872" y="359"/>
                    <a:pt x="2914" y="367"/>
                    <a:pt x="2961" y="370"/>
                  </a:cubicBezTo>
                  <a:cubicBezTo>
                    <a:pt x="2961" y="567"/>
                    <a:pt x="2961" y="764"/>
                    <a:pt x="2961" y="961"/>
                  </a:cubicBezTo>
                  <a:cubicBezTo>
                    <a:pt x="2470" y="961"/>
                    <a:pt x="1979" y="961"/>
                    <a:pt x="1488" y="961"/>
                  </a:cubicBezTo>
                  <a:cubicBezTo>
                    <a:pt x="992" y="961"/>
                    <a:pt x="496" y="961"/>
                    <a:pt x="0" y="961"/>
                  </a:cubicBezTo>
                  <a:cubicBezTo>
                    <a:pt x="0" y="932"/>
                    <a:pt x="0" y="903"/>
                    <a:pt x="0" y="874"/>
                  </a:cubicBezTo>
                  <a:cubicBezTo>
                    <a:pt x="7" y="837"/>
                    <a:pt x="1" y="787"/>
                    <a:pt x="3" y="745"/>
                  </a:cubicBezTo>
                  <a:cubicBezTo>
                    <a:pt x="3" y="718"/>
                    <a:pt x="3" y="691"/>
                    <a:pt x="3" y="664"/>
                  </a:cubicBezTo>
                  <a:cubicBezTo>
                    <a:pt x="3" y="610"/>
                    <a:pt x="3" y="556"/>
                    <a:pt x="3" y="502"/>
                  </a:cubicBezTo>
                  <a:cubicBezTo>
                    <a:pt x="10" y="463"/>
                    <a:pt x="4" y="411"/>
                    <a:pt x="6" y="367"/>
                  </a:cubicBezTo>
                  <a:cubicBezTo>
                    <a:pt x="26" y="365"/>
                    <a:pt x="54" y="371"/>
                    <a:pt x="69" y="364"/>
                  </a:cubicBezTo>
                  <a:cubicBezTo>
                    <a:pt x="69" y="340"/>
                    <a:pt x="69" y="316"/>
                    <a:pt x="69" y="292"/>
                  </a:cubicBezTo>
                  <a:cubicBezTo>
                    <a:pt x="67" y="282"/>
                    <a:pt x="73" y="264"/>
                    <a:pt x="66" y="259"/>
                  </a:cubicBezTo>
                  <a:cubicBezTo>
                    <a:pt x="60" y="259"/>
                    <a:pt x="54" y="259"/>
                    <a:pt x="48" y="259"/>
                  </a:cubicBezTo>
                  <a:cubicBezTo>
                    <a:pt x="40" y="252"/>
                    <a:pt x="19" y="258"/>
                    <a:pt x="6" y="256"/>
                  </a:cubicBezTo>
                  <a:cubicBezTo>
                    <a:pt x="6" y="198"/>
                    <a:pt x="6" y="140"/>
                    <a:pt x="6" y="82"/>
                  </a:cubicBezTo>
                  <a:cubicBezTo>
                    <a:pt x="6" y="63"/>
                    <a:pt x="6" y="44"/>
                    <a:pt x="6" y="25"/>
                  </a:cubicBezTo>
                  <a:close/>
                  <a:moveTo>
                    <a:pt x="156" y="259"/>
                  </a:moveTo>
                  <a:cubicBezTo>
                    <a:pt x="156" y="294"/>
                    <a:pt x="156" y="329"/>
                    <a:pt x="156" y="364"/>
                  </a:cubicBezTo>
                  <a:cubicBezTo>
                    <a:pt x="170" y="371"/>
                    <a:pt x="197" y="365"/>
                    <a:pt x="216" y="367"/>
                  </a:cubicBezTo>
                  <a:cubicBezTo>
                    <a:pt x="234" y="365"/>
                    <a:pt x="260" y="371"/>
                    <a:pt x="273" y="364"/>
                  </a:cubicBezTo>
                  <a:cubicBezTo>
                    <a:pt x="310" y="364"/>
                    <a:pt x="349" y="366"/>
                    <a:pt x="378" y="358"/>
                  </a:cubicBezTo>
                  <a:cubicBezTo>
                    <a:pt x="400" y="349"/>
                    <a:pt x="443" y="361"/>
                    <a:pt x="465" y="352"/>
                  </a:cubicBezTo>
                  <a:cubicBezTo>
                    <a:pt x="460" y="324"/>
                    <a:pt x="459" y="292"/>
                    <a:pt x="453" y="265"/>
                  </a:cubicBezTo>
                  <a:cubicBezTo>
                    <a:pt x="432" y="264"/>
                    <a:pt x="414" y="260"/>
                    <a:pt x="390" y="262"/>
                  </a:cubicBezTo>
                  <a:cubicBezTo>
                    <a:pt x="374" y="255"/>
                    <a:pt x="345" y="261"/>
                    <a:pt x="324" y="259"/>
                  </a:cubicBezTo>
                  <a:cubicBezTo>
                    <a:pt x="312" y="259"/>
                    <a:pt x="300" y="259"/>
                    <a:pt x="288" y="259"/>
                  </a:cubicBezTo>
                  <a:cubicBezTo>
                    <a:pt x="285" y="259"/>
                    <a:pt x="282" y="259"/>
                    <a:pt x="279" y="259"/>
                  </a:cubicBezTo>
                  <a:cubicBezTo>
                    <a:pt x="245" y="254"/>
                    <a:pt x="190" y="254"/>
                    <a:pt x="156" y="259"/>
                  </a:cubicBezTo>
                  <a:close/>
                  <a:moveTo>
                    <a:pt x="552" y="307"/>
                  </a:moveTo>
                  <a:cubicBezTo>
                    <a:pt x="553" y="324"/>
                    <a:pt x="550" y="345"/>
                    <a:pt x="555" y="358"/>
                  </a:cubicBezTo>
                  <a:cubicBezTo>
                    <a:pt x="659" y="364"/>
                    <a:pt x="756" y="377"/>
                    <a:pt x="861" y="382"/>
                  </a:cubicBezTo>
                  <a:cubicBezTo>
                    <a:pt x="857" y="348"/>
                    <a:pt x="855" y="312"/>
                    <a:pt x="852" y="277"/>
                  </a:cubicBezTo>
                  <a:cubicBezTo>
                    <a:pt x="844" y="277"/>
                    <a:pt x="836" y="277"/>
                    <a:pt x="828" y="277"/>
                  </a:cubicBezTo>
                  <a:cubicBezTo>
                    <a:pt x="819" y="270"/>
                    <a:pt x="797" y="276"/>
                    <a:pt x="783" y="274"/>
                  </a:cubicBezTo>
                  <a:cubicBezTo>
                    <a:pt x="768" y="274"/>
                    <a:pt x="753" y="274"/>
                    <a:pt x="738" y="274"/>
                  </a:cubicBezTo>
                  <a:cubicBezTo>
                    <a:pt x="728" y="267"/>
                    <a:pt x="705" y="273"/>
                    <a:pt x="690" y="271"/>
                  </a:cubicBezTo>
                  <a:cubicBezTo>
                    <a:pt x="675" y="271"/>
                    <a:pt x="660" y="271"/>
                    <a:pt x="645" y="271"/>
                  </a:cubicBezTo>
                  <a:cubicBezTo>
                    <a:pt x="636" y="264"/>
                    <a:pt x="614" y="270"/>
                    <a:pt x="600" y="268"/>
                  </a:cubicBezTo>
                  <a:cubicBezTo>
                    <a:pt x="584" y="268"/>
                    <a:pt x="568" y="268"/>
                    <a:pt x="552" y="268"/>
                  </a:cubicBezTo>
                  <a:cubicBezTo>
                    <a:pt x="547" y="274"/>
                    <a:pt x="547" y="301"/>
                    <a:pt x="552" y="307"/>
                  </a:cubicBezTo>
                  <a:close/>
                  <a:moveTo>
                    <a:pt x="2697" y="346"/>
                  </a:moveTo>
                  <a:cubicBezTo>
                    <a:pt x="2697" y="321"/>
                    <a:pt x="2692" y="301"/>
                    <a:pt x="2694" y="274"/>
                  </a:cubicBezTo>
                  <a:cubicBezTo>
                    <a:pt x="2671" y="271"/>
                    <a:pt x="2664" y="284"/>
                    <a:pt x="2640" y="280"/>
                  </a:cubicBezTo>
                  <a:cubicBezTo>
                    <a:pt x="2577" y="282"/>
                    <a:pt x="2506" y="276"/>
                    <a:pt x="2448" y="283"/>
                  </a:cubicBezTo>
                  <a:cubicBezTo>
                    <a:pt x="2446" y="307"/>
                    <a:pt x="2453" y="322"/>
                    <a:pt x="2451" y="346"/>
                  </a:cubicBezTo>
                  <a:cubicBezTo>
                    <a:pt x="2451" y="350"/>
                    <a:pt x="2451" y="354"/>
                    <a:pt x="2451" y="358"/>
                  </a:cubicBezTo>
                  <a:cubicBezTo>
                    <a:pt x="2462" y="356"/>
                    <a:pt x="2481" y="362"/>
                    <a:pt x="2487" y="355"/>
                  </a:cubicBezTo>
                  <a:cubicBezTo>
                    <a:pt x="2498" y="355"/>
                    <a:pt x="2509" y="355"/>
                    <a:pt x="2520" y="355"/>
                  </a:cubicBezTo>
                  <a:cubicBezTo>
                    <a:pt x="2541" y="355"/>
                    <a:pt x="2562" y="355"/>
                    <a:pt x="2583" y="355"/>
                  </a:cubicBezTo>
                  <a:cubicBezTo>
                    <a:pt x="2599" y="355"/>
                    <a:pt x="2624" y="355"/>
                    <a:pt x="2646" y="355"/>
                  </a:cubicBezTo>
                  <a:cubicBezTo>
                    <a:pt x="2666" y="355"/>
                    <a:pt x="2699" y="362"/>
                    <a:pt x="2697" y="346"/>
                  </a:cubicBezTo>
                  <a:close/>
                  <a:moveTo>
                    <a:pt x="2196" y="277"/>
                  </a:moveTo>
                  <a:cubicBezTo>
                    <a:pt x="2159" y="279"/>
                    <a:pt x="2112" y="271"/>
                    <a:pt x="2085" y="283"/>
                  </a:cubicBezTo>
                  <a:cubicBezTo>
                    <a:pt x="2093" y="307"/>
                    <a:pt x="2088" y="344"/>
                    <a:pt x="2094" y="370"/>
                  </a:cubicBezTo>
                  <a:cubicBezTo>
                    <a:pt x="2107" y="370"/>
                    <a:pt x="2120" y="370"/>
                    <a:pt x="2133" y="370"/>
                  </a:cubicBezTo>
                  <a:cubicBezTo>
                    <a:pt x="2144" y="368"/>
                    <a:pt x="2163" y="374"/>
                    <a:pt x="2169" y="367"/>
                  </a:cubicBezTo>
                  <a:cubicBezTo>
                    <a:pt x="2183" y="367"/>
                    <a:pt x="2197" y="367"/>
                    <a:pt x="2211" y="367"/>
                  </a:cubicBezTo>
                  <a:cubicBezTo>
                    <a:pt x="2222" y="365"/>
                    <a:pt x="2241" y="371"/>
                    <a:pt x="2247" y="364"/>
                  </a:cubicBezTo>
                  <a:cubicBezTo>
                    <a:pt x="2260" y="364"/>
                    <a:pt x="2273" y="364"/>
                    <a:pt x="2286" y="364"/>
                  </a:cubicBezTo>
                  <a:cubicBezTo>
                    <a:pt x="2298" y="362"/>
                    <a:pt x="2318" y="368"/>
                    <a:pt x="2325" y="361"/>
                  </a:cubicBezTo>
                  <a:cubicBezTo>
                    <a:pt x="2331" y="361"/>
                    <a:pt x="2337" y="361"/>
                    <a:pt x="2343" y="361"/>
                  </a:cubicBezTo>
                  <a:cubicBezTo>
                    <a:pt x="2343" y="332"/>
                    <a:pt x="2337" y="309"/>
                    <a:pt x="2337" y="280"/>
                  </a:cubicBezTo>
                  <a:cubicBezTo>
                    <a:pt x="2320" y="273"/>
                    <a:pt x="2290" y="279"/>
                    <a:pt x="2268" y="277"/>
                  </a:cubicBezTo>
                  <a:cubicBezTo>
                    <a:pt x="2244" y="277"/>
                    <a:pt x="2220" y="277"/>
                    <a:pt x="2196" y="277"/>
                  </a:cubicBezTo>
                  <a:close/>
                  <a:moveTo>
                    <a:pt x="975" y="280"/>
                  </a:moveTo>
                  <a:cubicBezTo>
                    <a:pt x="966" y="280"/>
                    <a:pt x="957" y="280"/>
                    <a:pt x="948" y="280"/>
                  </a:cubicBezTo>
                  <a:cubicBezTo>
                    <a:pt x="948" y="315"/>
                    <a:pt x="953" y="345"/>
                    <a:pt x="951" y="382"/>
                  </a:cubicBezTo>
                  <a:cubicBezTo>
                    <a:pt x="951" y="386"/>
                    <a:pt x="951" y="390"/>
                    <a:pt x="951" y="394"/>
                  </a:cubicBezTo>
                  <a:cubicBezTo>
                    <a:pt x="964" y="394"/>
                    <a:pt x="977" y="394"/>
                    <a:pt x="990" y="394"/>
                  </a:cubicBezTo>
                  <a:cubicBezTo>
                    <a:pt x="1004" y="394"/>
                    <a:pt x="1018" y="394"/>
                    <a:pt x="1032" y="394"/>
                  </a:cubicBezTo>
                  <a:cubicBezTo>
                    <a:pt x="1038" y="401"/>
                    <a:pt x="1057" y="395"/>
                    <a:pt x="1068" y="397"/>
                  </a:cubicBezTo>
                  <a:cubicBezTo>
                    <a:pt x="1104" y="397"/>
                    <a:pt x="1140" y="397"/>
                    <a:pt x="1176" y="397"/>
                  </a:cubicBezTo>
                  <a:cubicBezTo>
                    <a:pt x="1198" y="397"/>
                    <a:pt x="1220" y="397"/>
                    <a:pt x="1242" y="397"/>
                  </a:cubicBezTo>
                  <a:cubicBezTo>
                    <a:pt x="1242" y="392"/>
                    <a:pt x="1242" y="387"/>
                    <a:pt x="1242" y="382"/>
                  </a:cubicBezTo>
                  <a:cubicBezTo>
                    <a:pt x="1240" y="372"/>
                    <a:pt x="1246" y="354"/>
                    <a:pt x="1239" y="349"/>
                  </a:cubicBezTo>
                  <a:cubicBezTo>
                    <a:pt x="1240" y="330"/>
                    <a:pt x="1234" y="318"/>
                    <a:pt x="1236" y="298"/>
                  </a:cubicBezTo>
                  <a:cubicBezTo>
                    <a:pt x="1237" y="275"/>
                    <a:pt x="1199" y="291"/>
                    <a:pt x="1182" y="286"/>
                  </a:cubicBezTo>
                  <a:cubicBezTo>
                    <a:pt x="1165" y="286"/>
                    <a:pt x="1148" y="286"/>
                    <a:pt x="1131" y="286"/>
                  </a:cubicBezTo>
                  <a:cubicBezTo>
                    <a:pt x="1119" y="279"/>
                    <a:pt x="1094" y="285"/>
                    <a:pt x="1077" y="283"/>
                  </a:cubicBezTo>
                  <a:cubicBezTo>
                    <a:pt x="1060" y="283"/>
                    <a:pt x="1043" y="283"/>
                    <a:pt x="1026" y="283"/>
                  </a:cubicBezTo>
                  <a:cubicBezTo>
                    <a:pt x="1015" y="276"/>
                    <a:pt x="991" y="282"/>
                    <a:pt x="975" y="280"/>
                  </a:cubicBezTo>
                  <a:close/>
                  <a:moveTo>
                    <a:pt x="1968" y="286"/>
                  </a:moveTo>
                  <a:cubicBezTo>
                    <a:pt x="1918" y="287"/>
                    <a:pt x="1873" y="293"/>
                    <a:pt x="1821" y="292"/>
                  </a:cubicBezTo>
                  <a:cubicBezTo>
                    <a:pt x="1812" y="294"/>
                    <a:pt x="1795" y="288"/>
                    <a:pt x="1791" y="295"/>
                  </a:cubicBezTo>
                  <a:cubicBezTo>
                    <a:pt x="1781" y="295"/>
                    <a:pt x="1771" y="295"/>
                    <a:pt x="1761" y="295"/>
                  </a:cubicBezTo>
                  <a:cubicBezTo>
                    <a:pt x="1752" y="297"/>
                    <a:pt x="1735" y="291"/>
                    <a:pt x="1731" y="298"/>
                  </a:cubicBezTo>
                  <a:cubicBezTo>
                    <a:pt x="1727" y="298"/>
                    <a:pt x="1723" y="298"/>
                    <a:pt x="1719" y="298"/>
                  </a:cubicBezTo>
                  <a:cubicBezTo>
                    <a:pt x="1712" y="309"/>
                    <a:pt x="1718" y="333"/>
                    <a:pt x="1716" y="349"/>
                  </a:cubicBezTo>
                  <a:cubicBezTo>
                    <a:pt x="1718" y="360"/>
                    <a:pt x="1712" y="379"/>
                    <a:pt x="1719" y="385"/>
                  </a:cubicBezTo>
                  <a:cubicBezTo>
                    <a:pt x="1731" y="385"/>
                    <a:pt x="1743" y="385"/>
                    <a:pt x="1755" y="385"/>
                  </a:cubicBezTo>
                  <a:cubicBezTo>
                    <a:pt x="1766" y="383"/>
                    <a:pt x="1785" y="389"/>
                    <a:pt x="1791" y="382"/>
                  </a:cubicBezTo>
                  <a:cubicBezTo>
                    <a:pt x="1803" y="382"/>
                    <a:pt x="1815" y="382"/>
                    <a:pt x="1827" y="382"/>
                  </a:cubicBezTo>
                  <a:cubicBezTo>
                    <a:pt x="1838" y="380"/>
                    <a:pt x="1857" y="386"/>
                    <a:pt x="1863" y="379"/>
                  </a:cubicBezTo>
                  <a:cubicBezTo>
                    <a:pt x="1876" y="379"/>
                    <a:pt x="1889" y="379"/>
                    <a:pt x="1902" y="379"/>
                  </a:cubicBezTo>
                  <a:cubicBezTo>
                    <a:pt x="1912" y="377"/>
                    <a:pt x="1930" y="383"/>
                    <a:pt x="1935" y="376"/>
                  </a:cubicBezTo>
                  <a:cubicBezTo>
                    <a:pt x="1948" y="376"/>
                    <a:pt x="1961" y="376"/>
                    <a:pt x="1974" y="376"/>
                  </a:cubicBezTo>
                  <a:cubicBezTo>
                    <a:pt x="1986" y="376"/>
                    <a:pt x="1998" y="376"/>
                    <a:pt x="2010" y="376"/>
                  </a:cubicBezTo>
                  <a:cubicBezTo>
                    <a:pt x="2008" y="372"/>
                    <a:pt x="2014" y="360"/>
                    <a:pt x="2007" y="361"/>
                  </a:cubicBezTo>
                  <a:cubicBezTo>
                    <a:pt x="2006" y="335"/>
                    <a:pt x="2000" y="314"/>
                    <a:pt x="2001" y="286"/>
                  </a:cubicBezTo>
                  <a:cubicBezTo>
                    <a:pt x="1997" y="281"/>
                    <a:pt x="1972" y="281"/>
                    <a:pt x="1968" y="286"/>
                  </a:cubicBezTo>
                  <a:close/>
                  <a:moveTo>
                    <a:pt x="1356" y="292"/>
                  </a:moveTo>
                  <a:cubicBezTo>
                    <a:pt x="1344" y="292"/>
                    <a:pt x="1332" y="292"/>
                    <a:pt x="1320" y="292"/>
                  </a:cubicBezTo>
                  <a:cubicBezTo>
                    <a:pt x="1320" y="324"/>
                    <a:pt x="1326" y="350"/>
                    <a:pt x="1326" y="382"/>
                  </a:cubicBezTo>
                  <a:cubicBezTo>
                    <a:pt x="1329" y="407"/>
                    <a:pt x="1376" y="388"/>
                    <a:pt x="1398" y="394"/>
                  </a:cubicBezTo>
                  <a:cubicBezTo>
                    <a:pt x="1422" y="394"/>
                    <a:pt x="1446" y="394"/>
                    <a:pt x="1470" y="394"/>
                  </a:cubicBezTo>
                  <a:cubicBezTo>
                    <a:pt x="1479" y="392"/>
                    <a:pt x="1496" y="398"/>
                    <a:pt x="1500" y="391"/>
                  </a:cubicBezTo>
                  <a:cubicBezTo>
                    <a:pt x="1514" y="391"/>
                    <a:pt x="1528" y="391"/>
                    <a:pt x="1542" y="391"/>
                  </a:cubicBezTo>
                  <a:cubicBezTo>
                    <a:pt x="1553" y="391"/>
                    <a:pt x="1564" y="391"/>
                    <a:pt x="1575" y="391"/>
                  </a:cubicBezTo>
                  <a:cubicBezTo>
                    <a:pt x="1593" y="391"/>
                    <a:pt x="1611" y="391"/>
                    <a:pt x="1629" y="391"/>
                  </a:cubicBezTo>
                  <a:cubicBezTo>
                    <a:pt x="1627" y="387"/>
                    <a:pt x="1633" y="375"/>
                    <a:pt x="1626" y="376"/>
                  </a:cubicBezTo>
                  <a:cubicBezTo>
                    <a:pt x="1624" y="351"/>
                    <a:pt x="1620" y="328"/>
                    <a:pt x="1620" y="301"/>
                  </a:cubicBezTo>
                  <a:cubicBezTo>
                    <a:pt x="1618" y="288"/>
                    <a:pt x="1593" y="298"/>
                    <a:pt x="1581" y="295"/>
                  </a:cubicBezTo>
                  <a:cubicBezTo>
                    <a:pt x="1569" y="295"/>
                    <a:pt x="1557" y="295"/>
                    <a:pt x="1545" y="295"/>
                  </a:cubicBezTo>
                  <a:cubicBezTo>
                    <a:pt x="1532" y="295"/>
                    <a:pt x="1519" y="295"/>
                    <a:pt x="1506" y="295"/>
                  </a:cubicBezTo>
                  <a:cubicBezTo>
                    <a:pt x="1494" y="295"/>
                    <a:pt x="1482" y="295"/>
                    <a:pt x="1470" y="295"/>
                  </a:cubicBezTo>
                  <a:cubicBezTo>
                    <a:pt x="1463" y="288"/>
                    <a:pt x="1443" y="294"/>
                    <a:pt x="1431" y="292"/>
                  </a:cubicBezTo>
                  <a:cubicBezTo>
                    <a:pt x="1419" y="292"/>
                    <a:pt x="1407" y="292"/>
                    <a:pt x="1395" y="292"/>
                  </a:cubicBezTo>
                  <a:cubicBezTo>
                    <a:pt x="1382" y="292"/>
                    <a:pt x="1369" y="292"/>
                    <a:pt x="1356" y="292"/>
                  </a:cubicBezTo>
                  <a:close/>
                </a:path>
              </a:pathLst>
            </a:custGeom>
            <a:solidFill>
              <a:srgbClr val="3D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3" name="Freeform 261"/>
            <p:cNvSpPr/>
            <p:nvPr/>
          </p:nvSpPr>
          <p:spPr bwMode="auto">
            <a:xfrm>
              <a:off x="6423819" y="2932906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4" name="Freeform 262"/>
            <p:cNvSpPr/>
            <p:nvPr/>
          </p:nvSpPr>
          <p:spPr bwMode="auto">
            <a:xfrm>
              <a:off x="7712869" y="2924969"/>
              <a:ext cx="60325" cy="173038"/>
            </a:xfrm>
            <a:custGeom>
              <a:avLst/>
              <a:gdLst>
                <a:gd name="T0" fmla="*/ 0 w 20"/>
                <a:gd name="T1" fmla="*/ 13 h 58"/>
                <a:gd name="T2" fmla="*/ 12 w 20"/>
                <a:gd name="T3" fmla="*/ 58 h 58"/>
                <a:gd name="T4" fmla="*/ 9 w 20"/>
                <a:gd name="T5" fmla="*/ 13 h 58"/>
                <a:gd name="T6" fmla="*/ 0 w 20"/>
                <a:gd name="T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8">
                  <a:moveTo>
                    <a:pt x="0" y="13"/>
                  </a:moveTo>
                  <a:cubicBezTo>
                    <a:pt x="20" y="0"/>
                    <a:pt x="9" y="44"/>
                    <a:pt x="12" y="58"/>
                  </a:cubicBezTo>
                  <a:cubicBezTo>
                    <a:pt x="5" y="49"/>
                    <a:pt x="11" y="27"/>
                    <a:pt x="9" y="13"/>
                  </a:cubicBezTo>
                  <a:cubicBezTo>
                    <a:pt x="6" y="13"/>
                    <a:pt x="3" y="13"/>
                    <a:pt x="0" y="1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5" name="Freeform 263"/>
            <p:cNvSpPr/>
            <p:nvPr/>
          </p:nvSpPr>
          <p:spPr bwMode="auto">
            <a:xfrm>
              <a:off x="856456" y="2936081"/>
              <a:ext cx="33338" cy="161925"/>
            </a:xfrm>
            <a:custGeom>
              <a:avLst/>
              <a:gdLst>
                <a:gd name="T0" fmla="*/ 7 w 11"/>
                <a:gd name="T1" fmla="*/ 54 h 54"/>
                <a:gd name="T2" fmla="*/ 4 w 11"/>
                <a:gd name="T3" fmla="*/ 0 h 54"/>
                <a:gd name="T4" fmla="*/ 7 w 11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6" name="Freeform 264"/>
            <p:cNvSpPr/>
            <p:nvPr/>
          </p:nvSpPr>
          <p:spPr bwMode="auto">
            <a:xfrm>
              <a:off x="5690394" y="2963069"/>
              <a:ext cx="98425" cy="20638"/>
            </a:xfrm>
            <a:custGeom>
              <a:avLst/>
              <a:gdLst>
                <a:gd name="T0" fmla="*/ 0 w 33"/>
                <a:gd name="T1" fmla="*/ 0 h 7"/>
                <a:gd name="T2" fmla="*/ 33 w 33"/>
                <a:gd name="T3" fmla="*/ 0 h 7"/>
                <a:gd name="T4" fmla="*/ 33 w 33"/>
                <a:gd name="T5" fmla="*/ 3 h 7"/>
                <a:gd name="T6" fmla="*/ 0 w 3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7" name="Freeform 265"/>
            <p:cNvSpPr/>
            <p:nvPr/>
          </p:nvSpPr>
          <p:spPr bwMode="auto">
            <a:xfrm>
              <a:off x="3302793" y="2959894"/>
              <a:ext cx="133350" cy="20638"/>
            </a:xfrm>
            <a:custGeom>
              <a:avLst/>
              <a:gdLst>
                <a:gd name="T0" fmla="*/ 0 w 45"/>
                <a:gd name="T1" fmla="*/ 7 h 7"/>
                <a:gd name="T2" fmla="*/ 42 w 45"/>
                <a:gd name="T3" fmla="*/ 4 h 7"/>
                <a:gd name="T4" fmla="*/ 45 w 45"/>
                <a:gd name="T5" fmla="*/ 4 h 7"/>
                <a:gd name="T6" fmla="*/ 45 w 45"/>
                <a:gd name="T7" fmla="*/ 7 h 7"/>
                <a:gd name="T8" fmla="*/ 0 w 4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3" y="4"/>
                    <a:pt x="44" y="4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8" name="Freeform 266"/>
            <p:cNvSpPr/>
            <p:nvPr/>
          </p:nvSpPr>
          <p:spPr bwMode="auto">
            <a:xfrm>
              <a:off x="7770019" y="2980531"/>
              <a:ext cx="95250" cy="53975"/>
            </a:xfrm>
            <a:custGeom>
              <a:avLst/>
              <a:gdLst>
                <a:gd name="T0" fmla="*/ 32 w 32"/>
                <a:gd name="T1" fmla="*/ 0 h 18"/>
                <a:gd name="T2" fmla="*/ 2 w 32"/>
                <a:gd name="T3" fmla="*/ 18 h 18"/>
                <a:gd name="T4" fmla="*/ 2 w 32"/>
                <a:gd name="T5" fmla="*/ 0 h 18"/>
                <a:gd name="T6" fmla="*/ 5 w 32"/>
                <a:gd name="T7" fmla="*/ 0 h 18"/>
                <a:gd name="T8" fmla="*/ 32 w 3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1" y="5"/>
                    <a:pt x="0" y="0"/>
                    <a:pt x="2" y="18"/>
                  </a:cubicBezTo>
                  <a:cubicBezTo>
                    <a:pt x="2" y="12"/>
                    <a:pt x="2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14" y="0"/>
                    <a:pt x="23" y="0"/>
                    <a:pt x="32" y="0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9" name="Freeform 267"/>
            <p:cNvSpPr/>
            <p:nvPr/>
          </p:nvSpPr>
          <p:spPr bwMode="auto">
            <a:xfrm>
              <a:off x="5288756" y="2972594"/>
              <a:ext cx="330200" cy="142875"/>
            </a:xfrm>
            <a:custGeom>
              <a:avLst/>
              <a:gdLst>
                <a:gd name="T0" fmla="*/ 111 w 111"/>
                <a:gd name="T1" fmla="*/ 33 h 48"/>
                <a:gd name="T2" fmla="*/ 0 w 111"/>
                <a:gd name="T3" fmla="*/ 48 h 48"/>
                <a:gd name="T4" fmla="*/ 0 w 111"/>
                <a:gd name="T5" fmla="*/ 0 h 48"/>
                <a:gd name="T6" fmla="*/ 111 w 111"/>
                <a:gd name="T7" fmla="*/ 0 h 48"/>
                <a:gd name="T8" fmla="*/ 111 w 111"/>
                <a:gd name="T9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48">
                  <a:moveTo>
                    <a:pt x="111" y="33"/>
                  </a:moveTo>
                  <a:cubicBezTo>
                    <a:pt x="75" y="39"/>
                    <a:pt x="39" y="45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37" y="0"/>
                    <a:pt x="74" y="0"/>
                    <a:pt x="111" y="0"/>
                  </a:cubicBezTo>
                  <a:cubicBezTo>
                    <a:pt x="111" y="11"/>
                    <a:pt x="111" y="22"/>
                    <a:pt x="111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0" name="Freeform 268"/>
            <p:cNvSpPr/>
            <p:nvPr/>
          </p:nvSpPr>
          <p:spPr bwMode="auto">
            <a:xfrm>
              <a:off x="132556" y="3078956"/>
              <a:ext cx="31750" cy="188913"/>
            </a:xfrm>
            <a:custGeom>
              <a:avLst/>
              <a:gdLst>
                <a:gd name="T0" fmla="*/ 7 w 11"/>
                <a:gd name="T1" fmla="*/ 0 h 63"/>
                <a:gd name="T2" fmla="*/ 4 w 11"/>
                <a:gd name="T3" fmla="*/ 63 h 63"/>
                <a:gd name="T4" fmla="*/ 7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1" name="Freeform 269"/>
            <p:cNvSpPr/>
            <p:nvPr/>
          </p:nvSpPr>
          <p:spPr bwMode="auto">
            <a:xfrm>
              <a:off x="904081" y="3034506"/>
              <a:ext cx="9525" cy="107950"/>
            </a:xfrm>
            <a:custGeom>
              <a:avLst/>
              <a:gdLst>
                <a:gd name="T0" fmla="*/ 0 w 3"/>
                <a:gd name="T1" fmla="*/ 36 h 36"/>
                <a:gd name="T2" fmla="*/ 0 w 3"/>
                <a:gd name="T3" fmla="*/ 0 h 36"/>
                <a:gd name="T4" fmla="*/ 3 w 3"/>
                <a:gd name="T5" fmla="*/ 0 h 36"/>
                <a:gd name="T6" fmla="*/ 3 w 3"/>
                <a:gd name="T7" fmla="*/ 36 h 36"/>
                <a:gd name="T8" fmla="*/ 0 w 3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2" name="Freeform 270"/>
            <p:cNvSpPr/>
            <p:nvPr/>
          </p:nvSpPr>
          <p:spPr bwMode="auto">
            <a:xfrm>
              <a:off x="913606" y="3142456"/>
              <a:ext cx="339725" cy="88900"/>
            </a:xfrm>
            <a:custGeom>
              <a:avLst/>
              <a:gdLst>
                <a:gd name="T0" fmla="*/ 114 w 114"/>
                <a:gd name="T1" fmla="*/ 0 h 30"/>
                <a:gd name="T2" fmla="*/ 114 w 114"/>
                <a:gd name="T3" fmla="*/ 30 h 30"/>
                <a:gd name="T4" fmla="*/ 9 w 114"/>
                <a:gd name="T5" fmla="*/ 21 h 30"/>
                <a:gd name="T6" fmla="*/ 0 w 114"/>
                <a:gd name="T7" fmla="*/ 21 h 30"/>
                <a:gd name="T8" fmla="*/ 0 w 114"/>
                <a:gd name="T9" fmla="*/ 0 h 30"/>
                <a:gd name="T10" fmla="*/ 48 w 114"/>
                <a:gd name="T11" fmla="*/ 0 h 30"/>
                <a:gd name="T12" fmla="*/ 81 w 114"/>
                <a:gd name="T13" fmla="*/ 0 h 30"/>
                <a:gd name="T14" fmla="*/ 111 w 114"/>
                <a:gd name="T15" fmla="*/ 0 h 30"/>
                <a:gd name="T16" fmla="*/ 114 w 114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0">
                  <a:moveTo>
                    <a:pt x="114" y="0"/>
                  </a:moveTo>
                  <a:cubicBezTo>
                    <a:pt x="114" y="10"/>
                    <a:pt x="114" y="20"/>
                    <a:pt x="114" y="30"/>
                  </a:cubicBezTo>
                  <a:cubicBezTo>
                    <a:pt x="77" y="29"/>
                    <a:pt x="45" y="23"/>
                    <a:pt x="9" y="21"/>
                  </a:cubicBezTo>
                  <a:cubicBezTo>
                    <a:pt x="6" y="21"/>
                    <a:pt x="3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59" y="0"/>
                    <a:pt x="70" y="0"/>
                    <a:pt x="81" y="0"/>
                  </a:cubicBezTo>
                  <a:cubicBezTo>
                    <a:pt x="91" y="0"/>
                    <a:pt x="101" y="0"/>
                    <a:pt x="111" y="0"/>
                  </a:cubicBezTo>
                  <a:cubicBezTo>
                    <a:pt x="112" y="0"/>
                    <a:pt x="113" y="0"/>
                    <a:pt x="114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3" name="Freeform 271"/>
            <p:cNvSpPr/>
            <p:nvPr/>
          </p:nvSpPr>
          <p:spPr bwMode="auto">
            <a:xfrm>
              <a:off x="7760494" y="3078956"/>
              <a:ext cx="366713" cy="117475"/>
            </a:xfrm>
            <a:custGeom>
              <a:avLst/>
              <a:gdLst>
                <a:gd name="T0" fmla="*/ 119 w 123"/>
                <a:gd name="T1" fmla="*/ 9 h 39"/>
                <a:gd name="T2" fmla="*/ 116 w 123"/>
                <a:gd name="T3" fmla="*/ 39 h 39"/>
                <a:gd name="T4" fmla="*/ 20 w 123"/>
                <a:gd name="T5" fmla="*/ 30 h 39"/>
                <a:gd name="T6" fmla="*/ 8 w 123"/>
                <a:gd name="T7" fmla="*/ 0 h 39"/>
                <a:gd name="T8" fmla="*/ 119 w 123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39">
                  <a:moveTo>
                    <a:pt x="119" y="9"/>
                  </a:moveTo>
                  <a:cubicBezTo>
                    <a:pt x="117" y="18"/>
                    <a:pt x="123" y="35"/>
                    <a:pt x="116" y="39"/>
                  </a:cubicBezTo>
                  <a:cubicBezTo>
                    <a:pt x="83" y="37"/>
                    <a:pt x="52" y="33"/>
                    <a:pt x="20" y="30"/>
                  </a:cubicBezTo>
                  <a:cubicBezTo>
                    <a:pt x="0" y="36"/>
                    <a:pt x="10" y="12"/>
                    <a:pt x="8" y="0"/>
                  </a:cubicBezTo>
                  <a:cubicBezTo>
                    <a:pt x="44" y="4"/>
                    <a:pt x="83" y="5"/>
                    <a:pt x="119" y="9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4" name="Freeform 272"/>
            <p:cNvSpPr/>
            <p:nvPr/>
          </p:nvSpPr>
          <p:spPr bwMode="auto">
            <a:xfrm>
              <a:off x="5279231" y="3071019"/>
              <a:ext cx="339725" cy="152400"/>
            </a:xfrm>
            <a:custGeom>
              <a:avLst/>
              <a:gdLst>
                <a:gd name="T0" fmla="*/ 114 w 114"/>
                <a:gd name="T1" fmla="*/ 0 h 51"/>
                <a:gd name="T2" fmla="*/ 114 w 114"/>
                <a:gd name="T3" fmla="*/ 51 h 51"/>
                <a:gd name="T4" fmla="*/ 0 w 114"/>
                <a:gd name="T5" fmla="*/ 39 h 51"/>
                <a:gd name="T6" fmla="*/ 0 w 114"/>
                <a:gd name="T7" fmla="*/ 15 h 51"/>
                <a:gd name="T8" fmla="*/ 3 w 114"/>
                <a:gd name="T9" fmla="*/ 15 h 51"/>
                <a:gd name="T10" fmla="*/ 114 w 114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51">
                  <a:moveTo>
                    <a:pt x="114" y="0"/>
                  </a:moveTo>
                  <a:cubicBezTo>
                    <a:pt x="114" y="17"/>
                    <a:pt x="114" y="34"/>
                    <a:pt x="114" y="51"/>
                  </a:cubicBezTo>
                  <a:cubicBezTo>
                    <a:pt x="78" y="45"/>
                    <a:pt x="36" y="45"/>
                    <a:pt x="0" y="39"/>
                  </a:cubicBezTo>
                  <a:cubicBezTo>
                    <a:pt x="0" y="31"/>
                    <a:pt x="0" y="23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2" y="12"/>
                    <a:pt x="78" y="6"/>
                    <a:pt x="114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5" name="Freeform 273"/>
            <p:cNvSpPr/>
            <p:nvPr/>
          </p:nvSpPr>
          <p:spPr bwMode="auto">
            <a:xfrm>
              <a:off x="197643" y="3685381"/>
              <a:ext cx="125413" cy="20638"/>
            </a:xfrm>
            <a:custGeom>
              <a:avLst/>
              <a:gdLst>
                <a:gd name="T0" fmla="*/ 0 w 42"/>
                <a:gd name="T1" fmla="*/ 4 h 7"/>
                <a:gd name="T2" fmla="*/ 42 w 42"/>
                <a:gd name="T3" fmla="*/ 7 h 7"/>
                <a:gd name="T4" fmla="*/ 0 w 42"/>
                <a:gd name="T5" fmla="*/ 7 h 7"/>
                <a:gd name="T6" fmla="*/ 0 w 4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6" name="Freeform 274"/>
            <p:cNvSpPr/>
            <p:nvPr/>
          </p:nvSpPr>
          <p:spPr bwMode="auto">
            <a:xfrm>
              <a:off x="1145381" y="3694906"/>
              <a:ext cx="196850" cy="20638"/>
            </a:xfrm>
            <a:custGeom>
              <a:avLst/>
              <a:gdLst>
                <a:gd name="T0" fmla="*/ 0 w 66"/>
                <a:gd name="T1" fmla="*/ 4 h 7"/>
                <a:gd name="T2" fmla="*/ 66 w 66"/>
                <a:gd name="T3" fmla="*/ 7 h 7"/>
                <a:gd name="T4" fmla="*/ 0 w 66"/>
                <a:gd name="T5" fmla="*/ 7 h 7"/>
                <a:gd name="T6" fmla="*/ 0 w 6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7" name="Freeform 275"/>
            <p:cNvSpPr/>
            <p:nvPr/>
          </p:nvSpPr>
          <p:spPr bwMode="auto">
            <a:xfrm>
              <a:off x="653256" y="3706019"/>
              <a:ext cx="912813" cy="319088"/>
            </a:xfrm>
            <a:custGeom>
              <a:avLst/>
              <a:gdLst>
                <a:gd name="T0" fmla="*/ 231 w 306"/>
                <a:gd name="T1" fmla="*/ 3 h 107"/>
                <a:gd name="T2" fmla="*/ 294 w 306"/>
                <a:gd name="T3" fmla="*/ 6 h 107"/>
                <a:gd name="T4" fmla="*/ 306 w 306"/>
                <a:gd name="T5" fmla="*/ 93 h 107"/>
                <a:gd name="T6" fmla="*/ 219 w 306"/>
                <a:gd name="T7" fmla="*/ 99 h 107"/>
                <a:gd name="T8" fmla="*/ 114 w 306"/>
                <a:gd name="T9" fmla="*/ 105 h 107"/>
                <a:gd name="T10" fmla="*/ 57 w 306"/>
                <a:gd name="T11" fmla="*/ 105 h 107"/>
                <a:gd name="T12" fmla="*/ 0 w 306"/>
                <a:gd name="T13" fmla="*/ 105 h 107"/>
                <a:gd name="T14" fmla="*/ 0 w 306"/>
                <a:gd name="T15" fmla="*/ 0 h 107"/>
                <a:gd name="T16" fmla="*/ 120 w 306"/>
                <a:gd name="T17" fmla="*/ 0 h 107"/>
                <a:gd name="T18" fmla="*/ 129 w 306"/>
                <a:gd name="T19" fmla="*/ 0 h 107"/>
                <a:gd name="T20" fmla="*/ 165 w 306"/>
                <a:gd name="T21" fmla="*/ 3 h 107"/>
                <a:gd name="T22" fmla="*/ 231 w 306"/>
                <a:gd name="T23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6" h="107">
                  <a:moveTo>
                    <a:pt x="231" y="3"/>
                  </a:moveTo>
                  <a:cubicBezTo>
                    <a:pt x="255" y="1"/>
                    <a:pt x="273" y="5"/>
                    <a:pt x="294" y="6"/>
                  </a:cubicBezTo>
                  <a:cubicBezTo>
                    <a:pt x="300" y="33"/>
                    <a:pt x="301" y="65"/>
                    <a:pt x="306" y="93"/>
                  </a:cubicBezTo>
                  <a:cubicBezTo>
                    <a:pt x="279" y="97"/>
                    <a:pt x="237" y="86"/>
                    <a:pt x="219" y="99"/>
                  </a:cubicBezTo>
                  <a:cubicBezTo>
                    <a:pt x="190" y="107"/>
                    <a:pt x="151" y="105"/>
                    <a:pt x="114" y="105"/>
                  </a:cubicBezTo>
                  <a:cubicBezTo>
                    <a:pt x="95" y="105"/>
                    <a:pt x="76" y="105"/>
                    <a:pt x="57" y="105"/>
                  </a:cubicBezTo>
                  <a:cubicBezTo>
                    <a:pt x="38" y="105"/>
                    <a:pt x="19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40" y="0"/>
                    <a:pt x="80" y="0"/>
                    <a:pt x="120" y="0"/>
                  </a:cubicBezTo>
                  <a:cubicBezTo>
                    <a:pt x="123" y="0"/>
                    <a:pt x="126" y="0"/>
                    <a:pt x="129" y="0"/>
                  </a:cubicBezTo>
                  <a:cubicBezTo>
                    <a:pt x="135" y="7"/>
                    <a:pt x="154" y="1"/>
                    <a:pt x="165" y="3"/>
                  </a:cubicBezTo>
                  <a:cubicBezTo>
                    <a:pt x="187" y="3"/>
                    <a:pt x="209" y="3"/>
                    <a:pt x="231" y="3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8" name="Freeform 276"/>
            <p:cNvSpPr/>
            <p:nvPr/>
          </p:nvSpPr>
          <p:spPr bwMode="auto">
            <a:xfrm>
              <a:off x="1820068" y="3733006"/>
              <a:ext cx="927100" cy="339725"/>
            </a:xfrm>
            <a:custGeom>
              <a:avLst/>
              <a:gdLst>
                <a:gd name="T0" fmla="*/ 2 w 311"/>
                <a:gd name="T1" fmla="*/ 0 h 114"/>
                <a:gd name="T2" fmla="*/ 50 w 311"/>
                <a:gd name="T3" fmla="*/ 0 h 114"/>
                <a:gd name="T4" fmla="*/ 95 w 311"/>
                <a:gd name="T5" fmla="*/ 3 h 114"/>
                <a:gd name="T6" fmla="*/ 140 w 311"/>
                <a:gd name="T7" fmla="*/ 3 h 114"/>
                <a:gd name="T8" fmla="*/ 188 w 311"/>
                <a:gd name="T9" fmla="*/ 6 h 114"/>
                <a:gd name="T10" fmla="*/ 233 w 311"/>
                <a:gd name="T11" fmla="*/ 6 h 114"/>
                <a:gd name="T12" fmla="*/ 278 w 311"/>
                <a:gd name="T13" fmla="*/ 9 h 114"/>
                <a:gd name="T14" fmla="*/ 302 w 311"/>
                <a:gd name="T15" fmla="*/ 9 h 114"/>
                <a:gd name="T16" fmla="*/ 311 w 311"/>
                <a:gd name="T17" fmla="*/ 114 h 114"/>
                <a:gd name="T18" fmla="*/ 5 w 311"/>
                <a:gd name="T19" fmla="*/ 90 h 114"/>
                <a:gd name="T20" fmla="*/ 2 w 311"/>
                <a:gd name="T21" fmla="*/ 39 h 114"/>
                <a:gd name="T22" fmla="*/ 2 w 311"/>
                <a:gd name="T2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1" h="114">
                  <a:moveTo>
                    <a:pt x="2" y="0"/>
                  </a:moveTo>
                  <a:cubicBezTo>
                    <a:pt x="18" y="0"/>
                    <a:pt x="34" y="0"/>
                    <a:pt x="50" y="0"/>
                  </a:cubicBezTo>
                  <a:cubicBezTo>
                    <a:pt x="59" y="7"/>
                    <a:pt x="81" y="1"/>
                    <a:pt x="95" y="3"/>
                  </a:cubicBezTo>
                  <a:cubicBezTo>
                    <a:pt x="110" y="3"/>
                    <a:pt x="125" y="3"/>
                    <a:pt x="140" y="3"/>
                  </a:cubicBezTo>
                  <a:cubicBezTo>
                    <a:pt x="150" y="10"/>
                    <a:pt x="173" y="4"/>
                    <a:pt x="188" y="6"/>
                  </a:cubicBezTo>
                  <a:cubicBezTo>
                    <a:pt x="203" y="6"/>
                    <a:pt x="218" y="6"/>
                    <a:pt x="233" y="6"/>
                  </a:cubicBezTo>
                  <a:cubicBezTo>
                    <a:pt x="242" y="13"/>
                    <a:pt x="264" y="7"/>
                    <a:pt x="278" y="9"/>
                  </a:cubicBezTo>
                  <a:cubicBezTo>
                    <a:pt x="286" y="9"/>
                    <a:pt x="294" y="9"/>
                    <a:pt x="302" y="9"/>
                  </a:cubicBezTo>
                  <a:cubicBezTo>
                    <a:pt x="305" y="44"/>
                    <a:pt x="307" y="80"/>
                    <a:pt x="311" y="114"/>
                  </a:cubicBezTo>
                  <a:cubicBezTo>
                    <a:pt x="206" y="109"/>
                    <a:pt x="109" y="96"/>
                    <a:pt x="5" y="90"/>
                  </a:cubicBezTo>
                  <a:cubicBezTo>
                    <a:pt x="0" y="77"/>
                    <a:pt x="3" y="56"/>
                    <a:pt x="2" y="39"/>
                  </a:cubicBezTo>
                  <a:cubicBezTo>
                    <a:pt x="2" y="26"/>
                    <a:pt x="2" y="13"/>
                    <a:pt x="2" y="0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9" name="Freeform 277"/>
            <p:cNvSpPr/>
            <p:nvPr/>
          </p:nvSpPr>
          <p:spPr bwMode="auto">
            <a:xfrm>
              <a:off x="1969293" y="3721894"/>
              <a:ext cx="133350" cy="31750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0" name="Freeform 278"/>
            <p:cNvSpPr/>
            <p:nvPr/>
          </p:nvSpPr>
          <p:spPr bwMode="auto">
            <a:xfrm>
              <a:off x="2237581" y="3729831"/>
              <a:ext cx="142875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1" name="Freeform 279"/>
            <p:cNvSpPr/>
            <p:nvPr/>
          </p:nvSpPr>
          <p:spPr bwMode="auto">
            <a:xfrm>
              <a:off x="2515393" y="3739356"/>
              <a:ext cx="133350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2" name="Freeform 280"/>
            <p:cNvSpPr/>
            <p:nvPr/>
          </p:nvSpPr>
          <p:spPr bwMode="auto">
            <a:xfrm>
              <a:off x="7474744" y="3742531"/>
              <a:ext cx="747713" cy="265113"/>
            </a:xfrm>
            <a:custGeom>
              <a:avLst/>
              <a:gdLst>
                <a:gd name="T0" fmla="*/ 194 w 251"/>
                <a:gd name="T1" fmla="*/ 9 h 89"/>
                <a:gd name="T2" fmla="*/ 248 w 251"/>
                <a:gd name="T3" fmla="*/ 3 h 89"/>
                <a:gd name="T4" fmla="*/ 251 w 251"/>
                <a:gd name="T5" fmla="*/ 75 h 89"/>
                <a:gd name="T6" fmla="*/ 251 w 251"/>
                <a:gd name="T7" fmla="*/ 81 h 89"/>
                <a:gd name="T8" fmla="*/ 137 w 251"/>
                <a:gd name="T9" fmla="*/ 81 h 89"/>
                <a:gd name="T10" fmla="*/ 74 w 251"/>
                <a:gd name="T11" fmla="*/ 84 h 89"/>
                <a:gd name="T12" fmla="*/ 41 w 251"/>
                <a:gd name="T13" fmla="*/ 84 h 89"/>
                <a:gd name="T14" fmla="*/ 5 w 251"/>
                <a:gd name="T15" fmla="*/ 75 h 89"/>
                <a:gd name="T16" fmla="*/ 2 w 251"/>
                <a:gd name="T17" fmla="*/ 12 h 89"/>
                <a:gd name="T18" fmla="*/ 194 w 251"/>
                <a:gd name="T19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1" h="89">
                  <a:moveTo>
                    <a:pt x="194" y="9"/>
                  </a:moveTo>
                  <a:cubicBezTo>
                    <a:pt x="218" y="13"/>
                    <a:pt x="225" y="0"/>
                    <a:pt x="248" y="3"/>
                  </a:cubicBezTo>
                  <a:cubicBezTo>
                    <a:pt x="246" y="30"/>
                    <a:pt x="251" y="50"/>
                    <a:pt x="251" y="75"/>
                  </a:cubicBezTo>
                  <a:cubicBezTo>
                    <a:pt x="251" y="77"/>
                    <a:pt x="251" y="79"/>
                    <a:pt x="251" y="81"/>
                  </a:cubicBezTo>
                  <a:cubicBezTo>
                    <a:pt x="213" y="81"/>
                    <a:pt x="175" y="81"/>
                    <a:pt x="137" y="81"/>
                  </a:cubicBezTo>
                  <a:cubicBezTo>
                    <a:pt x="117" y="83"/>
                    <a:pt x="89" y="77"/>
                    <a:pt x="74" y="84"/>
                  </a:cubicBezTo>
                  <a:cubicBezTo>
                    <a:pt x="63" y="84"/>
                    <a:pt x="52" y="84"/>
                    <a:pt x="41" y="84"/>
                  </a:cubicBezTo>
                  <a:cubicBezTo>
                    <a:pt x="27" y="83"/>
                    <a:pt x="6" y="89"/>
                    <a:pt x="5" y="75"/>
                  </a:cubicBezTo>
                  <a:cubicBezTo>
                    <a:pt x="7" y="51"/>
                    <a:pt x="0" y="36"/>
                    <a:pt x="2" y="12"/>
                  </a:cubicBezTo>
                  <a:cubicBezTo>
                    <a:pt x="65" y="10"/>
                    <a:pt x="136" y="16"/>
                    <a:pt x="194" y="9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3" name="Freeform 281"/>
            <p:cNvSpPr/>
            <p:nvPr/>
          </p:nvSpPr>
          <p:spPr bwMode="auto">
            <a:xfrm>
              <a:off x="3086893" y="3756819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4" name="Freeform 282"/>
            <p:cNvSpPr/>
            <p:nvPr/>
          </p:nvSpPr>
          <p:spPr bwMode="auto">
            <a:xfrm>
              <a:off x="3391693" y="3766344"/>
              <a:ext cx="160338" cy="33338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5" name="Freeform 283"/>
            <p:cNvSpPr/>
            <p:nvPr/>
          </p:nvSpPr>
          <p:spPr bwMode="auto">
            <a:xfrm>
              <a:off x="6049169" y="3772694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6" name="Freeform 284"/>
            <p:cNvSpPr/>
            <p:nvPr/>
          </p:nvSpPr>
          <p:spPr bwMode="auto">
            <a:xfrm>
              <a:off x="5520531" y="3793331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7" name="Freeform 285"/>
            <p:cNvSpPr/>
            <p:nvPr/>
          </p:nvSpPr>
          <p:spPr bwMode="auto">
            <a:xfrm>
              <a:off x="5341144" y="3801269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8" name="Freeform 286"/>
            <p:cNvSpPr/>
            <p:nvPr/>
          </p:nvSpPr>
          <p:spPr bwMode="auto">
            <a:xfrm>
              <a:off x="4895056" y="3793331"/>
              <a:ext cx="115888" cy="38100"/>
            </a:xfrm>
            <a:custGeom>
              <a:avLst/>
              <a:gdLst>
                <a:gd name="T0" fmla="*/ 39 w 39"/>
                <a:gd name="T1" fmla="*/ 13 h 13"/>
                <a:gd name="T2" fmla="*/ 0 w 39"/>
                <a:gd name="T3" fmla="*/ 10 h 13"/>
                <a:gd name="T4" fmla="*/ 0 w 39"/>
                <a:gd name="T5" fmla="*/ 7 h 13"/>
                <a:gd name="T6" fmla="*/ 39 w 3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3">
                  <a:moveTo>
                    <a:pt x="39" y="13"/>
                  </a:moveTo>
                  <a:cubicBezTo>
                    <a:pt x="31" y="7"/>
                    <a:pt x="13" y="11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12" y="10"/>
                    <a:pt x="37" y="0"/>
                    <a:pt x="39" y="1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9" name="Freeform 287"/>
            <p:cNvSpPr/>
            <p:nvPr/>
          </p:nvSpPr>
          <p:spPr bwMode="auto">
            <a:xfrm>
              <a:off x="4115593" y="3804444"/>
              <a:ext cx="912813" cy="322263"/>
            </a:xfrm>
            <a:custGeom>
              <a:avLst/>
              <a:gdLst>
                <a:gd name="T0" fmla="*/ 261 w 306"/>
                <a:gd name="T1" fmla="*/ 6 h 108"/>
                <a:gd name="T2" fmla="*/ 300 w 306"/>
                <a:gd name="T3" fmla="*/ 9 h 108"/>
                <a:gd name="T4" fmla="*/ 306 w 306"/>
                <a:gd name="T5" fmla="*/ 84 h 108"/>
                <a:gd name="T6" fmla="*/ 306 w 306"/>
                <a:gd name="T7" fmla="*/ 96 h 108"/>
                <a:gd name="T8" fmla="*/ 255 w 306"/>
                <a:gd name="T9" fmla="*/ 96 h 108"/>
                <a:gd name="T10" fmla="*/ 222 w 306"/>
                <a:gd name="T11" fmla="*/ 99 h 108"/>
                <a:gd name="T12" fmla="*/ 180 w 306"/>
                <a:gd name="T13" fmla="*/ 99 h 108"/>
                <a:gd name="T14" fmla="*/ 150 w 306"/>
                <a:gd name="T15" fmla="*/ 99 h 108"/>
                <a:gd name="T16" fmla="*/ 78 w 306"/>
                <a:gd name="T17" fmla="*/ 99 h 108"/>
                <a:gd name="T18" fmla="*/ 6 w 306"/>
                <a:gd name="T19" fmla="*/ 90 h 108"/>
                <a:gd name="T20" fmla="*/ 0 w 306"/>
                <a:gd name="T21" fmla="*/ 0 h 108"/>
                <a:gd name="T22" fmla="*/ 36 w 306"/>
                <a:gd name="T23" fmla="*/ 0 h 108"/>
                <a:gd name="T24" fmla="*/ 75 w 306"/>
                <a:gd name="T25" fmla="*/ 3 h 108"/>
                <a:gd name="T26" fmla="*/ 111 w 306"/>
                <a:gd name="T27" fmla="*/ 3 h 108"/>
                <a:gd name="T28" fmla="*/ 150 w 306"/>
                <a:gd name="T29" fmla="*/ 3 h 108"/>
                <a:gd name="T30" fmla="*/ 186 w 306"/>
                <a:gd name="T31" fmla="*/ 3 h 108"/>
                <a:gd name="T32" fmla="*/ 225 w 306"/>
                <a:gd name="T33" fmla="*/ 6 h 108"/>
                <a:gd name="T34" fmla="*/ 261 w 306"/>
                <a:gd name="T35" fmla="*/ 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6" h="108">
                  <a:moveTo>
                    <a:pt x="261" y="6"/>
                  </a:moveTo>
                  <a:cubicBezTo>
                    <a:pt x="274" y="7"/>
                    <a:pt x="292" y="3"/>
                    <a:pt x="300" y="9"/>
                  </a:cubicBezTo>
                  <a:cubicBezTo>
                    <a:pt x="300" y="36"/>
                    <a:pt x="304" y="59"/>
                    <a:pt x="306" y="84"/>
                  </a:cubicBezTo>
                  <a:cubicBezTo>
                    <a:pt x="306" y="88"/>
                    <a:pt x="306" y="92"/>
                    <a:pt x="306" y="96"/>
                  </a:cubicBezTo>
                  <a:cubicBezTo>
                    <a:pt x="289" y="96"/>
                    <a:pt x="272" y="96"/>
                    <a:pt x="255" y="96"/>
                  </a:cubicBezTo>
                  <a:cubicBezTo>
                    <a:pt x="245" y="98"/>
                    <a:pt x="227" y="92"/>
                    <a:pt x="222" y="99"/>
                  </a:cubicBezTo>
                  <a:cubicBezTo>
                    <a:pt x="208" y="99"/>
                    <a:pt x="194" y="99"/>
                    <a:pt x="180" y="99"/>
                  </a:cubicBezTo>
                  <a:cubicBezTo>
                    <a:pt x="170" y="99"/>
                    <a:pt x="160" y="99"/>
                    <a:pt x="150" y="99"/>
                  </a:cubicBezTo>
                  <a:cubicBezTo>
                    <a:pt x="126" y="99"/>
                    <a:pt x="102" y="99"/>
                    <a:pt x="78" y="99"/>
                  </a:cubicBezTo>
                  <a:cubicBezTo>
                    <a:pt x="55" y="95"/>
                    <a:pt x="15" y="108"/>
                    <a:pt x="6" y="90"/>
                  </a:cubicBezTo>
                  <a:cubicBezTo>
                    <a:pt x="6" y="58"/>
                    <a:pt x="0" y="32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43" y="7"/>
                    <a:pt x="63" y="1"/>
                    <a:pt x="75" y="3"/>
                  </a:cubicBezTo>
                  <a:cubicBezTo>
                    <a:pt x="87" y="3"/>
                    <a:pt x="99" y="3"/>
                    <a:pt x="111" y="3"/>
                  </a:cubicBezTo>
                  <a:cubicBezTo>
                    <a:pt x="124" y="3"/>
                    <a:pt x="137" y="3"/>
                    <a:pt x="150" y="3"/>
                  </a:cubicBezTo>
                  <a:cubicBezTo>
                    <a:pt x="162" y="3"/>
                    <a:pt x="174" y="3"/>
                    <a:pt x="186" y="3"/>
                  </a:cubicBezTo>
                  <a:cubicBezTo>
                    <a:pt x="193" y="10"/>
                    <a:pt x="213" y="4"/>
                    <a:pt x="225" y="6"/>
                  </a:cubicBezTo>
                  <a:cubicBezTo>
                    <a:pt x="237" y="6"/>
                    <a:pt x="249" y="6"/>
                    <a:pt x="261" y="6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0" name="Freeform 288"/>
            <p:cNvSpPr/>
            <p:nvPr/>
          </p:nvSpPr>
          <p:spPr bwMode="auto">
            <a:xfrm>
              <a:off x="6996906" y="3998119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1" name="Freeform 289"/>
            <p:cNvSpPr/>
            <p:nvPr/>
          </p:nvSpPr>
          <p:spPr bwMode="auto">
            <a:xfrm>
              <a:off x="3874293" y="397430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2" name="Freeform 290"/>
            <p:cNvSpPr/>
            <p:nvPr/>
          </p:nvSpPr>
          <p:spPr bwMode="auto">
            <a:xfrm>
              <a:off x="6773069" y="4007644"/>
              <a:ext cx="107950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3" name="Freeform 291"/>
            <p:cNvSpPr/>
            <p:nvPr/>
          </p:nvSpPr>
          <p:spPr bwMode="auto">
            <a:xfrm>
              <a:off x="6541294" y="4017169"/>
              <a:ext cx="106363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4" name="Freeform 292"/>
            <p:cNvSpPr/>
            <p:nvPr/>
          </p:nvSpPr>
          <p:spPr bwMode="auto">
            <a:xfrm>
              <a:off x="8562181" y="3769519"/>
              <a:ext cx="447675" cy="268288"/>
            </a:xfrm>
            <a:custGeom>
              <a:avLst/>
              <a:gdLst>
                <a:gd name="T0" fmla="*/ 150 w 150"/>
                <a:gd name="T1" fmla="*/ 90 h 90"/>
                <a:gd name="T2" fmla="*/ 12 w 150"/>
                <a:gd name="T3" fmla="*/ 78 h 90"/>
                <a:gd name="T4" fmla="*/ 0 w 150"/>
                <a:gd name="T5" fmla="*/ 75 h 90"/>
                <a:gd name="T6" fmla="*/ 0 w 150"/>
                <a:gd name="T7" fmla="*/ 0 h 90"/>
                <a:gd name="T8" fmla="*/ 51 w 150"/>
                <a:gd name="T9" fmla="*/ 0 h 90"/>
                <a:gd name="T10" fmla="*/ 102 w 150"/>
                <a:gd name="T11" fmla="*/ 0 h 90"/>
                <a:gd name="T12" fmla="*/ 150 w 150"/>
                <a:gd name="T13" fmla="*/ 0 h 90"/>
                <a:gd name="T14" fmla="*/ 150 w 150"/>
                <a:gd name="T1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90">
                  <a:moveTo>
                    <a:pt x="150" y="90"/>
                  </a:moveTo>
                  <a:cubicBezTo>
                    <a:pt x="103" y="87"/>
                    <a:pt x="61" y="79"/>
                    <a:pt x="12" y="78"/>
                  </a:cubicBezTo>
                  <a:cubicBezTo>
                    <a:pt x="11" y="74"/>
                    <a:pt x="5" y="75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68" y="0"/>
                    <a:pt x="85" y="0"/>
                    <a:pt x="102" y="0"/>
                  </a:cubicBezTo>
                  <a:cubicBezTo>
                    <a:pt x="118" y="0"/>
                    <a:pt x="134" y="0"/>
                    <a:pt x="150" y="0"/>
                  </a:cubicBezTo>
                  <a:cubicBezTo>
                    <a:pt x="150" y="30"/>
                    <a:pt x="150" y="60"/>
                    <a:pt x="150" y="90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5" name="Freeform 293"/>
            <p:cNvSpPr/>
            <p:nvPr/>
          </p:nvSpPr>
          <p:spPr bwMode="auto">
            <a:xfrm>
              <a:off x="6066631" y="4007644"/>
              <a:ext cx="119063" cy="71438"/>
            </a:xfrm>
            <a:custGeom>
              <a:avLst/>
              <a:gdLst>
                <a:gd name="T0" fmla="*/ 0 w 40"/>
                <a:gd name="T1" fmla="*/ 16 h 24"/>
                <a:gd name="T2" fmla="*/ 33 w 40"/>
                <a:gd name="T3" fmla="*/ 1 h 24"/>
                <a:gd name="T4" fmla="*/ 36 w 40"/>
                <a:gd name="T5" fmla="*/ 16 h 24"/>
                <a:gd name="T6" fmla="*/ 0 w 40"/>
                <a:gd name="T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0" y="16"/>
                  </a:moveTo>
                  <a:cubicBezTo>
                    <a:pt x="6" y="6"/>
                    <a:pt x="40" y="24"/>
                    <a:pt x="33" y="1"/>
                  </a:cubicBezTo>
                  <a:cubicBezTo>
                    <a:pt x="40" y="0"/>
                    <a:pt x="34" y="12"/>
                    <a:pt x="36" y="16"/>
                  </a:cubicBezTo>
                  <a:cubicBezTo>
                    <a:pt x="24" y="16"/>
                    <a:pt x="12" y="16"/>
                    <a:pt x="0" y="16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6" name="Freeform 294"/>
            <p:cNvSpPr/>
            <p:nvPr/>
          </p:nvSpPr>
          <p:spPr bwMode="auto">
            <a:xfrm>
              <a:off x="5852319" y="4044156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7" name="Freeform 295"/>
            <p:cNvSpPr/>
            <p:nvPr/>
          </p:nvSpPr>
          <p:spPr bwMode="auto">
            <a:xfrm>
              <a:off x="5285581" y="3974306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8" name="Freeform 296"/>
            <p:cNvSpPr/>
            <p:nvPr/>
          </p:nvSpPr>
          <p:spPr bwMode="auto">
            <a:xfrm>
              <a:off x="5628481" y="4052094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9" name="Freeform 297"/>
            <p:cNvSpPr/>
            <p:nvPr/>
          </p:nvSpPr>
          <p:spPr bwMode="auto">
            <a:xfrm>
              <a:off x="5414169" y="4061619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0" name="Freeform 298"/>
            <p:cNvSpPr/>
            <p:nvPr/>
          </p:nvSpPr>
          <p:spPr bwMode="auto">
            <a:xfrm>
              <a:off x="4876006" y="4052094"/>
              <a:ext cx="173038" cy="47625"/>
            </a:xfrm>
            <a:custGeom>
              <a:avLst/>
              <a:gdLst>
                <a:gd name="T0" fmla="*/ 0 w 58"/>
                <a:gd name="T1" fmla="*/ 13 h 16"/>
                <a:gd name="T2" fmla="*/ 51 w 58"/>
                <a:gd name="T3" fmla="*/ 13 h 16"/>
                <a:gd name="T4" fmla="*/ 51 w 58"/>
                <a:gd name="T5" fmla="*/ 1 h 16"/>
                <a:gd name="T6" fmla="*/ 54 w 58"/>
                <a:gd name="T7" fmla="*/ 16 h 16"/>
                <a:gd name="T8" fmla="*/ 0 w 58"/>
                <a:gd name="T9" fmla="*/ 16 h 16"/>
                <a:gd name="T10" fmla="*/ 0 w 58"/>
                <a:gd name="T1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">
                  <a:moveTo>
                    <a:pt x="0" y="13"/>
                  </a:moveTo>
                  <a:cubicBezTo>
                    <a:pt x="17" y="13"/>
                    <a:pt x="34" y="13"/>
                    <a:pt x="51" y="13"/>
                  </a:cubicBezTo>
                  <a:cubicBezTo>
                    <a:pt x="51" y="9"/>
                    <a:pt x="51" y="5"/>
                    <a:pt x="51" y="1"/>
                  </a:cubicBezTo>
                  <a:cubicBezTo>
                    <a:pt x="58" y="0"/>
                    <a:pt x="52" y="12"/>
                    <a:pt x="54" y="16"/>
                  </a:cubicBezTo>
                  <a:cubicBezTo>
                    <a:pt x="36" y="16"/>
                    <a:pt x="18" y="16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1" name="Freeform 299"/>
            <p:cNvSpPr/>
            <p:nvPr/>
          </p:nvSpPr>
          <p:spPr bwMode="auto">
            <a:xfrm>
              <a:off x="3015456" y="4072731"/>
              <a:ext cx="115888" cy="50800"/>
            </a:xfrm>
            <a:custGeom>
              <a:avLst/>
              <a:gdLst>
                <a:gd name="T0" fmla="*/ 0 w 39"/>
                <a:gd name="T1" fmla="*/ 0 h 17"/>
                <a:gd name="T2" fmla="*/ 39 w 39"/>
                <a:gd name="T3" fmla="*/ 12 h 17"/>
                <a:gd name="T4" fmla="*/ 0 w 39"/>
                <a:gd name="T5" fmla="*/ 12 h 17"/>
                <a:gd name="T6" fmla="*/ 0 w 3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0" y="0"/>
                  </a:moveTo>
                  <a:cubicBezTo>
                    <a:pt x="0" y="17"/>
                    <a:pt x="31" y="3"/>
                    <a:pt x="39" y="12"/>
                  </a:cubicBezTo>
                  <a:cubicBezTo>
                    <a:pt x="26" y="12"/>
                    <a:pt x="1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2" name="Freeform 300"/>
            <p:cNvSpPr/>
            <p:nvPr/>
          </p:nvSpPr>
          <p:spPr bwMode="auto">
            <a:xfrm>
              <a:off x="3256756" y="4098131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3" name="Freeform 301"/>
            <p:cNvSpPr/>
            <p:nvPr/>
          </p:nvSpPr>
          <p:spPr bwMode="auto">
            <a:xfrm>
              <a:off x="153193" y="5676106"/>
              <a:ext cx="14288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4" name="Freeform 302"/>
            <p:cNvSpPr/>
            <p:nvPr/>
          </p:nvSpPr>
          <p:spPr bwMode="auto">
            <a:xfrm>
              <a:off x="81756" y="2853531"/>
              <a:ext cx="8928100" cy="3246438"/>
            </a:xfrm>
            <a:custGeom>
              <a:avLst/>
              <a:gdLst>
                <a:gd name="T0" fmla="*/ 30 w 2994"/>
                <a:gd name="T1" fmla="*/ 1045 h 1088"/>
                <a:gd name="T2" fmla="*/ 33 w 2994"/>
                <a:gd name="T3" fmla="*/ 1003 h 1088"/>
                <a:gd name="T4" fmla="*/ 123 w 2994"/>
                <a:gd name="T5" fmla="*/ 1003 h 1088"/>
                <a:gd name="T6" fmla="*/ 2994 w 2994"/>
                <a:gd name="T7" fmla="*/ 1003 h 1088"/>
                <a:gd name="T8" fmla="*/ 2994 w 2994"/>
                <a:gd name="T9" fmla="*/ 1078 h 1088"/>
                <a:gd name="T10" fmla="*/ 1113 w 2994"/>
                <a:gd name="T11" fmla="*/ 1078 h 1088"/>
                <a:gd name="T12" fmla="*/ 972 w 2994"/>
                <a:gd name="T13" fmla="*/ 1069 h 1088"/>
                <a:gd name="T14" fmla="*/ 957 w 2994"/>
                <a:gd name="T15" fmla="*/ 1060 h 1088"/>
                <a:gd name="T16" fmla="*/ 837 w 2994"/>
                <a:gd name="T17" fmla="*/ 1060 h 1088"/>
                <a:gd name="T18" fmla="*/ 0 w 2994"/>
                <a:gd name="T19" fmla="*/ 1060 h 1088"/>
                <a:gd name="T20" fmla="*/ 0 w 2994"/>
                <a:gd name="T21" fmla="*/ 4 h 1088"/>
                <a:gd name="T22" fmla="*/ 27 w 2994"/>
                <a:gd name="T23" fmla="*/ 7 h 1088"/>
                <a:gd name="T24" fmla="*/ 24 w 2994"/>
                <a:gd name="T25" fmla="*/ 76 h 1088"/>
                <a:gd name="T26" fmla="*/ 21 w 2994"/>
                <a:gd name="T27" fmla="*/ 139 h 1088"/>
                <a:gd name="T28" fmla="*/ 21 w 2994"/>
                <a:gd name="T29" fmla="*/ 181 h 1088"/>
                <a:gd name="T30" fmla="*/ 18 w 2994"/>
                <a:gd name="T31" fmla="*/ 241 h 1088"/>
                <a:gd name="T32" fmla="*/ 18 w 2994"/>
                <a:gd name="T33" fmla="*/ 337 h 1088"/>
                <a:gd name="T34" fmla="*/ 18 w 2994"/>
                <a:gd name="T35" fmla="*/ 532 h 1088"/>
                <a:gd name="T36" fmla="*/ 18 w 2994"/>
                <a:gd name="T37" fmla="*/ 622 h 1088"/>
                <a:gd name="T38" fmla="*/ 21 w 2994"/>
                <a:gd name="T39" fmla="*/ 700 h 1088"/>
                <a:gd name="T40" fmla="*/ 21 w 2994"/>
                <a:gd name="T41" fmla="*/ 772 h 1088"/>
                <a:gd name="T42" fmla="*/ 21 w 2994"/>
                <a:gd name="T43" fmla="*/ 838 h 1088"/>
                <a:gd name="T44" fmla="*/ 21 w 2994"/>
                <a:gd name="T45" fmla="*/ 889 h 1088"/>
                <a:gd name="T46" fmla="*/ 24 w 2994"/>
                <a:gd name="T47" fmla="*/ 919 h 1088"/>
                <a:gd name="T48" fmla="*/ 24 w 2994"/>
                <a:gd name="T49" fmla="*/ 946 h 1088"/>
                <a:gd name="T50" fmla="*/ 24 w 2994"/>
                <a:gd name="T51" fmla="*/ 988 h 1088"/>
                <a:gd name="T52" fmla="*/ 12 w 2994"/>
                <a:gd name="T53" fmla="*/ 997 h 1088"/>
                <a:gd name="T54" fmla="*/ 30 w 2994"/>
                <a:gd name="T55" fmla="*/ 1045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94" h="1088">
                  <a:moveTo>
                    <a:pt x="30" y="1045"/>
                  </a:moveTo>
                  <a:cubicBezTo>
                    <a:pt x="38" y="1047"/>
                    <a:pt x="29" y="1007"/>
                    <a:pt x="33" y="1003"/>
                  </a:cubicBezTo>
                  <a:cubicBezTo>
                    <a:pt x="36" y="999"/>
                    <a:pt x="101" y="1003"/>
                    <a:pt x="123" y="1003"/>
                  </a:cubicBezTo>
                  <a:cubicBezTo>
                    <a:pt x="1074" y="1003"/>
                    <a:pt x="2069" y="1003"/>
                    <a:pt x="2994" y="1003"/>
                  </a:cubicBezTo>
                  <a:cubicBezTo>
                    <a:pt x="2994" y="1028"/>
                    <a:pt x="2994" y="1053"/>
                    <a:pt x="2994" y="1078"/>
                  </a:cubicBezTo>
                  <a:cubicBezTo>
                    <a:pt x="2372" y="1078"/>
                    <a:pt x="1745" y="1078"/>
                    <a:pt x="1113" y="1078"/>
                  </a:cubicBezTo>
                  <a:cubicBezTo>
                    <a:pt x="1068" y="1078"/>
                    <a:pt x="994" y="1088"/>
                    <a:pt x="972" y="1069"/>
                  </a:cubicBezTo>
                  <a:cubicBezTo>
                    <a:pt x="964" y="1062"/>
                    <a:pt x="968" y="1063"/>
                    <a:pt x="957" y="1060"/>
                  </a:cubicBezTo>
                  <a:cubicBezTo>
                    <a:pt x="926" y="1052"/>
                    <a:pt x="878" y="1060"/>
                    <a:pt x="837" y="1060"/>
                  </a:cubicBezTo>
                  <a:cubicBezTo>
                    <a:pt x="567" y="1060"/>
                    <a:pt x="262" y="1060"/>
                    <a:pt x="0" y="1060"/>
                  </a:cubicBezTo>
                  <a:cubicBezTo>
                    <a:pt x="0" y="708"/>
                    <a:pt x="0" y="356"/>
                    <a:pt x="0" y="4"/>
                  </a:cubicBezTo>
                  <a:cubicBezTo>
                    <a:pt x="8" y="6"/>
                    <a:pt x="24" y="0"/>
                    <a:pt x="27" y="7"/>
                  </a:cubicBezTo>
                  <a:cubicBezTo>
                    <a:pt x="28" y="32"/>
                    <a:pt x="22" y="50"/>
                    <a:pt x="24" y="76"/>
                  </a:cubicBezTo>
                  <a:cubicBezTo>
                    <a:pt x="17" y="91"/>
                    <a:pt x="23" y="119"/>
                    <a:pt x="21" y="139"/>
                  </a:cubicBezTo>
                  <a:cubicBezTo>
                    <a:pt x="21" y="153"/>
                    <a:pt x="21" y="167"/>
                    <a:pt x="21" y="181"/>
                  </a:cubicBezTo>
                  <a:cubicBezTo>
                    <a:pt x="14" y="195"/>
                    <a:pt x="20" y="222"/>
                    <a:pt x="18" y="241"/>
                  </a:cubicBezTo>
                  <a:cubicBezTo>
                    <a:pt x="18" y="273"/>
                    <a:pt x="18" y="305"/>
                    <a:pt x="18" y="337"/>
                  </a:cubicBezTo>
                  <a:cubicBezTo>
                    <a:pt x="18" y="402"/>
                    <a:pt x="18" y="467"/>
                    <a:pt x="18" y="532"/>
                  </a:cubicBezTo>
                  <a:cubicBezTo>
                    <a:pt x="18" y="562"/>
                    <a:pt x="18" y="592"/>
                    <a:pt x="18" y="622"/>
                  </a:cubicBezTo>
                  <a:cubicBezTo>
                    <a:pt x="20" y="647"/>
                    <a:pt x="14" y="680"/>
                    <a:pt x="21" y="700"/>
                  </a:cubicBezTo>
                  <a:cubicBezTo>
                    <a:pt x="21" y="724"/>
                    <a:pt x="21" y="748"/>
                    <a:pt x="21" y="772"/>
                  </a:cubicBezTo>
                  <a:cubicBezTo>
                    <a:pt x="21" y="794"/>
                    <a:pt x="21" y="816"/>
                    <a:pt x="21" y="838"/>
                  </a:cubicBezTo>
                  <a:cubicBezTo>
                    <a:pt x="21" y="855"/>
                    <a:pt x="21" y="872"/>
                    <a:pt x="21" y="889"/>
                  </a:cubicBezTo>
                  <a:cubicBezTo>
                    <a:pt x="23" y="898"/>
                    <a:pt x="17" y="915"/>
                    <a:pt x="24" y="919"/>
                  </a:cubicBezTo>
                  <a:cubicBezTo>
                    <a:pt x="24" y="928"/>
                    <a:pt x="24" y="937"/>
                    <a:pt x="24" y="946"/>
                  </a:cubicBezTo>
                  <a:cubicBezTo>
                    <a:pt x="24" y="960"/>
                    <a:pt x="24" y="974"/>
                    <a:pt x="24" y="988"/>
                  </a:cubicBezTo>
                  <a:cubicBezTo>
                    <a:pt x="25" y="996"/>
                    <a:pt x="7" y="985"/>
                    <a:pt x="12" y="997"/>
                  </a:cubicBezTo>
                  <a:cubicBezTo>
                    <a:pt x="37" y="994"/>
                    <a:pt x="21" y="1032"/>
                    <a:pt x="30" y="10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5" name="Freeform 303"/>
            <p:cNvSpPr/>
            <p:nvPr/>
          </p:nvSpPr>
          <p:spPr bwMode="auto">
            <a:xfrm>
              <a:off x="9006681" y="5845969"/>
              <a:ext cx="23813" cy="250825"/>
            </a:xfrm>
            <a:custGeom>
              <a:avLst/>
              <a:gdLst>
                <a:gd name="T0" fmla="*/ 1 w 8"/>
                <a:gd name="T1" fmla="*/ 0 h 84"/>
                <a:gd name="T2" fmla="*/ 4 w 8"/>
                <a:gd name="T3" fmla="*/ 84 h 84"/>
                <a:gd name="T4" fmla="*/ 1 w 8"/>
                <a:gd name="T5" fmla="*/ 75 h 84"/>
                <a:gd name="T6" fmla="*/ 1 w 8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4">
                  <a:moveTo>
                    <a:pt x="1" y="0"/>
                  </a:moveTo>
                  <a:cubicBezTo>
                    <a:pt x="8" y="22"/>
                    <a:pt x="2" y="57"/>
                    <a:pt x="4" y="84"/>
                  </a:cubicBezTo>
                  <a:cubicBezTo>
                    <a:pt x="0" y="84"/>
                    <a:pt x="1" y="79"/>
                    <a:pt x="1" y="75"/>
                  </a:cubicBezTo>
                  <a:cubicBezTo>
                    <a:pt x="1" y="50"/>
                    <a:pt x="1" y="25"/>
                    <a:pt x="1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6" name="Freeform 304"/>
            <p:cNvSpPr/>
            <p:nvPr/>
          </p:nvSpPr>
          <p:spPr bwMode="auto">
            <a:xfrm>
              <a:off x="9054306" y="5845969"/>
              <a:ext cx="9525" cy="250825"/>
            </a:xfrm>
            <a:custGeom>
              <a:avLst/>
              <a:gdLst>
                <a:gd name="T0" fmla="*/ 3 w 3"/>
                <a:gd name="T1" fmla="*/ 75 h 84"/>
                <a:gd name="T2" fmla="*/ 0 w 3"/>
                <a:gd name="T3" fmla="*/ 84 h 84"/>
                <a:gd name="T4" fmla="*/ 0 w 3"/>
                <a:gd name="T5" fmla="*/ 0 h 84"/>
                <a:gd name="T6" fmla="*/ 3 w 3"/>
                <a:gd name="T7" fmla="*/ 0 h 84"/>
                <a:gd name="T8" fmla="*/ 3 w 3"/>
                <a:gd name="T9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3" y="75"/>
                  </a:moveTo>
                  <a:cubicBezTo>
                    <a:pt x="3" y="79"/>
                    <a:pt x="3" y="83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5"/>
                    <a:pt x="3" y="50"/>
                    <a:pt x="3" y="7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7" name="Freeform 307"/>
            <p:cNvSpPr/>
            <p:nvPr/>
          </p:nvSpPr>
          <p:spPr bwMode="auto">
            <a:xfrm>
              <a:off x="170656" y="2850356"/>
              <a:ext cx="698500" cy="92075"/>
            </a:xfrm>
            <a:custGeom>
              <a:avLst/>
              <a:gdLst>
                <a:gd name="T0" fmla="*/ 117 w 234"/>
                <a:gd name="T1" fmla="*/ 5 h 31"/>
                <a:gd name="T2" fmla="*/ 204 w 234"/>
                <a:gd name="T3" fmla="*/ 2 h 31"/>
                <a:gd name="T4" fmla="*/ 234 w 234"/>
                <a:gd name="T5" fmla="*/ 2 h 31"/>
                <a:gd name="T6" fmla="*/ 234 w 234"/>
                <a:gd name="T7" fmla="*/ 17 h 31"/>
                <a:gd name="T8" fmla="*/ 150 w 234"/>
                <a:gd name="T9" fmla="*/ 23 h 31"/>
                <a:gd name="T10" fmla="*/ 111 w 234"/>
                <a:gd name="T11" fmla="*/ 20 h 31"/>
                <a:gd name="T12" fmla="*/ 60 w 234"/>
                <a:gd name="T13" fmla="*/ 20 h 31"/>
                <a:gd name="T14" fmla="*/ 3 w 234"/>
                <a:gd name="T15" fmla="*/ 11 h 31"/>
                <a:gd name="T16" fmla="*/ 21 w 234"/>
                <a:gd name="T17" fmla="*/ 5 h 31"/>
                <a:gd name="T18" fmla="*/ 57 w 234"/>
                <a:gd name="T19" fmla="*/ 8 h 31"/>
                <a:gd name="T20" fmla="*/ 87 w 234"/>
                <a:gd name="T21" fmla="*/ 8 h 31"/>
                <a:gd name="T22" fmla="*/ 117 w 234"/>
                <a:gd name="T23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4" h="31">
                  <a:moveTo>
                    <a:pt x="117" y="5"/>
                  </a:moveTo>
                  <a:cubicBezTo>
                    <a:pt x="147" y="5"/>
                    <a:pt x="172" y="0"/>
                    <a:pt x="204" y="2"/>
                  </a:cubicBezTo>
                  <a:cubicBezTo>
                    <a:pt x="214" y="2"/>
                    <a:pt x="224" y="2"/>
                    <a:pt x="234" y="2"/>
                  </a:cubicBezTo>
                  <a:cubicBezTo>
                    <a:pt x="234" y="7"/>
                    <a:pt x="234" y="12"/>
                    <a:pt x="234" y="17"/>
                  </a:cubicBezTo>
                  <a:cubicBezTo>
                    <a:pt x="218" y="31"/>
                    <a:pt x="176" y="19"/>
                    <a:pt x="150" y="23"/>
                  </a:cubicBezTo>
                  <a:cubicBezTo>
                    <a:pt x="143" y="16"/>
                    <a:pt x="123" y="22"/>
                    <a:pt x="111" y="20"/>
                  </a:cubicBezTo>
                  <a:cubicBezTo>
                    <a:pt x="94" y="20"/>
                    <a:pt x="77" y="20"/>
                    <a:pt x="60" y="20"/>
                  </a:cubicBezTo>
                  <a:cubicBezTo>
                    <a:pt x="42" y="16"/>
                    <a:pt x="7" y="29"/>
                    <a:pt x="3" y="11"/>
                  </a:cubicBezTo>
                  <a:cubicBezTo>
                    <a:pt x="0" y="0"/>
                    <a:pt x="15" y="7"/>
                    <a:pt x="21" y="5"/>
                  </a:cubicBezTo>
                  <a:cubicBezTo>
                    <a:pt x="27" y="12"/>
                    <a:pt x="46" y="6"/>
                    <a:pt x="57" y="8"/>
                  </a:cubicBezTo>
                  <a:cubicBezTo>
                    <a:pt x="67" y="8"/>
                    <a:pt x="77" y="8"/>
                    <a:pt x="87" y="8"/>
                  </a:cubicBezTo>
                  <a:cubicBezTo>
                    <a:pt x="96" y="6"/>
                    <a:pt x="113" y="12"/>
                    <a:pt x="117" y="5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8" name="Freeform 308"/>
            <p:cNvSpPr/>
            <p:nvPr/>
          </p:nvSpPr>
          <p:spPr bwMode="auto">
            <a:xfrm>
              <a:off x="8143081" y="2855119"/>
              <a:ext cx="893763" cy="77788"/>
            </a:xfrm>
            <a:custGeom>
              <a:avLst/>
              <a:gdLst>
                <a:gd name="T0" fmla="*/ 264 w 300"/>
                <a:gd name="T1" fmla="*/ 0 h 26"/>
                <a:gd name="T2" fmla="*/ 291 w 300"/>
                <a:gd name="T3" fmla="*/ 0 h 26"/>
                <a:gd name="T4" fmla="*/ 258 w 300"/>
                <a:gd name="T5" fmla="*/ 18 h 26"/>
                <a:gd name="T6" fmla="*/ 222 w 300"/>
                <a:gd name="T7" fmla="*/ 18 h 26"/>
                <a:gd name="T8" fmla="*/ 186 w 300"/>
                <a:gd name="T9" fmla="*/ 21 h 26"/>
                <a:gd name="T10" fmla="*/ 27 w 300"/>
                <a:gd name="T11" fmla="*/ 15 h 26"/>
                <a:gd name="T12" fmla="*/ 3 w 300"/>
                <a:gd name="T13" fmla="*/ 6 h 26"/>
                <a:gd name="T14" fmla="*/ 72 w 300"/>
                <a:gd name="T15" fmla="*/ 3 h 26"/>
                <a:gd name="T16" fmla="*/ 132 w 300"/>
                <a:gd name="T17" fmla="*/ 3 h 26"/>
                <a:gd name="T18" fmla="*/ 180 w 300"/>
                <a:gd name="T19" fmla="*/ 3 h 26"/>
                <a:gd name="T20" fmla="*/ 231 w 300"/>
                <a:gd name="T21" fmla="*/ 3 h 26"/>
                <a:gd name="T22" fmla="*/ 264 w 300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0" h="26">
                  <a:moveTo>
                    <a:pt x="264" y="0"/>
                  </a:moveTo>
                  <a:cubicBezTo>
                    <a:pt x="273" y="0"/>
                    <a:pt x="282" y="0"/>
                    <a:pt x="291" y="0"/>
                  </a:cubicBezTo>
                  <a:cubicBezTo>
                    <a:pt x="300" y="26"/>
                    <a:pt x="265" y="8"/>
                    <a:pt x="258" y="18"/>
                  </a:cubicBezTo>
                  <a:cubicBezTo>
                    <a:pt x="246" y="18"/>
                    <a:pt x="234" y="18"/>
                    <a:pt x="222" y="18"/>
                  </a:cubicBezTo>
                  <a:cubicBezTo>
                    <a:pt x="211" y="20"/>
                    <a:pt x="192" y="14"/>
                    <a:pt x="186" y="21"/>
                  </a:cubicBezTo>
                  <a:cubicBezTo>
                    <a:pt x="129" y="23"/>
                    <a:pt x="79" y="18"/>
                    <a:pt x="27" y="15"/>
                  </a:cubicBezTo>
                  <a:cubicBezTo>
                    <a:pt x="26" y="5"/>
                    <a:pt x="0" y="20"/>
                    <a:pt x="3" y="6"/>
                  </a:cubicBezTo>
                  <a:cubicBezTo>
                    <a:pt x="25" y="4"/>
                    <a:pt x="55" y="10"/>
                    <a:pt x="72" y="3"/>
                  </a:cubicBezTo>
                  <a:cubicBezTo>
                    <a:pt x="92" y="3"/>
                    <a:pt x="112" y="3"/>
                    <a:pt x="132" y="3"/>
                  </a:cubicBezTo>
                  <a:cubicBezTo>
                    <a:pt x="148" y="3"/>
                    <a:pt x="164" y="3"/>
                    <a:pt x="180" y="3"/>
                  </a:cubicBezTo>
                  <a:cubicBezTo>
                    <a:pt x="197" y="3"/>
                    <a:pt x="214" y="3"/>
                    <a:pt x="231" y="3"/>
                  </a:cubicBezTo>
                  <a:cubicBezTo>
                    <a:pt x="241" y="1"/>
                    <a:pt x="259" y="7"/>
                    <a:pt x="264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9" name="Freeform 309"/>
            <p:cNvSpPr/>
            <p:nvPr/>
          </p:nvSpPr>
          <p:spPr bwMode="auto">
            <a:xfrm>
              <a:off x="7882731" y="3966369"/>
              <a:ext cx="346075" cy="47625"/>
            </a:xfrm>
            <a:custGeom>
              <a:avLst/>
              <a:gdLst>
                <a:gd name="T0" fmla="*/ 0 w 116"/>
                <a:gd name="T1" fmla="*/ 9 h 16"/>
                <a:gd name="T2" fmla="*/ 0 w 116"/>
                <a:gd name="T3" fmla="*/ 6 h 16"/>
                <a:gd name="T4" fmla="*/ 114 w 116"/>
                <a:gd name="T5" fmla="*/ 6 h 16"/>
                <a:gd name="T6" fmla="*/ 114 w 116"/>
                <a:gd name="T7" fmla="*/ 0 h 16"/>
                <a:gd name="T8" fmla="*/ 63 w 116"/>
                <a:gd name="T9" fmla="*/ 9 h 16"/>
                <a:gd name="T10" fmla="*/ 0 w 116"/>
                <a:gd name="T1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6">
                  <a:moveTo>
                    <a:pt x="0" y="9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38" y="6"/>
                    <a:pt x="76" y="6"/>
                    <a:pt x="114" y="6"/>
                  </a:cubicBezTo>
                  <a:cubicBezTo>
                    <a:pt x="114" y="4"/>
                    <a:pt x="114" y="2"/>
                    <a:pt x="114" y="0"/>
                  </a:cubicBezTo>
                  <a:cubicBezTo>
                    <a:pt x="116" y="16"/>
                    <a:pt x="83" y="9"/>
                    <a:pt x="63" y="9"/>
                  </a:cubicBezTo>
                  <a:cubicBezTo>
                    <a:pt x="41" y="9"/>
                    <a:pt x="16" y="9"/>
                    <a:pt x="0" y="9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0" name="Freeform 310"/>
            <p:cNvSpPr/>
            <p:nvPr/>
          </p:nvSpPr>
          <p:spPr bwMode="auto">
            <a:xfrm>
              <a:off x="6398419" y="3742531"/>
              <a:ext cx="768350" cy="295275"/>
            </a:xfrm>
            <a:custGeom>
              <a:avLst/>
              <a:gdLst>
                <a:gd name="T0" fmla="*/ 48 w 258"/>
                <a:gd name="T1" fmla="*/ 99 h 99"/>
                <a:gd name="T2" fmla="*/ 9 w 258"/>
                <a:gd name="T3" fmla="*/ 99 h 99"/>
                <a:gd name="T4" fmla="*/ 0 w 258"/>
                <a:gd name="T5" fmla="*/ 12 h 99"/>
                <a:gd name="T6" fmla="*/ 111 w 258"/>
                <a:gd name="T7" fmla="*/ 6 h 99"/>
                <a:gd name="T8" fmla="*/ 183 w 258"/>
                <a:gd name="T9" fmla="*/ 9 h 99"/>
                <a:gd name="T10" fmla="*/ 252 w 258"/>
                <a:gd name="T11" fmla="*/ 9 h 99"/>
                <a:gd name="T12" fmla="*/ 258 w 258"/>
                <a:gd name="T13" fmla="*/ 90 h 99"/>
                <a:gd name="T14" fmla="*/ 240 w 258"/>
                <a:gd name="T15" fmla="*/ 90 h 99"/>
                <a:gd name="T16" fmla="*/ 201 w 258"/>
                <a:gd name="T17" fmla="*/ 93 h 99"/>
                <a:gd name="T18" fmla="*/ 162 w 258"/>
                <a:gd name="T19" fmla="*/ 93 h 99"/>
                <a:gd name="T20" fmla="*/ 126 w 258"/>
                <a:gd name="T21" fmla="*/ 96 h 99"/>
                <a:gd name="T22" fmla="*/ 84 w 258"/>
                <a:gd name="T23" fmla="*/ 96 h 99"/>
                <a:gd name="T24" fmla="*/ 48 w 258"/>
                <a:gd name="T2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8" h="99">
                  <a:moveTo>
                    <a:pt x="48" y="99"/>
                  </a:moveTo>
                  <a:cubicBezTo>
                    <a:pt x="35" y="99"/>
                    <a:pt x="22" y="99"/>
                    <a:pt x="9" y="99"/>
                  </a:cubicBezTo>
                  <a:cubicBezTo>
                    <a:pt x="3" y="73"/>
                    <a:pt x="8" y="36"/>
                    <a:pt x="0" y="12"/>
                  </a:cubicBezTo>
                  <a:cubicBezTo>
                    <a:pt x="27" y="0"/>
                    <a:pt x="74" y="8"/>
                    <a:pt x="111" y="6"/>
                  </a:cubicBezTo>
                  <a:cubicBezTo>
                    <a:pt x="129" y="13"/>
                    <a:pt x="160" y="7"/>
                    <a:pt x="183" y="9"/>
                  </a:cubicBezTo>
                  <a:cubicBezTo>
                    <a:pt x="206" y="9"/>
                    <a:pt x="229" y="9"/>
                    <a:pt x="252" y="9"/>
                  </a:cubicBezTo>
                  <a:cubicBezTo>
                    <a:pt x="252" y="38"/>
                    <a:pt x="258" y="61"/>
                    <a:pt x="258" y="90"/>
                  </a:cubicBezTo>
                  <a:cubicBezTo>
                    <a:pt x="252" y="90"/>
                    <a:pt x="246" y="90"/>
                    <a:pt x="240" y="90"/>
                  </a:cubicBezTo>
                  <a:cubicBezTo>
                    <a:pt x="228" y="92"/>
                    <a:pt x="208" y="86"/>
                    <a:pt x="201" y="93"/>
                  </a:cubicBezTo>
                  <a:cubicBezTo>
                    <a:pt x="188" y="93"/>
                    <a:pt x="175" y="93"/>
                    <a:pt x="162" y="93"/>
                  </a:cubicBezTo>
                  <a:cubicBezTo>
                    <a:pt x="151" y="95"/>
                    <a:pt x="132" y="89"/>
                    <a:pt x="126" y="96"/>
                  </a:cubicBezTo>
                  <a:cubicBezTo>
                    <a:pt x="112" y="96"/>
                    <a:pt x="98" y="96"/>
                    <a:pt x="84" y="96"/>
                  </a:cubicBezTo>
                  <a:cubicBezTo>
                    <a:pt x="73" y="98"/>
                    <a:pt x="54" y="92"/>
                    <a:pt x="48" y="99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1" name="Freeform 311"/>
            <p:cNvSpPr/>
            <p:nvPr/>
          </p:nvSpPr>
          <p:spPr bwMode="auto">
            <a:xfrm>
              <a:off x="3007518" y="3766344"/>
              <a:ext cx="869950" cy="357188"/>
            </a:xfrm>
            <a:custGeom>
              <a:avLst/>
              <a:gdLst>
                <a:gd name="T0" fmla="*/ 3 w 292"/>
                <a:gd name="T1" fmla="*/ 103 h 120"/>
                <a:gd name="T2" fmla="*/ 0 w 292"/>
                <a:gd name="T3" fmla="*/ 1 h 120"/>
                <a:gd name="T4" fmla="*/ 27 w 292"/>
                <a:gd name="T5" fmla="*/ 1 h 120"/>
                <a:gd name="T6" fmla="*/ 78 w 292"/>
                <a:gd name="T7" fmla="*/ 4 h 120"/>
                <a:gd name="T8" fmla="*/ 129 w 292"/>
                <a:gd name="T9" fmla="*/ 4 h 120"/>
                <a:gd name="T10" fmla="*/ 183 w 292"/>
                <a:gd name="T11" fmla="*/ 7 h 120"/>
                <a:gd name="T12" fmla="*/ 234 w 292"/>
                <a:gd name="T13" fmla="*/ 7 h 120"/>
                <a:gd name="T14" fmla="*/ 288 w 292"/>
                <a:gd name="T15" fmla="*/ 19 h 120"/>
                <a:gd name="T16" fmla="*/ 291 w 292"/>
                <a:gd name="T17" fmla="*/ 70 h 120"/>
                <a:gd name="T18" fmla="*/ 291 w 292"/>
                <a:gd name="T19" fmla="*/ 103 h 120"/>
                <a:gd name="T20" fmla="*/ 291 w 292"/>
                <a:gd name="T21" fmla="*/ 115 h 120"/>
                <a:gd name="T22" fmla="*/ 228 w 292"/>
                <a:gd name="T23" fmla="*/ 118 h 120"/>
                <a:gd name="T24" fmla="*/ 120 w 292"/>
                <a:gd name="T25" fmla="*/ 118 h 120"/>
                <a:gd name="T26" fmla="*/ 84 w 292"/>
                <a:gd name="T27" fmla="*/ 115 h 120"/>
                <a:gd name="T28" fmla="*/ 42 w 292"/>
                <a:gd name="T29" fmla="*/ 115 h 120"/>
                <a:gd name="T30" fmla="*/ 3 w 292"/>
                <a:gd name="T31" fmla="*/ 10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2" h="120">
                  <a:moveTo>
                    <a:pt x="3" y="103"/>
                  </a:moveTo>
                  <a:cubicBezTo>
                    <a:pt x="5" y="66"/>
                    <a:pt x="0" y="36"/>
                    <a:pt x="0" y="1"/>
                  </a:cubicBezTo>
                  <a:cubicBezTo>
                    <a:pt x="9" y="1"/>
                    <a:pt x="18" y="1"/>
                    <a:pt x="27" y="1"/>
                  </a:cubicBezTo>
                  <a:cubicBezTo>
                    <a:pt x="38" y="8"/>
                    <a:pt x="62" y="2"/>
                    <a:pt x="78" y="4"/>
                  </a:cubicBezTo>
                  <a:cubicBezTo>
                    <a:pt x="95" y="4"/>
                    <a:pt x="112" y="4"/>
                    <a:pt x="129" y="4"/>
                  </a:cubicBezTo>
                  <a:cubicBezTo>
                    <a:pt x="141" y="11"/>
                    <a:pt x="166" y="5"/>
                    <a:pt x="183" y="7"/>
                  </a:cubicBezTo>
                  <a:cubicBezTo>
                    <a:pt x="200" y="7"/>
                    <a:pt x="217" y="7"/>
                    <a:pt x="234" y="7"/>
                  </a:cubicBezTo>
                  <a:cubicBezTo>
                    <a:pt x="246" y="17"/>
                    <a:pt x="285" y="0"/>
                    <a:pt x="288" y="19"/>
                  </a:cubicBezTo>
                  <a:cubicBezTo>
                    <a:pt x="286" y="39"/>
                    <a:pt x="292" y="51"/>
                    <a:pt x="291" y="70"/>
                  </a:cubicBezTo>
                  <a:cubicBezTo>
                    <a:pt x="291" y="81"/>
                    <a:pt x="291" y="92"/>
                    <a:pt x="291" y="103"/>
                  </a:cubicBezTo>
                  <a:cubicBezTo>
                    <a:pt x="291" y="107"/>
                    <a:pt x="291" y="111"/>
                    <a:pt x="291" y="115"/>
                  </a:cubicBezTo>
                  <a:cubicBezTo>
                    <a:pt x="271" y="117"/>
                    <a:pt x="243" y="111"/>
                    <a:pt x="228" y="118"/>
                  </a:cubicBezTo>
                  <a:cubicBezTo>
                    <a:pt x="192" y="118"/>
                    <a:pt x="156" y="118"/>
                    <a:pt x="120" y="118"/>
                  </a:cubicBezTo>
                  <a:cubicBezTo>
                    <a:pt x="114" y="111"/>
                    <a:pt x="95" y="117"/>
                    <a:pt x="84" y="115"/>
                  </a:cubicBezTo>
                  <a:cubicBezTo>
                    <a:pt x="70" y="115"/>
                    <a:pt x="56" y="115"/>
                    <a:pt x="42" y="115"/>
                  </a:cubicBezTo>
                  <a:cubicBezTo>
                    <a:pt x="34" y="106"/>
                    <a:pt x="3" y="120"/>
                    <a:pt x="3" y="103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2" name="Freeform 312"/>
            <p:cNvSpPr/>
            <p:nvPr/>
          </p:nvSpPr>
          <p:spPr bwMode="auto">
            <a:xfrm>
              <a:off x="5306219" y="3786981"/>
              <a:ext cx="879475" cy="295275"/>
            </a:xfrm>
            <a:custGeom>
              <a:avLst/>
              <a:gdLst>
                <a:gd name="T0" fmla="*/ 102 w 295"/>
                <a:gd name="T1" fmla="*/ 6 h 99"/>
                <a:gd name="T2" fmla="*/ 249 w 295"/>
                <a:gd name="T3" fmla="*/ 0 h 99"/>
                <a:gd name="T4" fmla="*/ 282 w 295"/>
                <a:gd name="T5" fmla="*/ 0 h 99"/>
                <a:gd name="T6" fmla="*/ 288 w 295"/>
                <a:gd name="T7" fmla="*/ 75 h 99"/>
                <a:gd name="T8" fmla="*/ 255 w 295"/>
                <a:gd name="T9" fmla="*/ 90 h 99"/>
                <a:gd name="T10" fmla="*/ 216 w 295"/>
                <a:gd name="T11" fmla="*/ 90 h 99"/>
                <a:gd name="T12" fmla="*/ 183 w 295"/>
                <a:gd name="T13" fmla="*/ 93 h 99"/>
                <a:gd name="T14" fmla="*/ 144 w 295"/>
                <a:gd name="T15" fmla="*/ 93 h 99"/>
                <a:gd name="T16" fmla="*/ 108 w 295"/>
                <a:gd name="T17" fmla="*/ 96 h 99"/>
                <a:gd name="T18" fmla="*/ 72 w 295"/>
                <a:gd name="T19" fmla="*/ 96 h 99"/>
                <a:gd name="T20" fmla="*/ 36 w 295"/>
                <a:gd name="T21" fmla="*/ 99 h 99"/>
                <a:gd name="T22" fmla="*/ 0 w 295"/>
                <a:gd name="T23" fmla="*/ 99 h 99"/>
                <a:gd name="T24" fmla="*/ 0 w 295"/>
                <a:gd name="T25" fmla="*/ 63 h 99"/>
                <a:gd name="T26" fmla="*/ 0 w 295"/>
                <a:gd name="T27" fmla="*/ 12 h 99"/>
                <a:gd name="T28" fmla="*/ 12 w 295"/>
                <a:gd name="T29" fmla="*/ 12 h 99"/>
                <a:gd name="T30" fmla="*/ 42 w 295"/>
                <a:gd name="T31" fmla="*/ 9 h 99"/>
                <a:gd name="T32" fmla="*/ 72 w 295"/>
                <a:gd name="T33" fmla="*/ 9 h 99"/>
                <a:gd name="T34" fmla="*/ 102 w 295"/>
                <a:gd name="T35" fmla="*/ 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99">
                  <a:moveTo>
                    <a:pt x="102" y="6"/>
                  </a:moveTo>
                  <a:cubicBezTo>
                    <a:pt x="154" y="7"/>
                    <a:pt x="199" y="1"/>
                    <a:pt x="249" y="0"/>
                  </a:cubicBezTo>
                  <a:cubicBezTo>
                    <a:pt x="260" y="0"/>
                    <a:pt x="271" y="0"/>
                    <a:pt x="282" y="0"/>
                  </a:cubicBezTo>
                  <a:cubicBezTo>
                    <a:pt x="281" y="28"/>
                    <a:pt x="287" y="49"/>
                    <a:pt x="288" y="75"/>
                  </a:cubicBezTo>
                  <a:cubicBezTo>
                    <a:pt x="295" y="98"/>
                    <a:pt x="261" y="80"/>
                    <a:pt x="255" y="90"/>
                  </a:cubicBezTo>
                  <a:cubicBezTo>
                    <a:pt x="242" y="90"/>
                    <a:pt x="229" y="90"/>
                    <a:pt x="216" y="90"/>
                  </a:cubicBezTo>
                  <a:cubicBezTo>
                    <a:pt x="206" y="92"/>
                    <a:pt x="188" y="86"/>
                    <a:pt x="183" y="93"/>
                  </a:cubicBezTo>
                  <a:cubicBezTo>
                    <a:pt x="170" y="93"/>
                    <a:pt x="157" y="93"/>
                    <a:pt x="144" y="93"/>
                  </a:cubicBezTo>
                  <a:cubicBezTo>
                    <a:pt x="133" y="95"/>
                    <a:pt x="114" y="89"/>
                    <a:pt x="108" y="96"/>
                  </a:cubicBezTo>
                  <a:cubicBezTo>
                    <a:pt x="96" y="96"/>
                    <a:pt x="84" y="96"/>
                    <a:pt x="72" y="96"/>
                  </a:cubicBezTo>
                  <a:cubicBezTo>
                    <a:pt x="61" y="98"/>
                    <a:pt x="42" y="92"/>
                    <a:pt x="36" y="99"/>
                  </a:cubicBezTo>
                  <a:cubicBezTo>
                    <a:pt x="24" y="99"/>
                    <a:pt x="12" y="99"/>
                    <a:pt x="0" y="99"/>
                  </a:cubicBezTo>
                  <a:cubicBezTo>
                    <a:pt x="0" y="87"/>
                    <a:pt x="0" y="75"/>
                    <a:pt x="0" y="63"/>
                  </a:cubicBezTo>
                  <a:cubicBezTo>
                    <a:pt x="0" y="46"/>
                    <a:pt x="0" y="29"/>
                    <a:pt x="0" y="12"/>
                  </a:cubicBezTo>
                  <a:cubicBezTo>
                    <a:pt x="4" y="12"/>
                    <a:pt x="8" y="12"/>
                    <a:pt x="12" y="12"/>
                  </a:cubicBezTo>
                  <a:cubicBezTo>
                    <a:pt x="21" y="10"/>
                    <a:pt x="38" y="16"/>
                    <a:pt x="42" y="9"/>
                  </a:cubicBezTo>
                  <a:cubicBezTo>
                    <a:pt x="52" y="9"/>
                    <a:pt x="62" y="9"/>
                    <a:pt x="72" y="9"/>
                  </a:cubicBezTo>
                  <a:cubicBezTo>
                    <a:pt x="81" y="7"/>
                    <a:pt x="98" y="13"/>
                    <a:pt x="102" y="6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3" name="Freeform 314"/>
            <p:cNvSpPr/>
            <p:nvPr/>
          </p:nvSpPr>
          <p:spPr bwMode="auto">
            <a:xfrm>
              <a:off x="8106569" y="2237581"/>
              <a:ext cx="9525" cy="117475"/>
            </a:xfrm>
            <a:custGeom>
              <a:avLst/>
              <a:gdLst>
                <a:gd name="T0" fmla="*/ 3 w 3"/>
                <a:gd name="T1" fmla="*/ 0 h 39"/>
                <a:gd name="T2" fmla="*/ 3 w 3"/>
                <a:gd name="T3" fmla="*/ 39 h 39"/>
                <a:gd name="T4" fmla="*/ 0 w 3"/>
                <a:gd name="T5" fmla="*/ 39 h 39"/>
                <a:gd name="T6" fmla="*/ 0 w 3"/>
                <a:gd name="T7" fmla="*/ 36 h 39"/>
                <a:gd name="T8" fmla="*/ 0 w 3"/>
                <a:gd name="T9" fmla="*/ 0 h 39"/>
                <a:gd name="T10" fmla="*/ 3 w 3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9">
                  <a:moveTo>
                    <a:pt x="3" y="0"/>
                  </a:move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4" name="Freeform 315"/>
            <p:cNvSpPr/>
            <p:nvPr/>
          </p:nvSpPr>
          <p:spPr bwMode="auto">
            <a:xfrm>
              <a:off x="3096418" y="2631281"/>
              <a:ext cx="9525" cy="134938"/>
            </a:xfrm>
            <a:custGeom>
              <a:avLst/>
              <a:gdLst>
                <a:gd name="T0" fmla="*/ 3 w 3"/>
                <a:gd name="T1" fmla="*/ 0 h 45"/>
                <a:gd name="T2" fmla="*/ 3 w 3"/>
                <a:gd name="T3" fmla="*/ 42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  <a:gd name="T10" fmla="*/ 3 w 3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5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3" y="43"/>
                    <a:pt x="3" y="44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5" name="Freeform 316"/>
            <p:cNvSpPr/>
            <p:nvPr/>
          </p:nvSpPr>
          <p:spPr bwMode="auto">
            <a:xfrm>
              <a:off x="3051968" y="2694781"/>
              <a:ext cx="20638" cy="142875"/>
            </a:xfrm>
            <a:custGeom>
              <a:avLst/>
              <a:gdLst>
                <a:gd name="T0" fmla="*/ 3 w 7"/>
                <a:gd name="T1" fmla="*/ 0 h 48"/>
                <a:gd name="T2" fmla="*/ 0 w 7"/>
                <a:gd name="T3" fmla="*/ 48 h 48"/>
                <a:gd name="T4" fmla="*/ 0 w 7"/>
                <a:gd name="T5" fmla="*/ 0 h 48"/>
                <a:gd name="T6" fmla="*/ 3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6" name="Freeform 317"/>
            <p:cNvSpPr/>
            <p:nvPr/>
          </p:nvSpPr>
          <p:spPr bwMode="auto">
            <a:xfrm>
              <a:off x="1243806" y="2953544"/>
              <a:ext cx="9525" cy="188913"/>
            </a:xfrm>
            <a:custGeom>
              <a:avLst/>
              <a:gdLst>
                <a:gd name="T0" fmla="*/ 3 w 3"/>
                <a:gd name="T1" fmla="*/ 0 h 63"/>
                <a:gd name="T2" fmla="*/ 3 w 3"/>
                <a:gd name="T3" fmla="*/ 63 h 63"/>
                <a:gd name="T4" fmla="*/ 0 w 3"/>
                <a:gd name="T5" fmla="*/ 63 h 63"/>
                <a:gd name="T6" fmla="*/ 0 w 3"/>
                <a:gd name="T7" fmla="*/ 60 h 63"/>
                <a:gd name="T8" fmla="*/ 0 w 3"/>
                <a:gd name="T9" fmla="*/ 0 h 63"/>
                <a:gd name="T10" fmla="*/ 3 w 3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3">
                  <a:moveTo>
                    <a:pt x="3" y="0"/>
                  </a:move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62"/>
                    <a:pt x="0" y="61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7" name="Freeform 318"/>
            <p:cNvSpPr/>
            <p:nvPr/>
          </p:nvSpPr>
          <p:spPr bwMode="auto">
            <a:xfrm>
              <a:off x="143668" y="5353844"/>
              <a:ext cx="9525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8" name="Freeform 319"/>
            <p:cNvSpPr/>
            <p:nvPr/>
          </p:nvSpPr>
          <p:spPr bwMode="auto">
            <a:xfrm>
              <a:off x="2434431" y="2897981"/>
              <a:ext cx="376238" cy="31750"/>
            </a:xfrm>
            <a:custGeom>
              <a:avLst/>
              <a:gdLst>
                <a:gd name="T0" fmla="*/ 0 w 126"/>
                <a:gd name="T1" fmla="*/ 4 h 11"/>
                <a:gd name="T2" fmla="*/ 126 w 126"/>
                <a:gd name="T3" fmla="*/ 7 h 11"/>
                <a:gd name="T4" fmla="*/ 0 w 12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1">
                  <a:moveTo>
                    <a:pt x="0" y="4"/>
                  </a:moveTo>
                  <a:cubicBezTo>
                    <a:pt x="41" y="6"/>
                    <a:pt x="90" y="0"/>
                    <a:pt x="126" y="7"/>
                  </a:cubicBezTo>
                  <a:cubicBezTo>
                    <a:pt x="85" y="5"/>
                    <a:pt x="36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9" name="Freeform 320"/>
            <p:cNvSpPr/>
            <p:nvPr/>
          </p:nvSpPr>
          <p:spPr bwMode="auto">
            <a:xfrm>
              <a:off x="7112794" y="2918619"/>
              <a:ext cx="125413" cy="20638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42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0" name="Freeform 321"/>
            <p:cNvSpPr/>
            <p:nvPr/>
          </p:nvSpPr>
          <p:spPr bwMode="auto">
            <a:xfrm>
              <a:off x="8679656" y="2932906"/>
              <a:ext cx="142875" cy="20638"/>
            </a:xfrm>
            <a:custGeom>
              <a:avLst/>
              <a:gdLst>
                <a:gd name="T0" fmla="*/ 0 w 48"/>
                <a:gd name="T1" fmla="*/ 4 h 7"/>
                <a:gd name="T2" fmla="*/ 48 w 48"/>
                <a:gd name="T3" fmla="*/ 7 h 7"/>
                <a:gd name="T4" fmla="*/ 0 w 48"/>
                <a:gd name="T5" fmla="*/ 7 h 7"/>
                <a:gd name="T6" fmla="*/ 0 w 48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1" name="Freeform 322"/>
            <p:cNvSpPr/>
            <p:nvPr/>
          </p:nvSpPr>
          <p:spPr bwMode="auto">
            <a:xfrm>
              <a:off x="4017168" y="2951956"/>
              <a:ext cx="161925" cy="20638"/>
            </a:xfrm>
            <a:custGeom>
              <a:avLst/>
              <a:gdLst>
                <a:gd name="T0" fmla="*/ 0 w 54"/>
                <a:gd name="T1" fmla="*/ 4 h 7"/>
                <a:gd name="T2" fmla="*/ 54 w 54"/>
                <a:gd name="T3" fmla="*/ 7 h 7"/>
                <a:gd name="T4" fmla="*/ 0 w 54"/>
                <a:gd name="T5" fmla="*/ 7 h 7"/>
                <a:gd name="T6" fmla="*/ 0 w 5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2" name="Freeform 323"/>
            <p:cNvSpPr/>
            <p:nvPr/>
          </p:nvSpPr>
          <p:spPr bwMode="auto">
            <a:xfrm>
              <a:off x="4644231" y="2959894"/>
              <a:ext cx="160338" cy="20638"/>
            </a:xfrm>
            <a:custGeom>
              <a:avLst/>
              <a:gdLst>
                <a:gd name="T0" fmla="*/ 0 w 54"/>
                <a:gd name="T1" fmla="*/ 4 h 7"/>
                <a:gd name="T2" fmla="*/ 54 w 54"/>
                <a:gd name="T3" fmla="*/ 7 h 7"/>
                <a:gd name="T4" fmla="*/ 0 w 54"/>
                <a:gd name="T5" fmla="*/ 7 h 7"/>
                <a:gd name="T6" fmla="*/ 0 w 5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3" name="Freeform 324"/>
            <p:cNvSpPr/>
            <p:nvPr/>
          </p:nvSpPr>
          <p:spPr bwMode="auto">
            <a:xfrm>
              <a:off x="188118" y="3007519"/>
              <a:ext cx="9525" cy="169863"/>
            </a:xfrm>
            <a:custGeom>
              <a:avLst/>
              <a:gdLst>
                <a:gd name="T0" fmla="*/ 3 w 3"/>
                <a:gd name="T1" fmla="*/ 0 h 57"/>
                <a:gd name="T2" fmla="*/ 3 w 3"/>
                <a:gd name="T3" fmla="*/ 57 h 57"/>
                <a:gd name="T4" fmla="*/ 0 w 3"/>
                <a:gd name="T5" fmla="*/ 57 h 57"/>
                <a:gd name="T6" fmla="*/ 0 w 3"/>
                <a:gd name="T7" fmla="*/ 0 h 57"/>
                <a:gd name="T8" fmla="*/ 3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4" name="Freeform 325"/>
            <p:cNvSpPr/>
            <p:nvPr/>
          </p:nvSpPr>
          <p:spPr bwMode="auto">
            <a:xfrm>
              <a:off x="1270793" y="3044031"/>
              <a:ext cx="20638" cy="196850"/>
            </a:xfrm>
            <a:custGeom>
              <a:avLst/>
              <a:gdLst>
                <a:gd name="T0" fmla="*/ 3 w 7"/>
                <a:gd name="T1" fmla="*/ 0 h 66"/>
                <a:gd name="T2" fmla="*/ 0 w 7"/>
                <a:gd name="T3" fmla="*/ 66 h 66"/>
                <a:gd name="T4" fmla="*/ 0 w 7"/>
                <a:gd name="T5" fmla="*/ 0 h 66"/>
                <a:gd name="T6" fmla="*/ 3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3" y="0"/>
                  </a:moveTo>
                  <a:cubicBezTo>
                    <a:pt x="1" y="21"/>
                    <a:pt x="7" y="50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5" name="Freeform 326"/>
            <p:cNvSpPr/>
            <p:nvPr/>
          </p:nvSpPr>
          <p:spPr bwMode="auto">
            <a:xfrm>
              <a:off x="3096418" y="3071019"/>
              <a:ext cx="352425" cy="152400"/>
            </a:xfrm>
            <a:custGeom>
              <a:avLst/>
              <a:gdLst>
                <a:gd name="T0" fmla="*/ 0 w 118"/>
                <a:gd name="T1" fmla="*/ 0 h 51"/>
                <a:gd name="T2" fmla="*/ 114 w 118"/>
                <a:gd name="T3" fmla="*/ 12 h 51"/>
                <a:gd name="T4" fmla="*/ 111 w 118"/>
                <a:gd name="T5" fmla="*/ 51 h 51"/>
                <a:gd name="T6" fmla="*/ 0 w 118"/>
                <a:gd name="T7" fmla="*/ 42 h 51"/>
                <a:gd name="T8" fmla="*/ 0 w 118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1">
                  <a:moveTo>
                    <a:pt x="0" y="0"/>
                  </a:moveTo>
                  <a:cubicBezTo>
                    <a:pt x="40" y="2"/>
                    <a:pt x="73" y="11"/>
                    <a:pt x="114" y="12"/>
                  </a:cubicBezTo>
                  <a:cubicBezTo>
                    <a:pt x="112" y="24"/>
                    <a:pt x="118" y="44"/>
                    <a:pt x="111" y="51"/>
                  </a:cubicBezTo>
                  <a:cubicBezTo>
                    <a:pt x="72" y="50"/>
                    <a:pt x="35" y="47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6" name="Freeform 327"/>
            <p:cNvSpPr/>
            <p:nvPr/>
          </p:nvSpPr>
          <p:spPr bwMode="auto">
            <a:xfrm>
              <a:off x="7716044" y="2112169"/>
              <a:ext cx="14288" cy="134938"/>
            </a:xfrm>
            <a:custGeom>
              <a:avLst/>
              <a:gdLst>
                <a:gd name="T0" fmla="*/ 5 w 5"/>
                <a:gd name="T1" fmla="*/ 0 h 45"/>
                <a:gd name="T2" fmla="*/ 5 w 5"/>
                <a:gd name="T3" fmla="*/ 45 h 45"/>
                <a:gd name="T4" fmla="*/ 5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7" name="Freeform 328"/>
            <p:cNvSpPr/>
            <p:nvPr/>
          </p:nvSpPr>
          <p:spPr bwMode="auto">
            <a:xfrm>
              <a:off x="3096418" y="2980531"/>
              <a:ext cx="339725" cy="125413"/>
            </a:xfrm>
            <a:custGeom>
              <a:avLst/>
              <a:gdLst>
                <a:gd name="T0" fmla="*/ 3 w 114"/>
                <a:gd name="T1" fmla="*/ 0 h 42"/>
                <a:gd name="T2" fmla="*/ 69 w 114"/>
                <a:gd name="T3" fmla="*/ 0 h 42"/>
                <a:gd name="T4" fmla="*/ 114 w 114"/>
                <a:gd name="T5" fmla="*/ 0 h 42"/>
                <a:gd name="T6" fmla="*/ 114 w 114"/>
                <a:gd name="T7" fmla="*/ 42 h 42"/>
                <a:gd name="T8" fmla="*/ 0 w 114"/>
                <a:gd name="T9" fmla="*/ 30 h 42"/>
                <a:gd name="T10" fmla="*/ 0 w 114"/>
                <a:gd name="T11" fmla="*/ 0 h 42"/>
                <a:gd name="T12" fmla="*/ 3 w 114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42">
                  <a:moveTo>
                    <a:pt x="3" y="0"/>
                  </a:moveTo>
                  <a:cubicBezTo>
                    <a:pt x="25" y="0"/>
                    <a:pt x="47" y="0"/>
                    <a:pt x="69" y="0"/>
                  </a:cubicBezTo>
                  <a:cubicBezTo>
                    <a:pt x="84" y="0"/>
                    <a:pt x="99" y="0"/>
                    <a:pt x="114" y="0"/>
                  </a:cubicBezTo>
                  <a:cubicBezTo>
                    <a:pt x="114" y="14"/>
                    <a:pt x="114" y="28"/>
                    <a:pt x="114" y="42"/>
                  </a:cubicBezTo>
                  <a:cubicBezTo>
                    <a:pt x="73" y="41"/>
                    <a:pt x="40" y="32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8" name="Freeform 329"/>
            <p:cNvSpPr/>
            <p:nvPr/>
          </p:nvSpPr>
          <p:spPr bwMode="auto">
            <a:xfrm>
              <a:off x="7770019" y="2980531"/>
              <a:ext cx="346075" cy="125413"/>
            </a:xfrm>
            <a:custGeom>
              <a:avLst/>
              <a:gdLst>
                <a:gd name="T0" fmla="*/ 32 w 116"/>
                <a:gd name="T1" fmla="*/ 0 h 42"/>
                <a:gd name="T2" fmla="*/ 116 w 116"/>
                <a:gd name="T3" fmla="*/ 0 h 42"/>
                <a:gd name="T4" fmla="*/ 116 w 116"/>
                <a:gd name="T5" fmla="*/ 42 h 42"/>
                <a:gd name="T6" fmla="*/ 5 w 116"/>
                <a:gd name="T7" fmla="*/ 33 h 42"/>
                <a:gd name="T8" fmla="*/ 2 w 116"/>
                <a:gd name="T9" fmla="*/ 33 h 42"/>
                <a:gd name="T10" fmla="*/ 2 w 116"/>
                <a:gd name="T11" fmla="*/ 18 h 42"/>
                <a:gd name="T12" fmla="*/ 32 w 116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42">
                  <a:moveTo>
                    <a:pt x="32" y="0"/>
                  </a:moveTo>
                  <a:cubicBezTo>
                    <a:pt x="60" y="0"/>
                    <a:pt x="88" y="0"/>
                    <a:pt x="116" y="0"/>
                  </a:cubicBezTo>
                  <a:cubicBezTo>
                    <a:pt x="116" y="14"/>
                    <a:pt x="116" y="28"/>
                    <a:pt x="116" y="42"/>
                  </a:cubicBezTo>
                  <a:cubicBezTo>
                    <a:pt x="80" y="38"/>
                    <a:pt x="41" y="37"/>
                    <a:pt x="5" y="33"/>
                  </a:cubicBezTo>
                  <a:cubicBezTo>
                    <a:pt x="4" y="33"/>
                    <a:pt x="3" y="33"/>
                    <a:pt x="2" y="33"/>
                  </a:cubicBezTo>
                  <a:cubicBezTo>
                    <a:pt x="2" y="28"/>
                    <a:pt x="2" y="23"/>
                    <a:pt x="2" y="18"/>
                  </a:cubicBezTo>
                  <a:cubicBezTo>
                    <a:pt x="0" y="0"/>
                    <a:pt x="21" y="5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9" name="Freeform 330"/>
            <p:cNvSpPr/>
            <p:nvPr/>
          </p:nvSpPr>
          <p:spPr bwMode="auto">
            <a:xfrm>
              <a:off x="9063831" y="5828506"/>
              <a:ext cx="134938" cy="241300"/>
            </a:xfrm>
            <a:custGeom>
              <a:avLst/>
              <a:gdLst>
                <a:gd name="T0" fmla="*/ 0 w 45"/>
                <a:gd name="T1" fmla="*/ 6 h 81"/>
                <a:gd name="T2" fmla="*/ 45 w 45"/>
                <a:gd name="T3" fmla="*/ 0 h 81"/>
                <a:gd name="T4" fmla="*/ 45 w 45"/>
                <a:gd name="T5" fmla="*/ 81 h 81"/>
                <a:gd name="T6" fmla="*/ 0 w 45"/>
                <a:gd name="T7" fmla="*/ 81 h 81"/>
                <a:gd name="T8" fmla="*/ 0 w 45"/>
                <a:gd name="T9" fmla="*/ 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1">
                  <a:moveTo>
                    <a:pt x="0" y="6"/>
                  </a:moveTo>
                  <a:cubicBezTo>
                    <a:pt x="12" y="1"/>
                    <a:pt x="28" y="0"/>
                    <a:pt x="45" y="0"/>
                  </a:cubicBezTo>
                  <a:cubicBezTo>
                    <a:pt x="45" y="27"/>
                    <a:pt x="45" y="54"/>
                    <a:pt x="45" y="81"/>
                  </a:cubicBezTo>
                  <a:cubicBezTo>
                    <a:pt x="30" y="81"/>
                    <a:pt x="15" y="81"/>
                    <a:pt x="0" y="81"/>
                  </a:cubicBezTo>
                  <a:cubicBezTo>
                    <a:pt x="0" y="56"/>
                    <a:pt x="0" y="3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0" name="Freeform 333"/>
            <p:cNvSpPr/>
            <p:nvPr/>
          </p:nvSpPr>
          <p:spPr bwMode="auto">
            <a:xfrm>
              <a:off x="1270793" y="2864644"/>
              <a:ext cx="107950" cy="47625"/>
            </a:xfrm>
            <a:custGeom>
              <a:avLst/>
              <a:gdLst>
                <a:gd name="T0" fmla="*/ 3 w 36"/>
                <a:gd name="T1" fmla="*/ 0 h 16"/>
                <a:gd name="T2" fmla="*/ 3 w 36"/>
                <a:gd name="T3" fmla="*/ 9 h 16"/>
                <a:gd name="T4" fmla="*/ 36 w 36"/>
                <a:gd name="T5" fmla="*/ 12 h 16"/>
                <a:gd name="T6" fmla="*/ 36 w 36"/>
                <a:gd name="T7" fmla="*/ 15 h 16"/>
                <a:gd name="T8" fmla="*/ 0 w 36"/>
                <a:gd name="T9" fmla="*/ 15 h 16"/>
                <a:gd name="T10" fmla="*/ 0 w 36"/>
                <a:gd name="T11" fmla="*/ 0 h 16"/>
                <a:gd name="T12" fmla="*/ 3 w 3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6">
                  <a:moveTo>
                    <a:pt x="3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8" y="16"/>
                    <a:pt x="26" y="10"/>
                    <a:pt x="36" y="12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24" y="15"/>
                    <a:pt x="12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1" name="Freeform 336"/>
            <p:cNvSpPr/>
            <p:nvPr/>
          </p:nvSpPr>
          <p:spPr bwMode="auto">
            <a:xfrm>
              <a:off x="4858544" y="2874169"/>
              <a:ext cx="349250" cy="14288"/>
            </a:xfrm>
            <a:custGeom>
              <a:avLst/>
              <a:gdLst>
                <a:gd name="T0" fmla="*/ 0 w 117"/>
                <a:gd name="T1" fmla="*/ 0 h 5"/>
                <a:gd name="T2" fmla="*/ 117 w 117"/>
                <a:gd name="T3" fmla="*/ 0 h 5"/>
                <a:gd name="T4" fmla="*/ 0 w 11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5">
                  <a:moveTo>
                    <a:pt x="0" y="0"/>
                  </a:moveTo>
                  <a:cubicBezTo>
                    <a:pt x="39" y="0"/>
                    <a:pt x="78" y="0"/>
                    <a:pt x="117" y="0"/>
                  </a:cubicBezTo>
                  <a:cubicBezTo>
                    <a:pt x="85" y="5"/>
                    <a:pt x="32" y="5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2" name="Freeform 337"/>
            <p:cNvSpPr/>
            <p:nvPr/>
          </p:nvSpPr>
          <p:spPr bwMode="auto">
            <a:xfrm>
              <a:off x="4206081" y="2878931"/>
              <a:ext cx="187325" cy="33338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3" name="Freeform 338"/>
            <p:cNvSpPr/>
            <p:nvPr/>
          </p:nvSpPr>
          <p:spPr bwMode="auto">
            <a:xfrm>
              <a:off x="350043" y="2909094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4" name="Freeform 339"/>
            <p:cNvSpPr/>
            <p:nvPr/>
          </p:nvSpPr>
          <p:spPr bwMode="auto">
            <a:xfrm>
              <a:off x="5645944" y="2915444"/>
              <a:ext cx="268288" cy="33338"/>
            </a:xfrm>
            <a:custGeom>
              <a:avLst/>
              <a:gdLst>
                <a:gd name="T0" fmla="*/ 0 w 90"/>
                <a:gd name="T1" fmla="*/ 4 h 11"/>
                <a:gd name="T2" fmla="*/ 90 w 90"/>
                <a:gd name="T3" fmla="*/ 7 h 11"/>
                <a:gd name="T4" fmla="*/ 0 w 9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1">
                  <a:moveTo>
                    <a:pt x="0" y="4"/>
                  </a:moveTo>
                  <a:cubicBezTo>
                    <a:pt x="29" y="6"/>
                    <a:pt x="66" y="0"/>
                    <a:pt x="90" y="7"/>
                  </a:cubicBezTo>
                  <a:cubicBezTo>
                    <a:pt x="63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5" name="Freeform 340"/>
            <p:cNvSpPr/>
            <p:nvPr/>
          </p:nvSpPr>
          <p:spPr bwMode="auto">
            <a:xfrm>
              <a:off x="5645944" y="2112169"/>
              <a:ext cx="20638" cy="287338"/>
            </a:xfrm>
            <a:custGeom>
              <a:avLst/>
              <a:gdLst>
                <a:gd name="T0" fmla="*/ 0 w 7"/>
                <a:gd name="T1" fmla="*/ 0 h 96"/>
                <a:gd name="T2" fmla="*/ 3 w 7"/>
                <a:gd name="T3" fmla="*/ 96 h 96"/>
                <a:gd name="T4" fmla="*/ 0 w 7"/>
                <a:gd name="T5" fmla="*/ 96 h 96"/>
                <a:gd name="T6" fmla="*/ 0 w 7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6">
                  <a:moveTo>
                    <a:pt x="0" y="0"/>
                  </a:moveTo>
                  <a:cubicBezTo>
                    <a:pt x="7" y="26"/>
                    <a:pt x="1" y="65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ubicBezTo>
                    <a:pt x="0" y="6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6" name="Freeform 341"/>
            <p:cNvSpPr/>
            <p:nvPr/>
          </p:nvSpPr>
          <p:spPr bwMode="auto">
            <a:xfrm>
              <a:off x="3463131" y="2121694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7" name="Freeform 342"/>
            <p:cNvSpPr/>
            <p:nvPr/>
          </p:nvSpPr>
          <p:spPr bwMode="auto">
            <a:xfrm>
              <a:off x="3083718" y="2505869"/>
              <a:ext cx="22225" cy="125413"/>
            </a:xfrm>
            <a:custGeom>
              <a:avLst/>
              <a:gdLst>
                <a:gd name="T0" fmla="*/ 7 w 7"/>
                <a:gd name="T1" fmla="*/ 3 h 42"/>
                <a:gd name="T2" fmla="*/ 7 w 7"/>
                <a:gd name="T3" fmla="*/ 42 h 42"/>
                <a:gd name="T4" fmla="*/ 4 w 7"/>
                <a:gd name="T5" fmla="*/ 42 h 42"/>
                <a:gd name="T6" fmla="*/ 7 w 7"/>
                <a:gd name="T7" fmla="*/ 0 h 42"/>
                <a:gd name="T8" fmla="*/ 7 w 7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7" y="3"/>
                  </a:moveTo>
                  <a:cubicBezTo>
                    <a:pt x="7" y="16"/>
                    <a:pt x="7" y="29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8" name="Freeform 343"/>
            <p:cNvSpPr/>
            <p:nvPr/>
          </p:nvSpPr>
          <p:spPr bwMode="auto">
            <a:xfrm>
              <a:off x="5279231" y="2963069"/>
              <a:ext cx="339725" cy="9525"/>
            </a:xfrm>
            <a:custGeom>
              <a:avLst/>
              <a:gdLst>
                <a:gd name="T0" fmla="*/ 0 w 114"/>
                <a:gd name="T1" fmla="*/ 0 h 3"/>
                <a:gd name="T2" fmla="*/ 114 w 114"/>
                <a:gd name="T3" fmla="*/ 0 h 3"/>
                <a:gd name="T4" fmla="*/ 114 w 114"/>
                <a:gd name="T5" fmla="*/ 3 h 3"/>
                <a:gd name="T6" fmla="*/ 3 w 114"/>
                <a:gd name="T7" fmla="*/ 3 h 3"/>
                <a:gd name="T8" fmla="*/ 0 w 114"/>
                <a:gd name="T9" fmla="*/ 3 h 3"/>
                <a:gd name="T10" fmla="*/ 0 w 11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3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77" y="3"/>
                    <a:pt x="4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9" name="Freeform 344"/>
            <p:cNvSpPr/>
            <p:nvPr/>
          </p:nvSpPr>
          <p:spPr bwMode="auto">
            <a:xfrm>
              <a:off x="8093869" y="2094706"/>
              <a:ext cx="22225" cy="142875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48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30" name="组合 1429"/>
          <p:cNvGrpSpPr/>
          <p:nvPr/>
        </p:nvGrpSpPr>
        <p:grpSpPr>
          <a:xfrm>
            <a:off x="7411217" y="2125044"/>
            <a:ext cx="2273352" cy="4243828"/>
            <a:chOff x="3241676" y="7970838"/>
            <a:chExt cx="3038475" cy="5672137"/>
          </a:xfrm>
          <a:effectLst>
            <a:outerShdw blurRad="165100" dist="101600" dir="24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1431" name="Freeform 465"/>
            <p:cNvSpPr/>
            <p:nvPr/>
          </p:nvSpPr>
          <p:spPr bwMode="auto">
            <a:xfrm>
              <a:off x="4357688" y="8054975"/>
              <a:ext cx="115888" cy="14287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2" name="Freeform 466"/>
            <p:cNvSpPr/>
            <p:nvPr/>
          </p:nvSpPr>
          <p:spPr bwMode="auto">
            <a:xfrm>
              <a:off x="5100638" y="8661400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3" name="Freeform 467"/>
            <p:cNvSpPr/>
            <p:nvPr/>
          </p:nvSpPr>
          <p:spPr bwMode="auto">
            <a:xfrm>
              <a:off x="3349626" y="8688388"/>
              <a:ext cx="14288" cy="115887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A9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4" name="Freeform 468"/>
            <p:cNvSpPr/>
            <p:nvPr/>
          </p:nvSpPr>
          <p:spPr bwMode="auto">
            <a:xfrm>
              <a:off x="3500438" y="8804275"/>
              <a:ext cx="15875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5" name="Freeform 471"/>
            <p:cNvSpPr/>
            <p:nvPr/>
          </p:nvSpPr>
          <p:spPr bwMode="auto">
            <a:xfrm>
              <a:off x="3455988" y="10488613"/>
              <a:ext cx="400050" cy="873125"/>
            </a:xfrm>
            <a:custGeom>
              <a:avLst/>
              <a:gdLst>
                <a:gd name="T0" fmla="*/ 38 w 134"/>
                <a:gd name="T1" fmla="*/ 0 h 292"/>
                <a:gd name="T2" fmla="*/ 134 w 134"/>
                <a:gd name="T3" fmla="*/ 21 h 292"/>
                <a:gd name="T4" fmla="*/ 116 w 134"/>
                <a:gd name="T5" fmla="*/ 225 h 292"/>
                <a:gd name="T6" fmla="*/ 119 w 134"/>
                <a:gd name="T7" fmla="*/ 282 h 292"/>
                <a:gd name="T8" fmla="*/ 35 w 134"/>
                <a:gd name="T9" fmla="*/ 267 h 292"/>
                <a:gd name="T10" fmla="*/ 14 w 134"/>
                <a:gd name="T11" fmla="*/ 30 h 292"/>
                <a:gd name="T12" fmla="*/ 38 w 134"/>
                <a:gd name="T13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92">
                  <a:moveTo>
                    <a:pt x="38" y="0"/>
                  </a:moveTo>
                  <a:cubicBezTo>
                    <a:pt x="68" y="9"/>
                    <a:pt x="97" y="19"/>
                    <a:pt x="134" y="21"/>
                  </a:cubicBezTo>
                  <a:cubicBezTo>
                    <a:pt x="121" y="75"/>
                    <a:pt x="110" y="158"/>
                    <a:pt x="116" y="225"/>
                  </a:cubicBezTo>
                  <a:cubicBezTo>
                    <a:pt x="118" y="246"/>
                    <a:pt x="130" y="265"/>
                    <a:pt x="119" y="282"/>
                  </a:cubicBezTo>
                  <a:cubicBezTo>
                    <a:pt x="87" y="292"/>
                    <a:pt x="65" y="268"/>
                    <a:pt x="35" y="267"/>
                  </a:cubicBezTo>
                  <a:cubicBezTo>
                    <a:pt x="20" y="194"/>
                    <a:pt x="0" y="113"/>
                    <a:pt x="14" y="30"/>
                  </a:cubicBezTo>
                  <a:cubicBezTo>
                    <a:pt x="21" y="19"/>
                    <a:pt x="40" y="20"/>
                    <a:pt x="38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6" name="Freeform 472"/>
            <p:cNvSpPr/>
            <p:nvPr/>
          </p:nvSpPr>
          <p:spPr bwMode="auto">
            <a:xfrm>
              <a:off x="4062413" y="10533063"/>
              <a:ext cx="312738" cy="15875"/>
            </a:xfrm>
            <a:custGeom>
              <a:avLst/>
              <a:gdLst>
                <a:gd name="T0" fmla="*/ 105 w 105"/>
                <a:gd name="T1" fmla="*/ 0 h 5"/>
                <a:gd name="T2" fmla="*/ 0 w 105"/>
                <a:gd name="T3" fmla="*/ 0 h 5"/>
                <a:gd name="T4" fmla="*/ 105 w 10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5">
                  <a:moveTo>
                    <a:pt x="105" y="0"/>
                  </a:moveTo>
                  <a:cubicBezTo>
                    <a:pt x="77" y="5"/>
                    <a:pt x="28" y="5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7" name="Freeform 473"/>
            <p:cNvSpPr/>
            <p:nvPr/>
          </p:nvSpPr>
          <p:spPr bwMode="auto">
            <a:xfrm>
              <a:off x="4073526" y="10560050"/>
              <a:ext cx="392113" cy="857250"/>
            </a:xfrm>
            <a:custGeom>
              <a:avLst/>
              <a:gdLst>
                <a:gd name="T0" fmla="*/ 92 w 131"/>
                <a:gd name="T1" fmla="*/ 0 h 287"/>
                <a:gd name="T2" fmla="*/ 116 w 131"/>
                <a:gd name="T3" fmla="*/ 231 h 287"/>
                <a:gd name="T4" fmla="*/ 128 w 131"/>
                <a:gd name="T5" fmla="*/ 270 h 287"/>
                <a:gd name="T6" fmla="*/ 26 w 131"/>
                <a:gd name="T7" fmla="*/ 177 h 287"/>
                <a:gd name="T8" fmla="*/ 14 w 131"/>
                <a:gd name="T9" fmla="*/ 3 h 287"/>
                <a:gd name="T10" fmla="*/ 92 w 13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287">
                  <a:moveTo>
                    <a:pt x="92" y="0"/>
                  </a:moveTo>
                  <a:cubicBezTo>
                    <a:pt x="107" y="66"/>
                    <a:pt x="98" y="167"/>
                    <a:pt x="116" y="231"/>
                  </a:cubicBezTo>
                  <a:cubicBezTo>
                    <a:pt x="120" y="246"/>
                    <a:pt x="131" y="256"/>
                    <a:pt x="128" y="270"/>
                  </a:cubicBezTo>
                  <a:cubicBezTo>
                    <a:pt x="51" y="287"/>
                    <a:pt x="42" y="242"/>
                    <a:pt x="26" y="177"/>
                  </a:cubicBezTo>
                  <a:cubicBezTo>
                    <a:pt x="13" y="125"/>
                    <a:pt x="0" y="63"/>
                    <a:pt x="14" y="3"/>
                  </a:cubicBezTo>
                  <a:cubicBezTo>
                    <a:pt x="40" y="2"/>
                    <a:pt x="70" y="5"/>
                    <a:pt x="92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8" name="Freeform 474"/>
            <p:cNvSpPr/>
            <p:nvPr/>
          </p:nvSpPr>
          <p:spPr bwMode="auto">
            <a:xfrm>
              <a:off x="4048126" y="10668000"/>
              <a:ext cx="14288" cy="125412"/>
            </a:xfrm>
            <a:custGeom>
              <a:avLst/>
              <a:gdLst>
                <a:gd name="T0" fmla="*/ 5 w 5"/>
                <a:gd name="T1" fmla="*/ 0 h 42"/>
                <a:gd name="T2" fmla="*/ 5 w 5"/>
                <a:gd name="T3" fmla="*/ 42 h 42"/>
                <a:gd name="T4" fmla="*/ 5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9" name="Freeform 475"/>
            <p:cNvSpPr/>
            <p:nvPr/>
          </p:nvSpPr>
          <p:spPr bwMode="auto">
            <a:xfrm>
              <a:off x="3417888" y="11220450"/>
              <a:ext cx="447675" cy="244475"/>
            </a:xfrm>
            <a:custGeom>
              <a:avLst/>
              <a:gdLst>
                <a:gd name="T0" fmla="*/ 33 w 150"/>
                <a:gd name="T1" fmla="*/ 1 h 82"/>
                <a:gd name="T2" fmla="*/ 42 w 150"/>
                <a:gd name="T3" fmla="*/ 34 h 82"/>
                <a:gd name="T4" fmla="*/ 141 w 150"/>
                <a:gd name="T5" fmla="*/ 46 h 82"/>
                <a:gd name="T6" fmla="*/ 144 w 150"/>
                <a:gd name="T7" fmla="*/ 73 h 82"/>
                <a:gd name="T8" fmla="*/ 3 w 150"/>
                <a:gd name="T9" fmla="*/ 40 h 82"/>
                <a:gd name="T10" fmla="*/ 33 w 150"/>
                <a:gd name="T11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82">
                  <a:moveTo>
                    <a:pt x="33" y="1"/>
                  </a:moveTo>
                  <a:cubicBezTo>
                    <a:pt x="37" y="11"/>
                    <a:pt x="39" y="23"/>
                    <a:pt x="42" y="34"/>
                  </a:cubicBezTo>
                  <a:cubicBezTo>
                    <a:pt x="61" y="41"/>
                    <a:pt x="112" y="67"/>
                    <a:pt x="141" y="46"/>
                  </a:cubicBezTo>
                  <a:cubicBezTo>
                    <a:pt x="140" y="57"/>
                    <a:pt x="150" y="67"/>
                    <a:pt x="144" y="73"/>
                  </a:cubicBezTo>
                  <a:cubicBezTo>
                    <a:pt x="87" y="82"/>
                    <a:pt x="35" y="65"/>
                    <a:pt x="3" y="40"/>
                  </a:cubicBezTo>
                  <a:cubicBezTo>
                    <a:pt x="0" y="14"/>
                    <a:pt x="9" y="0"/>
                    <a:pt x="33" y="1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0" name="Freeform 476"/>
            <p:cNvSpPr/>
            <p:nvPr/>
          </p:nvSpPr>
          <p:spPr bwMode="auto">
            <a:xfrm>
              <a:off x="4056063" y="11244263"/>
              <a:ext cx="409575" cy="293687"/>
            </a:xfrm>
            <a:custGeom>
              <a:avLst/>
              <a:gdLst>
                <a:gd name="T0" fmla="*/ 35 w 137"/>
                <a:gd name="T1" fmla="*/ 5 h 98"/>
                <a:gd name="T2" fmla="*/ 137 w 137"/>
                <a:gd name="T3" fmla="*/ 53 h 98"/>
                <a:gd name="T4" fmla="*/ 134 w 137"/>
                <a:gd name="T5" fmla="*/ 74 h 98"/>
                <a:gd name="T6" fmla="*/ 11 w 137"/>
                <a:gd name="T7" fmla="*/ 47 h 98"/>
                <a:gd name="T8" fmla="*/ 35 w 137"/>
                <a:gd name="T9" fmla="*/ 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98">
                  <a:moveTo>
                    <a:pt x="35" y="5"/>
                  </a:moveTo>
                  <a:cubicBezTo>
                    <a:pt x="40" y="50"/>
                    <a:pt x="89" y="61"/>
                    <a:pt x="137" y="53"/>
                  </a:cubicBezTo>
                  <a:cubicBezTo>
                    <a:pt x="136" y="60"/>
                    <a:pt x="132" y="64"/>
                    <a:pt x="134" y="74"/>
                  </a:cubicBezTo>
                  <a:cubicBezTo>
                    <a:pt x="89" y="98"/>
                    <a:pt x="37" y="69"/>
                    <a:pt x="11" y="47"/>
                  </a:cubicBezTo>
                  <a:cubicBezTo>
                    <a:pt x="6" y="23"/>
                    <a:pt x="0" y="0"/>
                    <a:pt x="35" y="5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1" name="Freeform 477"/>
            <p:cNvSpPr/>
            <p:nvPr/>
          </p:nvSpPr>
          <p:spPr bwMode="auto">
            <a:xfrm>
              <a:off x="3868738" y="11314113"/>
              <a:ext cx="14288" cy="106362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2" name="Freeform 478"/>
            <p:cNvSpPr/>
            <p:nvPr/>
          </p:nvSpPr>
          <p:spPr bwMode="auto">
            <a:xfrm>
              <a:off x="4268788" y="11528425"/>
              <a:ext cx="98425" cy="14287"/>
            </a:xfrm>
            <a:custGeom>
              <a:avLst/>
              <a:gdLst>
                <a:gd name="T0" fmla="*/ 33 w 33"/>
                <a:gd name="T1" fmla="*/ 0 h 5"/>
                <a:gd name="T2" fmla="*/ 0 w 33"/>
                <a:gd name="T3" fmla="*/ 0 h 5"/>
                <a:gd name="T4" fmla="*/ 33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A9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3" name="Freeform 479"/>
            <p:cNvSpPr/>
            <p:nvPr/>
          </p:nvSpPr>
          <p:spPr bwMode="auto">
            <a:xfrm>
              <a:off x="3498851" y="8167688"/>
              <a:ext cx="88900" cy="90487"/>
            </a:xfrm>
            <a:custGeom>
              <a:avLst/>
              <a:gdLst>
                <a:gd name="T0" fmla="*/ 0 w 30"/>
                <a:gd name="T1" fmla="*/ 30 h 30"/>
                <a:gd name="T2" fmla="*/ 30 w 30"/>
                <a:gd name="T3" fmla="*/ 0 h 30"/>
                <a:gd name="T4" fmla="*/ 0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32A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4" name="Freeform 481"/>
            <p:cNvSpPr>
              <a:spLocks noEditPoints="1"/>
            </p:cNvSpPr>
            <p:nvPr/>
          </p:nvSpPr>
          <p:spPr bwMode="auto">
            <a:xfrm>
              <a:off x="3255963" y="7970838"/>
              <a:ext cx="3024188" cy="5672137"/>
            </a:xfrm>
            <a:custGeom>
              <a:avLst/>
              <a:gdLst>
                <a:gd name="T0" fmla="*/ 294 w 1013"/>
                <a:gd name="T1" fmla="*/ 0 h 1899"/>
                <a:gd name="T2" fmla="*/ 426 w 1013"/>
                <a:gd name="T3" fmla="*/ 3 h 1899"/>
                <a:gd name="T4" fmla="*/ 651 w 1013"/>
                <a:gd name="T5" fmla="*/ 333 h 1899"/>
                <a:gd name="T6" fmla="*/ 576 w 1013"/>
                <a:gd name="T7" fmla="*/ 471 h 1899"/>
                <a:gd name="T8" fmla="*/ 558 w 1013"/>
                <a:gd name="T9" fmla="*/ 705 h 1899"/>
                <a:gd name="T10" fmla="*/ 456 w 1013"/>
                <a:gd name="T11" fmla="*/ 867 h 1899"/>
                <a:gd name="T12" fmla="*/ 411 w 1013"/>
                <a:gd name="T13" fmla="*/ 924 h 1899"/>
                <a:gd name="T14" fmla="*/ 456 w 1013"/>
                <a:gd name="T15" fmla="*/ 1146 h 1899"/>
                <a:gd name="T16" fmla="*/ 969 w 1013"/>
                <a:gd name="T17" fmla="*/ 1854 h 1899"/>
                <a:gd name="T18" fmla="*/ 984 w 1013"/>
                <a:gd name="T19" fmla="*/ 1899 h 1899"/>
                <a:gd name="T20" fmla="*/ 372 w 1013"/>
                <a:gd name="T21" fmla="*/ 1215 h 1899"/>
                <a:gd name="T22" fmla="*/ 249 w 1013"/>
                <a:gd name="T23" fmla="*/ 1167 h 1899"/>
                <a:gd name="T24" fmla="*/ 123 w 1013"/>
                <a:gd name="T25" fmla="*/ 1191 h 1899"/>
                <a:gd name="T26" fmla="*/ 15 w 1013"/>
                <a:gd name="T27" fmla="*/ 1086 h 1899"/>
                <a:gd name="T28" fmla="*/ 18 w 1013"/>
                <a:gd name="T29" fmla="*/ 837 h 1899"/>
                <a:gd name="T30" fmla="*/ 63 w 1013"/>
                <a:gd name="T31" fmla="*/ 696 h 1899"/>
                <a:gd name="T32" fmla="*/ 39 w 1013"/>
                <a:gd name="T33" fmla="*/ 561 h 1899"/>
                <a:gd name="T34" fmla="*/ 84 w 1013"/>
                <a:gd name="T35" fmla="*/ 381 h 1899"/>
                <a:gd name="T36" fmla="*/ 0 w 1013"/>
                <a:gd name="T37" fmla="*/ 240 h 1899"/>
                <a:gd name="T38" fmla="*/ 78 w 1013"/>
                <a:gd name="T39" fmla="*/ 102 h 1899"/>
                <a:gd name="T40" fmla="*/ 111 w 1013"/>
                <a:gd name="T41" fmla="*/ 66 h 1899"/>
                <a:gd name="T42" fmla="*/ 369 w 1013"/>
                <a:gd name="T43" fmla="*/ 33 h 1899"/>
                <a:gd name="T44" fmla="*/ 123 w 1013"/>
                <a:gd name="T45" fmla="*/ 123 h 1899"/>
                <a:gd name="T46" fmla="*/ 84 w 1013"/>
                <a:gd name="T47" fmla="*/ 147 h 1899"/>
                <a:gd name="T48" fmla="*/ 36 w 1013"/>
                <a:gd name="T49" fmla="*/ 279 h 1899"/>
                <a:gd name="T50" fmla="*/ 129 w 1013"/>
                <a:gd name="T51" fmla="*/ 453 h 1899"/>
                <a:gd name="T52" fmla="*/ 75 w 1013"/>
                <a:gd name="T53" fmla="*/ 504 h 1899"/>
                <a:gd name="T54" fmla="*/ 66 w 1013"/>
                <a:gd name="T55" fmla="*/ 537 h 1899"/>
                <a:gd name="T56" fmla="*/ 66 w 1013"/>
                <a:gd name="T57" fmla="*/ 666 h 1899"/>
                <a:gd name="T58" fmla="*/ 75 w 1013"/>
                <a:gd name="T59" fmla="*/ 765 h 1899"/>
                <a:gd name="T60" fmla="*/ 84 w 1013"/>
                <a:gd name="T61" fmla="*/ 1080 h 1899"/>
                <a:gd name="T62" fmla="*/ 210 w 1013"/>
                <a:gd name="T63" fmla="*/ 1170 h 1899"/>
                <a:gd name="T64" fmla="*/ 210 w 1013"/>
                <a:gd name="T65" fmla="*/ 1119 h 1899"/>
                <a:gd name="T66" fmla="*/ 195 w 1013"/>
                <a:gd name="T67" fmla="*/ 1020 h 1899"/>
                <a:gd name="T68" fmla="*/ 273 w 1013"/>
                <a:gd name="T69" fmla="*/ 873 h 1899"/>
                <a:gd name="T70" fmla="*/ 270 w 1013"/>
                <a:gd name="T71" fmla="*/ 945 h 1899"/>
                <a:gd name="T72" fmla="*/ 267 w 1013"/>
                <a:gd name="T73" fmla="*/ 1095 h 1899"/>
                <a:gd name="T74" fmla="*/ 372 w 1013"/>
                <a:gd name="T75" fmla="*/ 1191 h 1899"/>
                <a:gd name="T76" fmla="*/ 384 w 1013"/>
                <a:gd name="T77" fmla="*/ 885 h 1899"/>
                <a:gd name="T78" fmla="*/ 429 w 1013"/>
                <a:gd name="T79" fmla="*/ 849 h 1899"/>
                <a:gd name="T80" fmla="*/ 510 w 1013"/>
                <a:gd name="T81" fmla="*/ 705 h 1899"/>
                <a:gd name="T82" fmla="*/ 483 w 1013"/>
                <a:gd name="T83" fmla="*/ 525 h 1899"/>
                <a:gd name="T84" fmla="*/ 591 w 1013"/>
                <a:gd name="T85" fmla="*/ 420 h 1899"/>
                <a:gd name="T86" fmla="*/ 618 w 1013"/>
                <a:gd name="T87" fmla="*/ 231 h 1899"/>
                <a:gd name="T88" fmla="*/ 531 w 1013"/>
                <a:gd name="T89" fmla="*/ 84 h 1899"/>
                <a:gd name="T90" fmla="*/ 369 w 1013"/>
                <a:gd name="T91" fmla="*/ 33 h 1899"/>
                <a:gd name="T92" fmla="*/ 228 w 1013"/>
                <a:gd name="T93" fmla="*/ 1092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3" h="1899">
                  <a:moveTo>
                    <a:pt x="213" y="0"/>
                  </a:moveTo>
                  <a:cubicBezTo>
                    <a:pt x="240" y="0"/>
                    <a:pt x="267" y="0"/>
                    <a:pt x="294" y="0"/>
                  </a:cubicBezTo>
                  <a:cubicBezTo>
                    <a:pt x="326" y="20"/>
                    <a:pt x="352" y="16"/>
                    <a:pt x="390" y="3"/>
                  </a:cubicBezTo>
                  <a:cubicBezTo>
                    <a:pt x="402" y="3"/>
                    <a:pt x="414" y="3"/>
                    <a:pt x="426" y="3"/>
                  </a:cubicBezTo>
                  <a:cubicBezTo>
                    <a:pt x="581" y="20"/>
                    <a:pt x="641" y="132"/>
                    <a:pt x="651" y="294"/>
                  </a:cubicBezTo>
                  <a:cubicBezTo>
                    <a:pt x="651" y="307"/>
                    <a:pt x="651" y="320"/>
                    <a:pt x="651" y="333"/>
                  </a:cubicBezTo>
                  <a:cubicBezTo>
                    <a:pt x="651" y="396"/>
                    <a:pt x="627" y="435"/>
                    <a:pt x="603" y="474"/>
                  </a:cubicBezTo>
                  <a:cubicBezTo>
                    <a:pt x="591" y="475"/>
                    <a:pt x="589" y="465"/>
                    <a:pt x="576" y="471"/>
                  </a:cubicBezTo>
                  <a:cubicBezTo>
                    <a:pt x="559" y="479"/>
                    <a:pt x="519" y="532"/>
                    <a:pt x="513" y="540"/>
                  </a:cubicBezTo>
                  <a:cubicBezTo>
                    <a:pt x="527" y="596"/>
                    <a:pt x="550" y="643"/>
                    <a:pt x="558" y="705"/>
                  </a:cubicBezTo>
                  <a:cubicBezTo>
                    <a:pt x="527" y="716"/>
                    <a:pt x="549" y="754"/>
                    <a:pt x="543" y="780"/>
                  </a:cubicBezTo>
                  <a:cubicBezTo>
                    <a:pt x="534" y="822"/>
                    <a:pt x="481" y="841"/>
                    <a:pt x="456" y="867"/>
                  </a:cubicBezTo>
                  <a:cubicBezTo>
                    <a:pt x="458" y="890"/>
                    <a:pt x="452" y="905"/>
                    <a:pt x="444" y="918"/>
                  </a:cubicBezTo>
                  <a:cubicBezTo>
                    <a:pt x="438" y="928"/>
                    <a:pt x="409" y="913"/>
                    <a:pt x="411" y="924"/>
                  </a:cubicBezTo>
                  <a:cubicBezTo>
                    <a:pt x="416" y="961"/>
                    <a:pt x="417" y="1000"/>
                    <a:pt x="426" y="1041"/>
                  </a:cubicBezTo>
                  <a:cubicBezTo>
                    <a:pt x="435" y="1080"/>
                    <a:pt x="459" y="1118"/>
                    <a:pt x="456" y="1146"/>
                  </a:cubicBezTo>
                  <a:cubicBezTo>
                    <a:pt x="453" y="1176"/>
                    <a:pt x="423" y="1186"/>
                    <a:pt x="405" y="1209"/>
                  </a:cubicBezTo>
                  <a:cubicBezTo>
                    <a:pt x="588" y="1413"/>
                    <a:pt x="785" y="1643"/>
                    <a:pt x="969" y="1854"/>
                  </a:cubicBezTo>
                  <a:cubicBezTo>
                    <a:pt x="978" y="1865"/>
                    <a:pt x="1013" y="1893"/>
                    <a:pt x="993" y="1899"/>
                  </a:cubicBezTo>
                  <a:cubicBezTo>
                    <a:pt x="990" y="1899"/>
                    <a:pt x="987" y="1899"/>
                    <a:pt x="984" y="1899"/>
                  </a:cubicBezTo>
                  <a:cubicBezTo>
                    <a:pt x="787" y="1668"/>
                    <a:pt x="583" y="1444"/>
                    <a:pt x="387" y="1212"/>
                  </a:cubicBezTo>
                  <a:cubicBezTo>
                    <a:pt x="380" y="1211"/>
                    <a:pt x="380" y="1217"/>
                    <a:pt x="372" y="1215"/>
                  </a:cubicBezTo>
                  <a:cubicBezTo>
                    <a:pt x="353" y="1215"/>
                    <a:pt x="334" y="1215"/>
                    <a:pt x="315" y="1215"/>
                  </a:cubicBezTo>
                  <a:cubicBezTo>
                    <a:pt x="282" y="1210"/>
                    <a:pt x="258" y="1196"/>
                    <a:pt x="249" y="1167"/>
                  </a:cubicBezTo>
                  <a:cubicBezTo>
                    <a:pt x="241" y="1195"/>
                    <a:pt x="207" y="1197"/>
                    <a:pt x="168" y="1194"/>
                  </a:cubicBezTo>
                  <a:cubicBezTo>
                    <a:pt x="159" y="1187"/>
                    <a:pt x="137" y="1193"/>
                    <a:pt x="123" y="1191"/>
                  </a:cubicBezTo>
                  <a:cubicBezTo>
                    <a:pt x="67" y="1188"/>
                    <a:pt x="24" y="1172"/>
                    <a:pt x="15" y="1122"/>
                  </a:cubicBezTo>
                  <a:cubicBezTo>
                    <a:pt x="15" y="1110"/>
                    <a:pt x="15" y="1098"/>
                    <a:pt x="15" y="1086"/>
                  </a:cubicBezTo>
                  <a:cubicBezTo>
                    <a:pt x="16" y="1062"/>
                    <a:pt x="32" y="1053"/>
                    <a:pt x="48" y="1044"/>
                  </a:cubicBezTo>
                  <a:cubicBezTo>
                    <a:pt x="34" y="979"/>
                    <a:pt x="34" y="900"/>
                    <a:pt x="18" y="837"/>
                  </a:cubicBezTo>
                  <a:cubicBezTo>
                    <a:pt x="18" y="827"/>
                    <a:pt x="18" y="817"/>
                    <a:pt x="18" y="807"/>
                  </a:cubicBezTo>
                  <a:cubicBezTo>
                    <a:pt x="21" y="758"/>
                    <a:pt x="64" y="749"/>
                    <a:pt x="63" y="696"/>
                  </a:cubicBezTo>
                  <a:cubicBezTo>
                    <a:pt x="41" y="681"/>
                    <a:pt x="37" y="648"/>
                    <a:pt x="39" y="609"/>
                  </a:cubicBezTo>
                  <a:cubicBezTo>
                    <a:pt x="39" y="593"/>
                    <a:pt x="39" y="577"/>
                    <a:pt x="39" y="561"/>
                  </a:cubicBezTo>
                  <a:cubicBezTo>
                    <a:pt x="42" y="502"/>
                    <a:pt x="50" y="448"/>
                    <a:pt x="96" y="432"/>
                  </a:cubicBezTo>
                  <a:cubicBezTo>
                    <a:pt x="94" y="413"/>
                    <a:pt x="79" y="407"/>
                    <a:pt x="84" y="381"/>
                  </a:cubicBezTo>
                  <a:cubicBezTo>
                    <a:pt x="30" y="374"/>
                    <a:pt x="7" y="336"/>
                    <a:pt x="0" y="282"/>
                  </a:cubicBezTo>
                  <a:cubicBezTo>
                    <a:pt x="0" y="268"/>
                    <a:pt x="0" y="254"/>
                    <a:pt x="0" y="240"/>
                  </a:cubicBezTo>
                  <a:cubicBezTo>
                    <a:pt x="7" y="174"/>
                    <a:pt x="42" y="136"/>
                    <a:pt x="96" y="117"/>
                  </a:cubicBezTo>
                  <a:cubicBezTo>
                    <a:pt x="101" y="112"/>
                    <a:pt x="85" y="104"/>
                    <a:pt x="78" y="102"/>
                  </a:cubicBezTo>
                  <a:cubicBezTo>
                    <a:pt x="79" y="100"/>
                    <a:pt x="81" y="99"/>
                    <a:pt x="81" y="96"/>
                  </a:cubicBezTo>
                  <a:cubicBezTo>
                    <a:pt x="92" y="87"/>
                    <a:pt x="102" y="77"/>
                    <a:pt x="111" y="66"/>
                  </a:cubicBezTo>
                  <a:cubicBezTo>
                    <a:pt x="141" y="40"/>
                    <a:pt x="176" y="19"/>
                    <a:pt x="213" y="0"/>
                  </a:cubicBezTo>
                  <a:close/>
                  <a:moveTo>
                    <a:pt x="369" y="33"/>
                  </a:moveTo>
                  <a:cubicBezTo>
                    <a:pt x="356" y="35"/>
                    <a:pt x="345" y="39"/>
                    <a:pt x="336" y="45"/>
                  </a:cubicBezTo>
                  <a:cubicBezTo>
                    <a:pt x="238" y="9"/>
                    <a:pt x="153" y="55"/>
                    <a:pt x="123" y="123"/>
                  </a:cubicBezTo>
                  <a:cubicBezTo>
                    <a:pt x="138" y="126"/>
                    <a:pt x="138" y="114"/>
                    <a:pt x="153" y="117"/>
                  </a:cubicBezTo>
                  <a:cubicBezTo>
                    <a:pt x="145" y="153"/>
                    <a:pt x="109" y="139"/>
                    <a:pt x="84" y="147"/>
                  </a:cubicBezTo>
                  <a:cubicBezTo>
                    <a:pt x="49" y="158"/>
                    <a:pt x="45" y="199"/>
                    <a:pt x="36" y="240"/>
                  </a:cubicBezTo>
                  <a:cubicBezTo>
                    <a:pt x="31" y="246"/>
                    <a:pt x="31" y="273"/>
                    <a:pt x="36" y="279"/>
                  </a:cubicBezTo>
                  <a:cubicBezTo>
                    <a:pt x="38" y="330"/>
                    <a:pt x="61" y="360"/>
                    <a:pt x="105" y="369"/>
                  </a:cubicBezTo>
                  <a:cubicBezTo>
                    <a:pt x="104" y="406"/>
                    <a:pt x="119" y="427"/>
                    <a:pt x="129" y="453"/>
                  </a:cubicBezTo>
                  <a:cubicBezTo>
                    <a:pt x="97" y="455"/>
                    <a:pt x="82" y="474"/>
                    <a:pt x="75" y="501"/>
                  </a:cubicBezTo>
                  <a:cubicBezTo>
                    <a:pt x="75" y="502"/>
                    <a:pt x="75" y="503"/>
                    <a:pt x="75" y="504"/>
                  </a:cubicBezTo>
                  <a:cubicBezTo>
                    <a:pt x="63" y="502"/>
                    <a:pt x="73" y="522"/>
                    <a:pt x="66" y="525"/>
                  </a:cubicBezTo>
                  <a:cubicBezTo>
                    <a:pt x="66" y="529"/>
                    <a:pt x="66" y="533"/>
                    <a:pt x="66" y="537"/>
                  </a:cubicBezTo>
                  <a:cubicBezTo>
                    <a:pt x="61" y="543"/>
                    <a:pt x="61" y="570"/>
                    <a:pt x="66" y="576"/>
                  </a:cubicBezTo>
                  <a:cubicBezTo>
                    <a:pt x="65" y="611"/>
                    <a:pt x="69" y="635"/>
                    <a:pt x="66" y="666"/>
                  </a:cubicBezTo>
                  <a:cubicBezTo>
                    <a:pt x="70" y="676"/>
                    <a:pt x="82" y="678"/>
                    <a:pt x="87" y="687"/>
                  </a:cubicBezTo>
                  <a:cubicBezTo>
                    <a:pt x="84" y="714"/>
                    <a:pt x="73" y="733"/>
                    <a:pt x="75" y="765"/>
                  </a:cubicBezTo>
                  <a:cubicBezTo>
                    <a:pt x="38" y="776"/>
                    <a:pt x="37" y="848"/>
                    <a:pt x="66" y="870"/>
                  </a:cubicBezTo>
                  <a:cubicBezTo>
                    <a:pt x="57" y="944"/>
                    <a:pt x="73" y="1016"/>
                    <a:pt x="84" y="1080"/>
                  </a:cubicBezTo>
                  <a:cubicBezTo>
                    <a:pt x="75" y="1081"/>
                    <a:pt x="62" y="1078"/>
                    <a:pt x="57" y="1083"/>
                  </a:cubicBezTo>
                  <a:cubicBezTo>
                    <a:pt x="11" y="1163"/>
                    <a:pt x="138" y="1189"/>
                    <a:pt x="210" y="1170"/>
                  </a:cubicBezTo>
                  <a:cubicBezTo>
                    <a:pt x="210" y="1165"/>
                    <a:pt x="210" y="1160"/>
                    <a:pt x="210" y="1155"/>
                  </a:cubicBezTo>
                  <a:cubicBezTo>
                    <a:pt x="210" y="1143"/>
                    <a:pt x="210" y="1131"/>
                    <a:pt x="210" y="1119"/>
                  </a:cubicBezTo>
                  <a:cubicBezTo>
                    <a:pt x="197" y="1105"/>
                    <a:pt x="201" y="1074"/>
                    <a:pt x="195" y="1053"/>
                  </a:cubicBezTo>
                  <a:cubicBezTo>
                    <a:pt x="195" y="1042"/>
                    <a:pt x="195" y="1031"/>
                    <a:pt x="195" y="1020"/>
                  </a:cubicBezTo>
                  <a:cubicBezTo>
                    <a:pt x="198" y="966"/>
                    <a:pt x="205" y="916"/>
                    <a:pt x="213" y="867"/>
                  </a:cubicBezTo>
                  <a:cubicBezTo>
                    <a:pt x="235" y="867"/>
                    <a:pt x="257" y="867"/>
                    <a:pt x="273" y="873"/>
                  </a:cubicBezTo>
                  <a:cubicBezTo>
                    <a:pt x="274" y="885"/>
                    <a:pt x="268" y="890"/>
                    <a:pt x="270" y="903"/>
                  </a:cubicBezTo>
                  <a:cubicBezTo>
                    <a:pt x="265" y="910"/>
                    <a:pt x="265" y="938"/>
                    <a:pt x="270" y="945"/>
                  </a:cubicBezTo>
                  <a:cubicBezTo>
                    <a:pt x="272" y="999"/>
                    <a:pt x="283" y="1044"/>
                    <a:pt x="294" y="1089"/>
                  </a:cubicBezTo>
                  <a:cubicBezTo>
                    <a:pt x="281" y="1087"/>
                    <a:pt x="274" y="1091"/>
                    <a:pt x="267" y="1095"/>
                  </a:cubicBezTo>
                  <a:cubicBezTo>
                    <a:pt x="259" y="1147"/>
                    <a:pt x="292" y="1184"/>
                    <a:pt x="339" y="1191"/>
                  </a:cubicBezTo>
                  <a:cubicBezTo>
                    <a:pt x="343" y="1196"/>
                    <a:pt x="368" y="1196"/>
                    <a:pt x="372" y="1191"/>
                  </a:cubicBezTo>
                  <a:cubicBezTo>
                    <a:pt x="390" y="1187"/>
                    <a:pt x="410" y="1185"/>
                    <a:pt x="417" y="1170"/>
                  </a:cubicBezTo>
                  <a:cubicBezTo>
                    <a:pt x="414" y="1079"/>
                    <a:pt x="376" y="997"/>
                    <a:pt x="384" y="885"/>
                  </a:cubicBezTo>
                  <a:cubicBezTo>
                    <a:pt x="397" y="885"/>
                    <a:pt x="411" y="886"/>
                    <a:pt x="420" y="882"/>
                  </a:cubicBezTo>
                  <a:cubicBezTo>
                    <a:pt x="425" y="873"/>
                    <a:pt x="429" y="863"/>
                    <a:pt x="429" y="849"/>
                  </a:cubicBezTo>
                  <a:cubicBezTo>
                    <a:pt x="461" y="828"/>
                    <a:pt x="509" y="795"/>
                    <a:pt x="516" y="750"/>
                  </a:cubicBezTo>
                  <a:cubicBezTo>
                    <a:pt x="519" y="735"/>
                    <a:pt x="507" y="718"/>
                    <a:pt x="510" y="705"/>
                  </a:cubicBezTo>
                  <a:cubicBezTo>
                    <a:pt x="512" y="693"/>
                    <a:pt x="529" y="695"/>
                    <a:pt x="525" y="681"/>
                  </a:cubicBezTo>
                  <a:cubicBezTo>
                    <a:pt x="512" y="628"/>
                    <a:pt x="498" y="576"/>
                    <a:pt x="483" y="525"/>
                  </a:cubicBezTo>
                  <a:cubicBezTo>
                    <a:pt x="515" y="490"/>
                    <a:pt x="563" y="471"/>
                    <a:pt x="579" y="420"/>
                  </a:cubicBezTo>
                  <a:cubicBezTo>
                    <a:pt x="587" y="417"/>
                    <a:pt x="591" y="434"/>
                    <a:pt x="591" y="420"/>
                  </a:cubicBezTo>
                  <a:cubicBezTo>
                    <a:pt x="615" y="383"/>
                    <a:pt x="622" y="329"/>
                    <a:pt x="618" y="264"/>
                  </a:cubicBezTo>
                  <a:cubicBezTo>
                    <a:pt x="623" y="260"/>
                    <a:pt x="623" y="235"/>
                    <a:pt x="618" y="231"/>
                  </a:cubicBezTo>
                  <a:cubicBezTo>
                    <a:pt x="608" y="183"/>
                    <a:pt x="587" y="146"/>
                    <a:pt x="561" y="114"/>
                  </a:cubicBezTo>
                  <a:cubicBezTo>
                    <a:pt x="552" y="103"/>
                    <a:pt x="542" y="93"/>
                    <a:pt x="531" y="84"/>
                  </a:cubicBezTo>
                  <a:cubicBezTo>
                    <a:pt x="500" y="57"/>
                    <a:pt x="464" y="35"/>
                    <a:pt x="408" y="33"/>
                  </a:cubicBezTo>
                  <a:cubicBezTo>
                    <a:pt x="402" y="28"/>
                    <a:pt x="375" y="28"/>
                    <a:pt x="369" y="33"/>
                  </a:cubicBezTo>
                  <a:close/>
                  <a:moveTo>
                    <a:pt x="231" y="939"/>
                  </a:moveTo>
                  <a:cubicBezTo>
                    <a:pt x="232" y="991"/>
                    <a:pt x="211" y="1043"/>
                    <a:pt x="228" y="1092"/>
                  </a:cubicBezTo>
                  <a:cubicBezTo>
                    <a:pt x="285" y="1073"/>
                    <a:pt x="238" y="978"/>
                    <a:pt x="231" y="9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5" name="Freeform 482"/>
            <p:cNvSpPr/>
            <p:nvPr/>
          </p:nvSpPr>
          <p:spPr bwMode="auto">
            <a:xfrm>
              <a:off x="4841876" y="8221663"/>
              <a:ext cx="88900" cy="90487"/>
            </a:xfrm>
            <a:custGeom>
              <a:avLst/>
              <a:gdLst>
                <a:gd name="T0" fmla="*/ 0 w 30"/>
                <a:gd name="T1" fmla="*/ 0 h 30"/>
                <a:gd name="T2" fmla="*/ 30 w 30"/>
                <a:gd name="T3" fmla="*/ 30 h 30"/>
                <a:gd name="T4" fmla="*/ 0 w 3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6" name="Freeform 483"/>
            <p:cNvSpPr>
              <a:spLocks noEditPoints="1"/>
            </p:cNvSpPr>
            <p:nvPr/>
          </p:nvSpPr>
          <p:spPr bwMode="auto">
            <a:xfrm>
              <a:off x="3289301" y="7997825"/>
              <a:ext cx="1851025" cy="3540125"/>
            </a:xfrm>
            <a:custGeom>
              <a:avLst/>
              <a:gdLst>
                <a:gd name="T0" fmla="*/ 142 w 620"/>
                <a:gd name="T1" fmla="*/ 108 h 1185"/>
                <a:gd name="T2" fmla="*/ 358 w 620"/>
                <a:gd name="T3" fmla="*/ 24 h 1185"/>
                <a:gd name="T4" fmla="*/ 550 w 620"/>
                <a:gd name="T5" fmla="*/ 105 h 1185"/>
                <a:gd name="T6" fmla="*/ 580 w 620"/>
                <a:gd name="T7" fmla="*/ 411 h 1185"/>
                <a:gd name="T8" fmla="*/ 514 w 620"/>
                <a:gd name="T9" fmla="*/ 672 h 1185"/>
                <a:gd name="T10" fmla="*/ 418 w 620"/>
                <a:gd name="T11" fmla="*/ 840 h 1185"/>
                <a:gd name="T12" fmla="*/ 406 w 620"/>
                <a:gd name="T13" fmla="*/ 1161 h 1185"/>
                <a:gd name="T14" fmla="*/ 256 w 620"/>
                <a:gd name="T15" fmla="*/ 1086 h 1185"/>
                <a:gd name="T16" fmla="*/ 259 w 620"/>
                <a:gd name="T17" fmla="*/ 894 h 1185"/>
                <a:gd name="T18" fmla="*/ 184 w 620"/>
                <a:gd name="T19" fmla="*/ 1011 h 1185"/>
                <a:gd name="T20" fmla="*/ 199 w 620"/>
                <a:gd name="T21" fmla="*/ 1146 h 1185"/>
                <a:gd name="T22" fmla="*/ 73 w 620"/>
                <a:gd name="T23" fmla="*/ 1071 h 1185"/>
                <a:gd name="T24" fmla="*/ 76 w 620"/>
                <a:gd name="T25" fmla="*/ 678 h 1185"/>
                <a:gd name="T26" fmla="*/ 55 w 620"/>
                <a:gd name="T27" fmla="*/ 528 h 1185"/>
                <a:gd name="T28" fmla="*/ 64 w 620"/>
                <a:gd name="T29" fmla="*/ 651 h 1185"/>
                <a:gd name="T30" fmla="*/ 151 w 620"/>
                <a:gd name="T31" fmla="*/ 654 h 1185"/>
                <a:gd name="T32" fmla="*/ 259 w 620"/>
                <a:gd name="T33" fmla="*/ 849 h 1185"/>
                <a:gd name="T34" fmla="*/ 448 w 620"/>
                <a:gd name="T35" fmla="*/ 573 h 1185"/>
                <a:gd name="T36" fmla="*/ 463 w 620"/>
                <a:gd name="T37" fmla="*/ 525 h 1185"/>
                <a:gd name="T38" fmla="*/ 367 w 620"/>
                <a:gd name="T39" fmla="*/ 540 h 1185"/>
                <a:gd name="T40" fmla="*/ 265 w 620"/>
                <a:gd name="T41" fmla="*/ 507 h 1185"/>
                <a:gd name="T42" fmla="*/ 64 w 620"/>
                <a:gd name="T43" fmla="*/ 492 h 1185"/>
                <a:gd name="T44" fmla="*/ 25 w 620"/>
                <a:gd name="T45" fmla="*/ 270 h 1185"/>
                <a:gd name="T46" fmla="*/ 409 w 620"/>
                <a:gd name="T47" fmla="*/ 828 h 1185"/>
                <a:gd name="T48" fmla="*/ 448 w 620"/>
                <a:gd name="T49" fmla="*/ 711 h 1185"/>
                <a:gd name="T50" fmla="*/ 397 w 620"/>
                <a:gd name="T51" fmla="*/ 852 h 1185"/>
                <a:gd name="T52" fmla="*/ 76 w 620"/>
                <a:gd name="T53" fmla="*/ 270 h 1185"/>
                <a:gd name="T54" fmla="*/ 94 w 620"/>
                <a:gd name="T55" fmla="*/ 318 h 1185"/>
                <a:gd name="T56" fmla="*/ 76 w 620"/>
                <a:gd name="T57" fmla="*/ 270 h 1185"/>
                <a:gd name="T58" fmla="*/ 181 w 620"/>
                <a:gd name="T59" fmla="*/ 90 h 1185"/>
                <a:gd name="T60" fmla="*/ 244 w 620"/>
                <a:gd name="T61" fmla="*/ 519 h 1185"/>
                <a:gd name="T62" fmla="*/ 370 w 620"/>
                <a:gd name="T63" fmla="*/ 498 h 1185"/>
                <a:gd name="T64" fmla="*/ 430 w 620"/>
                <a:gd name="T65" fmla="*/ 525 h 1185"/>
                <a:gd name="T66" fmla="*/ 496 w 620"/>
                <a:gd name="T67" fmla="*/ 78 h 1185"/>
                <a:gd name="T68" fmla="*/ 328 w 620"/>
                <a:gd name="T69" fmla="*/ 45 h 1185"/>
                <a:gd name="T70" fmla="*/ 103 w 620"/>
                <a:gd name="T71" fmla="*/ 321 h 1185"/>
                <a:gd name="T72" fmla="*/ 112 w 620"/>
                <a:gd name="T73" fmla="*/ 354 h 1185"/>
                <a:gd name="T74" fmla="*/ 55 w 620"/>
                <a:gd name="T75" fmla="*/ 846 h 1185"/>
                <a:gd name="T76" fmla="*/ 127 w 620"/>
                <a:gd name="T77" fmla="*/ 678 h 1185"/>
                <a:gd name="T78" fmla="*/ 427 w 620"/>
                <a:gd name="T79" fmla="*/ 753 h 1185"/>
                <a:gd name="T80" fmla="*/ 88 w 620"/>
                <a:gd name="T81" fmla="*/ 741 h 1185"/>
                <a:gd name="T82" fmla="*/ 70 w 620"/>
                <a:gd name="T83" fmla="*/ 864 h 1185"/>
                <a:gd name="T84" fmla="*/ 172 w 620"/>
                <a:gd name="T85" fmla="*/ 1059 h 1185"/>
                <a:gd name="T86" fmla="*/ 70 w 620"/>
                <a:gd name="T87" fmla="*/ 864 h 1185"/>
                <a:gd name="T88" fmla="*/ 391 w 620"/>
                <a:gd name="T89" fmla="*/ 1128 h 1185"/>
                <a:gd name="T90" fmla="*/ 277 w 620"/>
                <a:gd name="T91" fmla="*/ 861 h 1185"/>
                <a:gd name="T92" fmla="*/ 184 w 620"/>
                <a:gd name="T93" fmla="*/ 1125 h 1185"/>
                <a:gd name="T94" fmla="*/ 46 w 620"/>
                <a:gd name="T95" fmla="*/ 1119 h 1185"/>
                <a:gd name="T96" fmla="*/ 394 w 620"/>
                <a:gd name="T97" fmla="*/ 1140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0" h="1185">
                  <a:moveTo>
                    <a:pt x="25" y="231"/>
                  </a:moveTo>
                  <a:cubicBezTo>
                    <a:pt x="34" y="190"/>
                    <a:pt x="38" y="149"/>
                    <a:pt x="73" y="138"/>
                  </a:cubicBezTo>
                  <a:cubicBezTo>
                    <a:pt x="98" y="130"/>
                    <a:pt x="134" y="144"/>
                    <a:pt x="142" y="108"/>
                  </a:cubicBezTo>
                  <a:cubicBezTo>
                    <a:pt x="127" y="105"/>
                    <a:pt x="127" y="117"/>
                    <a:pt x="112" y="114"/>
                  </a:cubicBezTo>
                  <a:cubicBezTo>
                    <a:pt x="142" y="46"/>
                    <a:pt x="227" y="0"/>
                    <a:pt x="325" y="36"/>
                  </a:cubicBezTo>
                  <a:cubicBezTo>
                    <a:pt x="334" y="30"/>
                    <a:pt x="345" y="26"/>
                    <a:pt x="358" y="24"/>
                  </a:cubicBezTo>
                  <a:cubicBezTo>
                    <a:pt x="371" y="24"/>
                    <a:pt x="384" y="24"/>
                    <a:pt x="397" y="24"/>
                  </a:cubicBezTo>
                  <a:cubicBezTo>
                    <a:pt x="453" y="26"/>
                    <a:pt x="489" y="48"/>
                    <a:pt x="520" y="75"/>
                  </a:cubicBezTo>
                  <a:cubicBezTo>
                    <a:pt x="529" y="86"/>
                    <a:pt x="539" y="96"/>
                    <a:pt x="550" y="105"/>
                  </a:cubicBezTo>
                  <a:cubicBezTo>
                    <a:pt x="576" y="137"/>
                    <a:pt x="597" y="174"/>
                    <a:pt x="607" y="222"/>
                  </a:cubicBezTo>
                  <a:cubicBezTo>
                    <a:pt x="607" y="233"/>
                    <a:pt x="607" y="244"/>
                    <a:pt x="607" y="255"/>
                  </a:cubicBezTo>
                  <a:cubicBezTo>
                    <a:pt x="611" y="320"/>
                    <a:pt x="604" y="374"/>
                    <a:pt x="580" y="411"/>
                  </a:cubicBezTo>
                  <a:cubicBezTo>
                    <a:pt x="580" y="425"/>
                    <a:pt x="576" y="408"/>
                    <a:pt x="568" y="411"/>
                  </a:cubicBezTo>
                  <a:cubicBezTo>
                    <a:pt x="552" y="462"/>
                    <a:pt x="504" y="481"/>
                    <a:pt x="472" y="516"/>
                  </a:cubicBezTo>
                  <a:cubicBezTo>
                    <a:pt x="487" y="567"/>
                    <a:pt x="501" y="619"/>
                    <a:pt x="514" y="672"/>
                  </a:cubicBezTo>
                  <a:cubicBezTo>
                    <a:pt x="518" y="686"/>
                    <a:pt x="501" y="684"/>
                    <a:pt x="499" y="696"/>
                  </a:cubicBezTo>
                  <a:cubicBezTo>
                    <a:pt x="496" y="709"/>
                    <a:pt x="508" y="726"/>
                    <a:pt x="505" y="741"/>
                  </a:cubicBezTo>
                  <a:cubicBezTo>
                    <a:pt x="498" y="786"/>
                    <a:pt x="450" y="819"/>
                    <a:pt x="418" y="840"/>
                  </a:cubicBezTo>
                  <a:cubicBezTo>
                    <a:pt x="418" y="854"/>
                    <a:pt x="414" y="864"/>
                    <a:pt x="409" y="873"/>
                  </a:cubicBezTo>
                  <a:cubicBezTo>
                    <a:pt x="400" y="877"/>
                    <a:pt x="386" y="876"/>
                    <a:pt x="373" y="876"/>
                  </a:cubicBezTo>
                  <a:cubicBezTo>
                    <a:pt x="365" y="988"/>
                    <a:pt x="403" y="1070"/>
                    <a:pt x="406" y="1161"/>
                  </a:cubicBezTo>
                  <a:cubicBezTo>
                    <a:pt x="399" y="1176"/>
                    <a:pt x="379" y="1178"/>
                    <a:pt x="361" y="1182"/>
                  </a:cubicBezTo>
                  <a:cubicBezTo>
                    <a:pt x="350" y="1182"/>
                    <a:pt x="339" y="1182"/>
                    <a:pt x="328" y="1182"/>
                  </a:cubicBezTo>
                  <a:cubicBezTo>
                    <a:pt x="281" y="1175"/>
                    <a:pt x="248" y="1138"/>
                    <a:pt x="256" y="1086"/>
                  </a:cubicBezTo>
                  <a:cubicBezTo>
                    <a:pt x="263" y="1082"/>
                    <a:pt x="270" y="1078"/>
                    <a:pt x="283" y="1080"/>
                  </a:cubicBezTo>
                  <a:cubicBezTo>
                    <a:pt x="272" y="1035"/>
                    <a:pt x="261" y="990"/>
                    <a:pt x="259" y="936"/>
                  </a:cubicBezTo>
                  <a:cubicBezTo>
                    <a:pt x="259" y="922"/>
                    <a:pt x="259" y="908"/>
                    <a:pt x="259" y="894"/>
                  </a:cubicBezTo>
                  <a:cubicBezTo>
                    <a:pt x="257" y="881"/>
                    <a:pt x="263" y="876"/>
                    <a:pt x="262" y="864"/>
                  </a:cubicBezTo>
                  <a:cubicBezTo>
                    <a:pt x="246" y="858"/>
                    <a:pt x="224" y="858"/>
                    <a:pt x="202" y="858"/>
                  </a:cubicBezTo>
                  <a:cubicBezTo>
                    <a:pt x="194" y="907"/>
                    <a:pt x="187" y="957"/>
                    <a:pt x="184" y="1011"/>
                  </a:cubicBezTo>
                  <a:cubicBezTo>
                    <a:pt x="179" y="1015"/>
                    <a:pt x="179" y="1040"/>
                    <a:pt x="184" y="1044"/>
                  </a:cubicBezTo>
                  <a:cubicBezTo>
                    <a:pt x="190" y="1065"/>
                    <a:pt x="186" y="1096"/>
                    <a:pt x="199" y="1110"/>
                  </a:cubicBezTo>
                  <a:cubicBezTo>
                    <a:pt x="194" y="1115"/>
                    <a:pt x="194" y="1141"/>
                    <a:pt x="199" y="1146"/>
                  </a:cubicBezTo>
                  <a:cubicBezTo>
                    <a:pt x="199" y="1151"/>
                    <a:pt x="199" y="1156"/>
                    <a:pt x="199" y="1161"/>
                  </a:cubicBezTo>
                  <a:cubicBezTo>
                    <a:pt x="127" y="1180"/>
                    <a:pt x="0" y="1154"/>
                    <a:pt x="46" y="1074"/>
                  </a:cubicBezTo>
                  <a:cubicBezTo>
                    <a:pt x="51" y="1069"/>
                    <a:pt x="64" y="1072"/>
                    <a:pt x="73" y="1071"/>
                  </a:cubicBezTo>
                  <a:cubicBezTo>
                    <a:pt x="62" y="1007"/>
                    <a:pt x="46" y="935"/>
                    <a:pt x="55" y="861"/>
                  </a:cubicBezTo>
                  <a:cubicBezTo>
                    <a:pt x="26" y="839"/>
                    <a:pt x="27" y="767"/>
                    <a:pt x="64" y="756"/>
                  </a:cubicBezTo>
                  <a:cubicBezTo>
                    <a:pt x="62" y="724"/>
                    <a:pt x="73" y="705"/>
                    <a:pt x="76" y="678"/>
                  </a:cubicBezTo>
                  <a:cubicBezTo>
                    <a:pt x="71" y="669"/>
                    <a:pt x="59" y="667"/>
                    <a:pt x="55" y="657"/>
                  </a:cubicBezTo>
                  <a:cubicBezTo>
                    <a:pt x="58" y="626"/>
                    <a:pt x="54" y="602"/>
                    <a:pt x="55" y="567"/>
                  </a:cubicBezTo>
                  <a:cubicBezTo>
                    <a:pt x="55" y="554"/>
                    <a:pt x="55" y="541"/>
                    <a:pt x="55" y="528"/>
                  </a:cubicBezTo>
                  <a:cubicBezTo>
                    <a:pt x="55" y="524"/>
                    <a:pt x="55" y="520"/>
                    <a:pt x="55" y="516"/>
                  </a:cubicBezTo>
                  <a:cubicBezTo>
                    <a:pt x="63" y="516"/>
                    <a:pt x="53" y="534"/>
                    <a:pt x="61" y="534"/>
                  </a:cubicBezTo>
                  <a:cubicBezTo>
                    <a:pt x="67" y="568"/>
                    <a:pt x="70" y="614"/>
                    <a:pt x="64" y="651"/>
                  </a:cubicBezTo>
                  <a:cubicBezTo>
                    <a:pt x="73" y="668"/>
                    <a:pt x="120" y="671"/>
                    <a:pt x="139" y="660"/>
                  </a:cubicBezTo>
                  <a:cubicBezTo>
                    <a:pt x="137" y="615"/>
                    <a:pt x="127" y="578"/>
                    <a:pt x="127" y="531"/>
                  </a:cubicBezTo>
                  <a:cubicBezTo>
                    <a:pt x="143" y="564"/>
                    <a:pt x="139" y="617"/>
                    <a:pt x="151" y="654"/>
                  </a:cubicBezTo>
                  <a:cubicBezTo>
                    <a:pt x="153" y="667"/>
                    <a:pt x="141" y="666"/>
                    <a:pt x="139" y="675"/>
                  </a:cubicBezTo>
                  <a:cubicBezTo>
                    <a:pt x="167" y="738"/>
                    <a:pt x="126" y="788"/>
                    <a:pt x="97" y="822"/>
                  </a:cubicBezTo>
                  <a:cubicBezTo>
                    <a:pt x="149" y="833"/>
                    <a:pt x="197" y="848"/>
                    <a:pt x="259" y="849"/>
                  </a:cubicBezTo>
                  <a:cubicBezTo>
                    <a:pt x="287" y="854"/>
                    <a:pt x="336" y="854"/>
                    <a:pt x="364" y="849"/>
                  </a:cubicBezTo>
                  <a:cubicBezTo>
                    <a:pt x="369" y="845"/>
                    <a:pt x="385" y="852"/>
                    <a:pt x="391" y="843"/>
                  </a:cubicBezTo>
                  <a:cubicBezTo>
                    <a:pt x="409" y="752"/>
                    <a:pt x="424" y="658"/>
                    <a:pt x="448" y="573"/>
                  </a:cubicBezTo>
                  <a:cubicBezTo>
                    <a:pt x="455" y="612"/>
                    <a:pt x="438" y="653"/>
                    <a:pt x="436" y="693"/>
                  </a:cubicBezTo>
                  <a:cubicBezTo>
                    <a:pt x="457" y="716"/>
                    <a:pt x="494" y="688"/>
                    <a:pt x="502" y="669"/>
                  </a:cubicBezTo>
                  <a:cubicBezTo>
                    <a:pt x="495" y="615"/>
                    <a:pt x="475" y="574"/>
                    <a:pt x="463" y="525"/>
                  </a:cubicBezTo>
                  <a:cubicBezTo>
                    <a:pt x="445" y="530"/>
                    <a:pt x="433" y="541"/>
                    <a:pt x="412" y="543"/>
                  </a:cubicBezTo>
                  <a:cubicBezTo>
                    <a:pt x="411" y="529"/>
                    <a:pt x="416" y="521"/>
                    <a:pt x="418" y="510"/>
                  </a:cubicBezTo>
                  <a:cubicBezTo>
                    <a:pt x="399" y="518"/>
                    <a:pt x="388" y="534"/>
                    <a:pt x="367" y="540"/>
                  </a:cubicBezTo>
                  <a:cubicBezTo>
                    <a:pt x="369" y="528"/>
                    <a:pt x="362" y="525"/>
                    <a:pt x="364" y="513"/>
                  </a:cubicBezTo>
                  <a:cubicBezTo>
                    <a:pt x="343" y="524"/>
                    <a:pt x="332" y="545"/>
                    <a:pt x="310" y="555"/>
                  </a:cubicBezTo>
                  <a:cubicBezTo>
                    <a:pt x="290" y="544"/>
                    <a:pt x="277" y="526"/>
                    <a:pt x="265" y="507"/>
                  </a:cubicBezTo>
                  <a:cubicBezTo>
                    <a:pt x="255" y="511"/>
                    <a:pt x="263" y="533"/>
                    <a:pt x="253" y="537"/>
                  </a:cubicBezTo>
                  <a:cubicBezTo>
                    <a:pt x="211" y="521"/>
                    <a:pt x="190" y="484"/>
                    <a:pt x="157" y="459"/>
                  </a:cubicBezTo>
                  <a:cubicBezTo>
                    <a:pt x="113" y="457"/>
                    <a:pt x="83" y="469"/>
                    <a:pt x="64" y="492"/>
                  </a:cubicBezTo>
                  <a:cubicBezTo>
                    <a:pt x="71" y="465"/>
                    <a:pt x="86" y="446"/>
                    <a:pt x="118" y="444"/>
                  </a:cubicBezTo>
                  <a:cubicBezTo>
                    <a:pt x="108" y="418"/>
                    <a:pt x="93" y="397"/>
                    <a:pt x="94" y="360"/>
                  </a:cubicBezTo>
                  <a:cubicBezTo>
                    <a:pt x="50" y="351"/>
                    <a:pt x="27" y="321"/>
                    <a:pt x="25" y="270"/>
                  </a:cubicBezTo>
                  <a:cubicBezTo>
                    <a:pt x="25" y="257"/>
                    <a:pt x="25" y="244"/>
                    <a:pt x="25" y="231"/>
                  </a:cubicBezTo>
                  <a:close/>
                  <a:moveTo>
                    <a:pt x="445" y="756"/>
                  </a:moveTo>
                  <a:cubicBezTo>
                    <a:pt x="423" y="770"/>
                    <a:pt x="411" y="794"/>
                    <a:pt x="409" y="828"/>
                  </a:cubicBezTo>
                  <a:cubicBezTo>
                    <a:pt x="442" y="807"/>
                    <a:pt x="471" y="782"/>
                    <a:pt x="496" y="753"/>
                  </a:cubicBezTo>
                  <a:cubicBezTo>
                    <a:pt x="496" y="732"/>
                    <a:pt x="494" y="713"/>
                    <a:pt x="484" y="702"/>
                  </a:cubicBezTo>
                  <a:cubicBezTo>
                    <a:pt x="477" y="710"/>
                    <a:pt x="463" y="711"/>
                    <a:pt x="448" y="711"/>
                  </a:cubicBezTo>
                  <a:cubicBezTo>
                    <a:pt x="441" y="720"/>
                    <a:pt x="447" y="742"/>
                    <a:pt x="445" y="756"/>
                  </a:cubicBezTo>
                  <a:close/>
                  <a:moveTo>
                    <a:pt x="403" y="858"/>
                  </a:moveTo>
                  <a:cubicBezTo>
                    <a:pt x="403" y="854"/>
                    <a:pt x="402" y="851"/>
                    <a:pt x="397" y="852"/>
                  </a:cubicBezTo>
                  <a:cubicBezTo>
                    <a:pt x="392" y="846"/>
                    <a:pt x="372" y="851"/>
                    <a:pt x="373" y="861"/>
                  </a:cubicBezTo>
                  <a:cubicBezTo>
                    <a:pt x="378" y="874"/>
                    <a:pt x="398" y="863"/>
                    <a:pt x="403" y="858"/>
                  </a:cubicBezTo>
                  <a:close/>
                  <a:moveTo>
                    <a:pt x="76" y="270"/>
                  </a:moveTo>
                  <a:cubicBezTo>
                    <a:pt x="79" y="220"/>
                    <a:pt x="94" y="182"/>
                    <a:pt x="112" y="147"/>
                  </a:cubicBezTo>
                  <a:cubicBezTo>
                    <a:pt x="10" y="138"/>
                    <a:pt x="1" y="342"/>
                    <a:pt x="94" y="351"/>
                  </a:cubicBezTo>
                  <a:cubicBezTo>
                    <a:pt x="98" y="346"/>
                    <a:pt x="100" y="323"/>
                    <a:pt x="94" y="318"/>
                  </a:cubicBezTo>
                  <a:cubicBezTo>
                    <a:pt x="93" y="328"/>
                    <a:pt x="87" y="333"/>
                    <a:pt x="82" y="339"/>
                  </a:cubicBezTo>
                  <a:cubicBezTo>
                    <a:pt x="80" y="327"/>
                    <a:pt x="75" y="318"/>
                    <a:pt x="76" y="303"/>
                  </a:cubicBezTo>
                  <a:cubicBezTo>
                    <a:pt x="76" y="292"/>
                    <a:pt x="76" y="281"/>
                    <a:pt x="76" y="270"/>
                  </a:cubicBezTo>
                  <a:close/>
                  <a:moveTo>
                    <a:pt x="328" y="45"/>
                  </a:moveTo>
                  <a:cubicBezTo>
                    <a:pt x="257" y="14"/>
                    <a:pt x="157" y="47"/>
                    <a:pt x="130" y="99"/>
                  </a:cubicBezTo>
                  <a:cubicBezTo>
                    <a:pt x="147" y="94"/>
                    <a:pt x="169" y="93"/>
                    <a:pt x="181" y="90"/>
                  </a:cubicBezTo>
                  <a:cubicBezTo>
                    <a:pt x="119" y="132"/>
                    <a:pt x="74" y="207"/>
                    <a:pt x="88" y="315"/>
                  </a:cubicBezTo>
                  <a:cubicBezTo>
                    <a:pt x="86" y="298"/>
                    <a:pt x="104" y="301"/>
                    <a:pt x="109" y="291"/>
                  </a:cubicBezTo>
                  <a:cubicBezTo>
                    <a:pt x="117" y="404"/>
                    <a:pt x="165" y="477"/>
                    <a:pt x="244" y="519"/>
                  </a:cubicBezTo>
                  <a:cubicBezTo>
                    <a:pt x="250" y="510"/>
                    <a:pt x="250" y="495"/>
                    <a:pt x="256" y="486"/>
                  </a:cubicBezTo>
                  <a:cubicBezTo>
                    <a:pt x="286" y="494"/>
                    <a:pt x="285" y="533"/>
                    <a:pt x="316" y="540"/>
                  </a:cubicBezTo>
                  <a:cubicBezTo>
                    <a:pt x="338" y="530"/>
                    <a:pt x="349" y="509"/>
                    <a:pt x="370" y="498"/>
                  </a:cubicBezTo>
                  <a:cubicBezTo>
                    <a:pt x="373" y="505"/>
                    <a:pt x="377" y="511"/>
                    <a:pt x="376" y="522"/>
                  </a:cubicBezTo>
                  <a:cubicBezTo>
                    <a:pt x="395" y="516"/>
                    <a:pt x="405" y="501"/>
                    <a:pt x="427" y="498"/>
                  </a:cubicBezTo>
                  <a:cubicBezTo>
                    <a:pt x="437" y="505"/>
                    <a:pt x="422" y="520"/>
                    <a:pt x="430" y="525"/>
                  </a:cubicBezTo>
                  <a:cubicBezTo>
                    <a:pt x="483" y="484"/>
                    <a:pt x="542" y="449"/>
                    <a:pt x="571" y="384"/>
                  </a:cubicBezTo>
                  <a:cubicBezTo>
                    <a:pt x="578" y="383"/>
                    <a:pt x="574" y="393"/>
                    <a:pt x="580" y="393"/>
                  </a:cubicBezTo>
                  <a:cubicBezTo>
                    <a:pt x="620" y="285"/>
                    <a:pt x="586" y="115"/>
                    <a:pt x="496" y="78"/>
                  </a:cubicBezTo>
                  <a:cubicBezTo>
                    <a:pt x="484" y="73"/>
                    <a:pt x="469" y="81"/>
                    <a:pt x="460" y="66"/>
                  </a:cubicBezTo>
                  <a:cubicBezTo>
                    <a:pt x="463" y="60"/>
                    <a:pt x="479" y="67"/>
                    <a:pt x="481" y="60"/>
                  </a:cubicBezTo>
                  <a:cubicBezTo>
                    <a:pt x="452" y="27"/>
                    <a:pt x="374" y="28"/>
                    <a:pt x="328" y="45"/>
                  </a:cubicBezTo>
                  <a:close/>
                  <a:moveTo>
                    <a:pt x="103" y="321"/>
                  </a:moveTo>
                  <a:cubicBezTo>
                    <a:pt x="104" y="333"/>
                    <a:pt x="99" y="351"/>
                    <a:pt x="112" y="351"/>
                  </a:cubicBezTo>
                  <a:cubicBezTo>
                    <a:pt x="109" y="341"/>
                    <a:pt x="111" y="326"/>
                    <a:pt x="103" y="321"/>
                  </a:cubicBezTo>
                  <a:close/>
                  <a:moveTo>
                    <a:pt x="112" y="354"/>
                  </a:moveTo>
                  <a:cubicBezTo>
                    <a:pt x="88" y="380"/>
                    <a:pt x="121" y="440"/>
                    <a:pt x="145" y="438"/>
                  </a:cubicBezTo>
                  <a:cubicBezTo>
                    <a:pt x="127" y="417"/>
                    <a:pt x="114" y="391"/>
                    <a:pt x="112" y="354"/>
                  </a:cubicBezTo>
                  <a:close/>
                  <a:moveTo>
                    <a:pt x="88" y="678"/>
                  </a:moveTo>
                  <a:cubicBezTo>
                    <a:pt x="81" y="698"/>
                    <a:pt x="94" y="724"/>
                    <a:pt x="103" y="738"/>
                  </a:cubicBezTo>
                  <a:cubicBezTo>
                    <a:pt x="79" y="762"/>
                    <a:pt x="25" y="797"/>
                    <a:pt x="55" y="846"/>
                  </a:cubicBezTo>
                  <a:cubicBezTo>
                    <a:pt x="70" y="846"/>
                    <a:pt x="88" y="849"/>
                    <a:pt x="88" y="834"/>
                  </a:cubicBezTo>
                  <a:cubicBezTo>
                    <a:pt x="92" y="823"/>
                    <a:pt x="75" y="833"/>
                    <a:pt x="79" y="822"/>
                  </a:cubicBezTo>
                  <a:cubicBezTo>
                    <a:pt x="113" y="788"/>
                    <a:pt x="153" y="747"/>
                    <a:pt x="127" y="678"/>
                  </a:cubicBezTo>
                  <a:cubicBezTo>
                    <a:pt x="121" y="673"/>
                    <a:pt x="94" y="673"/>
                    <a:pt x="88" y="678"/>
                  </a:cubicBezTo>
                  <a:close/>
                  <a:moveTo>
                    <a:pt x="430" y="708"/>
                  </a:moveTo>
                  <a:cubicBezTo>
                    <a:pt x="432" y="724"/>
                    <a:pt x="421" y="743"/>
                    <a:pt x="427" y="753"/>
                  </a:cubicBezTo>
                  <a:cubicBezTo>
                    <a:pt x="429" y="741"/>
                    <a:pt x="447" y="711"/>
                    <a:pt x="430" y="708"/>
                  </a:cubicBezTo>
                  <a:close/>
                  <a:moveTo>
                    <a:pt x="76" y="750"/>
                  </a:moveTo>
                  <a:cubicBezTo>
                    <a:pt x="79" y="746"/>
                    <a:pt x="84" y="744"/>
                    <a:pt x="88" y="741"/>
                  </a:cubicBezTo>
                  <a:cubicBezTo>
                    <a:pt x="87" y="731"/>
                    <a:pt x="89" y="718"/>
                    <a:pt x="79" y="717"/>
                  </a:cubicBezTo>
                  <a:cubicBezTo>
                    <a:pt x="82" y="731"/>
                    <a:pt x="67" y="740"/>
                    <a:pt x="76" y="750"/>
                  </a:cubicBezTo>
                  <a:close/>
                  <a:moveTo>
                    <a:pt x="70" y="864"/>
                  </a:moveTo>
                  <a:cubicBezTo>
                    <a:pt x="56" y="947"/>
                    <a:pt x="76" y="1028"/>
                    <a:pt x="91" y="1101"/>
                  </a:cubicBezTo>
                  <a:cubicBezTo>
                    <a:pt x="121" y="1102"/>
                    <a:pt x="143" y="1126"/>
                    <a:pt x="175" y="1116"/>
                  </a:cubicBezTo>
                  <a:cubicBezTo>
                    <a:pt x="186" y="1099"/>
                    <a:pt x="174" y="1080"/>
                    <a:pt x="172" y="1059"/>
                  </a:cubicBezTo>
                  <a:cubicBezTo>
                    <a:pt x="166" y="992"/>
                    <a:pt x="177" y="909"/>
                    <a:pt x="190" y="855"/>
                  </a:cubicBezTo>
                  <a:cubicBezTo>
                    <a:pt x="153" y="853"/>
                    <a:pt x="124" y="843"/>
                    <a:pt x="94" y="834"/>
                  </a:cubicBezTo>
                  <a:cubicBezTo>
                    <a:pt x="96" y="854"/>
                    <a:pt x="77" y="853"/>
                    <a:pt x="70" y="864"/>
                  </a:cubicBezTo>
                  <a:close/>
                  <a:moveTo>
                    <a:pt x="277" y="861"/>
                  </a:moveTo>
                  <a:cubicBezTo>
                    <a:pt x="263" y="921"/>
                    <a:pt x="276" y="983"/>
                    <a:pt x="289" y="1035"/>
                  </a:cubicBezTo>
                  <a:cubicBezTo>
                    <a:pt x="305" y="1100"/>
                    <a:pt x="314" y="1145"/>
                    <a:pt x="391" y="1128"/>
                  </a:cubicBezTo>
                  <a:cubicBezTo>
                    <a:pt x="394" y="1114"/>
                    <a:pt x="383" y="1104"/>
                    <a:pt x="379" y="1089"/>
                  </a:cubicBezTo>
                  <a:cubicBezTo>
                    <a:pt x="361" y="1025"/>
                    <a:pt x="370" y="924"/>
                    <a:pt x="355" y="858"/>
                  </a:cubicBezTo>
                  <a:cubicBezTo>
                    <a:pt x="333" y="863"/>
                    <a:pt x="303" y="860"/>
                    <a:pt x="277" y="861"/>
                  </a:cubicBezTo>
                  <a:close/>
                  <a:moveTo>
                    <a:pt x="46" y="1119"/>
                  </a:moveTo>
                  <a:cubicBezTo>
                    <a:pt x="78" y="1144"/>
                    <a:pt x="130" y="1161"/>
                    <a:pt x="187" y="1152"/>
                  </a:cubicBezTo>
                  <a:cubicBezTo>
                    <a:pt x="193" y="1146"/>
                    <a:pt x="183" y="1136"/>
                    <a:pt x="184" y="1125"/>
                  </a:cubicBezTo>
                  <a:cubicBezTo>
                    <a:pt x="155" y="1146"/>
                    <a:pt x="104" y="1120"/>
                    <a:pt x="85" y="1113"/>
                  </a:cubicBezTo>
                  <a:cubicBezTo>
                    <a:pt x="82" y="1102"/>
                    <a:pt x="80" y="1090"/>
                    <a:pt x="76" y="1080"/>
                  </a:cubicBezTo>
                  <a:cubicBezTo>
                    <a:pt x="52" y="1079"/>
                    <a:pt x="43" y="1093"/>
                    <a:pt x="46" y="1119"/>
                  </a:cubicBezTo>
                  <a:close/>
                  <a:moveTo>
                    <a:pt x="268" y="1134"/>
                  </a:moveTo>
                  <a:cubicBezTo>
                    <a:pt x="294" y="1156"/>
                    <a:pt x="346" y="1185"/>
                    <a:pt x="391" y="1161"/>
                  </a:cubicBezTo>
                  <a:cubicBezTo>
                    <a:pt x="389" y="1151"/>
                    <a:pt x="393" y="1147"/>
                    <a:pt x="394" y="1140"/>
                  </a:cubicBezTo>
                  <a:cubicBezTo>
                    <a:pt x="346" y="1148"/>
                    <a:pt x="297" y="1137"/>
                    <a:pt x="292" y="1092"/>
                  </a:cubicBezTo>
                  <a:cubicBezTo>
                    <a:pt x="257" y="1087"/>
                    <a:pt x="263" y="1110"/>
                    <a:pt x="268" y="1134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7" name="Freeform 484"/>
            <p:cNvSpPr/>
            <p:nvPr/>
          </p:nvSpPr>
          <p:spPr bwMode="auto">
            <a:xfrm>
              <a:off x="3462338" y="9363075"/>
              <a:ext cx="1325563" cy="1179512"/>
            </a:xfrm>
            <a:custGeom>
              <a:avLst/>
              <a:gdLst>
                <a:gd name="T0" fmla="*/ 6 w 444"/>
                <a:gd name="T1" fmla="*/ 35 h 395"/>
                <a:gd name="T2" fmla="*/ 99 w 444"/>
                <a:gd name="T3" fmla="*/ 2 h 395"/>
                <a:gd name="T4" fmla="*/ 195 w 444"/>
                <a:gd name="T5" fmla="*/ 80 h 395"/>
                <a:gd name="T6" fmla="*/ 207 w 444"/>
                <a:gd name="T7" fmla="*/ 50 h 395"/>
                <a:gd name="T8" fmla="*/ 252 w 444"/>
                <a:gd name="T9" fmla="*/ 98 h 395"/>
                <a:gd name="T10" fmla="*/ 306 w 444"/>
                <a:gd name="T11" fmla="*/ 56 h 395"/>
                <a:gd name="T12" fmla="*/ 309 w 444"/>
                <a:gd name="T13" fmla="*/ 83 h 395"/>
                <a:gd name="T14" fmla="*/ 360 w 444"/>
                <a:gd name="T15" fmla="*/ 53 h 395"/>
                <a:gd name="T16" fmla="*/ 354 w 444"/>
                <a:gd name="T17" fmla="*/ 86 h 395"/>
                <a:gd name="T18" fmla="*/ 405 w 444"/>
                <a:gd name="T19" fmla="*/ 68 h 395"/>
                <a:gd name="T20" fmla="*/ 444 w 444"/>
                <a:gd name="T21" fmla="*/ 212 h 395"/>
                <a:gd name="T22" fmla="*/ 378 w 444"/>
                <a:gd name="T23" fmla="*/ 236 h 395"/>
                <a:gd name="T24" fmla="*/ 390 w 444"/>
                <a:gd name="T25" fmla="*/ 116 h 395"/>
                <a:gd name="T26" fmla="*/ 333 w 444"/>
                <a:gd name="T27" fmla="*/ 386 h 395"/>
                <a:gd name="T28" fmla="*/ 306 w 444"/>
                <a:gd name="T29" fmla="*/ 392 h 395"/>
                <a:gd name="T30" fmla="*/ 201 w 444"/>
                <a:gd name="T31" fmla="*/ 392 h 395"/>
                <a:gd name="T32" fmla="*/ 39 w 444"/>
                <a:gd name="T33" fmla="*/ 365 h 395"/>
                <a:gd name="T34" fmla="*/ 81 w 444"/>
                <a:gd name="T35" fmla="*/ 218 h 395"/>
                <a:gd name="T36" fmla="*/ 93 w 444"/>
                <a:gd name="T37" fmla="*/ 197 h 395"/>
                <a:gd name="T38" fmla="*/ 69 w 444"/>
                <a:gd name="T39" fmla="*/ 74 h 395"/>
                <a:gd name="T40" fmla="*/ 81 w 444"/>
                <a:gd name="T41" fmla="*/ 203 h 395"/>
                <a:gd name="T42" fmla="*/ 6 w 444"/>
                <a:gd name="T43" fmla="*/ 194 h 395"/>
                <a:gd name="T44" fmla="*/ 3 w 444"/>
                <a:gd name="T45" fmla="*/ 77 h 395"/>
                <a:gd name="T46" fmla="*/ 6 w 444"/>
                <a:gd name="T47" fmla="*/ 38 h 395"/>
                <a:gd name="T48" fmla="*/ 6 w 444"/>
                <a:gd name="T49" fmla="*/ 3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4" h="395">
                  <a:moveTo>
                    <a:pt x="6" y="35"/>
                  </a:moveTo>
                  <a:cubicBezTo>
                    <a:pt x="25" y="12"/>
                    <a:pt x="55" y="0"/>
                    <a:pt x="99" y="2"/>
                  </a:cubicBezTo>
                  <a:cubicBezTo>
                    <a:pt x="132" y="27"/>
                    <a:pt x="153" y="64"/>
                    <a:pt x="195" y="80"/>
                  </a:cubicBezTo>
                  <a:cubicBezTo>
                    <a:pt x="205" y="76"/>
                    <a:pt x="197" y="54"/>
                    <a:pt x="207" y="50"/>
                  </a:cubicBezTo>
                  <a:cubicBezTo>
                    <a:pt x="219" y="69"/>
                    <a:pt x="232" y="87"/>
                    <a:pt x="252" y="98"/>
                  </a:cubicBezTo>
                  <a:cubicBezTo>
                    <a:pt x="274" y="88"/>
                    <a:pt x="285" y="67"/>
                    <a:pt x="306" y="56"/>
                  </a:cubicBezTo>
                  <a:cubicBezTo>
                    <a:pt x="304" y="68"/>
                    <a:pt x="311" y="71"/>
                    <a:pt x="309" y="83"/>
                  </a:cubicBezTo>
                  <a:cubicBezTo>
                    <a:pt x="330" y="77"/>
                    <a:pt x="341" y="61"/>
                    <a:pt x="360" y="53"/>
                  </a:cubicBezTo>
                  <a:cubicBezTo>
                    <a:pt x="358" y="64"/>
                    <a:pt x="353" y="72"/>
                    <a:pt x="354" y="86"/>
                  </a:cubicBezTo>
                  <a:cubicBezTo>
                    <a:pt x="375" y="84"/>
                    <a:pt x="387" y="73"/>
                    <a:pt x="405" y="68"/>
                  </a:cubicBezTo>
                  <a:cubicBezTo>
                    <a:pt x="417" y="117"/>
                    <a:pt x="437" y="158"/>
                    <a:pt x="444" y="212"/>
                  </a:cubicBezTo>
                  <a:cubicBezTo>
                    <a:pt x="436" y="231"/>
                    <a:pt x="399" y="259"/>
                    <a:pt x="378" y="236"/>
                  </a:cubicBezTo>
                  <a:cubicBezTo>
                    <a:pt x="380" y="196"/>
                    <a:pt x="397" y="155"/>
                    <a:pt x="390" y="116"/>
                  </a:cubicBezTo>
                  <a:cubicBezTo>
                    <a:pt x="366" y="201"/>
                    <a:pt x="351" y="295"/>
                    <a:pt x="333" y="386"/>
                  </a:cubicBezTo>
                  <a:cubicBezTo>
                    <a:pt x="327" y="395"/>
                    <a:pt x="311" y="388"/>
                    <a:pt x="306" y="392"/>
                  </a:cubicBezTo>
                  <a:cubicBezTo>
                    <a:pt x="271" y="392"/>
                    <a:pt x="236" y="392"/>
                    <a:pt x="201" y="392"/>
                  </a:cubicBezTo>
                  <a:cubicBezTo>
                    <a:pt x="139" y="391"/>
                    <a:pt x="91" y="376"/>
                    <a:pt x="39" y="365"/>
                  </a:cubicBezTo>
                  <a:cubicBezTo>
                    <a:pt x="68" y="331"/>
                    <a:pt x="109" y="281"/>
                    <a:pt x="81" y="218"/>
                  </a:cubicBezTo>
                  <a:cubicBezTo>
                    <a:pt x="83" y="209"/>
                    <a:pt x="95" y="210"/>
                    <a:pt x="93" y="197"/>
                  </a:cubicBezTo>
                  <a:cubicBezTo>
                    <a:pt x="81" y="160"/>
                    <a:pt x="85" y="107"/>
                    <a:pt x="69" y="74"/>
                  </a:cubicBezTo>
                  <a:cubicBezTo>
                    <a:pt x="69" y="121"/>
                    <a:pt x="79" y="158"/>
                    <a:pt x="81" y="203"/>
                  </a:cubicBezTo>
                  <a:cubicBezTo>
                    <a:pt x="62" y="214"/>
                    <a:pt x="15" y="211"/>
                    <a:pt x="6" y="194"/>
                  </a:cubicBezTo>
                  <a:cubicBezTo>
                    <a:pt x="12" y="157"/>
                    <a:pt x="9" y="111"/>
                    <a:pt x="3" y="77"/>
                  </a:cubicBezTo>
                  <a:cubicBezTo>
                    <a:pt x="4" y="64"/>
                    <a:pt x="0" y="46"/>
                    <a:pt x="6" y="38"/>
                  </a:cubicBezTo>
                  <a:cubicBezTo>
                    <a:pt x="6" y="37"/>
                    <a:pt x="6" y="36"/>
                    <a:pt x="6" y="35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8" name="Freeform 485"/>
            <p:cNvSpPr/>
            <p:nvPr/>
          </p:nvSpPr>
          <p:spPr bwMode="auto">
            <a:xfrm>
              <a:off x="3509963" y="8039100"/>
              <a:ext cx="1630363" cy="1571625"/>
            </a:xfrm>
            <a:custGeom>
              <a:avLst/>
              <a:gdLst>
                <a:gd name="T0" fmla="*/ 407 w 546"/>
                <a:gd name="T1" fmla="*/ 46 h 526"/>
                <a:gd name="T2" fmla="*/ 386 w 546"/>
                <a:gd name="T3" fmla="*/ 52 h 526"/>
                <a:gd name="T4" fmla="*/ 422 w 546"/>
                <a:gd name="T5" fmla="*/ 64 h 526"/>
                <a:gd name="T6" fmla="*/ 506 w 546"/>
                <a:gd name="T7" fmla="*/ 379 h 526"/>
                <a:gd name="T8" fmla="*/ 497 w 546"/>
                <a:gd name="T9" fmla="*/ 370 h 526"/>
                <a:gd name="T10" fmla="*/ 356 w 546"/>
                <a:gd name="T11" fmla="*/ 511 h 526"/>
                <a:gd name="T12" fmla="*/ 353 w 546"/>
                <a:gd name="T13" fmla="*/ 484 h 526"/>
                <a:gd name="T14" fmla="*/ 302 w 546"/>
                <a:gd name="T15" fmla="*/ 508 h 526"/>
                <a:gd name="T16" fmla="*/ 296 w 546"/>
                <a:gd name="T17" fmla="*/ 484 h 526"/>
                <a:gd name="T18" fmla="*/ 242 w 546"/>
                <a:gd name="T19" fmla="*/ 526 h 526"/>
                <a:gd name="T20" fmla="*/ 182 w 546"/>
                <a:gd name="T21" fmla="*/ 472 h 526"/>
                <a:gd name="T22" fmla="*/ 170 w 546"/>
                <a:gd name="T23" fmla="*/ 505 h 526"/>
                <a:gd name="T24" fmla="*/ 35 w 546"/>
                <a:gd name="T25" fmla="*/ 277 h 526"/>
                <a:gd name="T26" fmla="*/ 14 w 546"/>
                <a:gd name="T27" fmla="*/ 301 h 526"/>
                <a:gd name="T28" fmla="*/ 107 w 546"/>
                <a:gd name="T29" fmla="*/ 76 h 526"/>
                <a:gd name="T30" fmla="*/ 56 w 546"/>
                <a:gd name="T31" fmla="*/ 85 h 526"/>
                <a:gd name="T32" fmla="*/ 254 w 546"/>
                <a:gd name="T33" fmla="*/ 31 h 526"/>
                <a:gd name="T34" fmla="*/ 407 w 546"/>
                <a:gd name="T35" fmla="*/ 4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6" h="526">
                  <a:moveTo>
                    <a:pt x="407" y="46"/>
                  </a:moveTo>
                  <a:cubicBezTo>
                    <a:pt x="405" y="53"/>
                    <a:pt x="389" y="46"/>
                    <a:pt x="386" y="52"/>
                  </a:cubicBezTo>
                  <a:cubicBezTo>
                    <a:pt x="395" y="67"/>
                    <a:pt x="410" y="59"/>
                    <a:pt x="422" y="64"/>
                  </a:cubicBezTo>
                  <a:cubicBezTo>
                    <a:pt x="512" y="101"/>
                    <a:pt x="546" y="271"/>
                    <a:pt x="506" y="379"/>
                  </a:cubicBezTo>
                  <a:cubicBezTo>
                    <a:pt x="500" y="379"/>
                    <a:pt x="504" y="369"/>
                    <a:pt x="497" y="370"/>
                  </a:cubicBezTo>
                  <a:cubicBezTo>
                    <a:pt x="468" y="435"/>
                    <a:pt x="409" y="470"/>
                    <a:pt x="356" y="511"/>
                  </a:cubicBezTo>
                  <a:cubicBezTo>
                    <a:pt x="348" y="506"/>
                    <a:pt x="363" y="491"/>
                    <a:pt x="353" y="484"/>
                  </a:cubicBezTo>
                  <a:cubicBezTo>
                    <a:pt x="331" y="487"/>
                    <a:pt x="321" y="502"/>
                    <a:pt x="302" y="508"/>
                  </a:cubicBezTo>
                  <a:cubicBezTo>
                    <a:pt x="303" y="497"/>
                    <a:pt x="299" y="491"/>
                    <a:pt x="296" y="484"/>
                  </a:cubicBezTo>
                  <a:cubicBezTo>
                    <a:pt x="275" y="495"/>
                    <a:pt x="264" y="516"/>
                    <a:pt x="242" y="526"/>
                  </a:cubicBezTo>
                  <a:cubicBezTo>
                    <a:pt x="211" y="519"/>
                    <a:pt x="212" y="480"/>
                    <a:pt x="182" y="472"/>
                  </a:cubicBezTo>
                  <a:cubicBezTo>
                    <a:pt x="176" y="481"/>
                    <a:pt x="176" y="496"/>
                    <a:pt x="170" y="505"/>
                  </a:cubicBezTo>
                  <a:cubicBezTo>
                    <a:pt x="91" y="463"/>
                    <a:pt x="43" y="390"/>
                    <a:pt x="35" y="277"/>
                  </a:cubicBezTo>
                  <a:cubicBezTo>
                    <a:pt x="30" y="287"/>
                    <a:pt x="12" y="284"/>
                    <a:pt x="14" y="301"/>
                  </a:cubicBezTo>
                  <a:cubicBezTo>
                    <a:pt x="0" y="193"/>
                    <a:pt x="45" y="118"/>
                    <a:pt x="107" y="76"/>
                  </a:cubicBezTo>
                  <a:cubicBezTo>
                    <a:pt x="95" y="79"/>
                    <a:pt x="73" y="80"/>
                    <a:pt x="56" y="85"/>
                  </a:cubicBezTo>
                  <a:cubicBezTo>
                    <a:pt x="83" y="33"/>
                    <a:pt x="183" y="0"/>
                    <a:pt x="254" y="31"/>
                  </a:cubicBezTo>
                  <a:cubicBezTo>
                    <a:pt x="300" y="14"/>
                    <a:pt x="378" y="13"/>
                    <a:pt x="407" y="4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9" name="Freeform 486"/>
            <p:cNvSpPr/>
            <p:nvPr/>
          </p:nvSpPr>
          <p:spPr bwMode="auto">
            <a:xfrm>
              <a:off x="4546601" y="10112375"/>
              <a:ext cx="76200" cy="134937"/>
            </a:xfrm>
            <a:custGeom>
              <a:avLst/>
              <a:gdLst>
                <a:gd name="T0" fmla="*/ 6 w 26"/>
                <a:gd name="T1" fmla="*/ 45 h 45"/>
                <a:gd name="T2" fmla="*/ 9 w 26"/>
                <a:gd name="T3" fmla="*/ 0 h 45"/>
                <a:gd name="T4" fmla="*/ 6 w 26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5">
                  <a:moveTo>
                    <a:pt x="6" y="45"/>
                  </a:moveTo>
                  <a:cubicBezTo>
                    <a:pt x="0" y="35"/>
                    <a:pt x="11" y="16"/>
                    <a:pt x="9" y="0"/>
                  </a:cubicBezTo>
                  <a:cubicBezTo>
                    <a:pt x="26" y="3"/>
                    <a:pt x="8" y="33"/>
                    <a:pt x="6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0" name="Freeform 487"/>
            <p:cNvSpPr/>
            <p:nvPr/>
          </p:nvSpPr>
          <p:spPr bwMode="auto">
            <a:xfrm>
              <a:off x="4398963" y="10525125"/>
              <a:ext cx="93663" cy="82550"/>
            </a:xfrm>
            <a:custGeom>
              <a:avLst/>
              <a:gdLst>
                <a:gd name="T0" fmla="*/ 1 w 31"/>
                <a:gd name="T1" fmla="*/ 15 h 28"/>
                <a:gd name="T2" fmla="*/ 25 w 31"/>
                <a:gd name="T3" fmla="*/ 6 h 28"/>
                <a:gd name="T4" fmla="*/ 31 w 31"/>
                <a:gd name="T5" fmla="*/ 12 h 28"/>
                <a:gd name="T6" fmla="*/ 1 w 31"/>
                <a:gd name="T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8">
                  <a:moveTo>
                    <a:pt x="1" y="15"/>
                  </a:moveTo>
                  <a:cubicBezTo>
                    <a:pt x="0" y="5"/>
                    <a:pt x="20" y="0"/>
                    <a:pt x="25" y="6"/>
                  </a:cubicBezTo>
                  <a:cubicBezTo>
                    <a:pt x="30" y="5"/>
                    <a:pt x="31" y="8"/>
                    <a:pt x="31" y="12"/>
                  </a:cubicBezTo>
                  <a:cubicBezTo>
                    <a:pt x="26" y="17"/>
                    <a:pt x="6" y="28"/>
                    <a:pt x="1" y="15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1" name="Freeform 489"/>
            <p:cNvSpPr/>
            <p:nvPr/>
          </p:nvSpPr>
          <p:spPr bwMode="auto">
            <a:xfrm>
              <a:off x="3292476" y="8410575"/>
              <a:ext cx="331788" cy="635000"/>
            </a:xfrm>
            <a:custGeom>
              <a:avLst/>
              <a:gdLst>
                <a:gd name="T0" fmla="*/ 75 w 111"/>
                <a:gd name="T1" fmla="*/ 165 h 213"/>
                <a:gd name="T2" fmla="*/ 81 w 111"/>
                <a:gd name="T3" fmla="*/ 201 h 213"/>
                <a:gd name="T4" fmla="*/ 93 w 111"/>
                <a:gd name="T5" fmla="*/ 180 h 213"/>
                <a:gd name="T6" fmla="*/ 93 w 111"/>
                <a:gd name="T7" fmla="*/ 213 h 213"/>
                <a:gd name="T8" fmla="*/ 111 w 111"/>
                <a:gd name="T9" fmla="*/ 9 h 213"/>
                <a:gd name="T10" fmla="*/ 75 w 111"/>
                <a:gd name="T11" fmla="*/ 132 h 213"/>
                <a:gd name="T12" fmla="*/ 75 w 111"/>
                <a:gd name="T13" fmla="*/ 16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213">
                  <a:moveTo>
                    <a:pt x="75" y="165"/>
                  </a:moveTo>
                  <a:cubicBezTo>
                    <a:pt x="74" y="180"/>
                    <a:pt x="79" y="189"/>
                    <a:pt x="81" y="201"/>
                  </a:cubicBezTo>
                  <a:cubicBezTo>
                    <a:pt x="86" y="195"/>
                    <a:pt x="92" y="190"/>
                    <a:pt x="93" y="180"/>
                  </a:cubicBezTo>
                  <a:cubicBezTo>
                    <a:pt x="99" y="185"/>
                    <a:pt x="97" y="208"/>
                    <a:pt x="93" y="213"/>
                  </a:cubicBezTo>
                  <a:cubicBezTo>
                    <a:pt x="0" y="204"/>
                    <a:pt x="9" y="0"/>
                    <a:pt x="111" y="9"/>
                  </a:cubicBezTo>
                  <a:cubicBezTo>
                    <a:pt x="93" y="44"/>
                    <a:pt x="78" y="82"/>
                    <a:pt x="75" y="132"/>
                  </a:cubicBezTo>
                  <a:cubicBezTo>
                    <a:pt x="70" y="136"/>
                    <a:pt x="70" y="161"/>
                    <a:pt x="75" y="1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2" name="Freeform 490"/>
            <p:cNvSpPr/>
            <p:nvPr/>
          </p:nvSpPr>
          <p:spPr bwMode="auto">
            <a:xfrm>
              <a:off x="3241676" y="8688388"/>
              <a:ext cx="14288" cy="125412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B9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3" name="Freeform 491"/>
            <p:cNvSpPr/>
            <p:nvPr/>
          </p:nvSpPr>
          <p:spPr bwMode="auto">
            <a:xfrm>
              <a:off x="3584576" y="8956675"/>
              <a:ext cx="39688" cy="88900"/>
            </a:xfrm>
            <a:custGeom>
              <a:avLst/>
              <a:gdLst>
                <a:gd name="T0" fmla="*/ 13 w 13"/>
                <a:gd name="T1" fmla="*/ 30 h 30"/>
                <a:gd name="T2" fmla="*/ 4 w 13"/>
                <a:gd name="T3" fmla="*/ 0 h 30"/>
                <a:gd name="T4" fmla="*/ 13 w 13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0">
                  <a:moveTo>
                    <a:pt x="13" y="30"/>
                  </a:moveTo>
                  <a:cubicBezTo>
                    <a:pt x="0" y="30"/>
                    <a:pt x="5" y="12"/>
                    <a:pt x="4" y="0"/>
                  </a:cubicBezTo>
                  <a:cubicBezTo>
                    <a:pt x="12" y="5"/>
                    <a:pt x="10" y="20"/>
                    <a:pt x="13" y="3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4" name="Freeform 492"/>
            <p:cNvSpPr/>
            <p:nvPr/>
          </p:nvSpPr>
          <p:spPr bwMode="auto">
            <a:xfrm>
              <a:off x="3551238" y="9055100"/>
              <a:ext cx="171450" cy="257175"/>
            </a:xfrm>
            <a:custGeom>
              <a:avLst/>
              <a:gdLst>
                <a:gd name="T0" fmla="*/ 57 w 57"/>
                <a:gd name="T1" fmla="*/ 84 h 86"/>
                <a:gd name="T2" fmla="*/ 24 w 57"/>
                <a:gd name="T3" fmla="*/ 0 h 86"/>
                <a:gd name="T4" fmla="*/ 57 w 57"/>
                <a:gd name="T5" fmla="*/ 8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86">
                  <a:moveTo>
                    <a:pt x="57" y="84"/>
                  </a:moveTo>
                  <a:cubicBezTo>
                    <a:pt x="33" y="86"/>
                    <a:pt x="0" y="26"/>
                    <a:pt x="24" y="0"/>
                  </a:cubicBezTo>
                  <a:cubicBezTo>
                    <a:pt x="26" y="37"/>
                    <a:pt x="39" y="63"/>
                    <a:pt x="57" y="84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5" name="Freeform 493"/>
            <p:cNvSpPr/>
            <p:nvPr/>
          </p:nvSpPr>
          <p:spPr bwMode="auto">
            <a:xfrm>
              <a:off x="3444876" y="9471025"/>
              <a:ext cx="34925" cy="122237"/>
            </a:xfrm>
            <a:custGeom>
              <a:avLst/>
              <a:gdLst>
                <a:gd name="T0" fmla="*/ 3 w 12"/>
                <a:gd name="T1" fmla="*/ 23 h 41"/>
                <a:gd name="T2" fmla="*/ 12 w 12"/>
                <a:gd name="T3" fmla="*/ 2 h 41"/>
                <a:gd name="T4" fmla="*/ 9 w 12"/>
                <a:gd name="T5" fmla="*/ 41 h 41"/>
                <a:gd name="T6" fmla="*/ 3 w 12"/>
                <a:gd name="T7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1">
                  <a:moveTo>
                    <a:pt x="3" y="23"/>
                  </a:moveTo>
                  <a:cubicBezTo>
                    <a:pt x="10" y="20"/>
                    <a:pt x="0" y="0"/>
                    <a:pt x="12" y="2"/>
                  </a:cubicBezTo>
                  <a:cubicBezTo>
                    <a:pt x="6" y="10"/>
                    <a:pt x="10" y="28"/>
                    <a:pt x="9" y="41"/>
                  </a:cubicBezTo>
                  <a:cubicBezTo>
                    <a:pt x="1" y="41"/>
                    <a:pt x="11" y="23"/>
                    <a:pt x="3" y="23"/>
                  </a:cubicBezTo>
                  <a:close/>
                </a:path>
              </a:pathLst>
            </a:custGeom>
            <a:solidFill>
              <a:srgbClr val="395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6" name="Freeform 494"/>
            <p:cNvSpPr/>
            <p:nvPr/>
          </p:nvSpPr>
          <p:spPr bwMode="auto">
            <a:xfrm>
              <a:off x="3438526" y="9574213"/>
              <a:ext cx="14288" cy="117475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7" name="Freeform 495"/>
            <p:cNvSpPr/>
            <p:nvPr/>
          </p:nvSpPr>
          <p:spPr bwMode="auto">
            <a:xfrm>
              <a:off x="3551238" y="10007600"/>
              <a:ext cx="117475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8" name="Freeform 496"/>
            <p:cNvSpPr/>
            <p:nvPr/>
          </p:nvSpPr>
          <p:spPr bwMode="auto">
            <a:xfrm>
              <a:off x="4605338" y="10121900"/>
              <a:ext cx="33338" cy="133350"/>
            </a:xfrm>
            <a:custGeom>
              <a:avLst/>
              <a:gdLst>
                <a:gd name="T0" fmla="*/ 7 w 11"/>
                <a:gd name="T1" fmla="*/ 0 h 45"/>
                <a:gd name="T2" fmla="*/ 4 w 11"/>
                <a:gd name="T3" fmla="*/ 45 h 45"/>
                <a:gd name="T4" fmla="*/ 7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877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9" name="Freeform 497"/>
            <p:cNvSpPr/>
            <p:nvPr/>
          </p:nvSpPr>
          <p:spPr bwMode="auto">
            <a:xfrm>
              <a:off x="3363913" y="10023475"/>
              <a:ext cx="382588" cy="509587"/>
            </a:xfrm>
            <a:custGeom>
              <a:avLst/>
              <a:gdLst>
                <a:gd name="T0" fmla="*/ 102 w 128"/>
                <a:gd name="T1" fmla="*/ 0 h 171"/>
                <a:gd name="T2" fmla="*/ 54 w 128"/>
                <a:gd name="T3" fmla="*/ 144 h 171"/>
                <a:gd name="T4" fmla="*/ 63 w 128"/>
                <a:gd name="T5" fmla="*/ 156 h 171"/>
                <a:gd name="T6" fmla="*/ 30 w 128"/>
                <a:gd name="T7" fmla="*/ 168 h 171"/>
                <a:gd name="T8" fmla="*/ 78 w 128"/>
                <a:gd name="T9" fmla="*/ 60 h 171"/>
                <a:gd name="T10" fmla="*/ 63 w 128"/>
                <a:gd name="T11" fmla="*/ 0 h 171"/>
                <a:gd name="T12" fmla="*/ 102 w 128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71">
                  <a:moveTo>
                    <a:pt x="102" y="0"/>
                  </a:moveTo>
                  <a:cubicBezTo>
                    <a:pt x="128" y="69"/>
                    <a:pt x="88" y="110"/>
                    <a:pt x="54" y="144"/>
                  </a:cubicBezTo>
                  <a:cubicBezTo>
                    <a:pt x="50" y="155"/>
                    <a:pt x="67" y="145"/>
                    <a:pt x="63" y="156"/>
                  </a:cubicBezTo>
                  <a:cubicBezTo>
                    <a:pt x="63" y="171"/>
                    <a:pt x="45" y="168"/>
                    <a:pt x="30" y="168"/>
                  </a:cubicBezTo>
                  <a:cubicBezTo>
                    <a:pt x="0" y="119"/>
                    <a:pt x="54" y="84"/>
                    <a:pt x="78" y="60"/>
                  </a:cubicBezTo>
                  <a:cubicBezTo>
                    <a:pt x="69" y="46"/>
                    <a:pt x="56" y="20"/>
                    <a:pt x="63" y="0"/>
                  </a:cubicBezTo>
                  <a:cubicBezTo>
                    <a:pt x="76" y="0"/>
                    <a:pt x="89" y="0"/>
                    <a:pt x="102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0" name="Freeform 498"/>
            <p:cNvSpPr/>
            <p:nvPr/>
          </p:nvSpPr>
          <p:spPr bwMode="auto">
            <a:xfrm>
              <a:off x="4510088" y="10094913"/>
              <a:ext cx="260350" cy="376237"/>
            </a:xfrm>
            <a:custGeom>
              <a:avLst/>
              <a:gdLst>
                <a:gd name="T0" fmla="*/ 39 w 87"/>
                <a:gd name="T1" fmla="*/ 9 h 126"/>
                <a:gd name="T2" fmla="*/ 75 w 87"/>
                <a:gd name="T3" fmla="*/ 0 h 126"/>
                <a:gd name="T4" fmla="*/ 87 w 87"/>
                <a:gd name="T5" fmla="*/ 51 h 126"/>
                <a:gd name="T6" fmla="*/ 0 w 87"/>
                <a:gd name="T7" fmla="*/ 126 h 126"/>
                <a:gd name="T8" fmla="*/ 36 w 87"/>
                <a:gd name="T9" fmla="*/ 54 h 126"/>
                <a:gd name="T10" fmla="*/ 39 w 87"/>
                <a:gd name="T11" fmla="*/ 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26">
                  <a:moveTo>
                    <a:pt x="39" y="9"/>
                  </a:moveTo>
                  <a:cubicBezTo>
                    <a:pt x="54" y="9"/>
                    <a:pt x="68" y="8"/>
                    <a:pt x="75" y="0"/>
                  </a:cubicBezTo>
                  <a:cubicBezTo>
                    <a:pt x="85" y="11"/>
                    <a:pt x="87" y="30"/>
                    <a:pt x="87" y="51"/>
                  </a:cubicBezTo>
                  <a:cubicBezTo>
                    <a:pt x="62" y="80"/>
                    <a:pt x="33" y="105"/>
                    <a:pt x="0" y="126"/>
                  </a:cubicBezTo>
                  <a:cubicBezTo>
                    <a:pt x="2" y="92"/>
                    <a:pt x="14" y="68"/>
                    <a:pt x="36" y="54"/>
                  </a:cubicBezTo>
                  <a:cubicBezTo>
                    <a:pt x="43" y="45"/>
                    <a:pt x="37" y="23"/>
                    <a:pt x="39" y="9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1" name="Freeform 501"/>
            <p:cNvSpPr/>
            <p:nvPr/>
          </p:nvSpPr>
          <p:spPr bwMode="auto">
            <a:xfrm>
              <a:off x="3824288" y="11017250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A9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2" name="Freeform 505"/>
            <p:cNvSpPr/>
            <p:nvPr/>
          </p:nvSpPr>
          <p:spPr bwMode="auto">
            <a:xfrm>
              <a:off x="3489326" y="10139363"/>
              <a:ext cx="65088" cy="98425"/>
            </a:xfrm>
            <a:custGeom>
              <a:avLst/>
              <a:gdLst>
                <a:gd name="T0" fmla="*/ 12 w 22"/>
                <a:gd name="T1" fmla="*/ 0 h 33"/>
                <a:gd name="T2" fmla="*/ 21 w 22"/>
                <a:gd name="T3" fmla="*/ 24 h 33"/>
                <a:gd name="T4" fmla="*/ 9 w 22"/>
                <a:gd name="T5" fmla="*/ 33 h 33"/>
                <a:gd name="T6" fmla="*/ 12 w 22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3">
                  <a:moveTo>
                    <a:pt x="12" y="0"/>
                  </a:moveTo>
                  <a:cubicBezTo>
                    <a:pt x="22" y="1"/>
                    <a:pt x="20" y="14"/>
                    <a:pt x="21" y="24"/>
                  </a:cubicBezTo>
                  <a:cubicBezTo>
                    <a:pt x="17" y="27"/>
                    <a:pt x="12" y="29"/>
                    <a:pt x="9" y="33"/>
                  </a:cubicBezTo>
                  <a:cubicBezTo>
                    <a:pt x="0" y="23"/>
                    <a:pt x="15" y="14"/>
                    <a:pt x="12" y="0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63" name="组合 1462"/>
          <p:cNvGrpSpPr/>
          <p:nvPr/>
        </p:nvGrpSpPr>
        <p:grpSpPr>
          <a:xfrm>
            <a:off x="9345974" y="-3623220"/>
            <a:ext cx="3233231" cy="4515134"/>
            <a:chOff x="-6958013" y="-3032125"/>
            <a:chExt cx="4056063" cy="5664200"/>
          </a:xfrm>
          <a:effectLst>
            <a:outerShdw blurRad="101600" dist="88900" sx="102000" sy="102000" algn="l" rotWithShape="0">
              <a:prstClr val="black">
                <a:alpha val="80000"/>
              </a:prstClr>
            </a:outerShdw>
          </a:effectLst>
        </p:grpSpPr>
        <p:sp>
          <p:nvSpPr>
            <p:cNvPr id="1464" name="Freeform 522"/>
            <p:cNvSpPr/>
            <p:nvPr/>
          </p:nvSpPr>
          <p:spPr bwMode="auto">
            <a:xfrm>
              <a:off x="-4567238" y="1733550"/>
              <a:ext cx="206375" cy="20638"/>
            </a:xfrm>
            <a:custGeom>
              <a:avLst/>
              <a:gdLst>
                <a:gd name="T0" fmla="*/ 0 w 69"/>
                <a:gd name="T1" fmla="*/ 7 h 7"/>
                <a:gd name="T2" fmla="*/ 69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52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5" name="Freeform 527"/>
            <p:cNvSpPr>
              <a:spLocks noEditPoints="1"/>
            </p:cNvSpPr>
            <p:nvPr/>
          </p:nvSpPr>
          <p:spPr bwMode="auto">
            <a:xfrm>
              <a:off x="-6877051" y="1458913"/>
              <a:ext cx="3876675" cy="1030288"/>
            </a:xfrm>
            <a:custGeom>
              <a:avLst/>
              <a:gdLst>
                <a:gd name="T0" fmla="*/ 342 w 1299"/>
                <a:gd name="T1" fmla="*/ 93 h 345"/>
                <a:gd name="T2" fmla="*/ 498 w 1299"/>
                <a:gd name="T3" fmla="*/ 156 h 345"/>
                <a:gd name="T4" fmla="*/ 606 w 1299"/>
                <a:gd name="T5" fmla="*/ 192 h 345"/>
                <a:gd name="T6" fmla="*/ 678 w 1299"/>
                <a:gd name="T7" fmla="*/ 132 h 345"/>
                <a:gd name="T8" fmla="*/ 744 w 1299"/>
                <a:gd name="T9" fmla="*/ 69 h 345"/>
                <a:gd name="T10" fmla="*/ 906 w 1299"/>
                <a:gd name="T11" fmla="*/ 39 h 345"/>
                <a:gd name="T12" fmla="*/ 1299 w 1299"/>
                <a:gd name="T13" fmla="*/ 0 h 345"/>
                <a:gd name="T14" fmla="*/ 1224 w 1299"/>
                <a:gd name="T15" fmla="*/ 57 h 345"/>
                <a:gd name="T16" fmla="*/ 906 w 1299"/>
                <a:gd name="T17" fmla="*/ 96 h 345"/>
                <a:gd name="T18" fmla="*/ 843 w 1299"/>
                <a:gd name="T19" fmla="*/ 96 h 345"/>
                <a:gd name="T20" fmla="*/ 774 w 1299"/>
                <a:gd name="T21" fmla="*/ 99 h 345"/>
                <a:gd name="T22" fmla="*/ 648 w 1299"/>
                <a:gd name="T23" fmla="*/ 204 h 345"/>
                <a:gd name="T24" fmla="*/ 684 w 1299"/>
                <a:gd name="T25" fmla="*/ 282 h 345"/>
                <a:gd name="T26" fmla="*/ 666 w 1299"/>
                <a:gd name="T27" fmla="*/ 294 h 345"/>
                <a:gd name="T28" fmla="*/ 663 w 1299"/>
                <a:gd name="T29" fmla="*/ 345 h 345"/>
                <a:gd name="T30" fmla="*/ 375 w 1299"/>
                <a:gd name="T31" fmla="*/ 237 h 345"/>
                <a:gd name="T32" fmla="*/ 444 w 1299"/>
                <a:gd name="T33" fmla="*/ 168 h 345"/>
                <a:gd name="T34" fmla="*/ 414 w 1299"/>
                <a:gd name="T35" fmla="*/ 141 h 345"/>
                <a:gd name="T36" fmla="*/ 240 w 1299"/>
                <a:gd name="T37" fmla="*/ 129 h 345"/>
                <a:gd name="T38" fmla="*/ 204 w 1299"/>
                <a:gd name="T39" fmla="*/ 126 h 345"/>
                <a:gd name="T40" fmla="*/ 66 w 1299"/>
                <a:gd name="T41" fmla="*/ 102 h 345"/>
                <a:gd name="T42" fmla="*/ 0 w 1299"/>
                <a:gd name="T43" fmla="*/ 60 h 345"/>
                <a:gd name="T44" fmla="*/ 312 w 1299"/>
                <a:gd name="T45" fmla="*/ 90 h 345"/>
                <a:gd name="T46" fmla="*/ 342 w 1299"/>
                <a:gd name="T47" fmla="*/ 93 h 345"/>
                <a:gd name="T48" fmla="*/ 1017 w 1299"/>
                <a:gd name="T49" fmla="*/ 72 h 345"/>
                <a:gd name="T50" fmla="*/ 1053 w 1299"/>
                <a:gd name="T51" fmla="*/ 72 h 345"/>
                <a:gd name="T52" fmla="*/ 1047 w 1299"/>
                <a:gd name="T53" fmla="*/ 42 h 345"/>
                <a:gd name="T54" fmla="*/ 783 w 1299"/>
                <a:gd name="T55" fmla="*/ 69 h 345"/>
                <a:gd name="T56" fmla="*/ 603 w 1299"/>
                <a:gd name="T57" fmla="*/ 204 h 345"/>
                <a:gd name="T58" fmla="*/ 486 w 1299"/>
                <a:gd name="T59" fmla="*/ 171 h 345"/>
                <a:gd name="T60" fmla="*/ 498 w 1299"/>
                <a:gd name="T61" fmla="*/ 234 h 345"/>
                <a:gd name="T62" fmla="*/ 609 w 1299"/>
                <a:gd name="T63" fmla="*/ 276 h 345"/>
                <a:gd name="T64" fmla="*/ 642 w 1299"/>
                <a:gd name="T65" fmla="*/ 219 h 345"/>
                <a:gd name="T66" fmla="*/ 621 w 1299"/>
                <a:gd name="T67" fmla="*/ 213 h 345"/>
                <a:gd name="T68" fmla="*/ 771 w 1299"/>
                <a:gd name="T69" fmla="*/ 87 h 345"/>
                <a:gd name="T70" fmla="*/ 906 w 1299"/>
                <a:gd name="T71" fmla="*/ 78 h 345"/>
                <a:gd name="T72" fmla="*/ 942 w 1299"/>
                <a:gd name="T73" fmla="*/ 75 h 345"/>
                <a:gd name="T74" fmla="*/ 981 w 1299"/>
                <a:gd name="T75" fmla="*/ 75 h 345"/>
                <a:gd name="T76" fmla="*/ 1017 w 1299"/>
                <a:gd name="T77" fmla="*/ 72 h 345"/>
                <a:gd name="T78" fmla="*/ 219 w 1299"/>
                <a:gd name="T79" fmla="*/ 87 h 345"/>
                <a:gd name="T80" fmla="*/ 210 w 1299"/>
                <a:gd name="T81" fmla="*/ 117 h 345"/>
                <a:gd name="T82" fmla="*/ 423 w 1299"/>
                <a:gd name="T83" fmla="*/ 132 h 345"/>
                <a:gd name="T84" fmla="*/ 480 w 1299"/>
                <a:gd name="T85" fmla="*/ 159 h 345"/>
                <a:gd name="T86" fmla="*/ 219 w 1299"/>
                <a:gd name="T87" fmla="*/ 87 h 345"/>
                <a:gd name="T88" fmla="*/ 486 w 1299"/>
                <a:gd name="T89" fmla="*/ 228 h 345"/>
                <a:gd name="T90" fmla="*/ 399 w 1299"/>
                <a:gd name="T91" fmla="*/ 225 h 345"/>
                <a:gd name="T92" fmla="*/ 486 w 1299"/>
                <a:gd name="T93" fmla="*/ 22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9" h="345">
                  <a:moveTo>
                    <a:pt x="342" y="93"/>
                  </a:moveTo>
                  <a:cubicBezTo>
                    <a:pt x="418" y="90"/>
                    <a:pt x="453" y="128"/>
                    <a:pt x="498" y="156"/>
                  </a:cubicBezTo>
                  <a:cubicBezTo>
                    <a:pt x="543" y="159"/>
                    <a:pt x="580" y="170"/>
                    <a:pt x="606" y="192"/>
                  </a:cubicBezTo>
                  <a:cubicBezTo>
                    <a:pt x="632" y="174"/>
                    <a:pt x="653" y="155"/>
                    <a:pt x="678" y="132"/>
                  </a:cubicBezTo>
                  <a:cubicBezTo>
                    <a:pt x="699" y="113"/>
                    <a:pt x="717" y="83"/>
                    <a:pt x="744" y="69"/>
                  </a:cubicBezTo>
                  <a:cubicBezTo>
                    <a:pt x="774" y="54"/>
                    <a:pt x="863" y="44"/>
                    <a:pt x="906" y="39"/>
                  </a:cubicBezTo>
                  <a:cubicBezTo>
                    <a:pt x="1036" y="23"/>
                    <a:pt x="1167" y="15"/>
                    <a:pt x="1299" y="0"/>
                  </a:cubicBezTo>
                  <a:cubicBezTo>
                    <a:pt x="1295" y="35"/>
                    <a:pt x="1255" y="48"/>
                    <a:pt x="1224" y="57"/>
                  </a:cubicBezTo>
                  <a:cubicBezTo>
                    <a:pt x="1137" y="82"/>
                    <a:pt x="1017" y="93"/>
                    <a:pt x="906" y="96"/>
                  </a:cubicBezTo>
                  <a:cubicBezTo>
                    <a:pt x="885" y="96"/>
                    <a:pt x="864" y="96"/>
                    <a:pt x="843" y="96"/>
                  </a:cubicBezTo>
                  <a:cubicBezTo>
                    <a:pt x="821" y="98"/>
                    <a:pt x="791" y="92"/>
                    <a:pt x="774" y="99"/>
                  </a:cubicBezTo>
                  <a:cubicBezTo>
                    <a:pt x="729" y="131"/>
                    <a:pt x="688" y="167"/>
                    <a:pt x="648" y="204"/>
                  </a:cubicBezTo>
                  <a:cubicBezTo>
                    <a:pt x="668" y="222"/>
                    <a:pt x="678" y="250"/>
                    <a:pt x="684" y="282"/>
                  </a:cubicBezTo>
                  <a:cubicBezTo>
                    <a:pt x="686" y="294"/>
                    <a:pt x="669" y="287"/>
                    <a:pt x="666" y="294"/>
                  </a:cubicBezTo>
                  <a:cubicBezTo>
                    <a:pt x="667" y="313"/>
                    <a:pt x="666" y="330"/>
                    <a:pt x="663" y="345"/>
                  </a:cubicBezTo>
                  <a:cubicBezTo>
                    <a:pt x="605" y="273"/>
                    <a:pt x="504" y="229"/>
                    <a:pt x="375" y="237"/>
                  </a:cubicBezTo>
                  <a:cubicBezTo>
                    <a:pt x="391" y="207"/>
                    <a:pt x="415" y="185"/>
                    <a:pt x="444" y="168"/>
                  </a:cubicBezTo>
                  <a:cubicBezTo>
                    <a:pt x="439" y="154"/>
                    <a:pt x="422" y="152"/>
                    <a:pt x="414" y="141"/>
                  </a:cubicBezTo>
                  <a:cubicBezTo>
                    <a:pt x="351" y="142"/>
                    <a:pt x="297" y="134"/>
                    <a:pt x="240" y="129"/>
                  </a:cubicBezTo>
                  <a:cubicBezTo>
                    <a:pt x="234" y="122"/>
                    <a:pt x="215" y="128"/>
                    <a:pt x="204" y="126"/>
                  </a:cubicBezTo>
                  <a:cubicBezTo>
                    <a:pt x="150" y="130"/>
                    <a:pt x="107" y="115"/>
                    <a:pt x="66" y="102"/>
                  </a:cubicBezTo>
                  <a:cubicBezTo>
                    <a:pt x="41" y="94"/>
                    <a:pt x="6" y="87"/>
                    <a:pt x="0" y="60"/>
                  </a:cubicBezTo>
                  <a:cubicBezTo>
                    <a:pt x="108" y="60"/>
                    <a:pt x="213" y="77"/>
                    <a:pt x="312" y="90"/>
                  </a:cubicBezTo>
                  <a:cubicBezTo>
                    <a:pt x="316" y="97"/>
                    <a:pt x="333" y="91"/>
                    <a:pt x="342" y="93"/>
                  </a:cubicBezTo>
                  <a:close/>
                  <a:moveTo>
                    <a:pt x="1017" y="72"/>
                  </a:moveTo>
                  <a:cubicBezTo>
                    <a:pt x="1029" y="72"/>
                    <a:pt x="1041" y="72"/>
                    <a:pt x="1053" y="72"/>
                  </a:cubicBezTo>
                  <a:cubicBezTo>
                    <a:pt x="1050" y="63"/>
                    <a:pt x="1050" y="51"/>
                    <a:pt x="1047" y="42"/>
                  </a:cubicBezTo>
                  <a:cubicBezTo>
                    <a:pt x="956" y="54"/>
                    <a:pt x="859" y="54"/>
                    <a:pt x="783" y="69"/>
                  </a:cubicBezTo>
                  <a:cubicBezTo>
                    <a:pt x="701" y="86"/>
                    <a:pt x="669" y="175"/>
                    <a:pt x="603" y="204"/>
                  </a:cubicBezTo>
                  <a:cubicBezTo>
                    <a:pt x="572" y="187"/>
                    <a:pt x="535" y="160"/>
                    <a:pt x="486" y="171"/>
                  </a:cubicBezTo>
                  <a:cubicBezTo>
                    <a:pt x="500" y="181"/>
                    <a:pt x="503" y="214"/>
                    <a:pt x="498" y="234"/>
                  </a:cubicBezTo>
                  <a:cubicBezTo>
                    <a:pt x="546" y="237"/>
                    <a:pt x="572" y="262"/>
                    <a:pt x="609" y="276"/>
                  </a:cubicBezTo>
                  <a:cubicBezTo>
                    <a:pt x="617" y="254"/>
                    <a:pt x="638" y="245"/>
                    <a:pt x="642" y="219"/>
                  </a:cubicBezTo>
                  <a:cubicBezTo>
                    <a:pt x="635" y="206"/>
                    <a:pt x="627" y="227"/>
                    <a:pt x="621" y="213"/>
                  </a:cubicBezTo>
                  <a:cubicBezTo>
                    <a:pt x="666" y="166"/>
                    <a:pt x="720" y="128"/>
                    <a:pt x="771" y="87"/>
                  </a:cubicBezTo>
                  <a:cubicBezTo>
                    <a:pt x="816" y="96"/>
                    <a:pt x="855" y="73"/>
                    <a:pt x="906" y="78"/>
                  </a:cubicBezTo>
                  <a:cubicBezTo>
                    <a:pt x="917" y="76"/>
                    <a:pt x="936" y="82"/>
                    <a:pt x="942" y="75"/>
                  </a:cubicBezTo>
                  <a:cubicBezTo>
                    <a:pt x="955" y="75"/>
                    <a:pt x="968" y="75"/>
                    <a:pt x="981" y="75"/>
                  </a:cubicBezTo>
                  <a:cubicBezTo>
                    <a:pt x="992" y="73"/>
                    <a:pt x="1011" y="79"/>
                    <a:pt x="1017" y="72"/>
                  </a:cubicBezTo>
                  <a:close/>
                  <a:moveTo>
                    <a:pt x="219" y="87"/>
                  </a:moveTo>
                  <a:cubicBezTo>
                    <a:pt x="215" y="96"/>
                    <a:pt x="207" y="101"/>
                    <a:pt x="210" y="117"/>
                  </a:cubicBezTo>
                  <a:cubicBezTo>
                    <a:pt x="284" y="119"/>
                    <a:pt x="351" y="128"/>
                    <a:pt x="423" y="132"/>
                  </a:cubicBezTo>
                  <a:cubicBezTo>
                    <a:pt x="438" y="145"/>
                    <a:pt x="449" y="162"/>
                    <a:pt x="480" y="159"/>
                  </a:cubicBezTo>
                  <a:cubicBezTo>
                    <a:pt x="426" y="102"/>
                    <a:pt x="320" y="97"/>
                    <a:pt x="219" y="87"/>
                  </a:cubicBezTo>
                  <a:close/>
                  <a:moveTo>
                    <a:pt x="486" y="228"/>
                  </a:moveTo>
                  <a:cubicBezTo>
                    <a:pt x="515" y="150"/>
                    <a:pt x="394" y="176"/>
                    <a:pt x="399" y="225"/>
                  </a:cubicBezTo>
                  <a:cubicBezTo>
                    <a:pt x="421" y="221"/>
                    <a:pt x="457" y="229"/>
                    <a:pt x="486" y="228"/>
                  </a:cubicBezTo>
                  <a:close/>
                </a:path>
              </a:pathLst>
            </a:custGeom>
            <a:solidFill>
              <a:srgbClr val="214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6" name="Freeform 528"/>
            <p:cNvSpPr/>
            <p:nvPr/>
          </p:nvSpPr>
          <p:spPr bwMode="auto">
            <a:xfrm>
              <a:off x="-5427663" y="1584325"/>
              <a:ext cx="1693863" cy="698500"/>
            </a:xfrm>
            <a:custGeom>
              <a:avLst/>
              <a:gdLst>
                <a:gd name="T0" fmla="*/ 420 w 567"/>
                <a:gd name="T1" fmla="*/ 36 h 234"/>
                <a:gd name="T2" fmla="*/ 285 w 567"/>
                <a:gd name="T3" fmla="*/ 45 h 234"/>
                <a:gd name="T4" fmla="*/ 135 w 567"/>
                <a:gd name="T5" fmla="*/ 171 h 234"/>
                <a:gd name="T6" fmla="*/ 156 w 567"/>
                <a:gd name="T7" fmla="*/ 177 h 234"/>
                <a:gd name="T8" fmla="*/ 123 w 567"/>
                <a:gd name="T9" fmla="*/ 234 h 234"/>
                <a:gd name="T10" fmla="*/ 12 w 567"/>
                <a:gd name="T11" fmla="*/ 192 h 234"/>
                <a:gd name="T12" fmla="*/ 0 w 567"/>
                <a:gd name="T13" fmla="*/ 129 h 234"/>
                <a:gd name="T14" fmla="*/ 117 w 567"/>
                <a:gd name="T15" fmla="*/ 162 h 234"/>
                <a:gd name="T16" fmla="*/ 297 w 567"/>
                <a:gd name="T17" fmla="*/ 27 h 234"/>
                <a:gd name="T18" fmla="*/ 561 w 567"/>
                <a:gd name="T19" fmla="*/ 0 h 234"/>
                <a:gd name="T20" fmla="*/ 567 w 567"/>
                <a:gd name="T21" fmla="*/ 30 h 234"/>
                <a:gd name="T22" fmla="*/ 531 w 567"/>
                <a:gd name="T23" fmla="*/ 30 h 234"/>
                <a:gd name="T24" fmla="*/ 495 w 567"/>
                <a:gd name="T25" fmla="*/ 33 h 234"/>
                <a:gd name="T26" fmla="*/ 456 w 567"/>
                <a:gd name="T27" fmla="*/ 33 h 234"/>
                <a:gd name="T28" fmla="*/ 420 w 567"/>
                <a:gd name="T29" fmla="*/ 3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7" h="234">
                  <a:moveTo>
                    <a:pt x="420" y="36"/>
                  </a:moveTo>
                  <a:cubicBezTo>
                    <a:pt x="369" y="31"/>
                    <a:pt x="330" y="54"/>
                    <a:pt x="285" y="45"/>
                  </a:cubicBezTo>
                  <a:cubicBezTo>
                    <a:pt x="234" y="86"/>
                    <a:pt x="180" y="124"/>
                    <a:pt x="135" y="171"/>
                  </a:cubicBezTo>
                  <a:cubicBezTo>
                    <a:pt x="141" y="185"/>
                    <a:pt x="149" y="164"/>
                    <a:pt x="156" y="177"/>
                  </a:cubicBezTo>
                  <a:cubicBezTo>
                    <a:pt x="152" y="203"/>
                    <a:pt x="131" y="212"/>
                    <a:pt x="123" y="234"/>
                  </a:cubicBezTo>
                  <a:cubicBezTo>
                    <a:pt x="86" y="220"/>
                    <a:pt x="60" y="195"/>
                    <a:pt x="12" y="192"/>
                  </a:cubicBezTo>
                  <a:cubicBezTo>
                    <a:pt x="17" y="172"/>
                    <a:pt x="14" y="139"/>
                    <a:pt x="0" y="129"/>
                  </a:cubicBezTo>
                  <a:cubicBezTo>
                    <a:pt x="49" y="118"/>
                    <a:pt x="86" y="145"/>
                    <a:pt x="117" y="162"/>
                  </a:cubicBezTo>
                  <a:cubicBezTo>
                    <a:pt x="183" y="133"/>
                    <a:pt x="215" y="44"/>
                    <a:pt x="297" y="27"/>
                  </a:cubicBezTo>
                  <a:cubicBezTo>
                    <a:pt x="373" y="12"/>
                    <a:pt x="470" y="12"/>
                    <a:pt x="561" y="0"/>
                  </a:cubicBezTo>
                  <a:cubicBezTo>
                    <a:pt x="564" y="9"/>
                    <a:pt x="564" y="21"/>
                    <a:pt x="567" y="30"/>
                  </a:cubicBezTo>
                  <a:cubicBezTo>
                    <a:pt x="555" y="30"/>
                    <a:pt x="543" y="30"/>
                    <a:pt x="531" y="30"/>
                  </a:cubicBezTo>
                  <a:cubicBezTo>
                    <a:pt x="520" y="32"/>
                    <a:pt x="501" y="26"/>
                    <a:pt x="495" y="33"/>
                  </a:cubicBezTo>
                  <a:cubicBezTo>
                    <a:pt x="482" y="33"/>
                    <a:pt x="469" y="33"/>
                    <a:pt x="456" y="33"/>
                  </a:cubicBezTo>
                  <a:cubicBezTo>
                    <a:pt x="445" y="35"/>
                    <a:pt x="426" y="29"/>
                    <a:pt x="42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7" name="Freeform 529"/>
            <p:cNvSpPr/>
            <p:nvPr/>
          </p:nvSpPr>
          <p:spPr bwMode="auto">
            <a:xfrm>
              <a:off x="-3949701" y="1662113"/>
              <a:ext cx="107950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8" name="Freeform 530"/>
            <p:cNvSpPr/>
            <p:nvPr/>
          </p:nvSpPr>
          <p:spPr bwMode="auto">
            <a:xfrm>
              <a:off x="-4173538" y="1670050"/>
              <a:ext cx="107950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9" name="Freeform 531"/>
            <p:cNvSpPr/>
            <p:nvPr/>
          </p:nvSpPr>
          <p:spPr bwMode="auto">
            <a:xfrm>
              <a:off x="-5946776" y="1716088"/>
              <a:ext cx="90488" cy="31750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0" name="Freeform 532"/>
            <p:cNvSpPr/>
            <p:nvPr/>
          </p:nvSpPr>
          <p:spPr bwMode="auto">
            <a:xfrm>
              <a:off x="-6259513" y="1719263"/>
              <a:ext cx="814388" cy="223838"/>
            </a:xfrm>
            <a:custGeom>
              <a:avLst/>
              <a:gdLst>
                <a:gd name="T0" fmla="*/ 273 w 273"/>
                <a:gd name="T1" fmla="*/ 72 h 75"/>
                <a:gd name="T2" fmla="*/ 216 w 273"/>
                <a:gd name="T3" fmla="*/ 45 h 75"/>
                <a:gd name="T4" fmla="*/ 3 w 273"/>
                <a:gd name="T5" fmla="*/ 30 h 75"/>
                <a:gd name="T6" fmla="*/ 12 w 273"/>
                <a:gd name="T7" fmla="*/ 0 h 75"/>
                <a:gd name="T8" fmla="*/ 273 w 273"/>
                <a:gd name="T9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75">
                  <a:moveTo>
                    <a:pt x="273" y="72"/>
                  </a:moveTo>
                  <a:cubicBezTo>
                    <a:pt x="242" y="75"/>
                    <a:pt x="231" y="58"/>
                    <a:pt x="216" y="45"/>
                  </a:cubicBezTo>
                  <a:cubicBezTo>
                    <a:pt x="144" y="41"/>
                    <a:pt x="77" y="32"/>
                    <a:pt x="3" y="30"/>
                  </a:cubicBezTo>
                  <a:cubicBezTo>
                    <a:pt x="0" y="14"/>
                    <a:pt x="8" y="9"/>
                    <a:pt x="12" y="0"/>
                  </a:cubicBezTo>
                  <a:cubicBezTo>
                    <a:pt x="113" y="10"/>
                    <a:pt x="219" y="15"/>
                    <a:pt x="273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1" name="Freeform 533"/>
            <p:cNvSpPr/>
            <p:nvPr/>
          </p:nvSpPr>
          <p:spPr bwMode="auto">
            <a:xfrm>
              <a:off x="-6269038" y="1822450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2" name="Freeform 534"/>
            <p:cNvSpPr/>
            <p:nvPr/>
          </p:nvSpPr>
          <p:spPr bwMode="auto">
            <a:xfrm>
              <a:off x="-5194301" y="1719263"/>
              <a:ext cx="14288" cy="177800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3" name="Freeform 535"/>
            <p:cNvSpPr>
              <a:spLocks noEditPoints="1"/>
            </p:cNvSpPr>
            <p:nvPr/>
          </p:nvSpPr>
          <p:spPr bwMode="auto">
            <a:xfrm>
              <a:off x="-6958013" y="-3032125"/>
              <a:ext cx="4056063" cy="5664200"/>
            </a:xfrm>
            <a:custGeom>
              <a:avLst/>
              <a:gdLst>
                <a:gd name="T0" fmla="*/ 603 w 1359"/>
                <a:gd name="T1" fmla="*/ 0 h 1896"/>
                <a:gd name="T2" fmla="*/ 603 w 1359"/>
                <a:gd name="T3" fmla="*/ 57 h 1896"/>
                <a:gd name="T4" fmla="*/ 606 w 1359"/>
                <a:gd name="T5" fmla="*/ 180 h 1896"/>
                <a:gd name="T6" fmla="*/ 606 w 1359"/>
                <a:gd name="T7" fmla="*/ 321 h 1896"/>
                <a:gd name="T8" fmla="*/ 609 w 1359"/>
                <a:gd name="T9" fmla="*/ 744 h 1896"/>
                <a:gd name="T10" fmla="*/ 606 w 1359"/>
                <a:gd name="T11" fmla="*/ 1458 h 1896"/>
                <a:gd name="T12" fmla="*/ 615 w 1359"/>
                <a:gd name="T13" fmla="*/ 1662 h 1896"/>
                <a:gd name="T14" fmla="*/ 771 w 1359"/>
                <a:gd name="T15" fmla="*/ 1548 h 1896"/>
                <a:gd name="T16" fmla="*/ 1284 w 1359"/>
                <a:gd name="T17" fmla="*/ 1482 h 1896"/>
                <a:gd name="T18" fmla="*/ 1320 w 1359"/>
                <a:gd name="T19" fmla="*/ 1557 h 1896"/>
                <a:gd name="T20" fmla="*/ 885 w 1359"/>
                <a:gd name="T21" fmla="*/ 1626 h 1896"/>
                <a:gd name="T22" fmla="*/ 738 w 1359"/>
                <a:gd name="T23" fmla="*/ 1824 h 1896"/>
                <a:gd name="T24" fmla="*/ 696 w 1359"/>
                <a:gd name="T25" fmla="*/ 1896 h 1896"/>
                <a:gd name="T26" fmla="*/ 399 w 1359"/>
                <a:gd name="T27" fmla="*/ 1710 h 1896"/>
                <a:gd name="T28" fmla="*/ 414 w 1359"/>
                <a:gd name="T29" fmla="*/ 1665 h 1896"/>
                <a:gd name="T30" fmla="*/ 138 w 1359"/>
                <a:gd name="T31" fmla="*/ 1638 h 1896"/>
                <a:gd name="T32" fmla="*/ 228 w 1359"/>
                <a:gd name="T33" fmla="*/ 1557 h 1896"/>
                <a:gd name="T34" fmla="*/ 579 w 1359"/>
                <a:gd name="T35" fmla="*/ 1644 h 1896"/>
                <a:gd name="T36" fmla="*/ 591 w 1359"/>
                <a:gd name="T37" fmla="*/ 1590 h 1896"/>
                <a:gd name="T38" fmla="*/ 591 w 1359"/>
                <a:gd name="T39" fmla="*/ 1446 h 1896"/>
                <a:gd name="T40" fmla="*/ 591 w 1359"/>
                <a:gd name="T41" fmla="*/ 180 h 1896"/>
                <a:gd name="T42" fmla="*/ 591 w 1359"/>
                <a:gd name="T43" fmla="*/ 33 h 1896"/>
                <a:gd name="T44" fmla="*/ 267 w 1359"/>
                <a:gd name="T45" fmla="*/ 1632 h 1896"/>
                <a:gd name="T46" fmla="*/ 471 w 1359"/>
                <a:gd name="T47" fmla="*/ 1671 h 1896"/>
                <a:gd name="T48" fmla="*/ 690 w 1359"/>
                <a:gd name="T49" fmla="*/ 1848 h 1896"/>
                <a:gd name="T50" fmla="*/ 711 w 1359"/>
                <a:gd name="T51" fmla="*/ 1785 h 1896"/>
                <a:gd name="T52" fmla="*/ 801 w 1359"/>
                <a:gd name="T53" fmla="*/ 1602 h 1896"/>
                <a:gd name="T54" fmla="*/ 933 w 1359"/>
                <a:gd name="T55" fmla="*/ 1599 h 1896"/>
                <a:gd name="T56" fmla="*/ 1326 w 1359"/>
                <a:gd name="T57" fmla="*/ 1503 h 1896"/>
                <a:gd name="T58" fmla="*/ 771 w 1359"/>
                <a:gd name="T59" fmla="*/ 1572 h 1896"/>
                <a:gd name="T60" fmla="*/ 633 w 1359"/>
                <a:gd name="T61" fmla="*/ 1695 h 1896"/>
                <a:gd name="T62" fmla="*/ 369 w 1359"/>
                <a:gd name="T63" fmla="*/ 1596 h 1896"/>
                <a:gd name="T64" fmla="*/ 27 w 1359"/>
                <a:gd name="T65" fmla="*/ 1563 h 1896"/>
                <a:gd name="T66" fmla="*/ 231 w 1359"/>
                <a:gd name="T67" fmla="*/ 1629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9" h="1896">
                  <a:moveTo>
                    <a:pt x="591" y="0"/>
                  </a:moveTo>
                  <a:cubicBezTo>
                    <a:pt x="595" y="0"/>
                    <a:pt x="599" y="0"/>
                    <a:pt x="603" y="0"/>
                  </a:cubicBezTo>
                  <a:cubicBezTo>
                    <a:pt x="603" y="5"/>
                    <a:pt x="603" y="10"/>
                    <a:pt x="603" y="15"/>
                  </a:cubicBezTo>
                  <a:cubicBezTo>
                    <a:pt x="603" y="29"/>
                    <a:pt x="603" y="43"/>
                    <a:pt x="603" y="57"/>
                  </a:cubicBezTo>
                  <a:cubicBezTo>
                    <a:pt x="603" y="76"/>
                    <a:pt x="603" y="95"/>
                    <a:pt x="603" y="114"/>
                  </a:cubicBezTo>
                  <a:cubicBezTo>
                    <a:pt x="605" y="135"/>
                    <a:pt x="599" y="164"/>
                    <a:pt x="606" y="180"/>
                  </a:cubicBezTo>
                  <a:cubicBezTo>
                    <a:pt x="606" y="210"/>
                    <a:pt x="606" y="240"/>
                    <a:pt x="606" y="270"/>
                  </a:cubicBezTo>
                  <a:cubicBezTo>
                    <a:pt x="606" y="287"/>
                    <a:pt x="606" y="304"/>
                    <a:pt x="606" y="321"/>
                  </a:cubicBezTo>
                  <a:cubicBezTo>
                    <a:pt x="606" y="378"/>
                    <a:pt x="606" y="435"/>
                    <a:pt x="606" y="492"/>
                  </a:cubicBezTo>
                  <a:cubicBezTo>
                    <a:pt x="608" y="575"/>
                    <a:pt x="602" y="666"/>
                    <a:pt x="609" y="744"/>
                  </a:cubicBezTo>
                  <a:cubicBezTo>
                    <a:pt x="609" y="845"/>
                    <a:pt x="609" y="946"/>
                    <a:pt x="609" y="1047"/>
                  </a:cubicBezTo>
                  <a:cubicBezTo>
                    <a:pt x="602" y="1178"/>
                    <a:pt x="608" y="1322"/>
                    <a:pt x="606" y="1458"/>
                  </a:cubicBezTo>
                  <a:cubicBezTo>
                    <a:pt x="621" y="1516"/>
                    <a:pt x="584" y="1617"/>
                    <a:pt x="609" y="1662"/>
                  </a:cubicBezTo>
                  <a:cubicBezTo>
                    <a:pt x="609" y="1663"/>
                    <a:pt x="614" y="1661"/>
                    <a:pt x="615" y="1662"/>
                  </a:cubicBezTo>
                  <a:cubicBezTo>
                    <a:pt x="639" y="1678"/>
                    <a:pt x="676" y="1630"/>
                    <a:pt x="696" y="1611"/>
                  </a:cubicBezTo>
                  <a:cubicBezTo>
                    <a:pt x="719" y="1588"/>
                    <a:pt x="746" y="1559"/>
                    <a:pt x="771" y="1548"/>
                  </a:cubicBezTo>
                  <a:cubicBezTo>
                    <a:pt x="843" y="1515"/>
                    <a:pt x="957" y="1516"/>
                    <a:pt x="1056" y="1503"/>
                  </a:cubicBezTo>
                  <a:cubicBezTo>
                    <a:pt x="1132" y="1493"/>
                    <a:pt x="1210" y="1487"/>
                    <a:pt x="1284" y="1482"/>
                  </a:cubicBezTo>
                  <a:cubicBezTo>
                    <a:pt x="1306" y="1480"/>
                    <a:pt x="1337" y="1472"/>
                    <a:pt x="1353" y="1491"/>
                  </a:cubicBezTo>
                  <a:cubicBezTo>
                    <a:pt x="1359" y="1530"/>
                    <a:pt x="1332" y="1536"/>
                    <a:pt x="1320" y="1557"/>
                  </a:cubicBezTo>
                  <a:cubicBezTo>
                    <a:pt x="1221" y="1602"/>
                    <a:pt x="1093" y="1618"/>
                    <a:pt x="957" y="1626"/>
                  </a:cubicBezTo>
                  <a:cubicBezTo>
                    <a:pt x="933" y="1626"/>
                    <a:pt x="909" y="1626"/>
                    <a:pt x="885" y="1626"/>
                  </a:cubicBezTo>
                  <a:cubicBezTo>
                    <a:pt x="783" y="1611"/>
                    <a:pt x="756" y="1671"/>
                    <a:pt x="705" y="1707"/>
                  </a:cubicBezTo>
                  <a:cubicBezTo>
                    <a:pt x="735" y="1727"/>
                    <a:pt x="739" y="1773"/>
                    <a:pt x="738" y="1824"/>
                  </a:cubicBezTo>
                  <a:cubicBezTo>
                    <a:pt x="741" y="1839"/>
                    <a:pt x="711" y="1821"/>
                    <a:pt x="714" y="1836"/>
                  </a:cubicBezTo>
                  <a:cubicBezTo>
                    <a:pt x="713" y="1861"/>
                    <a:pt x="707" y="1881"/>
                    <a:pt x="696" y="1896"/>
                  </a:cubicBezTo>
                  <a:cubicBezTo>
                    <a:pt x="635" y="1812"/>
                    <a:pt x="515" y="1731"/>
                    <a:pt x="378" y="1770"/>
                  </a:cubicBezTo>
                  <a:cubicBezTo>
                    <a:pt x="374" y="1742"/>
                    <a:pt x="387" y="1726"/>
                    <a:pt x="399" y="1710"/>
                  </a:cubicBezTo>
                  <a:cubicBezTo>
                    <a:pt x="410" y="1695"/>
                    <a:pt x="431" y="1681"/>
                    <a:pt x="426" y="1668"/>
                  </a:cubicBezTo>
                  <a:cubicBezTo>
                    <a:pt x="422" y="1667"/>
                    <a:pt x="420" y="1664"/>
                    <a:pt x="414" y="1665"/>
                  </a:cubicBezTo>
                  <a:cubicBezTo>
                    <a:pt x="395" y="1658"/>
                    <a:pt x="363" y="1664"/>
                    <a:pt x="339" y="1662"/>
                  </a:cubicBezTo>
                  <a:cubicBezTo>
                    <a:pt x="275" y="1659"/>
                    <a:pt x="201" y="1651"/>
                    <a:pt x="138" y="1638"/>
                  </a:cubicBezTo>
                  <a:cubicBezTo>
                    <a:pt x="80" y="1626"/>
                    <a:pt x="6" y="1617"/>
                    <a:pt x="0" y="1551"/>
                  </a:cubicBezTo>
                  <a:cubicBezTo>
                    <a:pt x="58" y="1522"/>
                    <a:pt x="146" y="1548"/>
                    <a:pt x="228" y="1557"/>
                  </a:cubicBezTo>
                  <a:cubicBezTo>
                    <a:pt x="358" y="1571"/>
                    <a:pt x="478" y="1575"/>
                    <a:pt x="540" y="1641"/>
                  </a:cubicBezTo>
                  <a:cubicBezTo>
                    <a:pt x="547" y="1648"/>
                    <a:pt x="567" y="1642"/>
                    <a:pt x="579" y="1644"/>
                  </a:cubicBezTo>
                  <a:cubicBezTo>
                    <a:pt x="583" y="1646"/>
                    <a:pt x="587" y="1648"/>
                    <a:pt x="591" y="1650"/>
                  </a:cubicBezTo>
                  <a:cubicBezTo>
                    <a:pt x="596" y="1637"/>
                    <a:pt x="596" y="1603"/>
                    <a:pt x="591" y="1590"/>
                  </a:cubicBezTo>
                  <a:cubicBezTo>
                    <a:pt x="591" y="1571"/>
                    <a:pt x="591" y="1552"/>
                    <a:pt x="591" y="1533"/>
                  </a:cubicBezTo>
                  <a:cubicBezTo>
                    <a:pt x="591" y="1504"/>
                    <a:pt x="591" y="1475"/>
                    <a:pt x="591" y="1446"/>
                  </a:cubicBezTo>
                  <a:cubicBezTo>
                    <a:pt x="591" y="1391"/>
                    <a:pt x="591" y="1336"/>
                    <a:pt x="591" y="1281"/>
                  </a:cubicBezTo>
                  <a:cubicBezTo>
                    <a:pt x="591" y="914"/>
                    <a:pt x="591" y="547"/>
                    <a:pt x="591" y="180"/>
                  </a:cubicBezTo>
                  <a:cubicBezTo>
                    <a:pt x="591" y="157"/>
                    <a:pt x="591" y="134"/>
                    <a:pt x="591" y="111"/>
                  </a:cubicBezTo>
                  <a:cubicBezTo>
                    <a:pt x="591" y="85"/>
                    <a:pt x="591" y="59"/>
                    <a:pt x="591" y="33"/>
                  </a:cubicBezTo>
                  <a:cubicBezTo>
                    <a:pt x="591" y="22"/>
                    <a:pt x="591" y="11"/>
                    <a:pt x="591" y="0"/>
                  </a:cubicBezTo>
                  <a:close/>
                  <a:moveTo>
                    <a:pt x="267" y="1632"/>
                  </a:moveTo>
                  <a:cubicBezTo>
                    <a:pt x="324" y="1637"/>
                    <a:pt x="378" y="1645"/>
                    <a:pt x="441" y="1644"/>
                  </a:cubicBezTo>
                  <a:cubicBezTo>
                    <a:pt x="449" y="1655"/>
                    <a:pt x="466" y="1657"/>
                    <a:pt x="471" y="1671"/>
                  </a:cubicBezTo>
                  <a:cubicBezTo>
                    <a:pt x="442" y="1688"/>
                    <a:pt x="418" y="1710"/>
                    <a:pt x="402" y="1740"/>
                  </a:cubicBezTo>
                  <a:cubicBezTo>
                    <a:pt x="531" y="1732"/>
                    <a:pt x="632" y="1776"/>
                    <a:pt x="690" y="1848"/>
                  </a:cubicBezTo>
                  <a:cubicBezTo>
                    <a:pt x="693" y="1833"/>
                    <a:pt x="694" y="1816"/>
                    <a:pt x="693" y="1797"/>
                  </a:cubicBezTo>
                  <a:cubicBezTo>
                    <a:pt x="696" y="1790"/>
                    <a:pt x="713" y="1797"/>
                    <a:pt x="711" y="1785"/>
                  </a:cubicBezTo>
                  <a:cubicBezTo>
                    <a:pt x="705" y="1753"/>
                    <a:pt x="695" y="1725"/>
                    <a:pt x="675" y="1707"/>
                  </a:cubicBezTo>
                  <a:cubicBezTo>
                    <a:pt x="715" y="1670"/>
                    <a:pt x="756" y="1634"/>
                    <a:pt x="801" y="1602"/>
                  </a:cubicBezTo>
                  <a:cubicBezTo>
                    <a:pt x="824" y="1602"/>
                    <a:pt x="847" y="1602"/>
                    <a:pt x="870" y="1602"/>
                  </a:cubicBezTo>
                  <a:cubicBezTo>
                    <a:pt x="890" y="1600"/>
                    <a:pt x="918" y="1606"/>
                    <a:pt x="933" y="1599"/>
                  </a:cubicBezTo>
                  <a:cubicBezTo>
                    <a:pt x="1044" y="1596"/>
                    <a:pt x="1164" y="1585"/>
                    <a:pt x="1251" y="1560"/>
                  </a:cubicBezTo>
                  <a:cubicBezTo>
                    <a:pt x="1282" y="1551"/>
                    <a:pt x="1322" y="1538"/>
                    <a:pt x="1326" y="1503"/>
                  </a:cubicBezTo>
                  <a:cubicBezTo>
                    <a:pt x="1194" y="1518"/>
                    <a:pt x="1063" y="1526"/>
                    <a:pt x="933" y="1542"/>
                  </a:cubicBezTo>
                  <a:cubicBezTo>
                    <a:pt x="890" y="1547"/>
                    <a:pt x="801" y="1557"/>
                    <a:pt x="771" y="1572"/>
                  </a:cubicBezTo>
                  <a:cubicBezTo>
                    <a:pt x="744" y="1586"/>
                    <a:pt x="726" y="1616"/>
                    <a:pt x="705" y="1635"/>
                  </a:cubicBezTo>
                  <a:cubicBezTo>
                    <a:pt x="680" y="1658"/>
                    <a:pt x="659" y="1677"/>
                    <a:pt x="633" y="1695"/>
                  </a:cubicBezTo>
                  <a:cubicBezTo>
                    <a:pt x="607" y="1673"/>
                    <a:pt x="570" y="1662"/>
                    <a:pt x="525" y="1659"/>
                  </a:cubicBezTo>
                  <a:cubicBezTo>
                    <a:pt x="480" y="1631"/>
                    <a:pt x="445" y="1593"/>
                    <a:pt x="369" y="1596"/>
                  </a:cubicBezTo>
                  <a:cubicBezTo>
                    <a:pt x="365" y="1589"/>
                    <a:pt x="348" y="1595"/>
                    <a:pt x="339" y="1593"/>
                  </a:cubicBezTo>
                  <a:cubicBezTo>
                    <a:pt x="240" y="1580"/>
                    <a:pt x="135" y="1563"/>
                    <a:pt x="27" y="1563"/>
                  </a:cubicBezTo>
                  <a:cubicBezTo>
                    <a:pt x="33" y="1590"/>
                    <a:pt x="68" y="1597"/>
                    <a:pt x="93" y="1605"/>
                  </a:cubicBezTo>
                  <a:cubicBezTo>
                    <a:pt x="134" y="1618"/>
                    <a:pt x="177" y="1633"/>
                    <a:pt x="231" y="1629"/>
                  </a:cubicBezTo>
                  <a:cubicBezTo>
                    <a:pt x="237" y="1636"/>
                    <a:pt x="256" y="1630"/>
                    <a:pt x="267" y="16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4" name="Freeform 536"/>
            <p:cNvSpPr/>
            <p:nvPr/>
          </p:nvSpPr>
          <p:spPr bwMode="auto">
            <a:xfrm>
              <a:off x="-5553076" y="2014538"/>
              <a:ext cx="74613" cy="71438"/>
            </a:xfrm>
            <a:custGeom>
              <a:avLst/>
              <a:gdLst>
                <a:gd name="T0" fmla="*/ 18 w 25"/>
                <a:gd name="T1" fmla="*/ 21 h 24"/>
                <a:gd name="T2" fmla="*/ 15 w 25"/>
                <a:gd name="T3" fmla="*/ 0 h 24"/>
                <a:gd name="T4" fmla="*/ 18 w 25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18" y="21"/>
                  </a:moveTo>
                  <a:cubicBezTo>
                    <a:pt x="0" y="24"/>
                    <a:pt x="6" y="1"/>
                    <a:pt x="15" y="0"/>
                  </a:cubicBezTo>
                  <a:cubicBezTo>
                    <a:pt x="25" y="2"/>
                    <a:pt x="20" y="14"/>
                    <a:pt x="18" y="21"/>
                  </a:cubicBezTo>
                  <a:close/>
                </a:path>
              </a:pathLst>
            </a:custGeom>
            <a:solidFill>
              <a:srgbClr val="214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5" name="Freeform 537"/>
            <p:cNvSpPr>
              <a:spLocks noEditPoints="1"/>
            </p:cNvSpPr>
            <p:nvPr/>
          </p:nvSpPr>
          <p:spPr bwMode="auto">
            <a:xfrm>
              <a:off x="-5702301" y="1906588"/>
              <a:ext cx="361950" cy="236538"/>
            </a:xfrm>
            <a:custGeom>
              <a:avLst/>
              <a:gdLst>
                <a:gd name="T0" fmla="*/ 5 w 121"/>
                <a:gd name="T1" fmla="*/ 75 h 79"/>
                <a:gd name="T2" fmla="*/ 92 w 121"/>
                <a:gd name="T3" fmla="*/ 78 h 79"/>
                <a:gd name="T4" fmla="*/ 5 w 121"/>
                <a:gd name="T5" fmla="*/ 75 h 79"/>
                <a:gd name="T6" fmla="*/ 65 w 121"/>
                <a:gd name="T7" fmla="*/ 36 h 79"/>
                <a:gd name="T8" fmla="*/ 68 w 121"/>
                <a:gd name="T9" fmla="*/ 57 h 79"/>
                <a:gd name="T10" fmla="*/ 65 w 121"/>
                <a:gd name="T11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79">
                  <a:moveTo>
                    <a:pt x="5" y="75"/>
                  </a:moveTo>
                  <a:cubicBezTo>
                    <a:pt x="0" y="26"/>
                    <a:pt x="121" y="0"/>
                    <a:pt x="92" y="78"/>
                  </a:cubicBezTo>
                  <a:cubicBezTo>
                    <a:pt x="63" y="79"/>
                    <a:pt x="27" y="71"/>
                    <a:pt x="5" y="75"/>
                  </a:cubicBezTo>
                  <a:close/>
                  <a:moveTo>
                    <a:pt x="65" y="36"/>
                  </a:moveTo>
                  <a:cubicBezTo>
                    <a:pt x="56" y="37"/>
                    <a:pt x="50" y="60"/>
                    <a:pt x="68" y="57"/>
                  </a:cubicBezTo>
                  <a:cubicBezTo>
                    <a:pt x="70" y="50"/>
                    <a:pt x="75" y="38"/>
                    <a:pt x="6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6" name="Freeform 538"/>
            <p:cNvSpPr/>
            <p:nvPr/>
          </p:nvSpPr>
          <p:spPr bwMode="auto">
            <a:xfrm>
              <a:off x="-4360863" y="1744663"/>
              <a:ext cx="187325" cy="22225"/>
            </a:xfrm>
            <a:custGeom>
              <a:avLst/>
              <a:gdLst>
                <a:gd name="T0" fmla="*/ 0 w 63"/>
                <a:gd name="T1" fmla="*/ 0 h 7"/>
                <a:gd name="T2" fmla="*/ 63 w 63"/>
                <a:gd name="T3" fmla="*/ 0 h 7"/>
                <a:gd name="T4" fmla="*/ 0 w 63"/>
                <a:gd name="T5" fmla="*/ 3 h 7"/>
                <a:gd name="T6" fmla="*/ 0 w 6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D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477" name="组合 1476"/>
          <p:cNvGrpSpPr/>
          <p:nvPr/>
        </p:nvGrpSpPr>
        <p:grpSpPr>
          <a:xfrm>
            <a:off x="4261657" y="-1030932"/>
            <a:ext cx="3960042" cy="2706155"/>
            <a:chOff x="10747376" y="-5622925"/>
            <a:chExt cx="8302625" cy="5673725"/>
          </a:xfrm>
          <a:effectLst>
            <a:outerShdw blurRad="152400" dist="76200" dir="7200000" sx="102000" sy="102000" algn="tl" rotWithShape="0">
              <a:prstClr val="black">
                <a:alpha val="77000"/>
              </a:prstClr>
            </a:outerShdw>
          </a:effectLst>
        </p:grpSpPr>
        <p:sp>
          <p:nvSpPr>
            <p:cNvPr id="1478" name="Freeform 549"/>
            <p:cNvSpPr/>
            <p:nvPr/>
          </p:nvSpPr>
          <p:spPr bwMode="auto">
            <a:xfrm>
              <a:off x="14204951" y="-1768475"/>
              <a:ext cx="177800" cy="14288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9" name="Freeform 550"/>
            <p:cNvSpPr/>
            <p:nvPr/>
          </p:nvSpPr>
          <p:spPr bwMode="auto">
            <a:xfrm>
              <a:off x="12136438" y="-1693863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0" name="Freeform 551"/>
            <p:cNvSpPr/>
            <p:nvPr/>
          </p:nvSpPr>
          <p:spPr bwMode="auto">
            <a:xfrm>
              <a:off x="11642726" y="-890588"/>
              <a:ext cx="107950" cy="20638"/>
            </a:xfrm>
            <a:custGeom>
              <a:avLst/>
              <a:gdLst>
                <a:gd name="T0" fmla="*/ 0 w 36"/>
                <a:gd name="T1" fmla="*/ 3 h 7"/>
                <a:gd name="T2" fmla="*/ 0 w 36"/>
                <a:gd name="T3" fmla="*/ 0 h 7"/>
                <a:gd name="T4" fmla="*/ 36 w 36"/>
                <a:gd name="T5" fmla="*/ 0 h 7"/>
                <a:gd name="T6" fmla="*/ 0 w 3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1" name="Freeform 552"/>
            <p:cNvSpPr/>
            <p:nvPr/>
          </p:nvSpPr>
          <p:spPr bwMode="auto">
            <a:xfrm>
              <a:off x="11079163" y="-893763"/>
              <a:ext cx="107950" cy="22225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2" name="Freeform 553"/>
            <p:cNvSpPr/>
            <p:nvPr/>
          </p:nvSpPr>
          <p:spPr bwMode="auto">
            <a:xfrm>
              <a:off x="11607801" y="-806450"/>
              <a:ext cx="339725" cy="14288"/>
            </a:xfrm>
            <a:custGeom>
              <a:avLst/>
              <a:gdLst>
                <a:gd name="T0" fmla="*/ 0 w 114"/>
                <a:gd name="T1" fmla="*/ 5 h 5"/>
                <a:gd name="T2" fmla="*/ 114 w 114"/>
                <a:gd name="T3" fmla="*/ 5 h 5"/>
                <a:gd name="T4" fmla="*/ 0 w 11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5">
                  <a:moveTo>
                    <a:pt x="0" y="5"/>
                  </a:moveTo>
                  <a:cubicBezTo>
                    <a:pt x="31" y="0"/>
                    <a:pt x="83" y="0"/>
                    <a:pt x="114" y="5"/>
                  </a:cubicBezTo>
                  <a:cubicBezTo>
                    <a:pt x="76" y="5"/>
                    <a:pt x="38" y="5"/>
                    <a:pt x="0" y="5"/>
                  </a:cubicBezTo>
                  <a:close/>
                </a:path>
              </a:pathLst>
            </a:custGeom>
            <a:solidFill>
              <a:srgbClr val="BCE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3" name="Freeform 554"/>
            <p:cNvSpPr/>
            <p:nvPr/>
          </p:nvSpPr>
          <p:spPr bwMode="auto">
            <a:xfrm>
              <a:off x="16935451" y="-525463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4" name="Freeform 555"/>
            <p:cNvSpPr/>
            <p:nvPr/>
          </p:nvSpPr>
          <p:spPr bwMode="auto">
            <a:xfrm>
              <a:off x="16121063" y="-517525"/>
              <a:ext cx="196850" cy="22225"/>
            </a:xfrm>
            <a:custGeom>
              <a:avLst/>
              <a:gdLst>
                <a:gd name="T0" fmla="*/ 0 w 66"/>
                <a:gd name="T1" fmla="*/ 7 h 7"/>
                <a:gd name="T2" fmla="*/ 66 w 66"/>
                <a:gd name="T3" fmla="*/ 4 h 7"/>
                <a:gd name="T4" fmla="*/ 66 w 66"/>
                <a:gd name="T5" fmla="*/ 7 h 7"/>
                <a:gd name="T6" fmla="*/ 0 w 6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5" name="Freeform 556"/>
            <p:cNvSpPr/>
            <p:nvPr/>
          </p:nvSpPr>
          <p:spPr bwMode="auto">
            <a:xfrm>
              <a:off x="17124363" y="-468313"/>
              <a:ext cx="366713" cy="20638"/>
            </a:xfrm>
            <a:custGeom>
              <a:avLst/>
              <a:gdLst>
                <a:gd name="T0" fmla="*/ 0 w 123"/>
                <a:gd name="T1" fmla="*/ 3 h 7"/>
                <a:gd name="T2" fmla="*/ 0 w 123"/>
                <a:gd name="T3" fmla="*/ 0 h 7"/>
                <a:gd name="T4" fmla="*/ 123 w 123"/>
                <a:gd name="T5" fmla="*/ 0 h 7"/>
                <a:gd name="T6" fmla="*/ 0 w 12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1" y="0"/>
                    <a:pt x="82" y="0"/>
                    <a:pt x="123" y="0"/>
                  </a:cubicBezTo>
                  <a:cubicBezTo>
                    <a:pt x="88" y="7"/>
                    <a:pt x="40" y="1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6" name="Freeform 557"/>
            <p:cNvSpPr/>
            <p:nvPr/>
          </p:nvSpPr>
          <p:spPr bwMode="auto">
            <a:xfrm>
              <a:off x="16256001" y="-471488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7" name="Freeform 558"/>
            <p:cNvSpPr/>
            <p:nvPr/>
          </p:nvSpPr>
          <p:spPr bwMode="auto">
            <a:xfrm>
              <a:off x="16371888" y="-460375"/>
              <a:ext cx="196850" cy="9525"/>
            </a:xfrm>
            <a:custGeom>
              <a:avLst/>
              <a:gdLst>
                <a:gd name="T0" fmla="*/ 0 w 66"/>
                <a:gd name="T1" fmla="*/ 3 h 3"/>
                <a:gd name="T2" fmla="*/ 0 w 66"/>
                <a:gd name="T3" fmla="*/ 0 h 3"/>
                <a:gd name="T4" fmla="*/ 66 w 66"/>
                <a:gd name="T5" fmla="*/ 0 h 3"/>
                <a:gd name="T6" fmla="*/ 66 w 66"/>
                <a:gd name="T7" fmla="*/ 3 h 3"/>
                <a:gd name="T8" fmla="*/ 0 w 6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8" name="Freeform 559"/>
            <p:cNvSpPr/>
            <p:nvPr/>
          </p:nvSpPr>
          <p:spPr bwMode="auto">
            <a:xfrm>
              <a:off x="16568738" y="-460375"/>
              <a:ext cx="187325" cy="20638"/>
            </a:xfrm>
            <a:custGeom>
              <a:avLst/>
              <a:gdLst>
                <a:gd name="T0" fmla="*/ 0 w 63"/>
                <a:gd name="T1" fmla="*/ 3 h 7"/>
                <a:gd name="T2" fmla="*/ 0 w 63"/>
                <a:gd name="T3" fmla="*/ 0 h 7"/>
                <a:gd name="T4" fmla="*/ 63 w 63"/>
                <a:gd name="T5" fmla="*/ 0 h 7"/>
                <a:gd name="T6" fmla="*/ 0 w 6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9" name="Freeform 560"/>
            <p:cNvSpPr/>
            <p:nvPr/>
          </p:nvSpPr>
          <p:spPr bwMode="auto">
            <a:xfrm>
              <a:off x="16165513" y="-315913"/>
              <a:ext cx="90488" cy="7938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0" name="Freeform 561"/>
            <p:cNvSpPr/>
            <p:nvPr/>
          </p:nvSpPr>
          <p:spPr bwMode="auto">
            <a:xfrm>
              <a:off x="16256001" y="-315913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35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1" name="Freeform 562"/>
            <p:cNvSpPr/>
            <p:nvPr/>
          </p:nvSpPr>
          <p:spPr bwMode="auto">
            <a:xfrm>
              <a:off x="17402176" y="-298450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5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2" name="Freeform 563"/>
            <p:cNvSpPr/>
            <p:nvPr/>
          </p:nvSpPr>
          <p:spPr bwMode="auto">
            <a:xfrm>
              <a:off x="12431713" y="-146050"/>
              <a:ext cx="115888" cy="115888"/>
            </a:xfrm>
            <a:custGeom>
              <a:avLst/>
              <a:gdLst>
                <a:gd name="T0" fmla="*/ 0 w 39"/>
                <a:gd name="T1" fmla="*/ 0 h 39"/>
                <a:gd name="T2" fmla="*/ 39 w 39"/>
                <a:gd name="T3" fmla="*/ 39 h 39"/>
                <a:gd name="T4" fmla="*/ 0 w 39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0"/>
                  </a:moveTo>
                  <a:cubicBezTo>
                    <a:pt x="14" y="12"/>
                    <a:pt x="27" y="25"/>
                    <a:pt x="39" y="39"/>
                  </a:cubicBezTo>
                  <a:cubicBezTo>
                    <a:pt x="25" y="27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59B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3" name="Freeform 564"/>
            <p:cNvSpPr/>
            <p:nvPr/>
          </p:nvSpPr>
          <p:spPr bwMode="auto">
            <a:xfrm>
              <a:off x="12968288" y="-1673225"/>
              <a:ext cx="115888" cy="57150"/>
            </a:xfrm>
            <a:custGeom>
              <a:avLst/>
              <a:gdLst>
                <a:gd name="T0" fmla="*/ 27 w 39"/>
                <a:gd name="T1" fmla="*/ 19 h 19"/>
                <a:gd name="T2" fmla="*/ 0 w 39"/>
                <a:gd name="T3" fmla="*/ 7 h 19"/>
                <a:gd name="T4" fmla="*/ 27 w 39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9">
                  <a:moveTo>
                    <a:pt x="27" y="19"/>
                  </a:moveTo>
                  <a:cubicBezTo>
                    <a:pt x="33" y="0"/>
                    <a:pt x="3" y="17"/>
                    <a:pt x="0" y="7"/>
                  </a:cubicBezTo>
                  <a:cubicBezTo>
                    <a:pt x="12" y="6"/>
                    <a:pt x="39" y="6"/>
                    <a:pt x="27" y="19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4" name="Freeform 565"/>
            <p:cNvSpPr/>
            <p:nvPr/>
          </p:nvSpPr>
          <p:spPr bwMode="auto">
            <a:xfrm>
              <a:off x="17724438" y="-1562100"/>
              <a:ext cx="454025" cy="160338"/>
            </a:xfrm>
            <a:custGeom>
              <a:avLst/>
              <a:gdLst>
                <a:gd name="T0" fmla="*/ 111 w 152"/>
                <a:gd name="T1" fmla="*/ 0 h 54"/>
                <a:gd name="T2" fmla="*/ 0 w 152"/>
                <a:gd name="T3" fmla="*/ 24 h 54"/>
                <a:gd name="T4" fmla="*/ 63 w 152"/>
                <a:gd name="T5" fmla="*/ 0 h 54"/>
                <a:gd name="T6" fmla="*/ 111 w 152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54">
                  <a:moveTo>
                    <a:pt x="111" y="0"/>
                  </a:moveTo>
                  <a:cubicBezTo>
                    <a:pt x="152" y="45"/>
                    <a:pt x="15" y="54"/>
                    <a:pt x="0" y="24"/>
                  </a:cubicBezTo>
                  <a:cubicBezTo>
                    <a:pt x="11" y="6"/>
                    <a:pt x="35" y="1"/>
                    <a:pt x="63" y="0"/>
                  </a:cubicBezTo>
                  <a:cubicBezTo>
                    <a:pt x="79" y="0"/>
                    <a:pt x="95" y="0"/>
                    <a:pt x="111" y="0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5" name="Freeform 566"/>
            <p:cNvSpPr/>
            <p:nvPr/>
          </p:nvSpPr>
          <p:spPr bwMode="auto">
            <a:xfrm>
              <a:off x="11812588" y="-992188"/>
              <a:ext cx="215900" cy="63500"/>
            </a:xfrm>
            <a:custGeom>
              <a:avLst/>
              <a:gdLst>
                <a:gd name="T0" fmla="*/ 0 w 72"/>
                <a:gd name="T1" fmla="*/ 10 h 21"/>
                <a:gd name="T2" fmla="*/ 72 w 72"/>
                <a:gd name="T3" fmla="*/ 1 h 21"/>
                <a:gd name="T4" fmla="*/ 0 w 72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21">
                  <a:moveTo>
                    <a:pt x="0" y="10"/>
                  </a:moveTo>
                  <a:cubicBezTo>
                    <a:pt x="17" y="0"/>
                    <a:pt x="60" y="16"/>
                    <a:pt x="72" y="1"/>
                  </a:cubicBezTo>
                  <a:cubicBezTo>
                    <a:pt x="65" y="21"/>
                    <a:pt x="22" y="5"/>
                    <a:pt x="0" y="1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6" name="Freeform 568"/>
            <p:cNvSpPr>
              <a:spLocks noEditPoints="1"/>
            </p:cNvSpPr>
            <p:nvPr/>
          </p:nvSpPr>
          <p:spPr bwMode="auto">
            <a:xfrm>
              <a:off x="10747376" y="-5622925"/>
              <a:ext cx="8302625" cy="5673725"/>
            </a:xfrm>
            <a:custGeom>
              <a:avLst/>
              <a:gdLst>
                <a:gd name="T0" fmla="*/ 1473 w 2781"/>
                <a:gd name="T1" fmla="*/ 624 h 1899"/>
                <a:gd name="T2" fmla="*/ 1470 w 2781"/>
                <a:gd name="T3" fmla="*/ 846 h 1899"/>
                <a:gd name="T4" fmla="*/ 1470 w 2781"/>
                <a:gd name="T5" fmla="*/ 933 h 1899"/>
                <a:gd name="T6" fmla="*/ 1473 w 2781"/>
                <a:gd name="T7" fmla="*/ 1053 h 1899"/>
                <a:gd name="T8" fmla="*/ 1632 w 2781"/>
                <a:gd name="T9" fmla="*/ 1110 h 1899"/>
                <a:gd name="T10" fmla="*/ 1656 w 2781"/>
                <a:gd name="T11" fmla="*/ 1200 h 1899"/>
                <a:gd name="T12" fmla="*/ 1863 w 2781"/>
                <a:gd name="T13" fmla="*/ 1161 h 1899"/>
                <a:gd name="T14" fmla="*/ 2220 w 2781"/>
                <a:gd name="T15" fmla="*/ 1248 h 1899"/>
                <a:gd name="T16" fmla="*/ 2610 w 2781"/>
                <a:gd name="T17" fmla="*/ 1119 h 1899"/>
                <a:gd name="T18" fmla="*/ 2607 w 2781"/>
                <a:gd name="T19" fmla="*/ 1572 h 1899"/>
                <a:gd name="T20" fmla="*/ 2364 w 2781"/>
                <a:gd name="T21" fmla="*/ 1779 h 1899"/>
                <a:gd name="T22" fmla="*/ 2229 w 2781"/>
                <a:gd name="T23" fmla="*/ 1782 h 1899"/>
                <a:gd name="T24" fmla="*/ 2133 w 2781"/>
                <a:gd name="T25" fmla="*/ 1779 h 1899"/>
                <a:gd name="T26" fmla="*/ 1932 w 2781"/>
                <a:gd name="T27" fmla="*/ 1773 h 1899"/>
                <a:gd name="T28" fmla="*/ 1875 w 2781"/>
                <a:gd name="T29" fmla="*/ 1776 h 1899"/>
                <a:gd name="T30" fmla="*/ 1815 w 2781"/>
                <a:gd name="T31" fmla="*/ 1776 h 1899"/>
                <a:gd name="T32" fmla="*/ 1737 w 2781"/>
                <a:gd name="T33" fmla="*/ 1899 h 1899"/>
                <a:gd name="T34" fmla="*/ 900 w 2781"/>
                <a:gd name="T35" fmla="*/ 1698 h 1899"/>
                <a:gd name="T36" fmla="*/ 603 w 2781"/>
                <a:gd name="T37" fmla="*/ 1872 h 1899"/>
                <a:gd name="T38" fmla="*/ 447 w 2781"/>
                <a:gd name="T39" fmla="*/ 1692 h 1899"/>
                <a:gd name="T40" fmla="*/ 402 w 2781"/>
                <a:gd name="T41" fmla="*/ 1617 h 1899"/>
                <a:gd name="T42" fmla="*/ 207 w 2781"/>
                <a:gd name="T43" fmla="*/ 1620 h 1899"/>
                <a:gd name="T44" fmla="*/ 0 w 2781"/>
                <a:gd name="T45" fmla="*/ 1647 h 1899"/>
                <a:gd name="T46" fmla="*/ 165 w 2781"/>
                <a:gd name="T47" fmla="*/ 1317 h 1899"/>
                <a:gd name="T48" fmla="*/ 705 w 2781"/>
                <a:gd name="T49" fmla="*/ 1155 h 1899"/>
                <a:gd name="T50" fmla="*/ 930 w 2781"/>
                <a:gd name="T51" fmla="*/ 1170 h 1899"/>
                <a:gd name="T52" fmla="*/ 1212 w 2781"/>
                <a:gd name="T53" fmla="*/ 1041 h 1899"/>
                <a:gd name="T54" fmla="*/ 1440 w 2781"/>
                <a:gd name="T55" fmla="*/ 1152 h 1899"/>
                <a:gd name="T56" fmla="*/ 1443 w 2781"/>
                <a:gd name="T57" fmla="*/ 681 h 1899"/>
                <a:gd name="T58" fmla="*/ 1446 w 2781"/>
                <a:gd name="T59" fmla="*/ 141 h 1899"/>
                <a:gd name="T60" fmla="*/ 1455 w 2781"/>
                <a:gd name="T61" fmla="*/ 0 h 1899"/>
                <a:gd name="T62" fmla="*/ 1473 w 2781"/>
                <a:gd name="T63" fmla="*/ 57 h 1899"/>
                <a:gd name="T64" fmla="*/ 1473 w 2781"/>
                <a:gd name="T65" fmla="*/ 327 h 1899"/>
                <a:gd name="T66" fmla="*/ 1173 w 2781"/>
                <a:gd name="T67" fmla="*/ 1128 h 1899"/>
                <a:gd name="T68" fmla="*/ 837 w 2781"/>
                <a:gd name="T69" fmla="*/ 1272 h 1899"/>
                <a:gd name="T70" fmla="*/ 204 w 2781"/>
                <a:gd name="T71" fmla="*/ 1350 h 1899"/>
                <a:gd name="T72" fmla="*/ 147 w 2781"/>
                <a:gd name="T73" fmla="*/ 1590 h 1899"/>
                <a:gd name="T74" fmla="*/ 225 w 2781"/>
                <a:gd name="T75" fmla="*/ 1587 h 1899"/>
                <a:gd name="T76" fmla="*/ 300 w 2781"/>
                <a:gd name="T77" fmla="*/ 1587 h 1899"/>
                <a:gd name="T78" fmla="*/ 438 w 2781"/>
                <a:gd name="T79" fmla="*/ 1569 h 1899"/>
                <a:gd name="T80" fmla="*/ 873 w 2781"/>
                <a:gd name="T81" fmla="*/ 1650 h 1899"/>
                <a:gd name="T82" fmla="*/ 1752 w 2781"/>
                <a:gd name="T83" fmla="*/ 1734 h 1899"/>
                <a:gd name="T84" fmla="*/ 1845 w 2781"/>
                <a:gd name="T85" fmla="*/ 1731 h 1899"/>
                <a:gd name="T86" fmla="*/ 1950 w 2781"/>
                <a:gd name="T87" fmla="*/ 1731 h 1899"/>
                <a:gd name="T88" fmla="*/ 2076 w 2781"/>
                <a:gd name="T89" fmla="*/ 1728 h 1899"/>
                <a:gd name="T90" fmla="*/ 2259 w 2781"/>
                <a:gd name="T91" fmla="*/ 1725 h 1899"/>
                <a:gd name="T92" fmla="*/ 2370 w 2781"/>
                <a:gd name="T93" fmla="*/ 1635 h 1899"/>
                <a:gd name="T94" fmla="*/ 2670 w 2781"/>
                <a:gd name="T95" fmla="*/ 1311 h 1899"/>
                <a:gd name="T96" fmla="*/ 2499 w 2781"/>
                <a:gd name="T97" fmla="*/ 1206 h 1899"/>
                <a:gd name="T98" fmla="*/ 2247 w 2781"/>
                <a:gd name="T99" fmla="*/ 1296 h 1899"/>
                <a:gd name="T100" fmla="*/ 1884 w 2781"/>
                <a:gd name="T101" fmla="*/ 1209 h 1899"/>
                <a:gd name="T102" fmla="*/ 1686 w 2781"/>
                <a:gd name="T103" fmla="*/ 1230 h 1899"/>
                <a:gd name="T104" fmla="*/ 1578 w 2781"/>
                <a:gd name="T105" fmla="*/ 1179 h 1899"/>
                <a:gd name="T106" fmla="*/ 1173 w 2781"/>
                <a:gd name="T107" fmla="*/ 1263 h 1899"/>
                <a:gd name="T108" fmla="*/ 1173 w 2781"/>
                <a:gd name="T109" fmla="*/ 1128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81" h="1899">
                  <a:moveTo>
                    <a:pt x="1473" y="474"/>
                  </a:moveTo>
                  <a:cubicBezTo>
                    <a:pt x="1473" y="524"/>
                    <a:pt x="1473" y="574"/>
                    <a:pt x="1473" y="624"/>
                  </a:cubicBezTo>
                  <a:cubicBezTo>
                    <a:pt x="1466" y="667"/>
                    <a:pt x="1472" y="723"/>
                    <a:pt x="1470" y="771"/>
                  </a:cubicBezTo>
                  <a:cubicBezTo>
                    <a:pt x="1470" y="796"/>
                    <a:pt x="1470" y="821"/>
                    <a:pt x="1470" y="846"/>
                  </a:cubicBezTo>
                  <a:cubicBezTo>
                    <a:pt x="1470" y="856"/>
                    <a:pt x="1470" y="866"/>
                    <a:pt x="1470" y="876"/>
                  </a:cubicBezTo>
                  <a:cubicBezTo>
                    <a:pt x="1470" y="895"/>
                    <a:pt x="1470" y="914"/>
                    <a:pt x="1470" y="933"/>
                  </a:cubicBezTo>
                  <a:cubicBezTo>
                    <a:pt x="1470" y="953"/>
                    <a:pt x="1470" y="973"/>
                    <a:pt x="1470" y="993"/>
                  </a:cubicBezTo>
                  <a:cubicBezTo>
                    <a:pt x="1472" y="1012"/>
                    <a:pt x="1466" y="1039"/>
                    <a:pt x="1473" y="1053"/>
                  </a:cubicBezTo>
                  <a:cubicBezTo>
                    <a:pt x="1473" y="1082"/>
                    <a:pt x="1473" y="1111"/>
                    <a:pt x="1473" y="1140"/>
                  </a:cubicBezTo>
                  <a:cubicBezTo>
                    <a:pt x="1529" y="1133"/>
                    <a:pt x="1568" y="1109"/>
                    <a:pt x="1632" y="1110"/>
                  </a:cubicBezTo>
                  <a:cubicBezTo>
                    <a:pt x="1642" y="1123"/>
                    <a:pt x="1654" y="1134"/>
                    <a:pt x="1653" y="1158"/>
                  </a:cubicBezTo>
                  <a:cubicBezTo>
                    <a:pt x="1654" y="1170"/>
                    <a:pt x="1650" y="1203"/>
                    <a:pt x="1656" y="1200"/>
                  </a:cubicBezTo>
                  <a:cubicBezTo>
                    <a:pt x="1684" y="1186"/>
                    <a:pt x="1710" y="1136"/>
                    <a:pt x="1743" y="1131"/>
                  </a:cubicBezTo>
                  <a:cubicBezTo>
                    <a:pt x="1769" y="1127"/>
                    <a:pt x="1828" y="1152"/>
                    <a:pt x="1863" y="1161"/>
                  </a:cubicBezTo>
                  <a:cubicBezTo>
                    <a:pt x="1947" y="1183"/>
                    <a:pt x="2013" y="1201"/>
                    <a:pt x="2100" y="1221"/>
                  </a:cubicBezTo>
                  <a:cubicBezTo>
                    <a:pt x="2140" y="1230"/>
                    <a:pt x="2186" y="1248"/>
                    <a:pt x="2220" y="1248"/>
                  </a:cubicBezTo>
                  <a:cubicBezTo>
                    <a:pt x="2252" y="1248"/>
                    <a:pt x="2289" y="1229"/>
                    <a:pt x="2322" y="1218"/>
                  </a:cubicBezTo>
                  <a:cubicBezTo>
                    <a:pt x="2424" y="1183"/>
                    <a:pt x="2506" y="1153"/>
                    <a:pt x="2610" y="1119"/>
                  </a:cubicBezTo>
                  <a:cubicBezTo>
                    <a:pt x="2669" y="1233"/>
                    <a:pt x="2741" y="1334"/>
                    <a:pt x="2781" y="1467"/>
                  </a:cubicBezTo>
                  <a:cubicBezTo>
                    <a:pt x="2719" y="1493"/>
                    <a:pt x="2673" y="1546"/>
                    <a:pt x="2607" y="1572"/>
                  </a:cubicBezTo>
                  <a:cubicBezTo>
                    <a:pt x="2550" y="1595"/>
                    <a:pt x="2488" y="1609"/>
                    <a:pt x="2430" y="1638"/>
                  </a:cubicBezTo>
                  <a:cubicBezTo>
                    <a:pt x="2408" y="1685"/>
                    <a:pt x="2397" y="1743"/>
                    <a:pt x="2364" y="1779"/>
                  </a:cubicBezTo>
                  <a:cubicBezTo>
                    <a:pt x="2331" y="1778"/>
                    <a:pt x="2305" y="1784"/>
                    <a:pt x="2271" y="1782"/>
                  </a:cubicBezTo>
                  <a:cubicBezTo>
                    <a:pt x="2257" y="1782"/>
                    <a:pt x="2243" y="1782"/>
                    <a:pt x="2229" y="1782"/>
                  </a:cubicBezTo>
                  <a:cubicBezTo>
                    <a:pt x="2213" y="1782"/>
                    <a:pt x="2197" y="1782"/>
                    <a:pt x="2181" y="1782"/>
                  </a:cubicBezTo>
                  <a:cubicBezTo>
                    <a:pt x="2171" y="1775"/>
                    <a:pt x="2148" y="1781"/>
                    <a:pt x="2133" y="1779"/>
                  </a:cubicBezTo>
                  <a:cubicBezTo>
                    <a:pt x="2081" y="1781"/>
                    <a:pt x="2038" y="1774"/>
                    <a:pt x="1986" y="1776"/>
                  </a:cubicBezTo>
                  <a:cubicBezTo>
                    <a:pt x="1974" y="1769"/>
                    <a:pt x="1949" y="1775"/>
                    <a:pt x="1932" y="1773"/>
                  </a:cubicBezTo>
                  <a:cubicBezTo>
                    <a:pt x="1923" y="1775"/>
                    <a:pt x="1906" y="1769"/>
                    <a:pt x="1902" y="1776"/>
                  </a:cubicBezTo>
                  <a:cubicBezTo>
                    <a:pt x="1893" y="1776"/>
                    <a:pt x="1884" y="1776"/>
                    <a:pt x="1875" y="1776"/>
                  </a:cubicBezTo>
                  <a:cubicBezTo>
                    <a:pt x="1865" y="1776"/>
                    <a:pt x="1855" y="1776"/>
                    <a:pt x="1845" y="1776"/>
                  </a:cubicBezTo>
                  <a:cubicBezTo>
                    <a:pt x="1835" y="1776"/>
                    <a:pt x="1825" y="1776"/>
                    <a:pt x="1815" y="1776"/>
                  </a:cubicBezTo>
                  <a:cubicBezTo>
                    <a:pt x="1806" y="1778"/>
                    <a:pt x="1789" y="1772"/>
                    <a:pt x="1785" y="1779"/>
                  </a:cubicBezTo>
                  <a:cubicBezTo>
                    <a:pt x="1776" y="1826"/>
                    <a:pt x="1756" y="1862"/>
                    <a:pt x="1737" y="1899"/>
                  </a:cubicBezTo>
                  <a:cubicBezTo>
                    <a:pt x="1727" y="1899"/>
                    <a:pt x="1717" y="1899"/>
                    <a:pt x="1707" y="1899"/>
                  </a:cubicBezTo>
                  <a:cubicBezTo>
                    <a:pt x="1437" y="1833"/>
                    <a:pt x="1139" y="1795"/>
                    <a:pt x="900" y="1698"/>
                  </a:cubicBezTo>
                  <a:cubicBezTo>
                    <a:pt x="807" y="1761"/>
                    <a:pt x="722" y="1832"/>
                    <a:pt x="624" y="1890"/>
                  </a:cubicBezTo>
                  <a:cubicBezTo>
                    <a:pt x="615" y="1886"/>
                    <a:pt x="612" y="1876"/>
                    <a:pt x="603" y="1872"/>
                  </a:cubicBezTo>
                  <a:cubicBezTo>
                    <a:pt x="591" y="1858"/>
                    <a:pt x="578" y="1845"/>
                    <a:pt x="564" y="1833"/>
                  </a:cubicBezTo>
                  <a:cubicBezTo>
                    <a:pt x="523" y="1791"/>
                    <a:pt x="479" y="1744"/>
                    <a:pt x="447" y="1692"/>
                  </a:cubicBezTo>
                  <a:cubicBezTo>
                    <a:pt x="432" y="1667"/>
                    <a:pt x="423" y="1639"/>
                    <a:pt x="405" y="1617"/>
                  </a:cubicBezTo>
                  <a:cubicBezTo>
                    <a:pt x="404" y="1617"/>
                    <a:pt x="403" y="1617"/>
                    <a:pt x="402" y="1617"/>
                  </a:cubicBezTo>
                  <a:cubicBezTo>
                    <a:pt x="371" y="1612"/>
                    <a:pt x="319" y="1612"/>
                    <a:pt x="288" y="1617"/>
                  </a:cubicBezTo>
                  <a:cubicBezTo>
                    <a:pt x="258" y="1615"/>
                    <a:pt x="235" y="1620"/>
                    <a:pt x="207" y="1620"/>
                  </a:cubicBezTo>
                  <a:cubicBezTo>
                    <a:pt x="197" y="1622"/>
                    <a:pt x="179" y="1616"/>
                    <a:pt x="174" y="1623"/>
                  </a:cubicBezTo>
                  <a:cubicBezTo>
                    <a:pt x="107" y="1622"/>
                    <a:pt x="52" y="1633"/>
                    <a:pt x="0" y="1647"/>
                  </a:cubicBezTo>
                  <a:cubicBezTo>
                    <a:pt x="41" y="1579"/>
                    <a:pt x="81" y="1501"/>
                    <a:pt x="120" y="1431"/>
                  </a:cubicBezTo>
                  <a:cubicBezTo>
                    <a:pt x="141" y="1393"/>
                    <a:pt x="173" y="1359"/>
                    <a:pt x="165" y="1317"/>
                  </a:cubicBezTo>
                  <a:cubicBezTo>
                    <a:pt x="307" y="1243"/>
                    <a:pt x="421" y="1141"/>
                    <a:pt x="582" y="1086"/>
                  </a:cubicBezTo>
                  <a:cubicBezTo>
                    <a:pt x="622" y="1109"/>
                    <a:pt x="659" y="1130"/>
                    <a:pt x="705" y="1155"/>
                  </a:cubicBezTo>
                  <a:cubicBezTo>
                    <a:pt x="732" y="1170"/>
                    <a:pt x="803" y="1217"/>
                    <a:pt x="837" y="1215"/>
                  </a:cubicBezTo>
                  <a:cubicBezTo>
                    <a:pt x="860" y="1214"/>
                    <a:pt x="905" y="1183"/>
                    <a:pt x="930" y="1170"/>
                  </a:cubicBezTo>
                  <a:cubicBezTo>
                    <a:pt x="996" y="1137"/>
                    <a:pt x="1050" y="1106"/>
                    <a:pt x="1113" y="1077"/>
                  </a:cubicBezTo>
                  <a:cubicBezTo>
                    <a:pt x="1145" y="1062"/>
                    <a:pt x="1176" y="1038"/>
                    <a:pt x="1212" y="1041"/>
                  </a:cubicBezTo>
                  <a:cubicBezTo>
                    <a:pt x="1214" y="1086"/>
                    <a:pt x="1222" y="1147"/>
                    <a:pt x="1221" y="1206"/>
                  </a:cubicBezTo>
                  <a:cubicBezTo>
                    <a:pt x="1298" y="1192"/>
                    <a:pt x="1364" y="1167"/>
                    <a:pt x="1440" y="1152"/>
                  </a:cubicBezTo>
                  <a:cubicBezTo>
                    <a:pt x="1441" y="1152"/>
                    <a:pt x="1442" y="1152"/>
                    <a:pt x="1443" y="1152"/>
                  </a:cubicBezTo>
                  <a:cubicBezTo>
                    <a:pt x="1443" y="995"/>
                    <a:pt x="1443" y="838"/>
                    <a:pt x="1443" y="681"/>
                  </a:cubicBezTo>
                  <a:cubicBezTo>
                    <a:pt x="1450" y="642"/>
                    <a:pt x="1444" y="590"/>
                    <a:pt x="1446" y="546"/>
                  </a:cubicBezTo>
                  <a:cubicBezTo>
                    <a:pt x="1446" y="411"/>
                    <a:pt x="1446" y="276"/>
                    <a:pt x="1446" y="141"/>
                  </a:cubicBezTo>
                  <a:cubicBezTo>
                    <a:pt x="1451" y="129"/>
                    <a:pt x="1451" y="96"/>
                    <a:pt x="1446" y="84"/>
                  </a:cubicBezTo>
                  <a:cubicBezTo>
                    <a:pt x="1442" y="54"/>
                    <a:pt x="1433" y="16"/>
                    <a:pt x="1455" y="0"/>
                  </a:cubicBezTo>
                  <a:cubicBezTo>
                    <a:pt x="1461" y="0"/>
                    <a:pt x="1467" y="0"/>
                    <a:pt x="1473" y="0"/>
                  </a:cubicBezTo>
                  <a:cubicBezTo>
                    <a:pt x="1473" y="19"/>
                    <a:pt x="1473" y="38"/>
                    <a:pt x="1473" y="57"/>
                  </a:cubicBezTo>
                  <a:cubicBezTo>
                    <a:pt x="1473" y="100"/>
                    <a:pt x="1473" y="143"/>
                    <a:pt x="1473" y="186"/>
                  </a:cubicBezTo>
                  <a:cubicBezTo>
                    <a:pt x="1473" y="233"/>
                    <a:pt x="1473" y="280"/>
                    <a:pt x="1473" y="327"/>
                  </a:cubicBezTo>
                  <a:cubicBezTo>
                    <a:pt x="1473" y="376"/>
                    <a:pt x="1473" y="425"/>
                    <a:pt x="1473" y="474"/>
                  </a:cubicBezTo>
                  <a:close/>
                  <a:moveTo>
                    <a:pt x="1173" y="1128"/>
                  </a:moveTo>
                  <a:cubicBezTo>
                    <a:pt x="1173" y="1121"/>
                    <a:pt x="1173" y="1114"/>
                    <a:pt x="1170" y="1110"/>
                  </a:cubicBezTo>
                  <a:cubicBezTo>
                    <a:pt x="1050" y="1155"/>
                    <a:pt x="950" y="1220"/>
                    <a:pt x="837" y="1272"/>
                  </a:cubicBezTo>
                  <a:cubicBezTo>
                    <a:pt x="753" y="1226"/>
                    <a:pt x="671" y="1178"/>
                    <a:pt x="585" y="1134"/>
                  </a:cubicBezTo>
                  <a:cubicBezTo>
                    <a:pt x="459" y="1207"/>
                    <a:pt x="308" y="1255"/>
                    <a:pt x="204" y="1350"/>
                  </a:cubicBezTo>
                  <a:cubicBezTo>
                    <a:pt x="198" y="1453"/>
                    <a:pt x="126" y="1506"/>
                    <a:pt x="111" y="1590"/>
                  </a:cubicBezTo>
                  <a:cubicBezTo>
                    <a:pt x="123" y="1590"/>
                    <a:pt x="135" y="1590"/>
                    <a:pt x="147" y="1590"/>
                  </a:cubicBezTo>
                  <a:cubicBezTo>
                    <a:pt x="160" y="1590"/>
                    <a:pt x="173" y="1590"/>
                    <a:pt x="186" y="1590"/>
                  </a:cubicBezTo>
                  <a:cubicBezTo>
                    <a:pt x="198" y="1588"/>
                    <a:pt x="218" y="1594"/>
                    <a:pt x="225" y="1587"/>
                  </a:cubicBezTo>
                  <a:cubicBezTo>
                    <a:pt x="237" y="1587"/>
                    <a:pt x="249" y="1587"/>
                    <a:pt x="261" y="1587"/>
                  </a:cubicBezTo>
                  <a:cubicBezTo>
                    <a:pt x="274" y="1587"/>
                    <a:pt x="287" y="1587"/>
                    <a:pt x="300" y="1587"/>
                  </a:cubicBezTo>
                  <a:cubicBezTo>
                    <a:pt x="311" y="1585"/>
                    <a:pt x="330" y="1591"/>
                    <a:pt x="336" y="1584"/>
                  </a:cubicBezTo>
                  <a:cubicBezTo>
                    <a:pt x="376" y="1585"/>
                    <a:pt x="408" y="1578"/>
                    <a:pt x="438" y="1569"/>
                  </a:cubicBezTo>
                  <a:cubicBezTo>
                    <a:pt x="506" y="1649"/>
                    <a:pt x="562" y="1741"/>
                    <a:pt x="633" y="1818"/>
                  </a:cubicBezTo>
                  <a:cubicBezTo>
                    <a:pt x="707" y="1756"/>
                    <a:pt x="779" y="1692"/>
                    <a:pt x="873" y="1650"/>
                  </a:cubicBezTo>
                  <a:cubicBezTo>
                    <a:pt x="1144" y="1724"/>
                    <a:pt x="1423" y="1790"/>
                    <a:pt x="1704" y="1854"/>
                  </a:cubicBezTo>
                  <a:cubicBezTo>
                    <a:pt x="1723" y="1817"/>
                    <a:pt x="1735" y="1773"/>
                    <a:pt x="1752" y="1734"/>
                  </a:cubicBezTo>
                  <a:cubicBezTo>
                    <a:pt x="1765" y="1732"/>
                    <a:pt x="1786" y="1738"/>
                    <a:pt x="1794" y="1731"/>
                  </a:cubicBezTo>
                  <a:cubicBezTo>
                    <a:pt x="1811" y="1731"/>
                    <a:pt x="1828" y="1731"/>
                    <a:pt x="1845" y="1731"/>
                  </a:cubicBezTo>
                  <a:cubicBezTo>
                    <a:pt x="1858" y="1731"/>
                    <a:pt x="1871" y="1731"/>
                    <a:pt x="1884" y="1731"/>
                  </a:cubicBezTo>
                  <a:cubicBezTo>
                    <a:pt x="1906" y="1731"/>
                    <a:pt x="1928" y="1731"/>
                    <a:pt x="1950" y="1731"/>
                  </a:cubicBezTo>
                  <a:cubicBezTo>
                    <a:pt x="1970" y="1729"/>
                    <a:pt x="1998" y="1735"/>
                    <a:pt x="2013" y="1728"/>
                  </a:cubicBezTo>
                  <a:cubicBezTo>
                    <a:pt x="2034" y="1728"/>
                    <a:pt x="2055" y="1728"/>
                    <a:pt x="2076" y="1728"/>
                  </a:cubicBezTo>
                  <a:cubicBezTo>
                    <a:pt x="2096" y="1728"/>
                    <a:pt x="2116" y="1728"/>
                    <a:pt x="2136" y="1728"/>
                  </a:cubicBezTo>
                  <a:cubicBezTo>
                    <a:pt x="2176" y="1726"/>
                    <a:pt x="2224" y="1732"/>
                    <a:pt x="2259" y="1725"/>
                  </a:cubicBezTo>
                  <a:cubicBezTo>
                    <a:pt x="2286" y="1722"/>
                    <a:pt x="2315" y="1721"/>
                    <a:pt x="2340" y="1716"/>
                  </a:cubicBezTo>
                  <a:cubicBezTo>
                    <a:pt x="2353" y="1692"/>
                    <a:pt x="2368" y="1670"/>
                    <a:pt x="2370" y="1635"/>
                  </a:cubicBezTo>
                  <a:cubicBezTo>
                    <a:pt x="2491" y="1576"/>
                    <a:pt x="2614" y="1519"/>
                    <a:pt x="2727" y="1452"/>
                  </a:cubicBezTo>
                  <a:cubicBezTo>
                    <a:pt x="2702" y="1417"/>
                    <a:pt x="2691" y="1367"/>
                    <a:pt x="2670" y="1311"/>
                  </a:cubicBezTo>
                  <a:cubicBezTo>
                    <a:pt x="2657" y="1276"/>
                    <a:pt x="2630" y="1195"/>
                    <a:pt x="2595" y="1188"/>
                  </a:cubicBezTo>
                  <a:cubicBezTo>
                    <a:pt x="2572" y="1183"/>
                    <a:pt x="2531" y="1198"/>
                    <a:pt x="2499" y="1206"/>
                  </a:cubicBezTo>
                  <a:cubicBezTo>
                    <a:pt x="2433" y="1224"/>
                    <a:pt x="2387" y="1241"/>
                    <a:pt x="2328" y="1263"/>
                  </a:cubicBezTo>
                  <a:cubicBezTo>
                    <a:pt x="2301" y="1273"/>
                    <a:pt x="2268" y="1295"/>
                    <a:pt x="2247" y="1296"/>
                  </a:cubicBezTo>
                  <a:cubicBezTo>
                    <a:pt x="2234" y="1297"/>
                    <a:pt x="2207" y="1287"/>
                    <a:pt x="2187" y="1281"/>
                  </a:cubicBezTo>
                  <a:cubicBezTo>
                    <a:pt x="2080" y="1252"/>
                    <a:pt x="1990" y="1233"/>
                    <a:pt x="1884" y="1209"/>
                  </a:cubicBezTo>
                  <a:cubicBezTo>
                    <a:pt x="1846" y="1201"/>
                    <a:pt x="1788" y="1177"/>
                    <a:pt x="1758" y="1182"/>
                  </a:cubicBezTo>
                  <a:cubicBezTo>
                    <a:pt x="1738" y="1185"/>
                    <a:pt x="1705" y="1215"/>
                    <a:pt x="1686" y="1230"/>
                  </a:cubicBezTo>
                  <a:cubicBezTo>
                    <a:pt x="1660" y="1251"/>
                    <a:pt x="1639" y="1276"/>
                    <a:pt x="1617" y="1284"/>
                  </a:cubicBezTo>
                  <a:cubicBezTo>
                    <a:pt x="1611" y="1242"/>
                    <a:pt x="1599" y="1206"/>
                    <a:pt x="1578" y="1179"/>
                  </a:cubicBezTo>
                  <a:cubicBezTo>
                    <a:pt x="1436" y="1193"/>
                    <a:pt x="1331" y="1244"/>
                    <a:pt x="1203" y="1272"/>
                  </a:cubicBezTo>
                  <a:cubicBezTo>
                    <a:pt x="1193" y="1269"/>
                    <a:pt x="1169" y="1280"/>
                    <a:pt x="1173" y="1263"/>
                  </a:cubicBezTo>
                  <a:cubicBezTo>
                    <a:pt x="1173" y="1253"/>
                    <a:pt x="1173" y="1243"/>
                    <a:pt x="1173" y="1233"/>
                  </a:cubicBezTo>
                  <a:cubicBezTo>
                    <a:pt x="1178" y="1205"/>
                    <a:pt x="1178" y="1156"/>
                    <a:pt x="1173" y="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7" name="Freeform 569"/>
            <p:cNvSpPr/>
            <p:nvPr/>
          </p:nvSpPr>
          <p:spPr bwMode="auto">
            <a:xfrm>
              <a:off x="15033626" y="-3587750"/>
              <a:ext cx="22225" cy="1406525"/>
            </a:xfrm>
            <a:custGeom>
              <a:avLst/>
              <a:gdLst>
                <a:gd name="T0" fmla="*/ 4 w 7"/>
                <a:gd name="T1" fmla="*/ 471 h 471"/>
                <a:gd name="T2" fmla="*/ 7 w 7"/>
                <a:gd name="T3" fmla="*/ 0 h 471"/>
                <a:gd name="T4" fmla="*/ 7 w 7"/>
                <a:gd name="T5" fmla="*/ 471 h 471"/>
                <a:gd name="T6" fmla="*/ 4 w 7"/>
                <a:gd name="T7" fmla="*/ 47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71">
                  <a:moveTo>
                    <a:pt x="4" y="471"/>
                  </a:moveTo>
                  <a:cubicBezTo>
                    <a:pt x="6" y="315"/>
                    <a:pt x="0" y="151"/>
                    <a:pt x="7" y="0"/>
                  </a:cubicBezTo>
                  <a:cubicBezTo>
                    <a:pt x="7" y="157"/>
                    <a:pt x="7" y="314"/>
                    <a:pt x="7" y="471"/>
                  </a:cubicBezTo>
                  <a:cubicBezTo>
                    <a:pt x="6" y="471"/>
                    <a:pt x="5" y="471"/>
                    <a:pt x="4" y="471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8" name="Freeform 571"/>
            <p:cNvSpPr/>
            <p:nvPr/>
          </p:nvSpPr>
          <p:spPr bwMode="auto">
            <a:xfrm>
              <a:off x="14212888" y="-2262188"/>
              <a:ext cx="15875" cy="260350"/>
            </a:xfrm>
            <a:custGeom>
              <a:avLst/>
              <a:gdLst>
                <a:gd name="T0" fmla="*/ 0 w 5"/>
                <a:gd name="T1" fmla="*/ 87 h 87"/>
                <a:gd name="T2" fmla="*/ 0 w 5"/>
                <a:gd name="T3" fmla="*/ 0 h 87"/>
                <a:gd name="T4" fmla="*/ 0 w 5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7">
                  <a:moveTo>
                    <a:pt x="0" y="87"/>
                  </a:moveTo>
                  <a:cubicBezTo>
                    <a:pt x="0" y="58"/>
                    <a:pt x="0" y="29"/>
                    <a:pt x="0" y="0"/>
                  </a:cubicBezTo>
                  <a:cubicBezTo>
                    <a:pt x="5" y="22"/>
                    <a:pt x="5" y="65"/>
                    <a:pt x="0" y="87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9" name="Freeform 572"/>
            <p:cNvSpPr/>
            <p:nvPr/>
          </p:nvSpPr>
          <p:spPr bwMode="auto">
            <a:xfrm>
              <a:off x="14192251" y="-1957388"/>
              <a:ext cx="33338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87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0" name="Freeform 573"/>
            <p:cNvSpPr>
              <a:spLocks noEditPoints="1"/>
            </p:cNvSpPr>
            <p:nvPr/>
          </p:nvSpPr>
          <p:spPr bwMode="auto">
            <a:xfrm>
              <a:off x="11079163" y="-2306638"/>
              <a:ext cx="7808913" cy="2222500"/>
            </a:xfrm>
            <a:custGeom>
              <a:avLst/>
              <a:gdLst>
                <a:gd name="T0" fmla="*/ 1062 w 2616"/>
                <a:gd name="T1" fmla="*/ 153 h 744"/>
                <a:gd name="T2" fmla="*/ 1092 w 2616"/>
                <a:gd name="T3" fmla="*/ 162 h 744"/>
                <a:gd name="T4" fmla="*/ 1506 w 2616"/>
                <a:gd name="T5" fmla="*/ 174 h 744"/>
                <a:gd name="T6" fmla="*/ 1647 w 2616"/>
                <a:gd name="T7" fmla="*/ 72 h 744"/>
                <a:gd name="T8" fmla="*/ 2076 w 2616"/>
                <a:gd name="T9" fmla="*/ 171 h 744"/>
                <a:gd name="T10" fmla="*/ 2217 w 2616"/>
                <a:gd name="T11" fmla="*/ 153 h 744"/>
                <a:gd name="T12" fmla="*/ 2484 w 2616"/>
                <a:gd name="T13" fmla="*/ 78 h 744"/>
                <a:gd name="T14" fmla="*/ 2616 w 2616"/>
                <a:gd name="T15" fmla="*/ 342 h 744"/>
                <a:gd name="T16" fmla="*/ 2229 w 2616"/>
                <a:gd name="T17" fmla="*/ 606 h 744"/>
                <a:gd name="T18" fmla="*/ 2025 w 2616"/>
                <a:gd name="T19" fmla="*/ 615 h 744"/>
                <a:gd name="T20" fmla="*/ 1902 w 2616"/>
                <a:gd name="T21" fmla="*/ 618 h 744"/>
                <a:gd name="T22" fmla="*/ 1773 w 2616"/>
                <a:gd name="T23" fmla="*/ 618 h 744"/>
                <a:gd name="T24" fmla="*/ 1683 w 2616"/>
                <a:gd name="T25" fmla="*/ 621 h 744"/>
                <a:gd name="T26" fmla="*/ 1593 w 2616"/>
                <a:gd name="T27" fmla="*/ 744 h 744"/>
                <a:gd name="T28" fmla="*/ 522 w 2616"/>
                <a:gd name="T29" fmla="*/ 708 h 744"/>
                <a:gd name="T30" fmla="*/ 225 w 2616"/>
                <a:gd name="T31" fmla="*/ 474 h 744"/>
                <a:gd name="T32" fmla="*/ 150 w 2616"/>
                <a:gd name="T33" fmla="*/ 477 h 744"/>
                <a:gd name="T34" fmla="*/ 75 w 2616"/>
                <a:gd name="T35" fmla="*/ 477 h 744"/>
                <a:gd name="T36" fmla="*/ 0 w 2616"/>
                <a:gd name="T37" fmla="*/ 480 h 744"/>
                <a:gd name="T38" fmla="*/ 474 w 2616"/>
                <a:gd name="T39" fmla="*/ 24 h 744"/>
                <a:gd name="T40" fmla="*/ 1059 w 2616"/>
                <a:gd name="T41" fmla="*/ 0 h 744"/>
                <a:gd name="T42" fmla="*/ 1062 w 2616"/>
                <a:gd name="T43" fmla="*/ 123 h 744"/>
                <a:gd name="T44" fmla="*/ 807 w 2616"/>
                <a:gd name="T45" fmla="*/ 135 h 744"/>
                <a:gd name="T46" fmla="*/ 660 w 2616"/>
                <a:gd name="T47" fmla="*/ 144 h 744"/>
                <a:gd name="T48" fmla="*/ 288 w 2616"/>
                <a:gd name="T49" fmla="*/ 132 h 744"/>
                <a:gd name="T50" fmla="*/ 99 w 2616"/>
                <a:gd name="T51" fmla="*/ 309 h 744"/>
                <a:gd name="T52" fmla="*/ 21 w 2616"/>
                <a:gd name="T53" fmla="*/ 462 h 744"/>
                <a:gd name="T54" fmla="*/ 318 w 2616"/>
                <a:gd name="T55" fmla="*/ 441 h 744"/>
                <a:gd name="T56" fmla="*/ 522 w 2616"/>
                <a:gd name="T57" fmla="*/ 687 h 744"/>
                <a:gd name="T58" fmla="*/ 1590 w 2616"/>
                <a:gd name="T59" fmla="*/ 720 h 744"/>
                <a:gd name="T60" fmla="*/ 1689 w 2616"/>
                <a:gd name="T61" fmla="*/ 606 h 744"/>
                <a:gd name="T62" fmla="*/ 1824 w 2616"/>
                <a:gd name="T63" fmla="*/ 606 h 744"/>
                <a:gd name="T64" fmla="*/ 1962 w 2616"/>
                <a:gd name="T65" fmla="*/ 603 h 744"/>
                <a:gd name="T66" fmla="*/ 2130 w 2616"/>
                <a:gd name="T67" fmla="*/ 603 h 744"/>
                <a:gd name="T68" fmla="*/ 2244 w 2616"/>
                <a:gd name="T69" fmla="*/ 522 h 744"/>
                <a:gd name="T70" fmla="*/ 2475 w 2616"/>
                <a:gd name="T71" fmla="*/ 93 h 744"/>
                <a:gd name="T72" fmla="*/ 2130 w 2616"/>
                <a:gd name="T73" fmla="*/ 198 h 744"/>
                <a:gd name="T74" fmla="*/ 1764 w 2616"/>
                <a:gd name="T75" fmla="*/ 117 h 744"/>
                <a:gd name="T76" fmla="*/ 1569 w 2616"/>
                <a:gd name="T77" fmla="*/ 138 h 744"/>
                <a:gd name="T78" fmla="*/ 1461 w 2616"/>
                <a:gd name="T79" fmla="*/ 84 h 744"/>
                <a:gd name="T80" fmla="*/ 1047 w 2616"/>
                <a:gd name="T81" fmla="*/ 180 h 744"/>
                <a:gd name="T82" fmla="*/ 1050 w 2616"/>
                <a:gd name="T83" fmla="*/ 117 h 744"/>
                <a:gd name="T84" fmla="*/ 1050 w 2616"/>
                <a:gd name="T85" fmla="*/ 15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16" h="744">
                  <a:moveTo>
                    <a:pt x="1062" y="123"/>
                  </a:moveTo>
                  <a:cubicBezTo>
                    <a:pt x="1062" y="133"/>
                    <a:pt x="1062" y="143"/>
                    <a:pt x="1062" y="153"/>
                  </a:cubicBezTo>
                  <a:cubicBezTo>
                    <a:pt x="1058" y="154"/>
                    <a:pt x="1060" y="161"/>
                    <a:pt x="1059" y="165"/>
                  </a:cubicBezTo>
                  <a:cubicBezTo>
                    <a:pt x="1069" y="163"/>
                    <a:pt x="1087" y="169"/>
                    <a:pt x="1092" y="162"/>
                  </a:cubicBezTo>
                  <a:cubicBezTo>
                    <a:pt x="1220" y="134"/>
                    <a:pt x="1325" y="83"/>
                    <a:pt x="1467" y="69"/>
                  </a:cubicBezTo>
                  <a:cubicBezTo>
                    <a:pt x="1488" y="96"/>
                    <a:pt x="1500" y="132"/>
                    <a:pt x="1506" y="174"/>
                  </a:cubicBezTo>
                  <a:cubicBezTo>
                    <a:pt x="1528" y="166"/>
                    <a:pt x="1549" y="141"/>
                    <a:pt x="1575" y="120"/>
                  </a:cubicBezTo>
                  <a:cubicBezTo>
                    <a:pt x="1594" y="105"/>
                    <a:pt x="1627" y="75"/>
                    <a:pt x="1647" y="72"/>
                  </a:cubicBezTo>
                  <a:cubicBezTo>
                    <a:pt x="1677" y="67"/>
                    <a:pt x="1735" y="91"/>
                    <a:pt x="1773" y="99"/>
                  </a:cubicBezTo>
                  <a:cubicBezTo>
                    <a:pt x="1879" y="123"/>
                    <a:pt x="1969" y="142"/>
                    <a:pt x="2076" y="171"/>
                  </a:cubicBezTo>
                  <a:cubicBezTo>
                    <a:pt x="2096" y="177"/>
                    <a:pt x="2123" y="187"/>
                    <a:pt x="2136" y="186"/>
                  </a:cubicBezTo>
                  <a:cubicBezTo>
                    <a:pt x="2157" y="185"/>
                    <a:pt x="2190" y="163"/>
                    <a:pt x="2217" y="153"/>
                  </a:cubicBezTo>
                  <a:cubicBezTo>
                    <a:pt x="2276" y="131"/>
                    <a:pt x="2322" y="114"/>
                    <a:pt x="2388" y="96"/>
                  </a:cubicBezTo>
                  <a:cubicBezTo>
                    <a:pt x="2420" y="88"/>
                    <a:pt x="2461" y="73"/>
                    <a:pt x="2484" y="78"/>
                  </a:cubicBezTo>
                  <a:cubicBezTo>
                    <a:pt x="2519" y="85"/>
                    <a:pt x="2546" y="166"/>
                    <a:pt x="2559" y="201"/>
                  </a:cubicBezTo>
                  <a:cubicBezTo>
                    <a:pt x="2580" y="257"/>
                    <a:pt x="2591" y="307"/>
                    <a:pt x="2616" y="342"/>
                  </a:cubicBezTo>
                  <a:cubicBezTo>
                    <a:pt x="2503" y="409"/>
                    <a:pt x="2380" y="466"/>
                    <a:pt x="2259" y="525"/>
                  </a:cubicBezTo>
                  <a:cubicBezTo>
                    <a:pt x="2257" y="560"/>
                    <a:pt x="2242" y="582"/>
                    <a:pt x="2229" y="606"/>
                  </a:cubicBezTo>
                  <a:cubicBezTo>
                    <a:pt x="2204" y="611"/>
                    <a:pt x="2175" y="612"/>
                    <a:pt x="2148" y="615"/>
                  </a:cubicBezTo>
                  <a:cubicBezTo>
                    <a:pt x="2107" y="615"/>
                    <a:pt x="2066" y="615"/>
                    <a:pt x="2025" y="615"/>
                  </a:cubicBezTo>
                  <a:cubicBezTo>
                    <a:pt x="2006" y="617"/>
                    <a:pt x="1979" y="611"/>
                    <a:pt x="1965" y="618"/>
                  </a:cubicBezTo>
                  <a:cubicBezTo>
                    <a:pt x="1944" y="618"/>
                    <a:pt x="1923" y="618"/>
                    <a:pt x="1902" y="618"/>
                  </a:cubicBezTo>
                  <a:cubicBezTo>
                    <a:pt x="1881" y="618"/>
                    <a:pt x="1860" y="618"/>
                    <a:pt x="1839" y="618"/>
                  </a:cubicBezTo>
                  <a:cubicBezTo>
                    <a:pt x="1817" y="618"/>
                    <a:pt x="1795" y="618"/>
                    <a:pt x="1773" y="618"/>
                  </a:cubicBezTo>
                  <a:cubicBezTo>
                    <a:pt x="1761" y="620"/>
                    <a:pt x="1741" y="614"/>
                    <a:pt x="1734" y="621"/>
                  </a:cubicBezTo>
                  <a:cubicBezTo>
                    <a:pt x="1717" y="621"/>
                    <a:pt x="1700" y="621"/>
                    <a:pt x="1683" y="621"/>
                  </a:cubicBezTo>
                  <a:cubicBezTo>
                    <a:pt x="1670" y="623"/>
                    <a:pt x="1649" y="617"/>
                    <a:pt x="1641" y="624"/>
                  </a:cubicBezTo>
                  <a:cubicBezTo>
                    <a:pt x="1624" y="663"/>
                    <a:pt x="1612" y="707"/>
                    <a:pt x="1593" y="744"/>
                  </a:cubicBezTo>
                  <a:cubicBezTo>
                    <a:pt x="1312" y="680"/>
                    <a:pt x="1033" y="614"/>
                    <a:pt x="762" y="540"/>
                  </a:cubicBezTo>
                  <a:cubicBezTo>
                    <a:pt x="668" y="582"/>
                    <a:pt x="596" y="646"/>
                    <a:pt x="522" y="708"/>
                  </a:cubicBezTo>
                  <a:cubicBezTo>
                    <a:pt x="451" y="631"/>
                    <a:pt x="395" y="539"/>
                    <a:pt x="327" y="459"/>
                  </a:cubicBezTo>
                  <a:cubicBezTo>
                    <a:pt x="297" y="468"/>
                    <a:pt x="265" y="475"/>
                    <a:pt x="225" y="474"/>
                  </a:cubicBezTo>
                  <a:cubicBezTo>
                    <a:pt x="213" y="474"/>
                    <a:pt x="201" y="474"/>
                    <a:pt x="189" y="474"/>
                  </a:cubicBezTo>
                  <a:cubicBezTo>
                    <a:pt x="177" y="476"/>
                    <a:pt x="157" y="470"/>
                    <a:pt x="150" y="477"/>
                  </a:cubicBezTo>
                  <a:cubicBezTo>
                    <a:pt x="138" y="477"/>
                    <a:pt x="126" y="477"/>
                    <a:pt x="114" y="477"/>
                  </a:cubicBezTo>
                  <a:cubicBezTo>
                    <a:pt x="101" y="477"/>
                    <a:pt x="88" y="477"/>
                    <a:pt x="75" y="477"/>
                  </a:cubicBezTo>
                  <a:cubicBezTo>
                    <a:pt x="62" y="477"/>
                    <a:pt x="49" y="477"/>
                    <a:pt x="36" y="477"/>
                  </a:cubicBezTo>
                  <a:cubicBezTo>
                    <a:pt x="25" y="479"/>
                    <a:pt x="6" y="473"/>
                    <a:pt x="0" y="480"/>
                  </a:cubicBezTo>
                  <a:cubicBezTo>
                    <a:pt x="15" y="396"/>
                    <a:pt x="87" y="343"/>
                    <a:pt x="93" y="240"/>
                  </a:cubicBezTo>
                  <a:cubicBezTo>
                    <a:pt x="197" y="145"/>
                    <a:pt x="348" y="97"/>
                    <a:pt x="474" y="24"/>
                  </a:cubicBezTo>
                  <a:cubicBezTo>
                    <a:pt x="560" y="68"/>
                    <a:pt x="642" y="116"/>
                    <a:pt x="726" y="162"/>
                  </a:cubicBezTo>
                  <a:cubicBezTo>
                    <a:pt x="839" y="110"/>
                    <a:pt x="939" y="45"/>
                    <a:pt x="1059" y="0"/>
                  </a:cubicBezTo>
                  <a:cubicBezTo>
                    <a:pt x="1062" y="4"/>
                    <a:pt x="1062" y="11"/>
                    <a:pt x="1062" y="18"/>
                  </a:cubicBezTo>
                  <a:cubicBezTo>
                    <a:pt x="1062" y="53"/>
                    <a:pt x="1062" y="88"/>
                    <a:pt x="1062" y="123"/>
                  </a:cubicBezTo>
                  <a:close/>
                  <a:moveTo>
                    <a:pt x="1050" y="15"/>
                  </a:moveTo>
                  <a:cubicBezTo>
                    <a:pt x="969" y="52"/>
                    <a:pt x="886" y="93"/>
                    <a:pt x="807" y="135"/>
                  </a:cubicBezTo>
                  <a:cubicBezTo>
                    <a:pt x="781" y="149"/>
                    <a:pt x="750" y="175"/>
                    <a:pt x="726" y="174"/>
                  </a:cubicBezTo>
                  <a:cubicBezTo>
                    <a:pt x="709" y="174"/>
                    <a:pt x="679" y="155"/>
                    <a:pt x="660" y="144"/>
                  </a:cubicBezTo>
                  <a:cubicBezTo>
                    <a:pt x="592" y="106"/>
                    <a:pt x="541" y="71"/>
                    <a:pt x="477" y="36"/>
                  </a:cubicBezTo>
                  <a:cubicBezTo>
                    <a:pt x="419" y="71"/>
                    <a:pt x="356" y="99"/>
                    <a:pt x="288" y="132"/>
                  </a:cubicBezTo>
                  <a:cubicBezTo>
                    <a:pt x="235" y="157"/>
                    <a:pt x="140" y="195"/>
                    <a:pt x="117" y="249"/>
                  </a:cubicBezTo>
                  <a:cubicBezTo>
                    <a:pt x="108" y="269"/>
                    <a:pt x="108" y="289"/>
                    <a:pt x="99" y="309"/>
                  </a:cubicBezTo>
                  <a:cubicBezTo>
                    <a:pt x="83" y="346"/>
                    <a:pt x="61" y="382"/>
                    <a:pt x="42" y="414"/>
                  </a:cubicBezTo>
                  <a:cubicBezTo>
                    <a:pt x="32" y="430"/>
                    <a:pt x="18" y="450"/>
                    <a:pt x="21" y="462"/>
                  </a:cubicBezTo>
                  <a:cubicBezTo>
                    <a:pt x="99" y="461"/>
                    <a:pt x="184" y="467"/>
                    <a:pt x="246" y="450"/>
                  </a:cubicBezTo>
                  <a:cubicBezTo>
                    <a:pt x="268" y="445"/>
                    <a:pt x="311" y="461"/>
                    <a:pt x="318" y="441"/>
                  </a:cubicBezTo>
                  <a:cubicBezTo>
                    <a:pt x="340" y="446"/>
                    <a:pt x="361" y="477"/>
                    <a:pt x="378" y="498"/>
                  </a:cubicBezTo>
                  <a:cubicBezTo>
                    <a:pt x="429" y="562"/>
                    <a:pt x="477" y="629"/>
                    <a:pt x="522" y="687"/>
                  </a:cubicBezTo>
                  <a:cubicBezTo>
                    <a:pt x="598" y="632"/>
                    <a:pt x="667" y="570"/>
                    <a:pt x="756" y="528"/>
                  </a:cubicBezTo>
                  <a:cubicBezTo>
                    <a:pt x="1042" y="584"/>
                    <a:pt x="1318" y="650"/>
                    <a:pt x="1590" y="720"/>
                  </a:cubicBezTo>
                  <a:cubicBezTo>
                    <a:pt x="1596" y="677"/>
                    <a:pt x="1606" y="638"/>
                    <a:pt x="1623" y="606"/>
                  </a:cubicBezTo>
                  <a:cubicBezTo>
                    <a:pt x="1645" y="606"/>
                    <a:pt x="1667" y="606"/>
                    <a:pt x="1689" y="606"/>
                  </a:cubicBezTo>
                  <a:cubicBezTo>
                    <a:pt x="1711" y="606"/>
                    <a:pt x="1733" y="606"/>
                    <a:pt x="1755" y="606"/>
                  </a:cubicBezTo>
                  <a:cubicBezTo>
                    <a:pt x="1778" y="606"/>
                    <a:pt x="1801" y="606"/>
                    <a:pt x="1824" y="606"/>
                  </a:cubicBezTo>
                  <a:cubicBezTo>
                    <a:pt x="1846" y="604"/>
                    <a:pt x="1876" y="610"/>
                    <a:pt x="1893" y="603"/>
                  </a:cubicBezTo>
                  <a:cubicBezTo>
                    <a:pt x="1916" y="603"/>
                    <a:pt x="1939" y="603"/>
                    <a:pt x="1962" y="603"/>
                  </a:cubicBezTo>
                  <a:cubicBezTo>
                    <a:pt x="1990" y="603"/>
                    <a:pt x="2018" y="603"/>
                    <a:pt x="2046" y="603"/>
                  </a:cubicBezTo>
                  <a:cubicBezTo>
                    <a:pt x="2074" y="603"/>
                    <a:pt x="2102" y="603"/>
                    <a:pt x="2130" y="603"/>
                  </a:cubicBezTo>
                  <a:cubicBezTo>
                    <a:pt x="2158" y="601"/>
                    <a:pt x="2194" y="607"/>
                    <a:pt x="2217" y="600"/>
                  </a:cubicBezTo>
                  <a:cubicBezTo>
                    <a:pt x="2226" y="574"/>
                    <a:pt x="2234" y="547"/>
                    <a:pt x="2244" y="522"/>
                  </a:cubicBezTo>
                  <a:cubicBezTo>
                    <a:pt x="2358" y="457"/>
                    <a:pt x="2470" y="390"/>
                    <a:pt x="2595" y="336"/>
                  </a:cubicBezTo>
                  <a:cubicBezTo>
                    <a:pt x="2553" y="257"/>
                    <a:pt x="2532" y="157"/>
                    <a:pt x="2475" y="93"/>
                  </a:cubicBezTo>
                  <a:cubicBezTo>
                    <a:pt x="2416" y="112"/>
                    <a:pt x="2365" y="133"/>
                    <a:pt x="2310" y="153"/>
                  </a:cubicBezTo>
                  <a:cubicBezTo>
                    <a:pt x="2258" y="171"/>
                    <a:pt x="2195" y="199"/>
                    <a:pt x="2130" y="198"/>
                  </a:cubicBezTo>
                  <a:cubicBezTo>
                    <a:pt x="2053" y="197"/>
                    <a:pt x="1964" y="167"/>
                    <a:pt x="1884" y="147"/>
                  </a:cubicBezTo>
                  <a:cubicBezTo>
                    <a:pt x="1850" y="139"/>
                    <a:pt x="1806" y="127"/>
                    <a:pt x="1764" y="117"/>
                  </a:cubicBezTo>
                  <a:cubicBezTo>
                    <a:pt x="1724" y="107"/>
                    <a:pt x="1675" y="84"/>
                    <a:pt x="1644" y="87"/>
                  </a:cubicBezTo>
                  <a:cubicBezTo>
                    <a:pt x="1617" y="89"/>
                    <a:pt x="1589" y="121"/>
                    <a:pt x="1569" y="138"/>
                  </a:cubicBezTo>
                  <a:cubicBezTo>
                    <a:pt x="1544" y="160"/>
                    <a:pt x="1518" y="177"/>
                    <a:pt x="1500" y="198"/>
                  </a:cubicBezTo>
                  <a:cubicBezTo>
                    <a:pt x="1481" y="166"/>
                    <a:pt x="1474" y="122"/>
                    <a:pt x="1461" y="84"/>
                  </a:cubicBezTo>
                  <a:cubicBezTo>
                    <a:pt x="1344" y="117"/>
                    <a:pt x="1242" y="165"/>
                    <a:pt x="1107" y="180"/>
                  </a:cubicBezTo>
                  <a:cubicBezTo>
                    <a:pt x="1087" y="180"/>
                    <a:pt x="1067" y="180"/>
                    <a:pt x="1047" y="180"/>
                  </a:cubicBezTo>
                  <a:cubicBezTo>
                    <a:pt x="1047" y="170"/>
                    <a:pt x="1047" y="160"/>
                    <a:pt x="1047" y="150"/>
                  </a:cubicBezTo>
                  <a:cubicBezTo>
                    <a:pt x="1054" y="145"/>
                    <a:pt x="1048" y="127"/>
                    <a:pt x="1050" y="117"/>
                  </a:cubicBezTo>
                  <a:cubicBezTo>
                    <a:pt x="1050" y="112"/>
                    <a:pt x="1050" y="107"/>
                    <a:pt x="1050" y="102"/>
                  </a:cubicBezTo>
                  <a:cubicBezTo>
                    <a:pt x="1055" y="80"/>
                    <a:pt x="1055" y="37"/>
                    <a:pt x="1050" y="15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1" name="Freeform 574"/>
            <p:cNvSpPr/>
            <p:nvPr/>
          </p:nvSpPr>
          <p:spPr bwMode="auto">
            <a:xfrm>
              <a:off x="14236701" y="-1849438"/>
              <a:ext cx="101600" cy="50800"/>
            </a:xfrm>
            <a:custGeom>
              <a:avLst/>
              <a:gdLst>
                <a:gd name="T0" fmla="*/ 4 w 34"/>
                <a:gd name="T1" fmla="*/ 0 h 17"/>
                <a:gd name="T2" fmla="*/ 34 w 34"/>
                <a:gd name="T3" fmla="*/ 9 h 17"/>
                <a:gd name="T4" fmla="*/ 1 w 34"/>
                <a:gd name="T5" fmla="*/ 12 h 17"/>
                <a:gd name="T6" fmla="*/ 4 w 3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7">
                  <a:moveTo>
                    <a:pt x="4" y="0"/>
                  </a:moveTo>
                  <a:cubicBezTo>
                    <a:pt x="0" y="17"/>
                    <a:pt x="24" y="6"/>
                    <a:pt x="34" y="9"/>
                  </a:cubicBezTo>
                  <a:cubicBezTo>
                    <a:pt x="29" y="16"/>
                    <a:pt x="11" y="10"/>
                    <a:pt x="1" y="12"/>
                  </a:cubicBezTo>
                  <a:cubicBezTo>
                    <a:pt x="2" y="8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2" name="Freeform 575"/>
            <p:cNvSpPr/>
            <p:nvPr/>
          </p:nvSpPr>
          <p:spPr bwMode="auto">
            <a:xfrm>
              <a:off x="12896851" y="-1706563"/>
              <a:ext cx="304800" cy="242888"/>
            </a:xfrm>
            <a:custGeom>
              <a:avLst/>
              <a:gdLst>
                <a:gd name="T0" fmla="*/ 24 w 102"/>
                <a:gd name="T1" fmla="*/ 18 h 81"/>
                <a:gd name="T2" fmla="*/ 30 w 102"/>
                <a:gd name="T3" fmla="*/ 0 h 81"/>
                <a:gd name="T4" fmla="*/ 102 w 102"/>
                <a:gd name="T5" fmla="*/ 21 h 81"/>
                <a:gd name="T6" fmla="*/ 9 w 102"/>
                <a:gd name="T7" fmla="*/ 81 h 81"/>
                <a:gd name="T8" fmla="*/ 0 w 102"/>
                <a:gd name="T9" fmla="*/ 78 h 81"/>
                <a:gd name="T10" fmla="*/ 12 w 102"/>
                <a:gd name="T11" fmla="*/ 42 h 81"/>
                <a:gd name="T12" fmla="*/ 51 w 102"/>
                <a:gd name="T13" fmla="*/ 30 h 81"/>
                <a:gd name="T14" fmla="*/ 24 w 102"/>
                <a:gd name="T15" fmla="*/ 1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24" y="18"/>
                  </a:moveTo>
                  <a:cubicBezTo>
                    <a:pt x="23" y="9"/>
                    <a:pt x="31" y="9"/>
                    <a:pt x="30" y="0"/>
                  </a:cubicBezTo>
                  <a:cubicBezTo>
                    <a:pt x="54" y="7"/>
                    <a:pt x="90" y="2"/>
                    <a:pt x="102" y="21"/>
                  </a:cubicBezTo>
                  <a:cubicBezTo>
                    <a:pt x="86" y="56"/>
                    <a:pt x="50" y="71"/>
                    <a:pt x="9" y="81"/>
                  </a:cubicBezTo>
                  <a:cubicBezTo>
                    <a:pt x="5" y="81"/>
                    <a:pt x="1" y="81"/>
                    <a:pt x="0" y="78"/>
                  </a:cubicBezTo>
                  <a:cubicBezTo>
                    <a:pt x="11" y="73"/>
                    <a:pt x="6" y="52"/>
                    <a:pt x="12" y="42"/>
                  </a:cubicBezTo>
                  <a:cubicBezTo>
                    <a:pt x="27" y="40"/>
                    <a:pt x="40" y="36"/>
                    <a:pt x="51" y="30"/>
                  </a:cubicBezTo>
                  <a:cubicBezTo>
                    <a:pt x="63" y="17"/>
                    <a:pt x="36" y="17"/>
                    <a:pt x="2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3" name="Freeform 576"/>
            <p:cNvSpPr/>
            <p:nvPr/>
          </p:nvSpPr>
          <p:spPr bwMode="auto">
            <a:xfrm>
              <a:off x="11784013" y="-1682750"/>
              <a:ext cx="936625" cy="442913"/>
            </a:xfrm>
            <a:custGeom>
              <a:avLst/>
              <a:gdLst>
                <a:gd name="T0" fmla="*/ 148 w 314"/>
                <a:gd name="T1" fmla="*/ 1 h 148"/>
                <a:gd name="T2" fmla="*/ 181 w 314"/>
                <a:gd name="T3" fmla="*/ 19 h 148"/>
                <a:gd name="T4" fmla="*/ 178 w 314"/>
                <a:gd name="T5" fmla="*/ 55 h 148"/>
                <a:gd name="T6" fmla="*/ 154 w 314"/>
                <a:gd name="T7" fmla="*/ 25 h 148"/>
                <a:gd name="T8" fmla="*/ 85 w 314"/>
                <a:gd name="T9" fmla="*/ 118 h 148"/>
                <a:gd name="T10" fmla="*/ 133 w 314"/>
                <a:gd name="T11" fmla="*/ 118 h 148"/>
                <a:gd name="T12" fmla="*/ 241 w 314"/>
                <a:gd name="T13" fmla="*/ 58 h 148"/>
                <a:gd name="T14" fmla="*/ 226 w 314"/>
                <a:gd name="T15" fmla="*/ 19 h 148"/>
                <a:gd name="T16" fmla="*/ 136 w 314"/>
                <a:gd name="T17" fmla="*/ 148 h 148"/>
                <a:gd name="T18" fmla="*/ 97 w 314"/>
                <a:gd name="T19" fmla="*/ 148 h 148"/>
                <a:gd name="T20" fmla="*/ 118 w 314"/>
                <a:gd name="T21" fmla="*/ 1 h 148"/>
                <a:gd name="T22" fmla="*/ 148 w 314"/>
                <a:gd name="T23" fmla="*/ 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4" h="148">
                  <a:moveTo>
                    <a:pt x="148" y="1"/>
                  </a:moveTo>
                  <a:cubicBezTo>
                    <a:pt x="164" y="2"/>
                    <a:pt x="172" y="11"/>
                    <a:pt x="181" y="19"/>
                  </a:cubicBezTo>
                  <a:cubicBezTo>
                    <a:pt x="180" y="31"/>
                    <a:pt x="184" y="48"/>
                    <a:pt x="178" y="55"/>
                  </a:cubicBezTo>
                  <a:cubicBezTo>
                    <a:pt x="164" y="51"/>
                    <a:pt x="168" y="29"/>
                    <a:pt x="154" y="25"/>
                  </a:cubicBezTo>
                  <a:cubicBezTo>
                    <a:pt x="96" y="17"/>
                    <a:pt x="40" y="80"/>
                    <a:pt x="85" y="118"/>
                  </a:cubicBezTo>
                  <a:cubicBezTo>
                    <a:pt x="94" y="123"/>
                    <a:pt x="124" y="123"/>
                    <a:pt x="133" y="118"/>
                  </a:cubicBezTo>
                  <a:cubicBezTo>
                    <a:pt x="176" y="117"/>
                    <a:pt x="239" y="94"/>
                    <a:pt x="241" y="58"/>
                  </a:cubicBezTo>
                  <a:cubicBezTo>
                    <a:pt x="242" y="40"/>
                    <a:pt x="226" y="34"/>
                    <a:pt x="226" y="19"/>
                  </a:cubicBezTo>
                  <a:cubicBezTo>
                    <a:pt x="314" y="67"/>
                    <a:pt x="201" y="148"/>
                    <a:pt x="136" y="148"/>
                  </a:cubicBezTo>
                  <a:cubicBezTo>
                    <a:pt x="123" y="148"/>
                    <a:pt x="110" y="148"/>
                    <a:pt x="97" y="148"/>
                  </a:cubicBezTo>
                  <a:cubicBezTo>
                    <a:pt x="0" y="141"/>
                    <a:pt x="41" y="0"/>
                    <a:pt x="118" y="1"/>
                  </a:cubicBezTo>
                  <a:cubicBezTo>
                    <a:pt x="128" y="1"/>
                    <a:pt x="138" y="1"/>
                    <a:pt x="148" y="1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4" name="Freeform 577"/>
            <p:cNvSpPr/>
            <p:nvPr/>
          </p:nvSpPr>
          <p:spPr bwMode="auto">
            <a:xfrm>
              <a:off x="13520738" y="-1481138"/>
              <a:ext cx="4078288" cy="376238"/>
            </a:xfrm>
            <a:custGeom>
              <a:avLst/>
              <a:gdLst>
                <a:gd name="T0" fmla="*/ 124 w 1366"/>
                <a:gd name="T1" fmla="*/ 39 h 126"/>
                <a:gd name="T2" fmla="*/ 640 w 1366"/>
                <a:gd name="T3" fmla="*/ 93 h 126"/>
                <a:gd name="T4" fmla="*/ 1066 w 1366"/>
                <a:gd name="T5" fmla="*/ 54 h 126"/>
                <a:gd name="T6" fmla="*/ 1222 w 1366"/>
                <a:gd name="T7" fmla="*/ 30 h 126"/>
                <a:gd name="T8" fmla="*/ 1366 w 1366"/>
                <a:gd name="T9" fmla="*/ 0 h 126"/>
                <a:gd name="T10" fmla="*/ 1300 w 1366"/>
                <a:gd name="T11" fmla="*/ 33 h 126"/>
                <a:gd name="T12" fmla="*/ 1051 w 1366"/>
                <a:gd name="T13" fmla="*/ 78 h 126"/>
                <a:gd name="T14" fmla="*/ 676 w 1366"/>
                <a:gd name="T15" fmla="*/ 126 h 126"/>
                <a:gd name="T16" fmla="*/ 568 w 1366"/>
                <a:gd name="T17" fmla="*/ 126 h 126"/>
                <a:gd name="T18" fmla="*/ 97 w 1366"/>
                <a:gd name="T19" fmla="*/ 63 h 126"/>
                <a:gd name="T20" fmla="*/ 10 w 1366"/>
                <a:gd name="T21" fmla="*/ 63 h 126"/>
                <a:gd name="T22" fmla="*/ 1 w 1366"/>
                <a:gd name="T23" fmla="*/ 57 h 126"/>
                <a:gd name="T24" fmla="*/ 16 w 1366"/>
                <a:gd name="T25" fmla="*/ 42 h 126"/>
                <a:gd name="T26" fmla="*/ 49 w 1366"/>
                <a:gd name="T27" fmla="*/ 39 h 126"/>
                <a:gd name="T28" fmla="*/ 82 w 1366"/>
                <a:gd name="T29" fmla="*/ 39 h 126"/>
                <a:gd name="T30" fmla="*/ 124 w 1366"/>
                <a:gd name="T31" fmla="*/ 3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66" h="126">
                  <a:moveTo>
                    <a:pt x="124" y="39"/>
                  </a:moveTo>
                  <a:cubicBezTo>
                    <a:pt x="288" y="59"/>
                    <a:pt x="461" y="79"/>
                    <a:pt x="640" y="93"/>
                  </a:cubicBezTo>
                  <a:cubicBezTo>
                    <a:pt x="791" y="105"/>
                    <a:pt x="931" y="75"/>
                    <a:pt x="1066" y="54"/>
                  </a:cubicBezTo>
                  <a:cubicBezTo>
                    <a:pt x="1119" y="46"/>
                    <a:pt x="1172" y="40"/>
                    <a:pt x="1222" y="30"/>
                  </a:cubicBezTo>
                  <a:cubicBezTo>
                    <a:pt x="1271" y="20"/>
                    <a:pt x="1318" y="1"/>
                    <a:pt x="1366" y="0"/>
                  </a:cubicBezTo>
                  <a:cubicBezTo>
                    <a:pt x="1358" y="26"/>
                    <a:pt x="1322" y="28"/>
                    <a:pt x="1300" y="33"/>
                  </a:cubicBezTo>
                  <a:cubicBezTo>
                    <a:pt x="1224" y="51"/>
                    <a:pt x="1138" y="65"/>
                    <a:pt x="1051" y="78"/>
                  </a:cubicBezTo>
                  <a:cubicBezTo>
                    <a:pt x="928" y="96"/>
                    <a:pt x="808" y="120"/>
                    <a:pt x="676" y="126"/>
                  </a:cubicBezTo>
                  <a:cubicBezTo>
                    <a:pt x="640" y="126"/>
                    <a:pt x="604" y="126"/>
                    <a:pt x="568" y="126"/>
                  </a:cubicBezTo>
                  <a:cubicBezTo>
                    <a:pt x="390" y="126"/>
                    <a:pt x="253" y="85"/>
                    <a:pt x="97" y="63"/>
                  </a:cubicBezTo>
                  <a:cubicBezTo>
                    <a:pt x="75" y="58"/>
                    <a:pt x="32" y="58"/>
                    <a:pt x="10" y="63"/>
                  </a:cubicBezTo>
                  <a:cubicBezTo>
                    <a:pt x="5" y="63"/>
                    <a:pt x="2" y="61"/>
                    <a:pt x="1" y="57"/>
                  </a:cubicBezTo>
                  <a:cubicBezTo>
                    <a:pt x="0" y="46"/>
                    <a:pt x="5" y="41"/>
                    <a:pt x="16" y="42"/>
                  </a:cubicBezTo>
                  <a:cubicBezTo>
                    <a:pt x="26" y="40"/>
                    <a:pt x="44" y="46"/>
                    <a:pt x="49" y="39"/>
                  </a:cubicBezTo>
                  <a:cubicBezTo>
                    <a:pt x="60" y="39"/>
                    <a:pt x="71" y="39"/>
                    <a:pt x="82" y="39"/>
                  </a:cubicBezTo>
                  <a:cubicBezTo>
                    <a:pt x="96" y="39"/>
                    <a:pt x="110" y="39"/>
                    <a:pt x="124" y="39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5" name="Freeform 578"/>
            <p:cNvSpPr/>
            <p:nvPr/>
          </p:nvSpPr>
          <p:spPr bwMode="auto">
            <a:xfrm>
              <a:off x="13765213" y="-1379538"/>
              <a:ext cx="125413" cy="14288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6" name="Freeform 579"/>
            <p:cNvSpPr/>
            <p:nvPr/>
          </p:nvSpPr>
          <p:spPr bwMode="auto">
            <a:xfrm>
              <a:off x="13568363" y="-1377950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7" name="Freeform 580"/>
            <p:cNvSpPr/>
            <p:nvPr/>
          </p:nvSpPr>
          <p:spPr bwMode="auto">
            <a:xfrm>
              <a:off x="12036426" y="-1328738"/>
              <a:ext cx="144463" cy="14288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8" name="Freeform 581"/>
            <p:cNvSpPr/>
            <p:nvPr/>
          </p:nvSpPr>
          <p:spPr bwMode="auto">
            <a:xfrm>
              <a:off x="13550901" y="-1308100"/>
              <a:ext cx="258763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9" name="Freeform 582"/>
            <p:cNvSpPr/>
            <p:nvPr/>
          </p:nvSpPr>
          <p:spPr bwMode="auto">
            <a:xfrm>
              <a:off x="15216188" y="-1104900"/>
              <a:ext cx="322263" cy="14288"/>
            </a:xfrm>
            <a:custGeom>
              <a:avLst/>
              <a:gdLst>
                <a:gd name="T0" fmla="*/ 0 w 108"/>
                <a:gd name="T1" fmla="*/ 0 h 5"/>
                <a:gd name="T2" fmla="*/ 108 w 108"/>
                <a:gd name="T3" fmla="*/ 0 h 5"/>
                <a:gd name="T4" fmla="*/ 0 w 10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5">
                  <a:moveTo>
                    <a:pt x="0" y="0"/>
                  </a:moveTo>
                  <a:cubicBezTo>
                    <a:pt x="36" y="0"/>
                    <a:pt x="72" y="0"/>
                    <a:pt x="108" y="0"/>
                  </a:cubicBezTo>
                  <a:cubicBezTo>
                    <a:pt x="79" y="5"/>
                    <a:pt x="29" y="5"/>
                    <a:pt x="0" y="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0" name="Freeform 583"/>
            <p:cNvSpPr/>
            <p:nvPr/>
          </p:nvSpPr>
          <p:spPr bwMode="auto">
            <a:xfrm>
              <a:off x="11526838" y="-901700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1" name="Freeform 584"/>
            <p:cNvSpPr/>
            <p:nvPr/>
          </p:nvSpPr>
          <p:spPr bwMode="auto">
            <a:xfrm>
              <a:off x="11187113" y="-881063"/>
              <a:ext cx="115888" cy="9525"/>
            </a:xfrm>
            <a:custGeom>
              <a:avLst/>
              <a:gdLst>
                <a:gd name="T0" fmla="*/ 0 w 39"/>
                <a:gd name="T1" fmla="*/ 0 h 3"/>
                <a:gd name="T2" fmla="*/ 39 w 39"/>
                <a:gd name="T3" fmla="*/ 0 h 3"/>
                <a:gd name="T4" fmla="*/ 39 w 39"/>
                <a:gd name="T5" fmla="*/ 3 h 3"/>
                <a:gd name="T6" fmla="*/ 0 w 39"/>
                <a:gd name="T7" fmla="*/ 3 h 3"/>
                <a:gd name="T8" fmla="*/ 0 w 3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2" name="Freeform 585"/>
            <p:cNvSpPr/>
            <p:nvPr/>
          </p:nvSpPr>
          <p:spPr bwMode="auto">
            <a:xfrm>
              <a:off x="11303001" y="-881063"/>
              <a:ext cx="115888" cy="20638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0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3" name="Freeform 587"/>
            <p:cNvSpPr/>
            <p:nvPr/>
          </p:nvSpPr>
          <p:spPr bwMode="auto">
            <a:xfrm>
              <a:off x="16944976" y="-481013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4" name="Freeform 588"/>
            <p:cNvSpPr/>
            <p:nvPr/>
          </p:nvSpPr>
          <p:spPr bwMode="auto">
            <a:xfrm>
              <a:off x="15978188" y="-463550"/>
              <a:ext cx="125413" cy="33338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5" name="Freeform 589"/>
            <p:cNvSpPr/>
            <p:nvPr/>
          </p:nvSpPr>
          <p:spPr bwMode="auto">
            <a:xfrm>
              <a:off x="16425863" y="-338138"/>
              <a:ext cx="88900" cy="22225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BCE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6" name="Freeform 590"/>
            <p:cNvSpPr/>
            <p:nvPr/>
          </p:nvSpPr>
          <p:spPr bwMode="auto">
            <a:xfrm>
              <a:off x="16076613" y="-328613"/>
              <a:ext cx="88900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BCE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7" name="Freeform 593"/>
            <p:cNvSpPr>
              <a:spLocks noEditPoints="1"/>
            </p:cNvSpPr>
            <p:nvPr/>
          </p:nvSpPr>
          <p:spPr bwMode="auto">
            <a:xfrm>
              <a:off x="11133138" y="-2262188"/>
              <a:ext cx="7693025" cy="2106613"/>
            </a:xfrm>
            <a:custGeom>
              <a:avLst/>
              <a:gdLst>
                <a:gd name="T0" fmla="*/ 3 w 2577"/>
                <a:gd name="T1" fmla="*/ 447 h 705"/>
                <a:gd name="T2" fmla="*/ 81 w 2577"/>
                <a:gd name="T3" fmla="*/ 294 h 705"/>
                <a:gd name="T4" fmla="*/ 270 w 2577"/>
                <a:gd name="T5" fmla="*/ 117 h 705"/>
                <a:gd name="T6" fmla="*/ 642 w 2577"/>
                <a:gd name="T7" fmla="*/ 129 h 705"/>
                <a:gd name="T8" fmla="*/ 789 w 2577"/>
                <a:gd name="T9" fmla="*/ 120 h 705"/>
                <a:gd name="T10" fmla="*/ 1032 w 2577"/>
                <a:gd name="T11" fmla="*/ 87 h 705"/>
                <a:gd name="T12" fmla="*/ 1029 w 2577"/>
                <a:gd name="T13" fmla="*/ 135 h 705"/>
                <a:gd name="T14" fmla="*/ 1089 w 2577"/>
                <a:gd name="T15" fmla="*/ 165 h 705"/>
                <a:gd name="T16" fmla="*/ 1482 w 2577"/>
                <a:gd name="T17" fmla="*/ 183 h 705"/>
                <a:gd name="T18" fmla="*/ 1626 w 2577"/>
                <a:gd name="T19" fmla="*/ 72 h 705"/>
                <a:gd name="T20" fmla="*/ 1866 w 2577"/>
                <a:gd name="T21" fmla="*/ 132 h 705"/>
                <a:gd name="T22" fmla="*/ 2292 w 2577"/>
                <a:gd name="T23" fmla="*/ 138 h 705"/>
                <a:gd name="T24" fmla="*/ 2577 w 2577"/>
                <a:gd name="T25" fmla="*/ 321 h 705"/>
                <a:gd name="T26" fmla="*/ 2199 w 2577"/>
                <a:gd name="T27" fmla="*/ 585 h 705"/>
                <a:gd name="T28" fmla="*/ 2028 w 2577"/>
                <a:gd name="T29" fmla="*/ 585 h 705"/>
                <a:gd name="T30" fmla="*/ 1875 w 2577"/>
                <a:gd name="T31" fmla="*/ 588 h 705"/>
                <a:gd name="T32" fmla="*/ 1737 w 2577"/>
                <a:gd name="T33" fmla="*/ 588 h 705"/>
                <a:gd name="T34" fmla="*/ 1605 w 2577"/>
                <a:gd name="T35" fmla="*/ 591 h 705"/>
                <a:gd name="T36" fmla="*/ 738 w 2577"/>
                <a:gd name="T37" fmla="*/ 513 h 705"/>
                <a:gd name="T38" fmla="*/ 360 w 2577"/>
                <a:gd name="T39" fmla="*/ 483 h 705"/>
                <a:gd name="T40" fmla="*/ 228 w 2577"/>
                <a:gd name="T41" fmla="*/ 435 h 705"/>
                <a:gd name="T42" fmla="*/ 549 w 2577"/>
                <a:gd name="T43" fmla="*/ 162 h 705"/>
                <a:gd name="T44" fmla="*/ 471 w 2577"/>
                <a:gd name="T45" fmla="*/ 327 h 705"/>
                <a:gd name="T46" fmla="*/ 495 w 2577"/>
                <a:gd name="T47" fmla="*/ 444 h 705"/>
                <a:gd name="T48" fmla="*/ 756 w 2577"/>
                <a:gd name="T49" fmla="*/ 399 h 705"/>
                <a:gd name="T50" fmla="*/ 669 w 2577"/>
                <a:gd name="T51" fmla="*/ 324 h 705"/>
                <a:gd name="T52" fmla="*/ 546 w 2577"/>
                <a:gd name="T53" fmla="*/ 345 h 705"/>
                <a:gd name="T54" fmla="*/ 528 w 2577"/>
                <a:gd name="T55" fmla="*/ 441 h 705"/>
                <a:gd name="T56" fmla="*/ 558 w 2577"/>
                <a:gd name="T57" fmla="*/ 324 h 705"/>
                <a:gd name="T58" fmla="*/ 663 w 2577"/>
                <a:gd name="T59" fmla="*/ 291 h 705"/>
                <a:gd name="T60" fmla="*/ 714 w 2577"/>
                <a:gd name="T61" fmla="*/ 213 h 705"/>
                <a:gd name="T62" fmla="*/ 603 w 2577"/>
                <a:gd name="T63" fmla="*/ 186 h 705"/>
                <a:gd name="T64" fmla="*/ 579 w 2577"/>
                <a:gd name="T65" fmla="*/ 231 h 705"/>
                <a:gd name="T66" fmla="*/ 561 w 2577"/>
                <a:gd name="T67" fmla="*/ 267 h 705"/>
                <a:gd name="T68" fmla="*/ 315 w 2577"/>
                <a:gd name="T69" fmla="*/ 342 h 705"/>
                <a:gd name="T70" fmla="*/ 444 w 2577"/>
                <a:gd name="T71" fmla="*/ 213 h 705"/>
                <a:gd name="T72" fmla="*/ 351 w 2577"/>
                <a:gd name="T73" fmla="*/ 312 h 705"/>
                <a:gd name="T74" fmla="*/ 372 w 2577"/>
                <a:gd name="T75" fmla="*/ 219 h 705"/>
                <a:gd name="T76" fmla="*/ 399 w 2577"/>
                <a:gd name="T77" fmla="*/ 213 h 705"/>
                <a:gd name="T78" fmla="*/ 336 w 2577"/>
                <a:gd name="T79" fmla="*/ 195 h 705"/>
                <a:gd name="T80" fmla="*/ 2208 w 2577"/>
                <a:gd name="T81" fmla="*/ 258 h 705"/>
                <a:gd name="T82" fmla="*/ 2271 w 2577"/>
                <a:gd name="T83" fmla="*/ 234 h 705"/>
                <a:gd name="T84" fmla="*/ 1851 w 2577"/>
                <a:gd name="T85" fmla="*/ 339 h 705"/>
                <a:gd name="T86" fmla="*/ 2166 w 2577"/>
                <a:gd name="T87" fmla="*/ 261 h 705"/>
                <a:gd name="T88" fmla="*/ 1866 w 2577"/>
                <a:gd name="T89" fmla="*/ 315 h 705"/>
                <a:gd name="T90" fmla="*/ 924 w 2577"/>
                <a:gd name="T91" fmla="*/ 300 h 705"/>
                <a:gd name="T92" fmla="*/ 849 w 2577"/>
                <a:gd name="T93" fmla="*/ 300 h 705"/>
                <a:gd name="T94" fmla="*/ 801 w 2577"/>
                <a:gd name="T95" fmla="*/ 318 h 705"/>
                <a:gd name="T96" fmla="*/ 897 w 2577"/>
                <a:gd name="T97" fmla="*/ 324 h 705"/>
                <a:gd name="T98" fmla="*/ 1476 w 2577"/>
                <a:gd name="T99" fmla="*/ 387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7" h="705">
                  <a:moveTo>
                    <a:pt x="228" y="435"/>
                  </a:moveTo>
                  <a:cubicBezTo>
                    <a:pt x="166" y="452"/>
                    <a:pt x="81" y="446"/>
                    <a:pt x="3" y="447"/>
                  </a:cubicBezTo>
                  <a:cubicBezTo>
                    <a:pt x="0" y="435"/>
                    <a:pt x="14" y="415"/>
                    <a:pt x="24" y="399"/>
                  </a:cubicBezTo>
                  <a:cubicBezTo>
                    <a:pt x="43" y="367"/>
                    <a:pt x="65" y="331"/>
                    <a:pt x="81" y="294"/>
                  </a:cubicBezTo>
                  <a:cubicBezTo>
                    <a:pt x="90" y="274"/>
                    <a:pt x="90" y="254"/>
                    <a:pt x="99" y="234"/>
                  </a:cubicBezTo>
                  <a:cubicBezTo>
                    <a:pt x="122" y="180"/>
                    <a:pt x="217" y="142"/>
                    <a:pt x="270" y="117"/>
                  </a:cubicBezTo>
                  <a:cubicBezTo>
                    <a:pt x="338" y="84"/>
                    <a:pt x="401" y="56"/>
                    <a:pt x="459" y="21"/>
                  </a:cubicBezTo>
                  <a:cubicBezTo>
                    <a:pt x="523" y="56"/>
                    <a:pt x="574" y="91"/>
                    <a:pt x="642" y="129"/>
                  </a:cubicBezTo>
                  <a:cubicBezTo>
                    <a:pt x="661" y="140"/>
                    <a:pt x="691" y="159"/>
                    <a:pt x="708" y="159"/>
                  </a:cubicBezTo>
                  <a:cubicBezTo>
                    <a:pt x="732" y="160"/>
                    <a:pt x="763" y="134"/>
                    <a:pt x="789" y="120"/>
                  </a:cubicBezTo>
                  <a:cubicBezTo>
                    <a:pt x="868" y="78"/>
                    <a:pt x="951" y="37"/>
                    <a:pt x="1032" y="0"/>
                  </a:cubicBezTo>
                  <a:cubicBezTo>
                    <a:pt x="1032" y="29"/>
                    <a:pt x="1032" y="58"/>
                    <a:pt x="1032" y="87"/>
                  </a:cubicBezTo>
                  <a:cubicBezTo>
                    <a:pt x="1032" y="92"/>
                    <a:pt x="1032" y="97"/>
                    <a:pt x="1032" y="102"/>
                  </a:cubicBezTo>
                  <a:cubicBezTo>
                    <a:pt x="1025" y="107"/>
                    <a:pt x="1031" y="125"/>
                    <a:pt x="1029" y="135"/>
                  </a:cubicBezTo>
                  <a:cubicBezTo>
                    <a:pt x="1029" y="145"/>
                    <a:pt x="1029" y="155"/>
                    <a:pt x="1029" y="165"/>
                  </a:cubicBezTo>
                  <a:cubicBezTo>
                    <a:pt x="1042" y="170"/>
                    <a:pt x="1076" y="170"/>
                    <a:pt x="1089" y="165"/>
                  </a:cubicBezTo>
                  <a:cubicBezTo>
                    <a:pt x="1224" y="150"/>
                    <a:pt x="1326" y="102"/>
                    <a:pt x="1443" y="69"/>
                  </a:cubicBezTo>
                  <a:cubicBezTo>
                    <a:pt x="1456" y="107"/>
                    <a:pt x="1463" y="151"/>
                    <a:pt x="1482" y="183"/>
                  </a:cubicBezTo>
                  <a:cubicBezTo>
                    <a:pt x="1500" y="162"/>
                    <a:pt x="1526" y="145"/>
                    <a:pt x="1551" y="123"/>
                  </a:cubicBezTo>
                  <a:cubicBezTo>
                    <a:pt x="1571" y="106"/>
                    <a:pt x="1599" y="74"/>
                    <a:pt x="1626" y="72"/>
                  </a:cubicBezTo>
                  <a:cubicBezTo>
                    <a:pt x="1657" y="69"/>
                    <a:pt x="1706" y="92"/>
                    <a:pt x="1746" y="102"/>
                  </a:cubicBezTo>
                  <a:cubicBezTo>
                    <a:pt x="1788" y="112"/>
                    <a:pt x="1832" y="124"/>
                    <a:pt x="1866" y="132"/>
                  </a:cubicBezTo>
                  <a:cubicBezTo>
                    <a:pt x="1946" y="152"/>
                    <a:pt x="2035" y="182"/>
                    <a:pt x="2112" y="183"/>
                  </a:cubicBezTo>
                  <a:cubicBezTo>
                    <a:pt x="2177" y="184"/>
                    <a:pt x="2240" y="156"/>
                    <a:pt x="2292" y="138"/>
                  </a:cubicBezTo>
                  <a:cubicBezTo>
                    <a:pt x="2347" y="118"/>
                    <a:pt x="2398" y="97"/>
                    <a:pt x="2457" y="78"/>
                  </a:cubicBezTo>
                  <a:cubicBezTo>
                    <a:pt x="2514" y="142"/>
                    <a:pt x="2535" y="242"/>
                    <a:pt x="2577" y="321"/>
                  </a:cubicBezTo>
                  <a:cubicBezTo>
                    <a:pt x="2452" y="375"/>
                    <a:pt x="2340" y="442"/>
                    <a:pt x="2226" y="507"/>
                  </a:cubicBezTo>
                  <a:cubicBezTo>
                    <a:pt x="2216" y="532"/>
                    <a:pt x="2208" y="559"/>
                    <a:pt x="2199" y="585"/>
                  </a:cubicBezTo>
                  <a:cubicBezTo>
                    <a:pt x="2170" y="585"/>
                    <a:pt x="2141" y="585"/>
                    <a:pt x="2112" y="585"/>
                  </a:cubicBezTo>
                  <a:cubicBezTo>
                    <a:pt x="2084" y="585"/>
                    <a:pt x="2056" y="585"/>
                    <a:pt x="2028" y="585"/>
                  </a:cubicBezTo>
                  <a:cubicBezTo>
                    <a:pt x="2001" y="587"/>
                    <a:pt x="1966" y="581"/>
                    <a:pt x="1944" y="588"/>
                  </a:cubicBezTo>
                  <a:cubicBezTo>
                    <a:pt x="1921" y="588"/>
                    <a:pt x="1898" y="588"/>
                    <a:pt x="1875" y="588"/>
                  </a:cubicBezTo>
                  <a:cubicBezTo>
                    <a:pt x="1852" y="588"/>
                    <a:pt x="1829" y="588"/>
                    <a:pt x="1806" y="588"/>
                  </a:cubicBezTo>
                  <a:cubicBezTo>
                    <a:pt x="1783" y="588"/>
                    <a:pt x="1760" y="588"/>
                    <a:pt x="1737" y="588"/>
                  </a:cubicBezTo>
                  <a:cubicBezTo>
                    <a:pt x="1716" y="590"/>
                    <a:pt x="1687" y="584"/>
                    <a:pt x="1671" y="591"/>
                  </a:cubicBezTo>
                  <a:cubicBezTo>
                    <a:pt x="1649" y="591"/>
                    <a:pt x="1627" y="591"/>
                    <a:pt x="1605" y="591"/>
                  </a:cubicBezTo>
                  <a:cubicBezTo>
                    <a:pt x="1588" y="623"/>
                    <a:pt x="1578" y="662"/>
                    <a:pt x="1572" y="705"/>
                  </a:cubicBezTo>
                  <a:cubicBezTo>
                    <a:pt x="1300" y="635"/>
                    <a:pt x="1024" y="569"/>
                    <a:pt x="738" y="513"/>
                  </a:cubicBezTo>
                  <a:cubicBezTo>
                    <a:pt x="649" y="555"/>
                    <a:pt x="580" y="617"/>
                    <a:pt x="504" y="672"/>
                  </a:cubicBezTo>
                  <a:cubicBezTo>
                    <a:pt x="459" y="614"/>
                    <a:pt x="411" y="547"/>
                    <a:pt x="360" y="483"/>
                  </a:cubicBezTo>
                  <a:cubicBezTo>
                    <a:pt x="343" y="462"/>
                    <a:pt x="322" y="431"/>
                    <a:pt x="300" y="426"/>
                  </a:cubicBezTo>
                  <a:cubicBezTo>
                    <a:pt x="288" y="441"/>
                    <a:pt x="245" y="425"/>
                    <a:pt x="228" y="435"/>
                  </a:cubicBezTo>
                  <a:close/>
                  <a:moveTo>
                    <a:pt x="561" y="267"/>
                  </a:moveTo>
                  <a:cubicBezTo>
                    <a:pt x="505" y="258"/>
                    <a:pt x="539" y="195"/>
                    <a:pt x="549" y="162"/>
                  </a:cubicBezTo>
                  <a:cubicBezTo>
                    <a:pt x="491" y="131"/>
                    <a:pt x="496" y="273"/>
                    <a:pt x="528" y="288"/>
                  </a:cubicBezTo>
                  <a:cubicBezTo>
                    <a:pt x="519" y="311"/>
                    <a:pt x="471" y="295"/>
                    <a:pt x="471" y="327"/>
                  </a:cubicBezTo>
                  <a:cubicBezTo>
                    <a:pt x="477" y="336"/>
                    <a:pt x="504" y="324"/>
                    <a:pt x="510" y="333"/>
                  </a:cubicBezTo>
                  <a:cubicBezTo>
                    <a:pt x="518" y="379"/>
                    <a:pt x="482" y="402"/>
                    <a:pt x="495" y="444"/>
                  </a:cubicBezTo>
                  <a:cubicBezTo>
                    <a:pt x="513" y="504"/>
                    <a:pt x="613" y="434"/>
                    <a:pt x="621" y="402"/>
                  </a:cubicBezTo>
                  <a:cubicBezTo>
                    <a:pt x="651" y="423"/>
                    <a:pt x="736" y="444"/>
                    <a:pt x="756" y="399"/>
                  </a:cubicBezTo>
                  <a:cubicBezTo>
                    <a:pt x="709" y="392"/>
                    <a:pt x="653" y="394"/>
                    <a:pt x="624" y="369"/>
                  </a:cubicBezTo>
                  <a:cubicBezTo>
                    <a:pt x="640" y="362"/>
                    <a:pt x="665" y="352"/>
                    <a:pt x="669" y="324"/>
                  </a:cubicBezTo>
                  <a:cubicBezTo>
                    <a:pt x="641" y="317"/>
                    <a:pt x="625" y="345"/>
                    <a:pt x="600" y="351"/>
                  </a:cubicBezTo>
                  <a:cubicBezTo>
                    <a:pt x="584" y="348"/>
                    <a:pt x="563" y="337"/>
                    <a:pt x="546" y="345"/>
                  </a:cubicBezTo>
                  <a:cubicBezTo>
                    <a:pt x="548" y="382"/>
                    <a:pt x="589" y="380"/>
                    <a:pt x="609" y="399"/>
                  </a:cubicBezTo>
                  <a:cubicBezTo>
                    <a:pt x="587" y="418"/>
                    <a:pt x="569" y="441"/>
                    <a:pt x="528" y="441"/>
                  </a:cubicBezTo>
                  <a:cubicBezTo>
                    <a:pt x="527" y="435"/>
                    <a:pt x="520" y="435"/>
                    <a:pt x="519" y="429"/>
                  </a:cubicBezTo>
                  <a:cubicBezTo>
                    <a:pt x="519" y="381"/>
                    <a:pt x="538" y="352"/>
                    <a:pt x="558" y="324"/>
                  </a:cubicBezTo>
                  <a:cubicBezTo>
                    <a:pt x="592" y="318"/>
                    <a:pt x="629" y="315"/>
                    <a:pt x="663" y="309"/>
                  </a:cubicBezTo>
                  <a:cubicBezTo>
                    <a:pt x="663" y="303"/>
                    <a:pt x="663" y="297"/>
                    <a:pt x="663" y="291"/>
                  </a:cubicBezTo>
                  <a:cubicBezTo>
                    <a:pt x="623" y="286"/>
                    <a:pt x="589" y="303"/>
                    <a:pt x="555" y="294"/>
                  </a:cubicBezTo>
                  <a:cubicBezTo>
                    <a:pt x="615" y="291"/>
                    <a:pt x="705" y="266"/>
                    <a:pt x="714" y="213"/>
                  </a:cubicBezTo>
                  <a:cubicBezTo>
                    <a:pt x="723" y="160"/>
                    <a:pt x="643" y="163"/>
                    <a:pt x="591" y="162"/>
                  </a:cubicBezTo>
                  <a:cubicBezTo>
                    <a:pt x="587" y="178"/>
                    <a:pt x="599" y="178"/>
                    <a:pt x="603" y="186"/>
                  </a:cubicBezTo>
                  <a:cubicBezTo>
                    <a:pt x="600" y="215"/>
                    <a:pt x="549" y="196"/>
                    <a:pt x="549" y="228"/>
                  </a:cubicBezTo>
                  <a:cubicBezTo>
                    <a:pt x="553" y="235"/>
                    <a:pt x="570" y="229"/>
                    <a:pt x="579" y="231"/>
                  </a:cubicBezTo>
                  <a:cubicBezTo>
                    <a:pt x="578" y="245"/>
                    <a:pt x="579" y="257"/>
                    <a:pt x="585" y="264"/>
                  </a:cubicBezTo>
                  <a:cubicBezTo>
                    <a:pt x="583" y="271"/>
                    <a:pt x="568" y="265"/>
                    <a:pt x="561" y="267"/>
                  </a:cubicBezTo>
                  <a:close/>
                  <a:moveTo>
                    <a:pt x="336" y="195"/>
                  </a:moveTo>
                  <a:cubicBezTo>
                    <a:pt x="259" y="194"/>
                    <a:pt x="218" y="335"/>
                    <a:pt x="315" y="342"/>
                  </a:cubicBezTo>
                  <a:cubicBezTo>
                    <a:pt x="321" y="347"/>
                    <a:pt x="348" y="347"/>
                    <a:pt x="354" y="342"/>
                  </a:cubicBezTo>
                  <a:cubicBezTo>
                    <a:pt x="419" y="342"/>
                    <a:pt x="532" y="261"/>
                    <a:pt x="444" y="213"/>
                  </a:cubicBezTo>
                  <a:cubicBezTo>
                    <a:pt x="444" y="228"/>
                    <a:pt x="460" y="234"/>
                    <a:pt x="459" y="252"/>
                  </a:cubicBezTo>
                  <a:cubicBezTo>
                    <a:pt x="457" y="288"/>
                    <a:pt x="394" y="311"/>
                    <a:pt x="351" y="312"/>
                  </a:cubicBezTo>
                  <a:cubicBezTo>
                    <a:pt x="335" y="312"/>
                    <a:pt x="319" y="312"/>
                    <a:pt x="303" y="312"/>
                  </a:cubicBezTo>
                  <a:cubicBezTo>
                    <a:pt x="258" y="274"/>
                    <a:pt x="314" y="211"/>
                    <a:pt x="372" y="219"/>
                  </a:cubicBezTo>
                  <a:cubicBezTo>
                    <a:pt x="386" y="223"/>
                    <a:pt x="382" y="245"/>
                    <a:pt x="396" y="249"/>
                  </a:cubicBezTo>
                  <a:cubicBezTo>
                    <a:pt x="402" y="242"/>
                    <a:pt x="398" y="225"/>
                    <a:pt x="399" y="213"/>
                  </a:cubicBezTo>
                  <a:cubicBezTo>
                    <a:pt x="390" y="205"/>
                    <a:pt x="382" y="196"/>
                    <a:pt x="366" y="195"/>
                  </a:cubicBezTo>
                  <a:cubicBezTo>
                    <a:pt x="363" y="190"/>
                    <a:pt x="339" y="190"/>
                    <a:pt x="336" y="195"/>
                  </a:cubicBezTo>
                  <a:close/>
                  <a:moveTo>
                    <a:pt x="2271" y="234"/>
                  </a:moveTo>
                  <a:cubicBezTo>
                    <a:pt x="2243" y="235"/>
                    <a:pt x="2219" y="240"/>
                    <a:pt x="2208" y="258"/>
                  </a:cubicBezTo>
                  <a:cubicBezTo>
                    <a:pt x="2223" y="288"/>
                    <a:pt x="2360" y="279"/>
                    <a:pt x="2319" y="234"/>
                  </a:cubicBezTo>
                  <a:cubicBezTo>
                    <a:pt x="2310" y="229"/>
                    <a:pt x="2280" y="229"/>
                    <a:pt x="2271" y="234"/>
                  </a:cubicBezTo>
                  <a:close/>
                  <a:moveTo>
                    <a:pt x="1476" y="387"/>
                  </a:moveTo>
                  <a:cubicBezTo>
                    <a:pt x="1608" y="381"/>
                    <a:pt x="1728" y="357"/>
                    <a:pt x="1851" y="339"/>
                  </a:cubicBezTo>
                  <a:cubicBezTo>
                    <a:pt x="1938" y="326"/>
                    <a:pt x="2024" y="312"/>
                    <a:pt x="2100" y="294"/>
                  </a:cubicBezTo>
                  <a:cubicBezTo>
                    <a:pt x="2122" y="289"/>
                    <a:pt x="2158" y="287"/>
                    <a:pt x="2166" y="261"/>
                  </a:cubicBezTo>
                  <a:cubicBezTo>
                    <a:pt x="2118" y="262"/>
                    <a:pt x="2071" y="281"/>
                    <a:pt x="2022" y="291"/>
                  </a:cubicBezTo>
                  <a:cubicBezTo>
                    <a:pt x="1972" y="301"/>
                    <a:pt x="1919" y="307"/>
                    <a:pt x="1866" y="315"/>
                  </a:cubicBezTo>
                  <a:cubicBezTo>
                    <a:pt x="1731" y="336"/>
                    <a:pt x="1591" y="366"/>
                    <a:pt x="1440" y="354"/>
                  </a:cubicBezTo>
                  <a:cubicBezTo>
                    <a:pt x="1261" y="340"/>
                    <a:pt x="1088" y="320"/>
                    <a:pt x="924" y="300"/>
                  </a:cubicBezTo>
                  <a:cubicBezTo>
                    <a:pt x="917" y="295"/>
                    <a:pt x="889" y="295"/>
                    <a:pt x="882" y="300"/>
                  </a:cubicBezTo>
                  <a:cubicBezTo>
                    <a:pt x="871" y="300"/>
                    <a:pt x="860" y="300"/>
                    <a:pt x="849" y="300"/>
                  </a:cubicBezTo>
                  <a:cubicBezTo>
                    <a:pt x="839" y="302"/>
                    <a:pt x="821" y="296"/>
                    <a:pt x="816" y="303"/>
                  </a:cubicBezTo>
                  <a:cubicBezTo>
                    <a:pt x="805" y="302"/>
                    <a:pt x="800" y="307"/>
                    <a:pt x="801" y="318"/>
                  </a:cubicBezTo>
                  <a:cubicBezTo>
                    <a:pt x="802" y="322"/>
                    <a:pt x="805" y="324"/>
                    <a:pt x="810" y="324"/>
                  </a:cubicBezTo>
                  <a:cubicBezTo>
                    <a:pt x="839" y="324"/>
                    <a:pt x="868" y="324"/>
                    <a:pt x="897" y="324"/>
                  </a:cubicBezTo>
                  <a:cubicBezTo>
                    <a:pt x="1053" y="346"/>
                    <a:pt x="1190" y="387"/>
                    <a:pt x="1368" y="387"/>
                  </a:cubicBezTo>
                  <a:cubicBezTo>
                    <a:pt x="1397" y="392"/>
                    <a:pt x="1447" y="392"/>
                    <a:pt x="1476" y="3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8" name="Freeform 594"/>
            <p:cNvSpPr/>
            <p:nvPr/>
          </p:nvSpPr>
          <p:spPr bwMode="auto">
            <a:xfrm>
              <a:off x="14249401" y="-2252663"/>
              <a:ext cx="14288" cy="314325"/>
            </a:xfrm>
            <a:custGeom>
              <a:avLst/>
              <a:gdLst>
                <a:gd name="T0" fmla="*/ 0 w 5"/>
                <a:gd name="T1" fmla="*/ 0 h 105"/>
                <a:gd name="T2" fmla="*/ 0 w 5"/>
                <a:gd name="T3" fmla="*/ 105 h 105"/>
                <a:gd name="T4" fmla="*/ 0 w 5"/>
                <a:gd name="T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5">
                  <a:moveTo>
                    <a:pt x="0" y="0"/>
                  </a:moveTo>
                  <a:cubicBezTo>
                    <a:pt x="5" y="28"/>
                    <a:pt x="5" y="77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9" name="Freeform 598"/>
            <p:cNvSpPr/>
            <p:nvPr/>
          </p:nvSpPr>
          <p:spPr bwMode="auto">
            <a:xfrm>
              <a:off x="12807951" y="-1473200"/>
              <a:ext cx="115888" cy="23813"/>
            </a:xfrm>
            <a:custGeom>
              <a:avLst/>
              <a:gdLst>
                <a:gd name="T0" fmla="*/ 0 w 39"/>
                <a:gd name="T1" fmla="*/ 3 h 8"/>
                <a:gd name="T2" fmla="*/ 24 w 39"/>
                <a:gd name="T3" fmla="*/ 0 h 8"/>
                <a:gd name="T4" fmla="*/ 30 w 39"/>
                <a:gd name="T5" fmla="*/ 0 h 8"/>
                <a:gd name="T6" fmla="*/ 39 w 39"/>
                <a:gd name="T7" fmla="*/ 3 h 8"/>
                <a:gd name="T8" fmla="*/ 0 w 39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">
                  <a:moveTo>
                    <a:pt x="0" y="3"/>
                  </a:moveTo>
                  <a:cubicBezTo>
                    <a:pt x="7" y="1"/>
                    <a:pt x="22" y="7"/>
                    <a:pt x="24" y="0"/>
                  </a:cubicBezTo>
                  <a:cubicBezTo>
                    <a:pt x="26" y="0"/>
                    <a:pt x="28" y="0"/>
                    <a:pt x="30" y="0"/>
                  </a:cubicBezTo>
                  <a:cubicBezTo>
                    <a:pt x="31" y="3"/>
                    <a:pt x="35" y="3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0" name="Freeform 599"/>
            <p:cNvSpPr/>
            <p:nvPr/>
          </p:nvSpPr>
          <p:spPr bwMode="auto">
            <a:xfrm>
              <a:off x="12072938" y="-1239838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1" name="Freeform 600"/>
            <p:cNvSpPr/>
            <p:nvPr/>
          </p:nvSpPr>
          <p:spPr bwMode="auto">
            <a:xfrm>
              <a:off x="17186276" y="-514350"/>
              <a:ext cx="250825" cy="9525"/>
            </a:xfrm>
            <a:custGeom>
              <a:avLst/>
              <a:gdLst>
                <a:gd name="T0" fmla="*/ 0 w 84"/>
                <a:gd name="T1" fmla="*/ 0 h 3"/>
                <a:gd name="T2" fmla="*/ 84 w 84"/>
                <a:gd name="T3" fmla="*/ 0 h 3"/>
                <a:gd name="T4" fmla="*/ 84 w 84"/>
                <a:gd name="T5" fmla="*/ 3 h 3"/>
                <a:gd name="T6" fmla="*/ 0 w 84"/>
                <a:gd name="T7" fmla="*/ 3 h 3"/>
                <a:gd name="T8" fmla="*/ 0 w 8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84" y="1"/>
                    <a:pt x="84" y="2"/>
                    <a:pt x="84" y="3"/>
                  </a:cubicBezTo>
                  <a:cubicBezTo>
                    <a:pt x="56" y="3"/>
                    <a:pt x="2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2" name="Freeform 601"/>
            <p:cNvSpPr/>
            <p:nvPr/>
          </p:nvSpPr>
          <p:spPr bwMode="auto">
            <a:xfrm>
              <a:off x="16317913" y="-504825"/>
              <a:ext cx="206375" cy="9525"/>
            </a:xfrm>
            <a:custGeom>
              <a:avLst/>
              <a:gdLst>
                <a:gd name="T0" fmla="*/ 0 w 69"/>
                <a:gd name="T1" fmla="*/ 0 h 3"/>
                <a:gd name="T2" fmla="*/ 69 w 69"/>
                <a:gd name="T3" fmla="*/ 0 h 3"/>
                <a:gd name="T4" fmla="*/ 69 w 69"/>
                <a:gd name="T5" fmla="*/ 3 h 3"/>
                <a:gd name="T6" fmla="*/ 0 w 69"/>
                <a:gd name="T7" fmla="*/ 3 h 3"/>
                <a:gd name="T8" fmla="*/ 0 w 6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3" name="Freeform 604"/>
            <p:cNvSpPr/>
            <p:nvPr/>
          </p:nvSpPr>
          <p:spPr bwMode="auto">
            <a:xfrm>
              <a:off x="12538076" y="-1870075"/>
              <a:ext cx="850900" cy="1114425"/>
            </a:xfrm>
            <a:custGeom>
              <a:avLst/>
              <a:gdLst>
                <a:gd name="T0" fmla="*/ 114 w 285"/>
                <a:gd name="T1" fmla="*/ 133 h 373"/>
                <a:gd name="T2" fmla="*/ 108 w 285"/>
                <a:gd name="T3" fmla="*/ 100 h 373"/>
                <a:gd name="T4" fmla="*/ 78 w 285"/>
                <a:gd name="T5" fmla="*/ 97 h 373"/>
                <a:gd name="T6" fmla="*/ 132 w 285"/>
                <a:gd name="T7" fmla="*/ 55 h 373"/>
                <a:gd name="T8" fmla="*/ 120 w 285"/>
                <a:gd name="T9" fmla="*/ 31 h 373"/>
                <a:gd name="T10" fmla="*/ 243 w 285"/>
                <a:gd name="T11" fmla="*/ 82 h 373"/>
                <a:gd name="T12" fmla="*/ 84 w 285"/>
                <a:gd name="T13" fmla="*/ 163 h 373"/>
                <a:gd name="T14" fmla="*/ 192 w 285"/>
                <a:gd name="T15" fmla="*/ 160 h 373"/>
                <a:gd name="T16" fmla="*/ 192 w 285"/>
                <a:gd name="T17" fmla="*/ 178 h 373"/>
                <a:gd name="T18" fmla="*/ 87 w 285"/>
                <a:gd name="T19" fmla="*/ 193 h 373"/>
                <a:gd name="T20" fmla="*/ 48 w 285"/>
                <a:gd name="T21" fmla="*/ 298 h 373"/>
                <a:gd name="T22" fmla="*/ 57 w 285"/>
                <a:gd name="T23" fmla="*/ 310 h 373"/>
                <a:gd name="T24" fmla="*/ 138 w 285"/>
                <a:gd name="T25" fmla="*/ 268 h 373"/>
                <a:gd name="T26" fmla="*/ 75 w 285"/>
                <a:gd name="T27" fmla="*/ 214 h 373"/>
                <a:gd name="T28" fmla="*/ 129 w 285"/>
                <a:gd name="T29" fmla="*/ 220 h 373"/>
                <a:gd name="T30" fmla="*/ 198 w 285"/>
                <a:gd name="T31" fmla="*/ 193 h 373"/>
                <a:gd name="T32" fmla="*/ 153 w 285"/>
                <a:gd name="T33" fmla="*/ 238 h 373"/>
                <a:gd name="T34" fmla="*/ 285 w 285"/>
                <a:gd name="T35" fmla="*/ 268 h 373"/>
                <a:gd name="T36" fmla="*/ 150 w 285"/>
                <a:gd name="T37" fmla="*/ 271 h 373"/>
                <a:gd name="T38" fmla="*/ 24 w 285"/>
                <a:gd name="T39" fmla="*/ 313 h 373"/>
                <a:gd name="T40" fmla="*/ 39 w 285"/>
                <a:gd name="T41" fmla="*/ 202 h 373"/>
                <a:gd name="T42" fmla="*/ 0 w 285"/>
                <a:gd name="T43" fmla="*/ 196 h 373"/>
                <a:gd name="T44" fmla="*/ 57 w 285"/>
                <a:gd name="T45" fmla="*/ 157 h 373"/>
                <a:gd name="T46" fmla="*/ 78 w 285"/>
                <a:gd name="T47" fmla="*/ 31 h 373"/>
                <a:gd name="T48" fmla="*/ 90 w 285"/>
                <a:gd name="T49" fmla="*/ 136 h 373"/>
                <a:gd name="T50" fmla="*/ 129 w 285"/>
                <a:gd name="T51" fmla="*/ 136 h 373"/>
                <a:gd name="T52" fmla="*/ 222 w 285"/>
                <a:gd name="T53" fmla="*/ 76 h 373"/>
                <a:gd name="T54" fmla="*/ 150 w 285"/>
                <a:gd name="T55" fmla="*/ 55 h 373"/>
                <a:gd name="T56" fmla="*/ 144 w 285"/>
                <a:gd name="T57" fmla="*/ 73 h 373"/>
                <a:gd name="T58" fmla="*/ 171 w 285"/>
                <a:gd name="T59" fmla="*/ 85 h 373"/>
                <a:gd name="T60" fmla="*/ 132 w 285"/>
                <a:gd name="T61" fmla="*/ 97 h 373"/>
                <a:gd name="T62" fmla="*/ 120 w 285"/>
                <a:gd name="T63" fmla="*/ 133 h 373"/>
                <a:gd name="T64" fmla="*/ 114 w 285"/>
                <a:gd name="T65" fmla="*/ 13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5" h="373">
                  <a:moveTo>
                    <a:pt x="114" y="133"/>
                  </a:moveTo>
                  <a:cubicBezTo>
                    <a:pt x="108" y="126"/>
                    <a:pt x="107" y="114"/>
                    <a:pt x="108" y="100"/>
                  </a:cubicBezTo>
                  <a:cubicBezTo>
                    <a:pt x="99" y="98"/>
                    <a:pt x="82" y="104"/>
                    <a:pt x="78" y="97"/>
                  </a:cubicBezTo>
                  <a:cubicBezTo>
                    <a:pt x="78" y="65"/>
                    <a:pt x="129" y="84"/>
                    <a:pt x="132" y="55"/>
                  </a:cubicBezTo>
                  <a:cubicBezTo>
                    <a:pt x="128" y="47"/>
                    <a:pt x="116" y="47"/>
                    <a:pt x="120" y="31"/>
                  </a:cubicBezTo>
                  <a:cubicBezTo>
                    <a:pt x="172" y="32"/>
                    <a:pt x="252" y="29"/>
                    <a:pt x="243" y="82"/>
                  </a:cubicBezTo>
                  <a:cubicBezTo>
                    <a:pt x="234" y="135"/>
                    <a:pt x="144" y="160"/>
                    <a:pt x="84" y="163"/>
                  </a:cubicBezTo>
                  <a:cubicBezTo>
                    <a:pt x="118" y="172"/>
                    <a:pt x="152" y="155"/>
                    <a:pt x="192" y="160"/>
                  </a:cubicBezTo>
                  <a:cubicBezTo>
                    <a:pt x="192" y="166"/>
                    <a:pt x="192" y="172"/>
                    <a:pt x="192" y="178"/>
                  </a:cubicBezTo>
                  <a:cubicBezTo>
                    <a:pt x="158" y="184"/>
                    <a:pt x="121" y="187"/>
                    <a:pt x="87" y="193"/>
                  </a:cubicBezTo>
                  <a:cubicBezTo>
                    <a:pt x="67" y="221"/>
                    <a:pt x="48" y="250"/>
                    <a:pt x="48" y="298"/>
                  </a:cubicBezTo>
                  <a:cubicBezTo>
                    <a:pt x="49" y="304"/>
                    <a:pt x="56" y="304"/>
                    <a:pt x="57" y="310"/>
                  </a:cubicBezTo>
                  <a:cubicBezTo>
                    <a:pt x="98" y="310"/>
                    <a:pt x="116" y="287"/>
                    <a:pt x="138" y="268"/>
                  </a:cubicBezTo>
                  <a:cubicBezTo>
                    <a:pt x="118" y="249"/>
                    <a:pt x="77" y="251"/>
                    <a:pt x="75" y="214"/>
                  </a:cubicBezTo>
                  <a:cubicBezTo>
                    <a:pt x="92" y="206"/>
                    <a:pt x="113" y="217"/>
                    <a:pt x="129" y="220"/>
                  </a:cubicBezTo>
                  <a:cubicBezTo>
                    <a:pt x="154" y="214"/>
                    <a:pt x="170" y="186"/>
                    <a:pt x="198" y="193"/>
                  </a:cubicBezTo>
                  <a:cubicBezTo>
                    <a:pt x="194" y="221"/>
                    <a:pt x="169" y="231"/>
                    <a:pt x="153" y="238"/>
                  </a:cubicBezTo>
                  <a:cubicBezTo>
                    <a:pt x="182" y="263"/>
                    <a:pt x="238" y="261"/>
                    <a:pt x="285" y="268"/>
                  </a:cubicBezTo>
                  <a:cubicBezTo>
                    <a:pt x="265" y="313"/>
                    <a:pt x="180" y="292"/>
                    <a:pt x="150" y="271"/>
                  </a:cubicBezTo>
                  <a:cubicBezTo>
                    <a:pt x="142" y="303"/>
                    <a:pt x="42" y="373"/>
                    <a:pt x="24" y="313"/>
                  </a:cubicBezTo>
                  <a:cubicBezTo>
                    <a:pt x="11" y="271"/>
                    <a:pt x="47" y="248"/>
                    <a:pt x="39" y="202"/>
                  </a:cubicBezTo>
                  <a:cubicBezTo>
                    <a:pt x="33" y="193"/>
                    <a:pt x="6" y="205"/>
                    <a:pt x="0" y="196"/>
                  </a:cubicBezTo>
                  <a:cubicBezTo>
                    <a:pt x="0" y="164"/>
                    <a:pt x="48" y="180"/>
                    <a:pt x="57" y="157"/>
                  </a:cubicBezTo>
                  <a:cubicBezTo>
                    <a:pt x="25" y="142"/>
                    <a:pt x="20" y="0"/>
                    <a:pt x="78" y="31"/>
                  </a:cubicBezTo>
                  <a:cubicBezTo>
                    <a:pt x="68" y="64"/>
                    <a:pt x="34" y="127"/>
                    <a:pt x="90" y="136"/>
                  </a:cubicBezTo>
                  <a:cubicBezTo>
                    <a:pt x="96" y="141"/>
                    <a:pt x="123" y="141"/>
                    <a:pt x="129" y="136"/>
                  </a:cubicBezTo>
                  <a:cubicBezTo>
                    <a:pt x="170" y="126"/>
                    <a:pt x="206" y="111"/>
                    <a:pt x="222" y="76"/>
                  </a:cubicBezTo>
                  <a:cubicBezTo>
                    <a:pt x="210" y="57"/>
                    <a:pt x="174" y="62"/>
                    <a:pt x="150" y="55"/>
                  </a:cubicBezTo>
                  <a:cubicBezTo>
                    <a:pt x="151" y="64"/>
                    <a:pt x="143" y="64"/>
                    <a:pt x="144" y="73"/>
                  </a:cubicBezTo>
                  <a:cubicBezTo>
                    <a:pt x="147" y="83"/>
                    <a:pt x="177" y="66"/>
                    <a:pt x="171" y="85"/>
                  </a:cubicBezTo>
                  <a:cubicBezTo>
                    <a:pt x="160" y="91"/>
                    <a:pt x="147" y="95"/>
                    <a:pt x="132" y="97"/>
                  </a:cubicBezTo>
                  <a:cubicBezTo>
                    <a:pt x="126" y="107"/>
                    <a:pt x="131" y="128"/>
                    <a:pt x="120" y="133"/>
                  </a:cubicBezTo>
                  <a:cubicBezTo>
                    <a:pt x="118" y="133"/>
                    <a:pt x="116" y="133"/>
                    <a:pt x="114" y="133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4" name="Freeform 605"/>
            <p:cNvSpPr/>
            <p:nvPr/>
          </p:nvSpPr>
          <p:spPr bwMode="auto">
            <a:xfrm>
              <a:off x="17911763" y="-1577975"/>
              <a:ext cx="142875" cy="15875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5" name="Freeform 606"/>
            <p:cNvSpPr/>
            <p:nvPr/>
          </p:nvSpPr>
          <p:spPr bwMode="auto">
            <a:xfrm>
              <a:off x="17437101" y="-514350"/>
              <a:ext cx="260350" cy="22225"/>
            </a:xfrm>
            <a:custGeom>
              <a:avLst/>
              <a:gdLst>
                <a:gd name="T0" fmla="*/ 0 w 87"/>
                <a:gd name="T1" fmla="*/ 0 h 7"/>
                <a:gd name="T2" fmla="*/ 87 w 87"/>
                <a:gd name="T3" fmla="*/ 0 h 7"/>
                <a:gd name="T4" fmla="*/ 0 w 87"/>
                <a:gd name="T5" fmla="*/ 3 h 7"/>
                <a:gd name="T6" fmla="*/ 0 w 8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7">
                  <a:moveTo>
                    <a:pt x="0" y="0"/>
                  </a:moveTo>
                  <a:cubicBezTo>
                    <a:pt x="29" y="0"/>
                    <a:pt x="58" y="0"/>
                    <a:pt x="87" y="0"/>
                  </a:cubicBezTo>
                  <a:cubicBezTo>
                    <a:pt x="64" y="7"/>
                    <a:pt x="2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6" name="Freeform 607"/>
            <p:cNvSpPr/>
            <p:nvPr/>
          </p:nvSpPr>
          <p:spPr bwMode="auto">
            <a:xfrm>
              <a:off x="16524288" y="-504825"/>
              <a:ext cx="206375" cy="20638"/>
            </a:xfrm>
            <a:custGeom>
              <a:avLst/>
              <a:gdLst>
                <a:gd name="T0" fmla="*/ 0 w 69"/>
                <a:gd name="T1" fmla="*/ 0 h 7"/>
                <a:gd name="T2" fmla="*/ 69 w 69"/>
                <a:gd name="T3" fmla="*/ 0 h 7"/>
                <a:gd name="T4" fmla="*/ 0 w 69"/>
                <a:gd name="T5" fmla="*/ 3 h 7"/>
                <a:gd name="T6" fmla="*/ 0 w 6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27" name="组合 1526"/>
          <p:cNvGrpSpPr/>
          <p:nvPr/>
        </p:nvGrpSpPr>
        <p:grpSpPr>
          <a:xfrm>
            <a:off x="5940152" y="2281436"/>
            <a:ext cx="3163921" cy="5024885"/>
            <a:chOff x="11933238" y="6497638"/>
            <a:chExt cx="3573463" cy="5675312"/>
          </a:xfrm>
          <a:effectLst>
            <a:outerShdw blurRad="139700" dist="101600" dir="2400000" sx="102000" sy="102000" algn="l" rotWithShape="0">
              <a:prstClr val="black">
                <a:alpha val="84000"/>
              </a:prstClr>
            </a:outerShdw>
          </a:effectLst>
        </p:grpSpPr>
        <p:sp>
          <p:nvSpPr>
            <p:cNvPr id="1528" name="Freeform 424"/>
            <p:cNvSpPr/>
            <p:nvPr/>
          </p:nvSpPr>
          <p:spPr bwMode="auto">
            <a:xfrm>
              <a:off x="12622213" y="6588125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9" name="Freeform 425"/>
            <p:cNvSpPr/>
            <p:nvPr/>
          </p:nvSpPr>
          <p:spPr bwMode="auto">
            <a:xfrm>
              <a:off x="12398375" y="6611938"/>
              <a:ext cx="152400" cy="14287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0" name="Freeform 426"/>
            <p:cNvSpPr/>
            <p:nvPr/>
          </p:nvSpPr>
          <p:spPr bwMode="auto">
            <a:xfrm>
              <a:off x="12022138" y="7002463"/>
              <a:ext cx="131763" cy="80962"/>
            </a:xfrm>
            <a:custGeom>
              <a:avLst/>
              <a:gdLst>
                <a:gd name="T0" fmla="*/ 6 w 44"/>
                <a:gd name="T1" fmla="*/ 0 h 27"/>
                <a:gd name="T2" fmla="*/ 39 w 44"/>
                <a:gd name="T3" fmla="*/ 6 h 27"/>
                <a:gd name="T4" fmla="*/ 42 w 44"/>
                <a:gd name="T5" fmla="*/ 21 h 27"/>
                <a:gd name="T6" fmla="*/ 0 w 44"/>
                <a:gd name="T7" fmla="*/ 24 h 27"/>
                <a:gd name="T8" fmla="*/ 6 w 44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7">
                  <a:moveTo>
                    <a:pt x="6" y="0"/>
                  </a:moveTo>
                  <a:cubicBezTo>
                    <a:pt x="17" y="2"/>
                    <a:pt x="29" y="3"/>
                    <a:pt x="39" y="6"/>
                  </a:cubicBezTo>
                  <a:cubicBezTo>
                    <a:pt x="38" y="13"/>
                    <a:pt x="44" y="13"/>
                    <a:pt x="42" y="21"/>
                  </a:cubicBezTo>
                  <a:cubicBezTo>
                    <a:pt x="33" y="27"/>
                    <a:pt x="14" y="23"/>
                    <a:pt x="0" y="24"/>
                  </a:cubicBezTo>
                  <a:cubicBezTo>
                    <a:pt x="0" y="14"/>
                    <a:pt x="7" y="11"/>
                    <a:pt x="6" y="0"/>
                  </a:cubicBezTo>
                  <a:close/>
                </a:path>
              </a:pathLst>
            </a:custGeom>
            <a:solidFill>
              <a:srgbClr val="E6D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1" name="Freeform 428"/>
            <p:cNvSpPr/>
            <p:nvPr/>
          </p:nvSpPr>
          <p:spPr bwMode="auto">
            <a:xfrm>
              <a:off x="13239750" y="7378700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2" name="Freeform 429"/>
            <p:cNvSpPr/>
            <p:nvPr/>
          </p:nvSpPr>
          <p:spPr bwMode="auto">
            <a:xfrm>
              <a:off x="13246100" y="7523163"/>
              <a:ext cx="20638" cy="125412"/>
            </a:xfrm>
            <a:custGeom>
              <a:avLst/>
              <a:gdLst>
                <a:gd name="T0" fmla="*/ 7 w 7"/>
                <a:gd name="T1" fmla="*/ 0 h 42"/>
                <a:gd name="T2" fmla="*/ 7 w 7"/>
                <a:gd name="T3" fmla="*/ 42 h 42"/>
                <a:gd name="T4" fmla="*/ 4 w 7"/>
                <a:gd name="T5" fmla="*/ 42 h 42"/>
                <a:gd name="T6" fmla="*/ 7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6E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3" name="Freeform 430"/>
            <p:cNvSpPr/>
            <p:nvPr/>
          </p:nvSpPr>
          <p:spPr bwMode="auto">
            <a:xfrm>
              <a:off x="12523788" y="7808913"/>
              <a:ext cx="796925" cy="619125"/>
            </a:xfrm>
            <a:custGeom>
              <a:avLst/>
              <a:gdLst>
                <a:gd name="T0" fmla="*/ 0 w 267"/>
                <a:gd name="T1" fmla="*/ 114 h 207"/>
                <a:gd name="T2" fmla="*/ 42 w 267"/>
                <a:gd name="T3" fmla="*/ 0 h 207"/>
                <a:gd name="T4" fmla="*/ 153 w 267"/>
                <a:gd name="T5" fmla="*/ 54 h 207"/>
                <a:gd name="T6" fmla="*/ 144 w 267"/>
                <a:gd name="T7" fmla="*/ 6 h 207"/>
                <a:gd name="T8" fmla="*/ 195 w 267"/>
                <a:gd name="T9" fmla="*/ 78 h 207"/>
                <a:gd name="T10" fmla="*/ 213 w 267"/>
                <a:gd name="T11" fmla="*/ 45 h 207"/>
                <a:gd name="T12" fmla="*/ 216 w 267"/>
                <a:gd name="T13" fmla="*/ 18 h 207"/>
                <a:gd name="T14" fmla="*/ 258 w 267"/>
                <a:gd name="T15" fmla="*/ 195 h 207"/>
                <a:gd name="T16" fmla="*/ 180 w 267"/>
                <a:gd name="T17" fmla="*/ 207 h 207"/>
                <a:gd name="T18" fmla="*/ 93 w 267"/>
                <a:gd name="T19" fmla="*/ 207 h 207"/>
                <a:gd name="T20" fmla="*/ 0 w 267"/>
                <a:gd name="T21" fmla="*/ 189 h 207"/>
                <a:gd name="T22" fmla="*/ 0 w 267"/>
                <a:gd name="T23" fmla="*/ 165 h 207"/>
                <a:gd name="T24" fmla="*/ 0 w 267"/>
                <a:gd name="T25" fmla="*/ 1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7" h="207">
                  <a:moveTo>
                    <a:pt x="0" y="114"/>
                  </a:moveTo>
                  <a:cubicBezTo>
                    <a:pt x="12" y="76"/>
                    <a:pt x="40" y="38"/>
                    <a:pt x="42" y="0"/>
                  </a:cubicBezTo>
                  <a:cubicBezTo>
                    <a:pt x="73" y="12"/>
                    <a:pt x="96" y="58"/>
                    <a:pt x="153" y="54"/>
                  </a:cubicBezTo>
                  <a:cubicBezTo>
                    <a:pt x="151" y="37"/>
                    <a:pt x="146" y="23"/>
                    <a:pt x="144" y="6"/>
                  </a:cubicBezTo>
                  <a:cubicBezTo>
                    <a:pt x="160" y="30"/>
                    <a:pt x="196" y="48"/>
                    <a:pt x="195" y="78"/>
                  </a:cubicBezTo>
                  <a:cubicBezTo>
                    <a:pt x="208" y="75"/>
                    <a:pt x="211" y="65"/>
                    <a:pt x="213" y="45"/>
                  </a:cubicBezTo>
                  <a:cubicBezTo>
                    <a:pt x="220" y="42"/>
                    <a:pt x="214" y="26"/>
                    <a:pt x="216" y="18"/>
                  </a:cubicBezTo>
                  <a:cubicBezTo>
                    <a:pt x="267" y="41"/>
                    <a:pt x="266" y="130"/>
                    <a:pt x="258" y="195"/>
                  </a:cubicBezTo>
                  <a:cubicBezTo>
                    <a:pt x="232" y="199"/>
                    <a:pt x="210" y="207"/>
                    <a:pt x="180" y="207"/>
                  </a:cubicBezTo>
                  <a:cubicBezTo>
                    <a:pt x="151" y="207"/>
                    <a:pt x="122" y="207"/>
                    <a:pt x="93" y="207"/>
                  </a:cubicBezTo>
                  <a:cubicBezTo>
                    <a:pt x="60" y="203"/>
                    <a:pt x="33" y="193"/>
                    <a:pt x="0" y="189"/>
                  </a:cubicBezTo>
                  <a:cubicBezTo>
                    <a:pt x="0" y="181"/>
                    <a:pt x="0" y="173"/>
                    <a:pt x="0" y="165"/>
                  </a:cubicBezTo>
                  <a:cubicBezTo>
                    <a:pt x="5" y="155"/>
                    <a:pt x="5" y="124"/>
                    <a:pt x="0" y="114"/>
                  </a:cubicBezTo>
                  <a:close/>
                </a:path>
              </a:pathLst>
            </a:custGeom>
            <a:solidFill>
              <a:srgbClr val="EC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4" name="Freeform 432"/>
            <p:cNvSpPr/>
            <p:nvPr/>
          </p:nvSpPr>
          <p:spPr bwMode="auto">
            <a:xfrm>
              <a:off x="12469813" y="8391525"/>
              <a:ext cx="850900" cy="393700"/>
            </a:xfrm>
            <a:custGeom>
              <a:avLst/>
              <a:gdLst>
                <a:gd name="T0" fmla="*/ 15 w 285"/>
                <a:gd name="T1" fmla="*/ 0 h 132"/>
                <a:gd name="T2" fmla="*/ 273 w 285"/>
                <a:gd name="T3" fmla="*/ 9 h 132"/>
                <a:gd name="T4" fmla="*/ 285 w 285"/>
                <a:gd name="T5" fmla="*/ 75 h 132"/>
                <a:gd name="T6" fmla="*/ 0 w 285"/>
                <a:gd name="T7" fmla="*/ 90 h 132"/>
                <a:gd name="T8" fmla="*/ 15 w 285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132">
                  <a:moveTo>
                    <a:pt x="15" y="0"/>
                  </a:moveTo>
                  <a:cubicBezTo>
                    <a:pt x="82" y="22"/>
                    <a:pt x="198" y="32"/>
                    <a:pt x="273" y="9"/>
                  </a:cubicBezTo>
                  <a:cubicBezTo>
                    <a:pt x="281" y="27"/>
                    <a:pt x="275" y="59"/>
                    <a:pt x="285" y="75"/>
                  </a:cubicBezTo>
                  <a:cubicBezTo>
                    <a:pt x="231" y="132"/>
                    <a:pt x="77" y="117"/>
                    <a:pt x="0" y="90"/>
                  </a:cubicBezTo>
                  <a:cubicBezTo>
                    <a:pt x="3" y="58"/>
                    <a:pt x="10" y="30"/>
                    <a:pt x="15" y="0"/>
                  </a:cubicBezTo>
                  <a:close/>
                </a:path>
              </a:pathLst>
            </a:custGeom>
            <a:solidFill>
              <a:srgbClr val="9C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5" name="Freeform 433"/>
            <p:cNvSpPr/>
            <p:nvPr/>
          </p:nvSpPr>
          <p:spPr bwMode="auto">
            <a:xfrm>
              <a:off x="13234988" y="9072563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A8D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6" name="Freeform 434"/>
            <p:cNvSpPr/>
            <p:nvPr/>
          </p:nvSpPr>
          <p:spPr bwMode="auto">
            <a:xfrm>
              <a:off x="12642850" y="9082088"/>
              <a:ext cx="15875" cy="115887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6E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7" name="Freeform 435"/>
            <p:cNvSpPr/>
            <p:nvPr/>
          </p:nvSpPr>
          <p:spPr bwMode="auto">
            <a:xfrm>
              <a:off x="12533313" y="9278938"/>
              <a:ext cx="88900" cy="14287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CDB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8" name="Freeform 436"/>
            <p:cNvSpPr>
              <a:spLocks noEditPoints="1"/>
            </p:cNvSpPr>
            <p:nvPr/>
          </p:nvSpPr>
          <p:spPr bwMode="auto">
            <a:xfrm>
              <a:off x="11933238" y="6497638"/>
              <a:ext cx="3573463" cy="5675312"/>
            </a:xfrm>
            <a:custGeom>
              <a:avLst/>
              <a:gdLst>
                <a:gd name="T0" fmla="*/ 27 w 1197"/>
                <a:gd name="T1" fmla="*/ 118 h 1900"/>
                <a:gd name="T2" fmla="*/ 180 w 1197"/>
                <a:gd name="T3" fmla="*/ 4 h 1900"/>
                <a:gd name="T4" fmla="*/ 276 w 1197"/>
                <a:gd name="T5" fmla="*/ 1 h 1900"/>
                <a:gd name="T6" fmla="*/ 396 w 1197"/>
                <a:gd name="T7" fmla="*/ 52 h 1900"/>
                <a:gd name="T8" fmla="*/ 447 w 1197"/>
                <a:gd name="T9" fmla="*/ 172 h 1900"/>
                <a:gd name="T10" fmla="*/ 474 w 1197"/>
                <a:gd name="T11" fmla="*/ 382 h 1900"/>
                <a:gd name="T12" fmla="*/ 483 w 1197"/>
                <a:gd name="T13" fmla="*/ 616 h 1900"/>
                <a:gd name="T14" fmla="*/ 441 w 1197"/>
                <a:gd name="T15" fmla="*/ 862 h 1900"/>
                <a:gd name="T16" fmla="*/ 444 w 1197"/>
                <a:gd name="T17" fmla="*/ 931 h 1900"/>
                <a:gd name="T18" fmla="*/ 1197 w 1197"/>
                <a:gd name="T19" fmla="*/ 1897 h 1900"/>
                <a:gd name="T20" fmla="*/ 1188 w 1197"/>
                <a:gd name="T21" fmla="*/ 1900 h 1900"/>
                <a:gd name="T22" fmla="*/ 357 w 1197"/>
                <a:gd name="T23" fmla="*/ 856 h 1900"/>
                <a:gd name="T24" fmla="*/ 273 w 1197"/>
                <a:gd name="T25" fmla="*/ 775 h 1900"/>
                <a:gd name="T26" fmla="*/ 126 w 1197"/>
                <a:gd name="T27" fmla="*/ 865 h 1900"/>
                <a:gd name="T28" fmla="*/ 183 w 1197"/>
                <a:gd name="T29" fmla="*/ 751 h 1900"/>
                <a:gd name="T30" fmla="*/ 171 w 1197"/>
                <a:gd name="T31" fmla="*/ 619 h 1900"/>
                <a:gd name="T32" fmla="*/ 156 w 1197"/>
                <a:gd name="T33" fmla="*/ 598 h 1900"/>
                <a:gd name="T34" fmla="*/ 51 w 1197"/>
                <a:gd name="T35" fmla="*/ 430 h 1900"/>
                <a:gd name="T36" fmla="*/ 36 w 1197"/>
                <a:gd name="T37" fmla="*/ 370 h 1900"/>
                <a:gd name="T38" fmla="*/ 0 w 1197"/>
                <a:gd name="T39" fmla="*/ 220 h 1900"/>
                <a:gd name="T40" fmla="*/ 60 w 1197"/>
                <a:gd name="T41" fmla="*/ 97 h 1900"/>
                <a:gd name="T42" fmla="*/ 36 w 1197"/>
                <a:gd name="T43" fmla="*/ 319 h 1900"/>
                <a:gd name="T44" fmla="*/ 78 w 1197"/>
                <a:gd name="T45" fmla="*/ 355 h 1900"/>
                <a:gd name="T46" fmla="*/ 162 w 1197"/>
                <a:gd name="T47" fmla="*/ 571 h 1900"/>
                <a:gd name="T48" fmla="*/ 189 w 1197"/>
                <a:gd name="T49" fmla="*/ 595 h 1900"/>
                <a:gd name="T50" fmla="*/ 174 w 1197"/>
                <a:gd name="T51" fmla="*/ 727 h 1900"/>
                <a:gd name="T52" fmla="*/ 195 w 1197"/>
                <a:gd name="T53" fmla="*/ 775 h 1900"/>
                <a:gd name="T54" fmla="*/ 192 w 1197"/>
                <a:gd name="T55" fmla="*/ 838 h 1900"/>
                <a:gd name="T56" fmla="*/ 159 w 1197"/>
                <a:gd name="T57" fmla="*/ 871 h 1900"/>
                <a:gd name="T58" fmla="*/ 201 w 1197"/>
                <a:gd name="T59" fmla="*/ 931 h 1900"/>
                <a:gd name="T60" fmla="*/ 249 w 1197"/>
                <a:gd name="T61" fmla="*/ 928 h 1900"/>
                <a:gd name="T62" fmla="*/ 243 w 1197"/>
                <a:gd name="T63" fmla="*/ 865 h 1900"/>
                <a:gd name="T64" fmla="*/ 300 w 1197"/>
                <a:gd name="T65" fmla="*/ 754 h 1900"/>
                <a:gd name="T66" fmla="*/ 378 w 1197"/>
                <a:gd name="T67" fmla="*/ 763 h 1900"/>
                <a:gd name="T68" fmla="*/ 375 w 1197"/>
                <a:gd name="T69" fmla="*/ 919 h 1900"/>
                <a:gd name="T70" fmla="*/ 420 w 1197"/>
                <a:gd name="T71" fmla="*/ 913 h 1900"/>
                <a:gd name="T72" fmla="*/ 474 w 1197"/>
                <a:gd name="T73" fmla="*/ 718 h 1900"/>
                <a:gd name="T74" fmla="*/ 465 w 1197"/>
                <a:gd name="T75" fmla="*/ 571 h 1900"/>
                <a:gd name="T76" fmla="*/ 447 w 1197"/>
                <a:gd name="T77" fmla="*/ 385 h 1900"/>
                <a:gd name="T78" fmla="*/ 414 w 1197"/>
                <a:gd name="T79" fmla="*/ 148 h 1900"/>
                <a:gd name="T80" fmla="*/ 183 w 1197"/>
                <a:gd name="T81" fmla="*/ 34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7" h="1900">
                  <a:moveTo>
                    <a:pt x="0" y="220"/>
                  </a:moveTo>
                  <a:cubicBezTo>
                    <a:pt x="1" y="178"/>
                    <a:pt x="17" y="150"/>
                    <a:pt x="27" y="118"/>
                  </a:cubicBezTo>
                  <a:cubicBezTo>
                    <a:pt x="29" y="113"/>
                    <a:pt x="13" y="113"/>
                    <a:pt x="15" y="118"/>
                  </a:cubicBezTo>
                  <a:cubicBezTo>
                    <a:pt x="42" y="59"/>
                    <a:pt x="93" y="0"/>
                    <a:pt x="180" y="4"/>
                  </a:cubicBezTo>
                  <a:cubicBezTo>
                    <a:pt x="202" y="5"/>
                    <a:pt x="226" y="14"/>
                    <a:pt x="252" y="1"/>
                  </a:cubicBezTo>
                  <a:cubicBezTo>
                    <a:pt x="260" y="1"/>
                    <a:pt x="268" y="1"/>
                    <a:pt x="276" y="1"/>
                  </a:cubicBezTo>
                  <a:cubicBezTo>
                    <a:pt x="328" y="9"/>
                    <a:pt x="376" y="21"/>
                    <a:pt x="411" y="46"/>
                  </a:cubicBezTo>
                  <a:cubicBezTo>
                    <a:pt x="408" y="50"/>
                    <a:pt x="403" y="52"/>
                    <a:pt x="396" y="52"/>
                  </a:cubicBezTo>
                  <a:cubicBezTo>
                    <a:pt x="428" y="83"/>
                    <a:pt x="458" y="116"/>
                    <a:pt x="465" y="172"/>
                  </a:cubicBezTo>
                  <a:cubicBezTo>
                    <a:pt x="464" y="186"/>
                    <a:pt x="454" y="170"/>
                    <a:pt x="447" y="172"/>
                  </a:cubicBezTo>
                  <a:cubicBezTo>
                    <a:pt x="460" y="218"/>
                    <a:pt x="470" y="267"/>
                    <a:pt x="474" y="322"/>
                  </a:cubicBezTo>
                  <a:cubicBezTo>
                    <a:pt x="474" y="342"/>
                    <a:pt x="474" y="362"/>
                    <a:pt x="474" y="382"/>
                  </a:cubicBezTo>
                  <a:cubicBezTo>
                    <a:pt x="460" y="435"/>
                    <a:pt x="488" y="496"/>
                    <a:pt x="489" y="559"/>
                  </a:cubicBezTo>
                  <a:cubicBezTo>
                    <a:pt x="489" y="576"/>
                    <a:pt x="484" y="596"/>
                    <a:pt x="483" y="616"/>
                  </a:cubicBezTo>
                  <a:cubicBezTo>
                    <a:pt x="479" y="687"/>
                    <a:pt x="517" y="750"/>
                    <a:pt x="450" y="760"/>
                  </a:cubicBezTo>
                  <a:cubicBezTo>
                    <a:pt x="448" y="795"/>
                    <a:pt x="440" y="824"/>
                    <a:pt x="441" y="862"/>
                  </a:cubicBezTo>
                  <a:cubicBezTo>
                    <a:pt x="436" y="866"/>
                    <a:pt x="436" y="891"/>
                    <a:pt x="441" y="895"/>
                  </a:cubicBezTo>
                  <a:cubicBezTo>
                    <a:pt x="441" y="908"/>
                    <a:pt x="453" y="919"/>
                    <a:pt x="444" y="931"/>
                  </a:cubicBezTo>
                  <a:cubicBezTo>
                    <a:pt x="680" y="1231"/>
                    <a:pt x="921" y="1535"/>
                    <a:pt x="1158" y="1837"/>
                  </a:cubicBezTo>
                  <a:cubicBezTo>
                    <a:pt x="1172" y="1855"/>
                    <a:pt x="1194" y="1872"/>
                    <a:pt x="1197" y="1897"/>
                  </a:cubicBezTo>
                  <a:cubicBezTo>
                    <a:pt x="1194" y="1897"/>
                    <a:pt x="1192" y="1898"/>
                    <a:pt x="1191" y="1900"/>
                  </a:cubicBezTo>
                  <a:cubicBezTo>
                    <a:pt x="1190" y="1900"/>
                    <a:pt x="1189" y="1900"/>
                    <a:pt x="1188" y="1900"/>
                  </a:cubicBezTo>
                  <a:cubicBezTo>
                    <a:pt x="934" y="1579"/>
                    <a:pt x="681" y="1257"/>
                    <a:pt x="426" y="937"/>
                  </a:cubicBezTo>
                  <a:cubicBezTo>
                    <a:pt x="365" y="990"/>
                    <a:pt x="270" y="878"/>
                    <a:pt x="357" y="856"/>
                  </a:cubicBezTo>
                  <a:cubicBezTo>
                    <a:pt x="356" y="825"/>
                    <a:pt x="353" y="802"/>
                    <a:pt x="360" y="775"/>
                  </a:cubicBezTo>
                  <a:cubicBezTo>
                    <a:pt x="334" y="766"/>
                    <a:pt x="304" y="779"/>
                    <a:pt x="273" y="775"/>
                  </a:cubicBezTo>
                  <a:cubicBezTo>
                    <a:pt x="255" y="822"/>
                    <a:pt x="262" y="880"/>
                    <a:pt x="282" y="919"/>
                  </a:cubicBezTo>
                  <a:cubicBezTo>
                    <a:pt x="246" y="971"/>
                    <a:pt x="84" y="958"/>
                    <a:pt x="126" y="865"/>
                  </a:cubicBezTo>
                  <a:cubicBezTo>
                    <a:pt x="140" y="854"/>
                    <a:pt x="162" y="851"/>
                    <a:pt x="177" y="841"/>
                  </a:cubicBezTo>
                  <a:cubicBezTo>
                    <a:pt x="178" y="810"/>
                    <a:pt x="180" y="780"/>
                    <a:pt x="183" y="751"/>
                  </a:cubicBezTo>
                  <a:cubicBezTo>
                    <a:pt x="175" y="742"/>
                    <a:pt x="161" y="739"/>
                    <a:pt x="144" y="739"/>
                  </a:cubicBezTo>
                  <a:cubicBezTo>
                    <a:pt x="153" y="699"/>
                    <a:pt x="171" y="668"/>
                    <a:pt x="171" y="619"/>
                  </a:cubicBezTo>
                  <a:cubicBezTo>
                    <a:pt x="178" y="618"/>
                    <a:pt x="172" y="604"/>
                    <a:pt x="174" y="598"/>
                  </a:cubicBezTo>
                  <a:cubicBezTo>
                    <a:pt x="168" y="598"/>
                    <a:pt x="162" y="598"/>
                    <a:pt x="156" y="598"/>
                  </a:cubicBezTo>
                  <a:cubicBezTo>
                    <a:pt x="97" y="583"/>
                    <a:pt x="89" y="517"/>
                    <a:pt x="81" y="451"/>
                  </a:cubicBezTo>
                  <a:cubicBezTo>
                    <a:pt x="75" y="440"/>
                    <a:pt x="58" y="440"/>
                    <a:pt x="51" y="430"/>
                  </a:cubicBezTo>
                  <a:cubicBezTo>
                    <a:pt x="35" y="401"/>
                    <a:pt x="61" y="364"/>
                    <a:pt x="45" y="346"/>
                  </a:cubicBezTo>
                  <a:cubicBezTo>
                    <a:pt x="38" y="350"/>
                    <a:pt x="39" y="362"/>
                    <a:pt x="36" y="370"/>
                  </a:cubicBezTo>
                  <a:cubicBezTo>
                    <a:pt x="14" y="340"/>
                    <a:pt x="2" y="300"/>
                    <a:pt x="0" y="250"/>
                  </a:cubicBezTo>
                  <a:cubicBezTo>
                    <a:pt x="0" y="240"/>
                    <a:pt x="0" y="230"/>
                    <a:pt x="0" y="220"/>
                  </a:cubicBezTo>
                  <a:close/>
                  <a:moveTo>
                    <a:pt x="141" y="34"/>
                  </a:moveTo>
                  <a:cubicBezTo>
                    <a:pt x="108" y="49"/>
                    <a:pt x="79" y="68"/>
                    <a:pt x="60" y="97"/>
                  </a:cubicBezTo>
                  <a:cubicBezTo>
                    <a:pt x="60" y="108"/>
                    <a:pt x="70" y="91"/>
                    <a:pt x="69" y="100"/>
                  </a:cubicBezTo>
                  <a:cubicBezTo>
                    <a:pt x="25" y="142"/>
                    <a:pt x="0" y="250"/>
                    <a:pt x="36" y="319"/>
                  </a:cubicBezTo>
                  <a:cubicBezTo>
                    <a:pt x="40" y="314"/>
                    <a:pt x="37" y="302"/>
                    <a:pt x="42" y="298"/>
                  </a:cubicBezTo>
                  <a:cubicBezTo>
                    <a:pt x="42" y="329"/>
                    <a:pt x="67" y="335"/>
                    <a:pt x="78" y="355"/>
                  </a:cubicBezTo>
                  <a:cubicBezTo>
                    <a:pt x="48" y="375"/>
                    <a:pt x="69" y="429"/>
                    <a:pt x="96" y="436"/>
                  </a:cubicBezTo>
                  <a:cubicBezTo>
                    <a:pt x="107" y="492"/>
                    <a:pt x="115" y="551"/>
                    <a:pt x="162" y="571"/>
                  </a:cubicBezTo>
                  <a:cubicBezTo>
                    <a:pt x="177" y="576"/>
                    <a:pt x="183" y="557"/>
                    <a:pt x="189" y="562"/>
                  </a:cubicBezTo>
                  <a:cubicBezTo>
                    <a:pt x="189" y="573"/>
                    <a:pt x="189" y="584"/>
                    <a:pt x="189" y="595"/>
                  </a:cubicBezTo>
                  <a:cubicBezTo>
                    <a:pt x="182" y="602"/>
                    <a:pt x="188" y="622"/>
                    <a:pt x="186" y="634"/>
                  </a:cubicBezTo>
                  <a:cubicBezTo>
                    <a:pt x="185" y="668"/>
                    <a:pt x="173" y="691"/>
                    <a:pt x="174" y="727"/>
                  </a:cubicBezTo>
                  <a:cubicBezTo>
                    <a:pt x="180" y="734"/>
                    <a:pt x="195" y="732"/>
                    <a:pt x="198" y="742"/>
                  </a:cubicBezTo>
                  <a:cubicBezTo>
                    <a:pt x="194" y="750"/>
                    <a:pt x="195" y="763"/>
                    <a:pt x="195" y="775"/>
                  </a:cubicBezTo>
                  <a:cubicBezTo>
                    <a:pt x="188" y="784"/>
                    <a:pt x="194" y="806"/>
                    <a:pt x="192" y="820"/>
                  </a:cubicBezTo>
                  <a:cubicBezTo>
                    <a:pt x="192" y="826"/>
                    <a:pt x="192" y="832"/>
                    <a:pt x="192" y="838"/>
                  </a:cubicBezTo>
                  <a:cubicBezTo>
                    <a:pt x="185" y="844"/>
                    <a:pt x="191" y="863"/>
                    <a:pt x="189" y="874"/>
                  </a:cubicBezTo>
                  <a:cubicBezTo>
                    <a:pt x="179" y="873"/>
                    <a:pt x="172" y="869"/>
                    <a:pt x="159" y="871"/>
                  </a:cubicBezTo>
                  <a:cubicBezTo>
                    <a:pt x="148" y="879"/>
                    <a:pt x="145" y="895"/>
                    <a:pt x="147" y="916"/>
                  </a:cubicBezTo>
                  <a:cubicBezTo>
                    <a:pt x="161" y="925"/>
                    <a:pt x="178" y="931"/>
                    <a:pt x="201" y="931"/>
                  </a:cubicBezTo>
                  <a:cubicBezTo>
                    <a:pt x="204" y="936"/>
                    <a:pt x="228" y="936"/>
                    <a:pt x="231" y="931"/>
                  </a:cubicBezTo>
                  <a:cubicBezTo>
                    <a:pt x="238" y="931"/>
                    <a:pt x="245" y="931"/>
                    <a:pt x="249" y="928"/>
                  </a:cubicBezTo>
                  <a:cubicBezTo>
                    <a:pt x="246" y="921"/>
                    <a:pt x="240" y="917"/>
                    <a:pt x="243" y="904"/>
                  </a:cubicBezTo>
                  <a:cubicBezTo>
                    <a:pt x="243" y="891"/>
                    <a:pt x="243" y="878"/>
                    <a:pt x="243" y="865"/>
                  </a:cubicBezTo>
                  <a:cubicBezTo>
                    <a:pt x="245" y="826"/>
                    <a:pt x="252" y="792"/>
                    <a:pt x="255" y="754"/>
                  </a:cubicBezTo>
                  <a:cubicBezTo>
                    <a:pt x="270" y="754"/>
                    <a:pt x="285" y="754"/>
                    <a:pt x="300" y="754"/>
                  </a:cubicBezTo>
                  <a:cubicBezTo>
                    <a:pt x="306" y="754"/>
                    <a:pt x="312" y="754"/>
                    <a:pt x="318" y="754"/>
                  </a:cubicBezTo>
                  <a:cubicBezTo>
                    <a:pt x="330" y="765"/>
                    <a:pt x="370" y="748"/>
                    <a:pt x="378" y="763"/>
                  </a:cubicBezTo>
                  <a:cubicBezTo>
                    <a:pt x="373" y="797"/>
                    <a:pt x="369" y="838"/>
                    <a:pt x="375" y="874"/>
                  </a:cubicBezTo>
                  <a:cubicBezTo>
                    <a:pt x="323" y="863"/>
                    <a:pt x="335" y="926"/>
                    <a:pt x="375" y="919"/>
                  </a:cubicBezTo>
                  <a:cubicBezTo>
                    <a:pt x="384" y="926"/>
                    <a:pt x="406" y="920"/>
                    <a:pt x="414" y="916"/>
                  </a:cubicBezTo>
                  <a:cubicBezTo>
                    <a:pt x="417" y="916"/>
                    <a:pt x="418" y="914"/>
                    <a:pt x="420" y="913"/>
                  </a:cubicBezTo>
                  <a:cubicBezTo>
                    <a:pt x="420" y="862"/>
                    <a:pt x="432" y="802"/>
                    <a:pt x="432" y="742"/>
                  </a:cubicBezTo>
                  <a:cubicBezTo>
                    <a:pt x="451" y="739"/>
                    <a:pt x="457" y="722"/>
                    <a:pt x="474" y="718"/>
                  </a:cubicBezTo>
                  <a:cubicBezTo>
                    <a:pt x="472" y="677"/>
                    <a:pt x="461" y="643"/>
                    <a:pt x="465" y="604"/>
                  </a:cubicBezTo>
                  <a:cubicBezTo>
                    <a:pt x="470" y="600"/>
                    <a:pt x="470" y="575"/>
                    <a:pt x="465" y="571"/>
                  </a:cubicBezTo>
                  <a:cubicBezTo>
                    <a:pt x="466" y="524"/>
                    <a:pt x="459" y="485"/>
                    <a:pt x="447" y="451"/>
                  </a:cubicBezTo>
                  <a:cubicBezTo>
                    <a:pt x="447" y="429"/>
                    <a:pt x="447" y="407"/>
                    <a:pt x="447" y="385"/>
                  </a:cubicBezTo>
                  <a:cubicBezTo>
                    <a:pt x="447" y="371"/>
                    <a:pt x="447" y="357"/>
                    <a:pt x="447" y="343"/>
                  </a:cubicBezTo>
                  <a:cubicBezTo>
                    <a:pt x="450" y="264"/>
                    <a:pt x="436" y="202"/>
                    <a:pt x="414" y="148"/>
                  </a:cubicBezTo>
                  <a:cubicBezTo>
                    <a:pt x="422" y="145"/>
                    <a:pt x="428" y="157"/>
                    <a:pt x="432" y="148"/>
                  </a:cubicBezTo>
                  <a:cubicBezTo>
                    <a:pt x="403" y="48"/>
                    <a:pt x="318" y="12"/>
                    <a:pt x="183" y="34"/>
                  </a:cubicBezTo>
                  <a:cubicBezTo>
                    <a:pt x="176" y="29"/>
                    <a:pt x="148" y="29"/>
                    <a:pt x="14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9" name="Freeform 437"/>
            <p:cNvSpPr/>
            <p:nvPr/>
          </p:nvSpPr>
          <p:spPr bwMode="auto">
            <a:xfrm>
              <a:off x="11995150" y="6588125"/>
              <a:ext cx="1247775" cy="1382712"/>
            </a:xfrm>
            <a:custGeom>
              <a:avLst/>
              <a:gdLst>
                <a:gd name="T0" fmla="*/ 240 w 418"/>
                <a:gd name="T1" fmla="*/ 4 h 463"/>
                <a:gd name="T2" fmla="*/ 327 w 418"/>
                <a:gd name="T3" fmla="*/ 19 h 463"/>
                <a:gd name="T4" fmla="*/ 312 w 418"/>
                <a:gd name="T5" fmla="*/ 31 h 463"/>
                <a:gd name="T6" fmla="*/ 399 w 418"/>
                <a:gd name="T7" fmla="*/ 109 h 463"/>
                <a:gd name="T8" fmla="*/ 378 w 418"/>
                <a:gd name="T9" fmla="*/ 109 h 463"/>
                <a:gd name="T10" fmla="*/ 417 w 418"/>
                <a:gd name="T11" fmla="*/ 265 h 463"/>
                <a:gd name="T12" fmla="*/ 417 w 418"/>
                <a:gd name="T13" fmla="*/ 298 h 463"/>
                <a:gd name="T14" fmla="*/ 414 w 418"/>
                <a:gd name="T15" fmla="*/ 436 h 463"/>
                <a:gd name="T16" fmla="*/ 387 w 418"/>
                <a:gd name="T17" fmla="*/ 409 h 463"/>
                <a:gd name="T18" fmla="*/ 381 w 418"/>
                <a:gd name="T19" fmla="*/ 463 h 463"/>
                <a:gd name="T20" fmla="*/ 309 w 418"/>
                <a:gd name="T21" fmla="*/ 388 h 463"/>
                <a:gd name="T22" fmla="*/ 318 w 418"/>
                <a:gd name="T23" fmla="*/ 451 h 463"/>
                <a:gd name="T24" fmla="*/ 195 w 418"/>
                <a:gd name="T25" fmla="*/ 364 h 463"/>
                <a:gd name="T26" fmla="*/ 204 w 418"/>
                <a:gd name="T27" fmla="*/ 412 h 463"/>
                <a:gd name="T28" fmla="*/ 114 w 418"/>
                <a:gd name="T29" fmla="*/ 301 h 463"/>
                <a:gd name="T30" fmla="*/ 102 w 418"/>
                <a:gd name="T31" fmla="*/ 334 h 463"/>
                <a:gd name="T32" fmla="*/ 78 w 418"/>
                <a:gd name="T33" fmla="*/ 211 h 463"/>
                <a:gd name="T34" fmla="*/ 15 w 418"/>
                <a:gd name="T35" fmla="*/ 271 h 463"/>
                <a:gd name="T36" fmla="*/ 6 w 418"/>
                <a:gd name="T37" fmla="*/ 166 h 463"/>
                <a:gd name="T38" fmla="*/ 51 w 418"/>
                <a:gd name="T39" fmla="*/ 169 h 463"/>
                <a:gd name="T40" fmla="*/ 51 w 418"/>
                <a:gd name="T41" fmla="*/ 136 h 463"/>
                <a:gd name="T42" fmla="*/ 18 w 418"/>
                <a:gd name="T43" fmla="*/ 133 h 463"/>
                <a:gd name="T44" fmla="*/ 81 w 418"/>
                <a:gd name="T45" fmla="*/ 52 h 463"/>
                <a:gd name="T46" fmla="*/ 63 w 418"/>
                <a:gd name="T47" fmla="*/ 52 h 463"/>
                <a:gd name="T48" fmla="*/ 135 w 418"/>
                <a:gd name="T49" fmla="*/ 13 h 463"/>
                <a:gd name="T50" fmla="*/ 186 w 418"/>
                <a:gd name="T51" fmla="*/ 13 h 463"/>
                <a:gd name="T52" fmla="*/ 210 w 418"/>
                <a:gd name="T53" fmla="*/ 7 h 463"/>
                <a:gd name="T54" fmla="*/ 240 w 418"/>
                <a:gd name="T55" fmla="*/ 4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8" h="463">
                  <a:moveTo>
                    <a:pt x="240" y="4"/>
                  </a:moveTo>
                  <a:cubicBezTo>
                    <a:pt x="278" y="0"/>
                    <a:pt x="301" y="11"/>
                    <a:pt x="327" y="19"/>
                  </a:cubicBezTo>
                  <a:cubicBezTo>
                    <a:pt x="323" y="24"/>
                    <a:pt x="313" y="23"/>
                    <a:pt x="312" y="31"/>
                  </a:cubicBezTo>
                  <a:cubicBezTo>
                    <a:pt x="352" y="35"/>
                    <a:pt x="382" y="72"/>
                    <a:pt x="399" y="109"/>
                  </a:cubicBezTo>
                  <a:cubicBezTo>
                    <a:pt x="392" y="109"/>
                    <a:pt x="385" y="109"/>
                    <a:pt x="378" y="109"/>
                  </a:cubicBezTo>
                  <a:cubicBezTo>
                    <a:pt x="405" y="147"/>
                    <a:pt x="416" y="201"/>
                    <a:pt x="417" y="265"/>
                  </a:cubicBezTo>
                  <a:cubicBezTo>
                    <a:pt x="417" y="276"/>
                    <a:pt x="417" y="287"/>
                    <a:pt x="417" y="298"/>
                  </a:cubicBezTo>
                  <a:cubicBezTo>
                    <a:pt x="418" y="346"/>
                    <a:pt x="412" y="387"/>
                    <a:pt x="414" y="436"/>
                  </a:cubicBezTo>
                  <a:cubicBezTo>
                    <a:pt x="402" y="430"/>
                    <a:pt x="399" y="415"/>
                    <a:pt x="387" y="409"/>
                  </a:cubicBezTo>
                  <a:cubicBezTo>
                    <a:pt x="378" y="420"/>
                    <a:pt x="382" y="444"/>
                    <a:pt x="381" y="463"/>
                  </a:cubicBezTo>
                  <a:cubicBezTo>
                    <a:pt x="356" y="439"/>
                    <a:pt x="337" y="409"/>
                    <a:pt x="309" y="388"/>
                  </a:cubicBezTo>
                  <a:cubicBezTo>
                    <a:pt x="308" y="412"/>
                    <a:pt x="323" y="433"/>
                    <a:pt x="318" y="451"/>
                  </a:cubicBezTo>
                  <a:cubicBezTo>
                    <a:pt x="259" y="440"/>
                    <a:pt x="230" y="399"/>
                    <a:pt x="195" y="364"/>
                  </a:cubicBezTo>
                  <a:cubicBezTo>
                    <a:pt x="192" y="386"/>
                    <a:pt x="205" y="392"/>
                    <a:pt x="204" y="412"/>
                  </a:cubicBezTo>
                  <a:cubicBezTo>
                    <a:pt x="161" y="388"/>
                    <a:pt x="130" y="352"/>
                    <a:pt x="114" y="301"/>
                  </a:cubicBezTo>
                  <a:cubicBezTo>
                    <a:pt x="109" y="311"/>
                    <a:pt x="109" y="326"/>
                    <a:pt x="102" y="334"/>
                  </a:cubicBezTo>
                  <a:cubicBezTo>
                    <a:pt x="89" y="298"/>
                    <a:pt x="93" y="245"/>
                    <a:pt x="78" y="211"/>
                  </a:cubicBezTo>
                  <a:cubicBezTo>
                    <a:pt x="33" y="195"/>
                    <a:pt x="15" y="231"/>
                    <a:pt x="15" y="271"/>
                  </a:cubicBezTo>
                  <a:cubicBezTo>
                    <a:pt x="3" y="245"/>
                    <a:pt x="0" y="201"/>
                    <a:pt x="6" y="166"/>
                  </a:cubicBezTo>
                  <a:cubicBezTo>
                    <a:pt x="24" y="164"/>
                    <a:pt x="34" y="170"/>
                    <a:pt x="51" y="169"/>
                  </a:cubicBezTo>
                  <a:cubicBezTo>
                    <a:pt x="58" y="163"/>
                    <a:pt x="53" y="143"/>
                    <a:pt x="51" y="136"/>
                  </a:cubicBezTo>
                  <a:cubicBezTo>
                    <a:pt x="43" y="132"/>
                    <a:pt x="30" y="133"/>
                    <a:pt x="18" y="133"/>
                  </a:cubicBezTo>
                  <a:cubicBezTo>
                    <a:pt x="31" y="98"/>
                    <a:pt x="48" y="67"/>
                    <a:pt x="81" y="52"/>
                  </a:cubicBezTo>
                  <a:cubicBezTo>
                    <a:pt x="78" y="40"/>
                    <a:pt x="72" y="53"/>
                    <a:pt x="63" y="52"/>
                  </a:cubicBezTo>
                  <a:cubicBezTo>
                    <a:pt x="83" y="35"/>
                    <a:pt x="95" y="10"/>
                    <a:pt x="135" y="13"/>
                  </a:cubicBezTo>
                  <a:cubicBezTo>
                    <a:pt x="152" y="13"/>
                    <a:pt x="169" y="13"/>
                    <a:pt x="186" y="13"/>
                  </a:cubicBezTo>
                  <a:cubicBezTo>
                    <a:pt x="193" y="10"/>
                    <a:pt x="201" y="8"/>
                    <a:pt x="210" y="7"/>
                  </a:cubicBezTo>
                  <a:cubicBezTo>
                    <a:pt x="219" y="5"/>
                    <a:pt x="236" y="11"/>
                    <a:pt x="240" y="4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0" name="Freeform 438"/>
            <p:cNvSpPr>
              <a:spLocks noEditPoints="1"/>
            </p:cNvSpPr>
            <p:nvPr/>
          </p:nvSpPr>
          <p:spPr bwMode="auto">
            <a:xfrm>
              <a:off x="11933238" y="6534150"/>
              <a:ext cx="1414463" cy="2744787"/>
            </a:xfrm>
            <a:custGeom>
              <a:avLst/>
              <a:gdLst>
                <a:gd name="T0" fmla="*/ 162 w 474"/>
                <a:gd name="T1" fmla="*/ 559 h 919"/>
                <a:gd name="T2" fmla="*/ 42 w 474"/>
                <a:gd name="T3" fmla="*/ 286 h 919"/>
                <a:gd name="T4" fmla="*/ 60 w 474"/>
                <a:gd name="T5" fmla="*/ 85 h 919"/>
                <a:gd name="T6" fmla="*/ 432 w 474"/>
                <a:gd name="T7" fmla="*/ 136 h 919"/>
                <a:gd name="T8" fmla="*/ 444 w 474"/>
                <a:gd name="T9" fmla="*/ 373 h 919"/>
                <a:gd name="T10" fmla="*/ 465 w 474"/>
                <a:gd name="T11" fmla="*/ 592 h 919"/>
                <a:gd name="T12" fmla="*/ 420 w 474"/>
                <a:gd name="T13" fmla="*/ 901 h 919"/>
                <a:gd name="T14" fmla="*/ 375 w 474"/>
                <a:gd name="T15" fmla="*/ 862 h 919"/>
                <a:gd name="T16" fmla="*/ 318 w 474"/>
                <a:gd name="T17" fmla="*/ 742 h 919"/>
                <a:gd name="T18" fmla="*/ 243 w 474"/>
                <a:gd name="T19" fmla="*/ 853 h 919"/>
                <a:gd name="T20" fmla="*/ 231 w 474"/>
                <a:gd name="T21" fmla="*/ 919 h 919"/>
                <a:gd name="T22" fmla="*/ 159 w 474"/>
                <a:gd name="T23" fmla="*/ 859 h 919"/>
                <a:gd name="T24" fmla="*/ 192 w 474"/>
                <a:gd name="T25" fmla="*/ 808 h 919"/>
                <a:gd name="T26" fmla="*/ 174 w 474"/>
                <a:gd name="T27" fmla="*/ 715 h 919"/>
                <a:gd name="T28" fmla="*/ 156 w 474"/>
                <a:gd name="T29" fmla="*/ 31 h 919"/>
                <a:gd name="T30" fmla="*/ 39 w 474"/>
                <a:gd name="T31" fmla="*/ 151 h 919"/>
                <a:gd name="T32" fmla="*/ 27 w 474"/>
                <a:gd name="T33" fmla="*/ 184 h 919"/>
                <a:gd name="T34" fmla="*/ 123 w 474"/>
                <a:gd name="T35" fmla="*/ 352 h 919"/>
                <a:gd name="T36" fmla="*/ 216 w 474"/>
                <a:gd name="T37" fmla="*/ 382 h 919"/>
                <a:gd name="T38" fmla="*/ 402 w 474"/>
                <a:gd name="T39" fmla="*/ 481 h 919"/>
                <a:gd name="T40" fmla="*/ 438 w 474"/>
                <a:gd name="T41" fmla="*/ 316 h 919"/>
                <a:gd name="T42" fmla="*/ 420 w 474"/>
                <a:gd name="T43" fmla="*/ 127 h 919"/>
                <a:gd name="T44" fmla="*/ 261 w 474"/>
                <a:gd name="T45" fmla="*/ 22 h 919"/>
                <a:gd name="T46" fmla="*/ 156 w 474"/>
                <a:gd name="T47" fmla="*/ 31 h 919"/>
                <a:gd name="T48" fmla="*/ 69 w 474"/>
                <a:gd name="T49" fmla="*/ 163 h 919"/>
                <a:gd name="T50" fmla="*/ 111 w 474"/>
                <a:gd name="T51" fmla="*/ 316 h 919"/>
                <a:gd name="T52" fmla="*/ 126 w 474"/>
                <a:gd name="T53" fmla="*/ 367 h 919"/>
                <a:gd name="T54" fmla="*/ 132 w 474"/>
                <a:gd name="T55" fmla="*/ 337 h 919"/>
                <a:gd name="T56" fmla="*/ 99 w 474"/>
                <a:gd name="T57" fmla="*/ 412 h 919"/>
                <a:gd name="T58" fmla="*/ 174 w 474"/>
                <a:gd name="T59" fmla="*/ 406 h 919"/>
                <a:gd name="T60" fmla="*/ 135 w 474"/>
                <a:gd name="T61" fmla="*/ 373 h 919"/>
                <a:gd name="T62" fmla="*/ 69 w 474"/>
                <a:gd name="T63" fmla="*/ 361 h 919"/>
                <a:gd name="T64" fmla="*/ 84 w 474"/>
                <a:gd name="T65" fmla="*/ 343 h 919"/>
                <a:gd name="T66" fmla="*/ 411 w 474"/>
                <a:gd name="T67" fmla="*/ 472 h 919"/>
                <a:gd name="T68" fmla="*/ 351 w 474"/>
                <a:gd name="T69" fmla="*/ 481 h 919"/>
                <a:gd name="T70" fmla="*/ 198 w 474"/>
                <a:gd name="T71" fmla="*/ 592 h 919"/>
                <a:gd name="T72" fmla="*/ 378 w 474"/>
                <a:gd name="T73" fmla="*/ 634 h 919"/>
                <a:gd name="T74" fmla="*/ 411 w 474"/>
                <a:gd name="T75" fmla="*/ 472 h 919"/>
                <a:gd name="T76" fmla="*/ 156 w 474"/>
                <a:gd name="T77" fmla="*/ 448 h 919"/>
                <a:gd name="T78" fmla="*/ 465 w 474"/>
                <a:gd name="T79" fmla="*/ 697 h 919"/>
                <a:gd name="T80" fmla="*/ 180 w 474"/>
                <a:gd name="T81" fmla="*/ 712 h 919"/>
                <a:gd name="T82" fmla="*/ 252 w 474"/>
                <a:gd name="T83" fmla="*/ 739 h 919"/>
                <a:gd name="T84" fmla="*/ 414 w 474"/>
                <a:gd name="T85" fmla="*/ 89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4" h="919">
                  <a:moveTo>
                    <a:pt x="189" y="583"/>
                  </a:moveTo>
                  <a:cubicBezTo>
                    <a:pt x="189" y="572"/>
                    <a:pt x="189" y="561"/>
                    <a:pt x="189" y="550"/>
                  </a:cubicBezTo>
                  <a:cubicBezTo>
                    <a:pt x="183" y="545"/>
                    <a:pt x="177" y="564"/>
                    <a:pt x="162" y="559"/>
                  </a:cubicBezTo>
                  <a:cubicBezTo>
                    <a:pt x="115" y="539"/>
                    <a:pt x="107" y="480"/>
                    <a:pt x="96" y="424"/>
                  </a:cubicBezTo>
                  <a:cubicBezTo>
                    <a:pt x="69" y="417"/>
                    <a:pt x="48" y="363"/>
                    <a:pt x="78" y="343"/>
                  </a:cubicBezTo>
                  <a:cubicBezTo>
                    <a:pt x="67" y="323"/>
                    <a:pt x="42" y="317"/>
                    <a:pt x="42" y="286"/>
                  </a:cubicBezTo>
                  <a:cubicBezTo>
                    <a:pt x="37" y="290"/>
                    <a:pt x="40" y="302"/>
                    <a:pt x="36" y="307"/>
                  </a:cubicBezTo>
                  <a:cubicBezTo>
                    <a:pt x="0" y="238"/>
                    <a:pt x="25" y="130"/>
                    <a:pt x="69" y="88"/>
                  </a:cubicBezTo>
                  <a:cubicBezTo>
                    <a:pt x="70" y="79"/>
                    <a:pt x="60" y="96"/>
                    <a:pt x="60" y="85"/>
                  </a:cubicBezTo>
                  <a:cubicBezTo>
                    <a:pt x="79" y="56"/>
                    <a:pt x="108" y="37"/>
                    <a:pt x="141" y="22"/>
                  </a:cubicBezTo>
                  <a:cubicBezTo>
                    <a:pt x="155" y="22"/>
                    <a:pt x="169" y="22"/>
                    <a:pt x="183" y="22"/>
                  </a:cubicBezTo>
                  <a:cubicBezTo>
                    <a:pt x="318" y="0"/>
                    <a:pt x="403" y="36"/>
                    <a:pt x="432" y="136"/>
                  </a:cubicBezTo>
                  <a:cubicBezTo>
                    <a:pt x="428" y="145"/>
                    <a:pt x="422" y="133"/>
                    <a:pt x="414" y="136"/>
                  </a:cubicBezTo>
                  <a:cubicBezTo>
                    <a:pt x="436" y="190"/>
                    <a:pt x="450" y="252"/>
                    <a:pt x="447" y="331"/>
                  </a:cubicBezTo>
                  <a:cubicBezTo>
                    <a:pt x="440" y="339"/>
                    <a:pt x="446" y="360"/>
                    <a:pt x="444" y="373"/>
                  </a:cubicBezTo>
                  <a:cubicBezTo>
                    <a:pt x="446" y="394"/>
                    <a:pt x="440" y="423"/>
                    <a:pt x="447" y="439"/>
                  </a:cubicBezTo>
                  <a:cubicBezTo>
                    <a:pt x="459" y="473"/>
                    <a:pt x="466" y="512"/>
                    <a:pt x="465" y="559"/>
                  </a:cubicBezTo>
                  <a:cubicBezTo>
                    <a:pt x="465" y="570"/>
                    <a:pt x="465" y="581"/>
                    <a:pt x="465" y="592"/>
                  </a:cubicBezTo>
                  <a:cubicBezTo>
                    <a:pt x="461" y="631"/>
                    <a:pt x="472" y="665"/>
                    <a:pt x="474" y="706"/>
                  </a:cubicBezTo>
                  <a:cubicBezTo>
                    <a:pt x="457" y="710"/>
                    <a:pt x="451" y="727"/>
                    <a:pt x="432" y="730"/>
                  </a:cubicBezTo>
                  <a:cubicBezTo>
                    <a:pt x="432" y="790"/>
                    <a:pt x="420" y="850"/>
                    <a:pt x="420" y="901"/>
                  </a:cubicBezTo>
                  <a:cubicBezTo>
                    <a:pt x="418" y="902"/>
                    <a:pt x="417" y="904"/>
                    <a:pt x="414" y="904"/>
                  </a:cubicBezTo>
                  <a:cubicBezTo>
                    <a:pt x="398" y="902"/>
                    <a:pt x="391" y="909"/>
                    <a:pt x="375" y="907"/>
                  </a:cubicBezTo>
                  <a:cubicBezTo>
                    <a:pt x="335" y="914"/>
                    <a:pt x="323" y="851"/>
                    <a:pt x="375" y="862"/>
                  </a:cubicBezTo>
                  <a:cubicBezTo>
                    <a:pt x="369" y="826"/>
                    <a:pt x="373" y="785"/>
                    <a:pt x="378" y="751"/>
                  </a:cubicBezTo>
                  <a:cubicBezTo>
                    <a:pt x="381" y="751"/>
                    <a:pt x="380" y="747"/>
                    <a:pt x="381" y="745"/>
                  </a:cubicBezTo>
                  <a:cubicBezTo>
                    <a:pt x="366" y="738"/>
                    <a:pt x="338" y="744"/>
                    <a:pt x="318" y="742"/>
                  </a:cubicBezTo>
                  <a:cubicBezTo>
                    <a:pt x="312" y="742"/>
                    <a:pt x="306" y="742"/>
                    <a:pt x="300" y="742"/>
                  </a:cubicBezTo>
                  <a:cubicBezTo>
                    <a:pt x="292" y="737"/>
                    <a:pt x="263" y="737"/>
                    <a:pt x="255" y="742"/>
                  </a:cubicBezTo>
                  <a:cubicBezTo>
                    <a:pt x="252" y="780"/>
                    <a:pt x="245" y="814"/>
                    <a:pt x="243" y="853"/>
                  </a:cubicBezTo>
                  <a:cubicBezTo>
                    <a:pt x="238" y="859"/>
                    <a:pt x="238" y="886"/>
                    <a:pt x="243" y="892"/>
                  </a:cubicBezTo>
                  <a:cubicBezTo>
                    <a:pt x="240" y="905"/>
                    <a:pt x="246" y="909"/>
                    <a:pt x="249" y="916"/>
                  </a:cubicBezTo>
                  <a:cubicBezTo>
                    <a:pt x="245" y="919"/>
                    <a:pt x="238" y="919"/>
                    <a:pt x="231" y="919"/>
                  </a:cubicBezTo>
                  <a:cubicBezTo>
                    <a:pt x="221" y="919"/>
                    <a:pt x="211" y="919"/>
                    <a:pt x="201" y="919"/>
                  </a:cubicBezTo>
                  <a:cubicBezTo>
                    <a:pt x="178" y="919"/>
                    <a:pt x="161" y="913"/>
                    <a:pt x="147" y="904"/>
                  </a:cubicBezTo>
                  <a:cubicBezTo>
                    <a:pt x="145" y="883"/>
                    <a:pt x="148" y="867"/>
                    <a:pt x="159" y="859"/>
                  </a:cubicBezTo>
                  <a:cubicBezTo>
                    <a:pt x="172" y="857"/>
                    <a:pt x="179" y="861"/>
                    <a:pt x="189" y="862"/>
                  </a:cubicBezTo>
                  <a:cubicBezTo>
                    <a:pt x="196" y="856"/>
                    <a:pt x="190" y="837"/>
                    <a:pt x="192" y="826"/>
                  </a:cubicBezTo>
                  <a:cubicBezTo>
                    <a:pt x="192" y="820"/>
                    <a:pt x="192" y="814"/>
                    <a:pt x="192" y="808"/>
                  </a:cubicBezTo>
                  <a:cubicBezTo>
                    <a:pt x="199" y="799"/>
                    <a:pt x="193" y="777"/>
                    <a:pt x="195" y="763"/>
                  </a:cubicBezTo>
                  <a:cubicBezTo>
                    <a:pt x="195" y="751"/>
                    <a:pt x="194" y="738"/>
                    <a:pt x="198" y="730"/>
                  </a:cubicBezTo>
                  <a:cubicBezTo>
                    <a:pt x="195" y="720"/>
                    <a:pt x="180" y="722"/>
                    <a:pt x="174" y="715"/>
                  </a:cubicBezTo>
                  <a:cubicBezTo>
                    <a:pt x="173" y="679"/>
                    <a:pt x="185" y="656"/>
                    <a:pt x="186" y="622"/>
                  </a:cubicBezTo>
                  <a:cubicBezTo>
                    <a:pt x="193" y="615"/>
                    <a:pt x="187" y="595"/>
                    <a:pt x="189" y="583"/>
                  </a:cubicBezTo>
                  <a:close/>
                  <a:moveTo>
                    <a:pt x="156" y="31"/>
                  </a:moveTo>
                  <a:cubicBezTo>
                    <a:pt x="116" y="28"/>
                    <a:pt x="104" y="53"/>
                    <a:pt x="84" y="70"/>
                  </a:cubicBezTo>
                  <a:cubicBezTo>
                    <a:pt x="93" y="71"/>
                    <a:pt x="99" y="58"/>
                    <a:pt x="102" y="70"/>
                  </a:cubicBezTo>
                  <a:cubicBezTo>
                    <a:pt x="69" y="85"/>
                    <a:pt x="52" y="116"/>
                    <a:pt x="39" y="151"/>
                  </a:cubicBezTo>
                  <a:cubicBezTo>
                    <a:pt x="51" y="151"/>
                    <a:pt x="64" y="150"/>
                    <a:pt x="72" y="154"/>
                  </a:cubicBezTo>
                  <a:cubicBezTo>
                    <a:pt x="74" y="161"/>
                    <a:pt x="79" y="181"/>
                    <a:pt x="72" y="187"/>
                  </a:cubicBezTo>
                  <a:cubicBezTo>
                    <a:pt x="55" y="188"/>
                    <a:pt x="45" y="182"/>
                    <a:pt x="27" y="184"/>
                  </a:cubicBezTo>
                  <a:cubicBezTo>
                    <a:pt x="21" y="219"/>
                    <a:pt x="24" y="263"/>
                    <a:pt x="36" y="289"/>
                  </a:cubicBezTo>
                  <a:cubicBezTo>
                    <a:pt x="36" y="249"/>
                    <a:pt x="54" y="213"/>
                    <a:pt x="99" y="229"/>
                  </a:cubicBezTo>
                  <a:cubicBezTo>
                    <a:pt x="114" y="263"/>
                    <a:pt x="110" y="316"/>
                    <a:pt x="123" y="352"/>
                  </a:cubicBezTo>
                  <a:cubicBezTo>
                    <a:pt x="130" y="344"/>
                    <a:pt x="130" y="329"/>
                    <a:pt x="135" y="319"/>
                  </a:cubicBezTo>
                  <a:cubicBezTo>
                    <a:pt x="151" y="370"/>
                    <a:pt x="182" y="406"/>
                    <a:pt x="225" y="430"/>
                  </a:cubicBezTo>
                  <a:cubicBezTo>
                    <a:pt x="226" y="410"/>
                    <a:pt x="213" y="404"/>
                    <a:pt x="216" y="382"/>
                  </a:cubicBezTo>
                  <a:cubicBezTo>
                    <a:pt x="251" y="417"/>
                    <a:pt x="280" y="458"/>
                    <a:pt x="339" y="469"/>
                  </a:cubicBezTo>
                  <a:cubicBezTo>
                    <a:pt x="344" y="451"/>
                    <a:pt x="329" y="430"/>
                    <a:pt x="330" y="406"/>
                  </a:cubicBezTo>
                  <a:cubicBezTo>
                    <a:pt x="358" y="427"/>
                    <a:pt x="377" y="457"/>
                    <a:pt x="402" y="481"/>
                  </a:cubicBezTo>
                  <a:cubicBezTo>
                    <a:pt x="403" y="462"/>
                    <a:pt x="399" y="438"/>
                    <a:pt x="408" y="427"/>
                  </a:cubicBezTo>
                  <a:cubicBezTo>
                    <a:pt x="420" y="433"/>
                    <a:pt x="423" y="448"/>
                    <a:pt x="435" y="454"/>
                  </a:cubicBezTo>
                  <a:cubicBezTo>
                    <a:pt x="433" y="405"/>
                    <a:pt x="439" y="364"/>
                    <a:pt x="438" y="316"/>
                  </a:cubicBezTo>
                  <a:cubicBezTo>
                    <a:pt x="443" y="312"/>
                    <a:pt x="443" y="287"/>
                    <a:pt x="438" y="283"/>
                  </a:cubicBezTo>
                  <a:cubicBezTo>
                    <a:pt x="437" y="219"/>
                    <a:pt x="426" y="165"/>
                    <a:pt x="399" y="127"/>
                  </a:cubicBezTo>
                  <a:cubicBezTo>
                    <a:pt x="406" y="127"/>
                    <a:pt x="413" y="127"/>
                    <a:pt x="420" y="127"/>
                  </a:cubicBezTo>
                  <a:cubicBezTo>
                    <a:pt x="403" y="90"/>
                    <a:pt x="373" y="53"/>
                    <a:pt x="333" y="49"/>
                  </a:cubicBezTo>
                  <a:cubicBezTo>
                    <a:pt x="334" y="41"/>
                    <a:pt x="344" y="42"/>
                    <a:pt x="348" y="37"/>
                  </a:cubicBezTo>
                  <a:cubicBezTo>
                    <a:pt x="322" y="29"/>
                    <a:pt x="299" y="18"/>
                    <a:pt x="261" y="22"/>
                  </a:cubicBezTo>
                  <a:cubicBezTo>
                    <a:pt x="252" y="24"/>
                    <a:pt x="235" y="18"/>
                    <a:pt x="231" y="25"/>
                  </a:cubicBezTo>
                  <a:cubicBezTo>
                    <a:pt x="222" y="26"/>
                    <a:pt x="214" y="28"/>
                    <a:pt x="207" y="31"/>
                  </a:cubicBezTo>
                  <a:cubicBezTo>
                    <a:pt x="197" y="26"/>
                    <a:pt x="166" y="26"/>
                    <a:pt x="156" y="31"/>
                  </a:cubicBezTo>
                  <a:close/>
                  <a:moveTo>
                    <a:pt x="30" y="181"/>
                  </a:moveTo>
                  <a:cubicBezTo>
                    <a:pt x="44" y="180"/>
                    <a:pt x="63" y="184"/>
                    <a:pt x="72" y="178"/>
                  </a:cubicBezTo>
                  <a:cubicBezTo>
                    <a:pt x="74" y="170"/>
                    <a:pt x="68" y="170"/>
                    <a:pt x="69" y="163"/>
                  </a:cubicBezTo>
                  <a:cubicBezTo>
                    <a:pt x="59" y="160"/>
                    <a:pt x="47" y="159"/>
                    <a:pt x="36" y="157"/>
                  </a:cubicBezTo>
                  <a:cubicBezTo>
                    <a:pt x="37" y="168"/>
                    <a:pt x="30" y="171"/>
                    <a:pt x="30" y="181"/>
                  </a:cubicBezTo>
                  <a:close/>
                  <a:moveTo>
                    <a:pt x="111" y="316"/>
                  </a:moveTo>
                  <a:cubicBezTo>
                    <a:pt x="107" y="284"/>
                    <a:pt x="107" y="248"/>
                    <a:pt x="87" y="232"/>
                  </a:cubicBezTo>
                  <a:cubicBezTo>
                    <a:pt x="16" y="229"/>
                    <a:pt x="46" y="356"/>
                    <a:pt x="111" y="316"/>
                  </a:cubicBezTo>
                  <a:close/>
                  <a:moveTo>
                    <a:pt x="126" y="367"/>
                  </a:moveTo>
                  <a:cubicBezTo>
                    <a:pt x="135" y="366"/>
                    <a:pt x="151" y="373"/>
                    <a:pt x="147" y="394"/>
                  </a:cubicBezTo>
                  <a:cubicBezTo>
                    <a:pt x="153" y="395"/>
                    <a:pt x="167" y="402"/>
                    <a:pt x="171" y="394"/>
                  </a:cubicBezTo>
                  <a:cubicBezTo>
                    <a:pt x="153" y="380"/>
                    <a:pt x="148" y="353"/>
                    <a:pt x="132" y="337"/>
                  </a:cubicBezTo>
                  <a:cubicBezTo>
                    <a:pt x="135" y="351"/>
                    <a:pt x="116" y="355"/>
                    <a:pt x="126" y="367"/>
                  </a:cubicBezTo>
                  <a:close/>
                  <a:moveTo>
                    <a:pt x="69" y="361"/>
                  </a:moveTo>
                  <a:cubicBezTo>
                    <a:pt x="70" y="387"/>
                    <a:pt x="83" y="401"/>
                    <a:pt x="99" y="412"/>
                  </a:cubicBezTo>
                  <a:cubicBezTo>
                    <a:pt x="115" y="457"/>
                    <a:pt x="114" y="545"/>
                    <a:pt x="159" y="550"/>
                  </a:cubicBezTo>
                  <a:cubicBezTo>
                    <a:pt x="202" y="554"/>
                    <a:pt x="215" y="483"/>
                    <a:pt x="228" y="442"/>
                  </a:cubicBezTo>
                  <a:cubicBezTo>
                    <a:pt x="209" y="432"/>
                    <a:pt x="191" y="408"/>
                    <a:pt x="174" y="406"/>
                  </a:cubicBezTo>
                  <a:cubicBezTo>
                    <a:pt x="169" y="440"/>
                    <a:pt x="163" y="473"/>
                    <a:pt x="150" y="499"/>
                  </a:cubicBezTo>
                  <a:cubicBezTo>
                    <a:pt x="161" y="459"/>
                    <a:pt x="138" y="439"/>
                    <a:pt x="129" y="409"/>
                  </a:cubicBezTo>
                  <a:cubicBezTo>
                    <a:pt x="142" y="410"/>
                    <a:pt x="148" y="377"/>
                    <a:pt x="135" y="373"/>
                  </a:cubicBezTo>
                  <a:cubicBezTo>
                    <a:pt x="122" y="368"/>
                    <a:pt x="135" y="389"/>
                    <a:pt x="126" y="388"/>
                  </a:cubicBezTo>
                  <a:cubicBezTo>
                    <a:pt x="115" y="380"/>
                    <a:pt x="114" y="362"/>
                    <a:pt x="105" y="352"/>
                  </a:cubicBezTo>
                  <a:cubicBezTo>
                    <a:pt x="89" y="351"/>
                    <a:pt x="74" y="351"/>
                    <a:pt x="69" y="361"/>
                  </a:cubicBezTo>
                  <a:close/>
                  <a:moveTo>
                    <a:pt x="108" y="322"/>
                  </a:moveTo>
                  <a:cubicBezTo>
                    <a:pt x="105" y="331"/>
                    <a:pt x="94" y="332"/>
                    <a:pt x="81" y="331"/>
                  </a:cubicBezTo>
                  <a:cubicBezTo>
                    <a:pt x="80" y="337"/>
                    <a:pt x="84" y="338"/>
                    <a:pt x="84" y="343"/>
                  </a:cubicBezTo>
                  <a:cubicBezTo>
                    <a:pt x="97" y="341"/>
                    <a:pt x="102" y="347"/>
                    <a:pt x="114" y="346"/>
                  </a:cubicBezTo>
                  <a:cubicBezTo>
                    <a:pt x="114" y="336"/>
                    <a:pt x="115" y="325"/>
                    <a:pt x="108" y="322"/>
                  </a:cubicBezTo>
                  <a:close/>
                  <a:moveTo>
                    <a:pt x="411" y="472"/>
                  </a:moveTo>
                  <a:cubicBezTo>
                    <a:pt x="409" y="492"/>
                    <a:pt x="406" y="502"/>
                    <a:pt x="393" y="505"/>
                  </a:cubicBezTo>
                  <a:cubicBezTo>
                    <a:pt x="394" y="475"/>
                    <a:pt x="358" y="457"/>
                    <a:pt x="342" y="433"/>
                  </a:cubicBezTo>
                  <a:cubicBezTo>
                    <a:pt x="344" y="450"/>
                    <a:pt x="349" y="464"/>
                    <a:pt x="351" y="481"/>
                  </a:cubicBezTo>
                  <a:cubicBezTo>
                    <a:pt x="294" y="485"/>
                    <a:pt x="271" y="439"/>
                    <a:pt x="240" y="427"/>
                  </a:cubicBezTo>
                  <a:cubicBezTo>
                    <a:pt x="238" y="465"/>
                    <a:pt x="210" y="503"/>
                    <a:pt x="198" y="541"/>
                  </a:cubicBezTo>
                  <a:cubicBezTo>
                    <a:pt x="198" y="558"/>
                    <a:pt x="198" y="575"/>
                    <a:pt x="198" y="592"/>
                  </a:cubicBezTo>
                  <a:cubicBezTo>
                    <a:pt x="198" y="600"/>
                    <a:pt x="198" y="608"/>
                    <a:pt x="198" y="616"/>
                  </a:cubicBezTo>
                  <a:cubicBezTo>
                    <a:pt x="231" y="620"/>
                    <a:pt x="258" y="630"/>
                    <a:pt x="291" y="634"/>
                  </a:cubicBezTo>
                  <a:cubicBezTo>
                    <a:pt x="313" y="639"/>
                    <a:pt x="356" y="639"/>
                    <a:pt x="378" y="634"/>
                  </a:cubicBezTo>
                  <a:cubicBezTo>
                    <a:pt x="408" y="634"/>
                    <a:pt x="430" y="626"/>
                    <a:pt x="456" y="622"/>
                  </a:cubicBezTo>
                  <a:cubicBezTo>
                    <a:pt x="464" y="557"/>
                    <a:pt x="465" y="468"/>
                    <a:pt x="414" y="445"/>
                  </a:cubicBezTo>
                  <a:cubicBezTo>
                    <a:pt x="408" y="438"/>
                    <a:pt x="412" y="465"/>
                    <a:pt x="411" y="472"/>
                  </a:cubicBezTo>
                  <a:close/>
                  <a:moveTo>
                    <a:pt x="165" y="406"/>
                  </a:moveTo>
                  <a:cubicBezTo>
                    <a:pt x="154" y="405"/>
                    <a:pt x="145" y="406"/>
                    <a:pt x="138" y="409"/>
                  </a:cubicBezTo>
                  <a:cubicBezTo>
                    <a:pt x="142" y="424"/>
                    <a:pt x="146" y="439"/>
                    <a:pt x="156" y="448"/>
                  </a:cubicBezTo>
                  <a:cubicBezTo>
                    <a:pt x="157" y="432"/>
                    <a:pt x="163" y="421"/>
                    <a:pt x="165" y="406"/>
                  </a:cubicBezTo>
                  <a:close/>
                  <a:moveTo>
                    <a:pt x="180" y="712"/>
                  </a:moveTo>
                  <a:cubicBezTo>
                    <a:pt x="257" y="739"/>
                    <a:pt x="411" y="754"/>
                    <a:pt x="465" y="697"/>
                  </a:cubicBezTo>
                  <a:cubicBezTo>
                    <a:pt x="455" y="681"/>
                    <a:pt x="461" y="649"/>
                    <a:pt x="453" y="631"/>
                  </a:cubicBezTo>
                  <a:cubicBezTo>
                    <a:pt x="378" y="654"/>
                    <a:pt x="262" y="644"/>
                    <a:pt x="195" y="622"/>
                  </a:cubicBezTo>
                  <a:cubicBezTo>
                    <a:pt x="190" y="652"/>
                    <a:pt x="183" y="680"/>
                    <a:pt x="180" y="712"/>
                  </a:cubicBezTo>
                  <a:close/>
                  <a:moveTo>
                    <a:pt x="207" y="730"/>
                  </a:moveTo>
                  <a:cubicBezTo>
                    <a:pt x="209" y="791"/>
                    <a:pt x="159" y="907"/>
                    <a:pt x="240" y="910"/>
                  </a:cubicBezTo>
                  <a:cubicBezTo>
                    <a:pt x="229" y="856"/>
                    <a:pt x="232" y="780"/>
                    <a:pt x="252" y="739"/>
                  </a:cubicBezTo>
                  <a:cubicBezTo>
                    <a:pt x="239" y="734"/>
                    <a:pt x="221" y="734"/>
                    <a:pt x="207" y="730"/>
                  </a:cubicBezTo>
                  <a:close/>
                  <a:moveTo>
                    <a:pt x="390" y="742"/>
                  </a:moveTo>
                  <a:cubicBezTo>
                    <a:pt x="389" y="793"/>
                    <a:pt x="355" y="881"/>
                    <a:pt x="414" y="895"/>
                  </a:cubicBezTo>
                  <a:cubicBezTo>
                    <a:pt x="408" y="833"/>
                    <a:pt x="428" y="770"/>
                    <a:pt x="423" y="733"/>
                  </a:cubicBezTo>
                  <a:cubicBezTo>
                    <a:pt x="414" y="738"/>
                    <a:pt x="399" y="737"/>
                    <a:pt x="390" y="742"/>
                  </a:cubicBezTo>
                  <a:close/>
                </a:path>
              </a:pathLst>
            </a:custGeom>
            <a:solidFill>
              <a:srgbClr val="42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1" name="Freeform 439"/>
            <p:cNvSpPr/>
            <p:nvPr/>
          </p:nvSpPr>
          <p:spPr bwMode="auto">
            <a:xfrm>
              <a:off x="12279313" y="7540625"/>
              <a:ext cx="163513" cy="193675"/>
            </a:xfrm>
            <a:custGeom>
              <a:avLst/>
              <a:gdLst>
                <a:gd name="T0" fmla="*/ 16 w 55"/>
                <a:gd name="T1" fmla="*/ 0 h 65"/>
                <a:gd name="T2" fmla="*/ 55 w 55"/>
                <a:gd name="T3" fmla="*/ 57 h 65"/>
                <a:gd name="T4" fmla="*/ 31 w 55"/>
                <a:gd name="T5" fmla="*/ 57 h 65"/>
                <a:gd name="T6" fmla="*/ 10 w 55"/>
                <a:gd name="T7" fmla="*/ 30 h 65"/>
                <a:gd name="T8" fmla="*/ 16 w 55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65">
                  <a:moveTo>
                    <a:pt x="16" y="0"/>
                  </a:moveTo>
                  <a:cubicBezTo>
                    <a:pt x="32" y="16"/>
                    <a:pt x="37" y="43"/>
                    <a:pt x="55" y="57"/>
                  </a:cubicBezTo>
                  <a:cubicBezTo>
                    <a:pt x="51" y="65"/>
                    <a:pt x="37" y="58"/>
                    <a:pt x="31" y="57"/>
                  </a:cubicBezTo>
                  <a:cubicBezTo>
                    <a:pt x="35" y="36"/>
                    <a:pt x="19" y="29"/>
                    <a:pt x="10" y="30"/>
                  </a:cubicBezTo>
                  <a:cubicBezTo>
                    <a:pt x="0" y="18"/>
                    <a:pt x="19" y="14"/>
                    <a:pt x="16" y="0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2" name="Freeform 441"/>
            <p:cNvSpPr/>
            <p:nvPr/>
          </p:nvSpPr>
          <p:spPr bwMode="auto">
            <a:xfrm>
              <a:off x="12353925" y="6584950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3" name="Freeform 442"/>
            <p:cNvSpPr/>
            <p:nvPr/>
          </p:nvSpPr>
          <p:spPr bwMode="auto">
            <a:xfrm>
              <a:off x="12171363" y="7496175"/>
              <a:ext cx="104775" cy="74612"/>
            </a:xfrm>
            <a:custGeom>
              <a:avLst/>
              <a:gdLst>
                <a:gd name="T0" fmla="*/ 34 w 35"/>
                <a:gd name="T1" fmla="*/ 24 h 25"/>
                <a:gd name="T2" fmla="*/ 4 w 35"/>
                <a:gd name="T3" fmla="*/ 21 h 25"/>
                <a:gd name="T4" fmla="*/ 1 w 35"/>
                <a:gd name="T5" fmla="*/ 9 h 25"/>
                <a:gd name="T6" fmla="*/ 28 w 35"/>
                <a:gd name="T7" fmla="*/ 0 h 25"/>
                <a:gd name="T8" fmla="*/ 3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34" y="24"/>
                  </a:moveTo>
                  <a:cubicBezTo>
                    <a:pt x="22" y="25"/>
                    <a:pt x="17" y="19"/>
                    <a:pt x="4" y="21"/>
                  </a:cubicBezTo>
                  <a:cubicBezTo>
                    <a:pt x="4" y="16"/>
                    <a:pt x="0" y="15"/>
                    <a:pt x="1" y="9"/>
                  </a:cubicBezTo>
                  <a:cubicBezTo>
                    <a:pt x="14" y="10"/>
                    <a:pt x="25" y="9"/>
                    <a:pt x="28" y="0"/>
                  </a:cubicBezTo>
                  <a:cubicBezTo>
                    <a:pt x="35" y="3"/>
                    <a:pt x="34" y="14"/>
                    <a:pt x="34" y="24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4" name="Freeform 443"/>
            <p:cNvSpPr/>
            <p:nvPr/>
          </p:nvSpPr>
          <p:spPr bwMode="auto">
            <a:xfrm>
              <a:off x="13246100" y="7648575"/>
              <a:ext cx="20638" cy="196850"/>
            </a:xfrm>
            <a:custGeom>
              <a:avLst/>
              <a:gdLst>
                <a:gd name="T0" fmla="*/ 7 w 7"/>
                <a:gd name="T1" fmla="*/ 0 h 66"/>
                <a:gd name="T2" fmla="*/ 7 w 7"/>
                <a:gd name="T3" fmla="*/ 66 h 66"/>
                <a:gd name="T4" fmla="*/ 4 w 7"/>
                <a:gd name="T5" fmla="*/ 0 h 66"/>
                <a:gd name="T6" fmla="*/ 7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7" y="0"/>
                  </a:moveTo>
                  <a:cubicBezTo>
                    <a:pt x="7" y="22"/>
                    <a:pt x="7" y="44"/>
                    <a:pt x="7" y="66"/>
                  </a:cubicBezTo>
                  <a:cubicBezTo>
                    <a:pt x="0" y="50"/>
                    <a:pt x="6" y="2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5" name="Freeform 444"/>
            <p:cNvSpPr/>
            <p:nvPr/>
          </p:nvSpPr>
          <p:spPr bwMode="auto">
            <a:xfrm>
              <a:off x="12344400" y="7743825"/>
              <a:ext cx="80963" cy="128587"/>
            </a:xfrm>
            <a:custGeom>
              <a:avLst/>
              <a:gdLst>
                <a:gd name="T0" fmla="*/ 18 w 27"/>
                <a:gd name="T1" fmla="*/ 43 h 43"/>
                <a:gd name="T2" fmla="*/ 0 w 27"/>
                <a:gd name="T3" fmla="*/ 4 h 43"/>
                <a:gd name="T4" fmla="*/ 27 w 27"/>
                <a:gd name="T5" fmla="*/ 1 h 43"/>
                <a:gd name="T6" fmla="*/ 18 w 2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3">
                  <a:moveTo>
                    <a:pt x="18" y="43"/>
                  </a:moveTo>
                  <a:cubicBezTo>
                    <a:pt x="8" y="34"/>
                    <a:pt x="4" y="19"/>
                    <a:pt x="0" y="4"/>
                  </a:cubicBezTo>
                  <a:cubicBezTo>
                    <a:pt x="7" y="1"/>
                    <a:pt x="16" y="0"/>
                    <a:pt x="27" y="1"/>
                  </a:cubicBezTo>
                  <a:cubicBezTo>
                    <a:pt x="25" y="16"/>
                    <a:pt x="19" y="27"/>
                    <a:pt x="1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6" name="Freeform 445"/>
            <p:cNvSpPr/>
            <p:nvPr/>
          </p:nvSpPr>
          <p:spPr bwMode="auto">
            <a:xfrm>
              <a:off x="13150850" y="7842250"/>
              <a:ext cx="30163" cy="101600"/>
            </a:xfrm>
            <a:custGeom>
              <a:avLst/>
              <a:gdLst>
                <a:gd name="T0" fmla="*/ 6 w 10"/>
                <a:gd name="T1" fmla="*/ 7 h 34"/>
                <a:gd name="T2" fmla="*/ 3 w 10"/>
                <a:gd name="T3" fmla="*/ 34 h 34"/>
                <a:gd name="T4" fmla="*/ 6 w 10"/>
                <a:gd name="T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4">
                  <a:moveTo>
                    <a:pt x="6" y="7"/>
                  </a:moveTo>
                  <a:cubicBezTo>
                    <a:pt x="4" y="15"/>
                    <a:pt x="10" y="31"/>
                    <a:pt x="3" y="34"/>
                  </a:cubicBezTo>
                  <a:cubicBezTo>
                    <a:pt x="4" y="27"/>
                    <a:pt x="0" y="0"/>
                    <a:pt x="6" y="7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7" name="Freeform 446"/>
            <p:cNvSpPr/>
            <p:nvPr/>
          </p:nvSpPr>
          <p:spPr bwMode="auto">
            <a:xfrm>
              <a:off x="12476163" y="8275638"/>
              <a:ext cx="33338" cy="115887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8" name="Freeform 447"/>
            <p:cNvSpPr/>
            <p:nvPr/>
          </p:nvSpPr>
          <p:spPr bwMode="auto">
            <a:xfrm>
              <a:off x="12407900" y="8713788"/>
              <a:ext cx="277813" cy="538162"/>
            </a:xfrm>
            <a:custGeom>
              <a:avLst/>
              <a:gdLst>
                <a:gd name="T0" fmla="*/ 93 w 93"/>
                <a:gd name="T1" fmla="*/ 9 h 180"/>
                <a:gd name="T2" fmla="*/ 81 w 93"/>
                <a:gd name="T3" fmla="*/ 180 h 180"/>
                <a:gd name="T4" fmla="*/ 48 w 93"/>
                <a:gd name="T5" fmla="*/ 0 h 180"/>
                <a:gd name="T6" fmla="*/ 93 w 93"/>
                <a:gd name="T7" fmla="*/ 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80">
                  <a:moveTo>
                    <a:pt x="93" y="9"/>
                  </a:moveTo>
                  <a:cubicBezTo>
                    <a:pt x="73" y="50"/>
                    <a:pt x="70" y="126"/>
                    <a:pt x="81" y="180"/>
                  </a:cubicBezTo>
                  <a:cubicBezTo>
                    <a:pt x="0" y="177"/>
                    <a:pt x="50" y="61"/>
                    <a:pt x="48" y="0"/>
                  </a:cubicBezTo>
                  <a:cubicBezTo>
                    <a:pt x="62" y="4"/>
                    <a:pt x="80" y="4"/>
                    <a:pt x="93" y="9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9" name="Freeform 448"/>
            <p:cNvSpPr/>
            <p:nvPr/>
          </p:nvSpPr>
          <p:spPr bwMode="auto">
            <a:xfrm>
              <a:off x="12693650" y="8734425"/>
              <a:ext cx="134938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0" name="Freeform 449"/>
            <p:cNvSpPr/>
            <p:nvPr/>
          </p:nvSpPr>
          <p:spPr bwMode="auto">
            <a:xfrm>
              <a:off x="12882563" y="8732838"/>
              <a:ext cx="187325" cy="50800"/>
            </a:xfrm>
            <a:custGeom>
              <a:avLst/>
              <a:gdLst>
                <a:gd name="T0" fmla="*/ 0 w 63"/>
                <a:gd name="T1" fmla="*/ 6 h 17"/>
                <a:gd name="T2" fmla="*/ 63 w 63"/>
                <a:gd name="T3" fmla="*/ 9 h 17"/>
                <a:gd name="T4" fmla="*/ 60 w 63"/>
                <a:gd name="T5" fmla="*/ 15 h 17"/>
                <a:gd name="T6" fmla="*/ 0 w 63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">
                  <a:moveTo>
                    <a:pt x="0" y="6"/>
                  </a:moveTo>
                  <a:cubicBezTo>
                    <a:pt x="20" y="8"/>
                    <a:pt x="48" y="2"/>
                    <a:pt x="63" y="9"/>
                  </a:cubicBezTo>
                  <a:cubicBezTo>
                    <a:pt x="62" y="11"/>
                    <a:pt x="63" y="15"/>
                    <a:pt x="60" y="15"/>
                  </a:cubicBezTo>
                  <a:cubicBezTo>
                    <a:pt x="52" y="0"/>
                    <a:pt x="12" y="17"/>
                    <a:pt x="0" y="6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1" name="Freeform 450"/>
            <p:cNvSpPr/>
            <p:nvPr/>
          </p:nvSpPr>
          <p:spPr bwMode="auto">
            <a:xfrm>
              <a:off x="12493625" y="8812213"/>
              <a:ext cx="33338" cy="134937"/>
            </a:xfrm>
            <a:custGeom>
              <a:avLst/>
              <a:gdLst>
                <a:gd name="T0" fmla="*/ 7 w 11"/>
                <a:gd name="T1" fmla="*/ 0 h 45"/>
                <a:gd name="T2" fmla="*/ 4 w 11"/>
                <a:gd name="T3" fmla="*/ 45 h 45"/>
                <a:gd name="T4" fmla="*/ 7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2" name="Freeform 451"/>
            <p:cNvSpPr/>
            <p:nvPr/>
          </p:nvSpPr>
          <p:spPr bwMode="auto">
            <a:xfrm>
              <a:off x="12485688" y="9001125"/>
              <a:ext cx="31750" cy="107950"/>
            </a:xfrm>
            <a:custGeom>
              <a:avLst/>
              <a:gdLst>
                <a:gd name="T0" fmla="*/ 4 w 11"/>
                <a:gd name="T1" fmla="*/ 36 h 36"/>
                <a:gd name="T2" fmla="*/ 7 w 11"/>
                <a:gd name="T3" fmla="*/ 0 h 36"/>
                <a:gd name="T4" fmla="*/ 4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3" name="Freeform 452"/>
            <p:cNvSpPr/>
            <p:nvPr/>
          </p:nvSpPr>
          <p:spPr bwMode="auto">
            <a:xfrm>
              <a:off x="13052425" y="9228138"/>
              <a:ext cx="115888" cy="34925"/>
            </a:xfrm>
            <a:custGeom>
              <a:avLst/>
              <a:gdLst>
                <a:gd name="T0" fmla="*/ 0 w 39"/>
                <a:gd name="T1" fmla="*/ 5 h 12"/>
                <a:gd name="T2" fmla="*/ 39 w 39"/>
                <a:gd name="T3" fmla="*/ 2 h 12"/>
                <a:gd name="T4" fmla="*/ 0 w 39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2">
                  <a:moveTo>
                    <a:pt x="0" y="5"/>
                  </a:moveTo>
                  <a:cubicBezTo>
                    <a:pt x="16" y="7"/>
                    <a:pt x="23" y="0"/>
                    <a:pt x="39" y="2"/>
                  </a:cubicBezTo>
                  <a:cubicBezTo>
                    <a:pt x="31" y="6"/>
                    <a:pt x="9" y="12"/>
                    <a:pt x="0" y="5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4" name="Freeform 453"/>
            <p:cNvSpPr/>
            <p:nvPr/>
          </p:nvSpPr>
          <p:spPr bwMode="auto">
            <a:xfrm>
              <a:off x="11980863" y="7218363"/>
              <a:ext cx="284163" cy="379412"/>
            </a:xfrm>
            <a:custGeom>
              <a:avLst/>
              <a:gdLst>
                <a:gd name="T0" fmla="*/ 71 w 95"/>
                <a:gd name="T1" fmla="*/ 3 h 127"/>
                <a:gd name="T2" fmla="*/ 95 w 95"/>
                <a:gd name="T3" fmla="*/ 87 h 127"/>
                <a:gd name="T4" fmla="*/ 71 w 95"/>
                <a:gd name="T5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127">
                  <a:moveTo>
                    <a:pt x="71" y="3"/>
                  </a:moveTo>
                  <a:cubicBezTo>
                    <a:pt x="91" y="19"/>
                    <a:pt x="91" y="55"/>
                    <a:pt x="95" y="87"/>
                  </a:cubicBezTo>
                  <a:cubicBezTo>
                    <a:pt x="30" y="127"/>
                    <a:pt x="0" y="0"/>
                    <a:pt x="71" y="3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5" name="Freeform 454"/>
            <p:cNvSpPr/>
            <p:nvPr/>
          </p:nvSpPr>
          <p:spPr bwMode="auto">
            <a:xfrm>
              <a:off x="12139613" y="7581900"/>
              <a:ext cx="474663" cy="606425"/>
            </a:xfrm>
            <a:custGeom>
              <a:avLst/>
              <a:gdLst>
                <a:gd name="T0" fmla="*/ 36 w 159"/>
                <a:gd name="T1" fmla="*/ 1 h 203"/>
                <a:gd name="T2" fmla="*/ 57 w 159"/>
                <a:gd name="T3" fmla="*/ 37 h 203"/>
                <a:gd name="T4" fmla="*/ 66 w 159"/>
                <a:gd name="T5" fmla="*/ 22 h 203"/>
                <a:gd name="T6" fmla="*/ 60 w 159"/>
                <a:gd name="T7" fmla="*/ 58 h 203"/>
                <a:gd name="T8" fmla="*/ 81 w 159"/>
                <a:gd name="T9" fmla="*/ 148 h 203"/>
                <a:gd name="T10" fmla="*/ 105 w 159"/>
                <a:gd name="T11" fmla="*/ 55 h 203"/>
                <a:gd name="T12" fmla="*/ 159 w 159"/>
                <a:gd name="T13" fmla="*/ 91 h 203"/>
                <a:gd name="T14" fmla="*/ 90 w 159"/>
                <a:gd name="T15" fmla="*/ 199 h 203"/>
                <a:gd name="T16" fmla="*/ 30 w 159"/>
                <a:gd name="T17" fmla="*/ 61 h 203"/>
                <a:gd name="T18" fmla="*/ 0 w 159"/>
                <a:gd name="T19" fmla="*/ 10 h 203"/>
                <a:gd name="T20" fmla="*/ 36 w 159"/>
                <a:gd name="T21" fmla="*/ 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203">
                  <a:moveTo>
                    <a:pt x="36" y="1"/>
                  </a:moveTo>
                  <a:cubicBezTo>
                    <a:pt x="45" y="11"/>
                    <a:pt x="46" y="29"/>
                    <a:pt x="57" y="37"/>
                  </a:cubicBezTo>
                  <a:cubicBezTo>
                    <a:pt x="66" y="38"/>
                    <a:pt x="53" y="17"/>
                    <a:pt x="66" y="22"/>
                  </a:cubicBezTo>
                  <a:cubicBezTo>
                    <a:pt x="79" y="26"/>
                    <a:pt x="73" y="59"/>
                    <a:pt x="60" y="58"/>
                  </a:cubicBezTo>
                  <a:cubicBezTo>
                    <a:pt x="69" y="88"/>
                    <a:pt x="92" y="108"/>
                    <a:pt x="81" y="148"/>
                  </a:cubicBezTo>
                  <a:cubicBezTo>
                    <a:pt x="94" y="122"/>
                    <a:pt x="100" y="89"/>
                    <a:pt x="105" y="55"/>
                  </a:cubicBezTo>
                  <a:cubicBezTo>
                    <a:pt x="122" y="57"/>
                    <a:pt x="140" y="81"/>
                    <a:pt x="159" y="91"/>
                  </a:cubicBezTo>
                  <a:cubicBezTo>
                    <a:pt x="146" y="132"/>
                    <a:pt x="133" y="203"/>
                    <a:pt x="90" y="199"/>
                  </a:cubicBezTo>
                  <a:cubicBezTo>
                    <a:pt x="45" y="194"/>
                    <a:pt x="46" y="106"/>
                    <a:pt x="30" y="61"/>
                  </a:cubicBezTo>
                  <a:cubicBezTo>
                    <a:pt x="14" y="50"/>
                    <a:pt x="1" y="36"/>
                    <a:pt x="0" y="10"/>
                  </a:cubicBezTo>
                  <a:cubicBezTo>
                    <a:pt x="5" y="0"/>
                    <a:pt x="20" y="0"/>
                    <a:pt x="36" y="1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6" name="Freeform 455"/>
            <p:cNvSpPr/>
            <p:nvPr/>
          </p:nvSpPr>
          <p:spPr bwMode="auto">
            <a:xfrm>
              <a:off x="12992100" y="8723313"/>
              <a:ext cx="219075" cy="484187"/>
            </a:xfrm>
            <a:custGeom>
              <a:avLst/>
              <a:gdLst>
                <a:gd name="T0" fmla="*/ 68 w 73"/>
                <a:gd name="T1" fmla="*/ 0 h 162"/>
                <a:gd name="T2" fmla="*/ 59 w 73"/>
                <a:gd name="T3" fmla="*/ 162 h 162"/>
                <a:gd name="T4" fmla="*/ 35 w 73"/>
                <a:gd name="T5" fmla="*/ 9 h 162"/>
                <a:gd name="T6" fmla="*/ 68 w 73"/>
                <a:gd name="T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162">
                  <a:moveTo>
                    <a:pt x="68" y="0"/>
                  </a:moveTo>
                  <a:cubicBezTo>
                    <a:pt x="73" y="37"/>
                    <a:pt x="53" y="100"/>
                    <a:pt x="59" y="162"/>
                  </a:cubicBezTo>
                  <a:cubicBezTo>
                    <a:pt x="0" y="148"/>
                    <a:pt x="34" y="60"/>
                    <a:pt x="35" y="9"/>
                  </a:cubicBezTo>
                  <a:cubicBezTo>
                    <a:pt x="44" y="4"/>
                    <a:pt x="59" y="5"/>
                    <a:pt x="68" y="0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7" name="Freeform 456"/>
            <p:cNvSpPr/>
            <p:nvPr/>
          </p:nvSpPr>
          <p:spPr bwMode="auto">
            <a:xfrm>
              <a:off x="13320713" y="8204200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6E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8" name="Freeform 457"/>
            <p:cNvSpPr/>
            <p:nvPr/>
          </p:nvSpPr>
          <p:spPr bwMode="auto">
            <a:xfrm>
              <a:off x="12523788" y="8150225"/>
              <a:ext cx="15875" cy="152400"/>
            </a:xfrm>
            <a:custGeom>
              <a:avLst/>
              <a:gdLst>
                <a:gd name="T0" fmla="*/ 0 w 5"/>
                <a:gd name="T1" fmla="*/ 0 h 51"/>
                <a:gd name="T2" fmla="*/ 0 w 5"/>
                <a:gd name="T3" fmla="*/ 51 h 51"/>
                <a:gd name="T4" fmla="*/ 0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9" name="Freeform 458"/>
            <p:cNvSpPr/>
            <p:nvPr/>
          </p:nvSpPr>
          <p:spPr bwMode="auto">
            <a:xfrm>
              <a:off x="12801600" y="8428038"/>
              <a:ext cx="260350" cy="14287"/>
            </a:xfrm>
            <a:custGeom>
              <a:avLst/>
              <a:gdLst>
                <a:gd name="T0" fmla="*/ 0 w 87"/>
                <a:gd name="T1" fmla="*/ 0 h 5"/>
                <a:gd name="T2" fmla="*/ 87 w 87"/>
                <a:gd name="T3" fmla="*/ 0 h 5"/>
                <a:gd name="T4" fmla="*/ 0 w 8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0"/>
                  </a:moveTo>
                  <a:cubicBezTo>
                    <a:pt x="29" y="0"/>
                    <a:pt x="58" y="0"/>
                    <a:pt x="87" y="0"/>
                  </a:cubicBezTo>
                  <a:cubicBezTo>
                    <a:pt x="65" y="5"/>
                    <a:pt x="22" y="5"/>
                    <a:pt x="0" y="0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028" name="Picture 4"/>
          <p:cNvPicPr>
            <a:picLocks noChangeAspect="1" noChangeArrowheads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620" b="-1"/>
          <a:stretch>
            <a:fillRect/>
          </a:stretch>
        </p:blipFill>
        <p:spPr bwMode="auto">
          <a:xfrm>
            <a:off x="-4244400" y="-4875552"/>
            <a:ext cx="17143413" cy="126295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2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5000">
                                          <p:cBhvr additive="base">
                                            <p:cTn id="7" dur="2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5000">
                                          <p:cBhvr additive="base">
                                            <p:cTn id="8" dur="2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xit" presetSubtype="8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" dur="12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2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0000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40000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29000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23" dur="12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24" dur="12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48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35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5000">
                                          <p:cBhvr additive="base">
                                            <p:cTn id="31" dur="1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5000">
                                          <p:cBhvr additive="base">
                                            <p:cTn id="32" dur="1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40000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5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6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40000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" presetClass="exit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60" presetID="2" presetClass="exit" presetSubtype="1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1" dur="750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nodeType="withEffect" p14:presetBounceEnd="40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13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13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35" presetClass="pat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-2.5E-6 4.44444E-6 L -0.60503 4.44444E-6 " pathEditMode="relative" rAng="0" ptsTypes="AA">
                                          <p:cBhvr>
                                            <p:cTn id="71" dur="45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026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nodeType="withEffect" p14:presetBounceEnd="2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74" dur="1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75" dur="1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5" presetClass="path" presetSubtype="0" accel="1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3.33333E-6 1.11111E-6 L -0.20816 1.11111E-6 " pathEditMode="relative" rAng="0" ptsTypes="AA">
                                          <p:cBhvr>
                                            <p:cTn id="77" dur="4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17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6" fill="hold" nodeType="withEffect" p14:presetBounceEnd="26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80" dur="750" fill="hold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81" dur="750" fill="hold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6" fill="hold" nodeType="withEffect" p14:presetBounceEnd="26000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000">
                                          <p:cBhvr additive="base">
                                            <p:cTn id="84" dur="750" fill="hold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000">
                                          <p:cBhvr additive="base">
                                            <p:cTn id="85" dur="750" fill="hold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0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4.72222E-6 -1.11111E-6 L -0.13333 0.06 L -0.24062 0.1 L -0.46753 0.06389 L -0.71875 0.13028 L -0.97065 0.07389 L -1.14565 0.06389 L -1.44566 -0.04611 " pathEditMode="relative" rAng="0" ptsTypes="AAAAAAAA">
                                          <p:cBhvr>
                                            <p:cTn id="87" dur="4500" fill="hold"/>
                                            <p:tgtEl>
                                              <p:spTgt spid="14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292" y="4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1" fill="hold" nodeType="withEffect" p14:presetBounceEnd="40000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4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2" presetClass="exit" presetSubtype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7" dur="500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2" presetClass="exit" presetSubtype="4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" presetID="2" presetClass="exit" presetSubtype="4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5" dur="500"/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/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2" presetClass="exit" presetSubtype="4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9" dur="500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" presetClass="exit" presetSubtype="4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3" dur="700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700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xit" presetSubtype="8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" dur="12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2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" presetClass="exit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60" presetID="2" presetClass="exit" presetSubtype="1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1" dur="750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13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13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35" presetClass="pat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-2.5E-6 4.44444E-6 L -0.60503 4.44444E-6 " pathEditMode="relative" rAng="0" ptsTypes="AA">
                                          <p:cBhvr>
                                            <p:cTn id="71" dur="45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026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1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1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5" presetClass="path" presetSubtype="0" accel="1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3.33333E-6 1.11111E-6 L -0.20816 1.11111E-6 " pathEditMode="relative" rAng="0" ptsTypes="AA">
                                          <p:cBhvr>
                                            <p:cTn id="77" dur="4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17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0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4.72222E-6 -1.11111E-6 L -0.13333 0.06 L -0.24062 0.1 L -0.46753 0.06389 L -0.71875 0.13028 L -0.97065 0.07389 L -1.14565 0.06389 L -1.44566 -0.04611 " pathEditMode="relative" rAng="0" ptsTypes="AAAAAAAA">
                                          <p:cBhvr>
                                            <p:cTn id="87" dur="4500" fill="hold"/>
                                            <p:tgtEl>
                                              <p:spTgt spid="14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292" y="4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4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2" presetClass="exit" presetSubtype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7" dur="500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2" presetClass="exit" presetSubtype="4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" presetID="2" presetClass="exit" presetSubtype="4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5" dur="500"/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/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2" presetClass="exit" presetSubtype="4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9" dur="500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" presetClass="exit" presetSubtype="4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3" dur="700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700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2843808" y="481236"/>
            <a:ext cx="10692680" cy="9135512"/>
            <a:chOff x="8485569" y="-310853"/>
            <a:chExt cx="6640825" cy="5673726"/>
          </a:xfrm>
          <a:effectLst>
            <a:outerShdw blurRad="101600" dist="88900" dir="3600000" sx="102000" sy="102000" algn="tl" rotWithShape="0">
              <a:prstClr val="black">
                <a:alpha val="82000"/>
              </a:prstClr>
            </a:outerShdw>
          </a:effectLst>
        </p:grpSpPr>
        <p:sp>
          <p:nvSpPr>
            <p:cNvPr id="6" name="Freeform 9"/>
            <p:cNvSpPr>
              <a:spLocks noEditPoints="1"/>
            </p:cNvSpPr>
            <p:nvPr/>
          </p:nvSpPr>
          <p:spPr bwMode="auto">
            <a:xfrm>
              <a:off x="8485569" y="739774"/>
              <a:ext cx="1204880" cy="1416992"/>
            </a:xfrm>
            <a:custGeom>
              <a:avLst/>
              <a:gdLst>
                <a:gd name="T0" fmla="*/ 1049 w 1616"/>
                <a:gd name="T1" fmla="*/ 1011 h 1899"/>
                <a:gd name="T2" fmla="*/ 698 w 1616"/>
                <a:gd name="T3" fmla="*/ 1560 h 1899"/>
                <a:gd name="T4" fmla="*/ 698 w 1616"/>
                <a:gd name="T5" fmla="*/ 1623 h 1899"/>
                <a:gd name="T6" fmla="*/ 710 w 1616"/>
                <a:gd name="T7" fmla="*/ 1725 h 1899"/>
                <a:gd name="T8" fmla="*/ 464 w 1616"/>
                <a:gd name="T9" fmla="*/ 1794 h 1899"/>
                <a:gd name="T10" fmla="*/ 389 w 1616"/>
                <a:gd name="T11" fmla="*/ 1818 h 1899"/>
                <a:gd name="T12" fmla="*/ 377 w 1616"/>
                <a:gd name="T13" fmla="*/ 1713 h 1899"/>
                <a:gd name="T14" fmla="*/ 377 w 1616"/>
                <a:gd name="T15" fmla="*/ 1650 h 1899"/>
                <a:gd name="T16" fmla="*/ 392 w 1616"/>
                <a:gd name="T17" fmla="*/ 1530 h 1899"/>
                <a:gd name="T18" fmla="*/ 338 w 1616"/>
                <a:gd name="T19" fmla="*/ 1833 h 1899"/>
                <a:gd name="T20" fmla="*/ 23 w 1616"/>
                <a:gd name="T21" fmla="*/ 1899 h 1899"/>
                <a:gd name="T22" fmla="*/ 11 w 1616"/>
                <a:gd name="T23" fmla="*/ 1899 h 1899"/>
                <a:gd name="T24" fmla="*/ 8 w 1616"/>
                <a:gd name="T25" fmla="*/ 1860 h 1899"/>
                <a:gd name="T26" fmla="*/ 5 w 1616"/>
                <a:gd name="T27" fmla="*/ 1830 h 1899"/>
                <a:gd name="T28" fmla="*/ 107 w 1616"/>
                <a:gd name="T29" fmla="*/ 1377 h 1899"/>
                <a:gd name="T30" fmla="*/ 320 w 1616"/>
                <a:gd name="T31" fmla="*/ 1035 h 1899"/>
                <a:gd name="T32" fmla="*/ 359 w 1616"/>
                <a:gd name="T33" fmla="*/ 996 h 1899"/>
                <a:gd name="T34" fmla="*/ 677 w 1616"/>
                <a:gd name="T35" fmla="*/ 741 h 1899"/>
                <a:gd name="T36" fmla="*/ 779 w 1616"/>
                <a:gd name="T37" fmla="*/ 654 h 1899"/>
                <a:gd name="T38" fmla="*/ 1217 w 1616"/>
                <a:gd name="T39" fmla="*/ 330 h 1899"/>
                <a:gd name="T40" fmla="*/ 1265 w 1616"/>
                <a:gd name="T41" fmla="*/ 285 h 1899"/>
                <a:gd name="T42" fmla="*/ 1265 w 1616"/>
                <a:gd name="T43" fmla="*/ 282 h 1899"/>
                <a:gd name="T44" fmla="*/ 1442 w 1616"/>
                <a:gd name="T45" fmla="*/ 6 h 1899"/>
                <a:gd name="T46" fmla="*/ 1466 w 1616"/>
                <a:gd name="T47" fmla="*/ 0 h 1899"/>
                <a:gd name="T48" fmla="*/ 1487 w 1616"/>
                <a:gd name="T49" fmla="*/ 0 h 1899"/>
                <a:gd name="T50" fmla="*/ 1616 w 1616"/>
                <a:gd name="T51" fmla="*/ 117 h 1899"/>
                <a:gd name="T52" fmla="*/ 1616 w 1616"/>
                <a:gd name="T53" fmla="*/ 168 h 1899"/>
                <a:gd name="T54" fmla="*/ 1190 w 1616"/>
                <a:gd name="T55" fmla="*/ 867 h 1899"/>
                <a:gd name="T56" fmla="*/ 1097 w 1616"/>
                <a:gd name="T57" fmla="*/ 960 h 1899"/>
                <a:gd name="T58" fmla="*/ 1097 w 1616"/>
                <a:gd name="T59" fmla="*/ 963 h 1899"/>
                <a:gd name="T60" fmla="*/ 1082 w 1616"/>
                <a:gd name="T61" fmla="*/ 978 h 1899"/>
                <a:gd name="T62" fmla="*/ 1049 w 1616"/>
                <a:gd name="T63" fmla="*/ 1011 h 1899"/>
                <a:gd name="T64" fmla="*/ 407 w 1616"/>
                <a:gd name="T65" fmla="*/ 1503 h 1899"/>
                <a:gd name="T66" fmla="*/ 410 w 1616"/>
                <a:gd name="T67" fmla="*/ 1479 h 1899"/>
                <a:gd name="T68" fmla="*/ 407 w 1616"/>
                <a:gd name="T69" fmla="*/ 1503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16" h="1899">
                  <a:moveTo>
                    <a:pt x="1049" y="1011"/>
                  </a:moveTo>
                  <a:cubicBezTo>
                    <a:pt x="910" y="1172"/>
                    <a:pt x="738" y="1300"/>
                    <a:pt x="698" y="1560"/>
                  </a:cubicBezTo>
                  <a:cubicBezTo>
                    <a:pt x="693" y="1574"/>
                    <a:pt x="693" y="1609"/>
                    <a:pt x="698" y="1623"/>
                  </a:cubicBezTo>
                  <a:cubicBezTo>
                    <a:pt x="699" y="1660"/>
                    <a:pt x="706" y="1691"/>
                    <a:pt x="710" y="1725"/>
                  </a:cubicBezTo>
                  <a:cubicBezTo>
                    <a:pt x="625" y="1744"/>
                    <a:pt x="540" y="1768"/>
                    <a:pt x="464" y="1794"/>
                  </a:cubicBezTo>
                  <a:cubicBezTo>
                    <a:pt x="439" y="1803"/>
                    <a:pt x="415" y="1817"/>
                    <a:pt x="389" y="1818"/>
                  </a:cubicBezTo>
                  <a:cubicBezTo>
                    <a:pt x="386" y="1782"/>
                    <a:pt x="377" y="1752"/>
                    <a:pt x="377" y="1713"/>
                  </a:cubicBezTo>
                  <a:cubicBezTo>
                    <a:pt x="377" y="1692"/>
                    <a:pt x="377" y="1671"/>
                    <a:pt x="377" y="1650"/>
                  </a:cubicBezTo>
                  <a:cubicBezTo>
                    <a:pt x="376" y="1606"/>
                    <a:pt x="393" y="1565"/>
                    <a:pt x="392" y="1530"/>
                  </a:cubicBezTo>
                  <a:cubicBezTo>
                    <a:pt x="352" y="1605"/>
                    <a:pt x="327" y="1726"/>
                    <a:pt x="338" y="1833"/>
                  </a:cubicBezTo>
                  <a:cubicBezTo>
                    <a:pt x="232" y="1854"/>
                    <a:pt x="126" y="1875"/>
                    <a:pt x="23" y="1899"/>
                  </a:cubicBezTo>
                  <a:cubicBezTo>
                    <a:pt x="19" y="1899"/>
                    <a:pt x="15" y="1899"/>
                    <a:pt x="11" y="1899"/>
                  </a:cubicBezTo>
                  <a:cubicBezTo>
                    <a:pt x="10" y="1886"/>
                    <a:pt x="6" y="1876"/>
                    <a:pt x="8" y="1860"/>
                  </a:cubicBezTo>
                  <a:cubicBezTo>
                    <a:pt x="6" y="1851"/>
                    <a:pt x="12" y="1834"/>
                    <a:pt x="5" y="1830"/>
                  </a:cubicBezTo>
                  <a:cubicBezTo>
                    <a:pt x="0" y="1647"/>
                    <a:pt x="48" y="1502"/>
                    <a:pt x="107" y="1377"/>
                  </a:cubicBezTo>
                  <a:cubicBezTo>
                    <a:pt x="166" y="1251"/>
                    <a:pt x="231" y="1134"/>
                    <a:pt x="320" y="1035"/>
                  </a:cubicBezTo>
                  <a:cubicBezTo>
                    <a:pt x="334" y="1023"/>
                    <a:pt x="347" y="1010"/>
                    <a:pt x="359" y="996"/>
                  </a:cubicBezTo>
                  <a:cubicBezTo>
                    <a:pt x="460" y="906"/>
                    <a:pt x="569" y="827"/>
                    <a:pt x="677" y="741"/>
                  </a:cubicBezTo>
                  <a:cubicBezTo>
                    <a:pt x="712" y="713"/>
                    <a:pt x="744" y="681"/>
                    <a:pt x="779" y="654"/>
                  </a:cubicBezTo>
                  <a:cubicBezTo>
                    <a:pt x="922" y="542"/>
                    <a:pt x="1087" y="457"/>
                    <a:pt x="1217" y="330"/>
                  </a:cubicBezTo>
                  <a:cubicBezTo>
                    <a:pt x="1231" y="325"/>
                    <a:pt x="1251" y="300"/>
                    <a:pt x="1265" y="285"/>
                  </a:cubicBezTo>
                  <a:cubicBezTo>
                    <a:pt x="1265" y="284"/>
                    <a:pt x="1265" y="283"/>
                    <a:pt x="1265" y="282"/>
                  </a:cubicBezTo>
                  <a:cubicBezTo>
                    <a:pt x="1338" y="204"/>
                    <a:pt x="1399" y="114"/>
                    <a:pt x="1442" y="6"/>
                  </a:cubicBezTo>
                  <a:cubicBezTo>
                    <a:pt x="1449" y="12"/>
                    <a:pt x="1464" y="8"/>
                    <a:pt x="1466" y="0"/>
                  </a:cubicBezTo>
                  <a:cubicBezTo>
                    <a:pt x="1473" y="0"/>
                    <a:pt x="1480" y="0"/>
                    <a:pt x="1487" y="0"/>
                  </a:cubicBezTo>
                  <a:cubicBezTo>
                    <a:pt x="1547" y="22"/>
                    <a:pt x="1597" y="54"/>
                    <a:pt x="1616" y="117"/>
                  </a:cubicBezTo>
                  <a:cubicBezTo>
                    <a:pt x="1616" y="134"/>
                    <a:pt x="1616" y="151"/>
                    <a:pt x="1616" y="168"/>
                  </a:cubicBezTo>
                  <a:cubicBezTo>
                    <a:pt x="1575" y="502"/>
                    <a:pt x="1368" y="670"/>
                    <a:pt x="1190" y="867"/>
                  </a:cubicBezTo>
                  <a:cubicBezTo>
                    <a:pt x="1158" y="897"/>
                    <a:pt x="1127" y="928"/>
                    <a:pt x="1097" y="960"/>
                  </a:cubicBezTo>
                  <a:cubicBezTo>
                    <a:pt x="1097" y="961"/>
                    <a:pt x="1097" y="962"/>
                    <a:pt x="1097" y="963"/>
                  </a:cubicBezTo>
                  <a:cubicBezTo>
                    <a:pt x="1093" y="969"/>
                    <a:pt x="1084" y="970"/>
                    <a:pt x="1082" y="978"/>
                  </a:cubicBezTo>
                  <a:cubicBezTo>
                    <a:pt x="1070" y="988"/>
                    <a:pt x="1059" y="999"/>
                    <a:pt x="1049" y="1011"/>
                  </a:cubicBezTo>
                  <a:close/>
                  <a:moveTo>
                    <a:pt x="407" y="1503"/>
                  </a:moveTo>
                  <a:cubicBezTo>
                    <a:pt x="405" y="1494"/>
                    <a:pt x="425" y="1482"/>
                    <a:pt x="410" y="1479"/>
                  </a:cubicBezTo>
                  <a:cubicBezTo>
                    <a:pt x="413" y="1490"/>
                    <a:pt x="397" y="1496"/>
                    <a:pt x="407" y="15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" name="Freeform 26"/>
            <p:cNvSpPr/>
            <p:nvPr/>
          </p:nvSpPr>
          <p:spPr bwMode="auto">
            <a:xfrm>
              <a:off x="9468544" y="-310853"/>
              <a:ext cx="5657850" cy="5673726"/>
            </a:xfrm>
            <a:custGeom>
              <a:avLst/>
              <a:gdLst>
                <a:gd name="T0" fmla="*/ 332 w 1895"/>
                <a:gd name="T1" fmla="*/ 0 h 1899"/>
                <a:gd name="T2" fmla="*/ 383 w 1895"/>
                <a:gd name="T3" fmla="*/ 141 h 1899"/>
                <a:gd name="T4" fmla="*/ 407 w 1895"/>
                <a:gd name="T5" fmla="*/ 303 h 1899"/>
                <a:gd name="T6" fmla="*/ 290 w 1895"/>
                <a:gd name="T7" fmla="*/ 375 h 1899"/>
                <a:gd name="T8" fmla="*/ 878 w 1895"/>
                <a:gd name="T9" fmla="*/ 1164 h 1899"/>
                <a:gd name="T10" fmla="*/ 974 w 1895"/>
                <a:gd name="T11" fmla="*/ 1260 h 1899"/>
                <a:gd name="T12" fmla="*/ 1175 w 1895"/>
                <a:gd name="T13" fmla="*/ 1428 h 1899"/>
                <a:gd name="T14" fmla="*/ 1352 w 1895"/>
                <a:gd name="T15" fmla="*/ 1536 h 1899"/>
                <a:gd name="T16" fmla="*/ 1538 w 1895"/>
                <a:gd name="T17" fmla="*/ 1635 h 1899"/>
                <a:gd name="T18" fmla="*/ 1895 w 1895"/>
                <a:gd name="T19" fmla="*/ 1845 h 1899"/>
                <a:gd name="T20" fmla="*/ 1880 w 1895"/>
                <a:gd name="T21" fmla="*/ 1899 h 1899"/>
                <a:gd name="T22" fmla="*/ 1865 w 1895"/>
                <a:gd name="T23" fmla="*/ 1899 h 1899"/>
                <a:gd name="T24" fmla="*/ 1352 w 1895"/>
                <a:gd name="T25" fmla="*/ 1629 h 1899"/>
                <a:gd name="T26" fmla="*/ 893 w 1895"/>
                <a:gd name="T27" fmla="*/ 1308 h 1899"/>
                <a:gd name="T28" fmla="*/ 857 w 1895"/>
                <a:gd name="T29" fmla="*/ 1272 h 1899"/>
                <a:gd name="T30" fmla="*/ 848 w 1895"/>
                <a:gd name="T31" fmla="*/ 1263 h 1899"/>
                <a:gd name="T32" fmla="*/ 809 w 1895"/>
                <a:gd name="T33" fmla="*/ 1224 h 1899"/>
                <a:gd name="T34" fmla="*/ 488 w 1895"/>
                <a:gd name="T35" fmla="*/ 837 h 1899"/>
                <a:gd name="T36" fmla="*/ 221 w 1895"/>
                <a:gd name="T37" fmla="*/ 396 h 1899"/>
                <a:gd name="T38" fmla="*/ 44 w 1895"/>
                <a:gd name="T39" fmla="*/ 420 h 1899"/>
                <a:gd name="T40" fmla="*/ 2 w 1895"/>
                <a:gd name="T41" fmla="*/ 126 h 1899"/>
                <a:gd name="T42" fmla="*/ 326 w 1895"/>
                <a:gd name="T43" fmla="*/ 0 h 1899"/>
                <a:gd name="T44" fmla="*/ 332 w 1895"/>
                <a:gd name="T45" fmla="*/ 0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95" h="1899">
                  <a:moveTo>
                    <a:pt x="332" y="0"/>
                  </a:moveTo>
                  <a:cubicBezTo>
                    <a:pt x="346" y="30"/>
                    <a:pt x="369" y="80"/>
                    <a:pt x="383" y="141"/>
                  </a:cubicBezTo>
                  <a:cubicBezTo>
                    <a:pt x="396" y="195"/>
                    <a:pt x="416" y="265"/>
                    <a:pt x="407" y="303"/>
                  </a:cubicBezTo>
                  <a:cubicBezTo>
                    <a:pt x="397" y="348"/>
                    <a:pt x="333" y="356"/>
                    <a:pt x="290" y="375"/>
                  </a:cubicBezTo>
                  <a:cubicBezTo>
                    <a:pt x="434" y="690"/>
                    <a:pt x="664" y="919"/>
                    <a:pt x="878" y="1164"/>
                  </a:cubicBezTo>
                  <a:cubicBezTo>
                    <a:pt x="907" y="1199"/>
                    <a:pt x="938" y="1232"/>
                    <a:pt x="974" y="1260"/>
                  </a:cubicBezTo>
                  <a:cubicBezTo>
                    <a:pt x="1045" y="1310"/>
                    <a:pt x="1104" y="1375"/>
                    <a:pt x="1175" y="1428"/>
                  </a:cubicBezTo>
                  <a:cubicBezTo>
                    <a:pt x="1227" y="1467"/>
                    <a:pt x="1292" y="1500"/>
                    <a:pt x="1352" y="1536"/>
                  </a:cubicBezTo>
                  <a:cubicBezTo>
                    <a:pt x="1412" y="1572"/>
                    <a:pt x="1477" y="1606"/>
                    <a:pt x="1538" y="1635"/>
                  </a:cubicBezTo>
                  <a:cubicBezTo>
                    <a:pt x="1665" y="1695"/>
                    <a:pt x="1779" y="1776"/>
                    <a:pt x="1895" y="1845"/>
                  </a:cubicBezTo>
                  <a:cubicBezTo>
                    <a:pt x="1891" y="1864"/>
                    <a:pt x="1884" y="1880"/>
                    <a:pt x="1880" y="1899"/>
                  </a:cubicBezTo>
                  <a:cubicBezTo>
                    <a:pt x="1875" y="1899"/>
                    <a:pt x="1870" y="1899"/>
                    <a:pt x="1865" y="1899"/>
                  </a:cubicBezTo>
                  <a:cubicBezTo>
                    <a:pt x="1683" y="1825"/>
                    <a:pt x="1513" y="1729"/>
                    <a:pt x="1352" y="1629"/>
                  </a:cubicBezTo>
                  <a:cubicBezTo>
                    <a:pt x="1190" y="1529"/>
                    <a:pt x="1019" y="1447"/>
                    <a:pt x="893" y="1308"/>
                  </a:cubicBezTo>
                  <a:cubicBezTo>
                    <a:pt x="882" y="1295"/>
                    <a:pt x="870" y="1283"/>
                    <a:pt x="857" y="1272"/>
                  </a:cubicBezTo>
                  <a:cubicBezTo>
                    <a:pt x="853" y="1270"/>
                    <a:pt x="850" y="1267"/>
                    <a:pt x="848" y="1263"/>
                  </a:cubicBezTo>
                  <a:cubicBezTo>
                    <a:pt x="836" y="1249"/>
                    <a:pt x="823" y="1236"/>
                    <a:pt x="809" y="1224"/>
                  </a:cubicBezTo>
                  <a:cubicBezTo>
                    <a:pt x="696" y="1100"/>
                    <a:pt x="595" y="967"/>
                    <a:pt x="488" y="837"/>
                  </a:cubicBezTo>
                  <a:cubicBezTo>
                    <a:pt x="380" y="707"/>
                    <a:pt x="297" y="558"/>
                    <a:pt x="221" y="396"/>
                  </a:cubicBezTo>
                  <a:cubicBezTo>
                    <a:pt x="166" y="408"/>
                    <a:pt x="112" y="421"/>
                    <a:pt x="44" y="420"/>
                  </a:cubicBezTo>
                  <a:cubicBezTo>
                    <a:pt x="23" y="329"/>
                    <a:pt x="0" y="240"/>
                    <a:pt x="2" y="126"/>
                  </a:cubicBezTo>
                  <a:cubicBezTo>
                    <a:pt x="114" y="88"/>
                    <a:pt x="221" y="45"/>
                    <a:pt x="326" y="0"/>
                  </a:cubicBezTo>
                  <a:cubicBezTo>
                    <a:pt x="328" y="0"/>
                    <a:pt x="330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" name="Freeform 38"/>
            <p:cNvSpPr>
              <a:spLocks noEditPoints="1"/>
            </p:cNvSpPr>
            <p:nvPr/>
          </p:nvSpPr>
          <p:spPr bwMode="auto">
            <a:xfrm>
              <a:off x="8532440" y="-234653"/>
              <a:ext cx="6405563" cy="5521326"/>
            </a:xfrm>
            <a:custGeom>
              <a:avLst/>
              <a:gdLst>
                <a:gd name="T0" fmla="*/ 645 w 2146"/>
                <a:gd name="T1" fmla="*/ 0 h 1848"/>
                <a:gd name="T2" fmla="*/ 561 w 2146"/>
                <a:gd name="T3" fmla="*/ 318 h 1848"/>
                <a:gd name="T4" fmla="*/ 1263 w 2146"/>
                <a:gd name="T5" fmla="*/ 1272 h 1848"/>
                <a:gd name="T6" fmla="*/ 2142 w 2146"/>
                <a:gd name="T7" fmla="*/ 1848 h 1848"/>
                <a:gd name="T8" fmla="*/ 1245 w 2146"/>
                <a:gd name="T9" fmla="*/ 1278 h 1848"/>
                <a:gd name="T10" fmla="*/ 543 w 2146"/>
                <a:gd name="T11" fmla="*/ 324 h 1848"/>
                <a:gd name="T12" fmla="*/ 384 w 2146"/>
                <a:gd name="T13" fmla="*/ 363 h 1848"/>
                <a:gd name="T14" fmla="*/ 216 w 2146"/>
                <a:gd name="T15" fmla="*/ 567 h 1848"/>
                <a:gd name="T16" fmla="*/ 372 w 2146"/>
                <a:gd name="T17" fmla="*/ 384 h 1848"/>
                <a:gd name="T18" fmla="*/ 204 w 2146"/>
                <a:gd name="T19" fmla="*/ 552 h 1848"/>
                <a:gd name="T20" fmla="*/ 132 w 2146"/>
                <a:gd name="T21" fmla="*/ 702 h 1848"/>
                <a:gd name="T22" fmla="*/ 138 w 2146"/>
                <a:gd name="T23" fmla="*/ 738 h 1848"/>
                <a:gd name="T24" fmla="*/ 168 w 2146"/>
                <a:gd name="T25" fmla="*/ 579 h 1848"/>
                <a:gd name="T26" fmla="*/ 261 w 2146"/>
                <a:gd name="T27" fmla="*/ 489 h 1848"/>
                <a:gd name="T28" fmla="*/ 327 w 2146"/>
                <a:gd name="T29" fmla="*/ 423 h 1848"/>
                <a:gd name="T30" fmla="*/ 174 w 2146"/>
                <a:gd name="T31" fmla="*/ 555 h 1848"/>
                <a:gd name="T32" fmla="*/ 54 w 2146"/>
                <a:gd name="T33" fmla="*/ 762 h 1848"/>
                <a:gd name="T34" fmla="*/ 366 w 2146"/>
                <a:gd name="T35" fmla="*/ 321 h 1848"/>
                <a:gd name="T36" fmla="*/ 621 w 2146"/>
                <a:gd name="T37" fmla="*/ 0 h 1848"/>
                <a:gd name="T38" fmla="*/ 9 w 2146"/>
                <a:gd name="T39" fmla="*/ 762 h 1848"/>
                <a:gd name="T40" fmla="*/ 150 w 2146"/>
                <a:gd name="T41" fmla="*/ 564 h 1848"/>
                <a:gd name="T42" fmla="*/ 366 w 2146"/>
                <a:gd name="T43" fmla="*/ 327 h 1848"/>
                <a:gd name="T44" fmla="*/ 297 w 2146"/>
                <a:gd name="T45" fmla="*/ 417 h 1848"/>
                <a:gd name="T46" fmla="*/ 342 w 2146"/>
                <a:gd name="T47" fmla="*/ 111 h 1848"/>
                <a:gd name="T48" fmla="*/ 624 w 2146"/>
                <a:gd name="T49" fmla="*/ 15 h 1848"/>
                <a:gd name="T50" fmla="*/ 384 w 2146"/>
                <a:gd name="T51" fmla="*/ 339 h 1848"/>
                <a:gd name="T52" fmla="*/ 510 w 2146"/>
                <a:gd name="T53" fmla="*/ 201 h 1848"/>
                <a:gd name="T54" fmla="*/ 447 w 2146"/>
                <a:gd name="T55" fmla="*/ 294 h 1848"/>
                <a:gd name="T56" fmla="*/ 537 w 2146"/>
                <a:gd name="T57" fmla="*/ 312 h 1848"/>
                <a:gd name="T58" fmla="*/ 483 w 2146"/>
                <a:gd name="T59" fmla="*/ 258 h 1848"/>
                <a:gd name="T60" fmla="*/ 537 w 2146"/>
                <a:gd name="T61" fmla="*/ 204 h 1848"/>
                <a:gd name="T62" fmla="*/ 642 w 2146"/>
                <a:gd name="T63" fmla="*/ 27 h 1848"/>
                <a:gd name="T64" fmla="*/ 537 w 2146"/>
                <a:gd name="T65" fmla="*/ 204 h 1848"/>
                <a:gd name="T66" fmla="*/ 555 w 2146"/>
                <a:gd name="T67" fmla="*/ 306 h 1848"/>
                <a:gd name="T68" fmla="*/ 525 w 2146"/>
                <a:gd name="T69" fmla="*/ 207 h 1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6" h="1848">
                  <a:moveTo>
                    <a:pt x="621" y="0"/>
                  </a:moveTo>
                  <a:cubicBezTo>
                    <a:pt x="629" y="0"/>
                    <a:pt x="637" y="0"/>
                    <a:pt x="645" y="0"/>
                  </a:cubicBezTo>
                  <a:cubicBezTo>
                    <a:pt x="665" y="86"/>
                    <a:pt x="686" y="171"/>
                    <a:pt x="705" y="258"/>
                  </a:cubicBezTo>
                  <a:cubicBezTo>
                    <a:pt x="662" y="283"/>
                    <a:pt x="613" y="302"/>
                    <a:pt x="561" y="318"/>
                  </a:cubicBezTo>
                  <a:cubicBezTo>
                    <a:pt x="716" y="665"/>
                    <a:pt x="948" y="935"/>
                    <a:pt x="1188" y="1197"/>
                  </a:cubicBezTo>
                  <a:cubicBezTo>
                    <a:pt x="1212" y="1223"/>
                    <a:pt x="1237" y="1248"/>
                    <a:pt x="1263" y="1272"/>
                  </a:cubicBezTo>
                  <a:cubicBezTo>
                    <a:pt x="1504" y="1516"/>
                    <a:pt x="1830" y="1675"/>
                    <a:pt x="2145" y="1845"/>
                  </a:cubicBezTo>
                  <a:cubicBezTo>
                    <a:pt x="2146" y="1848"/>
                    <a:pt x="2144" y="1848"/>
                    <a:pt x="2142" y="1848"/>
                  </a:cubicBezTo>
                  <a:cubicBezTo>
                    <a:pt x="1817" y="1698"/>
                    <a:pt x="1508" y="1532"/>
                    <a:pt x="1266" y="1299"/>
                  </a:cubicBezTo>
                  <a:cubicBezTo>
                    <a:pt x="1260" y="1291"/>
                    <a:pt x="1253" y="1284"/>
                    <a:pt x="1245" y="1278"/>
                  </a:cubicBezTo>
                  <a:cubicBezTo>
                    <a:pt x="1223" y="1254"/>
                    <a:pt x="1200" y="1231"/>
                    <a:pt x="1176" y="1209"/>
                  </a:cubicBezTo>
                  <a:cubicBezTo>
                    <a:pt x="932" y="947"/>
                    <a:pt x="705" y="668"/>
                    <a:pt x="543" y="324"/>
                  </a:cubicBezTo>
                  <a:cubicBezTo>
                    <a:pt x="502" y="336"/>
                    <a:pt x="463" y="350"/>
                    <a:pt x="414" y="354"/>
                  </a:cubicBezTo>
                  <a:cubicBezTo>
                    <a:pt x="404" y="357"/>
                    <a:pt x="380" y="346"/>
                    <a:pt x="384" y="363"/>
                  </a:cubicBezTo>
                  <a:cubicBezTo>
                    <a:pt x="337" y="502"/>
                    <a:pt x="206" y="557"/>
                    <a:pt x="141" y="678"/>
                  </a:cubicBezTo>
                  <a:cubicBezTo>
                    <a:pt x="155" y="630"/>
                    <a:pt x="188" y="601"/>
                    <a:pt x="216" y="567"/>
                  </a:cubicBezTo>
                  <a:cubicBezTo>
                    <a:pt x="229" y="556"/>
                    <a:pt x="241" y="544"/>
                    <a:pt x="252" y="531"/>
                  </a:cubicBezTo>
                  <a:cubicBezTo>
                    <a:pt x="297" y="487"/>
                    <a:pt x="344" y="445"/>
                    <a:pt x="372" y="384"/>
                  </a:cubicBezTo>
                  <a:cubicBezTo>
                    <a:pt x="334" y="426"/>
                    <a:pt x="280" y="478"/>
                    <a:pt x="234" y="522"/>
                  </a:cubicBezTo>
                  <a:cubicBezTo>
                    <a:pt x="223" y="531"/>
                    <a:pt x="213" y="541"/>
                    <a:pt x="204" y="552"/>
                  </a:cubicBezTo>
                  <a:cubicBezTo>
                    <a:pt x="156" y="604"/>
                    <a:pt x="103" y="651"/>
                    <a:pt x="96" y="744"/>
                  </a:cubicBezTo>
                  <a:cubicBezTo>
                    <a:pt x="120" y="742"/>
                    <a:pt x="140" y="736"/>
                    <a:pt x="132" y="702"/>
                  </a:cubicBezTo>
                  <a:cubicBezTo>
                    <a:pt x="133" y="702"/>
                    <a:pt x="134" y="702"/>
                    <a:pt x="135" y="702"/>
                  </a:cubicBezTo>
                  <a:cubicBezTo>
                    <a:pt x="134" y="716"/>
                    <a:pt x="136" y="727"/>
                    <a:pt x="138" y="738"/>
                  </a:cubicBezTo>
                  <a:cubicBezTo>
                    <a:pt x="121" y="741"/>
                    <a:pt x="106" y="746"/>
                    <a:pt x="90" y="750"/>
                  </a:cubicBezTo>
                  <a:cubicBezTo>
                    <a:pt x="87" y="664"/>
                    <a:pt x="133" y="627"/>
                    <a:pt x="168" y="579"/>
                  </a:cubicBezTo>
                  <a:cubicBezTo>
                    <a:pt x="190" y="562"/>
                    <a:pt x="206" y="539"/>
                    <a:pt x="228" y="522"/>
                  </a:cubicBezTo>
                  <a:cubicBezTo>
                    <a:pt x="240" y="512"/>
                    <a:pt x="251" y="501"/>
                    <a:pt x="261" y="489"/>
                  </a:cubicBezTo>
                  <a:cubicBezTo>
                    <a:pt x="273" y="479"/>
                    <a:pt x="284" y="468"/>
                    <a:pt x="294" y="456"/>
                  </a:cubicBezTo>
                  <a:cubicBezTo>
                    <a:pt x="306" y="446"/>
                    <a:pt x="317" y="435"/>
                    <a:pt x="327" y="423"/>
                  </a:cubicBezTo>
                  <a:cubicBezTo>
                    <a:pt x="308" y="434"/>
                    <a:pt x="282" y="464"/>
                    <a:pt x="261" y="483"/>
                  </a:cubicBezTo>
                  <a:cubicBezTo>
                    <a:pt x="234" y="509"/>
                    <a:pt x="205" y="533"/>
                    <a:pt x="174" y="555"/>
                  </a:cubicBezTo>
                  <a:cubicBezTo>
                    <a:pt x="163" y="564"/>
                    <a:pt x="153" y="574"/>
                    <a:pt x="144" y="585"/>
                  </a:cubicBezTo>
                  <a:cubicBezTo>
                    <a:pt x="106" y="636"/>
                    <a:pt x="52" y="671"/>
                    <a:pt x="54" y="762"/>
                  </a:cubicBezTo>
                  <a:cubicBezTo>
                    <a:pt x="30" y="759"/>
                    <a:pt x="24" y="774"/>
                    <a:pt x="0" y="771"/>
                  </a:cubicBezTo>
                  <a:cubicBezTo>
                    <a:pt x="19" y="518"/>
                    <a:pt x="273" y="500"/>
                    <a:pt x="366" y="321"/>
                  </a:cubicBezTo>
                  <a:cubicBezTo>
                    <a:pt x="352" y="250"/>
                    <a:pt x="333" y="184"/>
                    <a:pt x="330" y="102"/>
                  </a:cubicBezTo>
                  <a:cubicBezTo>
                    <a:pt x="424" y="65"/>
                    <a:pt x="521" y="31"/>
                    <a:pt x="621" y="0"/>
                  </a:cubicBezTo>
                  <a:close/>
                  <a:moveTo>
                    <a:pt x="297" y="417"/>
                  </a:moveTo>
                  <a:cubicBezTo>
                    <a:pt x="198" y="529"/>
                    <a:pt x="20" y="562"/>
                    <a:pt x="9" y="762"/>
                  </a:cubicBezTo>
                  <a:cubicBezTo>
                    <a:pt x="25" y="762"/>
                    <a:pt x="30" y="751"/>
                    <a:pt x="48" y="753"/>
                  </a:cubicBezTo>
                  <a:cubicBezTo>
                    <a:pt x="55" y="668"/>
                    <a:pt x="102" y="611"/>
                    <a:pt x="150" y="564"/>
                  </a:cubicBezTo>
                  <a:cubicBezTo>
                    <a:pt x="211" y="505"/>
                    <a:pt x="284" y="466"/>
                    <a:pt x="333" y="399"/>
                  </a:cubicBezTo>
                  <a:cubicBezTo>
                    <a:pt x="347" y="381"/>
                    <a:pt x="375" y="355"/>
                    <a:pt x="366" y="327"/>
                  </a:cubicBezTo>
                  <a:cubicBezTo>
                    <a:pt x="361" y="353"/>
                    <a:pt x="345" y="368"/>
                    <a:pt x="330" y="384"/>
                  </a:cubicBezTo>
                  <a:cubicBezTo>
                    <a:pt x="318" y="394"/>
                    <a:pt x="307" y="405"/>
                    <a:pt x="297" y="417"/>
                  </a:cubicBezTo>
                  <a:close/>
                  <a:moveTo>
                    <a:pt x="624" y="15"/>
                  </a:moveTo>
                  <a:cubicBezTo>
                    <a:pt x="530" y="47"/>
                    <a:pt x="432" y="75"/>
                    <a:pt x="342" y="111"/>
                  </a:cubicBezTo>
                  <a:cubicBezTo>
                    <a:pt x="407" y="135"/>
                    <a:pt x="462" y="169"/>
                    <a:pt x="525" y="195"/>
                  </a:cubicBezTo>
                  <a:cubicBezTo>
                    <a:pt x="559" y="140"/>
                    <a:pt x="610" y="71"/>
                    <a:pt x="624" y="15"/>
                  </a:cubicBezTo>
                  <a:close/>
                  <a:moveTo>
                    <a:pt x="342" y="114"/>
                  </a:moveTo>
                  <a:cubicBezTo>
                    <a:pt x="357" y="188"/>
                    <a:pt x="372" y="262"/>
                    <a:pt x="384" y="339"/>
                  </a:cubicBezTo>
                  <a:cubicBezTo>
                    <a:pt x="409" y="321"/>
                    <a:pt x="433" y="300"/>
                    <a:pt x="456" y="279"/>
                  </a:cubicBezTo>
                  <a:cubicBezTo>
                    <a:pt x="477" y="259"/>
                    <a:pt x="504" y="235"/>
                    <a:pt x="510" y="201"/>
                  </a:cubicBezTo>
                  <a:cubicBezTo>
                    <a:pt x="454" y="172"/>
                    <a:pt x="394" y="147"/>
                    <a:pt x="342" y="114"/>
                  </a:cubicBezTo>
                  <a:close/>
                  <a:moveTo>
                    <a:pt x="447" y="294"/>
                  </a:moveTo>
                  <a:cubicBezTo>
                    <a:pt x="428" y="314"/>
                    <a:pt x="404" y="329"/>
                    <a:pt x="387" y="351"/>
                  </a:cubicBezTo>
                  <a:cubicBezTo>
                    <a:pt x="437" y="338"/>
                    <a:pt x="489" y="327"/>
                    <a:pt x="537" y="312"/>
                  </a:cubicBezTo>
                  <a:cubicBezTo>
                    <a:pt x="532" y="283"/>
                    <a:pt x="516" y="265"/>
                    <a:pt x="516" y="231"/>
                  </a:cubicBezTo>
                  <a:cubicBezTo>
                    <a:pt x="504" y="228"/>
                    <a:pt x="493" y="249"/>
                    <a:pt x="483" y="258"/>
                  </a:cubicBezTo>
                  <a:cubicBezTo>
                    <a:pt x="470" y="269"/>
                    <a:pt x="458" y="281"/>
                    <a:pt x="447" y="294"/>
                  </a:cubicBezTo>
                  <a:close/>
                  <a:moveTo>
                    <a:pt x="537" y="204"/>
                  </a:moveTo>
                  <a:cubicBezTo>
                    <a:pt x="584" y="224"/>
                    <a:pt x="631" y="244"/>
                    <a:pt x="690" y="252"/>
                  </a:cubicBezTo>
                  <a:cubicBezTo>
                    <a:pt x="681" y="170"/>
                    <a:pt x="656" y="104"/>
                    <a:pt x="642" y="27"/>
                  </a:cubicBezTo>
                  <a:cubicBezTo>
                    <a:pt x="639" y="27"/>
                    <a:pt x="637" y="23"/>
                    <a:pt x="636" y="27"/>
                  </a:cubicBezTo>
                  <a:cubicBezTo>
                    <a:pt x="621" y="102"/>
                    <a:pt x="564" y="151"/>
                    <a:pt x="537" y="204"/>
                  </a:cubicBezTo>
                  <a:close/>
                  <a:moveTo>
                    <a:pt x="525" y="207"/>
                  </a:moveTo>
                  <a:cubicBezTo>
                    <a:pt x="529" y="246"/>
                    <a:pt x="546" y="272"/>
                    <a:pt x="555" y="306"/>
                  </a:cubicBezTo>
                  <a:cubicBezTo>
                    <a:pt x="603" y="295"/>
                    <a:pt x="651" y="284"/>
                    <a:pt x="684" y="258"/>
                  </a:cubicBezTo>
                  <a:cubicBezTo>
                    <a:pt x="622" y="250"/>
                    <a:pt x="577" y="225"/>
                    <a:pt x="525" y="207"/>
                  </a:cubicBezTo>
                  <a:close/>
                </a:path>
              </a:pathLst>
            </a:custGeom>
            <a:solidFill>
              <a:srgbClr val="488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 rot="20893770" flipH="1">
            <a:off x="5832160" y="3048127"/>
            <a:ext cx="4226844" cy="5819850"/>
            <a:chOff x="-339725" y="5716588"/>
            <a:chExt cx="4119563" cy="5672137"/>
          </a:xfrm>
          <a:effectLst>
            <a:outerShdw blurRad="177800" dist="63500" dir="21594000" sx="102000" sy="102000" algn="bl" rotWithShape="0">
              <a:prstClr val="black">
                <a:alpha val="76000"/>
              </a:prstClr>
            </a:outerShdw>
          </a:effectLst>
        </p:grpSpPr>
        <p:sp>
          <p:nvSpPr>
            <p:cNvPr id="10" name="Freeform 59"/>
            <p:cNvSpPr/>
            <p:nvPr/>
          </p:nvSpPr>
          <p:spPr bwMode="auto">
            <a:xfrm>
              <a:off x="2441575" y="5756275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8A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Freeform 60"/>
            <p:cNvSpPr/>
            <p:nvPr/>
          </p:nvSpPr>
          <p:spPr bwMode="auto">
            <a:xfrm>
              <a:off x="973138" y="5827713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Freeform 61"/>
            <p:cNvSpPr/>
            <p:nvPr/>
          </p:nvSpPr>
          <p:spPr bwMode="auto">
            <a:xfrm>
              <a:off x="1036638" y="5862638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Freeform 62"/>
            <p:cNvSpPr/>
            <p:nvPr/>
          </p:nvSpPr>
          <p:spPr bwMode="auto">
            <a:xfrm>
              <a:off x="1393825" y="5905500"/>
              <a:ext cx="1738313" cy="1738311"/>
            </a:xfrm>
            <a:custGeom>
              <a:avLst/>
              <a:gdLst>
                <a:gd name="T0" fmla="*/ 417 w 582"/>
                <a:gd name="T1" fmla="*/ 6 h 582"/>
                <a:gd name="T2" fmla="*/ 396 w 582"/>
                <a:gd name="T3" fmla="*/ 36 h 582"/>
                <a:gd name="T4" fmla="*/ 579 w 582"/>
                <a:gd name="T5" fmla="*/ 348 h 582"/>
                <a:gd name="T6" fmla="*/ 567 w 582"/>
                <a:gd name="T7" fmla="*/ 345 h 582"/>
                <a:gd name="T8" fmla="*/ 390 w 582"/>
                <a:gd name="T9" fmla="*/ 567 h 582"/>
                <a:gd name="T10" fmla="*/ 402 w 582"/>
                <a:gd name="T11" fmla="*/ 531 h 582"/>
                <a:gd name="T12" fmla="*/ 318 w 582"/>
                <a:gd name="T13" fmla="*/ 582 h 582"/>
                <a:gd name="T14" fmla="*/ 300 w 582"/>
                <a:gd name="T15" fmla="*/ 558 h 582"/>
                <a:gd name="T16" fmla="*/ 276 w 582"/>
                <a:gd name="T17" fmla="*/ 576 h 582"/>
                <a:gd name="T18" fmla="*/ 246 w 582"/>
                <a:gd name="T19" fmla="*/ 552 h 582"/>
                <a:gd name="T20" fmla="*/ 237 w 582"/>
                <a:gd name="T21" fmla="*/ 570 h 582"/>
                <a:gd name="T22" fmla="*/ 93 w 582"/>
                <a:gd name="T23" fmla="*/ 468 h 582"/>
                <a:gd name="T24" fmla="*/ 69 w 582"/>
                <a:gd name="T25" fmla="*/ 480 h 582"/>
                <a:gd name="T26" fmla="*/ 105 w 582"/>
                <a:gd name="T27" fmla="*/ 105 h 582"/>
                <a:gd name="T28" fmla="*/ 69 w 582"/>
                <a:gd name="T29" fmla="*/ 111 h 582"/>
                <a:gd name="T30" fmla="*/ 189 w 582"/>
                <a:gd name="T31" fmla="*/ 36 h 582"/>
                <a:gd name="T32" fmla="*/ 222 w 582"/>
                <a:gd name="T33" fmla="*/ 39 h 582"/>
                <a:gd name="T34" fmla="*/ 312 w 582"/>
                <a:gd name="T35" fmla="*/ 6 h 582"/>
                <a:gd name="T36" fmla="*/ 417 w 582"/>
                <a:gd name="T37" fmla="*/ 6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582">
                  <a:moveTo>
                    <a:pt x="417" y="6"/>
                  </a:moveTo>
                  <a:cubicBezTo>
                    <a:pt x="422" y="17"/>
                    <a:pt x="397" y="21"/>
                    <a:pt x="396" y="36"/>
                  </a:cubicBezTo>
                  <a:cubicBezTo>
                    <a:pt x="529" y="68"/>
                    <a:pt x="582" y="180"/>
                    <a:pt x="579" y="348"/>
                  </a:cubicBezTo>
                  <a:cubicBezTo>
                    <a:pt x="579" y="362"/>
                    <a:pt x="572" y="344"/>
                    <a:pt x="567" y="345"/>
                  </a:cubicBezTo>
                  <a:cubicBezTo>
                    <a:pt x="564" y="475"/>
                    <a:pt x="500" y="544"/>
                    <a:pt x="390" y="567"/>
                  </a:cubicBezTo>
                  <a:cubicBezTo>
                    <a:pt x="396" y="558"/>
                    <a:pt x="407" y="541"/>
                    <a:pt x="402" y="531"/>
                  </a:cubicBezTo>
                  <a:cubicBezTo>
                    <a:pt x="370" y="544"/>
                    <a:pt x="345" y="564"/>
                    <a:pt x="318" y="582"/>
                  </a:cubicBezTo>
                  <a:cubicBezTo>
                    <a:pt x="309" y="577"/>
                    <a:pt x="306" y="566"/>
                    <a:pt x="300" y="558"/>
                  </a:cubicBezTo>
                  <a:cubicBezTo>
                    <a:pt x="290" y="562"/>
                    <a:pt x="289" y="575"/>
                    <a:pt x="276" y="576"/>
                  </a:cubicBezTo>
                  <a:cubicBezTo>
                    <a:pt x="262" y="572"/>
                    <a:pt x="258" y="558"/>
                    <a:pt x="246" y="552"/>
                  </a:cubicBezTo>
                  <a:cubicBezTo>
                    <a:pt x="235" y="555"/>
                    <a:pt x="242" y="566"/>
                    <a:pt x="237" y="570"/>
                  </a:cubicBezTo>
                  <a:cubicBezTo>
                    <a:pt x="151" y="574"/>
                    <a:pt x="113" y="530"/>
                    <a:pt x="93" y="468"/>
                  </a:cubicBezTo>
                  <a:cubicBezTo>
                    <a:pt x="80" y="467"/>
                    <a:pt x="79" y="488"/>
                    <a:pt x="69" y="480"/>
                  </a:cubicBezTo>
                  <a:cubicBezTo>
                    <a:pt x="9" y="377"/>
                    <a:pt x="0" y="166"/>
                    <a:pt x="105" y="105"/>
                  </a:cubicBezTo>
                  <a:cubicBezTo>
                    <a:pt x="96" y="99"/>
                    <a:pt x="82" y="111"/>
                    <a:pt x="69" y="111"/>
                  </a:cubicBezTo>
                  <a:cubicBezTo>
                    <a:pt x="99" y="76"/>
                    <a:pt x="128" y="41"/>
                    <a:pt x="189" y="36"/>
                  </a:cubicBezTo>
                  <a:cubicBezTo>
                    <a:pt x="198" y="35"/>
                    <a:pt x="211" y="41"/>
                    <a:pt x="222" y="39"/>
                  </a:cubicBezTo>
                  <a:cubicBezTo>
                    <a:pt x="250" y="35"/>
                    <a:pt x="277" y="12"/>
                    <a:pt x="312" y="6"/>
                  </a:cubicBezTo>
                  <a:cubicBezTo>
                    <a:pt x="347" y="0"/>
                    <a:pt x="381" y="4"/>
                    <a:pt x="417" y="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Freeform 63"/>
            <p:cNvSpPr/>
            <p:nvPr/>
          </p:nvSpPr>
          <p:spPr bwMode="auto">
            <a:xfrm>
              <a:off x="1430338" y="7318375"/>
              <a:ext cx="88900" cy="55562"/>
            </a:xfrm>
            <a:custGeom>
              <a:avLst/>
              <a:gdLst>
                <a:gd name="T0" fmla="*/ 0 w 30"/>
                <a:gd name="T1" fmla="*/ 4 h 19"/>
                <a:gd name="T2" fmla="*/ 24 w 30"/>
                <a:gd name="T3" fmla="*/ 19 h 19"/>
                <a:gd name="T4" fmla="*/ 21 w 30"/>
                <a:gd name="T5" fmla="*/ 19 h 19"/>
                <a:gd name="T6" fmla="*/ 0 w 30"/>
                <a:gd name="T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9">
                  <a:moveTo>
                    <a:pt x="0" y="4"/>
                  </a:moveTo>
                  <a:cubicBezTo>
                    <a:pt x="13" y="4"/>
                    <a:pt x="30" y="0"/>
                    <a:pt x="24" y="19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28" y="0"/>
                    <a:pt x="4" y="12"/>
                    <a:pt x="0" y="4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Freeform 64"/>
            <p:cNvSpPr/>
            <p:nvPr/>
          </p:nvSpPr>
          <p:spPr bwMode="auto">
            <a:xfrm>
              <a:off x="1230313" y="7661275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65"/>
            <p:cNvSpPr/>
            <p:nvPr/>
          </p:nvSpPr>
          <p:spPr bwMode="auto">
            <a:xfrm>
              <a:off x="1044575" y="7796213"/>
              <a:ext cx="107950" cy="14287"/>
            </a:xfrm>
            <a:custGeom>
              <a:avLst/>
              <a:gdLst>
                <a:gd name="T0" fmla="*/ 36 w 36"/>
                <a:gd name="T1" fmla="*/ 0 h 5"/>
                <a:gd name="T2" fmla="*/ 0 w 36"/>
                <a:gd name="T3" fmla="*/ 0 h 5"/>
                <a:gd name="T4" fmla="*/ 36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66"/>
            <p:cNvSpPr/>
            <p:nvPr/>
          </p:nvSpPr>
          <p:spPr bwMode="auto">
            <a:xfrm>
              <a:off x="2952750" y="8251825"/>
              <a:ext cx="254000" cy="547687"/>
            </a:xfrm>
            <a:custGeom>
              <a:avLst/>
              <a:gdLst>
                <a:gd name="T0" fmla="*/ 21 w 85"/>
                <a:gd name="T1" fmla="*/ 0 h 183"/>
                <a:gd name="T2" fmla="*/ 6 w 85"/>
                <a:gd name="T3" fmla="*/ 183 h 183"/>
                <a:gd name="T4" fmla="*/ 21 w 85"/>
                <a:gd name="T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83">
                  <a:moveTo>
                    <a:pt x="21" y="0"/>
                  </a:moveTo>
                  <a:cubicBezTo>
                    <a:pt x="85" y="32"/>
                    <a:pt x="33" y="148"/>
                    <a:pt x="6" y="183"/>
                  </a:cubicBezTo>
                  <a:cubicBezTo>
                    <a:pt x="0" y="135"/>
                    <a:pt x="19" y="60"/>
                    <a:pt x="21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Freeform 67"/>
            <p:cNvSpPr/>
            <p:nvPr/>
          </p:nvSpPr>
          <p:spPr bwMode="auto">
            <a:xfrm>
              <a:off x="266700" y="8755063"/>
              <a:ext cx="1279525" cy="360362"/>
            </a:xfrm>
            <a:custGeom>
              <a:avLst/>
              <a:gdLst>
                <a:gd name="T0" fmla="*/ 231 w 429"/>
                <a:gd name="T1" fmla="*/ 54 h 121"/>
                <a:gd name="T2" fmla="*/ 429 w 429"/>
                <a:gd name="T3" fmla="*/ 0 h 121"/>
                <a:gd name="T4" fmla="*/ 306 w 429"/>
                <a:gd name="T5" fmla="*/ 102 h 121"/>
                <a:gd name="T6" fmla="*/ 228 w 429"/>
                <a:gd name="T7" fmla="*/ 87 h 121"/>
                <a:gd name="T8" fmla="*/ 126 w 429"/>
                <a:gd name="T9" fmla="*/ 117 h 121"/>
                <a:gd name="T10" fmla="*/ 0 w 429"/>
                <a:gd name="T11" fmla="*/ 27 h 121"/>
                <a:gd name="T12" fmla="*/ 132 w 429"/>
                <a:gd name="T13" fmla="*/ 54 h 121"/>
                <a:gd name="T14" fmla="*/ 231 w 429"/>
                <a:gd name="T15" fmla="*/ 5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9" h="121">
                  <a:moveTo>
                    <a:pt x="231" y="54"/>
                  </a:moveTo>
                  <a:cubicBezTo>
                    <a:pt x="313" y="52"/>
                    <a:pt x="373" y="28"/>
                    <a:pt x="429" y="0"/>
                  </a:cubicBezTo>
                  <a:cubicBezTo>
                    <a:pt x="426" y="61"/>
                    <a:pt x="377" y="102"/>
                    <a:pt x="306" y="102"/>
                  </a:cubicBezTo>
                  <a:cubicBezTo>
                    <a:pt x="279" y="102"/>
                    <a:pt x="253" y="86"/>
                    <a:pt x="228" y="87"/>
                  </a:cubicBezTo>
                  <a:cubicBezTo>
                    <a:pt x="197" y="88"/>
                    <a:pt x="163" y="115"/>
                    <a:pt x="126" y="117"/>
                  </a:cubicBezTo>
                  <a:cubicBezTo>
                    <a:pt x="56" y="121"/>
                    <a:pt x="16" y="83"/>
                    <a:pt x="0" y="27"/>
                  </a:cubicBezTo>
                  <a:cubicBezTo>
                    <a:pt x="34" y="34"/>
                    <a:pt x="79" y="56"/>
                    <a:pt x="132" y="54"/>
                  </a:cubicBezTo>
                  <a:cubicBezTo>
                    <a:pt x="158" y="59"/>
                    <a:pt x="205" y="59"/>
                    <a:pt x="231" y="54"/>
                  </a:cubicBezTo>
                  <a:close/>
                </a:path>
              </a:pathLst>
            </a:custGeom>
            <a:solidFill>
              <a:srgbClr val="9C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Freeform 68"/>
            <p:cNvSpPr/>
            <p:nvPr/>
          </p:nvSpPr>
          <p:spPr bwMode="auto">
            <a:xfrm>
              <a:off x="1063625" y="9094788"/>
              <a:ext cx="160338" cy="14287"/>
            </a:xfrm>
            <a:custGeom>
              <a:avLst/>
              <a:gdLst>
                <a:gd name="T0" fmla="*/ 0 w 54"/>
                <a:gd name="T1" fmla="*/ 0 h 5"/>
                <a:gd name="T2" fmla="*/ 54 w 54"/>
                <a:gd name="T3" fmla="*/ 0 h 5"/>
                <a:gd name="T4" fmla="*/ 0 w 5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Freeform 69"/>
            <p:cNvSpPr/>
            <p:nvPr/>
          </p:nvSpPr>
          <p:spPr bwMode="auto">
            <a:xfrm>
              <a:off x="2478088" y="9104313"/>
              <a:ext cx="98425" cy="14287"/>
            </a:xfrm>
            <a:custGeom>
              <a:avLst/>
              <a:gdLst>
                <a:gd name="T0" fmla="*/ 33 w 33"/>
                <a:gd name="T1" fmla="*/ 0 h 5"/>
                <a:gd name="T2" fmla="*/ 0 w 33"/>
                <a:gd name="T3" fmla="*/ 0 h 5"/>
                <a:gd name="T4" fmla="*/ 33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Freeform 71"/>
            <p:cNvSpPr/>
            <p:nvPr/>
          </p:nvSpPr>
          <p:spPr bwMode="auto">
            <a:xfrm>
              <a:off x="3159125" y="6227763"/>
              <a:ext cx="187325" cy="104775"/>
            </a:xfrm>
            <a:custGeom>
              <a:avLst/>
              <a:gdLst>
                <a:gd name="T0" fmla="*/ 0 w 63"/>
                <a:gd name="T1" fmla="*/ 27 h 35"/>
                <a:gd name="T2" fmla="*/ 63 w 63"/>
                <a:gd name="T3" fmla="*/ 15 h 35"/>
                <a:gd name="T4" fmla="*/ 0 w 63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35">
                  <a:moveTo>
                    <a:pt x="0" y="27"/>
                  </a:moveTo>
                  <a:cubicBezTo>
                    <a:pt x="10" y="26"/>
                    <a:pt x="36" y="0"/>
                    <a:pt x="63" y="15"/>
                  </a:cubicBezTo>
                  <a:cubicBezTo>
                    <a:pt x="30" y="3"/>
                    <a:pt x="9" y="35"/>
                    <a:pt x="0" y="27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Freeform 72"/>
            <p:cNvSpPr>
              <a:spLocks noEditPoints="1"/>
            </p:cNvSpPr>
            <p:nvPr/>
          </p:nvSpPr>
          <p:spPr bwMode="auto">
            <a:xfrm>
              <a:off x="-339725" y="5716588"/>
              <a:ext cx="4119563" cy="5672137"/>
            </a:xfrm>
            <a:custGeom>
              <a:avLst/>
              <a:gdLst>
                <a:gd name="T0" fmla="*/ 506 w 1380"/>
                <a:gd name="T1" fmla="*/ 0 h 1899"/>
                <a:gd name="T2" fmla="*/ 578 w 1380"/>
                <a:gd name="T3" fmla="*/ 72 h 1899"/>
                <a:gd name="T4" fmla="*/ 743 w 1380"/>
                <a:gd name="T5" fmla="*/ 57 h 1899"/>
                <a:gd name="T6" fmla="*/ 932 w 1380"/>
                <a:gd name="T7" fmla="*/ 18 h 1899"/>
                <a:gd name="T8" fmla="*/ 1097 w 1380"/>
                <a:gd name="T9" fmla="*/ 78 h 1899"/>
                <a:gd name="T10" fmla="*/ 1235 w 1380"/>
                <a:gd name="T11" fmla="*/ 186 h 1899"/>
                <a:gd name="T12" fmla="*/ 1340 w 1380"/>
                <a:gd name="T13" fmla="*/ 300 h 1899"/>
                <a:gd name="T14" fmla="*/ 1157 w 1380"/>
                <a:gd name="T15" fmla="*/ 750 h 1899"/>
                <a:gd name="T16" fmla="*/ 1205 w 1380"/>
                <a:gd name="T17" fmla="*/ 879 h 1899"/>
                <a:gd name="T18" fmla="*/ 974 w 1380"/>
                <a:gd name="T19" fmla="*/ 1164 h 1899"/>
                <a:gd name="T20" fmla="*/ 863 w 1380"/>
                <a:gd name="T21" fmla="*/ 1140 h 1899"/>
                <a:gd name="T22" fmla="*/ 653 w 1380"/>
                <a:gd name="T23" fmla="*/ 1899 h 1899"/>
                <a:gd name="T24" fmla="*/ 626 w 1380"/>
                <a:gd name="T25" fmla="*/ 1116 h 1899"/>
                <a:gd name="T26" fmla="*/ 431 w 1380"/>
                <a:gd name="T27" fmla="*/ 1155 h 1899"/>
                <a:gd name="T28" fmla="*/ 296 w 1380"/>
                <a:gd name="T29" fmla="*/ 1182 h 1899"/>
                <a:gd name="T30" fmla="*/ 170 w 1380"/>
                <a:gd name="T31" fmla="*/ 1071 h 1899"/>
                <a:gd name="T32" fmla="*/ 152 w 1380"/>
                <a:gd name="T33" fmla="*/ 939 h 1899"/>
                <a:gd name="T34" fmla="*/ 128 w 1380"/>
                <a:gd name="T35" fmla="*/ 747 h 1899"/>
                <a:gd name="T36" fmla="*/ 89 w 1380"/>
                <a:gd name="T37" fmla="*/ 369 h 1899"/>
                <a:gd name="T38" fmla="*/ 80 w 1380"/>
                <a:gd name="T39" fmla="*/ 219 h 1899"/>
                <a:gd name="T40" fmla="*/ 293 w 1380"/>
                <a:gd name="T41" fmla="*/ 42 h 1899"/>
                <a:gd name="T42" fmla="*/ 416 w 1380"/>
                <a:gd name="T43" fmla="*/ 0 h 1899"/>
                <a:gd name="T44" fmla="*/ 131 w 1380"/>
                <a:gd name="T45" fmla="*/ 186 h 1899"/>
                <a:gd name="T46" fmla="*/ 116 w 1380"/>
                <a:gd name="T47" fmla="*/ 345 h 1899"/>
                <a:gd name="T48" fmla="*/ 116 w 1380"/>
                <a:gd name="T49" fmla="*/ 411 h 1899"/>
                <a:gd name="T50" fmla="*/ 74 w 1380"/>
                <a:gd name="T51" fmla="*/ 444 h 1899"/>
                <a:gd name="T52" fmla="*/ 113 w 1380"/>
                <a:gd name="T53" fmla="*/ 552 h 1899"/>
                <a:gd name="T54" fmla="*/ 176 w 1380"/>
                <a:gd name="T55" fmla="*/ 543 h 1899"/>
                <a:gd name="T56" fmla="*/ 158 w 1380"/>
                <a:gd name="T57" fmla="*/ 723 h 1899"/>
                <a:gd name="T58" fmla="*/ 155 w 1380"/>
                <a:gd name="T59" fmla="*/ 819 h 1899"/>
                <a:gd name="T60" fmla="*/ 170 w 1380"/>
                <a:gd name="T61" fmla="*/ 1005 h 1899"/>
                <a:gd name="T62" fmla="*/ 425 w 1380"/>
                <a:gd name="T63" fmla="*/ 1119 h 1899"/>
                <a:gd name="T64" fmla="*/ 524 w 1380"/>
                <a:gd name="T65" fmla="*/ 1131 h 1899"/>
                <a:gd name="T66" fmla="*/ 761 w 1380"/>
                <a:gd name="T67" fmla="*/ 1134 h 1899"/>
                <a:gd name="T68" fmla="*/ 875 w 1380"/>
                <a:gd name="T69" fmla="*/ 1107 h 1899"/>
                <a:gd name="T70" fmla="*/ 977 w 1380"/>
                <a:gd name="T71" fmla="*/ 1134 h 1899"/>
                <a:gd name="T72" fmla="*/ 1124 w 1380"/>
                <a:gd name="T73" fmla="*/ 837 h 1899"/>
                <a:gd name="T74" fmla="*/ 1121 w 1380"/>
                <a:gd name="T75" fmla="*/ 744 h 1899"/>
                <a:gd name="T76" fmla="*/ 1151 w 1380"/>
                <a:gd name="T77" fmla="*/ 717 h 1899"/>
                <a:gd name="T78" fmla="*/ 1244 w 1380"/>
                <a:gd name="T79" fmla="*/ 453 h 1899"/>
                <a:gd name="T80" fmla="*/ 1316 w 1380"/>
                <a:gd name="T81" fmla="*/ 381 h 1899"/>
                <a:gd name="T82" fmla="*/ 1286 w 1380"/>
                <a:gd name="T83" fmla="*/ 297 h 1899"/>
                <a:gd name="T84" fmla="*/ 1181 w 1380"/>
                <a:gd name="T85" fmla="*/ 294 h 1899"/>
                <a:gd name="T86" fmla="*/ 1169 w 1380"/>
                <a:gd name="T87" fmla="*/ 336 h 1899"/>
                <a:gd name="T88" fmla="*/ 1028 w 1380"/>
                <a:gd name="T89" fmla="*/ 69 h 1899"/>
                <a:gd name="T90" fmla="*/ 899 w 1380"/>
                <a:gd name="T91" fmla="*/ 57 h 1899"/>
                <a:gd name="T92" fmla="*/ 752 w 1380"/>
                <a:gd name="T93" fmla="*/ 90 h 1899"/>
                <a:gd name="T94" fmla="*/ 524 w 1380"/>
                <a:gd name="T95" fmla="*/ 81 h 1899"/>
                <a:gd name="T96" fmla="*/ 482 w 1380"/>
                <a:gd name="T97" fmla="*/ 42 h 1899"/>
                <a:gd name="T98" fmla="*/ 362 w 1380"/>
                <a:gd name="T99" fmla="*/ 72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80" h="1899">
                  <a:moveTo>
                    <a:pt x="416" y="0"/>
                  </a:moveTo>
                  <a:cubicBezTo>
                    <a:pt x="446" y="0"/>
                    <a:pt x="476" y="0"/>
                    <a:pt x="506" y="0"/>
                  </a:cubicBezTo>
                  <a:cubicBezTo>
                    <a:pt x="551" y="11"/>
                    <a:pt x="582" y="36"/>
                    <a:pt x="602" y="72"/>
                  </a:cubicBezTo>
                  <a:cubicBezTo>
                    <a:pt x="594" y="72"/>
                    <a:pt x="586" y="72"/>
                    <a:pt x="578" y="72"/>
                  </a:cubicBezTo>
                  <a:cubicBezTo>
                    <a:pt x="599" y="85"/>
                    <a:pt x="621" y="97"/>
                    <a:pt x="638" y="114"/>
                  </a:cubicBezTo>
                  <a:cubicBezTo>
                    <a:pt x="675" y="93"/>
                    <a:pt x="699" y="62"/>
                    <a:pt x="743" y="57"/>
                  </a:cubicBezTo>
                  <a:cubicBezTo>
                    <a:pt x="759" y="55"/>
                    <a:pt x="775" y="64"/>
                    <a:pt x="791" y="63"/>
                  </a:cubicBezTo>
                  <a:cubicBezTo>
                    <a:pt x="839" y="60"/>
                    <a:pt x="881" y="12"/>
                    <a:pt x="932" y="18"/>
                  </a:cubicBezTo>
                  <a:cubicBezTo>
                    <a:pt x="946" y="18"/>
                    <a:pt x="960" y="18"/>
                    <a:pt x="974" y="18"/>
                  </a:cubicBezTo>
                  <a:cubicBezTo>
                    <a:pt x="1021" y="23"/>
                    <a:pt x="1065" y="52"/>
                    <a:pt x="1097" y="78"/>
                  </a:cubicBezTo>
                  <a:cubicBezTo>
                    <a:pt x="1133" y="108"/>
                    <a:pt x="1156" y="158"/>
                    <a:pt x="1172" y="198"/>
                  </a:cubicBezTo>
                  <a:cubicBezTo>
                    <a:pt x="1181" y="206"/>
                    <a:pt x="1202" y="174"/>
                    <a:pt x="1235" y="186"/>
                  </a:cubicBezTo>
                  <a:cubicBezTo>
                    <a:pt x="1265" y="198"/>
                    <a:pt x="1290" y="215"/>
                    <a:pt x="1289" y="258"/>
                  </a:cubicBezTo>
                  <a:cubicBezTo>
                    <a:pt x="1309" y="272"/>
                    <a:pt x="1330" y="281"/>
                    <a:pt x="1340" y="300"/>
                  </a:cubicBezTo>
                  <a:cubicBezTo>
                    <a:pt x="1380" y="377"/>
                    <a:pt x="1316" y="471"/>
                    <a:pt x="1265" y="495"/>
                  </a:cubicBezTo>
                  <a:cubicBezTo>
                    <a:pt x="1272" y="611"/>
                    <a:pt x="1210" y="684"/>
                    <a:pt x="1157" y="750"/>
                  </a:cubicBezTo>
                  <a:cubicBezTo>
                    <a:pt x="1155" y="774"/>
                    <a:pt x="1162" y="789"/>
                    <a:pt x="1160" y="813"/>
                  </a:cubicBezTo>
                  <a:cubicBezTo>
                    <a:pt x="1187" y="823"/>
                    <a:pt x="1206" y="841"/>
                    <a:pt x="1205" y="879"/>
                  </a:cubicBezTo>
                  <a:cubicBezTo>
                    <a:pt x="1205" y="895"/>
                    <a:pt x="1205" y="911"/>
                    <a:pt x="1205" y="927"/>
                  </a:cubicBezTo>
                  <a:cubicBezTo>
                    <a:pt x="1177" y="1055"/>
                    <a:pt x="1102" y="1136"/>
                    <a:pt x="974" y="1164"/>
                  </a:cubicBezTo>
                  <a:cubicBezTo>
                    <a:pt x="956" y="1164"/>
                    <a:pt x="938" y="1164"/>
                    <a:pt x="920" y="1164"/>
                  </a:cubicBezTo>
                  <a:cubicBezTo>
                    <a:pt x="898" y="1159"/>
                    <a:pt x="881" y="1149"/>
                    <a:pt x="863" y="1140"/>
                  </a:cubicBezTo>
                  <a:cubicBezTo>
                    <a:pt x="809" y="1174"/>
                    <a:pt x="702" y="1189"/>
                    <a:pt x="653" y="1140"/>
                  </a:cubicBezTo>
                  <a:cubicBezTo>
                    <a:pt x="653" y="1393"/>
                    <a:pt x="653" y="1646"/>
                    <a:pt x="653" y="1899"/>
                  </a:cubicBezTo>
                  <a:cubicBezTo>
                    <a:pt x="644" y="1899"/>
                    <a:pt x="635" y="1899"/>
                    <a:pt x="626" y="1899"/>
                  </a:cubicBezTo>
                  <a:cubicBezTo>
                    <a:pt x="626" y="1638"/>
                    <a:pt x="626" y="1377"/>
                    <a:pt x="626" y="1116"/>
                  </a:cubicBezTo>
                  <a:cubicBezTo>
                    <a:pt x="621" y="1116"/>
                    <a:pt x="618" y="1118"/>
                    <a:pt x="617" y="1122"/>
                  </a:cubicBezTo>
                  <a:cubicBezTo>
                    <a:pt x="585" y="1162"/>
                    <a:pt x="489" y="1195"/>
                    <a:pt x="431" y="1155"/>
                  </a:cubicBezTo>
                  <a:cubicBezTo>
                    <a:pt x="409" y="1165"/>
                    <a:pt x="392" y="1180"/>
                    <a:pt x="362" y="1182"/>
                  </a:cubicBezTo>
                  <a:cubicBezTo>
                    <a:pt x="340" y="1182"/>
                    <a:pt x="318" y="1182"/>
                    <a:pt x="296" y="1182"/>
                  </a:cubicBezTo>
                  <a:cubicBezTo>
                    <a:pt x="241" y="1173"/>
                    <a:pt x="199" y="1159"/>
                    <a:pt x="179" y="1116"/>
                  </a:cubicBezTo>
                  <a:cubicBezTo>
                    <a:pt x="173" y="1102"/>
                    <a:pt x="175" y="1086"/>
                    <a:pt x="170" y="1071"/>
                  </a:cubicBezTo>
                  <a:cubicBezTo>
                    <a:pt x="164" y="1053"/>
                    <a:pt x="146" y="1036"/>
                    <a:pt x="143" y="1014"/>
                  </a:cubicBezTo>
                  <a:cubicBezTo>
                    <a:pt x="139" y="988"/>
                    <a:pt x="153" y="965"/>
                    <a:pt x="152" y="939"/>
                  </a:cubicBezTo>
                  <a:cubicBezTo>
                    <a:pt x="150" y="895"/>
                    <a:pt x="119" y="857"/>
                    <a:pt x="128" y="813"/>
                  </a:cubicBezTo>
                  <a:cubicBezTo>
                    <a:pt x="128" y="791"/>
                    <a:pt x="128" y="769"/>
                    <a:pt x="128" y="747"/>
                  </a:cubicBezTo>
                  <a:cubicBezTo>
                    <a:pt x="129" y="688"/>
                    <a:pt x="160" y="643"/>
                    <a:pt x="158" y="591"/>
                  </a:cubicBezTo>
                  <a:cubicBezTo>
                    <a:pt x="53" y="624"/>
                    <a:pt x="0" y="413"/>
                    <a:pt x="89" y="369"/>
                  </a:cubicBezTo>
                  <a:cubicBezTo>
                    <a:pt x="81" y="309"/>
                    <a:pt x="98" y="256"/>
                    <a:pt x="116" y="213"/>
                  </a:cubicBezTo>
                  <a:cubicBezTo>
                    <a:pt x="101" y="212"/>
                    <a:pt x="92" y="217"/>
                    <a:pt x="80" y="219"/>
                  </a:cubicBezTo>
                  <a:cubicBezTo>
                    <a:pt x="106" y="129"/>
                    <a:pt x="147" y="54"/>
                    <a:pt x="251" y="42"/>
                  </a:cubicBezTo>
                  <a:cubicBezTo>
                    <a:pt x="265" y="42"/>
                    <a:pt x="279" y="42"/>
                    <a:pt x="293" y="42"/>
                  </a:cubicBezTo>
                  <a:cubicBezTo>
                    <a:pt x="310" y="42"/>
                    <a:pt x="323" y="46"/>
                    <a:pt x="335" y="51"/>
                  </a:cubicBezTo>
                  <a:cubicBezTo>
                    <a:pt x="362" y="34"/>
                    <a:pt x="385" y="13"/>
                    <a:pt x="416" y="0"/>
                  </a:cubicBezTo>
                  <a:close/>
                  <a:moveTo>
                    <a:pt x="260" y="75"/>
                  </a:moveTo>
                  <a:cubicBezTo>
                    <a:pt x="203" y="98"/>
                    <a:pt x="150" y="125"/>
                    <a:pt x="131" y="186"/>
                  </a:cubicBezTo>
                  <a:cubicBezTo>
                    <a:pt x="149" y="181"/>
                    <a:pt x="160" y="169"/>
                    <a:pt x="179" y="165"/>
                  </a:cubicBezTo>
                  <a:cubicBezTo>
                    <a:pt x="141" y="208"/>
                    <a:pt x="118" y="266"/>
                    <a:pt x="116" y="345"/>
                  </a:cubicBezTo>
                  <a:cubicBezTo>
                    <a:pt x="111" y="350"/>
                    <a:pt x="111" y="376"/>
                    <a:pt x="116" y="381"/>
                  </a:cubicBezTo>
                  <a:cubicBezTo>
                    <a:pt x="116" y="391"/>
                    <a:pt x="116" y="401"/>
                    <a:pt x="116" y="411"/>
                  </a:cubicBezTo>
                  <a:cubicBezTo>
                    <a:pt x="107" y="407"/>
                    <a:pt x="95" y="407"/>
                    <a:pt x="86" y="411"/>
                  </a:cubicBezTo>
                  <a:cubicBezTo>
                    <a:pt x="81" y="421"/>
                    <a:pt x="75" y="430"/>
                    <a:pt x="74" y="444"/>
                  </a:cubicBezTo>
                  <a:cubicBezTo>
                    <a:pt x="69" y="450"/>
                    <a:pt x="69" y="477"/>
                    <a:pt x="74" y="483"/>
                  </a:cubicBezTo>
                  <a:cubicBezTo>
                    <a:pt x="75" y="518"/>
                    <a:pt x="91" y="538"/>
                    <a:pt x="113" y="552"/>
                  </a:cubicBezTo>
                  <a:cubicBezTo>
                    <a:pt x="138" y="552"/>
                    <a:pt x="151" y="546"/>
                    <a:pt x="158" y="564"/>
                  </a:cubicBezTo>
                  <a:cubicBezTo>
                    <a:pt x="163" y="556"/>
                    <a:pt x="166" y="546"/>
                    <a:pt x="176" y="543"/>
                  </a:cubicBezTo>
                  <a:cubicBezTo>
                    <a:pt x="178" y="566"/>
                    <a:pt x="187" y="582"/>
                    <a:pt x="194" y="600"/>
                  </a:cubicBezTo>
                  <a:cubicBezTo>
                    <a:pt x="171" y="630"/>
                    <a:pt x="161" y="673"/>
                    <a:pt x="158" y="723"/>
                  </a:cubicBezTo>
                  <a:cubicBezTo>
                    <a:pt x="151" y="729"/>
                    <a:pt x="157" y="748"/>
                    <a:pt x="155" y="759"/>
                  </a:cubicBezTo>
                  <a:cubicBezTo>
                    <a:pt x="155" y="779"/>
                    <a:pt x="155" y="799"/>
                    <a:pt x="155" y="819"/>
                  </a:cubicBezTo>
                  <a:cubicBezTo>
                    <a:pt x="157" y="828"/>
                    <a:pt x="151" y="845"/>
                    <a:pt x="158" y="849"/>
                  </a:cubicBezTo>
                  <a:cubicBezTo>
                    <a:pt x="173" y="897"/>
                    <a:pt x="162" y="953"/>
                    <a:pt x="170" y="1005"/>
                  </a:cubicBezTo>
                  <a:cubicBezTo>
                    <a:pt x="173" y="1022"/>
                    <a:pt x="197" y="1077"/>
                    <a:pt x="206" y="1092"/>
                  </a:cubicBezTo>
                  <a:cubicBezTo>
                    <a:pt x="245" y="1158"/>
                    <a:pt x="352" y="1157"/>
                    <a:pt x="425" y="1119"/>
                  </a:cubicBezTo>
                  <a:cubicBezTo>
                    <a:pt x="437" y="1126"/>
                    <a:pt x="454" y="1128"/>
                    <a:pt x="470" y="1131"/>
                  </a:cubicBezTo>
                  <a:cubicBezTo>
                    <a:pt x="481" y="1136"/>
                    <a:pt x="513" y="1136"/>
                    <a:pt x="524" y="1131"/>
                  </a:cubicBezTo>
                  <a:cubicBezTo>
                    <a:pt x="584" y="1127"/>
                    <a:pt x="622" y="1101"/>
                    <a:pt x="641" y="1056"/>
                  </a:cubicBezTo>
                  <a:cubicBezTo>
                    <a:pt x="669" y="1094"/>
                    <a:pt x="702" y="1127"/>
                    <a:pt x="761" y="1134"/>
                  </a:cubicBezTo>
                  <a:cubicBezTo>
                    <a:pt x="769" y="1139"/>
                    <a:pt x="798" y="1139"/>
                    <a:pt x="806" y="1134"/>
                  </a:cubicBezTo>
                  <a:cubicBezTo>
                    <a:pt x="838" y="1134"/>
                    <a:pt x="855" y="1119"/>
                    <a:pt x="875" y="1107"/>
                  </a:cubicBezTo>
                  <a:cubicBezTo>
                    <a:pt x="897" y="1117"/>
                    <a:pt x="915" y="1131"/>
                    <a:pt x="944" y="1134"/>
                  </a:cubicBezTo>
                  <a:cubicBezTo>
                    <a:pt x="948" y="1139"/>
                    <a:pt x="973" y="1139"/>
                    <a:pt x="977" y="1134"/>
                  </a:cubicBezTo>
                  <a:cubicBezTo>
                    <a:pt x="1023" y="1126"/>
                    <a:pt x="1080" y="1099"/>
                    <a:pt x="1112" y="1062"/>
                  </a:cubicBezTo>
                  <a:cubicBezTo>
                    <a:pt x="1148" y="1020"/>
                    <a:pt x="1205" y="852"/>
                    <a:pt x="1124" y="837"/>
                  </a:cubicBezTo>
                  <a:cubicBezTo>
                    <a:pt x="1124" y="817"/>
                    <a:pt x="1124" y="797"/>
                    <a:pt x="1124" y="777"/>
                  </a:cubicBezTo>
                  <a:cubicBezTo>
                    <a:pt x="1122" y="767"/>
                    <a:pt x="1128" y="749"/>
                    <a:pt x="1121" y="744"/>
                  </a:cubicBezTo>
                  <a:cubicBezTo>
                    <a:pt x="1121" y="741"/>
                    <a:pt x="1121" y="738"/>
                    <a:pt x="1121" y="735"/>
                  </a:cubicBezTo>
                  <a:cubicBezTo>
                    <a:pt x="1130" y="733"/>
                    <a:pt x="1141" y="726"/>
                    <a:pt x="1151" y="717"/>
                  </a:cubicBezTo>
                  <a:cubicBezTo>
                    <a:pt x="1188" y="681"/>
                    <a:pt x="1259" y="554"/>
                    <a:pt x="1226" y="498"/>
                  </a:cubicBezTo>
                  <a:cubicBezTo>
                    <a:pt x="1229" y="480"/>
                    <a:pt x="1239" y="469"/>
                    <a:pt x="1244" y="453"/>
                  </a:cubicBezTo>
                  <a:cubicBezTo>
                    <a:pt x="1249" y="446"/>
                    <a:pt x="1270" y="455"/>
                    <a:pt x="1274" y="447"/>
                  </a:cubicBezTo>
                  <a:cubicBezTo>
                    <a:pt x="1303" y="440"/>
                    <a:pt x="1312" y="413"/>
                    <a:pt x="1316" y="381"/>
                  </a:cubicBezTo>
                  <a:cubicBezTo>
                    <a:pt x="1321" y="376"/>
                    <a:pt x="1321" y="350"/>
                    <a:pt x="1316" y="345"/>
                  </a:cubicBezTo>
                  <a:cubicBezTo>
                    <a:pt x="1314" y="321"/>
                    <a:pt x="1301" y="308"/>
                    <a:pt x="1286" y="297"/>
                  </a:cubicBezTo>
                  <a:cubicBezTo>
                    <a:pt x="1275" y="295"/>
                    <a:pt x="1256" y="301"/>
                    <a:pt x="1250" y="294"/>
                  </a:cubicBezTo>
                  <a:cubicBezTo>
                    <a:pt x="1277" y="194"/>
                    <a:pt x="1168" y="204"/>
                    <a:pt x="1181" y="294"/>
                  </a:cubicBezTo>
                  <a:cubicBezTo>
                    <a:pt x="1171" y="304"/>
                    <a:pt x="1186" y="339"/>
                    <a:pt x="1172" y="345"/>
                  </a:cubicBezTo>
                  <a:cubicBezTo>
                    <a:pt x="1172" y="341"/>
                    <a:pt x="1173" y="336"/>
                    <a:pt x="1169" y="336"/>
                  </a:cubicBezTo>
                  <a:cubicBezTo>
                    <a:pt x="1144" y="222"/>
                    <a:pt x="1131" y="96"/>
                    <a:pt x="992" y="96"/>
                  </a:cubicBezTo>
                  <a:cubicBezTo>
                    <a:pt x="1002" y="85"/>
                    <a:pt x="1019" y="81"/>
                    <a:pt x="1028" y="69"/>
                  </a:cubicBezTo>
                  <a:cubicBezTo>
                    <a:pt x="1019" y="64"/>
                    <a:pt x="1010" y="59"/>
                    <a:pt x="998" y="57"/>
                  </a:cubicBezTo>
                  <a:cubicBezTo>
                    <a:pt x="972" y="52"/>
                    <a:pt x="925" y="52"/>
                    <a:pt x="899" y="57"/>
                  </a:cubicBezTo>
                  <a:cubicBezTo>
                    <a:pt x="859" y="58"/>
                    <a:pt x="832" y="72"/>
                    <a:pt x="806" y="87"/>
                  </a:cubicBezTo>
                  <a:cubicBezTo>
                    <a:pt x="789" y="89"/>
                    <a:pt x="764" y="83"/>
                    <a:pt x="752" y="90"/>
                  </a:cubicBezTo>
                  <a:cubicBezTo>
                    <a:pt x="699" y="102"/>
                    <a:pt x="667" y="135"/>
                    <a:pt x="635" y="168"/>
                  </a:cubicBezTo>
                  <a:cubicBezTo>
                    <a:pt x="612" y="125"/>
                    <a:pt x="570" y="101"/>
                    <a:pt x="524" y="81"/>
                  </a:cubicBezTo>
                  <a:cubicBezTo>
                    <a:pt x="533" y="79"/>
                    <a:pt x="544" y="79"/>
                    <a:pt x="551" y="75"/>
                  </a:cubicBezTo>
                  <a:cubicBezTo>
                    <a:pt x="540" y="52"/>
                    <a:pt x="515" y="43"/>
                    <a:pt x="482" y="42"/>
                  </a:cubicBezTo>
                  <a:cubicBezTo>
                    <a:pt x="475" y="37"/>
                    <a:pt x="447" y="37"/>
                    <a:pt x="440" y="42"/>
                  </a:cubicBezTo>
                  <a:cubicBezTo>
                    <a:pt x="407" y="45"/>
                    <a:pt x="382" y="56"/>
                    <a:pt x="362" y="72"/>
                  </a:cubicBezTo>
                  <a:cubicBezTo>
                    <a:pt x="329" y="74"/>
                    <a:pt x="288" y="68"/>
                    <a:pt x="260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Freeform 73"/>
            <p:cNvSpPr/>
            <p:nvPr/>
          </p:nvSpPr>
          <p:spPr bwMode="auto">
            <a:xfrm>
              <a:off x="3149600" y="6594475"/>
              <a:ext cx="50800" cy="165100"/>
            </a:xfrm>
            <a:custGeom>
              <a:avLst/>
              <a:gdLst>
                <a:gd name="T0" fmla="*/ 0 w 17"/>
                <a:gd name="T1" fmla="*/ 42 h 55"/>
                <a:gd name="T2" fmla="*/ 3 w 17"/>
                <a:gd name="T3" fmla="*/ 51 h 55"/>
                <a:gd name="T4" fmla="*/ 12 w 17"/>
                <a:gd name="T5" fmla="*/ 0 h 55"/>
                <a:gd name="T6" fmla="*/ 15 w 17"/>
                <a:gd name="T7" fmla="*/ 39 h 55"/>
                <a:gd name="T8" fmla="*/ 15 w 17"/>
                <a:gd name="T9" fmla="*/ 45 h 55"/>
                <a:gd name="T10" fmla="*/ 0 w 17"/>
                <a:gd name="T11" fmla="*/ 54 h 55"/>
                <a:gd name="T12" fmla="*/ 0 w 17"/>
                <a:gd name="T13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5">
                  <a:moveTo>
                    <a:pt x="0" y="42"/>
                  </a:moveTo>
                  <a:cubicBezTo>
                    <a:pt x="4" y="42"/>
                    <a:pt x="3" y="47"/>
                    <a:pt x="3" y="51"/>
                  </a:cubicBezTo>
                  <a:cubicBezTo>
                    <a:pt x="17" y="45"/>
                    <a:pt x="2" y="10"/>
                    <a:pt x="12" y="0"/>
                  </a:cubicBezTo>
                  <a:cubicBezTo>
                    <a:pt x="14" y="12"/>
                    <a:pt x="8" y="32"/>
                    <a:pt x="15" y="39"/>
                  </a:cubicBezTo>
                  <a:cubicBezTo>
                    <a:pt x="15" y="41"/>
                    <a:pt x="15" y="43"/>
                    <a:pt x="15" y="45"/>
                  </a:cubicBezTo>
                  <a:cubicBezTo>
                    <a:pt x="8" y="46"/>
                    <a:pt x="9" y="55"/>
                    <a:pt x="0" y="54"/>
                  </a:cubicBezTo>
                  <a:cubicBezTo>
                    <a:pt x="0" y="50"/>
                    <a:pt x="0" y="46"/>
                    <a:pt x="0" y="42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Freeform 74"/>
            <p:cNvSpPr>
              <a:spLocks noEditPoints="1"/>
            </p:cNvSpPr>
            <p:nvPr/>
          </p:nvSpPr>
          <p:spPr bwMode="auto">
            <a:xfrm>
              <a:off x="-176213" y="5842000"/>
              <a:ext cx="3763963" cy="3333750"/>
            </a:xfrm>
            <a:custGeom>
              <a:avLst/>
              <a:gdLst>
                <a:gd name="T0" fmla="*/ 469 w 1261"/>
                <a:gd name="T1" fmla="*/ 39 h 1116"/>
                <a:gd name="T2" fmla="*/ 844 w 1261"/>
                <a:gd name="T3" fmla="*/ 15 h 1116"/>
                <a:gd name="T4" fmla="*/ 1114 w 1261"/>
                <a:gd name="T5" fmla="*/ 294 h 1116"/>
                <a:gd name="T6" fmla="*/ 1159 w 1261"/>
                <a:gd name="T7" fmla="*/ 447 h 1116"/>
                <a:gd name="T8" fmla="*/ 1180 w 1261"/>
                <a:gd name="T9" fmla="*/ 270 h 1116"/>
                <a:gd name="T10" fmla="*/ 1195 w 1261"/>
                <a:gd name="T11" fmla="*/ 252 h 1116"/>
                <a:gd name="T12" fmla="*/ 1219 w 1261"/>
                <a:gd name="T13" fmla="*/ 405 h 1116"/>
                <a:gd name="T14" fmla="*/ 1066 w 1261"/>
                <a:gd name="T15" fmla="*/ 693 h 1116"/>
                <a:gd name="T16" fmla="*/ 1057 w 1261"/>
                <a:gd name="T17" fmla="*/ 1020 h 1116"/>
                <a:gd name="T18" fmla="*/ 751 w 1261"/>
                <a:gd name="T19" fmla="*/ 1092 h 1116"/>
                <a:gd name="T20" fmla="*/ 415 w 1261"/>
                <a:gd name="T21" fmla="*/ 1089 h 1116"/>
                <a:gd name="T22" fmla="*/ 103 w 1261"/>
                <a:gd name="T23" fmla="*/ 807 h 1116"/>
                <a:gd name="T24" fmla="*/ 139 w 1261"/>
                <a:gd name="T25" fmla="*/ 558 h 1116"/>
                <a:gd name="T26" fmla="*/ 19 w 1261"/>
                <a:gd name="T27" fmla="*/ 441 h 1116"/>
                <a:gd name="T28" fmla="*/ 61 w 1261"/>
                <a:gd name="T29" fmla="*/ 339 h 1116"/>
                <a:gd name="T30" fmla="*/ 205 w 1261"/>
                <a:gd name="T31" fmla="*/ 33 h 1116"/>
                <a:gd name="T32" fmla="*/ 106 w 1261"/>
                <a:gd name="T33" fmla="*/ 111 h 1116"/>
                <a:gd name="T34" fmla="*/ 235 w 1261"/>
                <a:gd name="T35" fmla="*/ 699 h 1116"/>
                <a:gd name="T36" fmla="*/ 346 w 1261"/>
                <a:gd name="T37" fmla="*/ 624 h 1116"/>
                <a:gd name="T38" fmla="*/ 478 w 1261"/>
                <a:gd name="T39" fmla="*/ 609 h 1116"/>
                <a:gd name="T40" fmla="*/ 559 w 1261"/>
                <a:gd name="T41" fmla="*/ 513 h 1116"/>
                <a:gd name="T42" fmla="*/ 586 w 1261"/>
                <a:gd name="T43" fmla="*/ 150 h 1116"/>
                <a:gd name="T44" fmla="*/ 469 w 1261"/>
                <a:gd name="T45" fmla="*/ 27 h 1116"/>
                <a:gd name="T46" fmla="*/ 259 w 1261"/>
                <a:gd name="T47" fmla="*/ 45 h 1116"/>
                <a:gd name="T48" fmla="*/ 595 w 1261"/>
                <a:gd name="T49" fmla="*/ 132 h 1116"/>
                <a:gd name="T50" fmla="*/ 763 w 1261"/>
                <a:gd name="T51" fmla="*/ 591 h 1116"/>
                <a:gd name="T52" fmla="*/ 844 w 1261"/>
                <a:gd name="T53" fmla="*/ 603 h 1116"/>
                <a:gd name="T54" fmla="*/ 1105 w 1261"/>
                <a:gd name="T55" fmla="*/ 369 h 1116"/>
                <a:gd name="T56" fmla="*/ 1120 w 1261"/>
                <a:gd name="T57" fmla="*/ 312 h 1116"/>
                <a:gd name="T58" fmla="*/ 1120 w 1261"/>
                <a:gd name="T59" fmla="*/ 312 h 1116"/>
                <a:gd name="T60" fmla="*/ 541 w 1261"/>
                <a:gd name="T61" fmla="*/ 378 h 1116"/>
                <a:gd name="T62" fmla="*/ 1168 w 1261"/>
                <a:gd name="T63" fmla="*/ 474 h 1116"/>
                <a:gd name="T64" fmla="*/ 835 w 1261"/>
                <a:gd name="T65" fmla="*/ 615 h 1116"/>
                <a:gd name="T66" fmla="*/ 772 w 1261"/>
                <a:gd name="T67" fmla="*/ 609 h 1116"/>
                <a:gd name="T68" fmla="*/ 511 w 1261"/>
                <a:gd name="T69" fmla="*/ 780 h 1116"/>
                <a:gd name="T70" fmla="*/ 1036 w 1261"/>
                <a:gd name="T71" fmla="*/ 990 h 1116"/>
                <a:gd name="T72" fmla="*/ 1096 w 1261"/>
                <a:gd name="T73" fmla="*/ 657 h 1116"/>
                <a:gd name="T74" fmla="*/ 583 w 1261"/>
                <a:gd name="T75" fmla="*/ 573 h 1116"/>
                <a:gd name="T76" fmla="*/ 580 w 1261"/>
                <a:gd name="T77" fmla="*/ 489 h 1116"/>
                <a:gd name="T78" fmla="*/ 559 w 1261"/>
                <a:gd name="T79" fmla="*/ 585 h 1116"/>
                <a:gd name="T80" fmla="*/ 145 w 1261"/>
                <a:gd name="T81" fmla="*/ 573 h 1116"/>
                <a:gd name="T82" fmla="*/ 523 w 1261"/>
                <a:gd name="T83" fmla="*/ 600 h 1116"/>
                <a:gd name="T84" fmla="*/ 256 w 1261"/>
                <a:gd name="T85" fmla="*/ 726 h 1116"/>
                <a:gd name="T86" fmla="*/ 133 w 1261"/>
                <a:gd name="T87" fmla="*/ 978 h 1116"/>
                <a:gd name="T88" fmla="*/ 484 w 1261"/>
                <a:gd name="T89" fmla="*/ 729 h 1116"/>
                <a:gd name="T90" fmla="*/ 484 w 1261"/>
                <a:gd name="T91" fmla="*/ 720 h 1116"/>
                <a:gd name="T92" fmla="*/ 367 w 1261"/>
                <a:gd name="T93" fmla="*/ 645 h 1116"/>
                <a:gd name="T94" fmla="*/ 268 w 1261"/>
                <a:gd name="T95" fmla="*/ 696 h 1116"/>
                <a:gd name="T96" fmla="*/ 583 w 1261"/>
                <a:gd name="T97" fmla="*/ 819 h 1116"/>
                <a:gd name="T98" fmla="*/ 586 w 1261"/>
                <a:gd name="T99" fmla="*/ 933 h 1116"/>
                <a:gd name="T100" fmla="*/ 583 w 1261"/>
                <a:gd name="T101" fmla="*/ 819 h 1116"/>
                <a:gd name="T102" fmla="*/ 280 w 1261"/>
                <a:gd name="T103" fmla="*/ 1029 h 1116"/>
                <a:gd name="T104" fmla="*/ 454 w 1261"/>
                <a:gd name="T105" fmla="*/ 1077 h 1116"/>
                <a:gd name="T106" fmla="*/ 796 w 1261"/>
                <a:gd name="T107" fmla="*/ 1068 h 1116"/>
                <a:gd name="T108" fmla="*/ 592 w 1261"/>
                <a:gd name="T109" fmla="*/ 984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1" h="1116">
                  <a:moveTo>
                    <a:pt x="385" y="0"/>
                  </a:moveTo>
                  <a:cubicBezTo>
                    <a:pt x="399" y="0"/>
                    <a:pt x="413" y="0"/>
                    <a:pt x="427" y="0"/>
                  </a:cubicBezTo>
                  <a:cubicBezTo>
                    <a:pt x="460" y="1"/>
                    <a:pt x="485" y="10"/>
                    <a:pt x="496" y="33"/>
                  </a:cubicBezTo>
                  <a:cubicBezTo>
                    <a:pt x="489" y="37"/>
                    <a:pt x="478" y="37"/>
                    <a:pt x="469" y="39"/>
                  </a:cubicBezTo>
                  <a:cubicBezTo>
                    <a:pt x="515" y="59"/>
                    <a:pt x="557" y="83"/>
                    <a:pt x="580" y="126"/>
                  </a:cubicBezTo>
                  <a:cubicBezTo>
                    <a:pt x="612" y="93"/>
                    <a:pt x="644" y="60"/>
                    <a:pt x="697" y="48"/>
                  </a:cubicBezTo>
                  <a:cubicBezTo>
                    <a:pt x="714" y="46"/>
                    <a:pt x="739" y="52"/>
                    <a:pt x="751" y="45"/>
                  </a:cubicBezTo>
                  <a:cubicBezTo>
                    <a:pt x="777" y="30"/>
                    <a:pt x="804" y="16"/>
                    <a:pt x="844" y="15"/>
                  </a:cubicBezTo>
                  <a:cubicBezTo>
                    <a:pt x="877" y="15"/>
                    <a:pt x="910" y="15"/>
                    <a:pt x="943" y="15"/>
                  </a:cubicBezTo>
                  <a:cubicBezTo>
                    <a:pt x="955" y="17"/>
                    <a:pt x="964" y="22"/>
                    <a:pt x="973" y="27"/>
                  </a:cubicBezTo>
                  <a:cubicBezTo>
                    <a:pt x="964" y="39"/>
                    <a:pt x="947" y="43"/>
                    <a:pt x="937" y="54"/>
                  </a:cubicBezTo>
                  <a:cubicBezTo>
                    <a:pt x="1076" y="54"/>
                    <a:pt x="1089" y="180"/>
                    <a:pt x="1114" y="294"/>
                  </a:cubicBezTo>
                  <a:cubicBezTo>
                    <a:pt x="1114" y="298"/>
                    <a:pt x="1114" y="302"/>
                    <a:pt x="1114" y="306"/>
                  </a:cubicBezTo>
                  <a:cubicBezTo>
                    <a:pt x="1123" y="307"/>
                    <a:pt x="1122" y="298"/>
                    <a:pt x="1129" y="297"/>
                  </a:cubicBezTo>
                  <a:cubicBezTo>
                    <a:pt x="1201" y="290"/>
                    <a:pt x="1191" y="422"/>
                    <a:pt x="1138" y="429"/>
                  </a:cubicBezTo>
                  <a:cubicBezTo>
                    <a:pt x="1139" y="441"/>
                    <a:pt x="1152" y="441"/>
                    <a:pt x="1159" y="447"/>
                  </a:cubicBezTo>
                  <a:cubicBezTo>
                    <a:pt x="1165" y="432"/>
                    <a:pt x="1184" y="419"/>
                    <a:pt x="1177" y="399"/>
                  </a:cubicBezTo>
                  <a:cubicBezTo>
                    <a:pt x="1215" y="401"/>
                    <a:pt x="1248" y="386"/>
                    <a:pt x="1252" y="345"/>
                  </a:cubicBezTo>
                  <a:cubicBezTo>
                    <a:pt x="1257" y="340"/>
                    <a:pt x="1257" y="314"/>
                    <a:pt x="1252" y="309"/>
                  </a:cubicBezTo>
                  <a:cubicBezTo>
                    <a:pt x="1252" y="273"/>
                    <a:pt x="1205" y="263"/>
                    <a:pt x="1180" y="270"/>
                  </a:cubicBezTo>
                  <a:cubicBezTo>
                    <a:pt x="1181" y="242"/>
                    <a:pt x="1196" y="198"/>
                    <a:pt x="1171" y="189"/>
                  </a:cubicBezTo>
                  <a:cubicBezTo>
                    <a:pt x="1132" y="174"/>
                    <a:pt x="1128" y="247"/>
                    <a:pt x="1129" y="291"/>
                  </a:cubicBezTo>
                  <a:cubicBezTo>
                    <a:pt x="1122" y="284"/>
                    <a:pt x="1128" y="264"/>
                    <a:pt x="1126" y="252"/>
                  </a:cubicBezTo>
                  <a:cubicBezTo>
                    <a:pt x="1113" y="162"/>
                    <a:pt x="1222" y="152"/>
                    <a:pt x="1195" y="252"/>
                  </a:cubicBezTo>
                  <a:cubicBezTo>
                    <a:pt x="1201" y="259"/>
                    <a:pt x="1220" y="253"/>
                    <a:pt x="1231" y="255"/>
                  </a:cubicBezTo>
                  <a:cubicBezTo>
                    <a:pt x="1246" y="266"/>
                    <a:pt x="1259" y="279"/>
                    <a:pt x="1261" y="303"/>
                  </a:cubicBezTo>
                  <a:cubicBezTo>
                    <a:pt x="1261" y="315"/>
                    <a:pt x="1261" y="327"/>
                    <a:pt x="1261" y="339"/>
                  </a:cubicBezTo>
                  <a:cubicBezTo>
                    <a:pt x="1257" y="371"/>
                    <a:pt x="1248" y="398"/>
                    <a:pt x="1219" y="405"/>
                  </a:cubicBezTo>
                  <a:cubicBezTo>
                    <a:pt x="1209" y="407"/>
                    <a:pt x="1191" y="401"/>
                    <a:pt x="1189" y="411"/>
                  </a:cubicBezTo>
                  <a:cubicBezTo>
                    <a:pt x="1184" y="427"/>
                    <a:pt x="1174" y="438"/>
                    <a:pt x="1171" y="456"/>
                  </a:cubicBezTo>
                  <a:cubicBezTo>
                    <a:pt x="1204" y="512"/>
                    <a:pt x="1133" y="639"/>
                    <a:pt x="1096" y="675"/>
                  </a:cubicBezTo>
                  <a:cubicBezTo>
                    <a:pt x="1086" y="684"/>
                    <a:pt x="1075" y="691"/>
                    <a:pt x="1066" y="693"/>
                  </a:cubicBezTo>
                  <a:cubicBezTo>
                    <a:pt x="1066" y="696"/>
                    <a:pt x="1066" y="699"/>
                    <a:pt x="1066" y="702"/>
                  </a:cubicBezTo>
                  <a:cubicBezTo>
                    <a:pt x="1068" y="712"/>
                    <a:pt x="1062" y="730"/>
                    <a:pt x="1069" y="735"/>
                  </a:cubicBezTo>
                  <a:cubicBezTo>
                    <a:pt x="1069" y="755"/>
                    <a:pt x="1069" y="775"/>
                    <a:pt x="1069" y="795"/>
                  </a:cubicBezTo>
                  <a:cubicBezTo>
                    <a:pt x="1150" y="810"/>
                    <a:pt x="1093" y="978"/>
                    <a:pt x="1057" y="1020"/>
                  </a:cubicBezTo>
                  <a:cubicBezTo>
                    <a:pt x="1025" y="1057"/>
                    <a:pt x="968" y="1084"/>
                    <a:pt x="922" y="1092"/>
                  </a:cubicBezTo>
                  <a:cubicBezTo>
                    <a:pt x="911" y="1092"/>
                    <a:pt x="900" y="1092"/>
                    <a:pt x="889" y="1092"/>
                  </a:cubicBezTo>
                  <a:cubicBezTo>
                    <a:pt x="860" y="1089"/>
                    <a:pt x="842" y="1075"/>
                    <a:pt x="820" y="1065"/>
                  </a:cubicBezTo>
                  <a:cubicBezTo>
                    <a:pt x="800" y="1077"/>
                    <a:pt x="783" y="1092"/>
                    <a:pt x="751" y="1092"/>
                  </a:cubicBezTo>
                  <a:cubicBezTo>
                    <a:pt x="736" y="1092"/>
                    <a:pt x="721" y="1092"/>
                    <a:pt x="706" y="1092"/>
                  </a:cubicBezTo>
                  <a:cubicBezTo>
                    <a:pt x="647" y="1085"/>
                    <a:pt x="614" y="1052"/>
                    <a:pt x="586" y="1014"/>
                  </a:cubicBezTo>
                  <a:cubicBezTo>
                    <a:pt x="567" y="1059"/>
                    <a:pt x="529" y="1085"/>
                    <a:pt x="469" y="1089"/>
                  </a:cubicBezTo>
                  <a:cubicBezTo>
                    <a:pt x="451" y="1089"/>
                    <a:pt x="433" y="1089"/>
                    <a:pt x="415" y="1089"/>
                  </a:cubicBezTo>
                  <a:cubicBezTo>
                    <a:pt x="399" y="1086"/>
                    <a:pt x="382" y="1084"/>
                    <a:pt x="370" y="1077"/>
                  </a:cubicBezTo>
                  <a:cubicBezTo>
                    <a:pt x="297" y="1115"/>
                    <a:pt x="190" y="1116"/>
                    <a:pt x="151" y="1050"/>
                  </a:cubicBezTo>
                  <a:cubicBezTo>
                    <a:pt x="142" y="1035"/>
                    <a:pt x="118" y="980"/>
                    <a:pt x="115" y="963"/>
                  </a:cubicBezTo>
                  <a:cubicBezTo>
                    <a:pt x="107" y="911"/>
                    <a:pt x="118" y="855"/>
                    <a:pt x="103" y="807"/>
                  </a:cubicBezTo>
                  <a:cubicBezTo>
                    <a:pt x="101" y="798"/>
                    <a:pt x="107" y="781"/>
                    <a:pt x="100" y="777"/>
                  </a:cubicBezTo>
                  <a:cubicBezTo>
                    <a:pt x="100" y="757"/>
                    <a:pt x="100" y="737"/>
                    <a:pt x="100" y="717"/>
                  </a:cubicBezTo>
                  <a:cubicBezTo>
                    <a:pt x="107" y="711"/>
                    <a:pt x="101" y="692"/>
                    <a:pt x="103" y="681"/>
                  </a:cubicBezTo>
                  <a:cubicBezTo>
                    <a:pt x="106" y="631"/>
                    <a:pt x="116" y="588"/>
                    <a:pt x="139" y="558"/>
                  </a:cubicBezTo>
                  <a:cubicBezTo>
                    <a:pt x="132" y="540"/>
                    <a:pt x="123" y="524"/>
                    <a:pt x="121" y="501"/>
                  </a:cubicBezTo>
                  <a:cubicBezTo>
                    <a:pt x="111" y="504"/>
                    <a:pt x="108" y="514"/>
                    <a:pt x="103" y="522"/>
                  </a:cubicBezTo>
                  <a:cubicBezTo>
                    <a:pt x="96" y="504"/>
                    <a:pt x="83" y="510"/>
                    <a:pt x="58" y="510"/>
                  </a:cubicBezTo>
                  <a:cubicBezTo>
                    <a:pt x="36" y="496"/>
                    <a:pt x="20" y="476"/>
                    <a:pt x="19" y="441"/>
                  </a:cubicBezTo>
                  <a:cubicBezTo>
                    <a:pt x="19" y="428"/>
                    <a:pt x="19" y="415"/>
                    <a:pt x="19" y="402"/>
                  </a:cubicBezTo>
                  <a:cubicBezTo>
                    <a:pt x="20" y="388"/>
                    <a:pt x="26" y="379"/>
                    <a:pt x="31" y="369"/>
                  </a:cubicBezTo>
                  <a:cubicBezTo>
                    <a:pt x="40" y="365"/>
                    <a:pt x="52" y="365"/>
                    <a:pt x="61" y="369"/>
                  </a:cubicBezTo>
                  <a:cubicBezTo>
                    <a:pt x="61" y="359"/>
                    <a:pt x="61" y="349"/>
                    <a:pt x="61" y="339"/>
                  </a:cubicBezTo>
                  <a:cubicBezTo>
                    <a:pt x="61" y="327"/>
                    <a:pt x="61" y="315"/>
                    <a:pt x="61" y="303"/>
                  </a:cubicBezTo>
                  <a:cubicBezTo>
                    <a:pt x="63" y="224"/>
                    <a:pt x="86" y="166"/>
                    <a:pt x="124" y="123"/>
                  </a:cubicBezTo>
                  <a:cubicBezTo>
                    <a:pt x="105" y="127"/>
                    <a:pt x="94" y="139"/>
                    <a:pt x="76" y="144"/>
                  </a:cubicBezTo>
                  <a:cubicBezTo>
                    <a:pt x="95" y="83"/>
                    <a:pt x="148" y="56"/>
                    <a:pt x="205" y="33"/>
                  </a:cubicBezTo>
                  <a:cubicBezTo>
                    <a:pt x="238" y="31"/>
                    <a:pt x="279" y="37"/>
                    <a:pt x="307" y="30"/>
                  </a:cubicBezTo>
                  <a:cubicBezTo>
                    <a:pt x="327" y="14"/>
                    <a:pt x="352" y="3"/>
                    <a:pt x="385" y="0"/>
                  </a:cubicBezTo>
                  <a:close/>
                  <a:moveTo>
                    <a:pt x="259" y="45"/>
                  </a:moveTo>
                  <a:cubicBezTo>
                    <a:pt x="179" y="38"/>
                    <a:pt x="139" y="71"/>
                    <a:pt x="106" y="111"/>
                  </a:cubicBezTo>
                  <a:cubicBezTo>
                    <a:pt x="124" y="113"/>
                    <a:pt x="140" y="107"/>
                    <a:pt x="151" y="111"/>
                  </a:cubicBezTo>
                  <a:cubicBezTo>
                    <a:pt x="63" y="172"/>
                    <a:pt x="49" y="374"/>
                    <a:pt x="97" y="492"/>
                  </a:cubicBezTo>
                  <a:cubicBezTo>
                    <a:pt x="115" y="485"/>
                    <a:pt x="116" y="461"/>
                    <a:pt x="127" y="447"/>
                  </a:cubicBezTo>
                  <a:cubicBezTo>
                    <a:pt x="131" y="563"/>
                    <a:pt x="194" y="620"/>
                    <a:pt x="235" y="699"/>
                  </a:cubicBezTo>
                  <a:cubicBezTo>
                    <a:pt x="243" y="663"/>
                    <a:pt x="248" y="624"/>
                    <a:pt x="265" y="597"/>
                  </a:cubicBezTo>
                  <a:cubicBezTo>
                    <a:pt x="271" y="610"/>
                    <a:pt x="268" y="632"/>
                    <a:pt x="277" y="642"/>
                  </a:cubicBezTo>
                  <a:cubicBezTo>
                    <a:pt x="289" y="631"/>
                    <a:pt x="318" y="637"/>
                    <a:pt x="331" y="642"/>
                  </a:cubicBezTo>
                  <a:cubicBezTo>
                    <a:pt x="333" y="633"/>
                    <a:pt x="335" y="624"/>
                    <a:pt x="346" y="624"/>
                  </a:cubicBezTo>
                  <a:cubicBezTo>
                    <a:pt x="375" y="626"/>
                    <a:pt x="368" y="664"/>
                    <a:pt x="409" y="654"/>
                  </a:cubicBezTo>
                  <a:cubicBezTo>
                    <a:pt x="414" y="659"/>
                    <a:pt x="440" y="659"/>
                    <a:pt x="445" y="654"/>
                  </a:cubicBezTo>
                  <a:cubicBezTo>
                    <a:pt x="461" y="657"/>
                    <a:pt x="464" y="647"/>
                    <a:pt x="475" y="645"/>
                  </a:cubicBezTo>
                  <a:cubicBezTo>
                    <a:pt x="482" y="639"/>
                    <a:pt x="476" y="620"/>
                    <a:pt x="478" y="609"/>
                  </a:cubicBezTo>
                  <a:cubicBezTo>
                    <a:pt x="487" y="604"/>
                    <a:pt x="503" y="606"/>
                    <a:pt x="514" y="603"/>
                  </a:cubicBezTo>
                  <a:cubicBezTo>
                    <a:pt x="521" y="586"/>
                    <a:pt x="525" y="566"/>
                    <a:pt x="535" y="552"/>
                  </a:cubicBezTo>
                  <a:cubicBezTo>
                    <a:pt x="538" y="561"/>
                    <a:pt x="543" y="568"/>
                    <a:pt x="553" y="570"/>
                  </a:cubicBezTo>
                  <a:cubicBezTo>
                    <a:pt x="558" y="554"/>
                    <a:pt x="560" y="535"/>
                    <a:pt x="559" y="513"/>
                  </a:cubicBezTo>
                  <a:cubicBezTo>
                    <a:pt x="560" y="513"/>
                    <a:pt x="561" y="513"/>
                    <a:pt x="562" y="513"/>
                  </a:cubicBezTo>
                  <a:cubicBezTo>
                    <a:pt x="568" y="494"/>
                    <a:pt x="551" y="498"/>
                    <a:pt x="538" y="498"/>
                  </a:cubicBezTo>
                  <a:cubicBezTo>
                    <a:pt x="470" y="502"/>
                    <a:pt x="449" y="345"/>
                    <a:pt x="538" y="366"/>
                  </a:cubicBezTo>
                  <a:cubicBezTo>
                    <a:pt x="528" y="279"/>
                    <a:pt x="548" y="199"/>
                    <a:pt x="586" y="150"/>
                  </a:cubicBezTo>
                  <a:cubicBezTo>
                    <a:pt x="578" y="150"/>
                    <a:pt x="577" y="156"/>
                    <a:pt x="574" y="147"/>
                  </a:cubicBezTo>
                  <a:cubicBezTo>
                    <a:pt x="554" y="99"/>
                    <a:pt x="505" y="52"/>
                    <a:pt x="445" y="51"/>
                  </a:cubicBezTo>
                  <a:cubicBezTo>
                    <a:pt x="430" y="51"/>
                    <a:pt x="421" y="63"/>
                    <a:pt x="406" y="51"/>
                  </a:cubicBezTo>
                  <a:cubicBezTo>
                    <a:pt x="411" y="27"/>
                    <a:pt x="456" y="43"/>
                    <a:pt x="469" y="27"/>
                  </a:cubicBezTo>
                  <a:cubicBezTo>
                    <a:pt x="461" y="23"/>
                    <a:pt x="455" y="17"/>
                    <a:pt x="448" y="12"/>
                  </a:cubicBezTo>
                  <a:cubicBezTo>
                    <a:pt x="441" y="7"/>
                    <a:pt x="413" y="7"/>
                    <a:pt x="406" y="12"/>
                  </a:cubicBezTo>
                  <a:cubicBezTo>
                    <a:pt x="359" y="9"/>
                    <a:pt x="332" y="26"/>
                    <a:pt x="307" y="45"/>
                  </a:cubicBezTo>
                  <a:cubicBezTo>
                    <a:pt x="296" y="42"/>
                    <a:pt x="269" y="39"/>
                    <a:pt x="259" y="45"/>
                  </a:cubicBezTo>
                  <a:close/>
                  <a:moveTo>
                    <a:pt x="838" y="27"/>
                  </a:moveTo>
                  <a:cubicBezTo>
                    <a:pt x="803" y="33"/>
                    <a:pt x="776" y="56"/>
                    <a:pt x="748" y="60"/>
                  </a:cubicBezTo>
                  <a:cubicBezTo>
                    <a:pt x="737" y="62"/>
                    <a:pt x="724" y="56"/>
                    <a:pt x="715" y="57"/>
                  </a:cubicBezTo>
                  <a:cubicBezTo>
                    <a:pt x="654" y="62"/>
                    <a:pt x="625" y="97"/>
                    <a:pt x="595" y="132"/>
                  </a:cubicBezTo>
                  <a:cubicBezTo>
                    <a:pt x="608" y="132"/>
                    <a:pt x="622" y="120"/>
                    <a:pt x="631" y="126"/>
                  </a:cubicBezTo>
                  <a:cubicBezTo>
                    <a:pt x="526" y="187"/>
                    <a:pt x="535" y="398"/>
                    <a:pt x="595" y="501"/>
                  </a:cubicBezTo>
                  <a:cubicBezTo>
                    <a:pt x="605" y="509"/>
                    <a:pt x="606" y="488"/>
                    <a:pt x="619" y="489"/>
                  </a:cubicBezTo>
                  <a:cubicBezTo>
                    <a:pt x="639" y="551"/>
                    <a:pt x="677" y="595"/>
                    <a:pt x="763" y="591"/>
                  </a:cubicBezTo>
                  <a:cubicBezTo>
                    <a:pt x="768" y="587"/>
                    <a:pt x="761" y="576"/>
                    <a:pt x="772" y="573"/>
                  </a:cubicBezTo>
                  <a:cubicBezTo>
                    <a:pt x="784" y="579"/>
                    <a:pt x="788" y="593"/>
                    <a:pt x="802" y="597"/>
                  </a:cubicBezTo>
                  <a:cubicBezTo>
                    <a:pt x="815" y="596"/>
                    <a:pt x="816" y="583"/>
                    <a:pt x="826" y="579"/>
                  </a:cubicBezTo>
                  <a:cubicBezTo>
                    <a:pt x="832" y="587"/>
                    <a:pt x="835" y="598"/>
                    <a:pt x="844" y="603"/>
                  </a:cubicBezTo>
                  <a:cubicBezTo>
                    <a:pt x="871" y="585"/>
                    <a:pt x="896" y="565"/>
                    <a:pt x="928" y="552"/>
                  </a:cubicBezTo>
                  <a:cubicBezTo>
                    <a:pt x="933" y="562"/>
                    <a:pt x="922" y="579"/>
                    <a:pt x="916" y="588"/>
                  </a:cubicBezTo>
                  <a:cubicBezTo>
                    <a:pt x="1026" y="565"/>
                    <a:pt x="1090" y="496"/>
                    <a:pt x="1093" y="366"/>
                  </a:cubicBezTo>
                  <a:cubicBezTo>
                    <a:pt x="1098" y="365"/>
                    <a:pt x="1105" y="383"/>
                    <a:pt x="1105" y="369"/>
                  </a:cubicBezTo>
                  <a:cubicBezTo>
                    <a:pt x="1108" y="201"/>
                    <a:pt x="1055" y="89"/>
                    <a:pt x="922" y="57"/>
                  </a:cubicBezTo>
                  <a:cubicBezTo>
                    <a:pt x="923" y="42"/>
                    <a:pt x="948" y="38"/>
                    <a:pt x="943" y="27"/>
                  </a:cubicBezTo>
                  <a:cubicBezTo>
                    <a:pt x="907" y="25"/>
                    <a:pt x="873" y="21"/>
                    <a:pt x="838" y="27"/>
                  </a:cubicBezTo>
                  <a:close/>
                  <a:moveTo>
                    <a:pt x="1120" y="312"/>
                  </a:moveTo>
                  <a:cubicBezTo>
                    <a:pt x="1113" y="324"/>
                    <a:pt x="1119" y="349"/>
                    <a:pt x="1117" y="366"/>
                  </a:cubicBezTo>
                  <a:cubicBezTo>
                    <a:pt x="1115" y="383"/>
                    <a:pt x="1115" y="402"/>
                    <a:pt x="1111" y="417"/>
                  </a:cubicBezTo>
                  <a:cubicBezTo>
                    <a:pt x="1174" y="427"/>
                    <a:pt x="1183" y="332"/>
                    <a:pt x="1144" y="309"/>
                  </a:cubicBezTo>
                  <a:cubicBezTo>
                    <a:pt x="1134" y="308"/>
                    <a:pt x="1127" y="310"/>
                    <a:pt x="1120" y="312"/>
                  </a:cubicBezTo>
                  <a:close/>
                  <a:moveTo>
                    <a:pt x="61" y="378"/>
                  </a:moveTo>
                  <a:cubicBezTo>
                    <a:pt x="0" y="375"/>
                    <a:pt x="26" y="520"/>
                    <a:pt x="88" y="495"/>
                  </a:cubicBezTo>
                  <a:cubicBezTo>
                    <a:pt x="76" y="459"/>
                    <a:pt x="66" y="421"/>
                    <a:pt x="61" y="378"/>
                  </a:cubicBezTo>
                  <a:close/>
                  <a:moveTo>
                    <a:pt x="541" y="378"/>
                  </a:moveTo>
                  <a:cubicBezTo>
                    <a:pt x="445" y="360"/>
                    <a:pt x="501" y="535"/>
                    <a:pt x="571" y="477"/>
                  </a:cubicBezTo>
                  <a:cubicBezTo>
                    <a:pt x="561" y="444"/>
                    <a:pt x="546" y="416"/>
                    <a:pt x="541" y="378"/>
                  </a:cubicBezTo>
                  <a:close/>
                  <a:moveTo>
                    <a:pt x="1096" y="657"/>
                  </a:moveTo>
                  <a:cubicBezTo>
                    <a:pt x="1134" y="610"/>
                    <a:pt x="1168" y="559"/>
                    <a:pt x="1168" y="474"/>
                  </a:cubicBezTo>
                  <a:cubicBezTo>
                    <a:pt x="1156" y="448"/>
                    <a:pt x="1120" y="443"/>
                    <a:pt x="1096" y="438"/>
                  </a:cubicBezTo>
                  <a:cubicBezTo>
                    <a:pt x="1068" y="531"/>
                    <a:pt x="1008" y="592"/>
                    <a:pt x="898" y="603"/>
                  </a:cubicBezTo>
                  <a:cubicBezTo>
                    <a:pt x="896" y="592"/>
                    <a:pt x="900" y="587"/>
                    <a:pt x="904" y="582"/>
                  </a:cubicBezTo>
                  <a:cubicBezTo>
                    <a:pt x="880" y="591"/>
                    <a:pt x="860" y="617"/>
                    <a:pt x="835" y="615"/>
                  </a:cubicBezTo>
                  <a:cubicBezTo>
                    <a:pt x="826" y="614"/>
                    <a:pt x="835" y="595"/>
                    <a:pt x="823" y="597"/>
                  </a:cubicBezTo>
                  <a:cubicBezTo>
                    <a:pt x="814" y="604"/>
                    <a:pt x="812" y="618"/>
                    <a:pt x="796" y="618"/>
                  </a:cubicBezTo>
                  <a:cubicBezTo>
                    <a:pt x="788" y="610"/>
                    <a:pt x="783" y="599"/>
                    <a:pt x="772" y="594"/>
                  </a:cubicBezTo>
                  <a:cubicBezTo>
                    <a:pt x="768" y="601"/>
                    <a:pt x="779" y="609"/>
                    <a:pt x="772" y="609"/>
                  </a:cubicBezTo>
                  <a:cubicBezTo>
                    <a:pt x="701" y="614"/>
                    <a:pt x="668" y="581"/>
                    <a:pt x="634" y="549"/>
                  </a:cubicBezTo>
                  <a:cubicBezTo>
                    <a:pt x="597" y="583"/>
                    <a:pt x="558" y="615"/>
                    <a:pt x="490" y="618"/>
                  </a:cubicBezTo>
                  <a:cubicBezTo>
                    <a:pt x="485" y="628"/>
                    <a:pt x="485" y="659"/>
                    <a:pt x="490" y="669"/>
                  </a:cubicBezTo>
                  <a:cubicBezTo>
                    <a:pt x="495" y="708"/>
                    <a:pt x="501" y="746"/>
                    <a:pt x="511" y="780"/>
                  </a:cubicBezTo>
                  <a:cubicBezTo>
                    <a:pt x="554" y="779"/>
                    <a:pt x="591" y="742"/>
                    <a:pt x="622" y="750"/>
                  </a:cubicBezTo>
                  <a:cubicBezTo>
                    <a:pt x="614" y="760"/>
                    <a:pt x="596" y="762"/>
                    <a:pt x="592" y="777"/>
                  </a:cubicBezTo>
                  <a:cubicBezTo>
                    <a:pt x="580" y="818"/>
                    <a:pt x="615" y="925"/>
                    <a:pt x="601" y="978"/>
                  </a:cubicBezTo>
                  <a:cubicBezTo>
                    <a:pt x="709" y="1053"/>
                    <a:pt x="917" y="1024"/>
                    <a:pt x="1036" y="990"/>
                  </a:cubicBezTo>
                  <a:cubicBezTo>
                    <a:pt x="1044" y="908"/>
                    <a:pt x="1063" y="815"/>
                    <a:pt x="1057" y="726"/>
                  </a:cubicBezTo>
                  <a:cubicBezTo>
                    <a:pt x="1054" y="681"/>
                    <a:pt x="1047" y="632"/>
                    <a:pt x="1051" y="594"/>
                  </a:cubicBezTo>
                  <a:cubicBezTo>
                    <a:pt x="1066" y="614"/>
                    <a:pt x="1060" y="655"/>
                    <a:pt x="1066" y="684"/>
                  </a:cubicBezTo>
                  <a:cubicBezTo>
                    <a:pt x="1074" y="685"/>
                    <a:pt x="1088" y="666"/>
                    <a:pt x="1096" y="657"/>
                  </a:cubicBezTo>
                  <a:close/>
                  <a:moveTo>
                    <a:pt x="580" y="489"/>
                  </a:moveTo>
                  <a:cubicBezTo>
                    <a:pt x="572" y="472"/>
                    <a:pt x="574" y="501"/>
                    <a:pt x="574" y="510"/>
                  </a:cubicBezTo>
                  <a:cubicBezTo>
                    <a:pt x="571" y="528"/>
                    <a:pt x="568" y="546"/>
                    <a:pt x="565" y="564"/>
                  </a:cubicBezTo>
                  <a:cubicBezTo>
                    <a:pt x="578" y="560"/>
                    <a:pt x="573" y="574"/>
                    <a:pt x="583" y="573"/>
                  </a:cubicBezTo>
                  <a:cubicBezTo>
                    <a:pt x="599" y="563"/>
                    <a:pt x="612" y="550"/>
                    <a:pt x="628" y="540"/>
                  </a:cubicBezTo>
                  <a:cubicBezTo>
                    <a:pt x="626" y="530"/>
                    <a:pt x="622" y="522"/>
                    <a:pt x="616" y="516"/>
                  </a:cubicBezTo>
                  <a:cubicBezTo>
                    <a:pt x="612" y="522"/>
                    <a:pt x="611" y="531"/>
                    <a:pt x="601" y="531"/>
                  </a:cubicBezTo>
                  <a:cubicBezTo>
                    <a:pt x="596" y="515"/>
                    <a:pt x="586" y="504"/>
                    <a:pt x="580" y="489"/>
                  </a:cubicBezTo>
                  <a:close/>
                  <a:moveTo>
                    <a:pt x="559" y="585"/>
                  </a:moveTo>
                  <a:cubicBezTo>
                    <a:pt x="565" y="586"/>
                    <a:pt x="566" y="582"/>
                    <a:pt x="571" y="582"/>
                  </a:cubicBezTo>
                  <a:cubicBezTo>
                    <a:pt x="572" y="574"/>
                    <a:pt x="566" y="573"/>
                    <a:pt x="562" y="570"/>
                  </a:cubicBezTo>
                  <a:cubicBezTo>
                    <a:pt x="563" y="577"/>
                    <a:pt x="562" y="582"/>
                    <a:pt x="559" y="585"/>
                  </a:cubicBezTo>
                  <a:close/>
                  <a:moveTo>
                    <a:pt x="112" y="804"/>
                  </a:moveTo>
                  <a:cubicBezTo>
                    <a:pt x="115" y="817"/>
                    <a:pt x="112" y="836"/>
                    <a:pt x="121" y="843"/>
                  </a:cubicBezTo>
                  <a:cubicBezTo>
                    <a:pt x="119" y="818"/>
                    <a:pt x="130" y="806"/>
                    <a:pt x="127" y="780"/>
                  </a:cubicBezTo>
                  <a:cubicBezTo>
                    <a:pt x="132" y="714"/>
                    <a:pt x="165" y="634"/>
                    <a:pt x="145" y="573"/>
                  </a:cubicBezTo>
                  <a:cubicBezTo>
                    <a:pt x="135" y="619"/>
                    <a:pt x="115" y="655"/>
                    <a:pt x="112" y="708"/>
                  </a:cubicBezTo>
                  <a:cubicBezTo>
                    <a:pt x="107" y="733"/>
                    <a:pt x="107" y="779"/>
                    <a:pt x="112" y="804"/>
                  </a:cubicBezTo>
                  <a:close/>
                  <a:moveTo>
                    <a:pt x="538" y="576"/>
                  </a:moveTo>
                  <a:cubicBezTo>
                    <a:pt x="535" y="586"/>
                    <a:pt x="526" y="590"/>
                    <a:pt x="523" y="600"/>
                  </a:cubicBezTo>
                  <a:cubicBezTo>
                    <a:pt x="533" y="598"/>
                    <a:pt x="542" y="595"/>
                    <a:pt x="550" y="591"/>
                  </a:cubicBezTo>
                  <a:cubicBezTo>
                    <a:pt x="550" y="582"/>
                    <a:pt x="543" y="580"/>
                    <a:pt x="538" y="576"/>
                  </a:cubicBezTo>
                  <a:close/>
                  <a:moveTo>
                    <a:pt x="313" y="771"/>
                  </a:moveTo>
                  <a:cubicBezTo>
                    <a:pt x="283" y="767"/>
                    <a:pt x="268" y="748"/>
                    <a:pt x="256" y="726"/>
                  </a:cubicBezTo>
                  <a:cubicBezTo>
                    <a:pt x="253" y="709"/>
                    <a:pt x="264" y="697"/>
                    <a:pt x="250" y="693"/>
                  </a:cubicBezTo>
                  <a:cubicBezTo>
                    <a:pt x="244" y="705"/>
                    <a:pt x="247" y="726"/>
                    <a:pt x="235" y="732"/>
                  </a:cubicBezTo>
                  <a:cubicBezTo>
                    <a:pt x="212" y="693"/>
                    <a:pt x="190" y="653"/>
                    <a:pt x="166" y="615"/>
                  </a:cubicBezTo>
                  <a:cubicBezTo>
                    <a:pt x="163" y="748"/>
                    <a:pt x="110" y="861"/>
                    <a:pt x="133" y="978"/>
                  </a:cubicBezTo>
                  <a:cubicBezTo>
                    <a:pt x="248" y="1052"/>
                    <a:pt x="461" y="1014"/>
                    <a:pt x="571" y="963"/>
                  </a:cubicBezTo>
                  <a:cubicBezTo>
                    <a:pt x="580" y="900"/>
                    <a:pt x="551" y="851"/>
                    <a:pt x="550" y="789"/>
                  </a:cubicBezTo>
                  <a:cubicBezTo>
                    <a:pt x="544" y="784"/>
                    <a:pt x="517" y="784"/>
                    <a:pt x="511" y="789"/>
                  </a:cubicBezTo>
                  <a:cubicBezTo>
                    <a:pt x="496" y="787"/>
                    <a:pt x="490" y="750"/>
                    <a:pt x="484" y="729"/>
                  </a:cubicBezTo>
                  <a:cubicBezTo>
                    <a:pt x="439" y="745"/>
                    <a:pt x="373" y="740"/>
                    <a:pt x="343" y="771"/>
                  </a:cubicBezTo>
                  <a:cubicBezTo>
                    <a:pt x="333" y="771"/>
                    <a:pt x="323" y="771"/>
                    <a:pt x="313" y="771"/>
                  </a:cubicBezTo>
                  <a:close/>
                  <a:moveTo>
                    <a:pt x="454" y="729"/>
                  </a:moveTo>
                  <a:cubicBezTo>
                    <a:pt x="470" y="732"/>
                    <a:pt x="475" y="724"/>
                    <a:pt x="484" y="720"/>
                  </a:cubicBezTo>
                  <a:cubicBezTo>
                    <a:pt x="481" y="700"/>
                    <a:pt x="480" y="678"/>
                    <a:pt x="478" y="657"/>
                  </a:cubicBezTo>
                  <a:cubicBezTo>
                    <a:pt x="457" y="669"/>
                    <a:pt x="428" y="665"/>
                    <a:pt x="400" y="663"/>
                  </a:cubicBezTo>
                  <a:cubicBezTo>
                    <a:pt x="383" y="662"/>
                    <a:pt x="359" y="670"/>
                    <a:pt x="355" y="654"/>
                  </a:cubicBezTo>
                  <a:cubicBezTo>
                    <a:pt x="354" y="646"/>
                    <a:pt x="372" y="657"/>
                    <a:pt x="367" y="645"/>
                  </a:cubicBezTo>
                  <a:cubicBezTo>
                    <a:pt x="363" y="642"/>
                    <a:pt x="356" y="642"/>
                    <a:pt x="355" y="636"/>
                  </a:cubicBezTo>
                  <a:cubicBezTo>
                    <a:pt x="343" y="636"/>
                    <a:pt x="345" y="650"/>
                    <a:pt x="337" y="654"/>
                  </a:cubicBezTo>
                  <a:cubicBezTo>
                    <a:pt x="309" y="637"/>
                    <a:pt x="265" y="654"/>
                    <a:pt x="259" y="678"/>
                  </a:cubicBezTo>
                  <a:cubicBezTo>
                    <a:pt x="257" y="689"/>
                    <a:pt x="270" y="685"/>
                    <a:pt x="268" y="696"/>
                  </a:cubicBezTo>
                  <a:cubicBezTo>
                    <a:pt x="251" y="759"/>
                    <a:pt x="354" y="785"/>
                    <a:pt x="379" y="732"/>
                  </a:cubicBezTo>
                  <a:cubicBezTo>
                    <a:pt x="383" y="732"/>
                    <a:pt x="387" y="732"/>
                    <a:pt x="391" y="732"/>
                  </a:cubicBezTo>
                  <a:cubicBezTo>
                    <a:pt x="411" y="730"/>
                    <a:pt x="439" y="736"/>
                    <a:pt x="454" y="729"/>
                  </a:cubicBezTo>
                  <a:close/>
                  <a:moveTo>
                    <a:pt x="583" y="819"/>
                  </a:moveTo>
                  <a:cubicBezTo>
                    <a:pt x="581" y="805"/>
                    <a:pt x="587" y="783"/>
                    <a:pt x="580" y="774"/>
                  </a:cubicBezTo>
                  <a:cubicBezTo>
                    <a:pt x="576" y="780"/>
                    <a:pt x="567" y="781"/>
                    <a:pt x="559" y="783"/>
                  </a:cubicBezTo>
                  <a:cubicBezTo>
                    <a:pt x="570" y="827"/>
                    <a:pt x="577" y="875"/>
                    <a:pt x="583" y="924"/>
                  </a:cubicBezTo>
                  <a:cubicBezTo>
                    <a:pt x="583" y="928"/>
                    <a:pt x="582" y="933"/>
                    <a:pt x="586" y="933"/>
                  </a:cubicBezTo>
                  <a:cubicBezTo>
                    <a:pt x="584" y="966"/>
                    <a:pt x="591" y="952"/>
                    <a:pt x="589" y="927"/>
                  </a:cubicBezTo>
                  <a:cubicBezTo>
                    <a:pt x="587" y="919"/>
                    <a:pt x="593" y="903"/>
                    <a:pt x="586" y="900"/>
                  </a:cubicBezTo>
                  <a:cubicBezTo>
                    <a:pt x="586" y="889"/>
                    <a:pt x="586" y="878"/>
                    <a:pt x="586" y="867"/>
                  </a:cubicBezTo>
                  <a:cubicBezTo>
                    <a:pt x="584" y="852"/>
                    <a:pt x="590" y="829"/>
                    <a:pt x="583" y="819"/>
                  </a:cubicBezTo>
                  <a:close/>
                  <a:moveTo>
                    <a:pt x="1054" y="990"/>
                  </a:moveTo>
                  <a:cubicBezTo>
                    <a:pt x="1081" y="955"/>
                    <a:pt x="1133" y="839"/>
                    <a:pt x="1069" y="807"/>
                  </a:cubicBezTo>
                  <a:cubicBezTo>
                    <a:pt x="1067" y="867"/>
                    <a:pt x="1048" y="942"/>
                    <a:pt x="1054" y="990"/>
                  </a:cubicBezTo>
                  <a:close/>
                  <a:moveTo>
                    <a:pt x="280" y="1029"/>
                  </a:moveTo>
                  <a:cubicBezTo>
                    <a:pt x="227" y="1031"/>
                    <a:pt x="182" y="1009"/>
                    <a:pt x="148" y="1002"/>
                  </a:cubicBezTo>
                  <a:cubicBezTo>
                    <a:pt x="164" y="1058"/>
                    <a:pt x="204" y="1096"/>
                    <a:pt x="274" y="1092"/>
                  </a:cubicBezTo>
                  <a:cubicBezTo>
                    <a:pt x="311" y="1090"/>
                    <a:pt x="345" y="1063"/>
                    <a:pt x="376" y="1062"/>
                  </a:cubicBezTo>
                  <a:cubicBezTo>
                    <a:pt x="401" y="1061"/>
                    <a:pt x="427" y="1077"/>
                    <a:pt x="454" y="1077"/>
                  </a:cubicBezTo>
                  <a:cubicBezTo>
                    <a:pt x="525" y="1077"/>
                    <a:pt x="574" y="1036"/>
                    <a:pt x="577" y="975"/>
                  </a:cubicBezTo>
                  <a:cubicBezTo>
                    <a:pt x="521" y="1003"/>
                    <a:pt x="461" y="1027"/>
                    <a:pt x="379" y="1029"/>
                  </a:cubicBezTo>
                  <a:cubicBezTo>
                    <a:pt x="346" y="1029"/>
                    <a:pt x="313" y="1029"/>
                    <a:pt x="280" y="1029"/>
                  </a:cubicBezTo>
                  <a:close/>
                  <a:moveTo>
                    <a:pt x="796" y="1068"/>
                  </a:moveTo>
                  <a:cubicBezTo>
                    <a:pt x="810" y="1062"/>
                    <a:pt x="816" y="1043"/>
                    <a:pt x="835" y="1050"/>
                  </a:cubicBezTo>
                  <a:cubicBezTo>
                    <a:pt x="843" y="1053"/>
                    <a:pt x="825" y="1053"/>
                    <a:pt x="835" y="1059"/>
                  </a:cubicBezTo>
                  <a:cubicBezTo>
                    <a:pt x="905" y="1103"/>
                    <a:pt x="1004" y="1066"/>
                    <a:pt x="1033" y="1008"/>
                  </a:cubicBezTo>
                  <a:cubicBezTo>
                    <a:pt x="900" y="1047"/>
                    <a:pt x="700" y="1048"/>
                    <a:pt x="592" y="984"/>
                  </a:cubicBezTo>
                  <a:cubicBezTo>
                    <a:pt x="594" y="974"/>
                    <a:pt x="588" y="967"/>
                    <a:pt x="589" y="981"/>
                  </a:cubicBezTo>
                  <a:cubicBezTo>
                    <a:pt x="607" y="1058"/>
                    <a:pt x="714" y="1104"/>
                    <a:pt x="796" y="106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Freeform 75"/>
            <p:cNvSpPr/>
            <p:nvPr/>
          </p:nvSpPr>
          <p:spPr bwMode="auto">
            <a:xfrm>
              <a:off x="596900" y="5957888"/>
              <a:ext cx="142875" cy="26987"/>
            </a:xfrm>
            <a:custGeom>
              <a:avLst/>
              <a:gdLst>
                <a:gd name="T0" fmla="*/ 0 w 48"/>
                <a:gd name="T1" fmla="*/ 6 h 9"/>
                <a:gd name="T2" fmla="*/ 48 w 48"/>
                <a:gd name="T3" fmla="*/ 6 h 9"/>
                <a:gd name="T4" fmla="*/ 0 w 48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9">
                  <a:moveTo>
                    <a:pt x="0" y="6"/>
                  </a:moveTo>
                  <a:cubicBezTo>
                    <a:pt x="10" y="0"/>
                    <a:pt x="37" y="3"/>
                    <a:pt x="48" y="6"/>
                  </a:cubicBezTo>
                  <a:cubicBezTo>
                    <a:pt x="41" y="9"/>
                    <a:pt x="16" y="4"/>
                    <a:pt x="0" y="6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Freeform 76"/>
            <p:cNvSpPr/>
            <p:nvPr/>
          </p:nvSpPr>
          <p:spPr bwMode="auto">
            <a:xfrm>
              <a:off x="3006725" y="7804150"/>
              <a:ext cx="88900" cy="84137"/>
            </a:xfrm>
            <a:custGeom>
              <a:avLst/>
              <a:gdLst>
                <a:gd name="T0" fmla="*/ 0 w 30"/>
                <a:gd name="T1" fmla="*/ 27 h 28"/>
                <a:gd name="T2" fmla="*/ 30 w 30"/>
                <a:gd name="T3" fmla="*/ 0 h 28"/>
                <a:gd name="T4" fmla="*/ 0 w 30"/>
                <a:gd name="T5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467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Freeform 77"/>
            <p:cNvSpPr/>
            <p:nvPr/>
          </p:nvSpPr>
          <p:spPr bwMode="auto">
            <a:xfrm>
              <a:off x="1287463" y="7150100"/>
              <a:ext cx="2024063" cy="1836737"/>
            </a:xfrm>
            <a:custGeom>
              <a:avLst/>
              <a:gdLst>
                <a:gd name="T0" fmla="*/ 0 w 678"/>
                <a:gd name="T1" fmla="*/ 180 h 615"/>
                <a:gd name="T2" fmla="*/ 144 w 678"/>
                <a:gd name="T3" fmla="*/ 111 h 615"/>
                <a:gd name="T4" fmla="*/ 282 w 678"/>
                <a:gd name="T5" fmla="*/ 171 h 615"/>
                <a:gd name="T6" fmla="*/ 282 w 678"/>
                <a:gd name="T7" fmla="*/ 156 h 615"/>
                <a:gd name="T8" fmla="*/ 306 w 678"/>
                <a:gd name="T9" fmla="*/ 180 h 615"/>
                <a:gd name="T10" fmla="*/ 333 w 678"/>
                <a:gd name="T11" fmla="*/ 159 h 615"/>
                <a:gd name="T12" fmla="*/ 345 w 678"/>
                <a:gd name="T13" fmla="*/ 177 h 615"/>
                <a:gd name="T14" fmla="*/ 414 w 678"/>
                <a:gd name="T15" fmla="*/ 144 h 615"/>
                <a:gd name="T16" fmla="*/ 408 w 678"/>
                <a:gd name="T17" fmla="*/ 165 h 615"/>
                <a:gd name="T18" fmla="*/ 606 w 678"/>
                <a:gd name="T19" fmla="*/ 0 h 615"/>
                <a:gd name="T20" fmla="*/ 678 w 678"/>
                <a:gd name="T21" fmla="*/ 36 h 615"/>
                <a:gd name="T22" fmla="*/ 606 w 678"/>
                <a:gd name="T23" fmla="*/ 219 h 615"/>
                <a:gd name="T24" fmla="*/ 576 w 678"/>
                <a:gd name="T25" fmla="*/ 246 h 615"/>
                <a:gd name="T26" fmla="*/ 561 w 678"/>
                <a:gd name="T27" fmla="*/ 156 h 615"/>
                <a:gd name="T28" fmla="*/ 567 w 678"/>
                <a:gd name="T29" fmla="*/ 288 h 615"/>
                <a:gd name="T30" fmla="*/ 546 w 678"/>
                <a:gd name="T31" fmla="*/ 552 h 615"/>
                <a:gd name="T32" fmla="*/ 111 w 678"/>
                <a:gd name="T33" fmla="*/ 540 h 615"/>
                <a:gd name="T34" fmla="*/ 102 w 678"/>
                <a:gd name="T35" fmla="*/ 339 h 615"/>
                <a:gd name="T36" fmla="*/ 132 w 678"/>
                <a:gd name="T37" fmla="*/ 312 h 615"/>
                <a:gd name="T38" fmla="*/ 21 w 678"/>
                <a:gd name="T39" fmla="*/ 342 h 615"/>
                <a:gd name="T40" fmla="*/ 0 w 678"/>
                <a:gd name="T41" fmla="*/ 231 h 615"/>
                <a:gd name="T42" fmla="*/ 0 w 678"/>
                <a:gd name="T43" fmla="*/ 18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8" h="615">
                  <a:moveTo>
                    <a:pt x="0" y="180"/>
                  </a:moveTo>
                  <a:cubicBezTo>
                    <a:pt x="68" y="177"/>
                    <a:pt x="107" y="145"/>
                    <a:pt x="144" y="111"/>
                  </a:cubicBezTo>
                  <a:cubicBezTo>
                    <a:pt x="178" y="143"/>
                    <a:pt x="211" y="176"/>
                    <a:pt x="282" y="171"/>
                  </a:cubicBezTo>
                  <a:cubicBezTo>
                    <a:pt x="289" y="171"/>
                    <a:pt x="278" y="163"/>
                    <a:pt x="282" y="156"/>
                  </a:cubicBezTo>
                  <a:cubicBezTo>
                    <a:pt x="293" y="161"/>
                    <a:pt x="298" y="172"/>
                    <a:pt x="306" y="180"/>
                  </a:cubicBezTo>
                  <a:cubicBezTo>
                    <a:pt x="322" y="180"/>
                    <a:pt x="324" y="166"/>
                    <a:pt x="333" y="159"/>
                  </a:cubicBezTo>
                  <a:cubicBezTo>
                    <a:pt x="345" y="157"/>
                    <a:pt x="336" y="176"/>
                    <a:pt x="345" y="177"/>
                  </a:cubicBezTo>
                  <a:cubicBezTo>
                    <a:pt x="370" y="179"/>
                    <a:pt x="390" y="153"/>
                    <a:pt x="414" y="144"/>
                  </a:cubicBezTo>
                  <a:cubicBezTo>
                    <a:pt x="410" y="149"/>
                    <a:pt x="406" y="154"/>
                    <a:pt x="408" y="165"/>
                  </a:cubicBezTo>
                  <a:cubicBezTo>
                    <a:pt x="518" y="154"/>
                    <a:pt x="578" y="93"/>
                    <a:pt x="606" y="0"/>
                  </a:cubicBezTo>
                  <a:cubicBezTo>
                    <a:pt x="630" y="5"/>
                    <a:pt x="666" y="10"/>
                    <a:pt x="678" y="36"/>
                  </a:cubicBezTo>
                  <a:cubicBezTo>
                    <a:pt x="678" y="121"/>
                    <a:pt x="644" y="172"/>
                    <a:pt x="606" y="219"/>
                  </a:cubicBezTo>
                  <a:cubicBezTo>
                    <a:pt x="594" y="226"/>
                    <a:pt x="588" y="239"/>
                    <a:pt x="576" y="246"/>
                  </a:cubicBezTo>
                  <a:cubicBezTo>
                    <a:pt x="570" y="217"/>
                    <a:pt x="576" y="176"/>
                    <a:pt x="561" y="156"/>
                  </a:cubicBezTo>
                  <a:cubicBezTo>
                    <a:pt x="557" y="194"/>
                    <a:pt x="564" y="243"/>
                    <a:pt x="567" y="288"/>
                  </a:cubicBezTo>
                  <a:cubicBezTo>
                    <a:pt x="573" y="377"/>
                    <a:pt x="554" y="470"/>
                    <a:pt x="546" y="552"/>
                  </a:cubicBezTo>
                  <a:cubicBezTo>
                    <a:pt x="427" y="586"/>
                    <a:pt x="219" y="615"/>
                    <a:pt x="111" y="540"/>
                  </a:cubicBezTo>
                  <a:cubicBezTo>
                    <a:pt x="125" y="487"/>
                    <a:pt x="90" y="380"/>
                    <a:pt x="102" y="339"/>
                  </a:cubicBezTo>
                  <a:cubicBezTo>
                    <a:pt x="106" y="324"/>
                    <a:pt x="124" y="322"/>
                    <a:pt x="132" y="312"/>
                  </a:cubicBezTo>
                  <a:cubicBezTo>
                    <a:pt x="101" y="304"/>
                    <a:pt x="64" y="341"/>
                    <a:pt x="21" y="342"/>
                  </a:cubicBezTo>
                  <a:cubicBezTo>
                    <a:pt x="11" y="308"/>
                    <a:pt x="5" y="270"/>
                    <a:pt x="0" y="231"/>
                  </a:cubicBezTo>
                  <a:cubicBezTo>
                    <a:pt x="0" y="214"/>
                    <a:pt x="0" y="197"/>
                    <a:pt x="0" y="180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Freeform 79"/>
            <p:cNvSpPr/>
            <p:nvPr/>
          </p:nvSpPr>
          <p:spPr bwMode="auto">
            <a:xfrm>
              <a:off x="409575" y="5827713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Freeform 80"/>
            <p:cNvSpPr/>
            <p:nvPr/>
          </p:nvSpPr>
          <p:spPr bwMode="auto">
            <a:xfrm>
              <a:off x="2343150" y="5872163"/>
              <a:ext cx="295275" cy="14287"/>
            </a:xfrm>
            <a:custGeom>
              <a:avLst/>
              <a:gdLst>
                <a:gd name="T0" fmla="*/ 0 w 99"/>
                <a:gd name="T1" fmla="*/ 5 h 5"/>
                <a:gd name="T2" fmla="*/ 99 w 99"/>
                <a:gd name="T3" fmla="*/ 5 h 5"/>
                <a:gd name="T4" fmla="*/ 0 w 9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5">
                  <a:moveTo>
                    <a:pt x="0" y="5"/>
                  </a:moveTo>
                  <a:cubicBezTo>
                    <a:pt x="26" y="0"/>
                    <a:pt x="73" y="0"/>
                    <a:pt x="99" y="5"/>
                  </a:cubicBezTo>
                  <a:cubicBezTo>
                    <a:pt x="66" y="5"/>
                    <a:pt x="33" y="5"/>
                    <a:pt x="0" y="5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Freeform 81"/>
            <p:cNvSpPr/>
            <p:nvPr/>
          </p:nvSpPr>
          <p:spPr bwMode="auto">
            <a:xfrm>
              <a:off x="1905000" y="5964238"/>
              <a:ext cx="160338" cy="33337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Freeform 82"/>
            <p:cNvSpPr/>
            <p:nvPr/>
          </p:nvSpPr>
          <p:spPr bwMode="auto">
            <a:xfrm>
              <a:off x="3190875" y="6361113"/>
              <a:ext cx="371475" cy="815975"/>
            </a:xfrm>
            <a:custGeom>
              <a:avLst/>
              <a:gdLst>
                <a:gd name="T0" fmla="*/ 1 w 124"/>
                <a:gd name="T1" fmla="*/ 117 h 273"/>
                <a:gd name="T2" fmla="*/ 43 w 124"/>
                <a:gd name="T3" fmla="*/ 15 h 273"/>
                <a:gd name="T4" fmla="*/ 52 w 124"/>
                <a:gd name="T5" fmla="*/ 96 h 273"/>
                <a:gd name="T6" fmla="*/ 124 w 124"/>
                <a:gd name="T7" fmla="*/ 135 h 273"/>
                <a:gd name="T8" fmla="*/ 124 w 124"/>
                <a:gd name="T9" fmla="*/ 171 h 273"/>
                <a:gd name="T10" fmla="*/ 49 w 124"/>
                <a:gd name="T11" fmla="*/ 225 h 273"/>
                <a:gd name="T12" fmla="*/ 31 w 124"/>
                <a:gd name="T13" fmla="*/ 273 h 273"/>
                <a:gd name="T14" fmla="*/ 10 w 124"/>
                <a:gd name="T15" fmla="*/ 255 h 273"/>
                <a:gd name="T16" fmla="*/ 1 w 124"/>
                <a:gd name="T17" fmla="*/ 123 h 273"/>
                <a:gd name="T18" fmla="*/ 1 w 124"/>
                <a:gd name="T19" fmla="*/ 11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273">
                  <a:moveTo>
                    <a:pt x="1" y="117"/>
                  </a:moveTo>
                  <a:cubicBezTo>
                    <a:pt x="0" y="73"/>
                    <a:pt x="4" y="0"/>
                    <a:pt x="43" y="15"/>
                  </a:cubicBezTo>
                  <a:cubicBezTo>
                    <a:pt x="68" y="24"/>
                    <a:pt x="53" y="68"/>
                    <a:pt x="52" y="96"/>
                  </a:cubicBezTo>
                  <a:cubicBezTo>
                    <a:pt x="77" y="89"/>
                    <a:pt x="124" y="99"/>
                    <a:pt x="124" y="135"/>
                  </a:cubicBezTo>
                  <a:cubicBezTo>
                    <a:pt x="124" y="147"/>
                    <a:pt x="124" y="159"/>
                    <a:pt x="124" y="171"/>
                  </a:cubicBezTo>
                  <a:cubicBezTo>
                    <a:pt x="120" y="212"/>
                    <a:pt x="87" y="227"/>
                    <a:pt x="49" y="225"/>
                  </a:cubicBezTo>
                  <a:cubicBezTo>
                    <a:pt x="56" y="245"/>
                    <a:pt x="37" y="258"/>
                    <a:pt x="31" y="273"/>
                  </a:cubicBezTo>
                  <a:cubicBezTo>
                    <a:pt x="24" y="267"/>
                    <a:pt x="11" y="267"/>
                    <a:pt x="10" y="255"/>
                  </a:cubicBezTo>
                  <a:cubicBezTo>
                    <a:pt x="63" y="248"/>
                    <a:pt x="73" y="116"/>
                    <a:pt x="1" y="123"/>
                  </a:cubicBezTo>
                  <a:cubicBezTo>
                    <a:pt x="1" y="121"/>
                    <a:pt x="1" y="119"/>
                    <a:pt x="1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Freeform 83"/>
            <p:cNvSpPr/>
            <p:nvPr/>
          </p:nvSpPr>
          <p:spPr bwMode="auto">
            <a:xfrm>
              <a:off x="3562350" y="6764338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Freeform 84"/>
            <p:cNvSpPr/>
            <p:nvPr/>
          </p:nvSpPr>
          <p:spPr bwMode="auto">
            <a:xfrm>
              <a:off x="3140075" y="6762750"/>
              <a:ext cx="215900" cy="355600"/>
            </a:xfrm>
            <a:custGeom>
              <a:avLst/>
              <a:gdLst>
                <a:gd name="T0" fmla="*/ 9 w 72"/>
                <a:gd name="T1" fmla="*/ 4 h 119"/>
                <a:gd name="T2" fmla="*/ 33 w 72"/>
                <a:gd name="T3" fmla="*/ 1 h 119"/>
                <a:gd name="T4" fmla="*/ 0 w 72"/>
                <a:gd name="T5" fmla="*/ 109 h 119"/>
                <a:gd name="T6" fmla="*/ 6 w 72"/>
                <a:gd name="T7" fmla="*/ 58 h 119"/>
                <a:gd name="T8" fmla="*/ 9 w 72"/>
                <a:gd name="T9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19">
                  <a:moveTo>
                    <a:pt x="9" y="4"/>
                  </a:moveTo>
                  <a:cubicBezTo>
                    <a:pt x="16" y="2"/>
                    <a:pt x="23" y="0"/>
                    <a:pt x="33" y="1"/>
                  </a:cubicBezTo>
                  <a:cubicBezTo>
                    <a:pt x="72" y="24"/>
                    <a:pt x="63" y="119"/>
                    <a:pt x="0" y="109"/>
                  </a:cubicBezTo>
                  <a:cubicBezTo>
                    <a:pt x="4" y="94"/>
                    <a:pt x="4" y="75"/>
                    <a:pt x="6" y="58"/>
                  </a:cubicBezTo>
                  <a:cubicBezTo>
                    <a:pt x="13" y="46"/>
                    <a:pt x="7" y="21"/>
                    <a:pt x="9" y="4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Freeform 85"/>
            <p:cNvSpPr/>
            <p:nvPr/>
          </p:nvSpPr>
          <p:spPr bwMode="auto">
            <a:xfrm>
              <a:off x="3587750" y="6746875"/>
              <a:ext cx="15875" cy="107950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Freeform 86"/>
            <p:cNvSpPr/>
            <p:nvPr/>
          </p:nvSpPr>
          <p:spPr bwMode="auto">
            <a:xfrm>
              <a:off x="-176213" y="6962775"/>
              <a:ext cx="263525" cy="431800"/>
            </a:xfrm>
            <a:custGeom>
              <a:avLst/>
              <a:gdLst>
                <a:gd name="T0" fmla="*/ 88 w 88"/>
                <a:gd name="T1" fmla="*/ 120 h 145"/>
                <a:gd name="T2" fmla="*/ 61 w 88"/>
                <a:gd name="T3" fmla="*/ 3 h 145"/>
                <a:gd name="T4" fmla="*/ 88 w 88"/>
                <a:gd name="T5" fmla="*/ 12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145">
                  <a:moveTo>
                    <a:pt x="88" y="120"/>
                  </a:moveTo>
                  <a:cubicBezTo>
                    <a:pt x="26" y="145"/>
                    <a:pt x="0" y="0"/>
                    <a:pt x="61" y="3"/>
                  </a:cubicBezTo>
                  <a:cubicBezTo>
                    <a:pt x="66" y="46"/>
                    <a:pt x="76" y="84"/>
                    <a:pt x="88" y="12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Freeform 87"/>
            <p:cNvSpPr/>
            <p:nvPr/>
          </p:nvSpPr>
          <p:spPr bwMode="auto">
            <a:xfrm>
              <a:off x="-133350" y="7042150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Freeform 88"/>
            <p:cNvSpPr/>
            <p:nvPr/>
          </p:nvSpPr>
          <p:spPr bwMode="auto">
            <a:xfrm>
              <a:off x="3373438" y="7040563"/>
              <a:ext cx="88900" cy="34925"/>
            </a:xfrm>
            <a:custGeom>
              <a:avLst/>
              <a:gdLst>
                <a:gd name="T0" fmla="*/ 0 w 30"/>
                <a:gd name="T1" fmla="*/ 10 h 12"/>
                <a:gd name="T2" fmla="*/ 30 w 30"/>
                <a:gd name="T3" fmla="*/ 4 h 12"/>
                <a:gd name="T4" fmla="*/ 0 w 30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10"/>
                  </a:moveTo>
                  <a:cubicBezTo>
                    <a:pt x="2" y="0"/>
                    <a:pt x="20" y="6"/>
                    <a:pt x="30" y="4"/>
                  </a:cubicBezTo>
                  <a:cubicBezTo>
                    <a:pt x="26" y="12"/>
                    <a:pt x="5" y="3"/>
                    <a:pt x="0" y="1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Freeform 89"/>
            <p:cNvSpPr/>
            <p:nvPr/>
          </p:nvSpPr>
          <p:spPr bwMode="auto">
            <a:xfrm>
              <a:off x="1528763" y="7251700"/>
              <a:ext cx="36513" cy="114300"/>
            </a:xfrm>
            <a:custGeom>
              <a:avLst/>
              <a:gdLst>
                <a:gd name="T0" fmla="*/ 3 w 12"/>
                <a:gd name="T1" fmla="*/ 38 h 38"/>
                <a:gd name="T2" fmla="*/ 9 w 12"/>
                <a:gd name="T3" fmla="*/ 17 h 38"/>
                <a:gd name="T4" fmla="*/ 3 w 12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8">
                  <a:moveTo>
                    <a:pt x="3" y="38"/>
                  </a:moveTo>
                  <a:cubicBezTo>
                    <a:pt x="3" y="29"/>
                    <a:pt x="1" y="0"/>
                    <a:pt x="9" y="17"/>
                  </a:cubicBezTo>
                  <a:cubicBezTo>
                    <a:pt x="0" y="17"/>
                    <a:pt x="12" y="38"/>
                    <a:pt x="3" y="38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Freeform 90"/>
            <p:cNvSpPr/>
            <p:nvPr/>
          </p:nvSpPr>
          <p:spPr bwMode="auto">
            <a:xfrm>
              <a:off x="1492250" y="7545388"/>
              <a:ext cx="39688" cy="47625"/>
            </a:xfrm>
            <a:custGeom>
              <a:avLst/>
              <a:gdLst>
                <a:gd name="T0" fmla="*/ 3 w 13"/>
                <a:gd name="T1" fmla="*/ 0 h 16"/>
                <a:gd name="T2" fmla="*/ 12 w 13"/>
                <a:gd name="T3" fmla="*/ 12 h 16"/>
                <a:gd name="T4" fmla="*/ 0 w 13"/>
                <a:gd name="T5" fmla="*/ 15 h 16"/>
                <a:gd name="T6" fmla="*/ 3 w 1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3" y="0"/>
                  </a:moveTo>
                  <a:cubicBezTo>
                    <a:pt x="7" y="3"/>
                    <a:pt x="13" y="4"/>
                    <a:pt x="12" y="12"/>
                  </a:cubicBezTo>
                  <a:cubicBezTo>
                    <a:pt x="7" y="12"/>
                    <a:pt x="6" y="16"/>
                    <a:pt x="0" y="15"/>
                  </a:cubicBezTo>
                  <a:cubicBezTo>
                    <a:pt x="3" y="12"/>
                    <a:pt x="4" y="7"/>
                    <a:pt x="3" y="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Freeform 91"/>
            <p:cNvSpPr/>
            <p:nvPr/>
          </p:nvSpPr>
          <p:spPr bwMode="auto">
            <a:xfrm>
              <a:off x="1385888" y="7562850"/>
              <a:ext cx="79375" cy="71437"/>
            </a:xfrm>
            <a:custGeom>
              <a:avLst/>
              <a:gdLst>
                <a:gd name="T0" fmla="*/ 27 w 27"/>
                <a:gd name="T1" fmla="*/ 15 h 24"/>
                <a:gd name="T2" fmla="*/ 0 w 27"/>
                <a:gd name="T3" fmla="*/ 24 h 24"/>
                <a:gd name="T4" fmla="*/ 15 w 27"/>
                <a:gd name="T5" fmla="*/ 0 h 24"/>
                <a:gd name="T6" fmla="*/ 27 w 27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4">
                  <a:moveTo>
                    <a:pt x="27" y="15"/>
                  </a:moveTo>
                  <a:cubicBezTo>
                    <a:pt x="19" y="19"/>
                    <a:pt x="10" y="22"/>
                    <a:pt x="0" y="24"/>
                  </a:cubicBezTo>
                  <a:cubicBezTo>
                    <a:pt x="3" y="14"/>
                    <a:pt x="12" y="10"/>
                    <a:pt x="15" y="0"/>
                  </a:cubicBezTo>
                  <a:cubicBezTo>
                    <a:pt x="20" y="4"/>
                    <a:pt x="27" y="6"/>
                    <a:pt x="27" y="1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Freeform 92"/>
            <p:cNvSpPr/>
            <p:nvPr/>
          </p:nvSpPr>
          <p:spPr bwMode="auto">
            <a:xfrm>
              <a:off x="152400" y="7678738"/>
              <a:ext cx="1403350" cy="1304925"/>
            </a:xfrm>
            <a:custGeom>
              <a:avLst/>
              <a:gdLst>
                <a:gd name="T0" fmla="*/ 440 w 470"/>
                <a:gd name="T1" fmla="*/ 174 h 437"/>
                <a:gd name="T2" fmla="*/ 461 w 470"/>
                <a:gd name="T3" fmla="*/ 348 h 437"/>
                <a:gd name="T4" fmla="*/ 23 w 470"/>
                <a:gd name="T5" fmla="*/ 363 h 437"/>
                <a:gd name="T6" fmla="*/ 56 w 470"/>
                <a:gd name="T7" fmla="*/ 0 h 437"/>
                <a:gd name="T8" fmla="*/ 125 w 470"/>
                <a:gd name="T9" fmla="*/ 117 h 437"/>
                <a:gd name="T10" fmla="*/ 140 w 470"/>
                <a:gd name="T11" fmla="*/ 78 h 437"/>
                <a:gd name="T12" fmla="*/ 146 w 470"/>
                <a:gd name="T13" fmla="*/ 111 h 437"/>
                <a:gd name="T14" fmla="*/ 203 w 470"/>
                <a:gd name="T15" fmla="*/ 156 h 437"/>
                <a:gd name="T16" fmla="*/ 233 w 470"/>
                <a:gd name="T17" fmla="*/ 156 h 437"/>
                <a:gd name="T18" fmla="*/ 374 w 470"/>
                <a:gd name="T19" fmla="*/ 114 h 437"/>
                <a:gd name="T20" fmla="*/ 401 w 470"/>
                <a:gd name="T21" fmla="*/ 174 h 437"/>
                <a:gd name="T22" fmla="*/ 440 w 470"/>
                <a:gd name="T23" fmla="*/ 174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0" h="437">
                  <a:moveTo>
                    <a:pt x="440" y="174"/>
                  </a:moveTo>
                  <a:cubicBezTo>
                    <a:pt x="441" y="236"/>
                    <a:pt x="470" y="285"/>
                    <a:pt x="461" y="348"/>
                  </a:cubicBezTo>
                  <a:cubicBezTo>
                    <a:pt x="351" y="399"/>
                    <a:pt x="138" y="437"/>
                    <a:pt x="23" y="363"/>
                  </a:cubicBezTo>
                  <a:cubicBezTo>
                    <a:pt x="0" y="246"/>
                    <a:pt x="53" y="133"/>
                    <a:pt x="56" y="0"/>
                  </a:cubicBezTo>
                  <a:cubicBezTo>
                    <a:pt x="80" y="38"/>
                    <a:pt x="102" y="78"/>
                    <a:pt x="125" y="117"/>
                  </a:cubicBezTo>
                  <a:cubicBezTo>
                    <a:pt x="137" y="111"/>
                    <a:pt x="134" y="90"/>
                    <a:pt x="140" y="78"/>
                  </a:cubicBezTo>
                  <a:cubicBezTo>
                    <a:pt x="154" y="82"/>
                    <a:pt x="143" y="94"/>
                    <a:pt x="146" y="111"/>
                  </a:cubicBezTo>
                  <a:cubicBezTo>
                    <a:pt x="158" y="133"/>
                    <a:pt x="173" y="152"/>
                    <a:pt x="203" y="156"/>
                  </a:cubicBezTo>
                  <a:cubicBezTo>
                    <a:pt x="206" y="161"/>
                    <a:pt x="230" y="161"/>
                    <a:pt x="233" y="156"/>
                  </a:cubicBezTo>
                  <a:cubicBezTo>
                    <a:pt x="263" y="125"/>
                    <a:pt x="329" y="130"/>
                    <a:pt x="374" y="114"/>
                  </a:cubicBezTo>
                  <a:cubicBezTo>
                    <a:pt x="380" y="135"/>
                    <a:pt x="386" y="172"/>
                    <a:pt x="401" y="174"/>
                  </a:cubicBezTo>
                  <a:cubicBezTo>
                    <a:pt x="414" y="174"/>
                    <a:pt x="427" y="174"/>
                    <a:pt x="440" y="17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93"/>
            <p:cNvSpPr/>
            <p:nvPr/>
          </p:nvSpPr>
          <p:spPr bwMode="auto">
            <a:xfrm>
              <a:off x="573088" y="7742238"/>
              <a:ext cx="695325" cy="444500"/>
            </a:xfrm>
            <a:custGeom>
              <a:avLst/>
              <a:gdLst>
                <a:gd name="T0" fmla="*/ 140 w 233"/>
                <a:gd name="T1" fmla="*/ 96 h 149"/>
                <a:gd name="T2" fmla="*/ 128 w 233"/>
                <a:gd name="T3" fmla="*/ 96 h 149"/>
                <a:gd name="T4" fmla="*/ 17 w 233"/>
                <a:gd name="T5" fmla="*/ 60 h 149"/>
                <a:gd name="T6" fmla="*/ 8 w 233"/>
                <a:gd name="T7" fmla="*/ 42 h 149"/>
                <a:gd name="T8" fmla="*/ 86 w 233"/>
                <a:gd name="T9" fmla="*/ 18 h 149"/>
                <a:gd name="T10" fmla="*/ 104 w 233"/>
                <a:gd name="T11" fmla="*/ 0 h 149"/>
                <a:gd name="T12" fmla="*/ 116 w 233"/>
                <a:gd name="T13" fmla="*/ 9 h 149"/>
                <a:gd name="T14" fmla="*/ 104 w 233"/>
                <a:gd name="T15" fmla="*/ 18 h 149"/>
                <a:gd name="T16" fmla="*/ 149 w 233"/>
                <a:gd name="T17" fmla="*/ 27 h 149"/>
                <a:gd name="T18" fmla="*/ 227 w 233"/>
                <a:gd name="T19" fmla="*/ 21 h 149"/>
                <a:gd name="T20" fmla="*/ 233 w 233"/>
                <a:gd name="T21" fmla="*/ 84 h 149"/>
                <a:gd name="T22" fmla="*/ 203 w 233"/>
                <a:gd name="T23" fmla="*/ 93 h 149"/>
                <a:gd name="T24" fmla="*/ 140 w 233"/>
                <a:gd name="T25" fmla="*/ 9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" h="149">
                  <a:moveTo>
                    <a:pt x="140" y="96"/>
                  </a:moveTo>
                  <a:cubicBezTo>
                    <a:pt x="136" y="96"/>
                    <a:pt x="132" y="96"/>
                    <a:pt x="128" y="96"/>
                  </a:cubicBezTo>
                  <a:cubicBezTo>
                    <a:pt x="103" y="149"/>
                    <a:pt x="0" y="123"/>
                    <a:pt x="17" y="60"/>
                  </a:cubicBezTo>
                  <a:cubicBezTo>
                    <a:pt x="19" y="49"/>
                    <a:pt x="6" y="53"/>
                    <a:pt x="8" y="42"/>
                  </a:cubicBezTo>
                  <a:cubicBezTo>
                    <a:pt x="14" y="18"/>
                    <a:pt x="58" y="1"/>
                    <a:pt x="86" y="18"/>
                  </a:cubicBezTo>
                  <a:cubicBezTo>
                    <a:pt x="94" y="14"/>
                    <a:pt x="92" y="0"/>
                    <a:pt x="104" y="0"/>
                  </a:cubicBezTo>
                  <a:cubicBezTo>
                    <a:pt x="105" y="6"/>
                    <a:pt x="112" y="6"/>
                    <a:pt x="116" y="9"/>
                  </a:cubicBezTo>
                  <a:cubicBezTo>
                    <a:pt x="121" y="21"/>
                    <a:pt x="103" y="10"/>
                    <a:pt x="104" y="18"/>
                  </a:cubicBezTo>
                  <a:cubicBezTo>
                    <a:pt x="108" y="34"/>
                    <a:pt x="132" y="26"/>
                    <a:pt x="149" y="27"/>
                  </a:cubicBezTo>
                  <a:cubicBezTo>
                    <a:pt x="177" y="29"/>
                    <a:pt x="206" y="33"/>
                    <a:pt x="227" y="21"/>
                  </a:cubicBezTo>
                  <a:cubicBezTo>
                    <a:pt x="229" y="42"/>
                    <a:pt x="230" y="64"/>
                    <a:pt x="233" y="84"/>
                  </a:cubicBezTo>
                  <a:cubicBezTo>
                    <a:pt x="224" y="88"/>
                    <a:pt x="219" y="96"/>
                    <a:pt x="203" y="93"/>
                  </a:cubicBezTo>
                  <a:cubicBezTo>
                    <a:pt x="183" y="95"/>
                    <a:pt x="155" y="89"/>
                    <a:pt x="140" y="96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94"/>
            <p:cNvSpPr/>
            <p:nvPr/>
          </p:nvSpPr>
          <p:spPr bwMode="auto">
            <a:xfrm>
              <a:off x="1271588" y="7688263"/>
              <a:ext cx="15875" cy="152400"/>
            </a:xfrm>
            <a:custGeom>
              <a:avLst/>
              <a:gdLst>
                <a:gd name="T0" fmla="*/ 5 w 5"/>
                <a:gd name="T1" fmla="*/ 51 h 51"/>
                <a:gd name="T2" fmla="*/ 5 w 5"/>
                <a:gd name="T3" fmla="*/ 0 h 51"/>
                <a:gd name="T4" fmla="*/ 5 w 5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Freeform 95"/>
            <p:cNvSpPr/>
            <p:nvPr/>
          </p:nvSpPr>
          <p:spPr bwMode="auto">
            <a:xfrm>
              <a:off x="111125" y="7875588"/>
              <a:ext cx="31750" cy="107950"/>
            </a:xfrm>
            <a:custGeom>
              <a:avLst/>
              <a:gdLst>
                <a:gd name="T0" fmla="*/ 4 w 11"/>
                <a:gd name="T1" fmla="*/ 36 h 36"/>
                <a:gd name="T2" fmla="*/ 7 w 11"/>
                <a:gd name="T3" fmla="*/ 0 h 36"/>
                <a:gd name="T4" fmla="*/ 4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Freeform 96"/>
            <p:cNvSpPr/>
            <p:nvPr/>
          </p:nvSpPr>
          <p:spPr bwMode="auto">
            <a:xfrm>
              <a:off x="2994025" y="7939088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Freeform 97"/>
            <p:cNvSpPr/>
            <p:nvPr/>
          </p:nvSpPr>
          <p:spPr bwMode="auto">
            <a:xfrm>
              <a:off x="990600" y="8007350"/>
              <a:ext cx="188913" cy="33337"/>
            </a:xfrm>
            <a:custGeom>
              <a:avLst/>
              <a:gdLst>
                <a:gd name="T0" fmla="*/ 0 w 63"/>
                <a:gd name="T1" fmla="*/ 7 h 11"/>
                <a:gd name="T2" fmla="*/ 63 w 63"/>
                <a:gd name="T3" fmla="*/ 4 h 11"/>
                <a:gd name="T4" fmla="*/ 0 w 6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Freeform 98"/>
            <p:cNvSpPr/>
            <p:nvPr/>
          </p:nvSpPr>
          <p:spPr bwMode="auto">
            <a:xfrm>
              <a:off x="26988" y="7948613"/>
              <a:ext cx="14288" cy="196850"/>
            </a:xfrm>
            <a:custGeom>
              <a:avLst/>
              <a:gdLst>
                <a:gd name="T0" fmla="*/ 5 w 5"/>
                <a:gd name="T1" fmla="*/ 0 h 66"/>
                <a:gd name="T2" fmla="*/ 5 w 5"/>
                <a:gd name="T3" fmla="*/ 66 h 66"/>
                <a:gd name="T4" fmla="*/ 5 w 5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6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Freeform 99"/>
            <p:cNvSpPr/>
            <p:nvPr/>
          </p:nvSpPr>
          <p:spPr bwMode="auto">
            <a:xfrm>
              <a:off x="758825" y="8145463"/>
              <a:ext cx="88900" cy="14287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Freeform 100"/>
            <p:cNvSpPr/>
            <p:nvPr/>
          </p:nvSpPr>
          <p:spPr bwMode="auto">
            <a:xfrm>
              <a:off x="111125" y="8162925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Freeform 101"/>
            <p:cNvSpPr/>
            <p:nvPr/>
          </p:nvSpPr>
          <p:spPr bwMode="auto">
            <a:xfrm>
              <a:off x="142875" y="7956550"/>
              <a:ext cx="15875" cy="287337"/>
            </a:xfrm>
            <a:custGeom>
              <a:avLst/>
              <a:gdLst>
                <a:gd name="T0" fmla="*/ 5 w 5"/>
                <a:gd name="T1" fmla="*/ 0 h 96"/>
                <a:gd name="T2" fmla="*/ 5 w 5"/>
                <a:gd name="T3" fmla="*/ 96 h 96"/>
                <a:gd name="T4" fmla="*/ 5 w 5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6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Freeform 102"/>
            <p:cNvSpPr/>
            <p:nvPr/>
          </p:nvSpPr>
          <p:spPr bwMode="auto">
            <a:xfrm>
              <a:off x="1552575" y="8288338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Freeform 103"/>
            <p:cNvSpPr/>
            <p:nvPr/>
          </p:nvSpPr>
          <p:spPr bwMode="auto">
            <a:xfrm>
              <a:off x="1492250" y="8153400"/>
              <a:ext cx="93663" cy="449262"/>
            </a:xfrm>
            <a:custGeom>
              <a:avLst/>
              <a:gdLst>
                <a:gd name="T0" fmla="*/ 27 w 31"/>
                <a:gd name="T1" fmla="*/ 93 h 150"/>
                <a:gd name="T2" fmla="*/ 27 w 31"/>
                <a:gd name="T3" fmla="*/ 126 h 150"/>
                <a:gd name="T4" fmla="*/ 24 w 31"/>
                <a:gd name="T5" fmla="*/ 150 h 150"/>
                <a:gd name="T6" fmla="*/ 0 w 31"/>
                <a:gd name="T7" fmla="*/ 9 h 150"/>
                <a:gd name="T8" fmla="*/ 21 w 31"/>
                <a:gd name="T9" fmla="*/ 0 h 150"/>
                <a:gd name="T10" fmla="*/ 24 w 31"/>
                <a:gd name="T11" fmla="*/ 45 h 150"/>
                <a:gd name="T12" fmla="*/ 27 w 31"/>
                <a:gd name="T13" fmla="*/ 9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50">
                  <a:moveTo>
                    <a:pt x="27" y="93"/>
                  </a:moveTo>
                  <a:cubicBezTo>
                    <a:pt x="27" y="104"/>
                    <a:pt x="27" y="115"/>
                    <a:pt x="27" y="126"/>
                  </a:cubicBezTo>
                  <a:cubicBezTo>
                    <a:pt x="25" y="133"/>
                    <a:pt x="31" y="148"/>
                    <a:pt x="24" y="150"/>
                  </a:cubicBezTo>
                  <a:cubicBezTo>
                    <a:pt x="18" y="101"/>
                    <a:pt x="11" y="53"/>
                    <a:pt x="0" y="9"/>
                  </a:cubicBezTo>
                  <a:cubicBezTo>
                    <a:pt x="8" y="7"/>
                    <a:pt x="17" y="6"/>
                    <a:pt x="21" y="0"/>
                  </a:cubicBezTo>
                  <a:cubicBezTo>
                    <a:pt x="28" y="9"/>
                    <a:pt x="22" y="31"/>
                    <a:pt x="24" y="45"/>
                  </a:cubicBezTo>
                  <a:cubicBezTo>
                    <a:pt x="26" y="60"/>
                    <a:pt x="20" y="83"/>
                    <a:pt x="27" y="93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Freeform 104"/>
            <p:cNvSpPr/>
            <p:nvPr/>
          </p:nvSpPr>
          <p:spPr bwMode="auto">
            <a:xfrm>
              <a:off x="1562100" y="8529638"/>
              <a:ext cx="31750" cy="100012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27 h 33"/>
                <a:gd name="T4" fmla="*/ 4 w 11"/>
                <a:gd name="T5" fmla="*/ 33 h 33"/>
                <a:gd name="T6" fmla="*/ 1 w 11"/>
                <a:gd name="T7" fmla="*/ 24 h 33"/>
                <a:gd name="T8" fmla="*/ 4 w 1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3"/>
                    <a:pt x="5" y="19"/>
                    <a:pt x="7" y="27"/>
                  </a:cubicBezTo>
                  <a:cubicBezTo>
                    <a:pt x="4" y="27"/>
                    <a:pt x="5" y="31"/>
                    <a:pt x="4" y="33"/>
                  </a:cubicBezTo>
                  <a:cubicBezTo>
                    <a:pt x="0" y="33"/>
                    <a:pt x="1" y="28"/>
                    <a:pt x="1" y="24"/>
                  </a:cubicBezTo>
                  <a:cubicBezTo>
                    <a:pt x="8" y="22"/>
                    <a:pt x="2" y="7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105"/>
            <p:cNvSpPr/>
            <p:nvPr/>
          </p:nvSpPr>
          <p:spPr bwMode="auto">
            <a:xfrm>
              <a:off x="1566863" y="8610600"/>
              <a:ext cx="22225" cy="117475"/>
            </a:xfrm>
            <a:custGeom>
              <a:avLst/>
              <a:gdLst>
                <a:gd name="T0" fmla="*/ 5 w 7"/>
                <a:gd name="T1" fmla="*/ 0 h 39"/>
                <a:gd name="T2" fmla="*/ 2 w 7"/>
                <a:gd name="T3" fmla="*/ 6 h 39"/>
                <a:gd name="T4" fmla="*/ 5 w 7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9">
                  <a:moveTo>
                    <a:pt x="5" y="0"/>
                  </a:moveTo>
                  <a:cubicBezTo>
                    <a:pt x="7" y="25"/>
                    <a:pt x="0" y="39"/>
                    <a:pt x="2" y="6"/>
                  </a:cubicBezTo>
                  <a:cubicBezTo>
                    <a:pt x="3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Freeform 106"/>
            <p:cNvSpPr/>
            <p:nvPr/>
          </p:nvSpPr>
          <p:spPr bwMode="auto">
            <a:xfrm>
              <a:off x="1579563" y="8731250"/>
              <a:ext cx="1328738" cy="407987"/>
            </a:xfrm>
            <a:custGeom>
              <a:avLst/>
              <a:gdLst>
                <a:gd name="T0" fmla="*/ 1 w 445"/>
                <a:gd name="T1" fmla="*/ 14 h 137"/>
                <a:gd name="T2" fmla="*/ 4 w 445"/>
                <a:gd name="T3" fmla="*/ 17 h 137"/>
                <a:gd name="T4" fmla="*/ 445 w 445"/>
                <a:gd name="T5" fmla="*/ 41 h 137"/>
                <a:gd name="T6" fmla="*/ 247 w 445"/>
                <a:gd name="T7" fmla="*/ 92 h 137"/>
                <a:gd name="T8" fmla="*/ 247 w 445"/>
                <a:gd name="T9" fmla="*/ 83 h 137"/>
                <a:gd name="T10" fmla="*/ 208 w 445"/>
                <a:gd name="T11" fmla="*/ 101 h 137"/>
                <a:gd name="T12" fmla="*/ 1 w 445"/>
                <a:gd name="T1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5" h="137">
                  <a:moveTo>
                    <a:pt x="1" y="14"/>
                  </a:moveTo>
                  <a:cubicBezTo>
                    <a:pt x="0" y="0"/>
                    <a:pt x="6" y="7"/>
                    <a:pt x="4" y="17"/>
                  </a:cubicBezTo>
                  <a:cubicBezTo>
                    <a:pt x="112" y="81"/>
                    <a:pt x="312" y="80"/>
                    <a:pt x="445" y="41"/>
                  </a:cubicBezTo>
                  <a:cubicBezTo>
                    <a:pt x="416" y="99"/>
                    <a:pt x="317" y="136"/>
                    <a:pt x="247" y="92"/>
                  </a:cubicBezTo>
                  <a:cubicBezTo>
                    <a:pt x="237" y="86"/>
                    <a:pt x="255" y="86"/>
                    <a:pt x="247" y="83"/>
                  </a:cubicBezTo>
                  <a:cubicBezTo>
                    <a:pt x="228" y="76"/>
                    <a:pt x="222" y="95"/>
                    <a:pt x="208" y="101"/>
                  </a:cubicBezTo>
                  <a:cubicBezTo>
                    <a:pt x="126" y="137"/>
                    <a:pt x="19" y="91"/>
                    <a:pt x="1" y="14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Freeform 110"/>
            <p:cNvSpPr/>
            <p:nvPr/>
          </p:nvSpPr>
          <p:spPr bwMode="auto">
            <a:xfrm>
              <a:off x="1511300" y="7302500"/>
              <a:ext cx="187325" cy="254000"/>
            </a:xfrm>
            <a:custGeom>
              <a:avLst/>
              <a:gdLst>
                <a:gd name="T0" fmla="*/ 9 w 63"/>
                <a:gd name="T1" fmla="*/ 21 h 85"/>
                <a:gd name="T2" fmla="*/ 15 w 63"/>
                <a:gd name="T3" fmla="*/ 0 h 85"/>
                <a:gd name="T4" fmla="*/ 36 w 63"/>
                <a:gd name="T5" fmla="*/ 42 h 85"/>
                <a:gd name="T6" fmla="*/ 51 w 63"/>
                <a:gd name="T7" fmla="*/ 27 h 85"/>
                <a:gd name="T8" fmla="*/ 63 w 63"/>
                <a:gd name="T9" fmla="*/ 51 h 85"/>
                <a:gd name="T10" fmla="*/ 18 w 63"/>
                <a:gd name="T11" fmla="*/ 84 h 85"/>
                <a:gd name="T12" fmla="*/ 0 w 63"/>
                <a:gd name="T13" fmla="*/ 75 h 85"/>
                <a:gd name="T14" fmla="*/ 9 w 63"/>
                <a:gd name="T15" fmla="*/ 2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85">
                  <a:moveTo>
                    <a:pt x="9" y="21"/>
                  </a:moveTo>
                  <a:cubicBezTo>
                    <a:pt x="18" y="21"/>
                    <a:pt x="6" y="0"/>
                    <a:pt x="15" y="0"/>
                  </a:cubicBezTo>
                  <a:cubicBezTo>
                    <a:pt x="21" y="15"/>
                    <a:pt x="31" y="26"/>
                    <a:pt x="36" y="42"/>
                  </a:cubicBezTo>
                  <a:cubicBezTo>
                    <a:pt x="46" y="42"/>
                    <a:pt x="47" y="33"/>
                    <a:pt x="51" y="27"/>
                  </a:cubicBezTo>
                  <a:cubicBezTo>
                    <a:pt x="57" y="33"/>
                    <a:pt x="61" y="41"/>
                    <a:pt x="63" y="51"/>
                  </a:cubicBezTo>
                  <a:cubicBezTo>
                    <a:pt x="47" y="61"/>
                    <a:pt x="34" y="74"/>
                    <a:pt x="18" y="84"/>
                  </a:cubicBezTo>
                  <a:cubicBezTo>
                    <a:pt x="8" y="85"/>
                    <a:pt x="13" y="71"/>
                    <a:pt x="0" y="75"/>
                  </a:cubicBezTo>
                  <a:cubicBezTo>
                    <a:pt x="3" y="57"/>
                    <a:pt x="6" y="39"/>
                    <a:pt x="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Freeform 111"/>
            <p:cNvSpPr/>
            <p:nvPr/>
          </p:nvSpPr>
          <p:spPr bwMode="auto">
            <a:xfrm>
              <a:off x="1152525" y="6916738"/>
              <a:ext cx="376238" cy="523875"/>
            </a:xfrm>
            <a:custGeom>
              <a:avLst/>
              <a:gdLst>
                <a:gd name="T0" fmla="*/ 126 w 126"/>
                <a:gd name="T1" fmla="*/ 117 h 175"/>
                <a:gd name="T2" fmla="*/ 96 w 126"/>
                <a:gd name="T3" fmla="*/ 18 h 175"/>
                <a:gd name="T4" fmla="*/ 126 w 126"/>
                <a:gd name="T5" fmla="*/ 1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75">
                  <a:moveTo>
                    <a:pt x="126" y="117"/>
                  </a:moveTo>
                  <a:cubicBezTo>
                    <a:pt x="56" y="175"/>
                    <a:pt x="0" y="0"/>
                    <a:pt x="96" y="18"/>
                  </a:cubicBezTo>
                  <a:cubicBezTo>
                    <a:pt x="101" y="56"/>
                    <a:pt x="116" y="84"/>
                    <a:pt x="126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Freeform 112"/>
            <p:cNvSpPr/>
            <p:nvPr/>
          </p:nvSpPr>
          <p:spPr bwMode="auto">
            <a:xfrm>
              <a:off x="158750" y="7553325"/>
              <a:ext cx="157163" cy="806450"/>
            </a:xfrm>
            <a:custGeom>
              <a:avLst/>
              <a:gdLst>
                <a:gd name="T0" fmla="*/ 0 w 53"/>
                <a:gd name="T1" fmla="*/ 135 h 270"/>
                <a:gd name="T2" fmla="*/ 33 w 53"/>
                <a:gd name="T3" fmla="*/ 0 h 270"/>
                <a:gd name="T4" fmla="*/ 15 w 53"/>
                <a:gd name="T5" fmla="*/ 207 h 270"/>
                <a:gd name="T6" fmla="*/ 9 w 53"/>
                <a:gd name="T7" fmla="*/ 270 h 270"/>
                <a:gd name="T8" fmla="*/ 0 w 53"/>
                <a:gd name="T9" fmla="*/ 231 h 270"/>
                <a:gd name="T10" fmla="*/ 0 w 53"/>
                <a:gd name="T11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70">
                  <a:moveTo>
                    <a:pt x="0" y="135"/>
                  </a:moveTo>
                  <a:cubicBezTo>
                    <a:pt x="3" y="82"/>
                    <a:pt x="23" y="46"/>
                    <a:pt x="33" y="0"/>
                  </a:cubicBezTo>
                  <a:cubicBezTo>
                    <a:pt x="53" y="61"/>
                    <a:pt x="20" y="141"/>
                    <a:pt x="15" y="207"/>
                  </a:cubicBezTo>
                  <a:cubicBezTo>
                    <a:pt x="18" y="233"/>
                    <a:pt x="7" y="245"/>
                    <a:pt x="9" y="270"/>
                  </a:cubicBezTo>
                  <a:cubicBezTo>
                    <a:pt x="0" y="263"/>
                    <a:pt x="3" y="244"/>
                    <a:pt x="0" y="231"/>
                  </a:cubicBezTo>
                  <a:cubicBezTo>
                    <a:pt x="0" y="199"/>
                    <a:pt x="0" y="167"/>
                    <a:pt x="0" y="13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Freeform 113"/>
            <p:cNvSpPr/>
            <p:nvPr/>
          </p:nvSpPr>
          <p:spPr bwMode="auto">
            <a:xfrm>
              <a:off x="436563" y="5919788"/>
              <a:ext cx="303213" cy="33337"/>
            </a:xfrm>
            <a:custGeom>
              <a:avLst/>
              <a:gdLst>
                <a:gd name="T0" fmla="*/ 0 w 102"/>
                <a:gd name="T1" fmla="*/ 7 h 11"/>
                <a:gd name="T2" fmla="*/ 102 w 102"/>
                <a:gd name="T3" fmla="*/ 4 h 11"/>
                <a:gd name="T4" fmla="*/ 0 w 10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1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74" y="11"/>
                    <a:pt x="33" y="5"/>
                    <a:pt x="0" y="7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Freeform 114"/>
            <p:cNvSpPr/>
            <p:nvPr/>
          </p:nvSpPr>
          <p:spPr bwMode="auto">
            <a:xfrm>
              <a:off x="-7938" y="6746875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Freeform 115"/>
            <p:cNvSpPr/>
            <p:nvPr/>
          </p:nvSpPr>
          <p:spPr bwMode="auto">
            <a:xfrm>
              <a:off x="3146425" y="6773863"/>
              <a:ext cx="33338" cy="161925"/>
            </a:xfrm>
            <a:custGeom>
              <a:avLst/>
              <a:gdLst>
                <a:gd name="T0" fmla="*/ 7 w 11"/>
                <a:gd name="T1" fmla="*/ 0 h 54"/>
                <a:gd name="T2" fmla="*/ 4 w 11"/>
                <a:gd name="T3" fmla="*/ 54 h 54"/>
                <a:gd name="T4" fmla="*/ 7 w 11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Freeform 116"/>
            <p:cNvSpPr/>
            <p:nvPr/>
          </p:nvSpPr>
          <p:spPr bwMode="auto">
            <a:xfrm>
              <a:off x="1931988" y="9104313"/>
              <a:ext cx="133350" cy="14287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Freeform 118"/>
            <p:cNvSpPr/>
            <p:nvPr/>
          </p:nvSpPr>
          <p:spPr bwMode="auto">
            <a:xfrm>
              <a:off x="660400" y="8915400"/>
              <a:ext cx="295275" cy="15875"/>
            </a:xfrm>
            <a:custGeom>
              <a:avLst/>
              <a:gdLst>
                <a:gd name="T0" fmla="*/ 0 w 99"/>
                <a:gd name="T1" fmla="*/ 0 h 5"/>
                <a:gd name="T2" fmla="*/ 99 w 99"/>
                <a:gd name="T3" fmla="*/ 0 h 5"/>
                <a:gd name="T4" fmla="*/ 0 w 9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5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73" y="5"/>
                    <a:pt x="26" y="5"/>
                    <a:pt x="0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Freeform 119"/>
            <p:cNvSpPr/>
            <p:nvPr/>
          </p:nvSpPr>
          <p:spPr bwMode="auto">
            <a:xfrm>
              <a:off x="-30163" y="5868988"/>
              <a:ext cx="1603375" cy="2060575"/>
            </a:xfrm>
            <a:custGeom>
              <a:avLst/>
              <a:gdLst>
                <a:gd name="T0" fmla="*/ 258 w 537"/>
                <a:gd name="T1" fmla="*/ 36 h 690"/>
                <a:gd name="T2" fmla="*/ 357 w 537"/>
                <a:gd name="T3" fmla="*/ 3 h 690"/>
                <a:gd name="T4" fmla="*/ 399 w 537"/>
                <a:gd name="T5" fmla="*/ 3 h 690"/>
                <a:gd name="T6" fmla="*/ 420 w 537"/>
                <a:gd name="T7" fmla="*/ 18 h 690"/>
                <a:gd name="T8" fmla="*/ 357 w 537"/>
                <a:gd name="T9" fmla="*/ 42 h 690"/>
                <a:gd name="T10" fmla="*/ 396 w 537"/>
                <a:gd name="T11" fmla="*/ 42 h 690"/>
                <a:gd name="T12" fmla="*/ 525 w 537"/>
                <a:gd name="T13" fmla="*/ 138 h 690"/>
                <a:gd name="T14" fmla="*/ 537 w 537"/>
                <a:gd name="T15" fmla="*/ 141 h 690"/>
                <a:gd name="T16" fmla="*/ 489 w 537"/>
                <a:gd name="T17" fmla="*/ 357 h 690"/>
                <a:gd name="T18" fmla="*/ 489 w 537"/>
                <a:gd name="T19" fmla="*/ 489 h 690"/>
                <a:gd name="T20" fmla="*/ 510 w 537"/>
                <a:gd name="T21" fmla="*/ 504 h 690"/>
                <a:gd name="T22" fmla="*/ 504 w 537"/>
                <a:gd name="T23" fmla="*/ 561 h 690"/>
                <a:gd name="T24" fmla="*/ 486 w 537"/>
                <a:gd name="T25" fmla="*/ 543 h 690"/>
                <a:gd name="T26" fmla="*/ 465 w 537"/>
                <a:gd name="T27" fmla="*/ 594 h 690"/>
                <a:gd name="T28" fmla="*/ 429 w 537"/>
                <a:gd name="T29" fmla="*/ 600 h 690"/>
                <a:gd name="T30" fmla="*/ 426 w 537"/>
                <a:gd name="T31" fmla="*/ 636 h 690"/>
                <a:gd name="T32" fmla="*/ 396 w 537"/>
                <a:gd name="T33" fmla="*/ 645 h 690"/>
                <a:gd name="T34" fmla="*/ 360 w 537"/>
                <a:gd name="T35" fmla="*/ 645 h 690"/>
                <a:gd name="T36" fmla="*/ 297 w 537"/>
                <a:gd name="T37" fmla="*/ 615 h 690"/>
                <a:gd name="T38" fmla="*/ 282 w 537"/>
                <a:gd name="T39" fmla="*/ 633 h 690"/>
                <a:gd name="T40" fmla="*/ 228 w 537"/>
                <a:gd name="T41" fmla="*/ 633 h 690"/>
                <a:gd name="T42" fmla="*/ 216 w 537"/>
                <a:gd name="T43" fmla="*/ 588 h 690"/>
                <a:gd name="T44" fmla="*/ 186 w 537"/>
                <a:gd name="T45" fmla="*/ 690 h 690"/>
                <a:gd name="T46" fmla="*/ 78 w 537"/>
                <a:gd name="T47" fmla="*/ 438 h 690"/>
                <a:gd name="T48" fmla="*/ 48 w 537"/>
                <a:gd name="T49" fmla="*/ 483 h 690"/>
                <a:gd name="T50" fmla="*/ 102 w 537"/>
                <a:gd name="T51" fmla="*/ 102 h 690"/>
                <a:gd name="T52" fmla="*/ 57 w 537"/>
                <a:gd name="T53" fmla="*/ 102 h 690"/>
                <a:gd name="T54" fmla="*/ 210 w 537"/>
                <a:gd name="T55" fmla="*/ 36 h 690"/>
                <a:gd name="T56" fmla="*/ 258 w 537"/>
                <a:gd name="T57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7" h="690">
                  <a:moveTo>
                    <a:pt x="258" y="36"/>
                  </a:moveTo>
                  <a:cubicBezTo>
                    <a:pt x="283" y="17"/>
                    <a:pt x="310" y="0"/>
                    <a:pt x="357" y="3"/>
                  </a:cubicBezTo>
                  <a:cubicBezTo>
                    <a:pt x="371" y="3"/>
                    <a:pt x="385" y="3"/>
                    <a:pt x="399" y="3"/>
                  </a:cubicBezTo>
                  <a:cubicBezTo>
                    <a:pt x="406" y="8"/>
                    <a:pt x="412" y="14"/>
                    <a:pt x="420" y="18"/>
                  </a:cubicBezTo>
                  <a:cubicBezTo>
                    <a:pt x="407" y="34"/>
                    <a:pt x="362" y="18"/>
                    <a:pt x="357" y="42"/>
                  </a:cubicBezTo>
                  <a:cubicBezTo>
                    <a:pt x="372" y="54"/>
                    <a:pt x="381" y="42"/>
                    <a:pt x="396" y="42"/>
                  </a:cubicBezTo>
                  <a:cubicBezTo>
                    <a:pt x="456" y="43"/>
                    <a:pt x="505" y="90"/>
                    <a:pt x="525" y="138"/>
                  </a:cubicBezTo>
                  <a:cubicBezTo>
                    <a:pt x="528" y="147"/>
                    <a:pt x="529" y="141"/>
                    <a:pt x="537" y="141"/>
                  </a:cubicBezTo>
                  <a:cubicBezTo>
                    <a:pt x="499" y="190"/>
                    <a:pt x="479" y="270"/>
                    <a:pt x="489" y="357"/>
                  </a:cubicBezTo>
                  <a:cubicBezTo>
                    <a:pt x="400" y="336"/>
                    <a:pt x="421" y="493"/>
                    <a:pt x="489" y="489"/>
                  </a:cubicBezTo>
                  <a:cubicBezTo>
                    <a:pt x="493" y="497"/>
                    <a:pt x="517" y="485"/>
                    <a:pt x="510" y="504"/>
                  </a:cubicBezTo>
                  <a:cubicBezTo>
                    <a:pt x="511" y="526"/>
                    <a:pt x="509" y="545"/>
                    <a:pt x="504" y="561"/>
                  </a:cubicBezTo>
                  <a:cubicBezTo>
                    <a:pt x="494" y="559"/>
                    <a:pt x="489" y="552"/>
                    <a:pt x="486" y="543"/>
                  </a:cubicBezTo>
                  <a:cubicBezTo>
                    <a:pt x="476" y="557"/>
                    <a:pt x="472" y="577"/>
                    <a:pt x="465" y="594"/>
                  </a:cubicBezTo>
                  <a:cubicBezTo>
                    <a:pt x="454" y="597"/>
                    <a:pt x="438" y="595"/>
                    <a:pt x="429" y="600"/>
                  </a:cubicBezTo>
                  <a:cubicBezTo>
                    <a:pt x="422" y="606"/>
                    <a:pt x="428" y="625"/>
                    <a:pt x="426" y="636"/>
                  </a:cubicBezTo>
                  <a:cubicBezTo>
                    <a:pt x="415" y="638"/>
                    <a:pt x="412" y="648"/>
                    <a:pt x="396" y="645"/>
                  </a:cubicBezTo>
                  <a:cubicBezTo>
                    <a:pt x="384" y="645"/>
                    <a:pt x="372" y="645"/>
                    <a:pt x="360" y="645"/>
                  </a:cubicBezTo>
                  <a:cubicBezTo>
                    <a:pt x="319" y="655"/>
                    <a:pt x="326" y="617"/>
                    <a:pt x="297" y="615"/>
                  </a:cubicBezTo>
                  <a:cubicBezTo>
                    <a:pt x="286" y="615"/>
                    <a:pt x="284" y="624"/>
                    <a:pt x="282" y="633"/>
                  </a:cubicBezTo>
                  <a:cubicBezTo>
                    <a:pt x="269" y="628"/>
                    <a:pt x="240" y="622"/>
                    <a:pt x="228" y="633"/>
                  </a:cubicBezTo>
                  <a:cubicBezTo>
                    <a:pt x="219" y="623"/>
                    <a:pt x="222" y="601"/>
                    <a:pt x="216" y="588"/>
                  </a:cubicBezTo>
                  <a:cubicBezTo>
                    <a:pt x="199" y="615"/>
                    <a:pt x="194" y="654"/>
                    <a:pt x="186" y="690"/>
                  </a:cubicBezTo>
                  <a:cubicBezTo>
                    <a:pt x="145" y="611"/>
                    <a:pt x="82" y="554"/>
                    <a:pt x="78" y="438"/>
                  </a:cubicBezTo>
                  <a:cubicBezTo>
                    <a:pt x="67" y="452"/>
                    <a:pt x="66" y="476"/>
                    <a:pt x="48" y="483"/>
                  </a:cubicBezTo>
                  <a:cubicBezTo>
                    <a:pt x="0" y="365"/>
                    <a:pt x="14" y="163"/>
                    <a:pt x="102" y="102"/>
                  </a:cubicBezTo>
                  <a:cubicBezTo>
                    <a:pt x="91" y="98"/>
                    <a:pt x="75" y="104"/>
                    <a:pt x="57" y="102"/>
                  </a:cubicBezTo>
                  <a:cubicBezTo>
                    <a:pt x="90" y="62"/>
                    <a:pt x="130" y="29"/>
                    <a:pt x="210" y="36"/>
                  </a:cubicBezTo>
                  <a:cubicBezTo>
                    <a:pt x="226" y="34"/>
                    <a:pt x="251" y="39"/>
                    <a:pt x="258" y="36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Freeform 120"/>
            <p:cNvSpPr/>
            <p:nvPr/>
          </p:nvSpPr>
          <p:spPr bwMode="auto">
            <a:xfrm>
              <a:off x="1349375" y="8183563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2843808" y="1179993"/>
            <a:ext cx="16353026" cy="10318467"/>
            <a:chOff x="9385300" y="171450"/>
            <a:chExt cx="9086850" cy="5657850"/>
          </a:xfrm>
          <a:effectLst>
            <a:outerShdw blurRad="203200" dist="76200" dir="21594000" sx="101000" sy="101000" algn="bl" rotWithShape="0">
              <a:prstClr val="black">
                <a:alpha val="92000"/>
              </a:prstClr>
            </a:outerShdw>
          </a:effectLst>
        </p:grpSpPr>
        <p:sp>
          <p:nvSpPr>
            <p:cNvPr id="67" name="Freeform 124"/>
            <p:cNvSpPr/>
            <p:nvPr/>
          </p:nvSpPr>
          <p:spPr bwMode="auto">
            <a:xfrm>
              <a:off x="14512925" y="1136650"/>
              <a:ext cx="15875" cy="115888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63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Freeform 125"/>
            <p:cNvSpPr/>
            <p:nvPr/>
          </p:nvSpPr>
          <p:spPr bwMode="auto">
            <a:xfrm>
              <a:off x="13984288" y="1193800"/>
              <a:ext cx="171450" cy="14288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6F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Freeform 129"/>
            <p:cNvSpPr/>
            <p:nvPr/>
          </p:nvSpPr>
          <p:spPr bwMode="auto">
            <a:xfrm>
              <a:off x="12955588" y="3673475"/>
              <a:ext cx="38100" cy="47625"/>
            </a:xfrm>
            <a:custGeom>
              <a:avLst/>
              <a:gdLst>
                <a:gd name="T0" fmla="*/ 0 w 13"/>
                <a:gd name="T1" fmla="*/ 15 h 16"/>
                <a:gd name="T2" fmla="*/ 0 w 13"/>
                <a:gd name="T3" fmla="*/ 0 h 16"/>
                <a:gd name="T4" fmla="*/ 12 w 13"/>
                <a:gd name="T5" fmla="*/ 3 h 16"/>
                <a:gd name="T6" fmla="*/ 0 w 13"/>
                <a:gd name="T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5" y="0"/>
                    <a:pt x="9" y="1"/>
                    <a:pt x="12" y="3"/>
                  </a:cubicBezTo>
                  <a:cubicBezTo>
                    <a:pt x="13" y="12"/>
                    <a:pt x="9" y="16"/>
                    <a:pt x="0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Freeform 130"/>
            <p:cNvSpPr/>
            <p:nvPr/>
          </p:nvSpPr>
          <p:spPr bwMode="auto">
            <a:xfrm>
              <a:off x="9501188" y="3762375"/>
              <a:ext cx="14288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" name="Freeform 131"/>
            <p:cNvSpPr/>
            <p:nvPr/>
          </p:nvSpPr>
          <p:spPr bwMode="auto">
            <a:xfrm>
              <a:off x="12641263" y="3968750"/>
              <a:ext cx="71438" cy="65088"/>
            </a:xfrm>
            <a:custGeom>
              <a:avLst/>
              <a:gdLst>
                <a:gd name="T0" fmla="*/ 0 w 24"/>
                <a:gd name="T1" fmla="*/ 6 h 22"/>
                <a:gd name="T2" fmla="*/ 24 w 24"/>
                <a:gd name="T3" fmla="*/ 6 h 22"/>
                <a:gd name="T4" fmla="*/ 0 w 24"/>
                <a:gd name="T5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2">
                  <a:moveTo>
                    <a:pt x="0" y="6"/>
                  </a:moveTo>
                  <a:cubicBezTo>
                    <a:pt x="3" y="0"/>
                    <a:pt x="21" y="3"/>
                    <a:pt x="24" y="6"/>
                  </a:cubicBezTo>
                  <a:cubicBezTo>
                    <a:pt x="17" y="22"/>
                    <a:pt x="9" y="15"/>
                    <a:pt x="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" name="Freeform 132"/>
            <p:cNvSpPr/>
            <p:nvPr/>
          </p:nvSpPr>
          <p:spPr bwMode="auto">
            <a:xfrm>
              <a:off x="9480550" y="4210050"/>
              <a:ext cx="9525" cy="493713"/>
            </a:xfrm>
            <a:custGeom>
              <a:avLst/>
              <a:gdLst>
                <a:gd name="T0" fmla="*/ 0 w 3"/>
                <a:gd name="T1" fmla="*/ 0 h 165"/>
                <a:gd name="T2" fmla="*/ 3 w 3"/>
                <a:gd name="T3" fmla="*/ 0 h 165"/>
                <a:gd name="T4" fmla="*/ 3 w 3"/>
                <a:gd name="T5" fmla="*/ 165 h 165"/>
                <a:gd name="T6" fmla="*/ 0 w 3"/>
                <a:gd name="T7" fmla="*/ 165 h 165"/>
                <a:gd name="T8" fmla="*/ 0 w 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5"/>
                    <a:pt x="3" y="110"/>
                    <a:pt x="3" y="165"/>
                  </a:cubicBezTo>
                  <a:cubicBezTo>
                    <a:pt x="2" y="165"/>
                    <a:pt x="1" y="165"/>
                    <a:pt x="0" y="165"/>
                  </a:cubicBezTo>
                  <a:cubicBezTo>
                    <a:pt x="0" y="110"/>
                    <a:pt x="0" y="55"/>
                    <a:pt x="0" y="0"/>
                  </a:cubicBezTo>
                  <a:close/>
                </a:path>
              </a:pathLst>
            </a:custGeom>
            <a:solidFill>
              <a:srgbClr val="999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Freeform 133"/>
            <p:cNvSpPr/>
            <p:nvPr/>
          </p:nvSpPr>
          <p:spPr bwMode="auto">
            <a:xfrm>
              <a:off x="18184813" y="4273550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Freeform 136"/>
            <p:cNvSpPr/>
            <p:nvPr/>
          </p:nvSpPr>
          <p:spPr bwMode="auto">
            <a:xfrm>
              <a:off x="10609263" y="5273675"/>
              <a:ext cx="7602538" cy="23813"/>
            </a:xfrm>
            <a:custGeom>
              <a:avLst/>
              <a:gdLst>
                <a:gd name="T0" fmla="*/ 0 w 2547"/>
                <a:gd name="T1" fmla="*/ 4 h 8"/>
                <a:gd name="T2" fmla="*/ 3 w 2547"/>
                <a:gd name="T3" fmla="*/ 1 h 8"/>
                <a:gd name="T4" fmla="*/ 2547 w 2547"/>
                <a:gd name="T5" fmla="*/ 1 h 8"/>
                <a:gd name="T6" fmla="*/ 0 w 2547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7" h="8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851" y="1"/>
                    <a:pt x="1699" y="1"/>
                    <a:pt x="2547" y="1"/>
                  </a:cubicBezTo>
                  <a:cubicBezTo>
                    <a:pt x="1704" y="8"/>
                    <a:pt x="848" y="2"/>
                    <a:pt x="0" y="4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Freeform 138"/>
            <p:cNvSpPr/>
            <p:nvPr/>
          </p:nvSpPr>
          <p:spPr bwMode="auto">
            <a:xfrm>
              <a:off x="9490075" y="5330825"/>
              <a:ext cx="20638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99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Freeform 144"/>
            <p:cNvSpPr/>
            <p:nvPr/>
          </p:nvSpPr>
          <p:spPr bwMode="auto">
            <a:xfrm>
              <a:off x="9507538" y="171450"/>
              <a:ext cx="8785225" cy="5105400"/>
            </a:xfrm>
            <a:custGeom>
              <a:avLst/>
              <a:gdLst>
                <a:gd name="T0" fmla="*/ 2244 w 2943"/>
                <a:gd name="T1" fmla="*/ 644 h 1709"/>
                <a:gd name="T2" fmla="*/ 2169 w 2943"/>
                <a:gd name="T3" fmla="*/ 722 h 1709"/>
                <a:gd name="T4" fmla="*/ 2394 w 2943"/>
                <a:gd name="T5" fmla="*/ 695 h 1709"/>
                <a:gd name="T6" fmla="*/ 2607 w 2943"/>
                <a:gd name="T7" fmla="*/ 677 h 1709"/>
                <a:gd name="T8" fmla="*/ 2829 w 2943"/>
                <a:gd name="T9" fmla="*/ 659 h 1709"/>
                <a:gd name="T10" fmla="*/ 2928 w 2943"/>
                <a:gd name="T11" fmla="*/ 1709 h 1709"/>
                <a:gd name="T12" fmla="*/ 2931 w 2943"/>
                <a:gd name="T13" fmla="*/ 1322 h 1709"/>
                <a:gd name="T14" fmla="*/ 2928 w 2943"/>
                <a:gd name="T15" fmla="*/ 905 h 1709"/>
                <a:gd name="T16" fmla="*/ 2931 w 2943"/>
                <a:gd name="T17" fmla="*/ 710 h 1709"/>
                <a:gd name="T18" fmla="*/ 2889 w 2943"/>
                <a:gd name="T19" fmla="*/ 707 h 1709"/>
                <a:gd name="T20" fmla="*/ 2781 w 2943"/>
                <a:gd name="T21" fmla="*/ 689 h 1709"/>
                <a:gd name="T22" fmla="*/ 2553 w 2943"/>
                <a:gd name="T23" fmla="*/ 704 h 1709"/>
                <a:gd name="T24" fmla="*/ 2352 w 2943"/>
                <a:gd name="T25" fmla="*/ 722 h 1709"/>
                <a:gd name="T26" fmla="*/ 2136 w 2943"/>
                <a:gd name="T27" fmla="*/ 743 h 1709"/>
                <a:gd name="T28" fmla="*/ 2010 w 2943"/>
                <a:gd name="T29" fmla="*/ 752 h 1709"/>
                <a:gd name="T30" fmla="*/ 2040 w 2943"/>
                <a:gd name="T31" fmla="*/ 692 h 1709"/>
                <a:gd name="T32" fmla="*/ 2337 w 2943"/>
                <a:gd name="T33" fmla="*/ 494 h 1709"/>
                <a:gd name="T34" fmla="*/ 2388 w 2943"/>
                <a:gd name="T35" fmla="*/ 377 h 1709"/>
                <a:gd name="T36" fmla="*/ 2052 w 2943"/>
                <a:gd name="T37" fmla="*/ 68 h 1709"/>
                <a:gd name="T38" fmla="*/ 1824 w 2943"/>
                <a:gd name="T39" fmla="*/ 158 h 1709"/>
                <a:gd name="T40" fmla="*/ 1653 w 2943"/>
                <a:gd name="T41" fmla="*/ 140 h 1709"/>
                <a:gd name="T42" fmla="*/ 1545 w 2943"/>
                <a:gd name="T43" fmla="*/ 53 h 1709"/>
                <a:gd name="T44" fmla="*/ 1335 w 2943"/>
                <a:gd name="T45" fmla="*/ 65 h 1709"/>
                <a:gd name="T46" fmla="*/ 1278 w 2943"/>
                <a:gd name="T47" fmla="*/ 149 h 1709"/>
                <a:gd name="T48" fmla="*/ 1164 w 2943"/>
                <a:gd name="T49" fmla="*/ 374 h 1709"/>
                <a:gd name="T50" fmla="*/ 1299 w 2943"/>
                <a:gd name="T51" fmla="*/ 566 h 1709"/>
                <a:gd name="T52" fmla="*/ 1608 w 2943"/>
                <a:gd name="T53" fmla="*/ 719 h 1709"/>
                <a:gd name="T54" fmla="*/ 1476 w 2943"/>
                <a:gd name="T55" fmla="*/ 824 h 1709"/>
                <a:gd name="T56" fmla="*/ 1287 w 2943"/>
                <a:gd name="T57" fmla="*/ 851 h 1709"/>
                <a:gd name="T58" fmla="*/ 1074 w 2943"/>
                <a:gd name="T59" fmla="*/ 893 h 1709"/>
                <a:gd name="T60" fmla="*/ 837 w 2943"/>
                <a:gd name="T61" fmla="*/ 953 h 1709"/>
                <a:gd name="T62" fmla="*/ 612 w 2943"/>
                <a:gd name="T63" fmla="*/ 1010 h 1709"/>
                <a:gd name="T64" fmla="*/ 450 w 2943"/>
                <a:gd name="T65" fmla="*/ 1046 h 1709"/>
                <a:gd name="T66" fmla="*/ 297 w 2943"/>
                <a:gd name="T67" fmla="*/ 1073 h 1709"/>
                <a:gd name="T68" fmla="*/ 132 w 2943"/>
                <a:gd name="T69" fmla="*/ 1112 h 1709"/>
                <a:gd name="T70" fmla="*/ 162 w 2943"/>
                <a:gd name="T71" fmla="*/ 1088 h 1709"/>
                <a:gd name="T72" fmla="*/ 330 w 2943"/>
                <a:gd name="T73" fmla="*/ 1052 h 1709"/>
                <a:gd name="T74" fmla="*/ 495 w 2943"/>
                <a:gd name="T75" fmla="*/ 1019 h 1709"/>
                <a:gd name="T76" fmla="*/ 672 w 2943"/>
                <a:gd name="T77" fmla="*/ 983 h 1709"/>
                <a:gd name="T78" fmla="*/ 870 w 2943"/>
                <a:gd name="T79" fmla="*/ 926 h 1709"/>
                <a:gd name="T80" fmla="*/ 1107 w 2943"/>
                <a:gd name="T81" fmla="*/ 869 h 1709"/>
                <a:gd name="T82" fmla="*/ 1341 w 2943"/>
                <a:gd name="T83" fmla="*/ 827 h 1709"/>
                <a:gd name="T84" fmla="*/ 1521 w 2943"/>
                <a:gd name="T85" fmla="*/ 797 h 1709"/>
                <a:gd name="T86" fmla="*/ 1404 w 2943"/>
                <a:gd name="T87" fmla="*/ 722 h 1709"/>
                <a:gd name="T88" fmla="*/ 1323 w 2943"/>
                <a:gd name="T89" fmla="*/ 665 h 1709"/>
                <a:gd name="T90" fmla="*/ 1134 w 2943"/>
                <a:gd name="T91" fmla="*/ 323 h 1709"/>
                <a:gd name="T92" fmla="*/ 1158 w 2943"/>
                <a:gd name="T93" fmla="*/ 182 h 1709"/>
                <a:gd name="T94" fmla="*/ 1308 w 2943"/>
                <a:gd name="T95" fmla="*/ 23 h 1709"/>
                <a:gd name="T96" fmla="*/ 1518 w 2943"/>
                <a:gd name="T97" fmla="*/ 29 h 1709"/>
                <a:gd name="T98" fmla="*/ 1665 w 2943"/>
                <a:gd name="T99" fmla="*/ 83 h 1709"/>
                <a:gd name="T100" fmla="*/ 1797 w 2943"/>
                <a:gd name="T101" fmla="*/ 134 h 1709"/>
                <a:gd name="T102" fmla="*/ 1911 w 2943"/>
                <a:gd name="T103" fmla="*/ 77 h 1709"/>
                <a:gd name="T104" fmla="*/ 2079 w 2943"/>
                <a:gd name="T105" fmla="*/ 35 h 1709"/>
                <a:gd name="T106" fmla="*/ 2364 w 2943"/>
                <a:gd name="T107" fmla="*/ 170 h 1709"/>
                <a:gd name="T108" fmla="*/ 2391 w 2943"/>
                <a:gd name="T109" fmla="*/ 404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43" h="1709">
                  <a:moveTo>
                    <a:pt x="2355" y="521"/>
                  </a:moveTo>
                  <a:cubicBezTo>
                    <a:pt x="2346" y="553"/>
                    <a:pt x="2329" y="593"/>
                    <a:pt x="2289" y="584"/>
                  </a:cubicBezTo>
                  <a:cubicBezTo>
                    <a:pt x="2291" y="602"/>
                    <a:pt x="2285" y="612"/>
                    <a:pt x="2277" y="620"/>
                  </a:cubicBezTo>
                  <a:cubicBezTo>
                    <a:pt x="2258" y="625"/>
                    <a:pt x="2250" y="631"/>
                    <a:pt x="2244" y="644"/>
                  </a:cubicBezTo>
                  <a:cubicBezTo>
                    <a:pt x="2225" y="652"/>
                    <a:pt x="2206" y="642"/>
                    <a:pt x="2184" y="644"/>
                  </a:cubicBezTo>
                  <a:cubicBezTo>
                    <a:pt x="2175" y="681"/>
                    <a:pt x="2136" y="688"/>
                    <a:pt x="2115" y="713"/>
                  </a:cubicBezTo>
                  <a:cubicBezTo>
                    <a:pt x="2143" y="716"/>
                    <a:pt x="2161" y="709"/>
                    <a:pt x="2181" y="704"/>
                  </a:cubicBezTo>
                  <a:cubicBezTo>
                    <a:pt x="2182" y="715"/>
                    <a:pt x="2171" y="714"/>
                    <a:pt x="2169" y="722"/>
                  </a:cubicBezTo>
                  <a:cubicBezTo>
                    <a:pt x="2204" y="709"/>
                    <a:pt x="2238" y="695"/>
                    <a:pt x="2274" y="683"/>
                  </a:cubicBezTo>
                  <a:cubicBezTo>
                    <a:pt x="2275" y="693"/>
                    <a:pt x="2256" y="711"/>
                    <a:pt x="2268" y="713"/>
                  </a:cubicBezTo>
                  <a:cubicBezTo>
                    <a:pt x="2321" y="707"/>
                    <a:pt x="2360" y="671"/>
                    <a:pt x="2400" y="662"/>
                  </a:cubicBezTo>
                  <a:cubicBezTo>
                    <a:pt x="2399" y="672"/>
                    <a:pt x="2388" y="688"/>
                    <a:pt x="2394" y="695"/>
                  </a:cubicBezTo>
                  <a:cubicBezTo>
                    <a:pt x="2424" y="678"/>
                    <a:pt x="2456" y="663"/>
                    <a:pt x="2499" y="659"/>
                  </a:cubicBezTo>
                  <a:cubicBezTo>
                    <a:pt x="2500" y="670"/>
                    <a:pt x="2476" y="682"/>
                    <a:pt x="2490" y="686"/>
                  </a:cubicBezTo>
                  <a:cubicBezTo>
                    <a:pt x="2534" y="678"/>
                    <a:pt x="2577" y="669"/>
                    <a:pt x="2613" y="653"/>
                  </a:cubicBezTo>
                  <a:cubicBezTo>
                    <a:pt x="2616" y="663"/>
                    <a:pt x="2593" y="674"/>
                    <a:pt x="2607" y="677"/>
                  </a:cubicBezTo>
                  <a:cubicBezTo>
                    <a:pt x="2645" y="667"/>
                    <a:pt x="2680" y="654"/>
                    <a:pt x="2721" y="647"/>
                  </a:cubicBezTo>
                  <a:cubicBezTo>
                    <a:pt x="2721" y="657"/>
                    <a:pt x="2714" y="660"/>
                    <a:pt x="2715" y="671"/>
                  </a:cubicBezTo>
                  <a:cubicBezTo>
                    <a:pt x="2756" y="654"/>
                    <a:pt x="2792" y="632"/>
                    <a:pt x="2838" y="620"/>
                  </a:cubicBezTo>
                  <a:cubicBezTo>
                    <a:pt x="2836" y="634"/>
                    <a:pt x="2831" y="645"/>
                    <a:pt x="2829" y="659"/>
                  </a:cubicBezTo>
                  <a:cubicBezTo>
                    <a:pt x="2870" y="661"/>
                    <a:pt x="2887" y="639"/>
                    <a:pt x="2928" y="641"/>
                  </a:cubicBezTo>
                  <a:cubicBezTo>
                    <a:pt x="2933" y="641"/>
                    <a:pt x="2938" y="641"/>
                    <a:pt x="2943" y="641"/>
                  </a:cubicBezTo>
                  <a:cubicBezTo>
                    <a:pt x="2943" y="997"/>
                    <a:pt x="2943" y="1353"/>
                    <a:pt x="2943" y="1709"/>
                  </a:cubicBezTo>
                  <a:cubicBezTo>
                    <a:pt x="2938" y="1709"/>
                    <a:pt x="2933" y="1709"/>
                    <a:pt x="2928" y="1709"/>
                  </a:cubicBezTo>
                  <a:cubicBezTo>
                    <a:pt x="2928" y="1693"/>
                    <a:pt x="2928" y="1677"/>
                    <a:pt x="2928" y="1661"/>
                  </a:cubicBezTo>
                  <a:cubicBezTo>
                    <a:pt x="2935" y="1634"/>
                    <a:pt x="2929" y="1594"/>
                    <a:pt x="2931" y="1562"/>
                  </a:cubicBezTo>
                  <a:cubicBezTo>
                    <a:pt x="2931" y="1529"/>
                    <a:pt x="2931" y="1496"/>
                    <a:pt x="2931" y="1463"/>
                  </a:cubicBezTo>
                  <a:cubicBezTo>
                    <a:pt x="2931" y="1416"/>
                    <a:pt x="2931" y="1369"/>
                    <a:pt x="2931" y="1322"/>
                  </a:cubicBezTo>
                  <a:cubicBezTo>
                    <a:pt x="2931" y="1261"/>
                    <a:pt x="2931" y="1200"/>
                    <a:pt x="2931" y="1139"/>
                  </a:cubicBezTo>
                  <a:cubicBezTo>
                    <a:pt x="2931" y="1099"/>
                    <a:pt x="2931" y="1059"/>
                    <a:pt x="2931" y="1019"/>
                  </a:cubicBezTo>
                  <a:cubicBezTo>
                    <a:pt x="2931" y="999"/>
                    <a:pt x="2931" y="979"/>
                    <a:pt x="2931" y="959"/>
                  </a:cubicBezTo>
                  <a:cubicBezTo>
                    <a:pt x="2929" y="942"/>
                    <a:pt x="2935" y="917"/>
                    <a:pt x="2928" y="905"/>
                  </a:cubicBezTo>
                  <a:cubicBezTo>
                    <a:pt x="2928" y="890"/>
                    <a:pt x="2928" y="875"/>
                    <a:pt x="2928" y="860"/>
                  </a:cubicBezTo>
                  <a:cubicBezTo>
                    <a:pt x="2928" y="846"/>
                    <a:pt x="2928" y="832"/>
                    <a:pt x="2928" y="818"/>
                  </a:cubicBezTo>
                  <a:cubicBezTo>
                    <a:pt x="2926" y="809"/>
                    <a:pt x="2932" y="792"/>
                    <a:pt x="2925" y="788"/>
                  </a:cubicBezTo>
                  <a:cubicBezTo>
                    <a:pt x="2930" y="760"/>
                    <a:pt x="2911" y="725"/>
                    <a:pt x="2931" y="710"/>
                  </a:cubicBezTo>
                  <a:cubicBezTo>
                    <a:pt x="2917" y="710"/>
                    <a:pt x="2922" y="691"/>
                    <a:pt x="2913" y="686"/>
                  </a:cubicBezTo>
                  <a:cubicBezTo>
                    <a:pt x="2910" y="685"/>
                    <a:pt x="2910" y="687"/>
                    <a:pt x="2910" y="689"/>
                  </a:cubicBezTo>
                  <a:cubicBezTo>
                    <a:pt x="2903" y="688"/>
                    <a:pt x="2909" y="700"/>
                    <a:pt x="2907" y="704"/>
                  </a:cubicBezTo>
                  <a:cubicBezTo>
                    <a:pt x="2902" y="706"/>
                    <a:pt x="2889" y="700"/>
                    <a:pt x="2889" y="707"/>
                  </a:cubicBezTo>
                  <a:cubicBezTo>
                    <a:pt x="2885" y="707"/>
                    <a:pt x="2881" y="707"/>
                    <a:pt x="2877" y="707"/>
                  </a:cubicBezTo>
                  <a:cubicBezTo>
                    <a:pt x="2867" y="704"/>
                    <a:pt x="2871" y="687"/>
                    <a:pt x="2859" y="686"/>
                  </a:cubicBezTo>
                  <a:cubicBezTo>
                    <a:pt x="2832" y="694"/>
                    <a:pt x="2806" y="703"/>
                    <a:pt x="2778" y="710"/>
                  </a:cubicBezTo>
                  <a:cubicBezTo>
                    <a:pt x="2779" y="703"/>
                    <a:pt x="2783" y="699"/>
                    <a:pt x="2781" y="689"/>
                  </a:cubicBezTo>
                  <a:cubicBezTo>
                    <a:pt x="2744" y="693"/>
                    <a:pt x="2715" y="705"/>
                    <a:pt x="2679" y="710"/>
                  </a:cubicBezTo>
                  <a:cubicBezTo>
                    <a:pt x="2670" y="713"/>
                    <a:pt x="2674" y="703"/>
                    <a:pt x="2673" y="698"/>
                  </a:cubicBezTo>
                  <a:cubicBezTo>
                    <a:pt x="2625" y="697"/>
                    <a:pt x="2595" y="714"/>
                    <a:pt x="2556" y="722"/>
                  </a:cubicBezTo>
                  <a:cubicBezTo>
                    <a:pt x="2556" y="715"/>
                    <a:pt x="2556" y="708"/>
                    <a:pt x="2553" y="704"/>
                  </a:cubicBezTo>
                  <a:cubicBezTo>
                    <a:pt x="2509" y="702"/>
                    <a:pt x="2486" y="721"/>
                    <a:pt x="2451" y="728"/>
                  </a:cubicBezTo>
                  <a:cubicBezTo>
                    <a:pt x="2447" y="722"/>
                    <a:pt x="2447" y="712"/>
                    <a:pt x="2439" y="710"/>
                  </a:cubicBezTo>
                  <a:cubicBezTo>
                    <a:pt x="2406" y="717"/>
                    <a:pt x="2381" y="732"/>
                    <a:pt x="2349" y="740"/>
                  </a:cubicBezTo>
                  <a:cubicBezTo>
                    <a:pt x="2347" y="731"/>
                    <a:pt x="2354" y="731"/>
                    <a:pt x="2352" y="722"/>
                  </a:cubicBezTo>
                  <a:cubicBezTo>
                    <a:pt x="2303" y="710"/>
                    <a:pt x="2274" y="744"/>
                    <a:pt x="2232" y="749"/>
                  </a:cubicBezTo>
                  <a:cubicBezTo>
                    <a:pt x="2230" y="739"/>
                    <a:pt x="2238" y="740"/>
                    <a:pt x="2232" y="734"/>
                  </a:cubicBezTo>
                  <a:cubicBezTo>
                    <a:pt x="2194" y="723"/>
                    <a:pt x="2162" y="756"/>
                    <a:pt x="2139" y="752"/>
                  </a:cubicBezTo>
                  <a:cubicBezTo>
                    <a:pt x="2129" y="750"/>
                    <a:pt x="2137" y="750"/>
                    <a:pt x="2136" y="743"/>
                  </a:cubicBezTo>
                  <a:cubicBezTo>
                    <a:pt x="2140" y="742"/>
                    <a:pt x="2136" y="740"/>
                    <a:pt x="2136" y="737"/>
                  </a:cubicBezTo>
                  <a:cubicBezTo>
                    <a:pt x="2126" y="739"/>
                    <a:pt x="2108" y="733"/>
                    <a:pt x="2103" y="740"/>
                  </a:cubicBezTo>
                  <a:cubicBezTo>
                    <a:pt x="2067" y="744"/>
                    <a:pt x="2043" y="760"/>
                    <a:pt x="2010" y="767"/>
                  </a:cubicBezTo>
                  <a:cubicBezTo>
                    <a:pt x="2010" y="760"/>
                    <a:pt x="2016" y="758"/>
                    <a:pt x="2010" y="752"/>
                  </a:cubicBezTo>
                  <a:cubicBezTo>
                    <a:pt x="1997" y="750"/>
                    <a:pt x="1990" y="754"/>
                    <a:pt x="1980" y="755"/>
                  </a:cubicBezTo>
                  <a:cubicBezTo>
                    <a:pt x="1974" y="737"/>
                    <a:pt x="1966" y="721"/>
                    <a:pt x="1956" y="707"/>
                  </a:cubicBezTo>
                  <a:cubicBezTo>
                    <a:pt x="1969" y="702"/>
                    <a:pt x="1990" y="705"/>
                    <a:pt x="1995" y="692"/>
                  </a:cubicBezTo>
                  <a:cubicBezTo>
                    <a:pt x="2014" y="687"/>
                    <a:pt x="2033" y="713"/>
                    <a:pt x="2040" y="692"/>
                  </a:cubicBezTo>
                  <a:cubicBezTo>
                    <a:pt x="2083" y="727"/>
                    <a:pt x="2122" y="683"/>
                    <a:pt x="2130" y="647"/>
                  </a:cubicBezTo>
                  <a:cubicBezTo>
                    <a:pt x="2155" y="645"/>
                    <a:pt x="2171" y="634"/>
                    <a:pt x="2184" y="620"/>
                  </a:cubicBezTo>
                  <a:cubicBezTo>
                    <a:pt x="2217" y="623"/>
                    <a:pt x="2251" y="612"/>
                    <a:pt x="2238" y="578"/>
                  </a:cubicBezTo>
                  <a:cubicBezTo>
                    <a:pt x="2276" y="556"/>
                    <a:pt x="2325" y="542"/>
                    <a:pt x="2337" y="494"/>
                  </a:cubicBezTo>
                  <a:cubicBezTo>
                    <a:pt x="2339" y="485"/>
                    <a:pt x="2336" y="476"/>
                    <a:pt x="2337" y="467"/>
                  </a:cubicBezTo>
                  <a:cubicBezTo>
                    <a:pt x="2341" y="440"/>
                    <a:pt x="2360" y="426"/>
                    <a:pt x="2373" y="404"/>
                  </a:cubicBezTo>
                  <a:cubicBezTo>
                    <a:pt x="2375" y="394"/>
                    <a:pt x="2371" y="390"/>
                    <a:pt x="2370" y="383"/>
                  </a:cubicBezTo>
                  <a:cubicBezTo>
                    <a:pt x="2380" y="385"/>
                    <a:pt x="2383" y="380"/>
                    <a:pt x="2388" y="377"/>
                  </a:cubicBezTo>
                  <a:cubicBezTo>
                    <a:pt x="2405" y="293"/>
                    <a:pt x="2359" y="223"/>
                    <a:pt x="2322" y="173"/>
                  </a:cubicBezTo>
                  <a:cubicBezTo>
                    <a:pt x="2341" y="117"/>
                    <a:pt x="2276" y="92"/>
                    <a:pt x="2241" y="125"/>
                  </a:cubicBezTo>
                  <a:cubicBezTo>
                    <a:pt x="2209" y="101"/>
                    <a:pt x="2141" y="0"/>
                    <a:pt x="2094" y="65"/>
                  </a:cubicBezTo>
                  <a:cubicBezTo>
                    <a:pt x="2085" y="71"/>
                    <a:pt x="2066" y="67"/>
                    <a:pt x="2052" y="68"/>
                  </a:cubicBezTo>
                  <a:cubicBezTo>
                    <a:pt x="2035" y="49"/>
                    <a:pt x="1991" y="57"/>
                    <a:pt x="1959" y="53"/>
                  </a:cubicBezTo>
                  <a:cubicBezTo>
                    <a:pt x="1939" y="60"/>
                    <a:pt x="1944" y="92"/>
                    <a:pt x="1929" y="104"/>
                  </a:cubicBezTo>
                  <a:cubicBezTo>
                    <a:pt x="1924" y="104"/>
                    <a:pt x="1923" y="108"/>
                    <a:pt x="1917" y="107"/>
                  </a:cubicBezTo>
                  <a:cubicBezTo>
                    <a:pt x="1865" y="103"/>
                    <a:pt x="1822" y="108"/>
                    <a:pt x="1824" y="158"/>
                  </a:cubicBezTo>
                  <a:cubicBezTo>
                    <a:pt x="1813" y="170"/>
                    <a:pt x="1801" y="181"/>
                    <a:pt x="1788" y="191"/>
                  </a:cubicBezTo>
                  <a:cubicBezTo>
                    <a:pt x="1765" y="176"/>
                    <a:pt x="1735" y="168"/>
                    <a:pt x="1710" y="155"/>
                  </a:cubicBezTo>
                  <a:cubicBezTo>
                    <a:pt x="1708" y="146"/>
                    <a:pt x="1713" y="144"/>
                    <a:pt x="1713" y="137"/>
                  </a:cubicBezTo>
                  <a:cubicBezTo>
                    <a:pt x="1699" y="117"/>
                    <a:pt x="1666" y="127"/>
                    <a:pt x="1653" y="140"/>
                  </a:cubicBezTo>
                  <a:cubicBezTo>
                    <a:pt x="1640" y="117"/>
                    <a:pt x="1629" y="92"/>
                    <a:pt x="1593" y="92"/>
                  </a:cubicBezTo>
                  <a:cubicBezTo>
                    <a:pt x="1595" y="81"/>
                    <a:pt x="1591" y="76"/>
                    <a:pt x="1587" y="71"/>
                  </a:cubicBezTo>
                  <a:cubicBezTo>
                    <a:pt x="1581" y="73"/>
                    <a:pt x="1567" y="67"/>
                    <a:pt x="1566" y="74"/>
                  </a:cubicBezTo>
                  <a:cubicBezTo>
                    <a:pt x="1558" y="68"/>
                    <a:pt x="1558" y="54"/>
                    <a:pt x="1545" y="53"/>
                  </a:cubicBezTo>
                  <a:cubicBezTo>
                    <a:pt x="1533" y="53"/>
                    <a:pt x="1528" y="60"/>
                    <a:pt x="1521" y="65"/>
                  </a:cubicBezTo>
                  <a:cubicBezTo>
                    <a:pt x="1495" y="32"/>
                    <a:pt x="1461" y="57"/>
                    <a:pt x="1452" y="89"/>
                  </a:cubicBezTo>
                  <a:cubicBezTo>
                    <a:pt x="1436" y="65"/>
                    <a:pt x="1396" y="53"/>
                    <a:pt x="1371" y="77"/>
                  </a:cubicBezTo>
                  <a:cubicBezTo>
                    <a:pt x="1370" y="62"/>
                    <a:pt x="1349" y="58"/>
                    <a:pt x="1335" y="65"/>
                  </a:cubicBezTo>
                  <a:cubicBezTo>
                    <a:pt x="1334" y="65"/>
                    <a:pt x="1333" y="65"/>
                    <a:pt x="1332" y="65"/>
                  </a:cubicBezTo>
                  <a:cubicBezTo>
                    <a:pt x="1334" y="75"/>
                    <a:pt x="1328" y="93"/>
                    <a:pt x="1335" y="98"/>
                  </a:cubicBezTo>
                  <a:cubicBezTo>
                    <a:pt x="1335" y="100"/>
                    <a:pt x="1335" y="102"/>
                    <a:pt x="1335" y="104"/>
                  </a:cubicBezTo>
                  <a:cubicBezTo>
                    <a:pt x="1299" y="83"/>
                    <a:pt x="1283" y="120"/>
                    <a:pt x="1278" y="149"/>
                  </a:cubicBezTo>
                  <a:cubicBezTo>
                    <a:pt x="1223" y="147"/>
                    <a:pt x="1210" y="187"/>
                    <a:pt x="1200" y="230"/>
                  </a:cubicBezTo>
                  <a:cubicBezTo>
                    <a:pt x="1200" y="238"/>
                    <a:pt x="1201" y="245"/>
                    <a:pt x="1209" y="245"/>
                  </a:cubicBezTo>
                  <a:cubicBezTo>
                    <a:pt x="1189" y="259"/>
                    <a:pt x="1200" y="281"/>
                    <a:pt x="1191" y="305"/>
                  </a:cubicBezTo>
                  <a:cubicBezTo>
                    <a:pt x="1181" y="331"/>
                    <a:pt x="1148" y="344"/>
                    <a:pt x="1164" y="374"/>
                  </a:cubicBezTo>
                  <a:cubicBezTo>
                    <a:pt x="1209" y="387"/>
                    <a:pt x="1201" y="453"/>
                    <a:pt x="1239" y="473"/>
                  </a:cubicBezTo>
                  <a:cubicBezTo>
                    <a:pt x="1240" y="501"/>
                    <a:pt x="1226" y="538"/>
                    <a:pt x="1251" y="548"/>
                  </a:cubicBezTo>
                  <a:cubicBezTo>
                    <a:pt x="1257" y="549"/>
                    <a:pt x="1259" y="554"/>
                    <a:pt x="1266" y="554"/>
                  </a:cubicBezTo>
                  <a:cubicBezTo>
                    <a:pt x="1272" y="563"/>
                    <a:pt x="1290" y="560"/>
                    <a:pt x="1299" y="566"/>
                  </a:cubicBezTo>
                  <a:cubicBezTo>
                    <a:pt x="1296" y="628"/>
                    <a:pt x="1364" y="619"/>
                    <a:pt x="1356" y="686"/>
                  </a:cubicBezTo>
                  <a:cubicBezTo>
                    <a:pt x="1372" y="703"/>
                    <a:pt x="1419" y="706"/>
                    <a:pt x="1440" y="692"/>
                  </a:cubicBezTo>
                  <a:cubicBezTo>
                    <a:pt x="1444" y="718"/>
                    <a:pt x="1486" y="715"/>
                    <a:pt x="1521" y="719"/>
                  </a:cubicBezTo>
                  <a:cubicBezTo>
                    <a:pt x="1558" y="723"/>
                    <a:pt x="1590" y="741"/>
                    <a:pt x="1608" y="719"/>
                  </a:cubicBezTo>
                  <a:cubicBezTo>
                    <a:pt x="1609" y="723"/>
                    <a:pt x="1612" y="725"/>
                    <a:pt x="1617" y="725"/>
                  </a:cubicBezTo>
                  <a:cubicBezTo>
                    <a:pt x="1611" y="761"/>
                    <a:pt x="1594" y="786"/>
                    <a:pt x="1578" y="812"/>
                  </a:cubicBezTo>
                  <a:cubicBezTo>
                    <a:pt x="1537" y="811"/>
                    <a:pt x="1525" y="839"/>
                    <a:pt x="1491" y="845"/>
                  </a:cubicBezTo>
                  <a:cubicBezTo>
                    <a:pt x="1481" y="843"/>
                    <a:pt x="1484" y="828"/>
                    <a:pt x="1476" y="824"/>
                  </a:cubicBezTo>
                  <a:cubicBezTo>
                    <a:pt x="1452" y="835"/>
                    <a:pt x="1424" y="842"/>
                    <a:pt x="1401" y="854"/>
                  </a:cubicBezTo>
                  <a:cubicBezTo>
                    <a:pt x="1397" y="848"/>
                    <a:pt x="1402" y="843"/>
                    <a:pt x="1392" y="839"/>
                  </a:cubicBezTo>
                  <a:cubicBezTo>
                    <a:pt x="1357" y="843"/>
                    <a:pt x="1336" y="861"/>
                    <a:pt x="1305" y="869"/>
                  </a:cubicBezTo>
                  <a:cubicBezTo>
                    <a:pt x="1295" y="867"/>
                    <a:pt x="1298" y="852"/>
                    <a:pt x="1287" y="851"/>
                  </a:cubicBezTo>
                  <a:cubicBezTo>
                    <a:pt x="1252" y="863"/>
                    <a:pt x="1221" y="879"/>
                    <a:pt x="1185" y="890"/>
                  </a:cubicBezTo>
                  <a:cubicBezTo>
                    <a:pt x="1183" y="882"/>
                    <a:pt x="1189" y="882"/>
                    <a:pt x="1188" y="875"/>
                  </a:cubicBezTo>
                  <a:cubicBezTo>
                    <a:pt x="1139" y="871"/>
                    <a:pt x="1117" y="894"/>
                    <a:pt x="1089" y="911"/>
                  </a:cubicBezTo>
                  <a:cubicBezTo>
                    <a:pt x="1084" y="905"/>
                    <a:pt x="1082" y="896"/>
                    <a:pt x="1074" y="893"/>
                  </a:cubicBezTo>
                  <a:cubicBezTo>
                    <a:pt x="1035" y="907"/>
                    <a:pt x="999" y="924"/>
                    <a:pt x="963" y="941"/>
                  </a:cubicBezTo>
                  <a:cubicBezTo>
                    <a:pt x="954" y="939"/>
                    <a:pt x="951" y="931"/>
                    <a:pt x="942" y="929"/>
                  </a:cubicBezTo>
                  <a:cubicBezTo>
                    <a:pt x="905" y="942"/>
                    <a:pt x="874" y="961"/>
                    <a:pt x="840" y="977"/>
                  </a:cubicBezTo>
                  <a:cubicBezTo>
                    <a:pt x="833" y="974"/>
                    <a:pt x="846" y="959"/>
                    <a:pt x="837" y="953"/>
                  </a:cubicBezTo>
                  <a:cubicBezTo>
                    <a:pt x="800" y="965"/>
                    <a:pt x="770" y="984"/>
                    <a:pt x="738" y="1001"/>
                  </a:cubicBezTo>
                  <a:cubicBezTo>
                    <a:pt x="728" y="999"/>
                    <a:pt x="731" y="984"/>
                    <a:pt x="720" y="983"/>
                  </a:cubicBezTo>
                  <a:cubicBezTo>
                    <a:pt x="687" y="994"/>
                    <a:pt x="659" y="1010"/>
                    <a:pt x="630" y="1025"/>
                  </a:cubicBezTo>
                  <a:cubicBezTo>
                    <a:pt x="618" y="1026"/>
                    <a:pt x="622" y="1011"/>
                    <a:pt x="612" y="1010"/>
                  </a:cubicBezTo>
                  <a:cubicBezTo>
                    <a:pt x="584" y="1021"/>
                    <a:pt x="562" y="1038"/>
                    <a:pt x="528" y="1043"/>
                  </a:cubicBezTo>
                  <a:cubicBezTo>
                    <a:pt x="516" y="1048"/>
                    <a:pt x="527" y="1030"/>
                    <a:pt x="519" y="1031"/>
                  </a:cubicBezTo>
                  <a:cubicBezTo>
                    <a:pt x="493" y="1034"/>
                    <a:pt x="484" y="1054"/>
                    <a:pt x="462" y="1061"/>
                  </a:cubicBezTo>
                  <a:cubicBezTo>
                    <a:pt x="451" y="1063"/>
                    <a:pt x="458" y="1047"/>
                    <a:pt x="450" y="1046"/>
                  </a:cubicBezTo>
                  <a:cubicBezTo>
                    <a:pt x="418" y="1058"/>
                    <a:pt x="392" y="1076"/>
                    <a:pt x="363" y="1091"/>
                  </a:cubicBezTo>
                  <a:cubicBezTo>
                    <a:pt x="353" y="1091"/>
                    <a:pt x="361" y="1073"/>
                    <a:pt x="351" y="1073"/>
                  </a:cubicBezTo>
                  <a:cubicBezTo>
                    <a:pt x="322" y="1071"/>
                    <a:pt x="319" y="1095"/>
                    <a:pt x="297" y="1100"/>
                  </a:cubicBezTo>
                  <a:cubicBezTo>
                    <a:pt x="297" y="1091"/>
                    <a:pt x="297" y="1082"/>
                    <a:pt x="297" y="1073"/>
                  </a:cubicBezTo>
                  <a:cubicBezTo>
                    <a:pt x="260" y="1081"/>
                    <a:pt x="249" y="1115"/>
                    <a:pt x="216" y="1127"/>
                  </a:cubicBezTo>
                  <a:cubicBezTo>
                    <a:pt x="224" y="1114"/>
                    <a:pt x="212" y="1108"/>
                    <a:pt x="207" y="1100"/>
                  </a:cubicBezTo>
                  <a:cubicBezTo>
                    <a:pt x="183" y="1112"/>
                    <a:pt x="164" y="1129"/>
                    <a:pt x="138" y="1139"/>
                  </a:cubicBezTo>
                  <a:cubicBezTo>
                    <a:pt x="138" y="1128"/>
                    <a:pt x="133" y="1122"/>
                    <a:pt x="132" y="1112"/>
                  </a:cubicBezTo>
                  <a:cubicBezTo>
                    <a:pt x="84" y="1135"/>
                    <a:pt x="59" y="1181"/>
                    <a:pt x="0" y="1193"/>
                  </a:cubicBezTo>
                  <a:cubicBezTo>
                    <a:pt x="0" y="1186"/>
                    <a:pt x="0" y="1179"/>
                    <a:pt x="0" y="1172"/>
                  </a:cubicBezTo>
                  <a:cubicBezTo>
                    <a:pt x="54" y="1136"/>
                    <a:pt x="97" y="1089"/>
                    <a:pt x="162" y="1064"/>
                  </a:cubicBezTo>
                  <a:cubicBezTo>
                    <a:pt x="162" y="1072"/>
                    <a:pt x="162" y="1080"/>
                    <a:pt x="162" y="1088"/>
                  </a:cubicBezTo>
                  <a:cubicBezTo>
                    <a:pt x="192" y="1072"/>
                    <a:pt x="219" y="1053"/>
                    <a:pt x="252" y="1040"/>
                  </a:cubicBezTo>
                  <a:cubicBezTo>
                    <a:pt x="253" y="1053"/>
                    <a:pt x="237" y="1065"/>
                    <a:pt x="243" y="1073"/>
                  </a:cubicBezTo>
                  <a:cubicBezTo>
                    <a:pt x="269" y="1051"/>
                    <a:pt x="300" y="1034"/>
                    <a:pt x="339" y="1025"/>
                  </a:cubicBezTo>
                  <a:cubicBezTo>
                    <a:pt x="334" y="1032"/>
                    <a:pt x="327" y="1037"/>
                    <a:pt x="330" y="1052"/>
                  </a:cubicBezTo>
                  <a:cubicBezTo>
                    <a:pt x="361" y="1050"/>
                    <a:pt x="377" y="1033"/>
                    <a:pt x="402" y="1025"/>
                  </a:cubicBezTo>
                  <a:cubicBezTo>
                    <a:pt x="402" y="1036"/>
                    <a:pt x="393" y="1038"/>
                    <a:pt x="393" y="1049"/>
                  </a:cubicBezTo>
                  <a:cubicBezTo>
                    <a:pt x="437" y="1040"/>
                    <a:pt x="472" y="1006"/>
                    <a:pt x="504" y="995"/>
                  </a:cubicBezTo>
                  <a:cubicBezTo>
                    <a:pt x="508" y="1007"/>
                    <a:pt x="481" y="1016"/>
                    <a:pt x="495" y="1019"/>
                  </a:cubicBezTo>
                  <a:cubicBezTo>
                    <a:pt x="522" y="1006"/>
                    <a:pt x="547" y="991"/>
                    <a:pt x="576" y="980"/>
                  </a:cubicBezTo>
                  <a:cubicBezTo>
                    <a:pt x="573" y="991"/>
                    <a:pt x="563" y="995"/>
                    <a:pt x="561" y="1007"/>
                  </a:cubicBezTo>
                  <a:cubicBezTo>
                    <a:pt x="615" y="1003"/>
                    <a:pt x="642" y="972"/>
                    <a:pt x="684" y="956"/>
                  </a:cubicBezTo>
                  <a:cubicBezTo>
                    <a:pt x="685" y="968"/>
                    <a:pt x="665" y="974"/>
                    <a:pt x="672" y="983"/>
                  </a:cubicBezTo>
                  <a:cubicBezTo>
                    <a:pt x="708" y="960"/>
                    <a:pt x="748" y="941"/>
                    <a:pt x="789" y="923"/>
                  </a:cubicBezTo>
                  <a:cubicBezTo>
                    <a:pt x="785" y="938"/>
                    <a:pt x="772" y="944"/>
                    <a:pt x="768" y="959"/>
                  </a:cubicBezTo>
                  <a:cubicBezTo>
                    <a:pt x="810" y="942"/>
                    <a:pt x="846" y="919"/>
                    <a:pt x="885" y="899"/>
                  </a:cubicBezTo>
                  <a:cubicBezTo>
                    <a:pt x="882" y="910"/>
                    <a:pt x="875" y="917"/>
                    <a:pt x="870" y="926"/>
                  </a:cubicBezTo>
                  <a:cubicBezTo>
                    <a:pt x="911" y="912"/>
                    <a:pt x="937" y="883"/>
                    <a:pt x="987" y="878"/>
                  </a:cubicBezTo>
                  <a:cubicBezTo>
                    <a:pt x="989" y="886"/>
                    <a:pt x="975" y="892"/>
                    <a:pt x="984" y="896"/>
                  </a:cubicBezTo>
                  <a:cubicBezTo>
                    <a:pt x="1024" y="876"/>
                    <a:pt x="1069" y="861"/>
                    <a:pt x="1110" y="842"/>
                  </a:cubicBezTo>
                  <a:cubicBezTo>
                    <a:pt x="1112" y="854"/>
                    <a:pt x="1105" y="857"/>
                    <a:pt x="1107" y="869"/>
                  </a:cubicBezTo>
                  <a:cubicBezTo>
                    <a:pt x="1153" y="858"/>
                    <a:pt x="1187" y="835"/>
                    <a:pt x="1230" y="821"/>
                  </a:cubicBezTo>
                  <a:cubicBezTo>
                    <a:pt x="1230" y="832"/>
                    <a:pt x="1219" y="832"/>
                    <a:pt x="1221" y="845"/>
                  </a:cubicBezTo>
                  <a:cubicBezTo>
                    <a:pt x="1261" y="831"/>
                    <a:pt x="1297" y="813"/>
                    <a:pt x="1338" y="800"/>
                  </a:cubicBezTo>
                  <a:cubicBezTo>
                    <a:pt x="1342" y="811"/>
                    <a:pt x="1330" y="829"/>
                    <a:pt x="1341" y="827"/>
                  </a:cubicBezTo>
                  <a:cubicBezTo>
                    <a:pt x="1376" y="815"/>
                    <a:pt x="1407" y="799"/>
                    <a:pt x="1443" y="788"/>
                  </a:cubicBezTo>
                  <a:cubicBezTo>
                    <a:pt x="1445" y="795"/>
                    <a:pt x="1428" y="802"/>
                    <a:pt x="1443" y="803"/>
                  </a:cubicBezTo>
                  <a:cubicBezTo>
                    <a:pt x="1471" y="798"/>
                    <a:pt x="1491" y="785"/>
                    <a:pt x="1515" y="776"/>
                  </a:cubicBezTo>
                  <a:cubicBezTo>
                    <a:pt x="1517" y="783"/>
                    <a:pt x="1510" y="799"/>
                    <a:pt x="1521" y="797"/>
                  </a:cubicBezTo>
                  <a:cubicBezTo>
                    <a:pt x="1534" y="796"/>
                    <a:pt x="1530" y="778"/>
                    <a:pt x="1530" y="764"/>
                  </a:cubicBezTo>
                  <a:cubicBezTo>
                    <a:pt x="1509" y="743"/>
                    <a:pt x="1483" y="754"/>
                    <a:pt x="1449" y="758"/>
                  </a:cubicBezTo>
                  <a:cubicBezTo>
                    <a:pt x="1439" y="755"/>
                    <a:pt x="1438" y="743"/>
                    <a:pt x="1431" y="737"/>
                  </a:cubicBezTo>
                  <a:cubicBezTo>
                    <a:pt x="1422" y="752"/>
                    <a:pt x="1404" y="735"/>
                    <a:pt x="1404" y="722"/>
                  </a:cubicBezTo>
                  <a:cubicBezTo>
                    <a:pt x="1404" y="721"/>
                    <a:pt x="1404" y="720"/>
                    <a:pt x="1404" y="719"/>
                  </a:cubicBezTo>
                  <a:cubicBezTo>
                    <a:pt x="1392" y="721"/>
                    <a:pt x="1372" y="715"/>
                    <a:pt x="1365" y="722"/>
                  </a:cubicBezTo>
                  <a:cubicBezTo>
                    <a:pt x="1335" y="724"/>
                    <a:pt x="1317" y="714"/>
                    <a:pt x="1311" y="692"/>
                  </a:cubicBezTo>
                  <a:cubicBezTo>
                    <a:pt x="1312" y="680"/>
                    <a:pt x="1325" y="680"/>
                    <a:pt x="1323" y="665"/>
                  </a:cubicBezTo>
                  <a:cubicBezTo>
                    <a:pt x="1307" y="639"/>
                    <a:pt x="1279" y="625"/>
                    <a:pt x="1272" y="590"/>
                  </a:cubicBezTo>
                  <a:cubicBezTo>
                    <a:pt x="1208" y="600"/>
                    <a:pt x="1174" y="532"/>
                    <a:pt x="1209" y="488"/>
                  </a:cubicBezTo>
                  <a:cubicBezTo>
                    <a:pt x="1194" y="468"/>
                    <a:pt x="1178" y="449"/>
                    <a:pt x="1176" y="416"/>
                  </a:cubicBezTo>
                  <a:cubicBezTo>
                    <a:pt x="1137" y="410"/>
                    <a:pt x="1131" y="371"/>
                    <a:pt x="1134" y="323"/>
                  </a:cubicBezTo>
                  <a:cubicBezTo>
                    <a:pt x="1142" y="312"/>
                    <a:pt x="1153" y="304"/>
                    <a:pt x="1167" y="299"/>
                  </a:cubicBezTo>
                  <a:cubicBezTo>
                    <a:pt x="1165" y="275"/>
                    <a:pt x="1173" y="261"/>
                    <a:pt x="1182" y="248"/>
                  </a:cubicBezTo>
                  <a:cubicBezTo>
                    <a:pt x="1169" y="241"/>
                    <a:pt x="1163" y="227"/>
                    <a:pt x="1158" y="212"/>
                  </a:cubicBezTo>
                  <a:cubicBezTo>
                    <a:pt x="1158" y="202"/>
                    <a:pt x="1158" y="192"/>
                    <a:pt x="1158" y="182"/>
                  </a:cubicBezTo>
                  <a:cubicBezTo>
                    <a:pt x="1160" y="139"/>
                    <a:pt x="1193" y="127"/>
                    <a:pt x="1236" y="125"/>
                  </a:cubicBezTo>
                  <a:cubicBezTo>
                    <a:pt x="1236" y="96"/>
                    <a:pt x="1248" y="79"/>
                    <a:pt x="1272" y="74"/>
                  </a:cubicBezTo>
                  <a:cubicBezTo>
                    <a:pt x="1280" y="73"/>
                    <a:pt x="1307" y="77"/>
                    <a:pt x="1296" y="68"/>
                  </a:cubicBezTo>
                  <a:cubicBezTo>
                    <a:pt x="1295" y="48"/>
                    <a:pt x="1296" y="30"/>
                    <a:pt x="1308" y="23"/>
                  </a:cubicBezTo>
                  <a:cubicBezTo>
                    <a:pt x="1362" y="5"/>
                    <a:pt x="1384" y="45"/>
                    <a:pt x="1431" y="44"/>
                  </a:cubicBezTo>
                  <a:cubicBezTo>
                    <a:pt x="1444" y="30"/>
                    <a:pt x="1454" y="13"/>
                    <a:pt x="1470" y="2"/>
                  </a:cubicBezTo>
                  <a:cubicBezTo>
                    <a:pt x="1475" y="2"/>
                    <a:pt x="1480" y="2"/>
                    <a:pt x="1485" y="2"/>
                  </a:cubicBezTo>
                  <a:cubicBezTo>
                    <a:pt x="1497" y="10"/>
                    <a:pt x="1503" y="24"/>
                    <a:pt x="1518" y="29"/>
                  </a:cubicBezTo>
                  <a:cubicBezTo>
                    <a:pt x="1554" y="8"/>
                    <a:pt x="1603" y="42"/>
                    <a:pt x="1620" y="68"/>
                  </a:cubicBezTo>
                  <a:cubicBezTo>
                    <a:pt x="1620" y="69"/>
                    <a:pt x="1620" y="70"/>
                    <a:pt x="1620" y="71"/>
                  </a:cubicBezTo>
                  <a:cubicBezTo>
                    <a:pt x="1631" y="71"/>
                    <a:pt x="1642" y="71"/>
                    <a:pt x="1653" y="71"/>
                  </a:cubicBezTo>
                  <a:cubicBezTo>
                    <a:pt x="1656" y="76"/>
                    <a:pt x="1660" y="80"/>
                    <a:pt x="1665" y="83"/>
                  </a:cubicBezTo>
                  <a:cubicBezTo>
                    <a:pt x="1699" y="50"/>
                    <a:pt x="1740" y="93"/>
                    <a:pt x="1740" y="131"/>
                  </a:cubicBezTo>
                  <a:cubicBezTo>
                    <a:pt x="1762" y="130"/>
                    <a:pt x="1764" y="149"/>
                    <a:pt x="1782" y="152"/>
                  </a:cubicBezTo>
                  <a:cubicBezTo>
                    <a:pt x="1782" y="142"/>
                    <a:pt x="1795" y="145"/>
                    <a:pt x="1800" y="140"/>
                  </a:cubicBezTo>
                  <a:cubicBezTo>
                    <a:pt x="1798" y="139"/>
                    <a:pt x="1797" y="137"/>
                    <a:pt x="1797" y="134"/>
                  </a:cubicBezTo>
                  <a:cubicBezTo>
                    <a:pt x="1797" y="123"/>
                    <a:pt x="1797" y="112"/>
                    <a:pt x="1797" y="101"/>
                  </a:cubicBezTo>
                  <a:cubicBezTo>
                    <a:pt x="1801" y="88"/>
                    <a:pt x="1806" y="76"/>
                    <a:pt x="1824" y="77"/>
                  </a:cubicBezTo>
                  <a:cubicBezTo>
                    <a:pt x="1836" y="77"/>
                    <a:pt x="1848" y="77"/>
                    <a:pt x="1860" y="77"/>
                  </a:cubicBezTo>
                  <a:cubicBezTo>
                    <a:pt x="1877" y="87"/>
                    <a:pt x="1895" y="87"/>
                    <a:pt x="1911" y="77"/>
                  </a:cubicBezTo>
                  <a:cubicBezTo>
                    <a:pt x="1907" y="66"/>
                    <a:pt x="1903" y="55"/>
                    <a:pt x="1905" y="38"/>
                  </a:cubicBezTo>
                  <a:cubicBezTo>
                    <a:pt x="1916" y="10"/>
                    <a:pt x="1988" y="4"/>
                    <a:pt x="2007" y="29"/>
                  </a:cubicBezTo>
                  <a:cubicBezTo>
                    <a:pt x="2019" y="23"/>
                    <a:pt x="2026" y="12"/>
                    <a:pt x="2046" y="14"/>
                  </a:cubicBezTo>
                  <a:cubicBezTo>
                    <a:pt x="2058" y="20"/>
                    <a:pt x="2061" y="35"/>
                    <a:pt x="2079" y="35"/>
                  </a:cubicBezTo>
                  <a:cubicBezTo>
                    <a:pt x="2088" y="19"/>
                    <a:pt x="2106" y="12"/>
                    <a:pt x="2121" y="2"/>
                  </a:cubicBezTo>
                  <a:cubicBezTo>
                    <a:pt x="2128" y="2"/>
                    <a:pt x="2135" y="2"/>
                    <a:pt x="2142" y="2"/>
                  </a:cubicBezTo>
                  <a:cubicBezTo>
                    <a:pt x="2190" y="20"/>
                    <a:pt x="2225" y="51"/>
                    <a:pt x="2235" y="107"/>
                  </a:cubicBezTo>
                  <a:cubicBezTo>
                    <a:pt x="2284" y="62"/>
                    <a:pt x="2382" y="97"/>
                    <a:pt x="2364" y="170"/>
                  </a:cubicBezTo>
                  <a:cubicBezTo>
                    <a:pt x="2385" y="173"/>
                    <a:pt x="2393" y="216"/>
                    <a:pt x="2376" y="230"/>
                  </a:cubicBezTo>
                  <a:cubicBezTo>
                    <a:pt x="2410" y="229"/>
                    <a:pt x="2405" y="282"/>
                    <a:pt x="2412" y="320"/>
                  </a:cubicBezTo>
                  <a:cubicBezTo>
                    <a:pt x="2416" y="340"/>
                    <a:pt x="2430" y="353"/>
                    <a:pt x="2427" y="371"/>
                  </a:cubicBezTo>
                  <a:cubicBezTo>
                    <a:pt x="2423" y="391"/>
                    <a:pt x="2401" y="395"/>
                    <a:pt x="2391" y="404"/>
                  </a:cubicBezTo>
                  <a:cubicBezTo>
                    <a:pt x="2410" y="438"/>
                    <a:pt x="2369" y="459"/>
                    <a:pt x="2358" y="482"/>
                  </a:cubicBezTo>
                  <a:cubicBezTo>
                    <a:pt x="2351" y="489"/>
                    <a:pt x="2357" y="509"/>
                    <a:pt x="2355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Freeform 145"/>
            <p:cNvSpPr/>
            <p:nvPr/>
          </p:nvSpPr>
          <p:spPr bwMode="auto">
            <a:xfrm>
              <a:off x="18130838" y="2227263"/>
              <a:ext cx="74613" cy="61913"/>
            </a:xfrm>
            <a:custGeom>
              <a:avLst/>
              <a:gdLst>
                <a:gd name="T0" fmla="*/ 21 w 25"/>
                <a:gd name="T1" fmla="*/ 1 h 21"/>
                <a:gd name="T2" fmla="*/ 0 w 25"/>
                <a:gd name="T3" fmla="*/ 19 h 21"/>
                <a:gd name="T4" fmla="*/ 18 w 25"/>
                <a:gd name="T5" fmla="*/ 16 h 21"/>
                <a:gd name="T6" fmla="*/ 21 w 25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1">
                  <a:moveTo>
                    <a:pt x="21" y="1"/>
                  </a:moveTo>
                  <a:cubicBezTo>
                    <a:pt x="25" y="18"/>
                    <a:pt x="15" y="21"/>
                    <a:pt x="0" y="19"/>
                  </a:cubicBezTo>
                  <a:cubicBezTo>
                    <a:pt x="0" y="12"/>
                    <a:pt x="13" y="18"/>
                    <a:pt x="18" y="16"/>
                  </a:cubicBezTo>
                  <a:cubicBezTo>
                    <a:pt x="20" y="12"/>
                    <a:pt x="14" y="0"/>
                    <a:pt x="21" y="1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Freeform 146"/>
            <p:cNvSpPr/>
            <p:nvPr/>
          </p:nvSpPr>
          <p:spPr bwMode="auto">
            <a:xfrm>
              <a:off x="15784513" y="2362200"/>
              <a:ext cx="111125" cy="28575"/>
            </a:xfrm>
            <a:custGeom>
              <a:avLst/>
              <a:gdLst>
                <a:gd name="T0" fmla="*/ 0 w 37"/>
                <a:gd name="T1" fmla="*/ 7 h 10"/>
                <a:gd name="T2" fmla="*/ 33 w 37"/>
                <a:gd name="T3" fmla="*/ 4 h 10"/>
                <a:gd name="T4" fmla="*/ 33 w 37"/>
                <a:gd name="T5" fmla="*/ 10 h 10"/>
                <a:gd name="T6" fmla="*/ 0 w 3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0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7"/>
                    <a:pt x="37" y="9"/>
                    <a:pt x="33" y="10"/>
                  </a:cubicBezTo>
                  <a:cubicBezTo>
                    <a:pt x="28" y="3"/>
                    <a:pt x="10" y="9"/>
                    <a:pt x="0" y="7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Freeform 147"/>
            <p:cNvSpPr/>
            <p:nvPr/>
          </p:nvSpPr>
          <p:spPr bwMode="auto">
            <a:xfrm>
              <a:off x="15632113" y="366713"/>
              <a:ext cx="125413" cy="28575"/>
            </a:xfrm>
            <a:custGeom>
              <a:avLst/>
              <a:gdLst>
                <a:gd name="T0" fmla="*/ 0 w 42"/>
                <a:gd name="T1" fmla="*/ 3 h 10"/>
                <a:gd name="T2" fmla="*/ 42 w 42"/>
                <a:gd name="T3" fmla="*/ 0 h 10"/>
                <a:gd name="T4" fmla="*/ 0 w 4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0">
                  <a:moveTo>
                    <a:pt x="0" y="3"/>
                  </a:moveTo>
                  <a:cubicBezTo>
                    <a:pt x="14" y="2"/>
                    <a:pt x="33" y="6"/>
                    <a:pt x="42" y="0"/>
                  </a:cubicBezTo>
                  <a:cubicBezTo>
                    <a:pt x="39" y="10"/>
                    <a:pt x="7" y="7"/>
                    <a:pt x="0" y="3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Freeform 148"/>
            <p:cNvSpPr/>
            <p:nvPr/>
          </p:nvSpPr>
          <p:spPr bwMode="auto">
            <a:xfrm>
              <a:off x="12934950" y="266700"/>
              <a:ext cx="2295525" cy="1541463"/>
            </a:xfrm>
            <a:custGeom>
              <a:avLst/>
              <a:gdLst>
                <a:gd name="T0" fmla="*/ 754 w 769"/>
                <a:gd name="T1" fmla="*/ 102 h 516"/>
                <a:gd name="T2" fmla="*/ 688 w 769"/>
                <a:gd name="T3" fmla="*/ 150 h 516"/>
                <a:gd name="T4" fmla="*/ 658 w 769"/>
                <a:gd name="T5" fmla="*/ 153 h 516"/>
                <a:gd name="T6" fmla="*/ 652 w 769"/>
                <a:gd name="T7" fmla="*/ 213 h 516"/>
                <a:gd name="T8" fmla="*/ 589 w 769"/>
                <a:gd name="T9" fmla="*/ 162 h 516"/>
                <a:gd name="T10" fmla="*/ 583 w 769"/>
                <a:gd name="T11" fmla="*/ 138 h 516"/>
                <a:gd name="T12" fmla="*/ 544 w 769"/>
                <a:gd name="T13" fmla="*/ 105 h 516"/>
                <a:gd name="T14" fmla="*/ 490 w 769"/>
                <a:gd name="T15" fmla="*/ 99 h 516"/>
                <a:gd name="T16" fmla="*/ 460 w 769"/>
                <a:gd name="T17" fmla="*/ 102 h 516"/>
                <a:gd name="T18" fmla="*/ 433 w 769"/>
                <a:gd name="T19" fmla="*/ 87 h 516"/>
                <a:gd name="T20" fmla="*/ 397 w 769"/>
                <a:gd name="T21" fmla="*/ 69 h 516"/>
                <a:gd name="T22" fmla="*/ 364 w 769"/>
                <a:gd name="T23" fmla="*/ 51 h 516"/>
                <a:gd name="T24" fmla="*/ 322 w 769"/>
                <a:gd name="T25" fmla="*/ 48 h 516"/>
                <a:gd name="T26" fmla="*/ 292 w 769"/>
                <a:gd name="T27" fmla="*/ 78 h 516"/>
                <a:gd name="T28" fmla="*/ 259 w 769"/>
                <a:gd name="T29" fmla="*/ 66 h 516"/>
                <a:gd name="T30" fmla="*/ 223 w 769"/>
                <a:gd name="T31" fmla="*/ 78 h 516"/>
                <a:gd name="T32" fmla="*/ 202 w 769"/>
                <a:gd name="T33" fmla="*/ 87 h 516"/>
                <a:gd name="T34" fmla="*/ 160 w 769"/>
                <a:gd name="T35" fmla="*/ 108 h 516"/>
                <a:gd name="T36" fmla="*/ 145 w 769"/>
                <a:gd name="T37" fmla="*/ 132 h 516"/>
                <a:gd name="T38" fmla="*/ 67 w 769"/>
                <a:gd name="T39" fmla="*/ 174 h 516"/>
                <a:gd name="T40" fmla="*/ 67 w 769"/>
                <a:gd name="T41" fmla="*/ 201 h 516"/>
                <a:gd name="T42" fmla="*/ 61 w 769"/>
                <a:gd name="T43" fmla="*/ 237 h 516"/>
                <a:gd name="T44" fmla="*/ 61 w 769"/>
                <a:gd name="T45" fmla="*/ 264 h 516"/>
                <a:gd name="T46" fmla="*/ 25 w 769"/>
                <a:gd name="T47" fmla="*/ 336 h 516"/>
                <a:gd name="T48" fmla="*/ 64 w 769"/>
                <a:gd name="T49" fmla="*/ 378 h 516"/>
                <a:gd name="T50" fmla="*/ 73 w 769"/>
                <a:gd name="T51" fmla="*/ 411 h 516"/>
                <a:gd name="T52" fmla="*/ 112 w 769"/>
                <a:gd name="T53" fmla="*/ 459 h 516"/>
                <a:gd name="T54" fmla="*/ 91 w 769"/>
                <a:gd name="T55" fmla="*/ 441 h 516"/>
                <a:gd name="T56" fmla="*/ 43 w 769"/>
                <a:gd name="T57" fmla="*/ 273 h 516"/>
                <a:gd name="T58" fmla="*/ 52 w 769"/>
                <a:gd name="T59" fmla="*/ 198 h 516"/>
                <a:gd name="T60" fmla="*/ 187 w 769"/>
                <a:gd name="T61" fmla="*/ 72 h 516"/>
                <a:gd name="T62" fmla="*/ 187 w 769"/>
                <a:gd name="T63" fmla="*/ 33 h 516"/>
                <a:gd name="T64" fmla="*/ 304 w 769"/>
                <a:gd name="T65" fmla="*/ 57 h 516"/>
                <a:gd name="T66" fmla="*/ 397 w 769"/>
                <a:gd name="T67" fmla="*/ 21 h 516"/>
                <a:gd name="T68" fmla="*/ 439 w 769"/>
                <a:gd name="T69" fmla="*/ 39 h 516"/>
                <a:gd name="T70" fmla="*/ 505 w 769"/>
                <a:gd name="T71" fmla="*/ 108 h 516"/>
                <a:gd name="T72" fmla="*/ 562 w 769"/>
                <a:gd name="T73" fmla="*/ 123 h 516"/>
                <a:gd name="T74" fmla="*/ 676 w 769"/>
                <a:gd name="T75" fmla="*/ 12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9" h="516">
                  <a:moveTo>
                    <a:pt x="769" y="75"/>
                  </a:moveTo>
                  <a:cubicBezTo>
                    <a:pt x="762" y="82"/>
                    <a:pt x="758" y="92"/>
                    <a:pt x="754" y="102"/>
                  </a:cubicBezTo>
                  <a:cubicBezTo>
                    <a:pt x="737" y="105"/>
                    <a:pt x="737" y="91"/>
                    <a:pt x="727" y="87"/>
                  </a:cubicBezTo>
                  <a:cubicBezTo>
                    <a:pt x="688" y="83"/>
                    <a:pt x="680" y="116"/>
                    <a:pt x="688" y="150"/>
                  </a:cubicBezTo>
                  <a:cubicBezTo>
                    <a:pt x="681" y="149"/>
                    <a:pt x="681" y="155"/>
                    <a:pt x="673" y="153"/>
                  </a:cubicBezTo>
                  <a:cubicBezTo>
                    <a:pt x="668" y="153"/>
                    <a:pt x="663" y="153"/>
                    <a:pt x="658" y="153"/>
                  </a:cubicBezTo>
                  <a:cubicBezTo>
                    <a:pt x="655" y="157"/>
                    <a:pt x="652" y="177"/>
                    <a:pt x="658" y="180"/>
                  </a:cubicBezTo>
                  <a:cubicBezTo>
                    <a:pt x="657" y="192"/>
                    <a:pt x="662" y="210"/>
                    <a:pt x="652" y="213"/>
                  </a:cubicBezTo>
                  <a:cubicBezTo>
                    <a:pt x="633" y="211"/>
                    <a:pt x="653" y="170"/>
                    <a:pt x="634" y="168"/>
                  </a:cubicBezTo>
                  <a:cubicBezTo>
                    <a:pt x="620" y="167"/>
                    <a:pt x="603" y="153"/>
                    <a:pt x="589" y="162"/>
                  </a:cubicBezTo>
                  <a:cubicBezTo>
                    <a:pt x="587" y="161"/>
                    <a:pt x="586" y="159"/>
                    <a:pt x="583" y="159"/>
                  </a:cubicBezTo>
                  <a:cubicBezTo>
                    <a:pt x="583" y="152"/>
                    <a:pt x="583" y="145"/>
                    <a:pt x="583" y="138"/>
                  </a:cubicBezTo>
                  <a:cubicBezTo>
                    <a:pt x="573" y="138"/>
                    <a:pt x="564" y="139"/>
                    <a:pt x="559" y="144"/>
                  </a:cubicBezTo>
                  <a:cubicBezTo>
                    <a:pt x="548" y="137"/>
                    <a:pt x="560" y="107"/>
                    <a:pt x="544" y="105"/>
                  </a:cubicBezTo>
                  <a:cubicBezTo>
                    <a:pt x="520" y="105"/>
                    <a:pt x="518" y="127"/>
                    <a:pt x="493" y="126"/>
                  </a:cubicBezTo>
                  <a:cubicBezTo>
                    <a:pt x="492" y="117"/>
                    <a:pt x="495" y="104"/>
                    <a:pt x="490" y="99"/>
                  </a:cubicBezTo>
                  <a:cubicBezTo>
                    <a:pt x="487" y="99"/>
                    <a:pt x="485" y="100"/>
                    <a:pt x="484" y="102"/>
                  </a:cubicBezTo>
                  <a:cubicBezTo>
                    <a:pt x="476" y="102"/>
                    <a:pt x="468" y="102"/>
                    <a:pt x="460" y="102"/>
                  </a:cubicBezTo>
                  <a:cubicBezTo>
                    <a:pt x="463" y="90"/>
                    <a:pt x="468" y="80"/>
                    <a:pt x="475" y="72"/>
                  </a:cubicBezTo>
                  <a:cubicBezTo>
                    <a:pt x="450" y="66"/>
                    <a:pt x="447" y="82"/>
                    <a:pt x="433" y="87"/>
                  </a:cubicBezTo>
                  <a:cubicBezTo>
                    <a:pt x="423" y="74"/>
                    <a:pt x="443" y="65"/>
                    <a:pt x="433" y="51"/>
                  </a:cubicBezTo>
                  <a:cubicBezTo>
                    <a:pt x="417" y="53"/>
                    <a:pt x="413" y="67"/>
                    <a:pt x="397" y="69"/>
                  </a:cubicBezTo>
                  <a:cubicBezTo>
                    <a:pt x="399" y="58"/>
                    <a:pt x="401" y="47"/>
                    <a:pt x="400" y="33"/>
                  </a:cubicBezTo>
                  <a:cubicBezTo>
                    <a:pt x="379" y="30"/>
                    <a:pt x="375" y="44"/>
                    <a:pt x="364" y="51"/>
                  </a:cubicBezTo>
                  <a:cubicBezTo>
                    <a:pt x="351" y="51"/>
                    <a:pt x="354" y="35"/>
                    <a:pt x="343" y="33"/>
                  </a:cubicBezTo>
                  <a:cubicBezTo>
                    <a:pt x="330" y="32"/>
                    <a:pt x="328" y="42"/>
                    <a:pt x="322" y="48"/>
                  </a:cubicBezTo>
                  <a:cubicBezTo>
                    <a:pt x="321" y="60"/>
                    <a:pt x="333" y="59"/>
                    <a:pt x="331" y="72"/>
                  </a:cubicBezTo>
                  <a:cubicBezTo>
                    <a:pt x="318" y="74"/>
                    <a:pt x="308" y="79"/>
                    <a:pt x="292" y="78"/>
                  </a:cubicBezTo>
                  <a:cubicBezTo>
                    <a:pt x="289" y="72"/>
                    <a:pt x="284" y="68"/>
                    <a:pt x="286" y="57"/>
                  </a:cubicBezTo>
                  <a:cubicBezTo>
                    <a:pt x="278" y="61"/>
                    <a:pt x="271" y="66"/>
                    <a:pt x="259" y="66"/>
                  </a:cubicBezTo>
                  <a:cubicBezTo>
                    <a:pt x="259" y="58"/>
                    <a:pt x="258" y="49"/>
                    <a:pt x="262" y="45"/>
                  </a:cubicBezTo>
                  <a:cubicBezTo>
                    <a:pt x="228" y="35"/>
                    <a:pt x="231" y="62"/>
                    <a:pt x="223" y="78"/>
                  </a:cubicBezTo>
                  <a:cubicBezTo>
                    <a:pt x="203" y="72"/>
                    <a:pt x="222" y="45"/>
                    <a:pt x="202" y="39"/>
                  </a:cubicBezTo>
                  <a:cubicBezTo>
                    <a:pt x="186" y="50"/>
                    <a:pt x="205" y="70"/>
                    <a:pt x="202" y="87"/>
                  </a:cubicBezTo>
                  <a:cubicBezTo>
                    <a:pt x="188" y="86"/>
                    <a:pt x="177" y="82"/>
                    <a:pt x="163" y="81"/>
                  </a:cubicBezTo>
                  <a:cubicBezTo>
                    <a:pt x="156" y="84"/>
                    <a:pt x="162" y="100"/>
                    <a:pt x="160" y="108"/>
                  </a:cubicBezTo>
                  <a:cubicBezTo>
                    <a:pt x="156" y="111"/>
                    <a:pt x="149" y="111"/>
                    <a:pt x="142" y="111"/>
                  </a:cubicBezTo>
                  <a:cubicBezTo>
                    <a:pt x="146" y="115"/>
                    <a:pt x="145" y="124"/>
                    <a:pt x="145" y="132"/>
                  </a:cubicBezTo>
                  <a:cubicBezTo>
                    <a:pt x="136" y="134"/>
                    <a:pt x="119" y="128"/>
                    <a:pt x="115" y="135"/>
                  </a:cubicBezTo>
                  <a:cubicBezTo>
                    <a:pt x="84" y="133"/>
                    <a:pt x="75" y="153"/>
                    <a:pt x="67" y="174"/>
                  </a:cubicBezTo>
                  <a:cubicBezTo>
                    <a:pt x="68" y="184"/>
                    <a:pt x="76" y="187"/>
                    <a:pt x="85" y="189"/>
                  </a:cubicBezTo>
                  <a:cubicBezTo>
                    <a:pt x="80" y="194"/>
                    <a:pt x="72" y="196"/>
                    <a:pt x="67" y="201"/>
                  </a:cubicBezTo>
                  <a:cubicBezTo>
                    <a:pt x="69" y="209"/>
                    <a:pt x="80" y="208"/>
                    <a:pt x="79" y="219"/>
                  </a:cubicBezTo>
                  <a:cubicBezTo>
                    <a:pt x="72" y="224"/>
                    <a:pt x="66" y="230"/>
                    <a:pt x="61" y="237"/>
                  </a:cubicBezTo>
                  <a:cubicBezTo>
                    <a:pt x="65" y="243"/>
                    <a:pt x="69" y="249"/>
                    <a:pt x="73" y="255"/>
                  </a:cubicBezTo>
                  <a:cubicBezTo>
                    <a:pt x="74" y="263"/>
                    <a:pt x="69" y="265"/>
                    <a:pt x="61" y="264"/>
                  </a:cubicBezTo>
                  <a:cubicBezTo>
                    <a:pt x="63" y="272"/>
                    <a:pt x="74" y="271"/>
                    <a:pt x="73" y="282"/>
                  </a:cubicBezTo>
                  <a:cubicBezTo>
                    <a:pt x="60" y="303"/>
                    <a:pt x="32" y="309"/>
                    <a:pt x="25" y="336"/>
                  </a:cubicBezTo>
                  <a:cubicBezTo>
                    <a:pt x="28" y="355"/>
                    <a:pt x="63" y="344"/>
                    <a:pt x="73" y="348"/>
                  </a:cubicBezTo>
                  <a:cubicBezTo>
                    <a:pt x="75" y="363"/>
                    <a:pt x="65" y="366"/>
                    <a:pt x="64" y="378"/>
                  </a:cubicBezTo>
                  <a:cubicBezTo>
                    <a:pt x="65" y="387"/>
                    <a:pt x="78" y="384"/>
                    <a:pt x="82" y="390"/>
                  </a:cubicBezTo>
                  <a:cubicBezTo>
                    <a:pt x="82" y="400"/>
                    <a:pt x="78" y="406"/>
                    <a:pt x="73" y="411"/>
                  </a:cubicBezTo>
                  <a:cubicBezTo>
                    <a:pt x="79" y="419"/>
                    <a:pt x="89" y="423"/>
                    <a:pt x="100" y="426"/>
                  </a:cubicBezTo>
                  <a:cubicBezTo>
                    <a:pt x="93" y="443"/>
                    <a:pt x="101" y="453"/>
                    <a:pt x="112" y="459"/>
                  </a:cubicBezTo>
                  <a:cubicBezTo>
                    <a:pt x="106" y="475"/>
                    <a:pt x="93" y="494"/>
                    <a:pt x="103" y="516"/>
                  </a:cubicBezTo>
                  <a:cubicBezTo>
                    <a:pt x="78" y="506"/>
                    <a:pt x="92" y="469"/>
                    <a:pt x="91" y="441"/>
                  </a:cubicBezTo>
                  <a:cubicBezTo>
                    <a:pt x="53" y="421"/>
                    <a:pt x="61" y="355"/>
                    <a:pt x="16" y="342"/>
                  </a:cubicBezTo>
                  <a:cubicBezTo>
                    <a:pt x="0" y="312"/>
                    <a:pt x="33" y="299"/>
                    <a:pt x="43" y="273"/>
                  </a:cubicBezTo>
                  <a:cubicBezTo>
                    <a:pt x="52" y="249"/>
                    <a:pt x="41" y="227"/>
                    <a:pt x="61" y="213"/>
                  </a:cubicBezTo>
                  <a:cubicBezTo>
                    <a:pt x="53" y="213"/>
                    <a:pt x="52" y="206"/>
                    <a:pt x="52" y="198"/>
                  </a:cubicBezTo>
                  <a:cubicBezTo>
                    <a:pt x="62" y="155"/>
                    <a:pt x="75" y="115"/>
                    <a:pt x="130" y="117"/>
                  </a:cubicBezTo>
                  <a:cubicBezTo>
                    <a:pt x="135" y="88"/>
                    <a:pt x="151" y="51"/>
                    <a:pt x="187" y="72"/>
                  </a:cubicBezTo>
                  <a:cubicBezTo>
                    <a:pt x="187" y="70"/>
                    <a:pt x="187" y="68"/>
                    <a:pt x="187" y="66"/>
                  </a:cubicBezTo>
                  <a:cubicBezTo>
                    <a:pt x="187" y="55"/>
                    <a:pt x="187" y="44"/>
                    <a:pt x="187" y="33"/>
                  </a:cubicBezTo>
                  <a:cubicBezTo>
                    <a:pt x="201" y="26"/>
                    <a:pt x="222" y="30"/>
                    <a:pt x="223" y="45"/>
                  </a:cubicBezTo>
                  <a:cubicBezTo>
                    <a:pt x="248" y="21"/>
                    <a:pt x="288" y="33"/>
                    <a:pt x="304" y="57"/>
                  </a:cubicBezTo>
                  <a:cubicBezTo>
                    <a:pt x="313" y="25"/>
                    <a:pt x="347" y="0"/>
                    <a:pt x="373" y="33"/>
                  </a:cubicBezTo>
                  <a:cubicBezTo>
                    <a:pt x="380" y="28"/>
                    <a:pt x="385" y="21"/>
                    <a:pt x="397" y="21"/>
                  </a:cubicBezTo>
                  <a:cubicBezTo>
                    <a:pt x="410" y="22"/>
                    <a:pt x="410" y="36"/>
                    <a:pt x="418" y="42"/>
                  </a:cubicBezTo>
                  <a:cubicBezTo>
                    <a:pt x="419" y="35"/>
                    <a:pt x="433" y="41"/>
                    <a:pt x="439" y="39"/>
                  </a:cubicBezTo>
                  <a:cubicBezTo>
                    <a:pt x="443" y="44"/>
                    <a:pt x="447" y="49"/>
                    <a:pt x="445" y="60"/>
                  </a:cubicBezTo>
                  <a:cubicBezTo>
                    <a:pt x="481" y="60"/>
                    <a:pt x="492" y="85"/>
                    <a:pt x="505" y="108"/>
                  </a:cubicBezTo>
                  <a:cubicBezTo>
                    <a:pt x="518" y="95"/>
                    <a:pt x="551" y="85"/>
                    <a:pt x="565" y="105"/>
                  </a:cubicBezTo>
                  <a:cubicBezTo>
                    <a:pt x="565" y="112"/>
                    <a:pt x="560" y="114"/>
                    <a:pt x="562" y="123"/>
                  </a:cubicBezTo>
                  <a:cubicBezTo>
                    <a:pt x="587" y="136"/>
                    <a:pt x="617" y="144"/>
                    <a:pt x="640" y="159"/>
                  </a:cubicBezTo>
                  <a:cubicBezTo>
                    <a:pt x="653" y="149"/>
                    <a:pt x="665" y="138"/>
                    <a:pt x="676" y="126"/>
                  </a:cubicBezTo>
                  <a:cubicBezTo>
                    <a:pt x="674" y="76"/>
                    <a:pt x="717" y="71"/>
                    <a:pt x="769" y="75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Freeform 149"/>
            <p:cNvSpPr/>
            <p:nvPr/>
          </p:nvSpPr>
          <p:spPr bwMode="auto">
            <a:xfrm>
              <a:off x="13009563" y="336550"/>
              <a:ext cx="3641725" cy="1974850"/>
            </a:xfrm>
            <a:custGeom>
              <a:avLst/>
              <a:gdLst>
                <a:gd name="T0" fmla="*/ 819 w 1220"/>
                <a:gd name="T1" fmla="*/ 220 h 661"/>
                <a:gd name="T2" fmla="*/ 849 w 1220"/>
                <a:gd name="T3" fmla="*/ 115 h 661"/>
                <a:gd name="T4" fmla="*/ 621 w 1220"/>
                <a:gd name="T5" fmla="*/ 298 h 661"/>
                <a:gd name="T6" fmla="*/ 555 w 1220"/>
                <a:gd name="T7" fmla="*/ 337 h 661"/>
                <a:gd name="T8" fmla="*/ 516 w 1220"/>
                <a:gd name="T9" fmla="*/ 289 h 661"/>
                <a:gd name="T10" fmla="*/ 459 w 1220"/>
                <a:gd name="T11" fmla="*/ 349 h 661"/>
                <a:gd name="T12" fmla="*/ 381 w 1220"/>
                <a:gd name="T13" fmla="*/ 145 h 661"/>
                <a:gd name="T14" fmla="*/ 204 w 1220"/>
                <a:gd name="T15" fmla="*/ 151 h 661"/>
                <a:gd name="T16" fmla="*/ 240 w 1220"/>
                <a:gd name="T17" fmla="*/ 328 h 661"/>
                <a:gd name="T18" fmla="*/ 405 w 1220"/>
                <a:gd name="T19" fmla="*/ 388 h 661"/>
                <a:gd name="T20" fmla="*/ 336 w 1220"/>
                <a:gd name="T21" fmla="*/ 430 h 661"/>
                <a:gd name="T22" fmla="*/ 447 w 1220"/>
                <a:gd name="T23" fmla="*/ 640 h 661"/>
                <a:gd name="T24" fmla="*/ 414 w 1220"/>
                <a:gd name="T25" fmla="*/ 661 h 661"/>
                <a:gd name="T26" fmla="*/ 360 w 1220"/>
                <a:gd name="T27" fmla="*/ 637 h 661"/>
                <a:gd name="T28" fmla="*/ 285 w 1220"/>
                <a:gd name="T29" fmla="*/ 646 h 661"/>
                <a:gd name="T30" fmla="*/ 207 w 1220"/>
                <a:gd name="T31" fmla="*/ 577 h 661"/>
                <a:gd name="T32" fmla="*/ 171 w 1220"/>
                <a:gd name="T33" fmla="*/ 550 h 661"/>
                <a:gd name="T34" fmla="*/ 135 w 1220"/>
                <a:gd name="T35" fmla="*/ 535 h 661"/>
                <a:gd name="T36" fmla="*/ 78 w 1220"/>
                <a:gd name="T37" fmla="*/ 493 h 661"/>
                <a:gd name="T38" fmla="*/ 48 w 1220"/>
                <a:gd name="T39" fmla="*/ 388 h 661"/>
                <a:gd name="T40" fmla="*/ 48 w 1220"/>
                <a:gd name="T41" fmla="*/ 325 h 661"/>
                <a:gd name="T42" fmla="*/ 36 w 1220"/>
                <a:gd name="T43" fmla="*/ 241 h 661"/>
                <a:gd name="T44" fmla="*/ 54 w 1220"/>
                <a:gd name="T45" fmla="*/ 196 h 661"/>
                <a:gd name="T46" fmla="*/ 42 w 1220"/>
                <a:gd name="T47" fmla="*/ 151 h 661"/>
                <a:gd name="T48" fmla="*/ 117 w 1220"/>
                <a:gd name="T49" fmla="*/ 88 h 661"/>
                <a:gd name="T50" fmla="*/ 177 w 1220"/>
                <a:gd name="T51" fmla="*/ 64 h 661"/>
                <a:gd name="T52" fmla="*/ 237 w 1220"/>
                <a:gd name="T53" fmla="*/ 22 h 661"/>
                <a:gd name="T54" fmla="*/ 267 w 1220"/>
                <a:gd name="T55" fmla="*/ 55 h 661"/>
                <a:gd name="T56" fmla="*/ 318 w 1220"/>
                <a:gd name="T57" fmla="*/ 10 h 661"/>
                <a:gd name="T58" fmla="*/ 372 w 1220"/>
                <a:gd name="T59" fmla="*/ 46 h 661"/>
                <a:gd name="T60" fmla="*/ 450 w 1220"/>
                <a:gd name="T61" fmla="*/ 49 h 661"/>
                <a:gd name="T62" fmla="*/ 465 w 1220"/>
                <a:gd name="T63" fmla="*/ 79 h 661"/>
                <a:gd name="T64" fmla="*/ 534 w 1220"/>
                <a:gd name="T65" fmla="*/ 121 h 661"/>
                <a:gd name="T66" fmla="*/ 564 w 1220"/>
                <a:gd name="T67" fmla="*/ 139 h 661"/>
                <a:gd name="T68" fmla="*/ 633 w 1220"/>
                <a:gd name="T69" fmla="*/ 157 h 661"/>
                <a:gd name="T70" fmla="*/ 663 w 1220"/>
                <a:gd name="T71" fmla="*/ 127 h 661"/>
                <a:gd name="T72" fmla="*/ 744 w 1220"/>
                <a:gd name="T73" fmla="*/ 52 h 661"/>
                <a:gd name="T74" fmla="*/ 777 w 1220"/>
                <a:gd name="T75" fmla="*/ 28 h 661"/>
                <a:gd name="T76" fmla="*/ 855 w 1220"/>
                <a:gd name="T77" fmla="*/ 16 h 661"/>
                <a:gd name="T78" fmla="*/ 915 w 1220"/>
                <a:gd name="T79" fmla="*/ 40 h 661"/>
                <a:gd name="T80" fmla="*/ 1002 w 1220"/>
                <a:gd name="T81" fmla="*/ 49 h 661"/>
                <a:gd name="T82" fmla="*/ 1065 w 1220"/>
                <a:gd name="T83" fmla="*/ 88 h 661"/>
                <a:gd name="T84" fmla="*/ 1158 w 1220"/>
                <a:gd name="T85" fmla="*/ 142 h 661"/>
                <a:gd name="T86" fmla="*/ 1173 w 1220"/>
                <a:gd name="T87" fmla="*/ 199 h 661"/>
                <a:gd name="T88" fmla="*/ 1206 w 1220"/>
                <a:gd name="T89" fmla="*/ 304 h 661"/>
                <a:gd name="T90" fmla="*/ 1161 w 1220"/>
                <a:gd name="T91" fmla="*/ 352 h 661"/>
                <a:gd name="T92" fmla="*/ 1119 w 1220"/>
                <a:gd name="T93" fmla="*/ 478 h 661"/>
                <a:gd name="T94" fmla="*/ 1050 w 1220"/>
                <a:gd name="T95" fmla="*/ 514 h 661"/>
                <a:gd name="T96" fmla="*/ 1023 w 1220"/>
                <a:gd name="T97" fmla="*/ 550 h 661"/>
                <a:gd name="T98" fmla="*/ 927 w 1220"/>
                <a:gd name="T99" fmla="*/ 583 h 661"/>
                <a:gd name="T100" fmla="*/ 861 w 1220"/>
                <a:gd name="T101" fmla="*/ 631 h 661"/>
                <a:gd name="T102" fmla="*/ 771 w 1220"/>
                <a:gd name="T103" fmla="*/ 625 h 661"/>
                <a:gd name="T104" fmla="*/ 990 w 1220"/>
                <a:gd name="T105" fmla="*/ 373 h 661"/>
                <a:gd name="T106" fmla="*/ 1155 w 1220"/>
                <a:gd name="T107" fmla="*/ 253 h 661"/>
                <a:gd name="T108" fmla="*/ 747 w 1220"/>
                <a:gd name="T109" fmla="*/ 403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0" h="661">
                  <a:moveTo>
                    <a:pt x="747" y="340"/>
                  </a:moveTo>
                  <a:cubicBezTo>
                    <a:pt x="748" y="271"/>
                    <a:pt x="813" y="266"/>
                    <a:pt x="870" y="253"/>
                  </a:cubicBezTo>
                  <a:cubicBezTo>
                    <a:pt x="856" y="239"/>
                    <a:pt x="837" y="230"/>
                    <a:pt x="819" y="220"/>
                  </a:cubicBezTo>
                  <a:cubicBezTo>
                    <a:pt x="852" y="185"/>
                    <a:pt x="900" y="165"/>
                    <a:pt x="936" y="133"/>
                  </a:cubicBezTo>
                  <a:cubicBezTo>
                    <a:pt x="875" y="117"/>
                    <a:pt x="831" y="170"/>
                    <a:pt x="786" y="190"/>
                  </a:cubicBezTo>
                  <a:cubicBezTo>
                    <a:pt x="802" y="160"/>
                    <a:pt x="825" y="137"/>
                    <a:pt x="849" y="115"/>
                  </a:cubicBezTo>
                  <a:cubicBezTo>
                    <a:pt x="826" y="106"/>
                    <a:pt x="805" y="129"/>
                    <a:pt x="789" y="142"/>
                  </a:cubicBezTo>
                  <a:cubicBezTo>
                    <a:pt x="738" y="184"/>
                    <a:pt x="689" y="247"/>
                    <a:pt x="675" y="325"/>
                  </a:cubicBezTo>
                  <a:cubicBezTo>
                    <a:pt x="663" y="310"/>
                    <a:pt x="652" y="294"/>
                    <a:pt x="621" y="298"/>
                  </a:cubicBezTo>
                  <a:cubicBezTo>
                    <a:pt x="639" y="331"/>
                    <a:pt x="669" y="352"/>
                    <a:pt x="666" y="406"/>
                  </a:cubicBezTo>
                  <a:cubicBezTo>
                    <a:pt x="662" y="409"/>
                    <a:pt x="655" y="409"/>
                    <a:pt x="654" y="415"/>
                  </a:cubicBezTo>
                  <a:cubicBezTo>
                    <a:pt x="595" y="415"/>
                    <a:pt x="571" y="380"/>
                    <a:pt x="555" y="337"/>
                  </a:cubicBezTo>
                  <a:cubicBezTo>
                    <a:pt x="555" y="333"/>
                    <a:pt x="550" y="334"/>
                    <a:pt x="546" y="334"/>
                  </a:cubicBezTo>
                  <a:cubicBezTo>
                    <a:pt x="554" y="300"/>
                    <a:pt x="564" y="268"/>
                    <a:pt x="570" y="232"/>
                  </a:cubicBezTo>
                  <a:cubicBezTo>
                    <a:pt x="546" y="245"/>
                    <a:pt x="531" y="267"/>
                    <a:pt x="516" y="289"/>
                  </a:cubicBezTo>
                  <a:cubicBezTo>
                    <a:pt x="509" y="272"/>
                    <a:pt x="515" y="242"/>
                    <a:pt x="513" y="220"/>
                  </a:cubicBezTo>
                  <a:cubicBezTo>
                    <a:pt x="514" y="200"/>
                    <a:pt x="520" y="185"/>
                    <a:pt x="528" y="172"/>
                  </a:cubicBezTo>
                  <a:cubicBezTo>
                    <a:pt x="482" y="196"/>
                    <a:pt x="477" y="287"/>
                    <a:pt x="459" y="349"/>
                  </a:cubicBezTo>
                  <a:cubicBezTo>
                    <a:pt x="447" y="291"/>
                    <a:pt x="417" y="251"/>
                    <a:pt x="384" y="214"/>
                  </a:cubicBezTo>
                  <a:cubicBezTo>
                    <a:pt x="396" y="179"/>
                    <a:pt x="425" y="135"/>
                    <a:pt x="408" y="91"/>
                  </a:cubicBezTo>
                  <a:cubicBezTo>
                    <a:pt x="393" y="103"/>
                    <a:pt x="391" y="124"/>
                    <a:pt x="381" y="145"/>
                  </a:cubicBezTo>
                  <a:cubicBezTo>
                    <a:pt x="376" y="155"/>
                    <a:pt x="360" y="191"/>
                    <a:pt x="351" y="193"/>
                  </a:cubicBezTo>
                  <a:cubicBezTo>
                    <a:pt x="345" y="194"/>
                    <a:pt x="315" y="166"/>
                    <a:pt x="303" y="160"/>
                  </a:cubicBezTo>
                  <a:cubicBezTo>
                    <a:pt x="270" y="144"/>
                    <a:pt x="238" y="134"/>
                    <a:pt x="204" y="151"/>
                  </a:cubicBezTo>
                  <a:cubicBezTo>
                    <a:pt x="263" y="174"/>
                    <a:pt x="305" y="214"/>
                    <a:pt x="348" y="253"/>
                  </a:cubicBezTo>
                  <a:cubicBezTo>
                    <a:pt x="236" y="261"/>
                    <a:pt x="161" y="306"/>
                    <a:pt x="123" y="388"/>
                  </a:cubicBezTo>
                  <a:cubicBezTo>
                    <a:pt x="163" y="380"/>
                    <a:pt x="184" y="329"/>
                    <a:pt x="240" y="328"/>
                  </a:cubicBezTo>
                  <a:cubicBezTo>
                    <a:pt x="226" y="361"/>
                    <a:pt x="196" y="378"/>
                    <a:pt x="192" y="421"/>
                  </a:cubicBezTo>
                  <a:cubicBezTo>
                    <a:pt x="260" y="389"/>
                    <a:pt x="270" y="299"/>
                    <a:pt x="378" y="307"/>
                  </a:cubicBezTo>
                  <a:cubicBezTo>
                    <a:pt x="385" y="336"/>
                    <a:pt x="398" y="359"/>
                    <a:pt x="405" y="388"/>
                  </a:cubicBezTo>
                  <a:cubicBezTo>
                    <a:pt x="394" y="390"/>
                    <a:pt x="375" y="384"/>
                    <a:pt x="369" y="391"/>
                  </a:cubicBezTo>
                  <a:cubicBezTo>
                    <a:pt x="338" y="401"/>
                    <a:pt x="291" y="395"/>
                    <a:pt x="282" y="427"/>
                  </a:cubicBezTo>
                  <a:cubicBezTo>
                    <a:pt x="294" y="434"/>
                    <a:pt x="319" y="428"/>
                    <a:pt x="336" y="430"/>
                  </a:cubicBezTo>
                  <a:cubicBezTo>
                    <a:pt x="373" y="429"/>
                    <a:pt x="396" y="442"/>
                    <a:pt x="420" y="454"/>
                  </a:cubicBezTo>
                  <a:cubicBezTo>
                    <a:pt x="430" y="501"/>
                    <a:pt x="444" y="544"/>
                    <a:pt x="447" y="598"/>
                  </a:cubicBezTo>
                  <a:cubicBezTo>
                    <a:pt x="447" y="612"/>
                    <a:pt x="447" y="626"/>
                    <a:pt x="447" y="640"/>
                  </a:cubicBezTo>
                  <a:cubicBezTo>
                    <a:pt x="447" y="644"/>
                    <a:pt x="447" y="648"/>
                    <a:pt x="447" y="652"/>
                  </a:cubicBezTo>
                  <a:cubicBezTo>
                    <a:pt x="444" y="650"/>
                    <a:pt x="442" y="647"/>
                    <a:pt x="441" y="643"/>
                  </a:cubicBezTo>
                  <a:cubicBezTo>
                    <a:pt x="429" y="646"/>
                    <a:pt x="424" y="656"/>
                    <a:pt x="414" y="661"/>
                  </a:cubicBezTo>
                  <a:cubicBezTo>
                    <a:pt x="402" y="659"/>
                    <a:pt x="398" y="649"/>
                    <a:pt x="393" y="640"/>
                  </a:cubicBezTo>
                  <a:cubicBezTo>
                    <a:pt x="381" y="641"/>
                    <a:pt x="381" y="654"/>
                    <a:pt x="366" y="652"/>
                  </a:cubicBezTo>
                  <a:cubicBezTo>
                    <a:pt x="364" y="647"/>
                    <a:pt x="364" y="640"/>
                    <a:pt x="360" y="637"/>
                  </a:cubicBezTo>
                  <a:cubicBezTo>
                    <a:pt x="343" y="632"/>
                    <a:pt x="349" y="650"/>
                    <a:pt x="336" y="649"/>
                  </a:cubicBezTo>
                  <a:cubicBezTo>
                    <a:pt x="324" y="649"/>
                    <a:pt x="324" y="637"/>
                    <a:pt x="318" y="631"/>
                  </a:cubicBezTo>
                  <a:cubicBezTo>
                    <a:pt x="310" y="639"/>
                    <a:pt x="303" y="648"/>
                    <a:pt x="285" y="646"/>
                  </a:cubicBezTo>
                  <a:cubicBezTo>
                    <a:pt x="278" y="638"/>
                    <a:pt x="281" y="620"/>
                    <a:pt x="276" y="610"/>
                  </a:cubicBezTo>
                  <a:cubicBezTo>
                    <a:pt x="260" y="624"/>
                    <a:pt x="243" y="637"/>
                    <a:pt x="207" y="631"/>
                  </a:cubicBezTo>
                  <a:cubicBezTo>
                    <a:pt x="192" y="615"/>
                    <a:pt x="202" y="596"/>
                    <a:pt x="207" y="577"/>
                  </a:cubicBezTo>
                  <a:cubicBezTo>
                    <a:pt x="206" y="567"/>
                    <a:pt x="180" y="582"/>
                    <a:pt x="183" y="568"/>
                  </a:cubicBezTo>
                  <a:cubicBezTo>
                    <a:pt x="189" y="566"/>
                    <a:pt x="186" y="550"/>
                    <a:pt x="183" y="547"/>
                  </a:cubicBezTo>
                  <a:cubicBezTo>
                    <a:pt x="178" y="547"/>
                    <a:pt x="172" y="546"/>
                    <a:pt x="171" y="550"/>
                  </a:cubicBezTo>
                  <a:cubicBezTo>
                    <a:pt x="166" y="549"/>
                    <a:pt x="162" y="564"/>
                    <a:pt x="159" y="556"/>
                  </a:cubicBezTo>
                  <a:cubicBezTo>
                    <a:pt x="158" y="549"/>
                    <a:pt x="154" y="545"/>
                    <a:pt x="156" y="535"/>
                  </a:cubicBezTo>
                  <a:cubicBezTo>
                    <a:pt x="150" y="528"/>
                    <a:pt x="146" y="537"/>
                    <a:pt x="135" y="535"/>
                  </a:cubicBezTo>
                  <a:cubicBezTo>
                    <a:pt x="135" y="521"/>
                    <a:pt x="135" y="507"/>
                    <a:pt x="135" y="493"/>
                  </a:cubicBezTo>
                  <a:cubicBezTo>
                    <a:pt x="118" y="492"/>
                    <a:pt x="111" y="501"/>
                    <a:pt x="93" y="499"/>
                  </a:cubicBezTo>
                  <a:cubicBezTo>
                    <a:pt x="86" y="499"/>
                    <a:pt x="84" y="494"/>
                    <a:pt x="78" y="493"/>
                  </a:cubicBezTo>
                  <a:cubicBezTo>
                    <a:pt x="68" y="471"/>
                    <a:pt x="81" y="452"/>
                    <a:pt x="87" y="436"/>
                  </a:cubicBezTo>
                  <a:cubicBezTo>
                    <a:pt x="76" y="430"/>
                    <a:pt x="68" y="420"/>
                    <a:pt x="75" y="403"/>
                  </a:cubicBezTo>
                  <a:cubicBezTo>
                    <a:pt x="64" y="400"/>
                    <a:pt x="54" y="396"/>
                    <a:pt x="48" y="388"/>
                  </a:cubicBezTo>
                  <a:cubicBezTo>
                    <a:pt x="53" y="383"/>
                    <a:pt x="57" y="377"/>
                    <a:pt x="57" y="367"/>
                  </a:cubicBezTo>
                  <a:cubicBezTo>
                    <a:pt x="53" y="361"/>
                    <a:pt x="40" y="364"/>
                    <a:pt x="39" y="355"/>
                  </a:cubicBezTo>
                  <a:cubicBezTo>
                    <a:pt x="40" y="343"/>
                    <a:pt x="50" y="340"/>
                    <a:pt x="48" y="325"/>
                  </a:cubicBezTo>
                  <a:cubicBezTo>
                    <a:pt x="38" y="321"/>
                    <a:pt x="3" y="332"/>
                    <a:pt x="0" y="313"/>
                  </a:cubicBezTo>
                  <a:cubicBezTo>
                    <a:pt x="7" y="286"/>
                    <a:pt x="35" y="280"/>
                    <a:pt x="48" y="259"/>
                  </a:cubicBezTo>
                  <a:cubicBezTo>
                    <a:pt x="49" y="248"/>
                    <a:pt x="38" y="249"/>
                    <a:pt x="36" y="241"/>
                  </a:cubicBezTo>
                  <a:cubicBezTo>
                    <a:pt x="44" y="242"/>
                    <a:pt x="49" y="240"/>
                    <a:pt x="48" y="232"/>
                  </a:cubicBezTo>
                  <a:cubicBezTo>
                    <a:pt x="44" y="226"/>
                    <a:pt x="40" y="220"/>
                    <a:pt x="36" y="214"/>
                  </a:cubicBezTo>
                  <a:cubicBezTo>
                    <a:pt x="41" y="207"/>
                    <a:pt x="47" y="201"/>
                    <a:pt x="54" y="196"/>
                  </a:cubicBezTo>
                  <a:cubicBezTo>
                    <a:pt x="55" y="185"/>
                    <a:pt x="44" y="186"/>
                    <a:pt x="42" y="178"/>
                  </a:cubicBezTo>
                  <a:cubicBezTo>
                    <a:pt x="47" y="173"/>
                    <a:pt x="55" y="171"/>
                    <a:pt x="60" y="166"/>
                  </a:cubicBezTo>
                  <a:cubicBezTo>
                    <a:pt x="51" y="164"/>
                    <a:pt x="43" y="161"/>
                    <a:pt x="42" y="151"/>
                  </a:cubicBezTo>
                  <a:cubicBezTo>
                    <a:pt x="50" y="130"/>
                    <a:pt x="59" y="110"/>
                    <a:pt x="90" y="112"/>
                  </a:cubicBezTo>
                  <a:cubicBezTo>
                    <a:pt x="99" y="110"/>
                    <a:pt x="116" y="116"/>
                    <a:pt x="120" y="109"/>
                  </a:cubicBezTo>
                  <a:cubicBezTo>
                    <a:pt x="120" y="101"/>
                    <a:pt x="121" y="92"/>
                    <a:pt x="117" y="88"/>
                  </a:cubicBezTo>
                  <a:cubicBezTo>
                    <a:pt x="124" y="88"/>
                    <a:pt x="131" y="88"/>
                    <a:pt x="135" y="85"/>
                  </a:cubicBezTo>
                  <a:cubicBezTo>
                    <a:pt x="137" y="77"/>
                    <a:pt x="131" y="61"/>
                    <a:pt x="138" y="58"/>
                  </a:cubicBezTo>
                  <a:cubicBezTo>
                    <a:pt x="152" y="59"/>
                    <a:pt x="163" y="63"/>
                    <a:pt x="177" y="64"/>
                  </a:cubicBezTo>
                  <a:cubicBezTo>
                    <a:pt x="180" y="47"/>
                    <a:pt x="161" y="27"/>
                    <a:pt x="177" y="16"/>
                  </a:cubicBezTo>
                  <a:cubicBezTo>
                    <a:pt x="197" y="22"/>
                    <a:pt x="178" y="49"/>
                    <a:pt x="198" y="55"/>
                  </a:cubicBezTo>
                  <a:cubicBezTo>
                    <a:pt x="206" y="39"/>
                    <a:pt x="203" y="12"/>
                    <a:pt x="237" y="22"/>
                  </a:cubicBezTo>
                  <a:cubicBezTo>
                    <a:pt x="233" y="26"/>
                    <a:pt x="234" y="35"/>
                    <a:pt x="234" y="43"/>
                  </a:cubicBezTo>
                  <a:cubicBezTo>
                    <a:pt x="246" y="43"/>
                    <a:pt x="253" y="38"/>
                    <a:pt x="261" y="34"/>
                  </a:cubicBezTo>
                  <a:cubicBezTo>
                    <a:pt x="259" y="45"/>
                    <a:pt x="264" y="49"/>
                    <a:pt x="267" y="55"/>
                  </a:cubicBezTo>
                  <a:cubicBezTo>
                    <a:pt x="283" y="56"/>
                    <a:pt x="293" y="51"/>
                    <a:pt x="306" y="49"/>
                  </a:cubicBezTo>
                  <a:cubicBezTo>
                    <a:pt x="308" y="36"/>
                    <a:pt x="296" y="37"/>
                    <a:pt x="297" y="25"/>
                  </a:cubicBezTo>
                  <a:cubicBezTo>
                    <a:pt x="303" y="19"/>
                    <a:pt x="305" y="9"/>
                    <a:pt x="318" y="10"/>
                  </a:cubicBezTo>
                  <a:cubicBezTo>
                    <a:pt x="329" y="12"/>
                    <a:pt x="326" y="28"/>
                    <a:pt x="339" y="28"/>
                  </a:cubicBezTo>
                  <a:cubicBezTo>
                    <a:pt x="350" y="21"/>
                    <a:pt x="354" y="7"/>
                    <a:pt x="375" y="10"/>
                  </a:cubicBezTo>
                  <a:cubicBezTo>
                    <a:pt x="376" y="24"/>
                    <a:pt x="374" y="35"/>
                    <a:pt x="372" y="46"/>
                  </a:cubicBezTo>
                  <a:cubicBezTo>
                    <a:pt x="388" y="44"/>
                    <a:pt x="392" y="30"/>
                    <a:pt x="408" y="28"/>
                  </a:cubicBezTo>
                  <a:cubicBezTo>
                    <a:pt x="418" y="42"/>
                    <a:pt x="398" y="51"/>
                    <a:pt x="408" y="64"/>
                  </a:cubicBezTo>
                  <a:cubicBezTo>
                    <a:pt x="422" y="59"/>
                    <a:pt x="425" y="43"/>
                    <a:pt x="450" y="49"/>
                  </a:cubicBezTo>
                  <a:cubicBezTo>
                    <a:pt x="443" y="57"/>
                    <a:pt x="438" y="67"/>
                    <a:pt x="435" y="79"/>
                  </a:cubicBezTo>
                  <a:cubicBezTo>
                    <a:pt x="443" y="79"/>
                    <a:pt x="451" y="79"/>
                    <a:pt x="459" y="79"/>
                  </a:cubicBezTo>
                  <a:cubicBezTo>
                    <a:pt x="461" y="79"/>
                    <a:pt x="463" y="79"/>
                    <a:pt x="465" y="79"/>
                  </a:cubicBezTo>
                  <a:cubicBezTo>
                    <a:pt x="467" y="86"/>
                    <a:pt x="461" y="101"/>
                    <a:pt x="468" y="103"/>
                  </a:cubicBezTo>
                  <a:cubicBezTo>
                    <a:pt x="493" y="104"/>
                    <a:pt x="495" y="82"/>
                    <a:pt x="519" y="82"/>
                  </a:cubicBezTo>
                  <a:cubicBezTo>
                    <a:pt x="535" y="84"/>
                    <a:pt x="523" y="114"/>
                    <a:pt x="534" y="121"/>
                  </a:cubicBezTo>
                  <a:cubicBezTo>
                    <a:pt x="539" y="116"/>
                    <a:pt x="548" y="115"/>
                    <a:pt x="558" y="115"/>
                  </a:cubicBezTo>
                  <a:cubicBezTo>
                    <a:pt x="558" y="122"/>
                    <a:pt x="558" y="129"/>
                    <a:pt x="558" y="136"/>
                  </a:cubicBezTo>
                  <a:cubicBezTo>
                    <a:pt x="561" y="136"/>
                    <a:pt x="562" y="138"/>
                    <a:pt x="564" y="139"/>
                  </a:cubicBezTo>
                  <a:cubicBezTo>
                    <a:pt x="583" y="137"/>
                    <a:pt x="587" y="150"/>
                    <a:pt x="609" y="145"/>
                  </a:cubicBezTo>
                  <a:cubicBezTo>
                    <a:pt x="628" y="147"/>
                    <a:pt x="608" y="188"/>
                    <a:pt x="627" y="190"/>
                  </a:cubicBezTo>
                  <a:cubicBezTo>
                    <a:pt x="637" y="187"/>
                    <a:pt x="632" y="169"/>
                    <a:pt x="633" y="157"/>
                  </a:cubicBezTo>
                  <a:cubicBezTo>
                    <a:pt x="633" y="149"/>
                    <a:pt x="633" y="141"/>
                    <a:pt x="633" y="133"/>
                  </a:cubicBezTo>
                  <a:cubicBezTo>
                    <a:pt x="637" y="131"/>
                    <a:pt x="649" y="137"/>
                    <a:pt x="648" y="130"/>
                  </a:cubicBezTo>
                  <a:cubicBezTo>
                    <a:pt x="656" y="132"/>
                    <a:pt x="656" y="126"/>
                    <a:pt x="663" y="127"/>
                  </a:cubicBezTo>
                  <a:cubicBezTo>
                    <a:pt x="655" y="93"/>
                    <a:pt x="663" y="60"/>
                    <a:pt x="702" y="64"/>
                  </a:cubicBezTo>
                  <a:cubicBezTo>
                    <a:pt x="712" y="68"/>
                    <a:pt x="712" y="82"/>
                    <a:pt x="729" y="79"/>
                  </a:cubicBezTo>
                  <a:cubicBezTo>
                    <a:pt x="733" y="69"/>
                    <a:pt x="737" y="59"/>
                    <a:pt x="744" y="52"/>
                  </a:cubicBezTo>
                  <a:cubicBezTo>
                    <a:pt x="750" y="53"/>
                    <a:pt x="751" y="49"/>
                    <a:pt x="756" y="49"/>
                  </a:cubicBezTo>
                  <a:cubicBezTo>
                    <a:pt x="769" y="50"/>
                    <a:pt x="778" y="47"/>
                    <a:pt x="786" y="43"/>
                  </a:cubicBezTo>
                  <a:cubicBezTo>
                    <a:pt x="783" y="38"/>
                    <a:pt x="774" y="39"/>
                    <a:pt x="777" y="28"/>
                  </a:cubicBezTo>
                  <a:cubicBezTo>
                    <a:pt x="783" y="19"/>
                    <a:pt x="790" y="11"/>
                    <a:pt x="804" y="10"/>
                  </a:cubicBezTo>
                  <a:cubicBezTo>
                    <a:pt x="817" y="10"/>
                    <a:pt x="817" y="23"/>
                    <a:pt x="822" y="31"/>
                  </a:cubicBezTo>
                  <a:cubicBezTo>
                    <a:pt x="834" y="27"/>
                    <a:pt x="838" y="15"/>
                    <a:pt x="855" y="16"/>
                  </a:cubicBezTo>
                  <a:cubicBezTo>
                    <a:pt x="869" y="17"/>
                    <a:pt x="867" y="34"/>
                    <a:pt x="879" y="37"/>
                  </a:cubicBezTo>
                  <a:cubicBezTo>
                    <a:pt x="888" y="33"/>
                    <a:pt x="898" y="30"/>
                    <a:pt x="903" y="22"/>
                  </a:cubicBezTo>
                  <a:cubicBezTo>
                    <a:pt x="910" y="25"/>
                    <a:pt x="901" y="44"/>
                    <a:pt x="915" y="40"/>
                  </a:cubicBezTo>
                  <a:cubicBezTo>
                    <a:pt x="929" y="38"/>
                    <a:pt x="922" y="15"/>
                    <a:pt x="930" y="7"/>
                  </a:cubicBezTo>
                  <a:cubicBezTo>
                    <a:pt x="945" y="4"/>
                    <a:pt x="959" y="0"/>
                    <a:pt x="978" y="1"/>
                  </a:cubicBezTo>
                  <a:cubicBezTo>
                    <a:pt x="989" y="14"/>
                    <a:pt x="993" y="34"/>
                    <a:pt x="1002" y="49"/>
                  </a:cubicBezTo>
                  <a:cubicBezTo>
                    <a:pt x="1011" y="48"/>
                    <a:pt x="1015" y="44"/>
                    <a:pt x="1023" y="43"/>
                  </a:cubicBezTo>
                  <a:cubicBezTo>
                    <a:pt x="1029" y="52"/>
                    <a:pt x="1031" y="65"/>
                    <a:pt x="1032" y="79"/>
                  </a:cubicBezTo>
                  <a:cubicBezTo>
                    <a:pt x="1049" y="70"/>
                    <a:pt x="1051" y="88"/>
                    <a:pt x="1065" y="88"/>
                  </a:cubicBezTo>
                  <a:cubicBezTo>
                    <a:pt x="1086" y="88"/>
                    <a:pt x="1099" y="67"/>
                    <a:pt x="1116" y="70"/>
                  </a:cubicBezTo>
                  <a:cubicBezTo>
                    <a:pt x="1149" y="75"/>
                    <a:pt x="1138" y="112"/>
                    <a:pt x="1122" y="139"/>
                  </a:cubicBezTo>
                  <a:cubicBezTo>
                    <a:pt x="1128" y="146"/>
                    <a:pt x="1147" y="140"/>
                    <a:pt x="1158" y="142"/>
                  </a:cubicBezTo>
                  <a:cubicBezTo>
                    <a:pt x="1169" y="151"/>
                    <a:pt x="1156" y="154"/>
                    <a:pt x="1152" y="163"/>
                  </a:cubicBezTo>
                  <a:cubicBezTo>
                    <a:pt x="1162" y="165"/>
                    <a:pt x="1171" y="168"/>
                    <a:pt x="1182" y="169"/>
                  </a:cubicBezTo>
                  <a:cubicBezTo>
                    <a:pt x="1191" y="184"/>
                    <a:pt x="1173" y="194"/>
                    <a:pt x="1173" y="199"/>
                  </a:cubicBezTo>
                  <a:cubicBezTo>
                    <a:pt x="1175" y="215"/>
                    <a:pt x="1195" y="218"/>
                    <a:pt x="1194" y="232"/>
                  </a:cubicBezTo>
                  <a:cubicBezTo>
                    <a:pt x="1193" y="243"/>
                    <a:pt x="1176" y="249"/>
                    <a:pt x="1176" y="256"/>
                  </a:cubicBezTo>
                  <a:cubicBezTo>
                    <a:pt x="1177" y="273"/>
                    <a:pt x="1220" y="275"/>
                    <a:pt x="1206" y="304"/>
                  </a:cubicBezTo>
                  <a:cubicBezTo>
                    <a:pt x="1199" y="311"/>
                    <a:pt x="1189" y="315"/>
                    <a:pt x="1173" y="313"/>
                  </a:cubicBezTo>
                  <a:cubicBezTo>
                    <a:pt x="1173" y="327"/>
                    <a:pt x="1180" y="334"/>
                    <a:pt x="1182" y="346"/>
                  </a:cubicBezTo>
                  <a:cubicBezTo>
                    <a:pt x="1174" y="347"/>
                    <a:pt x="1170" y="351"/>
                    <a:pt x="1161" y="352"/>
                  </a:cubicBezTo>
                  <a:cubicBezTo>
                    <a:pt x="1153" y="361"/>
                    <a:pt x="1171" y="360"/>
                    <a:pt x="1167" y="373"/>
                  </a:cubicBezTo>
                  <a:cubicBezTo>
                    <a:pt x="1166" y="387"/>
                    <a:pt x="1158" y="367"/>
                    <a:pt x="1152" y="367"/>
                  </a:cubicBezTo>
                  <a:cubicBezTo>
                    <a:pt x="1139" y="397"/>
                    <a:pt x="1166" y="474"/>
                    <a:pt x="1119" y="478"/>
                  </a:cubicBezTo>
                  <a:cubicBezTo>
                    <a:pt x="1105" y="482"/>
                    <a:pt x="1112" y="465"/>
                    <a:pt x="1098" y="469"/>
                  </a:cubicBezTo>
                  <a:cubicBezTo>
                    <a:pt x="1079" y="470"/>
                    <a:pt x="1090" y="490"/>
                    <a:pt x="1089" y="505"/>
                  </a:cubicBezTo>
                  <a:cubicBezTo>
                    <a:pt x="1075" y="507"/>
                    <a:pt x="1059" y="507"/>
                    <a:pt x="1050" y="514"/>
                  </a:cubicBezTo>
                  <a:cubicBezTo>
                    <a:pt x="1049" y="525"/>
                    <a:pt x="1058" y="535"/>
                    <a:pt x="1050" y="544"/>
                  </a:cubicBezTo>
                  <a:cubicBezTo>
                    <a:pt x="1036" y="547"/>
                    <a:pt x="1039" y="533"/>
                    <a:pt x="1032" y="529"/>
                  </a:cubicBezTo>
                  <a:cubicBezTo>
                    <a:pt x="1025" y="532"/>
                    <a:pt x="1022" y="539"/>
                    <a:pt x="1023" y="550"/>
                  </a:cubicBezTo>
                  <a:cubicBezTo>
                    <a:pt x="1010" y="548"/>
                    <a:pt x="996" y="533"/>
                    <a:pt x="984" y="547"/>
                  </a:cubicBezTo>
                  <a:cubicBezTo>
                    <a:pt x="990" y="556"/>
                    <a:pt x="992" y="568"/>
                    <a:pt x="984" y="577"/>
                  </a:cubicBezTo>
                  <a:cubicBezTo>
                    <a:pt x="960" y="578"/>
                    <a:pt x="946" y="594"/>
                    <a:pt x="927" y="583"/>
                  </a:cubicBezTo>
                  <a:cubicBezTo>
                    <a:pt x="918" y="593"/>
                    <a:pt x="943" y="595"/>
                    <a:pt x="939" y="610"/>
                  </a:cubicBezTo>
                  <a:cubicBezTo>
                    <a:pt x="929" y="631"/>
                    <a:pt x="892" y="649"/>
                    <a:pt x="876" y="622"/>
                  </a:cubicBezTo>
                  <a:cubicBezTo>
                    <a:pt x="867" y="621"/>
                    <a:pt x="868" y="630"/>
                    <a:pt x="861" y="631"/>
                  </a:cubicBezTo>
                  <a:cubicBezTo>
                    <a:pt x="848" y="618"/>
                    <a:pt x="836" y="624"/>
                    <a:pt x="822" y="613"/>
                  </a:cubicBezTo>
                  <a:cubicBezTo>
                    <a:pt x="812" y="618"/>
                    <a:pt x="813" y="634"/>
                    <a:pt x="801" y="637"/>
                  </a:cubicBezTo>
                  <a:cubicBezTo>
                    <a:pt x="783" y="641"/>
                    <a:pt x="787" y="623"/>
                    <a:pt x="771" y="625"/>
                  </a:cubicBezTo>
                  <a:cubicBezTo>
                    <a:pt x="764" y="576"/>
                    <a:pt x="762" y="522"/>
                    <a:pt x="777" y="484"/>
                  </a:cubicBezTo>
                  <a:cubicBezTo>
                    <a:pt x="797" y="434"/>
                    <a:pt x="888" y="379"/>
                    <a:pt x="957" y="373"/>
                  </a:cubicBezTo>
                  <a:cubicBezTo>
                    <a:pt x="968" y="373"/>
                    <a:pt x="979" y="373"/>
                    <a:pt x="990" y="373"/>
                  </a:cubicBezTo>
                  <a:cubicBezTo>
                    <a:pt x="1030" y="379"/>
                    <a:pt x="1050" y="405"/>
                    <a:pt x="1080" y="421"/>
                  </a:cubicBezTo>
                  <a:cubicBezTo>
                    <a:pt x="1075" y="383"/>
                    <a:pt x="1051" y="338"/>
                    <a:pt x="1002" y="334"/>
                  </a:cubicBezTo>
                  <a:cubicBezTo>
                    <a:pt x="1061" y="315"/>
                    <a:pt x="1109" y="285"/>
                    <a:pt x="1155" y="253"/>
                  </a:cubicBezTo>
                  <a:cubicBezTo>
                    <a:pt x="1078" y="242"/>
                    <a:pt x="999" y="281"/>
                    <a:pt x="936" y="304"/>
                  </a:cubicBezTo>
                  <a:cubicBezTo>
                    <a:pt x="938" y="265"/>
                    <a:pt x="971" y="207"/>
                    <a:pt x="951" y="154"/>
                  </a:cubicBezTo>
                  <a:cubicBezTo>
                    <a:pt x="902" y="256"/>
                    <a:pt x="875" y="380"/>
                    <a:pt x="747" y="403"/>
                  </a:cubicBezTo>
                  <a:cubicBezTo>
                    <a:pt x="747" y="382"/>
                    <a:pt x="747" y="361"/>
                    <a:pt x="747" y="340"/>
                  </a:cubicBezTo>
                  <a:close/>
                </a:path>
              </a:pathLst>
            </a:custGeom>
            <a:solidFill>
              <a:srgbClr val="EF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Freeform 150"/>
            <p:cNvSpPr/>
            <p:nvPr/>
          </p:nvSpPr>
          <p:spPr bwMode="auto">
            <a:xfrm>
              <a:off x="14379575" y="563563"/>
              <a:ext cx="31750" cy="80963"/>
            </a:xfrm>
            <a:custGeom>
              <a:avLst/>
              <a:gdLst>
                <a:gd name="T0" fmla="*/ 0 w 11"/>
                <a:gd name="T1" fmla="*/ 3 h 27"/>
                <a:gd name="T2" fmla="*/ 6 w 11"/>
                <a:gd name="T3" fmla="*/ 0 h 27"/>
                <a:gd name="T4" fmla="*/ 9 w 11"/>
                <a:gd name="T5" fmla="*/ 27 h 27"/>
                <a:gd name="T6" fmla="*/ 6 w 11"/>
                <a:gd name="T7" fmla="*/ 3 h 27"/>
                <a:gd name="T8" fmla="*/ 0 w 11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7">
                  <a:moveTo>
                    <a:pt x="0" y="3"/>
                  </a:moveTo>
                  <a:cubicBezTo>
                    <a:pt x="1" y="1"/>
                    <a:pt x="3" y="0"/>
                    <a:pt x="6" y="0"/>
                  </a:cubicBezTo>
                  <a:cubicBezTo>
                    <a:pt x="11" y="5"/>
                    <a:pt x="8" y="18"/>
                    <a:pt x="9" y="27"/>
                  </a:cubicBezTo>
                  <a:cubicBezTo>
                    <a:pt x="2" y="25"/>
                    <a:pt x="8" y="10"/>
                    <a:pt x="6" y="3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" name="Freeform 151"/>
            <p:cNvSpPr>
              <a:spLocks noEditPoints="1"/>
            </p:cNvSpPr>
            <p:nvPr/>
          </p:nvSpPr>
          <p:spPr bwMode="auto">
            <a:xfrm>
              <a:off x="9385300" y="171450"/>
              <a:ext cx="9086850" cy="5657850"/>
            </a:xfrm>
            <a:custGeom>
              <a:avLst/>
              <a:gdLst>
                <a:gd name="T0" fmla="*/ 2294 w 3044"/>
                <a:gd name="T1" fmla="*/ 476 h 1894"/>
                <a:gd name="T2" fmla="*/ 2036 w 3044"/>
                <a:gd name="T3" fmla="*/ 668 h 1894"/>
                <a:gd name="T4" fmla="*/ 2198 w 3044"/>
                <a:gd name="T5" fmla="*/ 602 h 1894"/>
                <a:gd name="T6" fmla="*/ 2312 w 3044"/>
                <a:gd name="T7" fmla="*/ 524 h 1894"/>
                <a:gd name="T8" fmla="*/ 2387 w 3044"/>
                <a:gd name="T9" fmla="*/ 368 h 1894"/>
                <a:gd name="T10" fmla="*/ 2366 w 3044"/>
                <a:gd name="T11" fmla="*/ 218 h 1894"/>
                <a:gd name="T12" fmla="*/ 2237 w 3044"/>
                <a:gd name="T13" fmla="*/ 98 h 1894"/>
                <a:gd name="T14" fmla="*/ 2093 w 3044"/>
                <a:gd name="T15" fmla="*/ 92 h 1894"/>
                <a:gd name="T16" fmla="*/ 1970 w 3044"/>
                <a:gd name="T17" fmla="*/ 104 h 1894"/>
                <a:gd name="T18" fmla="*/ 2429 w 3044"/>
                <a:gd name="T19" fmla="*/ 377 h 1894"/>
                <a:gd name="T20" fmla="*/ 2225 w 3044"/>
                <a:gd name="T21" fmla="*/ 620 h 1894"/>
                <a:gd name="T22" fmla="*/ 2051 w 3044"/>
                <a:gd name="T23" fmla="*/ 752 h 1894"/>
                <a:gd name="T24" fmla="*/ 2273 w 3044"/>
                <a:gd name="T25" fmla="*/ 749 h 1894"/>
                <a:gd name="T26" fmla="*/ 2597 w 3044"/>
                <a:gd name="T27" fmla="*/ 722 h 1894"/>
                <a:gd name="T28" fmla="*/ 2918 w 3044"/>
                <a:gd name="T29" fmla="*/ 707 h 1894"/>
                <a:gd name="T30" fmla="*/ 2966 w 3044"/>
                <a:gd name="T31" fmla="*/ 818 h 1894"/>
                <a:gd name="T32" fmla="*/ 2972 w 3044"/>
                <a:gd name="T33" fmla="*/ 1322 h 1894"/>
                <a:gd name="T34" fmla="*/ 3044 w 3044"/>
                <a:gd name="T35" fmla="*/ 1715 h 1894"/>
                <a:gd name="T36" fmla="*/ 2966 w 3044"/>
                <a:gd name="T37" fmla="*/ 1889 h 1894"/>
                <a:gd name="T38" fmla="*/ 2957 w 3044"/>
                <a:gd name="T39" fmla="*/ 1760 h 1894"/>
                <a:gd name="T40" fmla="*/ 2957 w 3044"/>
                <a:gd name="T41" fmla="*/ 1709 h 1894"/>
                <a:gd name="T42" fmla="*/ 2951 w 3044"/>
                <a:gd name="T43" fmla="*/ 1484 h 1894"/>
                <a:gd name="T44" fmla="*/ 2807 w 3044"/>
                <a:gd name="T45" fmla="*/ 707 h 1894"/>
                <a:gd name="T46" fmla="*/ 2582 w 3044"/>
                <a:gd name="T47" fmla="*/ 719 h 1894"/>
                <a:gd name="T48" fmla="*/ 2255 w 3044"/>
                <a:gd name="T49" fmla="*/ 746 h 1894"/>
                <a:gd name="T50" fmla="*/ 1964 w 3044"/>
                <a:gd name="T51" fmla="*/ 764 h 1894"/>
                <a:gd name="T52" fmla="*/ 1625 w 3044"/>
                <a:gd name="T53" fmla="*/ 824 h 1894"/>
                <a:gd name="T54" fmla="*/ 1406 w 3044"/>
                <a:gd name="T55" fmla="*/ 860 h 1894"/>
                <a:gd name="T56" fmla="*/ 1115 w 3044"/>
                <a:gd name="T57" fmla="*/ 908 h 1894"/>
                <a:gd name="T58" fmla="*/ 761 w 3044"/>
                <a:gd name="T59" fmla="*/ 995 h 1894"/>
                <a:gd name="T60" fmla="*/ 485 w 3044"/>
                <a:gd name="T61" fmla="*/ 1061 h 1894"/>
                <a:gd name="T62" fmla="*/ 176 w 3044"/>
                <a:gd name="T63" fmla="*/ 1148 h 1894"/>
                <a:gd name="T64" fmla="*/ 44 w 3044"/>
                <a:gd name="T65" fmla="*/ 1709 h 1894"/>
                <a:gd name="T66" fmla="*/ 38 w 3044"/>
                <a:gd name="T67" fmla="*/ 1775 h 1894"/>
                <a:gd name="T68" fmla="*/ 35 w 3044"/>
                <a:gd name="T69" fmla="*/ 1574 h 1894"/>
                <a:gd name="T70" fmla="*/ 35 w 3044"/>
                <a:gd name="T71" fmla="*/ 1178 h 1894"/>
                <a:gd name="T72" fmla="*/ 257 w 3044"/>
                <a:gd name="T73" fmla="*/ 1127 h 1894"/>
                <a:gd name="T74" fmla="*/ 503 w 3044"/>
                <a:gd name="T75" fmla="*/ 1061 h 1894"/>
                <a:gd name="T76" fmla="*/ 779 w 3044"/>
                <a:gd name="T77" fmla="*/ 1001 h 1894"/>
                <a:gd name="T78" fmla="*/ 1130 w 3044"/>
                <a:gd name="T79" fmla="*/ 911 h 1894"/>
                <a:gd name="T80" fmla="*/ 1442 w 3044"/>
                <a:gd name="T81" fmla="*/ 854 h 1894"/>
                <a:gd name="T82" fmla="*/ 1562 w 3044"/>
                <a:gd name="T83" fmla="*/ 719 h 1894"/>
                <a:gd name="T84" fmla="*/ 1349 w 3044"/>
                <a:gd name="T85" fmla="*/ 590 h 1894"/>
                <a:gd name="T86" fmla="*/ 1421 w 3044"/>
                <a:gd name="T87" fmla="*/ 632 h 1894"/>
                <a:gd name="T88" fmla="*/ 1574 w 3044"/>
                <a:gd name="T89" fmla="*/ 692 h 1894"/>
                <a:gd name="T90" fmla="*/ 1661 w 3044"/>
                <a:gd name="T91" fmla="*/ 695 h 1894"/>
                <a:gd name="T92" fmla="*/ 1619 w 3044"/>
                <a:gd name="T93" fmla="*/ 443 h 1894"/>
                <a:gd name="T94" fmla="*/ 1418 w 3044"/>
                <a:gd name="T95" fmla="*/ 206 h 1894"/>
                <a:gd name="T96" fmla="*/ 1673 w 3044"/>
                <a:gd name="T97" fmla="*/ 404 h 1894"/>
                <a:gd name="T98" fmla="*/ 1760 w 3044"/>
                <a:gd name="T99" fmla="*/ 389 h 1894"/>
                <a:gd name="T100" fmla="*/ 2003 w 3044"/>
                <a:gd name="T101" fmla="*/ 197 h 1894"/>
                <a:gd name="T102" fmla="*/ 1961 w 3044"/>
                <a:gd name="T103" fmla="*/ 395 h 1894"/>
                <a:gd name="T104" fmla="*/ 1934 w 3044"/>
                <a:gd name="T105" fmla="*/ 710 h 1894"/>
                <a:gd name="T106" fmla="*/ 1994 w 3044"/>
                <a:gd name="T107" fmla="*/ 500 h 1894"/>
                <a:gd name="T108" fmla="*/ 2129 w 3044"/>
                <a:gd name="T109" fmla="*/ 377 h 1894"/>
                <a:gd name="T110" fmla="*/ 2093 w 3044"/>
                <a:gd name="T111" fmla="*/ 209 h 1894"/>
                <a:gd name="T112" fmla="*/ 1898 w 3044"/>
                <a:gd name="T113" fmla="*/ 395 h 1894"/>
                <a:gd name="T114" fmla="*/ 1754 w 3044"/>
                <a:gd name="T115" fmla="*/ 323 h 1894"/>
                <a:gd name="T116" fmla="*/ 1589 w 3044"/>
                <a:gd name="T117" fmla="*/ 269 h 1894"/>
                <a:gd name="T118" fmla="*/ 1487 w 3044"/>
                <a:gd name="T119" fmla="*/ 359 h 1894"/>
                <a:gd name="T120" fmla="*/ 1646 w 3044"/>
                <a:gd name="T121" fmla="*/ 500 h 1894"/>
                <a:gd name="T122" fmla="*/ 1724 w 3044"/>
                <a:gd name="T123" fmla="*/ 806 h 1894"/>
                <a:gd name="T124" fmla="*/ 1919 w 3044"/>
                <a:gd name="T125" fmla="*/ 731 h 1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44" h="1894">
                  <a:moveTo>
                    <a:pt x="1961" y="458"/>
                  </a:moveTo>
                  <a:cubicBezTo>
                    <a:pt x="2089" y="435"/>
                    <a:pt x="2116" y="311"/>
                    <a:pt x="2165" y="209"/>
                  </a:cubicBezTo>
                  <a:cubicBezTo>
                    <a:pt x="2185" y="262"/>
                    <a:pt x="2152" y="320"/>
                    <a:pt x="2150" y="359"/>
                  </a:cubicBezTo>
                  <a:cubicBezTo>
                    <a:pt x="2213" y="336"/>
                    <a:pt x="2292" y="297"/>
                    <a:pt x="2369" y="308"/>
                  </a:cubicBezTo>
                  <a:cubicBezTo>
                    <a:pt x="2323" y="340"/>
                    <a:pt x="2275" y="370"/>
                    <a:pt x="2216" y="389"/>
                  </a:cubicBezTo>
                  <a:cubicBezTo>
                    <a:pt x="2265" y="393"/>
                    <a:pt x="2289" y="438"/>
                    <a:pt x="2294" y="476"/>
                  </a:cubicBezTo>
                  <a:cubicBezTo>
                    <a:pt x="2264" y="460"/>
                    <a:pt x="2244" y="434"/>
                    <a:pt x="2204" y="428"/>
                  </a:cubicBezTo>
                  <a:cubicBezTo>
                    <a:pt x="2200" y="423"/>
                    <a:pt x="2175" y="423"/>
                    <a:pt x="2171" y="428"/>
                  </a:cubicBezTo>
                  <a:cubicBezTo>
                    <a:pt x="2102" y="434"/>
                    <a:pt x="2011" y="489"/>
                    <a:pt x="1991" y="539"/>
                  </a:cubicBezTo>
                  <a:cubicBezTo>
                    <a:pt x="1976" y="577"/>
                    <a:pt x="1978" y="631"/>
                    <a:pt x="1985" y="680"/>
                  </a:cubicBezTo>
                  <a:cubicBezTo>
                    <a:pt x="2001" y="678"/>
                    <a:pt x="1997" y="696"/>
                    <a:pt x="2015" y="692"/>
                  </a:cubicBezTo>
                  <a:cubicBezTo>
                    <a:pt x="2027" y="689"/>
                    <a:pt x="2026" y="673"/>
                    <a:pt x="2036" y="668"/>
                  </a:cubicBezTo>
                  <a:cubicBezTo>
                    <a:pt x="2050" y="679"/>
                    <a:pt x="2062" y="673"/>
                    <a:pt x="2075" y="686"/>
                  </a:cubicBezTo>
                  <a:cubicBezTo>
                    <a:pt x="2082" y="685"/>
                    <a:pt x="2081" y="676"/>
                    <a:pt x="2090" y="677"/>
                  </a:cubicBezTo>
                  <a:cubicBezTo>
                    <a:pt x="2106" y="704"/>
                    <a:pt x="2143" y="686"/>
                    <a:pt x="2153" y="665"/>
                  </a:cubicBezTo>
                  <a:cubicBezTo>
                    <a:pt x="2157" y="650"/>
                    <a:pt x="2132" y="648"/>
                    <a:pt x="2141" y="638"/>
                  </a:cubicBezTo>
                  <a:cubicBezTo>
                    <a:pt x="2160" y="649"/>
                    <a:pt x="2174" y="633"/>
                    <a:pt x="2198" y="632"/>
                  </a:cubicBezTo>
                  <a:cubicBezTo>
                    <a:pt x="2206" y="623"/>
                    <a:pt x="2204" y="611"/>
                    <a:pt x="2198" y="602"/>
                  </a:cubicBezTo>
                  <a:cubicBezTo>
                    <a:pt x="2210" y="588"/>
                    <a:pt x="2224" y="603"/>
                    <a:pt x="2237" y="605"/>
                  </a:cubicBezTo>
                  <a:cubicBezTo>
                    <a:pt x="2236" y="594"/>
                    <a:pt x="2239" y="587"/>
                    <a:pt x="2246" y="584"/>
                  </a:cubicBezTo>
                  <a:cubicBezTo>
                    <a:pt x="2253" y="588"/>
                    <a:pt x="2250" y="602"/>
                    <a:pt x="2264" y="599"/>
                  </a:cubicBezTo>
                  <a:cubicBezTo>
                    <a:pt x="2272" y="590"/>
                    <a:pt x="2263" y="580"/>
                    <a:pt x="2264" y="569"/>
                  </a:cubicBezTo>
                  <a:cubicBezTo>
                    <a:pt x="2273" y="562"/>
                    <a:pt x="2289" y="562"/>
                    <a:pt x="2303" y="560"/>
                  </a:cubicBezTo>
                  <a:cubicBezTo>
                    <a:pt x="2304" y="545"/>
                    <a:pt x="2293" y="525"/>
                    <a:pt x="2312" y="524"/>
                  </a:cubicBezTo>
                  <a:cubicBezTo>
                    <a:pt x="2326" y="520"/>
                    <a:pt x="2319" y="537"/>
                    <a:pt x="2333" y="533"/>
                  </a:cubicBezTo>
                  <a:cubicBezTo>
                    <a:pt x="2380" y="529"/>
                    <a:pt x="2353" y="452"/>
                    <a:pt x="2366" y="422"/>
                  </a:cubicBezTo>
                  <a:cubicBezTo>
                    <a:pt x="2372" y="422"/>
                    <a:pt x="2380" y="442"/>
                    <a:pt x="2381" y="428"/>
                  </a:cubicBezTo>
                  <a:cubicBezTo>
                    <a:pt x="2385" y="415"/>
                    <a:pt x="2367" y="416"/>
                    <a:pt x="2375" y="407"/>
                  </a:cubicBezTo>
                  <a:cubicBezTo>
                    <a:pt x="2384" y="406"/>
                    <a:pt x="2388" y="402"/>
                    <a:pt x="2396" y="401"/>
                  </a:cubicBezTo>
                  <a:cubicBezTo>
                    <a:pt x="2394" y="389"/>
                    <a:pt x="2387" y="382"/>
                    <a:pt x="2387" y="368"/>
                  </a:cubicBezTo>
                  <a:cubicBezTo>
                    <a:pt x="2403" y="370"/>
                    <a:pt x="2413" y="366"/>
                    <a:pt x="2420" y="359"/>
                  </a:cubicBezTo>
                  <a:cubicBezTo>
                    <a:pt x="2434" y="330"/>
                    <a:pt x="2391" y="328"/>
                    <a:pt x="2390" y="311"/>
                  </a:cubicBezTo>
                  <a:cubicBezTo>
                    <a:pt x="2390" y="304"/>
                    <a:pt x="2407" y="298"/>
                    <a:pt x="2408" y="287"/>
                  </a:cubicBezTo>
                  <a:cubicBezTo>
                    <a:pt x="2409" y="273"/>
                    <a:pt x="2389" y="270"/>
                    <a:pt x="2387" y="254"/>
                  </a:cubicBezTo>
                  <a:cubicBezTo>
                    <a:pt x="2387" y="249"/>
                    <a:pt x="2405" y="239"/>
                    <a:pt x="2396" y="224"/>
                  </a:cubicBezTo>
                  <a:cubicBezTo>
                    <a:pt x="2385" y="223"/>
                    <a:pt x="2376" y="220"/>
                    <a:pt x="2366" y="218"/>
                  </a:cubicBezTo>
                  <a:cubicBezTo>
                    <a:pt x="2370" y="209"/>
                    <a:pt x="2383" y="206"/>
                    <a:pt x="2372" y="197"/>
                  </a:cubicBezTo>
                  <a:cubicBezTo>
                    <a:pt x="2366" y="190"/>
                    <a:pt x="2347" y="196"/>
                    <a:pt x="2336" y="194"/>
                  </a:cubicBezTo>
                  <a:cubicBezTo>
                    <a:pt x="2352" y="167"/>
                    <a:pt x="2363" y="130"/>
                    <a:pt x="2330" y="125"/>
                  </a:cubicBezTo>
                  <a:cubicBezTo>
                    <a:pt x="2313" y="122"/>
                    <a:pt x="2300" y="143"/>
                    <a:pt x="2279" y="143"/>
                  </a:cubicBezTo>
                  <a:cubicBezTo>
                    <a:pt x="2265" y="143"/>
                    <a:pt x="2263" y="125"/>
                    <a:pt x="2246" y="134"/>
                  </a:cubicBezTo>
                  <a:cubicBezTo>
                    <a:pt x="2245" y="120"/>
                    <a:pt x="2243" y="107"/>
                    <a:pt x="2237" y="98"/>
                  </a:cubicBezTo>
                  <a:cubicBezTo>
                    <a:pt x="2229" y="99"/>
                    <a:pt x="2225" y="103"/>
                    <a:pt x="2216" y="104"/>
                  </a:cubicBezTo>
                  <a:cubicBezTo>
                    <a:pt x="2207" y="89"/>
                    <a:pt x="2203" y="69"/>
                    <a:pt x="2192" y="56"/>
                  </a:cubicBezTo>
                  <a:cubicBezTo>
                    <a:pt x="2173" y="55"/>
                    <a:pt x="2159" y="59"/>
                    <a:pt x="2144" y="62"/>
                  </a:cubicBezTo>
                  <a:cubicBezTo>
                    <a:pt x="2136" y="70"/>
                    <a:pt x="2143" y="93"/>
                    <a:pt x="2129" y="95"/>
                  </a:cubicBezTo>
                  <a:cubicBezTo>
                    <a:pt x="2115" y="99"/>
                    <a:pt x="2124" y="80"/>
                    <a:pt x="2117" y="77"/>
                  </a:cubicBezTo>
                  <a:cubicBezTo>
                    <a:pt x="2112" y="85"/>
                    <a:pt x="2102" y="88"/>
                    <a:pt x="2093" y="92"/>
                  </a:cubicBezTo>
                  <a:cubicBezTo>
                    <a:pt x="2081" y="89"/>
                    <a:pt x="2083" y="72"/>
                    <a:pt x="2069" y="71"/>
                  </a:cubicBezTo>
                  <a:cubicBezTo>
                    <a:pt x="2052" y="70"/>
                    <a:pt x="2048" y="82"/>
                    <a:pt x="2036" y="86"/>
                  </a:cubicBezTo>
                  <a:cubicBezTo>
                    <a:pt x="2031" y="78"/>
                    <a:pt x="2031" y="65"/>
                    <a:pt x="2018" y="65"/>
                  </a:cubicBezTo>
                  <a:cubicBezTo>
                    <a:pt x="2004" y="66"/>
                    <a:pt x="1997" y="74"/>
                    <a:pt x="1991" y="83"/>
                  </a:cubicBezTo>
                  <a:cubicBezTo>
                    <a:pt x="1988" y="94"/>
                    <a:pt x="1997" y="93"/>
                    <a:pt x="2000" y="98"/>
                  </a:cubicBezTo>
                  <a:cubicBezTo>
                    <a:pt x="1992" y="102"/>
                    <a:pt x="1983" y="105"/>
                    <a:pt x="1970" y="104"/>
                  </a:cubicBezTo>
                  <a:cubicBezTo>
                    <a:pt x="1985" y="92"/>
                    <a:pt x="1980" y="60"/>
                    <a:pt x="2000" y="53"/>
                  </a:cubicBezTo>
                  <a:cubicBezTo>
                    <a:pt x="2032" y="57"/>
                    <a:pt x="2076" y="49"/>
                    <a:pt x="2093" y="68"/>
                  </a:cubicBezTo>
                  <a:cubicBezTo>
                    <a:pt x="2100" y="72"/>
                    <a:pt x="2132" y="75"/>
                    <a:pt x="2135" y="65"/>
                  </a:cubicBezTo>
                  <a:cubicBezTo>
                    <a:pt x="2182" y="0"/>
                    <a:pt x="2250" y="101"/>
                    <a:pt x="2282" y="125"/>
                  </a:cubicBezTo>
                  <a:cubicBezTo>
                    <a:pt x="2317" y="92"/>
                    <a:pt x="2382" y="117"/>
                    <a:pt x="2363" y="173"/>
                  </a:cubicBezTo>
                  <a:cubicBezTo>
                    <a:pt x="2400" y="223"/>
                    <a:pt x="2446" y="293"/>
                    <a:pt x="2429" y="377"/>
                  </a:cubicBezTo>
                  <a:cubicBezTo>
                    <a:pt x="2424" y="380"/>
                    <a:pt x="2421" y="385"/>
                    <a:pt x="2411" y="383"/>
                  </a:cubicBezTo>
                  <a:cubicBezTo>
                    <a:pt x="2412" y="390"/>
                    <a:pt x="2416" y="394"/>
                    <a:pt x="2414" y="404"/>
                  </a:cubicBezTo>
                  <a:cubicBezTo>
                    <a:pt x="2401" y="426"/>
                    <a:pt x="2382" y="440"/>
                    <a:pt x="2378" y="467"/>
                  </a:cubicBezTo>
                  <a:cubicBezTo>
                    <a:pt x="2377" y="476"/>
                    <a:pt x="2380" y="485"/>
                    <a:pt x="2378" y="494"/>
                  </a:cubicBezTo>
                  <a:cubicBezTo>
                    <a:pt x="2366" y="542"/>
                    <a:pt x="2317" y="556"/>
                    <a:pt x="2279" y="578"/>
                  </a:cubicBezTo>
                  <a:cubicBezTo>
                    <a:pt x="2292" y="612"/>
                    <a:pt x="2258" y="623"/>
                    <a:pt x="2225" y="620"/>
                  </a:cubicBezTo>
                  <a:cubicBezTo>
                    <a:pt x="2212" y="634"/>
                    <a:pt x="2196" y="645"/>
                    <a:pt x="2171" y="647"/>
                  </a:cubicBezTo>
                  <a:cubicBezTo>
                    <a:pt x="2163" y="683"/>
                    <a:pt x="2124" y="727"/>
                    <a:pt x="2081" y="692"/>
                  </a:cubicBezTo>
                  <a:cubicBezTo>
                    <a:pt x="2074" y="713"/>
                    <a:pt x="2055" y="687"/>
                    <a:pt x="2036" y="692"/>
                  </a:cubicBezTo>
                  <a:cubicBezTo>
                    <a:pt x="2031" y="705"/>
                    <a:pt x="2010" y="702"/>
                    <a:pt x="1997" y="707"/>
                  </a:cubicBezTo>
                  <a:cubicBezTo>
                    <a:pt x="2007" y="721"/>
                    <a:pt x="2015" y="737"/>
                    <a:pt x="2021" y="755"/>
                  </a:cubicBezTo>
                  <a:cubicBezTo>
                    <a:pt x="2031" y="754"/>
                    <a:pt x="2038" y="750"/>
                    <a:pt x="2051" y="752"/>
                  </a:cubicBezTo>
                  <a:cubicBezTo>
                    <a:pt x="2057" y="758"/>
                    <a:pt x="2051" y="760"/>
                    <a:pt x="2051" y="767"/>
                  </a:cubicBezTo>
                  <a:cubicBezTo>
                    <a:pt x="2084" y="760"/>
                    <a:pt x="2108" y="744"/>
                    <a:pt x="2144" y="740"/>
                  </a:cubicBezTo>
                  <a:cubicBezTo>
                    <a:pt x="2154" y="742"/>
                    <a:pt x="2172" y="736"/>
                    <a:pt x="2177" y="743"/>
                  </a:cubicBezTo>
                  <a:cubicBezTo>
                    <a:pt x="2178" y="750"/>
                    <a:pt x="2170" y="750"/>
                    <a:pt x="2180" y="752"/>
                  </a:cubicBezTo>
                  <a:cubicBezTo>
                    <a:pt x="2203" y="756"/>
                    <a:pt x="2235" y="723"/>
                    <a:pt x="2273" y="734"/>
                  </a:cubicBezTo>
                  <a:cubicBezTo>
                    <a:pt x="2279" y="740"/>
                    <a:pt x="2271" y="739"/>
                    <a:pt x="2273" y="749"/>
                  </a:cubicBezTo>
                  <a:cubicBezTo>
                    <a:pt x="2315" y="744"/>
                    <a:pt x="2344" y="710"/>
                    <a:pt x="2393" y="722"/>
                  </a:cubicBezTo>
                  <a:cubicBezTo>
                    <a:pt x="2395" y="731"/>
                    <a:pt x="2388" y="731"/>
                    <a:pt x="2390" y="740"/>
                  </a:cubicBezTo>
                  <a:cubicBezTo>
                    <a:pt x="2422" y="732"/>
                    <a:pt x="2447" y="717"/>
                    <a:pt x="2480" y="710"/>
                  </a:cubicBezTo>
                  <a:cubicBezTo>
                    <a:pt x="2488" y="712"/>
                    <a:pt x="2488" y="722"/>
                    <a:pt x="2492" y="728"/>
                  </a:cubicBezTo>
                  <a:cubicBezTo>
                    <a:pt x="2527" y="721"/>
                    <a:pt x="2550" y="702"/>
                    <a:pt x="2594" y="704"/>
                  </a:cubicBezTo>
                  <a:cubicBezTo>
                    <a:pt x="2597" y="708"/>
                    <a:pt x="2597" y="715"/>
                    <a:pt x="2597" y="722"/>
                  </a:cubicBezTo>
                  <a:cubicBezTo>
                    <a:pt x="2636" y="714"/>
                    <a:pt x="2666" y="697"/>
                    <a:pt x="2714" y="698"/>
                  </a:cubicBezTo>
                  <a:cubicBezTo>
                    <a:pt x="2715" y="703"/>
                    <a:pt x="2711" y="713"/>
                    <a:pt x="2720" y="710"/>
                  </a:cubicBezTo>
                  <a:cubicBezTo>
                    <a:pt x="2756" y="705"/>
                    <a:pt x="2785" y="693"/>
                    <a:pt x="2822" y="689"/>
                  </a:cubicBezTo>
                  <a:cubicBezTo>
                    <a:pt x="2824" y="699"/>
                    <a:pt x="2820" y="703"/>
                    <a:pt x="2819" y="710"/>
                  </a:cubicBezTo>
                  <a:cubicBezTo>
                    <a:pt x="2847" y="703"/>
                    <a:pt x="2873" y="694"/>
                    <a:pt x="2900" y="686"/>
                  </a:cubicBezTo>
                  <a:cubicBezTo>
                    <a:pt x="2912" y="687"/>
                    <a:pt x="2908" y="704"/>
                    <a:pt x="2918" y="707"/>
                  </a:cubicBezTo>
                  <a:cubicBezTo>
                    <a:pt x="2922" y="707"/>
                    <a:pt x="2926" y="707"/>
                    <a:pt x="2930" y="707"/>
                  </a:cubicBezTo>
                  <a:cubicBezTo>
                    <a:pt x="2945" y="709"/>
                    <a:pt x="2955" y="706"/>
                    <a:pt x="2951" y="689"/>
                  </a:cubicBezTo>
                  <a:cubicBezTo>
                    <a:pt x="2951" y="687"/>
                    <a:pt x="2951" y="685"/>
                    <a:pt x="2954" y="686"/>
                  </a:cubicBezTo>
                  <a:cubicBezTo>
                    <a:pt x="2963" y="691"/>
                    <a:pt x="2958" y="710"/>
                    <a:pt x="2972" y="710"/>
                  </a:cubicBezTo>
                  <a:cubicBezTo>
                    <a:pt x="2952" y="725"/>
                    <a:pt x="2971" y="760"/>
                    <a:pt x="2966" y="788"/>
                  </a:cubicBezTo>
                  <a:cubicBezTo>
                    <a:pt x="2966" y="798"/>
                    <a:pt x="2966" y="808"/>
                    <a:pt x="2966" y="818"/>
                  </a:cubicBezTo>
                  <a:cubicBezTo>
                    <a:pt x="2968" y="831"/>
                    <a:pt x="2962" y="852"/>
                    <a:pt x="2969" y="860"/>
                  </a:cubicBezTo>
                  <a:cubicBezTo>
                    <a:pt x="2969" y="875"/>
                    <a:pt x="2969" y="890"/>
                    <a:pt x="2969" y="905"/>
                  </a:cubicBezTo>
                  <a:cubicBezTo>
                    <a:pt x="2969" y="923"/>
                    <a:pt x="2969" y="941"/>
                    <a:pt x="2969" y="959"/>
                  </a:cubicBezTo>
                  <a:cubicBezTo>
                    <a:pt x="2969" y="979"/>
                    <a:pt x="2969" y="999"/>
                    <a:pt x="2969" y="1019"/>
                  </a:cubicBezTo>
                  <a:cubicBezTo>
                    <a:pt x="2971" y="1058"/>
                    <a:pt x="2965" y="1105"/>
                    <a:pt x="2972" y="1139"/>
                  </a:cubicBezTo>
                  <a:cubicBezTo>
                    <a:pt x="2972" y="1200"/>
                    <a:pt x="2972" y="1261"/>
                    <a:pt x="2972" y="1322"/>
                  </a:cubicBezTo>
                  <a:cubicBezTo>
                    <a:pt x="2965" y="1363"/>
                    <a:pt x="2971" y="1417"/>
                    <a:pt x="2969" y="1463"/>
                  </a:cubicBezTo>
                  <a:cubicBezTo>
                    <a:pt x="2969" y="1496"/>
                    <a:pt x="2969" y="1529"/>
                    <a:pt x="2969" y="1562"/>
                  </a:cubicBezTo>
                  <a:cubicBezTo>
                    <a:pt x="2969" y="1595"/>
                    <a:pt x="2969" y="1628"/>
                    <a:pt x="2969" y="1661"/>
                  </a:cubicBezTo>
                  <a:cubicBezTo>
                    <a:pt x="2969" y="1677"/>
                    <a:pt x="2969" y="1693"/>
                    <a:pt x="2969" y="1709"/>
                  </a:cubicBezTo>
                  <a:cubicBezTo>
                    <a:pt x="2985" y="1716"/>
                    <a:pt x="3014" y="1710"/>
                    <a:pt x="3035" y="1712"/>
                  </a:cubicBezTo>
                  <a:cubicBezTo>
                    <a:pt x="3039" y="1712"/>
                    <a:pt x="3042" y="1713"/>
                    <a:pt x="3044" y="1715"/>
                  </a:cubicBezTo>
                  <a:cubicBezTo>
                    <a:pt x="3044" y="1717"/>
                    <a:pt x="3044" y="1719"/>
                    <a:pt x="3044" y="1721"/>
                  </a:cubicBezTo>
                  <a:cubicBezTo>
                    <a:pt x="3042" y="1723"/>
                    <a:pt x="3039" y="1724"/>
                    <a:pt x="3035" y="1724"/>
                  </a:cubicBezTo>
                  <a:cubicBezTo>
                    <a:pt x="3014" y="1726"/>
                    <a:pt x="2985" y="1720"/>
                    <a:pt x="2969" y="1727"/>
                  </a:cubicBezTo>
                  <a:cubicBezTo>
                    <a:pt x="2969" y="1741"/>
                    <a:pt x="2969" y="1755"/>
                    <a:pt x="2969" y="1769"/>
                  </a:cubicBezTo>
                  <a:cubicBezTo>
                    <a:pt x="2962" y="1789"/>
                    <a:pt x="2968" y="1822"/>
                    <a:pt x="2966" y="1847"/>
                  </a:cubicBezTo>
                  <a:cubicBezTo>
                    <a:pt x="2966" y="1861"/>
                    <a:pt x="2966" y="1875"/>
                    <a:pt x="2966" y="1889"/>
                  </a:cubicBezTo>
                  <a:cubicBezTo>
                    <a:pt x="2964" y="1894"/>
                    <a:pt x="2963" y="1887"/>
                    <a:pt x="2963" y="1883"/>
                  </a:cubicBezTo>
                  <a:cubicBezTo>
                    <a:pt x="2963" y="1882"/>
                    <a:pt x="2963" y="1881"/>
                    <a:pt x="2963" y="1880"/>
                  </a:cubicBezTo>
                  <a:cubicBezTo>
                    <a:pt x="2963" y="1876"/>
                    <a:pt x="2963" y="1872"/>
                    <a:pt x="2963" y="1868"/>
                  </a:cubicBezTo>
                  <a:cubicBezTo>
                    <a:pt x="2961" y="1858"/>
                    <a:pt x="2967" y="1840"/>
                    <a:pt x="2960" y="1835"/>
                  </a:cubicBezTo>
                  <a:cubicBezTo>
                    <a:pt x="2960" y="1823"/>
                    <a:pt x="2960" y="1811"/>
                    <a:pt x="2960" y="1799"/>
                  </a:cubicBezTo>
                  <a:cubicBezTo>
                    <a:pt x="2958" y="1787"/>
                    <a:pt x="2964" y="1767"/>
                    <a:pt x="2957" y="1760"/>
                  </a:cubicBezTo>
                  <a:cubicBezTo>
                    <a:pt x="2957" y="1749"/>
                    <a:pt x="2957" y="1738"/>
                    <a:pt x="2957" y="1727"/>
                  </a:cubicBezTo>
                  <a:cubicBezTo>
                    <a:pt x="2957" y="1726"/>
                    <a:pt x="2957" y="1725"/>
                    <a:pt x="2957" y="1724"/>
                  </a:cubicBezTo>
                  <a:cubicBezTo>
                    <a:pt x="2098" y="1724"/>
                    <a:pt x="1239" y="1724"/>
                    <a:pt x="380" y="1724"/>
                  </a:cubicBezTo>
                  <a:cubicBezTo>
                    <a:pt x="382" y="1721"/>
                    <a:pt x="384" y="1719"/>
                    <a:pt x="380" y="1718"/>
                  </a:cubicBezTo>
                  <a:cubicBezTo>
                    <a:pt x="380" y="1706"/>
                    <a:pt x="404" y="1728"/>
                    <a:pt x="410" y="1712"/>
                  </a:cubicBezTo>
                  <a:cubicBezTo>
                    <a:pt x="1258" y="1710"/>
                    <a:pt x="2114" y="1716"/>
                    <a:pt x="2957" y="1709"/>
                  </a:cubicBezTo>
                  <a:cubicBezTo>
                    <a:pt x="2957" y="1705"/>
                    <a:pt x="2957" y="1701"/>
                    <a:pt x="2957" y="1697"/>
                  </a:cubicBezTo>
                  <a:cubicBezTo>
                    <a:pt x="2955" y="1682"/>
                    <a:pt x="2961" y="1659"/>
                    <a:pt x="2954" y="1649"/>
                  </a:cubicBezTo>
                  <a:cubicBezTo>
                    <a:pt x="2954" y="1633"/>
                    <a:pt x="2954" y="1617"/>
                    <a:pt x="2954" y="1601"/>
                  </a:cubicBezTo>
                  <a:cubicBezTo>
                    <a:pt x="2954" y="1591"/>
                    <a:pt x="2954" y="1581"/>
                    <a:pt x="2954" y="1571"/>
                  </a:cubicBezTo>
                  <a:cubicBezTo>
                    <a:pt x="2952" y="1560"/>
                    <a:pt x="2958" y="1541"/>
                    <a:pt x="2951" y="1535"/>
                  </a:cubicBezTo>
                  <a:cubicBezTo>
                    <a:pt x="2951" y="1518"/>
                    <a:pt x="2951" y="1501"/>
                    <a:pt x="2951" y="1484"/>
                  </a:cubicBezTo>
                  <a:cubicBezTo>
                    <a:pt x="2951" y="1466"/>
                    <a:pt x="2951" y="1448"/>
                    <a:pt x="2951" y="1430"/>
                  </a:cubicBezTo>
                  <a:cubicBezTo>
                    <a:pt x="2951" y="1411"/>
                    <a:pt x="2951" y="1392"/>
                    <a:pt x="2951" y="1373"/>
                  </a:cubicBezTo>
                  <a:cubicBezTo>
                    <a:pt x="2949" y="1157"/>
                    <a:pt x="2955" y="933"/>
                    <a:pt x="2948" y="722"/>
                  </a:cubicBezTo>
                  <a:cubicBezTo>
                    <a:pt x="2930" y="717"/>
                    <a:pt x="2889" y="735"/>
                    <a:pt x="2894" y="707"/>
                  </a:cubicBezTo>
                  <a:cubicBezTo>
                    <a:pt x="2860" y="708"/>
                    <a:pt x="2845" y="728"/>
                    <a:pt x="2807" y="725"/>
                  </a:cubicBezTo>
                  <a:cubicBezTo>
                    <a:pt x="2801" y="719"/>
                    <a:pt x="2806" y="714"/>
                    <a:pt x="2807" y="707"/>
                  </a:cubicBezTo>
                  <a:cubicBezTo>
                    <a:pt x="2807" y="706"/>
                    <a:pt x="2807" y="705"/>
                    <a:pt x="2807" y="704"/>
                  </a:cubicBezTo>
                  <a:cubicBezTo>
                    <a:pt x="2798" y="706"/>
                    <a:pt x="2781" y="700"/>
                    <a:pt x="2777" y="707"/>
                  </a:cubicBezTo>
                  <a:cubicBezTo>
                    <a:pt x="2747" y="706"/>
                    <a:pt x="2738" y="726"/>
                    <a:pt x="2708" y="725"/>
                  </a:cubicBezTo>
                  <a:cubicBezTo>
                    <a:pt x="2698" y="728"/>
                    <a:pt x="2703" y="715"/>
                    <a:pt x="2705" y="713"/>
                  </a:cubicBezTo>
                  <a:cubicBezTo>
                    <a:pt x="2657" y="710"/>
                    <a:pt x="2629" y="727"/>
                    <a:pt x="2594" y="737"/>
                  </a:cubicBezTo>
                  <a:cubicBezTo>
                    <a:pt x="2582" y="736"/>
                    <a:pt x="2584" y="722"/>
                    <a:pt x="2582" y="719"/>
                  </a:cubicBezTo>
                  <a:cubicBezTo>
                    <a:pt x="2543" y="720"/>
                    <a:pt x="2518" y="735"/>
                    <a:pt x="2486" y="743"/>
                  </a:cubicBezTo>
                  <a:cubicBezTo>
                    <a:pt x="2476" y="738"/>
                    <a:pt x="2476" y="732"/>
                    <a:pt x="2474" y="725"/>
                  </a:cubicBezTo>
                  <a:cubicBezTo>
                    <a:pt x="2438" y="730"/>
                    <a:pt x="2415" y="748"/>
                    <a:pt x="2381" y="755"/>
                  </a:cubicBezTo>
                  <a:cubicBezTo>
                    <a:pt x="2376" y="751"/>
                    <a:pt x="2378" y="740"/>
                    <a:pt x="2378" y="731"/>
                  </a:cubicBezTo>
                  <a:cubicBezTo>
                    <a:pt x="2329" y="729"/>
                    <a:pt x="2313" y="760"/>
                    <a:pt x="2267" y="761"/>
                  </a:cubicBezTo>
                  <a:cubicBezTo>
                    <a:pt x="2254" y="765"/>
                    <a:pt x="2262" y="748"/>
                    <a:pt x="2255" y="746"/>
                  </a:cubicBezTo>
                  <a:cubicBezTo>
                    <a:pt x="2217" y="747"/>
                    <a:pt x="2194" y="763"/>
                    <a:pt x="2162" y="770"/>
                  </a:cubicBezTo>
                  <a:cubicBezTo>
                    <a:pt x="2151" y="773"/>
                    <a:pt x="2158" y="758"/>
                    <a:pt x="2156" y="752"/>
                  </a:cubicBezTo>
                  <a:cubicBezTo>
                    <a:pt x="2108" y="752"/>
                    <a:pt x="2076" y="784"/>
                    <a:pt x="2036" y="782"/>
                  </a:cubicBezTo>
                  <a:cubicBezTo>
                    <a:pt x="2023" y="782"/>
                    <a:pt x="2036" y="775"/>
                    <a:pt x="2033" y="767"/>
                  </a:cubicBezTo>
                  <a:cubicBezTo>
                    <a:pt x="2009" y="774"/>
                    <a:pt x="1990" y="786"/>
                    <a:pt x="1964" y="791"/>
                  </a:cubicBezTo>
                  <a:cubicBezTo>
                    <a:pt x="1964" y="782"/>
                    <a:pt x="1964" y="773"/>
                    <a:pt x="1964" y="764"/>
                  </a:cubicBezTo>
                  <a:cubicBezTo>
                    <a:pt x="1907" y="776"/>
                    <a:pt x="1873" y="811"/>
                    <a:pt x="1820" y="827"/>
                  </a:cubicBezTo>
                  <a:cubicBezTo>
                    <a:pt x="1820" y="820"/>
                    <a:pt x="1820" y="813"/>
                    <a:pt x="1820" y="806"/>
                  </a:cubicBezTo>
                  <a:cubicBezTo>
                    <a:pt x="1782" y="815"/>
                    <a:pt x="1755" y="835"/>
                    <a:pt x="1715" y="842"/>
                  </a:cubicBezTo>
                  <a:cubicBezTo>
                    <a:pt x="1713" y="832"/>
                    <a:pt x="1717" y="828"/>
                    <a:pt x="1718" y="821"/>
                  </a:cubicBezTo>
                  <a:cubicBezTo>
                    <a:pt x="1683" y="828"/>
                    <a:pt x="1658" y="845"/>
                    <a:pt x="1619" y="848"/>
                  </a:cubicBezTo>
                  <a:cubicBezTo>
                    <a:pt x="1618" y="837"/>
                    <a:pt x="1620" y="829"/>
                    <a:pt x="1625" y="824"/>
                  </a:cubicBezTo>
                  <a:cubicBezTo>
                    <a:pt x="1573" y="826"/>
                    <a:pt x="1547" y="854"/>
                    <a:pt x="1505" y="866"/>
                  </a:cubicBezTo>
                  <a:cubicBezTo>
                    <a:pt x="1502" y="849"/>
                    <a:pt x="1512" y="845"/>
                    <a:pt x="1517" y="836"/>
                  </a:cubicBezTo>
                  <a:cubicBezTo>
                    <a:pt x="1486" y="849"/>
                    <a:pt x="1456" y="863"/>
                    <a:pt x="1421" y="872"/>
                  </a:cubicBezTo>
                  <a:cubicBezTo>
                    <a:pt x="1419" y="872"/>
                    <a:pt x="1417" y="872"/>
                    <a:pt x="1415" y="872"/>
                  </a:cubicBezTo>
                  <a:cubicBezTo>
                    <a:pt x="1413" y="862"/>
                    <a:pt x="1418" y="859"/>
                    <a:pt x="1421" y="854"/>
                  </a:cubicBezTo>
                  <a:cubicBezTo>
                    <a:pt x="1416" y="856"/>
                    <a:pt x="1409" y="856"/>
                    <a:pt x="1406" y="860"/>
                  </a:cubicBezTo>
                  <a:cubicBezTo>
                    <a:pt x="1380" y="870"/>
                    <a:pt x="1354" y="880"/>
                    <a:pt x="1331" y="893"/>
                  </a:cubicBezTo>
                  <a:cubicBezTo>
                    <a:pt x="1322" y="891"/>
                    <a:pt x="1321" y="881"/>
                    <a:pt x="1322" y="869"/>
                  </a:cubicBezTo>
                  <a:cubicBezTo>
                    <a:pt x="1282" y="883"/>
                    <a:pt x="1248" y="903"/>
                    <a:pt x="1205" y="914"/>
                  </a:cubicBezTo>
                  <a:cubicBezTo>
                    <a:pt x="1202" y="898"/>
                    <a:pt x="1212" y="895"/>
                    <a:pt x="1214" y="884"/>
                  </a:cubicBezTo>
                  <a:cubicBezTo>
                    <a:pt x="1180" y="892"/>
                    <a:pt x="1148" y="918"/>
                    <a:pt x="1124" y="926"/>
                  </a:cubicBezTo>
                  <a:cubicBezTo>
                    <a:pt x="1114" y="927"/>
                    <a:pt x="1108" y="915"/>
                    <a:pt x="1115" y="908"/>
                  </a:cubicBezTo>
                  <a:cubicBezTo>
                    <a:pt x="1067" y="920"/>
                    <a:pt x="1028" y="941"/>
                    <a:pt x="989" y="962"/>
                  </a:cubicBezTo>
                  <a:cubicBezTo>
                    <a:pt x="978" y="964"/>
                    <a:pt x="985" y="948"/>
                    <a:pt x="983" y="941"/>
                  </a:cubicBezTo>
                  <a:cubicBezTo>
                    <a:pt x="932" y="949"/>
                    <a:pt x="907" y="983"/>
                    <a:pt x="863" y="998"/>
                  </a:cubicBezTo>
                  <a:cubicBezTo>
                    <a:pt x="862" y="985"/>
                    <a:pt x="864" y="975"/>
                    <a:pt x="869" y="968"/>
                  </a:cubicBezTo>
                  <a:cubicBezTo>
                    <a:pt x="829" y="983"/>
                    <a:pt x="798" y="1007"/>
                    <a:pt x="761" y="1025"/>
                  </a:cubicBezTo>
                  <a:cubicBezTo>
                    <a:pt x="761" y="1015"/>
                    <a:pt x="761" y="1005"/>
                    <a:pt x="761" y="995"/>
                  </a:cubicBezTo>
                  <a:cubicBezTo>
                    <a:pt x="727" y="1009"/>
                    <a:pt x="695" y="1025"/>
                    <a:pt x="665" y="1043"/>
                  </a:cubicBezTo>
                  <a:cubicBezTo>
                    <a:pt x="660" y="1036"/>
                    <a:pt x="648" y="1036"/>
                    <a:pt x="647" y="1025"/>
                  </a:cubicBezTo>
                  <a:cubicBezTo>
                    <a:pt x="626" y="1032"/>
                    <a:pt x="614" y="1051"/>
                    <a:pt x="590" y="1055"/>
                  </a:cubicBezTo>
                  <a:cubicBezTo>
                    <a:pt x="576" y="1057"/>
                    <a:pt x="561" y="1050"/>
                    <a:pt x="548" y="1052"/>
                  </a:cubicBezTo>
                  <a:cubicBezTo>
                    <a:pt x="525" y="1056"/>
                    <a:pt x="514" y="1085"/>
                    <a:pt x="491" y="1082"/>
                  </a:cubicBezTo>
                  <a:cubicBezTo>
                    <a:pt x="480" y="1084"/>
                    <a:pt x="487" y="1068"/>
                    <a:pt x="485" y="1061"/>
                  </a:cubicBezTo>
                  <a:cubicBezTo>
                    <a:pt x="458" y="1073"/>
                    <a:pt x="415" y="1117"/>
                    <a:pt x="383" y="1085"/>
                  </a:cubicBezTo>
                  <a:cubicBezTo>
                    <a:pt x="361" y="1088"/>
                    <a:pt x="357" y="1109"/>
                    <a:pt x="338" y="1115"/>
                  </a:cubicBezTo>
                  <a:cubicBezTo>
                    <a:pt x="336" y="1106"/>
                    <a:pt x="324" y="1107"/>
                    <a:pt x="326" y="1094"/>
                  </a:cubicBezTo>
                  <a:cubicBezTo>
                    <a:pt x="298" y="1107"/>
                    <a:pt x="286" y="1136"/>
                    <a:pt x="248" y="1139"/>
                  </a:cubicBezTo>
                  <a:cubicBezTo>
                    <a:pt x="243" y="1134"/>
                    <a:pt x="246" y="1121"/>
                    <a:pt x="245" y="1112"/>
                  </a:cubicBezTo>
                  <a:cubicBezTo>
                    <a:pt x="222" y="1124"/>
                    <a:pt x="208" y="1145"/>
                    <a:pt x="176" y="1148"/>
                  </a:cubicBezTo>
                  <a:cubicBezTo>
                    <a:pt x="165" y="1150"/>
                    <a:pt x="172" y="1134"/>
                    <a:pt x="170" y="1127"/>
                  </a:cubicBezTo>
                  <a:cubicBezTo>
                    <a:pt x="129" y="1157"/>
                    <a:pt x="97" y="1190"/>
                    <a:pt x="44" y="1202"/>
                  </a:cubicBezTo>
                  <a:cubicBezTo>
                    <a:pt x="39" y="1206"/>
                    <a:pt x="39" y="1231"/>
                    <a:pt x="44" y="1235"/>
                  </a:cubicBezTo>
                  <a:cubicBezTo>
                    <a:pt x="44" y="1279"/>
                    <a:pt x="44" y="1323"/>
                    <a:pt x="44" y="1367"/>
                  </a:cubicBezTo>
                  <a:cubicBezTo>
                    <a:pt x="44" y="1445"/>
                    <a:pt x="44" y="1523"/>
                    <a:pt x="44" y="1601"/>
                  </a:cubicBezTo>
                  <a:cubicBezTo>
                    <a:pt x="44" y="1637"/>
                    <a:pt x="44" y="1673"/>
                    <a:pt x="44" y="1709"/>
                  </a:cubicBezTo>
                  <a:cubicBezTo>
                    <a:pt x="44" y="1710"/>
                    <a:pt x="44" y="1711"/>
                    <a:pt x="44" y="1712"/>
                  </a:cubicBezTo>
                  <a:cubicBezTo>
                    <a:pt x="149" y="1714"/>
                    <a:pt x="262" y="1708"/>
                    <a:pt x="362" y="1715"/>
                  </a:cubicBezTo>
                  <a:cubicBezTo>
                    <a:pt x="358" y="1719"/>
                    <a:pt x="361" y="1720"/>
                    <a:pt x="362" y="1724"/>
                  </a:cubicBezTo>
                  <a:cubicBezTo>
                    <a:pt x="257" y="1726"/>
                    <a:pt x="144" y="1720"/>
                    <a:pt x="44" y="1727"/>
                  </a:cubicBezTo>
                  <a:cubicBezTo>
                    <a:pt x="42" y="1758"/>
                    <a:pt x="48" y="1797"/>
                    <a:pt x="41" y="1823"/>
                  </a:cubicBezTo>
                  <a:cubicBezTo>
                    <a:pt x="34" y="1813"/>
                    <a:pt x="40" y="1790"/>
                    <a:pt x="38" y="1775"/>
                  </a:cubicBezTo>
                  <a:cubicBezTo>
                    <a:pt x="36" y="1760"/>
                    <a:pt x="42" y="1737"/>
                    <a:pt x="35" y="1727"/>
                  </a:cubicBezTo>
                  <a:cubicBezTo>
                    <a:pt x="21" y="1728"/>
                    <a:pt x="8" y="1728"/>
                    <a:pt x="8" y="1715"/>
                  </a:cubicBezTo>
                  <a:cubicBezTo>
                    <a:pt x="13" y="1709"/>
                    <a:pt x="23" y="1708"/>
                    <a:pt x="35" y="1709"/>
                  </a:cubicBezTo>
                  <a:cubicBezTo>
                    <a:pt x="36" y="1709"/>
                    <a:pt x="37" y="1709"/>
                    <a:pt x="38" y="1709"/>
                  </a:cubicBezTo>
                  <a:cubicBezTo>
                    <a:pt x="36" y="1683"/>
                    <a:pt x="42" y="1649"/>
                    <a:pt x="35" y="1628"/>
                  </a:cubicBezTo>
                  <a:cubicBezTo>
                    <a:pt x="35" y="1610"/>
                    <a:pt x="35" y="1592"/>
                    <a:pt x="35" y="1574"/>
                  </a:cubicBezTo>
                  <a:cubicBezTo>
                    <a:pt x="35" y="1555"/>
                    <a:pt x="35" y="1536"/>
                    <a:pt x="35" y="1517"/>
                  </a:cubicBezTo>
                  <a:cubicBezTo>
                    <a:pt x="35" y="1462"/>
                    <a:pt x="35" y="1407"/>
                    <a:pt x="35" y="1352"/>
                  </a:cubicBezTo>
                  <a:cubicBezTo>
                    <a:pt x="35" y="1306"/>
                    <a:pt x="35" y="1260"/>
                    <a:pt x="35" y="1214"/>
                  </a:cubicBezTo>
                  <a:cubicBezTo>
                    <a:pt x="30" y="1218"/>
                    <a:pt x="33" y="1230"/>
                    <a:pt x="29" y="1235"/>
                  </a:cubicBezTo>
                  <a:cubicBezTo>
                    <a:pt x="26" y="1246"/>
                    <a:pt x="16" y="1250"/>
                    <a:pt x="5" y="1253"/>
                  </a:cubicBezTo>
                  <a:cubicBezTo>
                    <a:pt x="0" y="1213"/>
                    <a:pt x="41" y="1219"/>
                    <a:pt x="35" y="1178"/>
                  </a:cubicBezTo>
                  <a:cubicBezTo>
                    <a:pt x="31" y="1169"/>
                    <a:pt x="42" y="1159"/>
                    <a:pt x="41" y="1172"/>
                  </a:cubicBezTo>
                  <a:cubicBezTo>
                    <a:pt x="41" y="1179"/>
                    <a:pt x="41" y="1186"/>
                    <a:pt x="41" y="1193"/>
                  </a:cubicBezTo>
                  <a:cubicBezTo>
                    <a:pt x="100" y="1181"/>
                    <a:pt x="125" y="1135"/>
                    <a:pt x="173" y="1112"/>
                  </a:cubicBezTo>
                  <a:cubicBezTo>
                    <a:pt x="174" y="1122"/>
                    <a:pt x="179" y="1128"/>
                    <a:pt x="179" y="1139"/>
                  </a:cubicBezTo>
                  <a:cubicBezTo>
                    <a:pt x="205" y="1129"/>
                    <a:pt x="224" y="1112"/>
                    <a:pt x="248" y="1100"/>
                  </a:cubicBezTo>
                  <a:cubicBezTo>
                    <a:pt x="253" y="1108"/>
                    <a:pt x="265" y="1114"/>
                    <a:pt x="257" y="1127"/>
                  </a:cubicBezTo>
                  <a:cubicBezTo>
                    <a:pt x="290" y="1115"/>
                    <a:pt x="301" y="1081"/>
                    <a:pt x="338" y="1073"/>
                  </a:cubicBezTo>
                  <a:cubicBezTo>
                    <a:pt x="338" y="1082"/>
                    <a:pt x="338" y="1091"/>
                    <a:pt x="338" y="1100"/>
                  </a:cubicBezTo>
                  <a:cubicBezTo>
                    <a:pt x="360" y="1095"/>
                    <a:pt x="363" y="1071"/>
                    <a:pt x="392" y="1073"/>
                  </a:cubicBezTo>
                  <a:cubicBezTo>
                    <a:pt x="402" y="1073"/>
                    <a:pt x="394" y="1091"/>
                    <a:pt x="404" y="1091"/>
                  </a:cubicBezTo>
                  <a:cubicBezTo>
                    <a:pt x="433" y="1076"/>
                    <a:pt x="459" y="1058"/>
                    <a:pt x="491" y="1046"/>
                  </a:cubicBezTo>
                  <a:cubicBezTo>
                    <a:pt x="499" y="1047"/>
                    <a:pt x="492" y="1063"/>
                    <a:pt x="503" y="1061"/>
                  </a:cubicBezTo>
                  <a:cubicBezTo>
                    <a:pt x="525" y="1054"/>
                    <a:pt x="534" y="1034"/>
                    <a:pt x="560" y="1031"/>
                  </a:cubicBezTo>
                  <a:cubicBezTo>
                    <a:pt x="568" y="1030"/>
                    <a:pt x="557" y="1048"/>
                    <a:pt x="569" y="1043"/>
                  </a:cubicBezTo>
                  <a:cubicBezTo>
                    <a:pt x="603" y="1038"/>
                    <a:pt x="625" y="1021"/>
                    <a:pt x="653" y="1010"/>
                  </a:cubicBezTo>
                  <a:cubicBezTo>
                    <a:pt x="663" y="1011"/>
                    <a:pt x="659" y="1026"/>
                    <a:pt x="671" y="1025"/>
                  </a:cubicBezTo>
                  <a:cubicBezTo>
                    <a:pt x="700" y="1010"/>
                    <a:pt x="728" y="994"/>
                    <a:pt x="761" y="983"/>
                  </a:cubicBezTo>
                  <a:cubicBezTo>
                    <a:pt x="772" y="984"/>
                    <a:pt x="769" y="999"/>
                    <a:pt x="779" y="1001"/>
                  </a:cubicBezTo>
                  <a:cubicBezTo>
                    <a:pt x="811" y="984"/>
                    <a:pt x="841" y="965"/>
                    <a:pt x="878" y="953"/>
                  </a:cubicBezTo>
                  <a:cubicBezTo>
                    <a:pt x="887" y="959"/>
                    <a:pt x="874" y="974"/>
                    <a:pt x="881" y="977"/>
                  </a:cubicBezTo>
                  <a:cubicBezTo>
                    <a:pt x="915" y="961"/>
                    <a:pt x="946" y="942"/>
                    <a:pt x="983" y="929"/>
                  </a:cubicBezTo>
                  <a:cubicBezTo>
                    <a:pt x="992" y="931"/>
                    <a:pt x="995" y="939"/>
                    <a:pt x="1004" y="941"/>
                  </a:cubicBezTo>
                  <a:cubicBezTo>
                    <a:pt x="1040" y="924"/>
                    <a:pt x="1076" y="907"/>
                    <a:pt x="1115" y="893"/>
                  </a:cubicBezTo>
                  <a:cubicBezTo>
                    <a:pt x="1123" y="896"/>
                    <a:pt x="1125" y="905"/>
                    <a:pt x="1130" y="911"/>
                  </a:cubicBezTo>
                  <a:cubicBezTo>
                    <a:pt x="1158" y="894"/>
                    <a:pt x="1180" y="871"/>
                    <a:pt x="1229" y="875"/>
                  </a:cubicBezTo>
                  <a:cubicBezTo>
                    <a:pt x="1230" y="882"/>
                    <a:pt x="1224" y="882"/>
                    <a:pt x="1226" y="890"/>
                  </a:cubicBezTo>
                  <a:cubicBezTo>
                    <a:pt x="1262" y="879"/>
                    <a:pt x="1293" y="863"/>
                    <a:pt x="1328" y="851"/>
                  </a:cubicBezTo>
                  <a:cubicBezTo>
                    <a:pt x="1339" y="852"/>
                    <a:pt x="1336" y="867"/>
                    <a:pt x="1346" y="869"/>
                  </a:cubicBezTo>
                  <a:cubicBezTo>
                    <a:pt x="1377" y="861"/>
                    <a:pt x="1398" y="843"/>
                    <a:pt x="1433" y="839"/>
                  </a:cubicBezTo>
                  <a:cubicBezTo>
                    <a:pt x="1443" y="843"/>
                    <a:pt x="1438" y="848"/>
                    <a:pt x="1442" y="854"/>
                  </a:cubicBezTo>
                  <a:cubicBezTo>
                    <a:pt x="1465" y="842"/>
                    <a:pt x="1493" y="835"/>
                    <a:pt x="1517" y="824"/>
                  </a:cubicBezTo>
                  <a:cubicBezTo>
                    <a:pt x="1525" y="828"/>
                    <a:pt x="1522" y="843"/>
                    <a:pt x="1532" y="845"/>
                  </a:cubicBezTo>
                  <a:cubicBezTo>
                    <a:pt x="1566" y="839"/>
                    <a:pt x="1578" y="811"/>
                    <a:pt x="1619" y="812"/>
                  </a:cubicBezTo>
                  <a:cubicBezTo>
                    <a:pt x="1635" y="786"/>
                    <a:pt x="1652" y="761"/>
                    <a:pt x="1658" y="725"/>
                  </a:cubicBezTo>
                  <a:cubicBezTo>
                    <a:pt x="1653" y="725"/>
                    <a:pt x="1650" y="723"/>
                    <a:pt x="1649" y="719"/>
                  </a:cubicBezTo>
                  <a:cubicBezTo>
                    <a:pt x="1631" y="741"/>
                    <a:pt x="1599" y="723"/>
                    <a:pt x="1562" y="719"/>
                  </a:cubicBezTo>
                  <a:cubicBezTo>
                    <a:pt x="1527" y="715"/>
                    <a:pt x="1485" y="718"/>
                    <a:pt x="1481" y="692"/>
                  </a:cubicBezTo>
                  <a:cubicBezTo>
                    <a:pt x="1460" y="706"/>
                    <a:pt x="1413" y="703"/>
                    <a:pt x="1397" y="686"/>
                  </a:cubicBezTo>
                  <a:cubicBezTo>
                    <a:pt x="1405" y="619"/>
                    <a:pt x="1337" y="628"/>
                    <a:pt x="1340" y="566"/>
                  </a:cubicBezTo>
                  <a:cubicBezTo>
                    <a:pt x="1331" y="560"/>
                    <a:pt x="1313" y="563"/>
                    <a:pt x="1307" y="554"/>
                  </a:cubicBezTo>
                  <a:cubicBezTo>
                    <a:pt x="1325" y="556"/>
                    <a:pt x="1332" y="547"/>
                    <a:pt x="1349" y="548"/>
                  </a:cubicBezTo>
                  <a:cubicBezTo>
                    <a:pt x="1349" y="562"/>
                    <a:pt x="1349" y="576"/>
                    <a:pt x="1349" y="590"/>
                  </a:cubicBezTo>
                  <a:cubicBezTo>
                    <a:pt x="1360" y="592"/>
                    <a:pt x="1364" y="583"/>
                    <a:pt x="1370" y="590"/>
                  </a:cubicBezTo>
                  <a:cubicBezTo>
                    <a:pt x="1368" y="600"/>
                    <a:pt x="1372" y="604"/>
                    <a:pt x="1373" y="611"/>
                  </a:cubicBezTo>
                  <a:cubicBezTo>
                    <a:pt x="1376" y="619"/>
                    <a:pt x="1380" y="604"/>
                    <a:pt x="1385" y="605"/>
                  </a:cubicBezTo>
                  <a:cubicBezTo>
                    <a:pt x="1389" y="605"/>
                    <a:pt x="1393" y="605"/>
                    <a:pt x="1397" y="605"/>
                  </a:cubicBezTo>
                  <a:cubicBezTo>
                    <a:pt x="1397" y="611"/>
                    <a:pt x="1397" y="617"/>
                    <a:pt x="1397" y="623"/>
                  </a:cubicBezTo>
                  <a:cubicBezTo>
                    <a:pt x="1394" y="637"/>
                    <a:pt x="1420" y="622"/>
                    <a:pt x="1421" y="632"/>
                  </a:cubicBezTo>
                  <a:cubicBezTo>
                    <a:pt x="1416" y="651"/>
                    <a:pt x="1406" y="670"/>
                    <a:pt x="1421" y="686"/>
                  </a:cubicBezTo>
                  <a:cubicBezTo>
                    <a:pt x="1457" y="692"/>
                    <a:pt x="1474" y="679"/>
                    <a:pt x="1490" y="665"/>
                  </a:cubicBezTo>
                  <a:cubicBezTo>
                    <a:pt x="1495" y="675"/>
                    <a:pt x="1492" y="693"/>
                    <a:pt x="1499" y="701"/>
                  </a:cubicBezTo>
                  <a:cubicBezTo>
                    <a:pt x="1517" y="703"/>
                    <a:pt x="1524" y="694"/>
                    <a:pt x="1532" y="686"/>
                  </a:cubicBezTo>
                  <a:cubicBezTo>
                    <a:pt x="1538" y="692"/>
                    <a:pt x="1538" y="704"/>
                    <a:pt x="1550" y="704"/>
                  </a:cubicBezTo>
                  <a:cubicBezTo>
                    <a:pt x="1563" y="705"/>
                    <a:pt x="1557" y="687"/>
                    <a:pt x="1574" y="692"/>
                  </a:cubicBezTo>
                  <a:cubicBezTo>
                    <a:pt x="1578" y="695"/>
                    <a:pt x="1578" y="702"/>
                    <a:pt x="1580" y="707"/>
                  </a:cubicBezTo>
                  <a:cubicBezTo>
                    <a:pt x="1595" y="709"/>
                    <a:pt x="1595" y="696"/>
                    <a:pt x="1607" y="695"/>
                  </a:cubicBezTo>
                  <a:cubicBezTo>
                    <a:pt x="1612" y="704"/>
                    <a:pt x="1616" y="714"/>
                    <a:pt x="1628" y="716"/>
                  </a:cubicBezTo>
                  <a:cubicBezTo>
                    <a:pt x="1638" y="711"/>
                    <a:pt x="1643" y="701"/>
                    <a:pt x="1655" y="698"/>
                  </a:cubicBezTo>
                  <a:cubicBezTo>
                    <a:pt x="1656" y="702"/>
                    <a:pt x="1658" y="705"/>
                    <a:pt x="1661" y="707"/>
                  </a:cubicBezTo>
                  <a:cubicBezTo>
                    <a:pt x="1661" y="703"/>
                    <a:pt x="1661" y="699"/>
                    <a:pt x="1661" y="695"/>
                  </a:cubicBezTo>
                  <a:cubicBezTo>
                    <a:pt x="1666" y="688"/>
                    <a:pt x="1666" y="660"/>
                    <a:pt x="1661" y="653"/>
                  </a:cubicBezTo>
                  <a:cubicBezTo>
                    <a:pt x="1658" y="599"/>
                    <a:pt x="1644" y="556"/>
                    <a:pt x="1634" y="509"/>
                  </a:cubicBezTo>
                  <a:cubicBezTo>
                    <a:pt x="1610" y="497"/>
                    <a:pt x="1587" y="484"/>
                    <a:pt x="1550" y="485"/>
                  </a:cubicBezTo>
                  <a:cubicBezTo>
                    <a:pt x="1538" y="478"/>
                    <a:pt x="1513" y="484"/>
                    <a:pt x="1496" y="482"/>
                  </a:cubicBezTo>
                  <a:cubicBezTo>
                    <a:pt x="1505" y="450"/>
                    <a:pt x="1552" y="456"/>
                    <a:pt x="1583" y="446"/>
                  </a:cubicBezTo>
                  <a:cubicBezTo>
                    <a:pt x="1593" y="445"/>
                    <a:pt x="1624" y="449"/>
                    <a:pt x="1619" y="443"/>
                  </a:cubicBezTo>
                  <a:cubicBezTo>
                    <a:pt x="1612" y="414"/>
                    <a:pt x="1599" y="391"/>
                    <a:pt x="1592" y="362"/>
                  </a:cubicBezTo>
                  <a:cubicBezTo>
                    <a:pt x="1484" y="354"/>
                    <a:pt x="1474" y="444"/>
                    <a:pt x="1406" y="476"/>
                  </a:cubicBezTo>
                  <a:cubicBezTo>
                    <a:pt x="1410" y="433"/>
                    <a:pt x="1440" y="416"/>
                    <a:pt x="1454" y="383"/>
                  </a:cubicBezTo>
                  <a:cubicBezTo>
                    <a:pt x="1398" y="384"/>
                    <a:pt x="1377" y="435"/>
                    <a:pt x="1337" y="443"/>
                  </a:cubicBezTo>
                  <a:cubicBezTo>
                    <a:pt x="1375" y="361"/>
                    <a:pt x="1450" y="316"/>
                    <a:pt x="1562" y="308"/>
                  </a:cubicBezTo>
                  <a:cubicBezTo>
                    <a:pt x="1519" y="269"/>
                    <a:pt x="1477" y="229"/>
                    <a:pt x="1418" y="206"/>
                  </a:cubicBezTo>
                  <a:cubicBezTo>
                    <a:pt x="1452" y="189"/>
                    <a:pt x="1484" y="199"/>
                    <a:pt x="1517" y="215"/>
                  </a:cubicBezTo>
                  <a:cubicBezTo>
                    <a:pt x="1529" y="221"/>
                    <a:pt x="1559" y="249"/>
                    <a:pt x="1565" y="248"/>
                  </a:cubicBezTo>
                  <a:cubicBezTo>
                    <a:pt x="1574" y="246"/>
                    <a:pt x="1590" y="210"/>
                    <a:pt x="1595" y="200"/>
                  </a:cubicBezTo>
                  <a:cubicBezTo>
                    <a:pt x="1605" y="179"/>
                    <a:pt x="1607" y="158"/>
                    <a:pt x="1622" y="146"/>
                  </a:cubicBezTo>
                  <a:cubicBezTo>
                    <a:pt x="1639" y="190"/>
                    <a:pt x="1610" y="234"/>
                    <a:pt x="1598" y="269"/>
                  </a:cubicBezTo>
                  <a:cubicBezTo>
                    <a:pt x="1631" y="306"/>
                    <a:pt x="1661" y="346"/>
                    <a:pt x="1673" y="404"/>
                  </a:cubicBezTo>
                  <a:cubicBezTo>
                    <a:pt x="1691" y="342"/>
                    <a:pt x="1696" y="251"/>
                    <a:pt x="1742" y="227"/>
                  </a:cubicBezTo>
                  <a:cubicBezTo>
                    <a:pt x="1734" y="240"/>
                    <a:pt x="1728" y="255"/>
                    <a:pt x="1727" y="275"/>
                  </a:cubicBezTo>
                  <a:cubicBezTo>
                    <a:pt x="1720" y="293"/>
                    <a:pt x="1726" y="324"/>
                    <a:pt x="1724" y="347"/>
                  </a:cubicBezTo>
                  <a:cubicBezTo>
                    <a:pt x="1727" y="347"/>
                    <a:pt x="1729" y="346"/>
                    <a:pt x="1730" y="344"/>
                  </a:cubicBezTo>
                  <a:cubicBezTo>
                    <a:pt x="1745" y="322"/>
                    <a:pt x="1760" y="300"/>
                    <a:pt x="1784" y="287"/>
                  </a:cubicBezTo>
                  <a:cubicBezTo>
                    <a:pt x="1778" y="323"/>
                    <a:pt x="1768" y="355"/>
                    <a:pt x="1760" y="389"/>
                  </a:cubicBezTo>
                  <a:cubicBezTo>
                    <a:pt x="1764" y="389"/>
                    <a:pt x="1769" y="388"/>
                    <a:pt x="1769" y="392"/>
                  </a:cubicBezTo>
                  <a:cubicBezTo>
                    <a:pt x="1785" y="435"/>
                    <a:pt x="1809" y="470"/>
                    <a:pt x="1868" y="470"/>
                  </a:cubicBezTo>
                  <a:cubicBezTo>
                    <a:pt x="1869" y="464"/>
                    <a:pt x="1876" y="464"/>
                    <a:pt x="1880" y="461"/>
                  </a:cubicBezTo>
                  <a:cubicBezTo>
                    <a:pt x="1883" y="407"/>
                    <a:pt x="1853" y="386"/>
                    <a:pt x="1835" y="353"/>
                  </a:cubicBezTo>
                  <a:cubicBezTo>
                    <a:pt x="1866" y="349"/>
                    <a:pt x="1877" y="365"/>
                    <a:pt x="1889" y="380"/>
                  </a:cubicBezTo>
                  <a:cubicBezTo>
                    <a:pt x="1903" y="302"/>
                    <a:pt x="1952" y="239"/>
                    <a:pt x="2003" y="197"/>
                  </a:cubicBezTo>
                  <a:cubicBezTo>
                    <a:pt x="2019" y="184"/>
                    <a:pt x="2040" y="161"/>
                    <a:pt x="2063" y="170"/>
                  </a:cubicBezTo>
                  <a:cubicBezTo>
                    <a:pt x="2039" y="192"/>
                    <a:pt x="2016" y="215"/>
                    <a:pt x="2000" y="245"/>
                  </a:cubicBezTo>
                  <a:cubicBezTo>
                    <a:pt x="2045" y="225"/>
                    <a:pt x="2089" y="172"/>
                    <a:pt x="2150" y="188"/>
                  </a:cubicBezTo>
                  <a:cubicBezTo>
                    <a:pt x="2114" y="220"/>
                    <a:pt x="2066" y="240"/>
                    <a:pt x="2033" y="275"/>
                  </a:cubicBezTo>
                  <a:cubicBezTo>
                    <a:pt x="2051" y="285"/>
                    <a:pt x="2070" y="294"/>
                    <a:pt x="2084" y="308"/>
                  </a:cubicBezTo>
                  <a:cubicBezTo>
                    <a:pt x="2027" y="321"/>
                    <a:pt x="1962" y="326"/>
                    <a:pt x="1961" y="395"/>
                  </a:cubicBezTo>
                  <a:cubicBezTo>
                    <a:pt x="1956" y="409"/>
                    <a:pt x="1956" y="444"/>
                    <a:pt x="1961" y="458"/>
                  </a:cubicBezTo>
                  <a:close/>
                  <a:moveTo>
                    <a:pt x="1907" y="650"/>
                  </a:moveTo>
                  <a:cubicBezTo>
                    <a:pt x="1905" y="661"/>
                    <a:pt x="1911" y="664"/>
                    <a:pt x="1910" y="674"/>
                  </a:cubicBezTo>
                  <a:cubicBezTo>
                    <a:pt x="1918" y="674"/>
                    <a:pt x="1928" y="672"/>
                    <a:pt x="1928" y="680"/>
                  </a:cubicBezTo>
                  <a:cubicBezTo>
                    <a:pt x="1919" y="679"/>
                    <a:pt x="1912" y="680"/>
                    <a:pt x="1913" y="689"/>
                  </a:cubicBezTo>
                  <a:cubicBezTo>
                    <a:pt x="1911" y="705"/>
                    <a:pt x="1926" y="704"/>
                    <a:pt x="1934" y="710"/>
                  </a:cubicBezTo>
                  <a:cubicBezTo>
                    <a:pt x="1930" y="714"/>
                    <a:pt x="1922" y="714"/>
                    <a:pt x="1922" y="722"/>
                  </a:cubicBezTo>
                  <a:cubicBezTo>
                    <a:pt x="1928" y="736"/>
                    <a:pt x="1938" y="746"/>
                    <a:pt x="1943" y="761"/>
                  </a:cubicBezTo>
                  <a:cubicBezTo>
                    <a:pt x="1959" y="762"/>
                    <a:pt x="1963" y="751"/>
                    <a:pt x="1979" y="752"/>
                  </a:cubicBezTo>
                  <a:cubicBezTo>
                    <a:pt x="1985" y="758"/>
                    <a:pt x="1980" y="766"/>
                    <a:pt x="1979" y="773"/>
                  </a:cubicBezTo>
                  <a:cubicBezTo>
                    <a:pt x="1992" y="773"/>
                    <a:pt x="1997" y="765"/>
                    <a:pt x="2009" y="764"/>
                  </a:cubicBezTo>
                  <a:cubicBezTo>
                    <a:pt x="1959" y="710"/>
                    <a:pt x="1954" y="569"/>
                    <a:pt x="1994" y="500"/>
                  </a:cubicBezTo>
                  <a:cubicBezTo>
                    <a:pt x="1996" y="505"/>
                    <a:pt x="1990" y="518"/>
                    <a:pt x="1997" y="518"/>
                  </a:cubicBezTo>
                  <a:cubicBezTo>
                    <a:pt x="2034" y="484"/>
                    <a:pt x="2086" y="423"/>
                    <a:pt x="2153" y="416"/>
                  </a:cubicBezTo>
                  <a:cubicBezTo>
                    <a:pt x="2197" y="411"/>
                    <a:pt x="2227" y="431"/>
                    <a:pt x="2267" y="443"/>
                  </a:cubicBezTo>
                  <a:cubicBezTo>
                    <a:pt x="2255" y="414"/>
                    <a:pt x="2218" y="410"/>
                    <a:pt x="2204" y="383"/>
                  </a:cubicBezTo>
                  <a:cubicBezTo>
                    <a:pt x="2239" y="359"/>
                    <a:pt x="2282" y="343"/>
                    <a:pt x="2321" y="323"/>
                  </a:cubicBezTo>
                  <a:cubicBezTo>
                    <a:pt x="2252" y="336"/>
                    <a:pt x="2186" y="352"/>
                    <a:pt x="2129" y="377"/>
                  </a:cubicBezTo>
                  <a:cubicBezTo>
                    <a:pt x="2140" y="341"/>
                    <a:pt x="2158" y="296"/>
                    <a:pt x="2156" y="257"/>
                  </a:cubicBezTo>
                  <a:cubicBezTo>
                    <a:pt x="2137" y="299"/>
                    <a:pt x="2123" y="350"/>
                    <a:pt x="2090" y="389"/>
                  </a:cubicBezTo>
                  <a:cubicBezTo>
                    <a:pt x="2061" y="424"/>
                    <a:pt x="2007" y="470"/>
                    <a:pt x="1955" y="473"/>
                  </a:cubicBezTo>
                  <a:cubicBezTo>
                    <a:pt x="1936" y="388"/>
                    <a:pt x="1962" y="299"/>
                    <a:pt x="2042" y="293"/>
                  </a:cubicBezTo>
                  <a:cubicBezTo>
                    <a:pt x="2032" y="287"/>
                    <a:pt x="2014" y="289"/>
                    <a:pt x="2006" y="281"/>
                  </a:cubicBezTo>
                  <a:cubicBezTo>
                    <a:pt x="2030" y="252"/>
                    <a:pt x="2066" y="235"/>
                    <a:pt x="2093" y="209"/>
                  </a:cubicBezTo>
                  <a:cubicBezTo>
                    <a:pt x="2044" y="220"/>
                    <a:pt x="2022" y="258"/>
                    <a:pt x="1979" y="275"/>
                  </a:cubicBezTo>
                  <a:cubicBezTo>
                    <a:pt x="1979" y="270"/>
                    <a:pt x="1971" y="273"/>
                    <a:pt x="1970" y="269"/>
                  </a:cubicBezTo>
                  <a:cubicBezTo>
                    <a:pt x="1970" y="250"/>
                    <a:pt x="1984" y="245"/>
                    <a:pt x="1988" y="230"/>
                  </a:cubicBezTo>
                  <a:cubicBezTo>
                    <a:pt x="1992" y="228"/>
                    <a:pt x="2002" y="216"/>
                    <a:pt x="1997" y="215"/>
                  </a:cubicBezTo>
                  <a:cubicBezTo>
                    <a:pt x="1991" y="226"/>
                    <a:pt x="1979" y="231"/>
                    <a:pt x="1973" y="242"/>
                  </a:cubicBezTo>
                  <a:cubicBezTo>
                    <a:pt x="1937" y="282"/>
                    <a:pt x="1910" y="331"/>
                    <a:pt x="1898" y="395"/>
                  </a:cubicBezTo>
                  <a:cubicBezTo>
                    <a:pt x="1883" y="398"/>
                    <a:pt x="1878" y="391"/>
                    <a:pt x="1871" y="386"/>
                  </a:cubicBezTo>
                  <a:cubicBezTo>
                    <a:pt x="1883" y="417"/>
                    <a:pt x="1910" y="476"/>
                    <a:pt x="1868" y="485"/>
                  </a:cubicBezTo>
                  <a:cubicBezTo>
                    <a:pt x="1814" y="496"/>
                    <a:pt x="1778" y="416"/>
                    <a:pt x="1751" y="401"/>
                  </a:cubicBezTo>
                  <a:cubicBezTo>
                    <a:pt x="1751" y="398"/>
                    <a:pt x="1751" y="395"/>
                    <a:pt x="1751" y="392"/>
                  </a:cubicBezTo>
                  <a:cubicBezTo>
                    <a:pt x="1751" y="382"/>
                    <a:pt x="1751" y="372"/>
                    <a:pt x="1751" y="362"/>
                  </a:cubicBezTo>
                  <a:cubicBezTo>
                    <a:pt x="1750" y="349"/>
                    <a:pt x="1762" y="333"/>
                    <a:pt x="1754" y="323"/>
                  </a:cubicBezTo>
                  <a:cubicBezTo>
                    <a:pt x="1745" y="344"/>
                    <a:pt x="1735" y="364"/>
                    <a:pt x="1718" y="377"/>
                  </a:cubicBezTo>
                  <a:cubicBezTo>
                    <a:pt x="1718" y="372"/>
                    <a:pt x="1718" y="367"/>
                    <a:pt x="1718" y="362"/>
                  </a:cubicBezTo>
                  <a:cubicBezTo>
                    <a:pt x="1723" y="356"/>
                    <a:pt x="1723" y="329"/>
                    <a:pt x="1718" y="323"/>
                  </a:cubicBezTo>
                  <a:cubicBezTo>
                    <a:pt x="1716" y="310"/>
                    <a:pt x="1722" y="289"/>
                    <a:pt x="1715" y="281"/>
                  </a:cubicBezTo>
                  <a:cubicBezTo>
                    <a:pt x="1700" y="335"/>
                    <a:pt x="1699" y="403"/>
                    <a:pt x="1667" y="440"/>
                  </a:cubicBezTo>
                  <a:cubicBezTo>
                    <a:pt x="1642" y="382"/>
                    <a:pt x="1625" y="316"/>
                    <a:pt x="1589" y="269"/>
                  </a:cubicBezTo>
                  <a:cubicBezTo>
                    <a:pt x="1599" y="248"/>
                    <a:pt x="1619" y="221"/>
                    <a:pt x="1610" y="191"/>
                  </a:cubicBezTo>
                  <a:cubicBezTo>
                    <a:pt x="1600" y="225"/>
                    <a:pt x="1588" y="256"/>
                    <a:pt x="1556" y="254"/>
                  </a:cubicBezTo>
                  <a:cubicBezTo>
                    <a:pt x="1526" y="252"/>
                    <a:pt x="1503" y="209"/>
                    <a:pt x="1472" y="218"/>
                  </a:cubicBezTo>
                  <a:cubicBezTo>
                    <a:pt x="1522" y="237"/>
                    <a:pt x="1552" y="276"/>
                    <a:pt x="1577" y="320"/>
                  </a:cubicBezTo>
                  <a:cubicBezTo>
                    <a:pt x="1484" y="313"/>
                    <a:pt x="1414" y="355"/>
                    <a:pt x="1370" y="407"/>
                  </a:cubicBezTo>
                  <a:cubicBezTo>
                    <a:pt x="1410" y="394"/>
                    <a:pt x="1447" y="362"/>
                    <a:pt x="1487" y="359"/>
                  </a:cubicBezTo>
                  <a:cubicBezTo>
                    <a:pt x="1471" y="391"/>
                    <a:pt x="1436" y="420"/>
                    <a:pt x="1430" y="452"/>
                  </a:cubicBezTo>
                  <a:cubicBezTo>
                    <a:pt x="1467" y="417"/>
                    <a:pt x="1491" y="369"/>
                    <a:pt x="1541" y="347"/>
                  </a:cubicBezTo>
                  <a:cubicBezTo>
                    <a:pt x="1560" y="347"/>
                    <a:pt x="1579" y="347"/>
                    <a:pt x="1598" y="347"/>
                  </a:cubicBezTo>
                  <a:cubicBezTo>
                    <a:pt x="1616" y="376"/>
                    <a:pt x="1632" y="423"/>
                    <a:pt x="1628" y="464"/>
                  </a:cubicBezTo>
                  <a:cubicBezTo>
                    <a:pt x="1600" y="459"/>
                    <a:pt x="1555" y="458"/>
                    <a:pt x="1535" y="470"/>
                  </a:cubicBezTo>
                  <a:cubicBezTo>
                    <a:pt x="1575" y="477"/>
                    <a:pt x="1605" y="494"/>
                    <a:pt x="1646" y="500"/>
                  </a:cubicBezTo>
                  <a:cubicBezTo>
                    <a:pt x="1666" y="524"/>
                    <a:pt x="1668" y="566"/>
                    <a:pt x="1673" y="605"/>
                  </a:cubicBezTo>
                  <a:cubicBezTo>
                    <a:pt x="1673" y="623"/>
                    <a:pt x="1673" y="641"/>
                    <a:pt x="1673" y="659"/>
                  </a:cubicBezTo>
                  <a:cubicBezTo>
                    <a:pt x="1679" y="733"/>
                    <a:pt x="1653" y="775"/>
                    <a:pt x="1622" y="812"/>
                  </a:cubicBezTo>
                  <a:cubicBezTo>
                    <a:pt x="1627" y="814"/>
                    <a:pt x="1640" y="808"/>
                    <a:pt x="1640" y="815"/>
                  </a:cubicBezTo>
                  <a:cubicBezTo>
                    <a:pt x="1637" y="819"/>
                    <a:pt x="1637" y="826"/>
                    <a:pt x="1637" y="833"/>
                  </a:cubicBezTo>
                  <a:cubicBezTo>
                    <a:pt x="1673" y="831"/>
                    <a:pt x="1691" y="811"/>
                    <a:pt x="1724" y="806"/>
                  </a:cubicBezTo>
                  <a:cubicBezTo>
                    <a:pt x="1736" y="809"/>
                    <a:pt x="1731" y="823"/>
                    <a:pt x="1739" y="824"/>
                  </a:cubicBezTo>
                  <a:cubicBezTo>
                    <a:pt x="1774" y="813"/>
                    <a:pt x="1798" y="791"/>
                    <a:pt x="1841" y="788"/>
                  </a:cubicBezTo>
                  <a:cubicBezTo>
                    <a:pt x="1847" y="791"/>
                    <a:pt x="1840" y="807"/>
                    <a:pt x="1847" y="809"/>
                  </a:cubicBezTo>
                  <a:cubicBezTo>
                    <a:pt x="1876" y="790"/>
                    <a:pt x="1911" y="777"/>
                    <a:pt x="1943" y="761"/>
                  </a:cubicBezTo>
                  <a:cubicBezTo>
                    <a:pt x="1935" y="751"/>
                    <a:pt x="1921" y="747"/>
                    <a:pt x="1910" y="740"/>
                  </a:cubicBezTo>
                  <a:cubicBezTo>
                    <a:pt x="1913" y="737"/>
                    <a:pt x="1921" y="739"/>
                    <a:pt x="1919" y="731"/>
                  </a:cubicBezTo>
                  <a:cubicBezTo>
                    <a:pt x="1916" y="722"/>
                    <a:pt x="1906" y="720"/>
                    <a:pt x="1901" y="713"/>
                  </a:cubicBezTo>
                  <a:cubicBezTo>
                    <a:pt x="1901" y="705"/>
                    <a:pt x="1910" y="706"/>
                    <a:pt x="1910" y="698"/>
                  </a:cubicBezTo>
                  <a:cubicBezTo>
                    <a:pt x="1902" y="699"/>
                    <a:pt x="1913" y="681"/>
                    <a:pt x="1901" y="686"/>
                  </a:cubicBezTo>
                  <a:cubicBezTo>
                    <a:pt x="1907" y="678"/>
                    <a:pt x="1900" y="657"/>
                    <a:pt x="1907" y="650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" name="Freeform 152"/>
            <p:cNvSpPr/>
            <p:nvPr/>
          </p:nvSpPr>
          <p:spPr bwMode="auto">
            <a:xfrm>
              <a:off x="15274925" y="814388"/>
              <a:ext cx="85725" cy="80963"/>
            </a:xfrm>
            <a:custGeom>
              <a:avLst/>
              <a:gdLst>
                <a:gd name="T0" fmla="*/ 0 w 29"/>
                <a:gd name="T1" fmla="*/ 27 h 27"/>
                <a:gd name="T2" fmla="*/ 24 w 29"/>
                <a:gd name="T3" fmla="*/ 0 h 27"/>
                <a:gd name="T4" fmla="*/ 15 w 29"/>
                <a:gd name="T5" fmla="*/ 15 h 27"/>
                <a:gd name="T6" fmla="*/ 0 w 29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7">
                  <a:moveTo>
                    <a:pt x="0" y="27"/>
                  </a:moveTo>
                  <a:cubicBezTo>
                    <a:pt x="6" y="16"/>
                    <a:pt x="18" y="11"/>
                    <a:pt x="24" y="0"/>
                  </a:cubicBezTo>
                  <a:cubicBezTo>
                    <a:pt x="29" y="1"/>
                    <a:pt x="19" y="13"/>
                    <a:pt x="15" y="15"/>
                  </a:cubicBezTo>
                  <a:cubicBezTo>
                    <a:pt x="8" y="17"/>
                    <a:pt x="7" y="25"/>
                    <a:pt x="0" y="27"/>
                  </a:cubicBezTo>
                  <a:close/>
                </a:path>
              </a:pathLst>
            </a:custGeom>
            <a:solidFill>
              <a:srgbClr val="6F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" name="Freeform 153"/>
            <p:cNvSpPr>
              <a:spLocks noEditPoints="1"/>
            </p:cNvSpPr>
            <p:nvPr/>
          </p:nvSpPr>
          <p:spPr bwMode="auto">
            <a:xfrm>
              <a:off x="13474700" y="742950"/>
              <a:ext cx="2838450" cy="1917700"/>
            </a:xfrm>
            <a:custGeom>
              <a:avLst/>
              <a:gdLst>
                <a:gd name="T0" fmla="*/ 618 w 951"/>
                <a:gd name="T1" fmla="*/ 39 h 642"/>
                <a:gd name="T2" fmla="*/ 609 w 951"/>
                <a:gd name="T3" fmla="*/ 84 h 642"/>
                <a:gd name="T4" fmla="*/ 636 w 951"/>
                <a:gd name="T5" fmla="*/ 90 h 642"/>
                <a:gd name="T6" fmla="*/ 585 w 951"/>
                <a:gd name="T7" fmla="*/ 282 h 642"/>
                <a:gd name="T8" fmla="*/ 786 w 951"/>
                <a:gd name="T9" fmla="*/ 66 h 642"/>
                <a:gd name="T10" fmla="*/ 951 w 951"/>
                <a:gd name="T11" fmla="*/ 132 h 642"/>
                <a:gd name="T12" fmla="*/ 897 w 951"/>
                <a:gd name="T13" fmla="*/ 252 h 642"/>
                <a:gd name="T14" fmla="*/ 627 w 951"/>
                <a:gd name="T15" fmla="*/ 327 h 642"/>
                <a:gd name="T16" fmla="*/ 639 w 951"/>
                <a:gd name="T17" fmla="*/ 573 h 642"/>
                <a:gd name="T18" fmla="*/ 609 w 951"/>
                <a:gd name="T19" fmla="*/ 561 h 642"/>
                <a:gd name="T20" fmla="*/ 552 w 951"/>
                <a:gd name="T21" fmla="*/ 531 h 642"/>
                <a:gd name="T22" fmla="*/ 543 w 951"/>
                <a:gd name="T23" fmla="*/ 498 h 642"/>
                <a:gd name="T24" fmla="*/ 540 w 951"/>
                <a:gd name="T25" fmla="*/ 483 h 642"/>
                <a:gd name="T26" fmla="*/ 537 w 951"/>
                <a:gd name="T27" fmla="*/ 450 h 642"/>
                <a:gd name="T28" fmla="*/ 540 w 951"/>
                <a:gd name="T29" fmla="*/ 507 h 642"/>
                <a:gd name="T30" fmla="*/ 549 w 951"/>
                <a:gd name="T31" fmla="*/ 540 h 642"/>
                <a:gd name="T32" fmla="*/ 573 w 951"/>
                <a:gd name="T33" fmla="*/ 570 h 642"/>
                <a:gd name="T34" fmla="*/ 471 w 951"/>
                <a:gd name="T35" fmla="*/ 597 h 642"/>
                <a:gd name="T36" fmla="*/ 354 w 951"/>
                <a:gd name="T37" fmla="*/ 615 h 642"/>
                <a:gd name="T38" fmla="*/ 270 w 951"/>
                <a:gd name="T39" fmla="*/ 624 h 642"/>
                <a:gd name="T40" fmla="*/ 303 w 951"/>
                <a:gd name="T41" fmla="*/ 468 h 642"/>
                <a:gd name="T42" fmla="*/ 276 w 951"/>
                <a:gd name="T43" fmla="*/ 309 h 642"/>
                <a:gd name="T44" fmla="*/ 258 w 951"/>
                <a:gd name="T45" fmla="*/ 273 h 642"/>
                <a:gd name="T46" fmla="*/ 171 w 951"/>
                <a:gd name="T47" fmla="*/ 156 h 642"/>
                <a:gd name="T48" fmla="*/ 117 w 951"/>
                <a:gd name="T49" fmla="*/ 168 h 642"/>
                <a:gd name="T50" fmla="*/ 207 w 951"/>
                <a:gd name="T51" fmla="*/ 129 h 642"/>
                <a:gd name="T52" fmla="*/ 186 w 951"/>
                <a:gd name="T53" fmla="*/ 63 h 642"/>
                <a:gd name="T54" fmla="*/ 219 w 951"/>
                <a:gd name="T55" fmla="*/ 78 h 642"/>
                <a:gd name="T56" fmla="*/ 345 w 951"/>
                <a:gd name="T57" fmla="*/ 90 h 642"/>
                <a:gd name="T58" fmla="*/ 348 w 951"/>
                <a:gd name="T59" fmla="*/ 171 h 642"/>
                <a:gd name="T60" fmla="*/ 384 w 951"/>
                <a:gd name="T61" fmla="*/ 132 h 642"/>
                <a:gd name="T62" fmla="*/ 381 w 951"/>
                <a:gd name="T63" fmla="*/ 201 h 642"/>
                <a:gd name="T64" fmla="*/ 498 w 951"/>
                <a:gd name="T65" fmla="*/ 294 h 642"/>
                <a:gd name="T66" fmla="*/ 528 w 951"/>
                <a:gd name="T67" fmla="*/ 204 h 642"/>
                <a:gd name="T68" fmla="*/ 396 w 951"/>
                <a:gd name="T69" fmla="*/ 375 h 642"/>
                <a:gd name="T70" fmla="*/ 369 w 951"/>
                <a:gd name="T71" fmla="*/ 378 h 642"/>
                <a:gd name="T72" fmla="*/ 396 w 951"/>
                <a:gd name="T73" fmla="*/ 375 h 642"/>
                <a:gd name="T74" fmla="*/ 369 w 951"/>
                <a:gd name="T75" fmla="*/ 483 h 642"/>
                <a:gd name="T76" fmla="*/ 387 w 951"/>
                <a:gd name="T77" fmla="*/ 399 h 642"/>
                <a:gd name="T78" fmla="*/ 384 w 951"/>
                <a:gd name="T79" fmla="*/ 417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1" h="642">
                  <a:moveTo>
                    <a:pt x="603" y="51"/>
                  </a:moveTo>
                  <a:cubicBezTo>
                    <a:pt x="610" y="49"/>
                    <a:pt x="611" y="41"/>
                    <a:pt x="618" y="39"/>
                  </a:cubicBezTo>
                  <a:cubicBezTo>
                    <a:pt x="614" y="54"/>
                    <a:pt x="600" y="59"/>
                    <a:pt x="600" y="78"/>
                  </a:cubicBezTo>
                  <a:cubicBezTo>
                    <a:pt x="601" y="82"/>
                    <a:pt x="609" y="79"/>
                    <a:pt x="609" y="84"/>
                  </a:cubicBezTo>
                  <a:cubicBezTo>
                    <a:pt x="652" y="67"/>
                    <a:pt x="674" y="29"/>
                    <a:pt x="723" y="18"/>
                  </a:cubicBezTo>
                  <a:cubicBezTo>
                    <a:pt x="696" y="44"/>
                    <a:pt x="660" y="61"/>
                    <a:pt x="636" y="90"/>
                  </a:cubicBezTo>
                  <a:cubicBezTo>
                    <a:pt x="644" y="98"/>
                    <a:pt x="662" y="96"/>
                    <a:pt x="672" y="102"/>
                  </a:cubicBezTo>
                  <a:cubicBezTo>
                    <a:pt x="592" y="108"/>
                    <a:pt x="566" y="197"/>
                    <a:pt x="585" y="282"/>
                  </a:cubicBezTo>
                  <a:cubicBezTo>
                    <a:pt x="637" y="279"/>
                    <a:pt x="691" y="233"/>
                    <a:pt x="720" y="198"/>
                  </a:cubicBezTo>
                  <a:cubicBezTo>
                    <a:pt x="753" y="159"/>
                    <a:pt x="767" y="108"/>
                    <a:pt x="786" y="66"/>
                  </a:cubicBezTo>
                  <a:cubicBezTo>
                    <a:pt x="788" y="105"/>
                    <a:pt x="770" y="150"/>
                    <a:pt x="759" y="186"/>
                  </a:cubicBezTo>
                  <a:cubicBezTo>
                    <a:pt x="816" y="161"/>
                    <a:pt x="882" y="145"/>
                    <a:pt x="951" y="132"/>
                  </a:cubicBezTo>
                  <a:cubicBezTo>
                    <a:pt x="912" y="152"/>
                    <a:pt x="869" y="168"/>
                    <a:pt x="834" y="192"/>
                  </a:cubicBezTo>
                  <a:cubicBezTo>
                    <a:pt x="848" y="219"/>
                    <a:pt x="885" y="223"/>
                    <a:pt x="897" y="252"/>
                  </a:cubicBezTo>
                  <a:cubicBezTo>
                    <a:pt x="857" y="240"/>
                    <a:pt x="827" y="220"/>
                    <a:pt x="783" y="225"/>
                  </a:cubicBezTo>
                  <a:cubicBezTo>
                    <a:pt x="716" y="232"/>
                    <a:pt x="664" y="293"/>
                    <a:pt x="627" y="327"/>
                  </a:cubicBezTo>
                  <a:cubicBezTo>
                    <a:pt x="620" y="327"/>
                    <a:pt x="626" y="314"/>
                    <a:pt x="624" y="309"/>
                  </a:cubicBezTo>
                  <a:cubicBezTo>
                    <a:pt x="584" y="378"/>
                    <a:pt x="589" y="519"/>
                    <a:pt x="639" y="573"/>
                  </a:cubicBezTo>
                  <a:cubicBezTo>
                    <a:pt x="627" y="574"/>
                    <a:pt x="622" y="582"/>
                    <a:pt x="609" y="582"/>
                  </a:cubicBezTo>
                  <a:cubicBezTo>
                    <a:pt x="610" y="575"/>
                    <a:pt x="615" y="567"/>
                    <a:pt x="609" y="561"/>
                  </a:cubicBezTo>
                  <a:cubicBezTo>
                    <a:pt x="593" y="560"/>
                    <a:pt x="589" y="571"/>
                    <a:pt x="573" y="570"/>
                  </a:cubicBezTo>
                  <a:cubicBezTo>
                    <a:pt x="568" y="555"/>
                    <a:pt x="558" y="545"/>
                    <a:pt x="552" y="531"/>
                  </a:cubicBezTo>
                  <a:cubicBezTo>
                    <a:pt x="552" y="523"/>
                    <a:pt x="560" y="523"/>
                    <a:pt x="564" y="519"/>
                  </a:cubicBezTo>
                  <a:cubicBezTo>
                    <a:pt x="556" y="513"/>
                    <a:pt x="541" y="514"/>
                    <a:pt x="543" y="498"/>
                  </a:cubicBezTo>
                  <a:cubicBezTo>
                    <a:pt x="542" y="489"/>
                    <a:pt x="549" y="488"/>
                    <a:pt x="558" y="489"/>
                  </a:cubicBezTo>
                  <a:cubicBezTo>
                    <a:pt x="558" y="481"/>
                    <a:pt x="548" y="483"/>
                    <a:pt x="540" y="483"/>
                  </a:cubicBezTo>
                  <a:cubicBezTo>
                    <a:pt x="541" y="473"/>
                    <a:pt x="535" y="470"/>
                    <a:pt x="537" y="459"/>
                  </a:cubicBezTo>
                  <a:cubicBezTo>
                    <a:pt x="537" y="456"/>
                    <a:pt x="537" y="453"/>
                    <a:pt x="537" y="450"/>
                  </a:cubicBezTo>
                  <a:cubicBezTo>
                    <a:pt x="526" y="454"/>
                    <a:pt x="532" y="491"/>
                    <a:pt x="531" y="495"/>
                  </a:cubicBezTo>
                  <a:cubicBezTo>
                    <a:pt x="543" y="490"/>
                    <a:pt x="532" y="508"/>
                    <a:pt x="540" y="507"/>
                  </a:cubicBezTo>
                  <a:cubicBezTo>
                    <a:pt x="540" y="515"/>
                    <a:pt x="531" y="514"/>
                    <a:pt x="531" y="522"/>
                  </a:cubicBezTo>
                  <a:cubicBezTo>
                    <a:pt x="536" y="529"/>
                    <a:pt x="546" y="531"/>
                    <a:pt x="549" y="540"/>
                  </a:cubicBezTo>
                  <a:cubicBezTo>
                    <a:pt x="551" y="548"/>
                    <a:pt x="543" y="546"/>
                    <a:pt x="540" y="549"/>
                  </a:cubicBezTo>
                  <a:cubicBezTo>
                    <a:pt x="551" y="556"/>
                    <a:pt x="565" y="560"/>
                    <a:pt x="573" y="570"/>
                  </a:cubicBezTo>
                  <a:cubicBezTo>
                    <a:pt x="541" y="586"/>
                    <a:pt x="506" y="599"/>
                    <a:pt x="477" y="618"/>
                  </a:cubicBezTo>
                  <a:cubicBezTo>
                    <a:pt x="470" y="616"/>
                    <a:pt x="477" y="600"/>
                    <a:pt x="471" y="597"/>
                  </a:cubicBezTo>
                  <a:cubicBezTo>
                    <a:pt x="428" y="600"/>
                    <a:pt x="404" y="622"/>
                    <a:pt x="369" y="633"/>
                  </a:cubicBezTo>
                  <a:cubicBezTo>
                    <a:pt x="361" y="632"/>
                    <a:pt x="366" y="618"/>
                    <a:pt x="354" y="615"/>
                  </a:cubicBezTo>
                  <a:cubicBezTo>
                    <a:pt x="321" y="620"/>
                    <a:pt x="303" y="640"/>
                    <a:pt x="267" y="642"/>
                  </a:cubicBezTo>
                  <a:cubicBezTo>
                    <a:pt x="267" y="635"/>
                    <a:pt x="267" y="628"/>
                    <a:pt x="270" y="624"/>
                  </a:cubicBezTo>
                  <a:cubicBezTo>
                    <a:pt x="270" y="617"/>
                    <a:pt x="257" y="623"/>
                    <a:pt x="252" y="621"/>
                  </a:cubicBezTo>
                  <a:cubicBezTo>
                    <a:pt x="283" y="584"/>
                    <a:pt x="309" y="542"/>
                    <a:pt x="303" y="468"/>
                  </a:cubicBezTo>
                  <a:cubicBezTo>
                    <a:pt x="308" y="457"/>
                    <a:pt x="308" y="425"/>
                    <a:pt x="303" y="414"/>
                  </a:cubicBezTo>
                  <a:cubicBezTo>
                    <a:pt x="298" y="375"/>
                    <a:pt x="296" y="333"/>
                    <a:pt x="276" y="309"/>
                  </a:cubicBezTo>
                  <a:cubicBezTo>
                    <a:pt x="235" y="303"/>
                    <a:pt x="205" y="286"/>
                    <a:pt x="165" y="279"/>
                  </a:cubicBezTo>
                  <a:cubicBezTo>
                    <a:pt x="185" y="267"/>
                    <a:pt x="230" y="268"/>
                    <a:pt x="258" y="273"/>
                  </a:cubicBezTo>
                  <a:cubicBezTo>
                    <a:pt x="262" y="232"/>
                    <a:pt x="246" y="185"/>
                    <a:pt x="228" y="156"/>
                  </a:cubicBezTo>
                  <a:cubicBezTo>
                    <a:pt x="216" y="151"/>
                    <a:pt x="183" y="151"/>
                    <a:pt x="171" y="156"/>
                  </a:cubicBezTo>
                  <a:cubicBezTo>
                    <a:pt x="121" y="178"/>
                    <a:pt x="97" y="226"/>
                    <a:pt x="60" y="261"/>
                  </a:cubicBezTo>
                  <a:cubicBezTo>
                    <a:pt x="66" y="229"/>
                    <a:pt x="101" y="200"/>
                    <a:pt x="117" y="168"/>
                  </a:cubicBezTo>
                  <a:cubicBezTo>
                    <a:pt x="77" y="171"/>
                    <a:pt x="40" y="203"/>
                    <a:pt x="0" y="216"/>
                  </a:cubicBezTo>
                  <a:cubicBezTo>
                    <a:pt x="44" y="164"/>
                    <a:pt x="114" y="122"/>
                    <a:pt x="207" y="129"/>
                  </a:cubicBezTo>
                  <a:cubicBezTo>
                    <a:pt x="182" y="85"/>
                    <a:pt x="152" y="46"/>
                    <a:pt x="102" y="27"/>
                  </a:cubicBezTo>
                  <a:cubicBezTo>
                    <a:pt x="133" y="18"/>
                    <a:pt x="156" y="61"/>
                    <a:pt x="186" y="63"/>
                  </a:cubicBezTo>
                  <a:cubicBezTo>
                    <a:pt x="218" y="65"/>
                    <a:pt x="230" y="34"/>
                    <a:pt x="240" y="0"/>
                  </a:cubicBezTo>
                  <a:cubicBezTo>
                    <a:pt x="249" y="30"/>
                    <a:pt x="229" y="57"/>
                    <a:pt x="219" y="78"/>
                  </a:cubicBezTo>
                  <a:cubicBezTo>
                    <a:pt x="255" y="125"/>
                    <a:pt x="272" y="191"/>
                    <a:pt x="297" y="249"/>
                  </a:cubicBezTo>
                  <a:cubicBezTo>
                    <a:pt x="329" y="212"/>
                    <a:pt x="330" y="144"/>
                    <a:pt x="345" y="90"/>
                  </a:cubicBezTo>
                  <a:cubicBezTo>
                    <a:pt x="352" y="98"/>
                    <a:pt x="346" y="119"/>
                    <a:pt x="348" y="132"/>
                  </a:cubicBezTo>
                  <a:cubicBezTo>
                    <a:pt x="348" y="145"/>
                    <a:pt x="348" y="158"/>
                    <a:pt x="348" y="171"/>
                  </a:cubicBezTo>
                  <a:cubicBezTo>
                    <a:pt x="348" y="176"/>
                    <a:pt x="348" y="181"/>
                    <a:pt x="348" y="186"/>
                  </a:cubicBezTo>
                  <a:cubicBezTo>
                    <a:pt x="365" y="173"/>
                    <a:pt x="375" y="153"/>
                    <a:pt x="384" y="132"/>
                  </a:cubicBezTo>
                  <a:cubicBezTo>
                    <a:pt x="392" y="142"/>
                    <a:pt x="380" y="158"/>
                    <a:pt x="381" y="171"/>
                  </a:cubicBezTo>
                  <a:cubicBezTo>
                    <a:pt x="376" y="174"/>
                    <a:pt x="376" y="198"/>
                    <a:pt x="381" y="201"/>
                  </a:cubicBezTo>
                  <a:cubicBezTo>
                    <a:pt x="381" y="204"/>
                    <a:pt x="381" y="207"/>
                    <a:pt x="381" y="210"/>
                  </a:cubicBezTo>
                  <a:cubicBezTo>
                    <a:pt x="408" y="225"/>
                    <a:pt x="444" y="305"/>
                    <a:pt x="498" y="294"/>
                  </a:cubicBezTo>
                  <a:cubicBezTo>
                    <a:pt x="540" y="285"/>
                    <a:pt x="513" y="226"/>
                    <a:pt x="501" y="195"/>
                  </a:cubicBezTo>
                  <a:cubicBezTo>
                    <a:pt x="508" y="200"/>
                    <a:pt x="513" y="207"/>
                    <a:pt x="528" y="204"/>
                  </a:cubicBezTo>
                  <a:cubicBezTo>
                    <a:pt x="540" y="140"/>
                    <a:pt x="567" y="91"/>
                    <a:pt x="603" y="51"/>
                  </a:cubicBezTo>
                  <a:close/>
                  <a:moveTo>
                    <a:pt x="396" y="375"/>
                  </a:moveTo>
                  <a:cubicBezTo>
                    <a:pt x="376" y="380"/>
                    <a:pt x="388" y="353"/>
                    <a:pt x="375" y="351"/>
                  </a:cubicBezTo>
                  <a:cubicBezTo>
                    <a:pt x="379" y="363"/>
                    <a:pt x="386" y="376"/>
                    <a:pt x="369" y="378"/>
                  </a:cubicBezTo>
                  <a:cubicBezTo>
                    <a:pt x="374" y="382"/>
                    <a:pt x="385" y="380"/>
                    <a:pt x="387" y="387"/>
                  </a:cubicBezTo>
                  <a:cubicBezTo>
                    <a:pt x="384" y="377"/>
                    <a:pt x="397" y="383"/>
                    <a:pt x="396" y="375"/>
                  </a:cubicBezTo>
                  <a:close/>
                  <a:moveTo>
                    <a:pt x="378" y="444"/>
                  </a:moveTo>
                  <a:cubicBezTo>
                    <a:pt x="385" y="444"/>
                    <a:pt x="387" y="482"/>
                    <a:pt x="369" y="483"/>
                  </a:cubicBezTo>
                  <a:cubicBezTo>
                    <a:pt x="387" y="482"/>
                    <a:pt x="372" y="514"/>
                    <a:pt x="381" y="522"/>
                  </a:cubicBezTo>
                  <a:cubicBezTo>
                    <a:pt x="385" y="485"/>
                    <a:pt x="403" y="431"/>
                    <a:pt x="387" y="399"/>
                  </a:cubicBezTo>
                  <a:cubicBezTo>
                    <a:pt x="386" y="409"/>
                    <a:pt x="372" y="406"/>
                    <a:pt x="369" y="414"/>
                  </a:cubicBezTo>
                  <a:cubicBezTo>
                    <a:pt x="372" y="417"/>
                    <a:pt x="377" y="418"/>
                    <a:pt x="384" y="417"/>
                  </a:cubicBezTo>
                  <a:cubicBezTo>
                    <a:pt x="384" y="428"/>
                    <a:pt x="386" y="441"/>
                    <a:pt x="378" y="444"/>
                  </a:cubicBezTo>
                  <a:close/>
                </a:path>
              </a:pathLst>
            </a:custGeom>
            <a:solidFill>
              <a:srgbClr val="82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" name="Freeform 154"/>
            <p:cNvSpPr/>
            <p:nvPr/>
          </p:nvSpPr>
          <p:spPr bwMode="auto">
            <a:xfrm>
              <a:off x="15044738" y="2085975"/>
              <a:ext cx="33338" cy="134938"/>
            </a:xfrm>
            <a:custGeom>
              <a:avLst/>
              <a:gdLst>
                <a:gd name="T0" fmla="*/ 5 w 11"/>
                <a:gd name="T1" fmla="*/ 45 h 45"/>
                <a:gd name="T2" fmla="*/ 11 w 11"/>
                <a:gd name="T3" fmla="*/ 0 h 45"/>
                <a:gd name="T4" fmla="*/ 11 w 11"/>
                <a:gd name="T5" fmla="*/ 9 h 45"/>
                <a:gd name="T6" fmla="*/ 5 w 11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5">
                  <a:moveTo>
                    <a:pt x="5" y="45"/>
                  </a:moveTo>
                  <a:cubicBezTo>
                    <a:pt x="6" y="41"/>
                    <a:pt x="0" y="4"/>
                    <a:pt x="11" y="0"/>
                  </a:cubicBezTo>
                  <a:cubicBezTo>
                    <a:pt x="11" y="3"/>
                    <a:pt x="11" y="6"/>
                    <a:pt x="11" y="9"/>
                  </a:cubicBezTo>
                  <a:cubicBezTo>
                    <a:pt x="4" y="16"/>
                    <a:pt x="11" y="37"/>
                    <a:pt x="5" y="45"/>
                  </a:cubicBezTo>
                  <a:close/>
                </a:path>
              </a:pathLst>
            </a:custGeom>
            <a:solidFill>
              <a:srgbClr val="463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" name="Freeform 155"/>
            <p:cNvSpPr/>
            <p:nvPr/>
          </p:nvSpPr>
          <p:spPr bwMode="auto">
            <a:xfrm>
              <a:off x="13519150" y="1966913"/>
              <a:ext cx="53975" cy="66675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1 h 22"/>
                <a:gd name="T4" fmla="*/ 12 w 18"/>
                <a:gd name="T5" fmla="*/ 22 h 22"/>
                <a:gd name="T6" fmla="*/ 12 w 18"/>
                <a:gd name="T7" fmla="*/ 4 h 22"/>
                <a:gd name="T8" fmla="*/ 0 w 18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cubicBezTo>
                    <a:pt x="1" y="0"/>
                    <a:pt x="7" y="1"/>
                    <a:pt x="12" y="1"/>
                  </a:cubicBezTo>
                  <a:cubicBezTo>
                    <a:pt x="15" y="4"/>
                    <a:pt x="18" y="20"/>
                    <a:pt x="12" y="22"/>
                  </a:cubicBezTo>
                  <a:cubicBezTo>
                    <a:pt x="12" y="16"/>
                    <a:pt x="12" y="10"/>
                    <a:pt x="12" y="4"/>
                  </a:cubicBezTo>
                  <a:cubicBezTo>
                    <a:pt x="8" y="4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" name="Freeform 156"/>
            <p:cNvSpPr/>
            <p:nvPr/>
          </p:nvSpPr>
          <p:spPr bwMode="auto">
            <a:xfrm>
              <a:off x="14603413" y="1987550"/>
              <a:ext cx="38100" cy="93663"/>
            </a:xfrm>
            <a:custGeom>
              <a:avLst/>
              <a:gdLst>
                <a:gd name="T0" fmla="*/ 0 w 13"/>
                <a:gd name="T1" fmla="*/ 27 h 31"/>
                <a:gd name="T2" fmla="*/ 6 w 13"/>
                <a:gd name="T3" fmla="*/ 0 h 31"/>
                <a:gd name="T4" fmla="*/ 0 w 13"/>
                <a:gd name="T5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1">
                  <a:moveTo>
                    <a:pt x="0" y="27"/>
                  </a:moveTo>
                  <a:cubicBezTo>
                    <a:pt x="8" y="24"/>
                    <a:pt x="6" y="11"/>
                    <a:pt x="6" y="0"/>
                  </a:cubicBezTo>
                  <a:cubicBezTo>
                    <a:pt x="11" y="4"/>
                    <a:pt x="13" y="31"/>
                    <a:pt x="0" y="27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" name="Freeform 157"/>
            <p:cNvSpPr/>
            <p:nvPr/>
          </p:nvSpPr>
          <p:spPr bwMode="auto">
            <a:xfrm>
              <a:off x="14576425" y="1790700"/>
              <a:ext cx="82550" cy="107950"/>
            </a:xfrm>
            <a:custGeom>
              <a:avLst/>
              <a:gdLst>
                <a:gd name="T0" fmla="*/ 18 w 28"/>
                <a:gd name="T1" fmla="*/ 36 h 36"/>
                <a:gd name="T2" fmla="*/ 0 w 28"/>
                <a:gd name="T3" fmla="*/ 27 h 36"/>
                <a:gd name="T4" fmla="*/ 6 w 28"/>
                <a:gd name="T5" fmla="*/ 0 h 36"/>
                <a:gd name="T6" fmla="*/ 27 w 28"/>
                <a:gd name="T7" fmla="*/ 24 h 36"/>
                <a:gd name="T8" fmla="*/ 18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8" y="36"/>
                  </a:moveTo>
                  <a:cubicBezTo>
                    <a:pt x="16" y="29"/>
                    <a:pt x="5" y="31"/>
                    <a:pt x="0" y="27"/>
                  </a:cubicBezTo>
                  <a:cubicBezTo>
                    <a:pt x="17" y="25"/>
                    <a:pt x="10" y="12"/>
                    <a:pt x="6" y="0"/>
                  </a:cubicBezTo>
                  <a:cubicBezTo>
                    <a:pt x="19" y="2"/>
                    <a:pt x="7" y="29"/>
                    <a:pt x="27" y="24"/>
                  </a:cubicBezTo>
                  <a:cubicBezTo>
                    <a:pt x="28" y="32"/>
                    <a:pt x="15" y="26"/>
                    <a:pt x="18" y="36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" name="Freeform 158"/>
            <p:cNvSpPr>
              <a:spLocks noEditPoints="1"/>
            </p:cNvSpPr>
            <p:nvPr/>
          </p:nvSpPr>
          <p:spPr bwMode="auto">
            <a:xfrm>
              <a:off x="9515475" y="2281238"/>
              <a:ext cx="8696325" cy="2995613"/>
            </a:xfrm>
            <a:custGeom>
              <a:avLst/>
              <a:gdLst>
                <a:gd name="T0" fmla="*/ 717 w 2913"/>
                <a:gd name="T1" fmla="*/ 319 h 1003"/>
                <a:gd name="T2" fmla="*/ 1581 w 2913"/>
                <a:gd name="T3" fmla="*/ 118 h 1003"/>
                <a:gd name="T4" fmla="*/ 2430 w 2913"/>
                <a:gd name="T5" fmla="*/ 19 h 1003"/>
                <a:gd name="T6" fmla="*/ 2910 w 2913"/>
                <a:gd name="T7" fmla="*/ 895 h 1003"/>
                <a:gd name="T8" fmla="*/ 2874 w 2913"/>
                <a:gd name="T9" fmla="*/ 85 h 1003"/>
                <a:gd name="T10" fmla="*/ 2625 w 2913"/>
                <a:gd name="T11" fmla="*/ 61 h 1003"/>
                <a:gd name="T12" fmla="*/ 2472 w 2913"/>
                <a:gd name="T13" fmla="*/ 82 h 1003"/>
                <a:gd name="T14" fmla="*/ 2184 w 2913"/>
                <a:gd name="T15" fmla="*/ 91 h 1003"/>
                <a:gd name="T16" fmla="*/ 1935 w 2913"/>
                <a:gd name="T17" fmla="*/ 118 h 1003"/>
                <a:gd name="T18" fmla="*/ 1794 w 2913"/>
                <a:gd name="T19" fmla="*/ 145 h 1003"/>
                <a:gd name="T20" fmla="*/ 2499 w 2913"/>
                <a:gd name="T21" fmla="*/ 169 h 1003"/>
                <a:gd name="T22" fmla="*/ 1353 w 2913"/>
                <a:gd name="T23" fmla="*/ 205 h 1003"/>
                <a:gd name="T24" fmla="*/ 1992 w 2913"/>
                <a:gd name="T25" fmla="*/ 241 h 1003"/>
                <a:gd name="T26" fmla="*/ 1269 w 2913"/>
                <a:gd name="T27" fmla="*/ 283 h 1003"/>
                <a:gd name="T28" fmla="*/ 870 w 2913"/>
                <a:gd name="T29" fmla="*/ 307 h 1003"/>
                <a:gd name="T30" fmla="*/ 1254 w 2913"/>
                <a:gd name="T31" fmla="*/ 334 h 1003"/>
                <a:gd name="T32" fmla="*/ 1614 w 2913"/>
                <a:gd name="T33" fmla="*/ 340 h 1003"/>
                <a:gd name="T34" fmla="*/ 1575 w 2913"/>
                <a:gd name="T35" fmla="*/ 367 h 1003"/>
                <a:gd name="T36" fmla="*/ 1497 w 2913"/>
                <a:gd name="T37" fmla="*/ 388 h 1003"/>
                <a:gd name="T38" fmla="*/ 1185 w 2913"/>
                <a:gd name="T39" fmla="*/ 400 h 1003"/>
                <a:gd name="T40" fmla="*/ 408 w 2913"/>
                <a:gd name="T41" fmla="*/ 424 h 1003"/>
                <a:gd name="T42" fmla="*/ 1368 w 2913"/>
                <a:gd name="T43" fmla="*/ 424 h 1003"/>
                <a:gd name="T44" fmla="*/ 1404 w 2913"/>
                <a:gd name="T45" fmla="*/ 460 h 1003"/>
                <a:gd name="T46" fmla="*/ 2304 w 2913"/>
                <a:gd name="T47" fmla="*/ 451 h 1003"/>
                <a:gd name="T48" fmla="*/ 174 w 2913"/>
                <a:gd name="T49" fmla="*/ 472 h 1003"/>
                <a:gd name="T50" fmla="*/ 1113 w 2913"/>
                <a:gd name="T51" fmla="*/ 478 h 1003"/>
                <a:gd name="T52" fmla="*/ 2763 w 2913"/>
                <a:gd name="T53" fmla="*/ 502 h 1003"/>
                <a:gd name="T54" fmla="*/ 1335 w 2913"/>
                <a:gd name="T55" fmla="*/ 487 h 1003"/>
                <a:gd name="T56" fmla="*/ 1410 w 2913"/>
                <a:gd name="T57" fmla="*/ 490 h 1003"/>
                <a:gd name="T58" fmla="*/ 1161 w 2913"/>
                <a:gd name="T59" fmla="*/ 529 h 1003"/>
                <a:gd name="T60" fmla="*/ 2370 w 2913"/>
                <a:gd name="T61" fmla="*/ 511 h 1003"/>
                <a:gd name="T62" fmla="*/ 2334 w 2913"/>
                <a:gd name="T63" fmla="*/ 571 h 1003"/>
                <a:gd name="T64" fmla="*/ 393 w 2913"/>
                <a:gd name="T65" fmla="*/ 538 h 1003"/>
                <a:gd name="T66" fmla="*/ 1266 w 2913"/>
                <a:gd name="T67" fmla="*/ 556 h 1003"/>
                <a:gd name="T68" fmla="*/ 2205 w 2913"/>
                <a:gd name="T69" fmla="*/ 547 h 1003"/>
                <a:gd name="T70" fmla="*/ 1113 w 2913"/>
                <a:gd name="T71" fmla="*/ 574 h 1003"/>
                <a:gd name="T72" fmla="*/ 342 w 2913"/>
                <a:gd name="T73" fmla="*/ 574 h 1003"/>
                <a:gd name="T74" fmla="*/ 408 w 2913"/>
                <a:gd name="T75" fmla="*/ 613 h 1003"/>
                <a:gd name="T76" fmla="*/ 1353 w 2913"/>
                <a:gd name="T77" fmla="*/ 619 h 1003"/>
                <a:gd name="T78" fmla="*/ 723 w 2913"/>
                <a:gd name="T79" fmla="*/ 622 h 1003"/>
                <a:gd name="T80" fmla="*/ 1314 w 2913"/>
                <a:gd name="T81" fmla="*/ 595 h 1003"/>
                <a:gd name="T82" fmla="*/ 1146 w 2913"/>
                <a:gd name="T83" fmla="*/ 616 h 1003"/>
                <a:gd name="T84" fmla="*/ 1194 w 2913"/>
                <a:gd name="T85" fmla="*/ 625 h 1003"/>
                <a:gd name="T86" fmla="*/ 1434 w 2913"/>
                <a:gd name="T87" fmla="*/ 670 h 1003"/>
                <a:gd name="T88" fmla="*/ 387 w 2913"/>
                <a:gd name="T89" fmla="*/ 640 h 1003"/>
                <a:gd name="T90" fmla="*/ 1314 w 2913"/>
                <a:gd name="T91" fmla="*/ 670 h 1003"/>
                <a:gd name="T92" fmla="*/ 1173 w 2913"/>
                <a:gd name="T93" fmla="*/ 661 h 1003"/>
                <a:gd name="T94" fmla="*/ 1866 w 2913"/>
                <a:gd name="T95" fmla="*/ 685 h 1003"/>
                <a:gd name="T96" fmla="*/ 1326 w 2913"/>
                <a:gd name="T97" fmla="*/ 697 h 1003"/>
                <a:gd name="T98" fmla="*/ 1125 w 2913"/>
                <a:gd name="T99" fmla="*/ 700 h 1003"/>
                <a:gd name="T100" fmla="*/ 1329 w 2913"/>
                <a:gd name="T101" fmla="*/ 706 h 1003"/>
                <a:gd name="T102" fmla="*/ 1227 w 2913"/>
                <a:gd name="T103" fmla="*/ 745 h 1003"/>
                <a:gd name="T104" fmla="*/ 1137 w 2913"/>
                <a:gd name="T105" fmla="*/ 763 h 1003"/>
                <a:gd name="T106" fmla="*/ 2319 w 2913"/>
                <a:gd name="T107" fmla="*/ 775 h 1003"/>
                <a:gd name="T108" fmla="*/ 1215 w 2913"/>
                <a:gd name="T109" fmla="*/ 781 h 1003"/>
                <a:gd name="T110" fmla="*/ 1266 w 2913"/>
                <a:gd name="T111" fmla="*/ 805 h 1003"/>
                <a:gd name="T112" fmla="*/ 1404 w 2913"/>
                <a:gd name="T113" fmla="*/ 829 h 1003"/>
                <a:gd name="T114" fmla="*/ 948 w 2913"/>
                <a:gd name="T115" fmla="*/ 871 h 1003"/>
                <a:gd name="T116" fmla="*/ 1227 w 2913"/>
                <a:gd name="T117" fmla="*/ 952 h 1003"/>
                <a:gd name="T118" fmla="*/ 1239 w 2913"/>
                <a:gd name="T119" fmla="*/ 961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3" h="1003">
                  <a:moveTo>
                    <a:pt x="0" y="496"/>
                  </a:moveTo>
                  <a:cubicBezTo>
                    <a:pt x="53" y="484"/>
                    <a:pt x="85" y="451"/>
                    <a:pt x="126" y="421"/>
                  </a:cubicBezTo>
                  <a:cubicBezTo>
                    <a:pt x="128" y="428"/>
                    <a:pt x="121" y="444"/>
                    <a:pt x="132" y="442"/>
                  </a:cubicBezTo>
                  <a:cubicBezTo>
                    <a:pt x="164" y="439"/>
                    <a:pt x="178" y="418"/>
                    <a:pt x="201" y="406"/>
                  </a:cubicBezTo>
                  <a:cubicBezTo>
                    <a:pt x="202" y="415"/>
                    <a:pt x="199" y="428"/>
                    <a:pt x="204" y="433"/>
                  </a:cubicBezTo>
                  <a:cubicBezTo>
                    <a:pt x="242" y="430"/>
                    <a:pt x="254" y="401"/>
                    <a:pt x="282" y="388"/>
                  </a:cubicBezTo>
                  <a:cubicBezTo>
                    <a:pt x="280" y="401"/>
                    <a:pt x="292" y="400"/>
                    <a:pt x="294" y="409"/>
                  </a:cubicBezTo>
                  <a:cubicBezTo>
                    <a:pt x="313" y="403"/>
                    <a:pt x="317" y="382"/>
                    <a:pt x="339" y="379"/>
                  </a:cubicBezTo>
                  <a:cubicBezTo>
                    <a:pt x="371" y="411"/>
                    <a:pt x="414" y="367"/>
                    <a:pt x="441" y="355"/>
                  </a:cubicBezTo>
                  <a:cubicBezTo>
                    <a:pt x="443" y="362"/>
                    <a:pt x="436" y="378"/>
                    <a:pt x="447" y="376"/>
                  </a:cubicBezTo>
                  <a:cubicBezTo>
                    <a:pt x="470" y="379"/>
                    <a:pt x="481" y="350"/>
                    <a:pt x="504" y="346"/>
                  </a:cubicBezTo>
                  <a:cubicBezTo>
                    <a:pt x="517" y="344"/>
                    <a:pt x="532" y="351"/>
                    <a:pt x="546" y="349"/>
                  </a:cubicBezTo>
                  <a:cubicBezTo>
                    <a:pt x="570" y="345"/>
                    <a:pt x="582" y="326"/>
                    <a:pt x="603" y="319"/>
                  </a:cubicBezTo>
                  <a:cubicBezTo>
                    <a:pt x="604" y="330"/>
                    <a:pt x="616" y="330"/>
                    <a:pt x="621" y="337"/>
                  </a:cubicBezTo>
                  <a:cubicBezTo>
                    <a:pt x="651" y="319"/>
                    <a:pt x="683" y="303"/>
                    <a:pt x="717" y="289"/>
                  </a:cubicBezTo>
                  <a:cubicBezTo>
                    <a:pt x="717" y="299"/>
                    <a:pt x="717" y="309"/>
                    <a:pt x="717" y="319"/>
                  </a:cubicBezTo>
                  <a:cubicBezTo>
                    <a:pt x="754" y="301"/>
                    <a:pt x="785" y="277"/>
                    <a:pt x="825" y="262"/>
                  </a:cubicBezTo>
                  <a:cubicBezTo>
                    <a:pt x="820" y="269"/>
                    <a:pt x="818" y="279"/>
                    <a:pt x="819" y="292"/>
                  </a:cubicBezTo>
                  <a:cubicBezTo>
                    <a:pt x="863" y="277"/>
                    <a:pt x="888" y="243"/>
                    <a:pt x="939" y="235"/>
                  </a:cubicBezTo>
                  <a:cubicBezTo>
                    <a:pt x="941" y="242"/>
                    <a:pt x="934" y="258"/>
                    <a:pt x="945" y="256"/>
                  </a:cubicBezTo>
                  <a:cubicBezTo>
                    <a:pt x="984" y="235"/>
                    <a:pt x="1023" y="214"/>
                    <a:pt x="1071" y="202"/>
                  </a:cubicBezTo>
                  <a:cubicBezTo>
                    <a:pt x="1064" y="209"/>
                    <a:pt x="1070" y="221"/>
                    <a:pt x="1080" y="220"/>
                  </a:cubicBezTo>
                  <a:cubicBezTo>
                    <a:pt x="1104" y="212"/>
                    <a:pt x="1136" y="186"/>
                    <a:pt x="1170" y="178"/>
                  </a:cubicBezTo>
                  <a:cubicBezTo>
                    <a:pt x="1168" y="189"/>
                    <a:pt x="1158" y="192"/>
                    <a:pt x="1161" y="208"/>
                  </a:cubicBezTo>
                  <a:cubicBezTo>
                    <a:pt x="1204" y="197"/>
                    <a:pt x="1238" y="177"/>
                    <a:pt x="1278" y="163"/>
                  </a:cubicBezTo>
                  <a:cubicBezTo>
                    <a:pt x="1277" y="175"/>
                    <a:pt x="1278" y="185"/>
                    <a:pt x="1287" y="187"/>
                  </a:cubicBezTo>
                  <a:cubicBezTo>
                    <a:pt x="1310" y="174"/>
                    <a:pt x="1336" y="164"/>
                    <a:pt x="1362" y="154"/>
                  </a:cubicBezTo>
                  <a:cubicBezTo>
                    <a:pt x="1372" y="151"/>
                    <a:pt x="1367" y="163"/>
                    <a:pt x="1368" y="169"/>
                  </a:cubicBezTo>
                  <a:cubicBezTo>
                    <a:pt x="1372" y="169"/>
                    <a:pt x="1376" y="169"/>
                    <a:pt x="1377" y="166"/>
                  </a:cubicBezTo>
                  <a:cubicBezTo>
                    <a:pt x="1412" y="157"/>
                    <a:pt x="1442" y="143"/>
                    <a:pt x="1473" y="130"/>
                  </a:cubicBezTo>
                  <a:cubicBezTo>
                    <a:pt x="1468" y="139"/>
                    <a:pt x="1458" y="143"/>
                    <a:pt x="1461" y="160"/>
                  </a:cubicBezTo>
                  <a:cubicBezTo>
                    <a:pt x="1503" y="148"/>
                    <a:pt x="1529" y="120"/>
                    <a:pt x="1581" y="118"/>
                  </a:cubicBezTo>
                  <a:cubicBezTo>
                    <a:pt x="1576" y="123"/>
                    <a:pt x="1574" y="131"/>
                    <a:pt x="1575" y="142"/>
                  </a:cubicBezTo>
                  <a:cubicBezTo>
                    <a:pt x="1614" y="139"/>
                    <a:pt x="1639" y="122"/>
                    <a:pt x="1674" y="115"/>
                  </a:cubicBezTo>
                  <a:cubicBezTo>
                    <a:pt x="1673" y="122"/>
                    <a:pt x="1669" y="126"/>
                    <a:pt x="1671" y="136"/>
                  </a:cubicBezTo>
                  <a:cubicBezTo>
                    <a:pt x="1711" y="129"/>
                    <a:pt x="1738" y="109"/>
                    <a:pt x="1776" y="100"/>
                  </a:cubicBezTo>
                  <a:cubicBezTo>
                    <a:pt x="1776" y="107"/>
                    <a:pt x="1776" y="114"/>
                    <a:pt x="1776" y="121"/>
                  </a:cubicBezTo>
                  <a:cubicBezTo>
                    <a:pt x="1829" y="105"/>
                    <a:pt x="1863" y="70"/>
                    <a:pt x="1920" y="58"/>
                  </a:cubicBezTo>
                  <a:cubicBezTo>
                    <a:pt x="1920" y="67"/>
                    <a:pt x="1920" y="76"/>
                    <a:pt x="1920" y="85"/>
                  </a:cubicBezTo>
                  <a:cubicBezTo>
                    <a:pt x="1946" y="80"/>
                    <a:pt x="1965" y="68"/>
                    <a:pt x="1989" y="61"/>
                  </a:cubicBezTo>
                  <a:cubicBezTo>
                    <a:pt x="1992" y="69"/>
                    <a:pt x="1979" y="76"/>
                    <a:pt x="1992" y="76"/>
                  </a:cubicBezTo>
                  <a:cubicBezTo>
                    <a:pt x="2032" y="78"/>
                    <a:pt x="2064" y="46"/>
                    <a:pt x="2112" y="46"/>
                  </a:cubicBezTo>
                  <a:cubicBezTo>
                    <a:pt x="2114" y="52"/>
                    <a:pt x="2107" y="67"/>
                    <a:pt x="2118" y="64"/>
                  </a:cubicBezTo>
                  <a:cubicBezTo>
                    <a:pt x="2150" y="57"/>
                    <a:pt x="2173" y="41"/>
                    <a:pt x="2211" y="40"/>
                  </a:cubicBezTo>
                  <a:cubicBezTo>
                    <a:pt x="2218" y="42"/>
                    <a:pt x="2210" y="59"/>
                    <a:pt x="2223" y="55"/>
                  </a:cubicBezTo>
                  <a:cubicBezTo>
                    <a:pt x="2269" y="54"/>
                    <a:pt x="2285" y="23"/>
                    <a:pt x="2334" y="25"/>
                  </a:cubicBezTo>
                  <a:cubicBezTo>
                    <a:pt x="2334" y="34"/>
                    <a:pt x="2332" y="45"/>
                    <a:pt x="2337" y="49"/>
                  </a:cubicBezTo>
                  <a:cubicBezTo>
                    <a:pt x="2371" y="42"/>
                    <a:pt x="2394" y="24"/>
                    <a:pt x="2430" y="19"/>
                  </a:cubicBezTo>
                  <a:cubicBezTo>
                    <a:pt x="2432" y="26"/>
                    <a:pt x="2432" y="32"/>
                    <a:pt x="2442" y="37"/>
                  </a:cubicBezTo>
                  <a:cubicBezTo>
                    <a:pt x="2474" y="29"/>
                    <a:pt x="2499" y="14"/>
                    <a:pt x="2538" y="13"/>
                  </a:cubicBezTo>
                  <a:cubicBezTo>
                    <a:pt x="2540" y="16"/>
                    <a:pt x="2538" y="30"/>
                    <a:pt x="2550" y="31"/>
                  </a:cubicBezTo>
                  <a:cubicBezTo>
                    <a:pt x="2585" y="21"/>
                    <a:pt x="2613" y="4"/>
                    <a:pt x="2661" y="7"/>
                  </a:cubicBezTo>
                  <a:cubicBezTo>
                    <a:pt x="2659" y="9"/>
                    <a:pt x="2654" y="22"/>
                    <a:pt x="2664" y="19"/>
                  </a:cubicBezTo>
                  <a:cubicBezTo>
                    <a:pt x="2694" y="20"/>
                    <a:pt x="2703" y="0"/>
                    <a:pt x="2733" y="1"/>
                  </a:cubicBezTo>
                  <a:cubicBezTo>
                    <a:pt x="2743" y="1"/>
                    <a:pt x="2753" y="1"/>
                    <a:pt x="2763" y="1"/>
                  </a:cubicBezTo>
                  <a:cubicBezTo>
                    <a:pt x="2762" y="8"/>
                    <a:pt x="2757" y="13"/>
                    <a:pt x="2763" y="19"/>
                  </a:cubicBezTo>
                  <a:cubicBezTo>
                    <a:pt x="2801" y="22"/>
                    <a:pt x="2816" y="2"/>
                    <a:pt x="2850" y="1"/>
                  </a:cubicBezTo>
                  <a:cubicBezTo>
                    <a:pt x="2845" y="29"/>
                    <a:pt x="2886" y="11"/>
                    <a:pt x="2904" y="16"/>
                  </a:cubicBezTo>
                  <a:cubicBezTo>
                    <a:pt x="2904" y="233"/>
                    <a:pt x="2904" y="450"/>
                    <a:pt x="2904" y="667"/>
                  </a:cubicBezTo>
                  <a:cubicBezTo>
                    <a:pt x="2904" y="686"/>
                    <a:pt x="2904" y="705"/>
                    <a:pt x="2904" y="724"/>
                  </a:cubicBezTo>
                  <a:cubicBezTo>
                    <a:pt x="2906" y="741"/>
                    <a:pt x="2900" y="766"/>
                    <a:pt x="2907" y="778"/>
                  </a:cubicBezTo>
                  <a:cubicBezTo>
                    <a:pt x="2907" y="795"/>
                    <a:pt x="2907" y="812"/>
                    <a:pt x="2907" y="829"/>
                  </a:cubicBezTo>
                  <a:cubicBezTo>
                    <a:pt x="2907" y="841"/>
                    <a:pt x="2907" y="853"/>
                    <a:pt x="2907" y="865"/>
                  </a:cubicBezTo>
                  <a:cubicBezTo>
                    <a:pt x="2909" y="874"/>
                    <a:pt x="2903" y="891"/>
                    <a:pt x="2910" y="895"/>
                  </a:cubicBezTo>
                  <a:cubicBezTo>
                    <a:pt x="2910" y="911"/>
                    <a:pt x="2910" y="927"/>
                    <a:pt x="2910" y="943"/>
                  </a:cubicBezTo>
                  <a:cubicBezTo>
                    <a:pt x="2912" y="958"/>
                    <a:pt x="2906" y="981"/>
                    <a:pt x="2913" y="991"/>
                  </a:cubicBezTo>
                  <a:cubicBezTo>
                    <a:pt x="2913" y="995"/>
                    <a:pt x="2913" y="999"/>
                    <a:pt x="2913" y="1003"/>
                  </a:cubicBezTo>
                  <a:cubicBezTo>
                    <a:pt x="2065" y="1003"/>
                    <a:pt x="1217" y="1003"/>
                    <a:pt x="369" y="1003"/>
                  </a:cubicBezTo>
                  <a:cubicBezTo>
                    <a:pt x="369" y="994"/>
                    <a:pt x="371" y="983"/>
                    <a:pt x="366" y="979"/>
                  </a:cubicBezTo>
                  <a:cubicBezTo>
                    <a:pt x="341" y="973"/>
                    <a:pt x="335" y="986"/>
                    <a:pt x="333" y="1003"/>
                  </a:cubicBezTo>
                  <a:cubicBezTo>
                    <a:pt x="330" y="1003"/>
                    <a:pt x="327" y="1003"/>
                    <a:pt x="324" y="1003"/>
                  </a:cubicBezTo>
                  <a:cubicBezTo>
                    <a:pt x="216" y="1003"/>
                    <a:pt x="108" y="1003"/>
                    <a:pt x="0" y="1003"/>
                  </a:cubicBezTo>
                  <a:cubicBezTo>
                    <a:pt x="0" y="967"/>
                    <a:pt x="0" y="931"/>
                    <a:pt x="0" y="895"/>
                  </a:cubicBezTo>
                  <a:cubicBezTo>
                    <a:pt x="5" y="824"/>
                    <a:pt x="5" y="732"/>
                    <a:pt x="0" y="661"/>
                  </a:cubicBezTo>
                  <a:cubicBezTo>
                    <a:pt x="0" y="617"/>
                    <a:pt x="0" y="573"/>
                    <a:pt x="0" y="529"/>
                  </a:cubicBezTo>
                  <a:cubicBezTo>
                    <a:pt x="0" y="518"/>
                    <a:pt x="0" y="507"/>
                    <a:pt x="0" y="496"/>
                  </a:cubicBezTo>
                  <a:close/>
                  <a:moveTo>
                    <a:pt x="2874" y="85"/>
                  </a:moveTo>
                  <a:cubicBezTo>
                    <a:pt x="2878" y="94"/>
                    <a:pt x="2893" y="91"/>
                    <a:pt x="2901" y="88"/>
                  </a:cubicBezTo>
                  <a:cubicBezTo>
                    <a:pt x="2901" y="85"/>
                    <a:pt x="2901" y="82"/>
                    <a:pt x="2901" y="79"/>
                  </a:cubicBezTo>
                  <a:cubicBezTo>
                    <a:pt x="2893" y="82"/>
                    <a:pt x="2873" y="73"/>
                    <a:pt x="2874" y="85"/>
                  </a:cubicBezTo>
                  <a:close/>
                  <a:moveTo>
                    <a:pt x="2814" y="46"/>
                  </a:moveTo>
                  <a:cubicBezTo>
                    <a:pt x="2814" y="59"/>
                    <a:pt x="2834" y="56"/>
                    <a:pt x="2835" y="46"/>
                  </a:cubicBezTo>
                  <a:cubicBezTo>
                    <a:pt x="2831" y="42"/>
                    <a:pt x="2818" y="42"/>
                    <a:pt x="2814" y="46"/>
                  </a:cubicBezTo>
                  <a:close/>
                  <a:moveTo>
                    <a:pt x="2850" y="43"/>
                  </a:moveTo>
                  <a:cubicBezTo>
                    <a:pt x="2848" y="56"/>
                    <a:pt x="2860" y="55"/>
                    <a:pt x="2871" y="55"/>
                  </a:cubicBezTo>
                  <a:cubicBezTo>
                    <a:pt x="2870" y="46"/>
                    <a:pt x="2857" y="37"/>
                    <a:pt x="2850" y="43"/>
                  </a:cubicBezTo>
                  <a:close/>
                  <a:moveTo>
                    <a:pt x="2730" y="49"/>
                  </a:moveTo>
                  <a:cubicBezTo>
                    <a:pt x="2726" y="44"/>
                    <a:pt x="2715" y="46"/>
                    <a:pt x="2706" y="46"/>
                  </a:cubicBezTo>
                  <a:cubicBezTo>
                    <a:pt x="2698" y="64"/>
                    <a:pt x="2734" y="62"/>
                    <a:pt x="2730" y="49"/>
                  </a:cubicBezTo>
                  <a:close/>
                  <a:moveTo>
                    <a:pt x="2793" y="58"/>
                  </a:moveTo>
                  <a:cubicBezTo>
                    <a:pt x="2795" y="42"/>
                    <a:pt x="2779" y="44"/>
                    <a:pt x="2766" y="43"/>
                  </a:cubicBezTo>
                  <a:cubicBezTo>
                    <a:pt x="2768" y="55"/>
                    <a:pt x="2780" y="57"/>
                    <a:pt x="2793" y="58"/>
                  </a:cubicBezTo>
                  <a:close/>
                  <a:moveTo>
                    <a:pt x="2658" y="52"/>
                  </a:moveTo>
                  <a:cubicBezTo>
                    <a:pt x="2656" y="65"/>
                    <a:pt x="2672" y="60"/>
                    <a:pt x="2682" y="61"/>
                  </a:cubicBezTo>
                  <a:cubicBezTo>
                    <a:pt x="2682" y="50"/>
                    <a:pt x="2669" y="52"/>
                    <a:pt x="2658" y="52"/>
                  </a:cubicBezTo>
                  <a:close/>
                  <a:moveTo>
                    <a:pt x="2625" y="61"/>
                  </a:moveTo>
                  <a:cubicBezTo>
                    <a:pt x="2622" y="58"/>
                    <a:pt x="2617" y="57"/>
                    <a:pt x="2610" y="58"/>
                  </a:cubicBezTo>
                  <a:cubicBezTo>
                    <a:pt x="2609" y="67"/>
                    <a:pt x="2624" y="70"/>
                    <a:pt x="2625" y="61"/>
                  </a:cubicBezTo>
                  <a:close/>
                  <a:moveTo>
                    <a:pt x="2553" y="58"/>
                  </a:moveTo>
                  <a:cubicBezTo>
                    <a:pt x="2553" y="62"/>
                    <a:pt x="2553" y="66"/>
                    <a:pt x="2553" y="70"/>
                  </a:cubicBezTo>
                  <a:cubicBezTo>
                    <a:pt x="2558" y="74"/>
                    <a:pt x="2583" y="78"/>
                    <a:pt x="2580" y="64"/>
                  </a:cubicBezTo>
                  <a:cubicBezTo>
                    <a:pt x="2577" y="56"/>
                    <a:pt x="2564" y="58"/>
                    <a:pt x="2553" y="58"/>
                  </a:cubicBezTo>
                  <a:close/>
                  <a:moveTo>
                    <a:pt x="2511" y="70"/>
                  </a:moveTo>
                  <a:cubicBezTo>
                    <a:pt x="2516" y="70"/>
                    <a:pt x="2521" y="70"/>
                    <a:pt x="2526" y="70"/>
                  </a:cubicBezTo>
                  <a:cubicBezTo>
                    <a:pt x="2527" y="60"/>
                    <a:pt x="2509" y="57"/>
                    <a:pt x="2511" y="70"/>
                  </a:cubicBezTo>
                  <a:close/>
                  <a:moveTo>
                    <a:pt x="2406" y="70"/>
                  </a:moveTo>
                  <a:cubicBezTo>
                    <a:pt x="2411" y="73"/>
                    <a:pt x="2414" y="78"/>
                    <a:pt x="2424" y="76"/>
                  </a:cubicBezTo>
                  <a:cubicBezTo>
                    <a:pt x="2428" y="66"/>
                    <a:pt x="2409" y="64"/>
                    <a:pt x="2406" y="70"/>
                  </a:cubicBezTo>
                  <a:close/>
                  <a:moveTo>
                    <a:pt x="2472" y="82"/>
                  </a:moveTo>
                  <a:cubicBezTo>
                    <a:pt x="2472" y="75"/>
                    <a:pt x="2477" y="73"/>
                    <a:pt x="2475" y="64"/>
                  </a:cubicBezTo>
                  <a:cubicBezTo>
                    <a:pt x="2465" y="67"/>
                    <a:pt x="2450" y="65"/>
                    <a:pt x="2454" y="82"/>
                  </a:cubicBezTo>
                  <a:cubicBezTo>
                    <a:pt x="2460" y="82"/>
                    <a:pt x="2466" y="82"/>
                    <a:pt x="2472" y="82"/>
                  </a:cubicBezTo>
                  <a:close/>
                  <a:moveTo>
                    <a:pt x="2352" y="67"/>
                  </a:moveTo>
                  <a:cubicBezTo>
                    <a:pt x="2352" y="72"/>
                    <a:pt x="2352" y="77"/>
                    <a:pt x="2352" y="82"/>
                  </a:cubicBezTo>
                  <a:cubicBezTo>
                    <a:pt x="2360" y="82"/>
                    <a:pt x="2369" y="83"/>
                    <a:pt x="2373" y="79"/>
                  </a:cubicBezTo>
                  <a:cubicBezTo>
                    <a:pt x="2376" y="65"/>
                    <a:pt x="2363" y="67"/>
                    <a:pt x="2352" y="67"/>
                  </a:cubicBezTo>
                  <a:close/>
                  <a:moveTo>
                    <a:pt x="2238" y="76"/>
                  </a:moveTo>
                  <a:cubicBezTo>
                    <a:pt x="2237" y="87"/>
                    <a:pt x="2256" y="92"/>
                    <a:pt x="2262" y="85"/>
                  </a:cubicBezTo>
                  <a:cubicBezTo>
                    <a:pt x="2255" y="78"/>
                    <a:pt x="2248" y="71"/>
                    <a:pt x="2238" y="76"/>
                  </a:cubicBezTo>
                  <a:close/>
                  <a:moveTo>
                    <a:pt x="2304" y="76"/>
                  </a:moveTo>
                  <a:cubicBezTo>
                    <a:pt x="2303" y="88"/>
                    <a:pt x="2323" y="79"/>
                    <a:pt x="2331" y="82"/>
                  </a:cubicBezTo>
                  <a:cubicBezTo>
                    <a:pt x="2332" y="70"/>
                    <a:pt x="2312" y="79"/>
                    <a:pt x="2304" y="76"/>
                  </a:cubicBezTo>
                  <a:close/>
                  <a:moveTo>
                    <a:pt x="2784" y="79"/>
                  </a:moveTo>
                  <a:cubicBezTo>
                    <a:pt x="2782" y="86"/>
                    <a:pt x="2780" y="93"/>
                    <a:pt x="2781" y="103"/>
                  </a:cubicBezTo>
                  <a:cubicBezTo>
                    <a:pt x="2785" y="110"/>
                    <a:pt x="2806" y="112"/>
                    <a:pt x="2814" y="106"/>
                  </a:cubicBezTo>
                  <a:cubicBezTo>
                    <a:pt x="2828" y="85"/>
                    <a:pt x="2804" y="67"/>
                    <a:pt x="2784" y="79"/>
                  </a:cubicBezTo>
                  <a:close/>
                  <a:moveTo>
                    <a:pt x="2205" y="94"/>
                  </a:moveTo>
                  <a:cubicBezTo>
                    <a:pt x="2204" y="80"/>
                    <a:pt x="2188" y="80"/>
                    <a:pt x="2184" y="91"/>
                  </a:cubicBezTo>
                  <a:cubicBezTo>
                    <a:pt x="2188" y="95"/>
                    <a:pt x="2197" y="94"/>
                    <a:pt x="2205" y="94"/>
                  </a:cubicBezTo>
                  <a:close/>
                  <a:moveTo>
                    <a:pt x="2127" y="94"/>
                  </a:moveTo>
                  <a:cubicBezTo>
                    <a:pt x="2125" y="107"/>
                    <a:pt x="2143" y="104"/>
                    <a:pt x="2145" y="97"/>
                  </a:cubicBezTo>
                  <a:cubicBezTo>
                    <a:pt x="2141" y="94"/>
                    <a:pt x="2134" y="94"/>
                    <a:pt x="2127" y="94"/>
                  </a:cubicBezTo>
                  <a:close/>
                  <a:moveTo>
                    <a:pt x="2064" y="97"/>
                  </a:moveTo>
                  <a:cubicBezTo>
                    <a:pt x="2064" y="102"/>
                    <a:pt x="2056" y="99"/>
                    <a:pt x="2058" y="106"/>
                  </a:cubicBezTo>
                  <a:cubicBezTo>
                    <a:pt x="2064" y="104"/>
                    <a:pt x="2078" y="110"/>
                    <a:pt x="2079" y="103"/>
                  </a:cubicBezTo>
                  <a:cubicBezTo>
                    <a:pt x="2073" y="102"/>
                    <a:pt x="2071" y="97"/>
                    <a:pt x="2064" y="97"/>
                  </a:cubicBezTo>
                  <a:close/>
                  <a:moveTo>
                    <a:pt x="2748" y="97"/>
                  </a:moveTo>
                  <a:cubicBezTo>
                    <a:pt x="2744" y="97"/>
                    <a:pt x="2740" y="97"/>
                    <a:pt x="2736" y="97"/>
                  </a:cubicBezTo>
                  <a:cubicBezTo>
                    <a:pt x="2736" y="102"/>
                    <a:pt x="2736" y="107"/>
                    <a:pt x="2736" y="112"/>
                  </a:cubicBezTo>
                  <a:cubicBezTo>
                    <a:pt x="2740" y="112"/>
                    <a:pt x="2744" y="112"/>
                    <a:pt x="2748" y="112"/>
                  </a:cubicBezTo>
                  <a:cubicBezTo>
                    <a:pt x="2748" y="107"/>
                    <a:pt x="2748" y="102"/>
                    <a:pt x="2748" y="97"/>
                  </a:cubicBezTo>
                  <a:close/>
                  <a:moveTo>
                    <a:pt x="1935" y="118"/>
                  </a:moveTo>
                  <a:cubicBezTo>
                    <a:pt x="1942" y="116"/>
                    <a:pt x="1957" y="122"/>
                    <a:pt x="1959" y="115"/>
                  </a:cubicBezTo>
                  <a:cubicBezTo>
                    <a:pt x="1955" y="111"/>
                    <a:pt x="1935" y="109"/>
                    <a:pt x="1935" y="118"/>
                  </a:cubicBezTo>
                  <a:close/>
                  <a:moveTo>
                    <a:pt x="1917" y="124"/>
                  </a:moveTo>
                  <a:cubicBezTo>
                    <a:pt x="1918" y="114"/>
                    <a:pt x="1900" y="111"/>
                    <a:pt x="1899" y="121"/>
                  </a:cubicBezTo>
                  <a:cubicBezTo>
                    <a:pt x="1906" y="121"/>
                    <a:pt x="1908" y="126"/>
                    <a:pt x="1917" y="124"/>
                  </a:cubicBezTo>
                  <a:close/>
                  <a:moveTo>
                    <a:pt x="2685" y="121"/>
                  </a:moveTo>
                  <a:cubicBezTo>
                    <a:pt x="2690" y="126"/>
                    <a:pt x="2706" y="126"/>
                    <a:pt x="2703" y="115"/>
                  </a:cubicBezTo>
                  <a:cubicBezTo>
                    <a:pt x="2694" y="114"/>
                    <a:pt x="2688" y="116"/>
                    <a:pt x="2685" y="121"/>
                  </a:cubicBezTo>
                  <a:close/>
                  <a:moveTo>
                    <a:pt x="2637" y="133"/>
                  </a:moveTo>
                  <a:cubicBezTo>
                    <a:pt x="2646" y="133"/>
                    <a:pt x="2654" y="132"/>
                    <a:pt x="2652" y="121"/>
                  </a:cubicBezTo>
                  <a:cubicBezTo>
                    <a:pt x="2647" y="121"/>
                    <a:pt x="2642" y="121"/>
                    <a:pt x="2637" y="121"/>
                  </a:cubicBezTo>
                  <a:cubicBezTo>
                    <a:pt x="2637" y="125"/>
                    <a:pt x="2637" y="129"/>
                    <a:pt x="2637" y="133"/>
                  </a:cubicBezTo>
                  <a:close/>
                  <a:moveTo>
                    <a:pt x="1872" y="133"/>
                  </a:moveTo>
                  <a:cubicBezTo>
                    <a:pt x="1873" y="123"/>
                    <a:pt x="1855" y="120"/>
                    <a:pt x="1854" y="130"/>
                  </a:cubicBezTo>
                  <a:cubicBezTo>
                    <a:pt x="1861" y="130"/>
                    <a:pt x="1863" y="135"/>
                    <a:pt x="1872" y="133"/>
                  </a:cubicBezTo>
                  <a:close/>
                  <a:moveTo>
                    <a:pt x="1794" y="145"/>
                  </a:moveTo>
                  <a:cubicBezTo>
                    <a:pt x="1798" y="148"/>
                    <a:pt x="1805" y="148"/>
                    <a:pt x="1812" y="148"/>
                  </a:cubicBezTo>
                  <a:cubicBezTo>
                    <a:pt x="1815" y="136"/>
                    <a:pt x="1794" y="136"/>
                    <a:pt x="1794" y="145"/>
                  </a:cubicBezTo>
                  <a:close/>
                  <a:moveTo>
                    <a:pt x="2592" y="142"/>
                  </a:moveTo>
                  <a:cubicBezTo>
                    <a:pt x="2603" y="133"/>
                    <a:pt x="2576" y="137"/>
                    <a:pt x="2568" y="136"/>
                  </a:cubicBezTo>
                  <a:cubicBezTo>
                    <a:pt x="2568" y="140"/>
                    <a:pt x="2567" y="145"/>
                    <a:pt x="2571" y="145"/>
                  </a:cubicBezTo>
                  <a:cubicBezTo>
                    <a:pt x="2579" y="148"/>
                    <a:pt x="2588" y="150"/>
                    <a:pt x="2592" y="142"/>
                  </a:cubicBezTo>
                  <a:close/>
                  <a:moveTo>
                    <a:pt x="1767" y="157"/>
                  </a:moveTo>
                  <a:cubicBezTo>
                    <a:pt x="1761" y="156"/>
                    <a:pt x="1762" y="148"/>
                    <a:pt x="1752" y="151"/>
                  </a:cubicBezTo>
                  <a:cubicBezTo>
                    <a:pt x="1749" y="154"/>
                    <a:pt x="1748" y="159"/>
                    <a:pt x="1749" y="166"/>
                  </a:cubicBezTo>
                  <a:cubicBezTo>
                    <a:pt x="1757" y="165"/>
                    <a:pt x="1763" y="162"/>
                    <a:pt x="1767" y="157"/>
                  </a:cubicBezTo>
                  <a:close/>
                  <a:moveTo>
                    <a:pt x="1656" y="154"/>
                  </a:moveTo>
                  <a:cubicBezTo>
                    <a:pt x="1648" y="159"/>
                    <a:pt x="1648" y="182"/>
                    <a:pt x="1656" y="187"/>
                  </a:cubicBezTo>
                  <a:cubicBezTo>
                    <a:pt x="1666" y="188"/>
                    <a:pt x="1673" y="186"/>
                    <a:pt x="1680" y="184"/>
                  </a:cubicBezTo>
                  <a:cubicBezTo>
                    <a:pt x="1684" y="176"/>
                    <a:pt x="1684" y="165"/>
                    <a:pt x="1680" y="157"/>
                  </a:cubicBezTo>
                  <a:cubicBezTo>
                    <a:pt x="1673" y="155"/>
                    <a:pt x="1666" y="153"/>
                    <a:pt x="1656" y="154"/>
                  </a:cubicBezTo>
                  <a:close/>
                  <a:moveTo>
                    <a:pt x="2499" y="169"/>
                  </a:moveTo>
                  <a:cubicBezTo>
                    <a:pt x="2514" y="171"/>
                    <a:pt x="2520" y="164"/>
                    <a:pt x="2526" y="157"/>
                  </a:cubicBezTo>
                  <a:cubicBezTo>
                    <a:pt x="2514" y="158"/>
                    <a:pt x="2501" y="158"/>
                    <a:pt x="2499" y="169"/>
                  </a:cubicBezTo>
                  <a:close/>
                  <a:moveTo>
                    <a:pt x="1596" y="178"/>
                  </a:moveTo>
                  <a:cubicBezTo>
                    <a:pt x="1598" y="162"/>
                    <a:pt x="1588" y="168"/>
                    <a:pt x="1578" y="169"/>
                  </a:cubicBezTo>
                  <a:cubicBezTo>
                    <a:pt x="1576" y="180"/>
                    <a:pt x="1587" y="178"/>
                    <a:pt x="1596" y="178"/>
                  </a:cubicBezTo>
                  <a:close/>
                  <a:moveTo>
                    <a:pt x="1536" y="178"/>
                  </a:moveTo>
                  <a:cubicBezTo>
                    <a:pt x="1536" y="174"/>
                    <a:pt x="1535" y="171"/>
                    <a:pt x="1533" y="169"/>
                  </a:cubicBezTo>
                  <a:cubicBezTo>
                    <a:pt x="1524" y="170"/>
                    <a:pt x="1515" y="171"/>
                    <a:pt x="1515" y="181"/>
                  </a:cubicBezTo>
                  <a:cubicBezTo>
                    <a:pt x="1523" y="181"/>
                    <a:pt x="1532" y="182"/>
                    <a:pt x="1536" y="178"/>
                  </a:cubicBezTo>
                  <a:close/>
                  <a:moveTo>
                    <a:pt x="1413" y="184"/>
                  </a:moveTo>
                  <a:cubicBezTo>
                    <a:pt x="1413" y="190"/>
                    <a:pt x="1413" y="196"/>
                    <a:pt x="1413" y="202"/>
                  </a:cubicBezTo>
                  <a:cubicBezTo>
                    <a:pt x="1427" y="216"/>
                    <a:pt x="1454" y="204"/>
                    <a:pt x="1458" y="190"/>
                  </a:cubicBezTo>
                  <a:cubicBezTo>
                    <a:pt x="1452" y="179"/>
                    <a:pt x="1424" y="172"/>
                    <a:pt x="1413" y="184"/>
                  </a:cubicBezTo>
                  <a:close/>
                  <a:moveTo>
                    <a:pt x="2433" y="190"/>
                  </a:moveTo>
                  <a:cubicBezTo>
                    <a:pt x="2448" y="199"/>
                    <a:pt x="2463" y="185"/>
                    <a:pt x="2472" y="178"/>
                  </a:cubicBezTo>
                  <a:cubicBezTo>
                    <a:pt x="2458" y="172"/>
                    <a:pt x="2441" y="180"/>
                    <a:pt x="2433" y="190"/>
                  </a:cubicBezTo>
                  <a:close/>
                  <a:moveTo>
                    <a:pt x="1353" y="196"/>
                  </a:moveTo>
                  <a:cubicBezTo>
                    <a:pt x="1353" y="199"/>
                    <a:pt x="1353" y="202"/>
                    <a:pt x="1353" y="205"/>
                  </a:cubicBezTo>
                  <a:cubicBezTo>
                    <a:pt x="1360" y="207"/>
                    <a:pt x="1367" y="209"/>
                    <a:pt x="1377" y="208"/>
                  </a:cubicBezTo>
                  <a:cubicBezTo>
                    <a:pt x="1381" y="192"/>
                    <a:pt x="1365" y="196"/>
                    <a:pt x="1353" y="196"/>
                  </a:cubicBezTo>
                  <a:close/>
                  <a:moveTo>
                    <a:pt x="1317" y="208"/>
                  </a:moveTo>
                  <a:cubicBezTo>
                    <a:pt x="1310" y="201"/>
                    <a:pt x="1304" y="210"/>
                    <a:pt x="1293" y="208"/>
                  </a:cubicBezTo>
                  <a:cubicBezTo>
                    <a:pt x="1289" y="221"/>
                    <a:pt x="1321" y="221"/>
                    <a:pt x="1317" y="208"/>
                  </a:cubicBezTo>
                  <a:close/>
                  <a:moveTo>
                    <a:pt x="2367" y="232"/>
                  </a:moveTo>
                  <a:cubicBezTo>
                    <a:pt x="2383" y="227"/>
                    <a:pt x="2394" y="217"/>
                    <a:pt x="2403" y="205"/>
                  </a:cubicBezTo>
                  <a:cubicBezTo>
                    <a:pt x="2389" y="212"/>
                    <a:pt x="2369" y="213"/>
                    <a:pt x="2367" y="232"/>
                  </a:cubicBezTo>
                  <a:close/>
                  <a:moveTo>
                    <a:pt x="1230" y="226"/>
                  </a:moveTo>
                  <a:cubicBezTo>
                    <a:pt x="1240" y="233"/>
                    <a:pt x="1259" y="229"/>
                    <a:pt x="1260" y="217"/>
                  </a:cubicBezTo>
                  <a:cubicBezTo>
                    <a:pt x="1250" y="213"/>
                    <a:pt x="1230" y="212"/>
                    <a:pt x="1230" y="226"/>
                  </a:cubicBezTo>
                  <a:close/>
                  <a:moveTo>
                    <a:pt x="1161" y="241"/>
                  </a:moveTo>
                  <a:cubicBezTo>
                    <a:pt x="1172" y="239"/>
                    <a:pt x="1174" y="246"/>
                    <a:pt x="1185" y="244"/>
                  </a:cubicBezTo>
                  <a:cubicBezTo>
                    <a:pt x="1186" y="238"/>
                    <a:pt x="1193" y="238"/>
                    <a:pt x="1194" y="232"/>
                  </a:cubicBezTo>
                  <a:cubicBezTo>
                    <a:pt x="1184" y="226"/>
                    <a:pt x="1163" y="229"/>
                    <a:pt x="1161" y="241"/>
                  </a:cubicBezTo>
                  <a:close/>
                  <a:moveTo>
                    <a:pt x="1992" y="241"/>
                  </a:moveTo>
                  <a:cubicBezTo>
                    <a:pt x="1994" y="253"/>
                    <a:pt x="2002" y="259"/>
                    <a:pt x="2016" y="259"/>
                  </a:cubicBezTo>
                  <a:cubicBezTo>
                    <a:pt x="2019" y="242"/>
                    <a:pt x="2008" y="239"/>
                    <a:pt x="1992" y="241"/>
                  </a:cubicBezTo>
                  <a:close/>
                  <a:moveTo>
                    <a:pt x="2019" y="256"/>
                  </a:moveTo>
                  <a:cubicBezTo>
                    <a:pt x="2019" y="262"/>
                    <a:pt x="2019" y="268"/>
                    <a:pt x="2019" y="274"/>
                  </a:cubicBezTo>
                  <a:cubicBezTo>
                    <a:pt x="2032" y="277"/>
                    <a:pt x="2030" y="255"/>
                    <a:pt x="2019" y="256"/>
                  </a:cubicBezTo>
                  <a:close/>
                  <a:moveTo>
                    <a:pt x="1944" y="259"/>
                  </a:moveTo>
                  <a:cubicBezTo>
                    <a:pt x="1951" y="262"/>
                    <a:pt x="1967" y="254"/>
                    <a:pt x="1974" y="247"/>
                  </a:cubicBezTo>
                  <a:cubicBezTo>
                    <a:pt x="1968" y="238"/>
                    <a:pt x="1944" y="244"/>
                    <a:pt x="1944" y="259"/>
                  </a:cubicBezTo>
                  <a:close/>
                  <a:moveTo>
                    <a:pt x="1074" y="259"/>
                  </a:moveTo>
                  <a:cubicBezTo>
                    <a:pt x="1086" y="258"/>
                    <a:pt x="1102" y="261"/>
                    <a:pt x="1104" y="250"/>
                  </a:cubicBezTo>
                  <a:cubicBezTo>
                    <a:pt x="1095" y="242"/>
                    <a:pt x="1076" y="250"/>
                    <a:pt x="1074" y="259"/>
                  </a:cubicBezTo>
                  <a:close/>
                  <a:moveTo>
                    <a:pt x="2307" y="268"/>
                  </a:moveTo>
                  <a:cubicBezTo>
                    <a:pt x="2314" y="260"/>
                    <a:pt x="2324" y="255"/>
                    <a:pt x="2331" y="247"/>
                  </a:cubicBezTo>
                  <a:cubicBezTo>
                    <a:pt x="2319" y="248"/>
                    <a:pt x="2304" y="262"/>
                    <a:pt x="2307" y="268"/>
                  </a:cubicBezTo>
                  <a:close/>
                  <a:moveTo>
                    <a:pt x="1257" y="283"/>
                  </a:moveTo>
                  <a:cubicBezTo>
                    <a:pt x="1261" y="283"/>
                    <a:pt x="1265" y="283"/>
                    <a:pt x="1269" y="283"/>
                  </a:cubicBezTo>
                  <a:cubicBezTo>
                    <a:pt x="1269" y="279"/>
                    <a:pt x="1269" y="275"/>
                    <a:pt x="1269" y="271"/>
                  </a:cubicBezTo>
                  <a:cubicBezTo>
                    <a:pt x="1259" y="269"/>
                    <a:pt x="1255" y="273"/>
                    <a:pt x="1257" y="283"/>
                  </a:cubicBezTo>
                  <a:close/>
                  <a:moveTo>
                    <a:pt x="1935" y="301"/>
                  </a:moveTo>
                  <a:cubicBezTo>
                    <a:pt x="1947" y="301"/>
                    <a:pt x="1938" y="280"/>
                    <a:pt x="1941" y="271"/>
                  </a:cubicBezTo>
                  <a:cubicBezTo>
                    <a:pt x="1927" y="268"/>
                    <a:pt x="1931" y="295"/>
                    <a:pt x="1935" y="301"/>
                  </a:cubicBezTo>
                  <a:close/>
                  <a:moveTo>
                    <a:pt x="987" y="280"/>
                  </a:moveTo>
                  <a:cubicBezTo>
                    <a:pt x="972" y="280"/>
                    <a:pt x="955" y="278"/>
                    <a:pt x="951" y="289"/>
                  </a:cubicBezTo>
                  <a:cubicBezTo>
                    <a:pt x="962" y="293"/>
                    <a:pt x="988" y="297"/>
                    <a:pt x="987" y="280"/>
                  </a:cubicBezTo>
                  <a:close/>
                  <a:moveTo>
                    <a:pt x="2019" y="292"/>
                  </a:moveTo>
                  <a:cubicBezTo>
                    <a:pt x="2021" y="302"/>
                    <a:pt x="2021" y="314"/>
                    <a:pt x="2034" y="313"/>
                  </a:cubicBezTo>
                  <a:cubicBezTo>
                    <a:pt x="2034" y="308"/>
                    <a:pt x="2034" y="303"/>
                    <a:pt x="2034" y="298"/>
                  </a:cubicBezTo>
                  <a:cubicBezTo>
                    <a:pt x="2030" y="295"/>
                    <a:pt x="2023" y="295"/>
                    <a:pt x="2019" y="292"/>
                  </a:cubicBezTo>
                  <a:close/>
                  <a:moveTo>
                    <a:pt x="1689" y="313"/>
                  </a:moveTo>
                  <a:cubicBezTo>
                    <a:pt x="1692" y="299"/>
                    <a:pt x="1679" y="301"/>
                    <a:pt x="1668" y="301"/>
                  </a:cubicBezTo>
                  <a:cubicBezTo>
                    <a:pt x="1665" y="315"/>
                    <a:pt x="1678" y="313"/>
                    <a:pt x="1689" y="313"/>
                  </a:cubicBezTo>
                  <a:close/>
                  <a:moveTo>
                    <a:pt x="870" y="307"/>
                  </a:moveTo>
                  <a:cubicBezTo>
                    <a:pt x="870" y="310"/>
                    <a:pt x="870" y="313"/>
                    <a:pt x="870" y="316"/>
                  </a:cubicBezTo>
                  <a:cubicBezTo>
                    <a:pt x="881" y="314"/>
                    <a:pt x="902" y="322"/>
                    <a:pt x="900" y="307"/>
                  </a:cubicBezTo>
                  <a:cubicBezTo>
                    <a:pt x="890" y="306"/>
                    <a:pt x="878" y="300"/>
                    <a:pt x="870" y="307"/>
                  </a:cubicBezTo>
                  <a:close/>
                  <a:moveTo>
                    <a:pt x="1944" y="304"/>
                  </a:moveTo>
                  <a:cubicBezTo>
                    <a:pt x="1944" y="310"/>
                    <a:pt x="1944" y="316"/>
                    <a:pt x="1944" y="322"/>
                  </a:cubicBezTo>
                  <a:cubicBezTo>
                    <a:pt x="1959" y="324"/>
                    <a:pt x="1969" y="331"/>
                    <a:pt x="1989" y="328"/>
                  </a:cubicBezTo>
                  <a:cubicBezTo>
                    <a:pt x="1979" y="315"/>
                    <a:pt x="1952" y="319"/>
                    <a:pt x="1944" y="304"/>
                  </a:cubicBezTo>
                  <a:close/>
                  <a:moveTo>
                    <a:pt x="1992" y="322"/>
                  </a:moveTo>
                  <a:cubicBezTo>
                    <a:pt x="2001" y="322"/>
                    <a:pt x="2010" y="322"/>
                    <a:pt x="2010" y="313"/>
                  </a:cubicBezTo>
                  <a:cubicBezTo>
                    <a:pt x="2006" y="306"/>
                    <a:pt x="1990" y="313"/>
                    <a:pt x="1992" y="322"/>
                  </a:cubicBezTo>
                  <a:close/>
                  <a:moveTo>
                    <a:pt x="2253" y="322"/>
                  </a:moveTo>
                  <a:cubicBezTo>
                    <a:pt x="2257" y="315"/>
                    <a:pt x="2268" y="315"/>
                    <a:pt x="2271" y="307"/>
                  </a:cubicBezTo>
                  <a:cubicBezTo>
                    <a:pt x="2261" y="305"/>
                    <a:pt x="2257" y="309"/>
                    <a:pt x="2250" y="310"/>
                  </a:cubicBezTo>
                  <a:cubicBezTo>
                    <a:pt x="2251" y="314"/>
                    <a:pt x="2249" y="321"/>
                    <a:pt x="2253" y="322"/>
                  </a:cubicBezTo>
                  <a:close/>
                  <a:moveTo>
                    <a:pt x="1257" y="313"/>
                  </a:moveTo>
                  <a:cubicBezTo>
                    <a:pt x="1245" y="309"/>
                    <a:pt x="1245" y="334"/>
                    <a:pt x="1254" y="334"/>
                  </a:cubicBezTo>
                  <a:cubicBezTo>
                    <a:pt x="1258" y="330"/>
                    <a:pt x="1257" y="321"/>
                    <a:pt x="1257" y="313"/>
                  </a:cubicBezTo>
                  <a:close/>
                  <a:moveTo>
                    <a:pt x="804" y="331"/>
                  </a:moveTo>
                  <a:cubicBezTo>
                    <a:pt x="811" y="333"/>
                    <a:pt x="822" y="337"/>
                    <a:pt x="828" y="331"/>
                  </a:cubicBezTo>
                  <a:cubicBezTo>
                    <a:pt x="828" y="327"/>
                    <a:pt x="828" y="323"/>
                    <a:pt x="828" y="319"/>
                  </a:cubicBezTo>
                  <a:cubicBezTo>
                    <a:pt x="815" y="318"/>
                    <a:pt x="808" y="323"/>
                    <a:pt x="804" y="331"/>
                  </a:cubicBezTo>
                  <a:close/>
                  <a:moveTo>
                    <a:pt x="1653" y="322"/>
                  </a:moveTo>
                  <a:cubicBezTo>
                    <a:pt x="1646" y="320"/>
                    <a:pt x="1631" y="314"/>
                    <a:pt x="1632" y="328"/>
                  </a:cubicBezTo>
                  <a:cubicBezTo>
                    <a:pt x="1640" y="327"/>
                    <a:pt x="1653" y="331"/>
                    <a:pt x="1653" y="322"/>
                  </a:cubicBezTo>
                  <a:close/>
                  <a:moveTo>
                    <a:pt x="777" y="331"/>
                  </a:moveTo>
                  <a:cubicBezTo>
                    <a:pt x="775" y="340"/>
                    <a:pt x="794" y="343"/>
                    <a:pt x="798" y="337"/>
                  </a:cubicBezTo>
                  <a:cubicBezTo>
                    <a:pt x="789" y="337"/>
                    <a:pt x="788" y="329"/>
                    <a:pt x="777" y="331"/>
                  </a:cubicBezTo>
                  <a:close/>
                  <a:moveTo>
                    <a:pt x="732" y="352"/>
                  </a:moveTo>
                  <a:cubicBezTo>
                    <a:pt x="747" y="353"/>
                    <a:pt x="757" y="349"/>
                    <a:pt x="759" y="337"/>
                  </a:cubicBezTo>
                  <a:cubicBezTo>
                    <a:pt x="743" y="334"/>
                    <a:pt x="725" y="342"/>
                    <a:pt x="732" y="352"/>
                  </a:cubicBezTo>
                  <a:close/>
                  <a:moveTo>
                    <a:pt x="1599" y="349"/>
                  </a:moveTo>
                  <a:cubicBezTo>
                    <a:pt x="1607" y="349"/>
                    <a:pt x="1618" y="352"/>
                    <a:pt x="1614" y="340"/>
                  </a:cubicBezTo>
                  <a:cubicBezTo>
                    <a:pt x="1605" y="339"/>
                    <a:pt x="1602" y="344"/>
                    <a:pt x="1599" y="349"/>
                  </a:cubicBezTo>
                  <a:close/>
                  <a:moveTo>
                    <a:pt x="2211" y="370"/>
                  </a:moveTo>
                  <a:cubicBezTo>
                    <a:pt x="2220" y="375"/>
                    <a:pt x="2239" y="351"/>
                    <a:pt x="2235" y="343"/>
                  </a:cubicBezTo>
                  <a:cubicBezTo>
                    <a:pt x="2225" y="350"/>
                    <a:pt x="2207" y="349"/>
                    <a:pt x="2211" y="370"/>
                  </a:cubicBezTo>
                  <a:close/>
                  <a:moveTo>
                    <a:pt x="678" y="361"/>
                  </a:moveTo>
                  <a:cubicBezTo>
                    <a:pt x="682" y="365"/>
                    <a:pt x="691" y="364"/>
                    <a:pt x="699" y="364"/>
                  </a:cubicBezTo>
                  <a:cubicBezTo>
                    <a:pt x="703" y="352"/>
                    <a:pt x="678" y="352"/>
                    <a:pt x="678" y="361"/>
                  </a:cubicBezTo>
                  <a:close/>
                  <a:moveTo>
                    <a:pt x="1023" y="367"/>
                  </a:moveTo>
                  <a:cubicBezTo>
                    <a:pt x="1018" y="364"/>
                    <a:pt x="1015" y="359"/>
                    <a:pt x="1005" y="361"/>
                  </a:cubicBezTo>
                  <a:cubicBezTo>
                    <a:pt x="1002" y="373"/>
                    <a:pt x="1021" y="378"/>
                    <a:pt x="1023" y="367"/>
                  </a:cubicBezTo>
                  <a:close/>
                  <a:moveTo>
                    <a:pt x="1248" y="364"/>
                  </a:moveTo>
                  <a:cubicBezTo>
                    <a:pt x="1241" y="368"/>
                    <a:pt x="1239" y="387"/>
                    <a:pt x="1245" y="394"/>
                  </a:cubicBezTo>
                  <a:cubicBezTo>
                    <a:pt x="1261" y="395"/>
                    <a:pt x="1252" y="370"/>
                    <a:pt x="1248" y="364"/>
                  </a:cubicBezTo>
                  <a:close/>
                  <a:moveTo>
                    <a:pt x="1575" y="367"/>
                  </a:moveTo>
                  <a:cubicBezTo>
                    <a:pt x="1563" y="359"/>
                    <a:pt x="1540" y="372"/>
                    <a:pt x="1551" y="385"/>
                  </a:cubicBezTo>
                  <a:cubicBezTo>
                    <a:pt x="1553" y="373"/>
                    <a:pt x="1576" y="382"/>
                    <a:pt x="1575" y="367"/>
                  </a:cubicBezTo>
                  <a:close/>
                  <a:moveTo>
                    <a:pt x="591" y="370"/>
                  </a:moveTo>
                  <a:cubicBezTo>
                    <a:pt x="587" y="383"/>
                    <a:pt x="619" y="383"/>
                    <a:pt x="615" y="370"/>
                  </a:cubicBezTo>
                  <a:cubicBezTo>
                    <a:pt x="607" y="370"/>
                    <a:pt x="599" y="370"/>
                    <a:pt x="591" y="370"/>
                  </a:cubicBezTo>
                  <a:close/>
                  <a:moveTo>
                    <a:pt x="1374" y="394"/>
                  </a:moveTo>
                  <a:cubicBezTo>
                    <a:pt x="1371" y="376"/>
                    <a:pt x="1358" y="382"/>
                    <a:pt x="1338" y="379"/>
                  </a:cubicBezTo>
                  <a:cubicBezTo>
                    <a:pt x="1343" y="398"/>
                    <a:pt x="1362" y="386"/>
                    <a:pt x="1374" y="394"/>
                  </a:cubicBezTo>
                  <a:close/>
                  <a:moveTo>
                    <a:pt x="1170" y="394"/>
                  </a:moveTo>
                  <a:cubicBezTo>
                    <a:pt x="1170" y="390"/>
                    <a:pt x="1169" y="387"/>
                    <a:pt x="1167" y="385"/>
                  </a:cubicBezTo>
                  <a:cubicBezTo>
                    <a:pt x="1161" y="386"/>
                    <a:pt x="1154" y="386"/>
                    <a:pt x="1155" y="394"/>
                  </a:cubicBezTo>
                  <a:cubicBezTo>
                    <a:pt x="1160" y="394"/>
                    <a:pt x="1165" y="394"/>
                    <a:pt x="1170" y="394"/>
                  </a:cubicBezTo>
                  <a:close/>
                  <a:moveTo>
                    <a:pt x="1305" y="400"/>
                  </a:moveTo>
                  <a:cubicBezTo>
                    <a:pt x="1316" y="399"/>
                    <a:pt x="1321" y="392"/>
                    <a:pt x="1326" y="385"/>
                  </a:cubicBezTo>
                  <a:cubicBezTo>
                    <a:pt x="1315" y="379"/>
                    <a:pt x="1304" y="385"/>
                    <a:pt x="1305" y="400"/>
                  </a:cubicBezTo>
                  <a:close/>
                  <a:moveTo>
                    <a:pt x="1530" y="415"/>
                  </a:moveTo>
                  <a:cubicBezTo>
                    <a:pt x="1535" y="405"/>
                    <a:pt x="1533" y="392"/>
                    <a:pt x="1527" y="385"/>
                  </a:cubicBezTo>
                  <a:cubicBezTo>
                    <a:pt x="1515" y="384"/>
                    <a:pt x="1505" y="385"/>
                    <a:pt x="1497" y="388"/>
                  </a:cubicBezTo>
                  <a:cubicBezTo>
                    <a:pt x="1489" y="416"/>
                    <a:pt x="1510" y="424"/>
                    <a:pt x="1530" y="415"/>
                  </a:cubicBezTo>
                  <a:close/>
                  <a:moveTo>
                    <a:pt x="528" y="400"/>
                  </a:moveTo>
                  <a:cubicBezTo>
                    <a:pt x="541" y="406"/>
                    <a:pt x="551" y="396"/>
                    <a:pt x="558" y="388"/>
                  </a:cubicBezTo>
                  <a:cubicBezTo>
                    <a:pt x="544" y="380"/>
                    <a:pt x="533" y="390"/>
                    <a:pt x="528" y="400"/>
                  </a:cubicBezTo>
                  <a:close/>
                  <a:moveTo>
                    <a:pt x="468" y="409"/>
                  </a:moveTo>
                  <a:cubicBezTo>
                    <a:pt x="478" y="414"/>
                    <a:pt x="497" y="413"/>
                    <a:pt x="495" y="397"/>
                  </a:cubicBezTo>
                  <a:cubicBezTo>
                    <a:pt x="482" y="397"/>
                    <a:pt x="471" y="398"/>
                    <a:pt x="468" y="409"/>
                  </a:cubicBezTo>
                  <a:close/>
                  <a:moveTo>
                    <a:pt x="1146" y="397"/>
                  </a:moveTo>
                  <a:cubicBezTo>
                    <a:pt x="1142" y="397"/>
                    <a:pt x="1138" y="397"/>
                    <a:pt x="1134" y="397"/>
                  </a:cubicBezTo>
                  <a:cubicBezTo>
                    <a:pt x="1132" y="409"/>
                    <a:pt x="1127" y="423"/>
                    <a:pt x="1131" y="433"/>
                  </a:cubicBezTo>
                  <a:cubicBezTo>
                    <a:pt x="1136" y="431"/>
                    <a:pt x="1149" y="437"/>
                    <a:pt x="1149" y="430"/>
                  </a:cubicBezTo>
                  <a:cubicBezTo>
                    <a:pt x="1140" y="418"/>
                    <a:pt x="1148" y="404"/>
                    <a:pt x="1146" y="397"/>
                  </a:cubicBezTo>
                  <a:close/>
                  <a:moveTo>
                    <a:pt x="1185" y="400"/>
                  </a:moveTo>
                  <a:cubicBezTo>
                    <a:pt x="1192" y="402"/>
                    <a:pt x="1191" y="412"/>
                    <a:pt x="1203" y="409"/>
                  </a:cubicBezTo>
                  <a:cubicBezTo>
                    <a:pt x="1204" y="403"/>
                    <a:pt x="1200" y="402"/>
                    <a:pt x="1200" y="397"/>
                  </a:cubicBezTo>
                  <a:cubicBezTo>
                    <a:pt x="1196" y="399"/>
                    <a:pt x="1184" y="393"/>
                    <a:pt x="1185" y="400"/>
                  </a:cubicBezTo>
                  <a:close/>
                  <a:moveTo>
                    <a:pt x="2184" y="427"/>
                  </a:moveTo>
                  <a:cubicBezTo>
                    <a:pt x="2197" y="426"/>
                    <a:pt x="2214" y="409"/>
                    <a:pt x="2199" y="397"/>
                  </a:cubicBezTo>
                  <a:cubicBezTo>
                    <a:pt x="2194" y="407"/>
                    <a:pt x="2182" y="410"/>
                    <a:pt x="2184" y="427"/>
                  </a:cubicBezTo>
                  <a:close/>
                  <a:moveTo>
                    <a:pt x="1038" y="403"/>
                  </a:moveTo>
                  <a:cubicBezTo>
                    <a:pt x="1041" y="416"/>
                    <a:pt x="1046" y="427"/>
                    <a:pt x="1065" y="424"/>
                  </a:cubicBezTo>
                  <a:cubicBezTo>
                    <a:pt x="1062" y="411"/>
                    <a:pt x="1050" y="407"/>
                    <a:pt x="1038" y="403"/>
                  </a:cubicBezTo>
                  <a:close/>
                  <a:moveTo>
                    <a:pt x="429" y="415"/>
                  </a:moveTo>
                  <a:cubicBezTo>
                    <a:pt x="430" y="403"/>
                    <a:pt x="402" y="408"/>
                    <a:pt x="405" y="418"/>
                  </a:cubicBezTo>
                  <a:cubicBezTo>
                    <a:pt x="410" y="418"/>
                    <a:pt x="430" y="428"/>
                    <a:pt x="429" y="415"/>
                  </a:cubicBezTo>
                  <a:close/>
                  <a:moveTo>
                    <a:pt x="408" y="424"/>
                  </a:moveTo>
                  <a:cubicBezTo>
                    <a:pt x="405" y="413"/>
                    <a:pt x="388" y="430"/>
                    <a:pt x="399" y="433"/>
                  </a:cubicBezTo>
                  <a:cubicBezTo>
                    <a:pt x="399" y="439"/>
                    <a:pt x="409" y="435"/>
                    <a:pt x="411" y="439"/>
                  </a:cubicBezTo>
                  <a:cubicBezTo>
                    <a:pt x="414" y="443"/>
                    <a:pt x="415" y="449"/>
                    <a:pt x="423" y="448"/>
                  </a:cubicBezTo>
                  <a:cubicBezTo>
                    <a:pt x="423" y="445"/>
                    <a:pt x="423" y="442"/>
                    <a:pt x="423" y="439"/>
                  </a:cubicBezTo>
                  <a:cubicBezTo>
                    <a:pt x="424" y="431"/>
                    <a:pt x="412" y="436"/>
                    <a:pt x="411" y="430"/>
                  </a:cubicBezTo>
                  <a:cubicBezTo>
                    <a:pt x="410" y="428"/>
                    <a:pt x="411" y="424"/>
                    <a:pt x="408" y="424"/>
                  </a:cubicBezTo>
                  <a:close/>
                  <a:moveTo>
                    <a:pt x="1278" y="415"/>
                  </a:moveTo>
                  <a:cubicBezTo>
                    <a:pt x="1278" y="420"/>
                    <a:pt x="1278" y="425"/>
                    <a:pt x="1278" y="430"/>
                  </a:cubicBezTo>
                  <a:cubicBezTo>
                    <a:pt x="1292" y="433"/>
                    <a:pt x="1294" y="424"/>
                    <a:pt x="1293" y="412"/>
                  </a:cubicBezTo>
                  <a:cubicBezTo>
                    <a:pt x="1286" y="411"/>
                    <a:pt x="1286" y="417"/>
                    <a:pt x="1278" y="415"/>
                  </a:cubicBezTo>
                  <a:close/>
                  <a:moveTo>
                    <a:pt x="1206" y="418"/>
                  </a:moveTo>
                  <a:cubicBezTo>
                    <a:pt x="1204" y="433"/>
                    <a:pt x="1215" y="435"/>
                    <a:pt x="1224" y="439"/>
                  </a:cubicBezTo>
                  <a:cubicBezTo>
                    <a:pt x="1229" y="428"/>
                    <a:pt x="1219" y="419"/>
                    <a:pt x="1206" y="418"/>
                  </a:cubicBezTo>
                  <a:close/>
                  <a:moveTo>
                    <a:pt x="1452" y="430"/>
                  </a:moveTo>
                  <a:cubicBezTo>
                    <a:pt x="1463" y="436"/>
                    <a:pt x="1468" y="429"/>
                    <a:pt x="1473" y="421"/>
                  </a:cubicBezTo>
                  <a:cubicBezTo>
                    <a:pt x="1464" y="422"/>
                    <a:pt x="1455" y="423"/>
                    <a:pt x="1452" y="430"/>
                  </a:cubicBezTo>
                  <a:close/>
                  <a:moveTo>
                    <a:pt x="351" y="430"/>
                  </a:moveTo>
                  <a:cubicBezTo>
                    <a:pt x="355" y="435"/>
                    <a:pt x="366" y="433"/>
                    <a:pt x="375" y="433"/>
                  </a:cubicBezTo>
                  <a:cubicBezTo>
                    <a:pt x="373" y="422"/>
                    <a:pt x="353" y="418"/>
                    <a:pt x="351" y="430"/>
                  </a:cubicBezTo>
                  <a:close/>
                  <a:moveTo>
                    <a:pt x="1368" y="424"/>
                  </a:moveTo>
                  <a:cubicBezTo>
                    <a:pt x="1355" y="420"/>
                    <a:pt x="1348" y="438"/>
                    <a:pt x="1356" y="445"/>
                  </a:cubicBezTo>
                  <a:cubicBezTo>
                    <a:pt x="1359" y="437"/>
                    <a:pt x="1372" y="439"/>
                    <a:pt x="1368" y="424"/>
                  </a:cubicBezTo>
                  <a:close/>
                  <a:moveTo>
                    <a:pt x="1242" y="427"/>
                  </a:moveTo>
                  <a:cubicBezTo>
                    <a:pt x="1240" y="429"/>
                    <a:pt x="1235" y="441"/>
                    <a:pt x="1242" y="442"/>
                  </a:cubicBezTo>
                  <a:cubicBezTo>
                    <a:pt x="1243" y="440"/>
                    <a:pt x="1245" y="439"/>
                    <a:pt x="1248" y="439"/>
                  </a:cubicBezTo>
                  <a:cubicBezTo>
                    <a:pt x="1248" y="433"/>
                    <a:pt x="1246" y="429"/>
                    <a:pt x="1242" y="427"/>
                  </a:cubicBezTo>
                  <a:close/>
                  <a:moveTo>
                    <a:pt x="1110" y="451"/>
                  </a:moveTo>
                  <a:cubicBezTo>
                    <a:pt x="1106" y="439"/>
                    <a:pt x="1094" y="435"/>
                    <a:pt x="1083" y="430"/>
                  </a:cubicBezTo>
                  <a:cubicBezTo>
                    <a:pt x="1085" y="444"/>
                    <a:pt x="1093" y="452"/>
                    <a:pt x="1110" y="451"/>
                  </a:cubicBezTo>
                  <a:close/>
                  <a:moveTo>
                    <a:pt x="288" y="445"/>
                  </a:moveTo>
                  <a:cubicBezTo>
                    <a:pt x="297" y="443"/>
                    <a:pt x="297" y="450"/>
                    <a:pt x="306" y="448"/>
                  </a:cubicBezTo>
                  <a:cubicBezTo>
                    <a:pt x="311" y="432"/>
                    <a:pt x="287" y="433"/>
                    <a:pt x="288" y="445"/>
                  </a:cubicBezTo>
                  <a:close/>
                  <a:moveTo>
                    <a:pt x="1149" y="454"/>
                  </a:moveTo>
                  <a:cubicBezTo>
                    <a:pt x="1149" y="444"/>
                    <a:pt x="1146" y="437"/>
                    <a:pt x="1134" y="439"/>
                  </a:cubicBezTo>
                  <a:cubicBezTo>
                    <a:pt x="1134" y="449"/>
                    <a:pt x="1137" y="456"/>
                    <a:pt x="1149" y="454"/>
                  </a:cubicBezTo>
                  <a:close/>
                  <a:moveTo>
                    <a:pt x="1404" y="460"/>
                  </a:moveTo>
                  <a:cubicBezTo>
                    <a:pt x="1414" y="468"/>
                    <a:pt x="1430" y="446"/>
                    <a:pt x="1428" y="442"/>
                  </a:cubicBezTo>
                  <a:cubicBezTo>
                    <a:pt x="1420" y="448"/>
                    <a:pt x="1410" y="452"/>
                    <a:pt x="1404" y="460"/>
                  </a:cubicBezTo>
                  <a:close/>
                  <a:moveTo>
                    <a:pt x="1260" y="457"/>
                  </a:moveTo>
                  <a:cubicBezTo>
                    <a:pt x="1267" y="458"/>
                    <a:pt x="1278" y="449"/>
                    <a:pt x="1269" y="445"/>
                  </a:cubicBezTo>
                  <a:cubicBezTo>
                    <a:pt x="1268" y="451"/>
                    <a:pt x="1257" y="447"/>
                    <a:pt x="1260" y="457"/>
                  </a:cubicBezTo>
                  <a:close/>
                  <a:moveTo>
                    <a:pt x="2187" y="448"/>
                  </a:moveTo>
                  <a:cubicBezTo>
                    <a:pt x="2170" y="446"/>
                    <a:pt x="2172" y="463"/>
                    <a:pt x="2172" y="478"/>
                  </a:cubicBezTo>
                  <a:cubicBezTo>
                    <a:pt x="2175" y="478"/>
                    <a:pt x="2178" y="478"/>
                    <a:pt x="2181" y="478"/>
                  </a:cubicBezTo>
                  <a:cubicBezTo>
                    <a:pt x="2184" y="469"/>
                    <a:pt x="2184" y="457"/>
                    <a:pt x="2187" y="448"/>
                  </a:cubicBezTo>
                  <a:close/>
                  <a:moveTo>
                    <a:pt x="228" y="457"/>
                  </a:moveTo>
                  <a:cubicBezTo>
                    <a:pt x="231" y="460"/>
                    <a:pt x="236" y="461"/>
                    <a:pt x="243" y="460"/>
                  </a:cubicBezTo>
                  <a:cubicBezTo>
                    <a:pt x="246" y="449"/>
                    <a:pt x="228" y="448"/>
                    <a:pt x="228" y="457"/>
                  </a:cubicBezTo>
                  <a:close/>
                  <a:moveTo>
                    <a:pt x="2253" y="475"/>
                  </a:moveTo>
                  <a:cubicBezTo>
                    <a:pt x="2270" y="474"/>
                    <a:pt x="2280" y="466"/>
                    <a:pt x="2286" y="454"/>
                  </a:cubicBezTo>
                  <a:cubicBezTo>
                    <a:pt x="2269" y="445"/>
                    <a:pt x="2245" y="444"/>
                    <a:pt x="2253" y="475"/>
                  </a:cubicBezTo>
                  <a:close/>
                  <a:moveTo>
                    <a:pt x="2304" y="451"/>
                  </a:moveTo>
                  <a:cubicBezTo>
                    <a:pt x="2304" y="463"/>
                    <a:pt x="2316" y="463"/>
                    <a:pt x="2328" y="463"/>
                  </a:cubicBezTo>
                  <a:cubicBezTo>
                    <a:pt x="2329" y="446"/>
                    <a:pt x="2316" y="448"/>
                    <a:pt x="2304" y="451"/>
                  </a:cubicBezTo>
                  <a:close/>
                  <a:moveTo>
                    <a:pt x="1320" y="472"/>
                  </a:moveTo>
                  <a:cubicBezTo>
                    <a:pt x="1333" y="471"/>
                    <a:pt x="1341" y="465"/>
                    <a:pt x="1344" y="454"/>
                  </a:cubicBezTo>
                  <a:cubicBezTo>
                    <a:pt x="1329" y="453"/>
                    <a:pt x="1323" y="461"/>
                    <a:pt x="1320" y="472"/>
                  </a:cubicBezTo>
                  <a:close/>
                  <a:moveTo>
                    <a:pt x="1248" y="457"/>
                  </a:moveTo>
                  <a:cubicBezTo>
                    <a:pt x="1236" y="455"/>
                    <a:pt x="1236" y="465"/>
                    <a:pt x="1227" y="466"/>
                  </a:cubicBezTo>
                  <a:cubicBezTo>
                    <a:pt x="1228" y="475"/>
                    <a:pt x="1233" y="480"/>
                    <a:pt x="1242" y="481"/>
                  </a:cubicBezTo>
                  <a:cubicBezTo>
                    <a:pt x="1248" y="472"/>
                    <a:pt x="1252" y="470"/>
                    <a:pt x="1248" y="457"/>
                  </a:cubicBezTo>
                  <a:close/>
                  <a:moveTo>
                    <a:pt x="2706" y="460"/>
                  </a:moveTo>
                  <a:cubicBezTo>
                    <a:pt x="2705" y="453"/>
                    <a:pt x="2691" y="459"/>
                    <a:pt x="2685" y="457"/>
                  </a:cubicBezTo>
                  <a:cubicBezTo>
                    <a:pt x="2686" y="461"/>
                    <a:pt x="2684" y="468"/>
                    <a:pt x="2688" y="469"/>
                  </a:cubicBezTo>
                  <a:cubicBezTo>
                    <a:pt x="2694" y="476"/>
                    <a:pt x="2710" y="469"/>
                    <a:pt x="2715" y="466"/>
                  </a:cubicBezTo>
                  <a:cubicBezTo>
                    <a:pt x="2711" y="465"/>
                    <a:pt x="2710" y="461"/>
                    <a:pt x="2706" y="460"/>
                  </a:cubicBezTo>
                  <a:close/>
                  <a:moveTo>
                    <a:pt x="2721" y="472"/>
                  </a:moveTo>
                  <a:cubicBezTo>
                    <a:pt x="2738" y="478"/>
                    <a:pt x="2742" y="453"/>
                    <a:pt x="2724" y="457"/>
                  </a:cubicBezTo>
                  <a:cubicBezTo>
                    <a:pt x="2721" y="460"/>
                    <a:pt x="2720" y="465"/>
                    <a:pt x="2721" y="472"/>
                  </a:cubicBezTo>
                  <a:close/>
                  <a:moveTo>
                    <a:pt x="174" y="472"/>
                  </a:moveTo>
                  <a:cubicBezTo>
                    <a:pt x="178" y="476"/>
                    <a:pt x="191" y="476"/>
                    <a:pt x="195" y="472"/>
                  </a:cubicBezTo>
                  <a:cubicBezTo>
                    <a:pt x="199" y="459"/>
                    <a:pt x="170" y="459"/>
                    <a:pt x="174" y="472"/>
                  </a:cubicBezTo>
                  <a:close/>
                  <a:moveTo>
                    <a:pt x="1146" y="478"/>
                  </a:moveTo>
                  <a:cubicBezTo>
                    <a:pt x="1140" y="471"/>
                    <a:pt x="1133" y="465"/>
                    <a:pt x="1122" y="463"/>
                  </a:cubicBezTo>
                  <a:cubicBezTo>
                    <a:pt x="1119" y="475"/>
                    <a:pt x="1129" y="474"/>
                    <a:pt x="1131" y="481"/>
                  </a:cubicBezTo>
                  <a:cubicBezTo>
                    <a:pt x="1123" y="479"/>
                    <a:pt x="1123" y="485"/>
                    <a:pt x="1116" y="484"/>
                  </a:cubicBezTo>
                  <a:cubicBezTo>
                    <a:pt x="1117" y="493"/>
                    <a:pt x="1127" y="493"/>
                    <a:pt x="1134" y="496"/>
                  </a:cubicBezTo>
                  <a:cubicBezTo>
                    <a:pt x="1134" y="491"/>
                    <a:pt x="1134" y="486"/>
                    <a:pt x="1134" y="481"/>
                  </a:cubicBezTo>
                  <a:cubicBezTo>
                    <a:pt x="1138" y="481"/>
                    <a:pt x="1142" y="481"/>
                    <a:pt x="1146" y="481"/>
                  </a:cubicBezTo>
                  <a:cubicBezTo>
                    <a:pt x="1148" y="481"/>
                    <a:pt x="1150" y="481"/>
                    <a:pt x="1152" y="481"/>
                  </a:cubicBezTo>
                  <a:cubicBezTo>
                    <a:pt x="1161" y="482"/>
                    <a:pt x="1165" y="478"/>
                    <a:pt x="1164" y="469"/>
                  </a:cubicBezTo>
                  <a:cubicBezTo>
                    <a:pt x="1163" y="464"/>
                    <a:pt x="1159" y="462"/>
                    <a:pt x="1152" y="463"/>
                  </a:cubicBezTo>
                  <a:cubicBezTo>
                    <a:pt x="1147" y="465"/>
                    <a:pt x="1152" y="477"/>
                    <a:pt x="1146" y="478"/>
                  </a:cubicBezTo>
                  <a:close/>
                  <a:moveTo>
                    <a:pt x="1113" y="478"/>
                  </a:moveTo>
                  <a:cubicBezTo>
                    <a:pt x="1108" y="469"/>
                    <a:pt x="1087" y="470"/>
                    <a:pt x="1089" y="484"/>
                  </a:cubicBezTo>
                  <a:cubicBezTo>
                    <a:pt x="1097" y="482"/>
                    <a:pt x="1115" y="490"/>
                    <a:pt x="1113" y="478"/>
                  </a:cubicBezTo>
                  <a:close/>
                  <a:moveTo>
                    <a:pt x="423" y="469"/>
                  </a:moveTo>
                  <a:cubicBezTo>
                    <a:pt x="425" y="480"/>
                    <a:pt x="429" y="489"/>
                    <a:pt x="438" y="493"/>
                  </a:cubicBezTo>
                  <a:cubicBezTo>
                    <a:pt x="446" y="482"/>
                    <a:pt x="433" y="471"/>
                    <a:pt x="423" y="469"/>
                  </a:cubicBezTo>
                  <a:close/>
                  <a:moveTo>
                    <a:pt x="1365" y="472"/>
                  </a:moveTo>
                  <a:cubicBezTo>
                    <a:pt x="1363" y="483"/>
                    <a:pt x="1388" y="479"/>
                    <a:pt x="1383" y="469"/>
                  </a:cubicBezTo>
                  <a:cubicBezTo>
                    <a:pt x="1377" y="463"/>
                    <a:pt x="1371" y="470"/>
                    <a:pt x="1365" y="472"/>
                  </a:cubicBezTo>
                  <a:close/>
                  <a:moveTo>
                    <a:pt x="2349" y="472"/>
                  </a:moveTo>
                  <a:cubicBezTo>
                    <a:pt x="2355" y="476"/>
                    <a:pt x="2359" y="491"/>
                    <a:pt x="2367" y="484"/>
                  </a:cubicBezTo>
                  <a:cubicBezTo>
                    <a:pt x="2370" y="473"/>
                    <a:pt x="2355" y="464"/>
                    <a:pt x="2349" y="472"/>
                  </a:cubicBezTo>
                  <a:close/>
                  <a:moveTo>
                    <a:pt x="1083" y="475"/>
                  </a:moveTo>
                  <a:cubicBezTo>
                    <a:pt x="1074" y="471"/>
                    <a:pt x="1066" y="473"/>
                    <a:pt x="1065" y="484"/>
                  </a:cubicBezTo>
                  <a:cubicBezTo>
                    <a:pt x="1074" y="484"/>
                    <a:pt x="1085" y="486"/>
                    <a:pt x="1083" y="475"/>
                  </a:cubicBezTo>
                  <a:close/>
                  <a:moveTo>
                    <a:pt x="153" y="487"/>
                  </a:moveTo>
                  <a:cubicBezTo>
                    <a:pt x="152" y="472"/>
                    <a:pt x="133" y="480"/>
                    <a:pt x="132" y="490"/>
                  </a:cubicBezTo>
                  <a:cubicBezTo>
                    <a:pt x="141" y="494"/>
                    <a:pt x="147" y="493"/>
                    <a:pt x="153" y="487"/>
                  </a:cubicBezTo>
                  <a:close/>
                  <a:moveTo>
                    <a:pt x="2763" y="502"/>
                  </a:moveTo>
                  <a:cubicBezTo>
                    <a:pt x="2765" y="486"/>
                    <a:pt x="2762" y="475"/>
                    <a:pt x="2745" y="478"/>
                  </a:cubicBezTo>
                  <a:cubicBezTo>
                    <a:pt x="2744" y="493"/>
                    <a:pt x="2750" y="501"/>
                    <a:pt x="2763" y="502"/>
                  </a:cubicBezTo>
                  <a:close/>
                  <a:moveTo>
                    <a:pt x="2676" y="490"/>
                  </a:moveTo>
                  <a:cubicBezTo>
                    <a:pt x="2684" y="491"/>
                    <a:pt x="2689" y="489"/>
                    <a:pt x="2688" y="481"/>
                  </a:cubicBezTo>
                  <a:cubicBezTo>
                    <a:pt x="2680" y="480"/>
                    <a:pt x="2675" y="482"/>
                    <a:pt x="2676" y="490"/>
                  </a:cubicBezTo>
                  <a:close/>
                  <a:moveTo>
                    <a:pt x="1233" y="502"/>
                  </a:moveTo>
                  <a:cubicBezTo>
                    <a:pt x="1237" y="494"/>
                    <a:pt x="1261" y="506"/>
                    <a:pt x="1257" y="490"/>
                  </a:cubicBezTo>
                  <a:cubicBezTo>
                    <a:pt x="1250" y="487"/>
                    <a:pt x="1241" y="486"/>
                    <a:pt x="1230" y="487"/>
                  </a:cubicBezTo>
                  <a:cubicBezTo>
                    <a:pt x="1232" y="491"/>
                    <a:pt x="1226" y="503"/>
                    <a:pt x="1233" y="502"/>
                  </a:cubicBezTo>
                  <a:close/>
                  <a:moveTo>
                    <a:pt x="1287" y="505"/>
                  </a:moveTo>
                  <a:cubicBezTo>
                    <a:pt x="1308" y="510"/>
                    <a:pt x="1306" y="492"/>
                    <a:pt x="1314" y="484"/>
                  </a:cubicBezTo>
                  <a:cubicBezTo>
                    <a:pt x="1296" y="482"/>
                    <a:pt x="1295" y="497"/>
                    <a:pt x="1287" y="505"/>
                  </a:cubicBezTo>
                  <a:close/>
                  <a:moveTo>
                    <a:pt x="1284" y="508"/>
                  </a:moveTo>
                  <a:cubicBezTo>
                    <a:pt x="1285" y="498"/>
                    <a:pt x="1268" y="491"/>
                    <a:pt x="1266" y="502"/>
                  </a:cubicBezTo>
                  <a:cubicBezTo>
                    <a:pt x="1273" y="504"/>
                    <a:pt x="1276" y="516"/>
                    <a:pt x="1284" y="508"/>
                  </a:cubicBezTo>
                  <a:close/>
                  <a:moveTo>
                    <a:pt x="1335" y="487"/>
                  </a:moveTo>
                  <a:cubicBezTo>
                    <a:pt x="1326" y="492"/>
                    <a:pt x="1305" y="504"/>
                    <a:pt x="1317" y="511"/>
                  </a:cubicBezTo>
                  <a:cubicBezTo>
                    <a:pt x="1309" y="518"/>
                    <a:pt x="1293" y="517"/>
                    <a:pt x="1296" y="535"/>
                  </a:cubicBezTo>
                  <a:cubicBezTo>
                    <a:pt x="1302" y="533"/>
                    <a:pt x="1316" y="539"/>
                    <a:pt x="1317" y="532"/>
                  </a:cubicBezTo>
                  <a:cubicBezTo>
                    <a:pt x="1320" y="526"/>
                    <a:pt x="1321" y="509"/>
                    <a:pt x="1335" y="505"/>
                  </a:cubicBezTo>
                  <a:cubicBezTo>
                    <a:pt x="1342" y="499"/>
                    <a:pt x="1351" y="495"/>
                    <a:pt x="1353" y="484"/>
                  </a:cubicBezTo>
                  <a:cubicBezTo>
                    <a:pt x="1348" y="486"/>
                    <a:pt x="1335" y="480"/>
                    <a:pt x="1335" y="487"/>
                  </a:cubicBezTo>
                  <a:close/>
                  <a:moveTo>
                    <a:pt x="2256" y="517"/>
                  </a:moveTo>
                  <a:cubicBezTo>
                    <a:pt x="2256" y="503"/>
                    <a:pt x="2259" y="486"/>
                    <a:pt x="2241" y="490"/>
                  </a:cubicBezTo>
                  <a:cubicBezTo>
                    <a:pt x="2241" y="504"/>
                    <a:pt x="2238" y="521"/>
                    <a:pt x="2256" y="517"/>
                  </a:cubicBezTo>
                  <a:close/>
                  <a:moveTo>
                    <a:pt x="2262" y="517"/>
                  </a:moveTo>
                  <a:cubicBezTo>
                    <a:pt x="2259" y="520"/>
                    <a:pt x="2258" y="525"/>
                    <a:pt x="2259" y="532"/>
                  </a:cubicBezTo>
                  <a:cubicBezTo>
                    <a:pt x="2267" y="532"/>
                    <a:pt x="2276" y="533"/>
                    <a:pt x="2280" y="529"/>
                  </a:cubicBezTo>
                  <a:cubicBezTo>
                    <a:pt x="2278" y="521"/>
                    <a:pt x="2272" y="517"/>
                    <a:pt x="2262" y="517"/>
                  </a:cubicBezTo>
                  <a:close/>
                  <a:moveTo>
                    <a:pt x="1389" y="502"/>
                  </a:moveTo>
                  <a:cubicBezTo>
                    <a:pt x="1398" y="509"/>
                    <a:pt x="1415" y="504"/>
                    <a:pt x="1416" y="493"/>
                  </a:cubicBezTo>
                  <a:cubicBezTo>
                    <a:pt x="1414" y="492"/>
                    <a:pt x="1410" y="493"/>
                    <a:pt x="1410" y="490"/>
                  </a:cubicBezTo>
                  <a:cubicBezTo>
                    <a:pt x="1401" y="492"/>
                    <a:pt x="1395" y="497"/>
                    <a:pt x="1389" y="502"/>
                  </a:cubicBezTo>
                  <a:close/>
                  <a:moveTo>
                    <a:pt x="1437" y="493"/>
                  </a:moveTo>
                  <a:cubicBezTo>
                    <a:pt x="1437" y="502"/>
                    <a:pt x="1446" y="502"/>
                    <a:pt x="1455" y="502"/>
                  </a:cubicBezTo>
                  <a:cubicBezTo>
                    <a:pt x="1453" y="489"/>
                    <a:pt x="1448" y="491"/>
                    <a:pt x="1437" y="493"/>
                  </a:cubicBezTo>
                  <a:close/>
                  <a:moveTo>
                    <a:pt x="2184" y="493"/>
                  </a:moveTo>
                  <a:cubicBezTo>
                    <a:pt x="2179" y="504"/>
                    <a:pt x="2182" y="523"/>
                    <a:pt x="2181" y="538"/>
                  </a:cubicBezTo>
                  <a:cubicBezTo>
                    <a:pt x="2209" y="542"/>
                    <a:pt x="2192" y="499"/>
                    <a:pt x="2184" y="493"/>
                  </a:cubicBezTo>
                  <a:close/>
                  <a:moveTo>
                    <a:pt x="2307" y="496"/>
                  </a:moveTo>
                  <a:cubicBezTo>
                    <a:pt x="2304" y="504"/>
                    <a:pt x="2297" y="518"/>
                    <a:pt x="2301" y="523"/>
                  </a:cubicBezTo>
                  <a:cubicBezTo>
                    <a:pt x="2315" y="521"/>
                    <a:pt x="2323" y="513"/>
                    <a:pt x="2322" y="496"/>
                  </a:cubicBezTo>
                  <a:cubicBezTo>
                    <a:pt x="2317" y="496"/>
                    <a:pt x="2312" y="496"/>
                    <a:pt x="2307" y="496"/>
                  </a:cubicBezTo>
                  <a:close/>
                  <a:moveTo>
                    <a:pt x="99" y="511"/>
                  </a:moveTo>
                  <a:cubicBezTo>
                    <a:pt x="99" y="507"/>
                    <a:pt x="99" y="503"/>
                    <a:pt x="99" y="499"/>
                  </a:cubicBezTo>
                  <a:cubicBezTo>
                    <a:pt x="90" y="497"/>
                    <a:pt x="90" y="504"/>
                    <a:pt x="81" y="502"/>
                  </a:cubicBezTo>
                  <a:cubicBezTo>
                    <a:pt x="81" y="511"/>
                    <a:pt x="90" y="511"/>
                    <a:pt x="99" y="511"/>
                  </a:cubicBezTo>
                  <a:close/>
                  <a:moveTo>
                    <a:pt x="1161" y="529"/>
                  </a:moveTo>
                  <a:cubicBezTo>
                    <a:pt x="1168" y="528"/>
                    <a:pt x="1172" y="524"/>
                    <a:pt x="1182" y="526"/>
                  </a:cubicBezTo>
                  <a:cubicBezTo>
                    <a:pt x="1189" y="515"/>
                    <a:pt x="1167" y="496"/>
                    <a:pt x="1161" y="508"/>
                  </a:cubicBezTo>
                  <a:cubicBezTo>
                    <a:pt x="1162" y="500"/>
                    <a:pt x="1142" y="488"/>
                    <a:pt x="1140" y="502"/>
                  </a:cubicBezTo>
                  <a:cubicBezTo>
                    <a:pt x="1142" y="516"/>
                    <a:pt x="1163" y="511"/>
                    <a:pt x="1161" y="529"/>
                  </a:cubicBezTo>
                  <a:close/>
                  <a:moveTo>
                    <a:pt x="1368" y="502"/>
                  </a:moveTo>
                  <a:cubicBezTo>
                    <a:pt x="1339" y="483"/>
                    <a:pt x="1359" y="526"/>
                    <a:pt x="1368" y="502"/>
                  </a:cubicBezTo>
                  <a:close/>
                  <a:moveTo>
                    <a:pt x="1482" y="511"/>
                  </a:moveTo>
                  <a:cubicBezTo>
                    <a:pt x="1476" y="510"/>
                    <a:pt x="1477" y="502"/>
                    <a:pt x="1467" y="505"/>
                  </a:cubicBezTo>
                  <a:cubicBezTo>
                    <a:pt x="1467" y="509"/>
                    <a:pt x="1463" y="509"/>
                    <a:pt x="1464" y="514"/>
                  </a:cubicBezTo>
                  <a:cubicBezTo>
                    <a:pt x="1469" y="512"/>
                    <a:pt x="1482" y="518"/>
                    <a:pt x="1482" y="511"/>
                  </a:cubicBezTo>
                  <a:close/>
                  <a:moveTo>
                    <a:pt x="354" y="526"/>
                  </a:moveTo>
                  <a:cubicBezTo>
                    <a:pt x="372" y="513"/>
                    <a:pt x="387" y="526"/>
                    <a:pt x="405" y="529"/>
                  </a:cubicBezTo>
                  <a:cubicBezTo>
                    <a:pt x="405" y="520"/>
                    <a:pt x="397" y="519"/>
                    <a:pt x="396" y="511"/>
                  </a:cubicBezTo>
                  <a:cubicBezTo>
                    <a:pt x="376" y="510"/>
                    <a:pt x="360" y="513"/>
                    <a:pt x="354" y="526"/>
                  </a:cubicBezTo>
                  <a:close/>
                  <a:moveTo>
                    <a:pt x="2364" y="523"/>
                  </a:moveTo>
                  <a:cubicBezTo>
                    <a:pt x="2366" y="519"/>
                    <a:pt x="2368" y="515"/>
                    <a:pt x="2370" y="511"/>
                  </a:cubicBezTo>
                  <a:cubicBezTo>
                    <a:pt x="2358" y="507"/>
                    <a:pt x="2354" y="522"/>
                    <a:pt x="2364" y="523"/>
                  </a:cubicBezTo>
                  <a:close/>
                  <a:moveTo>
                    <a:pt x="54" y="523"/>
                  </a:moveTo>
                  <a:cubicBezTo>
                    <a:pt x="57" y="511"/>
                    <a:pt x="36" y="511"/>
                    <a:pt x="39" y="523"/>
                  </a:cubicBezTo>
                  <a:cubicBezTo>
                    <a:pt x="44" y="523"/>
                    <a:pt x="49" y="523"/>
                    <a:pt x="54" y="523"/>
                  </a:cubicBezTo>
                  <a:close/>
                  <a:moveTo>
                    <a:pt x="2673" y="526"/>
                  </a:moveTo>
                  <a:cubicBezTo>
                    <a:pt x="2704" y="528"/>
                    <a:pt x="2670" y="494"/>
                    <a:pt x="2673" y="526"/>
                  </a:cubicBezTo>
                  <a:close/>
                  <a:moveTo>
                    <a:pt x="2754" y="511"/>
                  </a:moveTo>
                  <a:cubicBezTo>
                    <a:pt x="2754" y="516"/>
                    <a:pt x="2754" y="521"/>
                    <a:pt x="2754" y="526"/>
                  </a:cubicBezTo>
                  <a:cubicBezTo>
                    <a:pt x="2763" y="527"/>
                    <a:pt x="2766" y="522"/>
                    <a:pt x="2769" y="517"/>
                  </a:cubicBezTo>
                  <a:cubicBezTo>
                    <a:pt x="2763" y="516"/>
                    <a:pt x="2764" y="508"/>
                    <a:pt x="2754" y="511"/>
                  </a:cubicBezTo>
                  <a:close/>
                  <a:moveTo>
                    <a:pt x="1053" y="523"/>
                  </a:moveTo>
                  <a:cubicBezTo>
                    <a:pt x="1053" y="530"/>
                    <a:pt x="1058" y="532"/>
                    <a:pt x="1056" y="541"/>
                  </a:cubicBezTo>
                  <a:cubicBezTo>
                    <a:pt x="1071" y="542"/>
                    <a:pt x="1065" y="521"/>
                    <a:pt x="1053" y="523"/>
                  </a:cubicBezTo>
                  <a:close/>
                  <a:moveTo>
                    <a:pt x="2334" y="571"/>
                  </a:moveTo>
                  <a:cubicBezTo>
                    <a:pt x="2361" y="576"/>
                    <a:pt x="2363" y="556"/>
                    <a:pt x="2361" y="532"/>
                  </a:cubicBezTo>
                  <a:cubicBezTo>
                    <a:pt x="2341" y="532"/>
                    <a:pt x="2316" y="551"/>
                    <a:pt x="2334" y="571"/>
                  </a:cubicBezTo>
                  <a:close/>
                  <a:moveTo>
                    <a:pt x="2298" y="583"/>
                  </a:moveTo>
                  <a:cubicBezTo>
                    <a:pt x="2309" y="591"/>
                    <a:pt x="2324" y="582"/>
                    <a:pt x="2328" y="574"/>
                  </a:cubicBezTo>
                  <a:cubicBezTo>
                    <a:pt x="2315" y="574"/>
                    <a:pt x="2301" y="573"/>
                    <a:pt x="2298" y="583"/>
                  </a:cubicBezTo>
                  <a:close/>
                  <a:moveTo>
                    <a:pt x="1200" y="553"/>
                  </a:moveTo>
                  <a:cubicBezTo>
                    <a:pt x="1215" y="553"/>
                    <a:pt x="1226" y="549"/>
                    <a:pt x="1239" y="547"/>
                  </a:cubicBezTo>
                  <a:cubicBezTo>
                    <a:pt x="1234" y="527"/>
                    <a:pt x="1208" y="547"/>
                    <a:pt x="1200" y="553"/>
                  </a:cubicBezTo>
                  <a:close/>
                  <a:moveTo>
                    <a:pt x="2703" y="559"/>
                  </a:moveTo>
                  <a:cubicBezTo>
                    <a:pt x="2705" y="544"/>
                    <a:pt x="2700" y="536"/>
                    <a:pt x="2685" y="538"/>
                  </a:cubicBezTo>
                  <a:cubicBezTo>
                    <a:pt x="2682" y="554"/>
                    <a:pt x="2690" y="559"/>
                    <a:pt x="2703" y="559"/>
                  </a:cubicBezTo>
                  <a:close/>
                  <a:moveTo>
                    <a:pt x="2724" y="559"/>
                  </a:moveTo>
                  <a:cubicBezTo>
                    <a:pt x="2724" y="549"/>
                    <a:pt x="2718" y="545"/>
                    <a:pt x="2706" y="547"/>
                  </a:cubicBezTo>
                  <a:cubicBezTo>
                    <a:pt x="2706" y="557"/>
                    <a:pt x="2712" y="561"/>
                    <a:pt x="2724" y="559"/>
                  </a:cubicBezTo>
                  <a:close/>
                  <a:moveTo>
                    <a:pt x="2739" y="547"/>
                  </a:moveTo>
                  <a:cubicBezTo>
                    <a:pt x="2746" y="555"/>
                    <a:pt x="2762" y="545"/>
                    <a:pt x="2754" y="538"/>
                  </a:cubicBezTo>
                  <a:cubicBezTo>
                    <a:pt x="2745" y="537"/>
                    <a:pt x="2738" y="538"/>
                    <a:pt x="2739" y="547"/>
                  </a:cubicBezTo>
                  <a:close/>
                  <a:moveTo>
                    <a:pt x="393" y="538"/>
                  </a:moveTo>
                  <a:cubicBezTo>
                    <a:pt x="393" y="548"/>
                    <a:pt x="397" y="554"/>
                    <a:pt x="405" y="556"/>
                  </a:cubicBezTo>
                  <a:cubicBezTo>
                    <a:pt x="408" y="552"/>
                    <a:pt x="408" y="545"/>
                    <a:pt x="408" y="538"/>
                  </a:cubicBezTo>
                  <a:cubicBezTo>
                    <a:pt x="403" y="538"/>
                    <a:pt x="398" y="538"/>
                    <a:pt x="393" y="538"/>
                  </a:cubicBezTo>
                  <a:close/>
                  <a:moveTo>
                    <a:pt x="402" y="562"/>
                  </a:moveTo>
                  <a:cubicBezTo>
                    <a:pt x="384" y="565"/>
                    <a:pt x="385" y="569"/>
                    <a:pt x="369" y="562"/>
                  </a:cubicBezTo>
                  <a:cubicBezTo>
                    <a:pt x="369" y="568"/>
                    <a:pt x="369" y="574"/>
                    <a:pt x="369" y="580"/>
                  </a:cubicBezTo>
                  <a:cubicBezTo>
                    <a:pt x="387" y="581"/>
                    <a:pt x="402" y="579"/>
                    <a:pt x="402" y="562"/>
                  </a:cubicBezTo>
                  <a:close/>
                  <a:moveTo>
                    <a:pt x="1245" y="550"/>
                  </a:moveTo>
                  <a:cubicBezTo>
                    <a:pt x="1250" y="550"/>
                    <a:pt x="1255" y="550"/>
                    <a:pt x="1260" y="550"/>
                  </a:cubicBezTo>
                  <a:cubicBezTo>
                    <a:pt x="1263" y="538"/>
                    <a:pt x="1242" y="538"/>
                    <a:pt x="1245" y="550"/>
                  </a:cubicBezTo>
                  <a:close/>
                  <a:moveTo>
                    <a:pt x="1140" y="544"/>
                  </a:moveTo>
                  <a:cubicBezTo>
                    <a:pt x="1140" y="549"/>
                    <a:pt x="1140" y="554"/>
                    <a:pt x="1140" y="559"/>
                  </a:cubicBezTo>
                  <a:cubicBezTo>
                    <a:pt x="1148" y="558"/>
                    <a:pt x="1153" y="554"/>
                    <a:pt x="1152" y="544"/>
                  </a:cubicBezTo>
                  <a:cubicBezTo>
                    <a:pt x="1148" y="544"/>
                    <a:pt x="1144" y="544"/>
                    <a:pt x="1140" y="544"/>
                  </a:cubicBezTo>
                  <a:close/>
                  <a:moveTo>
                    <a:pt x="1266" y="541"/>
                  </a:moveTo>
                  <a:cubicBezTo>
                    <a:pt x="1266" y="546"/>
                    <a:pt x="1266" y="551"/>
                    <a:pt x="1266" y="556"/>
                  </a:cubicBezTo>
                  <a:cubicBezTo>
                    <a:pt x="1275" y="557"/>
                    <a:pt x="1282" y="556"/>
                    <a:pt x="1281" y="547"/>
                  </a:cubicBezTo>
                  <a:cubicBezTo>
                    <a:pt x="1275" y="546"/>
                    <a:pt x="1276" y="538"/>
                    <a:pt x="1266" y="541"/>
                  </a:cubicBezTo>
                  <a:close/>
                  <a:moveTo>
                    <a:pt x="429" y="547"/>
                  </a:moveTo>
                  <a:cubicBezTo>
                    <a:pt x="418" y="542"/>
                    <a:pt x="415" y="570"/>
                    <a:pt x="426" y="568"/>
                  </a:cubicBezTo>
                  <a:cubicBezTo>
                    <a:pt x="427" y="561"/>
                    <a:pt x="431" y="557"/>
                    <a:pt x="429" y="547"/>
                  </a:cubicBezTo>
                  <a:close/>
                  <a:moveTo>
                    <a:pt x="1062" y="550"/>
                  </a:moveTo>
                  <a:cubicBezTo>
                    <a:pt x="1064" y="551"/>
                    <a:pt x="1065" y="553"/>
                    <a:pt x="1065" y="556"/>
                  </a:cubicBezTo>
                  <a:cubicBezTo>
                    <a:pt x="1073" y="557"/>
                    <a:pt x="1078" y="555"/>
                    <a:pt x="1077" y="547"/>
                  </a:cubicBezTo>
                  <a:cubicBezTo>
                    <a:pt x="1073" y="549"/>
                    <a:pt x="1061" y="543"/>
                    <a:pt x="1062" y="550"/>
                  </a:cubicBezTo>
                  <a:close/>
                  <a:moveTo>
                    <a:pt x="1485" y="559"/>
                  </a:moveTo>
                  <a:cubicBezTo>
                    <a:pt x="1485" y="555"/>
                    <a:pt x="1485" y="551"/>
                    <a:pt x="1485" y="547"/>
                  </a:cubicBezTo>
                  <a:cubicBezTo>
                    <a:pt x="1480" y="548"/>
                    <a:pt x="1470" y="544"/>
                    <a:pt x="1473" y="553"/>
                  </a:cubicBezTo>
                  <a:cubicBezTo>
                    <a:pt x="1474" y="558"/>
                    <a:pt x="1478" y="560"/>
                    <a:pt x="1485" y="559"/>
                  </a:cubicBezTo>
                  <a:close/>
                  <a:moveTo>
                    <a:pt x="2205" y="547"/>
                  </a:moveTo>
                  <a:cubicBezTo>
                    <a:pt x="2205" y="562"/>
                    <a:pt x="2212" y="570"/>
                    <a:pt x="2226" y="571"/>
                  </a:cubicBezTo>
                  <a:cubicBezTo>
                    <a:pt x="2229" y="563"/>
                    <a:pt x="2219" y="547"/>
                    <a:pt x="2205" y="547"/>
                  </a:cubicBezTo>
                  <a:close/>
                  <a:moveTo>
                    <a:pt x="345" y="547"/>
                  </a:moveTo>
                  <a:cubicBezTo>
                    <a:pt x="334" y="544"/>
                    <a:pt x="341" y="559"/>
                    <a:pt x="339" y="565"/>
                  </a:cubicBezTo>
                  <a:cubicBezTo>
                    <a:pt x="350" y="568"/>
                    <a:pt x="350" y="552"/>
                    <a:pt x="345" y="547"/>
                  </a:cubicBezTo>
                  <a:close/>
                  <a:moveTo>
                    <a:pt x="1311" y="556"/>
                  </a:moveTo>
                  <a:cubicBezTo>
                    <a:pt x="1311" y="565"/>
                    <a:pt x="1311" y="574"/>
                    <a:pt x="1320" y="574"/>
                  </a:cubicBezTo>
                  <a:cubicBezTo>
                    <a:pt x="1318" y="565"/>
                    <a:pt x="1325" y="565"/>
                    <a:pt x="1323" y="556"/>
                  </a:cubicBezTo>
                  <a:cubicBezTo>
                    <a:pt x="1319" y="556"/>
                    <a:pt x="1315" y="556"/>
                    <a:pt x="1311" y="556"/>
                  </a:cubicBezTo>
                  <a:close/>
                  <a:moveTo>
                    <a:pt x="1080" y="586"/>
                  </a:moveTo>
                  <a:cubicBezTo>
                    <a:pt x="1078" y="598"/>
                    <a:pt x="1091" y="595"/>
                    <a:pt x="1101" y="595"/>
                  </a:cubicBezTo>
                  <a:cubicBezTo>
                    <a:pt x="1097" y="586"/>
                    <a:pt x="1099" y="583"/>
                    <a:pt x="1104" y="577"/>
                  </a:cubicBezTo>
                  <a:cubicBezTo>
                    <a:pt x="1096" y="574"/>
                    <a:pt x="1087" y="572"/>
                    <a:pt x="1083" y="580"/>
                  </a:cubicBezTo>
                  <a:cubicBezTo>
                    <a:pt x="1092" y="583"/>
                    <a:pt x="1094" y="588"/>
                    <a:pt x="1080" y="586"/>
                  </a:cubicBezTo>
                  <a:close/>
                  <a:moveTo>
                    <a:pt x="1113" y="574"/>
                  </a:moveTo>
                  <a:cubicBezTo>
                    <a:pt x="1123" y="579"/>
                    <a:pt x="1127" y="590"/>
                    <a:pt x="1140" y="592"/>
                  </a:cubicBezTo>
                  <a:cubicBezTo>
                    <a:pt x="1143" y="588"/>
                    <a:pt x="1143" y="581"/>
                    <a:pt x="1143" y="574"/>
                  </a:cubicBezTo>
                  <a:cubicBezTo>
                    <a:pt x="1133" y="576"/>
                    <a:pt x="1120" y="565"/>
                    <a:pt x="1113" y="574"/>
                  </a:cubicBezTo>
                  <a:close/>
                  <a:moveTo>
                    <a:pt x="1110" y="571"/>
                  </a:moveTo>
                  <a:cubicBezTo>
                    <a:pt x="1112" y="561"/>
                    <a:pt x="1093" y="556"/>
                    <a:pt x="1089" y="562"/>
                  </a:cubicBezTo>
                  <a:cubicBezTo>
                    <a:pt x="1097" y="564"/>
                    <a:pt x="1100" y="580"/>
                    <a:pt x="1110" y="571"/>
                  </a:cubicBezTo>
                  <a:close/>
                  <a:moveTo>
                    <a:pt x="1071" y="571"/>
                  </a:moveTo>
                  <a:cubicBezTo>
                    <a:pt x="1068" y="568"/>
                    <a:pt x="1050" y="565"/>
                    <a:pt x="1047" y="571"/>
                  </a:cubicBezTo>
                  <a:cubicBezTo>
                    <a:pt x="1056" y="580"/>
                    <a:pt x="1064" y="587"/>
                    <a:pt x="1071" y="571"/>
                  </a:cubicBezTo>
                  <a:close/>
                  <a:moveTo>
                    <a:pt x="1179" y="583"/>
                  </a:moveTo>
                  <a:cubicBezTo>
                    <a:pt x="1184" y="583"/>
                    <a:pt x="1188" y="582"/>
                    <a:pt x="1191" y="580"/>
                  </a:cubicBezTo>
                  <a:cubicBezTo>
                    <a:pt x="1191" y="575"/>
                    <a:pt x="1190" y="571"/>
                    <a:pt x="1188" y="568"/>
                  </a:cubicBezTo>
                  <a:cubicBezTo>
                    <a:pt x="1179" y="567"/>
                    <a:pt x="1178" y="574"/>
                    <a:pt x="1179" y="583"/>
                  </a:cubicBezTo>
                  <a:close/>
                  <a:moveTo>
                    <a:pt x="1443" y="577"/>
                  </a:moveTo>
                  <a:cubicBezTo>
                    <a:pt x="1444" y="571"/>
                    <a:pt x="1439" y="571"/>
                    <a:pt x="1437" y="568"/>
                  </a:cubicBezTo>
                  <a:cubicBezTo>
                    <a:pt x="1428" y="568"/>
                    <a:pt x="1426" y="575"/>
                    <a:pt x="1422" y="580"/>
                  </a:cubicBezTo>
                  <a:cubicBezTo>
                    <a:pt x="1431" y="584"/>
                    <a:pt x="1437" y="583"/>
                    <a:pt x="1443" y="577"/>
                  </a:cubicBezTo>
                  <a:close/>
                  <a:moveTo>
                    <a:pt x="363" y="586"/>
                  </a:moveTo>
                  <a:cubicBezTo>
                    <a:pt x="363" y="575"/>
                    <a:pt x="353" y="574"/>
                    <a:pt x="342" y="574"/>
                  </a:cubicBezTo>
                  <a:cubicBezTo>
                    <a:pt x="337" y="590"/>
                    <a:pt x="352" y="586"/>
                    <a:pt x="363" y="586"/>
                  </a:cubicBezTo>
                  <a:close/>
                  <a:moveTo>
                    <a:pt x="990" y="574"/>
                  </a:moveTo>
                  <a:cubicBezTo>
                    <a:pt x="990" y="582"/>
                    <a:pt x="997" y="583"/>
                    <a:pt x="1005" y="583"/>
                  </a:cubicBezTo>
                  <a:cubicBezTo>
                    <a:pt x="1006" y="574"/>
                    <a:pt x="999" y="573"/>
                    <a:pt x="990" y="574"/>
                  </a:cubicBezTo>
                  <a:close/>
                  <a:moveTo>
                    <a:pt x="1272" y="616"/>
                  </a:moveTo>
                  <a:cubicBezTo>
                    <a:pt x="1287" y="608"/>
                    <a:pt x="1279" y="592"/>
                    <a:pt x="1287" y="574"/>
                  </a:cubicBezTo>
                  <a:cubicBezTo>
                    <a:pt x="1283" y="574"/>
                    <a:pt x="1279" y="574"/>
                    <a:pt x="1275" y="574"/>
                  </a:cubicBezTo>
                  <a:cubicBezTo>
                    <a:pt x="1277" y="591"/>
                    <a:pt x="1270" y="599"/>
                    <a:pt x="1272" y="616"/>
                  </a:cubicBezTo>
                  <a:close/>
                  <a:moveTo>
                    <a:pt x="2250" y="574"/>
                  </a:moveTo>
                  <a:cubicBezTo>
                    <a:pt x="2249" y="587"/>
                    <a:pt x="2263" y="594"/>
                    <a:pt x="2271" y="589"/>
                  </a:cubicBezTo>
                  <a:cubicBezTo>
                    <a:pt x="2267" y="581"/>
                    <a:pt x="2262" y="574"/>
                    <a:pt x="2250" y="574"/>
                  </a:cubicBezTo>
                  <a:close/>
                  <a:moveTo>
                    <a:pt x="1383" y="577"/>
                  </a:moveTo>
                  <a:cubicBezTo>
                    <a:pt x="1380" y="592"/>
                    <a:pt x="1410" y="594"/>
                    <a:pt x="1410" y="580"/>
                  </a:cubicBezTo>
                  <a:cubicBezTo>
                    <a:pt x="1407" y="573"/>
                    <a:pt x="1391" y="579"/>
                    <a:pt x="1383" y="577"/>
                  </a:cubicBezTo>
                  <a:close/>
                  <a:moveTo>
                    <a:pt x="381" y="616"/>
                  </a:moveTo>
                  <a:cubicBezTo>
                    <a:pt x="392" y="625"/>
                    <a:pt x="396" y="604"/>
                    <a:pt x="408" y="613"/>
                  </a:cubicBezTo>
                  <a:cubicBezTo>
                    <a:pt x="415" y="600"/>
                    <a:pt x="421" y="598"/>
                    <a:pt x="426" y="580"/>
                  </a:cubicBezTo>
                  <a:cubicBezTo>
                    <a:pt x="405" y="574"/>
                    <a:pt x="385" y="595"/>
                    <a:pt x="381" y="616"/>
                  </a:cubicBezTo>
                  <a:close/>
                  <a:moveTo>
                    <a:pt x="945" y="577"/>
                  </a:moveTo>
                  <a:cubicBezTo>
                    <a:pt x="936" y="577"/>
                    <a:pt x="934" y="584"/>
                    <a:pt x="930" y="589"/>
                  </a:cubicBezTo>
                  <a:cubicBezTo>
                    <a:pt x="934" y="592"/>
                    <a:pt x="941" y="592"/>
                    <a:pt x="948" y="592"/>
                  </a:cubicBezTo>
                  <a:cubicBezTo>
                    <a:pt x="950" y="584"/>
                    <a:pt x="944" y="584"/>
                    <a:pt x="945" y="577"/>
                  </a:cubicBezTo>
                  <a:close/>
                  <a:moveTo>
                    <a:pt x="468" y="586"/>
                  </a:moveTo>
                  <a:cubicBezTo>
                    <a:pt x="465" y="582"/>
                    <a:pt x="434" y="579"/>
                    <a:pt x="444" y="589"/>
                  </a:cubicBezTo>
                  <a:cubicBezTo>
                    <a:pt x="445" y="595"/>
                    <a:pt x="480" y="594"/>
                    <a:pt x="468" y="586"/>
                  </a:cubicBezTo>
                  <a:close/>
                  <a:moveTo>
                    <a:pt x="876" y="580"/>
                  </a:moveTo>
                  <a:cubicBezTo>
                    <a:pt x="875" y="584"/>
                    <a:pt x="872" y="586"/>
                    <a:pt x="873" y="592"/>
                  </a:cubicBezTo>
                  <a:cubicBezTo>
                    <a:pt x="880" y="592"/>
                    <a:pt x="887" y="592"/>
                    <a:pt x="891" y="589"/>
                  </a:cubicBezTo>
                  <a:cubicBezTo>
                    <a:pt x="892" y="580"/>
                    <a:pt x="885" y="579"/>
                    <a:pt x="876" y="580"/>
                  </a:cubicBezTo>
                  <a:close/>
                  <a:moveTo>
                    <a:pt x="1371" y="586"/>
                  </a:moveTo>
                  <a:cubicBezTo>
                    <a:pt x="1354" y="585"/>
                    <a:pt x="1327" y="580"/>
                    <a:pt x="1329" y="610"/>
                  </a:cubicBezTo>
                  <a:cubicBezTo>
                    <a:pt x="1339" y="611"/>
                    <a:pt x="1352" y="609"/>
                    <a:pt x="1353" y="619"/>
                  </a:cubicBezTo>
                  <a:cubicBezTo>
                    <a:pt x="1365" y="610"/>
                    <a:pt x="1394" y="618"/>
                    <a:pt x="1395" y="598"/>
                  </a:cubicBezTo>
                  <a:cubicBezTo>
                    <a:pt x="1392" y="597"/>
                    <a:pt x="1390" y="595"/>
                    <a:pt x="1389" y="592"/>
                  </a:cubicBezTo>
                  <a:cubicBezTo>
                    <a:pt x="1380" y="598"/>
                    <a:pt x="1358" y="614"/>
                    <a:pt x="1350" y="595"/>
                  </a:cubicBezTo>
                  <a:cubicBezTo>
                    <a:pt x="1361" y="596"/>
                    <a:pt x="1368" y="593"/>
                    <a:pt x="1371" y="586"/>
                  </a:cubicBezTo>
                  <a:close/>
                  <a:moveTo>
                    <a:pt x="1383" y="619"/>
                  </a:moveTo>
                  <a:cubicBezTo>
                    <a:pt x="1378" y="631"/>
                    <a:pt x="1408" y="633"/>
                    <a:pt x="1407" y="622"/>
                  </a:cubicBezTo>
                  <a:cubicBezTo>
                    <a:pt x="1404" y="615"/>
                    <a:pt x="1389" y="614"/>
                    <a:pt x="1383" y="619"/>
                  </a:cubicBezTo>
                  <a:close/>
                  <a:moveTo>
                    <a:pt x="834" y="586"/>
                  </a:moveTo>
                  <a:cubicBezTo>
                    <a:pt x="834" y="590"/>
                    <a:pt x="833" y="593"/>
                    <a:pt x="831" y="595"/>
                  </a:cubicBezTo>
                  <a:cubicBezTo>
                    <a:pt x="835" y="598"/>
                    <a:pt x="842" y="598"/>
                    <a:pt x="849" y="598"/>
                  </a:cubicBezTo>
                  <a:cubicBezTo>
                    <a:pt x="849" y="590"/>
                    <a:pt x="854" y="592"/>
                    <a:pt x="849" y="586"/>
                  </a:cubicBezTo>
                  <a:cubicBezTo>
                    <a:pt x="844" y="586"/>
                    <a:pt x="839" y="586"/>
                    <a:pt x="834" y="586"/>
                  </a:cubicBezTo>
                  <a:close/>
                  <a:moveTo>
                    <a:pt x="747" y="619"/>
                  </a:moveTo>
                  <a:cubicBezTo>
                    <a:pt x="749" y="612"/>
                    <a:pt x="751" y="605"/>
                    <a:pt x="750" y="595"/>
                  </a:cubicBezTo>
                  <a:cubicBezTo>
                    <a:pt x="746" y="588"/>
                    <a:pt x="727" y="586"/>
                    <a:pt x="720" y="592"/>
                  </a:cubicBezTo>
                  <a:cubicBezTo>
                    <a:pt x="714" y="599"/>
                    <a:pt x="716" y="618"/>
                    <a:pt x="723" y="622"/>
                  </a:cubicBezTo>
                  <a:cubicBezTo>
                    <a:pt x="733" y="623"/>
                    <a:pt x="740" y="621"/>
                    <a:pt x="747" y="619"/>
                  </a:cubicBezTo>
                  <a:close/>
                  <a:moveTo>
                    <a:pt x="771" y="598"/>
                  </a:moveTo>
                  <a:cubicBezTo>
                    <a:pt x="775" y="603"/>
                    <a:pt x="786" y="601"/>
                    <a:pt x="795" y="601"/>
                  </a:cubicBezTo>
                  <a:cubicBezTo>
                    <a:pt x="800" y="583"/>
                    <a:pt x="771" y="587"/>
                    <a:pt x="771" y="598"/>
                  </a:cubicBezTo>
                  <a:close/>
                  <a:moveTo>
                    <a:pt x="1179" y="592"/>
                  </a:moveTo>
                  <a:cubicBezTo>
                    <a:pt x="1179" y="598"/>
                    <a:pt x="1179" y="604"/>
                    <a:pt x="1179" y="610"/>
                  </a:cubicBezTo>
                  <a:cubicBezTo>
                    <a:pt x="1199" y="615"/>
                    <a:pt x="1196" y="589"/>
                    <a:pt x="1179" y="592"/>
                  </a:cubicBezTo>
                  <a:close/>
                  <a:moveTo>
                    <a:pt x="357" y="598"/>
                  </a:moveTo>
                  <a:cubicBezTo>
                    <a:pt x="351" y="610"/>
                    <a:pt x="373" y="609"/>
                    <a:pt x="375" y="604"/>
                  </a:cubicBezTo>
                  <a:cubicBezTo>
                    <a:pt x="369" y="602"/>
                    <a:pt x="366" y="597"/>
                    <a:pt x="357" y="598"/>
                  </a:cubicBezTo>
                  <a:close/>
                  <a:moveTo>
                    <a:pt x="1056" y="598"/>
                  </a:moveTo>
                  <a:cubicBezTo>
                    <a:pt x="1056" y="601"/>
                    <a:pt x="1056" y="604"/>
                    <a:pt x="1056" y="607"/>
                  </a:cubicBezTo>
                  <a:cubicBezTo>
                    <a:pt x="1065" y="608"/>
                    <a:pt x="1072" y="607"/>
                    <a:pt x="1071" y="598"/>
                  </a:cubicBezTo>
                  <a:cubicBezTo>
                    <a:pt x="1062" y="596"/>
                    <a:pt x="1065" y="596"/>
                    <a:pt x="1056" y="598"/>
                  </a:cubicBezTo>
                  <a:close/>
                  <a:moveTo>
                    <a:pt x="1305" y="616"/>
                  </a:moveTo>
                  <a:cubicBezTo>
                    <a:pt x="1315" y="618"/>
                    <a:pt x="1322" y="601"/>
                    <a:pt x="1314" y="595"/>
                  </a:cubicBezTo>
                  <a:cubicBezTo>
                    <a:pt x="1311" y="602"/>
                    <a:pt x="1304" y="605"/>
                    <a:pt x="1305" y="616"/>
                  </a:cubicBezTo>
                  <a:close/>
                  <a:moveTo>
                    <a:pt x="588" y="613"/>
                  </a:moveTo>
                  <a:cubicBezTo>
                    <a:pt x="592" y="616"/>
                    <a:pt x="593" y="622"/>
                    <a:pt x="603" y="619"/>
                  </a:cubicBezTo>
                  <a:cubicBezTo>
                    <a:pt x="603" y="615"/>
                    <a:pt x="603" y="611"/>
                    <a:pt x="603" y="607"/>
                  </a:cubicBezTo>
                  <a:cubicBezTo>
                    <a:pt x="596" y="607"/>
                    <a:pt x="588" y="606"/>
                    <a:pt x="588" y="613"/>
                  </a:cubicBezTo>
                  <a:close/>
                  <a:moveTo>
                    <a:pt x="1053" y="613"/>
                  </a:moveTo>
                  <a:cubicBezTo>
                    <a:pt x="1049" y="610"/>
                    <a:pt x="1042" y="610"/>
                    <a:pt x="1035" y="610"/>
                  </a:cubicBezTo>
                  <a:cubicBezTo>
                    <a:pt x="1035" y="615"/>
                    <a:pt x="1035" y="620"/>
                    <a:pt x="1035" y="625"/>
                  </a:cubicBezTo>
                  <a:cubicBezTo>
                    <a:pt x="1048" y="628"/>
                    <a:pt x="1050" y="620"/>
                    <a:pt x="1053" y="613"/>
                  </a:cubicBezTo>
                  <a:close/>
                  <a:moveTo>
                    <a:pt x="1038" y="628"/>
                  </a:moveTo>
                  <a:cubicBezTo>
                    <a:pt x="1034" y="628"/>
                    <a:pt x="1030" y="628"/>
                    <a:pt x="1026" y="628"/>
                  </a:cubicBezTo>
                  <a:cubicBezTo>
                    <a:pt x="1025" y="635"/>
                    <a:pt x="1026" y="640"/>
                    <a:pt x="1029" y="643"/>
                  </a:cubicBezTo>
                  <a:cubicBezTo>
                    <a:pt x="1038" y="644"/>
                    <a:pt x="1039" y="637"/>
                    <a:pt x="1038" y="628"/>
                  </a:cubicBezTo>
                  <a:close/>
                  <a:moveTo>
                    <a:pt x="1131" y="610"/>
                  </a:moveTo>
                  <a:cubicBezTo>
                    <a:pt x="1131" y="615"/>
                    <a:pt x="1131" y="620"/>
                    <a:pt x="1131" y="625"/>
                  </a:cubicBezTo>
                  <a:cubicBezTo>
                    <a:pt x="1140" y="626"/>
                    <a:pt x="1147" y="625"/>
                    <a:pt x="1146" y="616"/>
                  </a:cubicBezTo>
                  <a:cubicBezTo>
                    <a:pt x="1140" y="615"/>
                    <a:pt x="1141" y="607"/>
                    <a:pt x="1131" y="610"/>
                  </a:cubicBezTo>
                  <a:close/>
                  <a:moveTo>
                    <a:pt x="1479" y="610"/>
                  </a:moveTo>
                  <a:cubicBezTo>
                    <a:pt x="1477" y="603"/>
                    <a:pt x="1462" y="609"/>
                    <a:pt x="1455" y="607"/>
                  </a:cubicBezTo>
                  <a:cubicBezTo>
                    <a:pt x="1455" y="611"/>
                    <a:pt x="1454" y="616"/>
                    <a:pt x="1458" y="616"/>
                  </a:cubicBezTo>
                  <a:cubicBezTo>
                    <a:pt x="1462" y="619"/>
                    <a:pt x="1482" y="622"/>
                    <a:pt x="1485" y="616"/>
                  </a:cubicBezTo>
                  <a:cubicBezTo>
                    <a:pt x="1481" y="616"/>
                    <a:pt x="1482" y="611"/>
                    <a:pt x="1479" y="610"/>
                  </a:cubicBezTo>
                  <a:close/>
                  <a:moveTo>
                    <a:pt x="1509" y="616"/>
                  </a:moveTo>
                  <a:cubicBezTo>
                    <a:pt x="1516" y="620"/>
                    <a:pt x="1525" y="634"/>
                    <a:pt x="1536" y="625"/>
                  </a:cubicBezTo>
                  <a:cubicBezTo>
                    <a:pt x="1538" y="613"/>
                    <a:pt x="1516" y="609"/>
                    <a:pt x="1509" y="616"/>
                  </a:cubicBezTo>
                  <a:close/>
                  <a:moveTo>
                    <a:pt x="1272" y="622"/>
                  </a:moveTo>
                  <a:cubicBezTo>
                    <a:pt x="1266" y="617"/>
                    <a:pt x="1252" y="625"/>
                    <a:pt x="1254" y="637"/>
                  </a:cubicBezTo>
                  <a:cubicBezTo>
                    <a:pt x="1264" y="636"/>
                    <a:pt x="1274" y="635"/>
                    <a:pt x="1272" y="622"/>
                  </a:cubicBezTo>
                  <a:close/>
                  <a:moveTo>
                    <a:pt x="1563" y="622"/>
                  </a:moveTo>
                  <a:cubicBezTo>
                    <a:pt x="1568" y="625"/>
                    <a:pt x="1580" y="637"/>
                    <a:pt x="1587" y="628"/>
                  </a:cubicBezTo>
                  <a:cubicBezTo>
                    <a:pt x="1586" y="621"/>
                    <a:pt x="1570" y="614"/>
                    <a:pt x="1563" y="622"/>
                  </a:cubicBezTo>
                  <a:close/>
                  <a:moveTo>
                    <a:pt x="1194" y="625"/>
                  </a:moveTo>
                  <a:cubicBezTo>
                    <a:pt x="1193" y="637"/>
                    <a:pt x="1200" y="641"/>
                    <a:pt x="1212" y="640"/>
                  </a:cubicBezTo>
                  <a:cubicBezTo>
                    <a:pt x="1214" y="627"/>
                    <a:pt x="1202" y="628"/>
                    <a:pt x="1194" y="625"/>
                  </a:cubicBezTo>
                  <a:close/>
                  <a:moveTo>
                    <a:pt x="1308" y="628"/>
                  </a:moveTo>
                  <a:cubicBezTo>
                    <a:pt x="1299" y="621"/>
                    <a:pt x="1293" y="636"/>
                    <a:pt x="1290" y="643"/>
                  </a:cubicBezTo>
                  <a:cubicBezTo>
                    <a:pt x="1301" y="643"/>
                    <a:pt x="1306" y="637"/>
                    <a:pt x="1308" y="628"/>
                  </a:cubicBezTo>
                  <a:close/>
                  <a:moveTo>
                    <a:pt x="438" y="628"/>
                  </a:moveTo>
                  <a:cubicBezTo>
                    <a:pt x="435" y="631"/>
                    <a:pt x="434" y="636"/>
                    <a:pt x="435" y="643"/>
                  </a:cubicBezTo>
                  <a:cubicBezTo>
                    <a:pt x="457" y="639"/>
                    <a:pt x="454" y="646"/>
                    <a:pt x="468" y="652"/>
                  </a:cubicBezTo>
                  <a:cubicBezTo>
                    <a:pt x="476" y="637"/>
                    <a:pt x="450" y="632"/>
                    <a:pt x="438" y="628"/>
                  </a:cubicBezTo>
                  <a:close/>
                  <a:moveTo>
                    <a:pt x="1425" y="628"/>
                  </a:moveTo>
                  <a:cubicBezTo>
                    <a:pt x="1420" y="628"/>
                    <a:pt x="1416" y="629"/>
                    <a:pt x="1413" y="631"/>
                  </a:cubicBezTo>
                  <a:cubicBezTo>
                    <a:pt x="1413" y="640"/>
                    <a:pt x="1421" y="641"/>
                    <a:pt x="1428" y="643"/>
                  </a:cubicBezTo>
                  <a:cubicBezTo>
                    <a:pt x="1430" y="635"/>
                    <a:pt x="1424" y="635"/>
                    <a:pt x="1425" y="628"/>
                  </a:cubicBezTo>
                  <a:close/>
                  <a:moveTo>
                    <a:pt x="1446" y="658"/>
                  </a:moveTo>
                  <a:cubicBezTo>
                    <a:pt x="1442" y="652"/>
                    <a:pt x="1439" y="645"/>
                    <a:pt x="1428" y="646"/>
                  </a:cubicBezTo>
                  <a:cubicBezTo>
                    <a:pt x="1427" y="657"/>
                    <a:pt x="1429" y="665"/>
                    <a:pt x="1434" y="670"/>
                  </a:cubicBezTo>
                  <a:cubicBezTo>
                    <a:pt x="1442" y="670"/>
                    <a:pt x="1446" y="666"/>
                    <a:pt x="1446" y="658"/>
                  </a:cubicBezTo>
                  <a:close/>
                  <a:moveTo>
                    <a:pt x="1614" y="634"/>
                  </a:moveTo>
                  <a:cubicBezTo>
                    <a:pt x="1614" y="646"/>
                    <a:pt x="1626" y="646"/>
                    <a:pt x="1638" y="646"/>
                  </a:cubicBezTo>
                  <a:cubicBezTo>
                    <a:pt x="1642" y="630"/>
                    <a:pt x="1626" y="634"/>
                    <a:pt x="1614" y="634"/>
                  </a:cubicBezTo>
                  <a:close/>
                  <a:moveTo>
                    <a:pt x="1227" y="643"/>
                  </a:moveTo>
                  <a:cubicBezTo>
                    <a:pt x="1230" y="649"/>
                    <a:pt x="1252" y="648"/>
                    <a:pt x="1248" y="637"/>
                  </a:cubicBezTo>
                  <a:cubicBezTo>
                    <a:pt x="1243" y="632"/>
                    <a:pt x="1226" y="633"/>
                    <a:pt x="1227" y="643"/>
                  </a:cubicBezTo>
                  <a:close/>
                  <a:moveTo>
                    <a:pt x="1146" y="640"/>
                  </a:moveTo>
                  <a:cubicBezTo>
                    <a:pt x="1146" y="647"/>
                    <a:pt x="1146" y="654"/>
                    <a:pt x="1149" y="658"/>
                  </a:cubicBezTo>
                  <a:cubicBezTo>
                    <a:pt x="1143" y="663"/>
                    <a:pt x="1127" y="658"/>
                    <a:pt x="1131" y="673"/>
                  </a:cubicBezTo>
                  <a:cubicBezTo>
                    <a:pt x="1146" y="675"/>
                    <a:pt x="1156" y="672"/>
                    <a:pt x="1161" y="664"/>
                  </a:cubicBezTo>
                  <a:cubicBezTo>
                    <a:pt x="1157" y="659"/>
                    <a:pt x="1165" y="637"/>
                    <a:pt x="1146" y="640"/>
                  </a:cubicBezTo>
                  <a:close/>
                  <a:moveTo>
                    <a:pt x="1674" y="643"/>
                  </a:moveTo>
                  <a:cubicBezTo>
                    <a:pt x="1678" y="648"/>
                    <a:pt x="1690" y="646"/>
                    <a:pt x="1689" y="637"/>
                  </a:cubicBezTo>
                  <a:cubicBezTo>
                    <a:pt x="1682" y="637"/>
                    <a:pt x="1674" y="636"/>
                    <a:pt x="1674" y="643"/>
                  </a:cubicBezTo>
                  <a:close/>
                  <a:moveTo>
                    <a:pt x="387" y="640"/>
                  </a:moveTo>
                  <a:cubicBezTo>
                    <a:pt x="386" y="650"/>
                    <a:pt x="373" y="666"/>
                    <a:pt x="393" y="664"/>
                  </a:cubicBezTo>
                  <a:cubicBezTo>
                    <a:pt x="393" y="654"/>
                    <a:pt x="394" y="643"/>
                    <a:pt x="387" y="640"/>
                  </a:cubicBezTo>
                  <a:close/>
                  <a:moveTo>
                    <a:pt x="534" y="670"/>
                  </a:moveTo>
                  <a:cubicBezTo>
                    <a:pt x="534" y="666"/>
                    <a:pt x="538" y="666"/>
                    <a:pt x="537" y="661"/>
                  </a:cubicBezTo>
                  <a:cubicBezTo>
                    <a:pt x="533" y="652"/>
                    <a:pt x="530" y="642"/>
                    <a:pt x="519" y="640"/>
                  </a:cubicBezTo>
                  <a:cubicBezTo>
                    <a:pt x="517" y="657"/>
                    <a:pt x="525" y="664"/>
                    <a:pt x="534" y="670"/>
                  </a:cubicBezTo>
                  <a:close/>
                  <a:moveTo>
                    <a:pt x="1719" y="646"/>
                  </a:moveTo>
                  <a:cubicBezTo>
                    <a:pt x="1729" y="647"/>
                    <a:pt x="1733" y="654"/>
                    <a:pt x="1746" y="652"/>
                  </a:cubicBezTo>
                  <a:cubicBezTo>
                    <a:pt x="1749" y="639"/>
                    <a:pt x="1722" y="635"/>
                    <a:pt x="1719" y="646"/>
                  </a:cubicBezTo>
                  <a:close/>
                  <a:moveTo>
                    <a:pt x="420" y="649"/>
                  </a:moveTo>
                  <a:cubicBezTo>
                    <a:pt x="418" y="666"/>
                    <a:pt x="427" y="672"/>
                    <a:pt x="438" y="676"/>
                  </a:cubicBezTo>
                  <a:cubicBezTo>
                    <a:pt x="433" y="666"/>
                    <a:pt x="432" y="652"/>
                    <a:pt x="420" y="649"/>
                  </a:cubicBezTo>
                  <a:close/>
                  <a:moveTo>
                    <a:pt x="1770" y="646"/>
                  </a:moveTo>
                  <a:cubicBezTo>
                    <a:pt x="1772" y="657"/>
                    <a:pt x="1783" y="659"/>
                    <a:pt x="1794" y="661"/>
                  </a:cubicBezTo>
                  <a:cubicBezTo>
                    <a:pt x="1794" y="648"/>
                    <a:pt x="1782" y="647"/>
                    <a:pt x="1770" y="646"/>
                  </a:cubicBezTo>
                  <a:close/>
                  <a:moveTo>
                    <a:pt x="1314" y="670"/>
                  </a:moveTo>
                  <a:cubicBezTo>
                    <a:pt x="1314" y="655"/>
                    <a:pt x="1304" y="650"/>
                    <a:pt x="1287" y="652"/>
                  </a:cubicBezTo>
                  <a:cubicBezTo>
                    <a:pt x="1289" y="667"/>
                    <a:pt x="1301" y="682"/>
                    <a:pt x="1314" y="670"/>
                  </a:cubicBezTo>
                  <a:close/>
                  <a:moveTo>
                    <a:pt x="1023" y="655"/>
                  </a:moveTo>
                  <a:cubicBezTo>
                    <a:pt x="1023" y="661"/>
                    <a:pt x="1023" y="667"/>
                    <a:pt x="1023" y="673"/>
                  </a:cubicBezTo>
                  <a:cubicBezTo>
                    <a:pt x="1036" y="676"/>
                    <a:pt x="1036" y="652"/>
                    <a:pt x="1023" y="655"/>
                  </a:cubicBezTo>
                  <a:close/>
                  <a:moveTo>
                    <a:pt x="1050" y="685"/>
                  </a:moveTo>
                  <a:cubicBezTo>
                    <a:pt x="1053" y="676"/>
                    <a:pt x="1051" y="677"/>
                    <a:pt x="1047" y="670"/>
                  </a:cubicBezTo>
                  <a:cubicBezTo>
                    <a:pt x="1041" y="669"/>
                    <a:pt x="1040" y="673"/>
                    <a:pt x="1035" y="673"/>
                  </a:cubicBezTo>
                  <a:cubicBezTo>
                    <a:pt x="1033" y="684"/>
                    <a:pt x="1040" y="686"/>
                    <a:pt x="1050" y="685"/>
                  </a:cubicBezTo>
                  <a:close/>
                  <a:moveTo>
                    <a:pt x="1275" y="670"/>
                  </a:moveTo>
                  <a:cubicBezTo>
                    <a:pt x="1275" y="666"/>
                    <a:pt x="1275" y="662"/>
                    <a:pt x="1275" y="658"/>
                  </a:cubicBezTo>
                  <a:cubicBezTo>
                    <a:pt x="1268" y="659"/>
                    <a:pt x="1262" y="661"/>
                    <a:pt x="1260" y="667"/>
                  </a:cubicBezTo>
                  <a:cubicBezTo>
                    <a:pt x="1268" y="665"/>
                    <a:pt x="1268" y="671"/>
                    <a:pt x="1275" y="670"/>
                  </a:cubicBezTo>
                  <a:close/>
                  <a:moveTo>
                    <a:pt x="1173" y="661"/>
                  </a:moveTo>
                  <a:cubicBezTo>
                    <a:pt x="1177" y="670"/>
                    <a:pt x="1180" y="680"/>
                    <a:pt x="1191" y="682"/>
                  </a:cubicBezTo>
                  <a:cubicBezTo>
                    <a:pt x="1200" y="670"/>
                    <a:pt x="1185" y="661"/>
                    <a:pt x="1173" y="661"/>
                  </a:cubicBezTo>
                  <a:close/>
                  <a:moveTo>
                    <a:pt x="1083" y="685"/>
                  </a:moveTo>
                  <a:cubicBezTo>
                    <a:pt x="1096" y="686"/>
                    <a:pt x="1102" y="680"/>
                    <a:pt x="1104" y="670"/>
                  </a:cubicBezTo>
                  <a:cubicBezTo>
                    <a:pt x="1091" y="669"/>
                    <a:pt x="1085" y="675"/>
                    <a:pt x="1083" y="685"/>
                  </a:cubicBezTo>
                  <a:close/>
                  <a:moveTo>
                    <a:pt x="1239" y="670"/>
                  </a:moveTo>
                  <a:cubicBezTo>
                    <a:pt x="1233" y="670"/>
                    <a:pt x="1227" y="670"/>
                    <a:pt x="1221" y="670"/>
                  </a:cubicBezTo>
                  <a:cubicBezTo>
                    <a:pt x="1218" y="683"/>
                    <a:pt x="1240" y="681"/>
                    <a:pt x="1239" y="670"/>
                  </a:cubicBezTo>
                  <a:close/>
                  <a:moveTo>
                    <a:pt x="1215" y="688"/>
                  </a:moveTo>
                  <a:cubicBezTo>
                    <a:pt x="1219" y="690"/>
                    <a:pt x="1222" y="693"/>
                    <a:pt x="1224" y="697"/>
                  </a:cubicBezTo>
                  <a:cubicBezTo>
                    <a:pt x="1220" y="697"/>
                    <a:pt x="1216" y="697"/>
                    <a:pt x="1212" y="697"/>
                  </a:cubicBezTo>
                  <a:cubicBezTo>
                    <a:pt x="1212" y="703"/>
                    <a:pt x="1212" y="709"/>
                    <a:pt x="1212" y="715"/>
                  </a:cubicBezTo>
                  <a:cubicBezTo>
                    <a:pt x="1228" y="715"/>
                    <a:pt x="1219" y="698"/>
                    <a:pt x="1236" y="706"/>
                  </a:cubicBezTo>
                  <a:cubicBezTo>
                    <a:pt x="1237" y="696"/>
                    <a:pt x="1244" y="683"/>
                    <a:pt x="1230" y="682"/>
                  </a:cubicBezTo>
                  <a:cubicBezTo>
                    <a:pt x="1228" y="687"/>
                    <a:pt x="1216" y="682"/>
                    <a:pt x="1215" y="688"/>
                  </a:cubicBezTo>
                  <a:close/>
                  <a:moveTo>
                    <a:pt x="1851" y="673"/>
                  </a:moveTo>
                  <a:cubicBezTo>
                    <a:pt x="1851" y="676"/>
                    <a:pt x="1851" y="679"/>
                    <a:pt x="1851" y="682"/>
                  </a:cubicBezTo>
                  <a:cubicBezTo>
                    <a:pt x="1854" y="685"/>
                    <a:pt x="1859" y="686"/>
                    <a:pt x="1866" y="685"/>
                  </a:cubicBezTo>
                  <a:cubicBezTo>
                    <a:pt x="1868" y="674"/>
                    <a:pt x="1861" y="672"/>
                    <a:pt x="1851" y="673"/>
                  </a:cubicBezTo>
                  <a:close/>
                  <a:moveTo>
                    <a:pt x="1914" y="691"/>
                  </a:moveTo>
                  <a:cubicBezTo>
                    <a:pt x="1910" y="684"/>
                    <a:pt x="1906" y="677"/>
                    <a:pt x="1893" y="679"/>
                  </a:cubicBezTo>
                  <a:cubicBezTo>
                    <a:pt x="1889" y="694"/>
                    <a:pt x="1905" y="701"/>
                    <a:pt x="1914" y="694"/>
                  </a:cubicBezTo>
                  <a:cubicBezTo>
                    <a:pt x="1917" y="694"/>
                    <a:pt x="1918" y="696"/>
                    <a:pt x="1920" y="697"/>
                  </a:cubicBezTo>
                  <a:cubicBezTo>
                    <a:pt x="1929" y="697"/>
                    <a:pt x="1930" y="705"/>
                    <a:pt x="1938" y="706"/>
                  </a:cubicBezTo>
                  <a:cubicBezTo>
                    <a:pt x="1947" y="703"/>
                    <a:pt x="1934" y="698"/>
                    <a:pt x="1938" y="691"/>
                  </a:cubicBezTo>
                  <a:cubicBezTo>
                    <a:pt x="1930" y="691"/>
                    <a:pt x="1922" y="691"/>
                    <a:pt x="1914" y="691"/>
                  </a:cubicBezTo>
                  <a:close/>
                  <a:moveTo>
                    <a:pt x="399" y="703"/>
                  </a:moveTo>
                  <a:cubicBezTo>
                    <a:pt x="399" y="692"/>
                    <a:pt x="401" y="679"/>
                    <a:pt x="387" y="682"/>
                  </a:cubicBezTo>
                  <a:cubicBezTo>
                    <a:pt x="389" y="691"/>
                    <a:pt x="392" y="699"/>
                    <a:pt x="399" y="703"/>
                  </a:cubicBezTo>
                  <a:close/>
                  <a:moveTo>
                    <a:pt x="1074" y="685"/>
                  </a:moveTo>
                  <a:cubicBezTo>
                    <a:pt x="1067" y="684"/>
                    <a:pt x="1058" y="678"/>
                    <a:pt x="1056" y="688"/>
                  </a:cubicBezTo>
                  <a:cubicBezTo>
                    <a:pt x="1060" y="692"/>
                    <a:pt x="1074" y="693"/>
                    <a:pt x="1074" y="685"/>
                  </a:cubicBezTo>
                  <a:close/>
                  <a:moveTo>
                    <a:pt x="1302" y="682"/>
                  </a:moveTo>
                  <a:cubicBezTo>
                    <a:pt x="1305" y="703"/>
                    <a:pt x="1315" y="695"/>
                    <a:pt x="1326" y="697"/>
                  </a:cubicBezTo>
                  <a:cubicBezTo>
                    <a:pt x="1327" y="682"/>
                    <a:pt x="1311" y="679"/>
                    <a:pt x="1302" y="682"/>
                  </a:cubicBezTo>
                  <a:close/>
                  <a:moveTo>
                    <a:pt x="1446" y="682"/>
                  </a:moveTo>
                  <a:cubicBezTo>
                    <a:pt x="1435" y="680"/>
                    <a:pt x="1433" y="687"/>
                    <a:pt x="1434" y="697"/>
                  </a:cubicBezTo>
                  <a:cubicBezTo>
                    <a:pt x="1445" y="699"/>
                    <a:pt x="1447" y="692"/>
                    <a:pt x="1446" y="682"/>
                  </a:cubicBezTo>
                  <a:close/>
                  <a:moveTo>
                    <a:pt x="447" y="685"/>
                  </a:moveTo>
                  <a:cubicBezTo>
                    <a:pt x="444" y="688"/>
                    <a:pt x="443" y="693"/>
                    <a:pt x="444" y="700"/>
                  </a:cubicBezTo>
                  <a:cubicBezTo>
                    <a:pt x="455" y="701"/>
                    <a:pt x="458" y="694"/>
                    <a:pt x="462" y="688"/>
                  </a:cubicBezTo>
                  <a:cubicBezTo>
                    <a:pt x="455" y="689"/>
                    <a:pt x="455" y="683"/>
                    <a:pt x="447" y="685"/>
                  </a:cubicBezTo>
                  <a:close/>
                  <a:moveTo>
                    <a:pt x="1134" y="691"/>
                  </a:moveTo>
                  <a:cubicBezTo>
                    <a:pt x="1134" y="696"/>
                    <a:pt x="1134" y="701"/>
                    <a:pt x="1134" y="706"/>
                  </a:cubicBezTo>
                  <a:cubicBezTo>
                    <a:pt x="1141" y="706"/>
                    <a:pt x="1148" y="706"/>
                    <a:pt x="1152" y="703"/>
                  </a:cubicBezTo>
                  <a:cubicBezTo>
                    <a:pt x="1152" y="693"/>
                    <a:pt x="1145" y="690"/>
                    <a:pt x="1134" y="691"/>
                  </a:cubicBezTo>
                  <a:close/>
                  <a:moveTo>
                    <a:pt x="537" y="712"/>
                  </a:moveTo>
                  <a:cubicBezTo>
                    <a:pt x="536" y="704"/>
                    <a:pt x="540" y="691"/>
                    <a:pt x="531" y="691"/>
                  </a:cubicBezTo>
                  <a:cubicBezTo>
                    <a:pt x="527" y="696"/>
                    <a:pt x="525" y="715"/>
                    <a:pt x="537" y="712"/>
                  </a:cubicBezTo>
                  <a:close/>
                  <a:moveTo>
                    <a:pt x="1125" y="700"/>
                  </a:moveTo>
                  <a:cubicBezTo>
                    <a:pt x="1116" y="699"/>
                    <a:pt x="1109" y="700"/>
                    <a:pt x="1110" y="709"/>
                  </a:cubicBezTo>
                  <a:cubicBezTo>
                    <a:pt x="1119" y="710"/>
                    <a:pt x="1122" y="705"/>
                    <a:pt x="1125" y="700"/>
                  </a:cubicBezTo>
                  <a:close/>
                  <a:moveTo>
                    <a:pt x="411" y="709"/>
                  </a:moveTo>
                  <a:cubicBezTo>
                    <a:pt x="414" y="714"/>
                    <a:pt x="420" y="716"/>
                    <a:pt x="429" y="715"/>
                  </a:cubicBezTo>
                  <a:cubicBezTo>
                    <a:pt x="436" y="702"/>
                    <a:pt x="410" y="697"/>
                    <a:pt x="411" y="709"/>
                  </a:cubicBezTo>
                  <a:close/>
                  <a:moveTo>
                    <a:pt x="1392" y="730"/>
                  </a:moveTo>
                  <a:cubicBezTo>
                    <a:pt x="1411" y="736"/>
                    <a:pt x="1441" y="723"/>
                    <a:pt x="1434" y="703"/>
                  </a:cubicBezTo>
                  <a:cubicBezTo>
                    <a:pt x="1415" y="707"/>
                    <a:pt x="1402" y="717"/>
                    <a:pt x="1392" y="730"/>
                  </a:cubicBezTo>
                  <a:close/>
                  <a:moveTo>
                    <a:pt x="1365" y="727"/>
                  </a:moveTo>
                  <a:cubicBezTo>
                    <a:pt x="1372" y="732"/>
                    <a:pt x="1378" y="738"/>
                    <a:pt x="1392" y="736"/>
                  </a:cubicBezTo>
                  <a:cubicBezTo>
                    <a:pt x="1391" y="724"/>
                    <a:pt x="1373" y="714"/>
                    <a:pt x="1365" y="727"/>
                  </a:cubicBezTo>
                  <a:close/>
                  <a:moveTo>
                    <a:pt x="1362" y="727"/>
                  </a:moveTo>
                  <a:cubicBezTo>
                    <a:pt x="1362" y="724"/>
                    <a:pt x="1362" y="721"/>
                    <a:pt x="1362" y="718"/>
                  </a:cubicBezTo>
                  <a:cubicBezTo>
                    <a:pt x="1355" y="719"/>
                    <a:pt x="1350" y="718"/>
                    <a:pt x="1347" y="715"/>
                  </a:cubicBezTo>
                  <a:cubicBezTo>
                    <a:pt x="1348" y="723"/>
                    <a:pt x="1352" y="728"/>
                    <a:pt x="1362" y="727"/>
                  </a:cubicBezTo>
                  <a:close/>
                  <a:moveTo>
                    <a:pt x="1329" y="706"/>
                  </a:moveTo>
                  <a:cubicBezTo>
                    <a:pt x="1315" y="705"/>
                    <a:pt x="1316" y="719"/>
                    <a:pt x="1314" y="730"/>
                  </a:cubicBezTo>
                  <a:cubicBezTo>
                    <a:pt x="1327" y="727"/>
                    <a:pt x="1327" y="737"/>
                    <a:pt x="1326" y="748"/>
                  </a:cubicBezTo>
                  <a:cubicBezTo>
                    <a:pt x="1347" y="741"/>
                    <a:pt x="1339" y="718"/>
                    <a:pt x="1329" y="706"/>
                  </a:cubicBezTo>
                  <a:close/>
                  <a:moveTo>
                    <a:pt x="2007" y="715"/>
                  </a:moveTo>
                  <a:cubicBezTo>
                    <a:pt x="1993" y="711"/>
                    <a:pt x="1973" y="713"/>
                    <a:pt x="1962" y="706"/>
                  </a:cubicBezTo>
                  <a:cubicBezTo>
                    <a:pt x="1962" y="710"/>
                    <a:pt x="1962" y="714"/>
                    <a:pt x="1962" y="718"/>
                  </a:cubicBezTo>
                  <a:cubicBezTo>
                    <a:pt x="1982" y="713"/>
                    <a:pt x="1998" y="735"/>
                    <a:pt x="2007" y="715"/>
                  </a:cubicBezTo>
                  <a:close/>
                  <a:moveTo>
                    <a:pt x="1131" y="739"/>
                  </a:moveTo>
                  <a:cubicBezTo>
                    <a:pt x="1149" y="739"/>
                    <a:pt x="1142" y="715"/>
                    <a:pt x="1131" y="712"/>
                  </a:cubicBezTo>
                  <a:cubicBezTo>
                    <a:pt x="1126" y="717"/>
                    <a:pt x="1126" y="734"/>
                    <a:pt x="1131" y="739"/>
                  </a:cubicBezTo>
                  <a:close/>
                  <a:moveTo>
                    <a:pt x="2028" y="727"/>
                  </a:moveTo>
                  <a:cubicBezTo>
                    <a:pt x="2037" y="731"/>
                    <a:pt x="2045" y="729"/>
                    <a:pt x="2049" y="721"/>
                  </a:cubicBezTo>
                  <a:cubicBezTo>
                    <a:pt x="2043" y="716"/>
                    <a:pt x="2025" y="709"/>
                    <a:pt x="2028" y="727"/>
                  </a:cubicBezTo>
                  <a:close/>
                  <a:moveTo>
                    <a:pt x="1206" y="733"/>
                  </a:moveTo>
                  <a:cubicBezTo>
                    <a:pt x="1208" y="738"/>
                    <a:pt x="1202" y="751"/>
                    <a:pt x="1209" y="751"/>
                  </a:cubicBezTo>
                  <a:cubicBezTo>
                    <a:pt x="1210" y="744"/>
                    <a:pt x="1225" y="751"/>
                    <a:pt x="1227" y="745"/>
                  </a:cubicBezTo>
                  <a:cubicBezTo>
                    <a:pt x="1227" y="739"/>
                    <a:pt x="1227" y="733"/>
                    <a:pt x="1227" y="727"/>
                  </a:cubicBezTo>
                  <a:cubicBezTo>
                    <a:pt x="1218" y="727"/>
                    <a:pt x="1213" y="731"/>
                    <a:pt x="1206" y="733"/>
                  </a:cubicBezTo>
                  <a:close/>
                  <a:moveTo>
                    <a:pt x="1233" y="727"/>
                  </a:moveTo>
                  <a:cubicBezTo>
                    <a:pt x="1232" y="740"/>
                    <a:pt x="1233" y="751"/>
                    <a:pt x="1242" y="754"/>
                  </a:cubicBezTo>
                  <a:cubicBezTo>
                    <a:pt x="1245" y="745"/>
                    <a:pt x="1249" y="724"/>
                    <a:pt x="1233" y="727"/>
                  </a:cubicBezTo>
                  <a:close/>
                  <a:moveTo>
                    <a:pt x="2067" y="730"/>
                  </a:moveTo>
                  <a:cubicBezTo>
                    <a:pt x="2069" y="741"/>
                    <a:pt x="2080" y="743"/>
                    <a:pt x="2091" y="745"/>
                  </a:cubicBezTo>
                  <a:cubicBezTo>
                    <a:pt x="2091" y="732"/>
                    <a:pt x="2079" y="731"/>
                    <a:pt x="2067" y="730"/>
                  </a:cubicBezTo>
                  <a:close/>
                  <a:moveTo>
                    <a:pt x="2124" y="736"/>
                  </a:moveTo>
                  <a:cubicBezTo>
                    <a:pt x="2132" y="745"/>
                    <a:pt x="2153" y="756"/>
                    <a:pt x="2166" y="751"/>
                  </a:cubicBezTo>
                  <a:cubicBezTo>
                    <a:pt x="2162" y="736"/>
                    <a:pt x="2143" y="736"/>
                    <a:pt x="2124" y="736"/>
                  </a:cubicBezTo>
                  <a:close/>
                  <a:moveTo>
                    <a:pt x="528" y="763"/>
                  </a:moveTo>
                  <a:cubicBezTo>
                    <a:pt x="530" y="756"/>
                    <a:pt x="536" y="741"/>
                    <a:pt x="522" y="742"/>
                  </a:cubicBezTo>
                  <a:cubicBezTo>
                    <a:pt x="518" y="747"/>
                    <a:pt x="516" y="766"/>
                    <a:pt x="528" y="763"/>
                  </a:cubicBezTo>
                  <a:close/>
                  <a:moveTo>
                    <a:pt x="1128" y="751"/>
                  </a:moveTo>
                  <a:cubicBezTo>
                    <a:pt x="1134" y="752"/>
                    <a:pt x="1129" y="764"/>
                    <a:pt x="1137" y="763"/>
                  </a:cubicBezTo>
                  <a:cubicBezTo>
                    <a:pt x="1136" y="756"/>
                    <a:pt x="1142" y="756"/>
                    <a:pt x="1140" y="748"/>
                  </a:cubicBezTo>
                  <a:cubicBezTo>
                    <a:pt x="1136" y="749"/>
                    <a:pt x="1129" y="747"/>
                    <a:pt x="1128" y="751"/>
                  </a:cubicBezTo>
                  <a:close/>
                  <a:moveTo>
                    <a:pt x="1161" y="778"/>
                  </a:moveTo>
                  <a:cubicBezTo>
                    <a:pt x="1157" y="770"/>
                    <a:pt x="1156" y="759"/>
                    <a:pt x="1146" y="757"/>
                  </a:cubicBezTo>
                  <a:cubicBezTo>
                    <a:pt x="1138" y="768"/>
                    <a:pt x="1150" y="777"/>
                    <a:pt x="1161" y="778"/>
                  </a:cubicBezTo>
                  <a:close/>
                  <a:moveTo>
                    <a:pt x="2337" y="751"/>
                  </a:moveTo>
                  <a:cubicBezTo>
                    <a:pt x="2337" y="757"/>
                    <a:pt x="2337" y="763"/>
                    <a:pt x="2337" y="769"/>
                  </a:cubicBezTo>
                  <a:cubicBezTo>
                    <a:pt x="2345" y="768"/>
                    <a:pt x="2358" y="772"/>
                    <a:pt x="2358" y="763"/>
                  </a:cubicBezTo>
                  <a:cubicBezTo>
                    <a:pt x="2349" y="761"/>
                    <a:pt x="2350" y="749"/>
                    <a:pt x="2337" y="751"/>
                  </a:cubicBezTo>
                  <a:close/>
                  <a:moveTo>
                    <a:pt x="2355" y="772"/>
                  </a:moveTo>
                  <a:cubicBezTo>
                    <a:pt x="2355" y="778"/>
                    <a:pt x="2355" y="784"/>
                    <a:pt x="2355" y="790"/>
                  </a:cubicBezTo>
                  <a:cubicBezTo>
                    <a:pt x="2374" y="795"/>
                    <a:pt x="2374" y="767"/>
                    <a:pt x="2355" y="772"/>
                  </a:cubicBezTo>
                  <a:close/>
                  <a:moveTo>
                    <a:pt x="2319" y="775"/>
                  </a:moveTo>
                  <a:cubicBezTo>
                    <a:pt x="2322" y="771"/>
                    <a:pt x="2322" y="764"/>
                    <a:pt x="2322" y="757"/>
                  </a:cubicBezTo>
                  <a:cubicBezTo>
                    <a:pt x="2312" y="757"/>
                    <a:pt x="2299" y="754"/>
                    <a:pt x="2301" y="766"/>
                  </a:cubicBezTo>
                  <a:cubicBezTo>
                    <a:pt x="2303" y="773"/>
                    <a:pt x="2312" y="773"/>
                    <a:pt x="2319" y="775"/>
                  </a:cubicBezTo>
                  <a:close/>
                  <a:moveTo>
                    <a:pt x="1323" y="772"/>
                  </a:moveTo>
                  <a:cubicBezTo>
                    <a:pt x="1308" y="774"/>
                    <a:pt x="1298" y="781"/>
                    <a:pt x="1296" y="796"/>
                  </a:cubicBezTo>
                  <a:cubicBezTo>
                    <a:pt x="1311" y="795"/>
                    <a:pt x="1329" y="784"/>
                    <a:pt x="1323" y="772"/>
                  </a:cubicBezTo>
                  <a:close/>
                  <a:moveTo>
                    <a:pt x="1254" y="760"/>
                  </a:moveTo>
                  <a:cubicBezTo>
                    <a:pt x="1240" y="763"/>
                    <a:pt x="1251" y="787"/>
                    <a:pt x="1263" y="784"/>
                  </a:cubicBezTo>
                  <a:cubicBezTo>
                    <a:pt x="1271" y="775"/>
                    <a:pt x="1257" y="767"/>
                    <a:pt x="1254" y="760"/>
                  </a:cubicBezTo>
                  <a:close/>
                  <a:moveTo>
                    <a:pt x="1356" y="766"/>
                  </a:moveTo>
                  <a:cubicBezTo>
                    <a:pt x="1359" y="778"/>
                    <a:pt x="1362" y="790"/>
                    <a:pt x="1377" y="790"/>
                  </a:cubicBezTo>
                  <a:cubicBezTo>
                    <a:pt x="1382" y="780"/>
                    <a:pt x="1368" y="768"/>
                    <a:pt x="1356" y="766"/>
                  </a:cubicBezTo>
                  <a:close/>
                  <a:moveTo>
                    <a:pt x="1056" y="772"/>
                  </a:moveTo>
                  <a:cubicBezTo>
                    <a:pt x="1047" y="771"/>
                    <a:pt x="1044" y="776"/>
                    <a:pt x="1041" y="781"/>
                  </a:cubicBezTo>
                  <a:cubicBezTo>
                    <a:pt x="1047" y="787"/>
                    <a:pt x="1052" y="777"/>
                    <a:pt x="1056" y="772"/>
                  </a:cubicBezTo>
                  <a:close/>
                  <a:moveTo>
                    <a:pt x="1173" y="769"/>
                  </a:moveTo>
                  <a:cubicBezTo>
                    <a:pt x="1169" y="786"/>
                    <a:pt x="1190" y="782"/>
                    <a:pt x="1191" y="772"/>
                  </a:cubicBezTo>
                  <a:cubicBezTo>
                    <a:pt x="1187" y="769"/>
                    <a:pt x="1180" y="769"/>
                    <a:pt x="1173" y="769"/>
                  </a:cubicBezTo>
                  <a:close/>
                  <a:moveTo>
                    <a:pt x="1215" y="781"/>
                  </a:moveTo>
                  <a:cubicBezTo>
                    <a:pt x="1216" y="792"/>
                    <a:pt x="1210" y="810"/>
                    <a:pt x="1224" y="808"/>
                  </a:cubicBezTo>
                  <a:cubicBezTo>
                    <a:pt x="1230" y="800"/>
                    <a:pt x="1227" y="780"/>
                    <a:pt x="1215" y="781"/>
                  </a:cubicBezTo>
                  <a:close/>
                  <a:moveTo>
                    <a:pt x="2307" y="796"/>
                  </a:moveTo>
                  <a:cubicBezTo>
                    <a:pt x="2300" y="795"/>
                    <a:pt x="2295" y="796"/>
                    <a:pt x="2292" y="799"/>
                  </a:cubicBezTo>
                  <a:cubicBezTo>
                    <a:pt x="2292" y="806"/>
                    <a:pt x="2292" y="813"/>
                    <a:pt x="2295" y="817"/>
                  </a:cubicBezTo>
                  <a:cubicBezTo>
                    <a:pt x="2299" y="817"/>
                    <a:pt x="2303" y="817"/>
                    <a:pt x="2307" y="817"/>
                  </a:cubicBezTo>
                  <a:cubicBezTo>
                    <a:pt x="2311" y="813"/>
                    <a:pt x="2311" y="800"/>
                    <a:pt x="2307" y="796"/>
                  </a:cubicBezTo>
                  <a:close/>
                  <a:moveTo>
                    <a:pt x="2292" y="778"/>
                  </a:moveTo>
                  <a:cubicBezTo>
                    <a:pt x="2292" y="783"/>
                    <a:pt x="2292" y="788"/>
                    <a:pt x="2292" y="793"/>
                  </a:cubicBezTo>
                  <a:cubicBezTo>
                    <a:pt x="2301" y="794"/>
                    <a:pt x="2308" y="793"/>
                    <a:pt x="2307" y="784"/>
                  </a:cubicBezTo>
                  <a:cubicBezTo>
                    <a:pt x="2301" y="783"/>
                    <a:pt x="2302" y="775"/>
                    <a:pt x="2292" y="778"/>
                  </a:cubicBezTo>
                  <a:close/>
                  <a:moveTo>
                    <a:pt x="516" y="790"/>
                  </a:moveTo>
                  <a:cubicBezTo>
                    <a:pt x="502" y="793"/>
                    <a:pt x="498" y="806"/>
                    <a:pt x="498" y="823"/>
                  </a:cubicBezTo>
                  <a:cubicBezTo>
                    <a:pt x="513" y="821"/>
                    <a:pt x="517" y="808"/>
                    <a:pt x="516" y="790"/>
                  </a:cubicBezTo>
                  <a:close/>
                  <a:moveTo>
                    <a:pt x="1284" y="790"/>
                  </a:moveTo>
                  <a:cubicBezTo>
                    <a:pt x="1274" y="779"/>
                    <a:pt x="1253" y="793"/>
                    <a:pt x="1266" y="805"/>
                  </a:cubicBezTo>
                  <a:cubicBezTo>
                    <a:pt x="1270" y="805"/>
                    <a:pt x="1275" y="806"/>
                    <a:pt x="1275" y="802"/>
                  </a:cubicBezTo>
                  <a:cubicBezTo>
                    <a:pt x="1279" y="802"/>
                    <a:pt x="1283" y="802"/>
                    <a:pt x="1287" y="802"/>
                  </a:cubicBezTo>
                  <a:cubicBezTo>
                    <a:pt x="1286" y="798"/>
                    <a:pt x="1288" y="791"/>
                    <a:pt x="1284" y="790"/>
                  </a:cubicBezTo>
                  <a:close/>
                  <a:moveTo>
                    <a:pt x="1011" y="814"/>
                  </a:moveTo>
                  <a:cubicBezTo>
                    <a:pt x="1022" y="815"/>
                    <a:pt x="1025" y="808"/>
                    <a:pt x="1029" y="802"/>
                  </a:cubicBezTo>
                  <a:cubicBezTo>
                    <a:pt x="1020" y="803"/>
                    <a:pt x="1011" y="804"/>
                    <a:pt x="1011" y="814"/>
                  </a:cubicBezTo>
                  <a:close/>
                  <a:moveTo>
                    <a:pt x="2352" y="814"/>
                  </a:moveTo>
                  <a:cubicBezTo>
                    <a:pt x="2341" y="808"/>
                    <a:pt x="2329" y="814"/>
                    <a:pt x="2328" y="826"/>
                  </a:cubicBezTo>
                  <a:cubicBezTo>
                    <a:pt x="2339" y="832"/>
                    <a:pt x="2351" y="826"/>
                    <a:pt x="2352" y="814"/>
                  </a:cubicBezTo>
                  <a:close/>
                  <a:moveTo>
                    <a:pt x="2367" y="808"/>
                  </a:moveTo>
                  <a:cubicBezTo>
                    <a:pt x="2368" y="800"/>
                    <a:pt x="2361" y="800"/>
                    <a:pt x="2355" y="799"/>
                  </a:cubicBezTo>
                  <a:cubicBezTo>
                    <a:pt x="2356" y="805"/>
                    <a:pt x="2352" y="806"/>
                    <a:pt x="2352" y="811"/>
                  </a:cubicBezTo>
                  <a:cubicBezTo>
                    <a:pt x="2359" y="812"/>
                    <a:pt x="2364" y="811"/>
                    <a:pt x="2367" y="808"/>
                  </a:cubicBezTo>
                  <a:close/>
                  <a:moveTo>
                    <a:pt x="1404" y="829"/>
                  </a:moveTo>
                  <a:cubicBezTo>
                    <a:pt x="1408" y="825"/>
                    <a:pt x="1404" y="813"/>
                    <a:pt x="1395" y="814"/>
                  </a:cubicBezTo>
                  <a:cubicBezTo>
                    <a:pt x="1394" y="823"/>
                    <a:pt x="1395" y="830"/>
                    <a:pt x="1404" y="829"/>
                  </a:cubicBezTo>
                  <a:close/>
                  <a:moveTo>
                    <a:pt x="1218" y="829"/>
                  </a:moveTo>
                  <a:cubicBezTo>
                    <a:pt x="1218" y="836"/>
                    <a:pt x="1218" y="843"/>
                    <a:pt x="1218" y="850"/>
                  </a:cubicBezTo>
                  <a:cubicBezTo>
                    <a:pt x="1232" y="853"/>
                    <a:pt x="1229" y="827"/>
                    <a:pt x="1218" y="829"/>
                  </a:cubicBezTo>
                  <a:close/>
                  <a:moveTo>
                    <a:pt x="975" y="850"/>
                  </a:moveTo>
                  <a:cubicBezTo>
                    <a:pt x="985" y="849"/>
                    <a:pt x="988" y="841"/>
                    <a:pt x="993" y="835"/>
                  </a:cubicBezTo>
                  <a:cubicBezTo>
                    <a:pt x="987" y="835"/>
                    <a:pt x="981" y="835"/>
                    <a:pt x="975" y="835"/>
                  </a:cubicBezTo>
                  <a:cubicBezTo>
                    <a:pt x="975" y="840"/>
                    <a:pt x="975" y="845"/>
                    <a:pt x="975" y="850"/>
                  </a:cubicBezTo>
                  <a:close/>
                  <a:moveTo>
                    <a:pt x="471" y="868"/>
                  </a:moveTo>
                  <a:cubicBezTo>
                    <a:pt x="480" y="866"/>
                    <a:pt x="486" y="861"/>
                    <a:pt x="486" y="850"/>
                  </a:cubicBezTo>
                  <a:cubicBezTo>
                    <a:pt x="477" y="852"/>
                    <a:pt x="471" y="857"/>
                    <a:pt x="471" y="868"/>
                  </a:cubicBezTo>
                  <a:close/>
                  <a:moveTo>
                    <a:pt x="1425" y="856"/>
                  </a:moveTo>
                  <a:cubicBezTo>
                    <a:pt x="1425" y="860"/>
                    <a:pt x="1425" y="864"/>
                    <a:pt x="1425" y="868"/>
                  </a:cubicBezTo>
                  <a:cubicBezTo>
                    <a:pt x="1429" y="868"/>
                    <a:pt x="1433" y="868"/>
                    <a:pt x="1437" y="868"/>
                  </a:cubicBezTo>
                  <a:cubicBezTo>
                    <a:pt x="1438" y="859"/>
                    <a:pt x="1434" y="855"/>
                    <a:pt x="1425" y="856"/>
                  </a:cubicBezTo>
                  <a:close/>
                  <a:moveTo>
                    <a:pt x="933" y="880"/>
                  </a:moveTo>
                  <a:cubicBezTo>
                    <a:pt x="942" y="881"/>
                    <a:pt x="949" y="880"/>
                    <a:pt x="948" y="871"/>
                  </a:cubicBezTo>
                  <a:cubicBezTo>
                    <a:pt x="939" y="870"/>
                    <a:pt x="936" y="875"/>
                    <a:pt x="933" y="880"/>
                  </a:cubicBezTo>
                  <a:close/>
                  <a:moveTo>
                    <a:pt x="1215" y="883"/>
                  </a:moveTo>
                  <a:cubicBezTo>
                    <a:pt x="1222" y="884"/>
                    <a:pt x="1216" y="898"/>
                    <a:pt x="1218" y="904"/>
                  </a:cubicBezTo>
                  <a:cubicBezTo>
                    <a:pt x="1237" y="906"/>
                    <a:pt x="1222" y="873"/>
                    <a:pt x="1215" y="883"/>
                  </a:cubicBezTo>
                  <a:close/>
                  <a:moveTo>
                    <a:pt x="1461" y="907"/>
                  </a:moveTo>
                  <a:cubicBezTo>
                    <a:pt x="1462" y="896"/>
                    <a:pt x="1457" y="891"/>
                    <a:pt x="1446" y="892"/>
                  </a:cubicBezTo>
                  <a:cubicBezTo>
                    <a:pt x="1446" y="897"/>
                    <a:pt x="1446" y="902"/>
                    <a:pt x="1446" y="907"/>
                  </a:cubicBezTo>
                  <a:cubicBezTo>
                    <a:pt x="1451" y="907"/>
                    <a:pt x="1456" y="907"/>
                    <a:pt x="1461" y="907"/>
                  </a:cubicBezTo>
                  <a:close/>
                  <a:moveTo>
                    <a:pt x="906" y="901"/>
                  </a:moveTo>
                  <a:cubicBezTo>
                    <a:pt x="898" y="902"/>
                    <a:pt x="893" y="906"/>
                    <a:pt x="894" y="916"/>
                  </a:cubicBezTo>
                  <a:cubicBezTo>
                    <a:pt x="909" y="918"/>
                    <a:pt x="916" y="908"/>
                    <a:pt x="906" y="901"/>
                  </a:cubicBezTo>
                  <a:close/>
                  <a:moveTo>
                    <a:pt x="414" y="952"/>
                  </a:moveTo>
                  <a:cubicBezTo>
                    <a:pt x="423" y="952"/>
                    <a:pt x="434" y="954"/>
                    <a:pt x="438" y="949"/>
                  </a:cubicBezTo>
                  <a:cubicBezTo>
                    <a:pt x="444" y="942"/>
                    <a:pt x="442" y="923"/>
                    <a:pt x="435" y="919"/>
                  </a:cubicBezTo>
                  <a:cubicBezTo>
                    <a:pt x="409" y="913"/>
                    <a:pt x="402" y="938"/>
                    <a:pt x="414" y="952"/>
                  </a:cubicBezTo>
                  <a:close/>
                  <a:moveTo>
                    <a:pt x="1227" y="952"/>
                  </a:moveTo>
                  <a:cubicBezTo>
                    <a:pt x="1228" y="950"/>
                    <a:pt x="1230" y="949"/>
                    <a:pt x="1233" y="949"/>
                  </a:cubicBezTo>
                  <a:cubicBezTo>
                    <a:pt x="1233" y="944"/>
                    <a:pt x="1233" y="939"/>
                    <a:pt x="1233" y="934"/>
                  </a:cubicBezTo>
                  <a:cubicBezTo>
                    <a:pt x="1229" y="934"/>
                    <a:pt x="1225" y="934"/>
                    <a:pt x="1221" y="934"/>
                  </a:cubicBezTo>
                  <a:cubicBezTo>
                    <a:pt x="1221" y="942"/>
                    <a:pt x="1219" y="952"/>
                    <a:pt x="1227" y="952"/>
                  </a:cubicBezTo>
                  <a:close/>
                  <a:moveTo>
                    <a:pt x="861" y="946"/>
                  </a:moveTo>
                  <a:cubicBezTo>
                    <a:pt x="869" y="954"/>
                    <a:pt x="870" y="942"/>
                    <a:pt x="879" y="943"/>
                  </a:cubicBezTo>
                  <a:cubicBezTo>
                    <a:pt x="880" y="928"/>
                    <a:pt x="859" y="934"/>
                    <a:pt x="861" y="946"/>
                  </a:cubicBezTo>
                  <a:close/>
                  <a:moveTo>
                    <a:pt x="1473" y="934"/>
                  </a:moveTo>
                  <a:cubicBezTo>
                    <a:pt x="1474" y="955"/>
                    <a:pt x="1479" y="972"/>
                    <a:pt x="1503" y="970"/>
                  </a:cubicBezTo>
                  <a:cubicBezTo>
                    <a:pt x="1498" y="953"/>
                    <a:pt x="1485" y="944"/>
                    <a:pt x="1473" y="934"/>
                  </a:cubicBezTo>
                  <a:close/>
                  <a:moveTo>
                    <a:pt x="846" y="955"/>
                  </a:moveTo>
                  <a:cubicBezTo>
                    <a:pt x="840" y="949"/>
                    <a:pt x="838" y="955"/>
                    <a:pt x="831" y="955"/>
                  </a:cubicBezTo>
                  <a:cubicBezTo>
                    <a:pt x="835" y="970"/>
                    <a:pt x="826" y="972"/>
                    <a:pt x="816" y="973"/>
                  </a:cubicBezTo>
                  <a:cubicBezTo>
                    <a:pt x="816" y="982"/>
                    <a:pt x="824" y="983"/>
                    <a:pt x="831" y="985"/>
                  </a:cubicBezTo>
                  <a:cubicBezTo>
                    <a:pt x="825" y="964"/>
                    <a:pt x="846" y="970"/>
                    <a:pt x="846" y="955"/>
                  </a:cubicBezTo>
                  <a:close/>
                  <a:moveTo>
                    <a:pt x="1239" y="961"/>
                  </a:moveTo>
                  <a:cubicBezTo>
                    <a:pt x="1227" y="961"/>
                    <a:pt x="1214" y="960"/>
                    <a:pt x="1209" y="967"/>
                  </a:cubicBezTo>
                  <a:cubicBezTo>
                    <a:pt x="1209" y="973"/>
                    <a:pt x="1209" y="979"/>
                    <a:pt x="1209" y="985"/>
                  </a:cubicBezTo>
                  <a:cubicBezTo>
                    <a:pt x="1214" y="992"/>
                    <a:pt x="1227" y="991"/>
                    <a:pt x="1239" y="991"/>
                  </a:cubicBezTo>
                  <a:cubicBezTo>
                    <a:pt x="1243" y="982"/>
                    <a:pt x="1243" y="970"/>
                    <a:pt x="1239" y="961"/>
                  </a:cubicBezTo>
                  <a:close/>
                  <a:moveTo>
                    <a:pt x="384" y="967"/>
                  </a:moveTo>
                  <a:cubicBezTo>
                    <a:pt x="383" y="973"/>
                    <a:pt x="378" y="975"/>
                    <a:pt x="378" y="982"/>
                  </a:cubicBezTo>
                  <a:cubicBezTo>
                    <a:pt x="388" y="982"/>
                    <a:pt x="394" y="978"/>
                    <a:pt x="396" y="970"/>
                  </a:cubicBezTo>
                  <a:cubicBezTo>
                    <a:pt x="390" y="971"/>
                    <a:pt x="389" y="967"/>
                    <a:pt x="384" y="967"/>
                  </a:cubicBezTo>
                  <a:close/>
                </a:path>
              </a:pathLst>
            </a:custGeom>
            <a:solidFill>
              <a:srgbClr val="A5B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" name="Freeform 159"/>
            <p:cNvSpPr/>
            <p:nvPr/>
          </p:nvSpPr>
          <p:spPr bwMode="auto">
            <a:xfrm>
              <a:off x="13582650" y="2722563"/>
              <a:ext cx="44450" cy="63500"/>
            </a:xfrm>
            <a:custGeom>
              <a:avLst/>
              <a:gdLst>
                <a:gd name="T0" fmla="*/ 0 w 15"/>
                <a:gd name="T1" fmla="*/ 6 h 21"/>
                <a:gd name="T2" fmla="*/ 15 w 15"/>
                <a:gd name="T3" fmla="*/ 0 h 21"/>
                <a:gd name="T4" fmla="*/ 9 w 15"/>
                <a:gd name="T5" fmla="*/ 18 h 21"/>
                <a:gd name="T6" fmla="*/ 15 w 15"/>
                <a:gd name="T7" fmla="*/ 18 h 21"/>
                <a:gd name="T8" fmla="*/ 6 w 15"/>
                <a:gd name="T9" fmla="*/ 21 h 21"/>
                <a:gd name="T10" fmla="*/ 0 w 15"/>
                <a:gd name="T1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0" y="6"/>
                  </a:moveTo>
                  <a:cubicBezTo>
                    <a:pt x="3" y="2"/>
                    <a:pt x="10" y="2"/>
                    <a:pt x="15" y="0"/>
                  </a:cubicBezTo>
                  <a:cubicBezTo>
                    <a:pt x="12" y="5"/>
                    <a:pt x="7" y="8"/>
                    <a:pt x="9" y="18"/>
                  </a:cubicBezTo>
                  <a:cubicBezTo>
                    <a:pt x="11" y="18"/>
                    <a:pt x="13" y="18"/>
                    <a:pt x="15" y="18"/>
                  </a:cubicBezTo>
                  <a:cubicBezTo>
                    <a:pt x="14" y="21"/>
                    <a:pt x="10" y="21"/>
                    <a:pt x="6" y="21"/>
                  </a:cubicBezTo>
                  <a:cubicBezTo>
                    <a:pt x="5" y="15"/>
                    <a:pt x="10" y="3"/>
                    <a:pt x="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" name="Freeform 160"/>
            <p:cNvSpPr/>
            <p:nvPr/>
          </p:nvSpPr>
          <p:spPr bwMode="auto">
            <a:xfrm>
              <a:off x="17916525" y="2406650"/>
              <a:ext cx="63500" cy="50800"/>
            </a:xfrm>
            <a:custGeom>
              <a:avLst/>
              <a:gdLst>
                <a:gd name="T0" fmla="*/ 21 w 21"/>
                <a:gd name="T1" fmla="*/ 4 h 17"/>
                <a:gd name="T2" fmla="*/ 0 w 21"/>
                <a:gd name="T3" fmla="*/ 4 h 17"/>
                <a:gd name="T4" fmla="*/ 21 w 21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4"/>
                  </a:moveTo>
                  <a:cubicBezTo>
                    <a:pt x="20" y="14"/>
                    <a:pt x="0" y="17"/>
                    <a:pt x="0" y="4"/>
                  </a:cubicBezTo>
                  <a:cubicBezTo>
                    <a:pt x="4" y="0"/>
                    <a:pt x="17" y="0"/>
                    <a:pt x="21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" name="Freeform 161"/>
            <p:cNvSpPr/>
            <p:nvPr/>
          </p:nvSpPr>
          <p:spPr bwMode="auto">
            <a:xfrm>
              <a:off x="17137063" y="2447925"/>
              <a:ext cx="90488" cy="66675"/>
            </a:xfrm>
            <a:custGeom>
              <a:avLst/>
              <a:gdLst>
                <a:gd name="T0" fmla="*/ 27 w 30"/>
                <a:gd name="T1" fmla="*/ 8 h 22"/>
                <a:gd name="T2" fmla="*/ 0 w 30"/>
                <a:gd name="T3" fmla="*/ 14 h 22"/>
                <a:gd name="T4" fmla="*/ 0 w 30"/>
                <a:gd name="T5" fmla="*/ 2 h 22"/>
                <a:gd name="T6" fmla="*/ 27 w 30"/>
                <a:gd name="T7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2">
                  <a:moveTo>
                    <a:pt x="27" y="8"/>
                  </a:moveTo>
                  <a:cubicBezTo>
                    <a:pt x="30" y="22"/>
                    <a:pt x="5" y="18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ubicBezTo>
                    <a:pt x="11" y="2"/>
                    <a:pt x="24" y="0"/>
                    <a:pt x="27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" name="Freeform 162"/>
            <p:cNvSpPr/>
            <p:nvPr/>
          </p:nvSpPr>
          <p:spPr bwMode="auto">
            <a:xfrm>
              <a:off x="17387888" y="2641600"/>
              <a:ext cx="50800" cy="36513"/>
            </a:xfrm>
            <a:custGeom>
              <a:avLst/>
              <a:gdLst>
                <a:gd name="T0" fmla="*/ 0 w 17"/>
                <a:gd name="T1" fmla="*/ 0 h 12"/>
                <a:gd name="T2" fmla="*/ 15 w 17"/>
                <a:gd name="T3" fmla="*/ 0 h 12"/>
                <a:gd name="T4" fmla="*/ 0 w 17"/>
                <a:gd name="T5" fmla="*/ 12 h 12"/>
                <a:gd name="T6" fmla="*/ 0 w 1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7" y="11"/>
                    <a:pt x="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" name="Freeform 163"/>
            <p:cNvSpPr/>
            <p:nvPr/>
          </p:nvSpPr>
          <p:spPr bwMode="auto">
            <a:xfrm>
              <a:off x="17179925" y="2678113"/>
              <a:ext cx="106363" cy="36513"/>
            </a:xfrm>
            <a:custGeom>
              <a:avLst/>
              <a:gdLst>
                <a:gd name="T0" fmla="*/ 4 w 36"/>
                <a:gd name="T1" fmla="*/ 12 h 12"/>
                <a:gd name="T2" fmla="*/ 1 w 36"/>
                <a:gd name="T3" fmla="*/ 3 h 12"/>
                <a:gd name="T4" fmla="*/ 25 w 36"/>
                <a:gd name="T5" fmla="*/ 9 h 12"/>
                <a:gd name="T6" fmla="*/ 4 w 36"/>
                <a:gd name="T7" fmla="*/ 6 h 12"/>
                <a:gd name="T8" fmla="*/ 4 w 3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2">
                  <a:moveTo>
                    <a:pt x="4" y="12"/>
                  </a:moveTo>
                  <a:cubicBezTo>
                    <a:pt x="0" y="12"/>
                    <a:pt x="1" y="7"/>
                    <a:pt x="1" y="3"/>
                  </a:cubicBezTo>
                  <a:cubicBezTo>
                    <a:pt x="9" y="4"/>
                    <a:pt x="36" y="0"/>
                    <a:pt x="25" y="9"/>
                  </a:cubicBezTo>
                  <a:cubicBezTo>
                    <a:pt x="24" y="2"/>
                    <a:pt x="10" y="8"/>
                    <a:pt x="4" y="6"/>
                  </a:cubicBezTo>
                  <a:cubicBezTo>
                    <a:pt x="4" y="8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92A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" name="Freeform 164"/>
            <p:cNvSpPr/>
            <p:nvPr/>
          </p:nvSpPr>
          <p:spPr bwMode="auto">
            <a:xfrm>
              <a:off x="14871700" y="2687638"/>
              <a:ext cx="61913" cy="34925"/>
            </a:xfrm>
            <a:custGeom>
              <a:avLst/>
              <a:gdLst>
                <a:gd name="T0" fmla="*/ 18 w 21"/>
                <a:gd name="T1" fmla="*/ 12 h 12"/>
                <a:gd name="T2" fmla="*/ 0 w 21"/>
                <a:gd name="T3" fmla="*/ 9 h 12"/>
                <a:gd name="T4" fmla="*/ 18 w 2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18" y="12"/>
                  </a:moveTo>
                  <a:cubicBezTo>
                    <a:pt x="11" y="12"/>
                    <a:pt x="4" y="12"/>
                    <a:pt x="0" y="9"/>
                  </a:cubicBezTo>
                  <a:cubicBezTo>
                    <a:pt x="0" y="0"/>
                    <a:pt x="21" y="0"/>
                    <a:pt x="1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" name="Freeform 165"/>
            <p:cNvSpPr/>
            <p:nvPr/>
          </p:nvSpPr>
          <p:spPr bwMode="auto">
            <a:xfrm>
              <a:off x="16581438" y="2894013"/>
              <a:ext cx="107950" cy="79375"/>
            </a:xfrm>
            <a:custGeom>
              <a:avLst/>
              <a:gdLst>
                <a:gd name="T0" fmla="*/ 36 w 36"/>
                <a:gd name="T1" fmla="*/ 0 h 27"/>
                <a:gd name="T2" fmla="*/ 0 w 36"/>
                <a:gd name="T3" fmla="*/ 27 h 27"/>
                <a:gd name="T4" fmla="*/ 36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36" y="0"/>
                  </a:moveTo>
                  <a:cubicBezTo>
                    <a:pt x="27" y="12"/>
                    <a:pt x="16" y="22"/>
                    <a:pt x="0" y="27"/>
                  </a:cubicBezTo>
                  <a:cubicBezTo>
                    <a:pt x="2" y="8"/>
                    <a:pt x="22" y="7"/>
                    <a:pt x="36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" name="Freeform 166"/>
            <p:cNvSpPr/>
            <p:nvPr/>
          </p:nvSpPr>
          <p:spPr bwMode="auto">
            <a:xfrm>
              <a:off x="16394113" y="3019425"/>
              <a:ext cx="80963" cy="61913"/>
            </a:xfrm>
            <a:custGeom>
              <a:avLst/>
              <a:gdLst>
                <a:gd name="T0" fmla="*/ 27 w 27"/>
                <a:gd name="T1" fmla="*/ 0 h 21"/>
                <a:gd name="T2" fmla="*/ 3 w 27"/>
                <a:gd name="T3" fmla="*/ 21 h 21"/>
                <a:gd name="T4" fmla="*/ 27 w 2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7" y="0"/>
                  </a:moveTo>
                  <a:cubicBezTo>
                    <a:pt x="20" y="8"/>
                    <a:pt x="10" y="13"/>
                    <a:pt x="3" y="21"/>
                  </a:cubicBezTo>
                  <a:cubicBezTo>
                    <a:pt x="0" y="15"/>
                    <a:pt x="15" y="1"/>
                    <a:pt x="2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" name="Freeform 167"/>
            <p:cNvSpPr/>
            <p:nvPr/>
          </p:nvSpPr>
          <p:spPr bwMode="auto">
            <a:xfrm>
              <a:off x="15543213" y="3152775"/>
              <a:ext cx="44450" cy="66675"/>
            </a:xfrm>
            <a:custGeom>
              <a:avLst/>
              <a:gdLst>
                <a:gd name="T0" fmla="*/ 15 w 15"/>
                <a:gd name="T1" fmla="*/ 6 h 22"/>
                <a:gd name="T2" fmla="*/ 15 w 15"/>
                <a:gd name="T3" fmla="*/ 21 h 22"/>
                <a:gd name="T4" fmla="*/ 0 w 15"/>
                <a:gd name="T5" fmla="*/ 0 h 22"/>
                <a:gd name="T6" fmla="*/ 15 w 15"/>
                <a:gd name="T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2">
                  <a:moveTo>
                    <a:pt x="15" y="6"/>
                  </a:moveTo>
                  <a:cubicBezTo>
                    <a:pt x="15" y="11"/>
                    <a:pt x="15" y="16"/>
                    <a:pt x="15" y="21"/>
                  </a:cubicBezTo>
                  <a:cubicBezTo>
                    <a:pt x="2" y="22"/>
                    <a:pt x="2" y="10"/>
                    <a:pt x="0" y="0"/>
                  </a:cubicBezTo>
                  <a:cubicBezTo>
                    <a:pt x="4" y="3"/>
                    <a:pt x="11" y="3"/>
                    <a:pt x="15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" name="Freeform 168"/>
            <p:cNvSpPr/>
            <p:nvPr/>
          </p:nvSpPr>
          <p:spPr bwMode="auto">
            <a:xfrm>
              <a:off x="12112625" y="3176588"/>
              <a:ext cx="96838" cy="66675"/>
            </a:xfrm>
            <a:custGeom>
              <a:avLst/>
              <a:gdLst>
                <a:gd name="T0" fmla="*/ 30 w 32"/>
                <a:gd name="T1" fmla="*/ 7 h 22"/>
                <a:gd name="T2" fmla="*/ 0 w 32"/>
                <a:gd name="T3" fmla="*/ 16 h 22"/>
                <a:gd name="T4" fmla="*/ 0 w 32"/>
                <a:gd name="T5" fmla="*/ 7 h 22"/>
                <a:gd name="T6" fmla="*/ 30 w 32"/>
                <a:gd name="T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30" y="7"/>
                  </a:moveTo>
                  <a:cubicBezTo>
                    <a:pt x="32" y="22"/>
                    <a:pt x="11" y="14"/>
                    <a:pt x="0" y="16"/>
                  </a:cubicBezTo>
                  <a:cubicBezTo>
                    <a:pt x="0" y="13"/>
                    <a:pt x="0" y="10"/>
                    <a:pt x="0" y="7"/>
                  </a:cubicBezTo>
                  <a:cubicBezTo>
                    <a:pt x="8" y="0"/>
                    <a:pt x="20" y="6"/>
                    <a:pt x="3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169"/>
            <p:cNvSpPr/>
            <p:nvPr/>
          </p:nvSpPr>
          <p:spPr bwMode="auto">
            <a:xfrm>
              <a:off x="15319375" y="3189288"/>
              <a:ext cx="134938" cy="80963"/>
            </a:xfrm>
            <a:custGeom>
              <a:avLst/>
              <a:gdLst>
                <a:gd name="T0" fmla="*/ 45 w 45"/>
                <a:gd name="T1" fmla="*/ 24 h 27"/>
                <a:gd name="T2" fmla="*/ 0 w 45"/>
                <a:gd name="T3" fmla="*/ 18 h 27"/>
                <a:gd name="T4" fmla="*/ 0 w 45"/>
                <a:gd name="T5" fmla="*/ 0 h 27"/>
                <a:gd name="T6" fmla="*/ 45 w 45"/>
                <a:gd name="T7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7">
                  <a:moveTo>
                    <a:pt x="45" y="24"/>
                  </a:moveTo>
                  <a:cubicBezTo>
                    <a:pt x="25" y="27"/>
                    <a:pt x="15" y="20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8" y="15"/>
                    <a:pt x="35" y="11"/>
                    <a:pt x="45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170"/>
            <p:cNvSpPr/>
            <p:nvPr/>
          </p:nvSpPr>
          <p:spPr bwMode="auto">
            <a:xfrm>
              <a:off x="14289088" y="3294063"/>
              <a:ext cx="57150" cy="38100"/>
            </a:xfrm>
            <a:custGeom>
              <a:avLst/>
              <a:gdLst>
                <a:gd name="T0" fmla="*/ 15 w 19"/>
                <a:gd name="T1" fmla="*/ 1 h 13"/>
                <a:gd name="T2" fmla="*/ 0 w 19"/>
                <a:gd name="T3" fmla="*/ 10 h 13"/>
                <a:gd name="T4" fmla="*/ 15 w 19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5" y="1"/>
                  </a:moveTo>
                  <a:cubicBezTo>
                    <a:pt x="19" y="13"/>
                    <a:pt x="8" y="10"/>
                    <a:pt x="0" y="10"/>
                  </a:cubicBezTo>
                  <a:cubicBezTo>
                    <a:pt x="3" y="5"/>
                    <a:pt x="6" y="0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171"/>
            <p:cNvSpPr/>
            <p:nvPr/>
          </p:nvSpPr>
          <p:spPr bwMode="auto">
            <a:xfrm>
              <a:off x="16105188" y="3305175"/>
              <a:ext cx="95250" cy="95250"/>
            </a:xfrm>
            <a:custGeom>
              <a:avLst/>
              <a:gdLst>
                <a:gd name="T0" fmla="*/ 28 w 32"/>
                <a:gd name="T1" fmla="*/ 0 h 32"/>
                <a:gd name="T2" fmla="*/ 4 w 32"/>
                <a:gd name="T3" fmla="*/ 27 h 32"/>
                <a:gd name="T4" fmla="*/ 28 w 3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28" y="0"/>
                  </a:moveTo>
                  <a:cubicBezTo>
                    <a:pt x="32" y="8"/>
                    <a:pt x="13" y="32"/>
                    <a:pt x="4" y="27"/>
                  </a:cubicBezTo>
                  <a:cubicBezTo>
                    <a:pt x="0" y="6"/>
                    <a:pt x="18" y="7"/>
                    <a:pt x="2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172"/>
            <p:cNvSpPr/>
            <p:nvPr/>
          </p:nvSpPr>
          <p:spPr bwMode="auto">
            <a:xfrm>
              <a:off x="13509625" y="3403600"/>
              <a:ext cx="107950" cy="66675"/>
            </a:xfrm>
            <a:custGeom>
              <a:avLst/>
              <a:gdLst>
                <a:gd name="T0" fmla="*/ 0 w 36"/>
                <a:gd name="T1" fmla="*/ 3 h 22"/>
                <a:gd name="T2" fmla="*/ 36 w 36"/>
                <a:gd name="T3" fmla="*/ 18 h 22"/>
                <a:gd name="T4" fmla="*/ 0 w 36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2">
                  <a:moveTo>
                    <a:pt x="0" y="3"/>
                  </a:moveTo>
                  <a:cubicBezTo>
                    <a:pt x="20" y="6"/>
                    <a:pt x="33" y="0"/>
                    <a:pt x="36" y="18"/>
                  </a:cubicBezTo>
                  <a:cubicBezTo>
                    <a:pt x="24" y="10"/>
                    <a:pt x="5" y="22"/>
                    <a:pt x="0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173"/>
            <p:cNvSpPr/>
            <p:nvPr/>
          </p:nvSpPr>
          <p:spPr bwMode="auto">
            <a:xfrm>
              <a:off x="12880975" y="3467100"/>
              <a:ext cx="65088" cy="119063"/>
            </a:xfrm>
            <a:custGeom>
              <a:avLst/>
              <a:gdLst>
                <a:gd name="T0" fmla="*/ 22 w 22"/>
                <a:gd name="T1" fmla="*/ 33 h 40"/>
                <a:gd name="T2" fmla="*/ 4 w 22"/>
                <a:gd name="T3" fmla="*/ 36 h 40"/>
                <a:gd name="T4" fmla="*/ 7 w 22"/>
                <a:gd name="T5" fmla="*/ 0 h 40"/>
                <a:gd name="T6" fmla="*/ 19 w 22"/>
                <a:gd name="T7" fmla="*/ 0 h 40"/>
                <a:gd name="T8" fmla="*/ 22 w 22"/>
                <a:gd name="T9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0">
                  <a:moveTo>
                    <a:pt x="22" y="33"/>
                  </a:moveTo>
                  <a:cubicBezTo>
                    <a:pt x="22" y="40"/>
                    <a:pt x="9" y="34"/>
                    <a:pt x="4" y="36"/>
                  </a:cubicBezTo>
                  <a:cubicBezTo>
                    <a:pt x="0" y="26"/>
                    <a:pt x="5" y="12"/>
                    <a:pt x="7" y="0"/>
                  </a:cubicBezTo>
                  <a:cubicBezTo>
                    <a:pt x="11" y="0"/>
                    <a:pt x="15" y="0"/>
                    <a:pt x="19" y="0"/>
                  </a:cubicBezTo>
                  <a:cubicBezTo>
                    <a:pt x="21" y="7"/>
                    <a:pt x="13" y="21"/>
                    <a:pt x="22" y="3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174"/>
            <p:cNvSpPr/>
            <p:nvPr/>
          </p:nvSpPr>
          <p:spPr bwMode="auto">
            <a:xfrm>
              <a:off x="13850938" y="3538538"/>
              <a:ext cx="61913" cy="44450"/>
            </a:xfrm>
            <a:custGeom>
              <a:avLst/>
              <a:gdLst>
                <a:gd name="T0" fmla="*/ 21 w 21"/>
                <a:gd name="T1" fmla="*/ 0 h 15"/>
                <a:gd name="T2" fmla="*/ 0 w 21"/>
                <a:gd name="T3" fmla="*/ 9 h 15"/>
                <a:gd name="T4" fmla="*/ 21 w 21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5">
                  <a:moveTo>
                    <a:pt x="21" y="0"/>
                  </a:moveTo>
                  <a:cubicBezTo>
                    <a:pt x="16" y="8"/>
                    <a:pt x="11" y="15"/>
                    <a:pt x="0" y="9"/>
                  </a:cubicBezTo>
                  <a:cubicBezTo>
                    <a:pt x="3" y="2"/>
                    <a:pt x="12" y="1"/>
                    <a:pt x="21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175"/>
            <p:cNvSpPr/>
            <p:nvPr/>
          </p:nvSpPr>
          <p:spPr bwMode="auto">
            <a:xfrm>
              <a:off x="10742613" y="3582988"/>
              <a:ext cx="36513" cy="39688"/>
            </a:xfrm>
            <a:custGeom>
              <a:avLst/>
              <a:gdLst>
                <a:gd name="T0" fmla="*/ 12 w 12"/>
                <a:gd name="T1" fmla="*/ 3 h 13"/>
                <a:gd name="T2" fmla="*/ 12 w 12"/>
                <a:gd name="T3" fmla="*/ 12 h 13"/>
                <a:gd name="T4" fmla="*/ 0 w 12"/>
                <a:gd name="T5" fmla="*/ 3 h 13"/>
                <a:gd name="T6" fmla="*/ 0 w 12"/>
                <a:gd name="T7" fmla="*/ 0 h 13"/>
                <a:gd name="T8" fmla="*/ 12 w 12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3"/>
                  </a:moveTo>
                  <a:cubicBezTo>
                    <a:pt x="12" y="6"/>
                    <a:pt x="12" y="9"/>
                    <a:pt x="12" y="12"/>
                  </a:cubicBezTo>
                  <a:cubicBezTo>
                    <a:pt x="4" y="13"/>
                    <a:pt x="3" y="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176"/>
            <p:cNvSpPr/>
            <p:nvPr/>
          </p:nvSpPr>
          <p:spPr bwMode="auto">
            <a:xfrm>
              <a:off x="13708063" y="3602038"/>
              <a:ext cx="76200" cy="76200"/>
            </a:xfrm>
            <a:custGeom>
              <a:avLst/>
              <a:gdLst>
                <a:gd name="T0" fmla="*/ 24 w 26"/>
                <a:gd name="T1" fmla="*/ 0 h 26"/>
                <a:gd name="T2" fmla="*/ 0 w 26"/>
                <a:gd name="T3" fmla="*/ 18 h 26"/>
                <a:gd name="T4" fmla="*/ 24 w 26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6">
                  <a:moveTo>
                    <a:pt x="24" y="0"/>
                  </a:moveTo>
                  <a:cubicBezTo>
                    <a:pt x="26" y="4"/>
                    <a:pt x="10" y="26"/>
                    <a:pt x="0" y="18"/>
                  </a:cubicBezTo>
                  <a:cubicBezTo>
                    <a:pt x="6" y="10"/>
                    <a:pt x="16" y="6"/>
                    <a:pt x="24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" name="Freeform 177"/>
            <p:cNvSpPr/>
            <p:nvPr/>
          </p:nvSpPr>
          <p:spPr bwMode="auto">
            <a:xfrm>
              <a:off x="17529175" y="3633788"/>
              <a:ext cx="65088" cy="47625"/>
            </a:xfrm>
            <a:custGeom>
              <a:avLst/>
              <a:gdLst>
                <a:gd name="T0" fmla="*/ 4 w 22"/>
                <a:gd name="T1" fmla="*/ 16 h 16"/>
                <a:gd name="T2" fmla="*/ 1 w 22"/>
                <a:gd name="T3" fmla="*/ 4 h 16"/>
                <a:gd name="T4" fmla="*/ 22 w 22"/>
                <a:gd name="T5" fmla="*/ 7 h 16"/>
                <a:gd name="T6" fmla="*/ 4 w 2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4" y="16"/>
                  </a:moveTo>
                  <a:cubicBezTo>
                    <a:pt x="0" y="15"/>
                    <a:pt x="2" y="8"/>
                    <a:pt x="1" y="4"/>
                  </a:cubicBezTo>
                  <a:cubicBezTo>
                    <a:pt x="7" y="6"/>
                    <a:pt x="21" y="0"/>
                    <a:pt x="22" y="7"/>
                  </a:cubicBezTo>
                  <a:cubicBezTo>
                    <a:pt x="14" y="8"/>
                    <a:pt x="0" y="3"/>
                    <a:pt x="4" y="16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" name="Freeform 178"/>
            <p:cNvSpPr/>
            <p:nvPr/>
          </p:nvSpPr>
          <p:spPr bwMode="auto">
            <a:xfrm>
              <a:off x="17635538" y="3633788"/>
              <a:ext cx="66675" cy="74613"/>
            </a:xfrm>
            <a:custGeom>
              <a:avLst/>
              <a:gdLst>
                <a:gd name="T0" fmla="*/ 4 w 22"/>
                <a:gd name="T1" fmla="*/ 4 h 25"/>
                <a:gd name="T2" fmla="*/ 1 w 22"/>
                <a:gd name="T3" fmla="*/ 19 h 25"/>
                <a:gd name="T4" fmla="*/ 4 w 22"/>
                <a:gd name="T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4" y="4"/>
                  </a:moveTo>
                  <a:cubicBezTo>
                    <a:pt x="22" y="0"/>
                    <a:pt x="18" y="25"/>
                    <a:pt x="1" y="19"/>
                  </a:cubicBezTo>
                  <a:cubicBezTo>
                    <a:pt x="0" y="12"/>
                    <a:pt x="1" y="7"/>
                    <a:pt x="4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" name="Freeform 179"/>
            <p:cNvSpPr/>
            <p:nvPr/>
          </p:nvSpPr>
          <p:spPr bwMode="auto">
            <a:xfrm>
              <a:off x="10023475" y="3652838"/>
              <a:ext cx="87313" cy="49213"/>
            </a:xfrm>
            <a:custGeom>
              <a:avLst/>
              <a:gdLst>
                <a:gd name="T0" fmla="*/ 25 w 29"/>
                <a:gd name="T1" fmla="*/ 13 h 17"/>
                <a:gd name="T2" fmla="*/ 4 w 29"/>
                <a:gd name="T3" fmla="*/ 13 h 17"/>
                <a:gd name="T4" fmla="*/ 25 w 29"/>
                <a:gd name="T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25" y="13"/>
                  </a:moveTo>
                  <a:cubicBezTo>
                    <a:pt x="21" y="17"/>
                    <a:pt x="8" y="17"/>
                    <a:pt x="4" y="13"/>
                  </a:cubicBezTo>
                  <a:cubicBezTo>
                    <a:pt x="0" y="0"/>
                    <a:pt x="29" y="0"/>
                    <a:pt x="25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" name="Freeform 180"/>
            <p:cNvSpPr/>
            <p:nvPr/>
          </p:nvSpPr>
          <p:spPr bwMode="auto">
            <a:xfrm>
              <a:off x="12936538" y="3660775"/>
              <a:ext cx="53975" cy="57150"/>
            </a:xfrm>
            <a:custGeom>
              <a:avLst/>
              <a:gdLst>
                <a:gd name="T0" fmla="*/ 0 w 18"/>
                <a:gd name="T1" fmla="*/ 16 h 19"/>
                <a:gd name="T2" fmla="*/ 6 w 18"/>
                <a:gd name="T3" fmla="*/ 1 h 19"/>
                <a:gd name="T4" fmla="*/ 18 w 18"/>
                <a:gd name="T5" fmla="*/ 7 h 19"/>
                <a:gd name="T6" fmla="*/ 6 w 18"/>
                <a:gd name="T7" fmla="*/ 4 h 19"/>
                <a:gd name="T8" fmla="*/ 6 w 18"/>
                <a:gd name="T9" fmla="*/ 19 h 19"/>
                <a:gd name="T10" fmla="*/ 0 w 18"/>
                <a:gd name="T11" fmla="*/ 19 h 19"/>
                <a:gd name="T12" fmla="*/ 0 w 18"/>
                <a:gd name="T1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9">
                  <a:moveTo>
                    <a:pt x="0" y="16"/>
                  </a:moveTo>
                  <a:cubicBezTo>
                    <a:pt x="6" y="15"/>
                    <a:pt x="1" y="3"/>
                    <a:pt x="6" y="1"/>
                  </a:cubicBezTo>
                  <a:cubicBezTo>
                    <a:pt x="13" y="0"/>
                    <a:pt x="17" y="2"/>
                    <a:pt x="18" y="7"/>
                  </a:cubicBezTo>
                  <a:cubicBezTo>
                    <a:pt x="15" y="5"/>
                    <a:pt x="11" y="4"/>
                    <a:pt x="6" y="4"/>
                  </a:cubicBezTo>
                  <a:cubicBezTo>
                    <a:pt x="6" y="9"/>
                    <a:pt x="6" y="14"/>
                    <a:pt x="6" y="19"/>
                  </a:cubicBezTo>
                  <a:cubicBezTo>
                    <a:pt x="4" y="19"/>
                    <a:pt x="2" y="19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92A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" name="Freeform 181"/>
            <p:cNvSpPr/>
            <p:nvPr/>
          </p:nvSpPr>
          <p:spPr bwMode="auto">
            <a:xfrm>
              <a:off x="13584238" y="3663950"/>
              <a:ext cx="74613" cy="60325"/>
            </a:xfrm>
            <a:custGeom>
              <a:avLst/>
              <a:gdLst>
                <a:gd name="T0" fmla="*/ 20 w 25"/>
                <a:gd name="T1" fmla="*/ 6 h 20"/>
                <a:gd name="T2" fmla="*/ 2 w 25"/>
                <a:gd name="T3" fmla="*/ 9 h 20"/>
                <a:gd name="T4" fmla="*/ 20 w 25"/>
                <a:gd name="T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0">
                  <a:moveTo>
                    <a:pt x="20" y="6"/>
                  </a:moveTo>
                  <a:cubicBezTo>
                    <a:pt x="25" y="16"/>
                    <a:pt x="0" y="20"/>
                    <a:pt x="2" y="9"/>
                  </a:cubicBezTo>
                  <a:cubicBezTo>
                    <a:pt x="8" y="7"/>
                    <a:pt x="14" y="0"/>
                    <a:pt x="2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" name="Freeform 182"/>
            <p:cNvSpPr/>
            <p:nvPr/>
          </p:nvSpPr>
          <p:spPr bwMode="auto">
            <a:xfrm>
              <a:off x="12695238" y="3687763"/>
              <a:ext cx="60325" cy="44450"/>
            </a:xfrm>
            <a:custGeom>
              <a:avLst/>
              <a:gdLst>
                <a:gd name="T0" fmla="*/ 0 w 20"/>
                <a:gd name="T1" fmla="*/ 13 h 15"/>
                <a:gd name="T2" fmla="*/ 18 w 20"/>
                <a:gd name="T3" fmla="*/ 4 h 15"/>
                <a:gd name="T4" fmla="*/ 0 w 20"/>
                <a:gd name="T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5">
                  <a:moveTo>
                    <a:pt x="0" y="13"/>
                  </a:moveTo>
                  <a:cubicBezTo>
                    <a:pt x="1" y="2"/>
                    <a:pt x="9" y="0"/>
                    <a:pt x="18" y="4"/>
                  </a:cubicBezTo>
                  <a:cubicBezTo>
                    <a:pt x="20" y="15"/>
                    <a:pt x="9" y="13"/>
                    <a:pt x="0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" name="Freeform 183"/>
            <p:cNvSpPr/>
            <p:nvPr/>
          </p:nvSpPr>
          <p:spPr bwMode="auto">
            <a:xfrm>
              <a:off x="9910763" y="3690938"/>
              <a:ext cx="61913" cy="65088"/>
            </a:xfrm>
            <a:custGeom>
              <a:avLst/>
              <a:gdLst>
                <a:gd name="T0" fmla="*/ 0 w 21"/>
                <a:gd name="T1" fmla="*/ 18 h 22"/>
                <a:gd name="T2" fmla="*/ 21 w 21"/>
                <a:gd name="T3" fmla="*/ 15 h 22"/>
                <a:gd name="T4" fmla="*/ 0 w 21"/>
                <a:gd name="T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2">
                  <a:moveTo>
                    <a:pt x="0" y="18"/>
                  </a:moveTo>
                  <a:cubicBezTo>
                    <a:pt x="1" y="8"/>
                    <a:pt x="20" y="0"/>
                    <a:pt x="21" y="15"/>
                  </a:cubicBezTo>
                  <a:cubicBezTo>
                    <a:pt x="15" y="21"/>
                    <a:pt x="9" y="22"/>
                    <a:pt x="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" name="Freeform 184"/>
            <p:cNvSpPr/>
            <p:nvPr/>
          </p:nvSpPr>
          <p:spPr bwMode="auto">
            <a:xfrm>
              <a:off x="13501688" y="3714750"/>
              <a:ext cx="80963" cy="74613"/>
            </a:xfrm>
            <a:custGeom>
              <a:avLst/>
              <a:gdLst>
                <a:gd name="T0" fmla="*/ 0 w 27"/>
                <a:gd name="T1" fmla="*/ 25 h 25"/>
                <a:gd name="T2" fmla="*/ 0 w 27"/>
                <a:gd name="T3" fmla="*/ 7 h 25"/>
                <a:gd name="T4" fmla="*/ 18 w 27"/>
                <a:gd name="T5" fmla="*/ 4 h 25"/>
                <a:gd name="T6" fmla="*/ 0 w 27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4" y="17"/>
                    <a:pt x="27" y="4"/>
                    <a:pt x="0" y="7"/>
                  </a:cubicBezTo>
                  <a:cubicBezTo>
                    <a:pt x="0" y="0"/>
                    <a:pt x="13" y="6"/>
                    <a:pt x="18" y="4"/>
                  </a:cubicBezTo>
                  <a:cubicBezTo>
                    <a:pt x="16" y="15"/>
                    <a:pt x="7" y="19"/>
                    <a:pt x="0" y="25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185"/>
            <p:cNvSpPr/>
            <p:nvPr/>
          </p:nvSpPr>
          <p:spPr bwMode="auto">
            <a:xfrm>
              <a:off x="13512800" y="3724275"/>
              <a:ext cx="87313" cy="128588"/>
            </a:xfrm>
            <a:custGeom>
              <a:avLst/>
              <a:gdLst>
                <a:gd name="T0" fmla="*/ 29 w 29"/>
                <a:gd name="T1" fmla="*/ 19 h 43"/>
                <a:gd name="T2" fmla="*/ 29 w 29"/>
                <a:gd name="T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9" h="43">
                  <a:moveTo>
                    <a:pt x="29" y="19"/>
                  </a:moveTo>
                  <a:cubicBezTo>
                    <a:pt x="20" y="43"/>
                    <a:pt x="0" y="0"/>
                    <a:pt x="29" y="1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186"/>
            <p:cNvSpPr/>
            <p:nvPr/>
          </p:nvSpPr>
          <p:spPr bwMode="auto">
            <a:xfrm>
              <a:off x="10572750" y="3803650"/>
              <a:ext cx="152400" cy="57150"/>
            </a:xfrm>
            <a:custGeom>
              <a:avLst/>
              <a:gdLst>
                <a:gd name="T0" fmla="*/ 42 w 51"/>
                <a:gd name="T1" fmla="*/ 1 h 19"/>
                <a:gd name="T2" fmla="*/ 51 w 51"/>
                <a:gd name="T3" fmla="*/ 19 h 19"/>
                <a:gd name="T4" fmla="*/ 0 w 51"/>
                <a:gd name="T5" fmla="*/ 16 h 19"/>
                <a:gd name="T6" fmla="*/ 42 w 51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9">
                  <a:moveTo>
                    <a:pt x="42" y="1"/>
                  </a:moveTo>
                  <a:cubicBezTo>
                    <a:pt x="43" y="9"/>
                    <a:pt x="51" y="10"/>
                    <a:pt x="51" y="19"/>
                  </a:cubicBezTo>
                  <a:cubicBezTo>
                    <a:pt x="33" y="16"/>
                    <a:pt x="18" y="3"/>
                    <a:pt x="0" y="16"/>
                  </a:cubicBezTo>
                  <a:cubicBezTo>
                    <a:pt x="6" y="3"/>
                    <a:pt x="22" y="0"/>
                    <a:pt x="42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" name="Freeform 187"/>
            <p:cNvSpPr/>
            <p:nvPr/>
          </p:nvSpPr>
          <p:spPr bwMode="auto">
            <a:xfrm>
              <a:off x="10688638" y="3887788"/>
              <a:ext cx="46038" cy="53975"/>
            </a:xfrm>
            <a:custGeom>
              <a:avLst/>
              <a:gdLst>
                <a:gd name="T0" fmla="*/ 15 w 15"/>
                <a:gd name="T1" fmla="*/ 0 h 18"/>
                <a:gd name="T2" fmla="*/ 12 w 15"/>
                <a:gd name="T3" fmla="*/ 18 h 18"/>
                <a:gd name="T4" fmla="*/ 0 w 15"/>
                <a:gd name="T5" fmla="*/ 0 h 18"/>
                <a:gd name="T6" fmla="*/ 15 w 1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5" y="7"/>
                    <a:pt x="15" y="14"/>
                    <a:pt x="12" y="18"/>
                  </a:cubicBezTo>
                  <a:cubicBezTo>
                    <a:pt x="4" y="16"/>
                    <a:pt x="0" y="10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" name="Freeform 188"/>
            <p:cNvSpPr/>
            <p:nvPr/>
          </p:nvSpPr>
          <p:spPr bwMode="auto">
            <a:xfrm>
              <a:off x="13223875" y="3887788"/>
              <a:ext cx="61913" cy="36513"/>
            </a:xfrm>
            <a:custGeom>
              <a:avLst/>
              <a:gdLst>
                <a:gd name="T0" fmla="*/ 18 w 21"/>
                <a:gd name="T1" fmla="*/ 12 h 12"/>
                <a:gd name="T2" fmla="*/ 3 w 21"/>
                <a:gd name="T3" fmla="*/ 12 h 12"/>
                <a:gd name="T4" fmla="*/ 18 w 2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18" y="12"/>
                  </a:moveTo>
                  <a:cubicBezTo>
                    <a:pt x="13" y="12"/>
                    <a:pt x="8" y="12"/>
                    <a:pt x="3" y="12"/>
                  </a:cubicBezTo>
                  <a:cubicBezTo>
                    <a:pt x="0" y="0"/>
                    <a:pt x="21" y="0"/>
                    <a:pt x="1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" name="Freeform 189"/>
            <p:cNvSpPr/>
            <p:nvPr/>
          </p:nvSpPr>
          <p:spPr bwMode="auto">
            <a:xfrm>
              <a:off x="12766675" y="3941763"/>
              <a:ext cx="68263" cy="71438"/>
            </a:xfrm>
            <a:custGeom>
              <a:avLst/>
              <a:gdLst>
                <a:gd name="T0" fmla="*/ 0 w 23"/>
                <a:gd name="T1" fmla="*/ 6 h 24"/>
                <a:gd name="T2" fmla="*/ 21 w 23"/>
                <a:gd name="T3" fmla="*/ 15 h 24"/>
                <a:gd name="T4" fmla="*/ 0 w 23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0" y="6"/>
                  </a:moveTo>
                  <a:cubicBezTo>
                    <a:pt x="4" y="0"/>
                    <a:pt x="23" y="5"/>
                    <a:pt x="21" y="15"/>
                  </a:cubicBezTo>
                  <a:cubicBezTo>
                    <a:pt x="11" y="24"/>
                    <a:pt x="8" y="8"/>
                    <a:pt x="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" name="Freeform 190"/>
            <p:cNvSpPr/>
            <p:nvPr/>
          </p:nvSpPr>
          <p:spPr bwMode="auto">
            <a:xfrm>
              <a:off x="13760450" y="3978275"/>
              <a:ext cx="66675" cy="47625"/>
            </a:xfrm>
            <a:custGeom>
              <a:avLst/>
              <a:gdLst>
                <a:gd name="T0" fmla="*/ 0 w 22"/>
                <a:gd name="T1" fmla="*/ 12 h 16"/>
                <a:gd name="T2" fmla="*/ 15 w 22"/>
                <a:gd name="T3" fmla="*/ 0 h 16"/>
                <a:gd name="T4" fmla="*/ 21 w 22"/>
                <a:gd name="T5" fmla="*/ 9 h 16"/>
                <a:gd name="T6" fmla="*/ 0 w 22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0" y="12"/>
                  </a:moveTo>
                  <a:cubicBezTo>
                    <a:pt x="4" y="7"/>
                    <a:pt x="6" y="0"/>
                    <a:pt x="15" y="0"/>
                  </a:cubicBezTo>
                  <a:cubicBezTo>
                    <a:pt x="17" y="3"/>
                    <a:pt x="22" y="3"/>
                    <a:pt x="21" y="9"/>
                  </a:cubicBezTo>
                  <a:cubicBezTo>
                    <a:pt x="15" y="15"/>
                    <a:pt x="9" y="16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" name="Freeform 191"/>
            <p:cNvSpPr/>
            <p:nvPr/>
          </p:nvSpPr>
          <p:spPr bwMode="auto">
            <a:xfrm>
              <a:off x="11996738" y="4030663"/>
              <a:ext cx="68263" cy="36513"/>
            </a:xfrm>
            <a:custGeom>
              <a:avLst/>
              <a:gdLst>
                <a:gd name="T0" fmla="*/ 18 w 23"/>
                <a:gd name="T1" fmla="*/ 0 h 12"/>
                <a:gd name="T2" fmla="*/ 18 w 23"/>
                <a:gd name="T3" fmla="*/ 12 h 12"/>
                <a:gd name="T4" fmla="*/ 0 w 23"/>
                <a:gd name="T5" fmla="*/ 9 h 12"/>
                <a:gd name="T6" fmla="*/ 3 w 23"/>
                <a:gd name="T7" fmla="*/ 0 h 12"/>
                <a:gd name="T8" fmla="*/ 18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18" y="0"/>
                  </a:moveTo>
                  <a:cubicBezTo>
                    <a:pt x="23" y="6"/>
                    <a:pt x="18" y="4"/>
                    <a:pt x="18" y="12"/>
                  </a:cubicBezTo>
                  <a:cubicBezTo>
                    <a:pt x="11" y="12"/>
                    <a:pt x="4" y="12"/>
                    <a:pt x="0" y="9"/>
                  </a:cubicBezTo>
                  <a:cubicBezTo>
                    <a:pt x="2" y="7"/>
                    <a:pt x="3" y="4"/>
                    <a:pt x="3" y="0"/>
                  </a:cubicBezTo>
                  <a:cubicBezTo>
                    <a:pt x="8" y="0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" name="Freeform 192"/>
            <p:cNvSpPr/>
            <p:nvPr/>
          </p:nvSpPr>
          <p:spPr bwMode="auto">
            <a:xfrm>
              <a:off x="12892088" y="4094163"/>
              <a:ext cx="47625" cy="57150"/>
            </a:xfrm>
            <a:custGeom>
              <a:avLst/>
              <a:gdLst>
                <a:gd name="T0" fmla="*/ 15 w 16"/>
                <a:gd name="T1" fmla="*/ 9 h 19"/>
                <a:gd name="T2" fmla="*/ 0 w 16"/>
                <a:gd name="T3" fmla="*/ 18 h 19"/>
                <a:gd name="T4" fmla="*/ 0 w 16"/>
                <a:gd name="T5" fmla="*/ 3 h 19"/>
                <a:gd name="T6" fmla="*/ 15 w 16"/>
                <a:gd name="T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15" y="9"/>
                  </a:moveTo>
                  <a:cubicBezTo>
                    <a:pt x="16" y="18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" name="Freeform 193"/>
            <p:cNvSpPr/>
            <p:nvPr/>
          </p:nvSpPr>
          <p:spPr bwMode="auto">
            <a:xfrm>
              <a:off x="12569825" y="4229100"/>
              <a:ext cx="39688" cy="71438"/>
            </a:xfrm>
            <a:custGeom>
              <a:avLst/>
              <a:gdLst>
                <a:gd name="T0" fmla="*/ 0 w 13"/>
                <a:gd name="T1" fmla="*/ 21 h 24"/>
                <a:gd name="T2" fmla="*/ 0 w 13"/>
                <a:gd name="T3" fmla="*/ 3 h 24"/>
                <a:gd name="T4" fmla="*/ 0 w 13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4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13" y="0"/>
                    <a:pt x="13" y="24"/>
                    <a:pt x="0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" name="Freeform 194"/>
            <p:cNvSpPr/>
            <p:nvPr/>
          </p:nvSpPr>
          <p:spPr bwMode="auto">
            <a:xfrm>
              <a:off x="12749213" y="4279900"/>
              <a:ext cx="61913" cy="50800"/>
            </a:xfrm>
            <a:custGeom>
              <a:avLst/>
              <a:gdLst>
                <a:gd name="T0" fmla="*/ 21 w 21"/>
                <a:gd name="T1" fmla="*/ 1 h 17"/>
                <a:gd name="T2" fmla="*/ 0 w 21"/>
                <a:gd name="T3" fmla="*/ 16 h 17"/>
                <a:gd name="T4" fmla="*/ 21 w 21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1"/>
                  </a:moveTo>
                  <a:cubicBezTo>
                    <a:pt x="19" y="11"/>
                    <a:pt x="13" y="17"/>
                    <a:pt x="0" y="16"/>
                  </a:cubicBezTo>
                  <a:cubicBezTo>
                    <a:pt x="2" y="6"/>
                    <a:pt x="8" y="0"/>
                    <a:pt x="21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" name="Freeform 195"/>
            <p:cNvSpPr/>
            <p:nvPr/>
          </p:nvSpPr>
          <p:spPr bwMode="auto">
            <a:xfrm>
              <a:off x="13403263" y="4308475"/>
              <a:ext cx="74613" cy="73025"/>
            </a:xfrm>
            <a:custGeom>
              <a:avLst/>
              <a:gdLst>
                <a:gd name="T0" fmla="*/ 24 w 25"/>
                <a:gd name="T1" fmla="*/ 18 h 24"/>
                <a:gd name="T2" fmla="*/ 0 w 25"/>
                <a:gd name="T3" fmla="*/ 3 h 24"/>
                <a:gd name="T4" fmla="*/ 24 w 25"/>
                <a:gd name="T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24" y="18"/>
                  </a:moveTo>
                  <a:cubicBezTo>
                    <a:pt x="13" y="16"/>
                    <a:pt x="3" y="24"/>
                    <a:pt x="0" y="3"/>
                  </a:cubicBezTo>
                  <a:cubicBezTo>
                    <a:pt x="9" y="0"/>
                    <a:pt x="25" y="3"/>
                    <a:pt x="24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" name="Freeform 196"/>
            <p:cNvSpPr/>
            <p:nvPr/>
          </p:nvSpPr>
          <p:spPr bwMode="auto">
            <a:xfrm>
              <a:off x="12827000" y="4368800"/>
              <a:ext cx="47625" cy="33338"/>
            </a:xfrm>
            <a:custGeom>
              <a:avLst/>
              <a:gdLst>
                <a:gd name="T0" fmla="*/ 1 w 16"/>
                <a:gd name="T1" fmla="*/ 10 h 11"/>
                <a:gd name="T2" fmla="*/ 16 w 16"/>
                <a:gd name="T3" fmla="*/ 1 h 11"/>
                <a:gd name="T4" fmla="*/ 1 w 1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" y="10"/>
                  </a:moveTo>
                  <a:cubicBezTo>
                    <a:pt x="0" y="1"/>
                    <a:pt x="7" y="0"/>
                    <a:pt x="16" y="1"/>
                  </a:cubicBezTo>
                  <a:cubicBezTo>
                    <a:pt x="13" y="6"/>
                    <a:pt x="10" y="11"/>
                    <a:pt x="1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" name="Freeform 197"/>
            <p:cNvSpPr/>
            <p:nvPr/>
          </p:nvSpPr>
          <p:spPr bwMode="auto">
            <a:xfrm>
              <a:off x="12877800" y="4408488"/>
              <a:ext cx="68263" cy="79375"/>
            </a:xfrm>
            <a:custGeom>
              <a:avLst/>
              <a:gdLst>
                <a:gd name="T0" fmla="*/ 5 w 23"/>
                <a:gd name="T1" fmla="*/ 0 h 27"/>
                <a:gd name="T2" fmla="*/ 5 w 23"/>
                <a:gd name="T3" fmla="*/ 27 h 27"/>
                <a:gd name="T4" fmla="*/ 5 w 23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7">
                  <a:moveTo>
                    <a:pt x="5" y="0"/>
                  </a:moveTo>
                  <a:cubicBezTo>
                    <a:pt x="16" y="3"/>
                    <a:pt x="23" y="27"/>
                    <a:pt x="5" y="27"/>
                  </a:cubicBezTo>
                  <a:cubicBezTo>
                    <a:pt x="0" y="22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" name="Freeform 198"/>
            <p:cNvSpPr/>
            <p:nvPr/>
          </p:nvSpPr>
          <p:spPr bwMode="auto">
            <a:xfrm>
              <a:off x="11056938" y="4494213"/>
              <a:ext cx="58738" cy="74613"/>
            </a:xfrm>
            <a:custGeom>
              <a:avLst/>
              <a:gdLst>
                <a:gd name="T0" fmla="*/ 6 w 20"/>
                <a:gd name="T1" fmla="*/ 1 h 25"/>
                <a:gd name="T2" fmla="*/ 12 w 20"/>
                <a:gd name="T3" fmla="*/ 22 h 25"/>
                <a:gd name="T4" fmla="*/ 6 w 20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6" y="1"/>
                  </a:moveTo>
                  <a:cubicBezTo>
                    <a:pt x="20" y="0"/>
                    <a:pt x="14" y="15"/>
                    <a:pt x="12" y="22"/>
                  </a:cubicBezTo>
                  <a:cubicBezTo>
                    <a:pt x="0" y="25"/>
                    <a:pt x="2" y="6"/>
                    <a:pt x="6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" name="Freeform 199"/>
            <p:cNvSpPr/>
            <p:nvPr/>
          </p:nvSpPr>
          <p:spPr bwMode="auto">
            <a:xfrm>
              <a:off x="12912725" y="4541838"/>
              <a:ext cx="69850" cy="63500"/>
            </a:xfrm>
            <a:custGeom>
              <a:avLst/>
              <a:gdLst>
                <a:gd name="T0" fmla="*/ 8 w 23"/>
                <a:gd name="T1" fmla="*/ 0 h 21"/>
                <a:gd name="T2" fmla="*/ 23 w 23"/>
                <a:gd name="T3" fmla="*/ 21 h 21"/>
                <a:gd name="T4" fmla="*/ 8 w 23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1">
                  <a:moveTo>
                    <a:pt x="8" y="0"/>
                  </a:moveTo>
                  <a:cubicBezTo>
                    <a:pt x="18" y="2"/>
                    <a:pt x="19" y="13"/>
                    <a:pt x="23" y="21"/>
                  </a:cubicBezTo>
                  <a:cubicBezTo>
                    <a:pt x="12" y="20"/>
                    <a:pt x="0" y="11"/>
                    <a:pt x="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" name="Freeform 200"/>
            <p:cNvSpPr/>
            <p:nvPr/>
          </p:nvSpPr>
          <p:spPr bwMode="auto">
            <a:xfrm>
              <a:off x="13217525" y="4551363"/>
              <a:ext cx="92075" cy="80963"/>
            </a:xfrm>
            <a:custGeom>
              <a:avLst/>
              <a:gdLst>
                <a:gd name="T0" fmla="*/ 23 w 31"/>
                <a:gd name="T1" fmla="*/ 24 h 27"/>
                <a:gd name="T2" fmla="*/ 14 w 31"/>
                <a:gd name="T3" fmla="*/ 0 h 27"/>
                <a:gd name="T4" fmla="*/ 23 w 31"/>
                <a:gd name="T5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7">
                  <a:moveTo>
                    <a:pt x="23" y="24"/>
                  </a:moveTo>
                  <a:cubicBezTo>
                    <a:pt x="11" y="27"/>
                    <a:pt x="0" y="3"/>
                    <a:pt x="14" y="0"/>
                  </a:cubicBezTo>
                  <a:cubicBezTo>
                    <a:pt x="17" y="7"/>
                    <a:pt x="31" y="15"/>
                    <a:pt x="23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" name="Freeform 201"/>
            <p:cNvSpPr/>
            <p:nvPr/>
          </p:nvSpPr>
          <p:spPr bwMode="auto">
            <a:xfrm>
              <a:off x="13006388" y="4578350"/>
              <a:ext cx="65088" cy="50800"/>
            </a:xfrm>
            <a:custGeom>
              <a:avLst/>
              <a:gdLst>
                <a:gd name="T0" fmla="*/ 22 w 22"/>
                <a:gd name="T1" fmla="*/ 3 h 17"/>
                <a:gd name="T2" fmla="*/ 4 w 22"/>
                <a:gd name="T3" fmla="*/ 0 h 17"/>
                <a:gd name="T4" fmla="*/ 22 w 22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22" y="3"/>
                  </a:moveTo>
                  <a:cubicBezTo>
                    <a:pt x="21" y="13"/>
                    <a:pt x="0" y="17"/>
                    <a:pt x="4" y="0"/>
                  </a:cubicBezTo>
                  <a:cubicBezTo>
                    <a:pt x="11" y="0"/>
                    <a:pt x="18" y="0"/>
                    <a:pt x="22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" name="Freeform 202"/>
            <p:cNvSpPr/>
            <p:nvPr/>
          </p:nvSpPr>
          <p:spPr bwMode="auto">
            <a:xfrm>
              <a:off x="13384213" y="4586288"/>
              <a:ext cx="100013" cy="73025"/>
            </a:xfrm>
            <a:custGeom>
              <a:avLst/>
              <a:gdLst>
                <a:gd name="T0" fmla="*/ 0 w 33"/>
                <a:gd name="T1" fmla="*/ 24 h 24"/>
                <a:gd name="T2" fmla="*/ 27 w 33"/>
                <a:gd name="T3" fmla="*/ 0 h 24"/>
                <a:gd name="T4" fmla="*/ 0 w 3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4">
                  <a:moveTo>
                    <a:pt x="0" y="24"/>
                  </a:moveTo>
                  <a:cubicBezTo>
                    <a:pt x="2" y="9"/>
                    <a:pt x="12" y="2"/>
                    <a:pt x="27" y="0"/>
                  </a:cubicBezTo>
                  <a:cubicBezTo>
                    <a:pt x="33" y="12"/>
                    <a:pt x="15" y="23"/>
                    <a:pt x="0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" name="Freeform 203"/>
            <p:cNvSpPr/>
            <p:nvPr/>
          </p:nvSpPr>
          <p:spPr bwMode="auto">
            <a:xfrm>
              <a:off x="13128625" y="4611688"/>
              <a:ext cx="58738" cy="88900"/>
            </a:xfrm>
            <a:custGeom>
              <a:avLst/>
              <a:gdLst>
                <a:gd name="T0" fmla="*/ 14 w 20"/>
                <a:gd name="T1" fmla="*/ 28 h 30"/>
                <a:gd name="T2" fmla="*/ 5 w 20"/>
                <a:gd name="T3" fmla="*/ 1 h 30"/>
                <a:gd name="T4" fmla="*/ 14 w 20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30">
                  <a:moveTo>
                    <a:pt x="14" y="28"/>
                  </a:moveTo>
                  <a:cubicBezTo>
                    <a:pt x="0" y="30"/>
                    <a:pt x="6" y="12"/>
                    <a:pt x="5" y="1"/>
                  </a:cubicBezTo>
                  <a:cubicBezTo>
                    <a:pt x="17" y="0"/>
                    <a:pt x="20" y="20"/>
                    <a:pt x="14" y="2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" name="Freeform 204"/>
            <p:cNvSpPr/>
            <p:nvPr/>
          </p:nvSpPr>
          <p:spPr bwMode="auto">
            <a:xfrm>
              <a:off x="13257213" y="4608513"/>
              <a:ext cx="92075" cy="79375"/>
            </a:xfrm>
            <a:custGeom>
              <a:avLst/>
              <a:gdLst>
                <a:gd name="T0" fmla="*/ 22 w 31"/>
                <a:gd name="T1" fmla="*/ 23 h 27"/>
                <a:gd name="T2" fmla="*/ 13 w 31"/>
                <a:gd name="T3" fmla="*/ 26 h 27"/>
                <a:gd name="T4" fmla="*/ 31 w 31"/>
                <a:gd name="T5" fmla="*/ 11 h 27"/>
                <a:gd name="T6" fmla="*/ 19 w 31"/>
                <a:gd name="T7" fmla="*/ 23 h 27"/>
                <a:gd name="T8" fmla="*/ 22 w 31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22" y="23"/>
                  </a:moveTo>
                  <a:cubicBezTo>
                    <a:pt x="22" y="27"/>
                    <a:pt x="17" y="26"/>
                    <a:pt x="13" y="26"/>
                  </a:cubicBezTo>
                  <a:cubicBezTo>
                    <a:pt x="0" y="14"/>
                    <a:pt x="21" y="0"/>
                    <a:pt x="31" y="11"/>
                  </a:cubicBezTo>
                  <a:cubicBezTo>
                    <a:pt x="18" y="5"/>
                    <a:pt x="3" y="20"/>
                    <a:pt x="19" y="23"/>
                  </a:cubicBezTo>
                  <a:cubicBezTo>
                    <a:pt x="20" y="23"/>
                    <a:pt x="21" y="23"/>
                    <a:pt x="22" y="23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" name="Freeform 205"/>
            <p:cNvSpPr/>
            <p:nvPr/>
          </p:nvSpPr>
          <p:spPr bwMode="auto">
            <a:xfrm>
              <a:off x="12534900" y="4676775"/>
              <a:ext cx="52388" cy="38100"/>
            </a:xfrm>
            <a:custGeom>
              <a:avLst/>
              <a:gdLst>
                <a:gd name="T0" fmla="*/ 18 w 18"/>
                <a:gd name="T1" fmla="*/ 0 h 13"/>
                <a:gd name="T2" fmla="*/ 0 w 18"/>
                <a:gd name="T3" fmla="*/ 12 h 13"/>
                <a:gd name="T4" fmla="*/ 18 w 1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4" y="6"/>
                    <a:pt x="11" y="13"/>
                    <a:pt x="0" y="12"/>
                  </a:cubicBezTo>
                  <a:cubicBezTo>
                    <a:pt x="0" y="2"/>
                    <a:pt x="9" y="1"/>
                    <a:pt x="1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" name="Freeform 206"/>
            <p:cNvSpPr/>
            <p:nvPr/>
          </p:nvSpPr>
          <p:spPr bwMode="auto">
            <a:xfrm>
              <a:off x="12080875" y="5053013"/>
              <a:ext cx="61913" cy="77788"/>
            </a:xfrm>
            <a:custGeom>
              <a:avLst/>
              <a:gdLst>
                <a:gd name="T0" fmla="*/ 20 w 21"/>
                <a:gd name="T1" fmla="*/ 15 h 26"/>
                <a:gd name="T2" fmla="*/ 2 w 21"/>
                <a:gd name="T3" fmla="*/ 18 h 26"/>
                <a:gd name="T4" fmla="*/ 20 w 21"/>
                <a:gd name="T5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6">
                  <a:moveTo>
                    <a:pt x="20" y="15"/>
                  </a:moveTo>
                  <a:cubicBezTo>
                    <a:pt x="11" y="14"/>
                    <a:pt x="10" y="26"/>
                    <a:pt x="2" y="18"/>
                  </a:cubicBezTo>
                  <a:cubicBezTo>
                    <a:pt x="0" y="6"/>
                    <a:pt x="21" y="0"/>
                    <a:pt x="20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" name="Freeform 210"/>
            <p:cNvSpPr/>
            <p:nvPr/>
          </p:nvSpPr>
          <p:spPr bwMode="auto">
            <a:xfrm>
              <a:off x="13471525" y="366713"/>
              <a:ext cx="20638" cy="98425"/>
            </a:xfrm>
            <a:custGeom>
              <a:avLst/>
              <a:gdLst>
                <a:gd name="T0" fmla="*/ 7 w 7"/>
                <a:gd name="T1" fmla="*/ 33 h 33"/>
                <a:gd name="T2" fmla="*/ 4 w 7"/>
                <a:gd name="T3" fmla="*/ 0 h 33"/>
                <a:gd name="T4" fmla="*/ 7 w 7"/>
                <a:gd name="T5" fmla="*/ 0 h 33"/>
                <a:gd name="T6" fmla="*/ 7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" name="Freeform 211"/>
            <p:cNvSpPr/>
            <p:nvPr/>
          </p:nvSpPr>
          <p:spPr bwMode="auto">
            <a:xfrm>
              <a:off x="14857413" y="473075"/>
              <a:ext cx="14288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" name="Freeform 212"/>
            <p:cNvSpPr/>
            <p:nvPr/>
          </p:nvSpPr>
          <p:spPr bwMode="auto">
            <a:xfrm>
              <a:off x="13277850" y="649288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" name="Freeform 213"/>
            <p:cNvSpPr/>
            <p:nvPr/>
          </p:nvSpPr>
          <p:spPr bwMode="auto">
            <a:xfrm>
              <a:off x="14881225" y="723900"/>
              <a:ext cx="65088" cy="80963"/>
            </a:xfrm>
            <a:custGeom>
              <a:avLst/>
              <a:gdLst>
                <a:gd name="T0" fmla="*/ 6 w 22"/>
                <a:gd name="T1" fmla="*/ 27 h 27"/>
                <a:gd name="T2" fmla="*/ 6 w 22"/>
                <a:gd name="T3" fmla="*/ 0 h 27"/>
                <a:gd name="T4" fmla="*/ 21 w 22"/>
                <a:gd name="T5" fmla="*/ 0 h 27"/>
                <a:gd name="T6" fmla="*/ 6 w 22"/>
                <a:gd name="T7" fmla="*/ 3 h 27"/>
                <a:gd name="T8" fmla="*/ 6 w 2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7">
                  <a:moveTo>
                    <a:pt x="6" y="27"/>
                  </a:moveTo>
                  <a:cubicBezTo>
                    <a:pt x="0" y="24"/>
                    <a:pt x="3" y="4"/>
                    <a:pt x="6" y="0"/>
                  </a:cubicBezTo>
                  <a:cubicBezTo>
                    <a:pt x="11" y="0"/>
                    <a:pt x="16" y="0"/>
                    <a:pt x="21" y="0"/>
                  </a:cubicBezTo>
                  <a:cubicBezTo>
                    <a:pt x="22" y="7"/>
                    <a:pt x="10" y="1"/>
                    <a:pt x="6" y="3"/>
                  </a:cubicBezTo>
                  <a:cubicBezTo>
                    <a:pt x="6" y="11"/>
                    <a:pt x="6" y="19"/>
                    <a:pt x="6" y="27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214"/>
            <p:cNvSpPr/>
            <p:nvPr/>
          </p:nvSpPr>
          <p:spPr bwMode="auto">
            <a:xfrm>
              <a:off x="14692313" y="723900"/>
              <a:ext cx="134938" cy="60325"/>
            </a:xfrm>
            <a:custGeom>
              <a:avLst/>
              <a:gdLst>
                <a:gd name="T0" fmla="*/ 0 w 45"/>
                <a:gd name="T1" fmla="*/ 9 h 20"/>
                <a:gd name="T2" fmla="*/ 45 w 45"/>
                <a:gd name="T3" fmla="*/ 15 h 20"/>
                <a:gd name="T4" fmla="*/ 0 w 45"/>
                <a:gd name="T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0">
                  <a:moveTo>
                    <a:pt x="0" y="9"/>
                  </a:moveTo>
                  <a:cubicBezTo>
                    <a:pt x="14" y="0"/>
                    <a:pt x="31" y="14"/>
                    <a:pt x="45" y="15"/>
                  </a:cubicBezTo>
                  <a:cubicBezTo>
                    <a:pt x="23" y="20"/>
                    <a:pt x="19" y="7"/>
                    <a:pt x="0" y="9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Freeform 215"/>
            <p:cNvSpPr/>
            <p:nvPr/>
          </p:nvSpPr>
          <p:spPr bwMode="auto">
            <a:xfrm>
              <a:off x="16357600" y="739775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217"/>
            <p:cNvSpPr/>
            <p:nvPr/>
          </p:nvSpPr>
          <p:spPr bwMode="auto">
            <a:xfrm>
              <a:off x="14597063" y="1252538"/>
              <a:ext cx="14288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63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Freeform 218"/>
            <p:cNvSpPr/>
            <p:nvPr/>
          </p:nvSpPr>
          <p:spPr bwMode="auto">
            <a:xfrm>
              <a:off x="14109700" y="1482725"/>
              <a:ext cx="123825" cy="30163"/>
            </a:xfrm>
            <a:custGeom>
              <a:avLst/>
              <a:gdLst>
                <a:gd name="T0" fmla="*/ 36 w 41"/>
                <a:gd name="T1" fmla="*/ 4 h 10"/>
                <a:gd name="T2" fmla="*/ 0 w 41"/>
                <a:gd name="T3" fmla="*/ 7 h 10"/>
                <a:gd name="T4" fmla="*/ 36 w 41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0">
                  <a:moveTo>
                    <a:pt x="36" y="4"/>
                  </a:moveTo>
                  <a:cubicBezTo>
                    <a:pt x="41" y="10"/>
                    <a:pt x="10" y="6"/>
                    <a:pt x="0" y="7"/>
                  </a:cubicBezTo>
                  <a:cubicBezTo>
                    <a:pt x="6" y="0"/>
                    <a:pt x="25" y="6"/>
                    <a:pt x="36" y="4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Freeform 219"/>
            <p:cNvSpPr/>
            <p:nvPr/>
          </p:nvSpPr>
          <p:spPr bwMode="auto">
            <a:xfrm>
              <a:off x="15224125" y="1352550"/>
              <a:ext cx="14288" cy="187325"/>
            </a:xfrm>
            <a:custGeom>
              <a:avLst/>
              <a:gdLst>
                <a:gd name="T0" fmla="*/ 5 w 5"/>
                <a:gd name="T1" fmla="*/ 0 h 63"/>
                <a:gd name="T2" fmla="*/ 5 w 5"/>
                <a:gd name="T3" fmla="*/ 63 h 63"/>
                <a:gd name="T4" fmla="*/ 5 w 5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5" y="0"/>
                  </a:moveTo>
                  <a:cubicBezTo>
                    <a:pt x="5" y="21"/>
                    <a:pt x="5" y="42"/>
                    <a:pt x="5" y="63"/>
                  </a:cubicBezTo>
                  <a:cubicBezTo>
                    <a:pt x="0" y="49"/>
                    <a:pt x="0" y="14"/>
                    <a:pt x="5" y="0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" name="Freeform 220"/>
            <p:cNvSpPr/>
            <p:nvPr/>
          </p:nvSpPr>
          <p:spPr bwMode="auto">
            <a:xfrm>
              <a:off x="13850938" y="1600200"/>
              <a:ext cx="160338" cy="31750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" name="Freeform 222"/>
            <p:cNvSpPr/>
            <p:nvPr/>
          </p:nvSpPr>
          <p:spPr bwMode="auto">
            <a:xfrm>
              <a:off x="14576425" y="1935163"/>
              <a:ext cx="101600" cy="366713"/>
            </a:xfrm>
            <a:custGeom>
              <a:avLst/>
              <a:gdLst>
                <a:gd name="T0" fmla="*/ 15 w 34"/>
                <a:gd name="T1" fmla="*/ 18 h 123"/>
                <a:gd name="T2" fmla="*/ 0 w 34"/>
                <a:gd name="T3" fmla="*/ 15 h 123"/>
                <a:gd name="T4" fmla="*/ 18 w 34"/>
                <a:gd name="T5" fmla="*/ 0 h 123"/>
                <a:gd name="T6" fmla="*/ 12 w 34"/>
                <a:gd name="T7" fmla="*/ 123 h 123"/>
                <a:gd name="T8" fmla="*/ 0 w 34"/>
                <a:gd name="T9" fmla="*/ 84 h 123"/>
                <a:gd name="T10" fmla="*/ 9 w 34"/>
                <a:gd name="T11" fmla="*/ 45 h 123"/>
                <a:gd name="T12" fmla="*/ 15 w 34"/>
                <a:gd name="T13" fmla="*/ 1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23">
                  <a:moveTo>
                    <a:pt x="15" y="18"/>
                  </a:moveTo>
                  <a:cubicBezTo>
                    <a:pt x="8" y="19"/>
                    <a:pt x="3" y="18"/>
                    <a:pt x="0" y="15"/>
                  </a:cubicBezTo>
                  <a:cubicBezTo>
                    <a:pt x="3" y="7"/>
                    <a:pt x="17" y="10"/>
                    <a:pt x="18" y="0"/>
                  </a:cubicBezTo>
                  <a:cubicBezTo>
                    <a:pt x="34" y="32"/>
                    <a:pt x="16" y="86"/>
                    <a:pt x="12" y="123"/>
                  </a:cubicBezTo>
                  <a:cubicBezTo>
                    <a:pt x="3" y="115"/>
                    <a:pt x="18" y="83"/>
                    <a:pt x="0" y="84"/>
                  </a:cubicBezTo>
                  <a:cubicBezTo>
                    <a:pt x="18" y="83"/>
                    <a:pt x="16" y="45"/>
                    <a:pt x="9" y="45"/>
                  </a:cubicBezTo>
                  <a:cubicBezTo>
                    <a:pt x="22" y="49"/>
                    <a:pt x="20" y="22"/>
                    <a:pt x="15" y="18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" name="Freeform 223"/>
            <p:cNvSpPr/>
            <p:nvPr/>
          </p:nvSpPr>
          <p:spPr bwMode="auto">
            <a:xfrm>
              <a:off x="14379575" y="1979613"/>
              <a:ext cx="14288" cy="160338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" name="Freeform 224"/>
            <p:cNvSpPr/>
            <p:nvPr/>
          </p:nvSpPr>
          <p:spPr bwMode="auto">
            <a:xfrm>
              <a:off x="14343063" y="2122488"/>
              <a:ext cx="15875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" name="Freeform 225"/>
            <p:cNvSpPr/>
            <p:nvPr/>
          </p:nvSpPr>
          <p:spPr bwMode="auto">
            <a:xfrm>
              <a:off x="17675225" y="2262188"/>
              <a:ext cx="88900" cy="22225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Freeform 227"/>
            <p:cNvSpPr/>
            <p:nvPr/>
          </p:nvSpPr>
          <p:spPr bwMode="auto">
            <a:xfrm>
              <a:off x="18018125" y="2390775"/>
              <a:ext cx="68263" cy="57150"/>
            </a:xfrm>
            <a:custGeom>
              <a:avLst/>
              <a:gdLst>
                <a:gd name="T0" fmla="*/ 23 w 23"/>
                <a:gd name="T1" fmla="*/ 18 h 19"/>
                <a:gd name="T2" fmla="*/ 2 w 23"/>
                <a:gd name="T3" fmla="*/ 6 h 19"/>
                <a:gd name="T4" fmla="*/ 23 w 23"/>
                <a:gd name="T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9">
                  <a:moveTo>
                    <a:pt x="23" y="18"/>
                  </a:moveTo>
                  <a:cubicBezTo>
                    <a:pt x="12" y="18"/>
                    <a:pt x="0" y="19"/>
                    <a:pt x="2" y="6"/>
                  </a:cubicBezTo>
                  <a:cubicBezTo>
                    <a:pt x="9" y="0"/>
                    <a:pt x="22" y="9"/>
                    <a:pt x="23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" name="Freeform 228"/>
            <p:cNvSpPr/>
            <p:nvPr/>
          </p:nvSpPr>
          <p:spPr bwMode="auto">
            <a:xfrm>
              <a:off x="17445038" y="2430463"/>
              <a:ext cx="77788" cy="44450"/>
            </a:xfrm>
            <a:custGeom>
              <a:avLst/>
              <a:gdLst>
                <a:gd name="T0" fmla="*/ 26 w 26"/>
                <a:gd name="T1" fmla="*/ 11 h 15"/>
                <a:gd name="T2" fmla="*/ 2 w 26"/>
                <a:gd name="T3" fmla="*/ 2 h 15"/>
                <a:gd name="T4" fmla="*/ 26 w 26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5">
                  <a:moveTo>
                    <a:pt x="26" y="11"/>
                  </a:moveTo>
                  <a:cubicBezTo>
                    <a:pt x="16" y="10"/>
                    <a:pt x="0" y="15"/>
                    <a:pt x="2" y="2"/>
                  </a:cubicBezTo>
                  <a:cubicBezTo>
                    <a:pt x="13" y="2"/>
                    <a:pt x="26" y="0"/>
                    <a:pt x="26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" name="Freeform 229"/>
            <p:cNvSpPr/>
            <p:nvPr/>
          </p:nvSpPr>
          <p:spPr bwMode="auto">
            <a:xfrm>
              <a:off x="17570450" y="2413000"/>
              <a:ext cx="107950" cy="58738"/>
            </a:xfrm>
            <a:custGeom>
              <a:avLst/>
              <a:gdLst>
                <a:gd name="T0" fmla="*/ 8 w 36"/>
                <a:gd name="T1" fmla="*/ 2 h 20"/>
                <a:gd name="T2" fmla="*/ 32 w 36"/>
                <a:gd name="T3" fmla="*/ 5 h 20"/>
                <a:gd name="T4" fmla="*/ 8 w 36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0">
                  <a:moveTo>
                    <a:pt x="8" y="2"/>
                  </a:moveTo>
                  <a:cubicBezTo>
                    <a:pt x="17" y="2"/>
                    <a:pt x="28" y="0"/>
                    <a:pt x="32" y="5"/>
                  </a:cubicBezTo>
                  <a:cubicBezTo>
                    <a:pt x="36" y="18"/>
                    <a:pt x="0" y="20"/>
                    <a:pt x="8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" name="Freeform 230"/>
            <p:cNvSpPr/>
            <p:nvPr/>
          </p:nvSpPr>
          <p:spPr bwMode="auto">
            <a:xfrm>
              <a:off x="17773650" y="2406650"/>
              <a:ext cx="85725" cy="47625"/>
            </a:xfrm>
            <a:custGeom>
              <a:avLst/>
              <a:gdLst>
                <a:gd name="T0" fmla="*/ 0 w 29"/>
                <a:gd name="T1" fmla="*/ 1 h 16"/>
                <a:gd name="T2" fmla="*/ 27 w 29"/>
                <a:gd name="T3" fmla="*/ 16 h 16"/>
                <a:gd name="T4" fmla="*/ 0 w 29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1"/>
                  </a:moveTo>
                  <a:cubicBezTo>
                    <a:pt x="13" y="2"/>
                    <a:pt x="29" y="0"/>
                    <a:pt x="27" y="16"/>
                  </a:cubicBezTo>
                  <a:cubicBezTo>
                    <a:pt x="14" y="15"/>
                    <a:pt x="2" y="13"/>
                    <a:pt x="0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" name="Freeform 231"/>
            <p:cNvSpPr/>
            <p:nvPr/>
          </p:nvSpPr>
          <p:spPr bwMode="auto">
            <a:xfrm>
              <a:off x="17005300" y="2451100"/>
              <a:ext cx="53975" cy="39688"/>
            </a:xfrm>
            <a:custGeom>
              <a:avLst/>
              <a:gdLst>
                <a:gd name="T0" fmla="*/ 17 w 18"/>
                <a:gd name="T1" fmla="*/ 13 h 13"/>
                <a:gd name="T2" fmla="*/ 2 w 18"/>
                <a:gd name="T3" fmla="*/ 13 h 13"/>
                <a:gd name="T4" fmla="*/ 17 w 18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3">
                  <a:moveTo>
                    <a:pt x="17" y="13"/>
                  </a:moveTo>
                  <a:cubicBezTo>
                    <a:pt x="12" y="13"/>
                    <a:pt x="7" y="13"/>
                    <a:pt x="2" y="13"/>
                  </a:cubicBezTo>
                  <a:cubicBezTo>
                    <a:pt x="0" y="0"/>
                    <a:pt x="18" y="3"/>
                    <a:pt x="17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" name="Freeform 232"/>
            <p:cNvSpPr/>
            <p:nvPr/>
          </p:nvSpPr>
          <p:spPr bwMode="auto">
            <a:xfrm>
              <a:off x="17305338" y="2451100"/>
              <a:ext cx="47625" cy="39688"/>
            </a:xfrm>
            <a:custGeom>
              <a:avLst/>
              <a:gdLst>
                <a:gd name="T0" fmla="*/ 1 w 16"/>
                <a:gd name="T1" fmla="*/ 1 h 13"/>
                <a:gd name="T2" fmla="*/ 16 w 16"/>
                <a:gd name="T3" fmla="*/ 4 h 13"/>
                <a:gd name="T4" fmla="*/ 1 w 16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3">
                  <a:moveTo>
                    <a:pt x="1" y="1"/>
                  </a:moveTo>
                  <a:cubicBezTo>
                    <a:pt x="8" y="0"/>
                    <a:pt x="13" y="1"/>
                    <a:pt x="16" y="4"/>
                  </a:cubicBezTo>
                  <a:cubicBezTo>
                    <a:pt x="15" y="13"/>
                    <a:pt x="0" y="10"/>
                    <a:pt x="1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" name="Freeform 233"/>
            <p:cNvSpPr/>
            <p:nvPr/>
          </p:nvSpPr>
          <p:spPr bwMode="auto">
            <a:xfrm>
              <a:off x="16536988" y="2474913"/>
              <a:ext cx="71438" cy="53975"/>
            </a:xfrm>
            <a:custGeom>
              <a:avLst/>
              <a:gdLst>
                <a:gd name="T0" fmla="*/ 21 w 24"/>
                <a:gd name="T1" fmla="*/ 14 h 18"/>
                <a:gd name="T2" fmla="*/ 0 w 24"/>
                <a:gd name="T3" fmla="*/ 17 h 18"/>
                <a:gd name="T4" fmla="*/ 0 w 24"/>
                <a:gd name="T5" fmla="*/ 2 h 18"/>
                <a:gd name="T6" fmla="*/ 21 w 24"/>
                <a:gd name="T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8">
                  <a:moveTo>
                    <a:pt x="21" y="14"/>
                  </a:moveTo>
                  <a:cubicBezTo>
                    <a:pt x="17" y="18"/>
                    <a:pt x="8" y="17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11" y="2"/>
                    <a:pt x="24" y="0"/>
                    <a:pt x="21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" name="Freeform 234"/>
            <p:cNvSpPr/>
            <p:nvPr/>
          </p:nvSpPr>
          <p:spPr bwMode="auto">
            <a:xfrm>
              <a:off x="16830675" y="2471738"/>
              <a:ext cx="79375" cy="53975"/>
            </a:xfrm>
            <a:custGeom>
              <a:avLst/>
              <a:gdLst>
                <a:gd name="T0" fmla="*/ 4 w 27"/>
                <a:gd name="T1" fmla="*/ 18 h 18"/>
                <a:gd name="T2" fmla="*/ 25 w 27"/>
                <a:gd name="T3" fmla="*/ 0 h 18"/>
                <a:gd name="T4" fmla="*/ 22 w 27"/>
                <a:gd name="T5" fmla="*/ 18 h 18"/>
                <a:gd name="T6" fmla="*/ 4 w 27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8">
                  <a:moveTo>
                    <a:pt x="4" y="18"/>
                  </a:moveTo>
                  <a:cubicBezTo>
                    <a:pt x="0" y="1"/>
                    <a:pt x="15" y="3"/>
                    <a:pt x="25" y="0"/>
                  </a:cubicBezTo>
                  <a:cubicBezTo>
                    <a:pt x="27" y="9"/>
                    <a:pt x="22" y="11"/>
                    <a:pt x="22" y="18"/>
                  </a:cubicBezTo>
                  <a:cubicBezTo>
                    <a:pt x="16" y="18"/>
                    <a:pt x="10" y="18"/>
                    <a:pt x="4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" name="Freeform 235"/>
            <p:cNvSpPr/>
            <p:nvPr/>
          </p:nvSpPr>
          <p:spPr bwMode="auto">
            <a:xfrm>
              <a:off x="18092738" y="2498725"/>
              <a:ext cx="84138" cy="63500"/>
            </a:xfrm>
            <a:custGeom>
              <a:avLst/>
              <a:gdLst>
                <a:gd name="T0" fmla="*/ 28 w 28"/>
                <a:gd name="T1" fmla="*/ 6 h 21"/>
                <a:gd name="T2" fmla="*/ 28 w 28"/>
                <a:gd name="T3" fmla="*/ 15 h 21"/>
                <a:gd name="T4" fmla="*/ 1 w 28"/>
                <a:gd name="T5" fmla="*/ 12 h 21"/>
                <a:gd name="T6" fmla="*/ 28 w 28"/>
                <a:gd name="T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28" y="6"/>
                  </a:moveTo>
                  <a:cubicBezTo>
                    <a:pt x="28" y="9"/>
                    <a:pt x="28" y="12"/>
                    <a:pt x="28" y="15"/>
                  </a:cubicBezTo>
                  <a:cubicBezTo>
                    <a:pt x="20" y="18"/>
                    <a:pt x="5" y="21"/>
                    <a:pt x="1" y="12"/>
                  </a:cubicBezTo>
                  <a:cubicBezTo>
                    <a:pt x="0" y="0"/>
                    <a:pt x="20" y="9"/>
                    <a:pt x="28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" name="Freeform 236"/>
            <p:cNvSpPr/>
            <p:nvPr/>
          </p:nvSpPr>
          <p:spPr bwMode="auto">
            <a:xfrm>
              <a:off x="17814925" y="2481263"/>
              <a:ext cx="142875" cy="134938"/>
            </a:xfrm>
            <a:custGeom>
              <a:avLst/>
              <a:gdLst>
                <a:gd name="T0" fmla="*/ 34 w 48"/>
                <a:gd name="T1" fmla="*/ 39 h 45"/>
                <a:gd name="T2" fmla="*/ 1 w 48"/>
                <a:gd name="T3" fmla="*/ 36 h 45"/>
                <a:gd name="T4" fmla="*/ 4 w 48"/>
                <a:gd name="T5" fmla="*/ 12 h 45"/>
                <a:gd name="T6" fmla="*/ 34 w 48"/>
                <a:gd name="T7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5">
                  <a:moveTo>
                    <a:pt x="34" y="39"/>
                  </a:moveTo>
                  <a:cubicBezTo>
                    <a:pt x="26" y="45"/>
                    <a:pt x="5" y="43"/>
                    <a:pt x="1" y="36"/>
                  </a:cubicBezTo>
                  <a:cubicBezTo>
                    <a:pt x="0" y="26"/>
                    <a:pt x="2" y="19"/>
                    <a:pt x="4" y="12"/>
                  </a:cubicBezTo>
                  <a:cubicBezTo>
                    <a:pt x="24" y="0"/>
                    <a:pt x="48" y="18"/>
                    <a:pt x="34" y="3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" name="Freeform 237"/>
            <p:cNvSpPr/>
            <p:nvPr/>
          </p:nvSpPr>
          <p:spPr bwMode="auto">
            <a:xfrm>
              <a:off x="16035338" y="2519363"/>
              <a:ext cx="63500" cy="46038"/>
            </a:xfrm>
            <a:custGeom>
              <a:avLst/>
              <a:gdLst>
                <a:gd name="T0" fmla="*/ 0 w 21"/>
                <a:gd name="T1" fmla="*/ 11 h 15"/>
                <a:gd name="T2" fmla="*/ 21 w 21"/>
                <a:gd name="T3" fmla="*/ 14 h 15"/>
                <a:gd name="T4" fmla="*/ 0 w 21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5">
                  <a:moveTo>
                    <a:pt x="0" y="11"/>
                  </a:moveTo>
                  <a:cubicBezTo>
                    <a:pt x="4" y="0"/>
                    <a:pt x="20" y="0"/>
                    <a:pt x="21" y="14"/>
                  </a:cubicBezTo>
                  <a:cubicBezTo>
                    <a:pt x="13" y="14"/>
                    <a:pt x="4" y="15"/>
                    <a:pt x="0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" name="Freeform 238"/>
            <p:cNvSpPr/>
            <p:nvPr/>
          </p:nvSpPr>
          <p:spPr bwMode="auto">
            <a:xfrm>
              <a:off x="15859125" y="2562225"/>
              <a:ext cx="60325" cy="38100"/>
            </a:xfrm>
            <a:custGeom>
              <a:avLst/>
              <a:gdLst>
                <a:gd name="T0" fmla="*/ 20 w 20"/>
                <a:gd name="T1" fmla="*/ 3 h 13"/>
                <a:gd name="T2" fmla="*/ 2 w 20"/>
                <a:gd name="T3" fmla="*/ 0 h 13"/>
                <a:gd name="T4" fmla="*/ 20 w 20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20" y="3"/>
                  </a:moveTo>
                  <a:cubicBezTo>
                    <a:pt x="18" y="10"/>
                    <a:pt x="0" y="13"/>
                    <a:pt x="2" y="0"/>
                  </a:cubicBezTo>
                  <a:cubicBezTo>
                    <a:pt x="9" y="0"/>
                    <a:pt x="16" y="0"/>
                    <a:pt x="20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" name="Freeform 239"/>
            <p:cNvSpPr/>
            <p:nvPr/>
          </p:nvSpPr>
          <p:spPr bwMode="auto">
            <a:xfrm>
              <a:off x="17683163" y="2570163"/>
              <a:ext cx="36513" cy="46038"/>
            </a:xfrm>
            <a:custGeom>
              <a:avLst/>
              <a:gdLst>
                <a:gd name="T0" fmla="*/ 12 w 12"/>
                <a:gd name="T1" fmla="*/ 15 h 15"/>
                <a:gd name="T2" fmla="*/ 0 w 12"/>
                <a:gd name="T3" fmla="*/ 15 h 15"/>
                <a:gd name="T4" fmla="*/ 0 w 12"/>
                <a:gd name="T5" fmla="*/ 0 h 15"/>
                <a:gd name="T6" fmla="*/ 12 w 12"/>
                <a:gd name="T7" fmla="*/ 0 h 15"/>
                <a:gd name="T8" fmla="*/ 12 w 1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15"/>
                  </a:moveTo>
                  <a:cubicBezTo>
                    <a:pt x="8" y="15"/>
                    <a:pt x="4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2" y="5"/>
                    <a:pt x="12" y="10"/>
                    <a:pt x="1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" name="Freeform 240"/>
            <p:cNvSpPr/>
            <p:nvPr/>
          </p:nvSpPr>
          <p:spPr bwMode="auto">
            <a:xfrm>
              <a:off x="15292388" y="2606675"/>
              <a:ext cx="71438" cy="38100"/>
            </a:xfrm>
            <a:custGeom>
              <a:avLst/>
              <a:gdLst>
                <a:gd name="T0" fmla="*/ 24 w 24"/>
                <a:gd name="T1" fmla="*/ 6 h 13"/>
                <a:gd name="T2" fmla="*/ 0 w 24"/>
                <a:gd name="T3" fmla="*/ 9 h 13"/>
                <a:gd name="T4" fmla="*/ 24 w 24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3">
                  <a:moveTo>
                    <a:pt x="24" y="6"/>
                  </a:moveTo>
                  <a:cubicBezTo>
                    <a:pt x="22" y="13"/>
                    <a:pt x="7" y="7"/>
                    <a:pt x="0" y="9"/>
                  </a:cubicBezTo>
                  <a:cubicBezTo>
                    <a:pt x="0" y="0"/>
                    <a:pt x="20" y="2"/>
                    <a:pt x="24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" name="Freeform 241"/>
            <p:cNvSpPr/>
            <p:nvPr/>
          </p:nvSpPr>
          <p:spPr bwMode="auto">
            <a:xfrm>
              <a:off x="15184438" y="2613025"/>
              <a:ext cx="57150" cy="44450"/>
            </a:xfrm>
            <a:custGeom>
              <a:avLst/>
              <a:gdLst>
                <a:gd name="T0" fmla="*/ 0 w 19"/>
                <a:gd name="T1" fmla="*/ 10 h 15"/>
                <a:gd name="T2" fmla="*/ 18 w 19"/>
                <a:gd name="T3" fmla="*/ 13 h 15"/>
                <a:gd name="T4" fmla="*/ 0 w 19"/>
                <a:gd name="T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10"/>
                  </a:moveTo>
                  <a:cubicBezTo>
                    <a:pt x="1" y="0"/>
                    <a:pt x="19" y="3"/>
                    <a:pt x="18" y="13"/>
                  </a:cubicBezTo>
                  <a:cubicBezTo>
                    <a:pt x="9" y="15"/>
                    <a:pt x="7" y="10"/>
                    <a:pt x="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" name="Freeform 242"/>
            <p:cNvSpPr/>
            <p:nvPr/>
          </p:nvSpPr>
          <p:spPr bwMode="auto">
            <a:xfrm>
              <a:off x="15051088" y="2640013"/>
              <a:ext cx="57150" cy="44450"/>
            </a:xfrm>
            <a:custGeom>
              <a:avLst/>
              <a:gdLst>
                <a:gd name="T0" fmla="*/ 0 w 19"/>
                <a:gd name="T1" fmla="*/ 10 h 15"/>
                <a:gd name="T2" fmla="*/ 18 w 19"/>
                <a:gd name="T3" fmla="*/ 13 h 15"/>
                <a:gd name="T4" fmla="*/ 0 w 19"/>
                <a:gd name="T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10"/>
                  </a:moveTo>
                  <a:cubicBezTo>
                    <a:pt x="1" y="0"/>
                    <a:pt x="19" y="3"/>
                    <a:pt x="18" y="13"/>
                  </a:cubicBezTo>
                  <a:cubicBezTo>
                    <a:pt x="9" y="15"/>
                    <a:pt x="7" y="10"/>
                    <a:pt x="0" y="10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" name="Freeform 243"/>
            <p:cNvSpPr/>
            <p:nvPr/>
          </p:nvSpPr>
          <p:spPr bwMode="auto">
            <a:xfrm>
              <a:off x="17191038" y="2684463"/>
              <a:ext cx="63500" cy="44450"/>
            </a:xfrm>
            <a:custGeom>
              <a:avLst/>
              <a:gdLst>
                <a:gd name="T0" fmla="*/ 21 w 21"/>
                <a:gd name="T1" fmla="*/ 7 h 15"/>
                <a:gd name="T2" fmla="*/ 0 w 21"/>
                <a:gd name="T3" fmla="*/ 10 h 15"/>
                <a:gd name="T4" fmla="*/ 0 w 21"/>
                <a:gd name="T5" fmla="*/ 4 h 15"/>
                <a:gd name="T6" fmla="*/ 21 w 21"/>
                <a:gd name="T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7"/>
                  </a:moveTo>
                  <a:cubicBezTo>
                    <a:pt x="17" y="15"/>
                    <a:pt x="8" y="13"/>
                    <a:pt x="0" y="10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6" y="6"/>
                    <a:pt x="20" y="0"/>
                    <a:pt x="21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" name="Freeform 244"/>
            <p:cNvSpPr/>
            <p:nvPr/>
          </p:nvSpPr>
          <p:spPr bwMode="auto">
            <a:xfrm>
              <a:off x="14435138" y="2738438"/>
              <a:ext cx="107950" cy="104775"/>
            </a:xfrm>
            <a:custGeom>
              <a:avLst/>
              <a:gdLst>
                <a:gd name="T0" fmla="*/ 32 w 36"/>
                <a:gd name="T1" fmla="*/ 4 h 35"/>
                <a:gd name="T2" fmla="*/ 32 w 36"/>
                <a:gd name="T3" fmla="*/ 31 h 35"/>
                <a:gd name="T4" fmla="*/ 8 w 36"/>
                <a:gd name="T5" fmla="*/ 34 h 35"/>
                <a:gd name="T6" fmla="*/ 8 w 36"/>
                <a:gd name="T7" fmla="*/ 1 h 35"/>
                <a:gd name="T8" fmla="*/ 32 w 36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32" y="4"/>
                  </a:moveTo>
                  <a:cubicBezTo>
                    <a:pt x="36" y="12"/>
                    <a:pt x="36" y="23"/>
                    <a:pt x="32" y="31"/>
                  </a:cubicBezTo>
                  <a:cubicBezTo>
                    <a:pt x="25" y="33"/>
                    <a:pt x="18" y="35"/>
                    <a:pt x="8" y="34"/>
                  </a:cubicBezTo>
                  <a:cubicBezTo>
                    <a:pt x="0" y="29"/>
                    <a:pt x="0" y="6"/>
                    <a:pt x="8" y="1"/>
                  </a:cubicBezTo>
                  <a:cubicBezTo>
                    <a:pt x="18" y="0"/>
                    <a:pt x="25" y="2"/>
                    <a:pt x="32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" name="Freeform 245"/>
            <p:cNvSpPr/>
            <p:nvPr/>
          </p:nvSpPr>
          <p:spPr bwMode="auto">
            <a:xfrm>
              <a:off x="14733588" y="2722563"/>
              <a:ext cx="57150" cy="53975"/>
            </a:xfrm>
            <a:custGeom>
              <a:avLst/>
              <a:gdLst>
                <a:gd name="T0" fmla="*/ 1 w 19"/>
                <a:gd name="T1" fmla="*/ 18 h 18"/>
                <a:gd name="T2" fmla="*/ 4 w 19"/>
                <a:gd name="T3" fmla="*/ 3 h 18"/>
                <a:gd name="T4" fmla="*/ 19 w 19"/>
                <a:gd name="T5" fmla="*/ 9 h 18"/>
                <a:gd name="T6" fmla="*/ 1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1" y="18"/>
                  </a:moveTo>
                  <a:cubicBezTo>
                    <a:pt x="0" y="11"/>
                    <a:pt x="1" y="6"/>
                    <a:pt x="4" y="3"/>
                  </a:cubicBezTo>
                  <a:cubicBezTo>
                    <a:pt x="14" y="0"/>
                    <a:pt x="13" y="8"/>
                    <a:pt x="19" y="9"/>
                  </a:cubicBezTo>
                  <a:cubicBezTo>
                    <a:pt x="15" y="14"/>
                    <a:pt x="9" y="17"/>
                    <a:pt x="1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" name="Freeform 246"/>
            <p:cNvSpPr/>
            <p:nvPr/>
          </p:nvSpPr>
          <p:spPr bwMode="auto">
            <a:xfrm>
              <a:off x="16779875" y="2794000"/>
              <a:ext cx="115888" cy="80963"/>
            </a:xfrm>
            <a:custGeom>
              <a:avLst/>
              <a:gdLst>
                <a:gd name="T0" fmla="*/ 39 w 39"/>
                <a:gd name="T1" fmla="*/ 6 h 27"/>
                <a:gd name="T2" fmla="*/ 0 w 39"/>
                <a:gd name="T3" fmla="*/ 18 h 27"/>
                <a:gd name="T4" fmla="*/ 39 w 39"/>
                <a:gd name="T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39" y="6"/>
                  </a:moveTo>
                  <a:cubicBezTo>
                    <a:pt x="30" y="13"/>
                    <a:pt x="15" y="27"/>
                    <a:pt x="0" y="18"/>
                  </a:cubicBezTo>
                  <a:cubicBezTo>
                    <a:pt x="8" y="8"/>
                    <a:pt x="25" y="0"/>
                    <a:pt x="39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" name="Freeform 247"/>
            <p:cNvSpPr/>
            <p:nvPr/>
          </p:nvSpPr>
          <p:spPr bwMode="auto">
            <a:xfrm>
              <a:off x="14038263" y="2786063"/>
              <a:ext cx="63500" cy="38100"/>
            </a:xfrm>
            <a:custGeom>
              <a:avLst/>
              <a:gdLst>
                <a:gd name="T0" fmla="*/ 0 w 21"/>
                <a:gd name="T1" fmla="*/ 12 h 13"/>
                <a:gd name="T2" fmla="*/ 18 w 21"/>
                <a:gd name="T3" fmla="*/ 0 h 13"/>
                <a:gd name="T4" fmla="*/ 21 w 21"/>
                <a:gd name="T5" fmla="*/ 9 h 13"/>
                <a:gd name="T6" fmla="*/ 0 w 2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3">
                  <a:moveTo>
                    <a:pt x="0" y="12"/>
                  </a:moveTo>
                  <a:cubicBezTo>
                    <a:pt x="0" y="2"/>
                    <a:pt x="9" y="1"/>
                    <a:pt x="18" y="0"/>
                  </a:cubicBezTo>
                  <a:cubicBezTo>
                    <a:pt x="20" y="2"/>
                    <a:pt x="21" y="5"/>
                    <a:pt x="21" y="9"/>
                  </a:cubicBezTo>
                  <a:cubicBezTo>
                    <a:pt x="17" y="13"/>
                    <a:pt x="8" y="12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" name="Freeform 248"/>
            <p:cNvSpPr/>
            <p:nvPr/>
          </p:nvSpPr>
          <p:spPr bwMode="auto">
            <a:xfrm>
              <a:off x="13735050" y="2794000"/>
              <a:ext cx="133350" cy="131763"/>
            </a:xfrm>
            <a:custGeom>
              <a:avLst/>
              <a:gdLst>
                <a:gd name="T0" fmla="*/ 45 w 45"/>
                <a:gd name="T1" fmla="*/ 18 h 44"/>
                <a:gd name="T2" fmla="*/ 0 w 45"/>
                <a:gd name="T3" fmla="*/ 30 h 44"/>
                <a:gd name="T4" fmla="*/ 0 w 45"/>
                <a:gd name="T5" fmla="*/ 12 h 44"/>
                <a:gd name="T6" fmla="*/ 45 w 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4">
                  <a:moveTo>
                    <a:pt x="45" y="18"/>
                  </a:moveTo>
                  <a:cubicBezTo>
                    <a:pt x="41" y="32"/>
                    <a:pt x="14" y="44"/>
                    <a:pt x="0" y="30"/>
                  </a:cubicBezTo>
                  <a:cubicBezTo>
                    <a:pt x="0" y="24"/>
                    <a:pt x="0" y="18"/>
                    <a:pt x="0" y="12"/>
                  </a:cubicBezTo>
                  <a:cubicBezTo>
                    <a:pt x="11" y="0"/>
                    <a:pt x="39" y="7"/>
                    <a:pt x="45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" name="Freeform 249"/>
            <p:cNvSpPr/>
            <p:nvPr/>
          </p:nvSpPr>
          <p:spPr bwMode="auto">
            <a:xfrm>
              <a:off x="13363575" y="2881313"/>
              <a:ext cx="96838" cy="60325"/>
            </a:xfrm>
            <a:custGeom>
              <a:avLst/>
              <a:gdLst>
                <a:gd name="T0" fmla="*/ 4 w 32"/>
                <a:gd name="T1" fmla="*/ 7 h 20"/>
                <a:gd name="T2" fmla="*/ 28 w 32"/>
                <a:gd name="T3" fmla="*/ 7 h 20"/>
                <a:gd name="T4" fmla="*/ 4 w 32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0">
                  <a:moveTo>
                    <a:pt x="4" y="7"/>
                  </a:moveTo>
                  <a:cubicBezTo>
                    <a:pt x="15" y="9"/>
                    <a:pt x="21" y="0"/>
                    <a:pt x="28" y="7"/>
                  </a:cubicBezTo>
                  <a:cubicBezTo>
                    <a:pt x="32" y="20"/>
                    <a:pt x="0" y="20"/>
                    <a:pt x="4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" name="Freeform 250"/>
            <p:cNvSpPr/>
            <p:nvPr/>
          </p:nvSpPr>
          <p:spPr bwMode="auto">
            <a:xfrm>
              <a:off x="13187363" y="2914650"/>
              <a:ext cx="90488" cy="61913"/>
            </a:xfrm>
            <a:custGeom>
              <a:avLst/>
              <a:gdLst>
                <a:gd name="T0" fmla="*/ 30 w 30"/>
                <a:gd name="T1" fmla="*/ 5 h 21"/>
                <a:gd name="T2" fmla="*/ 0 w 30"/>
                <a:gd name="T3" fmla="*/ 14 h 21"/>
                <a:gd name="T4" fmla="*/ 30 w 30"/>
                <a:gd name="T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30" y="5"/>
                  </a:moveTo>
                  <a:cubicBezTo>
                    <a:pt x="29" y="17"/>
                    <a:pt x="10" y="21"/>
                    <a:pt x="0" y="14"/>
                  </a:cubicBezTo>
                  <a:cubicBezTo>
                    <a:pt x="0" y="0"/>
                    <a:pt x="20" y="1"/>
                    <a:pt x="30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Freeform 251"/>
            <p:cNvSpPr/>
            <p:nvPr/>
          </p:nvSpPr>
          <p:spPr bwMode="auto">
            <a:xfrm>
              <a:off x="12982575" y="2955925"/>
              <a:ext cx="98425" cy="60325"/>
            </a:xfrm>
            <a:custGeom>
              <a:avLst/>
              <a:gdLst>
                <a:gd name="T0" fmla="*/ 33 w 33"/>
                <a:gd name="T1" fmla="*/ 6 h 20"/>
                <a:gd name="T2" fmla="*/ 24 w 33"/>
                <a:gd name="T3" fmla="*/ 18 h 20"/>
                <a:gd name="T4" fmla="*/ 0 w 33"/>
                <a:gd name="T5" fmla="*/ 15 h 20"/>
                <a:gd name="T6" fmla="*/ 33 w 33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3" y="6"/>
                  </a:moveTo>
                  <a:cubicBezTo>
                    <a:pt x="32" y="12"/>
                    <a:pt x="25" y="12"/>
                    <a:pt x="24" y="18"/>
                  </a:cubicBezTo>
                  <a:cubicBezTo>
                    <a:pt x="13" y="20"/>
                    <a:pt x="11" y="13"/>
                    <a:pt x="0" y="15"/>
                  </a:cubicBezTo>
                  <a:cubicBezTo>
                    <a:pt x="2" y="3"/>
                    <a:pt x="23" y="0"/>
                    <a:pt x="33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Freeform 252"/>
            <p:cNvSpPr/>
            <p:nvPr/>
          </p:nvSpPr>
          <p:spPr bwMode="auto">
            <a:xfrm>
              <a:off x="15462250" y="2995613"/>
              <a:ext cx="80963" cy="58738"/>
            </a:xfrm>
            <a:custGeom>
              <a:avLst/>
              <a:gdLst>
                <a:gd name="T0" fmla="*/ 24 w 27"/>
                <a:gd name="T1" fmla="*/ 20 h 20"/>
                <a:gd name="T2" fmla="*/ 0 w 27"/>
                <a:gd name="T3" fmla="*/ 2 h 20"/>
                <a:gd name="T4" fmla="*/ 24 w 27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0">
                  <a:moveTo>
                    <a:pt x="24" y="20"/>
                  </a:moveTo>
                  <a:cubicBezTo>
                    <a:pt x="10" y="20"/>
                    <a:pt x="2" y="14"/>
                    <a:pt x="0" y="2"/>
                  </a:cubicBezTo>
                  <a:cubicBezTo>
                    <a:pt x="16" y="0"/>
                    <a:pt x="27" y="3"/>
                    <a:pt x="24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" name="Freeform 253"/>
            <p:cNvSpPr/>
            <p:nvPr/>
          </p:nvSpPr>
          <p:spPr bwMode="auto">
            <a:xfrm>
              <a:off x="15543213" y="3043238"/>
              <a:ext cx="39688" cy="65088"/>
            </a:xfrm>
            <a:custGeom>
              <a:avLst/>
              <a:gdLst>
                <a:gd name="T0" fmla="*/ 0 w 13"/>
                <a:gd name="T1" fmla="*/ 19 h 22"/>
                <a:gd name="T2" fmla="*/ 0 w 13"/>
                <a:gd name="T3" fmla="*/ 1 h 22"/>
                <a:gd name="T4" fmla="*/ 0 w 13"/>
                <a:gd name="T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2">
                  <a:moveTo>
                    <a:pt x="0" y="19"/>
                  </a:moveTo>
                  <a:cubicBezTo>
                    <a:pt x="0" y="13"/>
                    <a:pt x="0" y="7"/>
                    <a:pt x="0" y="1"/>
                  </a:cubicBezTo>
                  <a:cubicBezTo>
                    <a:pt x="11" y="0"/>
                    <a:pt x="13" y="22"/>
                    <a:pt x="0" y="1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" name="Freeform 254"/>
            <p:cNvSpPr/>
            <p:nvPr/>
          </p:nvSpPr>
          <p:spPr bwMode="auto">
            <a:xfrm>
              <a:off x="13261975" y="3084513"/>
              <a:ext cx="42863" cy="41275"/>
            </a:xfrm>
            <a:custGeom>
              <a:avLst/>
              <a:gdLst>
                <a:gd name="T0" fmla="*/ 14 w 14"/>
                <a:gd name="T1" fmla="*/ 2 h 14"/>
                <a:gd name="T2" fmla="*/ 14 w 14"/>
                <a:gd name="T3" fmla="*/ 14 h 14"/>
                <a:gd name="T4" fmla="*/ 2 w 14"/>
                <a:gd name="T5" fmla="*/ 14 h 14"/>
                <a:gd name="T6" fmla="*/ 14 w 14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14" y="2"/>
                  </a:moveTo>
                  <a:cubicBezTo>
                    <a:pt x="14" y="6"/>
                    <a:pt x="14" y="10"/>
                    <a:pt x="14" y="14"/>
                  </a:cubicBezTo>
                  <a:cubicBezTo>
                    <a:pt x="10" y="14"/>
                    <a:pt x="6" y="14"/>
                    <a:pt x="2" y="14"/>
                  </a:cubicBezTo>
                  <a:cubicBezTo>
                    <a:pt x="0" y="4"/>
                    <a:pt x="4" y="0"/>
                    <a:pt x="14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2" name="Freeform 255"/>
            <p:cNvSpPr/>
            <p:nvPr/>
          </p:nvSpPr>
          <p:spPr bwMode="auto">
            <a:xfrm>
              <a:off x="12355513" y="3111500"/>
              <a:ext cx="109538" cy="57150"/>
            </a:xfrm>
            <a:custGeom>
              <a:avLst/>
              <a:gdLst>
                <a:gd name="T0" fmla="*/ 0 w 37"/>
                <a:gd name="T1" fmla="*/ 11 h 19"/>
                <a:gd name="T2" fmla="*/ 36 w 37"/>
                <a:gd name="T3" fmla="*/ 2 h 19"/>
                <a:gd name="T4" fmla="*/ 0 w 37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9">
                  <a:moveTo>
                    <a:pt x="0" y="11"/>
                  </a:moveTo>
                  <a:cubicBezTo>
                    <a:pt x="4" y="0"/>
                    <a:pt x="21" y="2"/>
                    <a:pt x="36" y="2"/>
                  </a:cubicBezTo>
                  <a:cubicBezTo>
                    <a:pt x="37" y="19"/>
                    <a:pt x="11" y="15"/>
                    <a:pt x="0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3" name="Freeform 256"/>
            <p:cNvSpPr/>
            <p:nvPr/>
          </p:nvSpPr>
          <p:spPr bwMode="auto">
            <a:xfrm>
              <a:off x="15268575" y="3081338"/>
              <a:ext cx="60325" cy="98425"/>
            </a:xfrm>
            <a:custGeom>
              <a:avLst/>
              <a:gdLst>
                <a:gd name="T0" fmla="*/ 14 w 20"/>
                <a:gd name="T1" fmla="*/ 3 h 33"/>
                <a:gd name="T2" fmla="*/ 8 w 20"/>
                <a:gd name="T3" fmla="*/ 33 h 33"/>
                <a:gd name="T4" fmla="*/ 14 w 20"/>
                <a:gd name="T5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33">
                  <a:moveTo>
                    <a:pt x="14" y="3"/>
                  </a:moveTo>
                  <a:cubicBezTo>
                    <a:pt x="11" y="12"/>
                    <a:pt x="20" y="33"/>
                    <a:pt x="8" y="33"/>
                  </a:cubicBezTo>
                  <a:cubicBezTo>
                    <a:pt x="4" y="27"/>
                    <a:pt x="0" y="0"/>
                    <a:pt x="14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4" name="Freeform 257"/>
            <p:cNvSpPr/>
            <p:nvPr/>
          </p:nvSpPr>
          <p:spPr bwMode="auto">
            <a:xfrm>
              <a:off x="14485938" y="3173413"/>
              <a:ext cx="80963" cy="49213"/>
            </a:xfrm>
            <a:custGeom>
              <a:avLst/>
              <a:gdLst>
                <a:gd name="T0" fmla="*/ 3 w 27"/>
                <a:gd name="T1" fmla="*/ 2 h 16"/>
                <a:gd name="T2" fmla="*/ 24 w 27"/>
                <a:gd name="T3" fmla="*/ 14 h 16"/>
                <a:gd name="T4" fmla="*/ 3 w 27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6">
                  <a:moveTo>
                    <a:pt x="3" y="2"/>
                  </a:moveTo>
                  <a:cubicBezTo>
                    <a:pt x="14" y="2"/>
                    <a:pt x="27" y="0"/>
                    <a:pt x="24" y="14"/>
                  </a:cubicBezTo>
                  <a:cubicBezTo>
                    <a:pt x="13" y="14"/>
                    <a:pt x="0" y="16"/>
                    <a:pt x="3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5" name="Freeform 259"/>
            <p:cNvSpPr/>
            <p:nvPr/>
          </p:nvSpPr>
          <p:spPr bwMode="auto">
            <a:xfrm>
              <a:off x="11915775" y="3230563"/>
              <a:ext cx="71438" cy="57150"/>
            </a:xfrm>
            <a:custGeom>
              <a:avLst/>
              <a:gdLst>
                <a:gd name="T0" fmla="*/ 24 w 24"/>
                <a:gd name="T1" fmla="*/ 1 h 19"/>
                <a:gd name="T2" fmla="*/ 24 w 24"/>
                <a:gd name="T3" fmla="*/ 13 h 19"/>
                <a:gd name="T4" fmla="*/ 0 w 24"/>
                <a:gd name="T5" fmla="*/ 13 h 19"/>
                <a:gd name="T6" fmla="*/ 24 w 24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9">
                  <a:moveTo>
                    <a:pt x="24" y="1"/>
                  </a:moveTo>
                  <a:cubicBezTo>
                    <a:pt x="24" y="5"/>
                    <a:pt x="24" y="9"/>
                    <a:pt x="24" y="13"/>
                  </a:cubicBezTo>
                  <a:cubicBezTo>
                    <a:pt x="18" y="19"/>
                    <a:pt x="7" y="15"/>
                    <a:pt x="0" y="13"/>
                  </a:cubicBezTo>
                  <a:cubicBezTo>
                    <a:pt x="4" y="5"/>
                    <a:pt x="11" y="0"/>
                    <a:pt x="24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6" name="Freeform 260"/>
            <p:cNvSpPr/>
            <p:nvPr/>
          </p:nvSpPr>
          <p:spPr bwMode="auto">
            <a:xfrm>
              <a:off x="13233400" y="3203575"/>
              <a:ext cx="38100" cy="74613"/>
            </a:xfrm>
            <a:custGeom>
              <a:avLst/>
              <a:gdLst>
                <a:gd name="T0" fmla="*/ 9 w 13"/>
                <a:gd name="T1" fmla="*/ 25 h 25"/>
                <a:gd name="T2" fmla="*/ 12 w 13"/>
                <a:gd name="T3" fmla="*/ 4 h 25"/>
                <a:gd name="T4" fmla="*/ 9 w 13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9" y="25"/>
                  </a:moveTo>
                  <a:cubicBezTo>
                    <a:pt x="0" y="25"/>
                    <a:pt x="0" y="0"/>
                    <a:pt x="12" y="4"/>
                  </a:cubicBezTo>
                  <a:cubicBezTo>
                    <a:pt x="12" y="12"/>
                    <a:pt x="13" y="21"/>
                    <a:pt x="9" y="2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7" name="Freeform 261"/>
            <p:cNvSpPr/>
            <p:nvPr/>
          </p:nvSpPr>
          <p:spPr bwMode="auto">
            <a:xfrm>
              <a:off x="16230600" y="3192463"/>
              <a:ext cx="65088" cy="50800"/>
            </a:xfrm>
            <a:custGeom>
              <a:avLst/>
              <a:gdLst>
                <a:gd name="T0" fmla="*/ 1 w 22"/>
                <a:gd name="T1" fmla="*/ 5 h 17"/>
                <a:gd name="T2" fmla="*/ 22 w 22"/>
                <a:gd name="T3" fmla="*/ 2 h 17"/>
                <a:gd name="T4" fmla="*/ 4 w 22"/>
                <a:gd name="T5" fmla="*/ 17 h 17"/>
                <a:gd name="T6" fmla="*/ 1 w 22"/>
                <a:gd name="T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7">
                  <a:moveTo>
                    <a:pt x="1" y="5"/>
                  </a:moveTo>
                  <a:cubicBezTo>
                    <a:pt x="8" y="4"/>
                    <a:pt x="12" y="0"/>
                    <a:pt x="22" y="2"/>
                  </a:cubicBezTo>
                  <a:cubicBezTo>
                    <a:pt x="19" y="10"/>
                    <a:pt x="8" y="10"/>
                    <a:pt x="4" y="17"/>
                  </a:cubicBezTo>
                  <a:cubicBezTo>
                    <a:pt x="0" y="16"/>
                    <a:pt x="2" y="9"/>
                    <a:pt x="1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8" name="Freeform 262"/>
            <p:cNvSpPr/>
            <p:nvPr/>
          </p:nvSpPr>
          <p:spPr bwMode="auto">
            <a:xfrm>
              <a:off x="14384338" y="3219450"/>
              <a:ext cx="66675" cy="50800"/>
            </a:xfrm>
            <a:custGeom>
              <a:avLst/>
              <a:gdLst>
                <a:gd name="T0" fmla="*/ 1 w 22"/>
                <a:gd name="T1" fmla="*/ 14 h 17"/>
                <a:gd name="T2" fmla="*/ 22 w 22"/>
                <a:gd name="T3" fmla="*/ 8 h 17"/>
                <a:gd name="T4" fmla="*/ 1 w 22"/>
                <a:gd name="T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" y="14"/>
                  </a:moveTo>
                  <a:cubicBezTo>
                    <a:pt x="0" y="0"/>
                    <a:pt x="15" y="6"/>
                    <a:pt x="22" y="8"/>
                  </a:cubicBezTo>
                  <a:cubicBezTo>
                    <a:pt x="22" y="17"/>
                    <a:pt x="9" y="13"/>
                    <a:pt x="1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9" name="Freeform 263"/>
            <p:cNvSpPr/>
            <p:nvPr/>
          </p:nvSpPr>
          <p:spPr bwMode="auto">
            <a:xfrm>
              <a:off x="11830050" y="3263900"/>
              <a:ext cx="68263" cy="41275"/>
            </a:xfrm>
            <a:custGeom>
              <a:avLst/>
              <a:gdLst>
                <a:gd name="T0" fmla="*/ 23 w 23"/>
                <a:gd name="T1" fmla="*/ 8 h 14"/>
                <a:gd name="T2" fmla="*/ 2 w 23"/>
                <a:gd name="T3" fmla="*/ 2 h 14"/>
                <a:gd name="T4" fmla="*/ 23 w 23"/>
                <a:gd name="T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4">
                  <a:moveTo>
                    <a:pt x="23" y="8"/>
                  </a:moveTo>
                  <a:cubicBezTo>
                    <a:pt x="19" y="14"/>
                    <a:pt x="0" y="11"/>
                    <a:pt x="2" y="2"/>
                  </a:cubicBezTo>
                  <a:cubicBezTo>
                    <a:pt x="13" y="0"/>
                    <a:pt x="14" y="8"/>
                    <a:pt x="23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0" name="Freeform 264"/>
            <p:cNvSpPr/>
            <p:nvPr/>
          </p:nvSpPr>
          <p:spPr bwMode="auto">
            <a:xfrm>
              <a:off x="12507913" y="3352800"/>
              <a:ext cx="61913" cy="57150"/>
            </a:xfrm>
            <a:custGeom>
              <a:avLst/>
              <a:gdLst>
                <a:gd name="T0" fmla="*/ 3 w 21"/>
                <a:gd name="T1" fmla="*/ 2 h 19"/>
                <a:gd name="T2" fmla="*/ 21 w 21"/>
                <a:gd name="T3" fmla="*/ 8 h 19"/>
                <a:gd name="T4" fmla="*/ 3 w 21"/>
                <a:gd name="T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3" y="2"/>
                  </a:moveTo>
                  <a:cubicBezTo>
                    <a:pt x="13" y="0"/>
                    <a:pt x="16" y="5"/>
                    <a:pt x="21" y="8"/>
                  </a:cubicBezTo>
                  <a:cubicBezTo>
                    <a:pt x="19" y="19"/>
                    <a:pt x="0" y="14"/>
                    <a:pt x="3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1" name="Freeform 265"/>
            <p:cNvSpPr/>
            <p:nvPr/>
          </p:nvSpPr>
          <p:spPr bwMode="auto">
            <a:xfrm>
              <a:off x="14112875" y="3352800"/>
              <a:ext cx="107950" cy="77788"/>
            </a:xfrm>
            <a:custGeom>
              <a:avLst/>
              <a:gdLst>
                <a:gd name="T0" fmla="*/ 11 w 36"/>
                <a:gd name="T1" fmla="*/ 26 h 26"/>
                <a:gd name="T2" fmla="*/ 35 w 36"/>
                <a:gd name="T3" fmla="*/ 8 h 26"/>
                <a:gd name="T4" fmla="*/ 11 w 36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6">
                  <a:moveTo>
                    <a:pt x="11" y="26"/>
                  </a:moveTo>
                  <a:cubicBezTo>
                    <a:pt x="0" y="13"/>
                    <a:pt x="23" y="0"/>
                    <a:pt x="35" y="8"/>
                  </a:cubicBezTo>
                  <a:cubicBezTo>
                    <a:pt x="36" y="23"/>
                    <a:pt x="13" y="14"/>
                    <a:pt x="11" y="2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2" name="Freeform 266"/>
            <p:cNvSpPr/>
            <p:nvPr/>
          </p:nvSpPr>
          <p:spPr bwMode="auto">
            <a:xfrm>
              <a:off x="13214350" y="3368675"/>
              <a:ext cx="66675" cy="92075"/>
            </a:xfrm>
            <a:custGeom>
              <a:avLst/>
              <a:gdLst>
                <a:gd name="T0" fmla="*/ 6 w 22"/>
                <a:gd name="T1" fmla="*/ 30 h 31"/>
                <a:gd name="T2" fmla="*/ 9 w 22"/>
                <a:gd name="T3" fmla="*/ 0 h 31"/>
                <a:gd name="T4" fmla="*/ 6 w 22"/>
                <a:gd name="T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1">
                  <a:moveTo>
                    <a:pt x="6" y="30"/>
                  </a:moveTo>
                  <a:cubicBezTo>
                    <a:pt x="0" y="23"/>
                    <a:pt x="2" y="4"/>
                    <a:pt x="9" y="0"/>
                  </a:cubicBezTo>
                  <a:cubicBezTo>
                    <a:pt x="13" y="6"/>
                    <a:pt x="22" y="31"/>
                    <a:pt x="6" y="3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3" name="Freeform 267"/>
            <p:cNvSpPr/>
            <p:nvPr/>
          </p:nvSpPr>
          <p:spPr bwMode="auto">
            <a:xfrm>
              <a:off x="12960350" y="3430588"/>
              <a:ext cx="49213" cy="26988"/>
            </a:xfrm>
            <a:custGeom>
              <a:avLst/>
              <a:gdLst>
                <a:gd name="T0" fmla="*/ 1 w 16"/>
                <a:gd name="T1" fmla="*/ 9 h 9"/>
                <a:gd name="T2" fmla="*/ 13 w 16"/>
                <a:gd name="T3" fmla="*/ 0 h 9"/>
                <a:gd name="T4" fmla="*/ 16 w 16"/>
                <a:gd name="T5" fmla="*/ 9 h 9"/>
                <a:gd name="T6" fmla="*/ 1 w 1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0" y="1"/>
                    <a:pt x="7" y="1"/>
                    <a:pt x="13" y="0"/>
                  </a:cubicBezTo>
                  <a:cubicBezTo>
                    <a:pt x="15" y="2"/>
                    <a:pt x="16" y="5"/>
                    <a:pt x="16" y="9"/>
                  </a:cubicBezTo>
                  <a:cubicBezTo>
                    <a:pt x="11" y="9"/>
                    <a:pt x="6" y="9"/>
                    <a:pt x="1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4" name="Freeform 268"/>
            <p:cNvSpPr/>
            <p:nvPr/>
          </p:nvSpPr>
          <p:spPr bwMode="auto">
            <a:xfrm>
              <a:off x="12614275" y="3484563"/>
              <a:ext cx="80963" cy="71438"/>
            </a:xfrm>
            <a:custGeom>
              <a:avLst/>
              <a:gdLst>
                <a:gd name="T0" fmla="*/ 27 w 27"/>
                <a:gd name="T1" fmla="*/ 21 h 24"/>
                <a:gd name="T2" fmla="*/ 0 w 27"/>
                <a:gd name="T3" fmla="*/ 0 h 24"/>
                <a:gd name="T4" fmla="*/ 27 w 27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4">
                  <a:moveTo>
                    <a:pt x="27" y="21"/>
                  </a:moveTo>
                  <a:cubicBezTo>
                    <a:pt x="8" y="24"/>
                    <a:pt x="3" y="13"/>
                    <a:pt x="0" y="0"/>
                  </a:cubicBezTo>
                  <a:cubicBezTo>
                    <a:pt x="12" y="4"/>
                    <a:pt x="24" y="8"/>
                    <a:pt x="27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5" name="Freeform 269"/>
            <p:cNvSpPr/>
            <p:nvPr/>
          </p:nvSpPr>
          <p:spPr bwMode="auto">
            <a:xfrm>
              <a:off x="10715625" y="3484563"/>
              <a:ext cx="84138" cy="74613"/>
            </a:xfrm>
            <a:custGeom>
              <a:avLst/>
              <a:gdLst>
                <a:gd name="T0" fmla="*/ 3 w 28"/>
                <a:gd name="T1" fmla="*/ 15 h 25"/>
                <a:gd name="T2" fmla="*/ 27 w 28"/>
                <a:gd name="T3" fmla="*/ 12 h 25"/>
                <a:gd name="T4" fmla="*/ 3 w 28"/>
                <a:gd name="T5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5">
                  <a:moveTo>
                    <a:pt x="3" y="15"/>
                  </a:moveTo>
                  <a:cubicBezTo>
                    <a:pt x="0" y="5"/>
                    <a:pt x="28" y="0"/>
                    <a:pt x="27" y="12"/>
                  </a:cubicBezTo>
                  <a:cubicBezTo>
                    <a:pt x="28" y="25"/>
                    <a:pt x="8" y="15"/>
                    <a:pt x="3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6" name="Freeform 270"/>
            <p:cNvSpPr/>
            <p:nvPr/>
          </p:nvSpPr>
          <p:spPr bwMode="auto">
            <a:xfrm>
              <a:off x="13960475" y="3427413"/>
              <a:ext cx="138113" cy="120650"/>
            </a:xfrm>
            <a:custGeom>
              <a:avLst/>
              <a:gdLst>
                <a:gd name="T0" fmla="*/ 8 w 46"/>
                <a:gd name="T1" fmla="*/ 4 h 40"/>
                <a:gd name="T2" fmla="*/ 38 w 46"/>
                <a:gd name="T3" fmla="*/ 1 h 40"/>
                <a:gd name="T4" fmla="*/ 41 w 46"/>
                <a:gd name="T5" fmla="*/ 31 h 40"/>
                <a:gd name="T6" fmla="*/ 8 w 46"/>
                <a:gd name="T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0">
                  <a:moveTo>
                    <a:pt x="8" y="4"/>
                  </a:moveTo>
                  <a:cubicBezTo>
                    <a:pt x="16" y="1"/>
                    <a:pt x="26" y="0"/>
                    <a:pt x="38" y="1"/>
                  </a:cubicBezTo>
                  <a:cubicBezTo>
                    <a:pt x="44" y="8"/>
                    <a:pt x="46" y="21"/>
                    <a:pt x="41" y="31"/>
                  </a:cubicBezTo>
                  <a:cubicBezTo>
                    <a:pt x="21" y="40"/>
                    <a:pt x="0" y="32"/>
                    <a:pt x="8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7" name="Freeform 271"/>
            <p:cNvSpPr/>
            <p:nvPr/>
          </p:nvSpPr>
          <p:spPr bwMode="auto">
            <a:xfrm>
              <a:off x="16030575" y="3467100"/>
              <a:ext cx="95250" cy="88900"/>
            </a:xfrm>
            <a:custGeom>
              <a:avLst/>
              <a:gdLst>
                <a:gd name="T0" fmla="*/ 17 w 32"/>
                <a:gd name="T1" fmla="*/ 0 h 30"/>
                <a:gd name="T2" fmla="*/ 2 w 32"/>
                <a:gd name="T3" fmla="*/ 30 h 30"/>
                <a:gd name="T4" fmla="*/ 17 w 32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0">
                  <a:moveTo>
                    <a:pt x="17" y="0"/>
                  </a:moveTo>
                  <a:cubicBezTo>
                    <a:pt x="32" y="12"/>
                    <a:pt x="15" y="29"/>
                    <a:pt x="2" y="30"/>
                  </a:cubicBezTo>
                  <a:cubicBezTo>
                    <a:pt x="0" y="13"/>
                    <a:pt x="12" y="10"/>
                    <a:pt x="1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8" name="Freeform 272"/>
            <p:cNvSpPr/>
            <p:nvPr/>
          </p:nvSpPr>
          <p:spPr bwMode="auto">
            <a:xfrm>
              <a:off x="13109575" y="3529013"/>
              <a:ext cx="76200" cy="63500"/>
            </a:xfrm>
            <a:custGeom>
              <a:avLst/>
              <a:gdLst>
                <a:gd name="T0" fmla="*/ 20 w 25"/>
                <a:gd name="T1" fmla="*/ 21 h 21"/>
                <a:gd name="T2" fmla="*/ 2 w 25"/>
                <a:gd name="T3" fmla="*/ 0 h 21"/>
                <a:gd name="T4" fmla="*/ 20 w 25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1">
                  <a:moveTo>
                    <a:pt x="20" y="21"/>
                  </a:moveTo>
                  <a:cubicBezTo>
                    <a:pt x="11" y="17"/>
                    <a:pt x="0" y="15"/>
                    <a:pt x="2" y="0"/>
                  </a:cubicBezTo>
                  <a:cubicBezTo>
                    <a:pt x="15" y="1"/>
                    <a:pt x="25" y="10"/>
                    <a:pt x="20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9" name="Freeform 273"/>
            <p:cNvSpPr/>
            <p:nvPr/>
          </p:nvSpPr>
          <p:spPr bwMode="auto">
            <a:xfrm>
              <a:off x="10674350" y="3514725"/>
              <a:ext cx="60325" cy="60325"/>
            </a:xfrm>
            <a:custGeom>
              <a:avLst/>
              <a:gdLst>
                <a:gd name="T0" fmla="*/ 11 w 20"/>
                <a:gd name="T1" fmla="*/ 20 h 20"/>
                <a:gd name="T2" fmla="*/ 20 w 20"/>
                <a:gd name="T3" fmla="*/ 11 h 20"/>
                <a:gd name="T4" fmla="*/ 20 w 20"/>
                <a:gd name="T5" fmla="*/ 20 h 20"/>
                <a:gd name="T6" fmla="*/ 11 w 20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0">
                  <a:moveTo>
                    <a:pt x="11" y="20"/>
                  </a:moveTo>
                  <a:cubicBezTo>
                    <a:pt x="0" y="17"/>
                    <a:pt x="17" y="0"/>
                    <a:pt x="20" y="11"/>
                  </a:cubicBezTo>
                  <a:cubicBezTo>
                    <a:pt x="20" y="14"/>
                    <a:pt x="20" y="17"/>
                    <a:pt x="20" y="20"/>
                  </a:cubicBezTo>
                  <a:cubicBezTo>
                    <a:pt x="17" y="20"/>
                    <a:pt x="14" y="20"/>
                    <a:pt x="11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0" name="Freeform 274"/>
            <p:cNvSpPr/>
            <p:nvPr/>
          </p:nvSpPr>
          <p:spPr bwMode="auto">
            <a:xfrm>
              <a:off x="10707688" y="3548063"/>
              <a:ext cx="74613" cy="44450"/>
            </a:xfrm>
            <a:custGeom>
              <a:avLst/>
              <a:gdLst>
                <a:gd name="T0" fmla="*/ 0 w 25"/>
                <a:gd name="T1" fmla="*/ 9 h 15"/>
                <a:gd name="T2" fmla="*/ 9 w 25"/>
                <a:gd name="T3" fmla="*/ 9 h 15"/>
                <a:gd name="T4" fmla="*/ 9 w 25"/>
                <a:gd name="T5" fmla="*/ 0 h 15"/>
                <a:gd name="T6" fmla="*/ 12 w 25"/>
                <a:gd name="T7" fmla="*/ 6 h 15"/>
                <a:gd name="T8" fmla="*/ 24 w 25"/>
                <a:gd name="T9" fmla="*/ 15 h 15"/>
                <a:gd name="T10" fmla="*/ 12 w 25"/>
                <a:gd name="T11" fmla="*/ 12 h 15"/>
                <a:gd name="T12" fmla="*/ 12 w 25"/>
                <a:gd name="T13" fmla="*/ 15 h 15"/>
                <a:gd name="T14" fmla="*/ 0 w 25"/>
                <a:gd name="T1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5">
                  <a:moveTo>
                    <a:pt x="0" y="9"/>
                  </a:moveTo>
                  <a:cubicBezTo>
                    <a:pt x="3" y="9"/>
                    <a:pt x="6" y="9"/>
                    <a:pt x="9" y="9"/>
                  </a:cubicBezTo>
                  <a:cubicBezTo>
                    <a:pt x="9" y="6"/>
                    <a:pt x="9" y="3"/>
                    <a:pt x="9" y="0"/>
                  </a:cubicBezTo>
                  <a:cubicBezTo>
                    <a:pt x="12" y="0"/>
                    <a:pt x="11" y="4"/>
                    <a:pt x="12" y="6"/>
                  </a:cubicBezTo>
                  <a:cubicBezTo>
                    <a:pt x="13" y="12"/>
                    <a:pt x="25" y="7"/>
                    <a:pt x="24" y="15"/>
                  </a:cubicBezTo>
                  <a:cubicBezTo>
                    <a:pt x="21" y="13"/>
                    <a:pt x="17" y="12"/>
                    <a:pt x="12" y="12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0" y="11"/>
                    <a:pt x="0" y="15"/>
                    <a:pt x="0" y="9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1" name="Freeform 275"/>
            <p:cNvSpPr/>
            <p:nvPr/>
          </p:nvSpPr>
          <p:spPr bwMode="auto">
            <a:xfrm>
              <a:off x="13203238" y="3556000"/>
              <a:ext cx="38100" cy="46038"/>
            </a:xfrm>
            <a:custGeom>
              <a:avLst/>
              <a:gdLst>
                <a:gd name="T0" fmla="*/ 13 w 13"/>
                <a:gd name="T1" fmla="*/ 12 h 15"/>
                <a:gd name="T2" fmla="*/ 7 w 13"/>
                <a:gd name="T3" fmla="*/ 15 h 15"/>
                <a:gd name="T4" fmla="*/ 7 w 13"/>
                <a:gd name="T5" fmla="*/ 0 h 15"/>
                <a:gd name="T6" fmla="*/ 13 w 13"/>
                <a:gd name="T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3" y="12"/>
                  </a:moveTo>
                  <a:cubicBezTo>
                    <a:pt x="10" y="12"/>
                    <a:pt x="8" y="13"/>
                    <a:pt x="7" y="15"/>
                  </a:cubicBezTo>
                  <a:cubicBezTo>
                    <a:pt x="0" y="14"/>
                    <a:pt x="5" y="2"/>
                    <a:pt x="7" y="0"/>
                  </a:cubicBezTo>
                  <a:cubicBezTo>
                    <a:pt x="11" y="2"/>
                    <a:pt x="13" y="6"/>
                    <a:pt x="13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2" name="Freeform 276"/>
            <p:cNvSpPr/>
            <p:nvPr/>
          </p:nvSpPr>
          <p:spPr bwMode="auto">
            <a:xfrm>
              <a:off x="13539788" y="3535363"/>
              <a:ext cx="71438" cy="74613"/>
            </a:xfrm>
            <a:custGeom>
              <a:avLst/>
              <a:gdLst>
                <a:gd name="T0" fmla="*/ 8 w 24"/>
                <a:gd name="T1" fmla="*/ 25 h 25"/>
                <a:gd name="T2" fmla="*/ 20 w 24"/>
                <a:gd name="T3" fmla="*/ 4 h 25"/>
                <a:gd name="T4" fmla="*/ 8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8" y="25"/>
                  </a:moveTo>
                  <a:cubicBezTo>
                    <a:pt x="0" y="18"/>
                    <a:pt x="7" y="0"/>
                    <a:pt x="20" y="4"/>
                  </a:cubicBezTo>
                  <a:cubicBezTo>
                    <a:pt x="24" y="19"/>
                    <a:pt x="11" y="17"/>
                    <a:pt x="8" y="2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3" name="Freeform 277"/>
            <p:cNvSpPr/>
            <p:nvPr/>
          </p:nvSpPr>
          <p:spPr bwMode="auto">
            <a:xfrm>
              <a:off x="12901613" y="3586163"/>
              <a:ext cx="44450" cy="57150"/>
            </a:xfrm>
            <a:custGeom>
              <a:avLst/>
              <a:gdLst>
                <a:gd name="T0" fmla="*/ 0 w 15"/>
                <a:gd name="T1" fmla="*/ 2 h 19"/>
                <a:gd name="T2" fmla="*/ 15 w 15"/>
                <a:gd name="T3" fmla="*/ 17 h 19"/>
                <a:gd name="T4" fmla="*/ 0 w 15"/>
                <a:gd name="T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0" y="2"/>
                  </a:moveTo>
                  <a:cubicBezTo>
                    <a:pt x="12" y="0"/>
                    <a:pt x="15" y="7"/>
                    <a:pt x="15" y="17"/>
                  </a:cubicBezTo>
                  <a:cubicBezTo>
                    <a:pt x="3" y="19"/>
                    <a:pt x="0" y="12"/>
                    <a:pt x="0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4" name="Freeform 278"/>
            <p:cNvSpPr/>
            <p:nvPr/>
          </p:nvSpPr>
          <p:spPr bwMode="auto">
            <a:xfrm>
              <a:off x="12749213" y="3565525"/>
              <a:ext cx="80963" cy="65088"/>
            </a:xfrm>
            <a:custGeom>
              <a:avLst/>
              <a:gdLst>
                <a:gd name="T0" fmla="*/ 0 w 27"/>
                <a:gd name="T1" fmla="*/ 0 h 22"/>
                <a:gd name="T2" fmla="*/ 27 w 27"/>
                <a:gd name="T3" fmla="*/ 21 h 22"/>
                <a:gd name="T4" fmla="*/ 0 w 27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0" y="0"/>
                  </a:moveTo>
                  <a:cubicBezTo>
                    <a:pt x="11" y="5"/>
                    <a:pt x="23" y="9"/>
                    <a:pt x="27" y="21"/>
                  </a:cubicBezTo>
                  <a:cubicBezTo>
                    <a:pt x="10" y="22"/>
                    <a:pt x="2" y="14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Freeform 279"/>
            <p:cNvSpPr/>
            <p:nvPr/>
          </p:nvSpPr>
          <p:spPr bwMode="auto">
            <a:xfrm>
              <a:off x="13268325" y="3609975"/>
              <a:ext cx="63500" cy="39688"/>
            </a:xfrm>
            <a:custGeom>
              <a:avLst/>
              <a:gdLst>
                <a:gd name="T0" fmla="*/ 12 w 21"/>
                <a:gd name="T1" fmla="*/ 0 h 13"/>
                <a:gd name="T2" fmla="*/ 3 w 21"/>
                <a:gd name="T3" fmla="*/ 12 h 13"/>
                <a:gd name="T4" fmla="*/ 12 w 21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3">
                  <a:moveTo>
                    <a:pt x="12" y="0"/>
                  </a:moveTo>
                  <a:cubicBezTo>
                    <a:pt x="21" y="4"/>
                    <a:pt x="10" y="13"/>
                    <a:pt x="3" y="12"/>
                  </a:cubicBezTo>
                  <a:cubicBezTo>
                    <a:pt x="0" y="2"/>
                    <a:pt x="11" y="6"/>
                    <a:pt x="12" y="0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Freeform 280"/>
            <p:cNvSpPr/>
            <p:nvPr/>
          </p:nvSpPr>
          <p:spPr bwMode="auto">
            <a:xfrm>
              <a:off x="16394113" y="3613150"/>
              <a:ext cx="74613" cy="50800"/>
            </a:xfrm>
            <a:custGeom>
              <a:avLst/>
              <a:gdLst>
                <a:gd name="T0" fmla="*/ 24 w 25"/>
                <a:gd name="T1" fmla="*/ 17 h 17"/>
                <a:gd name="T2" fmla="*/ 0 w 25"/>
                <a:gd name="T3" fmla="*/ 5 h 17"/>
                <a:gd name="T4" fmla="*/ 24 w 25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7">
                  <a:moveTo>
                    <a:pt x="24" y="17"/>
                  </a:moveTo>
                  <a:cubicBezTo>
                    <a:pt x="12" y="17"/>
                    <a:pt x="0" y="17"/>
                    <a:pt x="0" y="5"/>
                  </a:cubicBezTo>
                  <a:cubicBezTo>
                    <a:pt x="12" y="2"/>
                    <a:pt x="25" y="0"/>
                    <a:pt x="24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Freeform 281"/>
            <p:cNvSpPr/>
            <p:nvPr/>
          </p:nvSpPr>
          <p:spPr bwMode="auto">
            <a:xfrm>
              <a:off x="10196513" y="3619500"/>
              <a:ext cx="53975" cy="38100"/>
            </a:xfrm>
            <a:custGeom>
              <a:avLst/>
              <a:gdLst>
                <a:gd name="T0" fmla="*/ 15 w 18"/>
                <a:gd name="T1" fmla="*/ 12 h 13"/>
                <a:gd name="T2" fmla="*/ 0 w 18"/>
                <a:gd name="T3" fmla="*/ 9 h 13"/>
                <a:gd name="T4" fmla="*/ 15 w 18"/>
                <a:gd name="T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3">
                  <a:moveTo>
                    <a:pt x="15" y="12"/>
                  </a:moveTo>
                  <a:cubicBezTo>
                    <a:pt x="8" y="13"/>
                    <a:pt x="3" y="12"/>
                    <a:pt x="0" y="9"/>
                  </a:cubicBezTo>
                  <a:cubicBezTo>
                    <a:pt x="0" y="0"/>
                    <a:pt x="18" y="1"/>
                    <a:pt x="15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Freeform 282"/>
            <p:cNvSpPr/>
            <p:nvPr/>
          </p:nvSpPr>
          <p:spPr bwMode="auto">
            <a:xfrm>
              <a:off x="13179425" y="3640138"/>
              <a:ext cx="74613" cy="77788"/>
            </a:xfrm>
            <a:custGeom>
              <a:avLst/>
              <a:gdLst>
                <a:gd name="T0" fmla="*/ 15 w 25"/>
                <a:gd name="T1" fmla="*/ 26 h 26"/>
                <a:gd name="T2" fmla="*/ 0 w 25"/>
                <a:gd name="T3" fmla="*/ 11 h 26"/>
                <a:gd name="T4" fmla="*/ 21 w 25"/>
                <a:gd name="T5" fmla="*/ 2 h 26"/>
                <a:gd name="T6" fmla="*/ 15 w 25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6">
                  <a:moveTo>
                    <a:pt x="15" y="26"/>
                  </a:moveTo>
                  <a:cubicBezTo>
                    <a:pt x="6" y="25"/>
                    <a:pt x="1" y="20"/>
                    <a:pt x="0" y="11"/>
                  </a:cubicBezTo>
                  <a:cubicBezTo>
                    <a:pt x="9" y="10"/>
                    <a:pt x="9" y="0"/>
                    <a:pt x="21" y="2"/>
                  </a:cubicBezTo>
                  <a:cubicBezTo>
                    <a:pt x="25" y="15"/>
                    <a:pt x="21" y="17"/>
                    <a:pt x="15" y="2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Freeform 283"/>
            <p:cNvSpPr/>
            <p:nvPr/>
          </p:nvSpPr>
          <p:spPr bwMode="auto">
            <a:xfrm>
              <a:off x="17529175" y="3643313"/>
              <a:ext cx="92075" cy="58738"/>
            </a:xfrm>
            <a:custGeom>
              <a:avLst/>
              <a:gdLst>
                <a:gd name="T0" fmla="*/ 22 w 31"/>
                <a:gd name="T1" fmla="*/ 4 h 20"/>
                <a:gd name="T2" fmla="*/ 31 w 31"/>
                <a:gd name="T3" fmla="*/ 10 h 20"/>
                <a:gd name="T4" fmla="*/ 4 w 31"/>
                <a:gd name="T5" fmla="*/ 13 h 20"/>
                <a:gd name="T6" fmla="*/ 22 w 31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22" y="4"/>
                  </a:moveTo>
                  <a:cubicBezTo>
                    <a:pt x="26" y="5"/>
                    <a:pt x="27" y="9"/>
                    <a:pt x="31" y="10"/>
                  </a:cubicBezTo>
                  <a:cubicBezTo>
                    <a:pt x="26" y="13"/>
                    <a:pt x="10" y="20"/>
                    <a:pt x="4" y="13"/>
                  </a:cubicBezTo>
                  <a:cubicBezTo>
                    <a:pt x="0" y="0"/>
                    <a:pt x="14" y="5"/>
                    <a:pt x="22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Freeform 284"/>
            <p:cNvSpPr/>
            <p:nvPr/>
          </p:nvSpPr>
          <p:spPr bwMode="auto">
            <a:xfrm>
              <a:off x="15994063" y="3613150"/>
              <a:ext cx="50800" cy="95250"/>
            </a:xfrm>
            <a:custGeom>
              <a:avLst/>
              <a:gdLst>
                <a:gd name="T0" fmla="*/ 11 w 17"/>
                <a:gd name="T1" fmla="*/ 32 h 32"/>
                <a:gd name="T2" fmla="*/ 2 w 17"/>
                <a:gd name="T3" fmla="*/ 32 h 32"/>
                <a:gd name="T4" fmla="*/ 17 w 17"/>
                <a:gd name="T5" fmla="*/ 2 h 32"/>
                <a:gd name="T6" fmla="*/ 11 w 17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2">
                  <a:moveTo>
                    <a:pt x="11" y="32"/>
                  </a:moveTo>
                  <a:cubicBezTo>
                    <a:pt x="8" y="32"/>
                    <a:pt x="5" y="32"/>
                    <a:pt x="2" y="32"/>
                  </a:cubicBezTo>
                  <a:cubicBezTo>
                    <a:pt x="2" y="17"/>
                    <a:pt x="0" y="0"/>
                    <a:pt x="17" y="2"/>
                  </a:cubicBezTo>
                  <a:cubicBezTo>
                    <a:pt x="14" y="11"/>
                    <a:pt x="14" y="23"/>
                    <a:pt x="11" y="3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Freeform 285"/>
            <p:cNvSpPr/>
            <p:nvPr/>
          </p:nvSpPr>
          <p:spPr bwMode="auto">
            <a:xfrm>
              <a:off x="12760325" y="3681413"/>
              <a:ext cx="84138" cy="63500"/>
            </a:xfrm>
            <a:custGeom>
              <a:avLst/>
              <a:gdLst>
                <a:gd name="T0" fmla="*/ 2 w 28"/>
                <a:gd name="T1" fmla="*/ 15 h 21"/>
                <a:gd name="T2" fmla="*/ 26 w 28"/>
                <a:gd name="T3" fmla="*/ 9 h 21"/>
                <a:gd name="T4" fmla="*/ 2 w 28"/>
                <a:gd name="T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1">
                  <a:moveTo>
                    <a:pt x="2" y="15"/>
                  </a:moveTo>
                  <a:cubicBezTo>
                    <a:pt x="0" y="1"/>
                    <a:pt x="21" y="0"/>
                    <a:pt x="26" y="9"/>
                  </a:cubicBezTo>
                  <a:cubicBezTo>
                    <a:pt x="28" y="21"/>
                    <a:pt x="10" y="13"/>
                    <a:pt x="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Freeform 286"/>
            <p:cNvSpPr/>
            <p:nvPr/>
          </p:nvSpPr>
          <p:spPr bwMode="auto">
            <a:xfrm>
              <a:off x="16529050" y="3667125"/>
              <a:ext cx="61913" cy="80963"/>
            </a:xfrm>
            <a:custGeom>
              <a:avLst/>
              <a:gdLst>
                <a:gd name="T0" fmla="*/ 18 w 21"/>
                <a:gd name="T1" fmla="*/ 20 h 27"/>
                <a:gd name="T2" fmla="*/ 0 w 21"/>
                <a:gd name="T3" fmla="*/ 8 h 27"/>
                <a:gd name="T4" fmla="*/ 18 w 21"/>
                <a:gd name="T5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7">
                  <a:moveTo>
                    <a:pt x="18" y="20"/>
                  </a:moveTo>
                  <a:cubicBezTo>
                    <a:pt x="10" y="27"/>
                    <a:pt x="6" y="12"/>
                    <a:pt x="0" y="8"/>
                  </a:cubicBezTo>
                  <a:cubicBezTo>
                    <a:pt x="6" y="0"/>
                    <a:pt x="21" y="9"/>
                    <a:pt x="18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Freeform 287"/>
            <p:cNvSpPr/>
            <p:nvPr/>
          </p:nvSpPr>
          <p:spPr bwMode="auto">
            <a:xfrm>
              <a:off x="17502188" y="3714750"/>
              <a:ext cx="41275" cy="33338"/>
            </a:xfrm>
            <a:custGeom>
              <a:avLst/>
              <a:gdLst>
                <a:gd name="T0" fmla="*/ 13 w 14"/>
                <a:gd name="T1" fmla="*/ 1 h 11"/>
                <a:gd name="T2" fmla="*/ 1 w 14"/>
                <a:gd name="T3" fmla="*/ 10 h 11"/>
                <a:gd name="T4" fmla="*/ 13 w 14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1">
                  <a:moveTo>
                    <a:pt x="13" y="1"/>
                  </a:moveTo>
                  <a:cubicBezTo>
                    <a:pt x="14" y="9"/>
                    <a:pt x="9" y="11"/>
                    <a:pt x="1" y="10"/>
                  </a:cubicBezTo>
                  <a:cubicBezTo>
                    <a:pt x="0" y="2"/>
                    <a:pt x="5" y="0"/>
                    <a:pt x="13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Freeform 288"/>
            <p:cNvSpPr/>
            <p:nvPr/>
          </p:nvSpPr>
          <p:spPr bwMode="auto">
            <a:xfrm>
              <a:off x="10779125" y="3681413"/>
              <a:ext cx="68263" cy="71438"/>
            </a:xfrm>
            <a:custGeom>
              <a:avLst/>
              <a:gdLst>
                <a:gd name="T0" fmla="*/ 15 w 23"/>
                <a:gd name="T1" fmla="*/ 24 h 24"/>
                <a:gd name="T2" fmla="*/ 0 w 23"/>
                <a:gd name="T3" fmla="*/ 0 h 24"/>
                <a:gd name="T4" fmla="*/ 15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5" y="24"/>
                  </a:moveTo>
                  <a:cubicBezTo>
                    <a:pt x="6" y="20"/>
                    <a:pt x="2" y="11"/>
                    <a:pt x="0" y="0"/>
                  </a:cubicBezTo>
                  <a:cubicBezTo>
                    <a:pt x="10" y="2"/>
                    <a:pt x="23" y="13"/>
                    <a:pt x="15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Freeform 289"/>
            <p:cNvSpPr/>
            <p:nvPr/>
          </p:nvSpPr>
          <p:spPr bwMode="auto">
            <a:xfrm>
              <a:off x="13176250" y="3732213"/>
              <a:ext cx="104775" cy="60325"/>
            </a:xfrm>
            <a:custGeom>
              <a:avLst/>
              <a:gdLst>
                <a:gd name="T0" fmla="*/ 4 w 35"/>
                <a:gd name="T1" fmla="*/ 1 h 20"/>
                <a:gd name="T2" fmla="*/ 31 w 35"/>
                <a:gd name="T3" fmla="*/ 4 h 20"/>
                <a:gd name="T4" fmla="*/ 7 w 35"/>
                <a:gd name="T5" fmla="*/ 16 h 20"/>
                <a:gd name="T6" fmla="*/ 4 w 35"/>
                <a:gd name="T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0">
                  <a:moveTo>
                    <a:pt x="4" y="1"/>
                  </a:moveTo>
                  <a:cubicBezTo>
                    <a:pt x="15" y="0"/>
                    <a:pt x="24" y="1"/>
                    <a:pt x="31" y="4"/>
                  </a:cubicBezTo>
                  <a:cubicBezTo>
                    <a:pt x="35" y="20"/>
                    <a:pt x="11" y="8"/>
                    <a:pt x="7" y="16"/>
                  </a:cubicBezTo>
                  <a:cubicBezTo>
                    <a:pt x="0" y="17"/>
                    <a:pt x="6" y="5"/>
                    <a:pt x="4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Freeform 290"/>
            <p:cNvSpPr/>
            <p:nvPr/>
          </p:nvSpPr>
          <p:spPr bwMode="auto">
            <a:xfrm>
              <a:off x="13662025" y="3744913"/>
              <a:ext cx="80963" cy="57150"/>
            </a:xfrm>
            <a:custGeom>
              <a:avLst/>
              <a:gdLst>
                <a:gd name="T0" fmla="*/ 21 w 27"/>
                <a:gd name="T1" fmla="*/ 0 h 19"/>
                <a:gd name="T2" fmla="*/ 27 w 27"/>
                <a:gd name="T3" fmla="*/ 3 h 19"/>
                <a:gd name="T4" fmla="*/ 0 w 27"/>
                <a:gd name="T5" fmla="*/ 12 h 19"/>
                <a:gd name="T6" fmla="*/ 21 w 2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9">
                  <a:moveTo>
                    <a:pt x="21" y="0"/>
                  </a:moveTo>
                  <a:cubicBezTo>
                    <a:pt x="21" y="3"/>
                    <a:pt x="25" y="2"/>
                    <a:pt x="27" y="3"/>
                  </a:cubicBezTo>
                  <a:cubicBezTo>
                    <a:pt x="26" y="14"/>
                    <a:pt x="9" y="19"/>
                    <a:pt x="0" y="12"/>
                  </a:cubicBezTo>
                  <a:cubicBezTo>
                    <a:pt x="6" y="7"/>
                    <a:pt x="12" y="2"/>
                    <a:pt x="21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Freeform 291"/>
            <p:cNvSpPr/>
            <p:nvPr/>
          </p:nvSpPr>
          <p:spPr bwMode="auto">
            <a:xfrm>
              <a:off x="12847638" y="3663950"/>
              <a:ext cx="88900" cy="98425"/>
            </a:xfrm>
            <a:custGeom>
              <a:avLst/>
              <a:gdLst>
                <a:gd name="T0" fmla="*/ 30 w 30"/>
                <a:gd name="T1" fmla="*/ 18 h 33"/>
                <a:gd name="T2" fmla="*/ 18 w 30"/>
                <a:gd name="T3" fmla="*/ 18 h 33"/>
                <a:gd name="T4" fmla="*/ 18 w 30"/>
                <a:gd name="T5" fmla="*/ 33 h 33"/>
                <a:gd name="T6" fmla="*/ 0 w 30"/>
                <a:gd name="T7" fmla="*/ 21 h 33"/>
                <a:gd name="T8" fmla="*/ 15 w 30"/>
                <a:gd name="T9" fmla="*/ 18 h 33"/>
                <a:gd name="T10" fmla="*/ 6 w 30"/>
                <a:gd name="T11" fmla="*/ 0 h 33"/>
                <a:gd name="T12" fmla="*/ 30 w 30"/>
                <a:gd name="T13" fmla="*/ 15 h 33"/>
                <a:gd name="T14" fmla="*/ 30 w 30"/>
                <a:gd name="T15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3">
                  <a:moveTo>
                    <a:pt x="30" y="18"/>
                  </a:moveTo>
                  <a:cubicBezTo>
                    <a:pt x="26" y="18"/>
                    <a:pt x="22" y="18"/>
                    <a:pt x="18" y="18"/>
                  </a:cubicBezTo>
                  <a:cubicBezTo>
                    <a:pt x="18" y="23"/>
                    <a:pt x="18" y="28"/>
                    <a:pt x="18" y="33"/>
                  </a:cubicBezTo>
                  <a:cubicBezTo>
                    <a:pt x="11" y="30"/>
                    <a:pt x="1" y="30"/>
                    <a:pt x="0" y="21"/>
                  </a:cubicBezTo>
                  <a:cubicBezTo>
                    <a:pt x="7" y="22"/>
                    <a:pt x="7" y="16"/>
                    <a:pt x="15" y="18"/>
                  </a:cubicBezTo>
                  <a:cubicBezTo>
                    <a:pt x="13" y="11"/>
                    <a:pt x="3" y="12"/>
                    <a:pt x="6" y="0"/>
                  </a:cubicBezTo>
                  <a:cubicBezTo>
                    <a:pt x="17" y="2"/>
                    <a:pt x="24" y="8"/>
                    <a:pt x="30" y="15"/>
                  </a:cubicBezTo>
                  <a:cubicBezTo>
                    <a:pt x="30" y="16"/>
                    <a:pt x="30" y="17"/>
                    <a:pt x="3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Freeform 292"/>
            <p:cNvSpPr/>
            <p:nvPr/>
          </p:nvSpPr>
          <p:spPr bwMode="auto">
            <a:xfrm>
              <a:off x="13806488" y="3741738"/>
              <a:ext cx="52388" cy="38100"/>
            </a:xfrm>
            <a:custGeom>
              <a:avLst/>
              <a:gdLst>
                <a:gd name="T0" fmla="*/ 18 w 18"/>
                <a:gd name="T1" fmla="*/ 13 h 13"/>
                <a:gd name="T2" fmla="*/ 0 w 18"/>
                <a:gd name="T3" fmla="*/ 4 h 13"/>
                <a:gd name="T4" fmla="*/ 18 w 18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3">
                  <a:moveTo>
                    <a:pt x="18" y="13"/>
                  </a:moveTo>
                  <a:cubicBezTo>
                    <a:pt x="9" y="13"/>
                    <a:pt x="0" y="13"/>
                    <a:pt x="0" y="4"/>
                  </a:cubicBezTo>
                  <a:cubicBezTo>
                    <a:pt x="11" y="2"/>
                    <a:pt x="16" y="0"/>
                    <a:pt x="18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Freeform 293"/>
            <p:cNvSpPr/>
            <p:nvPr/>
          </p:nvSpPr>
          <p:spPr bwMode="auto">
            <a:xfrm>
              <a:off x="17706975" y="3700463"/>
              <a:ext cx="63500" cy="79375"/>
            </a:xfrm>
            <a:custGeom>
              <a:avLst/>
              <a:gdLst>
                <a:gd name="T0" fmla="*/ 1 w 21"/>
                <a:gd name="T1" fmla="*/ 3 h 27"/>
                <a:gd name="T2" fmla="*/ 19 w 21"/>
                <a:gd name="T3" fmla="*/ 27 h 27"/>
                <a:gd name="T4" fmla="*/ 1 w 21"/>
                <a:gd name="T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7">
                  <a:moveTo>
                    <a:pt x="1" y="3"/>
                  </a:moveTo>
                  <a:cubicBezTo>
                    <a:pt x="18" y="0"/>
                    <a:pt x="21" y="11"/>
                    <a:pt x="19" y="27"/>
                  </a:cubicBezTo>
                  <a:cubicBezTo>
                    <a:pt x="6" y="26"/>
                    <a:pt x="0" y="18"/>
                    <a:pt x="1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Freeform 294"/>
            <p:cNvSpPr/>
            <p:nvPr/>
          </p:nvSpPr>
          <p:spPr bwMode="auto">
            <a:xfrm>
              <a:off x="16373475" y="3762375"/>
              <a:ext cx="77788" cy="80963"/>
            </a:xfrm>
            <a:custGeom>
              <a:avLst/>
              <a:gdLst>
                <a:gd name="T0" fmla="*/ 25 w 26"/>
                <a:gd name="T1" fmla="*/ 0 h 27"/>
                <a:gd name="T2" fmla="*/ 4 w 26"/>
                <a:gd name="T3" fmla="*/ 27 h 27"/>
                <a:gd name="T4" fmla="*/ 10 w 26"/>
                <a:gd name="T5" fmla="*/ 0 h 27"/>
                <a:gd name="T6" fmla="*/ 25 w 26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25" y="0"/>
                  </a:moveTo>
                  <a:cubicBezTo>
                    <a:pt x="26" y="17"/>
                    <a:pt x="18" y="25"/>
                    <a:pt x="4" y="27"/>
                  </a:cubicBezTo>
                  <a:cubicBezTo>
                    <a:pt x="0" y="22"/>
                    <a:pt x="7" y="8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Freeform 295"/>
            <p:cNvSpPr/>
            <p:nvPr/>
          </p:nvSpPr>
          <p:spPr bwMode="auto">
            <a:xfrm>
              <a:off x="16197263" y="3732213"/>
              <a:ext cx="61913" cy="104775"/>
            </a:xfrm>
            <a:custGeom>
              <a:avLst/>
              <a:gdLst>
                <a:gd name="T0" fmla="*/ 3 w 21"/>
                <a:gd name="T1" fmla="*/ 4 h 35"/>
                <a:gd name="T2" fmla="*/ 18 w 21"/>
                <a:gd name="T3" fmla="*/ 31 h 35"/>
                <a:gd name="T4" fmla="*/ 3 w 21"/>
                <a:gd name="T5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5">
                  <a:moveTo>
                    <a:pt x="3" y="4"/>
                  </a:moveTo>
                  <a:cubicBezTo>
                    <a:pt x="21" y="0"/>
                    <a:pt x="18" y="17"/>
                    <a:pt x="18" y="31"/>
                  </a:cubicBezTo>
                  <a:cubicBezTo>
                    <a:pt x="0" y="35"/>
                    <a:pt x="3" y="18"/>
                    <a:pt x="3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Freeform 296"/>
            <p:cNvSpPr/>
            <p:nvPr/>
          </p:nvSpPr>
          <p:spPr bwMode="auto">
            <a:xfrm>
              <a:off x="9758363" y="3765550"/>
              <a:ext cx="53975" cy="41275"/>
            </a:xfrm>
            <a:custGeom>
              <a:avLst/>
              <a:gdLst>
                <a:gd name="T0" fmla="*/ 0 w 18"/>
                <a:gd name="T1" fmla="*/ 5 h 14"/>
                <a:gd name="T2" fmla="*/ 18 w 18"/>
                <a:gd name="T3" fmla="*/ 2 h 14"/>
                <a:gd name="T4" fmla="*/ 18 w 18"/>
                <a:gd name="T5" fmla="*/ 14 h 14"/>
                <a:gd name="T6" fmla="*/ 0 w 18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5"/>
                  </a:moveTo>
                  <a:cubicBezTo>
                    <a:pt x="9" y="7"/>
                    <a:pt x="9" y="0"/>
                    <a:pt x="18" y="2"/>
                  </a:cubicBezTo>
                  <a:cubicBezTo>
                    <a:pt x="18" y="6"/>
                    <a:pt x="18" y="10"/>
                    <a:pt x="18" y="14"/>
                  </a:cubicBezTo>
                  <a:cubicBezTo>
                    <a:pt x="9" y="14"/>
                    <a:pt x="0" y="14"/>
                    <a:pt x="0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Freeform 297"/>
            <p:cNvSpPr/>
            <p:nvPr/>
          </p:nvSpPr>
          <p:spPr bwMode="auto">
            <a:xfrm>
              <a:off x="16021050" y="3752850"/>
              <a:ext cx="88900" cy="147638"/>
            </a:xfrm>
            <a:custGeom>
              <a:avLst/>
              <a:gdLst>
                <a:gd name="T0" fmla="*/ 2 w 30"/>
                <a:gd name="T1" fmla="*/ 45 h 49"/>
                <a:gd name="T2" fmla="*/ 5 w 30"/>
                <a:gd name="T3" fmla="*/ 0 h 49"/>
                <a:gd name="T4" fmla="*/ 2 w 30"/>
                <a:gd name="T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9">
                  <a:moveTo>
                    <a:pt x="2" y="45"/>
                  </a:moveTo>
                  <a:cubicBezTo>
                    <a:pt x="3" y="30"/>
                    <a:pt x="0" y="11"/>
                    <a:pt x="5" y="0"/>
                  </a:cubicBezTo>
                  <a:cubicBezTo>
                    <a:pt x="13" y="6"/>
                    <a:pt x="30" y="49"/>
                    <a:pt x="2" y="4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Freeform 298"/>
            <p:cNvSpPr/>
            <p:nvPr/>
          </p:nvSpPr>
          <p:spPr bwMode="auto">
            <a:xfrm>
              <a:off x="12919075" y="3738563"/>
              <a:ext cx="146050" cy="122238"/>
            </a:xfrm>
            <a:custGeom>
              <a:avLst/>
              <a:gdLst>
                <a:gd name="T0" fmla="*/ 0 w 49"/>
                <a:gd name="T1" fmla="*/ 14 h 41"/>
                <a:gd name="T2" fmla="*/ 21 w 49"/>
                <a:gd name="T3" fmla="*/ 20 h 41"/>
                <a:gd name="T4" fmla="*/ 42 w 49"/>
                <a:gd name="T5" fmla="*/ 38 h 41"/>
                <a:gd name="T6" fmla="*/ 21 w 49"/>
                <a:gd name="T7" fmla="*/ 41 h 41"/>
                <a:gd name="T8" fmla="*/ 0 w 49"/>
                <a:gd name="T9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1">
                  <a:moveTo>
                    <a:pt x="0" y="14"/>
                  </a:moveTo>
                  <a:cubicBezTo>
                    <a:pt x="2" y="0"/>
                    <a:pt x="22" y="12"/>
                    <a:pt x="21" y="20"/>
                  </a:cubicBezTo>
                  <a:cubicBezTo>
                    <a:pt x="27" y="8"/>
                    <a:pt x="49" y="27"/>
                    <a:pt x="42" y="38"/>
                  </a:cubicBezTo>
                  <a:cubicBezTo>
                    <a:pt x="32" y="36"/>
                    <a:pt x="28" y="40"/>
                    <a:pt x="21" y="41"/>
                  </a:cubicBezTo>
                  <a:cubicBezTo>
                    <a:pt x="23" y="23"/>
                    <a:pt x="2" y="28"/>
                    <a:pt x="0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Freeform 299"/>
            <p:cNvSpPr/>
            <p:nvPr/>
          </p:nvSpPr>
          <p:spPr bwMode="auto">
            <a:xfrm>
              <a:off x="13884275" y="3779838"/>
              <a:ext cx="55563" cy="49213"/>
            </a:xfrm>
            <a:custGeom>
              <a:avLst/>
              <a:gdLst>
                <a:gd name="T0" fmla="*/ 1 w 19"/>
                <a:gd name="T1" fmla="*/ 12 h 16"/>
                <a:gd name="T2" fmla="*/ 4 w 19"/>
                <a:gd name="T3" fmla="*/ 3 h 16"/>
                <a:gd name="T4" fmla="*/ 19 w 19"/>
                <a:gd name="T5" fmla="*/ 9 h 16"/>
                <a:gd name="T6" fmla="*/ 1 w 19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6">
                  <a:moveTo>
                    <a:pt x="1" y="12"/>
                  </a:moveTo>
                  <a:cubicBezTo>
                    <a:pt x="0" y="7"/>
                    <a:pt x="4" y="7"/>
                    <a:pt x="4" y="3"/>
                  </a:cubicBezTo>
                  <a:cubicBezTo>
                    <a:pt x="14" y="0"/>
                    <a:pt x="13" y="8"/>
                    <a:pt x="19" y="9"/>
                  </a:cubicBezTo>
                  <a:cubicBezTo>
                    <a:pt x="19" y="16"/>
                    <a:pt x="6" y="10"/>
                    <a:pt x="1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Freeform 300"/>
            <p:cNvSpPr/>
            <p:nvPr/>
          </p:nvSpPr>
          <p:spPr bwMode="auto">
            <a:xfrm>
              <a:off x="16543338" y="3795713"/>
              <a:ext cx="47625" cy="47625"/>
            </a:xfrm>
            <a:custGeom>
              <a:avLst/>
              <a:gdLst>
                <a:gd name="T0" fmla="*/ 16 w 16"/>
                <a:gd name="T1" fmla="*/ 4 h 16"/>
                <a:gd name="T2" fmla="*/ 10 w 16"/>
                <a:gd name="T3" fmla="*/ 16 h 16"/>
                <a:gd name="T4" fmla="*/ 16 w 16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4"/>
                  </a:moveTo>
                  <a:cubicBezTo>
                    <a:pt x="14" y="8"/>
                    <a:pt x="12" y="12"/>
                    <a:pt x="10" y="16"/>
                  </a:cubicBezTo>
                  <a:cubicBezTo>
                    <a:pt x="0" y="15"/>
                    <a:pt x="4" y="0"/>
                    <a:pt x="16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Freeform 301"/>
            <p:cNvSpPr/>
            <p:nvPr/>
          </p:nvSpPr>
          <p:spPr bwMode="auto">
            <a:xfrm>
              <a:off x="17486313" y="3756025"/>
              <a:ext cx="101600" cy="101600"/>
            </a:xfrm>
            <a:custGeom>
              <a:avLst/>
              <a:gdLst>
                <a:gd name="T0" fmla="*/ 3 w 34"/>
                <a:gd name="T1" fmla="*/ 32 h 34"/>
                <a:gd name="T2" fmla="*/ 3 w 34"/>
                <a:gd name="T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4" h="34">
                  <a:moveTo>
                    <a:pt x="3" y="32"/>
                  </a:moveTo>
                  <a:cubicBezTo>
                    <a:pt x="0" y="0"/>
                    <a:pt x="34" y="34"/>
                    <a:pt x="3" y="3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Freeform 302"/>
            <p:cNvSpPr/>
            <p:nvPr/>
          </p:nvSpPr>
          <p:spPr bwMode="auto">
            <a:xfrm>
              <a:off x="13376275" y="3727450"/>
              <a:ext cx="206375" cy="163513"/>
            </a:xfrm>
            <a:custGeom>
              <a:avLst/>
              <a:gdLst>
                <a:gd name="T0" fmla="*/ 42 w 69"/>
                <a:gd name="T1" fmla="*/ 21 h 55"/>
                <a:gd name="T2" fmla="*/ 24 w 69"/>
                <a:gd name="T3" fmla="*/ 48 h 55"/>
                <a:gd name="T4" fmla="*/ 3 w 69"/>
                <a:gd name="T5" fmla="*/ 51 h 55"/>
                <a:gd name="T6" fmla="*/ 24 w 69"/>
                <a:gd name="T7" fmla="*/ 27 h 55"/>
                <a:gd name="T8" fmla="*/ 42 w 69"/>
                <a:gd name="T9" fmla="*/ 3 h 55"/>
                <a:gd name="T10" fmla="*/ 42 w 69"/>
                <a:gd name="T11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55">
                  <a:moveTo>
                    <a:pt x="42" y="21"/>
                  </a:moveTo>
                  <a:cubicBezTo>
                    <a:pt x="28" y="25"/>
                    <a:pt x="27" y="42"/>
                    <a:pt x="24" y="48"/>
                  </a:cubicBezTo>
                  <a:cubicBezTo>
                    <a:pt x="23" y="55"/>
                    <a:pt x="9" y="49"/>
                    <a:pt x="3" y="51"/>
                  </a:cubicBezTo>
                  <a:cubicBezTo>
                    <a:pt x="0" y="33"/>
                    <a:pt x="16" y="34"/>
                    <a:pt x="24" y="27"/>
                  </a:cubicBezTo>
                  <a:cubicBezTo>
                    <a:pt x="12" y="20"/>
                    <a:pt x="33" y="8"/>
                    <a:pt x="42" y="3"/>
                  </a:cubicBezTo>
                  <a:cubicBezTo>
                    <a:pt x="69" y="0"/>
                    <a:pt x="46" y="13"/>
                    <a:pt x="42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Freeform 303"/>
            <p:cNvSpPr/>
            <p:nvPr/>
          </p:nvSpPr>
          <p:spPr bwMode="auto">
            <a:xfrm>
              <a:off x="16257588" y="3825875"/>
              <a:ext cx="65088" cy="47625"/>
            </a:xfrm>
            <a:custGeom>
              <a:avLst/>
              <a:gdLst>
                <a:gd name="T0" fmla="*/ 22 w 22"/>
                <a:gd name="T1" fmla="*/ 12 h 16"/>
                <a:gd name="T2" fmla="*/ 1 w 22"/>
                <a:gd name="T3" fmla="*/ 15 h 16"/>
                <a:gd name="T4" fmla="*/ 4 w 22"/>
                <a:gd name="T5" fmla="*/ 0 h 16"/>
                <a:gd name="T6" fmla="*/ 22 w 22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22" y="12"/>
                  </a:moveTo>
                  <a:cubicBezTo>
                    <a:pt x="18" y="16"/>
                    <a:pt x="9" y="15"/>
                    <a:pt x="1" y="15"/>
                  </a:cubicBezTo>
                  <a:cubicBezTo>
                    <a:pt x="0" y="8"/>
                    <a:pt x="1" y="3"/>
                    <a:pt x="4" y="0"/>
                  </a:cubicBezTo>
                  <a:cubicBezTo>
                    <a:pt x="14" y="0"/>
                    <a:pt x="20" y="4"/>
                    <a:pt x="22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Freeform 304"/>
            <p:cNvSpPr/>
            <p:nvPr/>
          </p:nvSpPr>
          <p:spPr bwMode="auto">
            <a:xfrm>
              <a:off x="17737138" y="3798888"/>
              <a:ext cx="44450" cy="55563"/>
            </a:xfrm>
            <a:custGeom>
              <a:avLst/>
              <a:gdLst>
                <a:gd name="T0" fmla="*/ 15 w 15"/>
                <a:gd name="T1" fmla="*/ 9 h 19"/>
                <a:gd name="T2" fmla="*/ 0 w 15"/>
                <a:gd name="T3" fmla="*/ 18 h 19"/>
                <a:gd name="T4" fmla="*/ 0 w 15"/>
                <a:gd name="T5" fmla="*/ 3 h 19"/>
                <a:gd name="T6" fmla="*/ 15 w 15"/>
                <a:gd name="T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9">
                  <a:moveTo>
                    <a:pt x="15" y="9"/>
                  </a:moveTo>
                  <a:cubicBezTo>
                    <a:pt x="12" y="14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Freeform 305"/>
            <p:cNvSpPr/>
            <p:nvPr/>
          </p:nvSpPr>
          <p:spPr bwMode="auto">
            <a:xfrm>
              <a:off x="9623425" y="3806825"/>
              <a:ext cx="63500" cy="36513"/>
            </a:xfrm>
            <a:custGeom>
              <a:avLst/>
              <a:gdLst>
                <a:gd name="T0" fmla="*/ 3 w 21"/>
                <a:gd name="T1" fmla="*/ 12 h 12"/>
                <a:gd name="T2" fmla="*/ 18 w 21"/>
                <a:gd name="T3" fmla="*/ 12 h 12"/>
                <a:gd name="T4" fmla="*/ 3 w 2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3" y="12"/>
                  </a:moveTo>
                  <a:cubicBezTo>
                    <a:pt x="0" y="0"/>
                    <a:pt x="21" y="0"/>
                    <a:pt x="18" y="12"/>
                  </a:cubicBezTo>
                  <a:cubicBezTo>
                    <a:pt x="13" y="12"/>
                    <a:pt x="8" y="12"/>
                    <a:pt x="3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Freeform 307"/>
            <p:cNvSpPr/>
            <p:nvPr/>
          </p:nvSpPr>
          <p:spPr bwMode="auto">
            <a:xfrm>
              <a:off x="12660313" y="3836988"/>
              <a:ext cx="52388" cy="63500"/>
            </a:xfrm>
            <a:custGeom>
              <a:avLst/>
              <a:gdLst>
                <a:gd name="T0" fmla="*/ 3 w 18"/>
                <a:gd name="T1" fmla="*/ 20 h 21"/>
                <a:gd name="T2" fmla="*/ 0 w 18"/>
                <a:gd name="T3" fmla="*/ 2 h 21"/>
                <a:gd name="T4" fmla="*/ 3 w 18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3" y="20"/>
                  </a:moveTo>
                  <a:cubicBezTo>
                    <a:pt x="5" y="11"/>
                    <a:pt x="0" y="9"/>
                    <a:pt x="0" y="2"/>
                  </a:cubicBezTo>
                  <a:cubicBezTo>
                    <a:pt x="12" y="0"/>
                    <a:pt x="18" y="21"/>
                    <a:pt x="3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Freeform 308"/>
            <p:cNvSpPr/>
            <p:nvPr/>
          </p:nvSpPr>
          <p:spPr bwMode="auto">
            <a:xfrm>
              <a:off x="17689513" y="3884613"/>
              <a:ext cx="71438" cy="53975"/>
            </a:xfrm>
            <a:custGeom>
              <a:avLst/>
              <a:gdLst>
                <a:gd name="T0" fmla="*/ 16 w 24"/>
                <a:gd name="T1" fmla="*/ 1 h 18"/>
                <a:gd name="T2" fmla="*/ 1 w 24"/>
                <a:gd name="T3" fmla="*/ 10 h 18"/>
                <a:gd name="T4" fmla="*/ 16 w 2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8">
                  <a:moveTo>
                    <a:pt x="16" y="1"/>
                  </a:moveTo>
                  <a:cubicBezTo>
                    <a:pt x="24" y="8"/>
                    <a:pt x="8" y="18"/>
                    <a:pt x="1" y="10"/>
                  </a:cubicBezTo>
                  <a:cubicBezTo>
                    <a:pt x="0" y="1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Freeform 309"/>
            <p:cNvSpPr/>
            <p:nvPr/>
          </p:nvSpPr>
          <p:spPr bwMode="auto">
            <a:xfrm>
              <a:off x="13098463" y="3854450"/>
              <a:ext cx="115888" cy="77788"/>
            </a:xfrm>
            <a:custGeom>
              <a:avLst/>
              <a:gdLst>
                <a:gd name="T0" fmla="*/ 39 w 39"/>
                <a:gd name="T1" fmla="*/ 20 h 26"/>
                <a:gd name="T2" fmla="*/ 0 w 39"/>
                <a:gd name="T3" fmla="*/ 26 h 26"/>
                <a:gd name="T4" fmla="*/ 39 w 39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39" y="20"/>
                  </a:moveTo>
                  <a:cubicBezTo>
                    <a:pt x="26" y="22"/>
                    <a:pt x="15" y="26"/>
                    <a:pt x="0" y="26"/>
                  </a:cubicBezTo>
                  <a:cubicBezTo>
                    <a:pt x="8" y="20"/>
                    <a:pt x="34" y="0"/>
                    <a:pt x="39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Freeform 310"/>
            <p:cNvSpPr/>
            <p:nvPr/>
          </p:nvSpPr>
          <p:spPr bwMode="auto">
            <a:xfrm>
              <a:off x="12919075" y="3905250"/>
              <a:ext cx="39688" cy="46038"/>
            </a:xfrm>
            <a:custGeom>
              <a:avLst/>
              <a:gdLst>
                <a:gd name="T0" fmla="*/ 12 w 13"/>
                <a:gd name="T1" fmla="*/ 0 h 15"/>
                <a:gd name="T2" fmla="*/ 0 w 13"/>
                <a:gd name="T3" fmla="*/ 15 h 15"/>
                <a:gd name="T4" fmla="*/ 0 w 13"/>
                <a:gd name="T5" fmla="*/ 0 h 15"/>
                <a:gd name="T6" fmla="*/ 12 w 1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2" y="0"/>
                  </a:moveTo>
                  <a:cubicBezTo>
                    <a:pt x="13" y="10"/>
                    <a:pt x="8" y="14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Freeform 311"/>
            <p:cNvSpPr/>
            <p:nvPr/>
          </p:nvSpPr>
          <p:spPr bwMode="auto">
            <a:xfrm>
              <a:off x="12684125" y="3903663"/>
              <a:ext cx="50800" cy="41275"/>
            </a:xfrm>
            <a:custGeom>
              <a:avLst/>
              <a:gdLst>
                <a:gd name="T0" fmla="*/ 16 w 17"/>
                <a:gd name="T1" fmla="*/ 4 h 14"/>
                <a:gd name="T2" fmla="*/ 4 w 17"/>
                <a:gd name="T3" fmla="*/ 13 h 14"/>
                <a:gd name="T4" fmla="*/ 1 w 17"/>
                <a:gd name="T5" fmla="*/ 7 h 14"/>
                <a:gd name="T6" fmla="*/ 16 w 17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6" y="4"/>
                  </a:moveTo>
                  <a:cubicBezTo>
                    <a:pt x="17" y="12"/>
                    <a:pt x="12" y="14"/>
                    <a:pt x="4" y="13"/>
                  </a:cubicBezTo>
                  <a:cubicBezTo>
                    <a:pt x="4" y="10"/>
                    <a:pt x="3" y="8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Freeform 312"/>
            <p:cNvSpPr/>
            <p:nvPr/>
          </p:nvSpPr>
          <p:spPr bwMode="auto">
            <a:xfrm>
              <a:off x="13295313" y="3887788"/>
              <a:ext cx="47625" cy="57150"/>
            </a:xfrm>
            <a:custGeom>
              <a:avLst/>
              <a:gdLst>
                <a:gd name="T0" fmla="*/ 15 w 16"/>
                <a:gd name="T1" fmla="*/ 9 h 19"/>
                <a:gd name="T2" fmla="*/ 0 w 16"/>
                <a:gd name="T3" fmla="*/ 18 h 19"/>
                <a:gd name="T4" fmla="*/ 0 w 16"/>
                <a:gd name="T5" fmla="*/ 3 h 19"/>
                <a:gd name="T6" fmla="*/ 15 w 16"/>
                <a:gd name="T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15" y="9"/>
                  </a:moveTo>
                  <a:cubicBezTo>
                    <a:pt x="16" y="18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Freeform 313"/>
            <p:cNvSpPr/>
            <p:nvPr/>
          </p:nvSpPr>
          <p:spPr bwMode="auto">
            <a:xfrm>
              <a:off x="16430625" y="3870325"/>
              <a:ext cx="139700" cy="131763"/>
            </a:xfrm>
            <a:custGeom>
              <a:avLst/>
              <a:gdLst>
                <a:gd name="T0" fmla="*/ 45 w 47"/>
                <a:gd name="T1" fmla="*/ 0 h 44"/>
                <a:gd name="T2" fmla="*/ 18 w 47"/>
                <a:gd name="T3" fmla="*/ 39 h 44"/>
                <a:gd name="T4" fmla="*/ 45 w 4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44">
                  <a:moveTo>
                    <a:pt x="45" y="0"/>
                  </a:moveTo>
                  <a:cubicBezTo>
                    <a:pt x="47" y="24"/>
                    <a:pt x="45" y="44"/>
                    <a:pt x="18" y="39"/>
                  </a:cubicBezTo>
                  <a:cubicBezTo>
                    <a:pt x="0" y="19"/>
                    <a:pt x="25" y="0"/>
                    <a:pt x="4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Freeform 314"/>
            <p:cNvSpPr/>
            <p:nvPr/>
          </p:nvSpPr>
          <p:spPr bwMode="auto">
            <a:xfrm>
              <a:off x="17522825" y="3881438"/>
              <a:ext cx="68263" cy="69850"/>
            </a:xfrm>
            <a:custGeom>
              <a:avLst/>
              <a:gdLst>
                <a:gd name="T0" fmla="*/ 3 w 23"/>
                <a:gd name="T1" fmla="*/ 2 h 23"/>
                <a:gd name="T2" fmla="*/ 21 w 23"/>
                <a:gd name="T3" fmla="*/ 23 h 23"/>
                <a:gd name="T4" fmla="*/ 3 w 23"/>
                <a:gd name="T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3" y="2"/>
                  </a:moveTo>
                  <a:cubicBezTo>
                    <a:pt x="18" y="0"/>
                    <a:pt x="23" y="8"/>
                    <a:pt x="21" y="23"/>
                  </a:cubicBezTo>
                  <a:cubicBezTo>
                    <a:pt x="8" y="23"/>
                    <a:pt x="0" y="18"/>
                    <a:pt x="3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Freeform 315"/>
            <p:cNvSpPr/>
            <p:nvPr/>
          </p:nvSpPr>
          <p:spPr bwMode="auto">
            <a:xfrm>
              <a:off x="10512425" y="3905250"/>
              <a:ext cx="49213" cy="73025"/>
            </a:xfrm>
            <a:custGeom>
              <a:avLst/>
              <a:gdLst>
                <a:gd name="T0" fmla="*/ 5 w 16"/>
                <a:gd name="T1" fmla="*/ 21 h 24"/>
                <a:gd name="T2" fmla="*/ 11 w 16"/>
                <a:gd name="T3" fmla="*/ 3 h 24"/>
                <a:gd name="T4" fmla="*/ 5 w 16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5" y="21"/>
                  </a:moveTo>
                  <a:cubicBezTo>
                    <a:pt x="7" y="15"/>
                    <a:pt x="0" y="0"/>
                    <a:pt x="11" y="3"/>
                  </a:cubicBezTo>
                  <a:cubicBezTo>
                    <a:pt x="16" y="8"/>
                    <a:pt x="16" y="24"/>
                    <a:pt x="5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Freeform 316"/>
            <p:cNvSpPr/>
            <p:nvPr/>
          </p:nvSpPr>
          <p:spPr bwMode="auto">
            <a:xfrm>
              <a:off x="13904913" y="3905250"/>
              <a:ext cx="44450" cy="49213"/>
            </a:xfrm>
            <a:custGeom>
              <a:avLst/>
              <a:gdLst>
                <a:gd name="T0" fmla="*/ 3 w 15"/>
                <a:gd name="T1" fmla="*/ 9 h 16"/>
                <a:gd name="T2" fmla="*/ 15 w 15"/>
                <a:gd name="T3" fmla="*/ 3 h 16"/>
                <a:gd name="T4" fmla="*/ 15 w 15"/>
                <a:gd name="T5" fmla="*/ 15 h 16"/>
                <a:gd name="T6" fmla="*/ 3 w 15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3" y="9"/>
                  </a:moveTo>
                  <a:cubicBezTo>
                    <a:pt x="0" y="0"/>
                    <a:pt x="10" y="4"/>
                    <a:pt x="15" y="3"/>
                  </a:cubicBezTo>
                  <a:cubicBezTo>
                    <a:pt x="15" y="7"/>
                    <a:pt x="15" y="11"/>
                    <a:pt x="15" y="15"/>
                  </a:cubicBezTo>
                  <a:cubicBezTo>
                    <a:pt x="8" y="16"/>
                    <a:pt x="4" y="14"/>
                    <a:pt x="3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Freeform 317"/>
            <p:cNvSpPr/>
            <p:nvPr/>
          </p:nvSpPr>
          <p:spPr bwMode="auto">
            <a:xfrm>
              <a:off x="17594263" y="3908425"/>
              <a:ext cx="53975" cy="47625"/>
            </a:xfrm>
            <a:custGeom>
              <a:avLst/>
              <a:gdLst>
                <a:gd name="T0" fmla="*/ 0 w 18"/>
                <a:gd name="T1" fmla="*/ 2 h 16"/>
                <a:gd name="T2" fmla="*/ 18 w 18"/>
                <a:gd name="T3" fmla="*/ 14 h 16"/>
                <a:gd name="T4" fmla="*/ 0 w 18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2"/>
                  </a:moveTo>
                  <a:cubicBezTo>
                    <a:pt x="12" y="0"/>
                    <a:pt x="18" y="4"/>
                    <a:pt x="18" y="14"/>
                  </a:cubicBezTo>
                  <a:cubicBezTo>
                    <a:pt x="6" y="16"/>
                    <a:pt x="0" y="12"/>
                    <a:pt x="0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Freeform 318"/>
            <p:cNvSpPr/>
            <p:nvPr/>
          </p:nvSpPr>
          <p:spPr bwMode="auto">
            <a:xfrm>
              <a:off x="16098838" y="3914775"/>
              <a:ext cx="71438" cy="71438"/>
            </a:xfrm>
            <a:custGeom>
              <a:avLst/>
              <a:gdLst>
                <a:gd name="T0" fmla="*/ 21 w 24"/>
                <a:gd name="T1" fmla="*/ 24 h 24"/>
                <a:gd name="T2" fmla="*/ 0 w 24"/>
                <a:gd name="T3" fmla="*/ 0 h 24"/>
                <a:gd name="T4" fmla="*/ 21 w 2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21" y="24"/>
                  </a:moveTo>
                  <a:cubicBezTo>
                    <a:pt x="7" y="23"/>
                    <a:pt x="0" y="15"/>
                    <a:pt x="0" y="0"/>
                  </a:cubicBezTo>
                  <a:cubicBezTo>
                    <a:pt x="14" y="0"/>
                    <a:pt x="24" y="16"/>
                    <a:pt x="21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Freeform 319"/>
            <p:cNvSpPr/>
            <p:nvPr/>
          </p:nvSpPr>
          <p:spPr bwMode="auto">
            <a:xfrm>
              <a:off x="13430250" y="3941763"/>
              <a:ext cx="41275" cy="53975"/>
            </a:xfrm>
            <a:custGeom>
              <a:avLst/>
              <a:gdLst>
                <a:gd name="T0" fmla="*/ 12 w 14"/>
                <a:gd name="T1" fmla="*/ 0 h 18"/>
                <a:gd name="T2" fmla="*/ 9 w 14"/>
                <a:gd name="T3" fmla="*/ 18 h 18"/>
                <a:gd name="T4" fmla="*/ 0 w 14"/>
                <a:gd name="T5" fmla="*/ 0 h 18"/>
                <a:gd name="T6" fmla="*/ 12 w 1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4" y="9"/>
                    <a:pt x="7" y="9"/>
                    <a:pt x="9" y="18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Freeform 320"/>
            <p:cNvSpPr/>
            <p:nvPr/>
          </p:nvSpPr>
          <p:spPr bwMode="auto">
            <a:xfrm>
              <a:off x="10755313" y="3900488"/>
              <a:ext cx="47625" cy="82550"/>
            </a:xfrm>
            <a:custGeom>
              <a:avLst/>
              <a:gdLst>
                <a:gd name="T0" fmla="*/ 11 w 16"/>
                <a:gd name="T1" fmla="*/ 26 h 28"/>
                <a:gd name="T2" fmla="*/ 14 w 16"/>
                <a:gd name="T3" fmla="*/ 5 h 28"/>
                <a:gd name="T4" fmla="*/ 11 w 16"/>
                <a:gd name="T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8">
                  <a:moveTo>
                    <a:pt x="11" y="26"/>
                  </a:moveTo>
                  <a:cubicBezTo>
                    <a:pt x="0" y="28"/>
                    <a:pt x="3" y="0"/>
                    <a:pt x="14" y="5"/>
                  </a:cubicBezTo>
                  <a:cubicBezTo>
                    <a:pt x="16" y="15"/>
                    <a:pt x="12" y="19"/>
                    <a:pt x="11" y="2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Freeform 321"/>
            <p:cNvSpPr/>
            <p:nvPr/>
          </p:nvSpPr>
          <p:spPr bwMode="auto">
            <a:xfrm>
              <a:off x="12838113" y="3968750"/>
              <a:ext cx="90488" cy="80963"/>
            </a:xfrm>
            <a:custGeom>
              <a:avLst/>
              <a:gdLst>
                <a:gd name="T0" fmla="*/ 30 w 30"/>
                <a:gd name="T1" fmla="*/ 9 h 27"/>
                <a:gd name="T2" fmla="*/ 27 w 30"/>
                <a:gd name="T3" fmla="*/ 27 h 27"/>
                <a:gd name="T4" fmla="*/ 0 w 30"/>
                <a:gd name="T5" fmla="*/ 9 h 27"/>
                <a:gd name="T6" fmla="*/ 30 w 30"/>
                <a:gd name="T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7">
                  <a:moveTo>
                    <a:pt x="30" y="9"/>
                  </a:moveTo>
                  <a:cubicBezTo>
                    <a:pt x="30" y="16"/>
                    <a:pt x="30" y="23"/>
                    <a:pt x="27" y="27"/>
                  </a:cubicBezTo>
                  <a:cubicBezTo>
                    <a:pt x="14" y="25"/>
                    <a:pt x="10" y="14"/>
                    <a:pt x="0" y="9"/>
                  </a:cubicBezTo>
                  <a:cubicBezTo>
                    <a:pt x="7" y="0"/>
                    <a:pt x="20" y="11"/>
                    <a:pt x="30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Freeform 322"/>
            <p:cNvSpPr/>
            <p:nvPr/>
          </p:nvSpPr>
          <p:spPr bwMode="auto">
            <a:xfrm>
              <a:off x="16230600" y="3995738"/>
              <a:ext cx="65088" cy="60325"/>
            </a:xfrm>
            <a:custGeom>
              <a:avLst/>
              <a:gdLst>
                <a:gd name="T0" fmla="*/ 22 w 22"/>
                <a:gd name="T1" fmla="*/ 15 h 20"/>
                <a:gd name="T2" fmla="*/ 1 w 22"/>
                <a:gd name="T3" fmla="*/ 0 h 20"/>
                <a:gd name="T4" fmla="*/ 22 w 22"/>
                <a:gd name="T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22" y="15"/>
                  </a:moveTo>
                  <a:cubicBezTo>
                    <a:pt x="14" y="20"/>
                    <a:pt x="0" y="13"/>
                    <a:pt x="1" y="0"/>
                  </a:cubicBezTo>
                  <a:cubicBezTo>
                    <a:pt x="13" y="0"/>
                    <a:pt x="18" y="7"/>
                    <a:pt x="2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Freeform 323"/>
            <p:cNvSpPr/>
            <p:nvPr/>
          </p:nvSpPr>
          <p:spPr bwMode="auto">
            <a:xfrm>
              <a:off x="16376650" y="3992563"/>
              <a:ext cx="88900" cy="53975"/>
            </a:xfrm>
            <a:custGeom>
              <a:avLst/>
              <a:gdLst>
                <a:gd name="T0" fmla="*/ 30 w 30"/>
                <a:gd name="T1" fmla="*/ 1 h 18"/>
                <a:gd name="T2" fmla="*/ 0 w 30"/>
                <a:gd name="T3" fmla="*/ 10 h 18"/>
                <a:gd name="T4" fmla="*/ 30 w 30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8">
                  <a:moveTo>
                    <a:pt x="30" y="1"/>
                  </a:moveTo>
                  <a:cubicBezTo>
                    <a:pt x="26" y="9"/>
                    <a:pt x="11" y="18"/>
                    <a:pt x="0" y="10"/>
                  </a:cubicBezTo>
                  <a:cubicBezTo>
                    <a:pt x="3" y="0"/>
                    <a:pt x="17" y="1"/>
                    <a:pt x="30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Freeform 325"/>
            <p:cNvSpPr/>
            <p:nvPr/>
          </p:nvSpPr>
          <p:spPr bwMode="auto">
            <a:xfrm>
              <a:off x="10617200" y="3959225"/>
              <a:ext cx="98425" cy="57150"/>
            </a:xfrm>
            <a:custGeom>
              <a:avLst/>
              <a:gdLst>
                <a:gd name="T0" fmla="*/ 0 w 33"/>
                <a:gd name="T1" fmla="*/ 18 h 19"/>
                <a:gd name="T2" fmla="*/ 0 w 33"/>
                <a:gd name="T3" fmla="*/ 0 h 19"/>
                <a:gd name="T4" fmla="*/ 33 w 33"/>
                <a:gd name="T5" fmla="*/ 0 h 19"/>
                <a:gd name="T6" fmla="*/ 0 w 33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16" y="7"/>
                    <a:pt x="15" y="3"/>
                    <a:pt x="33" y="0"/>
                  </a:cubicBezTo>
                  <a:cubicBezTo>
                    <a:pt x="33" y="17"/>
                    <a:pt x="18" y="19"/>
                    <a:pt x="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Freeform 326"/>
            <p:cNvSpPr/>
            <p:nvPr/>
          </p:nvSpPr>
          <p:spPr bwMode="auto">
            <a:xfrm>
              <a:off x="12471400" y="3992563"/>
              <a:ext cx="47625" cy="30163"/>
            </a:xfrm>
            <a:custGeom>
              <a:avLst/>
              <a:gdLst>
                <a:gd name="T0" fmla="*/ 15 w 16"/>
                <a:gd name="T1" fmla="*/ 10 h 10"/>
                <a:gd name="T2" fmla="*/ 0 w 16"/>
                <a:gd name="T3" fmla="*/ 1 h 10"/>
                <a:gd name="T4" fmla="*/ 15 w 1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15" y="10"/>
                  </a:moveTo>
                  <a:cubicBezTo>
                    <a:pt x="7" y="10"/>
                    <a:pt x="0" y="9"/>
                    <a:pt x="0" y="1"/>
                  </a:cubicBezTo>
                  <a:cubicBezTo>
                    <a:pt x="9" y="0"/>
                    <a:pt x="16" y="1"/>
                    <a:pt x="15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Freeform 327"/>
            <p:cNvSpPr/>
            <p:nvPr/>
          </p:nvSpPr>
          <p:spPr bwMode="auto">
            <a:xfrm>
              <a:off x="12734925" y="3989388"/>
              <a:ext cx="76200" cy="77788"/>
            </a:xfrm>
            <a:custGeom>
              <a:avLst/>
              <a:gdLst>
                <a:gd name="T0" fmla="*/ 5 w 26"/>
                <a:gd name="T1" fmla="*/ 8 h 26"/>
                <a:gd name="T2" fmla="*/ 26 w 26"/>
                <a:gd name="T3" fmla="*/ 5 h 26"/>
                <a:gd name="T4" fmla="*/ 23 w 26"/>
                <a:gd name="T5" fmla="*/ 23 h 26"/>
                <a:gd name="T6" fmla="*/ 2 w 26"/>
                <a:gd name="T7" fmla="*/ 14 h 26"/>
                <a:gd name="T8" fmla="*/ 5 w 26"/>
                <a:gd name="T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8"/>
                  </a:moveTo>
                  <a:cubicBezTo>
                    <a:pt x="9" y="0"/>
                    <a:pt x="18" y="2"/>
                    <a:pt x="26" y="5"/>
                  </a:cubicBezTo>
                  <a:cubicBezTo>
                    <a:pt x="21" y="11"/>
                    <a:pt x="19" y="14"/>
                    <a:pt x="23" y="23"/>
                  </a:cubicBezTo>
                  <a:cubicBezTo>
                    <a:pt x="13" y="23"/>
                    <a:pt x="0" y="26"/>
                    <a:pt x="2" y="14"/>
                  </a:cubicBezTo>
                  <a:cubicBezTo>
                    <a:pt x="16" y="16"/>
                    <a:pt x="14" y="11"/>
                    <a:pt x="5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Freeform 328"/>
            <p:cNvSpPr/>
            <p:nvPr/>
          </p:nvSpPr>
          <p:spPr bwMode="auto">
            <a:xfrm>
              <a:off x="13033375" y="3975100"/>
              <a:ext cx="38100" cy="47625"/>
            </a:xfrm>
            <a:custGeom>
              <a:avLst/>
              <a:gdLst>
                <a:gd name="T0" fmla="*/ 10 w 13"/>
                <a:gd name="T1" fmla="*/ 1 h 16"/>
                <a:gd name="T2" fmla="*/ 13 w 13"/>
                <a:gd name="T3" fmla="*/ 13 h 16"/>
                <a:gd name="T4" fmla="*/ 1 w 13"/>
                <a:gd name="T5" fmla="*/ 16 h 16"/>
                <a:gd name="T6" fmla="*/ 10 w 13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10" y="1"/>
                  </a:moveTo>
                  <a:cubicBezTo>
                    <a:pt x="12" y="4"/>
                    <a:pt x="13" y="8"/>
                    <a:pt x="13" y="13"/>
                  </a:cubicBezTo>
                  <a:cubicBezTo>
                    <a:pt x="10" y="15"/>
                    <a:pt x="6" y="16"/>
                    <a:pt x="1" y="16"/>
                  </a:cubicBezTo>
                  <a:cubicBezTo>
                    <a:pt x="0" y="7"/>
                    <a:pt x="1" y="0"/>
                    <a:pt x="10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Freeform 329"/>
            <p:cNvSpPr/>
            <p:nvPr/>
          </p:nvSpPr>
          <p:spPr bwMode="auto">
            <a:xfrm>
              <a:off x="10521950" y="3995738"/>
              <a:ext cx="77788" cy="47625"/>
            </a:xfrm>
            <a:custGeom>
              <a:avLst/>
              <a:gdLst>
                <a:gd name="T0" fmla="*/ 5 w 26"/>
                <a:gd name="T1" fmla="*/ 0 h 16"/>
                <a:gd name="T2" fmla="*/ 26 w 26"/>
                <a:gd name="T3" fmla="*/ 12 h 16"/>
                <a:gd name="T4" fmla="*/ 5 w 2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6">
                  <a:moveTo>
                    <a:pt x="5" y="0"/>
                  </a:moveTo>
                  <a:cubicBezTo>
                    <a:pt x="16" y="0"/>
                    <a:pt x="26" y="1"/>
                    <a:pt x="26" y="12"/>
                  </a:cubicBezTo>
                  <a:cubicBezTo>
                    <a:pt x="15" y="12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Freeform 330"/>
            <p:cNvSpPr/>
            <p:nvPr/>
          </p:nvSpPr>
          <p:spPr bwMode="auto">
            <a:xfrm>
              <a:off x="12292013" y="4005263"/>
              <a:ext cx="60325" cy="44450"/>
            </a:xfrm>
            <a:custGeom>
              <a:avLst/>
              <a:gdLst>
                <a:gd name="T0" fmla="*/ 18 w 20"/>
                <a:gd name="T1" fmla="*/ 15 h 15"/>
                <a:gd name="T2" fmla="*/ 0 w 20"/>
                <a:gd name="T3" fmla="*/ 12 h 15"/>
                <a:gd name="T4" fmla="*/ 15 w 20"/>
                <a:gd name="T5" fmla="*/ 0 h 15"/>
                <a:gd name="T6" fmla="*/ 18 w 2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18" y="15"/>
                  </a:moveTo>
                  <a:cubicBezTo>
                    <a:pt x="11" y="15"/>
                    <a:pt x="4" y="15"/>
                    <a:pt x="0" y="12"/>
                  </a:cubicBezTo>
                  <a:cubicBezTo>
                    <a:pt x="4" y="7"/>
                    <a:pt x="6" y="0"/>
                    <a:pt x="15" y="0"/>
                  </a:cubicBezTo>
                  <a:cubicBezTo>
                    <a:pt x="14" y="7"/>
                    <a:pt x="20" y="7"/>
                    <a:pt x="18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Freeform 331"/>
            <p:cNvSpPr/>
            <p:nvPr/>
          </p:nvSpPr>
          <p:spPr bwMode="auto">
            <a:xfrm>
              <a:off x="10841038" y="4030663"/>
              <a:ext cx="107950" cy="26988"/>
            </a:xfrm>
            <a:custGeom>
              <a:avLst/>
              <a:gdLst>
                <a:gd name="T0" fmla="*/ 24 w 36"/>
                <a:gd name="T1" fmla="*/ 0 h 9"/>
                <a:gd name="T2" fmla="*/ 0 w 36"/>
                <a:gd name="T3" fmla="*/ 3 h 9"/>
                <a:gd name="T4" fmla="*/ 24 w 3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9">
                  <a:moveTo>
                    <a:pt x="24" y="0"/>
                  </a:moveTo>
                  <a:cubicBezTo>
                    <a:pt x="36" y="8"/>
                    <a:pt x="1" y="9"/>
                    <a:pt x="0" y="3"/>
                  </a:cubicBezTo>
                  <a:cubicBezTo>
                    <a:pt x="7" y="1"/>
                    <a:pt x="22" y="7"/>
                    <a:pt x="24" y="0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Freeform 332"/>
            <p:cNvSpPr/>
            <p:nvPr/>
          </p:nvSpPr>
          <p:spPr bwMode="auto">
            <a:xfrm>
              <a:off x="13308013" y="3995738"/>
              <a:ext cx="50800" cy="125413"/>
            </a:xfrm>
            <a:custGeom>
              <a:avLst/>
              <a:gdLst>
                <a:gd name="T0" fmla="*/ 5 w 17"/>
                <a:gd name="T1" fmla="*/ 0 h 42"/>
                <a:gd name="T2" fmla="*/ 17 w 17"/>
                <a:gd name="T3" fmla="*/ 0 h 42"/>
                <a:gd name="T4" fmla="*/ 2 w 17"/>
                <a:gd name="T5" fmla="*/ 42 h 42"/>
                <a:gd name="T6" fmla="*/ 5 w 1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2">
                  <a:moveTo>
                    <a:pt x="5" y="0"/>
                  </a:moveTo>
                  <a:cubicBezTo>
                    <a:pt x="9" y="0"/>
                    <a:pt x="13" y="0"/>
                    <a:pt x="17" y="0"/>
                  </a:cubicBezTo>
                  <a:cubicBezTo>
                    <a:pt x="9" y="18"/>
                    <a:pt x="17" y="34"/>
                    <a:pt x="2" y="42"/>
                  </a:cubicBezTo>
                  <a:cubicBezTo>
                    <a:pt x="0" y="25"/>
                    <a:pt x="7" y="17"/>
                    <a:pt x="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Freeform 333"/>
            <p:cNvSpPr/>
            <p:nvPr/>
          </p:nvSpPr>
          <p:spPr bwMode="auto">
            <a:xfrm>
              <a:off x="13034963" y="4040188"/>
              <a:ext cx="60325" cy="77788"/>
            </a:xfrm>
            <a:custGeom>
              <a:avLst/>
              <a:gdLst>
                <a:gd name="T0" fmla="*/ 0 w 20"/>
                <a:gd name="T1" fmla="*/ 21 h 26"/>
                <a:gd name="T2" fmla="*/ 0 w 20"/>
                <a:gd name="T3" fmla="*/ 3 h 26"/>
                <a:gd name="T4" fmla="*/ 0 w 20"/>
                <a:gd name="T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17" y="0"/>
                    <a:pt x="20" y="26"/>
                    <a:pt x="0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Freeform 334"/>
            <p:cNvSpPr/>
            <p:nvPr/>
          </p:nvSpPr>
          <p:spPr bwMode="auto">
            <a:xfrm>
              <a:off x="13477875" y="4013200"/>
              <a:ext cx="203200" cy="117475"/>
            </a:xfrm>
            <a:custGeom>
              <a:avLst/>
              <a:gdLst>
                <a:gd name="T0" fmla="*/ 23 w 68"/>
                <a:gd name="T1" fmla="*/ 15 h 39"/>
                <a:gd name="T2" fmla="*/ 62 w 68"/>
                <a:gd name="T3" fmla="*/ 12 h 39"/>
                <a:gd name="T4" fmla="*/ 68 w 68"/>
                <a:gd name="T5" fmla="*/ 18 h 39"/>
                <a:gd name="T6" fmla="*/ 26 w 68"/>
                <a:gd name="T7" fmla="*/ 39 h 39"/>
                <a:gd name="T8" fmla="*/ 2 w 68"/>
                <a:gd name="T9" fmla="*/ 30 h 39"/>
                <a:gd name="T10" fmla="*/ 44 w 68"/>
                <a:gd name="T11" fmla="*/ 6 h 39"/>
                <a:gd name="T12" fmla="*/ 23 w 68"/>
                <a:gd name="T13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39">
                  <a:moveTo>
                    <a:pt x="23" y="15"/>
                  </a:moveTo>
                  <a:cubicBezTo>
                    <a:pt x="31" y="34"/>
                    <a:pt x="53" y="18"/>
                    <a:pt x="62" y="12"/>
                  </a:cubicBezTo>
                  <a:cubicBezTo>
                    <a:pt x="63" y="15"/>
                    <a:pt x="65" y="17"/>
                    <a:pt x="68" y="18"/>
                  </a:cubicBezTo>
                  <a:cubicBezTo>
                    <a:pt x="67" y="38"/>
                    <a:pt x="38" y="30"/>
                    <a:pt x="26" y="39"/>
                  </a:cubicBezTo>
                  <a:cubicBezTo>
                    <a:pt x="25" y="29"/>
                    <a:pt x="12" y="31"/>
                    <a:pt x="2" y="30"/>
                  </a:cubicBezTo>
                  <a:cubicBezTo>
                    <a:pt x="0" y="0"/>
                    <a:pt x="27" y="5"/>
                    <a:pt x="44" y="6"/>
                  </a:cubicBezTo>
                  <a:cubicBezTo>
                    <a:pt x="41" y="13"/>
                    <a:pt x="34" y="16"/>
                    <a:pt x="23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Freeform 335"/>
            <p:cNvSpPr/>
            <p:nvPr/>
          </p:nvSpPr>
          <p:spPr bwMode="auto">
            <a:xfrm>
              <a:off x="11817350" y="4022725"/>
              <a:ext cx="87313" cy="58738"/>
            </a:xfrm>
            <a:custGeom>
              <a:avLst/>
              <a:gdLst>
                <a:gd name="T0" fmla="*/ 24 w 29"/>
                <a:gd name="T1" fmla="*/ 18 h 20"/>
                <a:gd name="T2" fmla="*/ 0 w 29"/>
                <a:gd name="T3" fmla="*/ 15 h 20"/>
                <a:gd name="T4" fmla="*/ 24 w 29"/>
                <a:gd name="T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0">
                  <a:moveTo>
                    <a:pt x="24" y="18"/>
                  </a:moveTo>
                  <a:cubicBezTo>
                    <a:pt x="15" y="18"/>
                    <a:pt x="4" y="20"/>
                    <a:pt x="0" y="15"/>
                  </a:cubicBezTo>
                  <a:cubicBezTo>
                    <a:pt x="0" y="4"/>
                    <a:pt x="29" y="0"/>
                    <a:pt x="24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Freeform 336"/>
            <p:cNvSpPr/>
            <p:nvPr/>
          </p:nvSpPr>
          <p:spPr bwMode="auto">
            <a:xfrm>
              <a:off x="10563225" y="4064000"/>
              <a:ext cx="73025" cy="39688"/>
            </a:xfrm>
            <a:custGeom>
              <a:avLst/>
              <a:gdLst>
                <a:gd name="T0" fmla="*/ 24 w 24"/>
                <a:gd name="T1" fmla="*/ 7 h 13"/>
                <a:gd name="T2" fmla="*/ 6 w 24"/>
                <a:gd name="T3" fmla="*/ 1 h 13"/>
                <a:gd name="T4" fmla="*/ 24 w 24"/>
                <a:gd name="T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3">
                  <a:moveTo>
                    <a:pt x="24" y="7"/>
                  </a:moveTo>
                  <a:cubicBezTo>
                    <a:pt x="22" y="12"/>
                    <a:pt x="0" y="13"/>
                    <a:pt x="6" y="1"/>
                  </a:cubicBezTo>
                  <a:cubicBezTo>
                    <a:pt x="15" y="0"/>
                    <a:pt x="18" y="5"/>
                    <a:pt x="24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Freeform 337"/>
            <p:cNvSpPr/>
            <p:nvPr/>
          </p:nvSpPr>
          <p:spPr bwMode="auto">
            <a:xfrm>
              <a:off x="13409613" y="4057650"/>
              <a:ext cx="52388" cy="69850"/>
            </a:xfrm>
            <a:custGeom>
              <a:avLst/>
              <a:gdLst>
                <a:gd name="T0" fmla="*/ 10 w 18"/>
                <a:gd name="T1" fmla="*/ 0 h 23"/>
                <a:gd name="T2" fmla="*/ 1 w 18"/>
                <a:gd name="T3" fmla="*/ 21 h 23"/>
                <a:gd name="T4" fmla="*/ 10 w 1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3">
                  <a:moveTo>
                    <a:pt x="10" y="0"/>
                  </a:moveTo>
                  <a:cubicBezTo>
                    <a:pt x="18" y="6"/>
                    <a:pt x="11" y="23"/>
                    <a:pt x="1" y="21"/>
                  </a:cubicBezTo>
                  <a:cubicBezTo>
                    <a:pt x="0" y="10"/>
                    <a:pt x="7" y="7"/>
                    <a:pt x="1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Freeform 338"/>
            <p:cNvSpPr/>
            <p:nvPr/>
          </p:nvSpPr>
          <p:spPr bwMode="auto">
            <a:xfrm>
              <a:off x="11271250" y="4090988"/>
              <a:ext cx="44450" cy="47625"/>
            </a:xfrm>
            <a:custGeom>
              <a:avLst/>
              <a:gdLst>
                <a:gd name="T0" fmla="*/ 15 w 15"/>
                <a:gd name="T1" fmla="*/ 1 h 16"/>
                <a:gd name="T2" fmla="*/ 15 w 15"/>
                <a:gd name="T3" fmla="*/ 13 h 16"/>
                <a:gd name="T4" fmla="*/ 0 w 15"/>
                <a:gd name="T5" fmla="*/ 7 h 16"/>
                <a:gd name="T6" fmla="*/ 15 w 15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5" y="1"/>
                  </a:moveTo>
                  <a:cubicBezTo>
                    <a:pt x="15" y="5"/>
                    <a:pt x="15" y="9"/>
                    <a:pt x="15" y="13"/>
                  </a:cubicBezTo>
                  <a:cubicBezTo>
                    <a:pt x="5" y="16"/>
                    <a:pt x="4" y="10"/>
                    <a:pt x="0" y="7"/>
                  </a:cubicBezTo>
                  <a:cubicBezTo>
                    <a:pt x="0" y="0"/>
                    <a:pt x="8" y="1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Freeform 339"/>
            <p:cNvSpPr/>
            <p:nvPr/>
          </p:nvSpPr>
          <p:spPr bwMode="auto">
            <a:xfrm>
              <a:off x="13857288" y="4081463"/>
              <a:ext cx="74613" cy="39688"/>
            </a:xfrm>
            <a:custGeom>
              <a:avLst/>
              <a:gdLst>
                <a:gd name="T0" fmla="*/ 4 w 25"/>
                <a:gd name="T1" fmla="*/ 13 h 13"/>
                <a:gd name="T2" fmla="*/ 1 w 25"/>
                <a:gd name="T3" fmla="*/ 4 h 13"/>
                <a:gd name="T4" fmla="*/ 25 w 25"/>
                <a:gd name="T5" fmla="*/ 7 h 13"/>
                <a:gd name="T6" fmla="*/ 4 w 25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3">
                  <a:moveTo>
                    <a:pt x="4" y="13"/>
                  </a:moveTo>
                  <a:cubicBezTo>
                    <a:pt x="0" y="13"/>
                    <a:pt x="1" y="8"/>
                    <a:pt x="1" y="4"/>
                  </a:cubicBezTo>
                  <a:cubicBezTo>
                    <a:pt x="8" y="6"/>
                    <a:pt x="23" y="0"/>
                    <a:pt x="25" y="7"/>
                  </a:cubicBezTo>
                  <a:cubicBezTo>
                    <a:pt x="18" y="9"/>
                    <a:pt x="2" y="2"/>
                    <a:pt x="4" y="13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Freeform 340"/>
            <p:cNvSpPr/>
            <p:nvPr/>
          </p:nvSpPr>
          <p:spPr bwMode="auto">
            <a:xfrm>
              <a:off x="10653713" y="3995738"/>
              <a:ext cx="133350" cy="152400"/>
            </a:xfrm>
            <a:custGeom>
              <a:avLst/>
              <a:gdLst>
                <a:gd name="T0" fmla="*/ 45 w 45"/>
                <a:gd name="T1" fmla="*/ 6 h 51"/>
                <a:gd name="T2" fmla="*/ 27 w 45"/>
                <a:gd name="T3" fmla="*/ 39 h 51"/>
                <a:gd name="T4" fmla="*/ 0 w 45"/>
                <a:gd name="T5" fmla="*/ 42 h 51"/>
                <a:gd name="T6" fmla="*/ 45 w 45"/>
                <a:gd name="T7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1">
                  <a:moveTo>
                    <a:pt x="45" y="6"/>
                  </a:moveTo>
                  <a:cubicBezTo>
                    <a:pt x="40" y="24"/>
                    <a:pt x="34" y="26"/>
                    <a:pt x="27" y="39"/>
                  </a:cubicBezTo>
                  <a:cubicBezTo>
                    <a:pt x="15" y="30"/>
                    <a:pt x="11" y="51"/>
                    <a:pt x="0" y="42"/>
                  </a:cubicBezTo>
                  <a:cubicBezTo>
                    <a:pt x="4" y="21"/>
                    <a:pt x="24" y="0"/>
                    <a:pt x="45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Freeform 341"/>
            <p:cNvSpPr/>
            <p:nvPr/>
          </p:nvSpPr>
          <p:spPr bwMode="auto">
            <a:xfrm>
              <a:off x="13862050" y="4087813"/>
              <a:ext cx="87313" cy="50800"/>
            </a:xfrm>
            <a:custGeom>
              <a:avLst/>
              <a:gdLst>
                <a:gd name="T0" fmla="*/ 23 w 29"/>
                <a:gd name="T1" fmla="*/ 5 h 17"/>
                <a:gd name="T2" fmla="*/ 29 w 29"/>
                <a:gd name="T3" fmla="*/ 11 h 17"/>
                <a:gd name="T4" fmla="*/ 2 w 29"/>
                <a:gd name="T5" fmla="*/ 11 h 17"/>
                <a:gd name="T6" fmla="*/ 23 w 29"/>
                <a:gd name="T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7">
                  <a:moveTo>
                    <a:pt x="23" y="5"/>
                  </a:moveTo>
                  <a:cubicBezTo>
                    <a:pt x="26" y="6"/>
                    <a:pt x="25" y="11"/>
                    <a:pt x="29" y="11"/>
                  </a:cubicBezTo>
                  <a:cubicBezTo>
                    <a:pt x="26" y="17"/>
                    <a:pt x="6" y="14"/>
                    <a:pt x="2" y="11"/>
                  </a:cubicBezTo>
                  <a:cubicBezTo>
                    <a:pt x="0" y="0"/>
                    <a:pt x="16" y="7"/>
                    <a:pt x="23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Freeform 342"/>
            <p:cNvSpPr/>
            <p:nvPr/>
          </p:nvSpPr>
          <p:spPr bwMode="auto">
            <a:xfrm>
              <a:off x="11647488" y="4030663"/>
              <a:ext cx="111125" cy="111125"/>
            </a:xfrm>
            <a:custGeom>
              <a:avLst/>
              <a:gdLst>
                <a:gd name="T0" fmla="*/ 9 w 37"/>
                <a:gd name="T1" fmla="*/ 36 h 37"/>
                <a:gd name="T2" fmla="*/ 6 w 37"/>
                <a:gd name="T3" fmla="*/ 6 h 37"/>
                <a:gd name="T4" fmla="*/ 36 w 37"/>
                <a:gd name="T5" fmla="*/ 9 h 37"/>
                <a:gd name="T6" fmla="*/ 33 w 37"/>
                <a:gd name="T7" fmla="*/ 33 h 37"/>
                <a:gd name="T8" fmla="*/ 9 w 37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9" y="36"/>
                  </a:moveTo>
                  <a:cubicBezTo>
                    <a:pt x="2" y="32"/>
                    <a:pt x="0" y="13"/>
                    <a:pt x="6" y="6"/>
                  </a:cubicBezTo>
                  <a:cubicBezTo>
                    <a:pt x="13" y="0"/>
                    <a:pt x="32" y="2"/>
                    <a:pt x="36" y="9"/>
                  </a:cubicBezTo>
                  <a:cubicBezTo>
                    <a:pt x="37" y="19"/>
                    <a:pt x="35" y="26"/>
                    <a:pt x="33" y="33"/>
                  </a:cubicBezTo>
                  <a:cubicBezTo>
                    <a:pt x="26" y="35"/>
                    <a:pt x="19" y="37"/>
                    <a:pt x="9" y="3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Freeform 343"/>
            <p:cNvSpPr/>
            <p:nvPr/>
          </p:nvSpPr>
          <p:spPr bwMode="auto">
            <a:xfrm>
              <a:off x="12606338" y="4103688"/>
              <a:ext cx="53975" cy="53975"/>
            </a:xfrm>
            <a:custGeom>
              <a:avLst/>
              <a:gdLst>
                <a:gd name="T0" fmla="*/ 0 w 18"/>
                <a:gd name="T1" fmla="*/ 15 h 18"/>
                <a:gd name="T2" fmla="*/ 0 w 18"/>
                <a:gd name="T3" fmla="*/ 0 h 18"/>
                <a:gd name="T4" fmla="*/ 18 w 18"/>
                <a:gd name="T5" fmla="*/ 3 h 18"/>
                <a:gd name="T6" fmla="*/ 0 w 18"/>
                <a:gd name="T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7" y="0"/>
                    <a:pt x="14" y="0"/>
                    <a:pt x="18" y="3"/>
                  </a:cubicBezTo>
                  <a:cubicBezTo>
                    <a:pt x="15" y="10"/>
                    <a:pt x="13" y="18"/>
                    <a:pt x="0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Freeform 344"/>
            <p:cNvSpPr/>
            <p:nvPr/>
          </p:nvSpPr>
          <p:spPr bwMode="auto">
            <a:xfrm>
              <a:off x="13630275" y="4114800"/>
              <a:ext cx="88900" cy="57150"/>
            </a:xfrm>
            <a:custGeom>
              <a:avLst/>
              <a:gdLst>
                <a:gd name="T0" fmla="*/ 29 w 30"/>
                <a:gd name="T1" fmla="*/ 8 h 19"/>
                <a:gd name="T2" fmla="*/ 5 w 30"/>
                <a:gd name="T3" fmla="*/ 5 h 19"/>
                <a:gd name="T4" fmla="*/ 29 w 30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9">
                  <a:moveTo>
                    <a:pt x="29" y="8"/>
                  </a:moveTo>
                  <a:cubicBezTo>
                    <a:pt x="30" y="19"/>
                    <a:pt x="0" y="17"/>
                    <a:pt x="5" y="5"/>
                  </a:cubicBezTo>
                  <a:cubicBezTo>
                    <a:pt x="11" y="0"/>
                    <a:pt x="26" y="1"/>
                    <a:pt x="29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Freeform 345"/>
            <p:cNvSpPr/>
            <p:nvPr/>
          </p:nvSpPr>
          <p:spPr bwMode="auto">
            <a:xfrm>
              <a:off x="14182725" y="4114800"/>
              <a:ext cx="71438" cy="68263"/>
            </a:xfrm>
            <a:custGeom>
              <a:avLst/>
              <a:gdLst>
                <a:gd name="T0" fmla="*/ 24 w 24"/>
                <a:gd name="T1" fmla="*/ 14 h 23"/>
                <a:gd name="T2" fmla="*/ 0 w 24"/>
                <a:gd name="T3" fmla="*/ 8 h 23"/>
                <a:gd name="T4" fmla="*/ 24 w 24"/>
                <a:gd name="T5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24" y="14"/>
                  </a:moveTo>
                  <a:cubicBezTo>
                    <a:pt x="17" y="23"/>
                    <a:pt x="5" y="11"/>
                    <a:pt x="0" y="8"/>
                  </a:cubicBezTo>
                  <a:cubicBezTo>
                    <a:pt x="7" y="0"/>
                    <a:pt x="23" y="7"/>
                    <a:pt x="24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Freeform 346"/>
            <p:cNvSpPr/>
            <p:nvPr/>
          </p:nvSpPr>
          <p:spPr bwMode="auto">
            <a:xfrm>
              <a:off x="12576175" y="4157663"/>
              <a:ext cx="41275" cy="47625"/>
            </a:xfrm>
            <a:custGeom>
              <a:avLst/>
              <a:gdLst>
                <a:gd name="T0" fmla="*/ 4 w 14"/>
                <a:gd name="T1" fmla="*/ 15 h 16"/>
                <a:gd name="T2" fmla="*/ 1 w 14"/>
                <a:gd name="T3" fmla="*/ 0 h 16"/>
                <a:gd name="T4" fmla="*/ 13 w 14"/>
                <a:gd name="T5" fmla="*/ 0 h 16"/>
                <a:gd name="T6" fmla="*/ 4 w 14"/>
                <a:gd name="T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4" y="15"/>
                  </a:moveTo>
                  <a:cubicBezTo>
                    <a:pt x="1" y="12"/>
                    <a:pt x="0" y="7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4" y="9"/>
                    <a:pt x="13" y="16"/>
                    <a:pt x="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Freeform 347"/>
            <p:cNvSpPr/>
            <p:nvPr/>
          </p:nvSpPr>
          <p:spPr bwMode="auto">
            <a:xfrm>
              <a:off x="13254038" y="4124325"/>
              <a:ext cx="65088" cy="58738"/>
            </a:xfrm>
            <a:custGeom>
              <a:avLst/>
              <a:gdLst>
                <a:gd name="T0" fmla="*/ 2 w 22"/>
                <a:gd name="T1" fmla="*/ 20 h 20"/>
                <a:gd name="T2" fmla="*/ 20 w 22"/>
                <a:gd name="T3" fmla="*/ 5 h 20"/>
                <a:gd name="T4" fmla="*/ 2 w 22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cubicBezTo>
                    <a:pt x="0" y="8"/>
                    <a:pt x="14" y="0"/>
                    <a:pt x="20" y="5"/>
                  </a:cubicBezTo>
                  <a:cubicBezTo>
                    <a:pt x="22" y="18"/>
                    <a:pt x="12" y="19"/>
                    <a:pt x="2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Freeform 348"/>
            <p:cNvSpPr/>
            <p:nvPr/>
          </p:nvSpPr>
          <p:spPr bwMode="auto">
            <a:xfrm>
              <a:off x="13176250" y="4168775"/>
              <a:ext cx="77788" cy="50800"/>
            </a:xfrm>
            <a:custGeom>
              <a:avLst/>
              <a:gdLst>
                <a:gd name="T0" fmla="*/ 22 w 26"/>
                <a:gd name="T1" fmla="*/ 5 h 17"/>
                <a:gd name="T2" fmla="*/ 1 w 26"/>
                <a:gd name="T3" fmla="*/ 11 h 17"/>
                <a:gd name="T4" fmla="*/ 22 w 26"/>
                <a:gd name="T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7">
                  <a:moveTo>
                    <a:pt x="22" y="5"/>
                  </a:moveTo>
                  <a:cubicBezTo>
                    <a:pt x="26" y="16"/>
                    <a:pt x="4" y="17"/>
                    <a:pt x="1" y="11"/>
                  </a:cubicBezTo>
                  <a:cubicBezTo>
                    <a:pt x="0" y="1"/>
                    <a:pt x="17" y="0"/>
                    <a:pt x="22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Freeform 349"/>
            <p:cNvSpPr/>
            <p:nvPr/>
          </p:nvSpPr>
          <p:spPr bwMode="auto">
            <a:xfrm>
              <a:off x="14512925" y="4181475"/>
              <a:ext cx="47625" cy="34925"/>
            </a:xfrm>
            <a:custGeom>
              <a:avLst/>
              <a:gdLst>
                <a:gd name="T0" fmla="*/ 15 w 16"/>
                <a:gd name="T1" fmla="*/ 1 h 12"/>
                <a:gd name="T2" fmla="*/ 0 w 16"/>
                <a:gd name="T3" fmla="*/ 7 h 12"/>
                <a:gd name="T4" fmla="*/ 15 w 16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"/>
                  </a:moveTo>
                  <a:cubicBezTo>
                    <a:pt x="16" y="10"/>
                    <a:pt x="4" y="12"/>
                    <a:pt x="0" y="7"/>
                  </a:cubicBezTo>
                  <a:cubicBezTo>
                    <a:pt x="0" y="0"/>
                    <a:pt x="8" y="1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Freeform 350"/>
            <p:cNvSpPr/>
            <p:nvPr/>
          </p:nvSpPr>
          <p:spPr bwMode="auto">
            <a:xfrm>
              <a:off x="13366750" y="4135438"/>
              <a:ext cx="53975" cy="66675"/>
            </a:xfrm>
            <a:custGeom>
              <a:avLst/>
              <a:gdLst>
                <a:gd name="T0" fmla="*/ 0 w 18"/>
                <a:gd name="T1" fmla="*/ 22 h 22"/>
                <a:gd name="T2" fmla="*/ 18 w 18"/>
                <a:gd name="T3" fmla="*/ 7 h 22"/>
                <a:gd name="T4" fmla="*/ 0 w 1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2">
                  <a:moveTo>
                    <a:pt x="0" y="22"/>
                  </a:moveTo>
                  <a:cubicBezTo>
                    <a:pt x="3" y="15"/>
                    <a:pt x="9" y="0"/>
                    <a:pt x="18" y="7"/>
                  </a:cubicBezTo>
                  <a:cubicBezTo>
                    <a:pt x="16" y="16"/>
                    <a:pt x="11" y="22"/>
                    <a:pt x="0" y="2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Freeform 351"/>
            <p:cNvSpPr/>
            <p:nvPr/>
          </p:nvSpPr>
          <p:spPr bwMode="auto">
            <a:xfrm>
              <a:off x="13735050" y="4157663"/>
              <a:ext cx="49213" cy="44450"/>
            </a:xfrm>
            <a:custGeom>
              <a:avLst/>
              <a:gdLst>
                <a:gd name="T0" fmla="*/ 15 w 17"/>
                <a:gd name="T1" fmla="*/ 15 h 15"/>
                <a:gd name="T2" fmla="*/ 0 w 17"/>
                <a:gd name="T3" fmla="*/ 3 h 15"/>
                <a:gd name="T4" fmla="*/ 12 w 17"/>
                <a:gd name="T5" fmla="*/ 0 h 15"/>
                <a:gd name="T6" fmla="*/ 15 w 1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5" y="15"/>
                  </a:moveTo>
                  <a:cubicBezTo>
                    <a:pt x="8" y="13"/>
                    <a:pt x="0" y="12"/>
                    <a:pt x="0" y="3"/>
                  </a:cubicBezTo>
                  <a:cubicBezTo>
                    <a:pt x="3" y="1"/>
                    <a:pt x="7" y="0"/>
                    <a:pt x="12" y="0"/>
                  </a:cubicBezTo>
                  <a:cubicBezTo>
                    <a:pt x="11" y="7"/>
                    <a:pt x="17" y="7"/>
                    <a:pt x="15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Freeform 352"/>
            <p:cNvSpPr/>
            <p:nvPr/>
          </p:nvSpPr>
          <p:spPr bwMode="auto">
            <a:xfrm>
              <a:off x="10629900" y="4192588"/>
              <a:ext cx="61913" cy="77788"/>
            </a:xfrm>
            <a:custGeom>
              <a:avLst/>
              <a:gdLst>
                <a:gd name="T0" fmla="*/ 20 w 21"/>
                <a:gd name="T1" fmla="*/ 24 h 26"/>
                <a:gd name="T2" fmla="*/ 14 w 21"/>
                <a:gd name="T3" fmla="*/ 0 h 26"/>
                <a:gd name="T4" fmla="*/ 20 w 21"/>
                <a:gd name="T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6">
                  <a:moveTo>
                    <a:pt x="20" y="24"/>
                  </a:moveTo>
                  <a:cubicBezTo>
                    <a:pt x="0" y="26"/>
                    <a:pt x="13" y="10"/>
                    <a:pt x="14" y="0"/>
                  </a:cubicBezTo>
                  <a:cubicBezTo>
                    <a:pt x="21" y="3"/>
                    <a:pt x="20" y="14"/>
                    <a:pt x="20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Freeform 353"/>
            <p:cNvSpPr/>
            <p:nvPr/>
          </p:nvSpPr>
          <p:spPr bwMode="auto">
            <a:xfrm>
              <a:off x="10812463" y="4157663"/>
              <a:ext cx="125413" cy="71438"/>
            </a:xfrm>
            <a:custGeom>
              <a:avLst/>
              <a:gdLst>
                <a:gd name="T0" fmla="*/ 34 w 42"/>
                <a:gd name="T1" fmla="*/ 24 h 24"/>
                <a:gd name="T2" fmla="*/ 1 w 42"/>
                <a:gd name="T3" fmla="*/ 15 h 24"/>
                <a:gd name="T4" fmla="*/ 4 w 42"/>
                <a:gd name="T5" fmla="*/ 0 h 24"/>
                <a:gd name="T6" fmla="*/ 34 w 42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4">
                  <a:moveTo>
                    <a:pt x="34" y="24"/>
                  </a:moveTo>
                  <a:cubicBezTo>
                    <a:pt x="20" y="18"/>
                    <a:pt x="23" y="11"/>
                    <a:pt x="1" y="15"/>
                  </a:cubicBezTo>
                  <a:cubicBezTo>
                    <a:pt x="0" y="8"/>
                    <a:pt x="1" y="3"/>
                    <a:pt x="4" y="0"/>
                  </a:cubicBezTo>
                  <a:cubicBezTo>
                    <a:pt x="16" y="4"/>
                    <a:pt x="42" y="9"/>
                    <a:pt x="34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Freeform 354"/>
            <p:cNvSpPr/>
            <p:nvPr/>
          </p:nvSpPr>
          <p:spPr bwMode="auto">
            <a:xfrm>
              <a:off x="14800263" y="4210050"/>
              <a:ext cx="71438" cy="46038"/>
            </a:xfrm>
            <a:custGeom>
              <a:avLst/>
              <a:gdLst>
                <a:gd name="T0" fmla="*/ 24 w 24"/>
                <a:gd name="T1" fmla="*/ 15 h 15"/>
                <a:gd name="T2" fmla="*/ 0 w 24"/>
                <a:gd name="T3" fmla="*/ 0 h 15"/>
                <a:gd name="T4" fmla="*/ 24 w 2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5">
                  <a:moveTo>
                    <a:pt x="24" y="15"/>
                  </a:moveTo>
                  <a:cubicBezTo>
                    <a:pt x="13" y="13"/>
                    <a:pt x="2" y="11"/>
                    <a:pt x="0" y="0"/>
                  </a:cubicBezTo>
                  <a:cubicBezTo>
                    <a:pt x="12" y="1"/>
                    <a:pt x="24" y="2"/>
                    <a:pt x="2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Freeform 355"/>
            <p:cNvSpPr/>
            <p:nvPr/>
          </p:nvSpPr>
          <p:spPr bwMode="auto">
            <a:xfrm>
              <a:off x="11060113" y="4192588"/>
              <a:ext cx="61913" cy="90488"/>
            </a:xfrm>
            <a:custGeom>
              <a:avLst/>
              <a:gdLst>
                <a:gd name="T0" fmla="*/ 2 w 21"/>
                <a:gd name="T1" fmla="*/ 0 h 30"/>
                <a:gd name="T2" fmla="*/ 20 w 21"/>
                <a:gd name="T3" fmla="*/ 21 h 30"/>
                <a:gd name="T4" fmla="*/ 17 w 21"/>
                <a:gd name="T5" fmla="*/ 30 h 30"/>
                <a:gd name="T6" fmla="*/ 2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2" y="0"/>
                  </a:moveTo>
                  <a:cubicBezTo>
                    <a:pt x="13" y="2"/>
                    <a:pt x="16" y="12"/>
                    <a:pt x="20" y="21"/>
                  </a:cubicBezTo>
                  <a:cubicBezTo>
                    <a:pt x="21" y="26"/>
                    <a:pt x="17" y="26"/>
                    <a:pt x="17" y="30"/>
                  </a:cubicBezTo>
                  <a:cubicBezTo>
                    <a:pt x="8" y="24"/>
                    <a:pt x="0" y="17"/>
                    <a:pt x="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Freeform 356"/>
            <p:cNvSpPr/>
            <p:nvPr/>
          </p:nvSpPr>
          <p:spPr bwMode="auto">
            <a:xfrm>
              <a:off x="12880975" y="4183063"/>
              <a:ext cx="112713" cy="114300"/>
            </a:xfrm>
            <a:custGeom>
              <a:avLst/>
              <a:gdLst>
                <a:gd name="T0" fmla="*/ 34 w 38"/>
                <a:gd name="T1" fmla="*/ 27 h 38"/>
                <a:gd name="T2" fmla="*/ 4 w 38"/>
                <a:gd name="T3" fmla="*/ 36 h 38"/>
                <a:gd name="T4" fmla="*/ 22 w 38"/>
                <a:gd name="T5" fmla="*/ 21 h 38"/>
                <a:gd name="T6" fmla="*/ 19 w 38"/>
                <a:gd name="T7" fmla="*/ 3 h 38"/>
                <a:gd name="T8" fmla="*/ 34 w 38"/>
                <a:gd name="T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34" y="27"/>
                  </a:moveTo>
                  <a:cubicBezTo>
                    <a:pt x="29" y="35"/>
                    <a:pt x="19" y="38"/>
                    <a:pt x="4" y="36"/>
                  </a:cubicBezTo>
                  <a:cubicBezTo>
                    <a:pt x="0" y="21"/>
                    <a:pt x="16" y="26"/>
                    <a:pt x="22" y="21"/>
                  </a:cubicBezTo>
                  <a:cubicBezTo>
                    <a:pt x="19" y="17"/>
                    <a:pt x="19" y="10"/>
                    <a:pt x="19" y="3"/>
                  </a:cubicBezTo>
                  <a:cubicBezTo>
                    <a:pt x="38" y="0"/>
                    <a:pt x="30" y="22"/>
                    <a:pt x="34" y="2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Freeform 357"/>
            <p:cNvSpPr/>
            <p:nvPr/>
          </p:nvSpPr>
          <p:spPr bwMode="auto">
            <a:xfrm>
              <a:off x="18184813" y="2328863"/>
              <a:ext cx="20638" cy="1944688"/>
            </a:xfrm>
            <a:custGeom>
              <a:avLst/>
              <a:gdLst>
                <a:gd name="T0" fmla="*/ 0 w 7"/>
                <a:gd name="T1" fmla="*/ 651 h 651"/>
                <a:gd name="T2" fmla="*/ 0 w 7"/>
                <a:gd name="T3" fmla="*/ 0 h 651"/>
                <a:gd name="T4" fmla="*/ 3 w 7"/>
                <a:gd name="T5" fmla="*/ 651 h 651"/>
                <a:gd name="T6" fmla="*/ 0 w 7"/>
                <a:gd name="T7" fmla="*/ 6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51">
                  <a:moveTo>
                    <a:pt x="0" y="651"/>
                  </a:moveTo>
                  <a:cubicBezTo>
                    <a:pt x="0" y="434"/>
                    <a:pt x="0" y="217"/>
                    <a:pt x="0" y="0"/>
                  </a:cubicBezTo>
                  <a:cubicBezTo>
                    <a:pt x="7" y="211"/>
                    <a:pt x="1" y="435"/>
                    <a:pt x="3" y="651"/>
                  </a:cubicBezTo>
                  <a:cubicBezTo>
                    <a:pt x="2" y="651"/>
                    <a:pt x="1" y="651"/>
                    <a:pt x="0" y="651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Freeform 358"/>
            <p:cNvSpPr/>
            <p:nvPr/>
          </p:nvSpPr>
          <p:spPr bwMode="auto">
            <a:xfrm>
              <a:off x="13277850" y="4246563"/>
              <a:ext cx="44450" cy="38100"/>
            </a:xfrm>
            <a:custGeom>
              <a:avLst/>
              <a:gdLst>
                <a:gd name="T0" fmla="*/ 0 w 15"/>
                <a:gd name="T1" fmla="*/ 9 h 13"/>
                <a:gd name="T2" fmla="*/ 15 w 15"/>
                <a:gd name="T3" fmla="*/ 0 h 13"/>
                <a:gd name="T4" fmla="*/ 15 w 15"/>
                <a:gd name="T5" fmla="*/ 12 h 13"/>
                <a:gd name="T6" fmla="*/ 0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2" y="3"/>
                    <a:pt x="8" y="1"/>
                    <a:pt x="15" y="0"/>
                  </a:cubicBezTo>
                  <a:cubicBezTo>
                    <a:pt x="15" y="4"/>
                    <a:pt x="15" y="8"/>
                    <a:pt x="15" y="12"/>
                  </a:cubicBezTo>
                  <a:cubicBezTo>
                    <a:pt x="8" y="13"/>
                    <a:pt x="8" y="7"/>
                    <a:pt x="0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Freeform 359"/>
            <p:cNvSpPr/>
            <p:nvPr/>
          </p:nvSpPr>
          <p:spPr bwMode="auto">
            <a:xfrm>
              <a:off x="13776325" y="4208463"/>
              <a:ext cx="57150" cy="74613"/>
            </a:xfrm>
            <a:custGeom>
              <a:avLst/>
              <a:gdLst>
                <a:gd name="T0" fmla="*/ 7 w 19"/>
                <a:gd name="T1" fmla="*/ 25 h 25"/>
                <a:gd name="T2" fmla="*/ 1 w 19"/>
                <a:gd name="T3" fmla="*/ 1 h 25"/>
                <a:gd name="T4" fmla="*/ 19 w 19"/>
                <a:gd name="T5" fmla="*/ 13 h 25"/>
                <a:gd name="T6" fmla="*/ 7 w 19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5">
                  <a:moveTo>
                    <a:pt x="7" y="25"/>
                  </a:moveTo>
                  <a:cubicBezTo>
                    <a:pt x="2" y="20"/>
                    <a:pt x="0" y="12"/>
                    <a:pt x="1" y="1"/>
                  </a:cubicBezTo>
                  <a:cubicBezTo>
                    <a:pt x="12" y="0"/>
                    <a:pt x="15" y="7"/>
                    <a:pt x="19" y="13"/>
                  </a:cubicBezTo>
                  <a:cubicBezTo>
                    <a:pt x="19" y="21"/>
                    <a:pt x="15" y="25"/>
                    <a:pt x="7" y="2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Freeform 360"/>
            <p:cNvSpPr/>
            <p:nvPr/>
          </p:nvSpPr>
          <p:spPr bwMode="auto">
            <a:xfrm>
              <a:off x="13358813" y="4222750"/>
              <a:ext cx="79375" cy="95250"/>
            </a:xfrm>
            <a:custGeom>
              <a:avLst/>
              <a:gdLst>
                <a:gd name="T0" fmla="*/ 0 w 27"/>
                <a:gd name="T1" fmla="*/ 2 h 32"/>
                <a:gd name="T2" fmla="*/ 27 w 27"/>
                <a:gd name="T3" fmla="*/ 20 h 32"/>
                <a:gd name="T4" fmla="*/ 0 w 27"/>
                <a:gd name="T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2">
                  <a:moveTo>
                    <a:pt x="0" y="2"/>
                  </a:moveTo>
                  <a:cubicBezTo>
                    <a:pt x="17" y="0"/>
                    <a:pt x="27" y="5"/>
                    <a:pt x="27" y="20"/>
                  </a:cubicBezTo>
                  <a:cubicBezTo>
                    <a:pt x="14" y="32"/>
                    <a:pt x="2" y="17"/>
                    <a:pt x="0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Freeform 361"/>
            <p:cNvSpPr/>
            <p:nvPr/>
          </p:nvSpPr>
          <p:spPr bwMode="auto">
            <a:xfrm>
              <a:off x="10763250" y="4219575"/>
              <a:ext cx="60325" cy="80963"/>
            </a:xfrm>
            <a:custGeom>
              <a:avLst/>
              <a:gdLst>
                <a:gd name="T0" fmla="*/ 20 w 20"/>
                <a:gd name="T1" fmla="*/ 27 h 27"/>
                <a:gd name="T2" fmla="*/ 2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9" y="23"/>
                    <a:pt x="0" y="17"/>
                    <a:pt x="2" y="0"/>
                  </a:cubicBezTo>
                  <a:cubicBezTo>
                    <a:pt x="14" y="3"/>
                    <a:pt x="15" y="17"/>
                    <a:pt x="20" y="2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Freeform 362"/>
            <p:cNvSpPr/>
            <p:nvPr/>
          </p:nvSpPr>
          <p:spPr bwMode="auto">
            <a:xfrm>
              <a:off x="12599988" y="4279900"/>
              <a:ext cx="60325" cy="50800"/>
            </a:xfrm>
            <a:custGeom>
              <a:avLst/>
              <a:gdLst>
                <a:gd name="T0" fmla="*/ 2 w 20"/>
                <a:gd name="T1" fmla="*/ 4 h 17"/>
                <a:gd name="T2" fmla="*/ 14 w 20"/>
                <a:gd name="T3" fmla="*/ 1 h 17"/>
                <a:gd name="T4" fmla="*/ 17 w 20"/>
                <a:gd name="T5" fmla="*/ 16 h 17"/>
                <a:gd name="T6" fmla="*/ 2 w 20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7">
                  <a:moveTo>
                    <a:pt x="2" y="4"/>
                  </a:moveTo>
                  <a:cubicBezTo>
                    <a:pt x="7" y="4"/>
                    <a:pt x="8" y="0"/>
                    <a:pt x="14" y="1"/>
                  </a:cubicBezTo>
                  <a:cubicBezTo>
                    <a:pt x="18" y="8"/>
                    <a:pt x="20" y="7"/>
                    <a:pt x="17" y="16"/>
                  </a:cubicBezTo>
                  <a:cubicBezTo>
                    <a:pt x="7" y="17"/>
                    <a:pt x="0" y="15"/>
                    <a:pt x="2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Freeform 363"/>
            <p:cNvSpPr/>
            <p:nvPr/>
          </p:nvSpPr>
          <p:spPr bwMode="auto">
            <a:xfrm>
              <a:off x="13152438" y="4283075"/>
              <a:ext cx="65088" cy="38100"/>
            </a:xfrm>
            <a:custGeom>
              <a:avLst/>
              <a:gdLst>
                <a:gd name="T0" fmla="*/ 3 w 22"/>
                <a:gd name="T1" fmla="*/ 0 h 13"/>
                <a:gd name="T2" fmla="*/ 21 w 22"/>
                <a:gd name="T3" fmla="*/ 0 h 13"/>
                <a:gd name="T4" fmla="*/ 3 w 2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3" y="0"/>
                  </a:moveTo>
                  <a:cubicBezTo>
                    <a:pt x="9" y="0"/>
                    <a:pt x="15" y="0"/>
                    <a:pt x="21" y="0"/>
                  </a:cubicBezTo>
                  <a:cubicBezTo>
                    <a:pt x="22" y="11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Freeform 364"/>
            <p:cNvSpPr/>
            <p:nvPr/>
          </p:nvSpPr>
          <p:spPr bwMode="auto">
            <a:xfrm>
              <a:off x="13017500" y="4256088"/>
              <a:ext cx="80963" cy="61913"/>
            </a:xfrm>
            <a:custGeom>
              <a:avLst/>
              <a:gdLst>
                <a:gd name="T0" fmla="*/ 18 w 27"/>
                <a:gd name="T1" fmla="*/ 21 h 21"/>
                <a:gd name="T2" fmla="*/ 0 w 27"/>
                <a:gd name="T3" fmla="*/ 0 h 21"/>
                <a:gd name="T4" fmla="*/ 18 w 27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18" y="21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12" y="0"/>
                    <a:pt x="27" y="9"/>
                    <a:pt x="18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Freeform 365"/>
            <p:cNvSpPr/>
            <p:nvPr/>
          </p:nvSpPr>
          <p:spPr bwMode="auto">
            <a:xfrm>
              <a:off x="15155863" y="4303713"/>
              <a:ext cx="74613" cy="71438"/>
            </a:xfrm>
            <a:custGeom>
              <a:avLst/>
              <a:gdLst>
                <a:gd name="T0" fmla="*/ 25 w 25"/>
                <a:gd name="T1" fmla="*/ 17 h 24"/>
                <a:gd name="T2" fmla="*/ 4 w 25"/>
                <a:gd name="T3" fmla="*/ 2 h 24"/>
                <a:gd name="T4" fmla="*/ 25 w 25"/>
                <a:gd name="T5" fmla="*/ 14 h 24"/>
                <a:gd name="T6" fmla="*/ 25 w 25"/>
                <a:gd name="T7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4">
                  <a:moveTo>
                    <a:pt x="25" y="17"/>
                  </a:moveTo>
                  <a:cubicBezTo>
                    <a:pt x="16" y="24"/>
                    <a:pt x="0" y="17"/>
                    <a:pt x="4" y="2"/>
                  </a:cubicBezTo>
                  <a:cubicBezTo>
                    <a:pt x="17" y="0"/>
                    <a:pt x="21" y="7"/>
                    <a:pt x="25" y="14"/>
                  </a:cubicBezTo>
                  <a:cubicBezTo>
                    <a:pt x="25" y="15"/>
                    <a:pt x="25" y="16"/>
                    <a:pt x="25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Freeform 366"/>
            <p:cNvSpPr/>
            <p:nvPr/>
          </p:nvSpPr>
          <p:spPr bwMode="auto">
            <a:xfrm>
              <a:off x="10671175" y="4308475"/>
              <a:ext cx="41275" cy="73025"/>
            </a:xfrm>
            <a:custGeom>
              <a:avLst/>
              <a:gdLst>
                <a:gd name="T0" fmla="*/ 0 w 14"/>
                <a:gd name="T1" fmla="*/ 3 h 24"/>
                <a:gd name="T2" fmla="*/ 12 w 14"/>
                <a:gd name="T3" fmla="*/ 24 h 24"/>
                <a:gd name="T4" fmla="*/ 0 w 14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0" y="3"/>
                  </a:moveTo>
                  <a:cubicBezTo>
                    <a:pt x="14" y="0"/>
                    <a:pt x="12" y="13"/>
                    <a:pt x="12" y="24"/>
                  </a:cubicBezTo>
                  <a:cubicBezTo>
                    <a:pt x="5" y="20"/>
                    <a:pt x="2" y="12"/>
                    <a:pt x="0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Freeform 367"/>
            <p:cNvSpPr/>
            <p:nvPr/>
          </p:nvSpPr>
          <p:spPr bwMode="auto">
            <a:xfrm>
              <a:off x="12668250" y="4306888"/>
              <a:ext cx="53975" cy="44450"/>
            </a:xfrm>
            <a:custGeom>
              <a:avLst/>
              <a:gdLst>
                <a:gd name="T0" fmla="*/ 0 w 18"/>
                <a:gd name="T1" fmla="*/ 10 h 15"/>
                <a:gd name="T2" fmla="*/ 18 w 18"/>
                <a:gd name="T3" fmla="*/ 7 h 15"/>
                <a:gd name="T4" fmla="*/ 0 w 18"/>
                <a:gd name="T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0" y="10"/>
                  </a:moveTo>
                  <a:cubicBezTo>
                    <a:pt x="2" y="0"/>
                    <a:pt x="11" y="6"/>
                    <a:pt x="18" y="7"/>
                  </a:cubicBezTo>
                  <a:cubicBezTo>
                    <a:pt x="18" y="15"/>
                    <a:pt x="4" y="14"/>
                    <a:pt x="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Freeform 368"/>
            <p:cNvSpPr/>
            <p:nvPr/>
          </p:nvSpPr>
          <p:spPr bwMode="auto">
            <a:xfrm>
              <a:off x="13793788" y="4311650"/>
              <a:ext cx="41275" cy="57150"/>
            </a:xfrm>
            <a:custGeom>
              <a:avLst/>
              <a:gdLst>
                <a:gd name="T0" fmla="*/ 1 w 14"/>
                <a:gd name="T1" fmla="*/ 17 h 19"/>
                <a:gd name="T2" fmla="*/ 13 w 14"/>
                <a:gd name="T3" fmla="*/ 2 h 19"/>
                <a:gd name="T4" fmla="*/ 1 w 14"/>
                <a:gd name="T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9">
                  <a:moveTo>
                    <a:pt x="1" y="17"/>
                  </a:moveTo>
                  <a:cubicBezTo>
                    <a:pt x="0" y="7"/>
                    <a:pt x="2" y="0"/>
                    <a:pt x="13" y="2"/>
                  </a:cubicBezTo>
                  <a:cubicBezTo>
                    <a:pt x="14" y="12"/>
                    <a:pt x="12" y="19"/>
                    <a:pt x="1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Freeform 369"/>
            <p:cNvSpPr/>
            <p:nvPr/>
          </p:nvSpPr>
          <p:spPr bwMode="auto">
            <a:xfrm>
              <a:off x="15230475" y="4341813"/>
              <a:ext cx="98425" cy="47625"/>
            </a:xfrm>
            <a:custGeom>
              <a:avLst/>
              <a:gdLst>
                <a:gd name="T0" fmla="*/ 0 w 33"/>
                <a:gd name="T1" fmla="*/ 1 h 16"/>
                <a:gd name="T2" fmla="*/ 24 w 33"/>
                <a:gd name="T3" fmla="*/ 1 h 16"/>
                <a:gd name="T4" fmla="*/ 24 w 33"/>
                <a:gd name="T5" fmla="*/ 16 h 16"/>
                <a:gd name="T6" fmla="*/ 21 w 33"/>
                <a:gd name="T7" fmla="*/ 4 h 16"/>
                <a:gd name="T8" fmla="*/ 6 w 33"/>
                <a:gd name="T9" fmla="*/ 7 h 16"/>
                <a:gd name="T10" fmla="*/ 0 w 33"/>
                <a:gd name="T11" fmla="*/ 4 h 16"/>
                <a:gd name="T12" fmla="*/ 0 w 33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6">
                  <a:moveTo>
                    <a:pt x="0" y="1"/>
                  </a:moveTo>
                  <a:cubicBezTo>
                    <a:pt x="8" y="1"/>
                    <a:pt x="16" y="1"/>
                    <a:pt x="24" y="1"/>
                  </a:cubicBezTo>
                  <a:cubicBezTo>
                    <a:pt x="20" y="8"/>
                    <a:pt x="33" y="13"/>
                    <a:pt x="24" y="16"/>
                  </a:cubicBezTo>
                  <a:cubicBezTo>
                    <a:pt x="24" y="11"/>
                    <a:pt x="20" y="10"/>
                    <a:pt x="21" y="4"/>
                  </a:cubicBezTo>
                  <a:cubicBezTo>
                    <a:pt x="17" y="6"/>
                    <a:pt x="5" y="0"/>
                    <a:pt x="6" y="7"/>
                  </a:cubicBezTo>
                  <a:cubicBezTo>
                    <a:pt x="4" y="6"/>
                    <a:pt x="3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Freeform 370"/>
            <p:cNvSpPr/>
            <p:nvPr/>
          </p:nvSpPr>
          <p:spPr bwMode="auto">
            <a:xfrm>
              <a:off x="11083925" y="4344988"/>
              <a:ext cx="44450" cy="71438"/>
            </a:xfrm>
            <a:custGeom>
              <a:avLst/>
              <a:gdLst>
                <a:gd name="T0" fmla="*/ 6 w 15"/>
                <a:gd name="T1" fmla="*/ 0 h 24"/>
                <a:gd name="T2" fmla="*/ 12 w 15"/>
                <a:gd name="T3" fmla="*/ 21 h 24"/>
                <a:gd name="T4" fmla="*/ 6 w 1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4">
                  <a:moveTo>
                    <a:pt x="6" y="0"/>
                  </a:moveTo>
                  <a:cubicBezTo>
                    <a:pt x="15" y="0"/>
                    <a:pt x="11" y="13"/>
                    <a:pt x="12" y="21"/>
                  </a:cubicBezTo>
                  <a:cubicBezTo>
                    <a:pt x="0" y="24"/>
                    <a:pt x="2" y="5"/>
                    <a:pt x="6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Freeform 371"/>
            <p:cNvSpPr/>
            <p:nvPr/>
          </p:nvSpPr>
          <p:spPr bwMode="auto">
            <a:xfrm>
              <a:off x="15244763" y="4341813"/>
              <a:ext cx="57150" cy="47625"/>
            </a:xfrm>
            <a:custGeom>
              <a:avLst/>
              <a:gdLst>
                <a:gd name="T0" fmla="*/ 19 w 19"/>
                <a:gd name="T1" fmla="*/ 16 h 16"/>
                <a:gd name="T2" fmla="*/ 1 w 19"/>
                <a:gd name="T3" fmla="*/ 7 h 16"/>
                <a:gd name="T4" fmla="*/ 16 w 19"/>
                <a:gd name="T5" fmla="*/ 4 h 16"/>
                <a:gd name="T6" fmla="*/ 19 w 1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6">
                  <a:moveTo>
                    <a:pt x="19" y="16"/>
                  </a:moveTo>
                  <a:cubicBezTo>
                    <a:pt x="11" y="15"/>
                    <a:pt x="10" y="7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15" y="10"/>
                    <a:pt x="19" y="11"/>
                    <a:pt x="19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Freeform 372"/>
            <p:cNvSpPr/>
            <p:nvPr/>
          </p:nvSpPr>
          <p:spPr bwMode="auto">
            <a:xfrm>
              <a:off x="10739438" y="4362450"/>
              <a:ext cx="77788" cy="57150"/>
            </a:xfrm>
            <a:custGeom>
              <a:avLst/>
              <a:gdLst>
                <a:gd name="T0" fmla="*/ 19 w 26"/>
                <a:gd name="T1" fmla="*/ 18 h 19"/>
                <a:gd name="T2" fmla="*/ 1 w 26"/>
                <a:gd name="T3" fmla="*/ 12 h 19"/>
                <a:gd name="T4" fmla="*/ 19 w 26"/>
                <a:gd name="T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19" y="18"/>
                  </a:moveTo>
                  <a:cubicBezTo>
                    <a:pt x="10" y="19"/>
                    <a:pt x="4" y="17"/>
                    <a:pt x="1" y="12"/>
                  </a:cubicBezTo>
                  <a:cubicBezTo>
                    <a:pt x="0" y="0"/>
                    <a:pt x="26" y="5"/>
                    <a:pt x="19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Freeform 373"/>
            <p:cNvSpPr/>
            <p:nvPr/>
          </p:nvSpPr>
          <p:spPr bwMode="auto">
            <a:xfrm>
              <a:off x="13438188" y="4386263"/>
              <a:ext cx="98425" cy="128588"/>
            </a:xfrm>
            <a:custGeom>
              <a:avLst/>
              <a:gdLst>
                <a:gd name="T0" fmla="*/ 12 w 33"/>
                <a:gd name="T1" fmla="*/ 43 h 43"/>
                <a:gd name="T2" fmla="*/ 0 w 33"/>
                <a:gd name="T3" fmla="*/ 25 h 43"/>
                <a:gd name="T4" fmla="*/ 15 w 33"/>
                <a:gd name="T5" fmla="*/ 1 h 43"/>
                <a:gd name="T6" fmla="*/ 12 w 3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3">
                  <a:moveTo>
                    <a:pt x="12" y="43"/>
                  </a:moveTo>
                  <a:cubicBezTo>
                    <a:pt x="13" y="32"/>
                    <a:pt x="13" y="22"/>
                    <a:pt x="0" y="25"/>
                  </a:cubicBezTo>
                  <a:cubicBezTo>
                    <a:pt x="2" y="14"/>
                    <a:pt x="1" y="0"/>
                    <a:pt x="15" y="1"/>
                  </a:cubicBezTo>
                  <a:cubicBezTo>
                    <a:pt x="25" y="13"/>
                    <a:pt x="33" y="36"/>
                    <a:pt x="12" y="4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Freeform 374"/>
            <p:cNvSpPr/>
            <p:nvPr/>
          </p:nvSpPr>
          <p:spPr bwMode="auto">
            <a:xfrm>
              <a:off x="15373350" y="4389438"/>
              <a:ext cx="134938" cy="87313"/>
            </a:xfrm>
            <a:custGeom>
              <a:avLst/>
              <a:gdLst>
                <a:gd name="T0" fmla="*/ 0 w 45"/>
                <a:gd name="T1" fmla="*/ 12 h 29"/>
                <a:gd name="T2" fmla="*/ 0 w 45"/>
                <a:gd name="T3" fmla="*/ 0 h 29"/>
                <a:gd name="T4" fmla="*/ 45 w 45"/>
                <a:gd name="T5" fmla="*/ 9 h 29"/>
                <a:gd name="T6" fmla="*/ 0 w 45"/>
                <a:gd name="T7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9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1" y="7"/>
                    <a:pt x="31" y="5"/>
                    <a:pt x="45" y="9"/>
                  </a:cubicBezTo>
                  <a:cubicBezTo>
                    <a:pt x="36" y="29"/>
                    <a:pt x="20" y="7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Freeform 375"/>
            <p:cNvSpPr/>
            <p:nvPr/>
          </p:nvSpPr>
          <p:spPr bwMode="auto">
            <a:xfrm>
              <a:off x="15560675" y="4398963"/>
              <a:ext cx="71438" cy="65088"/>
            </a:xfrm>
            <a:custGeom>
              <a:avLst/>
              <a:gdLst>
                <a:gd name="T0" fmla="*/ 24 w 24"/>
                <a:gd name="T1" fmla="*/ 12 h 22"/>
                <a:gd name="T2" fmla="*/ 3 w 24"/>
                <a:gd name="T3" fmla="*/ 18 h 22"/>
                <a:gd name="T4" fmla="*/ 24 w 24"/>
                <a:gd name="T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cubicBezTo>
                    <a:pt x="20" y="20"/>
                    <a:pt x="12" y="22"/>
                    <a:pt x="3" y="18"/>
                  </a:cubicBezTo>
                  <a:cubicBezTo>
                    <a:pt x="0" y="0"/>
                    <a:pt x="18" y="7"/>
                    <a:pt x="24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Freeform 376"/>
            <p:cNvSpPr/>
            <p:nvPr/>
          </p:nvSpPr>
          <p:spPr bwMode="auto">
            <a:xfrm>
              <a:off x="13536613" y="4416425"/>
              <a:ext cx="46038" cy="39688"/>
            </a:xfrm>
            <a:custGeom>
              <a:avLst/>
              <a:gdLst>
                <a:gd name="T0" fmla="*/ 0 w 15"/>
                <a:gd name="T1" fmla="*/ 0 h 13"/>
                <a:gd name="T2" fmla="*/ 15 w 15"/>
                <a:gd name="T3" fmla="*/ 3 h 13"/>
                <a:gd name="T4" fmla="*/ 15 w 15"/>
                <a:gd name="T5" fmla="*/ 12 h 13"/>
                <a:gd name="T6" fmla="*/ 0 w 15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3" y="3"/>
                    <a:pt x="8" y="4"/>
                    <a:pt x="15" y="3"/>
                  </a:cubicBezTo>
                  <a:cubicBezTo>
                    <a:pt x="15" y="6"/>
                    <a:pt x="15" y="9"/>
                    <a:pt x="15" y="12"/>
                  </a:cubicBezTo>
                  <a:cubicBezTo>
                    <a:pt x="5" y="13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Freeform 377"/>
            <p:cNvSpPr/>
            <p:nvPr/>
          </p:nvSpPr>
          <p:spPr bwMode="auto">
            <a:xfrm>
              <a:off x="13590588" y="4413250"/>
              <a:ext cx="80963" cy="73025"/>
            </a:xfrm>
            <a:custGeom>
              <a:avLst/>
              <a:gdLst>
                <a:gd name="T0" fmla="*/ 27 w 27"/>
                <a:gd name="T1" fmla="*/ 22 h 24"/>
                <a:gd name="T2" fmla="*/ 0 w 27"/>
                <a:gd name="T3" fmla="*/ 13 h 24"/>
                <a:gd name="T4" fmla="*/ 27 w 27"/>
                <a:gd name="T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4">
                  <a:moveTo>
                    <a:pt x="27" y="22"/>
                  </a:moveTo>
                  <a:cubicBezTo>
                    <a:pt x="13" y="24"/>
                    <a:pt x="7" y="18"/>
                    <a:pt x="0" y="13"/>
                  </a:cubicBezTo>
                  <a:cubicBezTo>
                    <a:pt x="8" y="0"/>
                    <a:pt x="26" y="10"/>
                    <a:pt x="27" y="2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Freeform 378"/>
            <p:cNvSpPr/>
            <p:nvPr/>
          </p:nvSpPr>
          <p:spPr bwMode="auto">
            <a:xfrm>
              <a:off x="13104813" y="4452938"/>
              <a:ext cx="74613" cy="71438"/>
            </a:xfrm>
            <a:custGeom>
              <a:avLst/>
              <a:gdLst>
                <a:gd name="T0" fmla="*/ 25 w 25"/>
                <a:gd name="T1" fmla="*/ 0 h 24"/>
                <a:gd name="T2" fmla="*/ 25 w 25"/>
                <a:gd name="T3" fmla="*/ 18 h 24"/>
                <a:gd name="T4" fmla="*/ 7 w 25"/>
                <a:gd name="T5" fmla="*/ 24 h 24"/>
                <a:gd name="T6" fmla="*/ 4 w 25"/>
                <a:gd name="T7" fmla="*/ 6 h 24"/>
                <a:gd name="T8" fmla="*/ 25 w 2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25" y="0"/>
                  </a:moveTo>
                  <a:cubicBezTo>
                    <a:pt x="25" y="6"/>
                    <a:pt x="25" y="12"/>
                    <a:pt x="25" y="18"/>
                  </a:cubicBezTo>
                  <a:cubicBezTo>
                    <a:pt x="23" y="24"/>
                    <a:pt x="8" y="17"/>
                    <a:pt x="7" y="24"/>
                  </a:cubicBezTo>
                  <a:cubicBezTo>
                    <a:pt x="0" y="24"/>
                    <a:pt x="6" y="11"/>
                    <a:pt x="4" y="6"/>
                  </a:cubicBezTo>
                  <a:cubicBezTo>
                    <a:pt x="11" y="4"/>
                    <a:pt x="16" y="0"/>
                    <a:pt x="2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Freeform 379"/>
            <p:cNvSpPr/>
            <p:nvPr/>
          </p:nvSpPr>
          <p:spPr bwMode="auto">
            <a:xfrm>
              <a:off x="15686088" y="4460875"/>
              <a:ext cx="71438" cy="46038"/>
            </a:xfrm>
            <a:custGeom>
              <a:avLst/>
              <a:gdLst>
                <a:gd name="T0" fmla="*/ 24 w 24"/>
                <a:gd name="T1" fmla="*/ 15 h 15"/>
                <a:gd name="T2" fmla="*/ 0 w 24"/>
                <a:gd name="T3" fmla="*/ 0 h 15"/>
                <a:gd name="T4" fmla="*/ 24 w 2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5">
                  <a:moveTo>
                    <a:pt x="24" y="15"/>
                  </a:moveTo>
                  <a:cubicBezTo>
                    <a:pt x="13" y="13"/>
                    <a:pt x="2" y="11"/>
                    <a:pt x="0" y="0"/>
                  </a:cubicBezTo>
                  <a:cubicBezTo>
                    <a:pt x="12" y="1"/>
                    <a:pt x="24" y="2"/>
                    <a:pt x="2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Freeform 380"/>
            <p:cNvSpPr/>
            <p:nvPr/>
          </p:nvSpPr>
          <p:spPr bwMode="auto">
            <a:xfrm>
              <a:off x="13193713" y="4443413"/>
              <a:ext cx="50800" cy="90488"/>
            </a:xfrm>
            <a:custGeom>
              <a:avLst/>
              <a:gdLst>
                <a:gd name="T0" fmla="*/ 10 w 17"/>
                <a:gd name="T1" fmla="*/ 30 h 30"/>
                <a:gd name="T2" fmla="*/ 1 w 17"/>
                <a:gd name="T3" fmla="*/ 3 h 30"/>
                <a:gd name="T4" fmla="*/ 10 w 17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0">
                  <a:moveTo>
                    <a:pt x="10" y="30"/>
                  </a:moveTo>
                  <a:cubicBezTo>
                    <a:pt x="1" y="27"/>
                    <a:pt x="0" y="16"/>
                    <a:pt x="1" y="3"/>
                  </a:cubicBezTo>
                  <a:cubicBezTo>
                    <a:pt x="17" y="0"/>
                    <a:pt x="13" y="21"/>
                    <a:pt x="10" y="3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Freeform 381"/>
            <p:cNvSpPr/>
            <p:nvPr/>
          </p:nvSpPr>
          <p:spPr bwMode="auto">
            <a:xfrm>
              <a:off x="15857538" y="4479925"/>
              <a:ext cx="123825" cy="58738"/>
            </a:xfrm>
            <a:custGeom>
              <a:avLst/>
              <a:gdLst>
                <a:gd name="T0" fmla="*/ 42 w 42"/>
                <a:gd name="T1" fmla="*/ 15 h 20"/>
                <a:gd name="T2" fmla="*/ 0 w 42"/>
                <a:gd name="T3" fmla="*/ 0 h 20"/>
                <a:gd name="T4" fmla="*/ 42 w 42"/>
                <a:gd name="T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0">
                  <a:moveTo>
                    <a:pt x="42" y="15"/>
                  </a:moveTo>
                  <a:cubicBezTo>
                    <a:pt x="29" y="20"/>
                    <a:pt x="8" y="9"/>
                    <a:pt x="0" y="0"/>
                  </a:cubicBezTo>
                  <a:cubicBezTo>
                    <a:pt x="19" y="0"/>
                    <a:pt x="38" y="0"/>
                    <a:pt x="4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Freeform 382"/>
            <p:cNvSpPr/>
            <p:nvPr/>
          </p:nvSpPr>
          <p:spPr bwMode="auto">
            <a:xfrm>
              <a:off x="12884150" y="4511675"/>
              <a:ext cx="41275" cy="50800"/>
            </a:xfrm>
            <a:custGeom>
              <a:avLst/>
              <a:gdLst>
                <a:gd name="T0" fmla="*/ 12 w 14"/>
                <a:gd name="T1" fmla="*/ 1 h 17"/>
                <a:gd name="T2" fmla="*/ 9 w 14"/>
                <a:gd name="T3" fmla="*/ 16 h 17"/>
                <a:gd name="T4" fmla="*/ 0 w 14"/>
                <a:gd name="T5" fmla="*/ 4 h 17"/>
                <a:gd name="T6" fmla="*/ 12 w 14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2" y="1"/>
                  </a:moveTo>
                  <a:cubicBezTo>
                    <a:pt x="14" y="9"/>
                    <a:pt x="8" y="9"/>
                    <a:pt x="9" y="16"/>
                  </a:cubicBezTo>
                  <a:cubicBezTo>
                    <a:pt x="1" y="17"/>
                    <a:pt x="6" y="5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Freeform 383"/>
            <p:cNvSpPr/>
            <p:nvPr/>
          </p:nvSpPr>
          <p:spPr bwMode="auto">
            <a:xfrm>
              <a:off x="16492538" y="4518025"/>
              <a:ext cx="63500" cy="68263"/>
            </a:xfrm>
            <a:custGeom>
              <a:avLst/>
              <a:gdLst>
                <a:gd name="T0" fmla="*/ 21 w 21"/>
                <a:gd name="T1" fmla="*/ 14 h 23"/>
                <a:gd name="T2" fmla="*/ 0 w 21"/>
                <a:gd name="T3" fmla="*/ 20 h 23"/>
                <a:gd name="T4" fmla="*/ 0 w 21"/>
                <a:gd name="T5" fmla="*/ 2 h 23"/>
                <a:gd name="T6" fmla="*/ 21 w 21"/>
                <a:gd name="T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14"/>
                  </a:moveTo>
                  <a:cubicBezTo>
                    <a:pt x="21" y="23"/>
                    <a:pt x="8" y="19"/>
                    <a:pt x="0" y="20"/>
                  </a:cubicBezTo>
                  <a:cubicBezTo>
                    <a:pt x="0" y="14"/>
                    <a:pt x="0" y="8"/>
                    <a:pt x="0" y="2"/>
                  </a:cubicBezTo>
                  <a:cubicBezTo>
                    <a:pt x="13" y="0"/>
                    <a:pt x="12" y="12"/>
                    <a:pt x="21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Freeform 385"/>
            <p:cNvSpPr/>
            <p:nvPr/>
          </p:nvSpPr>
          <p:spPr bwMode="auto">
            <a:xfrm>
              <a:off x="16379825" y="4533900"/>
              <a:ext cx="68263" cy="61913"/>
            </a:xfrm>
            <a:custGeom>
              <a:avLst/>
              <a:gdLst>
                <a:gd name="T0" fmla="*/ 2 w 23"/>
                <a:gd name="T1" fmla="*/ 12 h 21"/>
                <a:gd name="T2" fmla="*/ 23 w 23"/>
                <a:gd name="T3" fmla="*/ 3 h 21"/>
                <a:gd name="T4" fmla="*/ 20 w 23"/>
                <a:gd name="T5" fmla="*/ 21 h 21"/>
                <a:gd name="T6" fmla="*/ 2 w 23"/>
                <a:gd name="T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" y="12"/>
                  </a:moveTo>
                  <a:cubicBezTo>
                    <a:pt x="0" y="0"/>
                    <a:pt x="13" y="3"/>
                    <a:pt x="23" y="3"/>
                  </a:cubicBezTo>
                  <a:cubicBezTo>
                    <a:pt x="23" y="10"/>
                    <a:pt x="23" y="17"/>
                    <a:pt x="20" y="21"/>
                  </a:cubicBezTo>
                  <a:cubicBezTo>
                    <a:pt x="13" y="19"/>
                    <a:pt x="4" y="19"/>
                    <a:pt x="2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Freeform 386"/>
            <p:cNvSpPr/>
            <p:nvPr/>
          </p:nvSpPr>
          <p:spPr bwMode="auto">
            <a:xfrm>
              <a:off x="13563600" y="4568825"/>
              <a:ext cx="77788" cy="71438"/>
            </a:xfrm>
            <a:custGeom>
              <a:avLst/>
              <a:gdLst>
                <a:gd name="T0" fmla="*/ 21 w 26"/>
                <a:gd name="T1" fmla="*/ 24 h 24"/>
                <a:gd name="T2" fmla="*/ 0 w 26"/>
                <a:gd name="T3" fmla="*/ 0 h 24"/>
                <a:gd name="T4" fmla="*/ 21 w 26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1" y="24"/>
                  </a:moveTo>
                  <a:cubicBezTo>
                    <a:pt x="6" y="24"/>
                    <a:pt x="3" y="12"/>
                    <a:pt x="0" y="0"/>
                  </a:cubicBezTo>
                  <a:cubicBezTo>
                    <a:pt x="12" y="2"/>
                    <a:pt x="26" y="14"/>
                    <a:pt x="21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Freeform 387"/>
            <p:cNvSpPr/>
            <p:nvPr/>
          </p:nvSpPr>
          <p:spPr bwMode="auto">
            <a:xfrm>
              <a:off x="12623800" y="4584700"/>
              <a:ext cx="44450" cy="47625"/>
            </a:xfrm>
            <a:custGeom>
              <a:avLst/>
              <a:gdLst>
                <a:gd name="T0" fmla="*/ 0 w 15"/>
                <a:gd name="T1" fmla="*/ 10 h 16"/>
                <a:gd name="T2" fmla="*/ 15 w 15"/>
                <a:gd name="T3" fmla="*/ 1 h 16"/>
                <a:gd name="T4" fmla="*/ 0 w 15"/>
                <a:gd name="T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0" y="10"/>
                  </a:moveTo>
                  <a:cubicBezTo>
                    <a:pt x="3" y="5"/>
                    <a:pt x="6" y="0"/>
                    <a:pt x="15" y="1"/>
                  </a:cubicBezTo>
                  <a:cubicBezTo>
                    <a:pt x="11" y="6"/>
                    <a:pt x="6" y="16"/>
                    <a:pt x="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Freeform 388"/>
            <p:cNvSpPr/>
            <p:nvPr/>
          </p:nvSpPr>
          <p:spPr bwMode="auto">
            <a:xfrm>
              <a:off x="16546513" y="4572000"/>
              <a:ext cx="57150" cy="84138"/>
            </a:xfrm>
            <a:custGeom>
              <a:avLst/>
              <a:gdLst>
                <a:gd name="T0" fmla="*/ 0 w 19"/>
                <a:gd name="T1" fmla="*/ 23 h 28"/>
                <a:gd name="T2" fmla="*/ 0 w 19"/>
                <a:gd name="T3" fmla="*/ 5 h 28"/>
                <a:gd name="T4" fmla="*/ 0 w 19"/>
                <a:gd name="T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8">
                  <a:moveTo>
                    <a:pt x="0" y="23"/>
                  </a:moveTo>
                  <a:cubicBezTo>
                    <a:pt x="0" y="17"/>
                    <a:pt x="0" y="11"/>
                    <a:pt x="0" y="5"/>
                  </a:cubicBezTo>
                  <a:cubicBezTo>
                    <a:pt x="19" y="0"/>
                    <a:pt x="19" y="28"/>
                    <a:pt x="0" y="2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Freeform 389"/>
            <p:cNvSpPr/>
            <p:nvPr/>
          </p:nvSpPr>
          <p:spPr bwMode="auto">
            <a:xfrm>
              <a:off x="16357600" y="4595813"/>
              <a:ext cx="49213" cy="57150"/>
            </a:xfrm>
            <a:custGeom>
              <a:avLst/>
              <a:gdLst>
                <a:gd name="T0" fmla="*/ 15 w 16"/>
                <a:gd name="T1" fmla="*/ 9 h 19"/>
                <a:gd name="T2" fmla="*/ 0 w 16"/>
                <a:gd name="T3" fmla="*/ 18 h 19"/>
                <a:gd name="T4" fmla="*/ 0 w 16"/>
                <a:gd name="T5" fmla="*/ 3 h 19"/>
                <a:gd name="T6" fmla="*/ 15 w 16"/>
                <a:gd name="T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15" y="9"/>
                  </a:moveTo>
                  <a:cubicBezTo>
                    <a:pt x="16" y="18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Freeform 390"/>
            <p:cNvSpPr/>
            <p:nvPr/>
          </p:nvSpPr>
          <p:spPr bwMode="auto">
            <a:xfrm>
              <a:off x="13265150" y="4622800"/>
              <a:ext cx="95250" cy="53975"/>
            </a:xfrm>
            <a:custGeom>
              <a:avLst/>
              <a:gdLst>
                <a:gd name="T0" fmla="*/ 28 w 32"/>
                <a:gd name="T1" fmla="*/ 6 h 18"/>
                <a:gd name="T2" fmla="*/ 31 w 32"/>
                <a:gd name="T3" fmla="*/ 18 h 18"/>
                <a:gd name="T4" fmla="*/ 19 w 32"/>
                <a:gd name="T5" fmla="*/ 18 h 18"/>
                <a:gd name="T6" fmla="*/ 16 w 32"/>
                <a:gd name="T7" fmla="*/ 18 h 18"/>
                <a:gd name="T8" fmla="*/ 28 w 32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28" y="6"/>
                  </a:moveTo>
                  <a:cubicBezTo>
                    <a:pt x="32" y="7"/>
                    <a:pt x="30" y="14"/>
                    <a:pt x="31" y="18"/>
                  </a:cubicBezTo>
                  <a:cubicBezTo>
                    <a:pt x="27" y="18"/>
                    <a:pt x="23" y="18"/>
                    <a:pt x="19" y="18"/>
                  </a:cubicBezTo>
                  <a:cubicBezTo>
                    <a:pt x="18" y="18"/>
                    <a:pt x="17" y="18"/>
                    <a:pt x="16" y="18"/>
                  </a:cubicBezTo>
                  <a:cubicBezTo>
                    <a:pt x="0" y="15"/>
                    <a:pt x="15" y="0"/>
                    <a:pt x="28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Freeform 391"/>
            <p:cNvSpPr/>
            <p:nvPr/>
          </p:nvSpPr>
          <p:spPr bwMode="auto">
            <a:xfrm>
              <a:off x="11002963" y="4640263"/>
              <a:ext cx="57150" cy="98425"/>
            </a:xfrm>
            <a:custGeom>
              <a:avLst/>
              <a:gdLst>
                <a:gd name="T0" fmla="*/ 0 w 19"/>
                <a:gd name="T1" fmla="*/ 33 h 33"/>
                <a:gd name="T2" fmla="*/ 18 w 19"/>
                <a:gd name="T3" fmla="*/ 0 h 33"/>
                <a:gd name="T4" fmla="*/ 0 w 19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3">
                  <a:moveTo>
                    <a:pt x="0" y="33"/>
                  </a:moveTo>
                  <a:cubicBezTo>
                    <a:pt x="0" y="16"/>
                    <a:pt x="4" y="3"/>
                    <a:pt x="18" y="0"/>
                  </a:cubicBezTo>
                  <a:cubicBezTo>
                    <a:pt x="19" y="18"/>
                    <a:pt x="15" y="31"/>
                    <a:pt x="0" y="3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Freeform 392"/>
            <p:cNvSpPr/>
            <p:nvPr/>
          </p:nvSpPr>
          <p:spPr bwMode="auto">
            <a:xfrm>
              <a:off x="16536988" y="4667250"/>
              <a:ext cx="47625" cy="39688"/>
            </a:xfrm>
            <a:custGeom>
              <a:avLst/>
              <a:gdLst>
                <a:gd name="T0" fmla="*/ 0 w 16"/>
                <a:gd name="T1" fmla="*/ 12 h 13"/>
                <a:gd name="T2" fmla="*/ 3 w 16"/>
                <a:gd name="T3" fmla="*/ 0 h 13"/>
                <a:gd name="T4" fmla="*/ 15 w 16"/>
                <a:gd name="T5" fmla="*/ 9 h 13"/>
                <a:gd name="T6" fmla="*/ 0 w 1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0" y="12"/>
                  </a:moveTo>
                  <a:cubicBezTo>
                    <a:pt x="0" y="7"/>
                    <a:pt x="4" y="6"/>
                    <a:pt x="3" y="0"/>
                  </a:cubicBezTo>
                  <a:cubicBezTo>
                    <a:pt x="9" y="1"/>
                    <a:pt x="16" y="1"/>
                    <a:pt x="15" y="9"/>
                  </a:cubicBezTo>
                  <a:cubicBezTo>
                    <a:pt x="12" y="12"/>
                    <a:pt x="7" y="13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Freeform 393"/>
            <p:cNvSpPr/>
            <p:nvPr/>
          </p:nvSpPr>
          <p:spPr bwMode="auto">
            <a:xfrm>
              <a:off x="13677900" y="4710113"/>
              <a:ext cx="41275" cy="50800"/>
            </a:xfrm>
            <a:custGeom>
              <a:avLst/>
              <a:gdLst>
                <a:gd name="T0" fmla="*/ 1 w 14"/>
                <a:gd name="T1" fmla="*/ 1 h 17"/>
                <a:gd name="T2" fmla="*/ 10 w 14"/>
                <a:gd name="T3" fmla="*/ 16 h 17"/>
                <a:gd name="T4" fmla="*/ 1 w 14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7">
                  <a:moveTo>
                    <a:pt x="1" y="1"/>
                  </a:moveTo>
                  <a:cubicBezTo>
                    <a:pt x="10" y="0"/>
                    <a:pt x="14" y="12"/>
                    <a:pt x="10" y="16"/>
                  </a:cubicBezTo>
                  <a:cubicBezTo>
                    <a:pt x="1" y="17"/>
                    <a:pt x="0" y="10"/>
                    <a:pt x="1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Freeform 394"/>
            <p:cNvSpPr/>
            <p:nvPr/>
          </p:nvSpPr>
          <p:spPr bwMode="auto">
            <a:xfrm>
              <a:off x="16465550" y="4694238"/>
              <a:ext cx="71438" cy="71438"/>
            </a:xfrm>
            <a:custGeom>
              <a:avLst/>
              <a:gdLst>
                <a:gd name="T0" fmla="*/ 0 w 24"/>
                <a:gd name="T1" fmla="*/ 18 h 24"/>
                <a:gd name="T2" fmla="*/ 24 w 24"/>
                <a:gd name="T3" fmla="*/ 6 h 24"/>
                <a:gd name="T4" fmla="*/ 0 w 24"/>
                <a:gd name="T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0" y="18"/>
                  </a:moveTo>
                  <a:cubicBezTo>
                    <a:pt x="1" y="6"/>
                    <a:pt x="13" y="0"/>
                    <a:pt x="24" y="6"/>
                  </a:cubicBezTo>
                  <a:cubicBezTo>
                    <a:pt x="23" y="18"/>
                    <a:pt x="11" y="24"/>
                    <a:pt x="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Freeform 395"/>
            <p:cNvSpPr/>
            <p:nvPr/>
          </p:nvSpPr>
          <p:spPr bwMode="auto">
            <a:xfrm>
              <a:off x="12426950" y="4775200"/>
              <a:ext cx="53975" cy="44450"/>
            </a:xfrm>
            <a:custGeom>
              <a:avLst/>
              <a:gdLst>
                <a:gd name="T0" fmla="*/ 0 w 18"/>
                <a:gd name="T1" fmla="*/ 0 h 15"/>
                <a:gd name="T2" fmla="*/ 18 w 18"/>
                <a:gd name="T3" fmla="*/ 0 h 15"/>
                <a:gd name="T4" fmla="*/ 0 w 18"/>
                <a:gd name="T5" fmla="*/ 15 h 15"/>
                <a:gd name="T6" fmla="*/ 0 w 18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6" y="0"/>
                    <a:pt x="12" y="0"/>
                    <a:pt x="18" y="0"/>
                  </a:cubicBezTo>
                  <a:cubicBezTo>
                    <a:pt x="13" y="6"/>
                    <a:pt x="10" y="14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Freeform 396"/>
            <p:cNvSpPr/>
            <p:nvPr/>
          </p:nvSpPr>
          <p:spPr bwMode="auto">
            <a:xfrm>
              <a:off x="13152438" y="4751388"/>
              <a:ext cx="41275" cy="77788"/>
            </a:xfrm>
            <a:custGeom>
              <a:avLst/>
              <a:gdLst>
                <a:gd name="T0" fmla="*/ 0 w 14"/>
                <a:gd name="T1" fmla="*/ 23 h 26"/>
                <a:gd name="T2" fmla="*/ 0 w 14"/>
                <a:gd name="T3" fmla="*/ 2 h 26"/>
                <a:gd name="T4" fmla="*/ 0 w 14"/>
                <a:gd name="T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0" y="23"/>
                  </a:moveTo>
                  <a:cubicBezTo>
                    <a:pt x="0" y="16"/>
                    <a:pt x="0" y="9"/>
                    <a:pt x="0" y="2"/>
                  </a:cubicBezTo>
                  <a:cubicBezTo>
                    <a:pt x="11" y="0"/>
                    <a:pt x="14" y="26"/>
                    <a:pt x="0" y="2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Freeform 397"/>
            <p:cNvSpPr/>
            <p:nvPr/>
          </p:nvSpPr>
          <p:spPr bwMode="auto">
            <a:xfrm>
              <a:off x="10922000" y="4819650"/>
              <a:ext cx="44450" cy="53975"/>
            </a:xfrm>
            <a:custGeom>
              <a:avLst/>
              <a:gdLst>
                <a:gd name="T0" fmla="*/ 15 w 15"/>
                <a:gd name="T1" fmla="*/ 0 h 18"/>
                <a:gd name="T2" fmla="*/ 0 w 15"/>
                <a:gd name="T3" fmla="*/ 18 h 18"/>
                <a:gd name="T4" fmla="*/ 15 w 1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5" y="11"/>
                    <a:pt x="9" y="16"/>
                    <a:pt x="0" y="18"/>
                  </a:cubicBezTo>
                  <a:cubicBezTo>
                    <a:pt x="0" y="7"/>
                    <a:pt x="6" y="2"/>
                    <a:pt x="1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Freeform 399"/>
            <p:cNvSpPr/>
            <p:nvPr/>
          </p:nvSpPr>
          <p:spPr bwMode="auto">
            <a:xfrm>
              <a:off x="12301538" y="4879975"/>
              <a:ext cx="47625" cy="33338"/>
            </a:xfrm>
            <a:custGeom>
              <a:avLst/>
              <a:gdLst>
                <a:gd name="T0" fmla="*/ 15 w 16"/>
                <a:gd name="T1" fmla="*/ 1 h 11"/>
                <a:gd name="T2" fmla="*/ 0 w 16"/>
                <a:gd name="T3" fmla="*/ 10 h 11"/>
                <a:gd name="T4" fmla="*/ 15 w 16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5" y="1"/>
                  </a:moveTo>
                  <a:cubicBezTo>
                    <a:pt x="16" y="10"/>
                    <a:pt x="9" y="11"/>
                    <a:pt x="0" y="10"/>
                  </a:cubicBezTo>
                  <a:cubicBezTo>
                    <a:pt x="3" y="5"/>
                    <a:pt x="6" y="0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Freeform 400"/>
            <p:cNvSpPr/>
            <p:nvPr/>
          </p:nvSpPr>
          <p:spPr bwMode="auto">
            <a:xfrm>
              <a:off x="18181638" y="4864100"/>
              <a:ext cx="22225" cy="90488"/>
            </a:xfrm>
            <a:custGeom>
              <a:avLst/>
              <a:gdLst>
                <a:gd name="T0" fmla="*/ 7 w 7"/>
                <a:gd name="T1" fmla="*/ 30 h 30"/>
                <a:gd name="T2" fmla="*/ 4 w 7"/>
                <a:gd name="T3" fmla="*/ 0 h 30"/>
                <a:gd name="T4" fmla="*/ 7 w 7"/>
                <a:gd name="T5" fmla="*/ 0 h 30"/>
                <a:gd name="T6" fmla="*/ 7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Freeform 401"/>
            <p:cNvSpPr/>
            <p:nvPr/>
          </p:nvSpPr>
          <p:spPr bwMode="auto">
            <a:xfrm>
              <a:off x="13142913" y="4889500"/>
              <a:ext cx="66675" cy="98425"/>
            </a:xfrm>
            <a:custGeom>
              <a:avLst/>
              <a:gdLst>
                <a:gd name="T0" fmla="*/ 3 w 22"/>
                <a:gd name="T1" fmla="*/ 31 h 33"/>
                <a:gd name="T2" fmla="*/ 0 w 22"/>
                <a:gd name="T3" fmla="*/ 10 h 33"/>
                <a:gd name="T4" fmla="*/ 3 w 22"/>
                <a:gd name="T5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3">
                  <a:moveTo>
                    <a:pt x="3" y="31"/>
                  </a:moveTo>
                  <a:cubicBezTo>
                    <a:pt x="1" y="25"/>
                    <a:pt x="7" y="11"/>
                    <a:pt x="0" y="10"/>
                  </a:cubicBezTo>
                  <a:cubicBezTo>
                    <a:pt x="7" y="0"/>
                    <a:pt x="22" y="33"/>
                    <a:pt x="3" y="3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Freeform 402"/>
            <p:cNvSpPr/>
            <p:nvPr/>
          </p:nvSpPr>
          <p:spPr bwMode="auto">
            <a:xfrm>
              <a:off x="13833475" y="4941888"/>
              <a:ext cx="47625" cy="49213"/>
            </a:xfrm>
            <a:custGeom>
              <a:avLst/>
              <a:gdLst>
                <a:gd name="T0" fmla="*/ 0 w 16"/>
                <a:gd name="T1" fmla="*/ 16 h 16"/>
                <a:gd name="T2" fmla="*/ 0 w 16"/>
                <a:gd name="T3" fmla="*/ 1 h 16"/>
                <a:gd name="T4" fmla="*/ 15 w 16"/>
                <a:gd name="T5" fmla="*/ 16 h 16"/>
                <a:gd name="T6" fmla="*/ 0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cubicBezTo>
                    <a:pt x="0" y="11"/>
                    <a:pt x="0" y="6"/>
                    <a:pt x="0" y="1"/>
                  </a:cubicBezTo>
                  <a:cubicBezTo>
                    <a:pt x="11" y="0"/>
                    <a:pt x="16" y="5"/>
                    <a:pt x="15" y="16"/>
                  </a:cubicBezTo>
                  <a:cubicBezTo>
                    <a:pt x="10" y="16"/>
                    <a:pt x="5" y="16"/>
                    <a:pt x="0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Freeform 403"/>
            <p:cNvSpPr/>
            <p:nvPr/>
          </p:nvSpPr>
          <p:spPr bwMode="auto">
            <a:xfrm>
              <a:off x="12182475" y="4972050"/>
              <a:ext cx="68263" cy="50800"/>
            </a:xfrm>
            <a:custGeom>
              <a:avLst/>
              <a:gdLst>
                <a:gd name="T0" fmla="*/ 1 w 23"/>
                <a:gd name="T1" fmla="*/ 15 h 17"/>
                <a:gd name="T2" fmla="*/ 13 w 23"/>
                <a:gd name="T3" fmla="*/ 0 h 17"/>
                <a:gd name="T4" fmla="*/ 1 w 23"/>
                <a:gd name="T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1" y="15"/>
                  </a:moveTo>
                  <a:cubicBezTo>
                    <a:pt x="0" y="5"/>
                    <a:pt x="5" y="1"/>
                    <a:pt x="13" y="0"/>
                  </a:cubicBezTo>
                  <a:cubicBezTo>
                    <a:pt x="23" y="7"/>
                    <a:pt x="16" y="17"/>
                    <a:pt x="1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Freeform 404"/>
            <p:cNvSpPr/>
            <p:nvPr/>
          </p:nvSpPr>
          <p:spPr bwMode="auto">
            <a:xfrm>
              <a:off x="13155613" y="5070475"/>
              <a:ext cx="41275" cy="53975"/>
            </a:xfrm>
            <a:custGeom>
              <a:avLst/>
              <a:gdLst>
                <a:gd name="T0" fmla="*/ 2 w 14"/>
                <a:gd name="T1" fmla="*/ 0 h 18"/>
                <a:gd name="T2" fmla="*/ 14 w 14"/>
                <a:gd name="T3" fmla="*/ 0 h 18"/>
                <a:gd name="T4" fmla="*/ 14 w 14"/>
                <a:gd name="T5" fmla="*/ 15 h 18"/>
                <a:gd name="T6" fmla="*/ 8 w 14"/>
                <a:gd name="T7" fmla="*/ 18 h 18"/>
                <a:gd name="T8" fmla="*/ 2 w 1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2" y="0"/>
                  </a:moveTo>
                  <a:cubicBezTo>
                    <a:pt x="6" y="0"/>
                    <a:pt x="10" y="0"/>
                    <a:pt x="14" y="0"/>
                  </a:cubicBezTo>
                  <a:cubicBezTo>
                    <a:pt x="14" y="5"/>
                    <a:pt x="14" y="10"/>
                    <a:pt x="14" y="15"/>
                  </a:cubicBezTo>
                  <a:cubicBezTo>
                    <a:pt x="11" y="15"/>
                    <a:pt x="9" y="16"/>
                    <a:pt x="8" y="18"/>
                  </a:cubicBezTo>
                  <a:cubicBezTo>
                    <a:pt x="0" y="18"/>
                    <a:pt x="2" y="8"/>
                    <a:pt x="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Freeform 405"/>
            <p:cNvSpPr/>
            <p:nvPr/>
          </p:nvSpPr>
          <p:spPr bwMode="auto">
            <a:xfrm>
              <a:off x="13912850" y="5070475"/>
              <a:ext cx="90488" cy="114300"/>
            </a:xfrm>
            <a:custGeom>
              <a:avLst/>
              <a:gdLst>
                <a:gd name="T0" fmla="*/ 30 w 30"/>
                <a:gd name="T1" fmla="*/ 36 h 38"/>
                <a:gd name="T2" fmla="*/ 0 w 30"/>
                <a:gd name="T3" fmla="*/ 0 h 38"/>
                <a:gd name="T4" fmla="*/ 30 w 30"/>
                <a:gd name="T5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8">
                  <a:moveTo>
                    <a:pt x="30" y="36"/>
                  </a:moveTo>
                  <a:cubicBezTo>
                    <a:pt x="6" y="38"/>
                    <a:pt x="1" y="21"/>
                    <a:pt x="0" y="0"/>
                  </a:cubicBezTo>
                  <a:cubicBezTo>
                    <a:pt x="12" y="10"/>
                    <a:pt x="25" y="19"/>
                    <a:pt x="30" y="3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Freeform 406"/>
            <p:cNvSpPr/>
            <p:nvPr/>
          </p:nvSpPr>
          <p:spPr bwMode="auto">
            <a:xfrm>
              <a:off x="10644188" y="5168900"/>
              <a:ext cx="53975" cy="46038"/>
            </a:xfrm>
            <a:custGeom>
              <a:avLst/>
              <a:gdLst>
                <a:gd name="T0" fmla="*/ 18 w 18"/>
                <a:gd name="T1" fmla="*/ 3 h 15"/>
                <a:gd name="T2" fmla="*/ 0 w 18"/>
                <a:gd name="T3" fmla="*/ 15 h 15"/>
                <a:gd name="T4" fmla="*/ 6 w 18"/>
                <a:gd name="T5" fmla="*/ 0 h 15"/>
                <a:gd name="T6" fmla="*/ 18 w 18"/>
                <a:gd name="T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cubicBezTo>
                    <a:pt x="16" y="11"/>
                    <a:pt x="10" y="15"/>
                    <a:pt x="0" y="15"/>
                  </a:cubicBezTo>
                  <a:cubicBezTo>
                    <a:pt x="0" y="8"/>
                    <a:pt x="5" y="6"/>
                    <a:pt x="6" y="0"/>
                  </a:cubicBezTo>
                  <a:cubicBezTo>
                    <a:pt x="11" y="0"/>
                    <a:pt x="12" y="4"/>
                    <a:pt x="18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Freeform 408"/>
            <p:cNvSpPr/>
            <p:nvPr/>
          </p:nvSpPr>
          <p:spPr bwMode="auto">
            <a:xfrm>
              <a:off x="9490075" y="5035550"/>
              <a:ext cx="20638" cy="241300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81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7" y="21"/>
                    <a:pt x="1" y="55"/>
                    <a:pt x="3" y="81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Freeform 409"/>
            <p:cNvSpPr/>
            <p:nvPr/>
          </p:nvSpPr>
          <p:spPr bwMode="auto">
            <a:xfrm>
              <a:off x="11952288" y="5116513"/>
              <a:ext cx="88900" cy="106363"/>
            </a:xfrm>
            <a:custGeom>
              <a:avLst/>
              <a:gdLst>
                <a:gd name="T0" fmla="*/ 15 w 30"/>
                <a:gd name="T1" fmla="*/ 36 h 36"/>
                <a:gd name="T2" fmla="*/ 0 w 30"/>
                <a:gd name="T3" fmla="*/ 24 h 36"/>
                <a:gd name="T4" fmla="*/ 15 w 30"/>
                <a:gd name="T5" fmla="*/ 6 h 36"/>
                <a:gd name="T6" fmla="*/ 30 w 30"/>
                <a:gd name="T7" fmla="*/ 6 h 36"/>
                <a:gd name="T8" fmla="*/ 15 w 3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cubicBezTo>
                    <a:pt x="8" y="34"/>
                    <a:pt x="0" y="33"/>
                    <a:pt x="0" y="24"/>
                  </a:cubicBezTo>
                  <a:cubicBezTo>
                    <a:pt x="10" y="23"/>
                    <a:pt x="19" y="21"/>
                    <a:pt x="15" y="6"/>
                  </a:cubicBezTo>
                  <a:cubicBezTo>
                    <a:pt x="22" y="6"/>
                    <a:pt x="24" y="0"/>
                    <a:pt x="30" y="6"/>
                  </a:cubicBezTo>
                  <a:cubicBezTo>
                    <a:pt x="30" y="21"/>
                    <a:pt x="9" y="15"/>
                    <a:pt x="15" y="3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Freeform 410"/>
            <p:cNvSpPr/>
            <p:nvPr/>
          </p:nvSpPr>
          <p:spPr bwMode="auto">
            <a:xfrm>
              <a:off x="13125450" y="5148263"/>
              <a:ext cx="101600" cy="95250"/>
            </a:xfrm>
            <a:custGeom>
              <a:avLst/>
              <a:gdLst>
                <a:gd name="T0" fmla="*/ 30 w 34"/>
                <a:gd name="T1" fmla="*/ 31 h 32"/>
                <a:gd name="T2" fmla="*/ 0 w 34"/>
                <a:gd name="T3" fmla="*/ 25 h 32"/>
                <a:gd name="T4" fmla="*/ 0 w 34"/>
                <a:gd name="T5" fmla="*/ 7 h 32"/>
                <a:gd name="T6" fmla="*/ 30 w 34"/>
                <a:gd name="T7" fmla="*/ 1 h 32"/>
                <a:gd name="T8" fmla="*/ 30 w 34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2">
                  <a:moveTo>
                    <a:pt x="30" y="31"/>
                  </a:moveTo>
                  <a:cubicBezTo>
                    <a:pt x="18" y="31"/>
                    <a:pt x="5" y="32"/>
                    <a:pt x="0" y="25"/>
                  </a:cubicBezTo>
                  <a:cubicBezTo>
                    <a:pt x="0" y="19"/>
                    <a:pt x="0" y="13"/>
                    <a:pt x="0" y="7"/>
                  </a:cubicBezTo>
                  <a:cubicBezTo>
                    <a:pt x="5" y="0"/>
                    <a:pt x="18" y="1"/>
                    <a:pt x="30" y="1"/>
                  </a:cubicBezTo>
                  <a:cubicBezTo>
                    <a:pt x="34" y="10"/>
                    <a:pt x="34" y="22"/>
                    <a:pt x="30" y="3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Freeform 412"/>
            <p:cNvSpPr/>
            <p:nvPr/>
          </p:nvSpPr>
          <p:spPr bwMode="auto">
            <a:xfrm>
              <a:off x="9515475" y="5273675"/>
              <a:ext cx="971550" cy="20638"/>
            </a:xfrm>
            <a:custGeom>
              <a:avLst/>
              <a:gdLst>
                <a:gd name="T0" fmla="*/ 324 w 325"/>
                <a:gd name="T1" fmla="*/ 1 h 7"/>
                <a:gd name="T2" fmla="*/ 318 w 325"/>
                <a:gd name="T3" fmla="*/ 7 h 7"/>
                <a:gd name="T4" fmla="*/ 0 w 325"/>
                <a:gd name="T5" fmla="*/ 4 h 7"/>
                <a:gd name="T6" fmla="*/ 0 w 325"/>
                <a:gd name="T7" fmla="*/ 1 h 7"/>
                <a:gd name="T8" fmla="*/ 324 w 32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7">
                  <a:moveTo>
                    <a:pt x="324" y="1"/>
                  </a:moveTo>
                  <a:cubicBezTo>
                    <a:pt x="325" y="6"/>
                    <a:pt x="322" y="7"/>
                    <a:pt x="318" y="7"/>
                  </a:cubicBezTo>
                  <a:cubicBezTo>
                    <a:pt x="218" y="0"/>
                    <a:pt x="105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08" y="1"/>
                    <a:pt x="216" y="1"/>
                    <a:pt x="324" y="1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Freeform 413"/>
            <p:cNvSpPr/>
            <p:nvPr/>
          </p:nvSpPr>
          <p:spPr bwMode="auto">
            <a:xfrm>
              <a:off x="10453688" y="5187950"/>
              <a:ext cx="169863" cy="146050"/>
            </a:xfrm>
            <a:custGeom>
              <a:avLst/>
              <a:gdLst>
                <a:gd name="T0" fmla="*/ 52 w 57"/>
                <a:gd name="T1" fmla="*/ 33 h 49"/>
                <a:gd name="T2" fmla="*/ 22 w 57"/>
                <a:gd name="T3" fmla="*/ 39 h 49"/>
                <a:gd name="T4" fmla="*/ 22 w 57"/>
                <a:gd name="T5" fmla="*/ 45 h 49"/>
                <a:gd name="T6" fmla="*/ 16 w 57"/>
                <a:gd name="T7" fmla="*/ 48 h 49"/>
                <a:gd name="T8" fmla="*/ 10 w 57"/>
                <a:gd name="T9" fmla="*/ 48 h 49"/>
                <a:gd name="T10" fmla="*/ 4 w 57"/>
                <a:gd name="T11" fmla="*/ 45 h 49"/>
                <a:gd name="T12" fmla="*/ 4 w 57"/>
                <a:gd name="T13" fmla="*/ 36 h 49"/>
                <a:gd name="T14" fmla="*/ 10 w 57"/>
                <a:gd name="T15" fmla="*/ 30 h 49"/>
                <a:gd name="T16" fmla="*/ 19 w 57"/>
                <a:gd name="T17" fmla="*/ 30 h 49"/>
                <a:gd name="T18" fmla="*/ 52 w 57"/>
                <a:gd name="T19" fmla="*/ 6 h 49"/>
                <a:gd name="T20" fmla="*/ 55 w 57"/>
                <a:gd name="T21" fmla="*/ 30 h 49"/>
                <a:gd name="T22" fmla="*/ 52 w 57"/>
                <a:gd name="T23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49">
                  <a:moveTo>
                    <a:pt x="52" y="33"/>
                  </a:moveTo>
                  <a:cubicBezTo>
                    <a:pt x="46" y="49"/>
                    <a:pt x="22" y="27"/>
                    <a:pt x="22" y="39"/>
                  </a:cubicBezTo>
                  <a:cubicBezTo>
                    <a:pt x="26" y="40"/>
                    <a:pt x="24" y="42"/>
                    <a:pt x="22" y="45"/>
                  </a:cubicBezTo>
                  <a:cubicBezTo>
                    <a:pt x="19" y="45"/>
                    <a:pt x="17" y="46"/>
                    <a:pt x="16" y="48"/>
                  </a:cubicBezTo>
                  <a:cubicBezTo>
                    <a:pt x="14" y="48"/>
                    <a:pt x="12" y="48"/>
                    <a:pt x="10" y="48"/>
                  </a:cubicBezTo>
                  <a:cubicBezTo>
                    <a:pt x="10" y="45"/>
                    <a:pt x="6" y="46"/>
                    <a:pt x="4" y="45"/>
                  </a:cubicBezTo>
                  <a:cubicBezTo>
                    <a:pt x="3" y="41"/>
                    <a:pt x="0" y="40"/>
                    <a:pt x="4" y="36"/>
                  </a:cubicBezTo>
                  <a:cubicBezTo>
                    <a:pt x="8" y="36"/>
                    <a:pt x="11" y="35"/>
                    <a:pt x="10" y="30"/>
                  </a:cubicBezTo>
                  <a:cubicBezTo>
                    <a:pt x="13" y="30"/>
                    <a:pt x="16" y="30"/>
                    <a:pt x="19" y="30"/>
                  </a:cubicBezTo>
                  <a:cubicBezTo>
                    <a:pt x="21" y="13"/>
                    <a:pt x="27" y="0"/>
                    <a:pt x="52" y="6"/>
                  </a:cubicBezTo>
                  <a:cubicBezTo>
                    <a:pt x="57" y="10"/>
                    <a:pt x="55" y="21"/>
                    <a:pt x="55" y="30"/>
                  </a:cubicBezTo>
                  <a:cubicBezTo>
                    <a:pt x="52" y="29"/>
                    <a:pt x="52" y="31"/>
                    <a:pt x="52" y="3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Freeform 414"/>
            <p:cNvSpPr/>
            <p:nvPr/>
          </p:nvSpPr>
          <p:spPr bwMode="auto">
            <a:xfrm>
              <a:off x="9515475" y="5310188"/>
              <a:ext cx="968375" cy="20638"/>
            </a:xfrm>
            <a:custGeom>
              <a:avLst/>
              <a:gdLst>
                <a:gd name="T0" fmla="*/ 318 w 324"/>
                <a:gd name="T1" fmla="*/ 4 h 7"/>
                <a:gd name="T2" fmla="*/ 324 w 324"/>
                <a:gd name="T3" fmla="*/ 7 h 7"/>
                <a:gd name="T4" fmla="*/ 0 w 324"/>
                <a:gd name="T5" fmla="*/ 7 h 7"/>
                <a:gd name="T6" fmla="*/ 318 w 32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4" h="7">
                  <a:moveTo>
                    <a:pt x="318" y="4"/>
                  </a:moveTo>
                  <a:cubicBezTo>
                    <a:pt x="320" y="5"/>
                    <a:pt x="324" y="4"/>
                    <a:pt x="324" y="7"/>
                  </a:cubicBezTo>
                  <a:cubicBezTo>
                    <a:pt x="216" y="7"/>
                    <a:pt x="108" y="7"/>
                    <a:pt x="0" y="7"/>
                  </a:cubicBezTo>
                  <a:cubicBezTo>
                    <a:pt x="100" y="0"/>
                    <a:pt x="213" y="6"/>
                    <a:pt x="318" y="4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Freeform 415"/>
            <p:cNvSpPr/>
            <p:nvPr/>
          </p:nvSpPr>
          <p:spPr bwMode="auto">
            <a:xfrm>
              <a:off x="10501313" y="5321300"/>
              <a:ext cx="7710488" cy="9525"/>
            </a:xfrm>
            <a:custGeom>
              <a:avLst/>
              <a:gdLst>
                <a:gd name="T0" fmla="*/ 6 w 2583"/>
                <a:gd name="T1" fmla="*/ 0 h 3"/>
                <a:gd name="T2" fmla="*/ 2583 w 2583"/>
                <a:gd name="T3" fmla="*/ 0 h 3"/>
                <a:gd name="T4" fmla="*/ 2583 w 2583"/>
                <a:gd name="T5" fmla="*/ 3 h 3"/>
                <a:gd name="T6" fmla="*/ 0 w 2583"/>
                <a:gd name="T7" fmla="*/ 3 h 3"/>
                <a:gd name="T8" fmla="*/ 6 w 258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3" h="3">
                  <a:moveTo>
                    <a:pt x="6" y="0"/>
                  </a:moveTo>
                  <a:cubicBezTo>
                    <a:pt x="865" y="0"/>
                    <a:pt x="1724" y="0"/>
                    <a:pt x="2583" y="0"/>
                  </a:cubicBezTo>
                  <a:cubicBezTo>
                    <a:pt x="2583" y="1"/>
                    <a:pt x="2583" y="2"/>
                    <a:pt x="2583" y="3"/>
                  </a:cubicBezTo>
                  <a:cubicBezTo>
                    <a:pt x="1722" y="3"/>
                    <a:pt x="861" y="3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Freeform 421"/>
            <p:cNvSpPr/>
            <p:nvPr/>
          </p:nvSpPr>
          <p:spPr bwMode="auto">
            <a:xfrm>
              <a:off x="16698913" y="2471738"/>
              <a:ext cx="65088" cy="42863"/>
            </a:xfrm>
            <a:custGeom>
              <a:avLst/>
              <a:gdLst>
                <a:gd name="T0" fmla="*/ 18 w 22"/>
                <a:gd name="T1" fmla="*/ 12 h 14"/>
                <a:gd name="T2" fmla="*/ 0 w 22"/>
                <a:gd name="T3" fmla="*/ 6 h 14"/>
                <a:gd name="T4" fmla="*/ 18 w 22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4">
                  <a:moveTo>
                    <a:pt x="18" y="12"/>
                  </a:moveTo>
                  <a:cubicBezTo>
                    <a:pt x="8" y="14"/>
                    <a:pt x="5" y="9"/>
                    <a:pt x="0" y="6"/>
                  </a:cubicBezTo>
                  <a:cubicBezTo>
                    <a:pt x="3" y="0"/>
                    <a:pt x="22" y="2"/>
                    <a:pt x="1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Freeform 422"/>
            <p:cNvSpPr/>
            <p:nvPr/>
          </p:nvSpPr>
          <p:spPr bwMode="auto">
            <a:xfrm>
              <a:off x="17530763" y="2620963"/>
              <a:ext cx="63500" cy="36513"/>
            </a:xfrm>
            <a:custGeom>
              <a:avLst/>
              <a:gdLst>
                <a:gd name="T0" fmla="*/ 18 w 21"/>
                <a:gd name="T1" fmla="*/ 1 h 12"/>
                <a:gd name="T2" fmla="*/ 0 w 21"/>
                <a:gd name="T3" fmla="*/ 7 h 12"/>
                <a:gd name="T4" fmla="*/ 18 w 21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18" y="1"/>
                  </a:moveTo>
                  <a:cubicBezTo>
                    <a:pt x="21" y="12"/>
                    <a:pt x="5" y="12"/>
                    <a:pt x="0" y="7"/>
                  </a:cubicBezTo>
                  <a:cubicBezTo>
                    <a:pt x="3" y="2"/>
                    <a:pt x="9" y="0"/>
                    <a:pt x="18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Freeform 423"/>
            <p:cNvSpPr/>
            <p:nvPr/>
          </p:nvSpPr>
          <p:spPr bwMode="auto">
            <a:xfrm>
              <a:off x="15319375" y="2992438"/>
              <a:ext cx="88900" cy="71438"/>
            </a:xfrm>
            <a:custGeom>
              <a:avLst/>
              <a:gdLst>
                <a:gd name="T0" fmla="*/ 30 w 30"/>
                <a:gd name="T1" fmla="*/ 9 h 24"/>
                <a:gd name="T2" fmla="*/ 0 w 30"/>
                <a:gd name="T3" fmla="*/ 21 h 24"/>
                <a:gd name="T4" fmla="*/ 30 w 30"/>
                <a:gd name="T5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4">
                  <a:moveTo>
                    <a:pt x="30" y="9"/>
                  </a:moveTo>
                  <a:cubicBezTo>
                    <a:pt x="23" y="16"/>
                    <a:pt x="7" y="24"/>
                    <a:pt x="0" y="21"/>
                  </a:cubicBezTo>
                  <a:cubicBezTo>
                    <a:pt x="0" y="6"/>
                    <a:pt x="24" y="0"/>
                    <a:pt x="30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Freeform 424"/>
            <p:cNvSpPr/>
            <p:nvPr/>
          </p:nvSpPr>
          <p:spPr bwMode="auto">
            <a:xfrm>
              <a:off x="15457488" y="3195638"/>
              <a:ext cx="58738" cy="47625"/>
            </a:xfrm>
            <a:custGeom>
              <a:avLst/>
              <a:gdLst>
                <a:gd name="T0" fmla="*/ 20 w 20"/>
                <a:gd name="T1" fmla="*/ 7 h 16"/>
                <a:gd name="T2" fmla="*/ 2 w 20"/>
                <a:gd name="T3" fmla="*/ 16 h 16"/>
                <a:gd name="T4" fmla="*/ 20 w 20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20" y="7"/>
                  </a:moveTo>
                  <a:cubicBezTo>
                    <a:pt x="20" y="16"/>
                    <a:pt x="11" y="16"/>
                    <a:pt x="2" y="16"/>
                  </a:cubicBezTo>
                  <a:cubicBezTo>
                    <a:pt x="0" y="7"/>
                    <a:pt x="16" y="0"/>
                    <a:pt x="2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Freeform 425"/>
            <p:cNvSpPr/>
            <p:nvPr/>
          </p:nvSpPr>
          <p:spPr bwMode="auto">
            <a:xfrm>
              <a:off x="11268075" y="3386138"/>
              <a:ext cx="95250" cy="38100"/>
            </a:xfrm>
            <a:custGeom>
              <a:avLst/>
              <a:gdLst>
                <a:gd name="T0" fmla="*/ 28 w 32"/>
                <a:gd name="T1" fmla="*/ 0 h 13"/>
                <a:gd name="T2" fmla="*/ 4 w 32"/>
                <a:gd name="T3" fmla="*/ 0 h 13"/>
                <a:gd name="T4" fmla="*/ 28 w 3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3">
                  <a:moveTo>
                    <a:pt x="28" y="0"/>
                  </a:moveTo>
                  <a:cubicBezTo>
                    <a:pt x="32" y="13"/>
                    <a:pt x="0" y="13"/>
                    <a:pt x="4" y="0"/>
                  </a:cubicBezTo>
                  <a:cubicBezTo>
                    <a:pt x="12" y="0"/>
                    <a:pt x="20" y="0"/>
                    <a:pt x="2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Freeform 426"/>
            <p:cNvSpPr/>
            <p:nvPr/>
          </p:nvSpPr>
          <p:spPr bwMode="auto">
            <a:xfrm>
              <a:off x="13409613" y="3413125"/>
              <a:ext cx="65088" cy="61913"/>
            </a:xfrm>
            <a:custGeom>
              <a:avLst/>
              <a:gdLst>
                <a:gd name="T0" fmla="*/ 22 w 22"/>
                <a:gd name="T1" fmla="*/ 6 h 21"/>
                <a:gd name="T2" fmla="*/ 1 w 22"/>
                <a:gd name="T3" fmla="*/ 21 h 21"/>
                <a:gd name="T4" fmla="*/ 22 w 22"/>
                <a:gd name="T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22" y="6"/>
                  </a:moveTo>
                  <a:cubicBezTo>
                    <a:pt x="17" y="13"/>
                    <a:pt x="12" y="20"/>
                    <a:pt x="1" y="21"/>
                  </a:cubicBezTo>
                  <a:cubicBezTo>
                    <a:pt x="0" y="6"/>
                    <a:pt x="11" y="0"/>
                    <a:pt x="22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Freeform 427"/>
            <p:cNvSpPr/>
            <p:nvPr/>
          </p:nvSpPr>
          <p:spPr bwMode="auto">
            <a:xfrm>
              <a:off x="10912475" y="3467100"/>
              <a:ext cx="87313" cy="50800"/>
            </a:xfrm>
            <a:custGeom>
              <a:avLst/>
              <a:gdLst>
                <a:gd name="T0" fmla="*/ 27 w 29"/>
                <a:gd name="T1" fmla="*/ 0 h 17"/>
                <a:gd name="T2" fmla="*/ 0 w 29"/>
                <a:gd name="T3" fmla="*/ 12 h 17"/>
                <a:gd name="T4" fmla="*/ 27 w 29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27" y="0"/>
                  </a:moveTo>
                  <a:cubicBezTo>
                    <a:pt x="29" y="16"/>
                    <a:pt x="10" y="17"/>
                    <a:pt x="0" y="12"/>
                  </a:cubicBezTo>
                  <a:cubicBezTo>
                    <a:pt x="3" y="1"/>
                    <a:pt x="14" y="0"/>
                    <a:pt x="2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Freeform 428"/>
            <p:cNvSpPr/>
            <p:nvPr/>
          </p:nvSpPr>
          <p:spPr bwMode="auto">
            <a:xfrm>
              <a:off x="10372725" y="3571875"/>
              <a:ext cx="71438" cy="53975"/>
            </a:xfrm>
            <a:custGeom>
              <a:avLst/>
              <a:gdLst>
                <a:gd name="T0" fmla="*/ 19 w 24"/>
                <a:gd name="T1" fmla="*/ 16 h 18"/>
                <a:gd name="T2" fmla="*/ 1 w 24"/>
                <a:gd name="T3" fmla="*/ 13 h 18"/>
                <a:gd name="T4" fmla="*/ 19 w 24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8">
                  <a:moveTo>
                    <a:pt x="19" y="16"/>
                  </a:moveTo>
                  <a:cubicBezTo>
                    <a:pt x="10" y="18"/>
                    <a:pt x="10" y="11"/>
                    <a:pt x="1" y="13"/>
                  </a:cubicBezTo>
                  <a:cubicBezTo>
                    <a:pt x="0" y="1"/>
                    <a:pt x="24" y="0"/>
                    <a:pt x="19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Freeform 429"/>
            <p:cNvSpPr/>
            <p:nvPr/>
          </p:nvSpPr>
          <p:spPr bwMode="auto">
            <a:xfrm>
              <a:off x="16217900" y="3606800"/>
              <a:ext cx="122238" cy="93663"/>
            </a:xfrm>
            <a:custGeom>
              <a:avLst/>
              <a:gdLst>
                <a:gd name="T0" fmla="*/ 41 w 41"/>
                <a:gd name="T1" fmla="*/ 10 h 31"/>
                <a:gd name="T2" fmla="*/ 8 w 41"/>
                <a:gd name="T3" fmla="*/ 31 h 31"/>
                <a:gd name="T4" fmla="*/ 41 w 41"/>
                <a:gd name="T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41" y="10"/>
                  </a:moveTo>
                  <a:cubicBezTo>
                    <a:pt x="35" y="22"/>
                    <a:pt x="25" y="30"/>
                    <a:pt x="8" y="31"/>
                  </a:cubicBezTo>
                  <a:cubicBezTo>
                    <a:pt x="0" y="0"/>
                    <a:pt x="24" y="1"/>
                    <a:pt x="41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Freeform 430"/>
            <p:cNvSpPr/>
            <p:nvPr/>
          </p:nvSpPr>
          <p:spPr bwMode="auto">
            <a:xfrm>
              <a:off x="12118975" y="4010025"/>
              <a:ext cx="60325" cy="39688"/>
            </a:xfrm>
            <a:custGeom>
              <a:avLst/>
              <a:gdLst>
                <a:gd name="T0" fmla="*/ 19 w 20"/>
                <a:gd name="T1" fmla="*/ 10 h 13"/>
                <a:gd name="T2" fmla="*/ 1 w 20"/>
                <a:gd name="T3" fmla="*/ 13 h 13"/>
                <a:gd name="T4" fmla="*/ 4 w 20"/>
                <a:gd name="T5" fmla="*/ 1 h 13"/>
                <a:gd name="T6" fmla="*/ 19 w 20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3">
                  <a:moveTo>
                    <a:pt x="19" y="10"/>
                  </a:moveTo>
                  <a:cubicBezTo>
                    <a:pt x="15" y="13"/>
                    <a:pt x="8" y="13"/>
                    <a:pt x="1" y="13"/>
                  </a:cubicBezTo>
                  <a:cubicBezTo>
                    <a:pt x="0" y="7"/>
                    <a:pt x="3" y="5"/>
                    <a:pt x="4" y="1"/>
                  </a:cubicBezTo>
                  <a:cubicBezTo>
                    <a:pt x="13" y="0"/>
                    <a:pt x="20" y="1"/>
                    <a:pt x="19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Freeform 431"/>
            <p:cNvSpPr/>
            <p:nvPr/>
          </p:nvSpPr>
          <p:spPr bwMode="auto">
            <a:xfrm>
              <a:off x="12668250" y="4060825"/>
              <a:ext cx="47625" cy="36513"/>
            </a:xfrm>
            <a:custGeom>
              <a:avLst/>
              <a:gdLst>
                <a:gd name="T0" fmla="*/ 15 w 16"/>
                <a:gd name="T1" fmla="*/ 2 h 12"/>
                <a:gd name="T2" fmla="*/ 0 w 16"/>
                <a:gd name="T3" fmla="*/ 11 h 12"/>
                <a:gd name="T4" fmla="*/ 0 w 16"/>
                <a:gd name="T5" fmla="*/ 2 h 12"/>
                <a:gd name="T6" fmla="*/ 15 w 16"/>
                <a:gd name="T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2"/>
                  </a:moveTo>
                  <a:cubicBezTo>
                    <a:pt x="16" y="11"/>
                    <a:pt x="9" y="12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9" y="0"/>
                    <a:pt x="6" y="0"/>
                    <a:pt x="15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Freeform 432"/>
            <p:cNvSpPr/>
            <p:nvPr/>
          </p:nvSpPr>
          <p:spPr bwMode="auto">
            <a:xfrm>
              <a:off x="14647863" y="4178300"/>
              <a:ext cx="88900" cy="55563"/>
            </a:xfrm>
            <a:custGeom>
              <a:avLst/>
              <a:gdLst>
                <a:gd name="T0" fmla="*/ 27 w 30"/>
                <a:gd name="T1" fmla="*/ 17 h 19"/>
                <a:gd name="T2" fmla="*/ 0 w 30"/>
                <a:gd name="T3" fmla="*/ 11 h 19"/>
                <a:gd name="T4" fmla="*/ 27 w 30"/>
                <a:gd name="T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9">
                  <a:moveTo>
                    <a:pt x="27" y="17"/>
                  </a:moveTo>
                  <a:cubicBezTo>
                    <a:pt x="14" y="19"/>
                    <a:pt x="10" y="12"/>
                    <a:pt x="0" y="11"/>
                  </a:cubicBezTo>
                  <a:cubicBezTo>
                    <a:pt x="3" y="0"/>
                    <a:pt x="30" y="4"/>
                    <a:pt x="27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Freeform 433"/>
            <p:cNvSpPr/>
            <p:nvPr/>
          </p:nvSpPr>
          <p:spPr bwMode="auto">
            <a:xfrm>
              <a:off x="15041563" y="4287838"/>
              <a:ext cx="50800" cy="42863"/>
            </a:xfrm>
            <a:custGeom>
              <a:avLst/>
              <a:gdLst>
                <a:gd name="T0" fmla="*/ 15 w 17"/>
                <a:gd name="T1" fmla="*/ 13 h 14"/>
                <a:gd name="T2" fmla="*/ 0 w 17"/>
                <a:gd name="T3" fmla="*/ 10 h 14"/>
                <a:gd name="T4" fmla="*/ 0 w 17"/>
                <a:gd name="T5" fmla="*/ 1 h 14"/>
                <a:gd name="T6" fmla="*/ 15 w 1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5" y="13"/>
                  </a:moveTo>
                  <a:cubicBezTo>
                    <a:pt x="8" y="14"/>
                    <a:pt x="3" y="13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10" y="0"/>
                    <a:pt x="17" y="2"/>
                    <a:pt x="15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Freeform 434"/>
            <p:cNvSpPr/>
            <p:nvPr/>
          </p:nvSpPr>
          <p:spPr bwMode="auto">
            <a:xfrm>
              <a:off x="13134975" y="4318000"/>
              <a:ext cx="95250" cy="98425"/>
            </a:xfrm>
            <a:custGeom>
              <a:avLst/>
              <a:gdLst>
                <a:gd name="T0" fmla="*/ 18 w 32"/>
                <a:gd name="T1" fmla="*/ 0 h 33"/>
                <a:gd name="T2" fmla="*/ 24 w 32"/>
                <a:gd name="T3" fmla="*/ 24 h 33"/>
                <a:gd name="T4" fmla="*/ 0 w 32"/>
                <a:gd name="T5" fmla="*/ 33 h 33"/>
                <a:gd name="T6" fmla="*/ 0 w 32"/>
                <a:gd name="T7" fmla="*/ 15 h 33"/>
                <a:gd name="T8" fmla="*/ 12 w 32"/>
                <a:gd name="T9" fmla="*/ 15 h 33"/>
                <a:gd name="T10" fmla="*/ 3 w 32"/>
                <a:gd name="T11" fmla="*/ 6 h 33"/>
                <a:gd name="T12" fmla="*/ 18 w 3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3">
                  <a:moveTo>
                    <a:pt x="18" y="0"/>
                  </a:moveTo>
                  <a:cubicBezTo>
                    <a:pt x="32" y="1"/>
                    <a:pt x="25" y="14"/>
                    <a:pt x="24" y="24"/>
                  </a:cubicBezTo>
                  <a:cubicBezTo>
                    <a:pt x="7" y="16"/>
                    <a:pt x="16" y="33"/>
                    <a:pt x="0" y="33"/>
                  </a:cubicBezTo>
                  <a:cubicBezTo>
                    <a:pt x="0" y="27"/>
                    <a:pt x="0" y="21"/>
                    <a:pt x="0" y="15"/>
                  </a:cubicBezTo>
                  <a:cubicBezTo>
                    <a:pt x="4" y="15"/>
                    <a:pt x="8" y="15"/>
                    <a:pt x="12" y="15"/>
                  </a:cubicBezTo>
                  <a:cubicBezTo>
                    <a:pt x="10" y="11"/>
                    <a:pt x="7" y="8"/>
                    <a:pt x="3" y="6"/>
                  </a:cubicBezTo>
                  <a:cubicBezTo>
                    <a:pt x="4" y="0"/>
                    <a:pt x="16" y="5"/>
                    <a:pt x="1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Freeform 435"/>
            <p:cNvSpPr/>
            <p:nvPr/>
          </p:nvSpPr>
          <p:spPr bwMode="auto">
            <a:xfrm>
              <a:off x="10837863" y="4321175"/>
              <a:ext cx="57150" cy="53975"/>
            </a:xfrm>
            <a:custGeom>
              <a:avLst/>
              <a:gdLst>
                <a:gd name="T0" fmla="*/ 19 w 19"/>
                <a:gd name="T1" fmla="*/ 5 h 18"/>
                <a:gd name="T2" fmla="*/ 1 w 19"/>
                <a:gd name="T3" fmla="*/ 17 h 18"/>
                <a:gd name="T4" fmla="*/ 4 w 19"/>
                <a:gd name="T5" fmla="*/ 2 h 18"/>
                <a:gd name="T6" fmla="*/ 19 w 19"/>
                <a:gd name="T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19" y="5"/>
                  </a:moveTo>
                  <a:cubicBezTo>
                    <a:pt x="15" y="11"/>
                    <a:pt x="12" y="18"/>
                    <a:pt x="1" y="17"/>
                  </a:cubicBezTo>
                  <a:cubicBezTo>
                    <a:pt x="0" y="10"/>
                    <a:pt x="1" y="5"/>
                    <a:pt x="4" y="2"/>
                  </a:cubicBezTo>
                  <a:cubicBezTo>
                    <a:pt x="12" y="0"/>
                    <a:pt x="12" y="6"/>
                    <a:pt x="19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Freeform 436"/>
            <p:cNvSpPr/>
            <p:nvPr/>
          </p:nvSpPr>
          <p:spPr bwMode="auto">
            <a:xfrm>
              <a:off x="12901613" y="4341813"/>
              <a:ext cx="53975" cy="47625"/>
            </a:xfrm>
            <a:custGeom>
              <a:avLst/>
              <a:gdLst>
                <a:gd name="T0" fmla="*/ 18 w 18"/>
                <a:gd name="T1" fmla="*/ 13 h 16"/>
                <a:gd name="T2" fmla="*/ 0 w 18"/>
                <a:gd name="T3" fmla="*/ 16 h 16"/>
                <a:gd name="T4" fmla="*/ 0 w 18"/>
                <a:gd name="T5" fmla="*/ 1 h 16"/>
                <a:gd name="T6" fmla="*/ 18 w 18"/>
                <a:gd name="T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6">
                  <a:moveTo>
                    <a:pt x="18" y="13"/>
                  </a:moveTo>
                  <a:cubicBezTo>
                    <a:pt x="14" y="16"/>
                    <a:pt x="7" y="16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11" y="0"/>
                    <a:pt x="18" y="3"/>
                    <a:pt x="18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Freeform 437"/>
            <p:cNvSpPr/>
            <p:nvPr/>
          </p:nvSpPr>
          <p:spPr bwMode="auto">
            <a:xfrm>
              <a:off x="13671550" y="4381500"/>
              <a:ext cx="146050" cy="98425"/>
            </a:xfrm>
            <a:custGeom>
              <a:avLst/>
              <a:gdLst>
                <a:gd name="T0" fmla="*/ 42 w 49"/>
                <a:gd name="T1" fmla="*/ 0 h 33"/>
                <a:gd name="T2" fmla="*/ 0 w 49"/>
                <a:gd name="T3" fmla="*/ 27 h 33"/>
                <a:gd name="T4" fmla="*/ 42 w 49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3">
                  <a:moveTo>
                    <a:pt x="42" y="0"/>
                  </a:moveTo>
                  <a:cubicBezTo>
                    <a:pt x="49" y="20"/>
                    <a:pt x="19" y="33"/>
                    <a:pt x="0" y="27"/>
                  </a:cubicBezTo>
                  <a:cubicBezTo>
                    <a:pt x="10" y="14"/>
                    <a:pt x="23" y="4"/>
                    <a:pt x="4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Freeform 438"/>
            <p:cNvSpPr/>
            <p:nvPr/>
          </p:nvSpPr>
          <p:spPr bwMode="auto">
            <a:xfrm>
              <a:off x="10715625" y="5008563"/>
              <a:ext cx="125413" cy="122238"/>
            </a:xfrm>
            <a:custGeom>
              <a:avLst/>
              <a:gdLst>
                <a:gd name="T0" fmla="*/ 33 w 42"/>
                <a:gd name="T1" fmla="*/ 6 h 41"/>
                <a:gd name="T2" fmla="*/ 36 w 42"/>
                <a:gd name="T3" fmla="*/ 36 h 41"/>
                <a:gd name="T4" fmla="*/ 12 w 42"/>
                <a:gd name="T5" fmla="*/ 39 h 41"/>
                <a:gd name="T6" fmla="*/ 33 w 42"/>
                <a:gd name="T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1">
                  <a:moveTo>
                    <a:pt x="33" y="6"/>
                  </a:moveTo>
                  <a:cubicBezTo>
                    <a:pt x="40" y="10"/>
                    <a:pt x="42" y="29"/>
                    <a:pt x="36" y="36"/>
                  </a:cubicBezTo>
                  <a:cubicBezTo>
                    <a:pt x="32" y="41"/>
                    <a:pt x="21" y="39"/>
                    <a:pt x="12" y="39"/>
                  </a:cubicBezTo>
                  <a:cubicBezTo>
                    <a:pt x="0" y="25"/>
                    <a:pt x="7" y="0"/>
                    <a:pt x="33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Freeform 439"/>
            <p:cNvSpPr/>
            <p:nvPr/>
          </p:nvSpPr>
          <p:spPr bwMode="auto">
            <a:xfrm>
              <a:off x="18173700" y="4443413"/>
              <a:ext cx="20638" cy="161925"/>
            </a:xfrm>
            <a:custGeom>
              <a:avLst/>
              <a:gdLst>
                <a:gd name="T0" fmla="*/ 7 w 7"/>
                <a:gd name="T1" fmla="*/ 0 h 54"/>
                <a:gd name="T2" fmla="*/ 7 w 7"/>
                <a:gd name="T3" fmla="*/ 54 h 54"/>
                <a:gd name="T4" fmla="*/ 4 w 7"/>
                <a:gd name="T5" fmla="*/ 0 h 54"/>
                <a:gd name="T6" fmla="*/ 7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Freeform 440"/>
            <p:cNvSpPr/>
            <p:nvPr/>
          </p:nvSpPr>
          <p:spPr bwMode="auto">
            <a:xfrm>
              <a:off x="9515475" y="4256088"/>
              <a:ext cx="15875" cy="698500"/>
            </a:xfrm>
            <a:custGeom>
              <a:avLst/>
              <a:gdLst>
                <a:gd name="T0" fmla="*/ 0 w 5"/>
                <a:gd name="T1" fmla="*/ 0 h 234"/>
                <a:gd name="T2" fmla="*/ 0 w 5"/>
                <a:gd name="T3" fmla="*/ 234 h 234"/>
                <a:gd name="T4" fmla="*/ 0 w 5"/>
                <a:gd name="T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4">
                  <a:moveTo>
                    <a:pt x="0" y="0"/>
                  </a:moveTo>
                  <a:cubicBezTo>
                    <a:pt x="5" y="71"/>
                    <a:pt x="5" y="163"/>
                    <a:pt x="0" y="234"/>
                  </a:cubicBezTo>
                  <a:cubicBezTo>
                    <a:pt x="0" y="156"/>
                    <a:pt x="0" y="78"/>
                    <a:pt x="0" y="0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Freeform 441"/>
            <p:cNvSpPr/>
            <p:nvPr/>
          </p:nvSpPr>
          <p:spPr bwMode="auto">
            <a:xfrm>
              <a:off x="16194088" y="2492375"/>
              <a:ext cx="74613" cy="63500"/>
            </a:xfrm>
            <a:custGeom>
              <a:avLst/>
              <a:gdLst>
                <a:gd name="T0" fmla="*/ 25 w 25"/>
                <a:gd name="T1" fmla="*/ 14 h 21"/>
                <a:gd name="T2" fmla="*/ 1 w 25"/>
                <a:gd name="T3" fmla="*/ 5 h 21"/>
                <a:gd name="T4" fmla="*/ 25 w 25"/>
                <a:gd name="T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1">
                  <a:moveTo>
                    <a:pt x="25" y="14"/>
                  </a:moveTo>
                  <a:cubicBezTo>
                    <a:pt x="19" y="21"/>
                    <a:pt x="0" y="16"/>
                    <a:pt x="1" y="5"/>
                  </a:cubicBezTo>
                  <a:cubicBezTo>
                    <a:pt x="11" y="0"/>
                    <a:pt x="18" y="7"/>
                    <a:pt x="25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Freeform 442"/>
            <p:cNvSpPr/>
            <p:nvPr/>
          </p:nvSpPr>
          <p:spPr bwMode="auto">
            <a:xfrm>
              <a:off x="16390938" y="2490788"/>
              <a:ext cx="87313" cy="52388"/>
            </a:xfrm>
            <a:custGeom>
              <a:avLst/>
              <a:gdLst>
                <a:gd name="T0" fmla="*/ 28 w 29"/>
                <a:gd name="T1" fmla="*/ 12 h 18"/>
                <a:gd name="T2" fmla="*/ 1 w 29"/>
                <a:gd name="T3" fmla="*/ 6 h 18"/>
                <a:gd name="T4" fmla="*/ 28 w 29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8">
                  <a:moveTo>
                    <a:pt x="28" y="12"/>
                  </a:moveTo>
                  <a:cubicBezTo>
                    <a:pt x="20" y="9"/>
                    <a:pt x="0" y="18"/>
                    <a:pt x="1" y="6"/>
                  </a:cubicBezTo>
                  <a:cubicBezTo>
                    <a:pt x="9" y="9"/>
                    <a:pt x="29" y="0"/>
                    <a:pt x="2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Freeform 443"/>
            <p:cNvSpPr/>
            <p:nvPr/>
          </p:nvSpPr>
          <p:spPr bwMode="auto">
            <a:xfrm>
              <a:off x="15654338" y="2570163"/>
              <a:ext cx="68263" cy="39688"/>
            </a:xfrm>
            <a:custGeom>
              <a:avLst/>
              <a:gdLst>
                <a:gd name="T0" fmla="*/ 23 w 23"/>
                <a:gd name="T1" fmla="*/ 6 h 13"/>
                <a:gd name="T2" fmla="*/ 2 w 23"/>
                <a:gd name="T3" fmla="*/ 9 h 13"/>
                <a:gd name="T4" fmla="*/ 8 w 23"/>
                <a:gd name="T5" fmla="*/ 0 h 13"/>
                <a:gd name="T6" fmla="*/ 23 w 23"/>
                <a:gd name="T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cubicBezTo>
                    <a:pt x="22" y="13"/>
                    <a:pt x="8" y="7"/>
                    <a:pt x="2" y="9"/>
                  </a:cubicBezTo>
                  <a:cubicBezTo>
                    <a:pt x="0" y="2"/>
                    <a:pt x="8" y="5"/>
                    <a:pt x="8" y="0"/>
                  </a:cubicBezTo>
                  <a:cubicBezTo>
                    <a:pt x="15" y="0"/>
                    <a:pt x="17" y="5"/>
                    <a:pt x="23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Freeform 444"/>
            <p:cNvSpPr/>
            <p:nvPr/>
          </p:nvSpPr>
          <p:spPr bwMode="auto">
            <a:xfrm>
              <a:off x="16976725" y="2749550"/>
              <a:ext cx="79375" cy="42863"/>
            </a:xfrm>
            <a:custGeom>
              <a:avLst/>
              <a:gdLst>
                <a:gd name="T0" fmla="*/ 27 w 27"/>
                <a:gd name="T1" fmla="*/ 0 h 14"/>
                <a:gd name="T2" fmla="*/ 0 w 27"/>
                <a:gd name="T3" fmla="*/ 12 h 14"/>
                <a:gd name="T4" fmla="*/ 27 w 2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4">
                  <a:moveTo>
                    <a:pt x="27" y="0"/>
                  </a:moveTo>
                  <a:cubicBezTo>
                    <a:pt x="21" y="7"/>
                    <a:pt x="15" y="14"/>
                    <a:pt x="0" y="12"/>
                  </a:cubicBezTo>
                  <a:cubicBezTo>
                    <a:pt x="2" y="1"/>
                    <a:pt x="15" y="1"/>
                    <a:pt x="2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Freeform 445"/>
            <p:cNvSpPr/>
            <p:nvPr/>
          </p:nvSpPr>
          <p:spPr bwMode="auto">
            <a:xfrm>
              <a:off x="14220825" y="2765425"/>
              <a:ext cx="65088" cy="52388"/>
            </a:xfrm>
            <a:custGeom>
              <a:avLst/>
              <a:gdLst>
                <a:gd name="T0" fmla="*/ 2 w 22"/>
                <a:gd name="T1" fmla="*/ 7 h 18"/>
                <a:gd name="T2" fmla="*/ 20 w 22"/>
                <a:gd name="T3" fmla="*/ 16 h 18"/>
                <a:gd name="T4" fmla="*/ 2 w 22"/>
                <a:gd name="T5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" y="7"/>
                  </a:moveTo>
                  <a:cubicBezTo>
                    <a:pt x="12" y="6"/>
                    <a:pt x="22" y="0"/>
                    <a:pt x="20" y="16"/>
                  </a:cubicBezTo>
                  <a:cubicBezTo>
                    <a:pt x="11" y="16"/>
                    <a:pt x="0" y="18"/>
                    <a:pt x="2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Freeform 446"/>
            <p:cNvSpPr/>
            <p:nvPr/>
          </p:nvSpPr>
          <p:spPr bwMode="auto">
            <a:xfrm>
              <a:off x="13555663" y="2854325"/>
              <a:ext cx="82550" cy="50800"/>
            </a:xfrm>
            <a:custGeom>
              <a:avLst/>
              <a:gdLst>
                <a:gd name="T0" fmla="*/ 24 w 28"/>
                <a:gd name="T1" fmla="*/ 16 h 17"/>
                <a:gd name="T2" fmla="*/ 0 w 28"/>
                <a:gd name="T3" fmla="*/ 13 h 17"/>
                <a:gd name="T4" fmla="*/ 0 w 28"/>
                <a:gd name="T5" fmla="*/ 4 h 17"/>
                <a:gd name="T6" fmla="*/ 24 w 28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7">
                  <a:moveTo>
                    <a:pt x="24" y="16"/>
                  </a:moveTo>
                  <a:cubicBezTo>
                    <a:pt x="14" y="17"/>
                    <a:pt x="7" y="15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12" y="4"/>
                    <a:pt x="28" y="0"/>
                    <a:pt x="24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Freeform 447"/>
            <p:cNvSpPr/>
            <p:nvPr/>
          </p:nvSpPr>
          <p:spPr bwMode="auto">
            <a:xfrm>
              <a:off x="12722225" y="3003550"/>
              <a:ext cx="88900" cy="57150"/>
            </a:xfrm>
            <a:custGeom>
              <a:avLst/>
              <a:gdLst>
                <a:gd name="T0" fmla="*/ 30 w 30"/>
                <a:gd name="T1" fmla="*/ 8 h 19"/>
                <a:gd name="T2" fmla="*/ 0 w 30"/>
                <a:gd name="T3" fmla="*/ 17 h 19"/>
                <a:gd name="T4" fmla="*/ 30 w 30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9">
                  <a:moveTo>
                    <a:pt x="30" y="8"/>
                  </a:moveTo>
                  <a:cubicBezTo>
                    <a:pt x="28" y="19"/>
                    <a:pt x="12" y="16"/>
                    <a:pt x="0" y="17"/>
                  </a:cubicBezTo>
                  <a:cubicBezTo>
                    <a:pt x="2" y="8"/>
                    <a:pt x="21" y="0"/>
                    <a:pt x="30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Freeform 448"/>
            <p:cNvSpPr/>
            <p:nvPr/>
          </p:nvSpPr>
          <p:spPr bwMode="auto">
            <a:xfrm>
              <a:off x="11680825" y="3278188"/>
              <a:ext cx="101600" cy="57150"/>
            </a:xfrm>
            <a:custGeom>
              <a:avLst/>
              <a:gdLst>
                <a:gd name="T0" fmla="*/ 34 w 34"/>
                <a:gd name="T1" fmla="*/ 3 h 19"/>
                <a:gd name="T2" fmla="*/ 7 w 34"/>
                <a:gd name="T3" fmla="*/ 18 h 19"/>
                <a:gd name="T4" fmla="*/ 34 w 34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9">
                  <a:moveTo>
                    <a:pt x="34" y="3"/>
                  </a:moveTo>
                  <a:cubicBezTo>
                    <a:pt x="32" y="15"/>
                    <a:pt x="22" y="19"/>
                    <a:pt x="7" y="18"/>
                  </a:cubicBezTo>
                  <a:cubicBezTo>
                    <a:pt x="0" y="8"/>
                    <a:pt x="18" y="0"/>
                    <a:pt x="34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Freeform 449"/>
            <p:cNvSpPr/>
            <p:nvPr/>
          </p:nvSpPr>
          <p:spPr bwMode="auto">
            <a:xfrm>
              <a:off x="11091863" y="3416300"/>
              <a:ext cx="90488" cy="77788"/>
            </a:xfrm>
            <a:custGeom>
              <a:avLst/>
              <a:gdLst>
                <a:gd name="T0" fmla="*/ 30 w 30"/>
                <a:gd name="T1" fmla="*/ 8 h 26"/>
                <a:gd name="T2" fmla="*/ 0 w 30"/>
                <a:gd name="T3" fmla="*/ 20 h 26"/>
                <a:gd name="T4" fmla="*/ 30 w 30"/>
                <a:gd name="T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6">
                  <a:moveTo>
                    <a:pt x="30" y="8"/>
                  </a:moveTo>
                  <a:cubicBezTo>
                    <a:pt x="23" y="16"/>
                    <a:pt x="13" y="26"/>
                    <a:pt x="0" y="20"/>
                  </a:cubicBezTo>
                  <a:cubicBezTo>
                    <a:pt x="5" y="10"/>
                    <a:pt x="16" y="0"/>
                    <a:pt x="30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Freeform 450"/>
            <p:cNvSpPr/>
            <p:nvPr/>
          </p:nvSpPr>
          <p:spPr bwMode="auto">
            <a:xfrm>
              <a:off x="13050838" y="3454400"/>
              <a:ext cx="58738" cy="57150"/>
            </a:xfrm>
            <a:custGeom>
              <a:avLst/>
              <a:gdLst>
                <a:gd name="T0" fmla="*/ 16 w 20"/>
                <a:gd name="T1" fmla="*/ 4 h 19"/>
                <a:gd name="T2" fmla="*/ 19 w 20"/>
                <a:gd name="T3" fmla="*/ 16 h 19"/>
                <a:gd name="T4" fmla="*/ 1 w 20"/>
                <a:gd name="T5" fmla="*/ 7 h 19"/>
                <a:gd name="T6" fmla="*/ 16 w 20"/>
                <a:gd name="T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16" y="4"/>
                  </a:moveTo>
                  <a:cubicBezTo>
                    <a:pt x="16" y="9"/>
                    <a:pt x="20" y="10"/>
                    <a:pt x="19" y="16"/>
                  </a:cubicBezTo>
                  <a:cubicBezTo>
                    <a:pt x="7" y="19"/>
                    <a:pt x="8" y="9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Freeform 451"/>
            <p:cNvSpPr/>
            <p:nvPr/>
          </p:nvSpPr>
          <p:spPr bwMode="auto">
            <a:xfrm>
              <a:off x="13331825" y="3508375"/>
              <a:ext cx="47625" cy="66675"/>
            </a:xfrm>
            <a:custGeom>
              <a:avLst/>
              <a:gdLst>
                <a:gd name="T0" fmla="*/ 15 w 16"/>
                <a:gd name="T1" fmla="*/ 1 h 22"/>
                <a:gd name="T2" fmla="*/ 0 w 16"/>
                <a:gd name="T3" fmla="*/ 19 h 22"/>
                <a:gd name="T4" fmla="*/ 0 w 16"/>
                <a:gd name="T5" fmla="*/ 4 h 22"/>
                <a:gd name="T6" fmla="*/ 15 w 16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2">
                  <a:moveTo>
                    <a:pt x="15" y="1"/>
                  </a:moveTo>
                  <a:cubicBezTo>
                    <a:pt x="16" y="13"/>
                    <a:pt x="14" y="22"/>
                    <a:pt x="0" y="19"/>
                  </a:cubicBezTo>
                  <a:cubicBezTo>
                    <a:pt x="0" y="14"/>
                    <a:pt x="0" y="9"/>
                    <a:pt x="0" y="4"/>
                  </a:cubicBezTo>
                  <a:cubicBezTo>
                    <a:pt x="8" y="6"/>
                    <a:pt x="8" y="0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Freeform 452"/>
            <p:cNvSpPr/>
            <p:nvPr/>
          </p:nvSpPr>
          <p:spPr bwMode="auto">
            <a:xfrm>
              <a:off x="10563225" y="3529013"/>
              <a:ext cx="73025" cy="50800"/>
            </a:xfrm>
            <a:custGeom>
              <a:avLst/>
              <a:gdLst>
                <a:gd name="T0" fmla="*/ 24 w 24"/>
                <a:gd name="T1" fmla="*/ 15 h 17"/>
                <a:gd name="T2" fmla="*/ 0 w 24"/>
                <a:gd name="T3" fmla="*/ 12 h 17"/>
                <a:gd name="T4" fmla="*/ 24 w 24"/>
                <a:gd name="T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7">
                  <a:moveTo>
                    <a:pt x="24" y="15"/>
                  </a:moveTo>
                  <a:cubicBezTo>
                    <a:pt x="15" y="15"/>
                    <a:pt x="4" y="17"/>
                    <a:pt x="0" y="12"/>
                  </a:cubicBezTo>
                  <a:cubicBezTo>
                    <a:pt x="2" y="0"/>
                    <a:pt x="22" y="4"/>
                    <a:pt x="2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Freeform 453"/>
            <p:cNvSpPr/>
            <p:nvPr/>
          </p:nvSpPr>
          <p:spPr bwMode="auto">
            <a:xfrm>
              <a:off x="13457238" y="3633788"/>
              <a:ext cx="71438" cy="57150"/>
            </a:xfrm>
            <a:custGeom>
              <a:avLst/>
              <a:gdLst>
                <a:gd name="T0" fmla="*/ 24 w 24"/>
                <a:gd name="T1" fmla="*/ 1 h 19"/>
                <a:gd name="T2" fmla="*/ 0 w 24"/>
                <a:gd name="T3" fmla="*/ 19 h 19"/>
                <a:gd name="T4" fmla="*/ 24 w 24"/>
                <a:gd name="T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9">
                  <a:moveTo>
                    <a:pt x="24" y="1"/>
                  </a:moveTo>
                  <a:cubicBezTo>
                    <a:pt x="21" y="12"/>
                    <a:pt x="13" y="18"/>
                    <a:pt x="0" y="19"/>
                  </a:cubicBezTo>
                  <a:cubicBezTo>
                    <a:pt x="3" y="8"/>
                    <a:pt x="9" y="0"/>
                    <a:pt x="24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Freeform 454"/>
            <p:cNvSpPr/>
            <p:nvPr/>
          </p:nvSpPr>
          <p:spPr bwMode="auto">
            <a:xfrm>
              <a:off x="13358813" y="3721100"/>
              <a:ext cx="79375" cy="82550"/>
            </a:xfrm>
            <a:custGeom>
              <a:avLst/>
              <a:gdLst>
                <a:gd name="T0" fmla="*/ 27 w 27"/>
                <a:gd name="T1" fmla="*/ 2 h 28"/>
                <a:gd name="T2" fmla="*/ 0 w 27"/>
                <a:gd name="T3" fmla="*/ 23 h 28"/>
                <a:gd name="T4" fmla="*/ 27 w 27"/>
                <a:gd name="T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8">
                  <a:moveTo>
                    <a:pt x="27" y="2"/>
                  </a:moveTo>
                  <a:cubicBezTo>
                    <a:pt x="19" y="10"/>
                    <a:pt x="21" y="28"/>
                    <a:pt x="0" y="23"/>
                  </a:cubicBezTo>
                  <a:cubicBezTo>
                    <a:pt x="8" y="15"/>
                    <a:pt x="9" y="0"/>
                    <a:pt x="27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Freeform 455"/>
            <p:cNvSpPr/>
            <p:nvPr/>
          </p:nvSpPr>
          <p:spPr bwMode="auto">
            <a:xfrm>
              <a:off x="13295313" y="3748088"/>
              <a:ext cx="57150" cy="74613"/>
            </a:xfrm>
            <a:custGeom>
              <a:avLst/>
              <a:gdLst>
                <a:gd name="T0" fmla="*/ 0 w 19"/>
                <a:gd name="T1" fmla="*/ 11 h 25"/>
                <a:gd name="T2" fmla="*/ 18 w 19"/>
                <a:gd name="T3" fmla="*/ 17 h 25"/>
                <a:gd name="T4" fmla="*/ 0 w 19"/>
                <a:gd name="T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5">
                  <a:moveTo>
                    <a:pt x="0" y="11"/>
                  </a:moveTo>
                  <a:cubicBezTo>
                    <a:pt x="2" y="0"/>
                    <a:pt x="19" y="7"/>
                    <a:pt x="18" y="17"/>
                  </a:cubicBezTo>
                  <a:cubicBezTo>
                    <a:pt x="10" y="25"/>
                    <a:pt x="7" y="13"/>
                    <a:pt x="0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Freeform 456"/>
            <p:cNvSpPr/>
            <p:nvPr/>
          </p:nvSpPr>
          <p:spPr bwMode="auto">
            <a:xfrm>
              <a:off x="13635038" y="3992563"/>
              <a:ext cx="90488" cy="63500"/>
            </a:xfrm>
            <a:custGeom>
              <a:avLst/>
              <a:gdLst>
                <a:gd name="T0" fmla="*/ 30 w 30"/>
                <a:gd name="T1" fmla="*/ 7 h 21"/>
                <a:gd name="T2" fmla="*/ 3 w 30"/>
                <a:gd name="T3" fmla="*/ 4 h 21"/>
                <a:gd name="T4" fmla="*/ 30 w 30"/>
                <a:gd name="T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30" y="7"/>
                  </a:moveTo>
                  <a:cubicBezTo>
                    <a:pt x="30" y="21"/>
                    <a:pt x="0" y="19"/>
                    <a:pt x="3" y="4"/>
                  </a:cubicBezTo>
                  <a:cubicBezTo>
                    <a:pt x="11" y="6"/>
                    <a:pt x="27" y="0"/>
                    <a:pt x="3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Freeform 457"/>
            <p:cNvSpPr/>
            <p:nvPr/>
          </p:nvSpPr>
          <p:spPr bwMode="auto">
            <a:xfrm>
              <a:off x="10812463" y="4010025"/>
              <a:ext cx="100013" cy="42863"/>
            </a:xfrm>
            <a:custGeom>
              <a:avLst/>
              <a:gdLst>
                <a:gd name="T0" fmla="*/ 10 w 34"/>
                <a:gd name="T1" fmla="*/ 10 h 14"/>
                <a:gd name="T2" fmla="*/ 34 w 34"/>
                <a:gd name="T3" fmla="*/ 7 h 14"/>
                <a:gd name="T4" fmla="*/ 10 w 34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4">
                  <a:moveTo>
                    <a:pt x="10" y="10"/>
                  </a:moveTo>
                  <a:cubicBezTo>
                    <a:pt x="0" y="0"/>
                    <a:pt x="31" y="3"/>
                    <a:pt x="34" y="7"/>
                  </a:cubicBezTo>
                  <a:cubicBezTo>
                    <a:pt x="32" y="14"/>
                    <a:pt x="17" y="8"/>
                    <a:pt x="1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Freeform 458"/>
            <p:cNvSpPr/>
            <p:nvPr/>
          </p:nvSpPr>
          <p:spPr bwMode="auto">
            <a:xfrm>
              <a:off x="14020800" y="4100513"/>
              <a:ext cx="87313" cy="74613"/>
            </a:xfrm>
            <a:custGeom>
              <a:avLst/>
              <a:gdLst>
                <a:gd name="T0" fmla="*/ 27 w 29"/>
                <a:gd name="T1" fmla="*/ 16 h 25"/>
                <a:gd name="T2" fmla="*/ 0 w 29"/>
                <a:gd name="T3" fmla="*/ 7 h 25"/>
                <a:gd name="T4" fmla="*/ 27 w 29"/>
                <a:gd name="T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5">
                  <a:moveTo>
                    <a:pt x="27" y="16"/>
                  </a:moveTo>
                  <a:cubicBezTo>
                    <a:pt x="16" y="25"/>
                    <a:pt x="7" y="11"/>
                    <a:pt x="0" y="7"/>
                  </a:cubicBezTo>
                  <a:cubicBezTo>
                    <a:pt x="7" y="0"/>
                    <a:pt x="29" y="4"/>
                    <a:pt x="27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Freeform 459"/>
            <p:cNvSpPr/>
            <p:nvPr/>
          </p:nvSpPr>
          <p:spPr bwMode="auto">
            <a:xfrm>
              <a:off x="13077825" y="4148138"/>
              <a:ext cx="61913" cy="47625"/>
            </a:xfrm>
            <a:custGeom>
              <a:avLst/>
              <a:gdLst>
                <a:gd name="T0" fmla="*/ 19 w 21"/>
                <a:gd name="T1" fmla="*/ 15 h 16"/>
                <a:gd name="T2" fmla="*/ 1 w 21"/>
                <a:gd name="T3" fmla="*/ 0 h 16"/>
                <a:gd name="T4" fmla="*/ 19 w 21"/>
                <a:gd name="T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9" y="15"/>
                  </a:moveTo>
                  <a:cubicBezTo>
                    <a:pt x="7" y="16"/>
                    <a:pt x="0" y="12"/>
                    <a:pt x="1" y="0"/>
                  </a:cubicBezTo>
                  <a:cubicBezTo>
                    <a:pt x="9" y="3"/>
                    <a:pt x="21" y="2"/>
                    <a:pt x="19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Freeform 460"/>
            <p:cNvSpPr/>
            <p:nvPr/>
          </p:nvSpPr>
          <p:spPr bwMode="auto">
            <a:xfrm>
              <a:off x="14333538" y="4162425"/>
              <a:ext cx="84138" cy="47625"/>
            </a:xfrm>
            <a:custGeom>
              <a:avLst/>
              <a:gdLst>
                <a:gd name="T0" fmla="*/ 24 w 28"/>
                <a:gd name="T1" fmla="*/ 16 h 16"/>
                <a:gd name="T2" fmla="*/ 0 w 28"/>
                <a:gd name="T3" fmla="*/ 4 h 16"/>
                <a:gd name="T4" fmla="*/ 24 w 2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24" y="16"/>
                  </a:moveTo>
                  <a:cubicBezTo>
                    <a:pt x="12" y="16"/>
                    <a:pt x="0" y="16"/>
                    <a:pt x="0" y="4"/>
                  </a:cubicBezTo>
                  <a:cubicBezTo>
                    <a:pt x="12" y="4"/>
                    <a:pt x="28" y="0"/>
                    <a:pt x="24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Freeform 461"/>
            <p:cNvSpPr/>
            <p:nvPr/>
          </p:nvSpPr>
          <p:spPr bwMode="auto">
            <a:xfrm>
              <a:off x="16357600" y="4656138"/>
              <a:ext cx="57150" cy="65088"/>
            </a:xfrm>
            <a:custGeom>
              <a:avLst/>
              <a:gdLst>
                <a:gd name="T0" fmla="*/ 15 w 19"/>
                <a:gd name="T1" fmla="*/ 22 h 22"/>
                <a:gd name="T2" fmla="*/ 3 w 19"/>
                <a:gd name="T3" fmla="*/ 22 h 22"/>
                <a:gd name="T4" fmla="*/ 0 w 19"/>
                <a:gd name="T5" fmla="*/ 4 h 22"/>
                <a:gd name="T6" fmla="*/ 15 w 19"/>
                <a:gd name="T7" fmla="*/ 1 h 22"/>
                <a:gd name="T8" fmla="*/ 15 w 1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15" y="22"/>
                  </a:moveTo>
                  <a:cubicBezTo>
                    <a:pt x="11" y="22"/>
                    <a:pt x="7" y="22"/>
                    <a:pt x="3" y="22"/>
                  </a:cubicBezTo>
                  <a:cubicBezTo>
                    <a:pt x="0" y="18"/>
                    <a:pt x="0" y="11"/>
                    <a:pt x="0" y="4"/>
                  </a:cubicBezTo>
                  <a:cubicBezTo>
                    <a:pt x="3" y="1"/>
                    <a:pt x="8" y="0"/>
                    <a:pt x="15" y="1"/>
                  </a:cubicBezTo>
                  <a:cubicBezTo>
                    <a:pt x="19" y="5"/>
                    <a:pt x="19" y="18"/>
                    <a:pt x="15" y="2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Freeform 462"/>
            <p:cNvSpPr/>
            <p:nvPr/>
          </p:nvSpPr>
          <p:spPr bwMode="auto">
            <a:xfrm>
              <a:off x="13769975" y="4835525"/>
              <a:ext cx="39688" cy="38100"/>
            </a:xfrm>
            <a:custGeom>
              <a:avLst/>
              <a:gdLst>
                <a:gd name="T0" fmla="*/ 12 w 13"/>
                <a:gd name="T1" fmla="*/ 13 h 13"/>
                <a:gd name="T2" fmla="*/ 0 w 13"/>
                <a:gd name="T3" fmla="*/ 13 h 13"/>
                <a:gd name="T4" fmla="*/ 0 w 13"/>
                <a:gd name="T5" fmla="*/ 1 h 13"/>
                <a:gd name="T6" fmla="*/ 12 w 13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13"/>
                  </a:move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13" y="4"/>
                    <a:pt x="12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Freeform 464"/>
            <p:cNvSpPr/>
            <p:nvPr/>
          </p:nvSpPr>
          <p:spPr bwMode="auto">
            <a:xfrm>
              <a:off x="9471025" y="3798888"/>
              <a:ext cx="20638" cy="411163"/>
            </a:xfrm>
            <a:custGeom>
              <a:avLst/>
              <a:gdLst>
                <a:gd name="T0" fmla="*/ 0 w 7"/>
                <a:gd name="T1" fmla="*/ 21 h 138"/>
                <a:gd name="T2" fmla="*/ 6 w 7"/>
                <a:gd name="T3" fmla="*/ 0 h 138"/>
                <a:gd name="T4" fmla="*/ 6 w 7"/>
                <a:gd name="T5" fmla="*/ 138 h 138"/>
                <a:gd name="T6" fmla="*/ 3 w 7"/>
                <a:gd name="T7" fmla="*/ 138 h 138"/>
                <a:gd name="T8" fmla="*/ 0 w 7"/>
                <a:gd name="T9" fmla="*/ 2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8">
                  <a:moveTo>
                    <a:pt x="0" y="21"/>
                  </a:moveTo>
                  <a:cubicBezTo>
                    <a:pt x="4" y="16"/>
                    <a:pt x="1" y="4"/>
                    <a:pt x="6" y="0"/>
                  </a:cubicBezTo>
                  <a:cubicBezTo>
                    <a:pt x="6" y="46"/>
                    <a:pt x="6" y="92"/>
                    <a:pt x="6" y="138"/>
                  </a:cubicBezTo>
                  <a:cubicBezTo>
                    <a:pt x="5" y="138"/>
                    <a:pt x="4" y="138"/>
                    <a:pt x="3" y="138"/>
                  </a:cubicBezTo>
                  <a:cubicBezTo>
                    <a:pt x="1" y="100"/>
                    <a:pt x="7" y="54"/>
                    <a:pt x="0" y="21"/>
                  </a:cubicBezTo>
                  <a:close/>
                </a:path>
              </a:pathLst>
            </a:custGeom>
            <a:solidFill>
              <a:srgbClr val="CEC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Freeform 465"/>
            <p:cNvSpPr/>
            <p:nvPr/>
          </p:nvSpPr>
          <p:spPr bwMode="auto">
            <a:xfrm>
              <a:off x="9467850" y="4703763"/>
              <a:ext cx="22225" cy="169863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CEC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Freeform 466"/>
            <p:cNvSpPr/>
            <p:nvPr/>
          </p:nvSpPr>
          <p:spPr bwMode="auto">
            <a:xfrm>
              <a:off x="9486900" y="5473700"/>
              <a:ext cx="20638" cy="152400"/>
            </a:xfrm>
            <a:custGeom>
              <a:avLst/>
              <a:gdLst>
                <a:gd name="T0" fmla="*/ 4 w 7"/>
                <a:gd name="T1" fmla="*/ 0 h 51"/>
                <a:gd name="T2" fmla="*/ 7 w 7"/>
                <a:gd name="T3" fmla="*/ 48 h 51"/>
                <a:gd name="T4" fmla="*/ 1 w 7"/>
                <a:gd name="T5" fmla="*/ 51 h 51"/>
                <a:gd name="T6" fmla="*/ 1 w 7"/>
                <a:gd name="T7" fmla="*/ 0 h 51"/>
                <a:gd name="T8" fmla="*/ 4 w 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1">
                  <a:moveTo>
                    <a:pt x="4" y="0"/>
                  </a:moveTo>
                  <a:cubicBezTo>
                    <a:pt x="6" y="15"/>
                    <a:pt x="0" y="38"/>
                    <a:pt x="7" y="48"/>
                  </a:cubicBezTo>
                  <a:cubicBezTo>
                    <a:pt x="6" y="50"/>
                    <a:pt x="4" y="51"/>
                    <a:pt x="1" y="51"/>
                  </a:cubicBezTo>
                  <a:cubicBezTo>
                    <a:pt x="1" y="34"/>
                    <a:pt x="1" y="17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CEC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Freeform 467"/>
            <p:cNvSpPr/>
            <p:nvPr/>
          </p:nvSpPr>
          <p:spPr bwMode="auto">
            <a:xfrm>
              <a:off x="15865475" y="1435100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Freeform 468"/>
            <p:cNvSpPr/>
            <p:nvPr/>
          </p:nvSpPr>
          <p:spPr bwMode="auto">
            <a:xfrm>
              <a:off x="11539538" y="3332163"/>
              <a:ext cx="74613" cy="39688"/>
            </a:xfrm>
            <a:custGeom>
              <a:avLst/>
              <a:gdLst>
                <a:gd name="T0" fmla="*/ 21 w 25"/>
                <a:gd name="T1" fmla="*/ 12 h 13"/>
                <a:gd name="T2" fmla="*/ 0 w 25"/>
                <a:gd name="T3" fmla="*/ 9 h 13"/>
                <a:gd name="T4" fmla="*/ 21 w 25"/>
                <a:gd name="T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3">
                  <a:moveTo>
                    <a:pt x="21" y="12"/>
                  </a:moveTo>
                  <a:cubicBezTo>
                    <a:pt x="13" y="12"/>
                    <a:pt x="4" y="13"/>
                    <a:pt x="0" y="9"/>
                  </a:cubicBezTo>
                  <a:cubicBezTo>
                    <a:pt x="0" y="0"/>
                    <a:pt x="25" y="0"/>
                    <a:pt x="21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Freeform 470"/>
            <p:cNvSpPr/>
            <p:nvPr/>
          </p:nvSpPr>
          <p:spPr bwMode="auto">
            <a:xfrm>
              <a:off x="14519275" y="993775"/>
              <a:ext cx="30163" cy="214313"/>
            </a:xfrm>
            <a:custGeom>
              <a:avLst/>
              <a:gdLst>
                <a:gd name="T0" fmla="*/ 7 w 10"/>
                <a:gd name="T1" fmla="*/ 0 h 72"/>
                <a:gd name="T2" fmla="*/ 10 w 10"/>
                <a:gd name="T3" fmla="*/ 69 h 72"/>
                <a:gd name="T4" fmla="*/ 4 w 10"/>
                <a:gd name="T5" fmla="*/ 72 h 72"/>
                <a:gd name="T6" fmla="*/ 7 w 10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2">
                  <a:moveTo>
                    <a:pt x="7" y="0"/>
                  </a:moveTo>
                  <a:cubicBezTo>
                    <a:pt x="9" y="22"/>
                    <a:pt x="3" y="52"/>
                    <a:pt x="10" y="69"/>
                  </a:cubicBezTo>
                  <a:cubicBezTo>
                    <a:pt x="9" y="71"/>
                    <a:pt x="7" y="72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0"/>
    </mc:Choice>
    <mc:Fallback>
      <p:transition spd="slow" advClick="0"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utoRev="1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2.77778E-7 1.11111E-6 L 2.77778E-7 0.08278 " pathEditMode="relative" rAng="0" ptsTypes="AA">
                                          <p:cBhvr>
                                            <p:cTn id="10" dur="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6" fill="hold" nodeType="withEffect" p14:presetBounceEnd="40000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2.77778E-7 -3.33333E-6 L -0.67135 -0.38333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576" y="-191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18" dur="200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35000" y="3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2.77778E-7 3.33333E-6 L -0.5059 -0.315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5295" y="-15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2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3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-3.33333E-6 3.33333E-6 L -0.72083 -0.35723 " pathEditMode="relative" rAng="0" ptsTypes="AA">
                                          <p:cBhvr>
                                            <p:cTn id="24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042" y="-178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2000" fill="hold"/>
                                            <p:tgtEl>
                                              <p:spTgt spid="66"/>
                                            </p:tgtEl>
                                          </p:cBhvr>
                                          <p:by x="60000" y="6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8" presetID="2" presetClass="exit" presetSubtype="9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2" presetClass="exit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3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2" presetClass="exit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7" dur="5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utoRev="1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2.77778E-7 1.11111E-6 L 2.77778E-7 0.08278 " pathEditMode="relative" rAng="0" ptsTypes="AA">
                                          <p:cBhvr>
                                            <p:cTn id="10" dur="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6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2.77778E-7 -3.33333E-6 L -0.67135 -0.38333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576" y="-191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18" dur="200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35000" y="3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2.77778E-7 3.33333E-6 L -0.5059 -0.315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5295" y="-15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2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3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-3.33333E-6 3.33333E-6 L -0.72083 -0.35723 " pathEditMode="relative" rAng="0" ptsTypes="AA">
                                          <p:cBhvr>
                                            <p:cTn id="24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042" y="-178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2000" fill="hold"/>
                                            <p:tgtEl>
                                              <p:spTgt spid="66"/>
                                            </p:tgtEl>
                                          </p:cBhvr>
                                          <p:by x="60000" y="6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8" presetID="2" presetClass="exit" presetSubtype="9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2" presetClass="exit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3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2" presetClass="exit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7" dur="5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</Words>
  <Application>WPS 演示</Application>
  <PresentationFormat>全屏显示(16:10)</PresentationFormat>
  <Paragraphs>4</Paragraphs>
  <Slides>14</Slides>
  <Notes>0</Notes>
  <HiddenSlides>0</HiddenSlides>
  <MMClips>1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14</vt:i4>
      </vt:variant>
    </vt:vector>
  </HeadingPairs>
  <TitlesOfParts>
    <vt:vector size="15" baseType="lpstr"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lenovo</dc:creator>
  <cp:lastModifiedBy>Administrator</cp:lastModifiedBy>
  <cp:revision>191</cp:revision>
  <dcterms:created xsi:type="dcterms:W3CDTF">2011-09-03T05:38:00Z</dcterms:created>
  <dcterms:modified xsi:type="dcterms:W3CDTF">2016-03-25T23:12:01Z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2052-10.1.0.5559</vt:lpwstr>
  </property>
</Properties>
</file>